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1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.jpeg" ContentType="image/jpeg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b="1" lang="en-US" sz="24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r>
              <a:rPr b="1" lang="en-US" sz="24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&lt;date/time&gt;</a:t>
            </a:r>
            <a:r>
              <a:rPr lang="en-US" sz="1200">
                <a:solidFill>
                  <a:srgbClr val="8b8b8b"/>
                </a:solidFill>
                <a:latin typeface="Calibri"/>
              </a:rPr>
              <a:t>8/3/10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&lt;footer&gt;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E111B1-A181-41D1-91C1-4111D12191D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fld id="{310151E1-F1D1-4191-A1B1-4101C1111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0" y="1143000"/>
            <a:ext cx="3886200" cy="5715000"/>
          </a:xfrm>
          <a:prstGeom prst="rect">
            <a:avLst/>
          </a:prstGeom>
          <a:solidFill>
            <a:srgbClr val="aecf00"/>
          </a:solidFill>
          <a:ln>
            <a:solidFill>
              <a:srgbClr val="000000"/>
            </a:solidFill>
          </a:ln>
        </p:spPr>
      </p:sp>
      <p:sp>
        <p:nvSpPr>
          <p:cNvPr id="9" name="CustomShape 2"/>
          <p:cNvSpPr/>
          <p:nvPr/>
        </p:nvSpPr>
        <p:spPr>
          <a:xfrm>
            <a:off x="3886200" y="1143000"/>
            <a:ext cx="5257800" cy="5715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</p:sp>
      <p:sp>
        <p:nvSpPr>
          <p:cNvPr id="10" name="TextShape 3"/>
          <p:cNvSpPr txBox="1"/>
          <p:nvPr/>
        </p:nvSpPr>
        <p:spPr>
          <a:xfrm>
            <a:off x="457200" y="0"/>
            <a:ext cx="8229240" cy="5032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2800">
                <a:solidFill>
                  <a:srgbClr val="000000"/>
                </a:solidFill>
                <a:latin typeface="Calibri"/>
              </a:rPr>
              <a:t>The Ultimate Stair Master</a:t>
            </a:r>
            <a:endParaRPr/>
          </a:p>
        </p:txBody>
      </p:sp>
      <p:sp>
        <p:nvSpPr>
          <p:cNvPr id="11" name="TextShape 4"/>
          <p:cNvSpPr txBox="1"/>
          <p:nvPr/>
        </p:nvSpPr>
        <p:spPr>
          <a:xfrm>
            <a:off x="685800" y="457200"/>
            <a:ext cx="8001000" cy="4572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1200"/>
              <a:t>This works by typing/editing items in the terminal and whatever you program it to do or show appears in/on the world.</a:t>
            </a:r>
            <a:r>
              <a:rPr b="1" lang="en-US" sz="1200"/>
              <a:t>	</a:t>
            </a:r>
            <a:r>
              <a:rPr b="1" lang="en-US" sz="1200"/>
              <a:t>	</a:t>
            </a:r>
            <a:r>
              <a:rPr b="1" lang="en-US" sz="1200"/>
              <a:t>                 </a:t>
            </a:r>
            <a:endParaRPr/>
          </a:p>
        </p:txBody>
      </p:sp>
      <p:pic>
        <p:nvPicPr>
          <p:cNvPr descr="" id="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1602360"/>
            <a:ext cx="2051280" cy="1598040"/>
          </a:xfrm>
          <a:prstGeom prst="rect">
            <a:avLst/>
          </a:prstGeom>
        </p:spPr>
      </p:pic>
      <p:sp>
        <p:nvSpPr>
          <p:cNvPr id="13" name="TextShape 5"/>
          <p:cNvSpPr txBox="1"/>
          <p:nvPr/>
        </p:nvSpPr>
        <p:spPr>
          <a:xfrm>
            <a:off x="4246560" y="3200400"/>
            <a:ext cx="179784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Empty mirage window</a:t>
            </a:r>
            <a:endParaRPr/>
          </a:p>
        </p:txBody>
      </p:sp>
      <p:sp>
        <p:nvSpPr>
          <p:cNvPr id="14" name="TextShape 6"/>
          <p:cNvSpPr txBox="1"/>
          <p:nvPr/>
        </p:nvSpPr>
        <p:spPr>
          <a:xfrm>
            <a:off x="6400800" y="3200400"/>
            <a:ext cx="250776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Picture of Chiara before attempt</a:t>
            </a:r>
            <a:endParaRPr/>
          </a:p>
        </p:txBody>
      </p:sp>
      <p:sp>
        <p:nvSpPr>
          <p:cNvPr id="15" name="TextShape 7"/>
          <p:cNvSpPr txBox="1"/>
          <p:nvPr/>
        </p:nvSpPr>
        <p:spPr>
          <a:xfrm>
            <a:off x="4343400" y="4800600"/>
            <a:ext cx="2057400" cy="2869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1200"/>
              <a:t>Chiara Robot on Stairs</a:t>
            </a:r>
            <a:endParaRPr/>
          </a:p>
        </p:txBody>
      </p:sp>
      <p:sp>
        <p:nvSpPr>
          <p:cNvPr id="16" name="TextShape 8"/>
          <p:cNvSpPr txBox="1"/>
          <p:nvPr/>
        </p:nvSpPr>
        <p:spPr>
          <a:xfrm>
            <a:off x="4343400" y="6400800"/>
            <a:ext cx="2286000" cy="28692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b="1" lang="en-US" sz="1200"/>
              <a:t>Chiara Robot on Columns</a:t>
            </a:r>
            <a:endParaRPr/>
          </a:p>
        </p:txBody>
      </p:sp>
      <p:sp>
        <p:nvSpPr>
          <p:cNvPr id="17" name="TextShape 9"/>
          <p:cNvSpPr txBox="1"/>
          <p:nvPr/>
        </p:nvSpPr>
        <p:spPr>
          <a:xfrm>
            <a:off x="6629400" y="6400800"/>
            <a:ext cx="226872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Chiara approaching platform</a:t>
            </a:r>
            <a:endParaRPr/>
          </a:p>
        </p:txBody>
      </p:sp>
      <p:pic>
        <p:nvPicPr>
          <p:cNvPr descr="" id="1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2325600" cy="1600200"/>
          </a:xfrm>
          <a:prstGeom prst="rect">
            <a:avLst/>
          </a:prstGeom>
        </p:spPr>
      </p:pic>
      <p:pic>
        <p:nvPicPr>
          <p:cNvPr descr="" id="1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114800" y="3566160"/>
            <a:ext cx="2286000" cy="1234440"/>
          </a:xfrm>
          <a:prstGeom prst="rect">
            <a:avLst/>
          </a:prstGeom>
        </p:spPr>
      </p:pic>
      <p:pic>
        <p:nvPicPr>
          <p:cNvPr descr="" id="20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4114800" y="5029200"/>
            <a:ext cx="2286000" cy="1371600"/>
          </a:xfrm>
          <a:prstGeom prst="rect">
            <a:avLst/>
          </a:prstGeom>
        </p:spPr>
      </p:pic>
      <p:pic>
        <p:nvPicPr>
          <p:cNvPr descr="" id="21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6629400" y="3429000"/>
            <a:ext cx="2057400" cy="2971800"/>
          </a:xfrm>
          <a:prstGeom prst="rect">
            <a:avLst/>
          </a:prstGeom>
        </p:spPr>
      </p:pic>
      <p:sp>
        <p:nvSpPr>
          <p:cNvPr id="22" name="TextShape 10"/>
          <p:cNvSpPr txBox="1"/>
          <p:nvPr/>
        </p:nvSpPr>
        <p:spPr>
          <a:xfrm>
            <a:off x="228600" y="4114800"/>
            <a:ext cx="125820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Linux Terminal</a:t>
            </a:r>
            <a:endParaRPr/>
          </a:p>
        </p:txBody>
      </p:sp>
      <p:sp>
        <p:nvSpPr>
          <p:cNvPr id="23" name="TextShape 11"/>
          <p:cNvSpPr txBox="1"/>
          <p:nvPr/>
        </p:nvSpPr>
        <p:spPr>
          <a:xfrm>
            <a:off x="1870560" y="4114800"/>
            <a:ext cx="155844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WorldBuilder Code</a:t>
            </a:r>
            <a:endParaRPr/>
          </a:p>
        </p:txBody>
      </p:sp>
      <p:sp>
        <p:nvSpPr>
          <p:cNvPr id="24" name="TextShape 12"/>
          <p:cNvSpPr txBox="1"/>
          <p:nvPr/>
        </p:nvSpPr>
        <p:spPr>
          <a:xfrm>
            <a:off x="462240" y="6400800"/>
            <a:ext cx="2738160" cy="286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sz="1200"/>
              <a:t>Mirage Program with ControllerGUI</a:t>
            </a:r>
            <a:endParaRPr/>
          </a:p>
        </p:txBody>
      </p:sp>
      <p:sp>
        <p:nvSpPr>
          <p:cNvPr id="25" name="TextShape 13"/>
          <p:cNvSpPr txBox="1"/>
          <p:nvPr/>
        </p:nvSpPr>
        <p:spPr>
          <a:xfrm>
            <a:off x="4572000" y="1143000"/>
            <a:ext cx="3818520" cy="385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u="sng"/>
              <a:t>What’s happening in the program</a:t>
            </a:r>
            <a:endParaRPr/>
          </a:p>
        </p:txBody>
      </p:sp>
      <p:sp>
        <p:nvSpPr>
          <p:cNvPr id="26" name="TextShape 14"/>
          <p:cNvSpPr txBox="1"/>
          <p:nvPr/>
        </p:nvSpPr>
        <p:spPr>
          <a:xfrm>
            <a:off x="914400" y="1214280"/>
            <a:ext cx="1704600" cy="3859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en-US" u="sng"/>
              <a:t>Terminal View</a:t>
            </a:r>
            <a:endParaRPr/>
          </a:p>
        </p:txBody>
      </p:sp>
      <p:pic>
        <p:nvPicPr>
          <p:cNvPr descr="" id="27" name=""/>
          <p:cNvPicPr/>
          <p:nvPr/>
        </p:nvPicPr>
        <p:blipFill>
          <a:blip r:embed="rId6"/>
          <a:stretch>
            <a:fillRect/>
          </a:stretch>
        </p:blipFill>
        <p:spPr>
          <a:xfrm>
            <a:off x="2027160" y="1600200"/>
            <a:ext cx="1401840" cy="2514600"/>
          </a:xfrm>
          <a:prstGeom prst="rect">
            <a:avLst/>
          </a:prstGeom>
        </p:spPr>
      </p:pic>
      <p:pic>
        <p:nvPicPr>
          <p:cNvPr descr="" id="28" name="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1600200"/>
            <a:ext cx="1575000" cy="2514600"/>
          </a:xfrm>
          <a:prstGeom prst="rect">
            <a:avLst/>
          </a:prstGeom>
        </p:spPr>
      </p:pic>
      <p:pic>
        <p:nvPicPr>
          <p:cNvPr descr="" id="29" name=""/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" y="4343400"/>
            <a:ext cx="2971800" cy="20574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