
<file path=[Content_Types].xml><?xml version="1.0" encoding="utf-8"?>
<Types xmlns="http://schemas.openxmlformats.org/package/2006/content-types">
  <Default Extension="rels" ContentType="application/vnd.openxmlformats-package.relationships+xml"/>
  <Override PartName="/ppt/slides/slide14.xml" ContentType="application/vnd.openxmlformats-officedocument.presentationml.slide+xml"/>
  <Default Extension="xml" ContentType="application/xml"/>
  <Override PartName="/ppt/slides/slide45.xml" ContentType="application/vnd.openxmlformats-officedocument.presentationml.slide+xml"/>
  <Override PartName="/ppt/tableStyles.xml" ContentType="application/vnd.openxmlformats-officedocument.presentationml.tableStyles+xml"/>
  <Override PartName="/ppt/notesSlides/notesSlide1.xml" ContentType="application/vnd.openxmlformats-officedocument.presentationml.notesSlide+xml"/>
  <Override PartName="/ppt/slides/slide28.xml" ContentType="application/vnd.openxmlformats-officedocument.presentationml.slide+xml"/>
  <Override PartName="/ppt/slides/slide21.xml" ContentType="application/vnd.openxmlformats-officedocument.presentationml.slide+xml"/>
  <Override PartName="/ppt/slides/slide37.xml" ContentType="application/vnd.openxmlformats-officedocument.presentationml.slide+xml"/>
  <Override PartName="/ppt/slides/slide5.xml" ContentType="application/vnd.openxmlformats-officedocument.presentationml.slide+xml"/>
  <Override PartName="/ppt/slideLayouts/slideLayout5.xml" ContentType="application/vnd.openxmlformats-officedocument.presentationml.slideLayout+xml"/>
  <Override PartName="/ppt/slides/slide30.xml" ContentType="application/vnd.openxmlformats-officedocument.presentationml.slide+xml"/>
  <Override PartName="/docProps/custom.xml" ContentType="application/vnd.openxmlformats-officedocument.custom-properties+xml"/>
  <Override PartName="/ppt/slides/slide13.xml" ContentType="application/vnd.openxmlformats-officedocument.presentationml.slide+xml"/>
  <Override PartName="/ppt/slideMasters/slideMaster1.xml" ContentType="application/vnd.openxmlformats-officedocument.presentationml.slideMaster+xml"/>
  <Override PartName="/docProps/core.xml" ContentType="application/vnd.openxmlformats-package.core-properties+xml"/>
  <Override PartName="/ppt/notesSlides/notesSlide7.xml" ContentType="application/vnd.openxmlformats-officedocument.presentationml.notesSlide+xml"/>
  <Override PartName="/ppt/slides/slide44.xml" ContentType="application/vnd.openxmlformats-officedocument.presentationml.slide+xml"/>
  <Override PartName="/ppt/handoutMasters/handoutMaster1.xml" ContentType="application/vnd.openxmlformats-officedocument.presentationml.handoutMaster+xml"/>
  <Override PartName="/ppt/slides/slide27.xml" ContentType="application/vnd.openxmlformats-officedocument.presentationml.slide+xml"/>
  <Override PartName="/ppt/slides/slide20.xml" ContentType="application/vnd.openxmlformats-officedocument.presentationml.slide+xml"/>
  <Override PartName="/ppt/slides/slide36.xml" ContentType="application/vnd.openxmlformats-officedocument.presentationml.slide+xml"/>
  <Override PartName="/ppt/slides/slide4.xml" ContentType="application/vnd.openxmlformats-officedocument.presentationml.slide+xml"/>
  <Override PartName="/ppt/slides/slide19.xml" ContentType="application/vnd.openxmlformats-officedocument.presentationml.slide+xml"/>
  <Override PartName="/ppt/notesSlides/notesSlide8.xml" ContentType="application/vnd.openxmlformats-officedocument.presentationml.notesSlide+xml"/>
  <Default Extension="png" ContentType="image/png"/>
  <Override PartName="/ppt/slideLayouts/slideLayout4.xml" ContentType="application/vnd.openxmlformats-officedocument.presentationml.slideLayout+xml"/>
  <Override PartName="/ppt/slides/slide12.xml" ContentType="application/vnd.openxmlformats-officedocument.presentationml.slide+xml"/>
  <Override PartName="/ppt/notesSlides/notesSlide6.xml" ContentType="application/vnd.openxmlformats-officedocument.presentationml.notesSlide+xml"/>
  <Override PartName="/ppt/presProps.xml" ContentType="application/vnd.openxmlformats-officedocument.presentationml.presProps+xml"/>
  <Override PartName="/ppt/slides/slide43.xml" ContentType="application/vnd.openxmlformats-officedocument.presentationml.slide+xml"/>
  <Override PartName="/ppt/slides/slide26.xml" ContentType="application/vnd.openxmlformats-officedocument.presentationml.slide+xml"/>
  <Override PartName="/ppt/slides/slide35.xml" ContentType="application/vnd.openxmlformats-officedocument.presentationml.slide+xml"/>
  <Override PartName="/ppt/slides/slide3.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11.xml" ContentType="application/vnd.openxmlformats-officedocument.presentationml.slide+xml"/>
  <Override PartName="/ppt/slides/slide49.xml" ContentType="application/vnd.openxmlformats-officedocument.presentationml.slide+xml"/>
  <Override PartName="/ppt/notesSlides/notesSlide5.xml" ContentType="application/vnd.openxmlformats-officedocument.presentationml.notesSlide+xml"/>
  <Override PartName="/ppt/slides/slide42.xml" ContentType="application/vnd.openxmlformats-officedocument.presentationml.slide+xml"/>
  <Override PartName="/ppt/slides/slide25.xml" ContentType="application/vnd.openxmlformats-officedocument.presentationml.slide+xml"/>
  <Override PartName="/ppt/slides/slide9.xml" ContentType="application/vnd.openxmlformats-officedocument.presentationml.slide+xml"/>
  <Override PartName="/ppt/slideLayouts/slideLayout9.xml" ContentType="application/vnd.openxmlformats-officedocument.presentationml.slideLayout+xml"/>
  <Override PartName="/ppt/slides/slide34.xml" ContentType="application/vnd.openxmlformats-officedocument.presentationml.slide+xml"/>
  <Override PartName="/ppt/tags/tag1.xml" ContentType="application/vnd.openxmlformats-officedocument.presentationml.tags+xml"/>
  <Override PartName="/ppt/slides/slide2.xml" ContentType="application/vnd.openxmlformats-officedocument.presentationml.slide+xml"/>
  <Override PartName="/ppt/slideLayouts/slideLayout2.xml" ContentType="application/vnd.openxmlformats-officedocument.presentationml.slideLayout+xml"/>
  <Override PartName="/ppt/slides/slide17.xml" ContentType="application/vnd.openxmlformats-officedocument.presentationml.slide+xml"/>
  <Override PartName="/ppt/slides/slide10.xml" ContentType="application/vnd.openxmlformats-officedocument.presentationml.slide+xml"/>
  <Override PartName="/docProps/app.xml" ContentType="application/vnd.openxmlformats-officedocument.extended-properties+xml"/>
  <Override PartName="/ppt/slides/slide48.xml" ContentType="application/vnd.openxmlformats-officedocument.presentationml.slide+xml"/>
  <Override PartName="/ppt/notesSlides/notesSlide4.xml" ContentType="application/vnd.openxmlformats-officedocument.presentationml.notesSlide+xml"/>
  <Override PartName="/ppt/slides/slide41.xml" ContentType="application/vnd.openxmlformats-officedocument.presentationml.slide+xml"/>
  <Override PartName="/ppt/theme/theme3.xml" ContentType="application/vnd.openxmlformats-officedocument.theme+xml"/>
  <Override PartName="/ppt/slides/slide24.xml" ContentType="application/vnd.openxmlformats-officedocument.presentationml.slide+xml"/>
  <Override PartName="/ppt/slides/slide50.xml" ContentType="application/vnd.openxmlformats-officedocument.presentationml.slide+xml"/>
  <Override PartName="/ppt/slides/slide8.xml" ContentType="application/vnd.openxmlformats-officedocument.presentationml.slide+xml"/>
  <Override PartName="/ppt/slideLayouts/slideLayout8.xml" ContentType="application/vnd.openxmlformats-officedocument.presentationml.slideLayout+xml"/>
  <Override PartName="/ppt/slides/slide33.xml" ContentType="application/vnd.openxmlformats-officedocument.presentationml.slide+xml"/>
  <Override PartName="/ppt/slides/slide1.xml" ContentType="application/vnd.openxmlformats-officedocument.presentationml.slide+xml"/>
  <Override PartName="/ppt/slideLayouts/slideLayout1.xml" ContentType="application/vnd.openxmlformats-officedocument.presentationml.slideLayout+xml"/>
  <Override PartName="/ppt/slides/slide16.xml" ContentType="application/vnd.openxmlformats-officedocument.presentationml.slide+xml"/>
  <Default Extension="jpeg" ContentType="image/jpeg"/>
  <Override PartName="/ppt/viewProps.xml" ContentType="application/vnd.openxmlformats-officedocument.presentationml.viewProps+xml"/>
  <Override PartName="/ppt/slides/slide47.xml" ContentType="application/vnd.openxmlformats-officedocument.presentationml.slide+xml"/>
  <Override PartName="/ppt/notesSlides/notesSlide3.xml" ContentType="application/vnd.openxmlformats-officedocument.presentationml.notesSlide+xml"/>
  <Override PartName="/ppt/slides/slide40.xml" ContentType="application/vnd.openxmlformats-officedocument.presentationml.slide+xml"/>
  <Override PartName="/ppt/theme/theme2.xml" ContentType="application/vnd.openxmlformats-officedocument.theme+xml"/>
  <Override PartName="/ppt/slideLayouts/slideLayout11.xml" ContentType="application/vnd.openxmlformats-officedocument.presentationml.slideLayout+xml"/>
  <Override PartName="/ppt/slides/slide39.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Layouts/slideLayout7.xml" ContentType="application/vnd.openxmlformats-officedocument.presentationml.slideLayout+xml"/>
  <Override PartName="/ppt/slides/slide32.xml" ContentType="application/vnd.openxmlformats-officedocument.presentationml.slide+xml"/>
  <Override PartName="/ppt/notesMasters/notesMaster1.xml" ContentType="application/vnd.openxmlformats-officedocument.presentationml.notesMaster+xml"/>
  <Override PartName="/ppt/slides/slide15.xml" ContentType="application/vnd.openxmlformats-officedocument.presentationml.slide+xml"/>
  <Override PartName="/ppt/slides/slide46.xml" ContentType="application/vnd.openxmlformats-officedocument.presentationml.slide+xml"/>
  <Override PartName="/ppt/notesSlides/notesSlide2.xml" ContentType="application/vnd.openxmlformats-officedocument.presentationml.notesSlide+xml"/>
  <Override PartName="/ppt/slides/slide29.xml" ContentType="application/vnd.openxmlformats-officedocument.presentationml.slide+xml"/>
  <Override PartName="/ppt/theme/theme1.xml" ContentType="application/vnd.openxmlformats-officedocument.theme+xml"/>
  <Override PartName="/ppt/slides/slide22.xml" ContentType="application/vnd.openxmlformats-officedocument.presentationml.slide+xml"/>
  <Override PartName="/ppt/slides/slide38.xml" ContentType="application/vnd.openxmlformats-officedocument.presentationml.slide+xml"/>
  <Override PartName="/ppt/presentation.xml" ContentType="application/vnd.openxmlformats-officedocument.presentationml.presentation.main+xml"/>
  <Override PartName="/ppt/slides/slide6.xml" ContentType="application/vnd.openxmlformats-officedocument.presentationml.slide+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s/slide31.xml" ContentType="application/vnd.openxmlformats-officedocument.presentationml.slide+xml"/>
  <Default Extension="bin" ContentType="application/vnd.openxmlformats-officedocument.presentationml.printerSettings"/>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notesMasterIdLst>
    <p:notesMasterId r:id="rId52"/>
  </p:notesMasterIdLst>
  <p:handoutMasterIdLst>
    <p:handoutMasterId r:id="rId53"/>
  </p:handoutMasterIdLst>
  <p:sldIdLst>
    <p:sldId id="527" r:id="rId2"/>
    <p:sldId id="702" r:id="rId3"/>
    <p:sldId id="760" r:id="rId4"/>
    <p:sldId id="761" r:id="rId5"/>
    <p:sldId id="762" r:id="rId6"/>
    <p:sldId id="767" r:id="rId7"/>
    <p:sldId id="768" r:id="rId8"/>
    <p:sldId id="769" r:id="rId9"/>
    <p:sldId id="763" r:id="rId10"/>
    <p:sldId id="770" r:id="rId11"/>
    <p:sldId id="771" r:id="rId12"/>
    <p:sldId id="772" r:id="rId13"/>
    <p:sldId id="809" r:id="rId14"/>
    <p:sldId id="773" r:id="rId15"/>
    <p:sldId id="764" r:id="rId16"/>
    <p:sldId id="743" r:id="rId17"/>
    <p:sldId id="744" r:id="rId18"/>
    <p:sldId id="753" r:id="rId19"/>
    <p:sldId id="774" r:id="rId20"/>
    <p:sldId id="775" r:id="rId21"/>
    <p:sldId id="780" r:id="rId22"/>
    <p:sldId id="783" r:id="rId23"/>
    <p:sldId id="798" r:id="rId24"/>
    <p:sldId id="803" r:id="rId25"/>
    <p:sldId id="776" r:id="rId26"/>
    <p:sldId id="777" r:id="rId27"/>
    <p:sldId id="781" r:id="rId28"/>
    <p:sldId id="778" r:id="rId29"/>
    <p:sldId id="799" r:id="rId30"/>
    <p:sldId id="801" r:id="rId31"/>
    <p:sldId id="800" r:id="rId32"/>
    <p:sldId id="784" r:id="rId33"/>
    <p:sldId id="804" r:id="rId34"/>
    <p:sldId id="785" r:id="rId35"/>
    <p:sldId id="786" r:id="rId36"/>
    <p:sldId id="787" r:id="rId37"/>
    <p:sldId id="802" r:id="rId38"/>
    <p:sldId id="788" r:id="rId39"/>
    <p:sldId id="789" r:id="rId40"/>
    <p:sldId id="790" r:id="rId41"/>
    <p:sldId id="791" r:id="rId42"/>
    <p:sldId id="792" r:id="rId43"/>
    <p:sldId id="793" r:id="rId44"/>
    <p:sldId id="794" r:id="rId45"/>
    <p:sldId id="810" r:id="rId46"/>
    <p:sldId id="811" r:id="rId47"/>
    <p:sldId id="812" r:id="rId48"/>
    <p:sldId id="813" r:id="rId49"/>
    <p:sldId id="815" r:id="rId50"/>
    <p:sldId id="701" r:id="rId51"/>
  </p:sldIdLst>
  <p:sldSz cx="9144000" cy="6858000" type="screen4x3"/>
  <p:notesSz cx="6858000" cy="9144000"/>
  <p:custDataLst>
    <p:tags r:id="rId55"/>
  </p:custDataLst>
  <p:defaultTextStyle>
    <a:defPPr>
      <a:defRPr lang="en-US"/>
    </a:defPPr>
    <a:lvl1pPr algn="ctr" rtl="0" eaLnBrk="0" fontAlgn="base" hangingPunct="0">
      <a:spcBef>
        <a:spcPct val="0"/>
      </a:spcBef>
      <a:spcAft>
        <a:spcPct val="0"/>
      </a:spcAft>
      <a:defRPr sz="2800" kern="1200">
        <a:solidFill>
          <a:schemeClr val="tx1"/>
        </a:solidFill>
        <a:latin typeface="Arial Rounded MT Bold" charset="0"/>
        <a:ea typeface="+mn-ea"/>
        <a:cs typeface="+mn-cs"/>
      </a:defRPr>
    </a:lvl1pPr>
    <a:lvl2pPr marL="457200" algn="ctr" rtl="0" eaLnBrk="0" fontAlgn="base" hangingPunct="0">
      <a:spcBef>
        <a:spcPct val="0"/>
      </a:spcBef>
      <a:spcAft>
        <a:spcPct val="0"/>
      </a:spcAft>
      <a:defRPr sz="2800" kern="1200">
        <a:solidFill>
          <a:schemeClr val="tx1"/>
        </a:solidFill>
        <a:latin typeface="Arial Rounded MT Bold" charset="0"/>
        <a:ea typeface="+mn-ea"/>
        <a:cs typeface="+mn-cs"/>
      </a:defRPr>
    </a:lvl2pPr>
    <a:lvl3pPr marL="914400" algn="ctr" rtl="0" eaLnBrk="0" fontAlgn="base" hangingPunct="0">
      <a:spcBef>
        <a:spcPct val="0"/>
      </a:spcBef>
      <a:spcAft>
        <a:spcPct val="0"/>
      </a:spcAft>
      <a:defRPr sz="2800" kern="1200">
        <a:solidFill>
          <a:schemeClr val="tx1"/>
        </a:solidFill>
        <a:latin typeface="Arial Rounded MT Bold" charset="0"/>
        <a:ea typeface="+mn-ea"/>
        <a:cs typeface="+mn-cs"/>
      </a:defRPr>
    </a:lvl3pPr>
    <a:lvl4pPr marL="1371600" algn="ctr" rtl="0" eaLnBrk="0" fontAlgn="base" hangingPunct="0">
      <a:spcBef>
        <a:spcPct val="0"/>
      </a:spcBef>
      <a:spcAft>
        <a:spcPct val="0"/>
      </a:spcAft>
      <a:defRPr sz="2800" kern="1200">
        <a:solidFill>
          <a:schemeClr val="tx1"/>
        </a:solidFill>
        <a:latin typeface="Arial Rounded MT Bold" charset="0"/>
        <a:ea typeface="+mn-ea"/>
        <a:cs typeface="+mn-cs"/>
      </a:defRPr>
    </a:lvl4pPr>
    <a:lvl5pPr marL="1828800" algn="ctr" rtl="0" eaLnBrk="0" fontAlgn="base" hangingPunct="0">
      <a:spcBef>
        <a:spcPct val="0"/>
      </a:spcBef>
      <a:spcAft>
        <a:spcPct val="0"/>
      </a:spcAft>
      <a:defRPr sz="2800" kern="1200">
        <a:solidFill>
          <a:schemeClr val="tx1"/>
        </a:solidFill>
        <a:latin typeface="Arial Rounded MT Bold" charset="0"/>
        <a:ea typeface="+mn-ea"/>
        <a:cs typeface="+mn-cs"/>
      </a:defRPr>
    </a:lvl5pPr>
    <a:lvl6pPr marL="2286000" algn="l" defTabSz="457200" rtl="0" eaLnBrk="1" latinLnBrk="0" hangingPunct="1">
      <a:defRPr sz="2800" kern="1200">
        <a:solidFill>
          <a:schemeClr val="tx1"/>
        </a:solidFill>
        <a:latin typeface="Arial Rounded MT Bold" charset="0"/>
        <a:ea typeface="+mn-ea"/>
        <a:cs typeface="+mn-cs"/>
      </a:defRPr>
    </a:lvl6pPr>
    <a:lvl7pPr marL="2743200" algn="l" defTabSz="457200" rtl="0" eaLnBrk="1" latinLnBrk="0" hangingPunct="1">
      <a:defRPr sz="2800" kern="1200">
        <a:solidFill>
          <a:schemeClr val="tx1"/>
        </a:solidFill>
        <a:latin typeface="Arial Rounded MT Bold" charset="0"/>
        <a:ea typeface="+mn-ea"/>
        <a:cs typeface="+mn-cs"/>
      </a:defRPr>
    </a:lvl7pPr>
    <a:lvl8pPr marL="3200400" algn="l" defTabSz="457200" rtl="0" eaLnBrk="1" latinLnBrk="0" hangingPunct="1">
      <a:defRPr sz="2800" kern="1200">
        <a:solidFill>
          <a:schemeClr val="tx1"/>
        </a:solidFill>
        <a:latin typeface="Arial Rounded MT Bold" charset="0"/>
        <a:ea typeface="+mn-ea"/>
        <a:cs typeface="+mn-cs"/>
      </a:defRPr>
    </a:lvl8pPr>
    <a:lvl9pPr marL="3657600" algn="l" defTabSz="457200" rtl="0" eaLnBrk="1" latinLnBrk="0" hangingPunct="1">
      <a:defRPr sz="2800" kern="1200">
        <a:solidFill>
          <a:schemeClr val="tx1"/>
        </a:solidFill>
        <a:latin typeface="Arial Rounded MT Bold"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useTimings="0">
    <p:present/>
    <p:sldAll/>
    <p:penClr>
      <a:schemeClr val="tx2"/>
    </p:penClr>
  </p:showPr>
  <p:clrMru>
    <a:srgbClr val="99FF66"/>
    <a:srgbClr val="000036"/>
    <a:srgbClr val="000054"/>
    <a:srgbClr val="000042"/>
    <a:srgbClr val="0000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6403" autoAdjust="0"/>
    <p:restoredTop sz="94660"/>
  </p:normalViewPr>
  <p:slideViewPr>
    <p:cSldViewPr snapToGrid="0">
      <p:cViewPr varScale="1">
        <p:scale>
          <a:sx n="111" d="100"/>
          <a:sy n="111" d="100"/>
        </p:scale>
        <p:origin x="-760" y="-104"/>
      </p:cViewPr>
      <p:guideLst>
        <p:guide orient="horz" pos="1205"/>
        <p:guide pos="2882"/>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notesMaster" Target="notesMasters/notesMaster1.xml"/><Relationship Id="rId53" Type="http://schemas.openxmlformats.org/officeDocument/2006/relationships/handoutMaster" Target="handoutMasters/handoutMaster1.xml"/><Relationship Id="rId54" Type="http://schemas.openxmlformats.org/officeDocument/2006/relationships/printerSettings" Target="printerSettings/printerSettings1.bin"/><Relationship Id="rId55" Type="http://schemas.openxmlformats.org/officeDocument/2006/relationships/tags" Target="tags/tag1.xml"/><Relationship Id="rId56" Type="http://schemas.openxmlformats.org/officeDocument/2006/relationships/presProps" Target="presProps.xml"/><Relationship Id="rId57" Type="http://schemas.openxmlformats.org/officeDocument/2006/relationships/viewProps" Target="viewProps.xml"/><Relationship Id="rId58" Type="http://schemas.openxmlformats.org/officeDocument/2006/relationships/theme" Target="theme/theme1.xml"/><Relationship Id="rId59"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9175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a:latin typeface="Arial Rounded MT Bold" pitchFamily="34" charset="0"/>
              </a:defRPr>
            </a:lvl1pPr>
          </a:lstStyle>
          <a:p>
            <a:pPr>
              <a:defRPr/>
            </a:pPr>
            <a:endParaRPr lang="en-US"/>
          </a:p>
        </p:txBody>
      </p:sp>
      <p:sp>
        <p:nvSpPr>
          <p:cNvPr id="91750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Rounded MT Bold" pitchFamily="34" charset="0"/>
              </a:defRPr>
            </a:lvl1pPr>
          </a:lstStyle>
          <a:p>
            <a:pPr>
              <a:defRPr/>
            </a:pPr>
            <a:endParaRPr lang="en-US"/>
          </a:p>
        </p:txBody>
      </p:sp>
      <p:sp>
        <p:nvSpPr>
          <p:cNvPr id="91750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latin typeface="Arial Rounded MT Bold" pitchFamily="34" charset="0"/>
              </a:defRPr>
            </a:lvl1pPr>
          </a:lstStyle>
          <a:p>
            <a:pPr>
              <a:defRPr/>
            </a:pPr>
            <a:endParaRPr lang="en-US"/>
          </a:p>
        </p:txBody>
      </p:sp>
      <p:sp>
        <p:nvSpPr>
          <p:cNvPr id="91750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8D59F5ED-F137-6849-882E-BE9DC2704118}"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a:latin typeface="Arial Rounded MT Bold" pitchFamily="34" charset="0"/>
              </a:defRPr>
            </a:lvl1pPr>
          </a:lstStyle>
          <a:p>
            <a:pPr>
              <a:defRPr/>
            </a:pPr>
            <a:endParaRPr lang="en-US"/>
          </a:p>
        </p:txBody>
      </p:sp>
      <p:sp>
        <p:nvSpPr>
          <p:cNvPr id="1126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Rounded MT Bold" pitchFamily="34" charset="0"/>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27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latin typeface="Arial Rounded MT Bold" pitchFamily="34" charset="0"/>
              </a:defRPr>
            </a:lvl1pPr>
          </a:lstStyle>
          <a:p>
            <a:pPr>
              <a:defRPr/>
            </a:pPr>
            <a:endParaRPr lang="en-US"/>
          </a:p>
        </p:txBody>
      </p:sp>
      <p:sp>
        <p:nvSpPr>
          <p:cNvPr id="1127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16886C5-CE1B-1F41-B70B-D6386F9FF9E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Rounded MT Bold" pitchFamily="34"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Rounded MT Bold" pitchFamily="34"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Rounded MT Bold" pitchFamily="34"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Rounded MT Bold" pitchFamily="34"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Rounded MT Bold" pitchFamily="34"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178D5514-3AE6-444D-BED5-607C4AB92B9E}" type="slidenum">
              <a:rPr lang="en-US"/>
              <a:pPr/>
              <a:t>1</a:t>
            </a:fld>
            <a:endParaRPr lang="en-US"/>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en-US">
              <a:latin typeface="Arial Rounded MT Bold"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pPr defTabSz="912813"/>
            <a:fld id="{3CDD00F0-5595-0645-BBA6-E6EAE9BC50DC}" type="slidenum">
              <a:rPr lang="en-US"/>
              <a:pPr defTabSz="912813"/>
              <a:t>2</a:t>
            </a:fld>
            <a:endParaRPr lang="en-US"/>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endParaRPr lang="en-US">
              <a:latin typeface="Arial Rounded MT Bold"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pPr defTabSz="912813"/>
            <a:fld id="{4D9427E4-BEF9-5043-982D-DA4AFE5530EB}" type="slidenum">
              <a:rPr lang="en-US"/>
              <a:pPr defTabSz="912813"/>
              <a:t>38</a:t>
            </a:fld>
            <a:endParaRPr lang="en-US"/>
          </a:p>
        </p:txBody>
      </p:sp>
      <p:sp>
        <p:nvSpPr>
          <p:cNvPr id="58371" name="Rectangle 2"/>
          <p:cNvSpPr>
            <a:spLocks noGrp="1" noRot="1" noChangeAspect="1" noChangeArrowheads="1" noTextEdit="1"/>
          </p:cNvSpPr>
          <p:nvPr>
            <p:ph type="sldImg"/>
          </p:nvPr>
        </p:nvSpPr>
        <p:spPr>
          <a:xfrm>
            <a:off x="1144588" y="685800"/>
            <a:ext cx="4570412" cy="3429000"/>
          </a:xfrm>
          <a:ln/>
        </p:spPr>
      </p:sp>
      <p:sp>
        <p:nvSpPr>
          <p:cNvPr id="58372" name="Rectangle 3"/>
          <p:cNvSpPr>
            <a:spLocks noGrp="1" noChangeArrowheads="1"/>
          </p:cNvSpPr>
          <p:nvPr>
            <p:ph type="body" idx="1"/>
          </p:nvPr>
        </p:nvSpPr>
        <p:spPr>
          <a:noFill/>
          <a:ln/>
        </p:spPr>
        <p:txBody>
          <a:bodyPr/>
          <a:lstStyle/>
          <a:p>
            <a:endParaRPr lang="en-US">
              <a:latin typeface="Arial Rounded MT Bold"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pPr defTabSz="912813"/>
            <a:fld id="{8B1F5107-CAFB-D743-BBC0-6AB48B37E787}" type="slidenum">
              <a:rPr lang="en-US"/>
              <a:pPr defTabSz="912813"/>
              <a:t>39</a:t>
            </a:fld>
            <a:endParaRPr lang="en-US"/>
          </a:p>
        </p:txBody>
      </p:sp>
      <p:sp>
        <p:nvSpPr>
          <p:cNvPr id="60419" name="Rectangle 2"/>
          <p:cNvSpPr>
            <a:spLocks noGrp="1" noRot="1" noChangeAspect="1" noChangeArrowheads="1" noTextEdit="1"/>
          </p:cNvSpPr>
          <p:nvPr>
            <p:ph type="sldImg"/>
          </p:nvPr>
        </p:nvSpPr>
        <p:spPr>
          <a:xfrm>
            <a:off x="1144588" y="685800"/>
            <a:ext cx="4570412" cy="3429000"/>
          </a:xfrm>
          <a:ln/>
        </p:spPr>
      </p:sp>
      <p:sp>
        <p:nvSpPr>
          <p:cNvPr id="60420" name="Rectangle 3"/>
          <p:cNvSpPr>
            <a:spLocks noGrp="1" noChangeArrowheads="1"/>
          </p:cNvSpPr>
          <p:nvPr>
            <p:ph type="body" idx="1"/>
          </p:nvPr>
        </p:nvSpPr>
        <p:spPr>
          <a:noFill/>
          <a:ln/>
        </p:spPr>
        <p:txBody>
          <a:bodyPr/>
          <a:lstStyle/>
          <a:p>
            <a:endParaRPr lang="en-US">
              <a:latin typeface="Arial Rounded MT Bold"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pPr defTabSz="912813"/>
            <a:fld id="{FC7FFD8B-C2F2-C548-BA32-CF1F8E5E8D6D}" type="slidenum">
              <a:rPr lang="en-US"/>
              <a:pPr defTabSz="912813"/>
              <a:t>40</a:t>
            </a:fld>
            <a:endParaRPr lang="en-US"/>
          </a:p>
        </p:txBody>
      </p:sp>
      <p:sp>
        <p:nvSpPr>
          <p:cNvPr id="62467" name="Rectangle 2"/>
          <p:cNvSpPr>
            <a:spLocks noGrp="1" noRot="1" noChangeAspect="1" noChangeArrowheads="1" noTextEdit="1"/>
          </p:cNvSpPr>
          <p:nvPr>
            <p:ph type="sldImg"/>
          </p:nvPr>
        </p:nvSpPr>
        <p:spPr>
          <a:xfrm>
            <a:off x="1144588" y="685800"/>
            <a:ext cx="4570412" cy="3429000"/>
          </a:xfrm>
          <a:ln/>
        </p:spPr>
      </p:sp>
      <p:sp>
        <p:nvSpPr>
          <p:cNvPr id="62468" name="Rectangle 3"/>
          <p:cNvSpPr>
            <a:spLocks noGrp="1" noChangeArrowheads="1"/>
          </p:cNvSpPr>
          <p:nvPr>
            <p:ph type="body" idx="1"/>
          </p:nvPr>
        </p:nvSpPr>
        <p:spPr>
          <a:noFill/>
          <a:ln/>
        </p:spPr>
        <p:txBody>
          <a:bodyPr/>
          <a:lstStyle/>
          <a:p>
            <a:endParaRPr lang="en-US">
              <a:latin typeface="Arial Rounded MT Bold"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pPr defTabSz="912813"/>
            <a:fld id="{4E9CC1A0-BAF1-8949-9450-ED81B80BEC33}" type="slidenum">
              <a:rPr lang="en-US"/>
              <a:pPr defTabSz="912813"/>
              <a:t>41</a:t>
            </a:fld>
            <a:endParaRPr lang="en-US"/>
          </a:p>
        </p:txBody>
      </p:sp>
      <p:sp>
        <p:nvSpPr>
          <p:cNvPr id="64515" name="Rectangle 2"/>
          <p:cNvSpPr>
            <a:spLocks noGrp="1" noRot="1" noChangeAspect="1" noChangeArrowheads="1" noTextEdit="1"/>
          </p:cNvSpPr>
          <p:nvPr>
            <p:ph type="sldImg"/>
          </p:nvPr>
        </p:nvSpPr>
        <p:spPr>
          <a:xfrm>
            <a:off x="1144588" y="685800"/>
            <a:ext cx="4570412" cy="3429000"/>
          </a:xfrm>
          <a:ln/>
        </p:spPr>
      </p:sp>
      <p:sp>
        <p:nvSpPr>
          <p:cNvPr id="64516" name="Rectangle 3"/>
          <p:cNvSpPr>
            <a:spLocks noGrp="1" noChangeArrowheads="1"/>
          </p:cNvSpPr>
          <p:nvPr>
            <p:ph type="body" idx="1"/>
          </p:nvPr>
        </p:nvSpPr>
        <p:spPr>
          <a:noFill/>
          <a:ln/>
        </p:spPr>
        <p:txBody>
          <a:bodyPr/>
          <a:lstStyle/>
          <a:p>
            <a:endParaRPr lang="en-US">
              <a:latin typeface="Arial Rounded MT Bold"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pPr defTabSz="912813"/>
            <a:fld id="{17700C5B-917D-B94E-9B2D-DAE360E611AC}" type="slidenum">
              <a:rPr lang="en-US"/>
              <a:pPr defTabSz="912813"/>
              <a:t>42</a:t>
            </a:fld>
            <a:endParaRPr lang="en-US"/>
          </a:p>
        </p:txBody>
      </p:sp>
      <p:sp>
        <p:nvSpPr>
          <p:cNvPr id="66563" name="Rectangle 2"/>
          <p:cNvSpPr>
            <a:spLocks noGrp="1" noRot="1" noChangeAspect="1" noChangeArrowheads="1" noTextEdit="1"/>
          </p:cNvSpPr>
          <p:nvPr>
            <p:ph type="sldImg"/>
          </p:nvPr>
        </p:nvSpPr>
        <p:spPr>
          <a:xfrm>
            <a:off x="1144588" y="685800"/>
            <a:ext cx="4570412" cy="3429000"/>
          </a:xfrm>
          <a:ln/>
        </p:spPr>
      </p:sp>
      <p:sp>
        <p:nvSpPr>
          <p:cNvPr id="66564" name="Rectangle 3"/>
          <p:cNvSpPr>
            <a:spLocks noGrp="1" noChangeArrowheads="1"/>
          </p:cNvSpPr>
          <p:nvPr>
            <p:ph type="body" idx="1"/>
          </p:nvPr>
        </p:nvSpPr>
        <p:spPr>
          <a:noFill/>
          <a:ln/>
        </p:spPr>
        <p:txBody>
          <a:bodyPr/>
          <a:lstStyle/>
          <a:p>
            <a:endParaRPr lang="en-US">
              <a:latin typeface="Arial Rounded MT Bold"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A6CC0754-01E7-6343-8BBA-45622DA80252}" type="slidenum">
              <a:rPr lang="en-US"/>
              <a:pPr/>
              <a:t>50</a:t>
            </a:fld>
            <a:endParaRPr lang="en-US"/>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pPr eaLnBrk="1" hangingPunct="1"/>
            <a:endParaRPr lang="en-US">
              <a:latin typeface="Arial Rounded MT Bold"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iming>
    <p:tnLst>
      <p:par>
        <p:cTn id="1" dur="indefinite" restart="never" nodeType="tmRoot"/>
      </p:par>
    </p:tnLst>
  </p:timing>
  <p:txStyles>
    <p:titleStyle>
      <a:lvl1pPr algn="ctr" rtl="0" eaLnBrk="0" fontAlgn="base" hangingPunct="0">
        <a:spcBef>
          <a:spcPct val="0"/>
        </a:spcBef>
        <a:spcAft>
          <a:spcPct val="0"/>
        </a:spcAft>
        <a:defRPr sz="36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600">
          <a:solidFill>
            <a:schemeClr val="tx2"/>
          </a:solidFill>
          <a:latin typeface="Arial Rounded MT Bold" pitchFamily="34" charset="0"/>
          <a:ea typeface="ＭＳ Ｐゴシック" charset="-128"/>
          <a:cs typeface="ＭＳ Ｐゴシック" charset="-128"/>
        </a:defRPr>
      </a:lvl2pPr>
      <a:lvl3pPr algn="ctr" rtl="0" eaLnBrk="0" fontAlgn="base" hangingPunct="0">
        <a:spcBef>
          <a:spcPct val="0"/>
        </a:spcBef>
        <a:spcAft>
          <a:spcPct val="0"/>
        </a:spcAft>
        <a:defRPr sz="3600">
          <a:solidFill>
            <a:schemeClr val="tx2"/>
          </a:solidFill>
          <a:latin typeface="Arial Rounded MT Bold" pitchFamily="34" charset="0"/>
          <a:ea typeface="ＭＳ Ｐゴシック" charset="-128"/>
          <a:cs typeface="ＭＳ Ｐゴシック" charset="-128"/>
        </a:defRPr>
      </a:lvl3pPr>
      <a:lvl4pPr algn="ctr" rtl="0" eaLnBrk="0" fontAlgn="base" hangingPunct="0">
        <a:spcBef>
          <a:spcPct val="0"/>
        </a:spcBef>
        <a:spcAft>
          <a:spcPct val="0"/>
        </a:spcAft>
        <a:defRPr sz="3600">
          <a:solidFill>
            <a:schemeClr val="tx2"/>
          </a:solidFill>
          <a:latin typeface="Arial Rounded MT Bold" pitchFamily="34" charset="0"/>
          <a:ea typeface="ＭＳ Ｐゴシック" charset="-128"/>
          <a:cs typeface="ＭＳ Ｐゴシック" charset="-128"/>
        </a:defRPr>
      </a:lvl4pPr>
      <a:lvl5pPr algn="ctr" rtl="0" eaLnBrk="0" fontAlgn="base" hangingPunct="0">
        <a:spcBef>
          <a:spcPct val="0"/>
        </a:spcBef>
        <a:spcAft>
          <a:spcPct val="0"/>
        </a:spcAft>
        <a:defRPr sz="3600">
          <a:solidFill>
            <a:schemeClr val="tx2"/>
          </a:solidFill>
          <a:latin typeface="Arial Rounded MT Bold" pitchFamily="34" charset="0"/>
          <a:ea typeface="ＭＳ Ｐゴシック" charset="-128"/>
          <a:cs typeface="ＭＳ Ｐゴシック" charset="-128"/>
        </a:defRPr>
      </a:lvl5pPr>
      <a:lvl6pPr marL="457200" algn="ctr" rtl="0" fontAlgn="base">
        <a:spcBef>
          <a:spcPct val="0"/>
        </a:spcBef>
        <a:spcAft>
          <a:spcPct val="0"/>
        </a:spcAft>
        <a:defRPr sz="3600">
          <a:solidFill>
            <a:schemeClr val="tx2"/>
          </a:solidFill>
          <a:latin typeface="Arial Rounded MT Bold" pitchFamily="34" charset="0"/>
        </a:defRPr>
      </a:lvl6pPr>
      <a:lvl7pPr marL="914400" algn="ctr" rtl="0" fontAlgn="base">
        <a:spcBef>
          <a:spcPct val="0"/>
        </a:spcBef>
        <a:spcAft>
          <a:spcPct val="0"/>
        </a:spcAft>
        <a:defRPr sz="3600">
          <a:solidFill>
            <a:schemeClr val="tx2"/>
          </a:solidFill>
          <a:latin typeface="Arial Rounded MT Bold" pitchFamily="34" charset="0"/>
        </a:defRPr>
      </a:lvl7pPr>
      <a:lvl8pPr marL="1371600" algn="ctr" rtl="0" fontAlgn="base">
        <a:spcBef>
          <a:spcPct val="0"/>
        </a:spcBef>
        <a:spcAft>
          <a:spcPct val="0"/>
        </a:spcAft>
        <a:defRPr sz="3600">
          <a:solidFill>
            <a:schemeClr val="tx2"/>
          </a:solidFill>
          <a:latin typeface="Arial Rounded MT Bold" pitchFamily="34" charset="0"/>
        </a:defRPr>
      </a:lvl8pPr>
      <a:lvl9pPr marL="1828800" algn="ctr" rtl="0" fontAlgn="base">
        <a:spcBef>
          <a:spcPct val="0"/>
        </a:spcBef>
        <a:spcAft>
          <a:spcPct val="0"/>
        </a:spcAft>
        <a:defRPr sz="3600">
          <a:solidFill>
            <a:schemeClr val="tx2"/>
          </a:solidFill>
          <a:latin typeface="Arial Rounded MT Bold" pitchFamily="34" charset="0"/>
        </a:defRPr>
      </a:lvl9pPr>
    </p:titleStyle>
    <p:bodyStyle>
      <a:lvl1pPr marL="342900" indent="-342900" algn="l" rtl="0" eaLnBrk="0" fontAlgn="base" hangingPunct="0">
        <a:spcBef>
          <a:spcPct val="20000"/>
        </a:spcBef>
        <a:spcAft>
          <a:spcPct val="0"/>
        </a:spcAft>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defRPr sz="2000">
          <a:solidFill>
            <a:schemeClr val="tx1"/>
          </a:solidFill>
          <a:latin typeface="+mn-lt"/>
          <a:ea typeface="ＭＳ Ｐゴシック" charset="-128"/>
        </a:defRPr>
      </a:lvl5pPr>
      <a:lvl6pPr marL="2514600" indent="-228600" algn="l" rtl="0" fontAlgn="base">
        <a:spcBef>
          <a:spcPct val="20000"/>
        </a:spcBef>
        <a:spcAft>
          <a:spcPct val="0"/>
        </a:spcAft>
        <a:defRPr sz="2000">
          <a:solidFill>
            <a:schemeClr val="tx1"/>
          </a:solidFill>
          <a:latin typeface="+mn-lt"/>
        </a:defRPr>
      </a:lvl6pPr>
      <a:lvl7pPr marL="2971800" indent="-228600" algn="l" rtl="0" fontAlgn="base">
        <a:spcBef>
          <a:spcPct val="20000"/>
        </a:spcBef>
        <a:spcAft>
          <a:spcPct val="0"/>
        </a:spcAft>
        <a:defRPr sz="2000">
          <a:solidFill>
            <a:schemeClr val="tx1"/>
          </a:solidFill>
          <a:latin typeface="+mn-lt"/>
        </a:defRPr>
      </a:lvl7pPr>
      <a:lvl8pPr marL="3429000" indent="-228600" algn="l" rtl="0" fontAlgn="base">
        <a:spcBef>
          <a:spcPct val="20000"/>
        </a:spcBef>
        <a:spcAft>
          <a:spcPct val="0"/>
        </a:spcAft>
        <a:defRPr sz="2000">
          <a:solidFill>
            <a:schemeClr val="tx1"/>
          </a:solidFill>
          <a:latin typeface="+mn-lt"/>
        </a:defRPr>
      </a:lvl8pPr>
      <a:lvl9pPr marL="3886200" indent="-228600" algn="l" rtl="0" fontAlgn="base">
        <a:spcBef>
          <a:spcPct val="20000"/>
        </a:spcBef>
        <a:spcAft>
          <a:spcPct val="0"/>
        </a:spcAft>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 Id="rId3" Type="http://schemas.openxmlformats.org/officeDocument/2006/relationships/image" Target="../media/image4.png"/></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9.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5" Type="http://schemas.openxmlformats.org/officeDocument/2006/relationships/image" Target="../media/image8.png"/><Relationship Id="rId6" Type="http://schemas.openxmlformats.org/officeDocument/2006/relationships/image" Target="../media/image9.jpeg"/><Relationship Id="rId7" Type="http://schemas.openxmlformats.org/officeDocument/2006/relationships/image" Target="../media/image10.pn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 Id="rId3" Type="http://schemas.openxmlformats.org/officeDocument/2006/relationships/image" Target="../media/image12.pn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 Id="rId3" Type="http://schemas.openxmlformats.org/officeDocument/2006/relationships/image" Target="../media/image1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2455863" y="1360488"/>
            <a:ext cx="4238625" cy="1433512"/>
          </a:xfrm>
          <a:prstGeom prst="rect">
            <a:avLst/>
          </a:prstGeom>
          <a:noFill/>
          <a:ln w="76200" cap="sq">
            <a:noFill/>
            <a:miter lim="800000"/>
            <a:headEnd/>
            <a:tailEnd/>
          </a:ln>
        </p:spPr>
        <p:txBody>
          <a:bodyPr wrap="none" lIns="274320" rIns="274320" anchorCtr="1">
            <a:prstTxWarp prst="textNoShape">
              <a:avLst/>
            </a:prstTxWarp>
            <a:spAutoFit/>
          </a:bodyPr>
          <a:lstStyle/>
          <a:p>
            <a:r>
              <a:rPr lang="en-US" sz="8800"/>
              <a:t>15-251</a:t>
            </a:r>
          </a:p>
        </p:txBody>
      </p:sp>
      <p:sp>
        <p:nvSpPr>
          <p:cNvPr id="15363" name="Text Box 3"/>
          <p:cNvSpPr txBox="1">
            <a:spLocks noChangeArrowheads="1"/>
          </p:cNvSpPr>
          <p:nvPr/>
        </p:nvSpPr>
        <p:spPr bwMode="auto">
          <a:xfrm>
            <a:off x="498475" y="2732088"/>
            <a:ext cx="8153400" cy="1555750"/>
          </a:xfrm>
          <a:prstGeom prst="rect">
            <a:avLst/>
          </a:prstGeom>
          <a:noFill/>
          <a:ln w="76200" cap="sq">
            <a:noFill/>
            <a:miter lim="800000"/>
            <a:headEnd/>
            <a:tailEnd/>
          </a:ln>
        </p:spPr>
        <p:txBody>
          <a:bodyPr lIns="274320" rIns="274320" anchorCtr="1">
            <a:prstTxWarp prst="textNoShape">
              <a:avLst/>
            </a:prstTxWarp>
            <a:spAutoFit/>
          </a:bodyPr>
          <a:lstStyle/>
          <a:p>
            <a:r>
              <a:rPr lang="en-US" sz="4800"/>
              <a:t>Great Theoretical Ideas in Computer Science</a:t>
            </a: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8" name="TextBox 3"/>
          <p:cNvSpPr txBox="1">
            <a:spLocks noChangeArrowheads="1"/>
          </p:cNvSpPr>
          <p:nvPr/>
        </p:nvSpPr>
        <p:spPr bwMode="auto">
          <a:xfrm>
            <a:off x="1908175" y="954088"/>
            <a:ext cx="5334000" cy="646112"/>
          </a:xfrm>
          <a:prstGeom prst="rect">
            <a:avLst/>
          </a:prstGeom>
          <a:noFill/>
          <a:ln w="9525">
            <a:noFill/>
            <a:miter lim="800000"/>
            <a:headEnd/>
            <a:tailEnd/>
          </a:ln>
        </p:spPr>
        <p:txBody>
          <a:bodyPr wrap="none">
            <a:prstTxWarp prst="textNoShape">
              <a:avLst/>
            </a:prstTxWarp>
            <a:spAutoFit/>
          </a:bodyPr>
          <a:lstStyle/>
          <a:p>
            <a:r>
              <a:rPr lang="en-US" sz="3600"/>
              <a:t>How do you compute…</a:t>
            </a:r>
          </a:p>
        </p:txBody>
      </p:sp>
      <p:sp>
        <p:nvSpPr>
          <p:cNvPr id="29699" name="TextBox 4"/>
          <p:cNvSpPr txBox="1">
            <a:spLocks noChangeArrowheads="1"/>
          </p:cNvSpPr>
          <p:nvPr/>
        </p:nvSpPr>
        <p:spPr bwMode="auto">
          <a:xfrm>
            <a:off x="836613" y="2011363"/>
            <a:ext cx="2868612" cy="647700"/>
          </a:xfrm>
          <a:prstGeom prst="rect">
            <a:avLst/>
          </a:prstGeom>
          <a:noFill/>
          <a:ln w="9525">
            <a:noFill/>
            <a:miter lim="800000"/>
            <a:headEnd/>
            <a:tailEnd/>
          </a:ln>
        </p:spPr>
        <p:txBody>
          <a:bodyPr wrap="none">
            <a:prstTxWarp prst="textNoShape">
              <a:avLst/>
            </a:prstTxWarp>
            <a:spAutoFit/>
          </a:bodyPr>
          <a:lstStyle/>
          <a:p>
            <a:r>
              <a:rPr lang="en-US" sz="3600"/>
              <a:t>5</a:t>
            </a:r>
            <a:r>
              <a:rPr lang="en-US" sz="3600" baseline="30000"/>
              <a:t>13 </a:t>
            </a:r>
            <a:r>
              <a:rPr lang="en-US" sz="3600">
                <a:solidFill>
                  <a:srgbClr val="FF0000"/>
                </a:solidFill>
              </a:rPr>
              <a:t>(mod 11)</a:t>
            </a:r>
            <a:endParaRPr lang="en-US" sz="3600" baseline="30000">
              <a:solidFill>
                <a:srgbClr val="FF0000"/>
              </a:solidFill>
            </a:endParaRPr>
          </a:p>
        </p:txBody>
      </p:sp>
      <p:sp>
        <p:nvSpPr>
          <p:cNvPr id="14" name="TextBox 13"/>
          <p:cNvSpPr txBox="1">
            <a:spLocks noChangeArrowheads="1"/>
          </p:cNvSpPr>
          <p:nvPr/>
        </p:nvSpPr>
        <p:spPr bwMode="auto">
          <a:xfrm>
            <a:off x="784225" y="2820988"/>
            <a:ext cx="7296150" cy="523875"/>
          </a:xfrm>
          <a:prstGeom prst="rect">
            <a:avLst/>
          </a:prstGeom>
          <a:noFill/>
          <a:ln w="9525">
            <a:noFill/>
            <a:miter lim="800000"/>
            <a:headEnd/>
            <a:tailEnd/>
          </a:ln>
        </p:spPr>
        <p:txBody>
          <a:bodyPr wrap="none">
            <a:prstTxWarp prst="textNoShape">
              <a:avLst/>
            </a:prstTxWarp>
            <a:spAutoFit/>
          </a:bodyPr>
          <a:lstStyle/>
          <a:p>
            <a:r>
              <a:rPr lang="en-US"/>
              <a:t>First idea: Compute 5</a:t>
            </a:r>
            <a:r>
              <a:rPr lang="en-US" baseline="30000"/>
              <a:t>13</a:t>
            </a:r>
            <a:r>
              <a:rPr lang="en-US"/>
              <a:t> using 5 multiplies</a:t>
            </a:r>
          </a:p>
        </p:txBody>
      </p:sp>
      <p:sp>
        <p:nvSpPr>
          <p:cNvPr id="15" name="TextBox 16"/>
          <p:cNvSpPr txBox="1">
            <a:spLocks noChangeArrowheads="1"/>
          </p:cNvSpPr>
          <p:nvPr/>
        </p:nvSpPr>
        <p:spPr bwMode="auto">
          <a:xfrm>
            <a:off x="1724025" y="3736975"/>
            <a:ext cx="398463" cy="522288"/>
          </a:xfrm>
          <a:prstGeom prst="rect">
            <a:avLst/>
          </a:prstGeom>
          <a:noFill/>
          <a:ln w="9525">
            <a:noFill/>
            <a:miter lim="800000"/>
            <a:headEnd/>
            <a:tailEnd/>
          </a:ln>
        </p:spPr>
        <p:txBody>
          <a:bodyPr wrap="none">
            <a:prstTxWarp prst="textNoShape">
              <a:avLst/>
            </a:prstTxWarp>
            <a:spAutoFit/>
          </a:bodyPr>
          <a:lstStyle/>
          <a:p>
            <a:r>
              <a:rPr lang="en-US"/>
              <a:t>5</a:t>
            </a:r>
          </a:p>
        </p:txBody>
      </p:sp>
      <p:sp>
        <p:nvSpPr>
          <p:cNvPr id="16" name="TextBox 17"/>
          <p:cNvSpPr txBox="1">
            <a:spLocks noChangeArrowheads="1"/>
          </p:cNvSpPr>
          <p:nvPr/>
        </p:nvSpPr>
        <p:spPr bwMode="auto">
          <a:xfrm>
            <a:off x="2268538" y="3744913"/>
            <a:ext cx="541337" cy="522287"/>
          </a:xfrm>
          <a:prstGeom prst="rect">
            <a:avLst/>
          </a:prstGeom>
          <a:noFill/>
          <a:ln w="9525">
            <a:noFill/>
            <a:miter lim="800000"/>
            <a:headEnd/>
            <a:tailEnd/>
          </a:ln>
        </p:spPr>
        <p:txBody>
          <a:bodyPr wrap="none">
            <a:prstTxWarp prst="textNoShape">
              <a:avLst/>
            </a:prstTxWarp>
            <a:spAutoFit/>
          </a:bodyPr>
          <a:lstStyle/>
          <a:p>
            <a:r>
              <a:rPr lang="en-US"/>
              <a:t>5</a:t>
            </a:r>
            <a:r>
              <a:rPr lang="en-US" baseline="30000"/>
              <a:t>2</a:t>
            </a:r>
          </a:p>
        </p:txBody>
      </p:sp>
      <p:sp>
        <p:nvSpPr>
          <p:cNvPr id="17" name="TextBox 18"/>
          <p:cNvSpPr txBox="1">
            <a:spLocks noChangeArrowheads="1"/>
          </p:cNvSpPr>
          <p:nvPr/>
        </p:nvSpPr>
        <p:spPr bwMode="auto">
          <a:xfrm>
            <a:off x="2955925" y="3740150"/>
            <a:ext cx="541338" cy="523875"/>
          </a:xfrm>
          <a:prstGeom prst="rect">
            <a:avLst/>
          </a:prstGeom>
          <a:noFill/>
          <a:ln w="9525">
            <a:noFill/>
            <a:miter lim="800000"/>
            <a:headEnd/>
            <a:tailEnd/>
          </a:ln>
        </p:spPr>
        <p:txBody>
          <a:bodyPr wrap="none">
            <a:prstTxWarp prst="textNoShape">
              <a:avLst/>
            </a:prstTxWarp>
            <a:spAutoFit/>
          </a:bodyPr>
          <a:lstStyle/>
          <a:p>
            <a:r>
              <a:rPr lang="en-US"/>
              <a:t>5</a:t>
            </a:r>
            <a:r>
              <a:rPr lang="en-US" baseline="30000"/>
              <a:t>4</a:t>
            </a:r>
          </a:p>
        </p:txBody>
      </p:sp>
      <p:sp>
        <p:nvSpPr>
          <p:cNvPr id="18" name="TextBox 19"/>
          <p:cNvSpPr txBox="1">
            <a:spLocks noChangeArrowheads="1"/>
          </p:cNvSpPr>
          <p:nvPr/>
        </p:nvSpPr>
        <p:spPr bwMode="auto">
          <a:xfrm>
            <a:off x="3644900" y="3735388"/>
            <a:ext cx="539750" cy="523875"/>
          </a:xfrm>
          <a:prstGeom prst="rect">
            <a:avLst/>
          </a:prstGeom>
          <a:noFill/>
          <a:ln w="9525">
            <a:noFill/>
            <a:miter lim="800000"/>
            <a:headEnd/>
            <a:tailEnd/>
          </a:ln>
        </p:spPr>
        <p:txBody>
          <a:bodyPr wrap="none">
            <a:prstTxWarp prst="textNoShape">
              <a:avLst/>
            </a:prstTxWarp>
            <a:spAutoFit/>
          </a:bodyPr>
          <a:lstStyle/>
          <a:p>
            <a:r>
              <a:rPr lang="en-US"/>
              <a:t>5</a:t>
            </a:r>
            <a:r>
              <a:rPr lang="en-US" baseline="30000"/>
              <a:t>8</a:t>
            </a:r>
          </a:p>
        </p:txBody>
      </p:sp>
      <p:sp>
        <p:nvSpPr>
          <p:cNvPr id="20" name="TextBox 17"/>
          <p:cNvSpPr txBox="1">
            <a:spLocks noChangeArrowheads="1"/>
          </p:cNvSpPr>
          <p:nvPr/>
        </p:nvSpPr>
        <p:spPr bwMode="auto">
          <a:xfrm>
            <a:off x="4262438" y="3740150"/>
            <a:ext cx="684212" cy="523875"/>
          </a:xfrm>
          <a:prstGeom prst="rect">
            <a:avLst/>
          </a:prstGeom>
          <a:noFill/>
          <a:ln w="9525">
            <a:noFill/>
            <a:miter lim="800000"/>
            <a:headEnd/>
            <a:tailEnd/>
          </a:ln>
        </p:spPr>
        <p:txBody>
          <a:bodyPr wrap="none">
            <a:prstTxWarp prst="textNoShape">
              <a:avLst/>
            </a:prstTxWarp>
            <a:spAutoFit/>
          </a:bodyPr>
          <a:lstStyle/>
          <a:p>
            <a:r>
              <a:rPr lang="en-US"/>
              <a:t>5</a:t>
            </a:r>
            <a:r>
              <a:rPr lang="en-US" baseline="30000"/>
              <a:t>12</a:t>
            </a:r>
          </a:p>
        </p:txBody>
      </p:sp>
      <p:sp>
        <p:nvSpPr>
          <p:cNvPr id="21" name="TextBox 18"/>
          <p:cNvSpPr txBox="1">
            <a:spLocks noChangeArrowheads="1"/>
          </p:cNvSpPr>
          <p:nvPr/>
        </p:nvSpPr>
        <p:spPr bwMode="auto">
          <a:xfrm>
            <a:off x="4949825" y="3735388"/>
            <a:ext cx="684213" cy="523875"/>
          </a:xfrm>
          <a:prstGeom prst="rect">
            <a:avLst/>
          </a:prstGeom>
          <a:noFill/>
          <a:ln w="9525">
            <a:noFill/>
            <a:miter lim="800000"/>
            <a:headEnd/>
            <a:tailEnd/>
          </a:ln>
        </p:spPr>
        <p:txBody>
          <a:bodyPr wrap="none">
            <a:prstTxWarp prst="textNoShape">
              <a:avLst/>
            </a:prstTxWarp>
            <a:spAutoFit/>
          </a:bodyPr>
          <a:lstStyle/>
          <a:p>
            <a:r>
              <a:rPr lang="en-US"/>
              <a:t>5</a:t>
            </a:r>
            <a:r>
              <a:rPr lang="en-US" baseline="30000"/>
              <a:t>13</a:t>
            </a:r>
          </a:p>
        </p:txBody>
      </p:sp>
      <p:sp>
        <p:nvSpPr>
          <p:cNvPr id="24" name="TextBox 23"/>
          <p:cNvSpPr txBox="1">
            <a:spLocks noChangeArrowheads="1"/>
          </p:cNvSpPr>
          <p:nvPr/>
        </p:nvSpPr>
        <p:spPr bwMode="auto">
          <a:xfrm>
            <a:off x="4219575" y="4211638"/>
            <a:ext cx="1354138" cy="522287"/>
          </a:xfrm>
          <a:prstGeom prst="rect">
            <a:avLst/>
          </a:prstGeom>
          <a:noFill/>
          <a:ln w="9525">
            <a:noFill/>
            <a:miter lim="800000"/>
            <a:headEnd/>
            <a:tailEnd/>
          </a:ln>
        </p:spPr>
        <p:txBody>
          <a:bodyPr wrap="none">
            <a:prstTxWarp prst="textNoShape">
              <a:avLst/>
            </a:prstTxWarp>
            <a:spAutoFit/>
          </a:bodyPr>
          <a:lstStyle/>
          <a:p>
            <a:r>
              <a:rPr lang="en-US"/>
              <a:t>= 5</a:t>
            </a:r>
            <a:r>
              <a:rPr lang="en-US" baseline="30000"/>
              <a:t>8</a:t>
            </a:r>
            <a:r>
              <a:rPr lang="en-US"/>
              <a:t>*5</a:t>
            </a:r>
            <a:r>
              <a:rPr lang="en-US" baseline="30000"/>
              <a:t>4</a:t>
            </a:r>
          </a:p>
        </p:txBody>
      </p:sp>
      <p:sp>
        <p:nvSpPr>
          <p:cNvPr id="27" name="TextBox 26"/>
          <p:cNvSpPr txBox="1">
            <a:spLocks noChangeArrowheads="1"/>
          </p:cNvSpPr>
          <p:nvPr/>
        </p:nvSpPr>
        <p:spPr bwMode="auto">
          <a:xfrm>
            <a:off x="4946650" y="4179888"/>
            <a:ext cx="1354138" cy="523875"/>
          </a:xfrm>
          <a:prstGeom prst="rect">
            <a:avLst/>
          </a:prstGeom>
          <a:noFill/>
          <a:ln w="9525">
            <a:noFill/>
            <a:miter lim="800000"/>
            <a:headEnd/>
            <a:tailEnd/>
          </a:ln>
        </p:spPr>
        <p:txBody>
          <a:bodyPr wrap="none">
            <a:prstTxWarp prst="textNoShape">
              <a:avLst/>
            </a:prstTxWarp>
            <a:spAutoFit/>
          </a:bodyPr>
          <a:lstStyle/>
          <a:p>
            <a:r>
              <a:rPr lang="en-US"/>
              <a:t>= 5</a:t>
            </a:r>
            <a:r>
              <a:rPr lang="en-US" baseline="30000"/>
              <a:t>12</a:t>
            </a:r>
            <a:r>
              <a:rPr lang="en-US"/>
              <a:t>*5</a:t>
            </a:r>
            <a:endParaRPr lang="en-US" baseline="30000"/>
          </a:p>
        </p:txBody>
      </p:sp>
      <p:sp>
        <p:nvSpPr>
          <p:cNvPr id="28" name="TextBox 27"/>
          <p:cNvSpPr txBox="1">
            <a:spLocks noChangeArrowheads="1"/>
          </p:cNvSpPr>
          <p:nvPr/>
        </p:nvSpPr>
        <p:spPr bwMode="auto">
          <a:xfrm>
            <a:off x="901700" y="4964113"/>
            <a:ext cx="5162550" cy="522287"/>
          </a:xfrm>
          <a:prstGeom prst="rect">
            <a:avLst/>
          </a:prstGeom>
          <a:noFill/>
          <a:ln w="9525">
            <a:noFill/>
            <a:miter lim="800000"/>
            <a:headEnd/>
            <a:tailEnd/>
          </a:ln>
        </p:spPr>
        <p:txBody>
          <a:bodyPr wrap="none">
            <a:prstTxWarp prst="textNoShape">
              <a:avLst/>
            </a:prstTxWarp>
            <a:spAutoFit/>
          </a:bodyPr>
          <a:lstStyle/>
          <a:p>
            <a:r>
              <a:rPr lang="en-US"/>
              <a:t>then take the answer mod 11</a:t>
            </a:r>
          </a:p>
        </p:txBody>
      </p:sp>
      <p:sp>
        <p:nvSpPr>
          <p:cNvPr id="29" name="TextBox 28"/>
          <p:cNvSpPr txBox="1">
            <a:spLocks noChangeArrowheads="1"/>
          </p:cNvSpPr>
          <p:nvPr/>
        </p:nvSpPr>
        <p:spPr bwMode="auto">
          <a:xfrm>
            <a:off x="5969000" y="3700463"/>
            <a:ext cx="2886075" cy="522287"/>
          </a:xfrm>
          <a:prstGeom prst="rect">
            <a:avLst/>
          </a:prstGeom>
          <a:noFill/>
          <a:ln w="9525">
            <a:noFill/>
            <a:miter lim="800000"/>
            <a:headEnd/>
            <a:tailEnd/>
          </a:ln>
        </p:spPr>
        <p:txBody>
          <a:bodyPr wrap="none">
            <a:prstTxWarp prst="textNoShape">
              <a:avLst/>
            </a:prstTxWarp>
            <a:spAutoFit/>
          </a:bodyPr>
          <a:lstStyle/>
          <a:p>
            <a:r>
              <a:rPr lang="en-US"/>
              <a:t>= 1 220 703 125</a:t>
            </a:r>
          </a:p>
        </p:txBody>
      </p:sp>
      <p:sp>
        <p:nvSpPr>
          <p:cNvPr id="30" name="TextBox 29"/>
          <p:cNvSpPr txBox="1">
            <a:spLocks noChangeArrowheads="1"/>
          </p:cNvSpPr>
          <p:nvPr/>
        </p:nvSpPr>
        <p:spPr bwMode="auto">
          <a:xfrm>
            <a:off x="2308225" y="5746750"/>
            <a:ext cx="4537075" cy="523875"/>
          </a:xfrm>
          <a:prstGeom prst="rect">
            <a:avLst/>
          </a:prstGeom>
          <a:noFill/>
          <a:ln w="9525">
            <a:noFill/>
            <a:miter lim="800000"/>
            <a:headEnd/>
            <a:tailEnd/>
          </a:ln>
        </p:spPr>
        <p:txBody>
          <a:bodyPr wrap="none">
            <a:prstTxWarp prst="textNoShape">
              <a:avLst/>
            </a:prstTxWarp>
            <a:spAutoFit/>
          </a:bodyPr>
          <a:lstStyle/>
          <a:p>
            <a:r>
              <a:rPr lang="en-US"/>
              <a:t>1220703125 (mod 11) = 4</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1"/>
                                        </p:tgtEl>
                                        <p:attrNameLst>
                                          <p:attrName>style.visibility</p:attrName>
                                        </p:attrNameLst>
                                      </p:cBhvr>
                                      <p:to>
                                        <p:strVal val="visible"/>
                                      </p:to>
                                    </p:set>
                                  </p:childTnLst>
                                </p:cTn>
                              </p:par>
                              <p:par>
                                <p:cTn id="33" presetID="1" presetClass="exit" presetSubtype="0" fill="hold" grpId="1" nodeType="withEffect">
                                  <p:stCondLst>
                                    <p:cond delay="0"/>
                                  </p:stCondLst>
                                  <p:childTnLst>
                                    <p:set>
                                      <p:cBhvr>
                                        <p:cTn id="34" dur="1" fill="hold">
                                          <p:stCondLst>
                                            <p:cond delay="0"/>
                                          </p:stCondLst>
                                        </p:cTn>
                                        <p:tgtEl>
                                          <p:spTgt spid="24"/>
                                        </p:tgtEl>
                                        <p:attrNameLst>
                                          <p:attrName>style.visibility</p:attrName>
                                        </p:attrNameLst>
                                      </p:cBhvr>
                                      <p:to>
                                        <p:strVal val="hidden"/>
                                      </p:to>
                                    </p:set>
                                  </p:childTnLst>
                                </p:cTn>
                              </p:par>
                              <p:par>
                                <p:cTn id="35" presetID="1" presetClass="entr" presetSubtype="0" fill="hold" grpId="0" nodeType="withEffect">
                                  <p:stCondLst>
                                    <p:cond delay="0"/>
                                  </p:stCondLst>
                                  <p:childTnLst>
                                    <p:set>
                                      <p:cBhvr>
                                        <p:cTn id="36" dur="1" fill="hold">
                                          <p:stCondLst>
                                            <p:cond delay="0"/>
                                          </p:stCondLst>
                                        </p:cTn>
                                        <p:tgtEl>
                                          <p:spTgt spid="2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grpId="1" nodeType="clickEffect">
                                  <p:stCondLst>
                                    <p:cond delay="0"/>
                                  </p:stCondLst>
                                  <p:childTnLst>
                                    <p:set>
                                      <p:cBhvr>
                                        <p:cTn id="40" dur="1" fill="hold">
                                          <p:stCondLst>
                                            <p:cond delay="0"/>
                                          </p:stCondLst>
                                        </p:cTn>
                                        <p:tgtEl>
                                          <p:spTgt spid="27"/>
                                        </p:tgtEl>
                                        <p:attrNameLst>
                                          <p:attrName>style.visibility</p:attrName>
                                        </p:attrNameLst>
                                      </p:cBhvr>
                                      <p:to>
                                        <p:strVal val="hidden"/>
                                      </p:to>
                                    </p:set>
                                  </p:childTnLst>
                                </p:cTn>
                              </p:par>
                              <p:par>
                                <p:cTn id="41" presetID="1" presetClass="entr" presetSubtype="0" fill="hold" grpId="0" nodeType="withEffect">
                                  <p:stCondLst>
                                    <p:cond delay="0"/>
                                  </p:stCondLst>
                                  <p:childTnLst>
                                    <p:set>
                                      <p:cBhvr>
                                        <p:cTn id="42" dur="1" fill="hold">
                                          <p:stCondLst>
                                            <p:cond delay="0"/>
                                          </p:stCondLst>
                                        </p:cTn>
                                        <p:tgtEl>
                                          <p:spTgt spid="2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7" grpId="0"/>
      <p:bldP spid="18" grpId="0"/>
      <p:bldP spid="20" grpId="0"/>
      <p:bldP spid="21" grpId="0"/>
      <p:bldP spid="24" grpId="0"/>
      <p:bldP spid="24" grpId="1"/>
      <p:bldP spid="27" grpId="0"/>
      <p:bldP spid="27" grpId="1"/>
      <p:bldP spid="28" grpId="0"/>
      <p:bldP spid="29" grpId="0"/>
      <p:bldP spid="30" grpId="0"/>
    </p:bld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TextBox 3"/>
          <p:cNvSpPr txBox="1">
            <a:spLocks noChangeArrowheads="1"/>
          </p:cNvSpPr>
          <p:nvPr/>
        </p:nvSpPr>
        <p:spPr bwMode="auto">
          <a:xfrm>
            <a:off x="1908175" y="954088"/>
            <a:ext cx="5334000" cy="646112"/>
          </a:xfrm>
          <a:prstGeom prst="rect">
            <a:avLst/>
          </a:prstGeom>
          <a:noFill/>
          <a:ln w="9525">
            <a:noFill/>
            <a:miter lim="800000"/>
            <a:headEnd/>
            <a:tailEnd/>
          </a:ln>
        </p:spPr>
        <p:txBody>
          <a:bodyPr wrap="none">
            <a:prstTxWarp prst="textNoShape">
              <a:avLst/>
            </a:prstTxWarp>
            <a:spAutoFit/>
          </a:bodyPr>
          <a:lstStyle/>
          <a:p>
            <a:r>
              <a:rPr lang="en-US" sz="3600"/>
              <a:t>How do you compute…</a:t>
            </a:r>
          </a:p>
        </p:txBody>
      </p:sp>
      <p:sp>
        <p:nvSpPr>
          <p:cNvPr id="30723" name="TextBox 4"/>
          <p:cNvSpPr txBox="1">
            <a:spLocks noChangeArrowheads="1"/>
          </p:cNvSpPr>
          <p:nvPr/>
        </p:nvSpPr>
        <p:spPr bwMode="auto">
          <a:xfrm>
            <a:off x="836613" y="2011363"/>
            <a:ext cx="2868612" cy="647700"/>
          </a:xfrm>
          <a:prstGeom prst="rect">
            <a:avLst/>
          </a:prstGeom>
          <a:noFill/>
          <a:ln w="9525">
            <a:noFill/>
            <a:miter lim="800000"/>
            <a:headEnd/>
            <a:tailEnd/>
          </a:ln>
        </p:spPr>
        <p:txBody>
          <a:bodyPr wrap="none">
            <a:prstTxWarp prst="textNoShape">
              <a:avLst/>
            </a:prstTxWarp>
            <a:spAutoFit/>
          </a:bodyPr>
          <a:lstStyle/>
          <a:p>
            <a:r>
              <a:rPr lang="en-US" sz="3600"/>
              <a:t>5</a:t>
            </a:r>
            <a:r>
              <a:rPr lang="en-US" sz="3600" baseline="30000"/>
              <a:t>13 </a:t>
            </a:r>
            <a:r>
              <a:rPr lang="en-US" sz="3600"/>
              <a:t>(mod 11)</a:t>
            </a:r>
            <a:endParaRPr lang="en-US" sz="3600" baseline="30000"/>
          </a:p>
        </p:txBody>
      </p:sp>
      <p:sp>
        <p:nvSpPr>
          <p:cNvPr id="14" name="TextBox 13"/>
          <p:cNvSpPr txBox="1">
            <a:spLocks noChangeArrowheads="1"/>
          </p:cNvSpPr>
          <p:nvPr/>
        </p:nvSpPr>
        <p:spPr bwMode="auto">
          <a:xfrm>
            <a:off x="784225" y="2820988"/>
            <a:ext cx="8172450" cy="523875"/>
          </a:xfrm>
          <a:prstGeom prst="rect">
            <a:avLst/>
          </a:prstGeom>
          <a:noFill/>
          <a:ln w="9525">
            <a:noFill/>
            <a:miter lim="800000"/>
            <a:headEnd/>
            <a:tailEnd/>
          </a:ln>
        </p:spPr>
        <p:txBody>
          <a:bodyPr wrap="none">
            <a:prstTxWarp prst="textNoShape">
              <a:avLst/>
            </a:prstTxWarp>
            <a:spAutoFit/>
          </a:bodyPr>
          <a:lstStyle/>
          <a:p>
            <a:r>
              <a:rPr lang="en-US"/>
              <a:t>Better idea: keep reducing the answer mod 11</a:t>
            </a:r>
          </a:p>
        </p:txBody>
      </p:sp>
      <p:sp>
        <p:nvSpPr>
          <p:cNvPr id="15" name="TextBox 16"/>
          <p:cNvSpPr txBox="1">
            <a:spLocks noChangeArrowheads="1"/>
          </p:cNvSpPr>
          <p:nvPr/>
        </p:nvSpPr>
        <p:spPr bwMode="auto">
          <a:xfrm>
            <a:off x="1724025" y="3736975"/>
            <a:ext cx="398463" cy="522288"/>
          </a:xfrm>
          <a:prstGeom prst="rect">
            <a:avLst/>
          </a:prstGeom>
          <a:noFill/>
          <a:ln w="9525">
            <a:noFill/>
            <a:miter lim="800000"/>
            <a:headEnd/>
            <a:tailEnd/>
          </a:ln>
        </p:spPr>
        <p:txBody>
          <a:bodyPr wrap="none">
            <a:prstTxWarp prst="textNoShape">
              <a:avLst/>
            </a:prstTxWarp>
            <a:spAutoFit/>
          </a:bodyPr>
          <a:lstStyle/>
          <a:p>
            <a:r>
              <a:rPr lang="en-US"/>
              <a:t>5</a:t>
            </a:r>
          </a:p>
        </p:txBody>
      </p:sp>
      <p:sp>
        <p:nvSpPr>
          <p:cNvPr id="16" name="TextBox 17"/>
          <p:cNvSpPr txBox="1">
            <a:spLocks noChangeArrowheads="1"/>
          </p:cNvSpPr>
          <p:nvPr/>
        </p:nvSpPr>
        <p:spPr bwMode="auto">
          <a:xfrm>
            <a:off x="2543175" y="3732213"/>
            <a:ext cx="541338" cy="522287"/>
          </a:xfrm>
          <a:prstGeom prst="rect">
            <a:avLst/>
          </a:prstGeom>
          <a:noFill/>
          <a:ln w="9525">
            <a:noFill/>
            <a:miter lim="800000"/>
            <a:headEnd/>
            <a:tailEnd/>
          </a:ln>
        </p:spPr>
        <p:txBody>
          <a:bodyPr wrap="none">
            <a:prstTxWarp prst="textNoShape">
              <a:avLst/>
            </a:prstTxWarp>
            <a:spAutoFit/>
          </a:bodyPr>
          <a:lstStyle/>
          <a:p>
            <a:r>
              <a:rPr lang="en-US"/>
              <a:t>5</a:t>
            </a:r>
            <a:r>
              <a:rPr lang="en-US" baseline="30000"/>
              <a:t>2</a:t>
            </a:r>
          </a:p>
        </p:txBody>
      </p:sp>
      <p:sp>
        <p:nvSpPr>
          <p:cNvPr id="17" name="TextBox 18"/>
          <p:cNvSpPr txBox="1">
            <a:spLocks noChangeArrowheads="1"/>
          </p:cNvSpPr>
          <p:nvPr/>
        </p:nvSpPr>
        <p:spPr bwMode="auto">
          <a:xfrm>
            <a:off x="3543300" y="3740150"/>
            <a:ext cx="541338" cy="523875"/>
          </a:xfrm>
          <a:prstGeom prst="rect">
            <a:avLst/>
          </a:prstGeom>
          <a:noFill/>
          <a:ln w="9525">
            <a:noFill/>
            <a:miter lim="800000"/>
            <a:headEnd/>
            <a:tailEnd/>
          </a:ln>
        </p:spPr>
        <p:txBody>
          <a:bodyPr wrap="none">
            <a:prstTxWarp prst="textNoShape">
              <a:avLst/>
            </a:prstTxWarp>
            <a:spAutoFit/>
          </a:bodyPr>
          <a:lstStyle/>
          <a:p>
            <a:r>
              <a:rPr lang="en-US"/>
              <a:t>5</a:t>
            </a:r>
            <a:r>
              <a:rPr lang="en-US" baseline="30000"/>
              <a:t>4</a:t>
            </a:r>
          </a:p>
        </p:txBody>
      </p:sp>
      <p:sp>
        <p:nvSpPr>
          <p:cNvPr id="18" name="TextBox 19"/>
          <p:cNvSpPr txBox="1">
            <a:spLocks noChangeArrowheads="1"/>
          </p:cNvSpPr>
          <p:nvPr/>
        </p:nvSpPr>
        <p:spPr bwMode="auto">
          <a:xfrm>
            <a:off x="4624388" y="3735388"/>
            <a:ext cx="539750" cy="523875"/>
          </a:xfrm>
          <a:prstGeom prst="rect">
            <a:avLst/>
          </a:prstGeom>
          <a:noFill/>
          <a:ln w="9525">
            <a:noFill/>
            <a:miter lim="800000"/>
            <a:headEnd/>
            <a:tailEnd/>
          </a:ln>
        </p:spPr>
        <p:txBody>
          <a:bodyPr wrap="none">
            <a:prstTxWarp prst="textNoShape">
              <a:avLst/>
            </a:prstTxWarp>
            <a:spAutoFit/>
          </a:bodyPr>
          <a:lstStyle/>
          <a:p>
            <a:r>
              <a:rPr lang="en-US"/>
              <a:t>5</a:t>
            </a:r>
            <a:r>
              <a:rPr lang="en-US" baseline="30000"/>
              <a:t>8</a:t>
            </a:r>
          </a:p>
        </p:txBody>
      </p:sp>
      <p:sp>
        <p:nvSpPr>
          <p:cNvPr id="20" name="TextBox 17"/>
          <p:cNvSpPr txBox="1">
            <a:spLocks noChangeArrowheads="1"/>
          </p:cNvSpPr>
          <p:nvPr/>
        </p:nvSpPr>
        <p:spPr bwMode="auto">
          <a:xfrm>
            <a:off x="5646738" y="3740150"/>
            <a:ext cx="684212" cy="523875"/>
          </a:xfrm>
          <a:prstGeom prst="rect">
            <a:avLst/>
          </a:prstGeom>
          <a:noFill/>
          <a:ln w="9525">
            <a:noFill/>
            <a:miter lim="800000"/>
            <a:headEnd/>
            <a:tailEnd/>
          </a:ln>
        </p:spPr>
        <p:txBody>
          <a:bodyPr wrap="none">
            <a:prstTxWarp prst="textNoShape">
              <a:avLst/>
            </a:prstTxWarp>
            <a:spAutoFit/>
          </a:bodyPr>
          <a:lstStyle/>
          <a:p>
            <a:r>
              <a:rPr lang="en-US"/>
              <a:t>5</a:t>
            </a:r>
            <a:r>
              <a:rPr lang="en-US" baseline="30000"/>
              <a:t>12</a:t>
            </a:r>
          </a:p>
        </p:txBody>
      </p:sp>
      <p:sp>
        <p:nvSpPr>
          <p:cNvPr id="21" name="TextBox 18"/>
          <p:cNvSpPr txBox="1">
            <a:spLocks noChangeArrowheads="1"/>
          </p:cNvSpPr>
          <p:nvPr/>
        </p:nvSpPr>
        <p:spPr bwMode="auto">
          <a:xfrm>
            <a:off x="6765925" y="3735388"/>
            <a:ext cx="682625" cy="523875"/>
          </a:xfrm>
          <a:prstGeom prst="rect">
            <a:avLst/>
          </a:prstGeom>
          <a:noFill/>
          <a:ln w="9525">
            <a:noFill/>
            <a:miter lim="800000"/>
            <a:headEnd/>
            <a:tailEnd/>
          </a:ln>
        </p:spPr>
        <p:txBody>
          <a:bodyPr wrap="none">
            <a:prstTxWarp prst="textNoShape">
              <a:avLst/>
            </a:prstTxWarp>
            <a:spAutoFit/>
          </a:bodyPr>
          <a:lstStyle/>
          <a:p>
            <a:r>
              <a:rPr lang="en-US"/>
              <a:t>5</a:t>
            </a:r>
            <a:r>
              <a:rPr lang="en-US" baseline="30000"/>
              <a:t>13</a:t>
            </a:r>
          </a:p>
        </p:txBody>
      </p:sp>
      <p:sp>
        <p:nvSpPr>
          <p:cNvPr id="19" name="TextBox 18"/>
          <p:cNvSpPr txBox="1">
            <a:spLocks noChangeArrowheads="1"/>
          </p:cNvSpPr>
          <p:nvPr/>
        </p:nvSpPr>
        <p:spPr bwMode="auto">
          <a:xfrm>
            <a:off x="2322513" y="4524375"/>
            <a:ext cx="927100" cy="461963"/>
          </a:xfrm>
          <a:prstGeom prst="rect">
            <a:avLst/>
          </a:prstGeom>
          <a:noFill/>
          <a:ln w="9525">
            <a:noFill/>
            <a:miter lim="800000"/>
            <a:headEnd/>
            <a:tailEnd/>
          </a:ln>
        </p:spPr>
        <p:txBody>
          <a:bodyPr wrap="none">
            <a:prstTxWarp prst="textNoShape">
              <a:avLst/>
            </a:prstTxWarp>
            <a:spAutoFit/>
          </a:bodyPr>
          <a:lstStyle/>
          <a:p>
            <a:r>
              <a:rPr lang="en-US" sz="2400">
                <a:latin typeface="cmsy10" pitchFamily="34" charset="0"/>
              </a:rPr>
              <a:t>´</a:t>
            </a:r>
            <a:r>
              <a:rPr lang="en-US" sz="2400" baseline="-25000"/>
              <a:t>11</a:t>
            </a:r>
            <a:r>
              <a:rPr lang="en-US" sz="2400"/>
              <a:t> 3</a:t>
            </a:r>
            <a:endParaRPr lang="en-US" sz="2400" baseline="30000"/>
          </a:p>
        </p:txBody>
      </p:sp>
      <p:sp>
        <p:nvSpPr>
          <p:cNvPr id="22" name="TextBox 21"/>
          <p:cNvSpPr txBox="1">
            <a:spLocks noChangeArrowheads="1"/>
          </p:cNvSpPr>
          <p:nvPr/>
        </p:nvSpPr>
        <p:spPr bwMode="auto">
          <a:xfrm>
            <a:off x="3429000" y="4533900"/>
            <a:ext cx="927100" cy="460375"/>
          </a:xfrm>
          <a:prstGeom prst="rect">
            <a:avLst/>
          </a:prstGeom>
          <a:noFill/>
          <a:ln w="9525">
            <a:noFill/>
            <a:miter lim="800000"/>
            <a:headEnd/>
            <a:tailEnd/>
          </a:ln>
        </p:spPr>
        <p:txBody>
          <a:bodyPr wrap="none">
            <a:prstTxWarp prst="textNoShape">
              <a:avLst/>
            </a:prstTxWarp>
            <a:spAutoFit/>
          </a:bodyPr>
          <a:lstStyle/>
          <a:p>
            <a:r>
              <a:rPr lang="en-US" sz="2400">
                <a:latin typeface="cmsy10" pitchFamily="34" charset="0"/>
              </a:rPr>
              <a:t>´</a:t>
            </a:r>
            <a:r>
              <a:rPr lang="en-US" sz="2400" baseline="-25000"/>
              <a:t>11</a:t>
            </a:r>
            <a:r>
              <a:rPr lang="en-US" sz="2400"/>
              <a:t> 9</a:t>
            </a:r>
            <a:endParaRPr lang="en-US" sz="2400" baseline="30000"/>
          </a:p>
        </p:txBody>
      </p:sp>
      <p:sp>
        <p:nvSpPr>
          <p:cNvPr id="23" name="TextBox 22"/>
          <p:cNvSpPr txBox="1">
            <a:spLocks noChangeArrowheads="1"/>
          </p:cNvSpPr>
          <p:nvPr/>
        </p:nvSpPr>
        <p:spPr bwMode="auto">
          <a:xfrm>
            <a:off x="4483100" y="4214813"/>
            <a:ext cx="1109663" cy="461962"/>
          </a:xfrm>
          <a:prstGeom prst="rect">
            <a:avLst/>
          </a:prstGeom>
          <a:noFill/>
          <a:ln w="9525">
            <a:noFill/>
            <a:miter lim="800000"/>
            <a:headEnd/>
            <a:tailEnd/>
          </a:ln>
        </p:spPr>
        <p:txBody>
          <a:bodyPr wrap="none">
            <a:prstTxWarp prst="textNoShape">
              <a:avLst/>
            </a:prstTxWarp>
            <a:spAutoFit/>
          </a:bodyPr>
          <a:lstStyle/>
          <a:p>
            <a:r>
              <a:rPr lang="en-US" sz="2400">
                <a:latin typeface="cmsy10" pitchFamily="34" charset="0"/>
              </a:rPr>
              <a:t>´</a:t>
            </a:r>
            <a:r>
              <a:rPr lang="en-US" sz="2400" baseline="-25000"/>
              <a:t>11</a:t>
            </a:r>
            <a:r>
              <a:rPr lang="en-US" sz="2400"/>
              <a:t> 81</a:t>
            </a:r>
            <a:endParaRPr lang="en-US" sz="2400" baseline="30000"/>
          </a:p>
        </p:txBody>
      </p:sp>
      <p:sp>
        <p:nvSpPr>
          <p:cNvPr id="25" name="TextBox 24"/>
          <p:cNvSpPr txBox="1">
            <a:spLocks noChangeArrowheads="1"/>
          </p:cNvSpPr>
          <p:nvPr/>
        </p:nvSpPr>
        <p:spPr bwMode="auto">
          <a:xfrm>
            <a:off x="5535613" y="4224338"/>
            <a:ext cx="1109662" cy="461962"/>
          </a:xfrm>
          <a:prstGeom prst="rect">
            <a:avLst/>
          </a:prstGeom>
          <a:noFill/>
          <a:ln w="9525">
            <a:noFill/>
            <a:miter lim="800000"/>
            <a:headEnd/>
            <a:tailEnd/>
          </a:ln>
        </p:spPr>
        <p:txBody>
          <a:bodyPr wrap="none">
            <a:prstTxWarp prst="textNoShape">
              <a:avLst/>
            </a:prstTxWarp>
            <a:spAutoFit/>
          </a:bodyPr>
          <a:lstStyle/>
          <a:p>
            <a:r>
              <a:rPr lang="en-US" sz="2400">
                <a:latin typeface="cmsy10" pitchFamily="34" charset="0"/>
              </a:rPr>
              <a:t>´</a:t>
            </a:r>
            <a:r>
              <a:rPr lang="en-US" sz="2400" baseline="-25000"/>
              <a:t>11</a:t>
            </a:r>
            <a:r>
              <a:rPr lang="en-US" sz="2400"/>
              <a:t> 36</a:t>
            </a:r>
            <a:endParaRPr lang="en-US" sz="2400" baseline="30000"/>
          </a:p>
        </p:txBody>
      </p:sp>
      <p:sp>
        <p:nvSpPr>
          <p:cNvPr id="26" name="TextBox 25"/>
          <p:cNvSpPr txBox="1">
            <a:spLocks noChangeArrowheads="1"/>
          </p:cNvSpPr>
          <p:nvPr/>
        </p:nvSpPr>
        <p:spPr bwMode="auto">
          <a:xfrm>
            <a:off x="6589713" y="4232275"/>
            <a:ext cx="1109662" cy="461963"/>
          </a:xfrm>
          <a:prstGeom prst="rect">
            <a:avLst/>
          </a:prstGeom>
          <a:noFill/>
          <a:ln w="9525">
            <a:noFill/>
            <a:miter lim="800000"/>
            <a:headEnd/>
            <a:tailEnd/>
          </a:ln>
        </p:spPr>
        <p:txBody>
          <a:bodyPr wrap="none">
            <a:prstTxWarp prst="textNoShape">
              <a:avLst/>
            </a:prstTxWarp>
            <a:spAutoFit/>
          </a:bodyPr>
          <a:lstStyle/>
          <a:p>
            <a:r>
              <a:rPr lang="en-US" sz="2400">
                <a:latin typeface="cmsy10" pitchFamily="34" charset="0"/>
              </a:rPr>
              <a:t>´</a:t>
            </a:r>
            <a:r>
              <a:rPr lang="en-US" sz="2400" baseline="-25000"/>
              <a:t>11</a:t>
            </a:r>
            <a:r>
              <a:rPr lang="en-US" sz="2400"/>
              <a:t> 15</a:t>
            </a:r>
            <a:endParaRPr lang="en-US" sz="2400" baseline="30000"/>
          </a:p>
        </p:txBody>
      </p:sp>
      <p:sp>
        <p:nvSpPr>
          <p:cNvPr id="29" name="TextBox 28"/>
          <p:cNvSpPr txBox="1">
            <a:spLocks noChangeArrowheads="1"/>
          </p:cNvSpPr>
          <p:nvPr/>
        </p:nvSpPr>
        <p:spPr bwMode="auto">
          <a:xfrm>
            <a:off x="4497388" y="4554538"/>
            <a:ext cx="925512" cy="461962"/>
          </a:xfrm>
          <a:prstGeom prst="rect">
            <a:avLst/>
          </a:prstGeom>
          <a:noFill/>
          <a:ln w="9525">
            <a:noFill/>
            <a:miter lim="800000"/>
            <a:headEnd/>
            <a:tailEnd/>
          </a:ln>
        </p:spPr>
        <p:txBody>
          <a:bodyPr wrap="none">
            <a:prstTxWarp prst="textNoShape">
              <a:avLst/>
            </a:prstTxWarp>
            <a:spAutoFit/>
          </a:bodyPr>
          <a:lstStyle/>
          <a:p>
            <a:r>
              <a:rPr lang="en-US" sz="2400">
                <a:latin typeface="cmsy10" pitchFamily="34" charset="0"/>
              </a:rPr>
              <a:t>´</a:t>
            </a:r>
            <a:r>
              <a:rPr lang="en-US" sz="2400" baseline="-25000"/>
              <a:t>11</a:t>
            </a:r>
            <a:r>
              <a:rPr lang="en-US" sz="2400"/>
              <a:t> 4</a:t>
            </a:r>
            <a:endParaRPr lang="en-US" sz="2400" baseline="30000"/>
          </a:p>
        </p:txBody>
      </p:sp>
      <p:sp>
        <p:nvSpPr>
          <p:cNvPr id="30" name="TextBox 29"/>
          <p:cNvSpPr txBox="1">
            <a:spLocks noChangeArrowheads="1"/>
          </p:cNvSpPr>
          <p:nvPr/>
        </p:nvSpPr>
        <p:spPr bwMode="auto">
          <a:xfrm>
            <a:off x="5532438" y="4584700"/>
            <a:ext cx="925512" cy="461963"/>
          </a:xfrm>
          <a:prstGeom prst="rect">
            <a:avLst/>
          </a:prstGeom>
          <a:noFill/>
          <a:ln w="9525">
            <a:noFill/>
            <a:miter lim="800000"/>
            <a:headEnd/>
            <a:tailEnd/>
          </a:ln>
        </p:spPr>
        <p:txBody>
          <a:bodyPr wrap="none">
            <a:prstTxWarp prst="textNoShape">
              <a:avLst/>
            </a:prstTxWarp>
            <a:spAutoFit/>
          </a:bodyPr>
          <a:lstStyle/>
          <a:p>
            <a:r>
              <a:rPr lang="en-US" sz="2400">
                <a:latin typeface="cmsy10" pitchFamily="34" charset="0"/>
              </a:rPr>
              <a:t>´</a:t>
            </a:r>
            <a:r>
              <a:rPr lang="en-US" sz="2400" baseline="-25000"/>
              <a:t>11</a:t>
            </a:r>
            <a:r>
              <a:rPr lang="en-US" sz="2400"/>
              <a:t> 3</a:t>
            </a:r>
            <a:endParaRPr lang="en-US" sz="2400" baseline="30000"/>
          </a:p>
        </p:txBody>
      </p:sp>
      <p:sp>
        <p:nvSpPr>
          <p:cNvPr id="31" name="TextBox 30"/>
          <p:cNvSpPr txBox="1">
            <a:spLocks noChangeArrowheads="1"/>
          </p:cNvSpPr>
          <p:nvPr/>
        </p:nvSpPr>
        <p:spPr bwMode="auto">
          <a:xfrm>
            <a:off x="6599238" y="4594225"/>
            <a:ext cx="925512" cy="461963"/>
          </a:xfrm>
          <a:prstGeom prst="rect">
            <a:avLst/>
          </a:prstGeom>
          <a:noFill/>
          <a:ln w="9525">
            <a:noFill/>
            <a:miter lim="800000"/>
            <a:headEnd/>
            <a:tailEnd/>
          </a:ln>
        </p:spPr>
        <p:txBody>
          <a:bodyPr wrap="none">
            <a:prstTxWarp prst="textNoShape">
              <a:avLst/>
            </a:prstTxWarp>
            <a:spAutoFit/>
          </a:bodyPr>
          <a:lstStyle/>
          <a:p>
            <a:r>
              <a:rPr lang="en-US" sz="2400">
                <a:latin typeface="cmsy10" pitchFamily="34" charset="0"/>
              </a:rPr>
              <a:t>´</a:t>
            </a:r>
            <a:r>
              <a:rPr lang="en-US" sz="2400" baseline="-25000"/>
              <a:t>11</a:t>
            </a:r>
            <a:r>
              <a:rPr lang="en-US" sz="2400"/>
              <a:t> 4</a:t>
            </a:r>
            <a:endParaRPr lang="en-US" sz="2400" baseline="30000"/>
          </a:p>
        </p:txBody>
      </p:sp>
      <p:sp>
        <p:nvSpPr>
          <p:cNvPr id="32" name="TextBox 31"/>
          <p:cNvSpPr txBox="1">
            <a:spLocks noChangeArrowheads="1"/>
          </p:cNvSpPr>
          <p:nvPr/>
        </p:nvSpPr>
        <p:spPr bwMode="auto">
          <a:xfrm>
            <a:off x="2636838" y="4197350"/>
            <a:ext cx="657225" cy="461963"/>
          </a:xfrm>
          <a:prstGeom prst="rect">
            <a:avLst/>
          </a:prstGeom>
          <a:noFill/>
          <a:ln w="9525">
            <a:noFill/>
            <a:miter lim="800000"/>
            <a:headEnd/>
            <a:tailEnd/>
          </a:ln>
        </p:spPr>
        <p:txBody>
          <a:bodyPr wrap="none">
            <a:prstTxWarp prst="textNoShape">
              <a:avLst/>
            </a:prstTxWarp>
            <a:spAutoFit/>
          </a:bodyPr>
          <a:lstStyle/>
          <a:p>
            <a:r>
              <a:rPr lang="en-US" sz="2400">
                <a:latin typeface="cmsy10" pitchFamily="34" charset="0"/>
              </a:rPr>
              <a:t> </a:t>
            </a:r>
            <a:r>
              <a:rPr lang="en-US" sz="2400"/>
              <a:t>25</a:t>
            </a:r>
            <a:endParaRPr lang="en-US" sz="2400" baseline="3000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1" nodeType="clickEffect">
                                  <p:stCondLst>
                                    <p:cond delay="0"/>
                                  </p:stCondLst>
                                  <p:childTnLst>
                                    <p:set>
                                      <p:cBhvr>
                                        <p:cTn id="20" dur="1" fill="hold">
                                          <p:stCondLst>
                                            <p:cond delay="0"/>
                                          </p:stCondLst>
                                        </p:cTn>
                                        <p:tgtEl>
                                          <p:spTgt spid="32"/>
                                        </p:tgtEl>
                                        <p:attrNameLst>
                                          <p:attrName>style.visibility</p:attrName>
                                        </p:attrNameLst>
                                      </p:cBhvr>
                                      <p:to>
                                        <p:strVal val="hidden"/>
                                      </p:to>
                                    </p:set>
                                  </p:childTnLst>
                                </p:cTn>
                              </p:par>
                              <p:par>
                                <p:cTn id="21" presetID="1" presetClass="entr" presetSubtype="0"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9"/>
                                        </p:tgtEl>
                                        <p:attrNameLst>
                                          <p:attrName>style.visibility</p:attrName>
                                        </p:attrNameLst>
                                      </p:cBhvr>
                                      <p:to>
                                        <p:strVal val="visible"/>
                                      </p:to>
                                    </p:set>
                                  </p:childTnLst>
                                </p:cTn>
                              </p:par>
                              <p:par>
                                <p:cTn id="39" presetID="1" presetClass="exit" presetSubtype="0" fill="hold" grpId="1" nodeType="withEffect">
                                  <p:stCondLst>
                                    <p:cond delay="0"/>
                                  </p:stCondLst>
                                  <p:childTnLst>
                                    <p:set>
                                      <p:cBhvr>
                                        <p:cTn id="40" dur="1" fill="hold">
                                          <p:stCondLst>
                                            <p:cond delay="0"/>
                                          </p:stCondLst>
                                        </p:cTn>
                                        <p:tgtEl>
                                          <p:spTgt spid="23"/>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0"/>
                                        </p:tgtEl>
                                        <p:attrNameLst>
                                          <p:attrName>style.visibility</p:attrName>
                                        </p:attrNameLst>
                                      </p:cBhvr>
                                      <p:to>
                                        <p:strVal val="visible"/>
                                      </p:to>
                                    </p:set>
                                  </p:childTnLst>
                                </p:cTn>
                              </p:par>
                              <p:par>
                                <p:cTn id="51" presetID="1" presetClass="exit" presetSubtype="0" fill="hold" grpId="1" nodeType="withEffect">
                                  <p:stCondLst>
                                    <p:cond delay="0"/>
                                  </p:stCondLst>
                                  <p:childTnLst>
                                    <p:set>
                                      <p:cBhvr>
                                        <p:cTn id="52" dur="1" fill="hold">
                                          <p:stCondLst>
                                            <p:cond delay="0"/>
                                          </p:stCondLst>
                                        </p:cTn>
                                        <p:tgtEl>
                                          <p:spTgt spid="25"/>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1"/>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6"/>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1"/>
                                        </p:tgtEl>
                                        <p:attrNameLst>
                                          <p:attrName>style.visibility</p:attrName>
                                        </p:attrNameLst>
                                      </p:cBhvr>
                                      <p:to>
                                        <p:strVal val="visible"/>
                                      </p:to>
                                    </p:set>
                                  </p:childTnLst>
                                </p:cTn>
                              </p:par>
                              <p:par>
                                <p:cTn id="63" presetID="1" presetClass="exit" presetSubtype="0" fill="hold" grpId="1" nodeType="withEffect">
                                  <p:stCondLst>
                                    <p:cond delay="0"/>
                                  </p:stCondLst>
                                  <p:childTnLst>
                                    <p:set>
                                      <p:cBhvr>
                                        <p:cTn id="64" dur="1" fill="hold">
                                          <p:stCondLst>
                                            <p:cond delay="0"/>
                                          </p:stCondLst>
                                        </p:cTn>
                                        <p:tgtEl>
                                          <p:spTgt spid="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7" grpId="0"/>
      <p:bldP spid="18" grpId="0"/>
      <p:bldP spid="20" grpId="0"/>
      <p:bldP spid="21" grpId="0"/>
      <p:bldP spid="19" grpId="0"/>
      <p:bldP spid="22" grpId="0"/>
      <p:bldP spid="23" grpId="0"/>
      <p:bldP spid="23" grpId="1"/>
      <p:bldP spid="25" grpId="0"/>
      <p:bldP spid="25" grpId="1"/>
      <p:bldP spid="26" grpId="0"/>
      <p:bldP spid="26" grpId="1"/>
      <p:bldP spid="29" grpId="0"/>
      <p:bldP spid="30" grpId="0"/>
      <p:bldP spid="31" grpId="0"/>
      <p:bldP spid="32" grpId="0"/>
      <p:bldP spid="32" grpId="1"/>
    </p:bld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6" name="TextBox 1"/>
          <p:cNvSpPr txBox="1">
            <a:spLocks noChangeArrowheads="1"/>
          </p:cNvSpPr>
          <p:nvPr/>
        </p:nvSpPr>
        <p:spPr bwMode="auto">
          <a:xfrm>
            <a:off x="1593850" y="1397000"/>
            <a:ext cx="5962650" cy="2308225"/>
          </a:xfrm>
          <a:prstGeom prst="rect">
            <a:avLst/>
          </a:prstGeom>
          <a:noFill/>
          <a:ln w="9525">
            <a:noFill/>
            <a:miter lim="800000"/>
            <a:headEnd/>
            <a:tailEnd/>
          </a:ln>
        </p:spPr>
        <p:txBody>
          <a:bodyPr wrap="none">
            <a:prstTxWarp prst="textNoShape">
              <a:avLst/>
            </a:prstTxWarp>
            <a:spAutoFit/>
          </a:bodyPr>
          <a:lstStyle/>
          <a:p>
            <a:r>
              <a:rPr lang="en-US" sz="3600"/>
              <a:t>Hence, we can compute </a:t>
            </a:r>
          </a:p>
          <a:p>
            <a:r>
              <a:rPr lang="en-US" sz="3600">
                <a:solidFill>
                  <a:srgbClr val="FFFF00"/>
                </a:solidFill>
              </a:rPr>
              <a:t>a</a:t>
            </a:r>
            <a:r>
              <a:rPr lang="en-US" sz="3600" baseline="30000">
                <a:solidFill>
                  <a:srgbClr val="FFFF00"/>
                </a:solidFill>
              </a:rPr>
              <a:t>m</a:t>
            </a:r>
            <a:r>
              <a:rPr lang="en-US" sz="3600"/>
              <a:t> (mod </a:t>
            </a:r>
            <a:r>
              <a:rPr lang="en-US" sz="3600">
                <a:solidFill>
                  <a:srgbClr val="FFFF00"/>
                </a:solidFill>
              </a:rPr>
              <a:t>n</a:t>
            </a:r>
            <a:r>
              <a:rPr lang="en-US" sz="3600"/>
              <a:t>)</a:t>
            </a:r>
          </a:p>
          <a:p>
            <a:r>
              <a:rPr lang="en-US" sz="3600"/>
              <a:t>while performing  at most </a:t>
            </a:r>
            <a:br>
              <a:rPr lang="en-US" sz="3600"/>
            </a:br>
            <a:r>
              <a:rPr lang="en-US" sz="3600">
                <a:solidFill>
                  <a:srgbClr val="FFFF00"/>
                </a:solidFill>
              </a:rPr>
              <a:t>2 </a:t>
            </a:r>
            <a:r>
              <a:rPr lang="en-US" sz="3600">
                <a:solidFill>
                  <a:srgbClr val="FFFF00"/>
                </a:solidFill>
                <a:sym typeface="Symbol" charset="2"/>
              </a:rPr>
              <a:t>log</a:t>
            </a:r>
            <a:r>
              <a:rPr lang="en-US" sz="3600" baseline="-25000">
                <a:solidFill>
                  <a:srgbClr val="FFFF00"/>
                </a:solidFill>
                <a:sym typeface="Symbol" charset="2"/>
              </a:rPr>
              <a:t>2</a:t>
            </a:r>
            <a:r>
              <a:rPr lang="en-US" sz="3600">
                <a:solidFill>
                  <a:srgbClr val="FFFF00"/>
                </a:solidFill>
                <a:sym typeface="Symbol" charset="2"/>
              </a:rPr>
              <a:t> m </a:t>
            </a:r>
            <a:r>
              <a:rPr lang="en-US" sz="3600">
                <a:sym typeface="Symbol" charset="2"/>
              </a:rPr>
              <a:t>multiplies</a:t>
            </a:r>
          </a:p>
        </p:txBody>
      </p:sp>
      <p:sp>
        <p:nvSpPr>
          <p:cNvPr id="3" name="Rectangle 2"/>
          <p:cNvSpPr>
            <a:spLocks noChangeArrowheads="1"/>
          </p:cNvSpPr>
          <p:nvPr/>
        </p:nvSpPr>
        <p:spPr bwMode="auto">
          <a:xfrm>
            <a:off x="968375" y="4121150"/>
            <a:ext cx="7180263" cy="1754188"/>
          </a:xfrm>
          <a:prstGeom prst="rect">
            <a:avLst/>
          </a:prstGeom>
          <a:noFill/>
          <a:ln w="9525">
            <a:noFill/>
            <a:miter lim="800000"/>
            <a:headEnd/>
            <a:tailEnd/>
          </a:ln>
        </p:spPr>
        <p:txBody>
          <a:bodyPr>
            <a:prstTxWarp prst="textNoShape">
              <a:avLst/>
            </a:prstTxWarp>
            <a:spAutoFit/>
          </a:bodyPr>
          <a:lstStyle/>
          <a:p>
            <a:r>
              <a:rPr lang="en-US" sz="3600">
                <a:sym typeface="Symbol" charset="2"/>
              </a:rPr>
              <a:t>where each time we multiply</a:t>
            </a:r>
          </a:p>
          <a:p>
            <a:r>
              <a:rPr lang="en-US" sz="3600">
                <a:sym typeface="Symbol" charset="2"/>
              </a:rPr>
              <a:t>together numbers </a:t>
            </a:r>
            <a:br>
              <a:rPr lang="en-US" sz="3600">
                <a:sym typeface="Symbol" charset="2"/>
              </a:rPr>
            </a:br>
            <a:r>
              <a:rPr lang="en-US" sz="3600">
                <a:sym typeface="Symbol" charset="2"/>
              </a:rPr>
              <a:t>with </a:t>
            </a:r>
            <a:r>
              <a:rPr lang="en-US" sz="3600">
                <a:solidFill>
                  <a:srgbClr val="FFFF00"/>
                </a:solidFill>
                <a:latin typeface="cmsy10" pitchFamily="34" charset="0"/>
                <a:sym typeface="Symbol" charset="2"/>
              </a:rPr>
              <a:t></a:t>
            </a:r>
            <a:r>
              <a:rPr lang="en-US" sz="3600">
                <a:solidFill>
                  <a:srgbClr val="FFFF00"/>
                </a:solidFill>
                <a:sym typeface="Symbol" charset="2"/>
              </a:rPr>
              <a:t>log</a:t>
            </a:r>
            <a:r>
              <a:rPr lang="en-US" sz="3600" baseline="-25000">
                <a:solidFill>
                  <a:srgbClr val="FFFF00"/>
                </a:solidFill>
                <a:sym typeface="Symbol" charset="2"/>
              </a:rPr>
              <a:t>2</a:t>
            </a:r>
            <a:r>
              <a:rPr lang="en-US" sz="3600">
                <a:solidFill>
                  <a:srgbClr val="FFFF00"/>
                </a:solidFill>
                <a:sym typeface="Symbol" charset="2"/>
              </a:rPr>
              <a:t> n</a:t>
            </a:r>
            <a:r>
              <a:rPr lang="en-US" sz="3600">
                <a:solidFill>
                  <a:srgbClr val="FFFF00"/>
                </a:solidFill>
                <a:latin typeface="cmsy10" pitchFamily="34" charset="0"/>
                <a:sym typeface="Symbol" charset="2"/>
              </a:rPr>
              <a:t></a:t>
            </a:r>
            <a:r>
              <a:rPr lang="en-US" sz="3600">
                <a:solidFill>
                  <a:srgbClr val="FFFF00"/>
                </a:solidFill>
                <a:sym typeface="Symbol" charset="2"/>
              </a:rPr>
              <a:t> + 1</a:t>
            </a:r>
            <a:r>
              <a:rPr lang="en-US" sz="3600">
                <a:sym typeface="Symbol" charset="2"/>
              </a:rPr>
              <a:t> bits</a:t>
            </a:r>
            <a:endParaRPr lang="en-US" sz="360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extBox 1"/>
          <p:cNvSpPr txBox="1"/>
          <p:nvPr/>
        </p:nvSpPr>
        <p:spPr>
          <a:xfrm>
            <a:off x="2047802" y="104589"/>
            <a:ext cx="5023907" cy="523220"/>
          </a:xfrm>
          <a:prstGeom prst="rect">
            <a:avLst/>
          </a:prstGeom>
          <a:noFill/>
        </p:spPr>
        <p:txBody>
          <a:bodyPr wrap="none" rtlCol="0">
            <a:spAutoFit/>
          </a:bodyPr>
          <a:lstStyle/>
          <a:p>
            <a:r>
              <a:rPr lang="en-US" dirty="0" smtClean="0"/>
              <a:t>How do we implement this?</a:t>
            </a:r>
            <a:endParaRPr lang="en-US" dirty="0"/>
          </a:p>
        </p:txBody>
      </p:sp>
      <p:sp>
        <p:nvSpPr>
          <p:cNvPr id="3" name="TextBox 2"/>
          <p:cNvSpPr txBox="1"/>
          <p:nvPr/>
        </p:nvSpPr>
        <p:spPr>
          <a:xfrm>
            <a:off x="289243" y="3582873"/>
            <a:ext cx="8680681" cy="3046988"/>
          </a:xfrm>
          <a:prstGeom prst="rect">
            <a:avLst/>
          </a:prstGeom>
          <a:noFill/>
        </p:spPr>
        <p:txBody>
          <a:bodyPr wrap="none" rtlCol="0">
            <a:spAutoFit/>
          </a:bodyPr>
          <a:lstStyle/>
          <a:p>
            <a:pPr algn="l"/>
            <a:r>
              <a:rPr lang="en-US" sz="2400" dirty="0" smtClean="0">
                <a:latin typeface="Courier"/>
              </a:rPr>
              <a:t>(* compute a to the </a:t>
            </a:r>
            <a:r>
              <a:rPr lang="en-US" sz="2400" dirty="0" err="1" smtClean="0">
                <a:latin typeface="Courier"/>
              </a:rPr>
              <a:t>pth</a:t>
            </a:r>
            <a:r>
              <a:rPr lang="en-US" sz="2400" dirty="0" smtClean="0">
                <a:latin typeface="Courier"/>
              </a:rPr>
              <a:t> power modulo </a:t>
            </a:r>
            <a:r>
              <a:rPr lang="en-US" sz="2400" dirty="0" err="1" smtClean="0">
                <a:latin typeface="Courier"/>
              </a:rPr>
              <a:t>n</a:t>
            </a:r>
            <a:r>
              <a:rPr lang="en-US" sz="2400" dirty="0" smtClean="0">
                <a:latin typeface="Courier"/>
              </a:rPr>
              <a:t> *)</a:t>
            </a:r>
          </a:p>
          <a:p>
            <a:pPr algn="l"/>
            <a:endParaRPr lang="en-US" sz="2400" dirty="0" smtClean="0">
              <a:latin typeface="Courier"/>
            </a:endParaRPr>
          </a:p>
          <a:p>
            <a:pPr algn="l"/>
            <a:r>
              <a:rPr lang="en-US" sz="2400" dirty="0" smtClean="0">
                <a:latin typeface="Courier"/>
              </a:rPr>
              <a:t>let </a:t>
            </a:r>
            <a:r>
              <a:rPr lang="en-US" sz="2400" dirty="0" err="1" smtClean="0">
                <a:latin typeface="Courier"/>
              </a:rPr>
              <a:t>rec</a:t>
            </a:r>
            <a:r>
              <a:rPr lang="en-US" sz="2400" dirty="0" smtClean="0">
                <a:latin typeface="Courier"/>
              </a:rPr>
              <a:t> </a:t>
            </a:r>
            <a:r>
              <a:rPr lang="en-US" sz="2400" dirty="0" err="1" smtClean="0">
                <a:latin typeface="Courier"/>
              </a:rPr>
              <a:t>powermod</a:t>
            </a:r>
            <a:r>
              <a:rPr lang="en-US" sz="2400" dirty="0" smtClean="0">
                <a:latin typeface="Courier"/>
              </a:rPr>
              <a:t> a </a:t>
            </a:r>
            <a:r>
              <a:rPr lang="en-US" sz="2400" dirty="0" err="1" smtClean="0">
                <a:latin typeface="Courier"/>
              </a:rPr>
              <a:t>p</a:t>
            </a:r>
            <a:r>
              <a:rPr lang="en-US" sz="2400" dirty="0" smtClean="0">
                <a:latin typeface="Courier"/>
              </a:rPr>
              <a:t> </a:t>
            </a:r>
            <a:r>
              <a:rPr lang="en-US" sz="2400" dirty="0" err="1" smtClean="0">
                <a:latin typeface="Courier"/>
              </a:rPr>
              <a:t>n</a:t>
            </a:r>
            <a:r>
              <a:rPr lang="en-US" sz="2400" dirty="0" smtClean="0">
                <a:latin typeface="Courier"/>
              </a:rPr>
              <a:t> =  </a:t>
            </a:r>
          </a:p>
          <a:p>
            <a:pPr algn="l"/>
            <a:r>
              <a:rPr lang="en-US" sz="2400" dirty="0" smtClean="0">
                <a:latin typeface="Courier"/>
              </a:rPr>
              <a:t>  let sq </a:t>
            </a:r>
            <a:r>
              <a:rPr lang="en-US" sz="2400" dirty="0" err="1" smtClean="0">
                <a:latin typeface="Courier"/>
              </a:rPr>
              <a:t>x</a:t>
            </a:r>
            <a:r>
              <a:rPr lang="en-US" sz="2400" dirty="0" smtClean="0">
                <a:latin typeface="Courier"/>
              </a:rPr>
              <a:t> = (</a:t>
            </a:r>
            <a:r>
              <a:rPr lang="en-US" sz="2400" dirty="0" err="1" smtClean="0">
                <a:latin typeface="Courier"/>
              </a:rPr>
              <a:t>x</a:t>
            </a:r>
            <a:r>
              <a:rPr lang="en-US" sz="2400" dirty="0" smtClean="0">
                <a:latin typeface="Courier"/>
              </a:rPr>
              <a:t>*</a:t>
            </a:r>
            <a:r>
              <a:rPr lang="en-US" sz="2400" dirty="0" err="1" smtClean="0">
                <a:latin typeface="Courier"/>
              </a:rPr>
              <a:t>x</a:t>
            </a:r>
            <a:r>
              <a:rPr lang="en-US" sz="2400" dirty="0" smtClean="0">
                <a:latin typeface="Courier"/>
              </a:rPr>
              <a:t>) mod </a:t>
            </a:r>
            <a:r>
              <a:rPr lang="en-US" sz="2400" dirty="0" err="1" smtClean="0">
                <a:latin typeface="Courier"/>
              </a:rPr>
              <a:t>n</a:t>
            </a:r>
            <a:r>
              <a:rPr lang="en-US" sz="2400" dirty="0" smtClean="0">
                <a:latin typeface="Courier"/>
              </a:rPr>
              <a:t> in </a:t>
            </a:r>
          </a:p>
          <a:p>
            <a:pPr algn="l"/>
            <a:r>
              <a:rPr lang="en-US" sz="2400" dirty="0" smtClean="0">
                <a:latin typeface="Courier"/>
              </a:rPr>
              <a:t>    if </a:t>
            </a:r>
            <a:r>
              <a:rPr lang="en-US" sz="2400" dirty="0" err="1" smtClean="0">
                <a:latin typeface="Courier"/>
              </a:rPr>
              <a:t>p</a:t>
            </a:r>
            <a:r>
              <a:rPr lang="en-US" sz="2400" dirty="0" smtClean="0">
                <a:latin typeface="Courier"/>
              </a:rPr>
              <a:t>=0 then 1 else  </a:t>
            </a:r>
          </a:p>
          <a:p>
            <a:pPr algn="l"/>
            <a:r>
              <a:rPr lang="en-US" sz="2400" dirty="0" smtClean="0">
                <a:latin typeface="Courier"/>
              </a:rPr>
              <a:t>      let </a:t>
            </a:r>
            <a:r>
              <a:rPr lang="en-US" sz="2400" dirty="0" err="1" smtClean="0">
                <a:latin typeface="Courier"/>
              </a:rPr>
              <a:t>x</a:t>
            </a:r>
            <a:r>
              <a:rPr lang="en-US" sz="2400" dirty="0" smtClean="0">
                <a:latin typeface="Courier"/>
              </a:rPr>
              <a:t> = sq (</a:t>
            </a:r>
            <a:r>
              <a:rPr lang="en-US" sz="2400" dirty="0" err="1" smtClean="0">
                <a:latin typeface="Courier"/>
              </a:rPr>
              <a:t>powermod</a:t>
            </a:r>
            <a:r>
              <a:rPr lang="en-US" sz="2400" dirty="0" smtClean="0">
                <a:latin typeface="Courier"/>
              </a:rPr>
              <a:t> a (p/2) </a:t>
            </a:r>
            <a:r>
              <a:rPr lang="en-US" sz="2400" dirty="0" err="1" smtClean="0">
                <a:latin typeface="Courier"/>
              </a:rPr>
              <a:t>n</a:t>
            </a:r>
            <a:r>
              <a:rPr lang="en-US" sz="2400" dirty="0" smtClean="0">
                <a:latin typeface="Courier"/>
              </a:rPr>
              <a:t>) in </a:t>
            </a:r>
          </a:p>
          <a:p>
            <a:pPr algn="l"/>
            <a:r>
              <a:rPr lang="en-US" sz="2400" dirty="0" smtClean="0">
                <a:latin typeface="Courier"/>
              </a:rPr>
              <a:t>        if </a:t>
            </a:r>
            <a:r>
              <a:rPr lang="en-US" sz="2400" dirty="0" err="1" smtClean="0">
                <a:latin typeface="Courier"/>
              </a:rPr>
              <a:t>p</a:t>
            </a:r>
            <a:r>
              <a:rPr lang="en-US" sz="2400" dirty="0" smtClean="0">
                <a:latin typeface="Courier"/>
              </a:rPr>
              <a:t> mod 2 = 0 then </a:t>
            </a:r>
            <a:r>
              <a:rPr lang="en-US" sz="2400" dirty="0" err="1" smtClean="0">
                <a:latin typeface="Courier"/>
              </a:rPr>
              <a:t>x</a:t>
            </a:r>
            <a:r>
              <a:rPr lang="en-US" sz="2400" dirty="0" smtClean="0">
                <a:latin typeface="Courier"/>
              </a:rPr>
              <a:t> else (a*</a:t>
            </a:r>
            <a:r>
              <a:rPr lang="en-US" sz="2400" dirty="0" err="1" smtClean="0">
                <a:latin typeface="Courier"/>
              </a:rPr>
              <a:t>x</a:t>
            </a:r>
            <a:r>
              <a:rPr lang="en-US" sz="2400" dirty="0" smtClean="0">
                <a:latin typeface="Courier"/>
              </a:rPr>
              <a:t>) mod </a:t>
            </a:r>
            <a:r>
              <a:rPr lang="en-US" sz="2400" dirty="0" err="1" smtClean="0">
                <a:latin typeface="Courier"/>
              </a:rPr>
              <a:t>n</a:t>
            </a:r>
            <a:r>
              <a:rPr lang="en-US" sz="2400" dirty="0" smtClean="0">
                <a:latin typeface="Courier"/>
              </a:rPr>
              <a:t> </a:t>
            </a:r>
          </a:p>
          <a:p>
            <a:pPr algn="l"/>
            <a:endParaRPr lang="en-US" sz="2400" dirty="0">
              <a:latin typeface="Courier"/>
            </a:endParaRPr>
          </a:p>
        </p:txBody>
      </p:sp>
      <p:sp>
        <p:nvSpPr>
          <p:cNvPr id="4" name="TextBox 3"/>
          <p:cNvSpPr txBox="1"/>
          <p:nvPr/>
        </p:nvSpPr>
        <p:spPr>
          <a:xfrm>
            <a:off x="478475" y="749414"/>
            <a:ext cx="8206376" cy="2677656"/>
          </a:xfrm>
          <a:prstGeom prst="rect">
            <a:avLst/>
          </a:prstGeom>
          <a:noFill/>
        </p:spPr>
        <p:txBody>
          <a:bodyPr wrap="square" rtlCol="0">
            <a:spAutoFit/>
          </a:bodyPr>
          <a:lstStyle/>
          <a:p>
            <a:pPr algn="l"/>
            <a:r>
              <a:rPr lang="en-US" sz="2400" dirty="0" smtClean="0"/>
              <a:t>Let’s use my favorite programming language – </a:t>
            </a:r>
            <a:r>
              <a:rPr lang="en-US" sz="2400" dirty="0" err="1" smtClean="0"/>
              <a:t>Ocaml</a:t>
            </a:r>
            <a:r>
              <a:rPr lang="en-US" sz="2400" dirty="0" smtClean="0"/>
              <a:t>.</a:t>
            </a:r>
          </a:p>
          <a:p>
            <a:pPr algn="l"/>
            <a:endParaRPr lang="en-US" sz="2400" dirty="0" smtClean="0"/>
          </a:p>
          <a:p>
            <a:pPr algn="l"/>
            <a:r>
              <a:rPr lang="en-US" sz="2400" dirty="0" smtClean="0"/>
              <a:t>It’s a functional language that automatically infers the types of variables.  It compiles to fast code.  It has an interactive shell so that you can play with the functions you’ve written.  (Similar to SML which you will learn about in 15-212 or 15-150.)</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TextBox 3"/>
          <p:cNvSpPr txBox="1">
            <a:spLocks noChangeArrowheads="1"/>
          </p:cNvSpPr>
          <p:nvPr/>
        </p:nvSpPr>
        <p:spPr bwMode="auto">
          <a:xfrm>
            <a:off x="1908175" y="954088"/>
            <a:ext cx="5334000" cy="646112"/>
          </a:xfrm>
          <a:prstGeom prst="rect">
            <a:avLst/>
          </a:prstGeom>
          <a:noFill/>
          <a:ln w="9525">
            <a:noFill/>
            <a:miter lim="800000"/>
            <a:headEnd/>
            <a:tailEnd/>
          </a:ln>
        </p:spPr>
        <p:txBody>
          <a:bodyPr wrap="none">
            <a:prstTxWarp prst="textNoShape">
              <a:avLst/>
            </a:prstTxWarp>
            <a:spAutoFit/>
          </a:bodyPr>
          <a:lstStyle/>
          <a:p>
            <a:r>
              <a:rPr lang="en-US" sz="3600"/>
              <a:t>How do you compute…</a:t>
            </a:r>
          </a:p>
        </p:txBody>
      </p:sp>
      <p:sp>
        <p:nvSpPr>
          <p:cNvPr id="32771" name="TextBox 4"/>
          <p:cNvSpPr txBox="1">
            <a:spLocks noChangeArrowheads="1"/>
          </p:cNvSpPr>
          <p:nvPr/>
        </p:nvSpPr>
        <p:spPr bwMode="auto">
          <a:xfrm>
            <a:off x="836613" y="2011363"/>
            <a:ext cx="4146550" cy="647700"/>
          </a:xfrm>
          <a:prstGeom prst="rect">
            <a:avLst/>
          </a:prstGeom>
          <a:noFill/>
          <a:ln w="9525">
            <a:noFill/>
            <a:miter lim="800000"/>
            <a:headEnd/>
            <a:tailEnd/>
          </a:ln>
        </p:spPr>
        <p:txBody>
          <a:bodyPr wrap="none">
            <a:prstTxWarp prst="textNoShape">
              <a:avLst/>
            </a:prstTxWarp>
            <a:spAutoFit/>
          </a:bodyPr>
          <a:lstStyle/>
          <a:p>
            <a:r>
              <a:rPr lang="en-US" sz="3600" dirty="0"/>
              <a:t>5</a:t>
            </a:r>
            <a:r>
              <a:rPr lang="en-US" sz="3600" baseline="30000" dirty="0"/>
              <a:t>121242653 </a:t>
            </a:r>
            <a:r>
              <a:rPr lang="en-US" sz="3600" dirty="0"/>
              <a:t>(mod 11)</a:t>
            </a:r>
            <a:endParaRPr lang="en-US" sz="3600" baseline="30000" dirty="0"/>
          </a:p>
        </p:txBody>
      </p:sp>
      <p:sp>
        <p:nvSpPr>
          <p:cNvPr id="24" name="TextBox 23"/>
          <p:cNvSpPr txBox="1">
            <a:spLocks noChangeArrowheads="1"/>
          </p:cNvSpPr>
          <p:nvPr/>
        </p:nvSpPr>
        <p:spPr bwMode="auto">
          <a:xfrm>
            <a:off x="1709738" y="3200400"/>
            <a:ext cx="5730875" cy="954088"/>
          </a:xfrm>
          <a:prstGeom prst="rect">
            <a:avLst/>
          </a:prstGeom>
          <a:noFill/>
          <a:ln w="9525">
            <a:noFill/>
            <a:miter lim="800000"/>
            <a:headEnd/>
            <a:tailEnd/>
          </a:ln>
        </p:spPr>
        <p:txBody>
          <a:bodyPr wrap="none">
            <a:prstTxWarp prst="textNoShape">
              <a:avLst/>
            </a:prstTxWarp>
            <a:spAutoFit/>
          </a:bodyPr>
          <a:lstStyle/>
          <a:p>
            <a:r>
              <a:rPr lang="en-US"/>
              <a:t>The current best idea would still</a:t>
            </a:r>
            <a:br>
              <a:rPr lang="en-US"/>
            </a:br>
            <a:r>
              <a:rPr lang="en-US"/>
              <a:t>need about 54 calculations</a:t>
            </a:r>
          </a:p>
        </p:txBody>
      </p:sp>
      <p:sp>
        <p:nvSpPr>
          <p:cNvPr id="27" name="TextBox 26"/>
          <p:cNvSpPr txBox="1">
            <a:spLocks noChangeArrowheads="1"/>
          </p:cNvSpPr>
          <p:nvPr/>
        </p:nvSpPr>
        <p:spPr bwMode="auto">
          <a:xfrm>
            <a:off x="3425825" y="4462463"/>
            <a:ext cx="2058988" cy="523875"/>
          </a:xfrm>
          <a:prstGeom prst="rect">
            <a:avLst/>
          </a:prstGeom>
          <a:noFill/>
          <a:ln w="9525">
            <a:noFill/>
            <a:miter lim="800000"/>
            <a:headEnd/>
            <a:tailEnd/>
          </a:ln>
        </p:spPr>
        <p:txBody>
          <a:bodyPr wrap="none">
            <a:prstTxWarp prst="textNoShape">
              <a:avLst/>
            </a:prstTxWarp>
            <a:spAutoFit/>
          </a:bodyPr>
          <a:lstStyle/>
          <a:p>
            <a:r>
              <a:rPr lang="en-US"/>
              <a:t>answer = 4</a:t>
            </a:r>
          </a:p>
        </p:txBody>
      </p:sp>
      <p:sp>
        <p:nvSpPr>
          <p:cNvPr id="28" name="TextBox 27"/>
          <p:cNvSpPr txBox="1">
            <a:spLocks noChangeArrowheads="1"/>
          </p:cNvSpPr>
          <p:nvPr/>
        </p:nvSpPr>
        <p:spPr bwMode="auto">
          <a:xfrm>
            <a:off x="1533525" y="5368925"/>
            <a:ext cx="5838825" cy="523875"/>
          </a:xfrm>
          <a:prstGeom prst="rect">
            <a:avLst/>
          </a:prstGeom>
          <a:noFill/>
          <a:ln w="9525">
            <a:noFill/>
            <a:miter lim="800000"/>
            <a:headEnd/>
            <a:tailEnd/>
          </a:ln>
        </p:spPr>
        <p:txBody>
          <a:bodyPr wrap="none">
            <a:prstTxWarp prst="textNoShape">
              <a:avLst/>
            </a:prstTxWarp>
            <a:spAutoFit/>
          </a:bodyPr>
          <a:lstStyle/>
          <a:p>
            <a:r>
              <a:rPr lang="en-US"/>
              <a:t>Can we exponentiate any faster?</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7" grpId="0"/>
      <p:bldP spid="28" grpId="0"/>
    </p:bld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TextBox 1"/>
          <p:cNvSpPr txBox="1">
            <a:spLocks noChangeArrowheads="1"/>
          </p:cNvSpPr>
          <p:nvPr/>
        </p:nvSpPr>
        <p:spPr bwMode="auto">
          <a:xfrm>
            <a:off x="1089025" y="2638425"/>
            <a:ext cx="6972300" cy="1200150"/>
          </a:xfrm>
          <a:prstGeom prst="rect">
            <a:avLst/>
          </a:prstGeom>
          <a:noFill/>
          <a:ln w="9525">
            <a:noFill/>
            <a:miter lim="800000"/>
            <a:headEnd/>
            <a:tailEnd/>
          </a:ln>
        </p:spPr>
        <p:txBody>
          <a:bodyPr wrap="none">
            <a:prstTxWarp prst="textNoShape">
              <a:avLst/>
            </a:prstTxWarp>
            <a:spAutoFit/>
          </a:bodyPr>
          <a:lstStyle/>
          <a:p>
            <a:r>
              <a:rPr lang="en-US" sz="3600"/>
              <a:t>OK, need a little more number </a:t>
            </a:r>
            <a:br>
              <a:rPr lang="en-US" sz="3600"/>
            </a:br>
            <a:r>
              <a:rPr lang="en-US" sz="3600"/>
              <a:t>theory for this one…</a:t>
            </a:r>
          </a:p>
        </p:txBody>
      </p:sp>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818" name="Rectangle 1"/>
          <p:cNvSpPr>
            <a:spLocks noChangeArrowheads="1"/>
          </p:cNvSpPr>
          <p:nvPr/>
        </p:nvSpPr>
        <p:spPr bwMode="auto">
          <a:xfrm>
            <a:off x="1273175" y="2166938"/>
            <a:ext cx="6604000" cy="1568450"/>
          </a:xfrm>
          <a:prstGeom prst="rect">
            <a:avLst/>
          </a:prstGeom>
          <a:noFill/>
          <a:ln w="9525">
            <a:noFill/>
            <a:miter lim="800000"/>
            <a:headEnd/>
            <a:tailEnd/>
          </a:ln>
        </p:spPr>
        <p:txBody>
          <a:bodyPr>
            <a:prstTxWarp prst="textNoShape">
              <a:avLst/>
            </a:prstTxWarp>
            <a:spAutoFit/>
          </a:bodyPr>
          <a:lstStyle/>
          <a:p>
            <a:r>
              <a:rPr lang="en-US" sz="3200"/>
              <a:t>Z</a:t>
            </a:r>
            <a:r>
              <a:rPr lang="en-US" sz="3200" baseline="-25000"/>
              <a:t>n</a:t>
            </a:r>
            <a:r>
              <a:rPr lang="en-US" sz="3200"/>
              <a:t> = {0, 1, 2, …, n-1}</a:t>
            </a:r>
          </a:p>
          <a:p>
            <a:endParaRPr lang="en-US" sz="3200"/>
          </a:p>
          <a:p>
            <a:r>
              <a:rPr lang="en-US" sz="3200">
                <a:solidFill>
                  <a:schemeClr val="tx2"/>
                </a:solidFill>
              </a:rPr>
              <a:t>Z</a:t>
            </a:r>
            <a:r>
              <a:rPr lang="en-US" sz="3200" baseline="-25000">
                <a:solidFill>
                  <a:schemeClr val="tx2"/>
                </a:solidFill>
              </a:rPr>
              <a:t>n</a:t>
            </a:r>
            <a:r>
              <a:rPr lang="en-US" sz="3200" baseline="30000">
                <a:solidFill>
                  <a:schemeClr val="tx2"/>
                </a:solidFill>
              </a:rPr>
              <a:t>*</a:t>
            </a:r>
            <a:r>
              <a:rPr lang="en-US" sz="3200">
                <a:solidFill>
                  <a:schemeClr val="tx2"/>
                </a:solidFill>
              </a:rPr>
              <a:t> = {x </a:t>
            </a:r>
            <a:r>
              <a:rPr lang="en-US" sz="3200">
                <a:solidFill>
                  <a:schemeClr val="tx2"/>
                </a:solidFill>
                <a:latin typeface="cmsy10" pitchFamily="34" charset="0"/>
                <a:sym typeface="Symbol" charset="2"/>
              </a:rPr>
              <a:t></a:t>
            </a:r>
            <a:r>
              <a:rPr lang="en-US" sz="3200">
                <a:solidFill>
                  <a:schemeClr val="tx2"/>
                </a:solidFill>
              </a:rPr>
              <a:t> Z</a:t>
            </a:r>
            <a:r>
              <a:rPr lang="en-US" sz="3200" baseline="-25000">
                <a:solidFill>
                  <a:schemeClr val="tx2"/>
                </a:solidFill>
              </a:rPr>
              <a:t>n</a:t>
            </a:r>
            <a:r>
              <a:rPr lang="en-US" sz="3200">
                <a:solidFill>
                  <a:schemeClr val="tx2"/>
                </a:solidFill>
              </a:rPr>
              <a:t> | GCD(x,n) =1}</a:t>
            </a:r>
          </a:p>
        </p:txBody>
      </p:sp>
      <p:sp>
        <p:nvSpPr>
          <p:cNvPr id="34819" name="TextBox 2"/>
          <p:cNvSpPr txBox="1">
            <a:spLocks noChangeArrowheads="1"/>
          </p:cNvSpPr>
          <p:nvPr/>
        </p:nvSpPr>
        <p:spPr bwMode="auto">
          <a:xfrm>
            <a:off x="2989263" y="939800"/>
            <a:ext cx="3171825" cy="647700"/>
          </a:xfrm>
          <a:prstGeom prst="rect">
            <a:avLst/>
          </a:prstGeom>
          <a:noFill/>
          <a:ln w="9525">
            <a:noFill/>
            <a:miter lim="800000"/>
            <a:headEnd/>
            <a:tailEnd/>
          </a:ln>
        </p:spPr>
        <p:txBody>
          <a:bodyPr wrap="none">
            <a:prstTxWarp prst="textNoShape">
              <a:avLst/>
            </a:prstTxWarp>
            <a:spAutoFit/>
          </a:bodyPr>
          <a:lstStyle/>
          <a:p>
            <a:r>
              <a:rPr lang="en-US" sz="3600"/>
              <a:t>First, recall…</a:t>
            </a:r>
          </a:p>
        </p:txBody>
      </p:sp>
    </p:spTree>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290" name="Rectangle 1"/>
          <p:cNvSpPr>
            <a:spLocks noChangeArrowheads="1"/>
          </p:cNvSpPr>
          <p:nvPr/>
        </p:nvSpPr>
        <p:spPr bwMode="auto">
          <a:xfrm>
            <a:off x="688975" y="712788"/>
            <a:ext cx="7772400" cy="4524375"/>
          </a:xfrm>
          <a:prstGeom prst="rect">
            <a:avLst/>
          </a:prstGeom>
          <a:noFill/>
          <a:ln w="9525">
            <a:noFill/>
            <a:miter lim="800000"/>
            <a:headEnd/>
            <a:tailEnd/>
          </a:ln>
        </p:spPr>
        <p:txBody>
          <a:bodyPr>
            <a:prstTxWarp prst="textNoShape">
              <a:avLst/>
            </a:prstTxWarp>
            <a:spAutoFit/>
          </a:bodyPr>
          <a:lstStyle/>
          <a:p>
            <a:pPr marL="342900" indent="-342900"/>
            <a:r>
              <a:rPr lang="en-US" sz="3600"/>
              <a:t>Fundamental lemmas mod n</a:t>
            </a:r>
            <a:r>
              <a:rPr lang="en-US" sz="3600">
                <a:solidFill>
                  <a:schemeClr val="tx2"/>
                </a:solidFill>
              </a:rPr>
              <a:t>:</a:t>
            </a:r>
          </a:p>
          <a:p>
            <a:pPr marL="342900" indent="-342900"/>
            <a:endParaRPr lang="en-US" sz="3600">
              <a:solidFill>
                <a:schemeClr val="tx2"/>
              </a:solidFill>
            </a:endParaRPr>
          </a:p>
          <a:p>
            <a:pPr marL="342900" indent="-342900"/>
            <a:r>
              <a:rPr lang="en-US" sz="3600"/>
              <a:t>If (x </a:t>
            </a:r>
            <a:r>
              <a:rPr lang="en-US" sz="3600">
                <a:solidFill>
                  <a:schemeClr val="tx2"/>
                </a:solidFill>
                <a:latin typeface="Symbol" charset="2"/>
                <a:sym typeface="Symbol" charset="2"/>
              </a:rPr>
              <a:t></a:t>
            </a:r>
            <a:r>
              <a:rPr lang="en-US" sz="3600" baseline="-25000"/>
              <a:t>n</a:t>
            </a:r>
            <a:r>
              <a:rPr lang="en-US" sz="3600"/>
              <a:t> y) and (a </a:t>
            </a:r>
            <a:r>
              <a:rPr lang="en-US" sz="3600">
                <a:solidFill>
                  <a:schemeClr val="tx2"/>
                </a:solidFill>
                <a:latin typeface="Symbol" charset="2"/>
                <a:sym typeface="Symbol" charset="2"/>
              </a:rPr>
              <a:t></a:t>
            </a:r>
            <a:r>
              <a:rPr lang="en-US" sz="3600" baseline="-25000"/>
              <a:t>n</a:t>
            </a:r>
            <a:r>
              <a:rPr lang="en-US" sz="3600"/>
              <a:t> b). Then</a:t>
            </a:r>
          </a:p>
          <a:p>
            <a:pPr marL="342900" indent="-342900"/>
            <a:endParaRPr lang="en-US" sz="3600"/>
          </a:p>
          <a:p>
            <a:pPr marL="342900" indent="-342900">
              <a:buFontTx/>
              <a:buAutoNum type="arabicParenR"/>
            </a:pPr>
            <a:r>
              <a:rPr lang="en-US" sz="3600"/>
              <a:t> x + a </a:t>
            </a:r>
            <a:r>
              <a:rPr lang="en-US" sz="3600">
                <a:solidFill>
                  <a:schemeClr val="tx2"/>
                </a:solidFill>
                <a:latin typeface="Symbol" charset="2"/>
                <a:sym typeface="Symbol" charset="2"/>
              </a:rPr>
              <a:t></a:t>
            </a:r>
            <a:r>
              <a:rPr lang="en-US" sz="3600" baseline="-25000"/>
              <a:t>n</a:t>
            </a:r>
            <a:r>
              <a:rPr lang="en-US" sz="3600"/>
              <a:t> y + b</a:t>
            </a:r>
          </a:p>
          <a:p>
            <a:pPr marL="342900" indent="-342900">
              <a:buFontTx/>
              <a:buAutoNum type="arabicParenR"/>
            </a:pPr>
            <a:r>
              <a:rPr lang="en-US" sz="3600"/>
              <a:t> x * a </a:t>
            </a:r>
            <a:r>
              <a:rPr lang="en-US" sz="3600">
                <a:solidFill>
                  <a:schemeClr val="tx2"/>
                </a:solidFill>
                <a:latin typeface="Symbol" charset="2"/>
                <a:sym typeface="Symbol" charset="2"/>
              </a:rPr>
              <a:t></a:t>
            </a:r>
            <a:r>
              <a:rPr lang="en-US" sz="3600" baseline="-25000"/>
              <a:t>n</a:t>
            </a:r>
            <a:r>
              <a:rPr lang="en-US" sz="3600"/>
              <a:t> y * b</a:t>
            </a:r>
          </a:p>
          <a:p>
            <a:pPr marL="342900" indent="-342900">
              <a:buFontTx/>
              <a:buAutoNum type="arabicParenR"/>
            </a:pPr>
            <a:r>
              <a:rPr lang="en-US" sz="3600"/>
              <a:t> x - a </a:t>
            </a:r>
            <a:r>
              <a:rPr lang="en-US" sz="3600">
                <a:solidFill>
                  <a:schemeClr val="tx2"/>
                </a:solidFill>
                <a:latin typeface="Symbol" charset="2"/>
                <a:sym typeface="Symbol" charset="2"/>
              </a:rPr>
              <a:t></a:t>
            </a:r>
            <a:r>
              <a:rPr lang="en-US" sz="3600" baseline="-25000"/>
              <a:t>n</a:t>
            </a:r>
            <a:r>
              <a:rPr lang="en-US" sz="3600"/>
              <a:t> y – b</a:t>
            </a:r>
          </a:p>
          <a:p>
            <a:pPr marL="342900" indent="-342900">
              <a:buFontTx/>
              <a:buAutoNum type="arabicParenR"/>
            </a:pPr>
            <a:r>
              <a:rPr lang="en-US" sz="3600"/>
              <a:t> cx </a:t>
            </a:r>
            <a:r>
              <a:rPr lang="en-US" sz="3600">
                <a:solidFill>
                  <a:schemeClr val="tx2"/>
                </a:solidFill>
                <a:latin typeface="Symbol" charset="2"/>
                <a:sym typeface="Symbol" charset="2"/>
              </a:rPr>
              <a:t></a:t>
            </a:r>
            <a:r>
              <a:rPr lang="en-US" sz="3600" baseline="-25000"/>
              <a:t>n</a:t>
            </a:r>
            <a:r>
              <a:rPr lang="en-US" sz="3600"/>
              <a:t> cy </a:t>
            </a:r>
            <a:r>
              <a:rPr lang="en-US" sz="3600">
                <a:solidFill>
                  <a:schemeClr val="tx2"/>
                </a:solidFill>
                <a:latin typeface="Symbol" charset="2"/>
                <a:sym typeface="Symbol" charset="2"/>
              </a:rPr>
              <a:t></a:t>
            </a:r>
            <a:r>
              <a:rPr lang="en-US" sz="3600">
                <a:solidFill>
                  <a:schemeClr val="tx2"/>
                </a:solidFill>
              </a:rPr>
              <a:t> </a:t>
            </a:r>
            <a:r>
              <a:rPr lang="en-US" sz="3600"/>
              <a:t>a</a:t>
            </a:r>
            <a:r>
              <a:rPr lang="en-US" sz="3600">
                <a:solidFill>
                  <a:schemeClr val="tx2"/>
                </a:solidFill>
              </a:rPr>
              <a:t> </a:t>
            </a:r>
            <a:r>
              <a:rPr lang="en-US" sz="3600">
                <a:solidFill>
                  <a:schemeClr val="tx2"/>
                </a:solidFill>
                <a:latin typeface="Symbol" charset="2"/>
                <a:sym typeface="Symbol" charset="2"/>
              </a:rPr>
              <a:t></a:t>
            </a:r>
            <a:r>
              <a:rPr lang="en-US" sz="3600" baseline="-25000">
                <a:solidFill>
                  <a:schemeClr val="tx2"/>
                </a:solidFill>
              </a:rPr>
              <a:t>n</a:t>
            </a:r>
            <a:r>
              <a:rPr lang="en-US" sz="3600">
                <a:solidFill>
                  <a:schemeClr val="tx2"/>
                </a:solidFill>
              </a:rPr>
              <a:t> </a:t>
            </a:r>
            <a:r>
              <a:rPr lang="en-US" sz="3600"/>
              <a:t>b</a:t>
            </a:r>
          </a:p>
        </p:txBody>
      </p:sp>
      <p:sp>
        <p:nvSpPr>
          <p:cNvPr id="4" name="Rectangle 3"/>
          <p:cNvSpPr>
            <a:spLocks noChangeArrowheads="1"/>
          </p:cNvSpPr>
          <p:nvPr/>
        </p:nvSpPr>
        <p:spPr bwMode="auto">
          <a:xfrm>
            <a:off x="6799263" y="4673600"/>
            <a:ext cx="2116137" cy="461963"/>
          </a:xfrm>
          <a:prstGeom prst="rect">
            <a:avLst/>
          </a:prstGeom>
          <a:noFill/>
          <a:ln w="9525">
            <a:solidFill>
              <a:srgbClr val="FF0000"/>
            </a:solidFill>
            <a:miter lim="800000"/>
            <a:headEnd/>
            <a:tailEnd/>
          </a:ln>
        </p:spPr>
        <p:txBody>
          <a:bodyPr wrap="none">
            <a:prstTxWarp prst="textNoShape">
              <a:avLst/>
            </a:prstTxWarp>
            <a:spAutoFit/>
          </a:bodyPr>
          <a:lstStyle/>
          <a:p>
            <a:pPr marL="342900" indent="-342900"/>
            <a:r>
              <a:rPr lang="en-US" sz="2400">
                <a:solidFill>
                  <a:schemeClr val="tx2"/>
                </a:solidFill>
              </a:rPr>
              <a:t>i.e., if c in Z</a:t>
            </a:r>
            <a:r>
              <a:rPr lang="en-US" sz="2400" baseline="-25000">
                <a:solidFill>
                  <a:schemeClr val="tx2"/>
                </a:solidFill>
              </a:rPr>
              <a:t>n</a:t>
            </a:r>
            <a:r>
              <a:rPr lang="en-US" sz="2400" baseline="15000">
                <a:solidFill>
                  <a:schemeClr val="tx2"/>
                </a:solidFill>
              </a:rPr>
              <a: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90">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290">
                                            <p:txEl>
                                              <p:pRg st="7" end="7"/>
                                            </p:txEl>
                                          </p:spTgt>
                                        </p:tgtEl>
                                        <p:attrNameLst>
                                          <p:attrName>style.visibility</p:attrName>
                                        </p:attrNameLst>
                                      </p:cBhvr>
                                      <p:to>
                                        <p:strVal val="visible"/>
                                      </p:to>
                                    </p:set>
                                  </p:childTnLst>
                                </p:cTn>
                              </p:par>
                            </p:childTnLst>
                          </p:cTn>
                        </p:par>
                        <p:par>
                          <p:cTn id="11" fill="hold">
                            <p:stCondLst>
                              <p:cond delay="0"/>
                            </p:stCondLst>
                            <p:childTnLst>
                              <p:par>
                                <p:cTn id="12" presetID="10" presetClass="entr" presetSubtype="0" fill="hold" grpId="0" nodeType="afterEffect">
                                  <p:stCondLst>
                                    <p:cond delay="100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866" name="Rectangle 1"/>
          <p:cNvSpPr>
            <a:spLocks noChangeArrowheads="1"/>
          </p:cNvSpPr>
          <p:nvPr/>
        </p:nvSpPr>
        <p:spPr bwMode="auto">
          <a:xfrm>
            <a:off x="1023938" y="704850"/>
            <a:ext cx="7391400" cy="1570038"/>
          </a:xfrm>
          <a:prstGeom prst="rect">
            <a:avLst/>
          </a:prstGeom>
          <a:noFill/>
          <a:ln w="9525">
            <a:noFill/>
            <a:miter lim="800000"/>
            <a:headEnd/>
            <a:tailEnd/>
          </a:ln>
        </p:spPr>
        <p:txBody>
          <a:bodyPr>
            <a:prstTxWarp prst="textNoShape">
              <a:avLst/>
            </a:prstTxWarp>
            <a:spAutoFit/>
          </a:bodyPr>
          <a:lstStyle/>
          <a:p>
            <a:r>
              <a:rPr lang="en-US" sz="3200" dirty="0">
                <a:solidFill>
                  <a:schemeClr val="tx2"/>
                </a:solidFill>
                <a:sym typeface="Symbol" charset="2"/>
              </a:rPr>
              <a:t>Euler Phi Function</a:t>
            </a:r>
            <a:r>
              <a:rPr lang="en-US" sz="3200" dirty="0" smtClean="0">
                <a:solidFill>
                  <a:schemeClr val="tx2"/>
                </a:solidFill>
                <a:sym typeface="Symbol" charset="2"/>
              </a:rPr>
              <a:t> </a:t>
            </a:r>
            <a:r>
              <a:rPr lang="en-US" sz="3200" dirty="0" err="1" smtClean="0">
                <a:solidFill>
                  <a:schemeClr val="tx2"/>
                </a:solidFill>
                <a:latin typeface="cmmi10" pitchFamily="34" charset="0"/>
                <a:sym typeface="Symbol" charset="2"/>
              </a:rPr>
              <a:t>Φ</a:t>
            </a:r>
            <a:r>
              <a:rPr lang="en-US" sz="3200" dirty="0" err="1" smtClean="0">
                <a:solidFill>
                  <a:schemeClr val="tx2"/>
                </a:solidFill>
              </a:rPr>
              <a:t>(</a:t>
            </a:r>
            <a:r>
              <a:rPr lang="en-US" sz="3200" dirty="0" err="1">
                <a:solidFill>
                  <a:schemeClr val="tx2"/>
                </a:solidFill>
              </a:rPr>
              <a:t>n</a:t>
            </a:r>
            <a:r>
              <a:rPr lang="en-US" sz="3200" dirty="0">
                <a:solidFill>
                  <a:schemeClr val="tx2"/>
                </a:solidFill>
              </a:rPr>
              <a:t>) </a:t>
            </a:r>
            <a:endParaRPr lang="en-US" sz="3200" dirty="0">
              <a:solidFill>
                <a:schemeClr val="tx2"/>
              </a:solidFill>
              <a:sym typeface="Symbol" charset="2"/>
            </a:endParaRPr>
          </a:p>
          <a:p>
            <a:endParaRPr lang="en-US" sz="3200" dirty="0" smtClean="0">
              <a:solidFill>
                <a:schemeClr val="tx2"/>
              </a:solidFill>
              <a:sym typeface="Symbol" charset="2"/>
            </a:endParaRPr>
          </a:p>
          <a:p>
            <a:r>
              <a:rPr lang="en-US" sz="3200" dirty="0" err="1" smtClean="0">
                <a:latin typeface="cmmi10" pitchFamily="34" charset="0"/>
              </a:rPr>
              <a:t>Φ</a:t>
            </a:r>
            <a:r>
              <a:rPr lang="en-US" sz="3200" dirty="0" err="1" smtClean="0"/>
              <a:t>(</a:t>
            </a:r>
            <a:r>
              <a:rPr lang="en-US" sz="3200" dirty="0" err="1"/>
              <a:t>n</a:t>
            </a:r>
            <a:r>
              <a:rPr lang="en-US" sz="3200" dirty="0"/>
              <a:t>) = size of Z</a:t>
            </a:r>
            <a:r>
              <a:rPr lang="en-US" sz="3200" baseline="-25000" dirty="0"/>
              <a:t>n</a:t>
            </a:r>
            <a:r>
              <a:rPr lang="en-US" sz="3200" baseline="30000" dirty="0"/>
              <a:t>* </a:t>
            </a:r>
          </a:p>
        </p:txBody>
      </p:sp>
      <p:sp>
        <p:nvSpPr>
          <p:cNvPr id="21507" name="Rectangle 2"/>
          <p:cNvSpPr>
            <a:spLocks noChangeArrowheads="1"/>
          </p:cNvSpPr>
          <p:nvPr/>
        </p:nvSpPr>
        <p:spPr bwMode="auto">
          <a:xfrm>
            <a:off x="2289175" y="3735388"/>
            <a:ext cx="4572000" cy="584200"/>
          </a:xfrm>
          <a:prstGeom prst="rect">
            <a:avLst/>
          </a:prstGeom>
          <a:noFill/>
          <a:ln w="9525">
            <a:noFill/>
            <a:miter lim="800000"/>
            <a:headEnd/>
            <a:tailEnd/>
          </a:ln>
        </p:spPr>
        <p:txBody>
          <a:bodyPr>
            <a:prstTxWarp prst="textNoShape">
              <a:avLst/>
            </a:prstTxWarp>
            <a:spAutoFit/>
          </a:bodyPr>
          <a:lstStyle/>
          <a:p>
            <a:r>
              <a:rPr lang="en-US" sz="3200" dirty="0" err="1">
                <a:solidFill>
                  <a:schemeClr val="tx2"/>
                </a:solidFill>
              </a:rPr>
              <a:t>p</a:t>
            </a:r>
            <a:r>
              <a:rPr lang="en-US" sz="3200" dirty="0">
                <a:solidFill>
                  <a:schemeClr val="tx2"/>
                </a:solidFill>
              </a:rPr>
              <a:t> prime </a:t>
            </a:r>
            <a:r>
              <a:rPr lang="en-US" sz="3200" dirty="0" err="1">
                <a:solidFill>
                  <a:schemeClr val="tx2"/>
                </a:solidFill>
                <a:latin typeface="cmsy10" pitchFamily="34" charset="0"/>
                <a:sym typeface="Symbol" charset="2"/>
              </a:rPr>
              <a:t></a:t>
            </a:r>
            <a:r>
              <a:rPr lang="en-US" sz="3200" dirty="0" smtClean="0">
                <a:solidFill>
                  <a:schemeClr val="tx2"/>
                </a:solidFill>
              </a:rPr>
              <a:t> </a:t>
            </a:r>
            <a:r>
              <a:rPr lang="en-US" sz="3200" dirty="0" err="1" smtClean="0">
                <a:solidFill>
                  <a:schemeClr val="tx2"/>
                </a:solidFill>
                <a:latin typeface="cmmi10" pitchFamily="34" charset="0"/>
              </a:rPr>
              <a:t>Φ</a:t>
            </a:r>
            <a:r>
              <a:rPr lang="en-US" sz="3200" dirty="0" err="1" smtClean="0">
                <a:solidFill>
                  <a:schemeClr val="tx2"/>
                </a:solidFill>
              </a:rPr>
              <a:t>(</a:t>
            </a:r>
            <a:r>
              <a:rPr lang="en-US" sz="3200" dirty="0" err="1">
                <a:solidFill>
                  <a:schemeClr val="tx2"/>
                </a:solidFill>
              </a:rPr>
              <a:t>p</a:t>
            </a:r>
            <a:r>
              <a:rPr lang="en-US" sz="3200" dirty="0">
                <a:solidFill>
                  <a:schemeClr val="tx2"/>
                </a:solidFill>
              </a:rPr>
              <a:t>) = p-1</a:t>
            </a:r>
          </a:p>
        </p:txBody>
      </p:sp>
      <p:sp>
        <p:nvSpPr>
          <p:cNvPr id="21508" name="Rectangle 2"/>
          <p:cNvSpPr>
            <a:spLocks noChangeArrowheads="1"/>
          </p:cNvSpPr>
          <p:nvPr/>
        </p:nvSpPr>
        <p:spPr bwMode="auto">
          <a:xfrm>
            <a:off x="2289175" y="4735513"/>
            <a:ext cx="4572000" cy="1076325"/>
          </a:xfrm>
          <a:prstGeom prst="rect">
            <a:avLst/>
          </a:prstGeom>
          <a:noFill/>
          <a:ln w="9525">
            <a:noFill/>
            <a:miter lim="800000"/>
            <a:headEnd/>
            <a:tailEnd/>
          </a:ln>
        </p:spPr>
        <p:txBody>
          <a:bodyPr>
            <a:prstTxWarp prst="textNoShape">
              <a:avLst/>
            </a:prstTxWarp>
            <a:spAutoFit/>
          </a:bodyPr>
          <a:lstStyle/>
          <a:p>
            <a:r>
              <a:rPr lang="en-US" sz="3200" dirty="0" err="1">
                <a:solidFill>
                  <a:schemeClr val="tx2"/>
                </a:solidFill>
              </a:rPr>
              <a:t>p</a:t>
            </a:r>
            <a:r>
              <a:rPr lang="en-US" sz="3200" dirty="0">
                <a:solidFill>
                  <a:schemeClr val="tx2"/>
                </a:solidFill>
              </a:rPr>
              <a:t>, </a:t>
            </a:r>
            <a:r>
              <a:rPr lang="en-US" sz="3200" dirty="0" err="1">
                <a:solidFill>
                  <a:schemeClr val="tx2"/>
                </a:solidFill>
              </a:rPr>
              <a:t>q</a:t>
            </a:r>
            <a:r>
              <a:rPr lang="en-US" sz="3200" dirty="0">
                <a:solidFill>
                  <a:schemeClr val="tx2"/>
                </a:solidFill>
              </a:rPr>
              <a:t> distinct primes </a:t>
            </a:r>
            <a:r>
              <a:rPr lang="en-US" sz="3200" dirty="0" err="1">
                <a:solidFill>
                  <a:schemeClr val="tx2"/>
                </a:solidFill>
                <a:latin typeface="cmsy10" pitchFamily="34" charset="0"/>
                <a:sym typeface="Symbol" charset="2"/>
              </a:rPr>
              <a:t></a:t>
            </a:r>
            <a:r>
              <a:rPr lang="en-US" sz="3200" dirty="0" smtClean="0">
                <a:solidFill>
                  <a:schemeClr val="tx2"/>
                </a:solidFill>
              </a:rPr>
              <a:t> </a:t>
            </a:r>
            <a:r>
              <a:rPr lang="en-US" sz="3200" dirty="0" err="1" smtClean="0">
                <a:solidFill>
                  <a:schemeClr val="tx2"/>
                </a:solidFill>
                <a:latin typeface="cmmi10" pitchFamily="34" charset="0"/>
              </a:rPr>
              <a:t>Φ</a:t>
            </a:r>
            <a:r>
              <a:rPr lang="en-US" sz="3200" dirty="0" err="1" smtClean="0">
                <a:solidFill>
                  <a:schemeClr val="tx2"/>
                </a:solidFill>
              </a:rPr>
              <a:t>(</a:t>
            </a:r>
            <a:r>
              <a:rPr lang="en-US" sz="3200" dirty="0" err="1">
                <a:solidFill>
                  <a:schemeClr val="tx2"/>
                </a:solidFill>
              </a:rPr>
              <a:t>pq</a:t>
            </a:r>
            <a:r>
              <a:rPr lang="en-US" sz="3200" dirty="0">
                <a:solidFill>
                  <a:schemeClr val="tx2"/>
                </a:solidFill>
              </a:rPr>
              <a:t>) = (p-1)(q-1)</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50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5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p:bldP spid="21508" grpId="0"/>
    </p:bld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890" name="Rectangle 1"/>
          <p:cNvSpPr>
            <a:spLocks noChangeArrowheads="1"/>
          </p:cNvSpPr>
          <p:nvPr/>
        </p:nvSpPr>
        <p:spPr bwMode="auto">
          <a:xfrm>
            <a:off x="590550" y="652463"/>
            <a:ext cx="7969250" cy="2308225"/>
          </a:xfrm>
          <a:prstGeom prst="rect">
            <a:avLst/>
          </a:prstGeom>
          <a:noFill/>
          <a:ln w="9525">
            <a:noFill/>
            <a:miter lim="800000"/>
            <a:headEnd/>
            <a:tailEnd/>
          </a:ln>
        </p:spPr>
        <p:txBody>
          <a:bodyPr>
            <a:prstTxWarp prst="textNoShape">
              <a:avLst/>
            </a:prstTxWarp>
            <a:spAutoFit/>
          </a:bodyPr>
          <a:lstStyle/>
          <a:p>
            <a:r>
              <a:rPr lang="en-US" sz="3600">
                <a:solidFill>
                  <a:schemeClr val="tx2"/>
                </a:solidFill>
              </a:rPr>
              <a:t>Fundamental lemma of powers?</a:t>
            </a:r>
          </a:p>
          <a:p>
            <a:endParaRPr lang="en-US" sz="3600">
              <a:solidFill>
                <a:schemeClr val="tx2"/>
              </a:solidFill>
            </a:endParaRPr>
          </a:p>
          <a:p>
            <a:r>
              <a:rPr lang="en-US" sz="3600"/>
              <a:t>If (x </a:t>
            </a:r>
            <a:r>
              <a:rPr lang="en-US" sz="3600">
                <a:solidFill>
                  <a:schemeClr val="tx2"/>
                </a:solidFill>
                <a:latin typeface="cmsy10" pitchFamily="34" charset="0"/>
                <a:sym typeface="Symbol" charset="2"/>
              </a:rPr>
              <a:t></a:t>
            </a:r>
            <a:r>
              <a:rPr lang="en-US" sz="3600" baseline="-25000"/>
              <a:t>n</a:t>
            </a:r>
            <a:r>
              <a:rPr lang="en-US" sz="3600"/>
              <a:t> y)</a:t>
            </a:r>
          </a:p>
          <a:p>
            <a:r>
              <a:rPr lang="en-US" sz="3600"/>
              <a:t>Then a</a:t>
            </a:r>
            <a:r>
              <a:rPr lang="en-US" sz="3600" baseline="30000"/>
              <a:t>x</a:t>
            </a:r>
            <a:r>
              <a:rPr lang="en-US" sz="3600"/>
              <a:t> </a:t>
            </a:r>
            <a:r>
              <a:rPr lang="en-US" sz="3600">
                <a:solidFill>
                  <a:schemeClr val="tx2"/>
                </a:solidFill>
                <a:latin typeface="cmsy10" pitchFamily="34" charset="0"/>
                <a:sym typeface="Symbol" charset="2"/>
              </a:rPr>
              <a:t></a:t>
            </a:r>
            <a:r>
              <a:rPr lang="en-US" sz="3600" baseline="-25000"/>
              <a:t>n</a:t>
            </a:r>
            <a:r>
              <a:rPr lang="en-US" sz="3600"/>
              <a:t> a</a:t>
            </a:r>
            <a:r>
              <a:rPr lang="en-US" sz="3600" baseline="30000"/>
              <a:t>y</a:t>
            </a:r>
            <a:r>
              <a:rPr lang="en-US" sz="3600"/>
              <a:t> ?</a:t>
            </a:r>
          </a:p>
        </p:txBody>
      </p:sp>
      <p:sp>
        <p:nvSpPr>
          <p:cNvPr id="3" name="Rectangle 2"/>
          <p:cNvSpPr>
            <a:spLocks noChangeArrowheads="1"/>
          </p:cNvSpPr>
          <p:nvPr/>
        </p:nvSpPr>
        <p:spPr bwMode="auto">
          <a:xfrm>
            <a:off x="2289175" y="3427413"/>
            <a:ext cx="4572000" cy="708025"/>
          </a:xfrm>
          <a:prstGeom prst="rect">
            <a:avLst/>
          </a:prstGeom>
          <a:noFill/>
          <a:ln w="9525">
            <a:noFill/>
            <a:miter lim="800000"/>
            <a:headEnd/>
            <a:tailEnd/>
          </a:ln>
        </p:spPr>
        <p:txBody>
          <a:bodyPr>
            <a:prstTxWarp prst="textNoShape">
              <a:avLst/>
            </a:prstTxWarp>
            <a:spAutoFit/>
          </a:bodyPr>
          <a:lstStyle/>
          <a:p>
            <a:r>
              <a:rPr lang="en-US" sz="4000">
                <a:solidFill>
                  <a:schemeClr val="tx2"/>
                </a:solidFill>
              </a:rPr>
              <a:t>NO! </a:t>
            </a:r>
          </a:p>
        </p:txBody>
      </p:sp>
      <p:sp>
        <p:nvSpPr>
          <p:cNvPr id="4" name="Rectangle 3"/>
          <p:cNvSpPr>
            <a:spLocks noChangeArrowheads="1"/>
          </p:cNvSpPr>
          <p:nvPr/>
        </p:nvSpPr>
        <p:spPr bwMode="auto">
          <a:xfrm>
            <a:off x="2289175" y="4786313"/>
            <a:ext cx="4572000" cy="1077912"/>
          </a:xfrm>
          <a:prstGeom prst="rect">
            <a:avLst/>
          </a:prstGeom>
          <a:noFill/>
          <a:ln w="9525">
            <a:noFill/>
            <a:miter lim="800000"/>
            <a:headEnd/>
            <a:tailEnd/>
          </a:ln>
        </p:spPr>
        <p:txBody>
          <a:bodyPr>
            <a:prstTxWarp prst="textNoShape">
              <a:avLst/>
            </a:prstTxWarp>
            <a:spAutoFit/>
          </a:bodyPr>
          <a:lstStyle/>
          <a:p>
            <a:r>
              <a:rPr lang="en-US" sz="3200"/>
              <a:t>(2 </a:t>
            </a:r>
            <a:r>
              <a:rPr lang="en-US" sz="3200">
                <a:latin typeface="cmsy10" pitchFamily="34" charset="0"/>
                <a:sym typeface="Symbol" charset="2"/>
              </a:rPr>
              <a:t></a:t>
            </a:r>
            <a:r>
              <a:rPr lang="en-US" sz="3200" baseline="-25000"/>
              <a:t>3</a:t>
            </a:r>
            <a:r>
              <a:rPr lang="en-US" sz="3200"/>
              <a:t> 5) , but it is not the case that: 2</a:t>
            </a:r>
            <a:r>
              <a:rPr lang="en-US" sz="3200" baseline="30000"/>
              <a:t>2</a:t>
            </a:r>
            <a:r>
              <a:rPr lang="en-US" sz="3200"/>
              <a:t> </a:t>
            </a:r>
            <a:r>
              <a:rPr lang="en-US" sz="3200">
                <a:latin typeface="cmsy10" pitchFamily="34" charset="0"/>
                <a:sym typeface="Symbol" charset="2"/>
              </a:rPr>
              <a:t></a:t>
            </a:r>
            <a:r>
              <a:rPr lang="en-US" sz="3200" baseline="-25000"/>
              <a:t>3</a:t>
            </a:r>
            <a:r>
              <a:rPr lang="en-US" sz="3200"/>
              <a:t> 2</a:t>
            </a:r>
            <a:r>
              <a:rPr lang="en-US" sz="3200" baseline="30000"/>
              <a:t>5</a:t>
            </a:r>
          </a:p>
        </p:txBody>
      </p:sp>
      <p:sp>
        <p:nvSpPr>
          <p:cNvPr id="5" name="Line 20"/>
          <p:cNvSpPr>
            <a:spLocks noChangeShapeType="1"/>
          </p:cNvSpPr>
          <p:nvPr/>
        </p:nvSpPr>
        <p:spPr bwMode="auto">
          <a:xfrm>
            <a:off x="890588" y="1004888"/>
            <a:ext cx="7367587" cy="38100"/>
          </a:xfrm>
          <a:prstGeom prst="line">
            <a:avLst/>
          </a:prstGeom>
          <a:noFill/>
          <a:ln w="76200" cap="sq">
            <a:solidFill>
              <a:srgbClr val="FF0000"/>
            </a:solidFill>
            <a:round/>
            <a:headEnd/>
            <a:tailEnd/>
          </a:ln>
        </p:spPr>
        <p:txBody>
          <a:bodyPr wrap="none" lIns="274320" rIns="274320">
            <a:prstTxWarp prst="textNoShape">
              <a:avLst/>
            </a:prstTxWarp>
            <a:spAutoFit/>
          </a:bodyPr>
          <a:lstStyle/>
          <a:p>
            <a:endParaRPr lang="en-US"/>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left)">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animBg="1"/>
    </p:bld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Text Box 388"/>
          <p:cNvSpPr txBox="1">
            <a:spLocks noChangeArrowheads="1"/>
          </p:cNvSpPr>
          <p:nvPr/>
        </p:nvSpPr>
        <p:spPr bwMode="auto">
          <a:xfrm>
            <a:off x="1601779" y="2474913"/>
            <a:ext cx="5559449" cy="523220"/>
          </a:xfrm>
          <a:prstGeom prst="rect">
            <a:avLst/>
          </a:prstGeom>
          <a:noFill/>
          <a:ln w="76200" cap="sq">
            <a:noFill/>
            <a:miter lim="800000"/>
            <a:headEnd/>
            <a:tailEnd/>
          </a:ln>
        </p:spPr>
        <p:txBody>
          <a:bodyPr wrap="none" lIns="274320" rIns="274320" anchorCtr="1">
            <a:prstTxWarp prst="textNoShape">
              <a:avLst/>
            </a:prstTxWarp>
            <a:spAutoFit/>
          </a:bodyPr>
          <a:lstStyle/>
          <a:p>
            <a:r>
              <a:rPr lang="en-US" dirty="0"/>
              <a:t>Lecture 14 </a:t>
            </a:r>
            <a:r>
              <a:rPr lang="en-US" dirty="0" smtClean="0"/>
              <a:t>(October 7, </a:t>
            </a:r>
            <a:r>
              <a:rPr lang="en-US" dirty="0"/>
              <a:t>2010)</a:t>
            </a:r>
          </a:p>
        </p:txBody>
      </p:sp>
      <p:sp>
        <p:nvSpPr>
          <p:cNvPr id="18435" name="Rectangle 393"/>
          <p:cNvSpPr>
            <a:spLocks noGrp="1" noChangeArrowheads="1"/>
          </p:cNvSpPr>
          <p:nvPr>
            <p:ph type="ctrTitle"/>
          </p:nvPr>
        </p:nvSpPr>
        <p:spPr>
          <a:xfrm>
            <a:off x="852488" y="333375"/>
            <a:ext cx="7261225" cy="2033588"/>
          </a:xfrm>
          <a:noFill/>
        </p:spPr>
        <p:txBody>
          <a:bodyPr/>
          <a:lstStyle/>
          <a:p>
            <a:r>
              <a:rPr lang="en-US" sz="4000">
                <a:solidFill>
                  <a:schemeClr val="tx1"/>
                </a:solidFill>
              </a:rPr>
              <a:t>Raising numbers to powers,</a:t>
            </a:r>
            <a:br>
              <a:rPr lang="en-US" sz="4000">
                <a:solidFill>
                  <a:schemeClr val="tx1"/>
                </a:solidFill>
              </a:rPr>
            </a:br>
            <a:r>
              <a:rPr lang="en-US" sz="4000">
                <a:solidFill>
                  <a:schemeClr val="tx1"/>
                </a:solidFill>
              </a:rPr>
              <a:t>Cyrptography and RSA,</a:t>
            </a:r>
          </a:p>
        </p:txBody>
      </p:sp>
      <p:grpSp>
        <p:nvGrpSpPr>
          <p:cNvPr id="18436" name="Group 394"/>
          <p:cNvGrpSpPr>
            <a:grpSpLocks/>
          </p:cNvGrpSpPr>
          <p:nvPr/>
        </p:nvGrpSpPr>
        <p:grpSpPr bwMode="auto">
          <a:xfrm>
            <a:off x="2297113" y="3924300"/>
            <a:ext cx="939800" cy="1909763"/>
            <a:chOff x="752" y="176"/>
            <a:chExt cx="2155" cy="4149"/>
          </a:xfrm>
        </p:grpSpPr>
        <p:grpSp>
          <p:nvGrpSpPr>
            <p:cNvPr id="18440" name="Group 395"/>
            <p:cNvGrpSpPr>
              <a:grpSpLocks/>
            </p:cNvGrpSpPr>
            <p:nvPr/>
          </p:nvGrpSpPr>
          <p:grpSpPr bwMode="auto">
            <a:xfrm>
              <a:off x="752" y="745"/>
              <a:ext cx="2155" cy="3580"/>
              <a:chOff x="752" y="745"/>
              <a:chExt cx="2155" cy="3580"/>
            </a:xfrm>
          </p:grpSpPr>
          <p:sp>
            <p:nvSpPr>
              <p:cNvPr id="18450" name="Freeform 396"/>
              <p:cNvSpPr>
                <a:spLocks/>
              </p:cNvSpPr>
              <p:nvPr/>
            </p:nvSpPr>
            <p:spPr bwMode="auto">
              <a:xfrm>
                <a:off x="1069" y="745"/>
                <a:ext cx="769" cy="838"/>
              </a:xfrm>
              <a:custGeom>
                <a:avLst/>
                <a:gdLst>
                  <a:gd name="T0" fmla="*/ 514 w 769"/>
                  <a:gd name="T1" fmla="*/ 428 h 838"/>
                  <a:gd name="T2" fmla="*/ 495 w 769"/>
                  <a:gd name="T3" fmla="*/ 256 h 838"/>
                  <a:gd name="T4" fmla="*/ 427 w 769"/>
                  <a:gd name="T5" fmla="*/ 68 h 838"/>
                  <a:gd name="T6" fmla="*/ 326 w 769"/>
                  <a:gd name="T7" fmla="*/ 0 h 838"/>
                  <a:gd name="T8" fmla="*/ 206 w 769"/>
                  <a:gd name="T9" fmla="*/ 0 h 838"/>
                  <a:gd name="T10" fmla="*/ 67 w 769"/>
                  <a:gd name="T11" fmla="*/ 102 h 838"/>
                  <a:gd name="T12" fmla="*/ 0 w 769"/>
                  <a:gd name="T13" fmla="*/ 308 h 838"/>
                  <a:gd name="T14" fmla="*/ 18 w 769"/>
                  <a:gd name="T15" fmla="*/ 582 h 838"/>
                  <a:gd name="T16" fmla="*/ 86 w 769"/>
                  <a:gd name="T17" fmla="*/ 718 h 838"/>
                  <a:gd name="T18" fmla="*/ 206 w 769"/>
                  <a:gd name="T19" fmla="*/ 838 h 838"/>
                  <a:gd name="T20" fmla="*/ 375 w 769"/>
                  <a:gd name="T21" fmla="*/ 838 h 838"/>
                  <a:gd name="T22" fmla="*/ 495 w 769"/>
                  <a:gd name="T23" fmla="*/ 736 h 838"/>
                  <a:gd name="T24" fmla="*/ 529 w 769"/>
                  <a:gd name="T25" fmla="*/ 598 h 838"/>
                  <a:gd name="T26" fmla="*/ 529 w 769"/>
                  <a:gd name="T27" fmla="*/ 530 h 838"/>
                  <a:gd name="T28" fmla="*/ 751 w 769"/>
                  <a:gd name="T29" fmla="*/ 530 h 838"/>
                  <a:gd name="T30" fmla="*/ 769 w 769"/>
                  <a:gd name="T31" fmla="*/ 394 h 838"/>
                  <a:gd name="T32" fmla="*/ 514 w 769"/>
                  <a:gd name="T33" fmla="*/ 428 h 83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69"/>
                  <a:gd name="T52" fmla="*/ 0 h 838"/>
                  <a:gd name="T53" fmla="*/ 769 w 769"/>
                  <a:gd name="T54" fmla="*/ 838 h 83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69" h="838">
                    <a:moveTo>
                      <a:pt x="514" y="428"/>
                    </a:moveTo>
                    <a:lnTo>
                      <a:pt x="495" y="256"/>
                    </a:lnTo>
                    <a:lnTo>
                      <a:pt x="427" y="68"/>
                    </a:lnTo>
                    <a:lnTo>
                      <a:pt x="326" y="0"/>
                    </a:lnTo>
                    <a:lnTo>
                      <a:pt x="206" y="0"/>
                    </a:lnTo>
                    <a:lnTo>
                      <a:pt x="67" y="102"/>
                    </a:lnTo>
                    <a:lnTo>
                      <a:pt x="0" y="308"/>
                    </a:lnTo>
                    <a:lnTo>
                      <a:pt x="18" y="582"/>
                    </a:lnTo>
                    <a:lnTo>
                      <a:pt x="86" y="718"/>
                    </a:lnTo>
                    <a:lnTo>
                      <a:pt x="206" y="838"/>
                    </a:lnTo>
                    <a:lnTo>
                      <a:pt x="375" y="838"/>
                    </a:lnTo>
                    <a:lnTo>
                      <a:pt x="495" y="736"/>
                    </a:lnTo>
                    <a:lnTo>
                      <a:pt x="529" y="598"/>
                    </a:lnTo>
                    <a:lnTo>
                      <a:pt x="529" y="530"/>
                    </a:lnTo>
                    <a:lnTo>
                      <a:pt x="751" y="530"/>
                    </a:lnTo>
                    <a:lnTo>
                      <a:pt x="769" y="394"/>
                    </a:lnTo>
                    <a:lnTo>
                      <a:pt x="514" y="428"/>
                    </a:lnTo>
                    <a:close/>
                  </a:path>
                </a:pathLst>
              </a:custGeom>
              <a:solidFill>
                <a:schemeClr val="tx1"/>
              </a:solidFill>
              <a:ln w="9525">
                <a:noFill/>
                <a:round/>
                <a:headEnd/>
                <a:tailEnd/>
              </a:ln>
            </p:spPr>
            <p:txBody>
              <a:bodyPr>
                <a:prstTxWarp prst="textNoShape">
                  <a:avLst/>
                </a:prstTxWarp>
              </a:bodyPr>
              <a:lstStyle/>
              <a:p>
                <a:endParaRPr lang="en-US"/>
              </a:p>
            </p:txBody>
          </p:sp>
          <p:sp>
            <p:nvSpPr>
              <p:cNvPr id="18451" name="Freeform 397"/>
              <p:cNvSpPr>
                <a:spLocks/>
              </p:cNvSpPr>
              <p:nvPr/>
            </p:nvSpPr>
            <p:spPr bwMode="auto">
              <a:xfrm>
                <a:off x="1168" y="1714"/>
                <a:ext cx="555" cy="1440"/>
              </a:xfrm>
              <a:custGeom>
                <a:avLst/>
                <a:gdLst>
                  <a:gd name="T0" fmla="*/ 0 w 555"/>
                  <a:gd name="T1" fmla="*/ 186 h 1440"/>
                  <a:gd name="T2" fmla="*/ 52 w 555"/>
                  <a:gd name="T3" fmla="*/ 34 h 1440"/>
                  <a:gd name="T4" fmla="*/ 156 w 555"/>
                  <a:gd name="T5" fmla="*/ 0 h 1440"/>
                  <a:gd name="T6" fmla="*/ 295 w 555"/>
                  <a:gd name="T7" fmla="*/ 0 h 1440"/>
                  <a:gd name="T8" fmla="*/ 433 w 555"/>
                  <a:gd name="T9" fmla="*/ 84 h 1440"/>
                  <a:gd name="T10" fmla="*/ 503 w 555"/>
                  <a:gd name="T11" fmla="*/ 288 h 1440"/>
                  <a:gd name="T12" fmla="*/ 503 w 555"/>
                  <a:gd name="T13" fmla="*/ 423 h 1440"/>
                  <a:gd name="T14" fmla="*/ 555 w 555"/>
                  <a:gd name="T15" fmla="*/ 729 h 1440"/>
                  <a:gd name="T16" fmla="*/ 537 w 555"/>
                  <a:gd name="T17" fmla="*/ 1100 h 1440"/>
                  <a:gd name="T18" fmla="*/ 485 w 555"/>
                  <a:gd name="T19" fmla="*/ 1322 h 1440"/>
                  <a:gd name="T20" fmla="*/ 365 w 555"/>
                  <a:gd name="T21" fmla="*/ 1440 h 1440"/>
                  <a:gd name="T22" fmla="*/ 261 w 555"/>
                  <a:gd name="T23" fmla="*/ 1440 h 1440"/>
                  <a:gd name="T24" fmla="*/ 122 w 555"/>
                  <a:gd name="T25" fmla="*/ 1372 h 1440"/>
                  <a:gd name="T26" fmla="*/ 52 w 555"/>
                  <a:gd name="T27" fmla="*/ 1236 h 1440"/>
                  <a:gd name="T28" fmla="*/ 18 w 555"/>
                  <a:gd name="T29" fmla="*/ 1084 h 1440"/>
                  <a:gd name="T30" fmla="*/ 0 w 555"/>
                  <a:gd name="T31" fmla="*/ 915 h 1440"/>
                  <a:gd name="T32" fmla="*/ 0 w 555"/>
                  <a:gd name="T33" fmla="*/ 491 h 1440"/>
                  <a:gd name="T34" fmla="*/ 0 w 555"/>
                  <a:gd name="T35" fmla="*/ 186 h 144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55"/>
                  <a:gd name="T55" fmla="*/ 0 h 1440"/>
                  <a:gd name="T56" fmla="*/ 555 w 555"/>
                  <a:gd name="T57" fmla="*/ 1440 h 144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55" h="1440">
                    <a:moveTo>
                      <a:pt x="0" y="186"/>
                    </a:moveTo>
                    <a:lnTo>
                      <a:pt x="52" y="34"/>
                    </a:lnTo>
                    <a:lnTo>
                      <a:pt x="156" y="0"/>
                    </a:lnTo>
                    <a:lnTo>
                      <a:pt x="295" y="0"/>
                    </a:lnTo>
                    <a:lnTo>
                      <a:pt x="433" y="84"/>
                    </a:lnTo>
                    <a:lnTo>
                      <a:pt x="503" y="288"/>
                    </a:lnTo>
                    <a:lnTo>
                      <a:pt x="503" y="423"/>
                    </a:lnTo>
                    <a:lnTo>
                      <a:pt x="555" y="729"/>
                    </a:lnTo>
                    <a:lnTo>
                      <a:pt x="537" y="1100"/>
                    </a:lnTo>
                    <a:lnTo>
                      <a:pt x="485" y="1322"/>
                    </a:lnTo>
                    <a:lnTo>
                      <a:pt x="365" y="1440"/>
                    </a:lnTo>
                    <a:lnTo>
                      <a:pt x="261" y="1440"/>
                    </a:lnTo>
                    <a:lnTo>
                      <a:pt x="122" y="1372"/>
                    </a:lnTo>
                    <a:lnTo>
                      <a:pt x="52" y="1236"/>
                    </a:lnTo>
                    <a:lnTo>
                      <a:pt x="18" y="1084"/>
                    </a:lnTo>
                    <a:lnTo>
                      <a:pt x="0" y="915"/>
                    </a:lnTo>
                    <a:lnTo>
                      <a:pt x="0" y="491"/>
                    </a:lnTo>
                    <a:lnTo>
                      <a:pt x="0" y="186"/>
                    </a:lnTo>
                    <a:close/>
                  </a:path>
                </a:pathLst>
              </a:custGeom>
              <a:solidFill>
                <a:schemeClr val="tx1"/>
              </a:solidFill>
              <a:ln w="9525">
                <a:noFill/>
                <a:round/>
                <a:headEnd/>
                <a:tailEnd/>
              </a:ln>
            </p:spPr>
            <p:txBody>
              <a:bodyPr>
                <a:prstTxWarp prst="textNoShape">
                  <a:avLst/>
                </a:prstTxWarp>
              </a:bodyPr>
              <a:lstStyle/>
              <a:p>
                <a:endParaRPr lang="en-US"/>
              </a:p>
            </p:txBody>
          </p:sp>
          <p:sp>
            <p:nvSpPr>
              <p:cNvPr id="18452" name="Freeform 398"/>
              <p:cNvSpPr>
                <a:spLocks/>
              </p:cNvSpPr>
              <p:nvPr/>
            </p:nvSpPr>
            <p:spPr bwMode="auto">
              <a:xfrm>
                <a:off x="752" y="1721"/>
                <a:ext cx="552" cy="1311"/>
              </a:xfrm>
              <a:custGeom>
                <a:avLst/>
                <a:gdLst>
                  <a:gd name="T0" fmla="*/ 321 w 552"/>
                  <a:gd name="T1" fmla="*/ 113 h 1311"/>
                  <a:gd name="T2" fmla="*/ 437 w 552"/>
                  <a:gd name="T3" fmla="*/ 11 h 1311"/>
                  <a:gd name="T4" fmla="*/ 529 w 552"/>
                  <a:gd name="T5" fmla="*/ 0 h 1311"/>
                  <a:gd name="T6" fmla="*/ 552 w 552"/>
                  <a:gd name="T7" fmla="*/ 45 h 1311"/>
                  <a:gd name="T8" fmla="*/ 507 w 552"/>
                  <a:gd name="T9" fmla="*/ 170 h 1311"/>
                  <a:gd name="T10" fmla="*/ 425 w 552"/>
                  <a:gd name="T11" fmla="*/ 249 h 1311"/>
                  <a:gd name="T12" fmla="*/ 310 w 552"/>
                  <a:gd name="T13" fmla="*/ 305 h 1311"/>
                  <a:gd name="T14" fmla="*/ 230 w 552"/>
                  <a:gd name="T15" fmla="*/ 419 h 1311"/>
                  <a:gd name="T16" fmla="*/ 138 w 552"/>
                  <a:gd name="T17" fmla="*/ 543 h 1311"/>
                  <a:gd name="T18" fmla="*/ 126 w 552"/>
                  <a:gd name="T19" fmla="*/ 645 h 1311"/>
                  <a:gd name="T20" fmla="*/ 149 w 552"/>
                  <a:gd name="T21" fmla="*/ 699 h 1311"/>
                  <a:gd name="T22" fmla="*/ 242 w 552"/>
                  <a:gd name="T23" fmla="*/ 824 h 1311"/>
                  <a:gd name="T24" fmla="*/ 369 w 552"/>
                  <a:gd name="T25" fmla="*/ 903 h 1311"/>
                  <a:gd name="T26" fmla="*/ 403 w 552"/>
                  <a:gd name="T27" fmla="*/ 937 h 1311"/>
                  <a:gd name="T28" fmla="*/ 414 w 552"/>
                  <a:gd name="T29" fmla="*/ 1016 h 1311"/>
                  <a:gd name="T30" fmla="*/ 357 w 552"/>
                  <a:gd name="T31" fmla="*/ 1107 h 1311"/>
                  <a:gd name="T32" fmla="*/ 264 w 552"/>
                  <a:gd name="T33" fmla="*/ 1175 h 1311"/>
                  <a:gd name="T34" fmla="*/ 264 w 552"/>
                  <a:gd name="T35" fmla="*/ 1311 h 1311"/>
                  <a:gd name="T36" fmla="*/ 219 w 552"/>
                  <a:gd name="T37" fmla="*/ 1311 h 1311"/>
                  <a:gd name="T38" fmla="*/ 194 w 552"/>
                  <a:gd name="T39" fmla="*/ 1209 h 1311"/>
                  <a:gd name="T40" fmla="*/ 194 w 552"/>
                  <a:gd name="T41" fmla="*/ 1118 h 1311"/>
                  <a:gd name="T42" fmla="*/ 253 w 552"/>
                  <a:gd name="T43" fmla="*/ 1016 h 1311"/>
                  <a:gd name="T44" fmla="*/ 287 w 552"/>
                  <a:gd name="T45" fmla="*/ 982 h 1311"/>
                  <a:gd name="T46" fmla="*/ 276 w 552"/>
                  <a:gd name="T47" fmla="*/ 948 h 1311"/>
                  <a:gd name="T48" fmla="*/ 194 w 552"/>
                  <a:gd name="T49" fmla="*/ 881 h 1311"/>
                  <a:gd name="T50" fmla="*/ 92 w 552"/>
                  <a:gd name="T51" fmla="*/ 790 h 1311"/>
                  <a:gd name="T52" fmla="*/ 33 w 552"/>
                  <a:gd name="T53" fmla="*/ 688 h 1311"/>
                  <a:gd name="T54" fmla="*/ 0 w 552"/>
                  <a:gd name="T55" fmla="*/ 554 h 1311"/>
                  <a:gd name="T56" fmla="*/ 33 w 552"/>
                  <a:gd name="T57" fmla="*/ 475 h 1311"/>
                  <a:gd name="T58" fmla="*/ 149 w 552"/>
                  <a:gd name="T59" fmla="*/ 317 h 1311"/>
                  <a:gd name="T60" fmla="*/ 242 w 552"/>
                  <a:gd name="T61" fmla="*/ 192 h 1311"/>
                  <a:gd name="T62" fmla="*/ 321 w 552"/>
                  <a:gd name="T63" fmla="*/ 113 h 131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552"/>
                  <a:gd name="T97" fmla="*/ 0 h 1311"/>
                  <a:gd name="T98" fmla="*/ 552 w 552"/>
                  <a:gd name="T99" fmla="*/ 1311 h 131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552" h="1311">
                    <a:moveTo>
                      <a:pt x="321" y="113"/>
                    </a:moveTo>
                    <a:lnTo>
                      <a:pt x="437" y="11"/>
                    </a:lnTo>
                    <a:lnTo>
                      <a:pt x="529" y="0"/>
                    </a:lnTo>
                    <a:lnTo>
                      <a:pt x="552" y="45"/>
                    </a:lnTo>
                    <a:lnTo>
                      <a:pt x="507" y="170"/>
                    </a:lnTo>
                    <a:lnTo>
                      <a:pt x="425" y="249"/>
                    </a:lnTo>
                    <a:lnTo>
                      <a:pt x="310" y="305"/>
                    </a:lnTo>
                    <a:lnTo>
                      <a:pt x="230" y="419"/>
                    </a:lnTo>
                    <a:lnTo>
                      <a:pt x="138" y="543"/>
                    </a:lnTo>
                    <a:lnTo>
                      <a:pt x="126" y="645"/>
                    </a:lnTo>
                    <a:lnTo>
                      <a:pt x="149" y="699"/>
                    </a:lnTo>
                    <a:lnTo>
                      <a:pt x="242" y="824"/>
                    </a:lnTo>
                    <a:lnTo>
                      <a:pt x="369" y="903"/>
                    </a:lnTo>
                    <a:lnTo>
                      <a:pt x="403" y="937"/>
                    </a:lnTo>
                    <a:lnTo>
                      <a:pt x="414" y="1016"/>
                    </a:lnTo>
                    <a:lnTo>
                      <a:pt x="357" y="1107"/>
                    </a:lnTo>
                    <a:lnTo>
                      <a:pt x="264" y="1175"/>
                    </a:lnTo>
                    <a:lnTo>
                      <a:pt x="264" y="1311"/>
                    </a:lnTo>
                    <a:lnTo>
                      <a:pt x="219" y="1311"/>
                    </a:lnTo>
                    <a:lnTo>
                      <a:pt x="194" y="1209"/>
                    </a:lnTo>
                    <a:lnTo>
                      <a:pt x="194" y="1118"/>
                    </a:lnTo>
                    <a:lnTo>
                      <a:pt x="253" y="1016"/>
                    </a:lnTo>
                    <a:lnTo>
                      <a:pt x="287" y="982"/>
                    </a:lnTo>
                    <a:lnTo>
                      <a:pt x="276" y="948"/>
                    </a:lnTo>
                    <a:lnTo>
                      <a:pt x="194" y="881"/>
                    </a:lnTo>
                    <a:lnTo>
                      <a:pt x="92" y="790"/>
                    </a:lnTo>
                    <a:lnTo>
                      <a:pt x="33" y="688"/>
                    </a:lnTo>
                    <a:lnTo>
                      <a:pt x="0" y="554"/>
                    </a:lnTo>
                    <a:lnTo>
                      <a:pt x="33" y="475"/>
                    </a:lnTo>
                    <a:lnTo>
                      <a:pt x="149" y="317"/>
                    </a:lnTo>
                    <a:lnTo>
                      <a:pt x="242" y="192"/>
                    </a:lnTo>
                    <a:lnTo>
                      <a:pt x="321" y="113"/>
                    </a:lnTo>
                    <a:close/>
                  </a:path>
                </a:pathLst>
              </a:custGeom>
              <a:solidFill>
                <a:schemeClr val="tx1"/>
              </a:solidFill>
              <a:ln w="9525">
                <a:noFill/>
                <a:round/>
                <a:headEnd/>
                <a:tailEnd/>
              </a:ln>
            </p:spPr>
            <p:txBody>
              <a:bodyPr>
                <a:prstTxWarp prst="textNoShape">
                  <a:avLst/>
                </a:prstTxWarp>
              </a:bodyPr>
              <a:lstStyle/>
              <a:p>
                <a:endParaRPr lang="en-US"/>
              </a:p>
            </p:txBody>
          </p:sp>
          <p:sp>
            <p:nvSpPr>
              <p:cNvPr id="18453" name="Freeform 399"/>
              <p:cNvSpPr>
                <a:spLocks/>
              </p:cNvSpPr>
              <p:nvPr/>
            </p:nvSpPr>
            <p:spPr bwMode="auto">
              <a:xfrm>
                <a:off x="1487" y="1743"/>
                <a:ext cx="1420" cy="646"/>
              </a:xfrm>
              <a:custGeom>
                <a:avLst/>
                <a:gdLst>
                  <a:gd name="T0" fmla="*/ 0 w 1420"/>
                  <a:gd name="T1" fmla="*/ 12 h 646"/>
                  <a:gd name="T2" fmla="*/ 80 w 1420"/>
                  <a:gd name="T3" fmla="*/ 0 h 646"/>
                  <a:gd name="T4" fmla="*/ 270 w 1420"/>
                  <a:gd name="T5" fmla="*/ 80 h 646"/>
                  <a:gd name="T6" fmla="*/ 485 w 1420"/>
                  <a:gd name="T7" fmla="*/ 206 h 646"/>
                  <a:gd name="T8" fmla="*/ 610 w 1420"/>
                  <a:gd name="T9" fmla="*/ 308 h 646"/>
                  <a:gd name="T10" fmla="*/ 902 w 1420"/>
                  <a:gd name="T11" fmla="*/ 365 h 646"/>
                  <a:gd name="T12" fmla="*/ 1173 w 1420"/>
                  <a:gd name="T13" fmla="*/ 401 h 646"/>
                  <a:gd name="T14" fmla="*/ 1239 w 1420"/>
                  <a:gd name="T15" fmla="*/ 365 h 646"/>
                  <a:gd name="T16" fmla="*/ 1348 w 1420"/>
                  <a:gd name="T17" fmla="*/ 281 h 646"/>
                  <a:gd name="T18" fmla="*/ 1382 w 1420"/>
                  <a:gd name="T19" fmla="*/ 315 h 646"/>
                  <a:gd name="T20" fmla="*/ 1257 w 1420"/>
                  <a:gd name="T21" fmla="*/ 412 h 646"/>
                  <a:gd name="T22" fmla="*/ 1420 w 1420"/>
                  <a:gd name="T23" fmla="*/ 424 h 646"/>
                  <a:gd name="T24" fmla="*/ 1416 w 1420"/>
                  <a:gd name="T25" fmla="*/ 474 h 646"/>
                  <a:gd name="T26" fmla="*/ 1280 w 1420"/>
                  <a:gd name="T27" fmla="*/ 462 h 646"/>
                  <a:gd name="T28" fmla="*/ 1268 w 1420"/>
                  <a:gd name="T29" fmla="*/ 508 h 646"/>
                  <a:gd name="T30" fmla="*/ 1398 w 1420"/>
                  <a:gd name="T31" fmla="*/ 605 h 646"/>
                  <a:gd name="T32" fmla="*/ 1364 w 1420"/>
                  <a:gd name="T33" fmla="*/ 646 h 646"/>
                  <a:gd name="T34" fmla="*/ 1257 w 1420"/>
                  <a:gd name="T35" fmla="*/ 548 h 646"/>
                  <a:gd name="T36" fmla="*/ 1228 w 1420"/>
                  <a:gd name="T37" fmla="*/ 646 h 646"/>
                  <a:gd name="T38" fmla="*/ 1201 w 1420"/>
                  <a:gd name="T39" fmla="*/ 628 h 646"/>
                  <a:gd name="T40" fmla="*/ 1185 w 1420"/>
                  <a:gd name="T41" fmla="*/ 492 h 646"/>
                  <a:gd name="T42" fmla="*/ 822 w 1420"/>
                  <a:gd name="T43" fmla="*/ 469 h 646"/>
                  <a:gd name="T44" fmla="*/ 610 w 1420"/>
                  <a:gd name="T45" fmla="*/ 435 h 646"/>
                  <a:gd name="T46" fmla="*/ 530 w 1420"/>
                  <a:gd name="T47" fmla="*/ 390 h 646"/>
                  <a:gd name="T48" fmla="*/ 281 w 1420"/>
                  <a:gd name="T49" fmla="*/ 240 h 646"/>
                  <a:gd name="T50" fmla="*/ 102 w 1420"/>
                  <a:gd name="T51" fmla="*/ 184 h 646"/>
                  <a:gd name="T52" fmla="*/ 80 w 1420"/>
                  <a:gd name="T53" fmla="*/ 80 h 646"/>
                  <a:gd name="T54" fmla="*/ 0 w 1420"/>
                  <a:gd name="T55" fmla="*/ 12 h 64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420"/>
                  <a:gd name="T85" fmla="*/ 0 h 646"/>
                  <a:gd name="T86" fmla="*/ 1420 w 1420"/>
                  <a:gd name="T87" fmla="*/ 646 h 64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420" h="646">
                    <a:moveTo>
                      <a:pt x="0" y="12"/>
                    </a:moveTo>
                    <a:lnTo>
                      <a:pt x="80" y="0"/>
                    </a:lnTo>
                    <a:lnTo>
                      <a:pt x="270" y="80"/>
                    </a:lnTo>
                    <a:lnTo>
                      <a:pt x="485" y="206"/>
                    </a:lnTo>
                    <a:lnTo>
                      <a:pt x="610" y="308"/>
                    </a:lnTo>
                    <a:lnTo>
                      <a:pt x="902" y="365"/>
                    </a:lnTo>
                    <a:lnTo>
                      <a:pt x="1173" y="401"/>
                    </a:lnTo>
                    <a:lnTo>
                      <a:pt x="1239" y="365"/>
                    </a:lnTo>
                    <a:lnTo>
                      <a:pt x="1348" y="281"/>
                    </a:lnTo>
                    <a:lnTo>
                      <a:pt x="1382" y="315"/>
                    </a:lnTo>
                    <a:lnTo>
                      <a:pt x="1257" y="412"/>
                    </a:lnTo>
                    <a:lnTo>
                      <a:pt x="1420" y="424"/>
                    </a:lnTo>
                    <a:lnTo>
                      <a:pt x="1416" y="474"/>
                    </a:lnTo>
                    <a:lnTo>
                      <a:pt x="1280" y="462"/>
                    </a:lnTo>
                    <a:lnTo>
                      <a:pt x="1268" y="508"/>
                    </a:lnTo>
                    <a:lnTo>
                      <a:pt x="1398" y="605"/>
                    </a:lnTo>
                    <a:lnTo>
                      <a:pt x="1364" y="646"/>
                    </a:lnTo>
                    <a:lnTo>
                      <a:pt x="1257" y="548"/>
                    </a:lnTo>
                    <a:lnTo>
                      <a:pt x="1228" y="646"/>
                    </a:lnTo>
                    <a:lnTo>
                      <a:pt x="1201" y="628"/>
                    </a:lnTo>
                    <a:lnTo>
                      <a:pt x="1185" y="492"/>
                    </a:lnTo>
                    <a:lnTo>
                      <a:pt x="822" y="469"/>
                    </a:lnTo>
                    <a:lnTo>
                      <a:pt x="610" y="435"/>
                    </a:lnTo>
                    <a:lnTo>
                      <a:pt x="530" y="390"/>
                    </a:lnTo>
                    <a:lnTo>
                      <a:pt x="281" y="240"/>
                    </a:lnTo>
                    <a:lnTo>
                      <a:pt x="102" y="184"/>
                    </a:lnTo>
                    <a:lnTo>
                      <a:pt x="80" y="80"/>
                    </a:lnTo>
                    <a:lnTo>
                      <a:pt x="0" y="12"/>
                    </a:lnTo>
                    <a:close/>
                  </a:path>
                </a:pathLst>
              </a:custGeom>
              <a:solidFill>
                <a:schemeClr val="tx1"/>
              </a:solidFill>
              <a:ln w="9525">
                <a:noFill/>
                <a:round/>
                <a:headEnd/>
                <a:tailEnd/>
              </a:ln>
            </p:spPr>
            <p:txBody>
              <a:bodyPr>
                <a:prstTxWarp prst="textNoShape">
                  <a:avLst/>
                </a:prstTxWarp>
              </a:bodyPr>
              <a:lstStyle/>
              <a:p>
                <a:endParaRPr lang="en-US"/>
              </a:p>
            </p:txBody>
          </p:sp>
          <p:sp>
            <p:nvSpPr>
              <p:cNvPr id="18454" name="Freeform 400"/>
              <p:cNvSpPr>
                <a:spLocks/>
              </p:cNvSpPr>
              <p:nvPr/>
            </p:nvSpPr>
            <p:spPr bwMode="auto">
              <a:xfrm>
                <a:off x="819" y="2792"/>
                <a:ext cx="562" cy="1533"/>
              </a:xfrm>
              <a:custGeom>
                <a:avLst/>
                <a:gdLst>
                  <a:gd name="T0" fmla="*/ 322 w 562"/>
                  <a:gd name="T1" fmla="*/ 170 h 1533"/>
                  <a:gd name="T2" fmla="*/ 424 w 562"/>
                  <a:gd name="T3" fmla="*/ 0 h 1533"/>
                  <a:gd name="T4" fmla="*/ 562 w 562"/>
                  <a:gd name="T5" fmla="*/ 68 h 1533"/>
                  <a:gd name="T6" fmla="*/ 562 w 562"/>
                  <a:gd name="T7" fmla="*/ 226 h 1533"/>
                  <a:gd name="T8" fmla="*/ 517 w 562"/>
                  <a:gd name="T9" fmla="*/ 269 h 1533"/>
                  <a:gd name="T10" fmla="*/ 413 w 562"/>
                  <a:gd name="T11" fmla="*/ 348 h 1533"/>
                  <a:gd name="T12" fmla="*/ 356 w 562"/>
                  <a:gd name="T13" fmla="*/ 507 h 1533"/>
                  <a:gd name="T14" fmla="*/ 356 w 562"/>
                  <a:gd name="T15" fmla="*/ 654 h 1533"/>
                  <a:gd name="T16" fmla="*/ 424 w 562"/>
                  <a:gd name="T17" fmla="*/ 890 h 1533"/>
                  <a:gd name="T18" fmla="*/ 458 w 562"/>
                  <a:gd name="T19" fmla="*/ 1093 h 1533"/>
                  <a:gd name="T20" fmla="*/ 435 w 562"/>
                  <a:gd name="T21" fmla="*/ 1317 h 1533"/>
                  <a:gd name="T22" fmla="*/ 471 w 562"/>
                  <a:gd name="T23" fmla="*/ 1363 h 1533"/>
                  <a:gd name="T24" fmla="*/ 458 w 562"/>
                  <a:gd name="T25" fmla="*/ 1431 h 1533"/>
                  <a:gd name="T26" fmla="*/ 413 w 562"/>
                  <a:gd name="T27" fmla="*/ 1431 h 1533"/>
                  <a:gd name="T28" fmla="*/ 311 w 562"/>
                  <a:gd name="T29" fmla="*/ 1453 h 1533"/>
                  <a:gd name="T30" fmla="*/ 173 w 562"/>
                  <a:gd name="T31" fmla="*/ 1533 h 1533"/>
                  <a:gd name="T32" fmla="*/ 127 w 562"/>
                  <a:gd name="T33" fmla="*/ 1533 h 1533"/>
                  <a:gd name="T34" fmla="*/ 0 w 562"/>
                  <a:gd name="T35" fmla="*/ 1442 h 1533"/>
                  <a:gd name="T36" fmla="*/ 23 w 562"/>
                  <a:gd name="T37" fmla="*/ 1408 h 1533"/>
                  <a:gd name="T38" fmla="*/ 195 w 562"/>
                  <a:gd name="T39" fmla="*/ 1363 h 1533"/>
                  <a:gd name="T40" fmla="*/ 345 w 562"/>
                  <a:gd name="T41" fmla="*/ 1363 h 1533"/>
                  <a:gd name="T42" fmla="*/ 379 w 562"/>
                  <a:gd name="T43" fmla="*/ 1229 h 1533"/>
                  <a:gd name="T44" fmla="*/ 367 w 562"/>
                  <a:gd name="T45" fmla="*/ 1037 h 1533"/>
                  <a:gd name="T46" fmla="*/ 311 w 562"/>
                  <a:gd name="T47" fmla="*/ 867 h 1533"/>
                  <a:gd name="T48" fmla="*/ 240 w 562"/>
                  <a:gd name="T49" fmla="*/ 654 h 1533"/>
                  <a:gd name="T50" fmla="*/ 207 w 562"/>
                  <a:gd name="T51" fmla="*/ 484 h 1533"/>
                  <a:gd name="T52" fmla="*/ 207 w 562"/>
                  <a:gd name="T53" fmla="*/ 360 h 1533"/>
                  <a:gd name="T54" fmla="*/ 252 w 562"/>
                  <a:gd name="T55" fmla="*/ 249 h 1533"/>
                  <a:gd name="T56" fmla="*/ 322 w 562"/>
                  <a:gd name="T57" fmla="*/ 170 h 153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62"/>
                  <a:gd name="T88" fmla="*/ 0 h 1533"/>
                  <a:gd name="T89" fmla="*/ 562 w 562"/>
                  <a:gd name="T90" fmla="*/ 1533 h 153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62" h="1533">
                    <a:moveTo>
                      <a:pt x="322" y="170"/>
                    </a:moveTo>
                    <a:lnTo>
                      <a:pt x="424" y="0"/>
                    </a:lnTo>
                    <a:lnTo>
                      <a:pt x="562" y="68"/>
                    </a:lnTo>
                    <a:lnTo>
                      <a:pt x="562" y="226"/>
                    </a:lnTo>
                    <a:lnTo>
                      <a:pt x="517" y="269"/>
                    </a:lnTo>
                    <a:lnTo>
                      <a:pt x="413" y="348"/>
                    </a:lnTo>
                    <a:lnTo>
                      <a:pt x="356" y="507"/>
                    </a:lnTo>
                    <a:lnTo>
                      <a:pt x="356" y="654"/>
                    </a:lnTo>
                    <a:lnTo>
                      <a:pt x="424" y="890"/>
                    </a:lnTo>
                    <a:lnTo>
                      <a:pt x="458" y="1093"/>
                    </a:lnTo>
                    <a:lnTo>
                      <a:pt x="435" y="1317"/>
                    </a:lnTo>
                    <a:lnTo>
                      <a:pt x="471" y="1363"/>
                    </a:lnTo>
                    <a:lnTo>
                      <a:pt x="458" y="1431"/>
                    </a:lnTo>
                    <a:lnTo>
                      <a:pt x="413" y="1431"/>
                    </a:lnTo>
                    <a:lnTo>
                      <a:pt x="311" y="1453"/>
                    </a:lnTo>
                    <a:lnTo>
                      <a:pt x="173" y="1533"/>
                    </a:lnTo>
                    <a:lnTo>
                      <a:pt x="127" y="1533"/>
                    </a:lnTo>
                    <a:lnTo>
                      <a:pt x="0" y="1442"/>
                    </a:lnTo>
                    <a:lnTo>
                      <a:pt x="23" y="1408"/>
                    </a:lnTo>
                    <a:lnTo>
                      <a:pt x="195" y="1363"/>
                    </a:lnTo>
                    <a:lnTo>
                      <a:pt x="345" y="1363"/>
                    </a:lnTo>
                    <a:lnTo>
                      <a:pt x="379" y="1229"/>
                    </a:lnTo>
                    <a:lnTo>
                      <a:pt x="367" y="1037"/>
                    </a:lnTo>
                    <a:lnTo>
                      <a:pt x="311" y="867"/>
                    </a:lnTo>
                    <a:lnTo>
                      <a:pt x="240" y="654"/>
                    </a:lnTo>
                    <a:lnTo>
                      <a:pt x="207" y="484"/>
                    </a:lnTo>
                    <a:lnTo>
                      <a:pt x="207" y="360"/>
                    </a:lnTo>
                    <a:lnTo>
                      <a:pt x="252" y="249"/>
                    </a:lnTo>
                    <a:lnTo>
                      <a:pt x="322" y="170"/>
                    </a:lnTo>
                    <a:close/>
                  </a:path>
                </a:pathLst>
              </a:custGeom>
              <a:solidFill>
                <a:schemeClr val="tx1"/>
              </a:solidFill>
              <a:ln w="9525">
                <a:noFill/>
                <a:round/>
                <a:headEnd/>
                <a:tailEnd/>
              </a:ln>
            </p:spPr>
            <p:txBody>
              <a:bodyPr>
                <a:prstTxWarp prst="textNoShape">
                  <a:avLst/>
                </a:prstTxWarp>
              </a:bodyPr>
              <a:lstStyle/>
              <a:p>
                <a:endParaRPr lang="en-US"/>
              </a:p>
            </p:txBody>
          </p:sp>
          <p:sp>
            <p:nvSpPr>
              <p:cNvPr id="18455" name="Freeform 401"/>
              <p:cNvSpPr>
                <a:spLocks/>
              </p:cNvSpPr>
              <p:nvPr/>
            </p:nvSpPr>
            <p:spPr bwMode="auto">
              <a:xfrm>
                <a:off x="1453" y="2869"/>
                <a:ext cx="542" cy="1376"/>
              </a:xfrm>
              <a:custGeom>
                <a:avLst/>
                <a:gdLst>
                  <a:gd name="T0" fmla="*/ 71 w 542"/>
                  <a:gd name="T1" fmla="*/ 0 h 1376"/>
                  <a:gd name="T2" fmla="*/ 195 w 542"/>
                  <a:gd name="T3" fmla="*/ 90 h 1376"/>
                  <a:gd name="T4" fmla="*/ 254 w 542"/>
                  <a:gd name="T5" fmla="*/ 226 h 1376"/>
                  <a:gd name="T6" fmla="*/ 277 w 542"/>
                  <a:gd name="T7" fmla="*/ 348 h 1376"/>
                  <a:gd name="T8" fmla="*/ 288 w 542"/>
                  <a:gd name="T9" fmla="*/ 507 h 1376"/>
                  <a:gd name="T10" fmla="*/ 277 w 542"/>
                  <a:gd name="T11" fmla="*/ 722 h 1376"/>
                  <a:gd name="T12" fmla="*/ 231 w 542"/>
                  <a:gd name="T13" fmla="*/ 892 h 1376"/>
                  <a:gd name="T14" fmla="*/ 195 w 542"/>
                  <a:gd name="T15" fmla="*/ 1059 h 1376"/>
                  <a:gd name="T16" fmla="*/ 161 w 542"/>
                  <a:gd name="T17" fmla="*/ 1161 h 1376"/>
                  <a:gd name="T18" fmla="*/ 161 w 542"/>
                  <a:gd name="T19" fmla="*/ 1206 h 1376"/>
                  <a:gd name="T20" fmla="*/ 220 w 542"/>
                  <a:gd name="T21" fmla="*/ 1229 h 1376"/>
                  <a:gd name="T22" fmla="*/ 381 w 542"/>
                  <a:gd name="T23" fmla="*/ 1229 h 1376"/>
                  <a:gd name="T24" fmla="*/ 542 w 542"/>
                  <a:gd name="T25" fmla="*/ 1274 h 1376"/>
                  <a:gd name="T26" fmla="*/ 542 w 542"/>
                  <a:gd name="T27" fmla="*/ 1308 h 1376"/>
                  <a:gd name="T28" fmla="*/ 415 w 542"/>
                  <a:gd name="T29" fmla="*/ 1376 h 1376"/>
                  <a:gd name="T30" fmla="*/ 358 w 542"/>
                  <a:gd name="T31" fmla="*/ 1365 h 1376"/>
                  <a:gd name="T32" fmla="*/ 243 w 542"/>
                  <a:gd name="T33" fmla="*/ 1308 h 1376"/>
                  <a:gd name="T34" fmla="*/ 127 w 542"/>
                  <a:gd name="T35" fmla="*/ 1286 h 1376"/>
                  <a:gd name="T36" fmla="*/ 34 w 542"/>
                  <a:gd name="T37" fmla="*/ 1286 h 1376"/>
                  <a:gd name="T38" fmla="*/ 12 w 542"/>
                  <a:gd name="T39" fmla="*/ 1229 h 1376"/>
                  <a:gd name="T40" fmla="*/ 34 w 542"/>
                  <a:gd name="T41" fmla="*/ 1161 h 1376"/>
                  <a:gd name="T42" fmla="*/ 127 w 542"/>
                  <a:gd name="T43" fmla="*/ 1037 h 1376"/>
                  <a:gd name="T44" fmla="*/ 173 w 542"/>
                  <a:gd name="T45" fmla="*/ 880 h 1376"/>
                  <a:gd name="T46" fmla="*/ 195 w 542"/>
                  <a:gd name="T47" fmla="*/ 699 h 1376"/>
                  <a:gd name="T48" fmla="*/ 173 w 542"/>
                  <a:gd name="T49" fmla="*/ 428 h 1376"/>
                  <a:gd name="T50" fmla="*/ 127 w 542"/>
                  <a:gd name="T51" fmla="*/ 317 h 1376"/>
                  <a:gd name="T52" fmla="*/ 46 w 542"/>
                  <a:gd name="T53" fmla="*/ 226 h 1376"/>
                  <a:gd name="T54" fmla="*/ 0 w 542"/>
                  <a:gd name="T55" fmla="*/ 90 h 1376"/>
                  <a:gd name="T56" fmla="*/ 71 w 542"/>
                  <a:gd name="T57" fmla="*/ 0 h 137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42"/>
                  <a:gd name="T88" fmla="*/ 0 h 1376"/>
                  <a:gd name="T89" fmla="*/ 542 w 542"/>
                  <a:gd name="T90" fmla="*/ 1376 h 137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42" h="1376">
                    <a:moveTo>
                      <a:pt x="71" y="0"/>
                    </a:moveTo>
                    <a:lnTo>
                      <a:pt x="195" y="90"/>
                    </a:lnTo>
                    <a:lnTo>
                      <a:pt x="254" y="226"/>
                    </a:lnTo>
                    <a:lnTo>
                      <a:pt x="277" y="348"/>
                    </a:lnTo>
                    <a:lnTo>
                      <a:pt x="288" y="507"/>
                    </a:lnTo>
                    <a:lnTo>
                      <a:pt x="277" y="722"/>
                    </a:lnTo>
                    <a:lnTo>
                      <a:pt x="231" y="892"/>
                    </a:lnTo>
                    <a:lnTo>
                      <a:pt x="195" y="1059"/>
                    </a:lnTo>
                    <a:lnTo>
                      <a:pt x="161" y="1161"/>
                    </a:lnTo>
                    <a:lnTo>
                      <a:pt x="161" y="1206"/>
                    </a:lnTo>
                    <a:lnTo>
                      <a:pt x="220" y="1229"/>
                    </a:lnTo>
                    <a:lnTo>
                      <a:pt x="381" y="1229"/>
                    </a:lnTo>
                    <a:lnTo>
                      <a:pt x="542" y="1274"/>
                    </a:lnTo>
                    <a:lnTo>
                      <a:pt x="542" y="1308"/>
                    </a:lnTo>
                    <a:lnTo>
                      <a:pt x="415" y="1376"/>
                    </a:lnTo>
                    <a:lnTo>
                      <a:pt x="358" y="1365"/>
                    </a:lnTo>
                    <a:lnTo>
                      <a:pt x="243" y="1308"/>
                    </a:lnTo>
                    <a:lnTo>
                      <a:pt x="127" y="1286"/>
                    </a:lnTo>
                    <a:lnTo>
                      <a:pt x="34" y="1286"/>
                    </a:lnTo>
                    <a:lnTo>
                      <a:pt x="12" y="1229"/>
                    </a:lnTo>
                    <a:lnTo>
                      <a:pt x="34" y="1161"/>
                    </a:lnTo>
                    <a:lnTo>
                      <a:pt x="127" y="1037"/>
                    </a:lnTo>
                    <a:lnTo>
                      <a:pt x="173" y="880"/>
                    </a:lnTo>
                    <a:lnTo>
                      <a:pt x="195" y="699"/>
                    </a:lnTo>
                    <a:lnTo>
                      <a:pt x="173" y="428"/>
                    </a:lnTo>
                    <a:lnTo>
                      <a:pt x="127" y="317"/>
                    </a:lnTo>
                    <a:lnTo>
                      <a:pt x="46" y="226"/>
                    </a:lnTo>
                    <a:lnTo>
                      <a:pt x="0" y="90"/>
                    </a:lnTo>
                    <a:lnTo>
                      <a:pt x="71" y="0"/>
                    </a:lnTo>
                    <a:close/>
                  </a:path>
                </a:pathLst>
              </a:custGeom>
              <a:solidFill>
                <a:schemeClr val="tx1"/>
              </a:solidFill>
              <a:ln w="9525">
                <a:noFill/>
                <a:round/>
                <a:headEnd/>
                <a:tailEnd/>
              </a:ln>
            </p:spPr>
            <p:txBody>
              <a:bodyPr>
                <a:prstTxWarp prst="textNoShape">
                  <a:avLst/>
                </a:prstTxWarp>
              </a:bodyPr>
              <a:lstStyle/>
              <a:p>
                <a:endParaRPr lang="en-US"/>
              </a:p>
            </p:txBody>
          </p:sp>
        </p:grpSp>
        <p:grpSp>
          <p:nvGrpSpPr>
            <p:cNvPr id="18441" name="Group 402"/>
            <p:cNvGrpSpPr>
              <a:grpSpLocks/>
            </p:cNvGrpSpPr>
            <p:nvPr/>
          </p:nvGrpSpPr>
          <p:grpSpPr bwMode="auto">
            <a:xfrm>
              <a:off x="1252" y="1766"/>
              <a:ext cx="788" cy="1198"/>
              <a:chOff x="1252" y="1766"/>
              <a:chExt cx="788" cy="1198"/>
            </a:xfrm>
          </p:grpSpPr>
          <p:sp>
            <p:nvSpPr>
              <p:cNvPr id="18447" name="Freeform 403"/>
              <p:cNvSpPr>
                <a:spLocks/>
              </p:cNvSpPr>
              <p:nvPr/>
            </p:nvSpPr>
            <p:spPr bwMode="auto">
              <a:xfrm>
                <a:off x="1252" y="1766"/>
                <a:ext cx="788" cy="1198"/>
              </a:xfrm>
              <a:custGeom>
                <a:avLst/>
                <a:gdLst>
                  <a:gd name="T0" fmla="*/ 297 w 788"/>
                  <a:gd name="T1" fmla="*/ 215 h 1198"/>
                  <a:gd name="T2" fmla="*/ 491 w 788"/>
                  <a:gd name="T3" fmla="*/ 453 h 1198"/>
                  <a:gd name="T4" fmla="*/ 697 w 788"/>
                  <a:gd name="T5" fmla="*/ 722 h 1198"/>
                  <a:gd name="T6" fmla="*/ 788 w 788"/>
                  <a:gd name="T7" fmla="*/ 869 h 1198"/>
                  <a:gd name="T8" fmla="*/ 675 w 788"/>
                  <a:gd name="T9" fmla="*/ 1198 h 1198"/>
                  <a:gd name="T10" fmla="*/ 376 w 788"/>
                  <a:gd name="T11" fmla="*/ 1051 h 1198"/>
                  <a:gd name="T12" fmla="*/ 308 w 788"/>
                  <a:gd name="T13" fmla="*/ 654 h 1198"/>
                  <a:gd name="T14" fmla="*/ 251 w 788"/>
                  <a:gd name="T15" fmla="*/ 385 h 1198"/>
                  <a:gd name="T16" fmla="*/ 138 w 788"/>
                  <a:gd name="T17" fmla="*/ 260 h 1198"/>
                  <a:gd name="T18" fmla="*/ 0 w 788"/>
                  <a:gd name="T19" fmla="*/ 159 h 1198"/>
                  <a:gd name="T20" fmla="*/ 68 w 788"/>
                  <a:gd name="T21" fmla="*/ 34 h 1198"/>
                  <a:gd name="T22" fmla="*/ 263 w 788"/>
                  <a:gd name="T23" fmla="*/ 0 h 1198"/>
                  <a:gd name="T24" fmla="*/ 342 w 788"/>
                  <a:gd name="T25" fmla="*/ 57 h 1198"/>
                  <a:gd name="T26" fmla="*/ 297 w 788"/>
                  <a:gd name="T27" fmla="*/ 215 h 119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88"/>
                  <a:gd name="T43" fmla="*/ 0 h 1198"/>
                  <a:gd name="T44" fmla="*/ 788 w 788"/>
                  <a:gd name="T45" fmla="*/ 1198 h 119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88" h="1198">
                    <a:moveTo>
                      <a:pt x="297" y="215"/>
                    </a:moveTo>
                    <a:lnTo>
                      <a:pt x="491" y="453"/>
                    </a:lnTo>
                    <a:lnTo>
                      <a:pt x="697" y="722"/>
                    </a:lnTo>
                    <a:lnTo>
                      <a:pt x="788" y="869"/>
                    </a:lnTo>
                    <a:lnTo>
                      <a:pt x="675" y="1198"/>
                    </a:lnTo>
                    <a:lnTo>
                      <a:pt x="376" y="1051"/>
                    </a:lnTo>
                    <a:lnTo>
                      <a:pt x="308" y="654"/>
                    </a:lnTo>
                    <a:lnTo>
                      <a:pt x="251" y="385"/>
                    </a:lnTo>
                    <a:lnTo>
                      <a:pt x="138" y="260"/>
                    </a:lnTo>
                    <a:lnTo>
                      <a:pt x="0" y="159"/>
                    </a:lnTo>
                    <a:lnTo>
                      <a:pt x="68" y="34"/>
                    </a:lnTo>
                    <a:lnTo>
                      <a:pt x="263" y="0"/>
                    </a:lnTo>
                    <a:lnTo>
                      <a:pt x="342" y="57"/>
                    </a:lnTo>
                    <a:lnTo>
                      <a:pt x="297" y="215"/>
                    </a:lnTo>
                    <a:close/>
                  </a:path>
                </a:pathLst>
              </a:custGeom>
              <a:solidFill>
                <a:schemeClr val="accent1"/>
              </a:solidFill>
              <a:ln w="9525">
                <a:noFill/>
                <a:round/>
                <a:headEnd/>
                <a:tailEnd/>
              </a:ln>
            </p:spPr>
            <p:txBody>
              <a:bodyPr>
                <a:prstTxWarp prst="textNoShape">
                  <a:avLst/>
                </a:prstTxWarp>
              </a:bodyPr>
              <a:lstStyle/>
              <a:p>
                <a:endParaRPr lang="en-US"/>
              </a:p>
            </p:txBody>
          </p:sp>
          <p:sp>
            <p:nvSpPr>
              <p:cNvPr id="18448" name="Freeform 404"/>
              <p:cNvSpPr>
                <a:spLocks/>
              </p:cNvSpPr>
              <p:nvPr/>
            </p:nvSpPr>
            <p:spPr bwMode="auto">
              <a:xfrm>
                <a:off x="1304" y="1798"/>
                <a:ext cx="267" cy="237"/>
              </a:xfrm>
              <a:custGeom>
                <a:avLst/>
                <a:gdLst>
                  <a:gd name="T0" fmla="*/ 143 w 267"/>
                  <a:gd name="T1" fmla="*/ 237 h 237"/>
                  <a:gd name="T2" fmla="*/ 0 w 267"/>
                  <a:gd name="T3" fmla="*/ 129 h 237"/>
                  <a:gd name="T4" fmla="*/ 18 w 267"/>
                  <a:gd name="T5" fmla="*/ 18 h 237"/>
                  <a:gd name="T6" fmla="*/ 213 w 267"/>
                  <a:gd name="T7" fmla="*/ 0 h 237"/>
                  <a:gd name="T8" fmla="*/ 267 w 267"/>
                  <a:gd name="T9" fmla="*/ 54 h 237"/>
                  <a:gd name="T10" fmla="*/ 143 w 267"/>
                  <a:gd name="T11" fmla="*/ 237 h 237"/>
                  <a:gd name="T12" fmla="*/ 0 60000 65536"/>
                  <a:gd name="T13" fmla="*/ 0 60000 65536"/>
                  <a:gd name="T14" fmla="*/ 0 60000 65536"/>
                  <a:gd name="T15" fmla="*/ 0 60000 65536"/>
                  <a:gd name="T16" fmla="*/ 0 60000 65536"/>
                  <a:gd name="T17" fmla="*/ 0 60000 65536"/>
                  <a:gd name="T18" fmla="*/ 0 w 267"/>
                  <a:gd name="T19" fmla="*/ 0 h 237"/>
                  <a:gd name="T20" fmla="*/ 267 w 267"/>
                  <a:gd name="T21" fmla="*/ 237 h 237"/>
                </a:gdLst>
                <a:ahLst/>
                <a:cxnLst>
                  <a:cxn ang="T12">
                    <a:pos x="T0" y="T1"/>
                  </a:cxn>
                  <a:cxn ang="T13">
                    <a:pos x="T2" y="T3"/>
                  </a:cxn>
                  <a:cxn ang="T14">
                    <a:pos x="T4" y="T5"/>
                  </a:cxn>
                  <a:cxn ang="T15">
                    <a:pos x="T6" y="T7"/>
                  </a:cxn>
                  <a:cxn ang="T16">
                    <a:pos x="T8" y="T9"/>
                  </a:cxn>
                  <a:cxn ang="T17">
                    <a:pos x="T10" y="T11"/>
                  </a:cxn>
                </a:cxnLst>
                <a:rect l="T18" t="T19" r="T20" b="T21"/>
                <a:pathLst>
                  <a:path w="267" h="237">
                    <a:moveTo>
                      <a:pt x="143" y="237"/>
                    </a:moveTo>
                    <a:lnTo>
                      <a:pt x="0" y="129"/>
                    </a:lnTo>
                    <a:lnTo>
                      <a:pt x="18" y="18"/>
                    </a:lnTo>
                    <a:lnTo>
                      <a:pt x="213" y="0"/>
                    </a:lnTo>
                    <a:lnTo>
                      <a:pt x="267" y="54"/>
                    </a:lnTo>
                    <a:lnTo>
                      <a:pt x="143" y="237"/>
                    </a:lnTo>
                    <a:close/>
                  </a:path>
                </a:pathLst>
              </a:custGeom>
              <a:solidFill>
                <a:schemeClr val="accent1"/>
              </a:solidFill>
              <a:ln w="9525">
                <a:noFill/>
                <a:round/>
                <a:headEnd/>
                <a:tailEnd/>
              </a:ln>
            </p:spPr>
            <p:txBody>
              <a:bodyPr>
                <a:prstTxWarp prst="textNoShape">
                  <a:avLst/>
                </a:prstTxWarp>
              </a:bodyPr>
              <a:lstStyle/>
              <a:p>
                <a:endParaRPr lang="en-US"/>
              </a:p>
            </p:txBody>
          </p:sp>
          <p:sp>
            <p:nvSpPr>
              <p:cNvPr id="18449" name="Freeform 405"/>
              <p:cNvSpPr>
                <a:spLocks/>
              </p:cNvSpPr>
              <p:nvPr/>
            </p:nvSpPr>
            <p:spPr bwMode="auto">
              <a:xfrm>
                <a:off x="1469" y="2017"/>
                <a:ext cx="503" cy="888"/>
              </a:xfrm>
              <a:custGeom>
                <a:avLst/>
                <a:gdLst>
                  <a:gd name="T0" fmla="*/ 0 w 503"/>
                  <a:gd name="T1" fmla="*/ 34 h 888"/>
                  <a:gd name="T2" fmla="*/ 71 w 503"/>
                  <a:gd name="T3" fmla="*/ 0 h 888"/>
                  <a:gd name="T4" fmla="*/ 503 w 503"/>
                  <a:gd name="T5" fmla="*/ 598 h 888"/>
                  <a:gd name="T6" fmla="*/ 433 w 503"/>
                  <a:gd name="T7" fmla="*/ 888 h 888"/>
                  <a:gd name="T8" fmla="*/ 209 w 503"/>
                  <a:gd name="T9" fmla="*/ 768 h 888"/>
                  <a:gd name="T10" fmla="*/ 157 w 503"/>
                  <a:gd name="T11" fmla="*/ 496 h 888"/>
                  <a:gd name="T12" fmla="*/ 86 w 503"/>
                  <a:gd name="T13" fmla="*/ 204 h 888"/>
                  <a:gd name="T14" fmla="*/ 0 w 503"/>
                  <a:gd name="T15" fmla="*/ 34 h 888"/>
                  <a:gd name="T16" fmla="*/ 0 60000 65536"/>
                  <a:gd name="T17" fmla="*/ 0 60000 65536"/>
                  <a:gd name="T18" fmla="*/ 0 60000 65536"/>
                  <a:gd name="T19" fmla="*/ 0 60000 65536"/>
                  <a:gd name="T20" fmla="*/ 0 60000 65536"/>
                  <a:gd name="T21" fmla="*/ 0 60000 65536"/>
                  <a:gd name="T22" fmla="*/ 0 60000 65536"/>
                  <a:gd name="T23" fmla="*/ 0 60000 65536"/>
                  <a:gd name="T24" fmla="*/ 0 w 503"/>
                  <a:gd name="T25" fmla="*/ 0 h 888"/>
                  <a:gd name="T26" fmla="*/ 503 w 503"/>
                  <a:gd name="T27" fmla="*/ 888 h 88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03" h="888">
                    <a:moveTo>
                      <a:pt x="0" y="34"/>
                    </a:moveTo>
                    <a:lnTo>
                      <a:pt x="71" y="0"/>
                    </a:lnTo>
                    <a:lnTo>
                      <a:pt x="503" y="598"/>
                    </a:lnTo>
                    <a:lnTo>
                      <a:pt x="433" y="888"/>
                    </a:lnTo>
                    <a:lnTo>
                      <a:pt x="209" y="768"/>
                    </a:lnTo>
                    <a:lnTo>
                      <a:pt x="157" y="496"/>
                    </a:lnTo>
                    <a:lnTo>
                      <a:pt x="86" y="204"/>
                    </a:lnTo>
                    <a:lnTo>
                      <a:pt x="0" y="34"/>
                    </a:lnTo>
                    <a:close/>
                  </a:path>
                </a:pathLst>
              </a:custGeom>
              <a:solidFill>
                <a:schemeClr val="accent1"/>
              </a:solidFill>
              <a:ln w="9525">
                <a:noFill/>
                <a:round/>
                <a:headEnd/>
                <a:tailEnd/>
              </a:ln>
            </p:spPr>
            <p:txBody>
              <a:bodyPr>
                <a:prstTxWarp prst="textNoShape">
                  <a:avLst/>
                </a:prstTxWarp>
              </a:bodyPr>
              <a:lstStyle/>
              <a:p>
                <a:endParaRPr lang="en-US"/>
              </a:p>
            </p:txBody>
          </p:sp>
        </p:grpSp>
        <p:grpSp>
          <p:nvGrpSpPr>
            <p:cNvPr id="18442" name="Group 406"/>
            <p:cNvGrpSpPr>
              <a:grpSpLocks/>
            </p:cNvGrpSpPr>
            <p:nvPr/>
          </p:nvGrpSpPr>
          <p:grpSpPr bwMode="auto">
            <a:xfrm flipH="1">
              <a:off x="819" y="176"/>
              <a:ext cx="797" cy="944"/>
              <a:chOff x="4060" y="5"/>
              <a:chExt cx="797" cy="944"/>
            </a:xfrm>
          </p:grpSpPr>
          <p:sp>
            <p:nvSpPr>
              <p:cNvPr id="18443" name="Freeform 407"/>
              <p:cNvSpPr>
                <a:spLocks/>
              </p:cNvSpPr>
              <p:nvPr/>
            </p:nvSpPr>
            <p:spPr bwMode="auto">
              <a:xfrm>
                <a:off x="4094" y="417"/>
                <a:ext cx="597" cy="498"/>
              </a:xfrm>
              <a:custGeom>
                <a:avLst/>
                <a:gdLst>
                  <a:gd name="T0" fmla="*/ 0 w 597"/>
                  <a:gd name="T1" fmla="*/ 312 h 498"/>
                  <a:gd name="T2" fmla="*/ 0 w 597"/>
                  <a:gd name="T3" fmla="*/ 242 h 498"/>
                  <a:gd name="T4" fmla="*/ 34 w 597"/>
                  <a:gd name="T5" fmla="*/ 138 h 498"/>
                  <a:gd name="T6" fmla="*/ 104 w 597"/>
                  <a:gd name="T7" fmla="*/ 70 h 498"/>
                  <a:gd name="T8" fmla="*/ 206 w 597"/>
                  <a:gd name="T9" fmla="*/ 0 h 498"/>
                  <a:gd name="T10" fmla="*/ 299 w 597"/>
                  <a:gd name="T11" fmla="*/ 0 h 498"/>
                  <a:gd name="T12" fmla="*/ 367 w 597"/>
                  <a:gd name="T13" fmla="*/ 0 h 498"/>
                  <a:gd name="T14" fmla="*/ 448 w 597"/>
                  <a:gd name="T15" fmla="*/ 34 h 498"/>
                  <a:gd name="T16" fmla="*/ 530 w 597"/>
                  <a:gd name="T17" fmla="*/ 138 h 498"/>
                  <a:gd name="T18" fmla="*/ 597 w 597"/>
                  <a:gd name="T19" fmla="*/ 255 h 498"/>
                  <a:gd name="T20" fmla="*/ 597 w 597"/>
                  <a:gd name="T21" fmla="*/ 394 h 498"/>
                  <a:gd name="T22" fmla="*/ 564 w 597"/>
                  <a:gd name="T23" fmla="*/ 498 h 498"/>
                  <a:gd name="T24" fmla="*/ 367 w 597"/>
                  <a:gd name="T25" fmla="*/ 464 h 498"/>
                  <a:gd name="T26" fmla="*/ 265 w 597"/>
                  <a:gd name="T27" fmla="*/ 452 h 498"/>
                  <a:gd name="T28" fmla="*/ 138 w 597"/>
                  <a:gd name="T29" fmla="*/ 394 h 498"/>
                  <a:gd name="T30" fmla="*/ 0 w 597"/>
                  <a:gd name="T31" fmla="*/ 312 h 49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97"/>
                  <a:gd name="T49" fmla="*/ 0 h 498"/>
                  <a:gd name="T50" fmla="*/ 597 w 597"/>
                  <a:gd name="T51" fmla="*/ 498 h 49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97" h="498">
                    <a:moveTo>
                      <a:pt x="0" y="312"/>
                    </a:moveTo>
                    <a:lnTo>
                      <a:pt x="0" y="242"/>
                    </a:lnTo>
                    <a:lnTo>
                      <a:pt x="34" y="138"/>
                    </a:lnTo>
                    <a:lnTo>
                      <a:pt x="104" y="70"/>
                    </a:lnTo>
                    <a:lnTo>
                      <a:pt x="206" y="0"/>
                    </a:lnTo>
                    <a:lnTo>
                      <a:pt x="299" y="0"/>
                    </a:lnTo>
                    <a:lnTo>
                      <a:pt x="367" y="0"/>
                    </a:lnTo>
                    <a:lnTo>
                      <a:pt x="448" y="34"/>
                    </a:lnTo>
                    <a:lnTo>
                      <a:pt x="530" y="138"/>
                    </a:lnTo>
                    <a:lnTo>
                      <a:pt x="597" y="255"/>
                    </a:lnTo>
                    <a:lnTo>
                      <a:pt x="597" y="394"/>
                    </a:lnTo>
                    <a:lnTo>
                      <a:pt x="564" y="498"/>
                    </a:lnTo>
                    <a:lnTo>
                      <a:pt x="367" y="464"/>
                    </a:lnTo>
                    <a:lnTo>
                      <a:pt x="265" y="452"/>
                    </a:lnTo>
                    <a:lnTo>
                      <a:pt x="138" y="394"/>
                    </a:lnTo>
                    <a:lnTo>
                      <a:pt x="0" y="312"/>
                    </a:lnTo>
                    <a:close/>
                  </a:path>
                </a:pathLst>
              </a:custGeom>
              <a:solidFill>
                <a:srgbClr val="CF0E30"/>
              </a:solidFill>
              <a:ln w="9525">
                <a:noFill/>
                <a:round/>
                <a:headEnd/>
                <a:tailEnd/>
              </a:ln>
            </p:spPr>
            <p:txBody>
              <a:bodyPr>
                <a:prstTxWarp prst="textNoShape">
                  <a:avLst/>
                </a:prstTxWarp>
              </a:bodyPr>
              <a:lstStyle/>
              <a:p>
                <a:endParaRPr lang="en-US"/>
              </a:p>
            </p:txBody>
          </p:sp>
          <p:sp>
            <p:nvSpPr>
              <p:cNvPr id="18444" name="Freeform 408"/>
              <p:cNvSpPr>
                <a:spLocks/>
              </p:cNvSpPr>
              <p:nvPr/>
            </p:nvSpPr>
            <p:spPr bwMode="auto">
              <a:xfrm>
                <a:off x="4284" y="428"/>
                <a:ext cx="240" cy="453"/>
              </a:xfrm>
              <a:custGeom>
                <a:avLst/>
                <a:gdLst>
                  <a:gd name="T0" fmla="*/ 0 w 240"/>
                  <a:gd name="T1" fmla="*/ 383 h 453"/>
                  <a:gd name="T2" fmla="*/ 47 w 240"/>
                  <a:gd name="T3" fmla="*/ 233 h 453"/>
                  <a:gd name="T4" fmla="*/ 167 w 240"/>
                  <a:gd name="T5" fmla="*/ 47 h 453"/>
                  <a:gd name="T6" fmla="*/ 204 w 240"/>
                  <a:gd name="T7" fmla="*/ 0 h 453"/>
                  <a:gd name="T8" fmla="*/ 240 w 240"/>
                  <a:gd name="T9" fmla="*/ 186 h 453"/>
                  <a:gd name="T10" fmla="*/ 192 w 240"/>
                  <a:gd name="T11" fmla="*/ 360 h 453"/>
                  <a:gd name="T12" fmla="*/ 181 w 240"/>
                  <a:gd name="T13" fmla="*/ 453 h 453"/>
                  <a:gd name="T14" fmla="*/ 61 w 240"/>
                  <a:gd name="T15" fmla="*/ 453 h 453"/>
                  <a:gd name="T16" fmla="*/ 0 w 240"/>
                  <a:gd name="T17" fmla="*/ 383 h 45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40"/>
                  <a:gd name="T28" fmla="*/ 0 h 453"/>
                  <a:gd name="T29" fmla="*/ 240 w 240"/>
                  <a:gd name="T30" fmla="*/ 453 h 45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40" h="453">
                    <a:moveTo>
                      <a:pt x="0" y="383"/>
                    </a:moveTo>
                    <a:lnTo>
                      <a:pt x="47" y="233"/>
                    </a:lnTo>
                    <a:lnTo>
                      <a:pt x="167" y="47"/>
                    </a:lnTo>
                    <a:lnTo>
                      <a:pt x="204" y="0"/>
                    </a:lnTo>
                    <a:lnTo>
                      <a:pt x="240" y="186"/>
                    </a:lnTo>
                    <a:lnTo>
                      <a:pt x="192" y="360"/>
                    </a:lnTo>
                    <a:lnTo>
                      <a:pt x="181" y="453"/>
                    </a:lnTo>
                    <a:lnTo>
                      <a:pt x="61" y="453"/>
                    </a:lnTo>
                    <a:lnTo>
                      <a:pt x="0" y="383"/>
                    </a:lnTo>
                    <a:close/>
                  </a:path>
                </a:pathLst>
              </a:custGeom>
              <a:solidFill>
                <a:srgbClr val="FAFD00"/>
              </a:solidFill>
              <a:ln w="9525">
                <a:noFill/>
                <a:round/>
                <a:headEnd/>
                <a:tailEnd/>
              </a:ln>
            </p:spPr>
            <p:txBody>
              <a:bodyPr>
                <a:prstTxWarp prst="textNoShape">
                  <a:avLst/>
                </a:prstTxWarp>
              </a:bodyPr>
              <a:lstStyle/>
              <a:p>
                <a:endParaRPr lang="en-US"/>
              </a:p>
            </p:txBody>
          </p:sp>
          <p:sp>
            <p:nvSpPr>
              <p:cNvPr id="18445" name="Freeform 409"/>
              <p:cNvSpPr>
                <a:spLocks/>
              </p:cNvSpPr>
              <p:nvPr/>
            </p:nvSpPr>
            <p:spPr bwMode="auto">
              <a:xfrm>
                <a:off x="4193" y="27"/>
                <a:ext cx="621" cy="408"/>
              </a:xfrm>
              <a:custGeom>
                <a:avLst/>
                <a:gdLst>
                  <a:gd name="T0" fmla="*/ 322 w 621"/>
                  <a:gd name="T1" fmla="*/ 211 h 408"/>
                  <a:gd name="T2" fmla="*/ 161 w 621"/>
                  <a:gd name="T3" fmla="*/ 197 h 408"/>
                  <a:gd name="T4" fmla="*/ 46 w 621"/>
                  <a:gd name="T5" fmla="*/ 141 h 408"/>
                  <a:gd name="T6" fmla="*/ 0 w 621"/>
                  <a:gd name="T7" fmla="*/ 93 h 408"/>
                  <a:gd name="T8" fmla="*/ 46 w 621"/>
                  <a:gd name="T9" fmla="*/ 11 h 408"/>
                  <a:gd name="T10" fmla="*/ 127 w 621"/>
                  <a:gd name="T11" fmla="*/ 0 h 408"/>
                  <a:gd name="T12" fmla="*/ 218 w 621"/>
                  <a:gd name="T13" fmla="*/ 0 h 408"/>
                  <a:gd name="T14" fmla="*/ 288 w 621"/>
                  <a:gd name="T15" fmla="*/ 104 h 408"/>
                  <a:gd name="T16" fmla="*/ 403 w 621"/>
                  <a:gd name="T17" fmla="*/ 197 h 408"/>
                  <a:gd name="T18" fmla="*/ 505 w 621"/>
                  <a:gd name="T19" fmla="*/ 211 h 408"/>
                  <a:gd name="T20" fmla="*/ 609 w 621"/>
                  <a:gd name="T21" fmla="*/ 267 h 408"/>
                  <a:gd name="T22" fmla="*/ 621 w 621"/>
                  <a:gd name="T23" fmla="*/ 396 h 408"/>
                  <a:gd name="T24" fmla="*/ 553 w 621"/>
                  <a:gd name="T25" fmla="*/ 408 h 408"/>
                  <a:gd name="T26" fmla="*/ 415 w 621"/>
                  <a:gd name="T27" fmla="*/ 360 h 408"/>
                  <a:gd name="T28" fmla="*/ 322 w 621"/>
                  <a:gd name="T29" fmla="*/ 211 h 40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21"/>
                  <a:gd name="T46" fmla="*/ 0 h 408"/>
                  <a:gd name="T47" fmla="*/ 621 w 621"/>
                  <a:gd name="T48" fmla="*/ 408 h 40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21" h="408">
                    <a:moveTo>
                      <a:pt x="322" y="211"/>
                    </a:moveTo>
                    <a:lnTo>
                      <a:pt x="161" y="197"/>
                    </a:lnTo>
                    <a:lnTo>
                      <a:pt x="46" y="141"/>
                    </a:lnTo>
                    <a:lnTo>
                      <a:pt x="0" y="93"/>
                    </a:lnTo>
                    <a:lnTo>
                      <a:pt x="46" y="11"/>
                    </a:lnTo>
                    <a:lnTo>
                      <a:pt x="127" y="0"/>
                    </a:lnTo>
                    <a:lnTo>
                      <a:pt x="218" y="0"/>
                    </a:lnTo>
                    <a:lnTo>
                      <a:pt x="288" y="104"/>
                    </a:lnTo>
                    <a:lnTo>
                      <a:pt x="403" y="197"/>
                    </a:lnTo>
                    <a:lnTo>
                      <a:pt x="505" y="211"/>
                    </a:lnTo>
                    <a:lnTo>
                      <a:pt x="609" y="267"/>
                    </a:lnTo>
                    <a:lnTo>
                      <a:pt x="621" y="396"/>
                    </a:lnTo>
                    <a:lnTo>
                      <a:pt x="553" y="408"/>
                    </a:lnTo>
                    <a:lnTo>
                      <a:pt x="415" y="360"/>
                    </a:lnTo>
                    <a:lnTo>
                      <a:pt x="322" y="211"/>
                    </a:lnTo>
                    <a:close/>
                  </a:path>
                </a:pathLst>
              </a:custGeom>
              <a:solidFill>
                <a:srgbClr val="FAFD00"/>
              </a:solidFill>
              <a:ln w="9525">
                <a:noFill/>
                <a:round/>
                <a:headEnd/>
                <a:tailEnd/>
              </a:ln>
            </p:spPr>
            <p:txBody>
              <a:bodyPr>
                <a:prstTxWarp prst="textNoShape">
                  <a:avLst/>
                </a:prstTxWarp>
              </a:bodyPr>
              <a:lstStyle/>
              <a:p>
                <a:endParaRPr lang="en-US"/>
              </a:p>
            </p:txBody>
          </p:sp>
          <p:sp>
            <p:nvSpPr>
              <p:cNvPr id="18446" name="Freeform 410"/>
              <p:cNvSpPr>
                <a:spLocks/>
              </p:cNvSpPr>
              <p:nvPr/>
            </p:nvSpPr>
            <p:spPr bwMode="auto">
              <a:xfrm>
                <a:off x="4060" y="5"/>
                <a:ext cx="797" cy="944"/>
              </a:xfrm>
              <a:custGeom>
                <a:avLst/>
                <a:gdLst>
                  <a:gd name="T0" fmla="*/ 0 w 797"/>
                  <a:gd name="T1" fmla="*/ 636 h 944"/>
                  <a:gd name="T2" fmla="*/ 262 w 797"/>
                  <a:gd name="T3" fmla="*/ 375 h 944"/>
                  <a:gd name="T4" fmla="*/ 432 w 797"/>
                  <a:gd name="T5" fmla="*/ 296 h 944"/>
                  <a:gd name="T6" fmla="*/ 228 w 797"/>
                  <a:gd name="T7" fmla="*/ 226 h 944"/>
                  <a:gd name="T8" fmla="*/ 102 w 797"/>
                  <a:gd name="T9" fmla="*/ 79 h 944"/>
                  <a:gd name="T10" fmla="*/ 308 w 797"/>
                  <a:gd name="T11" fmla="*/ 0 h 944"/>
                  <a:gd name="T12" fmla="*/ 251 w 797"/>
                  <a:gd name="T13" fmla="*/ 45 h 944"/>
                  <a:gd name="T14" fmla="*/ 181 w 797"/>
                  <a:gd name="T15" fmla="*/ 124 h 944"/>
                  <a:gd name="T16" fmla="*/ 376 w 797"/>
                  <a:gd name="T17" fmla="*/ 203 h 944"/>
                  <a:gd name="T18" fmla="*/ 410 w 797"/>
                  <a:gd name="T19" fmla="*/ 135 h 944"/>
                  <a:gd name="T20" fmla="*/ 444 w 797"/>
                  <a:gd name="T21" fmla="*/ 113 h 944"/>
                  <a:gd name="T22" fmla="*/ 627 w 797"/>
                  <a:gd name="T23" fmla="*/ 192 h 944"/>
                  <a:gd name="T24" fmla="*/ 774 w 797"/>
                  <a:gd name="T25" fmla="*/ 319 h 944"/>
                  <a:gd name="T26" fmla="*/ 718 w 797"/>
                  <a:gd name="T27" fmla="*/ 443 h 944"/>
                  <a:gd name="T28" fmla="*/ 718 w 797"/>
                  <a:gd name="T29" fmla="*/ 375 h 944"/>
                  <a:gd name="T30" fmla="*/ 650 w 797"/>
                  <a:gd name="T31" fmla="*/ 262 h 944"/>
                  <a:gd name="T32" fmla="*/ 511 w 797"/>
                  <a:gd name="T33" fmla="*/ 251 h 944"/>
                  <a:gd name="T34" fmla="*/ 638 w 797"/>
                  <a:gd name="T35" fmla="*/ 375 h 944"/>
                  <a:gd name="T36" fmla="*/ 591 w 797"/>
                  <a:gd name="T37" fmla="*/ 398 h 944"/>
                  <a:gd name="T38" fmla="*/ 455 w 797"/>
                  <a:gd name="T39" fmla="*/ 364 h 944"/>
                  <a:gd name="T40" fmla="*/ 511 w 797"/>
                  <a:gd name="T41" fmla="*/ 455 h 944"/>
                  <a:gd name="T42" fmla="*/ 650 w 797"/>
                  <a:gd name="T43" fmla="*/ 624 h 944"/>
                  <a:gd name="T44" fmla="*/ 638 w 797"/>
                  <a:gd name="T45" fmla="*/ 887 h 944"/>
                  <a:gd name="T46" fmla="*/ 262 w 797"/>
                  <a:gd name="T47" fmla="*/ 876 h 944"/>
                  <a:gd name="T48" fmla="*/ 181 w 797"/>
                  <a:gd name="T49" fmla="*/ 763 h 944"/>
                  <a:gd name="T50" fmla="*/ 557 w 797"/>
                  <a:gd name="T51" fmla="*/ 853 h 944"/>
                  <a:gd name="T52" fmla="*/ 604 w 797"/>
                  <a:gd name="T53" fmla="*/ 774 h 944"/>
                  <a:gd name="T54" fmla="*/ 534 w 797"/>
                  <a:gd name="T55" fmla="*/ 568 h 944"/>
                  <a:gd name="T56" fmla="*/ 489 w 797"/>
                  <a:gd name="T57" fmla="*/ 624 h 944"/>
                  <a:gd name="T58" fmla="*/ 421 w 797"/>
                  <a:gd name="T59" fmla="*/ 647 h 944"/>
                  <a:gd name="T60" fmla="*/ 330 w 797"/>
                  <a:gd name="T61" fmla="*/ 613 h 944"/>
                  <a:gd name="T62" fmla="*/ 262 w 797"/>
                  <a:gd name="T63" fmla="*/ 579 h 944"/>
                  <a:gd name="T64" fmla="*/ 296 w 797"/>
                  <a:gd name="T65" fmla="*/ 443 h 944"/>
                  <a:gd name="T66" fmla="*/ 124 w 797"/>
                  <a:gd name="T67" fmla="*/ 534 h 944"/>
                  <a:gd name="T68" fmla="*/ 68 w 797"/>
                  <a:gd name="T69" fmla="*/ 692 h 944"/>
                  <a:gd name="T70" fmla="*/ 11 w 797"/>
                  <a:gd name="T71" fmla="*/ 774 h 94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797"/>
                  <a:gd name="T109" fmla="*/ 0 h 944"/>
                  <a:gd name="T110" fmla="*/ 797 w 797"/>
                  <a:gd name="T111" fmla="*/ 944 h 94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797" h="944">
                    <a:moveTo>
                      <a:pt x="11" y="774"/>
                    </a:moveTo>
                    <a:lnTo>
                      <a:pt x="0" y="636"/>
                    </a:lnTo>
                    <a:lnTo>
                      <a:pt x="79" y="489"/>
                    </a:lnTo>
                    <a:lnTo>
                      <a:pt x="262" y="375"/>
                    </a:lnTo>
                    <a:lnTo>
                      <a:pt x="387" y="375"/>
                    </a:lnTo>
                    <a:lnTo>
                      <a:pt x="432" y="296"/>
                    </a:lnTo>
                    <a:lnTo>
                      <a:pt x="353" y="262"/>
                    </a:lnTo>
                    <a:lnTo>
                      <a:pt x="228" y="226"/>
                    </a:lnTo>
                    <a:lnTo>
                      <a:pt x="136" y="181"/>
                    </a:lnTo>
                    <a:lnTo>
                      <a:pt x="102" y="79"/>
                    </a:lnTo>
                    <a:lnTo>
                      <a:pt x="181" y="0"/>
                    </a:lnTo>
                    <a:lnTo>
                      <a:pt x="308" y="0"/>
                    </a:lnTo>
                    <a:lnTo>
                      <a:pt x="376" y="56"/>
                    </a:lnTo>
                    <a:lnTo>
                      <a:pt x="251" y="45"/>
                    </a:lnTo>
                    <a:lnTo>
                      <a:pt x="181" y="56"/>
                    </a:lnTo>
                    <a:lnTo>
                      <a:pt x="181" y="124"/>
                    </a:lnTo>
                    <a:lnTo>
                      <a:pt x="262" y="169"/>
                    </a:lnTo>
                    <a:lnTo>
                      <a:pt x="376" y="203"/>
                    </a:lnTo>
                    <a:lnTo>
                      <a:pt x="432" y="203"/>
                    </a:lnTo>
                    <a:lnTo>
                      <a:pt x="410" y="135"/>
                    </a:lnTo>
                    <a:lnTo>
                      <a:pt x="387" y="90"/>
                    </a:lnTo>
                    <a:lnTo>
                      <a:pt x="444" y="113"/>
                    </a:lnTo>
                    <a:lnTo>
                      <a:pt x="511" y="192"/>
                    </a:lnTo>
                    <a:lnTo>
                      <a:pt x="627" y="192"/>
                    </a:lnTo>
                    <a:lnTo>
                      <a:pt x="729" y="215"/>
                    </a:lnTo>
                    <a:lnTo>
                      <a:pt x="774" y="319"/>
                    </a:lnTo>
                    <a:lnTo>
                      <a:pt x="797" y="409"/>
                    </a:lnTo>
                    <a:lnTo>
                      <a:pt x="718" y="443"/>
                    </a:lnTo>
                    <a:lnTo>
                      <a:pt x="661" y="432"/>
                    </a:lnTo>
                    <a:lnTo>
                      <a:pt x="718" y="375"/>
                    </a:lnTo>
                    <a:lnTo>
                      <a:pt x="718" y="307"/>
                    </a:lnTo>
                    <a:lnTo>
                      <a:pt x="650" y="262"/>
                    </a:lnTo>
                    <a:lnTo>
                      <a:pt x="545" y="251"/>
                    </a:lnTo>
                    <a:lnTo>
                      <a:pt x="511" y="251"/>
                    </a:lnTo>
                    <a:lnTo>
                      <a:pt x="545" y="319"/>
                    </a:lnTo>
                    <a:lnTo>
                      <a:pt x="638" y="375"/>
                    </a:lnTo>
                    <a:lnTo>
                      <a:pt x="684" y="375"/>
                    </a:lnTo>
                    <a:lnTo>
                      <a:pt x="591" y="398"/>
                    </a:lnTo>
                    <a:lnTo>
                      <a:pt x="500" y="364"/>
                    </a:lnTo>
                    <a:lnTo>
                      <a:pt x="455" y="364"/>
                    </a:lnTo>
                    <a:lnTo>
                      <a:pt x="444" y="409"/>
                    </a:lnTo>
                    <a:lnTo>
                      <a:pt x="511" y="455"/>
                    </a:lnTo>
                    <a:lnTo>
                      <a:pt x="579" y="500"/>
                    </a:lnTo>
                    <a:lnTo>
                      <a:pt x="650" y="624"/>
                    </a:lnTo>
                    <a:lnTo>
                      <a:pt x="661" y="763"/>
                    </a:lnTo>
                    <a:lnTo>
                      <a:pt x="638" y="887"/>
                    </a:lnTo>
                    <a:lnTo>
                      <a:pt x="616" y="944"/>
                    </a:lnTo>
                    <a:lnTo>
                      <a:pt x="262" y="876"/>
                    </a:lnTo>
                    <a:lnTo>
                      <a:pt x="113" y="774"/>
                    </a:lnTo>
                    <a:lnTo>
                      <a:pt x="181" y="763"/>
                    </a:lnTo>
                    <a:lnTo>
                      <a:pt x="308" y="830"/>
                    </a:lnTo>
                    <a:lnTo>
                      <a:pt x="557" y="853"/>
                    </a:lnTo>
                    <a:lnTo>
                      <a:pt x="579" y="853"/>
                    </a:lnTo>
                    <a:lnTo>
                      <a:pt x="604" y="774"/>
                    </a:lnTo>
                    <a:lnTo>
                      <a:pt x="591" y="670"/>
                    </a:lnTo>
                    <a:lnTo>
                      <a:pt x="534" y="568"/>
                    </a:lnTo>
                    <a:lnTo>
                      <a:pt x="466" y="489"/>
                    </a:lnTo>
                    <a:lnTo>
                      <a:pt x="489" y="624"/>
                    </a:lnTo>
                    <a:lnTo>
                      <a:pt x="410" y="797"/>
                    </a:lnTo>
                    <a:lnTo>
                      <a:pt x="421" y="647"/>
                    </a:lnTo>
                    <a:lnTo>
                      <a:pt x="410" y="477"/>
                    </a:lnTo>
                    <a:lnTo>
                      <a:pt x="330" y="613"/>
                    </a:lnTo>
                    <a:lnTo>
                      <a:pt x="262" y="740"/>
                    </a:lnTo>
                    <a:lnTo>
                      <a:pt x="262" y="579"/>
                    </a:lnTo>
                    <a:lnTo>
                      <a:pt x="364" y="455"/>
                    </a:lnTo>
                    <a:lnTo>
                      <a:pt x="296" y="443"/>
                    </a:lnTo>
                    <a:lnTo>
                      <a:pt x="192" y="477"/>
                    </a:lnTo>
                    <a:lnTo>
                      <a:pt x="124" y="534"/>
                    </a:lnTo>
                    <a:lnTo>
                      <a:pt x="68" y="624"/>
                    </a:lnTo>
                    <a:lnTo>
                      <a:pt x="68" y="692"/>
                    </a:lnTo>
                    <a:lnTo>
                      <a:pt x="102" y="704"/>
                    </a:lnTo>
                    <a:lnTo>
                      <a:pt x="11" y="774"/>
                    </a:lnTo>
                    <a:close/>
                  </a:path>
                </a:pathLst>
              </a:custGeom>
              <a:solidFill>
                <a:srgbClr val="000000"/>
              </a:solidFill>
              <a:ln w="9525">
                <a:noFill/>
                <a:round/>
                <a:headEnd/>
                <a:tailEnd/>
              </a:ln>
            </p:spPr>
            <p:txBody>
              <a:bodyPr>
                <a:prstTxWarp prst="textNoShape">
                  <a:avLst/>
                </a:prstTxWarp>
              </a:bodyPr>
              <a:lstStyle/>
              <a:p>
                <a:endParaRPr lang="en-US"/>
              </a:p>
            </p:txBody>
          </p:sp>
        </p:grpSp>
      </p:grpSp>
      <p:sp>
        <p:nvSpPr>
          <p:cNvPr id="18437" name="Text Box 411"/>
          <p:cNvSpPr txBox="1">
            <a:spLocks noChangeArrowheads="1"/>
          </p:cNvSpPr>
          <p:nvPr/>
        </p:nvSpPr>
        <p:spPr bwMode="auto">
          <a:xfrm>
            <a:off x="2419350" y="3684588"/>
            <a:ext cx="1179513" cy="530225"/>
          </a:xfrm>
          <a:prstGeom prst="rect">
            <a:avLst/>
          </a:prstGeom>
          <a:noFill/>
          <a:ln w="12700" cap="sq">
            <a:noFill/>
            <a:miter lim="800000"/>
            <a:headEnd/>
            <a:tailEnd/>
          </a:ln>
        </p:spPr>
        <p:txBody>
          <a:bodyPr wrap="none" lIns="274320" rIns="274320">
            <a:prstTxWarp prst="textNoShape">
              <a:avLst/>
            </a:prstTxWarp>
            <a:spAutoFit/>
          </a:bodyPr>
          <a:lstStyle/>
          <a:p>
            <a:pPr>
              <a:lnSpc>
                <a:spcPct val="90000"/>
              </a:lnSpc>
              <a:tabLst>
                <a:tab pos="858838" algn="l"/>
              </a:tabLst>
            </a:pPr>
            <a:r>
              <a:rPr lang="en-US" sz="3200"/>
              <a:t>p-1</a:t>
            </a:r>
          </a:p>
        </p:txBody>
      </p:sp>
      <p:sp>
        <p:nvSpPr>
          <p:cNvPr id="18438" name="Text Box 412"/>
          <p:cNvSpPr txBox="1">
            <a:spLocks noChangeArrowheads="1"/>
          </p:cNvSpPr>
          <p:nvPr/>
        </p:nvSpPr>
        <p:spPr bwMode="auto">
          <a:xfrm>
            <a:off x="3744913" y="4260850"/>
            <a:ext cx="2098675" cy="1300163"/>
          </a:xfrm>
          <a:prstGeom prst="rect">
            <a:avLst/>
          </a:prstGeom>
          <a:noFill/>
          <a:ln w="12700" cap="sq">
            <a:noFill/>
            <a:miter lim="800000"/>
            <a:headEnd/>
            <a:tailEnd/>
          </a:ln>
        </p:spPr>
        <p:txBody>
          <a:bodyPr lIns="274320" rIns="274320">
            <a:prstTxWarp prst="textNoShape">
              <a:avLst/>
            </a:prstTxWarp>
            <a:spAutoFit/>
          </a:bodyPr>
          <a:lstStyle/>
          <a:p>
            <a:pPr>
              <a:lnSpc>
                <a:spcPct val="90000"/>
              </a:lnSpc>
              <a:tabLst>
                <a:tab pos="858838" algn="l"/>
              </a:tabLst>
            </a:pPr>
            <a:r>
              <a:rPr lang="en-US" sz="8800">
                <a:latin typeface="Symbol" charset="2"/>
                <a:sym typeface="Symbol" charset="2"/>
              </a:rPr>
              <a:t></a:t>
            </a:r>
            <a:r>
              <a:rPr lang="en-US" sz="8800" baseline="-25000"/>
              <a:t>p</a:t>
            </a:r>
          </a:p>
        </p:txBody>
      </p:sp>
      <p:sp>
        <p:nvSpPr>
          <p:cNvPr id="18439" name="Text Box 413"/>
          <p:cNvSpPr txBox="1">
            <a:spLocks noChangeArrowheads="1"/>
          </p:cNvSpPr>
          <p:nvPr/>
        </p:nvSpPr>
        <p:spPr bwMode="auto">
          <a:xfrm>
            <a:off x="5394325" y="4029075"/>
            <a:ext cx="1522413" cy="1860550"/>
          </a:xfrm>
          <a:prstGeom prst="rect">
            <a:avLst/>
          </a:prstGeom>
          <a:noFill/>
          <a:ln w="12700" cap="sq">
            <a:noFill/>
            <a:miter lim="800000"/>
            <a:headEnd/>
            <a:tailEnd/>
          </a:ln>
        </p:spPr>
        <p:txBody>
          <a:bodyPr wrap="none" lIns="274320" rIns="274320">
            <a:prstTxWarp prst="textNoShape">
              <a:avLst/>
            </a:prstTxWarp>
            <a:spAutoFit/>
          </a:bodyPr>
          <a:lstStyle/>
          <a:p>
            <a:pPr>
              <a:lnSpc>
                <a:spcPct val="90000"/>
              </a:lnSpc>
              <a:tabLst>
                <a:tab pos="858838" algn="l"/>
              </a:tabLst>
            </a:pPr>
            <a:r>
              <a:rPr lang="en-US" sz="12900"/>
              <a:t>1</a:t>
            </a:r>
          </a:p>
        </p:txBody>
      </p:sp>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Rectangle 1"/>
          <p:cNvSpPr>
            <a:spLocks noChangeArrowheads="1"/>
          </p:cNvSpPr>
          <p:nvPr/>
        </p:nvSpPr>
        <p:spPr bwMode="auto">
          <a:xfrm>
            <a:off x="493713" y="769938"/>
            <a:ext cx="8162925" cy="1200150"/>
          </a:xfrm>
          <a:prstGeom prst="rect">
            <a:avLst/>
          </a:prstGeom>
          <a:noFill/>
          <a:ln w="9525">
            <a:noFill/>
            <a:miter lim="800000"/>
            <a:headEnd/>
            <a:tailEnd/>
          </a:ln>
        </p:spPr>
        <p:txBody>
          <a:bodyPr>
            <a:prstTxWarp prst="textNoShape">
              <a:avLst/>
            </a:prstTxWarp>
            <a:spAutoFit/>
          </a:bodyPr>
          <a:lstStyle/>
          <a:p>
            <a:r>
              <a:rPr lang="en-US" sz="3600">
                <a:solidFill>
                  <a:schemeClr val="tx2"/>
                </a:solidFill>
              </a:rPr>
              <a:t>(Correct) Fundamental lemma of powers.</a:t>
            </a:r>
          </a:p>
        </p:txBody>
      </p:sp>
      <p:sp>
        <p:nvSpPr>
          <p:cNvPr id="3" name="Rectangle 2"/>
          <p:cNvSpPr>
            <a:spLocks noChangeArrowheads="1"/>
          </p:cNvSpPr>
          <p:nvPr/>
        </p:nvSpPr>
        <p:spPr bwMode="auto">
          <a:xfrm>
            <a:off x="1219200" y="3735388"/>
            <a:ext cx="6146800" cy="1754187"/>
          </a:xfrm>
          <a:prstGeom prst="rect">
            <a:avLst/>
          </a:prstGeom>
          <a:noFill/>
          <a:ln w="9525">
            <a:noFill/>
            <a:miter lim="800000"/>
            <a:headEnd/>
            <a:tailEnd/>
          </a:ln>
        </p:spPr>
        <p:txBody>
          <a:bodyPr>
            <a:prstTxWarp prst="textNoShape">
              <a:avLst/>
            </a:prstTxWarp>
            <a:spAutoFit/>
          </a:bodyPr>
          <a:lstStyle/>
          <a:p>
            <a:r>
              <a:rPr lang="en-US" sz="3600" dirty="0"/>
              <a:t>Equivalently,</a:t>
            </a:r>
          </a:p>
          <a:p>
            <a:endParaRPr lang="en-US" sz="3600" dirty="0"/>
          </a:p>
          <a:p>
            <a:r>
              <a:rPr lang="en-US" sz="3600" dirty="0">
                <a:solidFill>
                  <a:schemeClr val="tx2"/>
                </a:solidFill>
              </a:rPr>
              <a:t>for </a:t>
            </a:r>
            <a:r>
              <a:rPr lang="en-US" sz="3600" dirty="0"/>
              <a:t>a</a:t>
            </a:r>
            <a:r>
              <a:rPr lang="en-US" sz="3600" dirty="0">
                <a:solidFill>
                  <a:schemeClr val="tx2"/>
                </a:solidFill>
                <a:latin typeface="cmsy10" pitchFamily="34" charset="0"/>
                <a:sym typeface="Symbol" charset="2"/>
              </a:rPr>
              <a:t> </a:t>
            </a:r>
            <a:r>
              <a:rPr lang="en-US" sz="3600" dirty="0" err="1">
                <a:solidFill>
                  <a:schemeClr val="tx2"/>
                </a:solidFill>
                <a:latin typeface="cmsy10" pitchFamily="34" charset="0"/>
                <a:sym typeface="Symbol" charset="2"/>
              </a:rPr>
              <a:t></a:t>
            </a:r>
            <a:r>
              <a:rPr lang="en-US" sz="3600" dirty="0"/>
              <a:t> Z</a:t>
            </a:r>
            <a:r>
              <a:rPr lang="en-US" sz="3600" baseline="-25000" dirty="0"/>
              <a:t>n</a:t>
            </a:r>
            <a:r>
              <a:rPr lang="en-US" sz="3600" baseline="30000" dirty="0"/>
              <a:t>*</a:t>
            </a:r>
            <a:r>
              <a:rPr lang="en-US" sz="3600" dirty="0">
                <a:solidFill>
                  <a:schemeClr val="tx2"/>
                </a:solidFill>
              </a:rPr>
              <a:t>,  a</a:t>
            </a:r>
            <a:r>
              <a:rPr lang="en-US" sz="3600" baseline="30000" dirty="0">
                <a:solidFill>
                  <a:schemeClr val="tx2"/>
                </a:solidFill>
              </a:rPr>
              <a:t>x</a:t>
            </a:r>
            <a:r>
              <a:rPr lang="en-US" sz="3600" dirty="0">
                <a:solidFill>
                  <a:schemeClr val="tx2"/>
                </a:solidFill>
              </a:rPr>
              <a:t> </a:t>
            </a:r>
            <a:r>
              <a:rPr lang="en-US" sz="3600" dirty="0" err="1">
                <a:solidFill>
                  <a:schemeClr val="tx2"/>
                </a:solidFill>
                <a:latin typeface="cmsy10" pitchFamily="34" charset="0"/>
                <a:sym typeface="Symbol" charset="2"/>
              </a:rPr>
              <a:t></a:t>
            </a:r>
            <a:r>
              <a:rPr lang="en-US" sz="3600" baseline="-25000" dirty="0" err="1">
                <a:solidFill>
                  <a:schemeClr val="tx2"/>
                </a:solidFill>
              </a:rPr>
              <a:t>n</a:t>
            </a:r>
            <a:r>
              <a:rPr lang="en-US" sz="3600" dirty="0">
                <a:solidFill>
                  <a:schemeClr val="tx2"/>
                </a:solidFill>
              </a:rPr>
              <a:t> a</a:t>
            </a:r>
            <a:r>
              <a:rPr lang="en-US" sz="3600" baseline="30000" dirty="0">
                <a:solidFill>
                  <a:schemeClr val="tx2"/>
                </a:solidFill>
              </a:rPr>
              <a:t>x mod</a:t>
            </a:r>
            <a:r>
              <a:rPr lang="en-US" sz="3600" baseline="30000" dirty="0" smtClean="0">
                <a:solidFill>
                  <a:schemeClr val="tx2"/>
                </a:solidFill>
              </a:rPr>
              <a:t> </a:t>
            </a:r>
            <a:r>
              <a:rPr lang="en-US" sz="3600" baseline="30000" dirty="0" err="1" smtClean="0">
                <a:solidFill>
                  <a:schemeClr val="tx2"/>
                </a:solidFill>
                <a:latin typeface="cmmi10" pitchFamily="34" charset="0"/>
              </a:rPr>
              <a:t>Φ</a:t>
            </a:r>
            <a:r>
              <a:rPr lang="en-US" sz="3600" baseline="30000" dirty="0" err="1" smtClean="0">
                <a:solidFill>
                  <a:schemeClr val="tx2"/>
                </a:solidFill>
                <a:sym typeface="Symbol" charset="2"/>
              </a:rPr>
              <a:t>(</a:t>
            </a:r>
            <a:r>
              <a:rPr lang="en-US" sz="3600" baseline="30000" dirty="0" err="1">
                <a:solidFill>
                  <a:schemeClr val="tx2"/>
                </a:solidFill>
              </a:rPr>
              <a:t>n</a:t>
            </a:r>
            <a:r>
              <a:rPr lang="en-US" sz="3600" baseline="30000" dirty="0">
                <a:solidFill>
                  <a:schemeClr val="tx2"/>
                </a:solidFill>
              </a:rPr>
              <a:t>)</a:t>
            </a:r>
          </a:p>
        </p:txBody>
      </p:sp>
      <p:sp>
        <p:nvSpPr>
          <p:cNvPr id="4" name="Rectangle 3"/>
          <p:cNvSpPr>
            <a:spLocks noChangeArrowheads="1"/>
          </p:cNvSpPr>
          <p:nvPr/>
        </p:nvSpPr>
        <p:spPr bwMode="auto">
          <a:xfrm>
            <a:off x="655638" y="2619375"/>
            <a:ext cx="7839075" cy="646113"/>
          </a:xfrm>
          <a:prstGeom prst="rect">
            <a:avLst/>
          </a:prstGeom>
          <a:noFill/>
          <a:ln w="9525">
            <a:noFill/>
            <a:miter lim="800000"/>
            <a:headEnd/>
            <a:tailEnd/>
          </a:ln>
        </p:spPr>
        <p:txBody>
          <a:bodyPr>
            <a:prstTxWarp prst="textNoShape">
              <a:avLst/>
            </a:prstTxWarp>
            <a:spAutoFit/>
          </a:bodyPr>
          <a:lstStyle/>
          <a:p>
            <a:r>
              <a:rPr lang="en-US" sz="3600" dirty="0"/>
              <a:t>If a</a:t>
            </a:r>
            <a:r>
              <a:rPr lang="en-US" sz="3600" dirty="0">
                <a:solidFill>
                  <a:schemeClr val="tx2"/>
                </a:solidFill>
                <a:latin typeface="cmsy10" pitchFamily="34" charset="0"/>
                <a:sym typeface="Symbol" charset="2"/>
              </a:rPr>
              <a:t> </a:t>
            </a:r>
            <a:r>
              <a:rPr lang="en-US" sz="3600" dirty="0" err="1">
                <a:solidFill>
                  <a:schemeClr val="tx2"/>
                </a:solidFill>
                <a:latin typeface="cmsy10" pitchFamily="34" charset="0"/>
                <a:sym typeface="Symbol" charset="2"/>
              </a:rPr>
              <a:t></a:t>
            </a:r>
            <a:r>
              <a:rPr lang="en-US" sz="3600" dirty="0"/>
              <a:t> Z</a:t>
            </a:r>
            <a:r>
              <a:rPr lang="en-US" sz="3600" baseline="-25000" dirty="0"/>
              <a:t>n</a:t>
            </a:r>
            <a:r>
              <a:rPr lang="en-US" sz="3600" baseline="30000" dirty="0"/>
              <a:t>* </a:t>
            </a:r>
            <a:r>
              <a:rPr lang="en-US" sz="3600" dirty="0"/>
              <a:t> </a:t>
            </a:r>
            <a:r>
              <a:rPr lang="en-US" sz="3600" dirty="0">
                <a:solidFill>
                  <a:schemeClr val="tx2"/>
                </a:solidFill>
              </a:rPr>
              <a:t>and </a:t>
            </a:r>
            <a:r>
              <a:rPr lang="en-US" sz="3600" dirty="0" err="1"/>
              <a:t>x</a:t>
            </a:r>
            <a:r>
              <a:rPr lang="en-US" sz="3600" dirty="0"/>
              <a:t> </a:t>
            </a:r>
            <a:r>
              <a:rPr lang="en-US" sz="3600" dirty="0" err="1" smtClean="0">
                <a:latin typeface="cmsy10" pitchFamily="34" charset="0"/>
                <a:sym typeface="Symbol" charset="2"/>
              </a:rPr>
              <a:t></a:t>
            </a:r>
            <a:r>
              <a:rPr lang="en-US" sz="3600" baseline="-25000" dirty="0" err="1" smtClean="0">
                <a:latin typeface="cmmi10" pitchFamily="34" charset="0"/>
              </a:rPr>
              <a:t>Φ</a:t>
            </a:r>
            <a:r>
              <a:rPr lang="en-US" sz="3600" baseline="-25000" dirty="0" err="1" smtClean="0">
                <a:sym typeface="Symbol" charset="2"/>
              </a:rPr>
              <a:t>(</a:t>
            </a:r>
            <a:r>
              <a:rPr lang="en-US" sz="3600" baseline="-25000" dirty="0" err="1"/>
              <a:t>n</a:t>
            </a:r>
            <a:r>
              <a:rPr lang="en-US" sz="3600" baseline="-25000" dirty="0"/>
              <a:t>)</a:t>
            </a:r>
            <a:r>
              <a:rPr lang="en-US" sz="3600" dirty="0"/>
              <a:t> </a:t>
            </a:r>
            <a:r>
              <a:rPr lang="en-US" sz="3600" dirty="0" err="1"/>
              <a:t>y</a:t>
            </a:r>
            <a:r>
              <a:rPr lang="en-US" sz="3600" dirty="0"/>
              <a:t>  </a:t>
            </a:r>
            <a:r>
              <a:rPr lang="en-US" sz="3600" dirty="0">
                <a:solidFill>
                  <a:schemeClr val="tx2"/>
                </a:solidFill>
              </a:rPr>
              <a:t>then </a:t>
            </a:r>
            <a:r>
              <a:rPr lang="en-US" sz="3600" dirty="0"/>
              <a:t>a</a:t>
            </a:r>
            <a:r>
              <a:rPr lang="en-US" sz="3600" baseline="30000" dirty="0"/>
              <a:t>x</a:t>
            </a:r>
            <a:r>
              <a:rPr lang="en-US" sz="3600" dirty="0"/>
              <a:t> </a:t>
            </a:r>
            <a:r>
              <a:rPr lang="en-US" sz="3600" dirty="0" err="1">
                <a:latin typeface="cmsy10" pitchFamily="34" charset="0"/>
                <a:sym typeface="Symbol" charset="2"/>
              </a:rPr>
              <a:t></a:t>
            </a:r>
            <a:r>
              <a:rPr lang="en-US" sz="3600" baseline="-25000" dirty="0" err="1"/>
              <a:t>n</a:t>
            </a:r>
            <a:r>
              <a:rPr lang="en-US" sz="3600" dirty="0"/>
              <a:t> a</a:t>
            </a:r>
            <a:r>
              <a:rPr lang="en-US" sz="3600" baseline="30000" dirty="0"/>
              <a:t>y</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8" name="TextBox 3"/>
          <p:cNvSpPr txBox="1">
            <a:spLocks noChangeArrowheads="1"/>
          </p:cNvSpPr>
          <p:nvPr/>
        </p:nvSpPr>
        <p:spPr bwMode="auto">
          <a:xfrm>
            <a:off x="1908175" y="954088"/>
            <a:ext cx="5334000" cy="646112"/>
          </a:xfrm>
          <a:prstGeom prst="rect">
            <a:avLst/>
          </a:prstGeom>
          <a:noFill/>
          <a:ln w="9525">
            <a:noFill/>
            <a:miter lim="800000"/>
            <a:headEnd/>
            <a:tailEnd/>
          </a:ln>
        </p:spPr>
        <p:txBody>
          <a:bodyPr wrap="none">
            <a:prstTxWarp prst="textNoShape">
              <a:avLst/>
            </a:prstTxWarp>
            <a:spAutoFit/>
          </a:bodyPr>
          <a:lstStyle/>
          <a:p>
            <a:r>
              <a:rPr lang="en-US" sz="3600"/>
              <a:t>How do you compute…</a:t>
            </a:r>
          </a:p>
        </p:txBody>
      </p:sp>
      <p:sp>
        <p:nvSpPr>
          <p:cNvPr id="39939" name="TextBox 4"/>
          <p:cNvSpPr txBox="1">
            <a:spLocks noChangeArrowheads="1"/>
          </p:cNvSpPr>
          <p:nvPr/>
        </p:nvSpPr>
        <p:spPr bwMode="auto">
          <a:xfrm>
            <a:off x="836613" y="2011363"/>
            <a:ext cx="4146550" cy="647700"/>
          </a:xfrm>
          <a:prstGeom prst="rect">
            <a:avLst/>
          </a:prstGeom>
          <a:noFill/>
          <a:ln w="9525">
            <a:noFill/>
            <a:miter lim="800000"/>
            <a:headEnd/>
            <a:tailEnd/>
          </a:ln>
        </p:spPr>
        <p:txBody>
          <a:bodyPr wrap="none">
            <a:prstTxWarp prst="textNoShape">
              <a:avLst/>
            </a:prstTxWarp>
            <a:spAutoFit/>
          </a:bodyPr>
          <a:lstStyle/>
          <a:p>
            <a:r>
              <a:rPr lang="en-US" sz="3600"/>
              <a:t>5</a:t>
            </a:r>
            <a:r>
              <a:rPr lang="en-US" sz="3600" baseline="30000"/>
              <a:t>121242653 </a:t>
            </a:r>
            <a:r>
              <a:rPr lang="en-US" sz="3600"/>
              <a:t>(mod 11)</a:t>
            </a:r>
            <a:endParaRPr lang="en-US" sz="3600" baseline="30000"/>
          </a:p>
        </p:txBody>
      </p:sp>
      <p:sp>
        <p:nvSpPr>
          <p:cNvPr id="24" name="TextBox 23"/>
          <p:cNvSpPr txBox="1">
            <a:spLocks noChangeArrowheads="1"/>
          </p:cNvSpPr>
          <p:nvPr/>
        </p:nvSpPr>
        <p:spPr bwMode="auto">
          <a:xfrm>
            <a:off x="1709738" y="3200400"/>
            <a:ext cx="4322762" cy="523875"/>
          </a:xfrm>
          <a:prstGeom prst="rect">
            <a:avLst/>
          </a:prstGeom>
          <a:noFill/>
          <a:ln w="9525">
            <a:noFill/>
            <a:miter lim="800000"/>
            <a:headEnd/>
            <a:tailEnd/>
          </a:ln>
        </p:spPr>
        <p:txBody>
          <a:bodyPr wrap="none">
            <a:prstTxWarp prst="textNoShape">
              <a:avLst/>
            </a:prstTxWarp>
            <a:spAutoFit/>
          </a:bodyPr>
          <a:lstStyle/>
          <a:p>
            <a:r>
              <a:rPr lang="en-US"/>
              <a:t>121242653 (mod 10) = 3</a:t>
            </a:r>
          </a:p>
        </p:txBody>
      </p:sp>
      <p:sp>
        <p:nvSpPr>
          <p:cNvPr id="27" name="TextBox 26"/>
          <p:cNvSpPr txBox="1">
            <a:spLocks noChangeArrowheads="1"/>
          </p:cNvSpPr>
          <p:nvPr/>
        </p:nvSpPr>
        <p:spPr bwMode="auto">
          <a:xfrm>
            <a:off x="1998663" y="4411663"/>
            <a:ext cx="5153025" cy="522287"/>
          </a:xfrm>
          <a:prstGeom prst="rect">
            <a:avLst/>
          </a:prstGeom>
          <a:noFill/>
          <a:ln w="9525">
            <a:noFill/>
            <a:miter lim="800000"/>
            <a:headEnd/>
            <a:tailEnd/>
          </a:ln>
        </p:spPr>
        <p:txBody>
          <a:bodyPr wrap="none">
            <a:prstTxWarp prst="textNoShape">
              <a:avLst/>
            </a:prstTxWarp>
            <a:spAutoFit/>
          </a:bodyPr>
          <a:lstStyle/>
          <a:p>
            <a:r>
              <a:rPr lang="en-US"/>
              <a:t>5</a:t>
            </a:r>
            <a:r>
              <a:rPr lang="en-US" baseline="30000"/>
              <a:t>3</a:t>
            </a:r>
            <a:r>
              <a:rPr lang="en-US"/>
              <a:t> (mod 11) = 125 mod 11 = 4</a:t>
            </a:r>
          </a:p>
        </p:txBody>
      </p:sp>
      <p:sp>
        <p:nvSpPr>
          <p:cNvPr id="8" name="TextBox 7"/>
          <p:cNvSpPr txBox="1">
            <a:spLocks noChangeArrowheads="1"/>
          </p:cNvSpPr>
          <p:nvPr/>
        </p:nvSpPr>
        <p:spPr bwMode="auto">
          <a:xfrm>
            <a:off x="6423025" y="5354638"/>
            <a:ext cx="2497138" cy="954087"/>
          </a:xfrm>
          <a:prstGeom prst="rect">
            <a:avLst/>
          </a:prstGeom>
          <a:noFill/>
          <a:ln w="9525">
            <a:noFill/>
            <a:miter lim="800000"/>
            <a:headEnd/>
            <a:tailEnd/>
          </a:ln>
        </p:spPr>
        <p:txBody>
          <a:bodyPr wrap="none">
            <a:prstTxWarp prst="textNoShape">
              <a:avLst/>
            </a:prstTxWarp>
            <a:spAutoFit/>
          </a:bodyPr>
          <a:lstStyle/>
          <a:p>
            <a:r>
              <a:rPr lang="en-US">
                <a:solidFill>
                  <a:srgbClr val="FF0000"/>
                </a:solidFill>
              </a:rPr>
              <a:t>Why did we</a:t>
            </a:r>
          </a:p>
          <a:p>
            <a:r>
              <a:rPr lang="en-US">
                <a:solidFill>
                  <a:srgbClr val="FF0000"/>
                </a:solidFill>
              </a:rPr>
              <a:t>take mod 10?</a:t>
            </a:r>
          </a:p>
        </p:txBody>
      </p:sp>
      <p:sp>
        <p:nvSpPr>
          <p:cNvPr id="9" name="Freeform 8"/>
          <p:cNvSpPr>
            <a:spLocks noChangeArrowheads="1"/>
          </p:cNvSpPr>
          <p:nvPr/>
        </p:nvSpPr>
        <p:spPr bwMode="auto">
          <a:xfrm>
            <a:off x="4962525" y="3724275"/>
            <a:ext cx="2944813" cy="1627188"/>
          </a:xfrm>
          <a:custGeom>
            <a:avLst/>
            <a:gdLst>
              <a:gd name="T0" fmla="*/ 2742938 w 2944906"/>
              <a:gd name="T1" fmla="*/ 1627376 h 1627094"/>
              <a:gd name="T2" fmla="*/ 2487471 w 2944906"/>
              <a:gd name="T3" fmla="*/ 363134 h 1627094"/>
              <a:gd name="T4" fmla="*/ 0 w 2944906"/>
              <a:gd name="T5" fmla="*/ 0 h 1627094"/>
              <a:gd name="T6" fmla="*/ 0 60000 65536"/>
              <a:gd name="T7" fmla="*/ 0 60000 65536"/>
              <a:gd name="T8" fmla="*/ 0 60000 65536"/>
              <a:gd name="T9" fmla="*/ 0 w 2944906"/>
              <a:gd name="T10" fmla="*/ 0 h 1627094"/>
              <a:gd name="T11" fmla="*/ 2944906 w 2944906"/>
              <a:gd name="T12" fmla="*/ 1627094 h 1627094"/>
            </a:gdLst>
            <a:ahLst/>
            <a:cxnLst>
              <a:cxn ang="T6">
                <a:pos x="T0" y="T1"/>
              </a:cxn>
              <a:cxn ang="T7">
                <a:pos x="T2" y="T3"/>
              </a:cxn>
              <a:cxn ang="T8">
                <a:pos x="T4" y="T5"/>
              </a:cxn>
            </a:cxnLst>
            <a:rect l="T9" t="T10" r="T11" b="T12"/>
            <a:pathLst>
              <a:path w="2944906" h="1627094">
                <a:moveTo>
                  <a:pt x="2743200" y="1627094"/>
                </a:moveTo>
                <a:cubicBezTo>
                  <a:pt x="2844053" y="1130673"/>
                  <a:pt x="2944906" y="634253"/>
                  <a:pt x="2487706" y="363071"/>
                </a:cubicBezTo>
                <a:cubicBezTo>
                  <a:pt x="2030506" y="91889"/>
                  <a:pt x="345141" y="177053"/>
                  <a:pt x="0" y="0"/>
                </a:cubicBezTo>
              </a:path>
            </a:pathLst>
          </a:custGeom>
          <a:noFill/>
          <a:ln w="57150">
            <a:solidFill>
              <a:srgbClr val="FF0000"/>
            </a:solidFill>
            <a:round/>
            <a:headEnd/>
            <a:tailEnd type="triangle" w="med" len="med"/>
          </a:ln>
        </p:spPr>
        <p:txBody>
          <a:bodyPr>
            <a:prstTxWarp prst="textNoShape">
              <a:avLst/>
            </a:prstTxWarp>
          </a:bodyPr>
          <a:lstStyle/>
          <a:p>
            <a:endParaRPr lang="en-US"/>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down)">
                                      <p:cBhvr>
                                        <p:cTn id="11" dur="500"/>
                                        <p:tgtEl>
                                          <p:spTgt spid="8"/>
                                        </p:tgtEl>
                                      </p:cBhvr>
                                    </p:animEffect>
                                  </p:childTnLst>
                                </p:cTn>
                              </p:par>
                            </p:childTnLst>
                          </p:cTn>
                        </p:par>
                        <p:par>
                          <p:cTn id="12" fill="hold">
                            <p:stCondLst>
                              <p:cond delay="500"/>
                            </p:stCondLst>
                            <p:childTnLst>
                              <p:par>
                                <p:cTn id="13" presetID="22" presetClass="entr" presetSubtype="4"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down)">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7" grpId="0"/>
      <p:bldP spid="8" grpId="0"/>
      <p:bldP spid="9" grpId="0" animBg="1"/>
    </p:bld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1593850" y="1646238"/>
            <a:ext cx="5962650" cy="2308225"/>
          </a:xfrm>
          <a:prstGeom prst="rect">
            <a:avLst/>
          </a:prstGeom>
          <a:noFill/>
          <a:ln w="9525">
            <a:noFill/>
            <a:miter lim="800000"/>
            <a:headEnd/>
            <a:tailEnd/>
          </a:ln>
        </p:spPr>
        <p:txBody>
          <a:bodyPr wrap="none">
            <a:prstTxWarp prst="textNoShape">
              <a:avLst/>
            </a:prstTxWarp>
            <a:spAutoFit/>
          </a:bodyPr>
          <a:lstStyle/>
          <a:p>
            <a:r>
              <a:rPr lang="en-US" sz="3600" dirty="0"/>
              <a:t>Hence, we can compute </a:t>
            </a:r>
          </a:p>
          <a:p>
            <a:r>
              <a:rPr lang="en-US" sz="3600" dirty="0">
                <a:solidFill>
                  <a:srgbClr val="FFFF00"/>
                </a:solidFill>
              </a:rPr>
              <a:t>a</a:t>
            </a:r>
            <a:r>
              <a:rPr lang="en-US" sz="3600" baseline="30000" dirty="0">
                <a:solidFill>
                  <a:srgbClr val="FFFF00"/>
                </a:solidFill>
              </a:rPr>
              <a:t>m</a:t>
            </a:r>
            <a:r>
              <a:rPr lang="en-US" sz="3600" dirty="0"/>
              <a:t> (mod </a:t>
            </a:r>
            <a:r>
              <a:rPr lang="en-US" sz="3600" dirty="0" err="1">
                <a:solidFill>
                  <a:srgbClr val="FFFF00"/>
                </a:solidFill>
              </a:rPr>
              <a:t>n</a:t>
            </a:r>
            <a:r>
              <a:rPr lang="en-US" sz="3600" dirty="0"/>
              <a:t>)</a:t>
            </a:r>
          </a:p>
          <a:p>
            <a:r>
              <a:rPr lang="en-US" sz="3600" dirty="0"/>
              <a:t>while performing  at most </a:t>
            </a:r>
            <a:br>
              <a:rPr lang="en-US" sz="3600" dirty="0"/>
            </a:br>
            <a:r>
              <a:rPr lang="en-US" sz="3600" dirty="0">
                <a:solidFill>
                  <a:srgbClr val="FF0000"/>
                </a:solidFill>
              </a:rPr>
              <a:t>2 </a:t>
            </a:r>
            <a:r>
              <a:rPr lang="en-US" sz="3600" dirty="0">
                <a:solidFill>
                  <a:srgbClr val="FF0000"/>
                </a:solidFill>
                <a:sym typeface="Symbol" charset="2"/>
              </a:rPr>
              <a:t>log</a:t>
            </a:r>
            <a:r>
              <a:rPr lang="en-US" sz="3600" baseline="-25000" dirty="0">
                <a:solidFill>
                  <a:srgbClr val="FF0000"/>
                </a:solidFill>
                <a:sym typeface="Symbol" charset="2"/>
              </a:rPr>
              <a:t>2</a:t>
            </a:r>
            <a:r>
              <a:rPr lang="en-US" sz="3600" dirty="0" smtClean="0">
                <a:solidFill>
                  <a:srgbClr val="FF0000"/>
                </a:solidFill>
                <a:sym typeface="Symbol" charset="2"/>
              </a:rPr>
              <a:t> </a:t>
            </a:r>
            <a:r>
              <a:rPr lang="en-US" sz="3600" dirty="0" err="1" smtClean="0">
                <a:solidFill>
                  <a:srgbClr val="FF0000"/>
                </a:solidFill>
                <a:latin typeface="cmmi10" pitchFamily="34" charset="0"/>
                <a:sym typeface="Symbol" charset="2"/>
              </a:rPr>
              <a:t>Φ</a:t>
            </a:r>
            <a:r>
              <a:rPr lang="en-US" sz="3600" dirty="0" err="1" smtClean="0">
                <a:solidFill>
                  <a:srgbClr val="FF0000"/>
                </a:solidFill>
                <a:sym typeface="Symbol" charset="2"/>
              </a:rPr>
              <a:t>(</a:t>
            </a:r>
            <a:r>
              <a:rPr lang="en-US" sz="3600" dirty="0" err="1">
                <a:solidFill>
                  <a:srgbClr val="FF0000"/>
                </a:solidFill>
                <a:sym typeface="Symbol" charset="2"/>
              </a:rPr>
              <a:t>n)</a:t>
            </a:r>
            <a:r>
              <a:rPr lang="en-US" sz="3600" dirty="0">
                <a:solidFill>
                  <a:srgbClr val="FF0000"/>
                </a:solidFill>
                <a:sym typeface="Symbol" charset="2"/>
              </a:rPr>
              <a:t> </a:t>
            </a:r>
            <a:r>
              <a:rPr lang="en-US" sz="3600" dirty="0">
                <a:sym typeface="Symbol" charset="2"/>
              </a:rPr>
              <a:t>multiplies</a:t>
            </a:r>
          </a:p>
        </p:txBody>
      </p:sp>
      <p:sp>
        <p:nvSpPr>
          <p:cNvPr id="3" name="Rectangle 2"/>
          <p:cNvSpPr>
            <a:spLocks noChangeArrowheads="1"/>
          </p:cNvSpPr>
          <p:nvPr/>
        </p:nvSpPr>
        <p:spPr bwMode="auto">
          <a:xfrm>
            <a:off x="984250" y="4473575"/>
            <a:ext cx="7181850" cy="1754188"/>
          </a:xfrm>
          <a:prstGeom prst="rect">
            <a:avLst/>
          </a:prstGeom>
          <a:noFill/>
          <a:ln w="9525">
            <a:noFill/>
            <a:miter lim="800000"/>
            <a:headEnd/>
            <a:tailEnd/>
          </a:ln>
        </p:spPr>
        <p:txBody>
          <a:bodyPr>
            <a:prstTxWarp prst="textNoShape">
              <a:avLst/>
            </a:prstTxWarp>
            <a:spAutoFit/>
          </a:bodyPr>
          <a:lstStyle/>
          <a:p>
            <a:r>
              <a:rPr lang="en-US" sz="3600">
                <a:sym typeface="Symbol" charset="2"/>
              </a:rPr>
              <a:t>where each time we multiply</a:t>
            </a:r>
          </a:p>
          <a:p>
            <a:r>
              <a:rPr lang="en-US" sz="3600">
                <a:sym typeface="Symbol" charset="2"/>
              </a:rPr>
              <a:t>together numbers </a:t>
            </a:r>
            <a:br>
              <a:rPr lang="en-US" sz="3600">
                <a:sym typeface="Symbol" charset="2"/>
              </a:rPr>
            </a:br>
            <a:r>
              <a:rPr lang="en-US" sz="3600">
                <a:sym typeface="Symbol" charset="2"/>
              </a:rPr>
              <a:t>with </a:t>
            </a:r>
            <a:r>
              <a:rPr lang="en-US" sz="3600">
                <a:solidFill>
                  <a:srgbClr val="FFFF00"/>
                </a:solidFill>
                <a:latin typeface="cmsy10" pitchFamily="34" charset="0"/>
                <a:sym typeface="Symbol" charset="2"/>
              </a:rPr>
              <a:t></a:t>
            </a:r>
            <a:r>
              <a:rPr lang="en-US" sz="3600">
                <a:solidFill>
                  <a:srgbClr val="FFFF00"/>
                </a:solidFill>
                <a:sym typeface="Symbol" charset="2"/>
              </a:rPr>
              <a:t>log</a:t>
            </a:r>
            <a:r>
              <a:rPr lang="en-US" sz="3600" baseline="-25000">
                <a:solidFill>
                  <a:srgbClr val="FFFF00"/>
                </a:solidFill>
                <a:sym typeface="Symbol" charset="2"/>
              </a:rPr>
              <a:t>2</a:t>
            </a:r>
            <a:r>
              <a:rPr lang="en-US" sz="3600">
                <a:solidFill>
                  <a:srgbClr val="FFFF00"/>
                </a:solidFill>
                <a:sym typeface="Symbol" charset="2"/>
              </a:rPr>
              <a:t> n</a:t>
            </a:r>
            <a:r>
              <a:rPr lang="en-US" sz="3600">
                <a:solidFill>
                  <a:srgbClr val="FFFF00"/>
                </a:solidFill>
                <a:latin typeface="cmsy10" pitchFamily="34" charset="0"/>
                <a:sym typeface="Symbol" charset="2"/>
              </a:rPr>
              <a:t></a:t>
            </a:r>
            <a:r>
              <a:rPr lang="en-US" sz="3600">
                <a:solidFill>
                  <a:srgbClr val="FFFF00"/>
                </a:solidFill>
                <a:sym typeface="Symbol" charset="2"/>
              </a:rPr>
              <a:t> + 1</a:t>
            </a:r>
            <a:r>
              <a:rPr lang="en-US" sz="3600">
                <a:sym typeface="Symbol" charset="2"/>
              </a:rPr>
              <a:t> bits</a:t>
            </a:r>
            <a:endParaRPr lang="en-US" sz="3600"/>
          </a:p>
        </p:txBody>
      </p:sp>
      <p:sp>
        <p:nvSpPr>
          <p:cNvPr id="40964" name="Rectangle 4"/>
          <p:cNvSpPr>
            <a:spLocks noChangeArrowheads="1"/>
          </p:cNvSpPr>
          <p:nvPr/>
        </p:nvSpPr>
        <p:spPr bwMode="auto">
          <a:xfrm>
            <a:off x="1383496" y="514350"/>
            <a:ext cx="6383359" cy="707886"/>
          </a:xfrm>
          <a:prstGeom prst="rect">
            <a:avLst/>
          </a:prstGeom>
          <a:noFill/>
          <a:ln w="9525">
            <a:noFill/>
            <a:miter lim="800000"/>
            <a:headEnd/>
            <a:tailEnd/>
          </a:ln>
        </p:spPr>
        <p:txBody>
          <a:bodyPr wrap="none">
            <a:prstTxWarp prst="textNoShape">
              <a:avLst/>
            </a:prstTxWarp>
            <a:spAutoFit/>
          </a:bodyPr>
          <a:lstStyle/>
          <a:p>
            <a:r>
              <a:rPr lang="en-US" sz="4000" dirty="0">
                <a:solidFill>
                  <a:schemeClr val="tx2"/>
                </a:solidFill>
              </a:rPr>
              <a:t>for </a:t>
            </a:r>
            <a:r>
              <a:rPr lang="en-US" sz="4000" dirty="0"/>
              <a:t>a</a:t>
            </a:r>
            <a:r>
              <a:rPr lang="en-US" sz="4000" dirty="0">
                <a:solidFill>
                  <a:schemeClr val="tx2"/>
                </a:solidFill>
                <a:latin typeface="cmsy10" pitchFamily="34" charset="0"/>
                <a:sym typeface="Symbol" charset="2"/>
              </a:rPr>
              <a:t> </a:t>
            </a:r>
            <a:r>
              <a:rPr lang="en-US" sz="4000" dirty="0" err="1">
                <a:solidFill>
                  <a:schemeClr val="tx2"/>
                </a:solidFill>
                <a:latin typeface="cmsy10" pitchFamily="34" charset="0"/>
                <a:sym typeface="Symbol" charset="2"/>
              </a:rPr>
              <a:t></a:t>
            </a:r>
            <a:r>
              <a:rPr lang="en-US" sz="4000" dirty="0"/>
              <a:t> Z</a:t>
            </a:r>
            <a:r>
              <a:rPr lang="en-US" sz="4000" baseline="-25000" dirty="0"/>
              <a:t>n</a:t>
            </a:r>
            <a:r>
              <a:rPr lang="en-US" sz="4000" baseline="30000" dirty="0"/>
              <a:t>*</a:t>
            </a:r>
            <a:r>
              <a:rPr lang="en-US" sz="4000" dirty="0">
                <a:solidFill>
                  <a:schemeClr val="tx2"/>
                </a:solidFill>
              </a:rPr>
              <a:t>,  </a:t>
            </a:r>
            <a:r>
              <a:rPr lang="en-US" sz="4000" dirty="0"/>
              <a:t>a</a:t>
            </a:r>
            <a:r>
              <a:rPr lang="en-US" sz="4000" baseline="30000" dirty="0"/>
              <a:t>x</a:t>
            </a:r>
            <a:r>
              <a:rPr lang="en-US" sz="4000" dirty="0"/>
              <a:t> </a:t>
            </a:r>
            <a:r>
              <a:rPr lang="en-US" sz="4000" dirty="0" err="1">
                <a:latin typeface="cmsy10" pitchFamily="34" charset="0"/>
                <a:sym typeface="Symbol" charset="2"/>
              </a:rPr>
              <a:t></a:t>
            </a:r>
            <a:r>
              <a:rPr lang="en-US" sz="4000" baseline="-25000" dirty="0" err="1"/>
              <a:t>n</a:t>
            </a:r>
            <a:r>
              <a:rPr lang="en-US" sz="4000" dirty="0"/>
              <a:t> a</a:t>
            </a:r>
            <a:r>
              <a:rPr lang="en-US" sz="4000" baseline="30000" dirty="0"/>
              <a:t>x mod</a:t>
            </a:r>
            <a:r>
              <a:rPr lang="en-US" sz="4000" baseline="30000" dirty="0" smtClean="0"/>
              <a:t> </a:t>
            </a:r>
            <a:r>
              <a:rPr lang="en-US" sz="4000" baseline="30000" dirty="0" err="1" smtClean="0">
                <a:latin typeface="cmmi10" pitchFamily="34" charset="0"/>
              </a:rPr>
              <a:t>Φ</a:t>
            </a:r>
            <a:r>
              <a:rPr lang="en-US" sz="4000" baseline="30000" dirty="0" err="1" smtClean="0">
                <a:sym typeface="Symbol" charset="2"/>
              </a:rPr>
              <a:t>(</a:t>
            </a:r>
            <a:r>
              <a:rPr lang="en-US" sz="4000" baseline="30000" dirty="0" err="1"/>
              <a:t>n</a:t>
            </a:r>
            <a:r>
              <a:rPr lang="en-US" sz="4000" baseline="30000" dirty="0"/>
              <a: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6" name="TextBox 1"/>
          <p:cNvSpPr txBox="1">
            <a:spLocks noChangeArrowheads="1"/>
          </p:cNvSpPr>
          <p:nvPr/>
        </p:nvSpPr>
        <p:spPr bwMode="auto">
          <a:xfrm>
            <a:off x="2519363" y="979488"/>
            <a:ext cx="4111625" cy="523875"/>
          </a:xfrm>
          <a:prstGeom prst="rect">
            <a:avLst/>
          </a:prstGeom>
          <a:noFill/>
          <a:ln w="9525">
            <a:noFill/>
            <a:miter lim="800000"/>
            <a:headEnd/>
            <a:tailEnd/>
          </a:ln>
        </p:spPr>
        <p:txBody>
          <a:bodyPr wrap="none">
            <a:prstTxWarp prst="textNoShape">
              <a:avLst/>
            </a:prstTxWarp>
            <a:spAutoFit/>
          </a:bodyPr>
          <a:lstStyle/>
          <a:p>
            <a:r>
              <a:rPr lang="en-US"/>
              <a:t>343281</a:t>
            </a:r>
            <a:r>
              <a:rPr lang="en-US" baseline="30000"/>
              <a:t>327847324</a:t>
            </a:r>
            <a:r>
              <a:rPr lang="en-US"/>
              <a:t> mod 39</a:t>
            </a:r>
          </a:p>
        </p:txBody>
      </p:sp>
      <p:sp>
        <p:nvSpPr>
          <p:cNvPr id="3" name="TextBox 2"/>
          <p:cNvSpPr txBox="1">
            <a:spLocks noChangeArrowheads="1"/>
          </p:cNvSpPr>
          <p:nvPr/>
        </p:nvSpPr>
        <p:spPr bwMode="auto">
          <a:xfrm>
            <a:off x="496888" y="2090738"/>
            <a:ext cx="5661025" cy="522287"/>
          </a:xfrm>
          <a:prstGeom prst="rect">
            <a:avLst/>
          </a:prstGeom>
          <a:noFill/>
          <a:ln w="9525">
            <a:noFill/>
            <a:miter lim="800000"/>
            <a:headEnd/>
            <a:tailEnd/>
          </a:ln>
        </p:spPr>
        <p:txBody>
          <a:bodyPr wrap="none">
            <a:prstTxWarp prst="textNoShape">
              <a:avLst/>
            </a:prstTxWarp>
            <a:spAutoFit/>
          </a:bodyPr>
          <a:lstStyle/>
          <a:p>
            <a:r>
              <a:rPr lang="en-US"/>
              <a:t>Step 1: reduce the base mod 39</a:t>
            </a:r>
          </a:p>
        </p:txBody>
      </p:sp>
      <p:sp>
        <p:nvSpPr>
          <p:cNvPr id="4" name="TextBox 3"/>
          <p:cNvSpPr txBox="1">
            <a:spLocks noChangeArrowheads="1"/>
          </p:cNvSpPr>
          <p:nvPr/>
        </p:nvSpPr>
        <p:spPr bwMode="auto">
          <a:xfrm>
            <a:off x="464619" y="3365500"/>
            <a:ext cx="7789312" cy="523220"/>
          </a:xfrm>
          <a:prstGeom prst="rect">
            <a:avLst/>
          </a:prstGeom>
          <a:noFill/>
          <a:ln w="9525">
            <a:noFill/>
            <a:miter lim="800000"/>
            <a:headEnd/>
            <a:tailEnd/>
          </a:ln>
        </p:spPr>
        <p:txBody>
          <a:bodyPr wrap="none">
            <a:prstTxWarp prst="textNoShape">
              <a:avLst/>
            </a:prstTxWarp>
            <a:spAutoFit/>
          </a:bodyPr>
          <a:lstStyle/>
          <a:p>
            <a:r>
              <a:rPr lang="en-US" dirty="0"/>
              <a:t>Step 2: reduce the exponent mod</a:t>
            </a:r>
            <a:r>
              <a:rPr lang="en-US" dirty="0" smtClean="0"/>
              <a:t> </a:t>
            </a:r>
            <a:r>
              <a:rPr lang="en-US" dirty="0" smtClean="0">
                <a:latin typeface="cmmi10" pitchFamily="34" charset="0"/>
              </a:rPr>
              <a:t>Φ</a:t>
            </a:r>
            <a:r>
              <a:rPr lang="en-US" dirty="0" smtClean="0"/>
              <a:t>(</a:t>
            </a:r>
            <a:r>
              <a:rPr lang="en-US" dirty="0"/>
              <a:t>39) = 24</a:t>
            </a:r>
          </a:p>
        </p:txBody>
      </p:sp>
      <p:sp>
        <p:nvSpPr>
          <p:cNvPr id="5" name="TextBox 4"/>
          <p:cNvSpPr txBox="1">
            <a:spLocks noChangeArrowheads="1"/>
          </p:cNvSpPr>
          <p:nvPr/>
        </p:nvSpPr>
        <p:spPr bwMode="auto">
          <a:xfrm>
            <a:off x="436563" y="5245100"/>
            <a:ext cx="8166100" cy="954088"/>
          </a:xfrm>
          <a:prstGeom prst="rect">
            <a:avLst/>
          </a:prstGeom>
          <a:noFill/>
          <a:ln w="9525">
            <a:noFill/>
            <a:miter lim="800000"/>
            <a:headEnd/>
            <a:tailEnd/>
          </a:ln>
        </p:spPr>
        <p:txBody>
          <a:bodyPr wrap="none">
            <a:prstTxWarp prst="textNoShape">
              <a:avLst/>
            </a:prstTxWarp>
            <a:spAutoFit/>
          </a:bodyPr>
          <a:lstStyle/>
          <a:p>
            <a:r>
              <a:rPr lang="en-US"/>
              <a:t>Step 3: use repeated squaring to compute 3</a:t>
            </a:r>
            <a:r>
              <a:rPr lang="en-US" baseline="30000"/>
              <a:t>4</a:t>
            </a:r>
            <a:r>
              <a:rPr lang="en-US"/>
              <a:t>, </a:t>
            </a:r>
            <a:br>
              <a:rPr lang="en-US"/>
            </a:br>
            <a:r>
              <a:rPr lang="en-US"/>
              <a:t>		taking mods at each step</a:t>
            </a:r>
          </a:p>
        </p:txBody>
      </p:sp>
      <p:sp>
        <p:nvSpPr>
          <p:cNvPr id="6" name="TextBox 5"/>
          <p:cNvSpPr txBox="1">
            <a:spLocks noChangeArrowheads="1"/>
          </p:cNvSpPr>
          <p:nvPr/>
        </p:nvSpPr>
        <p:spPr bwMode="auto">
          <a:xfrm>
            <a:off x="527050" y="4829175"/>
            <a:ext cx="8215313" cy="368300"/>
          </a:xfrm>
          <a:prstGeom prst="rect">
            <a:avLst/>
          </a:prstGeom>
          <a:noFill/>
          <a:ln w="9525">
            <a:noFill/>
            <a:miter lim="800000"/>
            <a:headEnd/>
            <a:tailEnd/>
          </a:ln>
        </p:spPr>
        <p:txBody>
          <a:bodyPr>
            <a:prstTxWarp prst="textNoShape">
              <a:avLst/>
            </a:prstTxWarp>
            <a:spAutoFit/>
          </a:bodyPr>
          <a:lstStyle/>
          <a:p>
            <a:pPr algn="l"/>
            <a:r>
              <a:rPr lang="en-US" sz="1800">
                <a:solidFill>
                  <a:srgbClr val="FF0000"/>
                </a:solidFill>
              </a:rPr>
              <a:t>NB: you should check that gcd(343280,39)=1 to use lemma of powers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par>
                                <p:cTn id="19" presetID="1" presetClass="exit" presetSubtype="0" fill="hold" grpId="1" nodeType="withEffect">
                                  <p:stCondLst>
                                    <p:cond delay="0"/>
                                  </p:stCondLst>
                                  <p:childTnLst>
                                    <p:set>
                                      <p:cBhvr>
                                        <p:cTn id="20" dur="1" fill="hold">
                                          <p:stCondLst>
                                            <p:cond delay="0"/>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6" grpId="1"/>
    </p:bld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Rectangle 1"/>
          <p:cNvSpPr>
            <a:spLocks noChangeArrowheads="1"/>
          </p:cNvSpPr>
          <p:nvPr/>
        </p:nvSpPr>
        <p:spPr bwMode="auto">
          <a:xfrm>
            <a:off x="493713" y="769938"/>
            <a:ext cx="8162925" cy="1200150"/>
          </a:xfrm>
          <a:prstGeom prst="rect">
            <a:avLst/>
          </a:prstGeom>
          <a:noFill/>
          <a:ln w="9525">
            <a:noFill/>
            <a:miter lim="800000"/>
            <a:headEnd/>
            <a:tailEnd/>
          </a:ln>
        </p:spPr>
        <p:txBody>
          <a:bodyPr>
            <a:prstTxWarp prst="textNoShape">
              <a:avLst/>
            </a:prstTxWarp>
            <a:spAutoFit/>
          </a:bodyPr>
          <a:lstStyle/>
          <a:p>
            <a:r>
              <a:rPr lang="en-US" sz="3600">
                <a:solidFill>
                  <a:schemeClr val="tx2"/>
                </a:solidFill>
              </a:rPr>
              <a:t>(Correct) Fundamental lemma of powers.</a:t>
            </a:r>
          </a:p>
        </p:txBody>
      </p:sp>
      <p:sp>
        <p:nvSpPr>
          <p:cNvPr id="43011" name="Rectangle 2"/>
          <p:cNvSpPr>
            <a:spLocks noChangeArrowheads="1"/>
          </p:cNvSpPr>
          <p:nvPr/>
        </p:nvSpPr>
        <p:spPr bwMode="auto">
          <a:xfrm>
            <a:off x="1219200" y="3735388"/>
            <a:ext cx="6146800" cy="1754187"/>
          </a:xfrm>
          <a:prstGeom prst="rect">
            <a:avLst/>
          </a:prstGeom>
          <a:noFill/>
          <a:ln w="9525">
            <a:noFill/>
            <a:miter lim="800000"/>
            <a:headEnd/>
            <a:tailEnd/>
          </a:ln>
        </p:spPr>
        <p:txBody>
          <a:bodyPr>
            <a:prstTxWarp prst="textNoShape">
              <a:avLst/>
            </a:prstTxWarp>
            <a:spAutoFit/>
          </a:bodyPr>
          <a:lstStyle/>
          <a:p>
            <a:r>
              <a:rPr lang="en-US" sz="3600" dirty="0"/>
              <a:t>Equivalently,</a:t>
            </a:r>
          </a:p>
          <a:p>
            <a:endParaRPr lang="en-US" sz="3600" dirty="0"/>
          </a:p>
          <a:p>
            <a:r>
              <a:rPr lang="en-US" sz="3600" dirty="0">
                <a:solidFill>
                  <a:schemeClr val="tx2"/>
                </a:solidFill>
              </a:rPr>
              <a:t>for </a:t>
            </a:r>
            <a:r>
              <a:rPr lang="en-US" sz="3600" dirty="0"/>
              <a:t>a</a:t>
            </a:r>
            <a:r>
              <a:rPr lang="en-US" sz="3600" dirty="0">
                <a:solidFill>
                  <a:schemeClr val="tx2"/>
                </a:solidFill>
                <a:latin typeface="cmsy10" pitchFamily="34" charset="0"/>
                <a:sym typeface="Symbol" charset="2"/>
              </a:rPr>
              <a:t> </a:t>
            </a:r>
            <a:r>
              <a:rPr lang="en-US" sz="3600" dirty="0" err="1">
                <a:solidFill>
                  <a:schemeClr val="tx2"/>
                </a:solidFill>
                <a:latin typeface="cmsy10" pitchFamily="34" charset="0"/>
                <a:sym typeface="Symbol" charset="2"/>
              </a:rPr>
              <a:t></a:t>
            </a:r>
            <a:r>
              <a:rPr lang="en-US" sz="3600" dirty="0"/>
              <a:t> Z</a:t>
            </a:r>
            <a:r>
              <a:rPr lang="en-US" sz="3600" baseline="-25000" dirty="0"/>
              <a:t>n</a:t>
            </a:r>
            <a:r>
              <a:rPr lang="en-US" sz="3600" baseline="30000" dirty="0"/>
              <a:t>*</a:t>
            </a:r>
            <a:r>
              <a:rPr lang="en-US" sz="3600" dirty="0">
                <a:solidFill>
                  <a:schemeClr val="tx2"/>
                </a:solidFill>
              </a:rPr>
              <a:t>,  </a:t>
            </a:r>
            <a:r>
              <a:rPr lang="en-US" sz="3600" dirty="0"/>
              <a:t>a</a:t>
            </a:r>
            <a:r>
              <a:rPr lang="en-US" sz="3600" baseline="30000" dirty="0"/>
              <a:t>x</a:t>
            </a:r>
            <a:r>
              <a:rPr lang="en-US" sz="3600" dirty="0"/>
              <a:t> </a:t>
            </a:r>
            <a:r>
              <a:rPr lang="en-US" sz="3600" dirty="0" err="1">
                <a:latin typeface="cmsy10" pitchFamily="34" charset="0"/>
                <a:sym typeface="Symbol" charset="2"/>
              </a:rPr>
              <a:t></a:t>
            </a:r>
            <a:r>
              <a:rPr lang="en-US" sz="3600" baseline="-25000" dirty="0" err="1"/>
              <a:t>n</a:t>
            </a:r>
            <a:r>
              <a:rPr lang="en-US" sz="3600" dirty="0"/>
              <a:t> a</a:t>
            </a:r>
            <a:r>
              <a:rPr lang="en-US" sz="3600" baseline="30000" dirty="0"/>
              <a:t>x mod</a:t>
            </a:r>
            <a:r>
              <a:rPr lang="en-US" sz="3600" baseline="30000" dirty="0" smtClean="0"/>
              <a:t> </a:t>
            </a:r>
            <a:r>
              <a:rPr lang="en-US" sz="3600" baseline="30000" dirty="0" err="1" smtClean="0">
                <a:latin typeface="cmmi10" pitchFamily="34" charset="0"/>
              </a:rPr>
              <a:t>Φ</a:t>
            </a:r>
            <a:r>
              <a:rPr lang="en-US" sz="3600" baseline="30000" dirty="0" err="1" smtClean="0">
                <a:sym typeface="Symbol" charset="2"/>
              </a:rPr>
              <a:t>(</a:t>
            </a:r>
            <a:r>
              <a:rPr lang="en-US" sz="3600" baseline="30000" dirty="0" err="1"/>
              <a:t>n</a:t>
            </a:r>
            <a:r>
              <a:rPr lang="en-US" sz="3600" baseline="30000" dirty="0"/>
              <a:t>)</a:t>
            </a:r>
          </a:p>
        </p:txBody>
      </p:sp>
      <p:sp>
        <p:nvSpPr>
          <p:cNvPr id="43012" name="Rectangle 3"/>
          <p:cNvSpPr>
            <a:spLocks noChangeArrowheads="1"/>
          </p:cNvSpPr>
          <p:nvPr/>
        </p:nvSpPr>
        <p:spPr bwMode="auto">
          <a:xfrm>
            <a:off x="655638" y="2619375"/>
            <a:ext cx="7839075" cy="646113"/>
          </a:xfrm>
          <a:prstGeom prst="rect">
            <a:avLst/>
          </a:prstGeom>
          <a:noFill/>
          <a:ln w="9525">
            <a:noFill/>
            <a:miter lim="800000"/>
            <a:headEnd/>
            <a:tailEnd/>
          </a:ln>
        </p:spPr>
        <p:txBody>
          <a:bodyPr>
            <a:prstTxWarp prst="textNoShape">
              <a:avLst/>
            </a:prstTxWarp>
            <a:spAutoFit/>
          </a:bodyPr>
          <a:lstStyle/>
          <a:p>
            <a:r>
              <a:rPr lang="en-US" sz="3600" dirty="0"/>
              <a:t>If a</a:t>
            </a:r>
            <a:r>
              <a:rPr lang="en-US" sz="3600" dirty="0">
                <a:solidFill>
                  <a:schemeClr val="tx2"/>
                </a:solidFill>
                <a:latin typeface="cmsy10" pitchFamily="34" charset="0"/>
                <a:sym typeface="Symbol" charset="2"/>
              </a:rPr>
              <a:t> </a:t>
            </a:r>
            <a:r>
              <a:rPr lang="en-US" sz="3600" dirty="0" err="1">
                <a:solidFill>
                  <a:schemeClr val="tx2"/>
                </a:solidFill>
                <a:latin typeface="cmsy10" pitchFamily="34" charset="0"/>
                <a:sym typeface="Symbol" charset="2"/>
              </a:rPr>
              <a:t></a:t>
            </a:r>
            <a:r>
              <a:rPr lang="en-US" sz="3600" dirty="0"/>
              <a:t> Z</a:t>
            </a:r>
            <a:r>
              <a:rPr lang="en-US" sz="3600" baseline="-25000" dirty="0"/>
              <a:t>n</a:t>
            </a:r>
            <a:r>
              <a:rPr lang="en-US" sz="3600" baseline="30000" dirty="0"/>
              <a:t>* </a:t>
            </a:r>
            <a:r>
              <a:rPr lang="en-US" sz="3600" dirty="0"/>
              <a:t> </a:t>
            </a:r>
            <a:r>
              <a:rPr lang="en-US" sz="3600" dirty="0">
                <a:solidFill>
                  <a:schemeClr val="tx2"/>
                </a:solidFill>
              </a:rPr>
              <a:t>and </a:t>
            </a:r>
            <a:r>
              <a:rPr lang="en-US" sz="3600" dirty="0" err="1"/>
              <a:t>x</a:t>
            </a:r>
            <a:r>
              <a:rPr lang="en-US" sz="3600" dirty="0"/>
              <a:t> </a:t>
            </a:r>
            <a:r>
              <a:rPr lang="en-US" sz="3600" dirty="0" err="1" smtClean="0">
                <a:latin typeface="cmsy10" pitchFamily="34" charset="0"/>
                <a:sym typeface="Symbol" charset="2"/>
              </a:rPr>
              <a:t></a:t>
            </a:r>
            <a:r>
              <a:rPr lang="en-US" sz="3600" baseline="-25000" dirty="0" err="1" smtClean="0">
                <a:latin typeface="cmmi10" pitchFamily="34" charset="0"/>
              </a:rPr>
              <a:t>Φ</a:t>
            </a:r>
            <a:r>
              <a:rPr lang="en-US" sz="3600" baseline="-25000" dirty="0" err="1" smtClean="0">
                <a:sym typeface="Symbol" charset="2"/>
              </a:rPr>
              <a:t>(</a:t>
            </a:r>
            <a:r>
              <a:rPr lang="en-US" sz="3600" baseline="-25000" dirty="0" err="1"/>
              <a:t>n</a:t>
            </a:r>
            <a:r>
              <a:rPr lang="en-US" sz="3600" baseline="-25000" dirty="0"/>
              <a:t>)</a:t>
            </a:r>
            <a:r>
              <a:rPr lang="en-US" sz="3600" dirty="0"/>
              <a:t> </a:t>
            </a:r>
            <a:r>
              <a:rPr lang="en-US" sz="3600" dirty="0" err="1"/>
              <a:t>y</a:t>
            </a:r>
            <a:r>
              <a:rPr lang="en-US" sz="3600" dirty="0"/>
              <a:t>  </a:t>
            </a:r>
            <a:r>
              <a:rPr lang="en-US" sz="3600" dirty="0">
                <a:solidFill>
                  <a:schemeClr val="tx2"/>
                </a:solidFill>
              </a:rPr>
              <a:t>then </a:t>
            </a:r>
            <a:r>
              <a:rPr lang="en-US" sz="3600" dirty="0"/>
              <a:t>a</a:t>
            </a:r>
            <a:r>
              <a:rPr lang="en-US" sz="3600" baseline="30000" dirty="0"/>
              <a:t>x</a:t>
            </a:r>
            <a:r>
              <a:rPr lang="en-US" sz="3600" dirty="0"/>
              <a:t> </a:t>
            </a:r>
            <a:r>
              <a:rPr lang="en-US" sz="3600" dirty="0" err="1">
                <a:latin typeface="cmsy10" pitchFamily="34" charset="0"/>
                <a:sym typeface="Symbol" charset="2"/>
              </a:rPr>
              <a:t></a:t>
            </a:r>
            <a:r>
              <a:rPr lang="en-US" sz="3600" baseline="-25000" dirty="0" err="1"/>
              <a:t>n</a:t>
            </a:r>
            <a:r>
              <a:rPr lang="en-US" sz="3600" dirty="0"/>
              <a:t> a</a:t>
            </a:r>
            <a:r>
              <a:rPr lang="en-US" sz="3600" baseline="30000" dirty="0"/>
              <a:t>y</a:t>
            </a:r>
          </a:p>
        </p:txBody>
      </p:sp>
    </p:spTree>
  </p:cSld>
  <p:clrMapOvr>
    <a:masterClrMapping/>
  </p:clrMapOvr>
  <p:transition spd="med"/>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106488" y="1717675"/>
            <a:ext cx="6937375" cy="1754188"/>
          </a:xfrm>
          <a:prstGeom prst="rect">
            <a:avLst/>
          </a:prstGeom>
          <a:noFill/>
          <a:ln w="9525">
            <a:noFill/>
            <a:miter lim="800000"/>
            <a:headEnd/>
            <a:tailEnd/>
          </a:ln>
        </p:spPr>
        <p:txBody>
          <a:bodyPr>
            <a:prstTxWarp prst="textNoShape">
              <a:avLst/>
            </a:prstTxWarp>
            <a:spAutoFit/>
          </a:bodyPr>
          <a:lstStyle/>
          <a:p>
            <a:r>
              <a:rPr lang="en-US" sz="3600" dirty="0"/>
              <a:t>Use Euler’s Theorem</a:t>
            </a:r>
          </a:p>
          <a:p>
            <a:endParaRPr lang="en-US" sz="3600" dirty="0"/>
          </a:p>
          <a:p>
            <a:r>
              <a:rPr lang="en-US" sz="3600" dirty="0"/>
              <a:t>For a </a:t>
            </a:r>
            <a:r>
              <a:rPr lang="en-US" sz="3600" dirty="0" err="1">
                <a:latin typeface="cmsy10" pitchFamily="34" charset="0"/>
                <a:sym typeface="Symbol" charset="2"/>
              </a:rPr>
              <a:t></a:t>
            </a:r>
            <a:r>
              <a:rPr lang="en-US" sz="3600" dirty="0"/>
              <a:t> Z</a:t>
            </a:r>
            <a:r>
              <a:rPr lang="en-US" sz="3600" baseline="-25000" dirty="0"/>
              <a:t>n</a:t>
            </a:r>
            <a:r>
              <a:rPr lang="en-US" sz="3600" baseline="30000" dirty="0"/>
              <a:t>*</a:t>
            </a:r>
            <a:r>
              <a:rPr lang="en-US" sz="3600" dirty="0"/>
              <a:t>, </a:t>
            </a:r>
            <a:r>
              <a:rPr lang="en-US" sz="3200" dirty="0"/>
              <a:t>a</a:t>
            </a:r>
            <a:r>
              <a:rPr lang="en-US" sz="3200" baseline="30000" dirty="0" smtClean="0">
                <a:sym typeface="Symbol" charset="2"/>
              </a:rPr>
              <a:t> </a:t>
            </a:r>
            <a:r>
              <a:rPr lang="en-US" sz="3200" baseline="30000" dirty="0" err="1" smtClean="0">
                <a:latin typeface="cmmi10" pitchFamily="34" charset="0"/>
                <a:sym typeface="Symbol" charset="2"/>
              </a:rPr>
              <a:t>Φ</a:t>
            </a:r>
            <a:r>
              <a:rPr lang="en-US" sz="3200" baseline="30000" dirty="0" err="1" smtClean="0"/>
              <a:t>(</a:t>
            </a:r>
            <a:r>
              <a:rPr lang="en-US" sz="3200" baseline="30000" dirty="0" err="1"/>
              <a:t>n</a:t>
            </a:r>
            <a:r>
              <a:rPr lang="en-US" sz="3200" baseline="30000" dirty="0"/>
              <a:t>)</a:t>
            </a:r>
            <a:r>
              <a:rPr lang="en-US" sz="3200" dirty="0"/>
              <a:t> </a:t>
            </a:r>
            <a:r>
              <a:rPr lang="en-US" dirty="0" err="1">
                <a:latin typeface="cmsy10" pitchFamily="34" charset="0"/>
                <a:sym typeface="Symbol" charset="2"/>
              </a:rPr>
              <a:t></a:t>
            </a:r>
            <a:r>
              <a:rPr lang="en-US" sz="3200" baseline="-25000" dirty="0" err="1"/>
              <a:t>n</a:t>
            </a:r>
            <a:r>
              <a:rPr lang="en-US" sz="3200" dirty="0"/>
              <a:t> 1</a:t>
            </a:r>
          </a:p>
        </p:txBody>
      </p:sp>
      <p:sp>
        <p:nvSpPr>
          <p:cNvPr id="3" name="Rectangle 2"/>
          <p:cNvSpPr>
            <a:spLocks noChangeArrowheads="1"/>
          </p:cNvSpPr>
          <p:nvPr/>
        </p:nvSpPr>
        <p:spPr bwMode="auto">
          <a:xfrm>
            <a:off x="271463" y="4267200"/>
            <a:ext cx="8582025" cy="1692275"/>
          </a:xfrm>
          <a:prstGeom prst="rect">
            <a:avLst/>
          </a:prstGeom>
          <a:noFill/>
          <a:ln w="9525">
            <a:noFill/>
            <a:miter lim="800000"/>
            <a:headEnd/>
            <a:tailEnd/>
          </a:ln>
        </p:spPr>
        <p:txBody>
          <a:bodyPr>
            <a:prstTxWarp prst="textNoShape">
              <a:avLst/>
            </a:prstTxWarp>
            <a:spAutoFit/>
          </a:bodyPr>
          <a:lstStyle/>
          <a:p>
            <a:r>
              <a:rPr lang="en-US" sz="3200" dirty="0"/>
              <a:t>Corollary: Fermat’s Little Theorem</a:t>
            </a:r>
          </a:p>
          <a:p>
            <a:endParaRPr lang="en-US" sz="3200" dirty="0"/>
          </a:p>
          <a:p>
            <a:r>
              <a:rPr lang="en-US" sz="3600" dirty="0"/>
              <a:t>For </a:t>
            </a:r>
            <a:r>
              <a:rPr lang="en-US" sz="3600" dirty="0" err="1"/>
              <a:t>p</a:t>
            </a:r>
            <a:r>
              <a:rPr lang="en-US" sz="3600" dirty="0"/>
              <a:t> prime, a</a:t>
            </a:r>
            <a:r>
              <a:rPr lang="en-US" sz="3600" dirty="0">
                <a:latin typeface="cmsy10" pitchFamily="34" charset="0"/>
                <a:sym typeface="Symbol" charset="2"/>
              </a:rPr>
              <a:t> </a:t>
            </a:r>
            <a:r>
              <a:rPr lang="en-US" sz="3600" dirty="0" err="1">
                <a:latin typeface="cmsy10" pitchFamily="34" charset="0"/>
                <a:sym typeface="Symbol" charset="2"/>
              </a:rPr>
              <a:t></a:t>
            </a:r>
            <a:r>
              <a:rPr lang="en-US" sz="3600" dirty="0"/>
              <a:t> </a:t>
            </a:r>
            <a:r>
              <a:rPr lang="en-US" sz="3600" dirty="0" err="1"/>
              <a:t>Z</a:t>
            </a:r>
            <a:r>
              <a:rPr lang="en-US" sz="3600" baseline="-25000" dirty="0" err="1"/>
              <a:t>p</a:t>
            </a:r>
            <a:r>
              <a:rPr lang="en-US" sz="3600" baseline="30000" dirty="0"/>
              <a:t>*</a:t>
            </a:r>
            <a:r>
              <a:rPr lang="en-US" sz="3600" dirty="0" err="1">
                <a:latin typeface="cmsy10" pitchFamily="34" charset="0"/>
                <a:sym typeface="Symbol" charset="2"/>
              </a:rPr>
              <a:t></a:t>
            </a:r>
            <a:r>
              <a:rPr lang="en-US" sz="3600" dirty="0"/>
              <a:t> </a:t>
            </a:r>
            <a:r>
              <a:rPr lang="en-US" sz="3200" dirty="0"/>
              <a:t>a</a:t>
            </a:r>
            <a:r>
              <a:rPr lang="en-US" sz="3200" baseline="30000" dirty="0">
                <a:sym typeface="Symbol" charset="2"/>
              </a:rPr>
              <a:t>p-1</a:t>
            </a:r>
            <a:r>
              <a:rPr lang="en-US" sz="3200" dirty="0"/>
              <a:t> </a:t>
            </a:r>
            <a:r>
              <a:rPr lang="en-US" dirty="0" err="1">
                <a:latin typeface="cmsy10" pitchFamily="34" charset="0"/>
                <a:sym typeface="Symbol" charset="2"/>
              </a:rPr>
              <a:t></a:t>
            </a:r>
            <a:r>
              <a:rPr lang="en-US" sz="3200" baseline="-25000" dirty="0" err="1"/>
              <a:t>p</a:t>
            </a:r>
            <a:r>
              <a:rPr lang="en-US" sz="3200" dirty="0"/>
              <a:t> 1</a:t>
            </a:r>
            <a:endParaRPr lang="en-US" sz="3600" dirty="0"/>
          </a:p>
        </p:txBody>
      </p:sp>
      <p:sp>
        <p:nvSpPr>
          <p:cNvPr id="44036" name="TextBox 3"/>
          <p:cNvSpPr txBox="1">
            <a:spLocks noChangeArrowheads="1"/>
          </p:cNvSpPr>
          <p:nvPr/>
        </p:nvSpPr>
        <p:spPr bwMode="auto">
          <a:xfrm>
            <a:off x="363538" y="577850"/>
            <a:ext cx="8367712" cy="584200"/>
          </a:xfrm>
          <a:prstGeom prst="rect">
            <a:avLst/>
          </a:prstGeom>
          <a:noFill/>
          <a:ln w="9525">
            <a:noFill/>
            <a:miter lim="800000"/>
            <a:headEnd/>
            <a:tailEnd/>
          </a:ln>
        </p:spPr>
        <p:txBody>
          <a:bodyPr wrap="none">
            <a:prstTxWarp prst="textNoShape">
              <a:avLst/>
            </a:prstTxWarp>
            <a:spAutoFit/>
          </a:bodyPr>
          <a:lstStyle/>
          <a:p>
            <a:r>
              <a:rPr lang="en-US" sz="3200">
                <a:solidFill>
                  <a:schemeClr val="tx2"/>
                </a:solidFill>
              </a:rPr>
              <a:t>How do you prove the lemma for powers?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extBox 1"/>
          <p:cNvSpPr txBox="1">
            <a:spLocks noChangeArrowheads="1"/>
          </p:cNvSpPr>
          <p:nvPr/>
        </p:nvSpPr>
        <p:spPr bwMode="auto">
          <a:xfrm>
            <a:off x="550863" y="587375"/>
            <a:ext cx="8048625" cy="522288"/>
          </a:xfrm>
          <a:prstGeom prst="rect">
            <a:avLst/>
          </a:prstGeom>
          <a:noFill/>
          <a:ln w="9525">
            <a:noFill/>
            <a:miter lim="800000"/>
            <a:headEnd/>
            <a:tailEnd/>
          </a:ln>
        </p:spPr>
        <p:txBody>
          <a:bodyPr wrap="none">
            <a:prstTxWarp prst="textNoShape">
              <a:avLst/>
            </a:prstTxWarp>
            <a:spAutoFit/>
          </a:bodyPr>
          <a:lstStyle/>
          <a:p>
            <a:r>
              <a:rPr lang="en-US" dirty="0"/>
              <a:t>Proof of Euler’s Theorem: for a </a:t>
            </a:r>
            <a:r>
              <a:rPr lang="en-US" dirty="0" err="1">
                <a:latin typeface="cmsy10" pitchFamily="34" charset="0"/>
                <a:sym typeface="Symbol" charset="2"/>
              </a:rPr>
              <a:t></a:t>
            </a:r>
            <a:r>
              <a:rPr lang="en-US" dirty="0"/>
              <a:t> Z</a:t>
            </a:r>
            <a:r>
              <a:rPr lang="en-US" baseline="-25000" dirty="0"/>
              <a:t>n</a:t>
            </a:r>
            <a:r>
              <a:rPr lang="en-US" baseline="30000" dirty="0"/>
              <a:t>*</a:t>
            </a:r>
            <a:r>
              <a:rPr lang="en-US" dirty="0"/>
              <a:t>, </a:t>
            </a:r>
            <a:r>
              <a:rPr lang="en-US" sz="2400" dirty="0" err="1" smtClean="0"/>
              <a:t>a</a:t>
            </a:r>
            <a:r>
              <a:rPr lang="en-US" sz="2400" baseline="30000" dirty="0" err="1" smtClean="0">
                <a:latin typeface="cmmi10" pitchFamily="34" charset="0"/>
                <a:sym typeface="Symbol" charset="2"/>
              </a:rPr>
              <a:t>Φ</a:t>
            </a:r>
            <a:r>
              <a:rPr lang="en-US" sz="2400" baseline="30000" dirty="0" err="1" smtClean="0"/>
              <a:t>(</a:t>
            </a:r>
            <a:r>
              <a:rPr lang="en-US" sz="2400" baseline="30000" dirty="0" err="1"/>
              <a:t>n</a:t>
            </a:r>
            <a:r>
              <a:rPr lang="en-US" sz="2400" baseline="30000" dirty="0"/>
              <a:t>)</a:t>
            </a:r>
            <a:r>
              <a:rPr lang="en-US" sz="2400" dirty="0"/>
              <a:t> </a:t>
            </a:r>
            <a:r>
              <a:rPr lang="en-US" dirty="0" err="1">
                <a:latin typeface="cmsy10" pitchFamily="34" charset="0"/>
                <a:sym typeface="Symbol" charset="2"/>
              </a:rPr>
              <a:t></a:t>
            </a:r>
            <a:r>
              <a:rPr lang="en-US" sz="2400" baseline="-25000" dirty="0" err="1"/>
              <a:t>n</a:t>
            </a:r>
            <a:r>
              <a:rPr lang="en-US" sz="2400" dirty="0"/>
              <a:t> 1</a:t>
            </a:r>
          </a:p>
        </p:txBody>
      </p:sp>
      <p:sp>
        <p:nvSpPr>
          <p:cNvPr id="3" name="Rectangle 2"/>
          <p:cNvSpPr>
            <a:spLocks noChangeArrowheads="1"/>
          </p:cNvSpPr>
          <p:nvPr/>
        </p:nvSpPr>
        <p:spPr bwMode="auto">
          <a:xfrm>
            <a:off x="877888" y="1600200"/>
            <a:ext cx="7394575" cy="523875"/>
          </a:xfrm>
          <a:prstGeom prst="rect">
            <a:avLst/>
          </a:prstGeom>
          <a:noFill/>
          <a:ln w="9525">
            <a:noFill/>
            <a:miter lim="800000"/>
            <a:headEnd/>
            <a:tailEnd/>
          </a:ln>
        </p:spPr>
        <p:txBody>
          <a:bodyPr>
            <a:prstTxWarp prst="textNoShape">
              <a:avLst/>
            </a:prstTxWarp>
            <a:spAutoFit/>
          </a:bodyPr>
          <a:lstStyle/>
          <a:p>
            <a:r>
              <a:rPr lang="en-US"/>
              <a:t>Define </a:t>
            </a:r>
            <a:r>
              <a:rPr lang="en-US">
                <a:solidFill>
                  <a:schemeClr val="tx2"/>
                </a:solidFill>
              </a:rPr>
              <a:t>a Z</a:t>
            </a:r>
            <a:r>
              <a:rPr lang="en-US" baseline="-25000">
                <a:solidFill>
                  <a:schemeClr val="tx2"/>
                </a:solidFill>
              </a:rPr>
              <a:t>n</a:t>
            </a:r>
            <a:r>
              <a:rPr lang="en-US" baseline="30000">
                <a:solidFill>
                  <a:schemeClr val="tx2"/>
                </a:solidFill>
              </a:rPr>
              <a:t>*</a:t>
            </a:r>
            <a:r>
              <a:rPr lang="en-US">
                <a:solidFill>
                  <a:schemeClr val="tx2"/>
                </a:solidFill>
              </a:rPr>
              <a:t> = {a *</a:t>
            </a:r>
            <a:r>
              <a:rPr lang="en-US" baseline="-25000">
                <a:solidFill>
                  <a:schemeClr val="tx2"/>
                </a:solidFill>
              </a:rPr>
              <a:t>n</a:t>
            </a:r>
            <a:r>
              <a:rPr lang="en-US">
                <a:solidFill>
                  <a:schemeClr val="tx2"/>
                </a:solidFill>
              </a:rPr>
              <a:t> x | x </a:t>
            </a:r>
            <a:r>
              <a:rPr lang="en-US">
                <a:solidFill>
                  <a:schemeClr val="tx2"/>
                </a:solidFill>
                <a:latin typeface="cmsy10" pitchFamily="34" charset="0"/>
                <a:sym typeface="Symbol" charset="2"/>
              </a:rPr>
              <a:t></a:t>
            </a:r>
            <a:r>
              <a:rPr lang="en-US">
                <a:solidFill>
                  <a:schemeClr val="tx2"/>
                </a:solidFill>
              </a:rPr>
              <a:t> Z</a:t>
            </a:r>
            <a:r>
              <a:rPr lang="en-US" baseline="-25000">
                <a:solidFill>
                  <a:schemeClr val="tx2"/>
                </a:solidFill>
              </a:rPr>
              <a:t>n</a:t>
            </a:r>
            <a:r>
              <a:rPr lang="en-US" baseline="30000">
                <a:solidFill>
                  <a:schemeClr val="tx2"/>
                </a:solidFill>
              </a:rPr>
              <a:t>*</a:t>
            </a:r>
            <a:r>
              <a:rPr lang="en-US">
                <a:solidFill>
                  <a:schemeClr val="tx2"/>
                </a:solidFill>
              </a:rPr>
              <a:t>} </a:t>
            </a:r>
            <a:r>
              <a:rPr lang="en-US"/>
              <a:t>for a </a:t>
            </a:r>
            <a:r>
              <a:rPr lang="en-US">
                <a:latin typeface="cmsy10" pitchFamily="34" charset="0"/>
                <a:sym typeface="Symbol" charset="2"/>
              </a:rPr>
              <a:t></a:t>
            </a:r>
            <a:r>
              <a:rPr lang="en-US"/>
              <a:t> Z</a:t>
            </a:r>
            <a:r>
              <a:rPr lang="en-US" baseline="-25000"/>
              <a:t>n</a:t>
            </a:r>
            <a:r>
              <a:rPr lang="en-US" baseline="30000"/>
              <a:t>*</a:t>
            </a:r>
            <a:endParaRPr lang="en-US"/>
          </a:p>
        </p:txBody>
      </p:sp>
      <p:sp>
        <p:nvSpPr>
          <p:cNvPr id="4" name="Rectangle 3"/>
          <p:cNvSpPr>
            <a:spLocks noChangeArrowheads="1"/>
          </p:cNvSpPr>
          <p:nvPr/>
        </p:nvSpPr>
        <p:spPr bwMode="auto">
          <a:xfrm>
            <a:off x="525463" y="2384425"/>
            <a:ext cx="8099425" cy="522288"/>
          </a:xfrm>
          <a:prstGeom prst="rect">
            <a:avLst/>
          </a:prstGeom>
          <a:noFill/>
          <a:ln w="9525">
            <a:noFill/>
            <a:miter lim="800000"/>
            <a:headEnd/>
            <a:tailEnd/>
          </a:ln>
        </p:spPr>
        <p:txBody>
          <a:bodyPr>
            <a:prstTxWarp prst="textNoShape">
              <a:avLst/>
            </a:prstTxWarp>
            <a:spAutoFit/>
          </a:bodyPr>
          <a:lstStyle/>
          <a:p>
            <a:r>
              <a:rPr lang="en-US"/>
              <a:t>By the cancellation property, Z</a:t>
            </a:r>
            <a:r>
              <a:rPr lang="en-US" baseline="-25000"/>
              <a:t>n</a:t>
            </a:r>
            <a:r>
              <a:rPr lang="en-US" baseline="30000"/>
              <a:t>*  </a:t>
            </a:r>
            <a:r>
              <a:rPr lang="en-US"/>
              <a:t>= aZ</a:t>
            </a:r>
            <a:r>
              <a:rPr lang="en-US" baseline="-25000"/>
              <a:t>n</a:t>
            </a:r>
            <a:r>
              <a:rPr lang="en-US" baseline="30000"/>
              <a:t>*</a:t>
            </a:r>
            <a:endParaRPr lang="en-US"/>
          </a:p>
        </p:txBody>
      </p:sp>
      <p:sp>
        <p:nvSpPr>
          <p:cNvPr id="5" name="Rectangle 4"/>
          <p:cNvSpPr>
            <a:spLocks noChangeArrowheads="1"/>
          </p:cNvSpPr>
          <p:nvPr/>
        </p:nvSpPr>
        <p:spPr bwMode="auto">
          <a:xfrm>
            <a:off x="466725" y="3071813"/>
            <a:ext cx="8245475" cy="3457357"/>
          </a:xfrm>
          <a:prstGeom prst="rect">
            <a:avLst/>
          </a:prstGeom>
          <a:noFill/>
          <a:ln w="9525">
            <a:noFill/>
            <a:miter lim="800000"/>
            <a:headEnd/>
            <a:tailEnd/>
          </a:ln>
        </p:spPr>
        <p:txBody>
          <a:bodyPr>
            <a:prstTxWarp prst="textNoShape">
              <a:avLst/>
            </a:prstTxWarp>
            <a:spAutoFit/>
          </a:bodyPr>
          <a:lstStyle/>
          <a:p>
            <a:pPr>
              <a:buFont typeface="Symbol" charset="2"/>
              <a:buChar char="Õ"/>
            </a:pPr>
            <a:r>
              <a:rPr lang="en-US" dirty="0">
                <a:sym typeface="Symbol" charset="2"/>
              </a:rPr>
              <a:t> </a:t>
            </a:r>
            <a:r>
              <a:rPr lang="en-US" sz="3200" dirty="0" err="1">
                <a:sym typeface="Symbol" charset="2"/>
              </a:rPr>
              <a:t>x</a:t>
            </a:r>
            <a:r>
              <a:rPr lang="en-US" sz="3200" dirty="0">
                <a:sym typeface="Symbol" charset="2"/>
              </a:rPr>
              <a:t> </a:t>
            </a:r>
            <a:r>
              <a:rPr lang="en-US" sz="3200" dirty="0" err="1">
                <a:latin typeface="cmsy10" pitchFamily="34" charset="0"/>
                <a:sym typeface="Symbol" charset="2"/>
              </a:rPr>
              <a:t></a:t>
            </a:r>
            <a:r>
              <a:rPr lang="en-US" sz="3200" baseline="-25000" dirty="0" err="1">
                <a:sym typeface="Symbol" charset="2"/>
              </a:rPr>
              <a:t>n</a:t>
            </a:r>
            <a:r>
              <a:rPr lang="en-US" sz="3200" dirty="0">
                <a:sym typeface="Symbol" charset="2"/>
              </a:rPr>
              <a:t>  </a:t>
            </a:r>
            <a:r>
              <a:rPr lang="en-US" sz="3200" dirty="0" err="1">
                <a:sym typeface="Symbol" charset="2"/>
              </a:rPr>
              <a:t></a:t>
            </a:r>
            <a:r>
              <a:rPr lang="en-US" sz="3200" dirty="0">
                <a:sym typeface="Symbol" charset="2"/>
              </a:rPr>
              <a:t> ax  [as </a:t>
            </a:r>
            <a:r>
              <a:rPr lang="en-US" sz="3200" dirty="0" err="1">
                <a:sym typeface="Symbol" charset="2"/>
              </a:rPr>
              <a:t>x</a:t>
            </a:r>
            <a:r>
              <a:rPr lang="en-US" sz="3200" dirty="0">
                <a:sym typeface="Symbol" charset="2"/>
              </a:rPr>
              <a:t> ranges over Z</a:t>
            </a:r>
            <a:r>
              <a:rPr lang="en-US" sz="3200" baseline="-25000" dirty="0">
                <a:sym typeface="Symbol" charset="2"/>
              </a:rPr>
              <a:t>n</a:t>
            </a:r>
            <a:r>
              <a:rPr lang="en-US" sz="3200" baseline="30000" dirty="0">
                <a:sym typeface="Symbol" charset="2"/>
              </a:rPr>
              <a:t>* </a:t>
            </a:r>
            <a:r>
              <a:rPr lang="en-US" sz="3200" dirty="0">
                <a:sym typeface="Symbol" charset="2"/>
              </a:rPr>
              <a:t>] </a:t>
            </a:r>
            <a:r>
              <a:rPr lang="en-US" dirty="0">
                <a:sym typeface="Symbol" charset="2"/>
              </a:rPr>
              <a:t>  </a:t>
            </a:r>
          </a:p>
          <a:p>
            <a:pPr>
              <a:buFont typeface="Symbol" charset="2"/>
              <a:buChar char="Õ"/>
            </a:pPr>
            <a:endParaRPr lang="en-US" dirty="0">
              <a:sym typeface="Symbol" charset="2"/>
            </a:endParaRPr>
          </a:p>
          <a:p>
            <a:pPr>
              <a:buFont typeface="Symbol" charset="2"/>
              <a:buChar char="Õ"/>
            </a:pPr>
            <a:r>
              <a:rPr lang="en-US" dirty="0" err="1">
                <a:sym typeface="Symbol" charset="2"/>
              </a:rPr>
              <a:t>x</a:t>
            </a:r>
            <a:r>
              <a:rPr lang="en-US" dirty="0">
                <a:sym typeface="Symbol" charset="2"/>
              </a:rPr>
              <a:t> </a:t>
            </a:r>
            <a:r>
              <a:rPr lang="en-US" sz="3200" dirty="0" err="1">
                <a:latin typeface="cmsy10" pitchFamily="34" charset="0"/>
                <a:sym typeface="Symbol" charset="2"/>
              </a:rPr>
              <a:t></a:t>
            </a:r>
            <a:r>
              <a:rPr lang="en-US" baseline="-25000" dirty="0" err="1">
                <a:sym typeface="Symbol" charset="2"/>
              </a:rPr>
              <a:t>n</a:t>
            </a:r>
            <a:r>
              <a:rPr lang="en-US" dirty="0">
                <a:sym typeface="Symbol" charset="2"/>
              </a:rPr>
              <a:t> </a:t>
            </a:r>
            <a:r>
              <a:rPr lang="en-US" dirty="0" err="1">
                <a:sym typeface="Symbol" charset="2"/>
              </a:rPr>
              <a:t></a:t>
            </a:r>
            <a:r>
              <a:rPr lang="en-US" dirty="0">
                <a:sym typeface="Symbol" charset="2"/>
              </a:rPr>
              <a:t> </a:t>
            </a:r>
            <a:r>
              <a:rPr lang="en-US" dirty="0" err="1">
                <a:sym typeface="Symbol" charset="2"/>
              </a:rPr>
              <a:t>x</a:t>
            </a:r>
            <a:r>
              <a:rPr lang="en-US" dirty="0">
                <a:sym typeface="Symbol" charset="2"/>
              </a:rPr>
              <a:t>  (a </a:t>
            </a:r>
            <a:r>
              <a:rPr lang="en-US" baseline="30000" dirty="0">
                <a:sym typeface="Symbol" charset="2"/>
              </a:rPr>
              <a:t>size of Zn*</a:t>
            </a:r>
            <a:r>
              <a:rPr lang="en-US" dirty="0">
                <a:sym typeface="Symbol" charset="2"/>
              </a:rPr>
              <a:t>)    [</a:t>
            </a:r>
            <a:r>
              <a:rPr lang="en-US" dirty="0" err="1">
                <a:sym typeface="Symbol" charset="2"/>
              </a:rPr>
              <a:t>Commutativity</a:t>
            </a:r>
            <a:r>
              <a:rPr lang="en-US" dirty="0">
                <a:sym typeface="Symbol" charset="2"/>
              </a:rPr>
              <a:t>]</a:t>
            </a:r>
          </a:p>
          <a:p>
            <a:pPr>
              <a:buFont typeface="Symbol" charset="2"/>
              <a:buChar char="Õ"/>
            </a:pPr>
            <a:endParaRPr lang="en-US" baseline="30000" dirty="0">
              <a:sym typeface="Symbol" charset="2"/>
            </a:endParaRPr>
          </a:p>
          <a:p>
            <a:r>
              <a:rPr lang="en-US" dirty="0">
                <a:sym typeface="Symbol" charset="2"/>
              </a:rPr>
              <a:t>1 =</a:t>
            </a:r>
            <a:r>
              <a:rPr lang="en-US" sz="3100" baseline="-25000" dirty="0" err="1">
                <a:sym typeface="Symbol" charset="2"/>
              </a:rPr>
              <a:t>n</a:t>
            </a:r>
            <a:r>
              <a:rPr lang="en-US" dirty="0">
                <a:sym typeface="Symbol" charset="2"/>
              </a:rPr>
              <a:t>  </a:t>
            </a:r>
            <a:r>
              <a:rPr lang="en-US" dirty="0" err="1">
                <a:sym typeface="Symbol" charset="2"/>
              </a:rPr>
              <a:t>a</a:t>
            </a:r>
            <a:r>
              <a:rPr lang="en-US" baseline="30000" dirty="0" err="1">
                <a:sym typeface="Symbol" charset="2"/>
              </a:rPr>
              <a:t>size</a:t>
            </a:r>
            <a:r>
              <a:rPr lang="en-US" baseline="30000" dirty="0">
                <a:sym typeface="Symbol" charset="2"/>
              </a:rPr>
              <a:t> of Zn*</a:t>
            </a:r>
            <a:r>
              <a:rPr lang="en-US" dirty="0">
                <a:sym typeface="Symbol" charset="2"/>
              </a:rPr>
              <a:t>		     [Cancellation]</a:t>
            </a:r>
            <a:endParaRPr lang="en-US" sz="3600" dirty="0"/>
          </a:p>
          <a:p>
            <a:endParaRPr lang="en-US" sz="3600" dirty="0"/>
          </a:p>
          <a:p>
            <a:r>
              <a:rPr lang="en-US" sz="3600" dirty="0" err="1" smtClean="0"/>
              <a:t>a</a:t>
            </a:r>
            <a:r>
              <a:rPr lang="en-US" sz="3600" baseline="30000" dirty="0" err="1" smtClean="0">
                <a:latin typeface="cmmi10" pitchFamily="34" charset="0"/>
                <a:sym typeface="Symbol" charset="2"/>
              </a:rPr>
              <a:t>Φ</a:t>
            </a:r>
            <a:r>
              <a:rPr lang="en-US" sz="3600" baseline="30000" dirty="0" err="1" smtClean="0"/>
              <a:t>(</a:t>
            </a:r>
            <a:r>
              <a:rPr lang="en-US" sz="3600" baseline="30000" dirty="0" err="1"/>
              <a:t>n</a:t>
            </a:r>
            <a:r>
              <a:rPr lang="en-US" sz="3600" baseline="30000" dirty="0"/>
              <a:t>)</a:t>
            </a:r>
            <a:r>
              <a:rPr lang="en-US" sz="3600" dirty="0"/>
              <a:t> =</a:t>
            </a:r>
            <a:r>
              <a:rPr lang="en-US" sz="4000" baseline="-25000" dirty="0" err="1"/>
              <a:t>n</a:t>
            </a:r>
            <a:r>
              <a:rPr lang="en-US" sz="3600" dirty="0"/>
              <a:t> 1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Rectangle 1"/>
          <p:cNvSpPr>
            <a:spLocks noChangeArrowheads="1"/>
          </p:cNvSpPr>
          <p:nvPr/>
        </p:nvSpPr>
        <p:spPr bwMode="auto">
          <a:xfrm>
            <a:off x="1106488" y="1717675"/>
            <a:ext cx="6937375" cy="1754188"/>
          </a:xfrm>
          <a:prstGeom prst="rect">
            <a:avLst/>
          </a:prstGeom>
          <a:noFill/>
          <a:ln w="9525">
            <a:noFill/>
            <a:miter lim="800000"/>
            <a:headEnd/>
            <a:tailEnd/>
          </a:ln>
        </p:spPr>
        <p:txBody>
          <a:bodyPr>
            <a:prstTxWarp prst="textNoShape">
              <a:avLst/>
            </a:prstTxWarp>
            <a:spAutoFit/>
          </a:bodyPr>
          <a:lstStyle/>
          <a:p>
            <a:r>
              <a:rPr lang="en-US" sz="3600" dirty="0"/>
              <a:t>Euler’s Theorem</a:t>
            </a:r>
          </a:p>
          <a:p>
            <a:endParaRPr lang="en-US" sz="3600" dirty="0"/>
          </a:p>
          <a:p>
            <a:r>
              <a:rPr lang="en-US" sz="3600" dirty="0"/>
              <a:t>For a </a:t>
            </a:r>
            <a:r>
              <a:rPr lang="en-US" sz="3600" dirty="0" err="1">
                <a:latin typeface="cmsy10" pitchFamily="34" charset="0"/>
                <a:sym typeface="Symbol" charset="2"/>
              </a:rPr>
              <a:t></a:t>
            </a:r>
            <a:r>
              <a:rPr lang="en-US" sz="3600" dirty="0"/>
              <a:t> Z</a:t>
            </a:r>
            <a:r>
              <a:rPr lang="en-US" sz="3600" baseline="-25000" dirty="0"/>
              <a:t>n</a:t>
            </a:r>
            <a:r>
              <a:rPr lang="en-US" sz="3600" baseline="30000" dirty="0"/>
              <a:t>*</a:t>
            </a:r>
            <a:r>
              <a:rPr lang="en-US" sz="3600" dirty="0"/>
              <a:t>, </a:t>
            </a:r>
            <a:r>
              <a:rPr lang="en-US" sz="3200" dirty="0"/>
              <a:t>a</a:t>
            </a:r>
            <a:r>
              <a:rPr lang="en-US" sz="3200" baseline="30000" dirty="0" smtClean="0">
                <a:sym typeface="Symbol" charset="2"/>
              </a:rPr>
              <a:t> </a:t>
            </a:r>
            <a:r>
              <a:rPr lang="en-US" sz="3200" baseline="30000" dirty="0" err="1" smtClean="0">
                <a:latin typeface="cmmi10" pitchFamily="34" charset="0"/>
                <a:sym typeface="Symbol" charset="2"/>
              </a:rPr>
              <a:t>Φ</a:t>
            </a:r>
            <a:r>
              <a:rPr lang="en-US" sz="3200" baseline="30000" dirty="0" err="1" smtClean="0"/>
              <a:t>(</a:t>
            </a:r>
            <a:r>
              <a:rPr lang="en-US" sz="3200" baseline="30000" dirty="0" err="1"/>
              <a:t>n</a:t>
            </a:r>
            <a:r>
              <a:rPr lang="en-US" sz="3200" baseline="30000" dirty="0"/>
              <a:t>)</a:t>
            </a:r>
            <a:r>
              <a:rPr lang="en-US" sz="3200" dirty="0"/>
              <a:t> </a:t>
            </a:r>
            <a:r>
              <a:rPr lang="en-US" dirty="0" err="1">
                <a:latin typeface="cmsy10" pitchFamily="34" charset="0"/>
                <a:sym typeface="Symbol" charset="2"/>
              </a:rPr>
              <a:t></a:t>
            </a:r>
            <a:r>
              <a:rPr lang="en-US" sz="3200" baseline="-25000" dirty="0" err="1"/>
              <a:t>n</a:t>
            </a:r>
            <a:r>
              <a:rPr lang="en-US" sz="3200" dirty="0"/>
              <a:t> 1</a:t>
            </a:r>
          </a:p>
        </p:txBody>
      </p:sp>
      <p:sp>
        <p:nvSpPr>
          <p:cNvPr id="46083" name="Rectangle 2"/>
          <p:cNvSpPr>
            <a:spLocks noChangeArrowheads="1"/>
          </p:cNvSpPr>
          <p:nvPr/>
        </p:nvSpPr>
        <p:spPr bwMode="auto">
          <a:xfrm>
            <a:off x="271463" y="4267200"/>
            <a:ext cx="8582025" cy="1692275"/>
          </a:xfrm>
          <a:prstGeom prst="rect">
            <a:avLst/>
          </a:prstGeom>
          <a:noFill/>
          <a:ln w="9525">
            <a:noFill/>
            <a:miter lim="800000"/>
            <a:headEnd/>
            <a:tailEnd/>
          </a:ln>
        </p:spPr>
        <p:txBody>
          <a:bodyPr>
            <a:prstTxWarp prst="textNoShape">
              <a:avLst/>
            </a:prstTxWarp>
            <a:spAutoFit/>
          </a:bodyPr>
          <a:lstStyle/>
          <a:p>
            <a:r>
              <a:rPr lang="en-US" sz="3200"/>
              <a:t>Corollary: Fermat’s Little Theorem</a:t>
            </a:r>
          </a:p>
          <a:p>
            <a:endParaRPr lang="en-US" sz="3200"/>
          </a:p>
          <a:p>
            <a:r>
              <a:rPr lang="en-US" sz="3600"/>
              <a:t>For p prime, a</a:t>
            </a:r>
            <a:r>
              <a:rPr lang="en-US" sz="3600">
                <a:latin typeface="cmsy10" pitchFamily="34" charset="0"/>
                <a:sym typeface="Symbol" charset="2"/>
              </a:rPr>
              <a:t> </a:t>
            </a:r>
            <a:r>
              <a:rPr lang="en-US" sz="3600"/>
              <a:t> Z</a:t>
            </a:r>
            <a:r>
              <a:rPr lang="en-US" sz="3600" baseline="-25000"/>
              <a:t>p</a:t>
            </a:r>
            <a:r>
              <a:rPr lang="en-US" sz="3600" baseline="30000"/>
              <a:t>*</a:t>
            </a:r>
            <a:r>
              <a:rPr lang="en-US" sz="3600">
                <a:latin typeface="cmsy10" pitchFamily="34" charset="0"/>
                <a:sym typeface="Symbol" charset="2"/>
              </a:rPr>
              <a:t></a:t>
            </a:r>
            <a:r>
              <a:rPr lang="en-US" sz="3600"/>
              <a:t> </a:t>
            </a:r>
            <a:r>
              <a:rPr lang="en-US" sz="3200"/>
              <a:t>a</a:t>
            </a:r>
            <a:r>
              <a:rPr lang="en-US" sz="3200" baseline="30000">
                <a:sym typeface="Symbol" charset="2"/>
              </a:rPr>
              <a:t>p-1</a:t>
            </a:r>
            <a:r>
              <a:rPr lang="en-US" sz="3200"/>
              <a:t> </a:t>
            </a:r>
            <a:r>
              <a:rPr lang="en-US">
                <a:latin typeface="cmsy10" pitchFamily="34" charset="0"/>
                <a:sym typeface="Symbol" charset="2"/>
              </a:rPr>
              <a:t></a:t>
            </a:r>
            <a:r>
              <a:rPr lang="en-US" sz="3200" baseline="-25000"/>
              <a:t>p</a:t>
            </a:r>
            <a:r>
              <a:rPr lang="en-US" sz="3200"/>
              <a:t> 1</a:t>
            </a:r>
            <a:endParaRPr lang="en-US" sz="3600"/>
          </a:p>
        </p:txBody>
      </p:sp>
      <p:sp>
        <p:nvSpPr>
          <p:cNvPr id="46084" name="TextBox 3"/>
          <p:cNvSpPr txBox="1">
            <a:spLocks noChangeArrowheads="1"/>
          </p:cNvSpPr>
          <p:nvPr/>
        </p:nvSpPr>
        <p:spPr bwMode="auto">
          <a:xfrm>
            <a:off x="2511425" y="655638"/>
            <a:ext cx="4127500" cy="646112"/>
          </a:xfrm>
          <a:prstGeom prst="rect">
            <a:avLst/>
          </a:prstGeom>
          <a:noFill/>
          <a:ln w="9525">
            <a:noFill/>
            <a:miter lim="800000"/>
            <a:headEnd/>
            <a:tailEnd/>
          </a:ln>
        </p:spPr>
        <p:txBody>
          <a:bodyPr wrap="none">
            <a:prstTxWarp prst="textNoShape">
              <a:avLst/>
            </a:prstTxWarp>
            <a:spAutoFit/>
          </a:bodyPr>
          <a:lstStyle/>
          <a:p>
            <a:r>
              <a:rPr lang="en-US" sz="3600">
                <a:solidFill>
                  <a:schemeClr val="tx2"/>
                </a:solidFill>
              </a:rPr>
              <a:t>Please remember</a:t>
            </a:r>
          </a:p>
        </p:txBody>
      </p:sp>
    </p:spTree>
  </p:cSld>
  <p:clrMapOvr>
    <a:masterClrMapping/>
  </p:clrMapOvr>
  <p:transition spd="med"/>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106" name="TextBox 1"/>
          <p:cNvSpPr txBox="1">
            <a:spLocks noChangeArrowheads="1"/>
          </p:cNvSpPr>
          <p:nvPr/>
        </p:nvSpPr>
        <p:spPr bwMode="auto">
          <a:xfrm>
            <a:off x="4127500" y="2868613"/>
            <a:ext cx="4638675" cy="646112"/>
          </a:xfrm>
          <a:prstGeom prst="rect">
            <a:avLst/>
          </a:prstGeom>
          <a:noFill/>
          <a:ln w="9525">
            <a:noFill/>
            <a:miter lim="800000"/>
            <a:headEnd/>
            <a:tailEnd/>
          </a:ln>
        </p:spPr>
        <p:txBody>
          <a:bodyPr wrap="none">
            <a:prstTxWarp prst="textNoShape">
              <a:avLst/>
            </a:prstTxWarp>
            <a:spAutoFit/>
          </a:bodyPr>
          <a:lstStyle/>
          <a:p>
            <a:r>
              <a:rPr lang="en-US" sz="3600"/>
              <a:t>Basic Cryptography</a:t>
            </a:r>
          </a:p>
        </p:txBody>
      </p:sp>
    </p:spTree>
  </p:cSld>
  <p:clrMapOvr>
    <a:masterClrMapping/>
  </p:clrMapOvr>
  <p:transition spd="med"/>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30" name="TextBox 1"/>
          <p:cNvSpPr txBox="1">
            <a:spLocks noChangeArrowheads="1"/>
          </p:cNvSpPr>
          <p:nvPr/>
        </p:nvSpPr>
        <p:spPr bwMode="auto">
          <a:xfrm>
            <a:off x="3184525" y="503238"/>
            <a:ext cx="2781300" cy="523875"/>
          </a:xfrm>
          <a:prstGeom prst="rect">
            <a:avLst/>
          </a:prstGeom>
          <a:noFill/>
          <a:ln w="9525">
            <a:noFill/>
            <a:miter lim="800000"/>
            <a:headEnd/>
            <a:tailEnd/>
          </a:ln>
        </p:spPr>
        <p:txBody>
          <a:bodyPr wrap="none">
            <a:prstTxWarp prst="textNoShape">
              <a:avLst/>
            </a:prstTxWarp>
            <a:spAutoFit/>
          </a:bodyPr>
          <a:lstStyle/>
          <a:p>
            <a:r>
              <a:rPr lang="en-US"/>
              <a:t>One Time Pads</a:t>
            </a:r>
          </a:p>
        </p:txBody>
      </p:sp>
      <p:pic>
        <p:nvPicPr>
          <p:cNvPr id="3" name="Picture 2" descr="letter1.bmp"/>
          <p:cNvPicPr>
            <a:picLocks noChangeAspect="1"/>
          </p:cNvPicPr>
          <p:nvPr/>
        </p:nvPicPr>
        <p:blipFill>
          <a:blip r:embed="rId2"/>
          <a:srcRect/>
          <a:stretch>
            <a:fillRect/>
          </a:stretch>
        </p:blipFill>
        <p:spPr bwMode="auto">
          <a:xfrm>
            <a:off x="871538" y="1916113"/>
            <a:ext cx="3286125" cy="3562350"/>
          </a:xfrm>
          <a:prstGeom prst="rect">
            <a:avLst/>
          </a:prstGeom>
          <a:noFill/>
          <a:ln w="9525">
            <a:noFill/>
            <a:miter lim="800000"/>
            <a:headEnd/>
            <a:tailEnd/>
          </a:ln>
        </p:spPr>
      </p:pic>
      <p:pic>
        <p:nvPicPr>
          <p:cNvPr id="4" name="Picture 3" descr="out1.bmp"/>
          <p:cNvPicPr>
            <a:picLocks noChangeAspect="1"/>
          </p:cNvPicPr>
          <p:nvPr/>
        </p:nvPicPr>
        <p:blipFill>
          <a:blip r:embed="rId3"/>
          <a:srcRect/>
          <a:stretch>
            <a:fillRect/>
          </a:stretch>
        </p:blipFill>
        <p:spPr bwMode="auto">
          <a:xfrm>
            <a:off x="5049838" y="1912938"/>
            <a:ext cx="3273425" cy="3548062"/>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TextBox 3"/>
          <p:cNvSpPr txBox="1">
            <a:spLocks noChangeArrowheads="1"/>
          </p:cNvSpPr>
          <p:nvPr/>
        </p:nvSpPr>
        <p:spPr bwMode="auto">
          <a:xfrm>
            <a:off x="1908175" y="954088"/>
            <a:ext cx="5334000" cy="646112"/>
          </a:xfrm>
          <a:prstGeom prst="rect">
            <a:avLst/>
          </a:prstGeom>
          <a:noFill/>
          <a:ln w="9525">
            <a:noFill/>
            <a:miter lim="800000"/>
            <a:headEnd/>
            <a:tailEnd/>
          </a:ln>
        </p:spPr>
        <p:txBody>
          <a:bodyPr wrap="none">
            <a:prstTxWarp prst="textNoShape">
              <a:avLst/>
            </a:prstTxWarp>
            <a:spAutoFit/>
          </a:bodyPr>
          <a:lstStyle/>
          <a:p>
            <a:r>
              <a:rPr lang="en-US" sz="3600"/>
              <a:t>How do you compute…</a:t>
            </a:r>
          </a:p>
        </p:txBody>
      </p:sp>
      <p:sp>
        <p:nvSpPr>
          <p:cNvPr id="22531" name="TextBox 4"/>
          <p:cNvSpPr txBox="1">
            <a:spLocks noChangeArrowheads="1"/>
          </p:cNvSpPr>
          <p:nvPr/>
        </p:nvSpPr>
        <p:spPr bwMode="auto">
          <a:xfrm>
            <a:off x="901700" y="2155825"/>
            <a:ext cx="641350" cy="646113"/>
          </a:xfrm>
          <a:prstGeom prst="rect">
            <a:avLst/>
          </a:prstGeom>
          <a:noFill/>
          <a:ln w="9525">
            <a:noFill/>
            <a:miter lim="800000"/>
            <a:headEnd/>
            <a:tailEnd/>
          </a:ln>
        </p:spPr>
        <p:txBody>
          <a:bodyPr wrap="none">
            <a:prstTxWarp prst="textNoShape">
              <a:avLst/>
            </a:prstTxWarp>
            <a:spAutoFit/>
          </a:bodyPr>
          <a:lstStyle/>
          <a:p>
            <a:r>
              <a:rPr lang="en-US" sz="3600"/>
              <a:t>5</a:t>
            </a:r>
            <a:r>
              <a:rPr lang="en-US" sz="3600" baseline="30000"/>
              <a:t>8</a:t>
            </a:r>
          </a:p>
        </p:txBody>
      </p:sp>
      <p:sp>
        <p:nvSpPr>
          <p:cNvPr id="6" name="TextBox 5"/>
          <p:cNvSpPr txBox="1">
            <a:spLocks noChangeArrowheads="1"/>
          </p:cNvSpPr>
          <p:nvPr/>
        </p:nvSpPr>
        <p:spPr bwMode="auto">
          <a:xfrm>
            <a:off x="927100" y="3225800"/>
            <a:ext cx="1914525" cy="523875"/>
          </a:xfrm>
          <a:prstGeom prst="rect">
            <a:avLst/>
          </a:prstGeom>
          <a:noFill/>
          <a:ln w="9525">
            <a:noFill/>
            <a:miter lim="800000"/>
            <a:headEnd/>
            <a:tailEnd/>
          </a:ln>
        </p:spPr>
        <p:txBody>
          <a:bodyPr wrap="none">
            <a:prstTxWarp prst="textNoShape">
              <a:avLst/>
            </a:prstTxWarp>
            <a:spAutoFit/>
          </a:bodyPr>
          <a:lstStyle/>
          <a:p>
            <a:r>
              <a:rPr lang="en-US"/>
              <a:t>First idea:</a:t>
            </a:r>
          </a:p>
        </p:txBody>
      </p:sp>
      <p:sp>
        <p:nvSpPr>
          <p:cNvPr id="7" name="TextBox 6"/>
          <p:cNvSpPr txBox="1">
            <a:spLocks noChangeArrowheads="1"/>
          </p:cNvSpPr>
          <p:nvPr/>
        </p:nvSpPr>
        <p:spPr bwMode="auto">
          <a:xfrm>
            <a:off x="1724025" y="4362450"/>
            <a:ext cx="398463" cy="523875"/>
          </a:xfrm>
          <a:prstGeom prst="rect">
            <a:avLst/>
          </a:prstGeom>
          <a:noFill/>
          <a:ln w="9525">
            <a:noFill/>
            <a:miter lim="800000"/>
            <a:headEnd/>
            <a:tailEnd/>
          </a:ln>
        </p:spPr>
        <p:txBody>
          <a:bodyPr wrap="none">
            <a:prstTxWarp prst="textNoShape">
              <a:avLst/>
            </a:prstTxWarp>
            <a:spAutoFit/>
          </a:bodyPr>
          <a:lstStyle/>
          <a:p>
            <a:r>
              <a:rPr lang="en-US"/>
              <a:t>5</a:t>
            </a:r>
          </a:p>
        </p:txBody>
      </p:sp>
      <p:sp>
        <p:nvSpPr>
          <p:cNvPr id="8" name="TextBox 7"/>
          <p:cNvSpPr txBox="1">
            <a:spLocks noChangeArrowheads="1"/>
          </p:cNvSpPr>
          <p:nvPr/>
        </p:nvSpPr>
        <p:spPr bwMode="auto">
          <a:xfrm>
            <a:off x="2268538" y="4359275"/>
            <a:ext cx="541337" cy="522288"/>
          </a:xfrm>
          <a:prstGeom prst="rect">
            <a:avLst/>
          </a:prstGeom>
          <a:noFill/>
          <a:ln w="9525">
            <a:noFill/>
            <a:miter lim="800000"/>
            <a:headEnd/>
            <a:tailEnd/>
          </a:ln>
        </p:spPr>
        <p:txBody>
          <a:bodyPr wrap="none">
            <a:prstTxWarp prst="textNoShape">
              <a:avLst/>
            </a:prstTxWarp>
            <a:spAutoFit/>
          </a:bodyPr>
          <a:lstStyle/>
          <a:p>
            <a:r>
              <a:rPr lang="en-US"/>
              <a:t>5</a:t>
            </a:r>
            <a:r>
              <a:rPr lang="en-US" baseline="30000"/>
              <a:t>2</a:t>
            </a:r>
          </a:p>
        </p:txBody>
      </p:sp>
      <p:sp>
        <p:nvSpPr>
          <p:cNvPr id="9" name="TextBox 8"/>
          <p:cNvSpPr txBox="1">
            <a:spLocks noChangeArrowheads="1"/>
          </p:cNvSpPr>
          <p:nvPr/>
        </p:nvSpPr>
        <p:spPr bwMode="auto">
          <a:xfrm>
            <a:off x="2955925" y="4354513"/>
            <a:ext cx="541338" cy="522287"/>
          </a:xfrm>
          <a:prstGeom prst="rect">
            <a:avLst/>
          </a:prstGeom>
          <a:noFill/>
          <a:ln w="9525">
            <a:noFill/>
            <a:miter lim="800000"/>
            <a:headEnd/>
            <a:tailEnd/>
          </a:ln>
        </p:spPr>
        <p:txBody>
          <a:bodyPr wrap="none">
            <a:prstTxWarp prst="textNoShape">
              <a:avLst/>
            </a:prstTxWarp>
            <a:spAutoFit/>
          </a:bodyPr>
          <a:lstStyle/>
          <a:p>
            <a:r>
              <a:rPr lang="en-US"/>
              <a:t>5</a:t>
            </a:r>
            <a:r>
              <a:rPr lang="en-US" baseline="30000"/>
              <a:t>3</a:t>
            </a:r>
          </a:p>
        </p:txBody>
      </p:sp>
      <p:sp>
        <p:nvSpPr>
          <p:cNvPr id="10" name="TextBox 9"/>
          <p:cNvSpPr txBox="1">
            <a:spLocks noChangeArrowheads="1"/>
          </p:cNvSpPr>
          <p:nvPr/>
        </p:nvSpPr>
        <p:spPr bwMode="auto">
          <a:xfrm>
            <a:off x="3644900" y="4349750"/>
            <a:ext cx="539750" cy="523875"/>
          </a:xfrm>
          <a:prstGeom prst="rect">
            <a:avLst/>
          </a:prstGeom>
          <a:noFill/>
          <a:ln w="9525">
            <a:noFill/>
            <a:miter lim="800000"/>
            <a:headEnd/>
            <a:tailEnd/>
          </a:ln>
        </p:spPr>
        <p:txBody>
          <a:bodyPr wrap="none">
            <a:prstTxWarp prst="textNoShape">
              <a:avLst/>
            </a:prstTxWarp>
            <a:spAutoFit/>
          </a:bodyPr>
          <a:lstStyle/>
          <a:p>
            <a:r>
              <a:rPr lang="en-US"/>
              <a:t>5</a:t>
            </a:r>
            <a:r>
              <a:rPr lang="en-US" baseline="30000"/>
              <a:t>4</a:t>
            </a:r>
          </a:p>
        </p:txBody>
      </p:sp>
      <p:sp>
        <p:nvSpPr>
          <p:cNvPr id="11" name="TextBox 10"/>
          <p:cNvSpPr txBox="1">
            <a:spLocks noChangeArrowheads="1"/>
          </p:cNvSpPr>
          <p:nvPr/>
        </p:nvSpPr>
        <p:spPr bwMode="auto">
          <a:xfrm>
            <a:off x="4332288" y="4344988"/>
            <a:ext cx="541337" cy="523875"/>
          </a:xfrm>
          <a:prstGeom prst="rect">
            <a:avLst/>
          </a:prstGeom>
          <a:noFill/>
          <a:ln w="9525">
            <a:noFill/>
            <a:miter lim="800000"/>
            <a:headEnd/>
            <a:tailEnd/>
          </a:ln>
        </p:spPr>
        <p:txBody>
          <a:bodyPr wrap="none">
            <a:prstTxWarp prst="textNoShape">
              <a:avLst/>
            </a:prstTxWarp>
            <a:spAutoFit/>
          </a:bodyPr>
          <a:lstStyle/>
          <a:p>
            <a:r>
              <a:rPr lang="en-US"/>
              <a:t>5</a:t>
            </a:r>
            <a:r>
              <a:rPr lang="en-US" baseline="30000"/>
              <a:t>5</a:t>
            </a:r>
          </a:p>
        </p:txBody>
      </p:sp>
      <p:sp>
        <p:nvSpPr>
          <p:cNvPr id="12" name="TextBox 11"/>
          <p:cNvSpPr txBox="1">
            <a:spLocks noChangeArrowheads="1"/>
          </p:cNvSpPr>
          <p:nvPr/>
        </p:nvSpPr>
        <p:spPr bwMode="auto">
          <a:xfrm>
            <a:off x="5021263" y="4341813"/>
            <a:ext cx="539750" cy="522287"/>
          </a:xfrm>
          <a:prstGeom prst="rect">
            <a:avLst/>
          </a:prstGeom>
          <a:noFill/>
          <a:ln w="9525">
            <a:noFill/>
            <a:miter lim="800000"/>
            <a:headEnd/>
            <a:tailEnd/>
          </a:ln>
        </p:spPr>
        <p:txBody>
          <a:bodyPr wrap="none">
            <a:prstTxWarp prst="textNoShape">
              <a:avLst/>
            </a:prstTxWarp>
            <a:spAutoFit/>
          </a:bodyPr>
          <a:lstStyle/>
          <a:p>
            <a:r>
              <a:rPr lang="en-US"/>
              <a:t>5</a:t>
            </a:r>
            <a:r>
              <a:rPr lang="en-US" baseline="30000"/>
              <a:t>6</a:t>
            </a:r>
          </a:p>
        </p:txBody>
      </p:sp>
      <p:sp>
        <p:nvSpPr>
          <p:cNvPr id="13" name="TextBox 12"/>
          <p:cNvSpPr txBox="1">
            <a:spLocks noChangeArrowheads="1"/>
          </p:cNvSpPr>
          <p:nvPr/>
        </p:nvSpPr>
        <p:spPr bwMode="auto">
          <a:xfrm>
            <a:off x="5708650" y="4337050"/>
            <a:ext cx="539750" cy="522288"/>
          </a:xfrm>
          <a:prstGeom prst="rect">
            <a:avLst/>
          </a:prstGeom>
          <a:noFill/>
          <a:ln w="9525">
            <a:noFill/>
            <a:miter lim="800000"/>
            <a:headEnd/>
            <a:tailEnd/>
          </a:ln>
        </p:spPr>
        <p:txBody>
          <a:bodyPr wrap="none">
            <a:prstTxWarp prst="textNoShape">
              <a:avLst/>
            </a:prstTxWarp>
            <a:spAutoFit/>
          </a:bodyPr>
          <a:lstStyle/>
          <a:p>
            <a:r>
              <a:rPr lang="en-US"/>
              <a:t>5</a:t>
            </a:r>
            <a:r>
              <a:rPr lang="en-US" baseline="30000"/>
              <a:t>7</a:t>
            </a:r>
          </a:p>
        </p:txBody>
      </p:sp>
      <p:sp>
        <p:nvSpPr>
          <p:cNvPr id="14" name="TextBox 13"/>
          <p:cNvSpPr txBox="1">
            <a:spLocks noChangeArrowheads="1"/>
          </p:cNvSpPr>
          <p:nvPr/>
        </p:nvSpPr>
        <p:spPr bwMode="auto">
          <a:xfrm>
            <a:off x="6396038" y="4332288"/>
            <a:ext cx="541337" cy="523875"/>
          </a:xfrm>
          <a:prstGeom prst="rect">
            <a:avLst/>
          </a:prstGeom>
          <a:noFill/>
          <a:ln w="9525">
            <a:noFill/>
            <a:miter lim="800000"/>
            <a:headEnd/>
            <a:tailEnd/>
          </a:ln>
        </p:spPr>
        <p:txBody>
          <a:bodyPr wrap="none">
            <a:prstTxWarp prst="textNoShape">
              <a:avLst/>
            </a:prstTxWarp>
            <a:spAutoFit/>
          </a:bodyPr>
          <a:lstStyle/>
          <a:p>
            <a:r>
              <a:rPr lang="en-US"/>
              <a:t>5</a:t>
            </a:r>
            <a:r>
              <a:rPr lang="en-US" baseline="30000"/>
              <a:t>8</a:t>
            </a:r>
          </a:p>
        </p:txBody>
      </p:sp>
      <p:sp>
        <p:nvSpPr>
          <p:cNvPr id="15" name="TextBox 14"/>
          <p:cNvSpPr txBox="1">
            <a:spLocks noChangeArrowheads="1"/>
          </p:cNvSpPr>
          <p:nvPr/>
        </p:nvSpPr>
        <p:spPr bwMode="auto">
          <a:xfrm>
            <a:off x="2311400" y="4899025"/>
            <a:ext cx="1068388" cy="522288"/>
          </a:xfrm>
          <a:prstGeom prst="rect">
            <a:avLst/>
          </a:prstGeom>
          <a:noFill/>
          <a:ln w="9525">
            <a:noFill/>
            <a:miter lim="800000"/>
            <a:headEnd/>
            <a:tailEnd/>
          </a:ln>
        </p:spPr>
        <p:txBody>
          <a:bodyPr wrap="none">
            <a:prstTxWarp prst="textNoShape">
              <a:avLst/>
            </a:prstTxWarp>
            <a:spAutoFit/>
          </a:bodyPr>
          <a:lstStyle/>
          <a:p>
            <a:r>
              <a:rPr lang="en-US"/>
              <a:t>= 5*5</a:t>
            </a:r>
          </a:p>
        </p:txBody>
      </p:sp>
      <p:sp>
        <p:nvSpPr>
          <p:cNvPr id="16" name="TextBox 15"/>
          <p:cNvSpPr txBox="1">
            <a:spLocks noChangeArrowheads="1"/>
          </p:cNvSpPr>
          <p:nvPr/>
        </p:nvSpPr>
        <p:spPr bwMode="auto">
          <a:xfrm>
            <a:off x="2973388" y="4881563"/>
            <a:ext cx="1211262" cy="522287"/>
          </a:xfrm>
          <a:prstGeom prst="rect">
            <a:avLst/>
          </a:prstGeom>
          <a:noFill/>
          <a:ln w="9525">
            <a:noFill/>
            <a:miter lim="800000"/>
            <a:headEnd/>
            <a:tailEnd/>
          </a:ln>
        </p:spPr>
        <p:txBody>
          <a:bodyPr wrap="none">
            <a:prstTxWarp prst="textNoShape">
              <a:avLst/>
            </a:prstTxWarp>
            <a:spAutoFit/>
          </a:bodyPr>
          <a:lstStyle/>
          <a:p>
            <a:r>
              <a:rPr lang="en-US"/>
              <a:t>= 5</a:t>
            </a:r>
            <a:r>
              <a:rPr lang="en-US" baseline="30000"/>
              <a:t>2</a:t>
            </a:r>
            <a:r>
              <a:rPr lang="en-US"/>
              <a:t>*5</a:t>
            </a:r>
          </a:p>
        </p:txBody>
      </p:sp>
      <p:sp>
        <p:nvSpPr>
          <p:cNvPr id="22543" name="TextBox 16"/>
          <p:cNvSpPr txBox="1">
            <a:spLocks noChangeArrowheads="1"/>
          </p:cNvSpPr>
          <p:nvPr/>
        </p:nvSpPr>
        <p:spPr bwMode="auto">
          <a:xfrm>
            <a:off x="2978150" y="2239963"/>
            <a:ext cx="4673600" cy="523875"/>
          </a:xfrm>
          <a:prstGeom prst="rect">
            <a:avLst/>
          </a:prstGeom>
          <a:noFill/>
          <a:ln w="9525">
            <a:noFill/>
            <a:miter lim="800000"/>
            <a:headEnd/>
            <a:tailEnd/>
          </a:ln>
        </p:spPr>
        <p:txBody>
          <a:bodyPr wrap="none">
            <a:prstTxWarp prst="textNoShape">
              <a:avLst/>
            </a:prstTxWarp>
            <a:spAutoFit/>
          </a:bodyPr>
          <a:lstStyle/>
          <a:p>
            <a:r>
              <a:rPr lang="en-US"/>
              <a:t>using few multiplications?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xit" presetSubtype="0" fill="hold" grpId="1" nodeType="withEffect">
                                  <p:stCondLst>
                                    <p:cond delay="0"/>
                                  </p:stCondLst>
                                  <p:childTnLst>
                                    <p:set>
                                      <p:cBhvr>
                                        <p:cTn id="22" dur="1" fill="hold">
                                          <p:stCondLst>
                                            <p:cond delay="0"/>
                                          </p:stCondLst>
                                        </p:cTn>
                                        <p:tgtEl>
                                          <p:spTgt spid="15"/>
                                        </p:tgtEl>
                                        <p:attrNameLst>
                                          <p:attrName>style.visibility</p:attrName>
                                        </p:attrNameLst>
                                      </p:cBhvr>
                                      <p:to>
                                        <p:strVal val="hidden"/>
                                      </p:to>
                                    </p:set>
                                  </p:childTnLst>
                                </p:cTn>
                              </p:par>
                              <p:par>
                                <p:cTn id="23" presetID="1" presetClass="entr" presetSubtype="0"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par>
                                <p:cTn id="29" presetID="1" presetClass="exit" presetSubtype="0" fill="hold" grpId="1" nodeType="withEffect">
                                  <p:stCondLst>
                                    <p:cond delay="0"/>
                                  </p:stCondLst>
                                  <p:childTnLst>
                                    <p:set>
                                      <p:cBhvr>
                                        <p:cTn id="30" dur="1" fill="hold">
                                          <p:stCondLst>
                                            <p:cond delay="0"/>
                                          </p:stCondLst>
                                        </p:cTn>
                                        <p:tgtEl>
                                          <p:spTgt spid="16"/>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P spid="13" grpId="0"/>
      <p:bldP spid="14" grpId="0"/>
      <p:bldP spid="15" grpId="0"/>
      <p:bldP spid="15" grpId="1"/>
      <p:bldP spid="16" grpId="0"/>
      <p:bldP spid="16" grpId="1"/>
    </p:bld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extBox 1"/>
          <p:cNvSpPr txBox="1">
            <a:spLocks noChangeArrowheads="1"/>
          </p:cNvSpPr>
          <p:nvPr/>
        </p:nvSpPr>
        <p:spPr bwMode="auto">
          <a:xfrm>
            <a:off x="3184525" y="503238"/>
            <a:ext cx="2781300" cy="523875"/>
          </a:xfrm>
          <a:prstGeom prst="rect">
            <a:avLst/>
          </a:prstGeom>
          <a:noFill/>
          <a:ln w="9525">
            <a:noFill/>
            <a:miter lim="800000"/>
            <a:headEnd/>
            <a:tailEnd/>
          </a:ln>
        </p:spPr>
        <p:txBody>
          <a:bodyPr wrap="none">
            <a:prstTxWarp prst="textNoShape">
              <a:avLst/>
            </a:prstTxWarp>
            <a:spAutoFit/>
          </a:bodyPr>
          <a:lstStyle/>
          <a:p>
            <a:r>
              <a:rPr lang="en-US"/>
              <a:t>One Time Pads</a:t>
            </a:r>
          </a:p>
        </p:txBody>
      </p:sp>
      <p:pic>
        <p:nvPicPr>
          <p:cNvPr id="3" name="Picture 2" descr="letter1.bmp"/>
          <p:cNvPicPr>
            <a:picLocks noChangeAspect="1"/>
          </p:cNvPicPr>
          <p:nvPr/>
        </p:nvPicPr>
        <p:blipFill>
          <a:blip r:embed="rId2"/>
          <a:srcRect/>
          <a:stretch>
            <a:fillRect/>
          </a:stretch>
        </p:blipFill>
        <p:spPr bwMode="auto">
          <a:xfrm>
            <a:off x="871538" y="1916113"/>
            <a:ext cx="3286125" cy="3562350"/>
          </a:xfrm>
          <a:prstGeom prst="rect">
            <a:avLst/>
          </a:prstGeom>
          <a:noFill/>
          <a:ln w="9525">
            <a:noFill/>
            <a:miter lim="800000"/>
            <a:headEnd/>
            <a:tailEnd/>
          </a:ln>
        </p:spPr>
      </p:pic>
      <p:pic>
        <p:nvPicPr>
          <p:cNvPr id="4" name="Picture 3" descr="out1.bmp"/>
          <p:cNvPicPr>
            <a:picLocks noChangeAspect="1"/>
          </p:cNvPicPr>
          <p:nvPr/>
        </p:nvPicPr>
        <p:blipFill>
          <a:blip r:embed="rId3"/>
          <a:srcRect/>
          <a:stretch>
            <a:fillRect/>
          </a:stretch>
        </p:blipFill>
        <p:spPr bwMode="auto">
          <a:xfrm>
            <a:off x="5049838" y="1912938"/>
            <a:ext cx="3281362" cy="3556000"/>
          </a:xfrm>
          <a:prstGeom prst="rect">
            <a:avLst/>
          </a:prstGeom>
          <a:noFill/>
          <a:ln w="9525">
            <a:noFill/>
            <a:miter lim="800000"/>
            <a:headEnd/>
            <a:tailEnd/>
          </a:ln>
        </p:spPr>
      </p:pic>
      <p:sp>
        <p:nvSpPr>
          <p:cNvPr id="5" name="TextBox 4"/>
          <p:cNvSpPr txBox="1">
            <a:spLocks noChangeArrowheads="1"/>
          </p:cNvSpPr>
          <p:nvPr/>
        </p:nvSpPr>
        <p:spPr bwMode="auto">
          <a:xfrm>
            <a:off x="2217738" y="5864225"/>
            <a:ext cx="4714875" cy="522288"/>
          </a:xfrm>
          <a:prstGeom prst="rect">
            <a:avLst/>
          </a:prstGeom>
          <a:noFill/>
          <a:ln w="9525">
            <a:noFill/>
            <a:miter lim="800000"/>
            <a:headEnd/>
            <a:tailEnd/>
          </a:ln>
        </p:spPr>
        <p:txBody>
          <a:bodyPr wrap="none">
            <a:prstTxWarp prst="textNoShape">
              <a:avLst/>
            </a:prstTxWarp>
            <a:spAutoFit/>
          </a:bodyPr>
          <a:lstStyle/>
          <a:p>
            <a:r>
              <a:rPr lang="en-US"/>
              <a:t>they give perfect security!</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TextBox 1"/>
          <p:cNvSpPr txBox="1">
            <a:spLocks noChangeArrowheads="1"/>
          </p:cNvSpPr>
          <p:nvPr/>
        </p:nvSpPr>
        <p:spPr bwMode="auto">
          <a:xfrm>
            <a:off x="3078163" y="661988"/>
            <a:ext cx="2994025" cy="523875"/>
          </a:xfrm>
          <a:prstGeom prst="rect">
            <a:avLst/>
          </a:prstGeom>
          <a:noFill/>
          <a:ln w="9525">
            <a:noFill/>
            <a:miter lim="800000"/>
            <a:headEnd/>
            <a:tailEnd/>
          </a:ln>
        </p:spPr>
        <p:txBody>
          <a:bodyPr wrap="none">
            <a:prstTxWarp prst="textNoShape">
              <a:avLst/>
            </a:prstTxWarp>
            <a:spAutoFit/>
          </a:bodyPr>
          <a:lstStyle/>
          <a:p>
            <a:r>
              <a:rPr lang="en-US"/>
              <a:t>But reuse is bad</a:t>
            </a:r>
          </a:p>
        </p:txBody>
      </p:sp>
      <p:pic>
        <p:nvPicPr>
          <p:cNvPr id="3" name="Picture 2" descr="out1.bmp"/>
          <p:cNvPicPr>
            <a:picLocks noChangeAspect="1"/>
          </p:cNvPicPr>
          <p:nvPr/>
        </p:nvPicPr>
        <p:blipFill>
          <a:blip r:embed="rId2"/>
          <a:srcRect/>
          <a:stretch>
            <a:fillRect/>
          </a:stretch>
        </p:blipFill>
        <p:spPr bwMode="auto">
          <a:xfrm>
            <a:off x="536575" y="1166813"/>
            <a:ext cx="1711325" cy="1855787"/>
          </a:xfrm>
          <a:prstGeom prst="rect">
            <a:avLst/>
          </a:prstGeom>
          <a:noFill/>
          <a:ln w="9525">
            <a:noFill/>
            <a:miter lim="800000"/>
            <a:headEnd/>
            <a:tailEnd/>
          </a:ln>
        </p:spPr>
      </p:pic>
      <p:sp>
        <p:nvSpPr>
          <p:cNvPr id="4" name="TextBox 3"/>
          <p:cNvSpPr txBox="1">
            <a:spLocks noChangeArrowheads="1"/>
          </p:cNvSpPr>
          <p:nvPr/>
        </p:nvSpPr>
        <p:spPr bwMode="auto">
          <a:xfrm>
            <a:off x="896938" y="3205163"/>
            <a:ext cx="938212" cy="522287"/>
          </a:xfrm>
          <a:prstGeom prst="rect">
            <a:avLst/>
          </a:prstGeom>
          <a:noFill/>
          <a:ln w="9525">
            <a:noFill/>
            <a:miter lim="800000"/>
            <a:headEnd/>
            <a:tailEnd/>
          </a:ln>
        </p:spPr>
        <p:txBody>
          <a:bodyPr wrap="none">
            <a:prstTxWarp prst="textNoShape">
              <a:avLst/>
            </a:prstTxWarp>
            <a:spAutoFit/>
          </a:bodyPr>
          <a:lstStyle/>
          <a:p>
            <a:r>
              <a:rPr lang="en-US"/>
              <a:t>XOR</a:t>
            </a:r>
          </a:p>
        </p:txBody>
      </p:sp>
      <p:pic>
        <p:nvPicPr>
          <p:cNvPr id="5" name="Picture 4" descr="out1.bmp"/>
          <p:cNvPicPr>
            <a:picLocks noChangeAspect="1"/>
          </p:cNvPicPr>
          <p:nvPr/>
        </p:nvPicPr>
        <p:blipFill>
          <a:blip r:embed="rId3"/>
          <a:srcRect/>
          <a:stretch>
            <a:fillRect/>
          </a:stretch>
        </p:blipFill>
        <p:spPr bwMode="auto">
          <a:xfrm>
            <a:off x="554038" y="3910013"/>
            <a:ext cx="1736725" cy="1882775"/>
          </a:xfrm>
          <a:prstGeom prst="rect">
            <a:avLst/>
          </a:prstGeom>
          <a:noFill/>
          <a:ln w="9525">
            <a:noFill/>
            <a:miter lim="800000"/>
            <a:headEnd/>
            <a:tailEnd/>
          </a:ln>
        </p:spPr>
      </p:pic>
      <p:sp>
        <p:nvSpPr>
          <p:cNvPr id="6" name="TextBox 5"/>
          <p:cNvSpPr txBox="1">
            <a:spLocks noChangeArrowheads="1"/>
          </p:cNvSpPr>
          <p:nvPr/>
        </p:nvSpPr>
        <p:spPr bwMode="auto">
          <a:xfrm>
            <a:off x="2651125" y="3221038"/>
            <a:ext cx="393700" cy="523875"/>
          </a:xfrm>
          <a:prstGeom prst="rect">
            <a:avLst/>
          </a:prstGeom>
          <a:noFill/>
          <a:ln w="9525">
            <a:noFill/>
            <a:miter lim="800000"/>
            <a:headEnd/>
            <a:tailEnd/>
          </a:ln>
        </p:spPr>
        <p:txBody>
          <a:bodyPr wrap="none">
            <a:prstTxWarp prst="textNoShape">
              <a:avLst/>
            </a:prstTxWarp>
            <a:spAutoFit/>
          </a:bodyPr>
          <a:lstStyle/>
          <a:p>
            <a:r>
              <a:rPr lang="en-US"/>
              <a:t>=</a:t>
            </a:r>
          </a:p>
        </p:txBody>
      </p:sp>
      <p:pic>
        <p:nvPicPr>
          <p:cNvPr id="7" name="Picture 6" descr="comb.bmp"/>
          <p:cNvPicPr>
            <a:picLocks noChangeAspect="1"/>
          </p:cNvPicPr>
          <p:nvPr/>
        </p:nvPicPr>
        <p:blipFill>
          <a:blip r:embed="rId4"/>
          <a:srcRect/>
          <a:stretch>
            <a:fillRect/>
          </a:stretch>
        </p:blipFill>
        <p:spPr bwMode="auto">
          <a:xfrm>
            <a:off x="3411538" y="1912938"/>
            <a:ext cx="3163887" cy="3429000"/>
          </a:xfrm>
          <a:prstGeom prst="rect">
            <a:avLst/>
          </a:prstGeom>
          <a:noFill/>
          <a:ln w="9525">
            <a:solidFill>
              <a:schemeClr val="tx1"/>
            </a:solidFill>
            <a:miter lim="800000"/>
            <a:headEnd/>
            <a:tailEnd/>
          </a:ln>
        </p:spPr>
      </p:pic>
      <p:sp>
        <p:nvSpPr>
          <p:cNvPr id="8" name="TextBox 7"/>
          <p:cNvSpPr txBox="1">
            <a:spLocks noChangeArrowheads="1"/>
          </p:cNvSpPr>
          <p:nvPr/>
        </p:nvSpPr>
        <p:spPr bwMode="auto">
          <a:xfrm>
            <a:off x="3378200" y="5884863"/>
            <a:ext cx="3675063" cy="400050"/>
          </a:xfrm>
          <a:prstGeom prst="rect">
            <a:avLst/>
          </a:prstGeom>
          <a:noFill/>
          <a:ln w="9525">
            <a:noFill/>
            <a:miter lim="800000"/>
            <a:headEnd/>
            <a:tailEnd/>
          </a:ln>
        </p:spPr>
        <p:txBody>
          <a:bodyPr wrap="none">
            <a:prstTxWarp prst="textNoShape">
              <a:avLst/>
            </a:prstTxWarp>
            <a:spAutoFit/>
          </a:bodyPr>
          <a:lstStyle/>
          <a:p>
            <a:r>
              <a:rPr lang="en-US" sz="2000"/>
              <a:t>Can do other attacks as well</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p:bld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a:t>Agreeing on a secret</a:t>
            </a:r>
          </a:p>
        </p:txBody>
      </p:sp>
      <p:sp>
        <p:nvSpPr>
          <p:cNvPr id="31747" name="Rectangle 3"/>
          <p:cNvSpPr>
            <a:spLocks noGrp="1" noChangeArrowheads="1"/>
          </p:cNvSpPr>
          <p:nvPr>
            <p:ph type="body" idx="1"/>
          </p:nvPr>
        </p:nvSpPr>
        <p:spPr/>
        <p:txBody>
          <a:bodyPr/>
          <a:lstStyle/>
          <a:p>
            <a:endParaRPr lang="en-US" sz="2400"/>
          </a:p>
          <a:p>
            <a:r>
              <a:rPr lang="en-US" sz="2400"/>
              <a:t>One time pads rely on having a shared secret!</a:t>
            </a:r>
          </a:p>
          <a:p>
            <a:endParaRPr lang="en-US" sz="2400"/>
          </a:p>
          <a:p>
            <a:r>
              <a:rPr lang="en-US" sz="2400"/>
              <a:t>Alice and Bob have never talked before</a:t>
            </a:r>
          </a:p>
          <a:p>
            <a:r>
              <a:rPr lang="en-US" sz="2400"/>
              <a:t>	but they want to agree on a secret…</a:t>
            </a:r>
          </a:p>
          <a:p>
            <a:endParaRPr lang="en-US" sz="2400"/>
          </a:p>
          <a:p>
            <a:r>
              <a:rPr lang="en-US" sz="2400"/>
              <a:t>How can they do this?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74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1747">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174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174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r>
              <a:rPr lang="en-US" dirty="0"/>
              <a:t>A couple of small things</a:t>
            </a:r>
          </a:p>
        </p:txBody>
      </p:sp>
      <p:sp>
        <p:nvSpPr>
          <p:cNvPr id="52227" name="Content Placeholder 2"/>
          <p:cNvSpPr>
            <a:spLocks noGrp="1"/>
          </p:cNvSpPr>
          <p:nvPr>
            <p:ph idx="1"/>
          </p:nvPr>
        </p:nvSpPr>
        <p:spPr/>
        <p:txBody>
          <a:bodyPr/>
          <a:lstStyle/>
          <a:p>
            <a:endParaRPr lang="en-US" sz="2400" dirty="0"/>
          </a:p>
          <a:p>
            <a:r>
              <a:rPr lang="en-US" sz="2400" dirty="0"/>
              <a:t>A value </a:t>
            </a:r>
            <a:r>
              <a:rPr lang="en-US" sz="2400" dirty="0" err="1"/>
              <a:t>g</a:t>
            </a:r>
            <a:r>
              <a:rPr lang="en-US" sz="2400" dirty="0"/>
              <a:t> in Z</a:t>
            </a:r>
            <a:r>
              <a:rPr lang="en-US" sz="2400" baseline="-25000" dirty="0"/>
              <a:t>n</a:t>
            </a:r>
            <a:r>
              <a:rPr lang="en-US" sz="2400" baseline="55000" dirty="0"/>
              <a:t>*</a:t>
            </a:r>
            <a:r>
              <a:rPr lang="en-US" sz="2400" dirty="0"/>
              <a:t> “generates” Z</a:t>
            </a:r>
            <a:r>
              <a:rPr lang="en-US" sz="2400" baseline="-25000" dirty="0"/>
              <a:t>n</a:t>
            </a:r>
            <a:r>
              <a:rPr lang="en-US" sz="2400" baseline="15000" dirty="0"/>
              <a:t>*</a:t>
            </a:r>
            <a:r>
              <a:rPr lang="en-US" sz="2400" dirty="0"/>
              <a:t> if</a:t>
            </a:r>
          </a:p>
          <a:p>
            <a:r>
              <a:rPr lang="en-US" sz="2400" dirty="0"/>
              <a:t>	</a:t>
            </a:r>
            <a:r>
              <a:rPr lang="en-US" sz="2400" dirty="0" err="1"/>
              <a:t>g</a:t>
            </a:r>
            <a:r>
              <a:rPr lang="en-US" sz="2400" dirty="0"/>
              <a:t>, g</a:t>
            </a:r>
            <a:r>
              <a:rPr lang="en-US" sz="2400" baseline="30000" dirty="0"/>
              <a:t>2</a:t>
            </a:r>
            <a:r>
              <a:rPr lang="en-US" sz="2400" dirty="0"/>
              <a:t>, g</a:t>
            </a:r>
            <a:r>
              <a:rPr lang="en-US" sz="2400" baseline="30000" dirty="0"/>
              <a:t>3</a:t>
            </a:r>
            <a:r>
              <a:rPr lang="en-US" sz="2400" dirty="0"/>
              <a:t>, g</a:t>
            </a:r>
            <a:r>
              <a:rPr lang="en-US" sz="2400" baseline="30000" dirty="0"/>
              <a:t>4</a:t>
            </a:r>
            <a:r>
              <a:rPr lang="en-US" sz="2400" dirty="0"/>
              <a:t>, …, </a:t>
            </a:r>
            <a:r>
              <a:rPr lang="en-US" sz="2400" dirty="0" err="1" smtClean="0"/>
              <a:t>g</a:t>
            </a:r>
            <a:r>
              <a:rPr lang="en-US" sz="2400" baseline="30000" dirty="0" err="1" smtClean="0">
                <a:latin typeface="cmmi10" pitchFamily="34" charset="0"/>
              </a:rPr>
              <a:t>Φ</a:t>
            </a:r>
            <a:r>
              <a:rPr lang="en-US" sz="2400" baseline="30000" dirty="0" err="1" smtClean="0"/>
              <a:t>(</a:t>
            </a:r>
            <a:r>
              <a:rPr lang="en-US" sz="2400" baseline="30000" dirty="0" err="1"/>
              <a:t>n</a:t>
            </a:r>
            <a:r>
              <a:rPr lang="en-US" sz="2400" baseline="30000" dirty="0"/>
              <a:t>)</a:t>
            </a:r>
          </a:p>
          <a:p>
            <a:r>
              <a:rPr lang="en-US" sz="2400" dirty="0"/>
              <a:t>contains all elements of Z</a:t>
            </a:r>
            <a:r>
              <a:rPr lang="en-US" sz="2400" baseline="-25000" dirty="0"/>
              <a:t>n</a:t>
            </a:r>
            <a:r>
              <a:rPr lang="en-US" sz="2400" baseline="15000" dirty="0"/>
              <a:t>*</a:t>
            </a:r>
          </a:p>
        </p:txBody>
      </p:sp>
    </p:spTree>
  </p:cSld>
  <p:clrMapOvr>
    <a:masterClrMapping/>
  </p:clrMapOvr>
  <p:transition spd="med"/>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a:t>Diffie-Hellman Key Exchange</a:t>
            </a:r>
          </a:p>
        </p:txBody>
      </p:sp>
      <p:sp>
        <p:nvSpPr>
          <p:cNvPr id="32771" name="Rectangle 3"/>
          <p:cNvSpPr>
            <a:spLocks noGrp="1" noChangeArrowheads="1"/>
          </p:cNvSpPr>
          <p:nvPr>
            <p:ph type="body" idx="1"/>
          </p:nvPr>
        </p:nvSpPr>
        <p:spPr/>
        <p:txBody>
          <a:bodyPr/>
          <a:lstStyle/>
          <a:p>
            <a:endParaRPr lang="en-US" sz="2400"/>
          </a:p>
          <a:p>
            <a:r>
              <a:rPr lang="en-US" sz="2400"/>
              <a:t>Alice:</a:t>
            </a:r>
          </a:p>
          <a:p>
            <a:r>
              <a:rPr lang="en-US" sz="2400"/>
              <a:t>	Picks prime p, and a generator g in Z</a:t>
            </a:r>
            <a:r>
              <a:rPr lang="en-US" sz="2700" baseline="-25000"/>
              <a:t>p</a:t>
            </a:r>
            <a:r>
              <a:rPr lang="en-US" sz="2400"/>
              <a:t>*</a:t>
            </a:r>
          </a:p>
          <a:p>
            <a:r>
              <a:rPr lang="en-US" sz="2400"/>
              <a:t>	Picks random a in Z</a:t>
            </a:r>
            <a:r>
              <a:rPr lang="en-US" sz="2600" baseline="-25000"/>
              <a:t>p</a:t>
            </a:r>
            <a:r>
              <a:rPr lang="en-US" sz="2400"/>
              <a:t>*</a:t>
            </a:r>
          </a:p>
          <a:p>
            <a:r>
              <a:rPr lang="en-US" sz="2400"/>
              <a:t>	Sends over p, g, g</a:t>
            </a:r>
            <a:r>
              <a:rPr lang="en-US" sz="2600" baseline="30000"/>
              <a:t>a </a:t>
            </a:r>
            <a:r>
              <a:rPr lang="en-US" sz="2400"/>
              <a:t>(mod p)</a:t>
            </a:r>
          </a:p>
          <a:p>
            <a:endParaRPr lang="en-US" sz="2400"/>
          </a:p>
          <a:p>
            <a:r>
              <a:rPr lang="en-US" sz="2400"/>
              <a:t>Bob:</a:t>
            </a:r>
          </a:p>
          <a:p>
            <a:r>
              <a:rPr lang="en-US" sz="2400"/>
              <a:t>	Picks random b in Z</a:t>
            </a:r>
            <a:r>
              <a:rPr lang="en-US" sz="2600" baseline="-25000"/>
              <a:t>p</a:t>
            </a:r>
            <a:r>
              <a:rPr lang="en-US" sz="2400"/>
              <a:t>*, and sends over g</a:t>
            </a:r>
            <a:r>
              <a:rPr lang="en-US" sz="2600" baseline="30000"/>
              <a:t>b</a:t>
            </a:r>
            <a:r>
              <a:rPr lang="en-US" sz="2400"/>
              <a:t> (mod p)</a:t>
            </a:r>
          </a:p>
          <a:p>
            <a:endParaRPr lang="en-US" sz="2400"/>
          </a:p>
          <a:p>
            <a:r>
              <a:rPr lang="en-US" sz="2400"/>
              <a:t>Now both can compute g</a:t>
            </a:r>
            <a:r>
              <a:rPr lang="en-US" sz="2600" baseline="30000"/>
              <a:t>ab </a:t>
            </a:r>
            <a:r>
              <a:rPr lang="en-US" sz="2400"/>
              <a:t>(mod p)</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77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277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77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277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2771">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2771">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277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a:t>What about Eve?</a:t>
            </a:r>
          </a:p>
        </p:txBody>
      </p:sp>
      <p:sp>
        <p:nvSpPr>
          <p:cNvPr id="206852" name="Text Box 4"/>
          <p:cNvSpPr txBox="1">
            <a:spLocks noChangeArrowheads="1"/>
          </p:cNvSpPr>
          <p:nvPr/>
        </p:nvSpPr>
        <p:spPr bwMode="auto">
          <a:xfrm>
            <a:off x="641350" y="4348163"/>
            <a:ext cx="7820025" cy="1984375"/>
          </a:xfrm>
          <a:prstGeom prst="rect">
            <a:avLst/>
          </a:prstGeom>
          <a:noFill/>
          <a:ln w="12700" cap="sq">
            <a:noFill/>
            <a:miter lim="800000"/>
            <a:headEnd/>
            <a:tailEnd/>
          </a:ln>
        </p:spPr>
        <p:txBody>
          <a:bodyPr wrap="none" lIns="274320" rIns="274320">
            <a:prstTxWarp prst="textNoShape">
              <a:avLst/>
            </a:prstTxWarp>
            <a:spAutoFit/>
          </a:bodyPr>
          <a:lstStyle/>
          <a:p>
            <a:pPr>
              <a:tabLst>
                <a:tab pos="858838" algn="l"/>
              </a:tabLst>
            </a:pPr>
            <a:r>
              <a:rPr lang="en-US" sz="2400"/>
              <a:t>If Eve’s just listening in,</a:t>
            </a:r>
          </a:p>
          <a:p>
            <a:pPr>
              <a:tabLst>
                <a:tab pos="858838" algn="l"/>
              </a:tabLst>
            </a:pPr>
            <a:r>
              <a:rPr lang="en-US" sz="2400"/>
              <a:t>     she sees p, g, g</a:t>
            </a:r>
            <a:r>
              <a:rPr lang="en-US" sz="2700" baseline="30000"/>
              <a:t>a</a:t>
            </a:r>
            <a:r>
              <a:rPr lang="en-US" sz="2400"/>
              <a:t>, g</a:t>
            </a:r>
            <a:r>
              <a:rPr lang="en-US" sz="2700" baseline="30000"/>
              <a:t>b</a:t>
            </a:r>
            <a:endParaRPr lang="en-US" sz="2400"/>
          </a:p>
          <a:p>
            <a:pPr>
              <a:tabLst>
                <a:tab pos="858838" algn="l"/>
              </a:tabLst>
            </a:pPr>
            <a:endParaRPr lang="en-US" sz="2400"/>
          </a:p>
          <a:p>
            <a:pPr>
              <a:tabLst>
                <a:tab pos="858838" algn="l"/>
              </a:tabLst>
            </a:pPr>
            <a:r>
              <a:rPr lang="en-US" sz="2400"/>
              <a:t>It’s believed that computing g</a:t>
            </a:r>
            <a:r>
              <a:rPr lang="en-US" sz="2700" baseline="30000"/>
              <a:t>ab</a:t>
            </a:r>
            <a:r>
              <a:rPr lang="en-US" sz="2400"/>
              <a:t> (mod p) from just</a:t>
            </a:r>
            <a:br>
              <a:rPr lang="en-US" sz="2400"/>
            </a:br>
            <a:r>
              <a:rPr lang="en-US" sz="2400"/>
              <a:t>this information is not easy…</a:t>
            </a:r>
          </a:p>
        </p:txBody>
      </p:sp>
      <p:sp>
        <p:nvSpPr>
          <p:cNvPr id="54276" name="Rectangle 5"/>
          <p:cNvSpPr>
            <a:spLocks noChangeArrowheads="1"/>
          </p:cNvSpPr>
          <p:nvPr/>
        </p:nvSpPr>
        <p:spPr bwMode="auto">
          <a:xfrm>
            <a:off x="1763713" y="1370013"/>
            <a:ext cx="5499100" cy="2597150"/>
          </a:xfrm>
          <a:prstGeom prst="rect">
            <a:avLst/>
          </a:prstGeom>
          <a:noFill/>
          <a:ln w="38100" cap="sq">
            <a:solidFill>
              <a:schemeClr val="tx1"/>
            </a:solidFill>
            <a:miter lim="800000"/>
            <a:headEnd/>
            <a:tailEnd/>
          </a:ln>
        </p:spPr>
        <p:txBody>
          <a:bodyPr lIns="274320" rIns="274320" anchor="ctr">
            <a:prstTxWarp prst="textNoShape">
              <a:avLst/>
            </a:prstTxWarp>
            <a:spAutoFit/>
          </a:bodyPr>
          <a:lstStyle/>
          <a:p>
            <a:endParaRPr lang="en-US"/>
          </a:p>
        </p:txBody>
      </p:sp>
      <p:sp>
        <p:nvSpPr>
          <p:cNvPr id="54277" name="Rectangle 8"/>
          <p:cNvSpPr>
            <a:spLocks noGrp="1" noChangeArrowheads="1"/>
          </p:cNvSpPr>
          <p:nvPr>
            <p:ph type="body" idx="1"/>
          </p:nvPr>
        </p:nvSpPr>
        <p:spPr>
          <a:xfrm>
            <a:off x="2019300" y="1490663"/>
            <a:ext cx="5106988" cy="2455862"/>
          </a:xfrm>
          <a:noFill/>
        </p:spPr>
        <p:txBody>
          <a:bodyPr/>
          <a:lstStyle/>
          <a:p>
            <a:r>
              <a:rPr lang="en-US" sz="1400"/>
              <a:t>Alice:</a:t>
            </a:r>
          </a:p>
          <a:p>
            <a:r>
              <a:rPr lang="en-US" sz="1400"/>
              <a:t>	Picks prime p, and a value g in Z</a:t>
            </a:r>
            <a:r>
              <a:rPr lang="en-US" sz="1700" baseline="-25000"/>
              <a:t>p</a:t>
            </a:r>
            <a:r>
              <a:rPr lang="en-US" sz="1400"/>
              <a:t>*</a:t>
            </a:r>
          </a:p>
          <a:p>
            <a:r>
              <a:rPr lang="en-US" sz="1400"/>
              <a:t>	Picks random a in Z</a:t>
            </a:r>
            <a:r>
              <a:rPr lang="en-US" sz="1600" baseline="-25000"/>
              <a:t>p</a:t>
            </a:r>
            <a:r>
              <a:rPr lang="en-US" sz="1400"/>
              <a:t>*</a:t>
            </a:r>
          </a:p>
          <a:p>
            <a:r>
              <a:rPr lang="en-US" sz="1400"/>
              <a:t>	Sends over p, g, g</a:t>
            </a:r>
            <a:r>
              <a:rPr lang="en-US" sz="1600" baseline="30000"/>
              <a:t>a </a:t>
            </a:r>
            <a:r>
              <a:rPr lang="en-US" sz="1400"/>
              <a:t>(mod p)</a:t>
            </a:r>
          </a:p>
          <a:p>
            <a:endParaRPr lang="en-US" sz="1400"/>
          </a:p>
          <a:p>
            <a:r>
              <a:rPr lang="en-US" sz="1400"/>
              <a:t>Bob:</a:t>
            </a:r>
          </a:p>
          <a:p>
            <a:r>
              <a:rPr lang="en-US" sz="1400"/>
              <a:t>	Picks random b in Z</a:t>
            </a:r>
            <a:r>
              <a:rPr lang="en-US" sz="1600" baseline="-25000"/>
              <a:t>p</a:t>
            </a:r>
            <a:r>
              <a:rPr lang="en-US" sz="1400"/>
              <a:t>*, and sends over g</a:t>
            </a:r>
            <a:r>
              <a:rPr lang="en-US" sz="1600" baseline="30000"/>
              <a:t>b</a:t>
            </a:r>
            <a:r>
              <a:rPr lang="en-US" sz="1400"/>
              <a:t> (mod p)</a:t>
            </a:r>
          </a:p>
          <a:p>
            <a:endParaRPr lang="en-US" sz="1400"/>
          </a:p>
          <a:p>
            <a:r>
              <a:rPr lang="en-US" sz="1400"/>
              <a:t>Now both can compute g</a:t>
            </a:r>
            <a:r>
              <a:rPr lang="en-US" sz="1600" baseline="30000"/>
              <a:t>ab </a:t>
            </a:r>
            <a:r>
              <a:rPr lang="en-US" sz="1400"/>
              <a:t>(mod p)</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68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2" grpId="0"/>
    </p:bld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sz="3200"/>
              <a:t>also, discrete logarithms seem hard</a:t>
            </a:r>
          </a:p>
        </p:txBody>
      </p:sp>
      <p:sp>
        <p:nvSpPr>
          <p:cNvPr id="207875" name="Rectangle 3"/>
          <p:cNvSpPr>
            <a:spLocks noGrp="1" noChangeArrowheads="1"/>
          </p:cNvSpPr>
          <p:nvPr>
            <p:ph type="body" idx="1"/>
          </p:nvPr>
        </p:nvSpPr>
        <p:spPr/>
        <p:txBody>
          <a:bodyPr/>
          <a:lstStyle/>
          <a:p>
            <a:r>
              <a:rPr lang="en-US" sz="2400"/>
              <a:t>Discrete-Log:</a:t>
            </a:r>
          </a:p>
          <a:p>
            <a:r>
              <a:rPr lang="en-US" sz="2400"/>
              <a:t>	Given p, g, g</a:t>
            </a:r>
            <a:r>
              <a:rPr lang="en-US" sz="2700" baseline="30000"/>
              <a:t>a</a:t>
            </a:r>
            <a:r>
              <a:rPr lang="en-US" sz="2400"/>
              <a:t> (mod p), compute a</a:t>
            </a:r>
          </a:p>
          <a:p>
            <a:endParaRPr lang="en-US" sz="2400"/>
          </a:p>
          <a:p>
            <a:r>
              <a:rPr lang="en-US" sz="2400"/>
              <a:t>How fast can you do this?</a:t>
            </a:r>
          </a:p>
          <a:p>
            <a:endParaRPr lang="en-US" sz="2400"/>
          </a:p>
          <a:p>
            <a:r>
              <a:rPr lang="en-US" sz="2400"/>
              <a:t>If you can do discrete-logs fast, </a:t>
            </a:r>
            <a:br>
              <a:rPr lang="en-US" sz="2400"/>
            </a:br>
            <a:r>
              <a:rPr lang="en-US" sz="2400"/>
              <a:t>you can solve the Diffie-Hellman problem fast.</a:t>
            </a:r>
          </a:p>
          <a:p>
            <a:endParaRPr lang="en-US" sz="2400"/>
          </a:p>
          <a:p>
            <a:r>
              <a:rPr lang="en-US" sz="2400"/>
              <a:t>How about the other way? If you can break the DH</a:t>
            </a:r>
            <a:br>
              <a:rPr lang="en-US" sz="2400"/>
            </a:br>
            <a:r>
              <a:rPr lang="en-US" sz="2400"/>
              <a:t>key exchange protocol, do discrete logs fast?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787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787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07875">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07875">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0787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875" grpId="0" build="p"/>
    </p:bld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6322" name="TextBox 3"/>
          <p:cNvSpPr txBox="1">
            <a:spLocks noChangeArrowheads="1"/>
          </p:cNvSpPr>
          <p:nvPr/>
        </p:nvSpPr>
        <p:spPr bwMode="auto">
          <a:xfrm>
            <a:off x="893763" y="1912938"/>
            <a:ext cx="7362825" cy="954087"/>
          </a:xfrm>
          <a:prstGeom prst="rect">
            <a:avLst/>
          </a:prstGeom>
          <a:noFill/>
          <a:ln w="9525">
            <a:noFill/>
            <a:miter lim="800000"/>
            <a:headEnd/>
            <a:tailEnd/>
          </a:ln>
        </p:spPr>
        <p:txBody>
          <a:bodyPr wrap="none">
            <a:prstTxWarp prst="textNoShape">
              <a:avLst/>
            </a:prstTxWarp>
            <a:spAutoFit/>
          </a:bodyPr>
          <a:lstStyle/>
          <a:p>
            <a:r>
              <a:rPr lang="en-US"/>
              <a:t>Diffie Hellman requires both parties </a:t>
            </a:r>
          </a:p>
          <a:p>
            <a:r>
              <a:rPr lang="en-US"/>
              <a:t>to exchange information to share a secret</a:t>
            </a:r>
          </a:p>
        </p:txBody>
      </p:sp>
      <p:sp>
        <p:nvSpPr>
          <p:cNvPr id="5" name="TextBox 4"/>
          <p:cNvSpPr txBox="1">
            <a:spLocks noChangeArrowheads="1"/>
          </p:cNvSpPr>
          <p:nvPr/>
        </p:nvSpPr>
        <p:spPr bwMode="auto">
          <a:xfrm>
            <a:off x="1508125" y="3767138"/>
            <a:ext cx="6134100" cy="523875"/>
          </a:xfrm>
          <a:prstGeom prst="rect">
            <a:avLst/>
          </a:prstGeom>
          <a:noFill/>
          <a:ln w="9525">
            <a:noFill/>
            <a:miter lim="800000"/>
            <a:headEnd/>
            <a:tailEnd/>
          </a:ln>
        </p:spPr>
        <p:txBody>
          <a:bodyPr wrap="none">
            <a:prstTxWarp prst="textNoShape">
              <a:avLst/>
            </a:prstTxWarp>
            <a:spAutoFit/>
          </a:bodyPr>
          <a:lstStyle/>
          <a:p>
            <a:r>
              <a:rPr lang="en-US"/>
              <a:t>can we get rid of this assumption?</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720725" y="2647950"/>
            <a:ext cx="7772400" cy="1143000"/>
          </a:xfrm>
        </p:spPr>
        <p:txBody>
          <a:bodyPr/>
          <a:lstStyle/>
          <a:p>
            <a:r>
              <a:rPr lang="en-US"/>
              <a:t>The RSA Cryptosystem</a:t>
            </a:r>
          </a:p>
        </p:txBody>
      </p:sp>
    </p:spTree>
  </p:cSld>
  <p:clrMapOvr>
    <a:masterClrMapping/>
  </p:clrMapOvr>
  <p:transition spd="med"/>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a:t>Our dramatis personae</a:t>
            </a:r>
          </a:p>
        </p:txBody>
      </p:sp>
      <p:pic>
        <p:nvPicPr>
          <p:cNvPr id="59395" name="Picture 3"/>
          <p:cNvPicPr>
            <a:picLocks noChangeAspect="1" noChangeArrowheads="1"/>
          </p:cNvPicPr>
          <p:nvPr/>
        </p:nvPicPr>
        <p:blipFill>
          <a:blip r:embed="rId3"/>
          <a:srcRect/>
          <a:stretch>
            <a:fillRect/>
          </a:stretch>
        </p:blipFill>
        <p:spPr bwMode="auto">
          <a:xfrm>
            <a:off x="1143000" y="1447800"/>
            <a:ext cx="1320800" cy="1912938"/>
          </a:xfrm>
          <a:prstGeom prst="rect">
            <a:avLst/>
          </a:prstGeom>
          <a:noFill/>
          <a:ln w="9525">
            <a:noFill/>
            <a:miter lim="800000"/>
            <a:headEnd/>
            <a:tailEnd/>
          </a:ln>
        </p:spPr>
      </p:pic>
      <p:pic>
        <p:nvPicPr>
          <p:cNvPr id="59396" name="Picture 4"/>
          <p:cNvPicPr>
            <a:picLocks noChangeAspect="1" noChangeArrowheads="1"/>
          </p:cNvPicPr>
          <p:nvPr/>
        </p:nvPicPr>
        <p:blipFill>
          <a:blip r:embed="rId4"/>
          <a:srcRect/>
          <a:stretch>
            <a:fillRect/>
          </a:stretch>
        </p:blipFill>
        <p:spPr bwMode="auto">
          <a:xfrm>
            <a:off x="3525838" y="1371600"/>
            <a:ext cx="1511300" cy="2019300"/>
          </a:xfrm>
          <a:prstGeom prst="rect">
            <a:avLst/>
          </a:prstGeom>
          <a:noFill/>
          <a:ln w="9525">
            <a:noFill/>
            <a:miter lim="800000"/>
            <a:headEnd/>
            <a:tailEnd/>
          </a:ln>
        </p:spPr>
      </p:pic>
      <p:pic>
        <p:nvPicPr>
          <p:cNvPr id="59397" name="Picture 5"/>
          <p:cNvPicPr>
            <a:picLocks noChangeAspect="1" noChangeArrowheads="1"/>
          </p:cNvPicPr>
          <p:nvPr/>
        </p:nvPicPr>
        <p:blipFill>
          <a:blip r:embed="rId5"/>
          <a:srcRect b="-1408"/>
          <a:stretch>
            <a:fillRect/>
          </a:stretch>
        </p:blipFill>
        <p:spPr bwMode="auto">
          <a:xfrm>
            <a:off x="6400800" y="1447800"/>
            <a:ext cx="1376363" cy="1981200"/>
          </a:xfrm>
          <a:prstGeom prst="rect">
            <a:avLst/>
          </a:prstGeom>
          <a:noFill/>
          <a:ln w="9525">
            <a:noFill/>
            <a:miter lim="800000"/>
            <a:headEnd/>
            <a:tailEnd/>
          </a:ln>
        </p:spPr>
      </p:pic>
      <p:pic>
        <p:nvPicPr>
          <p:cNvPr id="59398" name="Picture 6"/>
          <p:cNvPicPr>
            <a:picLocks noChangeAspect="1" noChangeArrowheads="1"/>
          </p:cNvPicPr>
          <p:nvPr/>
        </p:nvPicPr>
        <p:blipFill>
          <a:blip r:embed="rId6"/>
          <a:srcRect/>
          <a:stretch>
            <a:fillRect/>
          </a:stretch>
        </p:blipFill>
        <p:spPr bwMode="auto">
          <a:xfrm>
            <a:off x="2438400" y="4343400"/>
            <a:ext cx="1676400" cy="1428750"/>
          </a:xfrm>
          <a:prstGeom prst="rect">
            <a:avLst/>
          </a:prstGeom>
          <a:noFill/>
          <a:ln w="9525">
            <a:noFill/>
            <a:miter lim="800000"/>
            <a:headEnd/>
            <a:tailEnd/>
          </a:ln>
        </p:spPr>
      </p:pic>
      <p:pic>
        <p:nvPicPr>
          <p:cNvPr id="59399" name="Picture 7"/>
          <p:cNvPicPr>
            <a:picLocks noChangeAspect="1" noChangeArrowheads="1"/>
          </p:cNvPicPr>
          <p:nvPr/>
        </p:nvPicPr>
        <p:blipFill>
          <a:blip r:embed="rId7"/>
          <a:srcRect/>
          <a:stretch>
            <a:fillRect/>
          </a:stretch>
        </p:blipFill>
        <p:spPr bwMode="auto">
          <a:xfrm>
            <a:off x="5410200" y="4343400"/>
            <a:ext cx="1009650" cy="1428750"/>
          </a:xfrm>
          <a:prstGeom prst="rect">
            <a:avLst/>
          </a:prstGeom>
          <a:noFill/>
          <a:ln w="9525">
            <a:noFill/>
            <a:miter lim="800000"/>
            <a:headEnd/>
            <a:tailEnd/>
          </a:ln>
        </p:spPr>
      </p:pic>
      <p:sp>
        <p:nvSpPr>
          <p:cNvPr id="59400" name="Text Box 8"/>
          <p:cNvSpPr txBox="1">
            <a:spLocks noChangeArrowheads="1"/>
          </p:cNvSpPr>
          <p:nvPr/>
        </p:nvSpPr>
        <p:spPr bwMode="auto">
          <a:xfrm>
            <a:off x="1508125" y="3470275"/>
            <a:ext cx="847725" cy="366713"/>
          </a:xfrm>
          <a:prstGeom prst="rect">
            <a:avLst/>
          </a:prstGeom>
          <a:noFill/>
          <a:ln w="9525">
            <a:noFill/>
            <a:miter lim="800000"/>
            <a:headEnd/>
            <a:tailEnd/>
          </a:ln>
        </p:spPr>
        <p:txBody>
          <a:bodyPr wrap="none">
            <a:prstTxWarp prst="textNoShape">
              <a:avLst/>
            </a:prstTxWarp>
            <a:spAutoFit/>
          </a:bodyPr>
          <a:lstStyle/>
          <a:p>
            <a:r>
              <a:rPr lang="en-US" sz="1800"/>
              <a:t>Rivest</a:t>
            </a:r>
          </a:p>
        </p:txBody>
      </p:sp>
      <p:sp>
        <p:nvSpPr>
          <p:cNvPr id="59401" name="Text Box 9"/>
          <p:cNvSpPr txBox="1">
            <a:spLocks noChangeArrowheads="1"/>
          </p:cNvSpPr>
          <p:nvPr/>
        </p:nvSpPr>
        <p:spPr bwMode="auto">
          <a:xfrm>
            <a:off x="3933825" y="3443288"/>
            <a:ext cx="942975" cy="366712"/>
          </a:xfrm>
          <a:prstGeom prst="rect">
            <a:avLst/>
          </a:prstGeom>
          <a:noFill/>
          <a:ln w="9525">
            <a:noFill/>
            <a:miter lim="800000"/>
            <a:headEnd/>
            <a:tailEnd/>
          </a:ln>
        </p:spPr>
        <p:txBody>
          <a:bodyPr wrap="none">
            <a:prstTxWarp prst="textNoShape">
              <a:avLst/>
            </a:prstTxWarp>
            <a:spAutoFit/>
          </a:bodyPr>
          <a:lstStyle/>
          <a:p>
            <a:r>
              <a:rPr lang="en-US" sz="1800"/>
              <a:t>Shamir</a:t>
            </a:r>
          </a:p>
        </p:txBody>
      </p:sp>
      <p:sp>
        <p:nvSpPr>
          <p:cNvPr id="59402" name="Text Box 10"/>
          <p:cNvSpPr txBox="1">
            <a:spLocks noChangeArrowheads="1"/>
          </p:cNvSpPr>
          <p:nvPr/>
        </p:nvSpPr>
        <p:spPr bwMode="auto">
          <a:xfrm>
            <a:off x="6629400" y="3429000"/>
            <a:ext cx="1087438" cy="366713"/>
          </a:xfrm>
          <a:prstGeom prst="rect">
            <a:avLst/>
          </a:prstGeom>
          <a:noFill/>
          <a:ln w="9525">
            <a:noFill/>
            <a:miter lim="800000"/>
            <a:headEnd/>
            <a:tailEnd/>
          </a:ln>
        </p:spPr>
        <p:txBody>
          <a:bodyPr wrap="none">
            <a:prstTxWarp prst="textNoShape">
              <a:avLst/>
            </a:prstTxWarp>
            <a:spAutoFit/>
          </a:bodyPr>
          <a:lstStyle/>
          <a:p>
            <a:r>
              <a:rPr lang="en-US" sz="1800"/>
              <a:t>Adleman</a:t>
            </a:r>
          </a:p>
        </p:txBody>
      </p:sp>
      <p:sp>
        <p:nvSpPr>
          <p:cNvPr id="59403" name="Text Box 11"/>
          <p:cNvSpPr txBox="1">
            <a:spLocks noChangeArrowheads="1"/>
          </p:cNvSpPr>
          <p:nvPr/>
        </p:nvSpPr>
        <p:spPr bwMode="auto">
          <a:xfrm>
            <a:off x="2955925" y="5908675"/>
            <a:ext cx="742950" cy="366713"/>
          </a:xfrm>
          <a:prstGeom prst="rect">
            <a:avLst/>
          </a:prstGeom>
          <a:noFill/>
          <a:ln w="9525">
            <a:noFill/>
            <a:miter lim="800000"/>
            <a:headEnd/>
            <a:tailEnd/>
          </a:ln>
        </p:spPr>
        <p:txBody>
          <a:bodyPr wrap="none">
            <a:prstTxWarp prst="textNoShape">
              <a:avLst/>
            </a:prstTxWarp>
            <a:spAutoFit/>
          </a:bodyPr>
          <a:lstStyle/>
          <a:p>
            <a:r>
              <a:rPr lang="en-US" sz="1800"/>
              <a:t>Euler</a:t>
            </a:r>
          </a:p>
        </p:txBody>
      </p:sp>
      <p:sp>
        <p:nvSpPr>
          <p:cNvPr id="59404" name="Text Box 12"/>
          <p:cNvSpPr txBox="1">
            <a:spLocks noChangeArrowheads="1"/>
          </p:cNvSpPr>
          <p:nvPr/>
        </p:nvSpPr>
        <p:spPr bwMode="auto">
          <a:xfrm>
            <a:off x="5410200" y="5943600"/>
            <a:ext cx="960438" cy="366713"/>
          </a:xfrm>
          <a:prstGeom prst="rect">
            <a:avLst/>
          </a:prstGeom>
          <a:noFill/>
          <a:ln w="9525">
            <a:noFill/>
            <a:miter lim="800000"/>
            <a:headEnd/>
            <a:tailEnd/>
          </a:ln>
        </p:spPr>
        <p:txBody>
          <a:bodyPr wrap="none">
            <a:prstTxWarp prst="textNoShape">
              <a:avLst/>
            </a:prstTxWarp>
            <a:spAutoFit/>
          </a:bodyPr>
          <a:lstStyle/>
          <a:p>
            <a:r>
              <a:rPr lang="en-US" sz="1800"/>
              <a:t>Fermat</a:t>
            </a:r>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TextBox 3"/>
          <p:cNvSpPr txBox="1">
            <a:spLocks noChangeArrowheads="1"/>
          </p:cNvSpPr>
          <p:nvPr/>
        </p:nvSpPr>
        <p:spPr bwMode="auto">
          <a:xfrm>
            <a:off x="1908175" y="954088"/>
            <a:ext cx="5334000" cy="646112"/>
          </a:xfrm>
          <a:prstGeom prst="rect">
            <a:avLst/>
          </a:prstGeom>
          <a:noFill/>
          <a:ln w="9525">
            <a:noFill/>
            <a:miter lim="800000"/>
            <a:headEnd/>
            <a:tailEnd/>
          </a:ln>
        </p:spPr>
        <p:txBody>
          <a:bodyPr wrap="none">
            <a:prstTxWarp prst="textNoShape">
              <a:avLst/>
            </a:prstTxWarp>
            <a:spAutoFit/>
          </a:bodyPr>
          <a:lstStyle/>
          <a:p>
            <a:r>
              <a:rPr lang="en-US" sz="3600"/>
              <a:t>How do you compute…</a:t>
            </a:r>
          </a:p>
        </p:txBody>
      </p:sp>
      <p:sp>
        <p:nvSpPr>
          <p:cNvPr id="23555" name="TextBox 4"/>
          <p:cNvSpPr txBox="1">
            <a:spLocks noChangeArrowheads="1"/>
          </p:cNvSpPr>
          <p:nvPr/>
        </p:nvSpPr>
        <p:spPr bwMode="auto">
          <a:xfrm>
            <a:off x="901700" y="2155825"/>
            <a:ext cx="641350" cy="646113"/>
          </a:xfrm>
          <a:prstGeom prst="rect">
            <a:avLst/>
          </a:prstGeom>
          <a:noFill/>
          <a:ln w="9525">
            <a:noFill/>
            <a:miter lim="800000"/>
            <a:headEnd/>
            <a:tailEnd/>
          </a:ln>
        </p:spPr>
        <p:txBody>
          <a:bodyPr wrap="none">
            <a:prstTxWarp prst="textNoShape">
              <a:avLst/>
            </a:prstTxWarp>
            <a:spAutoFit/>
          </a:bodyPr>
          <a:lstStyle/>
          <a:p>
            <a:r>
              <a:rPr lang="en-US" sz="3600"/>
              <a:t>5</a:t>
            </a:r>
            <a:r>
              <a:rPr lang="en-US" sz="3600" baseline="30000"/>
              <a:t>8</a:t>
            </a:r>
          </a:p>
        </p:txBody>
      </p:sp>
      <p:sp>
        <p:nvSpPr>
          <p:cNvPr id="6" name="TextBox 5"/>
          <p:cNvSpPr txBox="1">
            <a:spLocks noChangeArrowheads="1"/>
          </p:cNvSpPr>
          <p:nvPr/>
        </p:nvSpPr>
        <p:spPr bwMode="auto">
          <a:xfrm>
            <a:off x="927100" y="3225800"/>
            <a:ext cx="2230438" cy="523875"/>
          </a:xfrm>
          <a:prstGeom prst="rect">
            <a:avLst/>
          </a:prstGeom>
          <a:noFill/>
          <a:ln w="9525">
            <a:noFill/>
            <a:miter lim="800000"/>
            <a:headEnd/>
            <a:tailEnd/>
          </a:ln>
        </p:spPr>
        <p:txBody>
          <a:bodyPr wrap="none">
            <a:prstTxWarp prst="textNoShape">
              <a:avLst/>
            </a:prstTxWarp>
            <a:spAutoFit/>
          </a:bodyPr>
          <a:lstStyle/>
          <a:p>
            <a:r>
              <a:rPr lang="en-US"/>
              <a:t>Better idea:</a:t>
            </a:r>
          </a:p>
        </p:txBody>
      </p:sp>
      <p:sp>
        <p:nvSpPr>
          <p:cNvPr id="7" name="TextBox 6"/>
          <p:cNvSpPr txBox="1">
            <a:spLocks noChangeArrowheads="1"/>
          </p:cNvSpPr>
          <p:nvPr/>
        </p:nvSpPr>
        <p:spPr bwMode="auto">
          <a:xfrm>
            <a:off x="1724025" y="4362450"/>
            <a:ext cx="398463" cy="523875"/>
          </a:xfrm>
          <a:prstGeom prst="rect">
            <a:avLst/>
          </a:prstGeom>
          <a:noFill/>
          <a:ln w="9525">
            <a:noFill/>
            <a:miter lim="800000"/>
            <a:headEnd/>
            <a:tailEnd/>
          </a:ln>
        </p:spPr>
        <p:txBody>
          <a:bodyPr wrap="none">
            <a:prstTxWarp prst="textNoShape">
              <a:avLst/>
            </a:prstTxWarp>
            <a:spAutoFit/>
          </a:bodyPr>
          <a:lstStyle/>
          <a:p>
            <a:r>
              <a:rPr lang="en-US"/>
              <a:t>5</a:t>
            </a:r>
          </a:p>
        </p:txBody>
      </p:sp>
      <p:sp>
        <p:nvSpPr>
          <p:cNvPr id="8" name="TextBox 7"/>
          <p:cNvSpPr txBox="1">
            <a:spLocks noChangeArrowheads="1"/>
          </p:cNvSpPr>
          <p:nvPr/>
        </p:nvSpPr>
        <p:spPr bwMode="auto">
          <a:xfrm>
            <a:off x="2268538" y="4359275"/>
            <a:ext cx="541337" cy="522288"/>
          </a:xfrm>
          <a:prstGeom prst="rect">
            <a:avLst/>
          </a:prstGeom>
          <a:noFill/>
          <a:ln w="9525">
            <a:noFill/>
            <a:miter lim="800000"/>
            <a:headEnd/>
            <a:tailEnd/>
          </a:ln>
        </p:spPr>
        <p:txBody>
          <a:bodyPr wrap="none">
            <a:prstTxWarp prst="textNoShape">
              <a:avLst/>
            </a:prstTxWarp>
            <a:spAutoFit/>
          </a:bodyPr>
          <a:lstStyle/>
          <a:p>
            <a:r>
              <a:rPr lang="en-US"/>
              <a:t>5</a:t>
            </a:r>
            <a:r>
              <a:rPr lang="en-US" baseline="30000"/>
              <a:t>2</a:t>
            </a:r>
          </a:p>
        </p:txBody>
      </p:sp>
      <p:sp>
        <p:nvSpPr>
          <p:cNvPr id="9" name="TextBox 8"/>
          <p:cNvSpPr txBox="1">
            <a:spLocks noChangeArrowheads="1"/>
          </p:cNvSpPr>
          <p:nvPr/>
        </p:nvSpPr>
        <p:spPr bwMode="auto">
          <a:xfrm>
            <a:off x="2955925" y="4354513"/>
            <a:ext cx="541338" cy="522287"/>
          </a:xfrm>
          <a:prstGeom prst="rect">
            <a:avLst/>
          </a:prstGeom>
          <a:noFill/>
          <a:ln w="9525">
            <a:noFill/>
            <a:miter lim="800000"/>
            <a:headEnd/>
            <a:tailEnd/>
          </a:ln>
        </p:spPr>
        <p:txBody>
          <a:bodyPr wrap="none">
            <a:prstTxWarp prst="textNoShape">
              <a:avLst/>
            </a:prstTxWarp>
            <a:spAutoFit/>
          </a:bodyPr>
          <a:lstStyle/>
          <a:p>
            <a:r>
              <a:rPr lang="en-US"/>
              <a:t>5</a:t>
            </a:r>
            <a:r>
              <a:rPr lang="en-US" baseline="30000"/>
              <a:t>4</a:t>
            </a:r>
          </a:p>
        </p:txBody>
      </p:sp>
      <p:sp>
        <p:nvSpPr>
          <p:cNvPr id="10" name="TextBox 9"/>
          <p:cNvSpPr txBox="1">
            <a:spLocks noChangeArrowheads="1"/>
          </p:cNvSpPr>
          <p:nvPr/>
        </p:nvSpPr>
        <p:spPr bwMode="auto">
          <a:xfrm>
            <a:off x="3644900" y="4349750"/>
            <a:ext cx="539750" cy="523875"/>
          </a:xfrm>
          <a:prstGeom prst="rect">
            <a:avLst/>
          </a:prstGeom>
          <a:noFill/>
          <a:ln w="9525">
            <a:noFill/>
            <a:miter lim="800000"/>
            <a:headEnd/>
            <a:tailEnd/>
          </a:ln>
        </p:spPr>
        <p:txBody>
          <a:bodyPr wrap="none">
            <a:prstTxWarp prst="textNoShape">
              <a:avLst/>
            </a:prstTxWarp>
            <a:spAutoFit/>
          </a:bodyPr>
          <a:lstStyle/>
          <a:p>
            <a:r>
              <a:rPr lang="en-US"/>
              <a:t>5</a:t>
            </a:r>
            <a:r>
              <a:rPr lang="en-US" baseline="30000"/>
              <a:t>8</a:t>
            </a:r>
          </a:p>
        </p:txBody>
      </p:sp>
      <p:sp>
        <p:nvSpPr>
          <p:cNvPr id="15" name="TextBox 14"/>
          <p:cNvSpPr txBox="1">
            <a:spLocks noChangeArrowheads="1"/>
          </p:cNvSpPr>
          <p:nvPr/>
        </p:nvSpPr>
        <p:spPr bwMode="auto">
          <a:xfrm>
            <a:off x="2311400" y="4899025"/>
            <a:ext cx="1068388" cy="522288"/>
          </a:xfrm>
          <a:prstGeom prst="rect">
            <a:avLst/>
          </a:prstGeom>
          <a:noFill/>
          <a:ln w="9525">
            <a:noFill/>
            <a:miter lim="800000"/>
            <a:headEnd/>
            <a:tailEnd/>
          </a:ln>
        </p:spPr>
        <p:txBody>
          <a:bodyPr wrap="none">
            <a:prstTxWarp prst="textNoShape">
              <a:avLst/>
            </a:prstTxWarp>
            <a:spAutoFit/>
          </a:bodyPr>
          <a:lstStyle/>
          <a:p>
            <a:r>
              <a:rPr lang="en-US"/>
              <a:t>= 5*5</a:t>
            </a:r>
          </a:p>
        </p:txBody>
      </p:sp>
      <p:sp>
        <p:nvSpPr>
          <p:cNvPr id="16" name="TextBox 15"/>
          <p:cNvSpPr txBox="1">
            <a:spLocks noChangeArrowheads="1"/>
          </p:cNvSpPr>
          <p:nvPr/>
        </p:nvSpPr>
        <p:spPr bwMode="auto">
          <a:xfrm>
            <a:off x="2973388" y="4881563"/>
            <a:ext cx="1354137" cy="522287"/>
          </a:xfrm>
          <a:prstGeom prst="rect">
            <a:avLst/>
          </a:prstGeom>
          <a:noFill/>
          <a:ln w="9525">
            <a:noFill/>
            <a:miter lim="800000"/>
            <a:headEnd/>
            <a:tailEnd/>
          </a:ln>
        </p:spPr>
        <p:txBody>
          <a:bodyPr wrap="none">
            <a:prstTxWarp prst="textNoShape">
              <a:avLst/>
            </a:prstTxWarp>
            <a:spAutoFit/>
          </a:bodyPr>
          <a:lstStyle/>
          <a:p>
            <a:r>
              <a:rPr lang="en-US"/>
              <a:t>= 5</a:t>
            </a:r>
            <a:r>
              <a:rPr lang="en-US" baseline="30000"/>
              <a:t>2</a:t>
            </a:r>
            <a:r>
              <a:rPr lang="en-US"/>
              <a:t>*5</a:t>
            </a:r>
            <a:r>
              <a:rPr lang="en-US" baseline="30000"/>
              <a:t>2</a:t>
            </a:r>
          </a:p>
        </p:txBody>
      </p:sp>
      <p:sp>
        <p:nvSpPr>
          <p:cNvPr id="17" name="TextBox 16"/>
          <p:cNvSpPr txBox="1">
            <a:spLocks noChangeArrowheads="1"/>
          </p:cNvSpPr>
          <p:nvPr/>
        </p:nvSpPr>
        <p:spPr bwMode="auto">
          <a:xfrm>
            <a:off x="3635375" y="4864100"/>
            <a:ext cx="1354138" cy="522288"/>
          </a:xfrm>
          <a:prstGeom prst="rect">
            <a:avLst/>
          </a:prstGeom>
          <a:noFill/>
          <a:ln w="9525">
            <a:noFill/>
            <a:miter lim="800000"/>
            <a:headEnd/>
            <a:tailEnd/>
          </a:ln>
        </p:spPr>
        <p:txBody>
          <a:bodyPr wrap="none">
            <a:prstTxWarp prst="textNoShape">
              <a:avLst/>
            </a:prstTxWarp>
            <a:spAutoFit/>
          </a:bodyPr>
          <a:lstStyle/>
          <a:p>
            <a:r>
              <a:rPr lang="en-US"/>
              <a:t>= 5</a:t>
            </a:r>
            <a:r>
              <a:rPr lang="en-US" baseline="30000"/>
              <a:t>4</a:t>
            </a:r>
            <a:r>
              <a:rPr lang="en-US"/>
              <a:t>*5</a:t>
            </a:r>
            <a:r>
              <a:rPr lang="en-US" baseline="30000"/>
              <a:t>4</a:t>
            </a:r>
          </a:p>
        </p:txBody>
      </p:sp>
      <p:sp>
        <p:nvSpPr>
          <p:cNvPr id="7180" name="TextBox 17"/>
          <p:cNvSpPr txBox="1">
            <a:spLocks noChangeArrowheads="1"/>
          </p:cNvSpPr>
          <p:nvPr/>
        </p:nvSpPr>
        <p:spPr bwMode="auto">
          <a:xfrm>
            <a:off x="5321300" y="4083050"/>
            <a:ext cx="3243263" cy="954088"/>
          </a:xfrm>
          <a:prstGeom prst="rect">
            <a:avLst/>
          </a:prstGeom>
          <a:noFill/>
          <a:ln w="9525">
            <a:noFill/>
            <a:miter lim="800000"/>
            <a:headEnd/>
            <a:tailEnd/>
          </a:ln>
        </p:spPr>
        <p:txBody>
          <a:bodyPr wrap="none">
            <a:prstTxWarp prst="textNoShape">
              <a:avLst/>
            </a:prstTxWarp>
            <a:spAutoFit/>
          </a:bodyPr>
          <a:lstStyle/>
          <a:p>
            <a:r>
              <a:rPr lang="en-US"/>
              <a:t>Used only 3 mults</a:t>
            </a:r>
          </a:p>
          <a:p>
            <a:r>
              <a:rPr lang="en-US"/>
              <a:t>instead of 7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xit" presetSubtype="0" fill="hold" grpId="1" nodeType="withEffect">
                                  <p:stCondLst>
                                    <p:cond delay="0"/>
                                  </p:stCondLst>
                                  <p:childTnLst>
                                    <p:set>
                                      <p:cBhvr>
                                        <p:cTn id="22" dur="1" fill="hold">
                                          <p:stCondLst>
                                            <p:cond delay="0"/>
                                          </p:stCondLst>
                                        </p:cTn>
                                        <p:tgtEl>
                                          <p:spTgt spid="15"/>
                                        </p:tgtEl>
                                        <p:attrNameLst>
                                          <p:attrName>style.visibility</p:attrName>
                                        </p:attrNameLst>
                                      </p:cBhvr>
                                      <p:to>
                                        <p:strVal val="hidden"/>
                                      </p:to>
                                    </p:set>
                                  </p:childTnLst>
                                </p:cTn>
                              </p:par>
                              <p:par>
                                <p:cTn id="23" presetID="1" presetClass="entr" presetSubtype="0"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par>
                                <p:cTn id="29" presetID="1" presetClass="exit" presetSubtype="0" fill="hold" grpId="1" nodeType="withEffect">
                                  <p:stCondLst>
                                    <p:cond delay="0"/>
                                  </p:stCondLst>
                                  <p:childTnLst>
                                    <p:set>
                                      <p:cBhvr>
                                        <p:cTn id="30" dur="1" fill="hold">
                                          <p:stCondLst>
                                            <p:cond delay="0"/>
                                          </p:stCondLst>
                                        </p:cTn>
                                        <p:tgtEl>
                                          <p:spTgt spid="16"/>
                                        </p:tgtEl>
                                        <p:attrNameLst>
                                          <p:attrName>style.visibility</p:attrName>
                                        </p:attrNameLst>
                                      </p:cBhvr>
                                      <p:to>
                                        <p:strVal val="hidden"/>
                                      </p:to>
                                    </p:set>
                                  </p:childTnLst>
                                </p:cTn>
                              </p:par>
                              <p:par>
                                <p:cTn id="31" presetID="1" presetClass="entr" presetSubtype="0" fill="hold" grpId="0" nodeType="with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71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5" grpId="0"/>
      <p:bldP spid="15" grpId="1"/>
      <p:bldP spid="16" grpId="0"/>
      <p:bldP spid="16" grpId="1"/>
      <p:bldP spid="17" grpId="0"/>
      <p:bldP spid="7180" grpId="0"/>
    </p:bld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98083" name="Text Box 3"/>
          <p:cNvSpPr txBox="1">
            <a:spLocks noChangeArrowheads="1"/>
          </p:cNvSpPr>
          <p:nvPr/>
        </p:nvSpPr>
        <p:spPr bwMode="auto">
          <a:xfrm>
            <a:off x="2913063" y="1033463"/>
            <a:ext cx="5957887" cy="4108450"/>
          </a:xfrm>
          <a:prstGeom prst="rect">
            <a:avLst/>
          </a:prstGeom>
          <a:noFill/>
          <a:ln w="9525">
            <a:noFill/>
            <a:miter lim="800000"/>
            <a:headEnd/>
            <a:tailEnd/>
          </a:ln>
        </p:spPr>
        <p:txBody>
          <a:bodyPr>
            <a:prstTxWarp prst="textNoShape">
              <a:avLst/>
            </a:prstTxWarp>
            <a:spAutoFit/>
          </a:bodyPr>
          <a:lstStyle/>
          <a:p>
            <a:pPr eaLnBrk="1" hangingPunct="1"/>
            <a:r>
              <a:rPr lang="en-US" sz="2400"/>
              <a:t>Pick secret, random large primes: p,q </a:t>
            </a:r>
          </a:p>
          <a:p>
            <a:pPr eaLnBrk="1" hangingPunct="1"/>
            <a:r>
              <a:rPr lang="en-US" sz="2400"/>
              <a:t>Multiply n = p*q</a:t>
            </a:r>
          </a:p>
          <a:p>
            <a:pPr eaLnBrk="1" hangingPunct="1"/>
            <a:r>
              <a:rPr lang="en-US" sz="2400">
                <a:solidFill>
                  <a:schemeClr val="tx2"/>
                </a:solidFill>
              </a:rPr>
              <a:t>“Publish”: n</a:t>
            </a:r>
          </a:p>
          <a:p>
            <a:pPr eaLnBrk="1" hangingPunct="1"/>
            <a:endParaRPr lang="en-US" sz="2400">
              <a:solidFill>
                <a:schemeClr val="tx2"/>
              </a:solidFill>
              <a:sym typeface="Symbol" charset="2"/>
            </a:endParaRPr>
          </a:p>
          <a:p>
            <a:pPr eaLnBrk="1" hangingPunct="1"/>
            <a:r>
              <a:rPr lang="en-US" sz="2400">
                <a:sym typeface="Symbol" charset="2"/>
              </a:rPr>
              <a:t></a:t>
            </a:r>
            <a:r>
              <a:rPr lang="en-US" sz="2400"/>
              <a:t>(n) = </a:t>
            </a:r>
            <a:r>
              <a:rPr lang="en-US" sz="2400">
                <a:sym typeface="Symbol" charset="2"/>
              </a:rPr>
              <a:t></a:t>
            </a:r>
            <a:r>
              <a:rPr lang="en-US" sz="2400"/>
              <a:t>(p) </a:t>
            </a:r>
            <a:r>
              <a:rPr lang="en-US" sz="2400">
                <a:sym typeface="Symbol" charset="2"/>
              </a:rPr>
              <a:t></a:t>
            </a:r>
            <a:r>
              <a:rPr lang="en-US" sz="2400"/>
              <a:t>(q) = (p-1)*(q-1)</a:t>
            </a:r>
          </a:p>
          <a:p>
            <a:pPr eaLnBrk="1" hangingPunct="1"/>
            <a:r>
              <a:rPr lang="en-US" sz="2400"/>
              <a:t>Pick random e </a:t>
            </a:r>
            <a:r>
              <a:rPr lang="en-US" sz="2400">
                <a:sym typeface="Symbol" charset="2"/>
              </a:rPr>
              <a:t> Z</a:t>
            </a:r>
            <a:r>
              <a:rPr lang="en-US" sz="2400" baseline="30000">
                <a:sym typeface="Symbol" charset="2"/>
              </a:rPr>
              <a:t>*</a:t>
            </a:r>
            <a:r>
              <a:rPr lang="en-US" sz="2400" b="1" baseline="-25000">
                <a:latin typeface="Times New Roman" charset="0"/>
                <a:sym typeface="Symbol" charset="2"/>
              </a:rPr>
              <a:t></a:t>
            </a:r>
            <a:r>
              <a:rPr lang="en-US" sz="2400" baseline="-25000">
                <a:sym typeface="Symbol" charset="2"/>
              </a:rPr>
              <a:t>(n)</a:t>
            </a:r>
          </a:p>
          <a:p>
            <a:pPr eaLnBrk="1" hangingPunct="1"/>
            <a:r>
              <a:rPr lang="en-US" sz="2400">
                <a:solidFill>
                  <a:schemeClr val="tx2"/>
                </a:solidFill>
                <a:sym typeface="Symbol" charset="2"/>
              </a:rPr>
              <a:t>“Publish”: e</a:t>
            </a:r>
          </a:p>
          <a:p>
            <a:pPr eaLnBrk="1" hangingPunct="1"/>
            <a:endParaRPr lang="en-US" sz="2400">
              <a:sym typeface="Symbol" charset="2"/>
            </a:endParaRPr>
          </a:p>
          <a:p>
            <a:pPr eaLnBrk="1" hangingPunct="1"/>
            <a:r>
              <a:rPr lang="en-US" sz="2400">
                <a:sym typeface="Symbol" charset="2"/>
              </a:rPr>
              <a:t>Compute d = inverse of e in Z</a:t>
            </a:r>
            <a:r>
              <a:rPr lang="en-US" sz="2400" baseline="30000">
                <a:sym typeface="Symbol" charset="2"/>
              </a:rPr>
              <a:t>*</a:t>
            </a:r>
            <a:r>
              <a:rPr lang="en-US" sz="2400" b="1" baseline="-25000">
                <a:latin typeface="Times New Roman" charset="0"/>
                <a:sym typeface="Symbol" charset="2"/>
              </a:rPr>
              <a:t></a:t>
            </a:r>
            <a:r>
              <a:rPr lang="en-US" sz="2400" baseline="-25000">
                <a:sym typeface="Symbol" charset="2"/>
              </a:rPr>
              <a:t>(n)</a:t>
            </a:r>
            <a:endParaRPr lang="en-US" sz="2400">
              <a:sym typeface="Symbol" charset="2"/>
            </a:endParaRPr>
          </a:p>
          <a:p>
            <a:pPr eaLnBrk="1" hangingPunct="1"/>
            <a:r>
              <a:rPr lang="en-US" sz="2400"/>
              <a:t>Hence, e*d = 1 [ mod </a:t>
            </a:r>
            <a:r>
              <a:rPr lang="en-US" sz="2400">
                <a:latin typeface="Times New Roman" charset="0"/>
                <a:sym typeface="Symbol" charset="2"/>
              </a:rPr>
              <a:t></a:t>
            </a:r>
            <a:r>
              <a:rPr lang="en-US" sz="2400">
                <a:sym typeface="Symbol" charset="2"/>
              </a:rPr>
              <a:t>(n) ]</a:t>
            </a:r>
          </a:p>
          <a:p>
            <a:pPr eaLnBrk="1" hangingPunct="1"/>
            <a:r>
              <a:rPr lang="en-US" sz="2400">
                <a:solidFill>
                  <a:schemeClr val="tx2"/>
                </a:solidFill>
                <a:sym typeface="Symbol" charset="2"/>
              </a:rPr>
              <a:t>“Private Key”: d</a:t>
            </a:r>
          </a:p>
        </p:txBody>
      </p:sp>
      <p:grpSp>
        <p:nvGrpSpPr>
          <p:cNvPr id="61443" name="Group 44"/>
          <p:cNvGrpSpPr>
            <a:grpSpLocks/>
          </p:cNvGrpSpPr>
          <p:nvPr/>
        </p:nvGrpSpPr>
        <p:grpSpPr bwMode="auto">
          <a:xfrm>
            <a:off x="280988" y="2344738"/>
            <a:ext cx="2413000" cy="3025775"/>
            <a:chOff x="177" y="1477"/>
            <a:chExt cx="1520" cy="1906"/>
          </a:xfrm>
        </p:grpSpPr>
        <p:grpSp>
          <p:nvGrpSpPr>
            <p:cNvPr id="61444" name="Group 45"/>
            <p:cNvGrpSpPr>
              <a:grpSpLocks noChangeAspect="1"/>
            </p:cNvGrpSpPr>
            <p:nvPr/>
          </p:nvGrpSpPr>
          <p:grpSpPr bwMode="auto">
            <a:xfrm>
              <a:off x="841" y="1477"/>
              <a:ext cx="856" cy="489"/>
              <a:chOff x="1161" y="576"/>
              <a:chExt cx="1141" cy="652"/>
            </a:xfrm>
          </p:grpSpPr>
          <p:sp>
            <p:nvSpPr>
              <p:cNvPr id="61499" name="Freeform 46"/>
              <p:cNvSpPr>
                <a:spLocks noChangeAspect="1"/>
              </p:cNvSpPr>
              <p:nvPr/>
            </p:nvSpPr>
            <p:spPr bwMode="auto">
              <a:xfrm>
                <a:off x="1182" y="601"/>
                <a:ext cx="1107" cy="605"/>
              </a:xfrm>
              <a:custGeom>
                <a:avLst/>
                <a:gdLst>
                  <a:gd name="T0" fmla="*/ 5 w 1107"/>
                  <a:gd name="T1" fmla="*/ 459 h 605"/>
                  <a:gd name="T2" fmla="*/ 968 w 1107"/>
                  <a:gd name="T3" fmla="*/ 0 h 605"/>
                  <a:gd name="T4" fmla="*/ 1045 w 1107"/>
                  <a:gd name="T5" fmla="*/ 99 h 605"/>
                  <a:gd name="T6" fmla="*/ 1088 w 1107"/>
                  <a:gd name="T7" fmla="*/ 202 h 605"/>
                  <a:gd name="T8" fmla="*/ 1107 w 1107"/>
                  <a:gd name="T9" fmla="*/ 329 h 605"/>
                  <a:gd name="T10" fmla="*/ 1103 w 1107"/>
                  <a:gd name="T11" fmla="*/ 455 h 605"/>
                  <a:gd name="T12" fmla="*/ 1068 w 1107"/>
                  <a:gd name="T13" fmla="*/ 605 h 605"/>
                  <a:gd name="T14" fmla="*/ 595 w 1107"/>
                  <a:gd name="T15" fmla="*/ 573 h 605"/>
                  <a:gd name="T16" fmla="*/ 242 w 1107"/>
                  <a:gd name="T17" fmla="*/ 543 h 605"/>
                  <a:gd name="T18" fmla="*/ 5 w 1107"/>
                  <a:gd name="T19" fmla="*/ 528 h 605"/>
                  <a:gd name="T20" fmla="*/ 0 w 1107"/>
                  <a:gd name="T21" fmla="*/ 489 h 605"/>
                  <a:gd name="T22" fmla="*/ 5 w 1107"/>
                  <a:gd name="T23" fmla="*/ 459 h 60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07"/>
                  <a:gd name="T37" fmla="*/ 0 h 605"/>
                  <a:gd name="T38" fmla="*/ 1107 w 1107"/>
                  <a:gd name="T39" fmla="*/ 605 h 60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07" h="605">
                    <a:moveTo>
                      <a:pt x="5" y="459"/>
                    </a:moveTo>
                    <a:lnTo>
                      <a:pt x="968" y="0"/>
                    </a:lnTo>
                    <a:lnTo>
                      <a:pt x="1045" y="99"/>
                    </a:lnTo>
                    <a:lnTo>
                      <a:pt x="1088" y="202"/>
                    </a:lnTo>
                    <a:lnTo>
                      <a:pt x="1107" y="329"/>
                    </a:lnTo>
                    <a:lnTo>
                      <a:pt x="1103" y="455"/>
                    </a:lnTo>
                    <a:lnTo>
                      <a:pt x="1068" y="605"/>
                    </a:lnTo>
                    <a:lnTo>
                      <a:pt x="595" y="573"/>
                    </a:lnTo>
                    <a:lnTo>
                      <a:pt x="242" y="543"/>
                    </a:lnTo>
                    <a:lnTo>
                      <a:pt x="5" y="528"/>
                    </a:lnTo>
                    <a:lnTo>
                      <a:pt x="0" y="489"/>
                    </a:lnTo>
                    <a:lnTo>
                      <a:pt x="5" y="459"/>
                    </a:lnTo>
                    <a:close/>
                  </a:path>
                </a:pathLst>
              </a:custGeom>
              <a:solidFill>
                <a:srgbClr val="3366FF"/>
              </a:solidFill>
              <a:ln w="9525">
                <a:noFill/>
                <a:round/>
                <a:headEnd/>
                <a:tailEnd/>
              </a:ln>
            </p:spPr>
            <p:txBody>
              <a:bodyPr>
                <a:prstTxWarp prst="textNoShape">
                  <a:avLst/>
                </a:prstTxWarp>
              </a:bodyPr>
              <a:lstStyle/>
              <a:p>
                <a:endParaRPr lang="en-US"/>
              </a:p>
            </p:txBody>
          </p:sp>
          <p:grpSp>
            <p:nvGrpSpPr>
              <p:cNvPr id="61500" name="Group 47"/>
              <p:cNvGrpSpPr>
                <a:grpSpLocks noChangeAspect="1"/>
              </p:cNvGrpSpPr>
              <p:nvPr/>
            </p:nvGrpSpPr>
            <p:grpSpPr bwMode="auto">
              <a:xfrm>
                <a:off x="1161" y="576"/>
                <a:ext cx="1141" cy="652"/>
                <a:chOff x="1161" y="576"/>
                <a:chExt cx="1141" cy="652"/>
              </a:xfrm>
            </p:grpSpPr>
            <p:sp>
              <p:nvSpPr>
                <p:cNvPr id="61501" name="Freeform 48"/>
                <p:cNvSpPr>
                  <a:spLocks noChangeAspect="1"/>
                </p:cNvSpPr>
                <p:nvPr/>
              </p:nvSpPr>
              <p:spPr bwMode="auto">
                <a:xfrm>
                  <a:off x="1161" y="1020"/>
                  <a:ext cx="1100" cy="199"/>
                </a:xfrm>
                <a:custGeom>
                  <a:avLst/>
                  <a:gdLst>
                    <a:gd name="T0" fmla="*/ 47 w 1100"/>
                    <a:gd name="T1" fmla="*/ 14 h 199"/>
                    <a:gd name="T2" fmla="*/ 57 w 1100"/>
                    <a:gd name="T3" fmla="*/ 54 h 199"/>
                    <a:gd name="T4" fmla="*/ 47 w 1100"/>
                    <a:gd name="T5" fmla="*/ 91 h 199"/>
                    <a:gd name="T6" fmla="*/ 1086 w 1100"/>
                    <a:gd name="T7" fmla="*/ 163 h 199"/>
                    <a:gd name="T8" fmla="*/ 1100 w 1100"/>
                    <a:gd name="T9" fmla="*/ 199 h 199"/>
                    <a:gd name="T10" fmla="*/ 817 w 1100"/>
                    <a:gd name="T11" fmla="*/ 173 h 199"/>
                    <a:gd name="T12" fmla="*/ 411 w 1100"/>
                    <a:gd name="T13" fmla="*/ 141 h 199"/>
                    <a:gd name="T14" fmla="*/ 15 w 1100"/>
                    <a:gd name="T15" fmla="*/ 112 h 199"/>
                    <a:gd name="T16" fmla="*/ 0 w 1100"/>
                    <a:gd name="T17" fmla="*/ 91 h 199"/>
                    <a:gd name="T18" fmla="*/ 2 w 1100"/>
                    <a:gd name="T19" fmla="*/ 40 h 199"/>
                    <a:gd name="T20" fmla="*/ 23 w 1100"/>
                    <a:gd name="T21" fmla="*/ 0 h 199"/>
                    <a:gd name="T22" fmla="*/ 47 w 1100"/>
                    <a:gd name="T23" fmla="*/ 14 h 19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00"/>
                    <a:gd name="T37" fmla="*/ 0 h 199"/>
                    <a:gd name="T38" fmla="*/ 1100 w 1100"/>
                    <a:gd name="T39" fmla="*/ 199 h 19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00" h="199">
                      <a:moveTo>
                        <a:pt x="47" y="14"/>
                      </a:moveTo>
                      <a:lnTo>
                        <a:pt x="57" y="54"/>
                      </a:lnTo>
                      <a:lnTo>
                        <a:pt x="47" y="91"/>
                      </a:lnTo>
                      <a:lnTo>
                        <a:pt x="1086" y="163"/>
                      </a:lnTo>
                      <a:lnTo>
                        <a:pt x="1100" y="199"/>
                      </a:lnTo>
                      <a:lnTo>
                        <a:pt x="817" y="173"/>
                      </a:lnTo>
                      <a:lnTo>
                        <a:pt x="411" y="141"/>
                      </a:lnTo>
                      <a:lnTo>
                        <a:pt x="15" y="112"/>
                      </a:lnTo>
                      <a:lnTo>
                        <a:pt x="0" y="91"/>
                      </a:lnTo>
                      <a:lnTo>
                        <a:pt x="2" y="40"/>
                      </a:lnTo>
                      <a:lnTo>
                        <a:pt x="23" y="0"/>
                      </a:lnTo>
                      <a:lnTo>
                        <a:pt x="47" y="14"/>
                      </a:lnTo>
                      <a:close/>
                    </a:path>
                  </a:pathLst>
                </a:custGeom>
                <a:solidFill>
                  <a:srgbClr val="000000"/>
                </a:solidFill>
                <a:ln w="9525">
                  <a:noFill/>
                  <a:round/>
                  <a:headEnd/>
                  <a:tailEnd/>
                </a:ln>
              </p:spPr>
              <p:txBody>
                <a:bodyPr>
                  <a:prstTxWarp prst="textNoShape">
                    <a:avLst/>
                  </a:prstTxWarp>
                </a:bodyPr>
                <a:lstStyle/>
                <a:p>
                  <a:endParaRPr lang="en-US"/>
                </a:p>
              </p:txBody>
            </p:sp>
            <p:sp>
              <p:nvSpPr>
                <p:cNvPr id="61502" name="Freeform 49"/>
                <p:cNvSpPr>
                  <a:spLocks noChangeAspect="1"/>
                </p:cNvSpPr>
                <p:nvPr/>
              </p:nvSpPr>
              <p:spPr bwMode="auto">
                <a:xfrm>
                  <a:off x="1181" y="576"/>
                  <a:ext cx="1121" cy="652"/>
                </a:xfrm>
                <a:custGeom>
                  <a:avLst/>
                  <a:gdLst>
                    <a:gd name="T0" fmla="*/ 8 w 1121"/>
                    <a:gd name="T1" fmla="*/ 485 h 652"/>
                    <a:gd name="T2" fmla="*/ 965 w 1121"/>
                    <a:gd name="T3" fmla="*/ 46 h 652"/>
                    <a:gd name="T4" fmla="*/ 1011 w 1121"/>
                    <a:gd name="T5" fmla="*/ 104 h 652"/>
                    <a:gd name="T6" fmla="*/ 1047 w 1121"/>
                    <a:gd name="T7" fmla="*/ 173 h 652"/>
                    <a:gd name="T8" fmla="*/ 1067 w 1121"/>
                    <a:gd name="T9" fmla="*/ 247 h 652"/>
                    <a:gd name="T10" fmla="*/ 1079 w 1121"/>
                    <a:gd name="T11" fmla="*/ 337 h 652"/>
                    <a:gd name="T12" fmla="*/ 1086 w 1121"/>
                    <a:gd name="T13" fmla="*/ 416 h 652"/>
                    <a:gd name="T14" fmla="*/ 1067 w 1121"/>
                    <a:gd name="T15" fmla="*/ 506 h 652"/>
                    <a:gd name="T16" fmla="*/ 1062 w 1121"/>
                    <a:gd name="T17" fmla="*/ 579 h 652"/>
                    <a:gd name="T18" fmla="*/ 1052 w 1121"/>
                    <a:gd name="T19" fmla="*/ 624 h 652"/>
                    <a:gd name="T20" fmla="*/ 1075 w 1121"/>
                    <a:gd name="T21" fmla="*/ 652 h 652"/>
                    <a:gd name="T22" fmla="*/ 1102 w 1121"/>
                    <a:gd name="T23" fmla="*/ 594 h 652"/>
                    <a:gd name="T24" fmla="*/ 1121 w 1121"/>
                    <a:gd name="T25" fmla="*/ 448 h 652"/>
                    <a:gd name="T26" fmla="*/ 1121 w 1121"/>
                    <a:gd name="T27" fmla="*/ 354 h 652"/>
                    <a:gd name="T28" fmla="*/ 1114 w 1121"/>
                    <a:gd name="T29" fmla="*/ 263 h 652"/>
                    <a:gd name="T30" fmla="*/ 1086 w 1121"/>
                    <a:gd name="T31" fmla="*/ 173 h 652"/>
                    <a:gd name="T32" fmla="*/ 1054 w 1121"/>
                    <a:gd name="T33" fmla="*/ 116 h 652"/>
                    <a:gd name="T34" fmla="*/ 1005 w 1121"/>
                    <a:gd name="T35" fmla="*/ 49 h 652"/>
                    <a:gd name="T36" fmla="*/ 965 w 1121"/>
                    <a:gd name="T37" fmla="*/ 0 h 652"/>
                    <a:gd name="T38" fmla="*/ 0 w 1121"/>
                    <a:gd name="T39" fmla="*/ 464 h 652"/>
                    <a:gd name="T40" fmla="*/ 8 w 1121"/>
                    <a:gd name="T41" fmla="*/ 485 h 65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121"/>
                    <a:gd name="T64" fmla="*/ 0 h 652"/>
                    <a:gd name="T65" fmla="*/ 1121 w 1121"/>
                    <a:gd name="T66" fmla="*/ 652 h 65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121" h="652">
                      <a:moveTo>
                        <a:pt x="8" y="485"/>
                      </a:moveTo>
                      <a:lnTo>
                        <a:pt x="965" y="46"/>
                      </a:lnTo>
                      <a:lnTo>
                        <a:pt x="1011" y="104"/>
                      </a:lnTo>
                      <a:lnTo>
                        <a:pt x="1047" y="173"/>
                      </a:lnTo>
                      <a:lnTo>
                        <a:pt x="1067" y="247"/>
                      </a:lnTo>
                      <a:lnTo>
                        <a:pt x="1079" y="337"/>
                      </a:lnTo>
                      <a:lnTo>
                        <a:pt x="1086" y="416"/>
                      </a:lnTo>
                      <a:lnTo>
                        <a:pt x="1067" y="506"/>
                      </a:lnTo>
                      <a:lnTo>
                        <a:pt x="1062" y="579"/>
                      </a:lnTo>
                      <a:lnTo>
                        <a:pt x="1052" y="624"/>
                      </a:lnTo>
                      <a:lnTo>
                        <a:pt x="1075" y="652"/>
                      </a:lnTo>
                      <a:lnTo>
                        <a:pt x="1102" y="594"/>
                      </a:lnTo>
                      <a:lnTo>
                        <a:pt x="1121" y="448"/>
                      </a:lnTo>
                      <a:lnTo>
                        <a:pt x="1121" y="354"/>
                      </a:lnTo>
                      <a:lnTo>
                        <a:pt x="1114" y="263"/>
                      </a:lnTo>
                      <a:lnTo>
                        <a:pt x="1086" y="173"/>
                      </a:lnTo>
                      <a:lnTo>
                        <a:pt x="1054" y="116"/>
                      </a:lnTo>
                      <a:lnTo>
                        <a:pt x="1005" y="49"/>
                      </a:lnTo>
                      <a:lnTo>
                        <a:pt x="965" y="0"/>
                      </a:lnTo>
                      <a:lnTo>
                        <a:pt x="0" y="464"/>
                      </a:lnTo>
                      <a:lnTo>
                        <a:pt x="8" y="485"/>
                      </a:lnTo>
                      <a:close/>
                    </a:path>
                  </a:pathLst>
                </a:custGeom>
                <a:solidFill>
                  <a:srgbClr val="000000"/>
                </a:solidFill>
                <a:ln w="9525">
                  <a:noFill/>
                  <a:round/>
                  <a:headEnd/>
                  <a:tailEnd/>
                </a:ln>
              </p:spPr>
              <p:txBody>
                <a:bodyPr>
                  <a:prstTxWarp prst="textNoShape">
                    <a:avLst/>
                  </a:prstTxWarp>
                </a:bodyPr>
                <a:lstStyle/>
                <a:p>
                  <a:endParaRPr lang="en-US"/>
                </a:p>
              </p:txBody>
            </p:sp>
          </p:grpSp>
        </p:grpSp>
        <p:sp>
          <p:nvSpPr>
            <p:cNvPr id="61445" name="Freeform 50"/>
            <p:cNvSpPr>
              <a:spLocks noChangeAspect="1"/>
            </p:cNvSpPr>
            <p:nvPr/>
          </p:nvSpPr>
          <p:spPr bwMode="auto">
            <a:xfrm>
              <a:off x="243" y="2418"/>
              <a:ext cx="924" cy="291"/>
            </a:xfrm>
            <a:custGeom>
              <a:avLst/>
              <a:gdLst>
                <a:gd name="T0" fmla="*/ 0 w 1231"/>
                <a:gd name="T1" fmla="*/ 9 h 388"/>
                <a:gd name="T2" fmla="*/ 24 w 1231"/>
                <a:gd name="T3" fmla="*/ 0 h 388"/>
                <a:gd name="T4" fmla="*/ 42 w 1231"/>
                <a:gd name="T5" fmla="*/ 2 h 388"/>
                <a:gd name="T6" fmla="*/ 51 w 1231"/>
                <a:gd name="T7" fmla="*/ 2 h 388"/>
                <a:gd name="T8" fmla="*/ 64 w 1231"/>
                <a:gd name="T9" fmla="*/ 2 h 388"/>
                <a:gd name="T10" fmla="*/ 70 w 1231"/>
                <a:gd name="T11" fmla="*/ 4 h 388"/>
                <a:gd name="T12" fmla="*/ 42 w 1231"/>
                <a:gd name="T13" fmla="*/ 16 h 388"/>
                <a:gd name="T14" fmla="*/ 35 w 1231"/>
                <a:gd name="T15" fmla="*/ 20 h 388"/>
                <a:gd name="T16" fmla="*/ 26 w 1231"/>
                <a:gd name="T17" fmla="*/ 22 h 388"/>
                <a:gd name="T18" fmla="*/ 15 w 1231"/>
                <a:gd name="T19" fmla="*/ 21 h 388"/>
                <a:gd name="T20" fmla="*/ 8 w 1231"/>
                <a:gd name="T21" fmla="*/ 20 h 388"/>
                <a:gd name="T22" fmla="*/ 2 w 1231"/>
                <a:gd name="T23" fmla="*/ 14 h 388"/>
                <a:gd name="T24" fmla="*/ 0 w 1231"/>
                <a:gd name="T25" fmla="*/ 9 h 38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31"/>
                <a:gd name="T40" fmla="*/ 0 h 388"/>
                <a:gd name="T41" fmla="*/ 1231 w 1231"/>
                <a:gd name="T42" fmla="*/ 388 h 38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31" h="388">
                  <a:moveTo>
                    <a:pt x="0" y="157"/>
                  </a:moveTo>
                  <a:lnTo>
                    <a:pt x="420" y="0"/>
                  </a:lnTo>
                  <a:lnTo>
                    <a:pt x="744" y="30"/>
                  </a:lnTo>
                  <a:lnTo>
                    <a:pt x="904" y="37"/>
                  </a:lnTo>
                  <a:lnTo>
                    <a:pt x="1114" y="37"/>
                  </a:lnTo>
                  <a:lnTo>
                    <a:pt x="1231" y="52"/>
                  </a:lnTo>
                  <a:lnTo>
                    <a:pt x="744" y="283"/>
                  </a:lnTo>
                  <a:lnTo>
                    <a:pt x="622" y="361"/>
                  </a:lnTo>
                  <a:lnTo>
                    <a:pt x="448" y="388"/>
                  </a:lnTo>
                  <a:lnTo>
                    <a:pt x="261" y="374"/>
                  </a:lnTo>
                  <a:lnTo>
                    <a:pt x="140" y="346"/>
                  </a:lnTo>
                  <a:lnTo>
                    <a:pt x="34" y="261"/>
                  </a:lnTo>
                  <a:lnTo>
                    <a:pt x="0" y="157"/>
                  </a:lnTo>
                  <a:close/>
                </a:path>
              </a:pathLst>
            </a:custGeom>
            <a:solidFill>
              <a:srgbClr val="FCFEB9"/>
            </a:solidFill>
            <a:ln w="9525">
              <a:noFill/>
              <a:round/>
              <a:headEnd/>
              <a:tailEnd/>
            </a:ln>
          </p:spPr>
          <p:txBody>
            <a:bodyPr>
              <a:prstTxWarp prst="textNoShape">
                <a:avLst/>
              </a:prstTxWarp>
            </a:bodyPr>
            <a:lstStyle/>
            <a:p>
              <a:endParaRPr lang="en-US"/>
            </a:p>
          </p:txBody>
        </p:sp>
        <p:sp>
          <p:nvSpPr>
            <p:cNvPr id="61446" name="Freeform 51"/>
            <p:cNvSpPr>
              <a:spLocks noChangeAspect="1"/>
            </p:cNvSpPr>
            <p:nvPr/>
          </p:nvSpPr>
          <p:spPr bwMode="auto">
            <a:xfrm>
              <a:off x="419" y="2331"/>
              <a:ext cx="574" cy="522"/>
            </a:xfrm>
            <a:custGeom>
              <a:avLst/>
              <a:gdLst>
                <a:gd name="T0" fmla="*/ 2 w 764"/>
                <a:gd name="T1" fmla="*/ 9 h 696"/>
                <a:gd name="T2" fmla="*/ 0 w 764"/>
                <a:gd name="T3" fmla="*/ 14 h 696"/>
                <a:gd name="T4" fmla="*/ 2 w 764"/>
                <a:gd name="T5" fmla="*/ 18 h 696"/>
                <a:gd name="T6" fmla="*/ 3 w 764"/>
                <a:gd name="T7" fmla="*/ 20 h 696"/>
                <a:gd name="T8" fmla="*/ 5 w 764"/>
                <a:gd name="T9" fmla="*/ 21 h 696"/>
                <a:gd name="T10" fmla="*/ 8 w 764"/>
                <a:gd name="T11" fmla="*/ 20 h 696"/>
                <a:gd name="T12" fmla="*/ 17 w 764"/>
                <a:gd name="T13" fmla="*/ 16 h 696"/>
                <a:gd name="T14" fmla="*/ 23 w 764"/>
                <a:gd name="T15" fmla="*/ 11 h 696"/>
                <a:gd name="T16" fmla="*/ 26 w 764"/>
                <a:gd name="T17" fmla="*/ 8 h 696"/>
                <a:gd name="T18" fmla="*/ 29 w 764"/>
                <a:gd name="T19" fmla="*/ 8 h 696"/>
                <a:gd name="T20" fmla="*/ 27 w 764"/>
                <a:gd name="T21" fmla="*/ 11 h 696"/>
                <a:gd name="T22" fmla="*/ 24 w 764"/>
                <a:gd name="T23" fmla="*/ 17 h 696"/>
                <a:gd name="T24" fmla="*/ 23 w 764"/>
                <a:gd name="T25" fmla="*/ 23 h 696"/>
                <a:gd name="T26" fmla="*/ 23 w 764"/>
                <a:gd name="T27" fmla="*/ 30 h 696"/>
                <a:gd name="T28" fmla="*/ 24 w 764"/>
                <a:gd name="T29" fmla="*/ 36 h 696"/>
                <a:gd name="T30" fmla="*/ 26 w 764"/>
                <a:gd name="T31" fmla="*/ 40 h 696"/>
                <a:gd name="T32" fmla="*/ 29 w 764"/>
                <a:gd name="T33" fmla="*/ 38 h 696"/>
                <a:gd name="T34" fmla="*/ 34 w 764"/>
                <a:gd name="T35" fmla="*/ 36 h 696"/>
                <a:gd name="T36" fmla="*/ 40 w 764"/>
                <a:gd name="T37" fmla="*/ 35 h 696"/>
                <a:gd name="T38" fmla="*/ 43 w 764"/>
                <a:gd name="T39" fmla="*/ 35 h 696"/>
                <a:gd name="T40" fmla="*/ 44 w 764"/>
                <a:gd name="T41" fmla="*/ 32 h 696"/>
                <a:gd name="T42" fmla="*/ 44 w 764"/>
                <a:gd name="T43" fmla="*/ 28 h 696"/>
                <a:gd name="T44" fmla="*/ 41 w 764"/>
                <a:gd name="T45" fmla="*/ 28 h 696"/>
                <a:gd name="T46" fmla="*/ 35 w 764"/>
                <a:gd name="T47" fmla="*/ 31 h 696"/>
                <a:gd name="T48" fmla="*/ 32 w 764"/>
                <a:gd name="T49" fmla="*/ 32 h 696"/>
                <a:gd name="T50" fmla="*/ 29 w 764"/>
                <a:gd name="T51" fmla="*/ 35 h 696"/>
                <a:gd name="T52" fmla="*/ 26 w 764"/>
                <a:gd name="T53" fmla="*/ 33 h 696"/>
                <a:gd name="T54" fmla="*/ 26 w 764"/>
                <a:gd name="T55" fmla="*/ 27 h 696"/>
                <a:gd name="T56" fmla="*/ 29 w 764"/>
                <a:gd name="T57" fmla="*/ 20 h 696"/>
                <a:gd name="T58" fmla="*/ 32 w 764"/>
                <a:gd name="T59" fmla="*/ 12 h 696"/>
                <a:gd name="T60" fmla="*/ 34 w 764"/>
                <a:gd name="T61" fmla="*/ 8 h 696"/>
                <a:gd name="T62" fmla="*/ 34 w 764"/>
                <a:gd name="T63" fmla="*/ 5 h 696"/>
                <a:gd name="T64" fmla="*/ 33 w 764"/>
                <a:gd name="T65" fmla="*/ 2 h 696"/>
                <a:gd name="T66" fmla="*/ 32 w 764"/>
                <a:gd name="T67" fmla="*/ 2 h 696"/>
                <a:gd name="T68" fmla="*/ 29 w 764"/>
                <a:gd name="T69" fmla="*/ 0 h 696"/>
                <a:gd name="T70" fmla="*/ 23 w 764"/>
                <a:gd name="T71" fmla="*/ 2 h 696"/>
                <a:gd name="T72" fmla="*/ 17 w 764"/>
                <a:gd name="T73" fmla="*/ 5 h 696"/>
                <a:gd name="T74" fmla="*/ 8 w 764"/>
                <a:gd name="T75" fmla="*/ 7 h 696"/>
                <a:gd name="T76" fmla="*/ 2 w 764"/>
                <a:gd name="T77" fmla="*/ 9 h 69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764"/>
                <a:gd name="T118" fmla="*/ 0 h 696"/>
                <a:gd name="T119" fmla="*/ 764 w 764"/>
                <a:gd name="T120" fmla="*/ 696 h 69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764" h="696">
                  <a:moveTo>
                    <a:pt x="28" y="171"/>
                  </a:moveTo>
                  <a:lnTo>
                    <a:pt x="0" y="240"/>
                  </a:lnTo>
                  <a:lnTo>
                    <a:pt x="9" y="318"/>
                  </a:lnTo>
                  <a:lnTo>
                    <a:pt x="38" y="357"/>
                  </a:lnTo>
                  <a:lnTo>
                    <a:pt x="83" y="364"/>
                  </a:lnTo>
                  <a:lnTo>
                    <a:pt x="133" y="351"/>
                  </a:lnTo>
                  <a:lnTo>
                    <a:pt x="282" y="282"/>
                  </a:lnTo>
                  <a:lnTo>
                    <a:pt x="405" y="198"/>
                  </a:lnTo>
                  <a:lnTo>
                    <a:pt x="462" y="139"/>
                  </a:lnTo>
                  <a:lnTo>
                    <a:pt x="493" y="136"/>
                  </a:lnTo>
                  <a:lnTo>
                    <a:pt x="474" y="198"/>
                  </a:lnTo>
                  <a:lnTo>
                    <a:pt x="425" y="305"/>
                  </a:lnTo>
                  <a:lnTo>
                    <a:pt x="405" y="415"/>
                  </a:lnTo>
                  <a:lnTo>
                    <a:pt x="400" y="533"/>
                  </a:lnTo>
                  <a:lnTo>
                    <a:pt x="419" y="637"/>
                  </a:lnTo>
                  <a:lnTo>
                    <a:pt x="455" y="696"/>
                  </a:lnTo>
                  <a:lnTo>
                    <a:pt x="497" y="685"/>
                  </a:lnTo>
                  <a:lnTo>
                    <a:pt x="591" y="630"/>
                  </a:lnTo>
                  <a:lnTo>
                    <a:pt x="707" y="614"/>
                  </a:lnTo>
                  <a:lnTo>
                    <a:pt x="744" y="620"/>
                  </a:lnTo>
                  <a:lnTo>
                    <a:pt x="764" y="565"/>
                  </a:lnTo>
                  <a:lnTo>
                    <a:pt x="764" y="506"/>
                  </a:lnTo>
                  <a:lnTo>
                    <a:pt x="708" y="496"/>
                  </a:lnTo>
                  <a:lnTo>
                    <a:pt x="605" y="551"/>
                  </a:lnTo>
                  <a:lnTo>
                    <a:pt x="559" y="572"/>
                  </a:lnTo>
                  <a:lnTo>
                    <a:pt x="487" y="627"/>
                  </a:lnTo>
                  <a:lnTo>
                    <a:pt x="462" y="581"/>
                  </a:lnTo>
                  <a:lnTo>
                    <a:pt x="462" y="475"/>
                  </a:lnTo>
                  <a:lnTo>
                    <a:pt x="499" y="337"/>
                  </a:lnTo>
                  <a:lnTo>
                    <a:pt x="559" y="220"/>
                  </a:lnTo>
                  <a:lnTo>
                    <a:pt x="597" y="136"/>
                  </a:lnTo>
                  <a:lnTo>
                    <a:pt x="598" y="77"/>
                  </a:lnTo>
                  <a:lnTo>
                    <a:pt x="587" y="32"/>
                  </a:lnTo>
                  <a:lnTo>
                    <a:pt x="553" y="3"/>
                  </a:lnTo>
                  <a:lnTo>
                    <a:pt x="491" y="0"/>
                  </a:lnTo>
                  <a:lnTo>
                    <a:pt x="400" y="32"/>
                  </a:lnTo>
                  <a:lnTo>
                    <a:pt x="282" y="74"/>
                  </a:lnTo>
                  <a:lnTo>
                    <a:pt x="119" y="124"/>
                  </a:lnTo>
                  <a:lnTo>
                    <a:pt x="28" y="171"/>
                  </a:lnTo>
                  <a:close/>
                </a:path>
              </a:pathLst>
            </a:custGeom>
            <a:solidFill>
              <a:schemeClr val="tx1"/>
            </a:solidFill>
            <a:ln w="9525">
              <a:noFill/>
              <a:round/>
              <a:headEnd/>
              <a:tailEnd/>
            </a:ln>
          </p:spPr>
          <p:txBody>
            <a:bodyPr>
              <a:prstTxWarp prst="textNoShape">
                <a:avLst/>
              </a:prstTxWarp>
            </a:bodyPr>
            <a:lstStyle/>
            <a:p>
              <a:endParaRPr lang="en-US"/>
            </a:p>
          </p:txBody>
        </p:sp>
        <p:sp>
          <p:nvSpPr>
            <p:cNvPr id="61447" name="Freeform 52"/>
            <p:cNvSpPr>
              <a:spLocks noChangeAspect="1"/>
            </p:cNvSpPr>
            <p:nvPr/>
          </p:nvSpPr>
          <p:spPr bwMode="auto">
            <a:xfrm>
              <a:off x="545" y="2333"/>
              <a:ext cx="639" cy="523"/>
            </a:xfrm>
            <a:custGeom>
              <a:avLst/>
              <a:gdLst>
                <a:gd name="T0" fmla="*/ 2 w 851"/>
                <a:gd name="T1" fmla="*/ 10 h 697"/>
                <a:gd name="T2" fmla="*/ 0 w 851"/>
                <a:gd name="T3" fmla="*/ 14 h 697"/>
                <a:gd name="T4" fmla="*/ 2 w 851"/>
                <a:gd name="T5" fmla="*/ 18 h 697"/>
                <a:gd name="T6" fmla="*/ 3 w 851"/>
                <a:gd name="T7" fmla="*/ 21 h 697"/>
                <a:gd name="T8" fmla="*/ 6 w 851"/>
                <a:gd name="T9" fmla="*/ 21 h 697"/>
                <a:gd name="T10" fmla="*/ 8 w 851"/>
                <a:gd name="T11" fmla="*/ 20 h 697"/>
                <a:gd name="T12" fmla="*/ 18 w 851"/>
                <a:gd name="T13" fmla="*/ 17 h 697"/>
                <a:gd name="T14" fmla="*/ 26 w 851"/>
                <a:gd name="T15" fmla="*/ 11 h 697"/>
                <a:gd name="T16" fmla="*/ 29 w 851"/>
                <a:gd name="T17" fmla="*/ 8 h 697"/>
                <a:gd name="T18" fmla="*/ 32 w 851"/>
                <a:gd name="T19" fmla="*/ 8 h 697"/>
                <a:gd name="T20" fmla="*/ 30 w 851"/>
                <a:gd name="T21" fmla="*/ 11 h 697"/>
                <a:gd name="T22" fmla="*/ 27 w 851"/>
                <a:gd name="T23" fmla="*/ 17 h 697"/>
                <a:gd name="T24" fmla="*/ 26 w 851"/>
                <a:gd name="T25" fmla="*/ 24 h 697"/>
                <a:gd name="T26" fmla="*/ 26 w 851"/>
                <a:gd name="T27" fmla="*/ 30 h 697"/>
                <a:gd name="T28" fmla="*/ 26 w 851"/>
                <a:gd name="T29" fmla="*/ 37 h 697"/>
                <a:gd name="T30" fmla="*/ 29 w 851"/>
                <a:gd name="T31" fmla="*/ 40 h 697"/>
                <a:gd name="T32" fmla="*/ 32 w 851"/>
                <a:gd name="T33" fmla="*/ 39 h 697"/>
                <a:gd name="T34" fmla="*/ 38 w 851"/>
                <a:gd name="T35" fmla="*/ 36 h 697"/>
                <a:gd name="T36" fmla="*/ 45 w 851"/>
                <a:gd name="T37" fmla="*/ 35 h 697"/>
                <a:gd name="T38" fmla="*/ 47 w 851"/>
                <a:gd name="T39" fmla="*/ 35 h 697"/>
                <a:gd name="T40" fmla="*/ 49 w 851"/>
                <a:gd name="T41" fmla="*/ 32 h 697"/>
                <a:gd name="T42" fmla="*/ 49 w 851"/>
                <a:gd name="T43" fmla="*/ 29 h 697"/>
                <a:gd name="T44" fmla="*/ 45 w 851"/>
                <a:gd name="T45" fmla="*/ 29 h 697"/>
                <a:gd name="T46" fmla="*/ 38 w 851"/>
                <a:gd name="T47" fmla="*/ 32 h 697"/>
                <a:gd name="T48" fmla="*/ 35 w 851"/>
                <a:gd name="T49" fmla="*/ 33 h 697"/>
                <a:gd name="T50" fmla="*/ 32 w 851"/>
                <a:gd name="T51" fmla="*/ 35 h 697"/>
                <a:gd name="T52" fmla="*/ 29 w 851"/>
                <a:gd name="T53" fmla="*/ 33 h 697"/>
                <a:gd name="T54" fmla="*/ 29 w 851"/>
                <a:gd name="T55" fmla="*/ 27 h 697"/>
                <a:gd name="T56" fmla="*/ 32 w 851"/>
                <a:gd name="T57" fmla="*/ 20 h 697"/>
                <a:gd name="T58" fmla="*/ 35 w 851"/>
                <a:gd name="T59" fmla="*/ 13 h 697"/>
                <a:gd name="T60" fmla="*/ 38 w 851"/>
                <a:gd name="T61" fmla="*/ 8 h 697"/>
                <a:gd name="T62" fmla="*/ 38 w 851"/>
                <a:gd name="T63" fmla="*/ 5 h 697"/>
                <a:gd name="T64" fmla="*/ 37 w 851"/>
                <a:gd name="T65" fmla="*/ 2 h 697"/>
                <a:gd name="T66" fmla="*/ 35 w 851"/>
                <a:gd name="T67" fmla="*/ 2 h 697"/>
                <a:gd name="T68" fmla="*/ 32 w 851"/>
                <a:gd name="T69" fmla="*/ 0 h 697"/>
                <a:gd name="T70" fmla="*/ 26 w 851"/>
                <a:gd name="T71" fmla="*/ 2 h 697"/>
                <a:gd name="T72" fmla="*/ 18 w 851"/>
                <a:gd name="T73" fmla="*/ 5 h 697"/>
                <a:gd name="T74" fmla="*/ 8 w 851"/>
                <a:gd name="T75" fmla="*/ 8 h 697"/>
                <a:gd name="T76" fmla="*/ 2 w 851"/>
                <a:gd name="T77" fmla="*/ 10 h 69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851"/>
                <a:gd name="T118" fmla="*/ 0 h 697"/>
                <a:gd name="T119" fmla="*/ 851 w 851"/>
                <a:gd name="T120" fmla="*/ 697 h 697"/>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851" h="697">
                  <a:moveTo>
                    <a:pt x="30" y="170"/>
                  </a:moveTo>
                  <a:lnTo>
                    <a:pt x="0" y="239"/>
                  </a:lnTo>
                  <a:lnTo>
                    <a:pt x="8" y="319"/>
                  </a:lnTo>
                  <a:lnTo>
                    <a:pt x="42" y="358"/>
                  </a:lnTo>
                  <a:lnTo>
                    <a:pt x="92" y="365"/>
                  </a:lnTo>
                  <a:lnTo>
                    <a:pt x="147" y="351"/>
                  </a:lnTo>
                  <a:lnTo>
                    <a:pt x="313" y="281"/>
                  </a:lnTo>
                  <a:lnTo>
                    <a:pt x="449" y="199"/>
                  </a:lnTo>
                  <a:lnTo>
                    <a:pt x="514" y="138"/>
                  </a:lnTo>
                  <a:lnTo>
                    <a:pt x="549" y="135"/>
                  </a:lnTo>
                  <a:lnTo>
                    <a:pt x="529" y="199"/>
                  </a:lnTo>
                  <a:lnTo>
                    <a:pt x="472" y="304"/>
                  </a:lnTo>
                  <a:lnTo>
                    <a:pt x="449" y="416"/>
                  </a:lnTo>
                  <a:lnTo>
                    <a:pt x="445" y="533"/>
                  </a:lnTo>
                  <a:lnTo>
                    <a:pt x="465" y="637"/>
                  </a:lnTo>
                  <a:lnTo>
                    <a:pt x="507" y="697"/>
                  </a:lnTo>
                  <a:lnTo>
                    <a:pt x="553" y="686"/>
                  </a:lnTo>
                  <a:lnTo>
                    <a:pt x="657" y="631"/>
                  </a:lnTo>
                  <a:lnTo>
                    <a:pt x="786" y="614"/>
                  </a:lnTo>
                  <a:lnTo>
                    <a:pt x="828" y="621"/>
                  </a:lnTo>
                  <a:lnTo>
                    <a:pt x="851" y="566"/>
                  </a:lnTo>
                  <a:lnTo>
                    <a:pt x="851" y="505"/>
                  </a:lnTo>
                  <a:lnTo>
                    <a:pt x="789" y="497"/>
                  </a:lnTo>
                  <a:lnTo>
                    <a:pt x="673" y="551"/>
                  </a:lnTo>
                  <a:lnTo>
                    <a:pt x="622" y="573"/>
                  </a:lnTo>
                  <a:lnTo>
                    <a:pt x="542" y="628"/>
                  </a:lnTo>
                  <a:lnTo>
                    <a:pt x="514" y="582"/>
                  </a:lnTo>
                  <a:lnTo>
                    <a:pt x="514" y="475"/>
                  </a:lnTo>
                  <a:lnTo>
                    <a:pt x="556" y="338"/>
                  </a:lnTo>
                  <a:lnTo>
                    <a:pt x="622" y="219"/>
                  </a:lnTo>
                  <a:lnTo>
                    <a:pt x="664" y="135"/>
                  </a:lnTo>
                  <a:lnTo>
                    <a:pt x="666" y="76"/>
                  </a:lnTo>
                  <a:lnTo>
                    <a:pt x="653" y="31"/>
                  </a:lnTo>
                  <a:lnTo>
                    <a:pt x="615" y="2"/>
                  </a:lnTo>
                  <a:lnTo>
                    <a:pt x="546" y="0"/>
                  </a:lnTo>
                  <a:lnTo>
                    <a:pt x="445" y="31"/>
                  </a:lnTo>
                  <a:lnTo>
                    <a:pt x="313" y="73"/>
                  </a:lnTo>
                  <a:lnTo>
                    <a:pt x="131" y="124"/>
                  </a:lnTo>
                  <a:lnTo>
                    <a:pt x="30" y="170"/>
                  </a:lnTo>
                  <a:close/>
                </a:path>
              </a:pathLst>
            </a:custGeom>
            <a:solidFill>
              <a:schemeClr val="tx1"/>
            </a:solidFill>
            <a:ln w="9525">
              <a:noFill/>
              <a:round/>
              <a:headEnd/>
              <a:tailEnd/>
            </a:ln>
          </p:spPr>
          <p:txBody>
            <a:bodyPr>
              <a:prstTxWarp prst="textNoShape">
                <a:avLst/>
              </a:prstTxWarp>
            </a:bodyPr>
            <a:lstStyle/>
            <a:p>
              <a:endParaRPr lang="en-US"/>
            </a:p>
          </p:txBody>
        </p:sp>
        <p:sp>
          <p:nvSpPr>
            <p:cNvPr id="61448" name="Freeform 53"/>
            <p:cNvSpPr>
              <a:spLocks noChangeAspect="1"/>
            </p:cNvSpPr>
            <p:nvPr/>
          </p:nvSpPr>
          <p:spPr bwMode="auto">
            <a:xfrm>
              <a:off x="371" y="1908"/>
              <a:ext cx="348" cy="725"/>
            </a:xfrm>
            <a:custGeom>
              <a:avLst/>
              <a:gdLst>
                <a:gd name="T0" fmla="*/ 1 w 465"/>
                <a:gd name="T1" fmla="*/ 12 h 967"/>
                <a:gd name="T2" fmla="*/ 3 w 465"/>
                <a:gd name="T3" fmla="*/ 9 h 967"/>
                <a:gd name="T4" fmla="*/ 5 w 465"/>
                <a:gd name="T5" fmla="*/ 4 h 967"/>
                <a:gd name="T6" fmla="*/ 9 w 465"/>
                <a:gd name="T7" fmla="*/ 1 h 967"/>
                <a:gd name="T8" fmla="*/ 12 w 465"/>
                <a:gd name="T9" fmla="*/ 0 h 967"/>
                <a:gd name="T10" fmla="*/ 16 w 465"/>
                <a:gd name="T11" fmla="*/ 0 h 967"/>
                <a:gd name="T12" fmla="*/ 19 w 465"/>
                <a:gd name="T13" fmla="*/ 1 h 967"/>
                <a:gd name="T14" fmla="*/ 21 w 465"/>
                <a:gd name="T15" fmla="*/ 1 h 967"/>
                <a:gd name="T16" fmla="*/ 23 w 465"/>
                <a:gd name="T17" fmla="*/ 3 h 967"/>
                <a:gd name="T18" fmla="*/ 24 w 465"/>
                <a:gd name="T19" fmla="*/ 4 h 967"/>
                <a:gd name="T20" fmla="*/ 24 w 465"/>
                <a:gd name="T21" fmla="*/ 7 h 967"/>
                <a:gd name="T22" fmla="*/ 23 w 465"/>
                <a:gd name="T23" fmla="*/ 10 h 967"/>
                <a:gd name="T24" fmla="*/ 21 w 465"/>
                <a:gd name="T25" fmla="*/ 12 h 967"/>
                <a:gd name="T26" fmla="*/ 19 w 465"/>
                <a:gd name="T27" fmla="*/ 14 h 967"/>
                <a:gd name="T28" fmla="*/ 19 w 465"/>
                <a:gd name="T29" fmla="*/ 17 h 967"/>
                <a:gd name="T30" fmla="*/ 19 w 465"/>
                <a:gd name="T31" fmla="*/ 21 h 967"/>
                <a:gd name="T32" fmla="*/ 19 w 465"/>
                <a:gd name="T33" fmla="*/ 25 h 967"/>
                <a:gd name="T34" fmla="*/ 19 w 465"/>
                <a:gd name="T35" fmla="*/ 29 h 967"/>
                <a:gd name="T36" fmla="*/ 21 w 465"/>
                <a:gd name="T37" fmla="*/ 32 h 967"/>
                <a:gd name="T38" fmla="*/ 24 w 465"/>
                <a:gd name="T39" fmla="*/ 37 h 967"/>
                <a:gd name="T40" fmla="*/ 25 w 465"/>
                <a:gd name="T41" fmla="*/ 39 h 967"/>
                <a:gd name="T42" fmla="*/ 25 w 465"/>
                <a:gd name="T43" fmla="*/ 42 h 967"/>
                <a:gd name="T44" fmla="*/ 25 w 465"/>
                <a:gd name="T45" fmla="*/ 46 h 967"/>
                <a:gd name="T46" fmla="*/ 24 w 465"/>
                <a:gd name="T47" fmla="*/ 49 h 967"/>
                <a:gd name="T48" fmla="*/ 23 w 465"/>
                <a:gd name="T49" fmla="*/ 51 h 967"/>
                <a:gd name="T50" fmla="*/ 21 w 465"/>
                <a:gd name="T51" fmla="*/ 52 h 967"/>
                <a:gd name="T52" fmla="*/ 18 w 465"/>
                <a:gd name="T53" fmla="*/ 54 h 967"/>
                <a:gd name="T54" fmla="*/ 15 w 465"/>
                <a:gd name="T55" fmla="*/ 55 h 967"/>
                <a:gd name="T56" fmla="*/ 10 w 465"/>
                <a:gd name="T57" fmla="*/ 54 h 967"/>
                <a:gd name="T58" fmla="*/ 7 w 465"/>
                <a:gd name="T59" fmla="*/ 52 h 967"/>
                <a:gd name="T60" fmla="*/ 4 w 465"/>
                <a:gd name="T61" fmla="*/ 50 h 967"/>
                <a:gd name="T62" fmla="*/ 2 w 465"/>
                <a:gd name="T63" fmla="*/ 46 h 967"/>
                <a:gd name="T64" fmla="*/ 1 w 465"/>
                <a:gd name="T65" fmla="*/ 39 h 967"/>
                <a:gd name="T66" fmla="*/ 0 w 465"/>
                <a:gd name="T67" fmla="*/ 32 h 967"/>
                <a:gd name="T68" fmla="*/ 0 w 465"/>
                <a:gd name="T69" fmla="*/ 27 h 967"/>
                <a:gd name="T70" fmla="*/ 1 w 465"/>
                <a:gd name="T71" fmla="*/ 19 h 967"/>
                <a:gd name="T72" fmla="*/ 1 w 465"/>
                <a:gd name="T73" fmla="*/ 16 h 967"/>
                <a:gd name="T74" fmla="*/ 1 w 465"/>
                <a:gd name="T75" fmla="*/ 12 h 96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465"/>
                <a:gd name="T115" fmla="*/ 0 h 967"/>
                <a:gd name="T116" fmla="*/ 465 w 465"/>
                <a:gd name="T117" fmla="*/ 967 h 967"/>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465" h="967">
                  <a:moveTo>
                    <a:pt x="28" y="228"/>
                  </a:moveTo>
                  <a:lnTo>
                    <a:pt x="52" y="155"/>
                  </a:lnTo>
                  <a:lnTo>
                    <a:pt x="101" y="83"/>
                  </a:lnTo>
                  <a:lnTo>
                    <a:pt x="162" y="31"/>
                  </a:lnTo>
                  <a:lnTo>
                    <a:pt x="224" y="0"/>
                  </a:lnTo>
                  <a:lnTo>
                    <a:pt x="288" y="0"/>
                  </a:lnTo>
                  <a:lnTo>
                    <a:pt x="344" y="3"/>
                  </a:lnTo>
                  <a:lnTo>
                    <a:pt x="386" y="20"/>
                  </a:lnTo>
                  <a:lnTo>
                    <a:pt x="416" y="51"/>
                  </a:lnTo>
                  <a:lnTo>
                    <a:pt x="431" y="85"/>
                  </a:lnTo>
                  <a:lnTo>
                    <a:pt x="431" y="133"/>
                  </a:lnTo>
                  <a:lnTo>
                    <a:pt x="416" y="182"/>
                  </a:lnTo>
                  <a:lnTo>
                    <a:pt x="389" y="214"/>
                  </a:lnTo>
                  <a:lnTo>
                    <a:pt x="360" y="265"/>
                  </a:lnTo>
                  <a:lnTo>
                    <a:pt x="345" y="311"/>
                  </a:lnTo>
                  <a:lnTo>
                    <a:pt x="337" y="373"/>
                  </a:lnTo>
                  <a:lnTo>
                    <a:pt x="337" y="444"/>
                  </a:lnTo>
                  <a:lnTo>
                    <a:pt x="345" y="525"/>
                  </a:lnTo>
                  <a:lnTo>
                    <a:pt x="382" y="590"/>
                  </a:lnTo>
                  <a:lnTo>
                    <a:pt x="435" y="656"/>
                  </a:lnTo>
                  <a:lnTo>
                    <a:pt x="458" y="704"/>
                  </a:lnTo>
                  <a:lnTo>
                    <a:pt x="465" y="753"/>
                  </a:lnTo>
                  <a:lnTo>
                    <a:pt x="462" y="812"/>
                  </a:lnTo>
                  <a:lnTo>
                    <a:pt x="438" y="874"/>
                  </a:lnTo>
                  <a:lnTo>
                    <a:pt x="413" y="916"/>
                  </a:lnTo>
                  <a:lnTo>
                    <a:pt x="379" y="944"/>
                  </a:lnTo>
                  <a:lnTo>
                    <a:pt x="332" y="960"/>
                  </a:lnTo>
                  <a:lnTo>
                    <a:pt x="273" y="967"/>
                  </a:lnTo>
                  <a:lnTo>
                    <a:pt x="192" y="960"/>
                  </a:lnTo>
                  <a:lnTo>
                    <a:pt x="133" y="936"/>
                  </a:lnTo>
                  <a:lnTo>
                    <a:pt x="84" y="897"/>
                  </a:lnTo>
                  <a:lnTo>
                    <a:pt x="45" y="815"/>
                  </a:lnTo>
                  <a:lnTo>
                    <a:pt x="23" y="704"/>
                  </a:lnTo>
                  <a:lnTo>
                    <a:pt x="0" y="587"/>
                  </a:lnTo>
                  <a:lnTo>
                    <a:pt x="0" y="478"/>
                  </a:lnTo>
                  <a:lnTo>
                    <a:pt x="3" y="345"/>
                  </a:lnTo>
                  <a:lnTo>
                    <a:pt x="15" y="279"/>
                  </a:lnTo>
                  <a:lnTo>
                    <a:pt x="28" y="228"/>
                  </a:lnTo>
                  <a:close/>
                </a:path>
              </a:pathLst>
            </a:custGeom>
            <a:solidFill>
              <a:srgbClr val="993366"/>
            </a:solidFill>
            <a:ln w="9525">
              <a:noFill/>
              <a:round/>
              <a:headEnd/>
              <a:tailEnd/>
            </a:ln>
          </p:spPr>
          <p:txBody>
            <a:bodyPr>
              <a:prstTxWarp prst="textNoShape">
                <a:avLst/>
              </a:prstTxWarp>
            </a:bodyPr>
            <a:lstStyle/>
            <a:p>
              <a:endParaRPr lang="en-US"/>
            </a:p>
          </p:txBody>
        </p:sp>
        <p:sp>
          <p:nvSpPr>
            <p:cNvPr id="61449" name="Freeform 54"/>
            <p:cNvSpPr>
              <a:spLocks noChangeAspect="1"/>
            </p:cNvSpPr>
            <p:nvPr/>
          </p:nvSpPr>
          <p:spPr bwMode="auto">
            <a:xfrm>
              <a:off x="580" y="1537"/>
              <a:ext cx="446" cy="375"/>
            </a:xfrm>
            <a:custGeom>
              <a:avLst/>
              <a:gdLst>
                <a:gd name="T0" fmla="*/ 22 w 594"/>
                <a:gd name="T1" fmla="*/ 14 h 500"/>
                <a:gd name="T2" fmla="*/ 23 w 594"/>
                <a:gd name="T3" fmla="*/ 9 h 500"/>
                <a:gd name="T4" fmla="*/ 22 w 594"/>
                <a:gd name="T5" fmla="*/ 6 h 500"/>
                <a:gd name="T6" fmla="*/ 21 w 594"/>
                <a:gd name="T7" fmla="*/ 3 h 500"/>
                <a:gd name="T8" fmla="*/ 19 w 594"/>
                <a:gd name="T9" fmla="*/ 2 h 500"/>
                <a:gd name="T10" fmla="*/ 17 w 594"/>
                <a:gd name="T11" fmla="*/ 2 h 500"/>
                <a:gd name="T12" fmla="*/ 14 w 594"/>
                <a:gd name="T13" fmla="*/ 0 h 500"/>
                <a:gd name="T14" fmla="*/ 11 w 594"/>
                <a:gd name="T15" fmla="*/ 2 h 500"/>
                <a:gd name="T16" fmla="*/ 8 w 594"/>
                <a:gd name="T17" fmla="*/ 2 h 500"/>
                <a:gd name="T18" fmla="*/ 6 w 594"/>
                <a:gd name="T19" fmla="*/ 5 h 500"/>
                <a:gd name="T20" fmla="*/ 4 w 594"/>
                <a:gd name="T21" fmla="*/ 8 h 500"/>
                <a:gd name="T22" fmla="*/ 2 w 594"/>
                <a:gd name="T23" fmla="*/ 12 h 500"/>
                <a:gd name="T24" fmla="*/ 2 w 594"/>
                <a:gd name="T25" fmla="*/ 16 h 500"/>
                <a:gd name="T26" fmla="*/ 0 w 594"/>
                <a:gd name="T27" fmla="*/ 20 h 500"/>
                <a:gd name="T28" fmla="*/ 2 w 594"/>
                <a:gd name="T29" fmla="*/ 24 h 500"/>
                <a:gd name="T30" fmla="*/ 2 w 594"/>
                <a:gd name="T31" fmla="*/ 26 h 500"/>
                <a:gd name="T32" fmla="*/ 5 w 594"/>
                <a:gd name="T33" fmla="*/ 28 h 500"/>
                <a:gd name="T34" fmla="*/ 8 w 594"/>
                <a:gd name="T35" fmla="*/ 29 h 500"/>
                <a:gd name="T36" fmla="*/ 12 w 594"/>
                <a:gd name="T37" fmla="*/ 29 h 500"/>
                <a:gd name="T38" fmla="*/ 15 w 594"/>
                <a:gd name="T39" fmla="*/ 27 h 500"/>
                <a:gd name="T40" fmla="*/ 17 w 594"/>
                <a:gd name="T41" fmla="*/ 25 h 500"/>
                <a:gd name="T42" fmla="*/ 20 w 594"/>
                <a:gd name="T43" fmla="*/ 22 h 500"/>
                <a:gd name="T44" fmla="*/ 20 w 594"/>
                <a:gd name="T45" fmla="*/ 18 h 500"/>
                <a:gd name="T46" fmla="*/ 22 w 594"/>
                <a:gd name="T47" fmla="*/ 17 h 500"/>
                <a:gd name="T48" fmla="*/ 26 w 594"/>
                <a:gd name="T49" fmla="*/ 17 h 500"/>
                <a:gd name="T50" fmla="*/ 30 w 594"/>
                <a:gd name="T51" fmla="*/ 17 h 500"/>
                <a:gd name="T52" fmla="*/ 33 w 594"/>
                <a:gd name="T53" fmla="*/ 17 h 500"/>
                <a:gd name="T54" fmla="*/ 34 w 594"/>
                <a:gd name="T55" fmla="*/ 17 h 500"/>
                <a:gd name="T56" fmla="*/ 33 w 594"/>
                <a:gd name="T57" fmla="*/ 13 h 500"/>
                <a:gd name="T58" fmla="*/ 30 w 594"/>
                <a:gd name="T59" fmla="*/ 13 h 500"/>
                <a:gd name="T60" fmla="*/ 25 w 594"/>
                <a:gd name="T61" fmla="*/ 14 h 500"/>
                <a:gd name="T62" fmla="*/ 22 w 594"/>
                <a:gd name="T63" fmla="*/ 14 h 50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594"/>
                <a:gd name="T97" fmla="*/ 0 h 500"/>
                <a:gd name="T98" fmla="*/ 594 w 594"/>
                <a:gd name="T99" fmla="*/ 500 h 50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594" h="500">
                  <a:moveTo>
                    <a:pt x="383" y="230"/>
                  </a:moveTo>
                  <a:lnTo>
                    <a:pt x="390" y="153"/>
                  </a:lnTo>
                  <a:lnTo>
                    <a:pt x="378" y="91"/>
                  </a:lnTo>
                  <a:lnTo>
                    <a:pt x="361" y="46"/>
                  </a:lnTo>
                  <a:lnTo>
                    <a:pt x="329" y="19"/>
                  </a:lnTo>
                  <a:lnTo>
                    <a:pt x="292" y="4"/>
                  </a:lnTo>
                  <a:lnTo>
                    <a:pt x="244" y="0"/>
                  </a:lnTo>
                  <a:lnTo>
                    <a:pt x="183" y="7"/>
                  </a:lnTo>
                  <a:lnTo>
                    <a:pt x="133" y="35"/>
                  </a:lnTo>
                  <a:lnTo>
                    <a:pt x="92" y="74"/>
                  </a:lnTo>
                  <a:lnTo>
                    <a:pt x="51" y="137"/>
                  </a:lnTo>
                  <a:lnTo>
                    <a:pt x="20" y="207"/>
                  </a:lnTo>
                  <a:lnTo>
                    <a:pt x="3" y="272"/>
                  </a:lnTo>
                  <a:lnTo>
                    <a:pt x="0" y="348"/>
                  </a:lnTo>
                  <a:lnTo>
                    <a:pt x="3" y="409"/>
                  </a:lnTo>
                  <a:lnTo>
                    <a:pt x="30" y="454"/>
                  </a:lnTo>
                  <a:lnTo>
                    <a:pt x="72" y="488"/>
                  </a:lnTo>
                  <a:lnTo>
                    <a:pt x="133" y="500"/>
                  </a:lnTo>
                  <a:lnTo>
                    <a:pt x="204" y="493"/>
                  </a:lnTo>
                  <a:lnTo>
                    <a:pt x="260" y="472"/>
                  </a:lnTo>
                  <a:lnTo>
                    <a:pt x="299" y="439"/>
                  </a:lnTo>
                  <a:lnTo>
                    <a:pt x="334" y="384"/>
                  </a:lnTo>
                  <a:lnTo>
                    <a:pt x="357" y="314"/>
                  </a:lnTo>
                  <a:lnTo>
                    <a:pt x="378" y="286"/>
                  </a:lnTo>
                  <a:lnTo>
                    <a:pt x="445" y="279"/>
                  </a:lnTo>
                  <a:lnTo>
                    <a:pt x="524" y="286"/>
                  </a:lnTo>
                  <a:lnTo>
                    <a:pt x="571" y="293"/>
                  </a:lnTo>
                  <a:lnTo>
                    <a:pt x="594" y="277"/>
                  </a:lnTo>
                  <a:lnTo>
                    <a:pt x="579" y="221"/>
                  </a:lnTo>
                  <a:lnTo>
                    <a:pt x="529" y="221"/>
                  </a:lnTo>
                  <a:lnTo>
                    <a:pt x="433" y="241"/>
                  </a:lnTo>
                  <a:lnTo>
                    <a:pt x="383" y="230"/>
                  </a:lnTo>
                  <a:close/>
                </a:path>
              </a:pathLst>
            </a:custGeom>
            <a:solidFill>
              <a:schemeClr val="tx1"/>
            </a:solidFill>
            <a:ln w="9525">
              <a:noFill/>
              <a:round/>
              <a:headEnd/>
              <a:tailEnd/>
            </a:ln>
          </p:spPr>
          <p:txBody>
            <a:bodyPr>
              <a:prstTxWarp prst="textNoShape">
                <a:avLst/>
              </a:prstTxWarp>
            </a:bodyPr>
            <a:lstStyle/>
            <a:p>
              <a:endParaRPr lang="en-US"/>
            </a:p>
          </p:txBody>
        </p:sp>
        <p:sp>
          <p:nvSpPr>
            <p:cNvPr id="61450" name="Freeform 55"/>
            <p:cNvSpPr>
              <a:spLocks noChangeAspect="1"/>
            </p:cNvSpPr>
            <p:nvPr/>
          </p:nvSpPr>
          <p:spPr bwMode="auto">
            <a:xfrm>
              <a:off x="706" y="2992"/>
              <a:ext cx="347" cy="233"/>
            </a:xfrm>
            <a:custGeom>
              <a:avLst/>
              <a:gdLst>
                <a:gd name="T0" fmla="*/ 25 w 462"/>
                <a:gd name="T1" fmla="*/ 0 h 311"/>
                <a:gd name="T2" fmla="*/ 13 w 462"/>
                <a:gd name="T3" fmla="*/ 7 h 311"/>
                <a:gd name="T4" fmla="*/ 0 w 462"/>
                <a:gd name="T5" fmla="*/ 15 h 311"/>
                <a:gd name="T6" fmla="*/ 3 w 462"/>
                <a:gd name="T7" fmla="*/ 17 h 311"/>
                <a:gd name="T8" fmla="*/ 26 w 462"/>
                <a:gd name="T9" fmla="*/ 3 h 311"/>
                <a:gd name="T10" fmla="*/ 25 w 462"/>
                <a:gd name="T11" fmla="*/ 0 h 311"/>
                <a:gd name="T12" fmla="*/ 0 60000 65536"/>
                <a:gd name="T13" fmla="*/ 0 60000 65536"/>
                <a:gd name="T14" fmla="*/ 0 60000 65536"/>
                <a:gd name="T15" fmla="*/ 0 60000 65536"/>
                <a:gd name="T16" fmla="*/ 0 60000 65536"/>
                <a:gd name="T17" fmla="*/ 0 60000 65536"/>
                <a:gd name="T18" fmla="*/ 0 w 462"/>
                <a:gd name="T19" fmla="*/ 0 h 311"/>
                <a:gd name="T20" fmla="*/ 462 w 462"/>
                <a:gd name="T21" fmla="*/ 311 h 311"/>
              </a:gdLst>
              <a:ahLst/>
              <a:cxnLst>
                <a:cxn ang="T12">
                  <a:pos x="T0" y="T1"/>
                </a:cxn>
                <a:cxn ang="T13">
                  <a:pos x="T2" y="T3"/>
                </a:cxn>
                <a:cxn ang="T14">
                  <a:pos x="T4" y="T5"/>
                </a:cxn>
                <a:cxn ang="T15">
                  <a:pos x="T6" y="T7"/>
                </a:cxn>
                <a:cxn ang="T16">
                  <a:pos x="T8" y="T9"/>
                </a:cxn>
                <a:cxn ang="T17">
                  <a:pos x="T10" y="T11"/>
                </a:cxn>
              </a:cxnLst>
              <a:rect l="T18" t="T19" r="T20" b="T21"/>
              <a:pathLst>
                <a:path w="462" h="311">
                  <a:moveTo>
                    <a:pt x="427" y="0"/>
                  </a:moveTo>
                  <a:lnTo>
                    <a:pt x="215" y="135"/>
                  </a:lnTo>
                  <a:lnTo>
                    <a:pt x="0" y="269"/>
                  </a:lnTo>
                  <a:lnTo>
                    <a:pt x="49" y="311"/>
                  </a:lnTo>
                  <a:lnTo>
                    <a:pt x="462" y="57"/>
                  </a:lnTo>
                  <a:lnTo>
                    <a:pt x="427" y="0"/>
                  </a:lnTo>
                  <a:close/>
                </a:path>
              </a:pathLst>
            </a:custGeom>
            <a:solidFill>
              <a:srgbClr val="F9CF66"/>
            </a:solidFill>
            <a:ln w="9525">
              <a:noFill/>
              <a:round/>
              <a:headEnd/>
              <a:tailEnd/>
            </a:ln>
          </p:spPr>
          <p:txBody>
            <a:bodyPr>
              <a:prstTxWarp prst="textNoShape">
                <a:avLst/>
              </a:prstTxWarp>
            </a:bodyPr>
            <a:lstStyle/>
            <a:p>
              <a:endParaRPr lang="en-US"/>
            </a:p>
          </p:txBody>
        </p:sp>
        <p:sp>
          <p:nvSpPr>
            <p:cNvPr id="61451" name="Freeform 56"/>
            <p:cNvSpPr>
              <a:spLocks noChangeAspect="1"/>
            </p:cNvSpPr>
            <p:nvPr/>
          </p:nvSpPr>
          <p:spPr bwMode="auto">
            <a:xfrm>
              <a:off x="750" y="2874"/>
              <a:ext cx="198" cy="264"/>
            </a:xfrm>
            <a:custGeom>
              <a:avLst/>
              <a:gdLst>
                <a:gd name="T0" fmla="*/ 11 w 264"/>
                <a:gd name="T1" fmla="*/ 2 h 352"/>
                <a:gd name="T2" fmla="*/ 5 w 264"/>
                <a:gd name="T3" fmla="*/ 9 h 352"/>
                <a:gd name="T4" fmla="*/ 2 w 264"/>
                <a:gd name="T5" fmla="*/ 13 h 352"/>
                <a:gd name="T6" fmla="*/ 0 w 264"/>
                <a:gd name="T7" fmla="*/ 17 h 352"/>
                <a:gd name="T8" fmla="*/ 2 w 264"/>
                <a:gd name="T9" fmla="*/ 20 h 352"/>
                <a:gd name="T10" fmla="*/ 2 w 264"/>
                <a:gd name="T11" fmla="*/ 20 h 352"/>
                <a:gd name="T12" fmla="*/ 5 w 264"/>
                <a:gd name="T13" fmla="*/ 17 h 352"/>
                <a:gd name="T14" fmla="*/ 9 w 264"/>
                <a:gd name="T15" fmla="*/ 11 h 352"/>
                <a:gd name="T16" fmla="*/ 11 w 264"/>
                <a:gd name="T17" fmla="*/ 7 h 352"/>
                <a:gd name="T18" fmla="*/ 14 w 264"/>
                <a:gd name="T19" fmla="*/ 0 h 352"/>
                <a:gd name="T20" fmla="*/ 11 w 264"/>
                <a:gd name="T21" fmla="*/ 2 h 35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64"/>
                <a:gd name="T34" fmla="*/ 0 h 352"/>
                <a:gd name="T35" fmla="*/ 264 w 264"/>
                <a:gd name="T36" fmla="*/ 352 h 35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64" h="352">
                  <a:moveTo>
                    <a:pt x="206" y="26"/>
                  </a:moveTo>
                  <a:lnTo>
                    <a:pt x="88" y="155"/>
                  </a:lnTo>
                  <a:lnTo>
                    <a:pt x="30" y="233"/>
                  </a:lnTo>
                  <a:lnTo>
                    <a:pt x="0" y="311"/>
                  </a:lnTo>
                  <a:lnTo>
                    <a:pt x="10" y="345"/>
                  </a:lnTo>
                  <a:lnTo>
                    <a:pt x="45" y="352"/>
                  </a:lnTo>
                  <a:lnTo>
                    <a:pt x="88" y="303"/>
                  </a:lnTo>
                  <a:lnTo>
                    <a:pt x="157" y="195"/>
                  </a:lnTo>
                  <a:lnTo>
                    <a:pt x="202" y="120"/>
                  </a:lnTo>
                  <a:lnTo>
                    <a:pt x="264" y="0"/>
                  </a:lnTo>
                  <a:lnTo>
                    <a:pt x="206" y="26"/>
                  </a:lnTo>
                  <a:close/>
                </a:path>
              </a:pathLst>
            </a:custGeom>
            <a:solidFill>
              <a:srgbClr val="F9CF66"/>
            </a:solidFill>
            <a:ln w="9525">
              <a:noFill/>
              <a:round/>
              <a:headEnd/>
              <a:tailEnd/>
            </a:ln>
          </p:spPr>
          <p:txBody>
            <a:bodyPr>
              <a:prstTxWarp prst="textNoShape">
                <a:avLst/>
              </a:prstTxWarp>
            </a:bodyPr>
            <a:lstStyle/>
            <a:p>
              <a:endParaRPr lang="en-US"/>
            </a:p>
          </p:txBody>
        </p:sp>
        <p:sp>
          <p:nvSpPr>
            <p:cNvPr id="61452" name="Freeform 57"/>
            <p:cNvSpPr>
              <a:spLocks noChangeAspect="1"/>
            </p:cNvSpPr>
            <p:nvPr/>
          </p:nvSpPr>
          <p:spPr bwMode="auto">
            <a:xfrm>
              <a:off x="1002" y="2475"/>
              <a:ext cx="211" cy="300"/>
            </a:xfrm>
            <a:custGeom>
              <a:avLst/>
              <a:gdLst>
                <a:gd name="T0" fmla="*/ 0 w 281"/>
                <a:gd name="T1" fmla="*/ 19 h 401"/>
                <a:gd name="T2" fmla="*/ 6 w 281"/>
                <a:gd name="T3" fmla="*/ 9 h 401"/>
                <a:gd name="T4" fmla="*/ 11 w 281"/>
                <a:gd name="T5" fmla="*/ 1 h 401"/>
                <a:gd name="T6" fmla="*/ 17 w 281"/>
                <a:gd name="T7" fmla="*/ 0 h 401"/>
                <a:gd name="T8" fmla="*/ 11 w 281"/>
                <a:gd name="T9" fmla="*/ 7 h 401"/>
                <a:gd name="T10" fmla="*/ 6 w 281"/>
                <a:gd name="T11" fmla="*/ 14 h 401"/>
                <a:gd name="T12" fmla="*/ 0 w 281"/>
                <a:gd name="T13" fmla="*/ 22 h 401"/>
                <a:gd name="T14" fmla="*/ 0 w 281"/>
                <a:gd name="T15" fmla="*/ 19 h 401"/>
                <a:gd name="T16" fmla="*/ 0 60000 65536"/>
                <a:gd name="T17" fmla="*/ 0 60000 65536"/>
                <a:gd name="T18" fmla="*/ 0 60000 65536"/>
                <a:gd name="T19" fmla="*/ 0 60000 65536"/>
                <a:gd name="T20" fmla="*/ 0 60000 65536"/>
                <a:gd name="T21" fmla="*/ 0 60000 65536"/>
                <a:gd name="T22" fmla="*/ 0 60000 65536"/>
                <a:gd name="T23" fmla="*/ 0 60000 65536"/>
                <a:gd name="T24" fmla="*/ 0 w 281"/>
                <a:gd name="T25" fmla="*/ 0 h 401"/>
                <a:gd name="T26" fmla="*/ 281 w 281"/>
                <a:gd name="T27" fmla="*/ 401 h 40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81" h="401">
                  <a:moveTo>
                    <a:pt x="0" y="360"/>
                  </a:moveTo>
                  <a:lnTo>
                    <a:pt x="97" y="156"/>
                  </a:lnTo>
                  <a:lnTo>
                    <a:pt x="188" y="7"/>
                  </a:lnTo>
                  <a:lnTo>
                    <a:pt x="281" y="0"/>
                  </a:lnTo>
                  <a:lnTo>
                    <a:pt x="195" y="121"/>
                  </a:lnTo>
                  <a:lnTo>
                    <a:pt x="110" y="254"/>
                  </a:lnTo>
                  <a:lnTo>
                    <a:pt x="0" y="401"/>
                  </a:lnTo>
                  <a:lnTo>
                    <a:pt x="0" y="360"/>
                  </a:lnTo>
                  <a:close/>
                </a:path>
              </a:pathLst>
            </a:custGeom>
            <a:solidFill>
              <a:srgbClr val="F9CF66"/>
            </a:solidFill>
            <a:ln w="9525">
              <a:noFill/>
              <a:round/>
              <a:headEnd/>
              <a:tailEnd/>
            </a:ln>
          </p:spPr>
          <p:txBody>
            <a:bodyPr>
              <a:prstTxWarp prst="textNoShape">
                <a:avLst/>
              </a:prstTxWarp>
            </a:bodyPr>
            <a:lstStyle/>
            <a:p>
              <a:endParaRPr lang="en-US"/>
            </a:p>
          </p:txBody>
        </p:sp>
        <p:sp>
          <p:nvSpPr>
            <p:cNvPr id="61453" name="Freeform 58"/>
            <p:cNvSpPr>
              <a:spLocks noChangeAspect="1"/>
            </p:cNvSpPr>
            <p:nvPr/>
          </p:nvSpPr>
          <p:spPr bwMode="auto">
            <a:xfrm>
              <a:off x="198" y="2961"/>
              <a:ext cx="453" cy="398"/>
            </a:xfrm>
            <a:custGeom>
              <a:avLst/>
              <a:gdLst>
                <a:gd name="T0" fmla="*/ 23 w 604"/>
                <a:gd name="T1" fmla="*/ 0 h 530"/>
                <a:gd name="T2" fmla="*/ 13 w 604"/>
                <a:gd name="T3" fmla="*/ 8 h 530"/>
                <a:gd name="T4" fmla="*/ 9 w 604"/>
                <a:gd name="T5" fmla="*/ 13 h 530"/>
                <a:gd name="T6" fmla="*/ 4 w 604"/>
                <a:gd name="T7" fmla="*/ 21 h 530"/>
                <a:gd name="T8" fmla="*/ 0 w 604"/>
                <a:gd name="T9" fmla="*/ 27 h 530"/>
                <a:gd name="T10" fmla="*/ 2 w 604"/>
                <a:gd name="T11" fmla="*/ 30 h 530"/>
                <a:gd name="T12" fmla="*/ 3 w 604"/>
                <a:gd name="T13" fmla="*/ 30 h 530"/>
                <a:gd name="T14" fmla="*/ 4 w 604"/>
                <a:gd name="T15" fmla="*/ 28 h 530"/>
                <a:gd name="T16" fmla="*/ 11 w 604"/>
                <a:gd name="T17" fmla="*/ 17 h 530"/>
                <a:gd name="T18" fmla="*/ 34 w 604"/>
                <a:gd name="T19" fmla="*/ 18 h 530"/>
                <a:gd name="T20" fmla="*/ 32 w 604"/>
                <a:gd name="T21" fmla="*/ 15 h 530"/>
                <a:gd name="T22" fmla="*/ 13 w 604"/>
                <a:gd name="T23" fmla="*/ 13 h 530"/>
                <a:gd name="T24" fmla="*/ 20 w 604"/>
                <a:gd name="T25" fmla="*/ 5 h 530"/>
                <a:gd name="T26" fmla="*/ 23 w 604"/>
                <a:gd name="T27" fmla="*/ 2 h 530"/>
                <a:gd name="T28" fmla="*/ 23 w 604"/>
                <a:gd name="T29" fmla="*/ 0 h 53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04"/>
                <a:gd name="T46" fmla="*/ 0 h 530"/>
                <a:gd name="T47" fmla="*/ 604 w 604"/>
                <a:gd name="T48" fmla="*/ 530 h 53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04" h="530">
                  <a:moveTo>
                    <a:pt x="391" y="0"/>
                  </a:moveTo>
                  <a:lnTo>
                    <a:pt x="229" y="145"/>
                  </a:lnTo>
                  <a:lnTo>
                    <a:pt x="158" y="228"/>
                  </a:lnTo>
                  <a:lnTo>
                    <a:pt x="68" y="359"/>
                  </a:lnTo>
                  <a:lnTo>
                    <a:pt x="0" y="472"/>
                  </a:lnTo>
                  <a:lnTo>
                    <a:pt x="12" y="523"/>
                  </a:lnTo>
                  <a:lnTo>
                    <a:pt x="54" y="530"/>
                  </a:lnTo>
                  <a:lnTo>
                    <a:pt x="84" y="485"/>
                  </a:lnTo>
                  <a:lnTo>
                    <a:pt x="203" y="283"/>
                  </a:lnTo>
                  <a:lnTo>
                    <a:pt x="604" y="319"/>
                  </a:lnTo>
                  <a:lnTo>
                    <a:pt x="565" y="258"/>
                  </a:lnTo>
                  <a:lnTo>
                    <a:pt x="234" y="229"/>
                  </a:lnTo>
                  <a:lnTo>
                    <a:pt x="347" y="83"/>
                  </a:lnTo>
                  <a:lnTo>
                    <a:pt x="412" y="4"/>
                  </a:lnTo>
                  <a:lnTo>
                    <a:pt x="391" y="0"/>
                  </a:lnTo>
                  <a:close/>
                </a:path>
              </a:pathLst>
            </a:custGeom>
            <a:solidFill>
              <a:srgbClr val="F9CF66"/>
            </a:solidFill>
            <a:ln w="9525">
              <a:noFill/>
              <a:round/>
              <a:headEnd/>
              <a:tailEnd/>
            </a:ln>
          </p:spPr>
          <p:txBody>
            <a:bodyPr>
              <a:prstTxWarp prst="textNoShape">
                <a:avLst/>
              </a:prstTxWarp>
            </a:bodyPr>
            <a:lstStyle/>
            <a:p>
              <a:endParaRPr lang="en-US"/>
            </a:p>
          </p:txBody>
        </p:sp>
        <p:sp>
          <p:nvSpPr>
            <p:cNvPr id="61454" name="Freeform 59"/>
            <p:cNvSpPr>
              <a:spLocks noChangeAspect="1"/>
            </p:cNvSpPr>
            <p:nvPr/>
          </p:nvSpPr>
          <p:spPr bwMode="auto">
            <a:xfrm>
              <a:off x="524" y="2628"/>
              <a:ext cx="701" cy="577"/>
            </a:xfrm>
            <a:custGeom>
              <a:avLst/>
              <a:gdLst>
                <a:gd name="T0" fmla="*/ 33 w 934"/>
                <a:gd name="T1" fmla="*/ 15 h 770"/>
                <a:gd name="T2" fmla="*/ 47 w 934"/>
                <a:gd name="T3" fmla="*/ 32 h 770"/>
                <a:gd name="T4" fmla="*/ 53 w 934"/>
                <a:gd name="T5" fmla="*/ 38 h 770"/>
                <a:gd name="T6" fmla="*/ 53 w 934"/>
                <a:gd name="T7" fmla="*/ 41 h 770"/>
                <a:gd name="T8" fmla="*/ 52 w 934"/>
                <a:gd name="T9" fmla="*/ 43 h 770"/>
                <a:gd name="T10" fmla="*/ 49 w 934"/>
                <a:gd name="T11" fmla="*/ 43 h 770"/>
                <a:gd name="T12" fmla="*/ 45 w 934"/>
                <a:gd name="T13" fmla="*/ 39 h 770"/>
                <a:gd name="T14" fmla="*/ 41 w 934"/>
                <a:gd name="T15" fmla="*/ 33 h 770"/>
                <a:gd name="T16" fmla="*/ 38 w 934"/>
                <a:gd name="T17" fmla="*/ 27 h 770"/>
                <a:gd name="T18" fmla="*/ 34 w 934"/>
                <a:gd name="T19" fmla="*/ 21 h 770"/>
                <a:gd name="T20" fmla="*/ 32 w 934"/>
                <a:gd name="T21" fmla="*/ 17 h 770"/>
                <a:gd name="T22" fmla="*/ 4 w 934"/>
                <a:gd name="T23" fmla="*/ 28 h 770"/>
                <a:gd name="T24" fmla="*/ 0 w 934"/>
                <a:gd name="T25" fmla="*/ 23 h 770"/>
                <a:gd name="T26" fmla="*/ 22 w 934"/>
                <a:gd name="T27" fmla="*/ 0 h 770"/>
                <a:gd name="T28" fmla="*/ 24 w 934"/>
                <a:gd name="T29" fmla="*/ 4 h 770"/>
                <a:gd name="T30" fmla="*/ 11 w 934"/>
                <a:gd name="T31" fmla="*/ 17 h 770"/>
                <a:gd name="T32" fmla="*/ 4 w 934"/>
                <a:gd name="T33" fmla="*/ 24 h 770"/>
                <a:gd name="T34" fmla="*/ 32 w 934"/>
                <a:gd name="T35" fmla="*/ 13 h 770"/>
                <a:gd name="T36" fmla="*/ 33 w 934"/>
                <a:gd name="T37" fmla="*/ 15 h 77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34"/>
                <a:gd name="T58" fmla="*/ 0 h 770"/>
                <a:gd name="T59" fmla="*/ 934 w 934"/>
                <a:gd name="T60" fmla="*/ 770 h 77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34" h="770">
                  <a:moveTo>
                    <a:pt x="577" y="271"/>
                  </a:moveTo>
                  <a:lnTo>
                    <a:pt x="822" y="573"/>
                  </a:lnTo>
                  <a:lnTo>
                    <a:pt x="925" y="692"/>
                  </a:lnTo>
                  <a:lnTo>
                    <a:pt x="934" y="735"/>
                  </a:lnTo>
                  <a:lnTo>
                    <a:pt x="918" y="770"/>
                  </a:lnTo>
                  <a:lnTo>
                    <a:pt x="869" y="762"/>
                  </a:lnTo>
                  <a:lnTo>
                    <a:pt x="799" y="705"/>
                  </a:lnTo>
                  <a:lnTo>
                    <a:pt x="721" y="595"/>
                  </a:lnTo>
                  <a:lnTo>
                    <a:pt x="658" y="479"/>
                  </a:lnTo>
                  <a:lnTo>
                    <a:pt x="597" y="374"/>
                  </a:lnTo>
                  <a:lnTo>
                    <a:pt x="554" y="317"/>
                  </a:lnTo>
                  <a:lnTo>
                    <a:pt x="58" y="511"/>
                  </a:lnTo>
                  <a:lnTo>
                    <a:pt x="0" y="417"/>
                  </a:lnTo>
                  <a:lnTo>
                    <a:pt x="380" y="0"/>
                  </a:lnTo>
                  <a:lnTo>
                    <a:pt x="415" y="65"/>
                  </a:lnTo>
                  <a:lnTo>
                    <a:pt x="175" y="310"/>
                  </a:lnTo>
                  <a:lnTo>
                    <a:pt x="55" y="437"/>
                  </a:lnTo>
                  <a:lnTo>
                    <a:pt x="546" y="248"/>
                  </a:lnTo>
                  <a:lnTo>
                    <a:pt x="577" y="271"/>
                  </a:lnTo>
                  <a:close/>
                </a:path>
              </a:pathLst>
            </a:custGeom>
            <a:solidFill>
              <a:srgbClr val="F9CF66"/>
            </a:solidFill>
            <a:ln w="9525">
              <a:noFill/>
              <a:round/>
              <a:headEnd/>
              <a:tailEnd/>
            </a:ln>
          </p:spPr>
          <p:txBody>
            <a:bodyPr>
              <a:prstTxWarp prst="textNoShape">
                <a:avLst/>
              </a:prstTxWarp>
            </a:bodyPr>
            <a:lstStyle/>
            <a:p>
              <a:endParaRPr lang="en-US"/>
            </a:p>
          </p:txBody>
        </p:sp>
        <p:sp>
          <p:nvSpPr>
            <p:cNvPr id="61455" name="Freeform 60"/>
            <p:cNvSpPr>
              <a:spLocks noChangeAspect="1"/>
            </p:cNvSpPr>
            <p:nvPr/>
          </p:nvSpPr>
          <p:spPr bwMode="auto">
            <a:xfrm>
              <a:off x="335" y="2670"/>
              <a:ext cx="510" cy="703"/>
            </a:xfrm>
            <a:custGeom>
              <a:avLst/>
              <a:gdLst>
                <a:gd name="T0" fmla="*/ 0 w 681"/>
                <a:gd name="T1" fmla="*/ 0 h 938"/>
                <a:gd name="T2" fmla="*/ 5 w 681"/>
                <a:gd name="T3" fmla="*/ 10 h 938"/>
                <a:gd name="T4" fmla="*/ 9 w 681"/>
                <a:gd name="T5" fmla="*/ 16 h 938"/>
                <a:gd name="T6" fmla="*/ 13 w 681"/>
                <a:gd name="T7" fmla="*/ 24 h 938"/>
                <a:gd name="T8" fmla="*/ 18 w 681"/>
                <a:gd name="T9" fmla="*/ 31 h 938"/>
                <a:gd name="T10" fmla="*/ 24 w 681"/>
                <a:gd name="T11" fmla="*/ 41 h 938"/>
                <a:gd name="T12" fmla="*/ 30 w 681"/>
                <a:gd name="T13" fmla="*/ 49 h 938"/>
                <a:gd name="T14" fmla="*/ 34 w 681"/>
                <a:gd name="T15" fmla="*/ 52 h 938"/>
                <a:gd name="T16" fmla="*/ 37 w 681"/>
                <a:gd name="T17" fmla="*/ 52 h 938"/>
                <a:gd name="T18" fmla="*/ 37 w 681"/>
                <a:gd name="T19" fmla="*/ 49 h 938"/>
                <a:gd name="T20" fmla="*/ 35 w 681"/>
                <a:gd name="T21" fmla="*/ 46 h 938"/>
                <a:gd name="T22" fmla="*/ 28 w 681"/>
                <a:gd name="T23" fmla="*/ 38 h 938"/>
                <a:gd name="T24" fmla="*/ 22 w 681"/>
                <a:gd name="T25" fmla="*/ 32 h 938"/>
                <a:gd name="T26" fmla="*/ 17 w 681"/>
                <a:gd name="T27" fmla="*/ 25 h 938"/>
                <a:gd name="T28" fmla="*/ 13 w 681"/>
                <a:gd name="T29" fmla="*/ 17 h 938"/>
                <a:gd name="T30" fmla="*/ 9 w 681"/>
                <a:gd name="T31" fmla="*/ 10 h 938"/>
                <a:gd name="T32" fmla="*/ 5 w 681"/>
                <a:gd name="T33" fmla="*/ 1 h 938"/>
                <a:gd name="T34" fmla="*/ 0 w 681"/>
                <a:gd name="T35" fmla="*/ 0 h 93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81"/>
                <a:gd name="T55" fmla="*/ 0 h 938"/>
                <a:gd name="T56" fmla="*/ 681 w 681"/>
                <a:gd name="T57" fmla="*/ 938 h 93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81" h="938">
                  <a:moveTo>
                    <a:pt x="0" y="0"/>
                  </a:moveTo>
                  <a:lnTo>
                    <a:pt x="97" y="198"/>
                  </a:lnTo>
                  <a:lnTo>
                    <a:pt x="155" y="302"/>
                  </a:lnTo>
                  <a:lnTo>
                    <a:pt x="236" y="435"/>
                  </a:lnTo>
                  <a:lnTo>
                    <a:pt x="320" y="566"/>
                  </a:lnTo>
                  <a:lnTo>
                    <a:pt x="440" y="740"/>
                  </a:lnTo>
                  <a:lnTo>
                    <a:pt x="544" y="883"/>
                  </a:lnTo>
                  <a:lnTo>
                    <a:pt x="626" y="938"/>
                  </a:lnTo>
                  <a:lnTo>
                    <a:pt x="666" y="930"/>
                  </a:lnTo>
                  <a:lnTo>
                    <a:pt x="681" y="891"/>
                  </a:lnTo>
                  <a:lnTo>
                    <a:pt x="635" y="829"/>
                  </a:lnTo>
                  <a:lnTo>
                    <a:pt x="493" y="689"/>
                  </a:lnTo>
                  <a:lnTo>
                    <a:pt x="399" y="581"/>
                  </a:lnTo>
                  <a:lnTo>
                    <a:pt x="308" y="449"/>
                  </a:lnTo>
                  <a:lnTo>
                    <a:pt x="232" y="315"/>
                  </a:lnTo>
                  <a:lnTo>
                    <a:pt x="167" y="191"/>
                  </a:lnTo>
                  <a:lnTo>
                    <a:pt x="90" y="26"/>
                  </a:lnTo>
                  <a:lnTo>
                    <a:pt x="0" y="0"/>
                  </a:lnTo>
                  <a:close/>
                </a:path>
              </a:pathLst>
            </a:custGeom>
            <a:solidFill>
              <a:srgbClr val="F9CF66"/>
            </a:solidFill>
            <a:ln w="9525">
              <a:noFill/>
              <a:round/>
              <a:headEnd/>
              <a:tailEnd/>
            </a:ln>
          </p:spPr>
          <p:txBody>
            <a:bodyPr>
              <a:prstTxWarp prst="textNoShape">
                <a:avLst/>
              </a:prstTxWarp>
            </a:bodyPr>
            <a:lstStyle/>
            <a:p>
              <a:endParaRPr lang="en-US"/>
            </a:p>
          </p:txBody>
        </p:sp>
        <p:sp>
          <p:nvSpPr>
            <p:cNvPr id="61456" name="Freeform 61"/>
            <p:cNvSpPr>
              <a:spLocks noChangeAspect="1"/>
            </p:cNvSpPr>
            <p:nvPr/>
          </p:nvSpPr>
          <p:spPr bwMode="auto">
            <a:xfrm>
              <a:off x="1163" y="2227"/>
              <a:ext cx="60" cy="245"/>
            </a:xfrm>
            <a:custGeom>
              <a:avLst/>
              <a:gdLst>
                <a:gd name="T0" fmla="*/ 5 w 80"/>
                <a:gd name="T1" fmla="*/ 17 h 327"/>
                <a:gd name="T2" fmla="*/ 4 w 80"/>
                <a:gd name="T3" fmla="*/ 0 h 327"/>
                <a:gd name="T4" fmla="*/ 0 w 80"/>
                <a:gd name="T5" fmla="*/ 2 h 327"/>
                <a:gd name="T6" fmla="*/ 0 w 80"/>
                <a:gd name="T7" fmla="*/ 18 h 327"/>
                <a:gd name="T8" fmla="*/ 5 w 80"/>
                <a:gd name="T9" fmla="*/ 17 h 327"/>
                <a:gd name="T10" fmla="*/ 0 60000 65536"/>
                <a:gd name="T11" fmla="*/ 0 60000 65536"/>
                <a:gd name="T12" fmla="*/ 0 60000 65536"/>
                <a:gd name="T13" fmla="*/ 0 60000 65536"/>
                <a:gd name="T14" fmla="*/ 0 60000 65536"/>
                <a:gd name="T15" fmla="*/ 0 w 80"/>
                <a:gd name="T16" fmla="*/ 0 h 327"/>
                <a:gd name="T17" fmla="*/ 80 w 80"/>
                <a:gd name="T18" fmla="*/ 327 h 327"/>
              </a:gdLst>
              <a:ahLst/>
              <a:cxnLst>
                <a:cxn ang="T10">
                  <a:pos x="T0" y="T1"/>
                </a:cxn>
                <a:cxn ang="T11">
                  <a:pos x="T2" y="T3"/>
                </a:cxn>
                <a:cxn ang="T12">
                  <a:pos x="T4" y="T5"/>
                </a:cxn>
                <a:cxn ang="T13">
                  <a:pos x="T6" y="T7"/>
                </a:cxn>
                <a:cxn ang="T14">
                  <a:pos x="T8" y="T9"/>
                </a:cxn>
              </a:cxnLst>
              <a:rect l="T15" t="T16" r="T17" b="T18"/>
              <a:pathLst>
                <a:path w="80" h="327">
                  <a:moveTo>
                    <a:pt x="80" y="305"/>
                  </a:moveTo>
                  <a:lnTo>
                    <a:pt x="72" y="0"/>
                  </a:lnTo>
                  <a:lnTo>
                    <a:pt x="0" y="41"/>
                  </a:lnTo>
                  <a:lnTo>
                    <a:pt x="0" y="327"/>
                  </a:lnTo>
                  <a:lnTo>
                    <a:pt x="80" y="305"/>
                  </a:lnTo>
                  <a:close/>
                </a:path>
              </a:pathLst>
            </a:custGeom>
            <a:solidFill>
              <a:srgbClr val="F9CF66"/>
            </a:solidFill>
            <a:ln w="9525">
              <a:noFill/>
              <a:round/>
              <a:headEnd/>
              <a:tailEnd/>
            </a:ln>
          </p:spPr>
          <p:txBody>
            <a:bodyPr>
              <a:prstTxWarp prst="textNoShape">
                <a:avLst/>
              </a:prstTxWarp>
            </a:bodyPr>
            <a:lstStyle/>
            <a:p>
              <a:endParaRPr lang="en-US"/>
            </a:p>
          </p:txBody>
        </p:sp>
        <p:sp>
          <p:nvSpPr>
            <p:cNvPr id="61457" name="Freeform 62"/>
            <p:cNvSpPr>
              <a:spLocks noChangeAspect="1"/>
            </p:cNvSpPr>
            <p:nvPr/>
          </p:nvSpPr>
          <p:spPr bwMode="auto">
            <a:xfrm>
              <a:off x="776" y="2127"/>
              <a:ext cx="515" cy="235"/>
            </a:xfrm>
            <a:custGeom>
              <a:avLst/>
              <a:gdLst>
                <a:gd name="T0" fmla="*/ 1 w 687"/>
                <a:gd name="T1" fmla="*/ 14 h 313"/>
                <a:gd name="T2" fmla="*/ 11 w 687"/>
                <a:gd name="T3" fmla="*/ 11 h 313"/>
                <a:gd name="T4" fmla="*/ 23 w 687"/>
                <a:gd name="T5" fmla="*/ 6 h 313"/>
                <a:gd name="T6" fmla="*/ 31 w 687"/>
                <a:gd name="T7" fmla="*/ 0 h 313"/>
                <a:gd name="T8" fmla="*/ 38 w 687"/>
                <a:gd name="T9" fmla="*/ 5 h 313"/>
                <a:gd name="T10" fmla="*/ 34 w 687"/>
                <a:gd name="T11" fmla="*/ 8 h 313"/>
                <a:gd name="T12" fmla="*/ 29 w 687"/>
                <a:gd name="T13" fmla="*/ 10 h 313"/>
                <a:gd name="T14" fmla="*/ 22 w 687"/>
                <a:gd name="T15" fmla="*/ 12 h 313"/>
                <a:gd name="T16" fmla="*/ 13 w 687"/>
                <a:gd name="T17" fmla="*/ 15 h 313"/>
                <a:gd name="T18" fmla="*/ 3 w 687"/>
                <a:gd name="T19" fmla="*/ 17 h 313"/>
                <a:gd name="T20" fmla="*/ 0 w 687"/>
                <a:gd name="T21" fmla="*/ 18 h 313"/>
                <a:gd name="T22" fmla="*/ 1 w 687"/>
                <a:gd name="T23" fmla="*/ 14 h 31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87"/>
                <a:gd name="T37" fmla="*/ 0 h 313"/>
                <a:gd name="T38" fmla="*/ 687 w 687"/>
                <a:gd name="T39" fmla="*/ 313 h 31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87" h="313">
                  <a:moveTo>
                    <a:pt x="3" y="249"/>
                  </a:moveTo>
                  <a:lnTo>
                    <a:pt x="201" y="194"/>
                  </a:lnTo>
                  <a:lnTo>
                    <a:pt x="409" y="89"/>
                  </a:lnTo>
                  <a:lnTo>
                    <a:pt x="567" y="0"/>
                  </a:lnTo>
                  <a:lnTo>
                    <a:pt x="687" y="74"/>
                  </a:lnTo>
                  <a:lnTo>
                    <a:pt x="622" y="120"/>
                  </a:lnTo>
                  <a:lnTo>
                    <a:pt x="521" y="164"/>
                  </a:lnTo>
                  <a:lnTo>
                    <a:pt x="402" y="206"/>
                  </a:lnTo>
                  <a:lnTo>
                    <a:pt x="246" y="256"/>
                  </a:lnTo>
                  <a:lnTo>
                    <a:pt x="55" y="298"/>
                  </a:lnTo>
                  <a:lnTo>
                    <a:pt x="0" y="313"/>
                  </a:lnTo>
                  <a:lnTo>
                    <a:pt x="3" y="249"/>
                  </a:lnTo>
                  <a:close/>
                </a:path>
              </a:pathLst>
            </a:custGeom>
            <a:solidFill>
              <a:srgbClr val="F9CF66"/>
            </a:solidFill>
            <a:ln w="9525">
              <a:noFill/>
              <a:round/>
              <a:headEnd/>
              <a:tailEnd/>
            </a:ln>
          </p:spPr>
          <p:txBody>
            <a:bodyPr>
              <a:prstTxWarp prst="textNoShape">
                <a:avLst/>
              </a:prstTxWarp>
            </a:bodyPr>
            <a:lstStyle/>
            <a:p>
              <a:endParaRPr lang="en-US"/>
            </a:p>
          </p:txBody>
        </p:sp>
        <p:sp>
          <p:nvSpPr>
            <p:cNvPr id="61458" name="Freeform 63"/>
            <p:cNvSpPr>
              <a:spLocks noChangeAspect="1"/>
            </p:cNvSpPr>
            <p:nvPr/>
          </p:nvSpPr>
          <p:spPr bwMode="auto">
            <a:xfrm>
              <a:off x="709" y="2073"/>
              <a:ext cx="76" cy="553"/>
            </a:xfrm>
            <a:custGeom>
              <a:avLst/>
              <a:gdLst>
                <a:gd name="T0" fmla="*/ 0 w 102"/>
                <a:gd name="T1" fmla="*/ 40 h 737"/>
                <a:gd name="T2" fmla="*/ 1 w 102"/>
                <a:gd name="T3" fmla="*/ 6 h 737"/>
                <a:gd name="T4" fmla="*/ 1 w 102"/>
                <a:gd name="T5" fmla="*/ 0 h 737"/>
                <a:gd name="T6" fmla="*/ 4 w 102"/>
                <a:gd name="T7" fmla="*/ 0 h 737"/>
                <a:gd name="T8" fmla="*/ 5 w 102"/>
                <a:gd name="T9" fmla="*/ 2 h 737"/>
                <a:gd name="T10" fmla="*/ 5 w 102"/>
                <a:gd name="T11" fmla="*/ 42 h 737"/>
                <a:gd name="T12" fmla="*/ 2 w 102"/>
                <a:gd name="T13" fmla="*/ 42 h 737"/>
                <a:gd name="T14" fmla="*/ 0 w 102"/>
                <a:gd name="T15" fmla="*/ 40 h 737"/>
                <a:gd name="T16" fmla="*/ 0 60000 65536"/>
                <a:gd name="T17" fmla="*/ 0 60000 65536"/>
                <a:gd name="T18" fmla="*/ 0 60000 65536"/>
                <a:gd name="T19" fmla="*/ 0 60000 65536"/>
                <a:gd name="T20" fmla="*/ 0 60000 65536"/>
                <a:gd name="T21" fmla="*/ 0 60000 65536"/>
                <a:gd name="T22" fmla="*/ 0 60000 65536"/>
                <a:gd name="T23" fmla="*/ 0 60000 65536"/>
                <a:gd name="T24" fmla="*/ 0 w 102"/>
                <a:gd name="T25" fmla="*/ 0 h 737"/>
                <a:gd name="T26" fmla="*/ 102 w 102"/>
                <a:gd name="T27" fmla="*/ 737 h 73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2" h="737">
                  <a:moveTo>
                    <a:pt x="0" y="702"/>
                  </a:moveTo>
                  <a:lnTo>
                    <a:pt x="10" y="97"/>
                  </a:lnTo>
                  <a:lnTo>
                    <a:pt x="10" y="0"/>
                  </a:lnTo>
                  <a:lnTo>
                    <a:pt x="69" y="0"/>
                  </a:lnTo>
                  <a:lnTo>
                    <a:pt x="102" y="5"/>
                  </a:lnTo>
                  <a:lnTo>
                    <a:pt x="95" y="737"/>
                  </a:lnTo>
                  <a:lnTo>
                    <a:pt x="40" y="726"/>
                  </a:lnTo>
                  <a:lnTo>
                    <a:pt x="0" y="702"/>
                  </a:lnTo>
                  <a:close/>
                </a:path>
              </a:pathLst>
            </a:custGeom>
            <a:solidFill>
              <a:srgbClr val="F9CF66"/>
            </a:solidFill>
            <a:ln w="9525">
              <a:noFill/>
              <a:round/>
              <a:headEnd/>
              <a:tailEnd/>
            </a:ln>
          </p:spPr>
          <p:txBody>
            <a:bodyPr>
              <a:prstTxWarp prst="textNoShape">
                <a:avLst/>
              </a:prstTxWarp>
            </a:bodyPr>
            <a:lstStyle/>
            <a:p>
              <a:endParaRPr lang="en-US"/>
            </a:p>
          </p:txBody>
        </p:sp>
        <p:sp>
          <p:nvSpPr>
            <p:cNvPr id="61459" name="Freeform 64"/>
            <p:cNvSpPr>
              <a:spLocks noChangeAspect="1"/>
            </p:cNvSpPr>
            <p:nvPr/>
          </p:nvSpPr>
          <p:spPr bwMode="auto">
            <a:xfrm>
              <a:off x="182" y="1913"/>
              <a:ext cx="72" cy="570"/>
            </a:xfrm>
            <a:custGeom>
              <a:avLst/>
              <a:gdLst>
                <a:gd name="T0" fmla="*/ 4 w 95"/>
                <a:gd name="T1" fmla="*/ 43 h 760"/>
                <a:gd name="T2" fmla="*/ 2 w 95"/>
                <a:gd name="T3" fmla="*/ 30 h 760"/>
                <a:gd name="T4" fmla="*/ 0 w 95"/>
                <a:gd name="T5" fmla="*/ 15 h 760"/>
                <a:gd name="T6" fmla="*/ 2 w 95"/>
                <a:gd name="T7" fmla="*/ 3 h 760"/>
                <a:gd name="T8" fmla="*/ 2 w 95"/>
                <a:gd name="T9" fmla="*/ 2 h 760"/>
                <a:gd name="T10" fmla="*/ 4 w 95"/>
                <a:gd name="T11" fmla="*/ 0 h 760"/>
                <a:gd name="T12" fmla="*/ 6 w 95"/>
                <a:gd name="T13" fmla="*/ 2 h 760"/>
                <a:gd name="T14" fmla="*/ 6 w 95"/>
                <a:gd name="T15" fmla="*/ 6 h 760"/>
                <a:gd name="T16" fmla="*/ 5 w 95"/>
                <a:gd name="T17" fmla="*/ 11 h 760"/>
                <a:gd name="T18" fmla="*/ 5 w 95"/>
                <a:gd name="T19" fmla="*/ 36 h 760"/>
                <a:gd name="T20" fmla="*/ 4 w 95"/>
                <a:gd name="T21" fmla="*/ 43 h 76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5"/>
                <a:gd name="T34" fmla="*/ 0 h 760"/>
                <a:gd name="T35" fmla="*/ 95 w 95"/>
                <a:gd name="T36" fmla="*/ 760 h 76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5" h="760">
                  <a:moveTo>
                    <a:pt x="65" y="760"/>
                  </a:moveTo>
                  <a:lnTo>
                    <a:pt x="17" y="528"/>
                  </a:lnTo>
                  <a:lnTo>
                    <a:pt x="0" y="266"/>
                  </a:lnTo>
                  <a:lnTo>
                    <a:pt x="7" y="58"/>
                  </a:lnTo>
                  <a:lnTo>
                    <a:pt x="17" y="8"/>
                  </a:lnTo>
                  <a:lnTo>
                    <a:pt x="62" y="0"/>
                  </a:lnTo>
                  <a:lnTo>
                    <a:pt x="95" y="21"/>
                  </a:lnTo>
                  <a:lnTo>
                    <a:pt x="95" y="112"/>
                  </a:lnTo>
                  <a:lnTo>
                    <a:pt x="79" y="197"/>
                  </a:lnTo>
                  <a:lnTo>
                    <a:pt x="85" y="630"/>
                  </a:lnTo>
                  <a:lnTo>
                    <a:pt x="65" y="760"/>
                  </a:lnTo>
                  <a:close/>
                </a:path>
              </a:pathLst>
            </a:custGeom>
            <a:solidFill>
              <a:srgbClr val="F9CF66"/>
            </a:solidFill>
            <a:ln w="9525">
              <a:noFill/>
              <a:round/>
              <a:headEnd/>
              <a:tailEnd/>
            </a:ln>
          </p:spPr>
          <p:txBody>
            <a:bodyPr>
              <a:prstTxWarp prst="textNoShape">
                <a:avLst/>
              </a:prstTxWarp>
            </a:bodyPr>
            <a:lstStyle/>
            <a:p>
              <a:endParaRPr lang="en-US"/>
            </a:p>
          </p:txBody>
        </p:sp>
        <p:sp>
          <p:nvSpPr>
            <p:cNvPr id="61460" name="Freeform 65"/>
            <p:cNvSpPr>
              <a:spLocks noChangeAspect="1"/>
            </p:cNvSpPr>
            <p:nvPr/>
          </p:nvSpPr>
          <p:spPr bwMode="auto">
            <a:xfrm>
              <a:off x="183" y="2046"/>
              <a:ext cx="602" cy="437"/>
            </a:xfrm>
            <a:custGeom>
              <a:avLst/>
              <a:gdLst>
                <a:gd name="T0" fmla="*/ 0 w 803"/>
                <a:gd name="T1" fmla="*/ 0 h 582"/>
                <a:gd name="T2" fmla="*/ 1 w 803"/>
                <a:gd name="T3" fmla="*/ 8 h 582"/>
                <a:gd name="T4" fmla="*/ 1 w 803"/>
                <a:gd name="T5" fmla="*/ 16 h 582"/>
                <a:gd name="T6" fmla="*/ 1 w 803"/>
                <a:gd name="T7" fmla="*/ 20 h 582"/>
                <a:gd name="T8" fmla="*/ 10 w 803"/>
                <a:gd name="T9" fmla="*/ 24 h 582"/>
                <a:gd name="T10" fmla="*/ 17 w 803"/>
                <a:gd name="T11" fmla="*/ 27 h 582"/>
                <a:gd name="T12" fmla="*/ 28 w 803"/>
                <a:gd name="T13" fmla="*/ 29 h 582"/>
                <a:gd name="T14" fmla="*/ 39 w 803"/>
                <a:gd name="T15" fmla="*/ 32 h 582"/>
                <a:gd name="T16" fmla="*/ 44 w 803"/>
                <a:gd name="T17" fmla="*/ 33 h 582"/>
                <a:gd name="T18" fmla="*/ 44 w 803"/>
                <a:gd name="T19" fmla="*/ 21 h 582"/>
                <a:gd name="T20" fmla="*/ 44 w 803"/>
                <a:gd name="T21" fmla="*/ 13 h 582"/>
                <a:gd name="T22" fmla="*/ 28 w 803"/>
                <a:gd name="T23" fmla="*/ 8 h 582"/>
                <a:gd name="T24" fmla="*/ 17 w 803"/>
                <a:gd name="T25" fmla="*/ 6 h 582"/>
                <a:gd name="T26" fmla="*/ 7 w 803"/>
                <a:gd name="T27" fmla="*/ 4 h 582"/>
                <a:gd name="T28" fmla="*/ 1 w 803"/>
                <a:gd name="T29" fmla="*/ 0 h 582"/>
                <a:gd name="T30" fmla="*/ 0 w 803"/>
                <a:gd name="T31" fmla="*/ 0 h 58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803"/>
                <a:gd name="T49" fmla="*/ 0 h 582"/>
                <a:gd name="T50" fmla="*/ 803 w 803"/>
                <a:gd name="T51" fmla="*/ 582 h 58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803" h="582">
                  <a:moveTo>
                    <a:pt x="0" y="0"/>
                  </a:moveTo>
                  <a:lnTo>
                    <a:pt x="5" y="149"/>
                  </a:lnTo>
                  <a:lnTo>
                    <a:pt x="7" y="273"/>
                  </a:lnTo>
                  <a:lnTo>
                    <a:pt x="15" y="337"/>
                  </a:lnTo>
                  <a:lnTo>
                    <a:pt x="174" y="410"/>
                  </a:lnTo>
                  <a:lnTo>
                    <a:pt x="317" y="471"/>
                  </a:lnTo>
                  <a:lnTo>
                    <a:pt x="503" y="513"/>
                  </a:lnTo>
                  <a:lnTo>
                    <a:pt x="704" y="556"/>
                  </a:lnTo>
                  <a:lnTo>
                    <a:pt x="803" y="582"/>
                  </a:lnTo>
                  <a:lnTo>
                    <a:pt x="803" y="361"/>
                  </a:lnTo>
                  <a:lnTo>
                    <a:pt x="801" y="211"/>
                  </a:lnTo>
                  <a:lnTo>
                    <a:pt x="510" y="142"/>
                  </a:lnTo>
                  <a:lnTo>
                    <a:pt x="305" y="93"/>
                  </a:lnTo>
                  <a:lnTo>
                    <a:pt x="150" y="51"/>
                  </a:lnTo>
                  <a:lnTo>
                    <a:pt x="35" y="0"/>
                  </a:lnTo>
                  <a:lnTo>
                    <a:pt x="0" y="0"/>
                  </a:lnTo>
                  <a:close/>
                </a:path>
              </a:pathLst>
            </a:custGeom>
            <a:solidFill>
              <a:srgbClr val="FCFEB9"/>
            </a:solidFill>
            <a:ln w="9525">
              <a:noFill/>
              <a:round/>
              <a:headEnd/>
              <a:tailEnd/>
            </a:ln>
          </p:spPr>
          <p:txBody>
            <a:bodyPr>
              <a:prstTxWarp prst="textNoShape">
                <a:avLst/>
              </a:prstTxWarp>
            </a:bodyPr>
            <a:lstStyle/>
            <a:p>
              <a:endParaRPr lang="en-US"/>
            </a:p>
          </p:txBody>
        </p:sp>
        <p:sp>
          <p:nvSpPr>
            <p:cNvPr id="61461" name="Freeform 66"/>
            <p:cNvSpPr>
              <a:spLocks noChangeAspect="1"/>
            </p:cNvSpPr>
            <p:nvPr/>
          </p:nvSpPr>
          <p:spPr bwMode="auto">
            <a:xfrm>
              <a:off x="182" y="2026"/>
              <a:ext cx="609" cy="198"/>
            </a:xfrm>
            <a:custGeom>
              <a:avLst/>
              <a:gdLst>
                <a:gd name="T0" fmla="*/ 2 w 812"/>
                <a:gd name="T1" fmla="*/ 0 h 264"/>
                <a:gd name="T2" fmla="*/ 8 w 812"/>
                <a:gd name="T3" fmla="*/ 2 h 264"/>
                <a:gd name="T4" fmla="*/ 14 w 812"/>
                <a:gd name="T5" fmla="*/ 5 h 264"/>
                <a:gd name="T6" fmla="*/ 22 w 812"/>
                <a:gd name="T7" fmla="*/ 7 h 264"/>
                <a:gd name="T8" fmla="*/ 31 w 812"/>
                <a:gd name="T9" fmla="*/ 9 h 264"/>
                <a:gd name="T10" fmla="*/ 38 w 812"/>
                <a:gd name="T11" fmla="*/ 11 h 264"/>
                <a:gd name="T12" fmla="*/ 47 w 812"/>
                <a:gd name="T13" fmla="*/ 12 h 264"/>
                <a:gd name="T14" fmla="*/ 45 w 812"/>
                <a:gd name="T15" fmla="*/ 14 h 264"/>
                <a:gd name="T16" fmla="*/ 34 w 812"/>
                <a:gd name="T17" fmla="*/ 12 h 264"/>
                <a:gd name="T18" fmla="*/ 19 w 812"/>
                <a:gd name="T19" fmla="*/ 8 h 264"/>
                <a:gd name="T20" fmla="*/ 11 w 812"/>
                <a:gd name="T21" fmla="*/ 5 h 264"/>
                <a:gd name="T22" fmla="*/ 3 w 812"/>
                <a:gd name="T23" fmla="*/ 3 h 264"/>
                <a:gd name="T24" fmla="*/ 0 w 812"/>
                <a:gd name="T25" fmla="*/ 2 h 264"/>
                <a:gd name="T26" fmla="*/ 2 w 812"/>
                <a:gd name="T27" fmla="*/ 0 h 26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12"/>
                <a:gd name="T43" fmla="*/ 0 h 264"/>
                <a:gd name="T44" fmla="*/ 812 w 812"/>
                <a:gd name="T45" fmla="*/ 264 h 26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12" h="264">
                  <a:moveTo>
                    <a:pt x="7" y="0"/>
                  </a:moveTo>
                  <a:lnTo>
                    <a:pt x="131" y="44"/>
                  </a:lnTo>
                  <a:lnTo>
                    <a:pt x="263" y="95"/>
                  </a:lnTo>
                  <a:lnTo>
                    <a:pt x="387" y="124"/>
                  </a:lnTo>
                  <a:lnTo>
                    <a:pt x="542" y="164"/>
                  </a:lnTo>
                  <a:lnTo>
                    <a:pt x="677" y="195"/>
                  </a:lnTo>
                  <a:lnTo>
                    <a:pt x="812" y="224"/>
                  </a:lnTo>
                  <a:lnTo>
                    <a:pt x="804" y="264"/>
                  </a:lnTo>
                  <a:lnTo>
                    <a:pt x="598" y="209"/>
                  </a:lnTo>
                  <a:lnTo>
                    <a:pt x="332" y="143"/>
                  </a:lnTo>
                  <a:lnTo>
                    <a:pt x="186" y="102"/>
                  </a:lnTo>
                  <a:lnTo>
                    <a:pt x="43" y="50"/>
                  </a:lnTo>
                  <a:lnTo>
                    <a:pt x="0" y="23"/>
                  </a:lnTo>
                  <a:lnTo>
                    <a:pt x="7" y="0"/>
                  </a:lnTo>
                  <a:close/>
                </a:path>
              </a:pathLst>
            </a:custGeom>
            <a:solidFill>
              <a:srgbClr val="000000"/>
            </a:solidFill>
            <a:ln w="9525">
              <a:noFill/>
              <a:round/>
              <a:headEnd/>
              <a:tailEnd/>
            </a:ln>
          </p:spPr>
          <p:txBody>
            <a:bodyPr>
              <a:prstTxWarp prst="textNoShape">
                <a:avLst/>
              </a:prstTxWarp>
            </a:bodyPr>
            <a:lstStyle/>
            <a:p>
              <a:endParaRPr lang="en-US"/>
            </a:p>
          </p:txBody>
        </p:sp>
        <p:sp>
          <p:nvSpPr>
            <p:cNvPr id="61462" name="Freeform 67"/>
            <p:cNvSpPr>
              <a:spLocks noChangeAspect="1"/>
            </p:cNvSpPr>
            <p:nvPr/>
          </p:nvSpPr>
          <p:spPr bwMode="auto">
            <a:xfrm>
              <a:off x="188" y="2276"/>
              <a:ext cx="597" cy="217"/>
            </a:xfrm>
            <a:custGeom>
              <a:avLst/>
              <a:gdLst>
                <a:gd name="T0" fmla="*/ 2 w 796"/>
                <a:gd name="T1" fmla="*/ 0 h 289"/>
                <a:gd name="T2" fmla="*/ 6 w 796"/>
                <a:gd name="T3" fmla="*/ 4 h 289"/>
                <a:gd name="T4" fmla="*/ 11 w 796"/>
                <a:gd name="T5" fmla="*/ 6 h 289"/>
                <a:gd name="T6" fmla="*/ 17 w 796"/>
                <a:gd name="T7" fmla="*/ 8 h 289"/>
                <a:gd name="T8" fmla="*/ 25 w 796"/>
                <a:gd name="T9" fmla="*/ 11 h 289"/>
                <a:gd name="T10" fmla="*/ 33 w 796"/>
                <a:gd name="T11" fmla="*/ 13 h 289"/>
                <a:gd name="T12" fmla="*/ 41 w 796"/>
                <a:gd name="T13" fmla="*/ 14 h 289"/>
                <a:gd name="T14" fmla="*/ 45 w 796"/>
                <a:gd name="T15" fmla="*/ 15 h 289"/>
                <a:gd name="T16" fmla="*/ 44 w 796"/>
                <a:gd name="T17" fmla="*/ 17 h 289"/>
                <a:gd name="T18" fmla="*/ 39 w 796"/>
                <a:gd name="T19" fmla="*/ 15 h 289"/>
                <a:gd name="T20" fmla="*/ 30 w 796"/>
                <a:gd name="T21" fmla="*/ 13 h 289"/>
                <a:gd name="T22" fmla="*/ 21 w 796"/>
                <a:gd name="T23" fmla="*/ 11 h 289"/>
                <a:gd name="T24" fmla="*/ 14 w 796"/>
                <a:gd name="T25" fmla="*/ 9 h 289"/>
                <a:gd name="T26" fmla="*/ 8 w 796"/>
                <a:gd name="T27" fmla="*/ 6 h 289"/>
                <a:gd name="T28" fmla="*/ 4 w 796"/>
                <a:gd name="T29" fmla="*/ 5 h 289"/>
                <a:gd name="T30" fmla="*/ 0 w 796"/>
                <a:gd name="T31" fmla="*/ 2 h 289"/>
                <a:gd name="T32" fmla="*/ 2 w 796"/>
                <a:gd name="T33" fmla="*/ 0 h 28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96"/>
                <a:gd name="T52" fmla="*/ 0 h 289"/>
                <a:gd name="T53" fmla="*/ 796 w 796"/>
                <a:gd name="T54" fmla="*/ 289 h 28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96" h="289">
                  <a:moveTo>
                    <a:pt x="8" y="0"/>
                  </a:moveTo>
                  <a:lnTo>
                    <a:pt x="97" y="57"/>
                  </a:lnTo>
                  <a:lnTo>
                    <a:pt x="198" y="100"/>
                  </a:lnTo>
                  <a:lnTo>
                    <a:pt x="305" y="141"/>
                  </a:lnTo>
                  <a:lnTo>
                    <a:pt x="444" y="178"/>
                  </a:lnTo>
                  <a:lnTo>
                    <a:pt x="587" y="214"/>
                  </a:lnTo>
                  <a:lnTo>
                    <a:pt x="720" y="240"/>
                  </a:lnTo>
                  <a:lnTo>
                    <a:pt x="796" y="253"/>
                  </a:lnTo>
                  <a:lnTo>
                    <a:pt x="789" y="289"/>
                  </a:lnTo>
                  <a:lnTo>
                    <a:pt x="692" y="263"/>
                  </a:lnTo>
                  <a:lnTo>
                    <a:pt x="538" y="227"/>
                  </a:lnTo>
                  <a:lnTo>
                    <a:pt x="375" y="190"/>
                  </a:lnTo>
                  <a:lnTo>
                    <a:pt x="256" y="155"/>
                  </a:lnTo>
                  <a:lnTo>
                    <a:pt x="143" y="107"/>
                  </a:lnTo>
                  <a:lnTo>
                    <a:pt x="67" y="71"/>
                  </a:lnTo>
                  <a:lnTo>
                    <a:pt x="0" y="37"/>
                  </a:lnTo>
                  <a:lnTo>
                    <a:pt x="8" y="0"/>
                  </a:lnTo>
                  <a:close/>
                </a:path>
              </a:pathLst>
            </a:custGeom>
            <a:solidFill>
              <a:srgbClr val="000000"/>
            </a:solidFill>
            <a:ln w="9525">
              <a:noFill/>
              <a:round/>
              <a:headEnd/>
              <a:tailEnd/>
            </a:ln>
          </p:spPr>
          <p:txBody>
            <a:bodyPr>
              <a:prstTxWarp prst="textNoShape">
                <a:avLst/>
              </a:prstTxWarp>
            </a:bodyPr>
            <a:lstStyle/>
            <a:p>
              <a:endParaRPr lang="en-US"/>
            </a:p>
          </p:txBody>
        </p:sp>
        <p:grpSp>
          <p:nvGrpSpPr>
            <p:cNvPr id="61463" name="Group 68"/>
            <p:cNvGrpSpPr>
              <a:grpSpLocks noChangeAspect="1"/>
            </p:cNvGrpSpPr>
            <p:nvPr/>
          </p:nvGrpSpPr>
          <p:grpSpPr bwMode="auto">
            <a:xfrm>
              <a:off x="177" y="1905"/>
              <a:ext cx="1122" cy="743"/>
              <a:chOff x="287" y="1196"/>
              <a:chExt cx="1496" cy="991"/>
            </a:xfrm>
          </p:grpSpPr>
          <p:sp>
            <p:nvSpPr>
              <p:cNvPr id="61493" name="Freeform 69"/>
              <p:cNvSpPr>
                <a:spLocks noChangeAspect="1"/>
              </p:cNvSpPr>
              <p:nvPr/>
            </p:nvSpPr>
            <p:spPr bwMode="auto">
              <a:xfrm>
                <a:off x="1087" y="1488"/>
                <a:ext cx="696" cy="325"/>
              </a:xfrm>
              <a:custGeom>
                <a:avLst/>
                <a:gdLst>
                  <a:gd name="T0" fmla="*/ 188 w 696"/>
                  <a:gd name="T1" fmla="*/ 193 h 325"/>
                  <a:gd name="T2" fmla="*/ 358 w 696"/>
                  <a:gd name="T3" fmla="*/ 108 h 325"/>
                  <a:gd name="T4" fmla="*/ 481 w 696"/>
                  <a:gd name="T5" fmla="*/ 30 h 325"/>
                  <a:gd name="T6" fmla="*/ 543 w 696"/>
                  <a:gd name="T7" fmla="*/ 0 h 325"/>
                  <a:gd name="T8" fmla="*/ 573 w 696"/>
                  <a:gd name="T9" fmla="*/ 0 h 325"/>
                  <a:gd name="T10" fmla="*/ 696 w 696"/>
                  <a:gd name="T11" fmla="*/ 66 h 325"/>
                  <a:gd name="T12" fmla="*/ 696 w 696"/>
                  <a:gd name="T13" fmla="*/ 92 h 325"/>
                  <a:gd name="T14" fmla="*/ 620 w 696"/>
                  <a:gd name="T15" fmla="*/ 143 h 325"/>
                  <a:gd name="T16" fmla="*/ 495 w 696"/>
                  <a:gd name="T17" fmla="*/ 193 h 325"/>
                  <a:gd name="T18" fmla="*/ 361 w 696"/>
                  <a:gd name="T19" fmla="*/ 242 h 325"/>
                  <a:gd name="T20" fmla="*/ 180 w 696"/>
                  <a:gd name="T21" fmla="*/ 290 h 325"/>
                  <a:gd name="T22" fmla="*/ 4 w 696"/>
                  <a:gd name="T23" fmla="*/ 325 h 325"/>
                  <a:gd name="T24" fmla="*/ 0 w 696"/>
                  <a:gd name="T25" fmla="*/ 290 h 325"/>
                  <a:gd name="T26" fmla="*/ 136 w 696"/>
                  <a:gd name="T27" fmla="*/ 261 h 325"/>
                  <a:gd name="T28" fmla="*/ 347 w 696"/>
                  <a:gd name="T29" fmla="*/ 214 h 325"/>
                  <a:gd name="T30" fmla="*/ 490 w 696"/>
                  <a:gd name="T31" fmla="*/ 164 h 325"/>
                  <a:gd name="T32" fmla="*/ 630 w 696"/>
                  <a:gd name="T33" fmla="*/ 101 h 325"/>
                  <a:gd name="T34" fmla="*/ 664 w 696"/>
                  <a:gd name="T35" fmla="*/ 79 h 325"/>
                  <a:gd name="T36" fmla="*/ 553 w 696"/>
                  <a:gd name="T37" fmla="*/ 23 h 325"/>
                  <a:gd name="T38" fmla="*/ 481 w 696"/>
                  <a:gd name="T39" fmla="*/ 63 h 325"/>
                  <a:gd name="T40" fmla="*/ 347 w 696"/>
                  <a:gd name="T41" fmla="*/ 134 h 325"/>
                  <a:gd name="T42" fmla="*/ 170 w 696"/>
                  <a:gd name="T43" fmla="*/ 219 h 325"/>
                  <a:gd name="T44" fmla="*/ 188 w 696"/>
                  <a:gd name="T45" fmla="*/ 193 h 32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696"/>
                  <a:gd name="T70" fmla="*/ 0 h 325"/>
                  <a:gd name="T71" fmla="*/ 696 w 696"/>
                  <a:gd name="T72" fmla="*/ 325 h 32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696" h="325">
                    <a:moveTo>
                      <a:pt x="188" y="193"/>
                    </a:moveTo>
                    <a:lnTo>
                      <a:pt x="358" y="108"/>
                    </a:lnTo>
                    <a:lnTo>
                      <a:pt x="481" y="30"/>
                    </a:lnTo>
                    <a:lnTo>
                      <a:pt x="543" y="0"/>
                    </a:lnTo>
                    <a:lnTo>
                      <a:pt x="573" y="0"/>
                    </a:lnTo>
                    <a:lnTo>
                      <a:pt x="696" y="66"/>
                    </a:lnTo>
                    <a:lnTo>
                      <a:pt x="696" y="92"/>
                    </a:lnTo>
                    <a:lnTo>
                      <a:pt x="620" y="143"/>
                    </a:lnTo>
                    <a:lnTo>
                      <a:pt x="495" y="193"/>
                    </a:lnTo>
                    <a:lnTo>
                      <a:pt x="361" y="242"/>
                    </a:lnTo>
                    <a:lnTo>
                      <a:pt x="180" y="290"/>
                    </a:lnTo>
                    <a:lnTo>
                      <a:pt x="4" y="325"/>
                    </a:lnTo>
                    <a:lnTo>
                      <a:pt x="0" y="290"/>
                    </a:lnTo>
                    <a:lnTo>
                      <a:pt x="136" y="261"/>
                    </a:lnTo>
                    <a:lnTo>
                      <a:pt x="347" y="214"/>
                    </a:lnTo>
                    <a:lnTo>
                      <a:pt x="490" y="164"/>
                    </a:lnTo>
                    <a:lnTo>
                      <a:pt x="630" y="101"/>
                    </a:lnTo>
                    <a:lnTo>
                      <a:pt x="664" y="79"/>
                    </a:lnTo>
                    <a:lnTo>
                      <a:pt x="553" y="23"/>
                    </a:lnTo>
                    <a:lnTo>
                      <a:pt x="481" y="63"/>
                    </a:lnTo>
                    <a:lnTo>
                      <a:pt x="347" y="134"/>
                    </a:lnTo>
                    <a:lnTo>
                      <a:pt x="170" y="219"/>
                    </a:lnTo>
                    <a:lnTo>
                      <a:pt x="188" y="193"/>
                    </a:lnTo>
                    <a:close/>
                  </a:path>
                </a:pathLst>
              </a:custGeom>
              <a:solidFill>
                <a:srgbClr val="000000"/>
              </a:solidFill>
              <a:ln w="9525">
                <a:noFill/>
                <a:round/>
                <a:headEnd/>
                <a:tailEnd/>
              </a:ln>
            </p:spPr>
            <p:txBody>
              <a:bodyPr>
                <a:prstTxWarp prst="textNoShape">
                  <a:avLst/>
                </a:prstTxWarp>
              </a:bodyPr>
              <a:lstStyle/>
              <a:p>
                <a:endParaRPr lang="en-US"/>
              </a:p>
            </p:txBody>
          </p:sp>
          <p:sp>
            <p:nvSpPr>
              <p:cNvPr id="61494" name="Freeform 70"/>
              <p:cNvSpPr>
                <a:spLocks noChangeAspect="1"/>
              </p:cNvSpPr>
              <p:nvPr/>
            </p:nvSpPr>
            <p:spPr bwMode="auto">
              <a:xfrm>
                <a:off x="989" y="1398"/>
                <a:ext cx="121" cy="789"/>
              </a:xfrm>
              <a:custGeom>
                <a:avLst/>
                <a:gdLst>
                  <a:gd name="T0" fmla="*/ 121 w 121"/>
                  <a:gd name="T1" fmla="*/ 769 h 789"/>
                  <a:gd name="T2" fmla="*/ 117 w 121"/>
                  <a:gd name="T3" fmla="*/ 16 h 789"/>
                  <a:gd name="T4" fmla="*/ 86 w 121"/>
                  <a:gd name="T5" fmla="*/ 0 h 789"/>
                  <a:gd name="T6" fmla="*/ 10 w 121"/>
                  <a:gd name="T7" fmla="*/ 3 h 789"/>
                  <a:gd name="T8" fmla="*/ 0 w 121"/>
                  <a:gd name="T9" fmla="*/ 65 h 789"/>
                  <a:gd name="T10" fmla="*/ 3 w 121"/>
                  <a:gd name="T11" fmla="*/ 173 h 789"/>
                  <a:gd name="T12" fmla="*/ 37 w 121"/>
                  <a:gd name="T13" fmla="*/ 173 h 789"/>
                  <a:gd name="T14" fmla="*/ 33 w 121"/>
                  <a:gd name="T15" fmla="*/ 42 h 789"/>
                  <a:gd name="T16" fmla="*/ 46 w 121"/>
                  <a:gd name="T17" fmla="*/ 30 h 789"/>
                  <a:gd name="T18" fmla="*/ 83 w 121"/>
                  <a:gd name="T19" fmla="*/ 35 h 789"/>
                  <a:gd name="T20" fmla="*/ 98 w 121"/>
                  <a:gd name="T21" fmla="*/ 42 h 789"/>
                  <a:gd name="T22" fmla="*/ 91 w 121"/>
                  <a:gd name="T23" fmla="*/ 202 h 789"/>
                  <a:gd name="T24" fmla="*/ 94 w 121"/>
                  <a:gd name="T25" fmla="*/ 387 h 789"/>
                  <a:gd name="T26" fmla="*/ 86 w 121"/>
                  <a:gd name="T27" fmla="*/ 565 h 789"/>
                  <a:gd name="T28" fmla="*/ 86 w 121"/>
                  <a:gd name="T29" fmla="*/ 786 h 789"/>
                  <a:gd name="T30" fmla="*/ 117 w 121"/>
                  <a:gd name="T31" fmla="*/ 789 h 789"/>
                  <a:gd name="T32" fmla="*/ 121 w 121"/>
                  <a:gd name="T33" fmla="*/ 769 h 78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21"/>
                  <a:gd name="T52" fmla="*/ 0 h 789"/>
                  <a:gd name="T53" fmla="*/ 121 w 121"/>
                  <a:gd name="T54" fmla="*/ 789 h 78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21" h="789">
                    <a:moveTo>
                      <a:pt x="121" y="769"/>
                    </a:moveTo>
                    <a:lnTo>
                      <a:pt x="117" y="16"/>
                    </a:lnTo>
                    <a:lnTo>
                      <a:pt x="86" y="0"/>
                    </a:lnTo>
                    <a:lnTo>
                      <a:pt x="10" y="3"/>
                    </a:lnTo>
                    <a:lnTo>
                      <a:pt x="0" y="65"/>
                    </a:lnTo>
                    <a:lnTo>
                      <a:pt x="3" y="173"/>
                    </a:lnTo>
                    <a:lnTo>
                      <a:pt x="37" y="173"/>
                    </a:lnTo>
                    <a:lnTo>
                      <a:pt x="33" y="42"/>
                    </a:lnTo>
                    <a:lnTo>
                      <a:pt x="46" y="30"/>
                    </a:lnTo>
                    <a:lnTo>
                      <a:pt x="83" y="35"/>
                    </a:lnTo>
                    <a:lnTo>
                      <a:pt x="98" y="42"/>
                    </a:lnTo>
                    <a:lnTo>
                      <a:pt x="91" y="202"/>
                    </a:lnTo>
                    <a:lnTo>
                      <a:pt x="94" y="387"/>
                    </a:lnTo>
                    <a:lnTo>
                      <a:pt x="86" y="565"/>
                    </a:lnTo>
                    <a:lnTo>
                      <a:pt x="86" y="786"/>
                    </a:lnTo>
                    <a:lnTo>
                      <a:pt x="117" y="789"/>
                    </a:lnTo>
                    <a:lnTo>
                      <a:pt x="121" y="769"/>
                    </a:lnTo>
                    <a:close/>
                  </a:path>
                </a:pathLst>
              </a:custGeom>
              <a:solidFill>
                <a:srgbClr val="000000"/>
              </a:solidFill>
              <a:ln w="9525">
                <a:noFill/>
                <a:round/>
                <a:headEnd/>
                <a:tailEnd/>
              </a:ln>
            </p:spPr>
            <p:txBody>
              <a:bodyPr>
                <a:prstTxWarp prst="textNoShape">
                  <a:avLst/>
                </a:prstTxWarp>
              </a:bodyPr>
              <a:lstStyle/>
              <a:p>
                <a:endParaRPr lang="en-US"/>
              </a:p>
            </p:txBody>
          </p:sp>
          <p:sp>
            <p:nvSpPr>
              <p:cNvPr id="61495" name="Freeform 71"/>
              <p:cNvSpPr>
                <a:spLocks noChangeAspect="1"/>
              </p:cNvSpPr>
              <p:nvPr/>
            </p:nvSpPr>
            <p:spPr bwMode="auto">
              <a:xfrm>
                <a:off x="287" y="1196"/>
                <a:ext cx="114" cy="867"/>
              </a:xfrm>
              <a:custGeom>
                <a:avLst/>
                <a:gdLst>
                  <a:gd name="T0" fmla="*/ 63 w 114"/>
                  <a:gd name="T1" fmla="*/ 835 h 867"/>
                  <a:gd name="T2" fmla="*/ 26 w 114"/>
                  <a:gd name="T3" fmla="*/ 607 h 867"/>
                  <a:gd name="T4" fmla="*/ 7 w 114"/>
                  <a:gd name="T5" fmla="*/ 442 h 867"/>
                  <a:gd name="T6" fmla="*/ 0 w 114"/>
                  <a:gd name="T7" fmla="*/ 232 h 867"/>
                  <a:gd name="T8" fmla="*/ 2 w 114"/>
                  <a:gd name="T9" fmla="*/ 76 h 867"/>
                  <a:gd name="T10" fmla="*/ 7 w 114"/>
                  <a:gd name="T11" fmla="*/ 14 h 867"/>
                  <a:gd name="T12" fmla="*/ 63 w 114"/>
                  <a:gd name="T13" fmla="*/ 0 h 867"/>
                  <a:gd name="T14" fmla="*/ 93 w 114"/>
                  <a:gd name="T15" fmla="*/ 4 h 867"/>
                  <a:gd name="T16" fmla="*/ 114 w 114"/>
                  <a:gd name="T17" fmla="*/ 35 h 867"/>
                  <a:gd name="T18" fmla="*/ 106 w 114"/>
                  <a:gd name="T19" fmla="*/ 212 h 867"/>
                  <a:gd name="T20" fmla="*/ 76 w 114"/>
                  <a:gd name="T21" fmla="*/ 201 h 867"/>
                  <a:gd name="T22" fmla="*/ 86 w 114"/>
                  <a:gd name="T23" fmla="*/ 115 h 867"/>
                  <a:gd name="T24" fmla="*/ 86 w 114"/>
                  <a:gd name="T25" fmla="*/ 46 h 867"/>
                  <a:gd name="T26" fmla="*/ 67 w 114"/>
                  <a:gd name="T27" fmla="*/ 19 h 867"/>
                  <a:gd name="T28" fmla="*/ 37 w 114"/>
                  <a:gd name="T29" fmla="*/ 32 h 867"/>
                  <a:gd name="T30" fmla="*/ 33 w 114"/>
                  <a:gd name="T31" fmla="*/ 74 h 867"/>
                  <a:gd name="T32" fmla="*/ 30 w 114"/>
                  <a:gd name="T33" fmla="*/ 178 h 867"/>
                  <a:gd name="T34" fmla="*/ 26 w 114"/>
                  <a:gd name="T35" fmla="*/ 310 h 867"/>
                  <a:gd name="T36" fmla="*/ 37 w 114"/>
                  <a:gd name="T37" fmla="*/ 440 h 867"/>
                  <a:gd name="T38" fmla="*/ 47 w 114"/>
                  <a:gd name="T39" fmla="*/ 568 h 867"/>
                  <a:gd name="T40" fmla="*/ 67 w 114"/>
                  <a:gd name="T41" fmla="*/ 701 h 867"/>
                  <a:gd name="T42" fmla="*/ 93 w 114"/>
                  <a:gd name="T43" fmla="*/ 818 h 867"/>
                  <a:gd name="T44" fmla="*/ 98 w 114"/>
                  <a:gd name="T45" fmla="*/ 867 h 867"/>
                  <a:gd name="T46" fmla="*/ 63 w 114"/>
                  <a:gd name="T47" fmla="*/ 835 h 86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14"/>
                  <a:gd name="T73" fmla="*/ 0 h 867"/>
                  <a:gd name="T74" fmla="*/ 114 w 114"/>
                  <a:gd name="T75" fmla="*/ 867 h 86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14" h="867">
                    <a:moveTo>
                      <a:pt x="63" y="835"/>
                    </a:moveTo>
                    <a:lnTo>
                      <a:pt x="26" y="607"/>
                    </a:lnTo>
                    <a:lnTo>
                      <a:pt x="7" y="442"/>
                    </a:lnTo>
                    <a:lnTo>
                      <a:pt x="0" y="232"/>
                    </a:lnTo>
                    <a:lnTo>
                      <a:pt x="2" y="76"/>
                    </a:lnTo>
                    <a:lnTo>
                      <a:pt x="7" y="14"/>
                    </a:lnTo>
                    <a:lnTo>
                      <a:pt x="63" y="0"/>
                    </a:lnTo>
                    <a:lnTo>
                      <a:pt x="93" y="4"/>
                    </a:lnTo>
                    <a:lnTo>
                      <a:pt x="114" y="35"/>
                    </a:lnTo>
                    <a:lnTo>
                      <a:pt x="106" y="212"/>
                    </a:lnTo>
                    <a:lnTo>
                      <a:pt x="76" y="201"/>
                    </a:lnTo>
                    <a:lnTo>
                      <a:pt x="86" y="115"/>
                    </a:lnTo>
                    <a:lnTo>
                      <a:pt x="86" y="46"/>
                    </a:lnTo>
                    <a:lnTo>
                      <a:pt x="67" y="19"/>
                    </a:lnTo>
                    <a:lnTo>
                      <a:pt x="37" y="32"/>
                    </a:lnTo>
                    <a:lnTo>
                      <a:pt x="33" y="74"/>
                    </a:lnTo>
                    <a:lnTo>
                      <a:pt x="30" y="178"/>
                    </a:lnTo>
                    <a:lnTo>
                      <a:pt x="26" y="310"/>
                    </a:lnTo>
                    <a:lnTo>
                      <a:pt x="37" y="440"/>
                    </a:lnTo>
                    <a:lnTo>
                      <a:pt x="47" y="568"/>
                    </a:lnTo>
                    <a:lnTo>
                      <a:pt x="67" y="701"/>
                    </a:lnTo>
                    <a:lnTo>
                      <a:pt x="93" y="818"/>
                    </a:lnTo>
                    <a:lnTo>
                      <a:pt x="98" y="867"/>
                    </a:lnTo>
                    <a:lnTo>
                      <a:pt x="63" y="835"/>
                    </a:lnTo>
                    <a:close/>
                  </a:path>
                </a:pathLst>
              </a:custGeom>
              <a:solidFill>
                <a:srgbClr val="000000"/>
              </a:solidFill>
              <a:ln w="9525">
                <a:noFill/>
                <a:round/>
                <a:headEnd/>
                <a:tailEnd/>
              </a:ln>
            </p:spPr>
            <p:txBody>
              <a:bodyPr>
                <a:prstTxWarp prst="textNoShape">
                  <a:avLst/>
                </a:prstTxWarp>
              </a:bodyPr>
              <a:lstStyle/>
              <a:p>
                <a:endParaRPr lang="en-US"/>
              </a:p>
            </p:txBody>
          </p:sp>
          <p:sp>
            <p:nvSpPr>
              <p:cNvPr id="61496" name="Freeform 72"/>
              <p:cNvSpPr>
                <a:spLocks noChangeAspect="1"/>
              </p:cNvSpPr>
              <p:nvPr/>
            </p:nvSpPr>
            <p:spPr bwMode="auto">
              <a:xfrm>
                <a:off x="1590" y="1626"/>
                <a:ext cx="91" cy="323"/>
              </a:xfrm>
              <a:custGeom>
                <a:avLst/>
                <a:gdLst>
                  <a:gd name="T0" fmla="*/ 91 w 91"/>
                  <a:gd name="T1" fmla="*/ 0 h 323"/>
                  <a:gd name="T2" fmla="*/ 91 w 91"/>
                  <a:gd name="T3" fmla="*/ 307 h 323"/>
                  <a:gd name="T4" fmla="*/ 55 w 91"/>
                  <a:gd name="T5" fmla="*/ 323 h 323"/>
                  <a:gd name="T6" fmla="*/ 0 w 91"/>
                  <a:gd name="T7" fmla="*/ 315 h 323"/>
                  <a:gd name="T8" fmla="*/ 0 w 91"/>
                  <a:gd name="T9" fmla="*/ 29 h 323"/>
                  <a:gd name="T10" fmla="*/ 31 w 91"/>
                  <a:gd name="T11" fmla="*/ 22 h 323"/>
                  <a:gd name="T12" fmla="*/ 23 w 91"/>
                  <a:gd name="T13" fmla="*/ 292 h 323"/>
                  <a:gd name="T14" fmla="*/ 52 w 91"/>
                  <a:gd name="T15" fmla="*/ 292 h 323"/>
                  <a:gd name="T16" fmla="*/ 68 w 91"/>
                  <a:gd name="T17" fmla="*/ 288 h 323"/>
                  <a:gd name="T18" fmla="*/ 62 w 91"/>
                  <a:gd name="T19" fmla="*/ 12 h 323"/>
                  <a:gd name="T20" fmla="*/ 91 w 91"/>
                  <a:gd name="T21" fmla="*/ 0 h 32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1"/>
                  <a:gd name="T34" fmla="*/ 0 h 323"/>
                  <a:gd name="T35" fmla="*/ 91 w 91"/>
                  <a:gd name="T36" fmla="*/ 323 h 32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1" h="323">
                    <a:moveTo>
                      <a:pt x="91" y="0"/>
                    </a:moveTo>
                    <a:lnTo>
                      <a:pt x="91" y="307"/>
                    </a:lnTo>
                    <a:lnTo>
                      <a:pt x="55" y="323"/>
                    </a:lnTo>
                    <a:lnTo>
                      <a:pt x="0" y="315"/>
                    </a:lnTo>
                    <a:lnTo>
                      <a:pt x="0" y="29"/>
                    </a:lnTo>
                    <a:lnTo>
                      <a:pt x="31" y="22"/>
                    </a:lnTo>
                    <a:lnTo>
                      <a:pt x="23" y="292"/>
                    </a:lnTo>
                    <a:lnTo>
                      <a:pt x="52" y="292"/>
                    </a:lnTo>
                    <a:lnTo>
                      <a:pt x="68" y="288"/>
                    </a:lnTo>
                    <a:lnTo>
                      <a:pt x="62" y="12"/>
                    </a:lnTo>
                    <a:lnTo>
                      <a:pt x="91" y="0"/>
                    </a:lnTo>
                    <a:close/>
                  </a:path>
                </a:pathLst>
              </a:custGeom>
              <a:solidFill>
                <a:srgbClr val="000000"/>
              </a:solidFill>
              <a:ln w="9525">
                <a:noFill/>
                <a:round/>
                <a:headEnd/>
                <a:tailEnd/>
              </a:ln>
            </p:spPr>
            <p:txBody>
              <a:bodyPr>
                <a:prstTxWarp prst="textNoShape">
                  <a:avLst/>
                </a:prstTxWarp>
              </a:bodyPr>
              <a:lstStyle/>
              <a:p>
                <a:endParaRPr lang="en-US"/>
              </a:p>
            </p:txBody>
          </p:sp>
          <p:sp>
            <p:nvSpPr>
              <p:cNvPr id="61497" name="Freeform 73"/>
              <p:cNvSpPr>
                <a:spLocks noChangeAspect="1"/>
              </p:cNvSpPr>
              <p:nvPr/>
            </p:nvSpPr>
            <p:spPr bwMode="auto">
              <a:xfrm>
                <a:off x="354" y="1742"/>
                <a:ext cx="39" cy="279"/>
              </a:xfrm>
              <a:custGeom>
                <a:avLst/>
                <a:gdLst>
                  <a:gd name="T0" fmla="*/ 34 w 39"/>
                  <a:gd name="T1" fmla="*/ 19 h 279"/>
                  <a:gd name="T2" fmla="*/ 39 w 39"/>
                  <a:gd name="T3" fmla="*/ 279 h 279"/>
                  <a:gd name="T4" fmla="*/ 0 w 39"/>
                  <a:gd name="T5" fmla="*/ 257 h 279"/>
                  <a:gd name="T6" fmla="*/ 0 w 39"/>
                  <a:gd name="T7" fmla="*/ 0 h 279"/>
                  <a:gd name="T8" fmla="*/ 34 w 39"/>
                  <a:gd name="T9" fmla="*/ 19 h 279"/>
                  <a:gd name="T10" fmla="*/ 0 60000 65536"/>
                  <a:gd name="T11" fmla="*/ 0 60000 65536"/>
                  <a:gd name="T12" fmla="*/ 0 60000 65536"/>
                  <a:gd name="T13" fmla="*/ 0 60000 65536"/>
                  <a:gd name="T14" fmla="*/ 0 60000 65536"/>
                  <a:gd name="T15" fmla="*/ 0 w 39"/>
                  <a:gd name="T16" fmla="*/ 0 h 279"/>
                  <a:gd name="T17" fmla="*/ 39 w 39"/>
                  <a:gd name="T18" fmla="*/ 279 h 279"/>
                </a:gdLst>
                <a:ahLst/>
                <a:cxnLst>
                  <a:cxn ang="T10">
                    <a:pos x="T0" y="T1"/>
                  </a:cxn>
                  <a:cxn ang="T11">
                    <a:pos x="T2" y="T3"/>
                  </a:cxn>
                  <a:cxn ang="T12">
                    <a:pos x="T4" y="T5"/>
                  </a:cxn>
                  <a:cxn ang="T13">
                    <a:pos x="T6" y="T7"/>
                  </a:cxn>
                  <a:cxn ang="T14">
                    <a:pos x="T8" y="T9"/>
                  </a:cxn>
                </a:cxnLst>
                <a:rect l="T15" t="T16" r="T17" b="T18"/>
                <a:pathLst>
                  <a:path w="39" h="279">
                    <a:moveTo>
                      <a:pt x="34" y="19"/>
                    </a:moveTo>
                    <a:lnTo>
                      <a:pt x="39" y="279"/>
                    </a:lnTo>
                    <a:lnTo>
                      <a:pt x="0" y="257"/>
                    </a:lnTo>
                    <a:lnTo>
                      <a:pt x="0" y="0"/>
                    </a:lnTo>
                    <a:lnTo>
                      <a:pt x="34" y="19"/>
                    </a:lnTo>
                    <a:close/>
                  </a:path>
                </a:pathLst>
              </a:custGeom>
              <a:solidFill>
                <a:srgbClr val="000000"/>
              </a:solidFill>
              <a:ln w="9525">
                <a:noFill/>
                <a:round/>
                <a:headEnd/>
                <a:tailEnd/>
              </a:ln>
            </p:spPr>
            <p:txBody>
              <a:bodyPr>
                <a:prstTxWarp prst="textNoShape">
                  <a:avLst/>
                </a:prstTxWarp>
              </a:bodyPr>
              <a:lstStyle/>
              <a:p>
                <a:endParaRPr lang="en-US"/>
              </a:p>
            </p:txBody>
          </p:sp>
          <p:sp>
            <p:nvSpPr>
              <p:cNvPr id="61498" name="Freeform 74"/>
              <p:cNvSpPr>
                <a:spLocks noChangeAspect="1"/>
              </p:cNvSpPr>
              <p:nvPr/>
            </p:nvSpPr>
            <p:spPr bwMode="auto">
              <a:xfrm>
                <a:off x="984" y="1934"/>
                <a:ext cx="101" cy="237"/>
              </a:xfrm>
              <a:custGeom>
                <a:avLst/>
                <a:gdLst>
                  <a:gd name="T0" fmla="*/ 32 w 101"/>
                  <a:gd name="T1" fmla="*/ 17 h 237"/>
                  <a:gd name="T2" fmla="*/ 29 w 101"/>
                  <a:gd name="T3" fmla="*/ 189 h 237"/>
                  <a:gd name="T4" fmla="*/ 101 w 101"/>
                  <a:gd name="T5" fmla="*/ 201 h 237"/>
                  <a:gd name="T6" fmla="*/ 101 w 101"/>
                  <a:gd name="T7" fmla="*/ 237 h 237"/>
                  <a:gd name="T8" fmla="*/ 0 w 101"/>
                  <a:gd name="T9" fmla="*/ 201 h 237"/>
                  <a:gd name="T10" fmla="*/ 0 w 101"/>
                  <a:gd name="T11" fmla="*/ 0 h 237"/>
                  <a:gd name="T12" fmla="*/ 32 w 101"/>
                  <a:gd name="T13" fmla="*/ 17 h 237"/>
                  <a:gd name="T14" fmla="*/ 0 60000 65536"/>
                  <a:gd name="T15" fmla="*/ 0 60000 65536"/>
                  <a:gd name="T16" fmla="*/ 0 60000 65536"/>
                  <a:gd name="T17" fmla="*/ 0 60000 65536"/>
                  <a:gd name="T18" fmla="*/ 0 60000 65536"/>
                  <a:gd name="T19" fmla="*/ 0 60000 65536"/>
                  <a:gd name="T20" fmla="*/ 0 60000 65536"/>
                  <a:gd name="T21" fmla="*/ 0 w 101"/>
                  <a:gd name="T22" fmla="*/ 0 h 237"/>
                  <a:gd name="T23" fmla="*/ 101 w 101"/>
                  <a:gd name="T24" fmla="*/ 237 h 23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237">
                    <a:moveTo>
                      <a:pt x="32" y="17"/>
                    </a:moveTo>
                    <a:lnTo>
                      <a:pt x="29" y="189"/>
                    </a:lnTo>
                    <a:lnTo>
                      <a:pt x="101" y="201"/>
                    </a:lnTo>
                    <a:lnTo>
                      <a:pt x="101" y="237"/>
                    </a:lnTo>
                    <a:lnTo>
                      <a:pt x="0" y="201"/>
                    </a:lnTo>
                    <a:lnTo>
                      <a:pt x="0" y="0"/>
                    </a:lnTo>
                    <a:lnTo>
                      <a:pt x="32" y="17"/>
                    </a:lnTo>
                    <a:close/>
                  </a:path>
                </a:pathLst>
              </a:custGeom>
              <a:solidFill>
                <a:srgbClr val="000000"/>
              </a:solidFill>
              <a:ln w="9525">
                <a:noFill/>
                <a:round/>
                <a:headEnd/>
                <a:tailEnd/>
              </a:ln>
            </p:spPr>
            <p:txBody>
              <a:bodyPr>
                <a:prstTxWarp prst="textNoShape">
                  <a:avLst/>
                </a:prstTxWarp>
              </a:bodyPr>
              <a:lstStyle/>
              <a:p>
                <a:endParaRPr lang="en-US"/>
              </a:p>
            </p:txBody>
          </p:sp>
        </p:grpSp>
        <p:grpSp>
          <p:nvGrpSpPr>
            <p:cNvPr id="61464" name="Group 75"/>
            <p:cNvGrpSpPr>
              <a:grpSpLocks noChangeAspect="1"/>
            </p:cNvGrpSpPr>
            <p:nvPr/>
          </p:nvGrpSpPr>
          <p:grpSpPr bwMode="auto">
            <a:xfrm>
              <a:off x="192" y="2443"/>
              <a:ext cx="1068" cy="940"/>
              <a:chOff x="307" y="1914"/>
              <a:chExt cx="1424" cy="1253"/>
            </a:xfrm>
          </p:grpSpPr>
          <p:sp>
            <p:nvSpPr>
              <p:cNvPr id="61479" name="Freeform 76"/>
              <p:cNvSpPr>
                <a:spLocks noChangeAspect="1"/>
              </p:cNvSpPr>
              <p:nvPr/>
            </p:nvSpPr>
            <p:spPr bwMode="auto">
              <a:xfrm>
                <a:off x="350" y="1914"/>
                <a:ext cx="1381" cy="367"/>
              </a:xfrm>
              <a:custGeom>
                <a:avLst/>
                <a:gdLst>
                  <a:gd name="T0" fmla="*/ 7 w 1381"/>
                  <a:gd name="T1" fmla="*/ 108 h 367"/>
                  <a:gd name="T2" fmla="*/ 192 w 1381"/>
                  <a:gd name="T3" fmla="*/ 42 h 367"/>
                  <a:gd name="T4" fmla="*/ 74 w 1381"/>
                  <a:gd name="T5" fmla="*/ 127 h 367"/>
                  <a:gd name="T6" fmla="*/ 117 w 1381"/>
                  <a:gd name="T7" fmla="*/ 169 h 367"/>
                  <a:gd name="T8" fmla="*/ 186 w 1381"/>
                  <a:gd name="T9" fmla="*/ 218 h 367"/>
                  <a:gd name="T10" fmla="*/ 149 w 1381"/>
                  <a:gd name="T11" fmla="*/ 221 h 367"/>
                  <a:gd name="T12" fmla="*/ 46 w 1381"/>
                  <a:gd name="T13" fmla="*/ 157 h 367"/>
                  <a:gd name="T14" fmla="*/ 87 w 1381"/>
                  <a:gd name="T15" fmla="*/ 221 h 367"/>
                  <a:gd name="T16" fmla="*/ 152 w 1381"/>
                  <a:gd name="T17" fmla="*/ 270 h 367"/>
                  <a:gd name="T18" fmla="*/ 241 w 1381"/>
                  <a:gd name="T19" fmla="*/ 313 h 367"/>
                  <a:gd name="T20" fmla="*/ 364 w 1381"/>
                  <a:gd name="T21" fmla="*/ 325 h 367"/>
                  <a:gd name="T22" fmla="*/ 481 w 1381"/>
                  <a:gd name="T23" fmla="*/ 325 h 367"/>
                  <a:gd name="T24" fmla="*/ 605 w 1381"/>
                  <a:gd name="T25" fmla="*/ 313 h 367"/>
                  <a:gd name="T26" fmla="*/ 695 w 1381"/>
                  <a:gd name="T27" fmla="*/ 277 h 367"/>
                  <a:gd name="T28" fmla="*/ 741 w 1381"/>
                  <a:gd name="T29" fmla="*/ 243 h 367"/>
                  <a:gd name="T30" fmla="*/ 838 w 1381"/>
                  <a:gd name="T31" fmla="*/ 191 h 367"/>
                  <a:gd name="T32" fmla="*/ 1065 w 1381"/>
                  <a:gd name="T33" fmla="*/ 92 h 367"/>
                  <a:gd name="T34" fmla="*/ 1261 w 1381"/>
                  <a:gd name="T35" fmla="*/ 0 h 367"/>
                  <a:gd name="T36" fmla="*/ 1358 w 1381"/>
                  <a:gd name="T37" fmla="*/ 0 h 367"/>
                  <a:gd name="T38" fmla="*/ 1381 w 1381"/>
                  <a:gd name="T39" fmla="*/ 16 h 367"/>
                  <a:gd name="T40" fmla="*/ 1373 w 1381"/>
                  <a:gd name="T41" fmla="*/ 49 h 367"/>
                  <a:gd name="T42" fmla="*/ 1296 w 1381"/>
                  <a:gd name="T43" fmla="*/ 63 h 367"/>
                  <a:gd name="T44" fmla="*/ 1214 w 1381"/>
                  <a:gd name="T45" fmla="*/ 63 h 367"/>
                  <a:gd name="T46" fmla="*/ 1030 w 1381"/>
                  <a:gd name="T47" fmla="*/ 150 h 367"/>
                  <a:gd name="T48" fmla="*/ 824 w 1381"/>
                  <a:gd name="T49" fmla="*/ 240 h 367"/>
                  <a:gd name="T50" fmla="*/ 761 w 1381"/>
                  <a:gd name="T51" fmla="*/ 277 h 367"/>
                  <a:gd name="T52" fmla="*/ 699 w 1381"/>
                  <a:gd name="T53" fmla="*/ 319 h 367"/>
                  <a:gd name="T54" fmla="*/ 631 w 1381"/>
                  <a:gd name="T55" fmla="*/ 345 h 367"/>
                  <a:gd name="T56" fmla="*/ 555 w 1381"/>
                  <a:gd name="T57" fmla="*/ 360 h 367"/>
                  <a:gd name="T58" fmla="*/ 445 w 1381"/>
                  <a:gd name="T59" fmla="*/ 367 h 367"/>
                  <a:gd name="T60" fmla="*/ 301 w 1381"/>
                  <a:gd name="T61" fmla="*/ 363 h 367"/>
                  <a:gd name="T62" fmla="*/ 207 w 1381"/>
                  <a:gd name="T63" fmla="*/ 348 h 367"/>
                  <a:gd name="T64" fmla="*/ 124 w 1381"/>
                  <a:gd name="T65" fmla="*/ 311 h 367"/>
                  <a:gd name="T66" fmla="*/ 62 w 1381"/>
                  <a:gd name="T67" fmla="*/ 269 h 367"/>
                  <a:gd name="T68" fmla="*/ 19 w 1381"/>
                  <a:gd name="T69" fmla="*/ 198 h 367"/>
                  <a:gd name="T70" fmla="*/ 0 w 1381"/>
                  <a:gd name="T71" fmla="*/ 134 h 367"/>
                  <a:gd name="T72" fmla="*/ 7 w 1381"/>
                  <a:gd name="T73" fmla="*/ 108 h 36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381"/>
                  <a:gd name="T112" fmla="*/ 0 h 367"/>
                  <a:gd name="T113" fmla="*/ 1381 w 1381"/>
                  <a:gd name="T114" fmla="*/ 367 h 36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381" h="367">
                    <a:moveTo>
                      <a:pt x="7" y="108"/>
                    </a:moveTo>
                    <a:lnTo>
                      <a:pt x="192" y="42"/>
                    </a:lnTo>
                    <a:lnTo>
                      <a:pt x="74" y="127"/>
                    </a:lnTo>
                    <a:lnTo>
                      <a:pt x="117" y="169"/>
                    </a:lnTo>
                    <a:lnTo>
                      <a:pt x="186" y="218"/>
                    </a:lnTo>
                    <a:lnTo>
                      <a:pt x="149" y="221"/>
                    </a:lnTo>
                    <a:lnTo>
                      <a:pt x="46" y="157"/>
                    </a:lnTo>
                    <a:lnTo>
                      <a:pt x="87" y="221"/>
                    </a:lnTo>
                    <a:lnTo>
                      <a:pt x="152" y="270"/>
                    </a:lnTo>
                    <a:lnTo>
                      <a:pt x="241" y="313"/>
                    </a:lnTo>
                    <a:lnTo>
                      <a:pt x="364" y="325"/>
                    </a:lnTo>
                    <a:lnTo>
                      <a:pt x="481" y="325"/>
                    </a:lnTo>
                    <a:lnTo>
                      <a:pt x="605" y="313"/>
                    </a:lnTo>
                    <a:lnTo>
                      <a:pt x="695" y="277"/>
                    </a:lnTo>
                    <a:lnTo>
                      <a:pt x="741" y="243"/>
                    </a:lnTo>
                    <a:lnTo>
                      <a:pt x="838" y="191"/>
                    </a:lnTo>
                    <a:lnTo>
                      <a:pt x="1065" y="92"/>
                    </a:lnTo>
                    <a:lnTo>
                      <a:pt x="1261" y="0"/>
                    </a:lnTo>
                    <a:lnTo>
                      <a:pt x="1358" y="0"/>
                    </a:lnTo>
                    <a:lnTo>
                      <a:pt x="1381" y="16"/>
                    </a:lnTo>
                    <a:lnTo>
                      <a:pt x="1373" y="49"/>
                    </a:lnTo>
                    <a:lnTo>
                      <a:pt x="1296" y="63"/>
                    </a:lnTo>
                    <a:lnTo>
                      <a:pt x="1214" y="63"/>
                    </a:lnTo>
                    <a:lnTo>
                      <a:pt x="1030" y="150"/>
                    </a:lnTo>
                    <a:lnTo>
                      <a:pt x="824" y="240"/>
                    </a:lnTo>
                    <a:lnTo>
                      <a:pt x="761" y="277"/>
                    </a:lnTo>
                    <a:lnTo>
                      <a:pt x="699" y="319"/>
                    </a:lnTo>
                    <a:lnTo>
                      <a:pt x="631" y="345"/>
                    </a:lnTo>
                    <a:lnTo>
                      <a:pt x="555" y="360"/>
                    </a:lnTo>
                    <a:lnTo>
                      <a:pt x="445" y="367"/>
                    </a:lnTo>
                    <a:lnTo>
                      <a:pt x="301" y="363"/>
                    </a:lnTo>
                    <a:lnTo>
                      <a:pt x="207" y="348"/>
                    </a:lnTo>
                    <a:lnTo>
                      <a:pt x="124" y="311"/>
                    </a:lnTo>
                    <a:lnTo>
                      <a:pt x="62" y="269"/>
                    </a:lnTo>
                    <a:lnTo>
                      <a:pt x="19" y="198"/>
                    </a:lnTo>
                    <a:lnTo>
                      <a:pt x="0" y="134"/>
                    </a:lnTo>
                    <a:lnTo>
                      <a:pt x="7" y="108"/>
                    </a:lnTo>
                    <a:close/>
                  </a:path>
                </a:pathLst>
              </a:custGeom>
              <a:solidFill>
                <a:srgbClr val="000000"/>
              </a:solidFill>
              <a:ln w="9525">
                <a:noFill/>
                <a:round/>
                <a:headEnd/>
                <a:tailEnd/>
              </a:ln>
            </p:spPr>
            <p:txBody>
              <a:bodyPr>
                <a:prstTxWarp prst="textNoShape">
                  <a:avLst/>
                </a:prstTxWarp>
              </a:bodyPr>
              <a:lstStyle/>
              <a:p>
                <a:endParaRPr lang="en-US"/>
              </a:p>
            </p:txBody>
          </p:sp>
          <p:sp>
            <p:nvSpPr>
              <p:cNvPr id="61480" name="Freeform 77"/>
              <p:cNvSpPr>
                <a:spLocks noChangeAspect="1"/>
              </p:cNvSpPr>
              <p:nvPr/>
            </p:nvSpPr>
            <p:spPr bwMode="auto">
              <a:xfrm>
                <a:off x="457" y="2174"/>
                <a:ext cx="731" cy="993"/>
              </a:xfrm>
              <a:custGeom>
                <a:avLst/>
                <a:gdLst>
                  <a:gd name="T0" fmla="*/ 166 w 731"/>
                  <a:gd name="T1" fmla="*/ 90 h 993"/>
                  <a:gd name="T2" fmla="*/ 243 w 731"/>
                  <a:gd name="T3" fmla="*/ 283 h 993"/>
                  <a:gd name="T4" fmla="*/ 327 w 731"/>
                  <a:gd name="T5" fmla="*/ 435 h 993"/>
                  <a:gd name="T6" fmla="*/ 444 w 731"/>
                  <a:gd name="T7" fmla="*/ 608 h 993"/>
                  <a:gd name="T8" fmla="*/ 569 w 731"/>
                  <a:gd name="T9" fmla="*/ 747 h 993"/>
                  <a:gd name="T10" fmla="*/ 696 w 731"/>
                  <a:gd name="T11" fmla="*/ 871 h 993"/>
                  <a:gd name="T12" fmla="*/ 731 w 731"/>
                  <a:gd name="T13" fmla="*/ 933 h 993"/>
                  <a:gd name="T14" fmla="*/ 722 w 731"/>
                  <a:gd name="T15" fmla="*/ 968 h 993"/>
                  <a:gd name="T16" fmla="*/ 689 w 731"/>
                  <a:gd name="T17" fmla="*/ 993 h 993"/>
                  <a:gd name="T18" fmla="*/ 631 w 731"/>
                  <a:gd name="T19" fmla="*/ 981 h 993"/>
                  <a:gd name="T20" fmla="*/ 558 w 731"/>
                  <a:gd name="T21" fmla="*/ 912 h 993"/>
                  <a:gd name="T22" fmla="*/ 451 w 731"/>
                  <a:gd name="T23" fmla="*/ 758 h 993"/>
                  <a:gd name="T24" fmla="*/ 308 w 731"/>
                  <a:gd name="T25" fmla="*/ 546 h 993"/>
                  <a:gd name="T26" fmla="*/ 184 w 731"/>
                  <a:gd name="T27" fmla="*/ 339 h 993"/>
                  <a:gd name="T28" fmla="*/ 69 w 731"/>
                  <a:gd name="T29" fmla="*/ 131 h 993"/>
                  <a:gd name="T30" fmla="*/ 0 w 731"/>
                  <a:gd name="T31" fmla="*/ 0 h 993"/>
                  <a:gd name="T32" fmla="*/ 62 w 731"/>
                  <a:gd name="T33" fmla="*/ 55 h 993"/>
                  <a:gd name="T34" fmla="*/ 155 w 731"/>
                  <a:gd name="T35" fmla="*/ 241 h 993"/>
                  <a:gd name="T36" fmla="*/ 243 w 731"/>
                  <a:gd name="T37" fmla="*/ 389 h 993"/>
                  <a:gd name="T38" fmla="*/ 322 w 731"/>
                  <a:gd name="T39" fmla="*/ 519 h 993"/>
                  <a:gd name="T40" fmla="*/ 412 w 731"/>
                  <a:gd name="T41" fmla="*/ 654 h 993"/>
                  <a:gd name="T42" fmla="*/ 530 w 731"/>
                  <a:gd name="T43" fmla="*/ 829 h 993"/>
                  <a:gd name="T44" fmla="*/ 627 w 731"/>
                  <a:gd name="T45" fmla="*/ 938 h 993"/>
                  <a:gd name="T46" fmla="*/ 676 w 731"/>
                  <a:gd name="T47" fmla="*/ 958 h 993"/>
                  <a:gd name="T48" fmla="*/ 696 w 731"/>
                  <a:gd name="T49" fmla="*/ 951 h 993"/>
                  <a:gd name="T50" fmla="*/ 693 w 731"/>
                  <a:gd name="T51" fmla="*/ 912 h 993"/>
                  <a:gd name="T52" fmla="*/ 647 w 731"/>
                  <a:gd name="T53" fmla="*/ 861 h 993"/>
                  <a:gd name="T54" fmla="*/ 542 w 731"/>
                  <a:gd name="T55" fmla="*/ 751 h 993"/>
                  <a:gd name="T56" fmla="*/ 432 w 731"/>
                  <a:gd name="T57" fmla="*/ 627 h 993"/>
                  <a:gd name="T58" fmla="*/ 368 w 731"/>
                  <a:gd name="T59" fmla="*/ 533 h 993"/>
                  <a:gd name="T60" fmla="*/ 305 w 731"/>
                  <a:gd name="T61" fmla="*/ 436 h 993"/>
                  <a:gd name="T62" fmla="*/ 246 w 731"/>
                  <a:gd name="T63" fmla="*/ 338 h 993"/>
                  <a:gd name="T64" fmla="*/ 195 w 731"/>
                  <a:gd name="T65" fmla="*/ 215 h 993"/>
                  <a:gd name="T66" fmla="*/ 146 w 731"/>
                  <a:gd name="T67" fmla="*/ 124 h 993"/>
                  <a:gd name="T68" fmla="*/ 118 w 731"/>
                  <a:gd name="T69" fmla="*/ 58 h 993"/>
                  <a:gd name="T70" fmla="*/ 166 w 731"/>
                  <a:gd name="T71" fmla="*/ 90 h 99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731"/>
                  <a:gd name="T109" fmla="*/ 0 h 993"/>
                  <a:gd name="T110" fmla="*/ 731 w 731"/>
                  <a:gd name="T111" fmla="*/ 993 h 99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731" h="993">
                    <a:moveTo>
                      <a:pt x="166" y="90"/>
                    </a:moveTo>
                    <a:lnTo>
                      <a:pt x="243" y="283"/>
                    </a:lnTo>
                    <a:lnTo>
                      <a:pt x="327" y="435"/>
                    </a:lnTo>
                    <a:lnTo>
                      <a:pt x="444" y="608"/>
                    </a:lnTo>
                    <a:lnTo>
                      <a:pt x="569" y="747"/>
                    </a:lnTo>
                    <a:lnTo>
                      <a:pt x="696" y="871"/>
                    </a:lnTo>
                    <a:lnTo>
                      <a:pt x="731" y="933"/>
                    </a:lnTo>
                    <a:lnTo>
                      <a:pt x="722" y="968"/>
                    </a:lnTo>
                    <a:lnTo>
                      <a:pt x="689" y="993"/>
                    </a:lnTo>
                    <a:lnTo>
                      <a:pt x="631" y="981"/>
                    </a:lnTo>
                    <a:lnTo>
                      <a:pt x="558" y="912"/>
                    </a:lnTo>
                    <a:lnTo>
                      <a:pt x="451" y="758"/>
                    </a:lnTo>
                    <a:lnTo>
                      <a:pt x="308" y="546"/>
                    </a:lnTo>
                    <a:lnTo>
                      <a:pt x="184" y="339"/>
                    </a:lnTo>
                    <a:lnTo>
                      <a:pt x="69" y="131"/>
                    </a:lnTo>
                    <a:lnTo>
                      <a:pt x="0" y="0"/>
                    </a:lnTo>
                    <a:lnTo>
                      <a:pt x="62" y="55"/>
                    </a:lnTo>
                    <a:lnTo>
                      <a:pt x="155" y="241"/>
                    </a:lnTo>
                    <a:lnTo>
                      <a:pt x="243" y="389"/>
                    </a:lnTo>
                    <a:lnTo>
                      <a:pt x="322" y="519"/>
                    </a:lnTo>
                    <a:lnTo>
                      <a:pt x="412" y="654"/>
                    </a:lnTo>
                    <a:lnTo>
                      <a:pt x="530" y="829"/>
                    </a:lnTo>
                    <a:lnTo>
                      <a:pt x="627" y="938"/>
                    </a:lnTo>
                    <a:lnTo>
                      <a:pt x="676" y="958"/>
                    </a:lnTo>
                    <a:lnTo>
                      <a:pt x="696" y="951"/>
                    </a:lnTo>
                    <a:lnTo>
                      <a:pt x="693" y="912"/>
                    </a:lnTo>
                    <a:lnTo>
                      <a:pt x="647" y="861"/>
                    </a:lnTo>
                    <a:lnTo>
                      <a:pt x="542" y="751"/>
                    </a:lnTo>
                    <a:lnTo>
                      <a:pt x="432" y="627"/>
                    </a:lnTo>
                    <a:lnTo>
                      <a:pt x="368" y="533"/>
                    </a:lnTo>
                    <a:lnTo>
                      <a:pt x="305" y="436"/>
                    </a:lnTo>
                    <a:lnTo>
                      <a:pt x="246" y="338"/>
                    </a:lnTo>
                    <a:lnTo>
                      <a:pt x="195" y="215"/>
                    </a:lnTo>
                    <a:lnTo>
                      <a:pt x="146" y="124"/>
                    </a:lnTo>
                    <a:lnTo>
                      <a:pt x="118" y="58"/>
                    </a:lnTo>
                    <a:lnTo>
                      <a:pt x="166" y="90"/>
                    </a:lnTo>
                    <a:close/>
                  </a:path>
                </a:pathLst>
              </a:custGeom>
              <a:solidFill>
                <a:srgbClr val="000000"/>
              </a:solidFill>
              <a:ln w="9525">
                <a:noFill/>
                <a:round/>
                <a:headEnd/>
                <a:tailEnd/>
              </a:ln>
            </p:spPr>
            <p:txBody>
              <a:bodyPr>
                <a:prstTxWarp prst="textNoShape">
                  <a:avLst/>
                </a:prstTxWarp>
              </a:bodyPr>
              <a:lstStyle/>
              <a:p>
                <a:endParaRPr lang="en-US"/>
              </a:p>
            </p:txBody>
          </p:sp>
          <p:sp>
            <p:nvSpPr>
              <p:cNvPr id="61481" name="Freeform 78"/>
              <p:cNvSpPr>
                <a:spLocks noChangeAspect="1"/>
              </p:cNvSpPr>
              <p:nvPr/>
            </p:nvSpPr>
            <p:spPr bwMode="auto">
              <a:xfrm>
                <a:off x="739" y="2162"/>
                <a:ext cx="407" cy="421"/>
              </a:xfrm>
              <a:custGeom>
                <a:avLst/>
                <a:gdLst>
                  <a:gd name="T0" fmla="*/ 362 w 407"/>
                  <a:gd name="T1" fmla="*/ 19 h 421"/>
                  <a:gd name="T2" fmla="*/ 237 w 407"/>
                  <a:gd name="T3" fmla="*/ 162 h 421"/>
                  <a:gd name="T4" fmla="*/ 91 w 407"/>
                  <a:gd name="T5" fmla="*/ 314 h 421"/>
                  <a:gd name="T6" fmla="*/ 0 w 407"/>
                  <a:gd name="T7" fmla="*/ 405 h 421"/>
                  <a:gd name="T8" fmla="*/ 21 w 407"/>
                  <a:gd name="T9" fmla="*/ 421 h 421"/>
                  <a:gd name="T10" fmla="*/ 151 w 407"/>
                  <a:gd name="T11" fmla="*/ 281 h 421"/>
                  <a:gd name="T12" fmla="*/ 257 w 407"/>
                  <a:gd name="T13" fmla="*/ 167 h 421"/>
                  <a:gd name="T14" fmla="*/ 365 w 407"/>
                  <a:gd name="T15" fmla="*/ 61 h 421"/>
                  <a:gd name="T16" fmla="*/ 407 w 407"/>
                  <a:gd name="T17" fmla="*/ 0 h 421"/>
                  <a:gd name="T18" fmla="*/ 362 w 407"/>
                  <a:gd name="T19" fmla="*/ 19 h 42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07"/>
                  <a:gd name="T31" fmla="*/ 0 h 421"/>
                  <a:gd name="T32" fmla="*/ 407 w 407"/>
                  <a:gd name="T33" fmla="*/ 421 h 42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07" h="421">
                    <a:moveTo>
                      <a:pt x="362" y="19"/>
                    </a:moveTo>
                    <a:lnTo>
                      <a:pt x="237" y="162"/>
                    </a:lnTo>
                    <a:lnTo>
                      <a:pt x="91" y="314"/>
                    </a:lnTo>
                    <a:lnTo>
                      <a:pt x="0" y="405"/>
                    </a:lnTo>
                    <a:lnTo>
                      <a:pt x="21" y="421"/>
                    </a:lnTo>
                    <a:lnTo>
                      <a:pt x="151" y="281"/>
                    </a:lnTo>
                    <a:lnTo>
                      <a:pt x="257" y="167"/>
                    </a:lnTo>
                    <a:lnTo>
                      <a:pt x="365" y="61"/>
                    </a:lnTo>
                    <a:lnTo>
                      <a:pt x="407" y="0"/>
                    </a:lnTo>
                    <a:lnTo>
                      <a:pt x="362" y="19"/>
                    </a:lnTo>
                    <a:close/>
                  </a:path>
                </a:pathLst>
              </a:custGeom>
              <a:solidFill>
                <a:srgbClr val="000000"/>
              </a:solidFill>
              <a:ln w="9525">
                <a:noFill/>
                <a:round/>
                <a:headEnd/>
                <a:tailEnd/>
              </a:ln>
            </p:spPr>
            <p:txBody>
              <a:bodyPr>
                <a:prstTxWarp prst="textNoShape">
                  <a:avLst/>
                </a:prstTxWarp>
              </a:bodyPr>
              <a:lstStyle/>
              <a:p>
                <a:endParaRPr lang="en-US"/>
              </a:p>
            </p:txBody>
          </p:sp>
          <p:sp>
            <p:nvSpPr>
              <p:cNvPr id="61482" name="Freeform 79"/>
              <p:cNvSpPr>
                <a:spLocks noChangeAspect="1"/>
              </p:cNvSpPr>
              <p:nvPr/>
            </p:nvSpPr>
            <p:spPr bwMode="auto">
              <a:xfrm>
                <a:off x="307" y="2596"/>
                <a:ext cx="422" cy="552"/>
              </a:xfrm>
              <a:custGeom>
                <a:avLst/>
                <a:gdLst>
                  <a:gd name="T0" fmla="*/ 394 w 422"/>
                  <a:gd name="T1" fmla="*/ 0 h 552"/>
                  <a:gd name="T2" fmla="*/ 255 w 422"/>
                  <a:gd name="T3" fmla="*/ 126 h 552"/>
                  <a:gd name="T4" fmla="*/ 150 w 422"/>
                  <a:gd name="T5" fmla="*/ 238 h 552"/>
                  <a:gd name="T6" fmla="*/ 52 w 422"/>
                  <a:gd name="T7" fmla="*/ 378 h 552"/>
                  <a:gd name="T8" fmla="*/ 3 w 422"/>
                  <a:gd name="T9" fmla="*/ 468 h 552"/>
                  <a:gd name="T10" fmla="*/ 0 w 422"/>
                  <a:gd name="T11" fmla="*/ 501 h 552"/>
                  <a:gd name="T12" fmla="*/ 21 w 422"/>
                  <a:gd name="T13" fmla="*/ 537 h 552"/>
                  <a:gd name="T14" fmla="*/ 63 w 422"/>
                  <a:gd name="T15" fmla="*/ 552 h 552"/>
                  <a:gd name="T16" fmla="*/ 91 w 422"/>
                  <a:gd name="T17" fmla="*/ 524 h 552"/>
                  <a:gd name="T18" fmla="*/ 140 w 422"/>
                  <a:gd name="T19" fmla="*/ 420 h 552"/>
                  <a:gd name="T20" fmla="*/ 260 w 422"/>
                  <a:gd name="T21" fmla="*/ 222 h 552"/>
                  <a:gd name="T22" fmla="*/ 387 w 422"/>
                  <a:gd name="T23" fmla="*/ 69 h 552"/>
                  <a:gd name="T24" fmla="*/ 422 w 422"/>
                  <a:gd name="T25" fmla="*/ 27 h 552"/>
                  <a:gd name="T26" fmla="*/ 400 w 422"/>
                  <a:gd name="T27" fmla="*/ 20 h 552"/>
                  <a:gd name="T28" fmla="*/ 290 w 422"/>
                  <a:gd name="T29" fmla="*/ 156 h 552"/>
                  <a:gd name="T30" fmla="*/ 206 w 422"/>
                  <a:gd name="T31" fmla="*/ 264 h 552"/>
                  <a:gd name="T32" fmla="*/ 140 w 422"/>
                  <a:gd name="T33" fmla="*/ 383 h 552"/>
                  <a:gd name="T34" fmla="*/ 84 w 422"/>
                  <a:gd name="T35" fmla="*/ 482 h 552"/>
                  <a:gd name="T36" fmla="*/ 59 w 422"/>
                  <a:gd name="T37" fmla="*/ 521 h 552"/>
                  <a:gd name="T38" fmla="*/ 30 w 422"/>
                  <a:gd name="T39" fmla="*/ 514 h 552"/>
                  <a:gd name="T40" fmla="*/ 23 w 422"/>
                  <a:gd name="T41" fmla="*/ 480 h 552"/>
                  <a:gd name="T42" fmla="*/ 101 w 422"/>
                  <a:gd name="T43" fmla="*/ 348 h 552"/>
                  <a:gd name="T44" fmla="*/ 189 w 422"/>
                  <a:gd name="T45" fmla="*/ 225 h 552"/>
                  <a:gd name="T46" fmla="*/ 297 w 422"/>
                  <a:gd name="T47" fmla="*/ 118 h 552"/>
                  <a:gd name="T48" fmla="*/ 417 w 422"/>
                  <a:gd name="T49" fmla="*/ 7 h 552"/>
                  <a:gd name="T50" fmla="*/ 394 w 422"/>
                  <a:gd name="T51" fmla="*/ 0 h 55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422"/>
                  <a:gd name="T79" fmla="*/ 0 h 552"/>
                  <a:gd name="T80" fmla="*/ 422 w 422"/>
                  <a:gd name="T81" fmla="*/ 552 h 55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422" h="552">
                    <a:moveTo>
                      <a:pt x="394" y="0"/>
                    </a:moveTo>
                    <a:lnTo>
                      <a:pt x="255" y="126"/>
                    </a:lnTo>
                    <a:lnTo>
                      <a:pt x="150" y="238"/>
                    </a:lnTo>
                    <a:lnTo>
                      <a:pt x="52" y="378"/>
                    </a:lnTo>
                    <a:lnTo>
                      <a:pt x="3" y="468"/>
                    </a:lnTo>
                    <a:lnTo>
                      <a:pt x="0" y="501"/>
                    </a:lnTo>
                    <a:lnTo>
                      <a:pt x="21" y="537"/>
                    </a:lnTo>
                    <a:lnTo>
                      <a:pt x="63" y="552"/>
                    </a:lnTo>
                    <a:lnTo>
                      <a:pt x="91" y="524"/>
                    </a:lnTo>
                    <a:lnTo>
                      <a:pt x="140" y="420"/>
                    </a:lnTo>
                    <a:lnTo>
                      <a:pt x="260" y="222"/>
                    </a:lnTo>
                    <a:lnTo>
                      <a:pt x="387" y="69"/>
                    </a:lnTo>
                    <a:lnTo>
                      <a:pt x="422" y="27"/>
                    </a:lnTo>
                    <a:lnTo>
                      <a:pt x="400" y="20"/>
                    </a:lnTo>
                    <a:lnTo>
                      <a:pt x="290" y="156"/>
                    </a:lnTo>
                    <a:lnTo>
                      <a:pt x="206" y="264"/>
                    </a:lnTo>
                    <a:lnTo>
                      <a:pt x="140" y="383"/>
                    </a:lnTo>
                    <a:lnTo>
                      <a:pt x="84" y="482"/>
                    </a:lnTo>
                    <a:lnTo>
                      <a:pt x="59" y="521"/>
                    </a:lnTo>
                    <a:lnTo>
                      <a:pt x="30" y="514"/>
                    </a:lnTo>
                    <a:lnTo>
                      <a:pt x="23" y="480"/>
                    </a:lnTo>
                    <a:lnTo>
                      <a:pt x="101" y="348"/>
                    </a:lnTo>
                    <a:lnTo>
                      <a:pt x="189" y="225"/>
                    </a:lnTo>
                    <a:lnTo>
                      <a:pt x="297" y="118"/>
                    </a:lnTo>
                    <a:lnTo>
                      <a:pt x="417" y="7"/>
                    </a:lnTo>
                    <a:lnTo>
                      <a:pt x="394" y="0"/>
                    </a:lnTo>
                    <a:close/>
                  </a:path>
                </a:pathLst>
              </a:custGeom>
              <a:solidFill>
                <a:srgbClr val="000000"/>
              </a:solidFill>
              <a:ln w="9525">
                <a:noFill/>
                <a:round/>
                <a:headEnd/>
                <a:tailEnd/>
              </a:ln>
            </p:spPr>
            <p:txBody>
              <a:bodyPr>
                <a:prstTxWarp prst="textNoShape">
                  <a:avLst/>
                </a:prstTxWarp>
              </a:bodyPr>
              <a:lstStyle/>
              <a:p>
                <a:endParaRPr lang="en-US"/>
              </a:p>
            </p:txBody>
          </p:sp>
          <p:sp>
            <p:nvSpPr>
              <p:cNvPr id="61483" name="Freeform 80"/>
              <p:cNvSpPr>
                <a:spLocks noChangeAspect="1"/>
              </p:cNvSpPr>
              <p:nvPr/>
            </p:nvSpPr>
            <p:spPr bwMode="auto">
              <a:xfrm>
                <a:off x="778" y="2210"/>
                <a:ext cx="407" cy="421"/>
              </a:xfrm>
              <a:custGeom>
                <a:avLst/>
                <a:gdLst>
                  <a:gd name="T0" fmla="*/ 0 w 407"/>
                  <a:gd name="T1" fmla="*/ 397 h 421"/>
                  <a:gd name="T2" fmla="*/ 385 w 407"/>
                  <a:gd name="T3" fmla="*/ 0 h 421"/>
                  <a:gd name="T4" fmla="*/ 407 w 407"/>
                  <a:gd name="T5" fmla="*/ 19 h 421"/>
                  <a:gd name="T6" fmla="*/ 7 w 407"/>
                  <a:gd name="T7" fmla="*/ 421 h 421"/>
                  <a:gd name="T8" fmla="*/ 0 w 407"/>
                  <a:gd name="T9" fmla="*/ 397 h 421"/>
                  <a:gd name="T10" fmla="*/ 0 60000 65536"/>
                  <a:gd name="T11" fmla="*/ 0 60000 65536"/>
                  <a:gd name="T12" fmla="*/ 0 60000 65536"/>
                  <a:gd name="T13" fmla="*/ 0 60000 65536"/>
                  <a:gd name="T14" fmla="*/ 0 60000 65536"/>
                  <a:gd name="T15" fmla="*/ 0 w 407"/>
                  <a:gd name="T16" fmla="*/ 0 h 421"/>
                  <a:gd name="T17" fmla="*/ 407 w 407"/>
                  <a:gd name="T18" fmla="*/ 421 h 421"/>
                </a:gdLst>
                <a:ahLst/>
                <a:cxnLst>
                  <a:cxn ang="T10">
                    <a:pos x="T0" y="T1"/>
                  </a:cxn>
                  <a:cxn ang="T11">
                    <a:pos x="T2" y="T3"/>
                  </a:cxn>
                  <a:cxn ang="T12">
                    <a:pos x="T4" y="T5"/>
                  </a:cxn>
                  <a:cxn ang="T13">
                    <a:pos x="T6" y="T7"/>
                  </a:cxn>
                  <a:cxn ang="T14">
                    <a:pos x="T8" y="T9"/>
                  </a:cxn>
                </a:cxnLst>
                <a:rect l="T15" t="T16" r="T17" b="T18"/>
                <a:pathLst>
                  <a:path w="407" h="421">
                    <a:moveTo>
                      <a:pt x="0" y="397"/>
                    </a:moveTo>
                    <a:lnTo>
                      <a:pt x="385" y="0"/>
                    </a:lnTo>
                    <a:lnTo>
                      <a:pt x="407" y="19"/>
                    </a:lnTo>
                    <a:lnTo>
                      <a:pt x="7" y="421"/>
                    </a:lnTo>
                    <a:lnTo>
                      <a:pt x="0" y="397"/>
                    </a:lnTo>
                    <a:close/>
                  </a:path>
                </a:pathLst>
              </a:custGeom>
              <a:solidFill>
                <a:srgbClr val="000000"/>
              </a:solidFill>
              <a:ln w="9525">
                <a:noFill/>
                <a:round/>
                <a:headEnd/>
                <a:tailEnd/>
              </a:ln>
            </p:spPr>
            <p:txBody>
              <a:bodyPr>
                <a:prstTxWarp prst="textNoShape">
                  <a:avLst/>
                </a:prstTxWarp>
              </a:bodyPr>
              <a:lstStyle/>
              <a:p>
                <a:endParaRPr lang="en-US"/>
              </a:p>
            </p:txBody>
          </p:sp>
          <p:sp>
            <p:nvSpPr>
              <p:cNvPr id="61484" name="Freeform 81"/>
              <p:cNvSpPr>
                <a:spLocks noChangeAspect="1"/>
              </p:cNvSpPr>
              <p:nvPr/>
            </p:nvSpPr>
            <p:spPr bwMode="auto">
              <a:xfrm>
                <a:off x="535" y="2821"/>
                <a:ext cx="353" cy="59"/>
              </a:xfrm>
              <a:custGeom>
                <a:avLst/>
                <a:gdLst>
                  <a:gd name="T0" fmla="*/ 19 w 353"/>
                  <a:gd name="T1" fmla="*/ 0 h 59"/>
                  <a:gd name="T2" fmla="*/ 342 w 353"/>
                  <a:gd name="T3" fmla="*/ 36 h 59"/>
                  <a:gd name="T4" fmla="*/ 353 w 353"/>
                  <a:gd name="T5" fmla="*/ 59 h 59"/>
                  <a:gd name="T6" fmla="*/ 0 w 353"/>
                  <a:gd name="T7" fmla="*/ 26 h 59"/>
                  <a:gd name="T8" fmla="*/ 19 w 353"/>
                  <a:gd name="T9" fmla="*/ 0 h 59"/>
                  <a:gd name="T10" fmla="*/ 0 60000 65536"/>
                  <a:gd name="T11" fmla="*/ 0 60000 65536"/>
                  <a:gd name="T12" fmla="*/ 0 60000 65536"/>
                  <a:gd name="T13" fmla="*/ 0 60000 65536"/>
                  <a:gd name="T14" fmla="*/ 0 60000 65536"/>
                  <a:gd name="T15" fmla="*/ 0 w 353"/>
                  <a:gd name="T16" fmla="*/ 0 h 59"/>
                  <a:gd name="T17" fmla="*/ 353 w 353"/>
                  <a:gd name="T18" fmla="*/ 59 h 59"/>
                </a:gdLst>
                <a:ahLst/>
                <a:cxnLst>
                  <a:cxn ang="T10">
                    <a:pos x="T0" y="T1"/>
                  </a:cxn>
                  <a:cxn ang="T11">
                    <a:pos x="T2" y="T3"/>
                  </a:cxn>
                  <a:cxn ang="T12">
                    <a:pos x="T4" y="T5"/>
                  </a:cxn>
                  <a:cxn ang="T13">
                    <a:pos x="T6" y="T7"/>
                  </a:cxn>
                  <a:cxn ang="T14">
                    <a:pos x="T8" y="T9"/>
                  </a:cxn>
                </a:cxnLst>
                <a:rect l="T15" t="T16" r="T17" b="T18"/>
                <a:pathLst>
                  <a:path w="353" h="59">
                    <a:moveTo>
                      <a:pt x="19" y="0"/>
                    </a:moveTo>
                    <a:lnTo>
                      <a:pt x="342" y="36"/>
                    </a:lnTo>
                    <a:lnTo>
                      <a:pt x="353" y="59"/>
                    </a:lnTo>
                    <a:lnTo>
                      <a:pt x="0" y="26"/>
                    </a:lnTo>
                    <a:lnTo>
                      <a:pt x="19" y="0"/>
                    </a:lnTo>
                    <a:close/>
                  </a:path>
                </a:pathLst>
              </a:custGeom>
              <a:solidFill>
                <a:srgbClr val="000000"/>
              </a:solidFill>
              <a:ln w="9525">
                <a:noFill/>
                <a:round/>
                <a:headEnd/>
                <a:tailEnd/>
              </a:ln>
            </p:spPr>
            <p:txBody>
              <a:bodyPr>
                <a:prstTxWarp prst="textNoShape">
                  <a:avLst/>
                </a:prstTxWarp>
              </a:bodyPr>
              <a:lstStyle/>
              <a:p>
                <a:endParaRPr lang="en-US"/>
              </a:p>
            </p:txBody>
          </p:sp>
          <p:sp>
            <p:nvSpPr>
              <p:cNvPr id="61485" name="Freeform 82"/>
              <p:cNvSpPr>
                <a:spLocks noChangeAspect="1"/>
              </p:cNvSpPr>
              <p:nvPr/>
            </p:nvSpPr>
            <p:spPr bwMode="auto">
              <a:xfrm>
                <a:off x="497" y="2869"/>
                <a:ext cx="422" cy="66"/>
              </a:xfrm>
              <a:custGeom>
                <a:avLst/>
                <a:gdLst>
                  <a:gd name="T0" fmla="*/ 16 w 422"/>
                  <a:gd name="T1" fmla="*/ 0 h 66"/>
                  <a:gd name="T2" fmla="*/ 411 w 422"/>
                  <a:gd name="T3" fmla="*/ 36 h 66"/>
                  <a:gd name="T4" fmla="*/ 422 w 422"/>
                  <a:gd name="T5" fmla="*/ 66 h 66"/>
                  <a:gd name="T6" fmla="*/ 0 w 422"/>
                  <a:gd name="T7" fmla="*/ 27 h 66"/>
                  <a:gd name="T8" fmla="*/ 16 w 422"/>
                  <a:gd name="T9" fmla="*/ 0 h 66"/>
                  <a:gd name="T10" fmla="*/ 0 60000 65536"/>
                  <a:gd name="T11" fmla="*/ 0 60000 65536"/>
                  <a:gd name="T12" fmla="*/ 0 60000 65536"/>
                  <a:gd name="T13" fmla="*/ 0 60000 65536"/>
                  <a:gd name="T14" fmla="*/ 0 60000 65536"/>
                  <a:gd name="T15" fmla="*/ 0 w 422"/>
                  <a:gd name="T16" fmla="*/ 0 h 66"/>
                  <a:gd name="T17" fmla="*/ 422 w 422"/>
                  <a:gd name="T18" fmla="*/ 66 h 66"/>
                </a:gdLst>
                <a:ahLst/>
                <a:cxnLst>
                  <a:cxn ang="T10">
                    <a:pos x="T0" y="T1"/>
                  </a:cxn>
                  <a:cxn ang="T11">
                    <a:pos x="T2" y="T3"/>
                  </a:cxn>
                  <a:cxn ang="T12">
                    <a:pos x="T4" y="T5"/>
                  </a:cxn>
                  <a:cxn ang="T13">
                    <a:pos x="T6" y="T7"/>
                  </a:cxn>
                  <a:cxn ang="T14">
                    <a:pos x="T8" y="T9"/>
                  </a:cxn>
                </a:cxnLst>
                <a:rect l="T15" t="T16" r="T17" b="T18"/>
                <a:pathLst>
                  <a:path w="422" h="66">
                    <a:moveTo>
                      <a:pt x="16" y="0"/>
                    </a:moveTo>
                    <a:lnTo>
                      <a:pt x="411" y="36"/>
                    </a:lnTo>
                    <a:lnTo>
                      <a:pt x="422" y="66"/>
                    </a:lnTo>
                    <a:lnTo>
                      <a:pt x="0" y="27"/>
                    </a:lnTo>
                    <a:lnTo>
                      <a:pt x="16" y="0"/>
                    </a:lnTo>
                    <a:close/>
                  </a:path>
                </a:pathLst>
              </a:custGeom>
              <a:solidFill>
                <a:srgbClr val="000000"/>
              </a:solidFill>
              <a:ln w="9525">
                <a:noFill/>
                <a:round/>
                <a:headEnd/>
                <a:tailEnd/>
              </a:ln>
            </p:spPr>
            <p:txBody>
              <a:bodyPr>
                <a:prstTxWarp prst="textNoShape">
                  <a:avLst/>
                </a:prstTxWarp>
              </a:bodyPr>
              <a:lstStyle/>
              <a:p>
                <a:endParaRPr lang="en-US"/>
              </a:p>
            </p:txBody>
          </p:sp>
          <p:sp>
            <p:nvSpPr>
              <p:cNvPr id="61486" name="Freeform 83"/>
              <p:cNvSpPr>
                <a:spLocks noChangeAspect="1"/>
              </p:cNvSpPr>
              <p:nvPr/>
            </p:nvSpPr>
            <p:spPr bwMode="auto">
              <a:xfrm>
                <a:off x="1114" y="2132"/>
                <a:ext cx="577" cy="805"/>
              </a:xfrm>
              <a:custGeom>
                <a:avLst/>
                <a:gdLst>
                  <a:gd name="T0" fmla="*/ 68 w 577"/>
                  <a:gd name="T1" fmla="*/ 23 h 805"/>
                  <a:gd name="T2" fmla="*/ 229 w 577"/>
                  <a:gd name="T3" fmla="*/ 298 h 805"/>
                  <a:gd name="T4" fmla="*/ 321 w 577"/>
                  <a:gd name="T5" fmla="*/ 418 h 805"/>
                  <a:gd name="T6" fmla="*/ 479 w 577"/>
                  <a:gd name="T7" fmla="*/ 604 h 805"/>
                  <a:gd name="T8" fmla="*/ 562 w 577"/>
                  <a:gd name="T9" fmla="*/ 705 h 805"/>
                  <a:gd name="T10" fmla="*/ 577 w 577"/>
                  <a:gd name="T11" fmla="*/ 756 h 805"/>
                  <a:gd name="T12" fmla="*/ 561 w 577"/>
                  <a:gd name="T13" fmla="*/ 805 h 805"/>
                  <a:gd name="T14" fmla="*/ 497 w 577"/>
                  <a:gd name="T15" fmla="*/ 802 h 805"/>
                  <a:gd name="T16" fmla="*/ 437 w 577"/>
                  <a:gd name="T17" fmla="*/ 761 h 805"/>
                  <a:gd name="T18" fmla="*/ 349 w 577"/>
                  <a:gd name="T19" fmla="*/ 639 h 805"/>
                  <a:gd name="T20" fmla="*/ 249 w 577"/>
                  <a:gd name="T21" fmla="*/ 442 h 805"/>
                  <a:gd name="T22" fmla="*/ 200 w 577"/>
                  <a:gd name="T23" fmla="*/ 355 h 805"/>
                  <a:gd name="T24" fmla="*/ 263 w 577"/>
                  <a:gd name="T25" fmla="*/ 415 h 805"/>
                  <a:gd name="T26" fmla="*/ 328 w 577"/>
                  <a:gd name="T27" fmla="*/ 539 h 805"/>
                  <a:gd name="T28" fmla="*/ 414 w 577"/>
                  <a:gd name="T29" fmla="*/ 681 h 805"/>
                  <a:gd name="T30" fmla="*/ 484 w 577"/>
                  <a:gd name="T31" fmla="*/ 761 h 805"/>
                  <a:gd name="T32" fmla="*/ 528 w 577"/>
                  <a:gd name="T33" fmla="*/ 785 h 805"/>
                  <a:gd name="T34" fmla="*/ 562 w 577"/>
                  <a:gd name="T35" fmla="*/ 763 h 805"/>
                  <a:gd name="T36" fmla="*/ 535 w 577"/>
                  <a:gd name="T37" fmla="*/ 705 h 805"/>
                  <a:gd name="T38" fmla="*/ 451 w 577"/>
                  <a:gd name="T39" fmla="*/ 608 h 805"/>
                  <a:gd name="T40" fmla="*/ 333 w 577"/>
                  <a:gd name="T41" fmla="*/ 473 h 805"/>
                  <a:gd name="T42" fmla="*/ 245 w 577"/>
                  <a:gd name="T43" fmla="*/ 376 h 805"/>
                  <a:gd name="T44" fmla="*/ 145 w 577"/>
                  <a:gd name="T45" fmla="*/ 272 h 805"/>
                  <a:gd name="T46" fmla="*/ 54 w 577"/>
                  <a:gd name="T47" fmla="*/ 132 h 805"/>
                  <a:gd name="T48" fmla="*/ 0 w 577"/>
                  <a:gd name="T49" fmla="*/ 38 h 805"/>
                  <a:gd name="T50" fmla="*/ 57 w 577"/>
                  <a:gd name="T51" fmla="*/ 0 h 805"/>
                  <a:gd name="T52" fmla="*/ 68 w 577"/>
                  <a:gd name="T53" fmla="*/ 23 h 80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77"/>
                  <a:gd name="T82" fmla="*/ 0 h 805"/>
                  <a:gd name="T83" fmla="*/ 577 w 577"/>
                  <a:gd name="T84" fmla="*/ 805 h 80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77" h="805">
                    <a:moveTo>
                      <a:pt x="68" y="23"/>
                    </a:moveTo>
                    <a:lnTo>
                      <a:pt x="229" y="298"/>
                    </a:lnTo>
                    <a:lnTo>
                      <a:pt x="321" y="418"/>
                    </a:lnTo>
                    <a:lnTo>
                      <a:pt x="479" y="604"/>
                    </a:lnTo>
                    <a:lnTo>
                      <a:pt x="562" y="705"/>
                    </a:lnTo>
                    <a:lnTo>
                      <a:pt x="577" y="756"/>
                    </a:lnTo>
                    <a:lnTo>
                      <a:pt x="561" y="805"/>
                    </a:lnTo>
                    <a:lnTo>
                      <a:pt x="497" y="802"/>
                    </a:lnTo>
                    <a:lnTo>
                      <a:pt x="437" y="761"/>
                    </a:lnTo>
                    <a:lnTo>
                      <a:pt x="349" y="639"/>
                    </a:lnTo>
                    <a:lnTo>
                      <a:pt x="249" y="442"/>
                    </a:lnTo>
                    <a:lnTo>
                      <a:pt x="200" y="355"/>
                    </a:lnTo>
                    <a:lnTo>
                      <a:pt x="263" y="415"/>
                    </a:lnTo>
                    <a:lnTo>
                      <a:pt x="328" y="539"/>
                    </a:lnTo>
                    <a:lnTo>
                      <a:pt x="414" y="681"/>
                    </a:lnTo>
                    <a:lnTo>
                      <a:pt x="484" y="761"/>
                    </a:lnTo>
                    <a:lnTo>
                      <a:pt x="528" y="785"/>
                    </a:lnTo>
                    <a:lnTo>
                      <a:pt x="562" y="763"/>
                    </a:lnTo>
                    <a:lnTo>
                      <a:pt x="535" y="705"/>
                    </a:lnTo>
                    <a:lnTo>
                      <a:pt x="451" y="608"/>
                    </a:lnTo>
                    <a:lnTo>
                      <a:pt x="333" y="473"/>
                    </a:lnTo>
                    <a:lnTo>
                      <a:pt x="245" y="376"/>
                    </a:lnTo>
                    <a:lnTo>
                      <a:pt x="145" y="272"/>
                    </a:lnTo>
                    <a:lnTo>
                      <a:pt x="54" y="132"/>
                    </a:lnTo>
                    <a:lnTo>
                      <a:pt x="0" y="38"/>
                    </a:lnTo>
                    <a:lnTo>
                      <a:pt x="57" y="0"/>
                    </a:lnTo>
                    <a:lnTo>
                      <a:pt x="68" y="23"/>
                    </a:lnTo>
                    <a:close/>
                  </a:path>
                </a:pathLst>
              </a:custGeom>
              <a:solidFill>
                <a:srgbClr val="000000"/>
              </a:solidFill>
              <a:ln w="9525">
                <a:noFill/>
                <a:round/>
                <a:headEnd/>
                <a:tailEnd/>
              </a:ln>
            </p:spPr>
            <p:txBody>
              <a:bodyPr>
                <a:prstTxWarp prst="textNoShape">
                  <a:avLst/>
                </a:prstTxWarp>
              </a:bodyPr>
              <a:lstStyle/>
              <a:p>
                <a:endParaRPr lang="en-US"/>
              </a:p>
            </p:txBody>
          </p:sp>
          <p:sp>
            <p:nvSpPr>
              <p:cNvPr id="61487" name="Freeform 84"/>
              <p:cNvSpPr>
                <a:spLocks noChangeAspect="1"/>
              </p:cNvSpPr>
              <p:nvPr/>
            </p:nvSpPr>
            <p:spPr bwMode="auto">
              <a:xfrm>
                <a:off x="1320" y="1956"/>
                <a:ext cx="301" cy="511"/>
              </a:xfrm>
              <a:custGeom>
                <a:avLst/>
                <a:gdLst>
                  <a:gd name="T0" fmla="*/ 0 w 301"/>
                  <a:gd name="T1" fmla="*/ 466 h 511"/>
                  <a:gd name="T2" fmla="*/ 99 w 301"/>
                  <a:gd name="T3" fmla="*/ 264 h 511"/>
                  <a:gd name="T4" fmla="*/ 200 w 301"/>
                  <a:gd name="T5" fmla="*/ 65 h 511"/>
                  <a:gd name="T6" fmla="*/ 223 w 301"/>
                  <a:gd name="T7" fmla="*/ 14 h 511"/>
                  <a:gd name="T8" fmla="*/ 280 w 301"/>
                  <a:gd name="T9" fmla="*/ 0 h 511"/>
                  <a:gd name="T10" fmla="*/ 174 w 301"/>
                  <a:gd name="T11" fmla="*/ 167 h 511"/>
                  <a:gd name="T12" fmla="*/ 119 w 301"/>
                  <a:gd name="T13" fmla="*/ 267 h 511"/>
                  <a:gd name="T14" fmla="*/ 96 w 301"/>
                  <a:gd name="T15" fmla="*/ 342 h 511"/>
                  <a:gd name="T16" fmla="*/ 141 w 301"/>
                  <a:gd name="T17" fmla="*/ 279 h 511"/>
                  <a:gd name="T18" fmla="*/ 215 w 301"/>
                  <a:gd name="T19" fmla="*/ 169 h 511"/>
                  <a:gd name="T20" fmla="*/ 299 w 301"/>
                  <a:gd name="T21" fmla="*/ 45 h 511"/>
                  <a:gd name="T22" fmla="*/ 301 w 301"/>
                  <a:gd name="T23" fmla="*/ 72 h 511"/>
                  <a:gd name="T24" fmla="*/ 249 w 301"/>
                  <a:gd name="T25" fmla="*/ 175 h 511"/>
                  <a:gd name="T26" fmla="*/ 160 w 301"/>
                  <a:gd name="T27" fmla="*/ 300 h 511"/>
                  <a:gd name="T28" fmla="*/ 89 w 301"/>
                  <a:gd name="T29" fmla="*/ 393 h 511"/>
                  <a:gd name="T30" fmla="*/ 33 w 301"/>
                  <a:gd name="T31" fmla="*/ 474 h 511"/>
                  <a:gd name="T32" fmla="*/ 14 w 301"/>
                  <a:gd name="T33" fmla="*/ 511 h 511"/>
                  <a:gd name="T34" fmla="*/ 0 w 301"/>
                  <a:gd name="T35" fmla="*/ 466 h 51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01"/>
                  <a:gd name="T55" fmla="*/ 0 h 511"/>
                  <a:gd name="T56" fmla="*/ 301 w 301"/>
                  <a:gd name="T57" fmla="*/ 511 h 51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01" h="511">
                    <a:moveTo>
                      <a:pt x="0" y="466"/>
                    </a:moveTo>
                    <a:lnTo>
                      <a:pt x="99" y="264"/>
                    </a:lnTo>
                    <a:lnTo>
                      <a:pt x="200" y="65"/>
                    </a:lnTo>
                    <a:lnTo>
                      <a:pt x="223" y="14"/>
                    </a:lnTo>
                    <a:lnTo>
                      <a:pt x="280" y="0"/>
                    </a:lnTo>
                    <a:lnTo>
                      <a:pt x="174" y="167"/>
                    </a:lnTo>
                    <a:lnTo>
                      <a:pt x="119" y="267"/>
                    </a:lnTo>
                    <a:lnTo>
                      <a:pt x="96" y="342"/>
                    </a:lnTo>
                    <a:lnTo>
                      <a:pt x="141" y="279"/>
                    </a:lnTo>
                    <a:lnTo>
                      <a:pt x="215" y="169"/>
                    </a:lnTo>
                    <a:lnTo>
                      <a:pt x="299" y="45"/>
                    </a:lnTo>
                    <a:lnTo>
                      <a:pt x="301" y="72"/>
                    </a:lnTo>
                    <a:lnTo>
                      <a:pt x="249" y="175"/>
                    </a:lnTo>
                    <a:lnTo>
                      <a:pt x="160" y="300"/>
                    </a:lnTo>
                    <a:lnTo>
                      <a:pt x="89" y="393"/>
                    </a:lnTo>
                    <a:lnTo>
                      <a:pt x="33" y="474"/>
                    </a:lnTo>
                    <a:lnTo>
                      <a:pt x="14" y="511"/>
                    </a:lnTo>
                    <a:lnTo>
                      <a:pt x="0" y="466"/>
                    </a:lnTo>
                    <a:close/>
                  </a:path>
                </a:pathLst>
              </a:custGeom>
              <a:solidFill>
                <a:srgbClr val="000000"/>
              </a:solidFill>
              <a:ln w="9525">
                <a:noFill/>
                <a:round/>
                <a:headEnd/>
                <a:tailEnd/>
              </a:ln>
            </p:spPr>
            <p:txBody>
              <a:bodyPr>
                <a:prstTxWarp prst="textNoShape">
                  <a:avLst/>
                </a:prstTxWarp>
              </a:bodyPr>
              <a:lstStyle/>
              <a:p>
                <a:endParaRPr lang="en-US"/>
              </a:p>
            </p:txBody>
          </p:sp>
          <p:sp>
            <p:nvSpPr>
              <p:cNvPr id="61488" name="Freeform 85"/>
              <p:cNvSpPr>
                <a:spLocks noChangeAspect="1"/>
              </p:cNvSpPr>
              <p:nvPr/>
            </p:nvSpPr>
            <p:spPr bwMode="auto">
              <a:xfrm>
                <a:off x="1038" y="2425"/>
                <a:ext cx="297" cy="431"/>
              </a:xfrm>
              <a:custGeom>
                <a:avLst/>
                <a:gdLst>
                  <a:gd name="T0" fmla="*/ 297 w 297"/>
                  <a:gd name="T1" fmla="*/ 42 h 431"/>
                  <a:gd name="T2" fmla="*/ 208 w 297"/>
                  <a:gd name="T3" fmla="*/ 224 h 431"/>
                  <a:gd name="T4" fmla="*/ 107 w 297"/>
                  <a:gd name="T5" fmla="*/ 382 h 431"/>
                  <a:gd name="T6" fmla="*/ 56 w 297"/>
                  <a:gd name="T7" fmla="*/ 431 h 431"/>
                  <a:gd name="T8" fmla="*/ 16 w 297"/>
                  <a:gd name="T9" fmla="*/ 424 h 431"/>
                  <a:gd name="T10" fmla="*/ 0 w 297"/>
                  <a:gd name="T11" fmla="*/ 379 h 431"/>
                  <a:gd name="T12" fmla="*/ 16 w 297"/>
                  <a:gd name="T13" fmla="*/ 324 h 431"/>
                  <a:gd name="T14" fmla="*/ 94 w 297"/>
                  <a:gd name="T15" fmla="*/ 211 h 431"/>
                  <a:gd name="T16" fmla="*/ 219 w 297"/>
                  <a:gd name="T17" fmla="*/ 71 h 431"/>
                  <a:gd name="T18" fmla="*/ 241 w 297"/>
                  <a:gd name="T19" fmla="*/ 57 h 431"/>
                  <a:gd name="T20" fmla="*/ 208 w 297"/>
                  <a:gd name="T21" fmla="*/ 109 h 431"/>
                  <a:gd name="T22" fmla="*/ 134 w 297"/>
                  <a:gd name="T23" fmla="*/ 207 h 431"/>
                  <a:gd name="T24" fmla="*/ 81 w 297"/>
                  <a:gd name="T25" fmla="*/ 273 h 431"/>
                  <a:gd name="T26" fmla="*/ 36 w 297"/>
                  <a:gd name="T27" fmla="*/ 354 h 431"/>
                  <a:gd name="T28" fmla="*/ 23 w 297"/>
                  <a:gd name="T29" fmla="*/ 382 h 431"/>
                  <a:gd name="T30" fmla="*/ 42 w 297"/>
                  <a:gd name="T31" fmla="*/ 403 h 431"/>
                  <a:gd name="T32" fmla="*/ 66 w 297"/>
                  <a:gd name="T33" fmla="*/ 389 h 431"/>
                  <a:gd name="T34" fmla="*/ 112 w 297"/>
                  <a:gd name="T35" fmla="*/ 330 h 431"/>
                  <a:gd name="T36" fmla="*/ 163 w 297"/>
                  <a:gd name="T37" fmla="*/ 249 h 431"/>
                  <a:gd name="T38" fmla="*/ 227 w 297"/>
                  <a:gd name="T39" fmla="*/ 136 h 431"/>
                  <a:gd name="T40" fmla="*/ 269 w 297"/>
                  <a:gd name="T41" fmla="*/ 42 h 431"/>
                  <a:gd name="T42" fmla="*/ 279 w 297"/>
                  <a:gd name="T43" fmla="*/ 0 h 431"/>
                  <a:gd name="T44" fmla="*/ 297 w 297"/>
                  <a:gd name="T45" fmla="*/ 42 h 43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97"/>
                  <a:gd name="T70" fmla="*/ 0 h 431"/>
                  <a:gd name="T71" fmla="*/ 297 w 297"/>
                  <a:gd name="T72" fmla="*/ 431 h 43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97" h="431">
                    <a:moveTo>
                      <a:pt x="297" y="42"/>
                    </a:moveTo>
                    <a:lnTo>
                      <a:pt x="208" y="224"/>
                    </a:lnTo>
                    <a:lnTo>
                      <a:pt x="107" y="382"/>
                    </a:lnTo>
                    <a:lnTo>
                      <a:pt x="56" y="431"/>
                    </a:lnTo>
                    <a:lnTo>
                      <a:pt x="16" y="424"/>
                    </a:lnTo>
                    <a:lnTo>
                      <a:pt x="0" y="379"/>
                    </a:lnTo>
                    <a:lnTo>
                      <a:pt x="16" y="324"/>
                    </a:lnTo>
                    <a:lnTo>
                      <a:pt x="94" y="211"/>
                    </a:lnTo>
                    <a:lnTo>
                      <a:pt x="219" y="71"/>
                    </a:lnTo>
                    <a:lnTo>
                      <a:pt x="241" y="57"/>
                    </a:lnTo>
                    <a:lnTo>
                      <a:pt x="208" y="109"/>
                    </a:lnTo>
                    <a:lnTo>
                      <a:pt x="134" y="207"/>
                    </a:lnTo>
                    <a:lnTo>
                      <a:pt x="81" y="273"/>
                    </a:lnTo>
                    <a:lnTo>
                      <a:pt x="36" y="354"/>
                    </a:lnTo>
                    <a:lnTo>
                      <a:pt x="23" y="382"/>
                    </a:lnTo>
                    <a:lnTo>
                      <a:pt x="42" y="403"/>
                    </a:lnTo>
                    <a:lnTo>
                      <a:pt x="66" y="389"/>
                    </a:lnTo>
                    <a:lnTo>
                      <a:pt x="112" y="330"/>
                    </a:lnTo>
                    <a:lnTo>
                      <a:pt x="163" y="249"/>
                    </a:lnTo>
                    <a:lnTo>
                      <a:pt x="227" y="136"/>
                    </a:lnTo>
                    <a:lnTo>
                      <a:pt x="269" y="42"/>
                    </a:lnTo>
                    <a:lnTo>
                      <a:pt x="279" y="0"/>
                    </a:lnTo>
                    <a:lnTo>
                      <a:pt x="297" y="42"/>
                    </a:lnTo>
                    <a:close/>
                  </a:path>
                </a:pathLst>
              </a:custGeom>
              <a:solidFill>
                <a:srgbClr val="000000"/>
              </a:solidFill>
              <a:ln w="9525">
                <a:noFill/>
                <a:round/>
                <a:headEnd/>
                <a:tailEnd/>
              </a:ln>
            </p:spPr>
            <p:txBody>
              <a:bodyPr>
                <a:prstTxWarp prst="textNoShape">
                  <a:avLst/>
                </a:prstTxWarp>
              </a:bodyPr>
              <a:lstStyle/>
              <a:p>
                <a:endParaRPr lang="en-US"/>
              </a:p>
            </p:txBody>
          </p:sp>
          <p:sp>
            <p:nvSpPr>
              <p:cNvPr id="61489" name="Freeform 86"/>
              <p:cNvSpPr>
                <a:spLocks noChangeAspect="1"/>
              </p:cNvSpPr>
              <p:nvPr/>
            </p:nvSpPr>
            <p:spPr bwMode="auto">
              <a:xfrm>
                <a:off x="992" y="2636"/>
                <a:ext cx="432" cy="292"/>
              </a:xfrm>
              <a:custGeom>
                <a:avLst/>
                <a:gdLst>
                  <a:gd name="T0" fmla="*/ 0 w 432"/>
                  <a:gd name="T1" fmla="*/ 263 h 292"/>
                  <a:gd name="T2" fmla="*/ 424 w 432"/>
                  <a:gd name="T3" fmla="*/ 0 h 292"/>
                  <a:gd name="T4" fmla="*/ 432 w 432"/>
                  <a:gd name="T5" fmla="*/ 29 h 292"/>
                  <a:gd name="T6" fmla="*/ 7 w 432"/>
                  <a:gd name="T7" fmla="*/ 292 h 292"/>
                  <a:gd name="T8" fmla="*/ 0 w 432"/>
                  <a:gd name="T9" fmla="*/ 263 h 292"/>
                  <a:gd name="T10" fmla="*/ 0 60000 65536"/>
                  <a:gd name="T11" fmla="*/ 0 60000 65536"/>
                  <a:gd name="T12" fmla="*/ 0 60000 65536"/>
                  <a:gd name="T13" fmla="*/ 0 60000 65536"/>
                  <a:gd name="T14" fmla="*/ 0 60000 65536"/>
                  <a:gd name="T15" fmla="*/ 0 w 432"/>
                  <a:gd name="T16" fmla="*/ 0 h 292"/>
                  <a:gd name="T17" fmla="*/ 432 w 432"/>
                  <a:gd name="T18" fmla="*/ 292 h 292"/>
                </a:gdLst>
                <a:ahLst/>
                <a:cxnLst>
                  <a:cxn ang="T10">
                    <a:pos x="T0" y="T1"/>
                  </a:cxn>
                  <a:cxn ang="T11">
                    <a:pos x="T2" y="T3"/>
                  </a:cxn>
                  <a:cxn ang="T12">
                    <a:pos x="T4" y="T5"/>
                  </a:cxn>
                  <a:cxn ang="T13">
                    <a:pos x="T6" y="T7"/>
                  </a:cxn>
                  <a:cxn ang="T14">
                    <a:pos x="T8" y="T9"/>
                  </a:cxn>
                </a:cxnLst>
                <a:rect l="T15" t="T16" r="T17" b="T18"/>
                <a:pathLst>
                  <a:path w="432" h="292">
                    <a:moveTo>
                      <a:pt x="0" y="263"/>
                    </a:moveTo>
                    <a:lnTo>
                      <a:pt x="424" y="0"/>
                    </a:lnTo>
                    <a:lnTo>
                      <a:pt x="432" y="29"/>
                    </a:lnTo>
                    <a:lnTo>
                      <a:pt x="7" y="292"/>
                    </a:lnTo>
                    <a:lnTo>
                      <a:pt x="0" y="263"/>
                    </a:lnTo>
                    <a:close/>
                  </a:path>
                </a:pathLst>
              </a:custGeom>
              <a:solidFill>
                <a:srgbClr val="000000"/>
              </a:solidFill>
              <a:ln w="9525">
                <a:noFill/>
                <a:round/>
                <a:headEnd/>
                <a:tailEnd/>
              </a:ln>
            </p:spPr>
            <p:txBody>
              <a:bodyPr>
                <a:prstTxWarp prst="textNoShape">
                  <a:avLst/>
                </a:prstTxWarp>
              </a:bodyPr>
              <a:lstStyle/>
              <a:p>
                <a:endParaRPr lang="en-US"/>
              </a:p>
            </p:txBody>
          </p:sp>
          <p:sp>
            <p:nvSpPr>
              <p:cNvPr id="61490" name="Freeform 87"/>
              <p:cNvSpPr>
                <a:spLocks noChangeAspect="1"/>
              </p:cNvSpPr>
              <p:nvPr/>
            </p:nvSpPr>
            <p:spPr bwMode="auto">
              <a:xfrm>
                <a:off x="1026" y="2684"/>
                <a:ext cx="432" cy="292"/>
              </a:xfrm>
              <a:custGeom>
                <a:avLst/>
                <a:gdLst>
                  <a:gd name="T0" fmla="*/ 0 w 432"/>
                  <a:gd name="T1" fmla="*/ 263 h 292"/>
                  <a:gd name="T2" fmla="*/ 425 w 432"/>
                  <a:gd name="T3" fmla="*/ 0 h 292"/>
                  <a:gd name="T4" fmla="*/ 432 w 432"/>
                  <a:gd name="T5" fmla="*/ 29 h 292"/>
                  <a:gd name="T6" fmla="*/ 7 w 432"/>
                  <a:gd name="T7" fmla="*/ 292 h 292"/>
                  <a:gd name="T8" fmla="*/ 0 w 432"/>
                  <a:gd name="T9" fmla="*/ 263 h 292"/>
                  <a:gd name="T10" fmla="*/ 0 60000 65536"/>
                  <a:gd name="T11" fmla="*/ 0 60000 65536"/>
                  <a:gd name="T12" fmla="*/ 0 60000 65536"/>
                  <a:gd name="T13" fmla="*/ 0 60000 65536"/>
                  <a:gd name="T14" fmla="*/ 0 60000 65536"/>
                  <a:gd name="T15" fmla="*/ 0 w 432"/>
                  <a:gd name="T16" fmla="*/ 0 h 292"/>
                  <a:gd name="T17" fmla="*/ 432 w 432"/>
                  <a:gd name="T18" fmla="*/ 292 h 292"/>
                </a:gdLst>
                <a:ahLst/>
                <a:cxnLst>
                  <a:cxn ang="T10">
                    <a:pos x="T0" y="T1"/>
                  </a:cxn>
                  <a:cxn ang="T11">
                    <a:pos x="T2" y="T3"/>
                  </a:cxn>
                  <a:cxn ang="T12">
                    <a:pos x="T4" y="T5"/>
                  </a:cxn>
                  <a:cxn ang="T13">
                    <a:pos x="T6" y="T7"/>
                  </a:cxn>
                  <a:cxn ang="T14">
                    <a:pos x="T8" y="T9"/>
                  </a:cxn>
                </a:cxnLst>
                <a:rect l="T15" t="T16" r="T17" b="T18"/>
                <a:pathLst>
                  <a:path w="432" h="292">
                    <a:moveTo>
                      <a:pt x="0" y="263"/>
                    </a:moveTo>
                    <a:lnTo>
                      <a:pt x="425" y="0"/>
                    </a:lnTo>
                    <a:lnTo>
                      <a:pt x="432" y="29"/>
                    </a:lnTo>
                    <a:lnTo>
                      <a:pt x="7" y="292"/>
                    </a:lnTo>
                    <a:lnTo>
                      <a:pt x="0" y="263"/>
                    </a:lnTo>
                    <a:close/>
                  </a:path>
                </a:pathLst>
              </a:custGeom>
              <a:solidFill>
                <a:srgbClr val="000000"/>
              </a:solidFill>
              <a:ln w="9525">
                <a:noFill/>
                <a:round/>
                <a:headEnd/>
                <a:tailEnd/>
              </a:ln>
            </p:spPr>
            <p:txBody>
              <a:bodyPr>
                <a:prstTxWarp prst="textNoShape">
                  <a:avLst/>
                </a:prstTxWarp>
              </a:bodyPr>
              <a:lstStyle/>
              <a:p>
                <a:endParaRPr lang="en-US"/>
              </a:p>
            </p:txBody>
          </p:sp>
          <p:sp>
            <p:nvSpPr>
              <p:cNvPr id="61491" name="Freeform 88"/>
              <p:cNvSpPr>
                <a:spLocks noChangeAspect="1"/>
              </p:cNvSpPr>
              <p:nvPr/>
            </p:nvSpPr>
            <p:spPr bwMode="auto">
              <a:xfrm>
                <a:off x="792" y="2398"/>
                <a:ext cx="516" cy="230"/>
              </a:xfrm>
              <a:custGeom>
                <a:avLst/>
                <a:gdLst>
                  <a:gd name="T0" fmla="*/ 28 w 516"/>
                  <a:gd name="T1" fmla="*/ 194 h 230"/>
                  <a:gd name="T2" fmla="*/ 496 w 516"/>
                  <a:gd name="T3" fmla="*/ 0 h 230"/>
                  <a:gd name="T4" fmla="*/ 516 w 516"/>
                  <a:gd name="T5" fmla="*/ 29 h 230"/>
                  <a:gd name="T6" fmla="*/ 0 w 516"/>
                  <a:gd name="T7" fmla="*/ 230 h 230"/>
                  <a:gd name="T8" fmla="*/ 28 w 516"/>
                  <a:gd name="T9" fmla="*/ 194 h 230"/>
                  <a:gd name="T10" fmla="*/ 0 60000 65536"/>
                  <a:gd name="T11" fmla="*/ 0 60000 65536"/>
                  <a:gd name="T12" fmla="*/ 0 60000 65536"/>
                  <a:gd name="T13" fmla="*/ 0 60000 65536"/>
                  <a:gd name="T14" fmla="*/ 0 60000 65536"/>
                  <a:gd name="T15" fmla="*/ 0 w 516"/>
                  <a:gd name="T16" fmla="*/ 0 h 230"/>
                  <a:gd name="T17" fmla="*/ 516 w 516"/>
                  <a:gd name="T18" fmla="*/ 230 h 230"/>
                </a:gdLst>
                <a:ahLst/>
                <a:cxnLst>
                  <a:cxn ang="T10">
                    <a:pos x="T0" y="T1"/>
                  </a:cxn>
                  <a:cxn ang="T11">
                    <a:pos x="T2" y="T3"/>
                  </a:cxn>
                  <a:cxn ang="T12">
                    <a:pos x="T4" y="T5"/>
                  </a:cxn>
                  <a:cxn ang="T13">
                    <a:pos x="T6" y="T7"/>
                  </a:cxn>
                  <a:cxn ang="T14">
                    <a:pos x="T8" y="T9"/>
                  </a:cxn>
                </a:cxnLst>
                <a:rect l="T15" t="T16" r="T17" b="T18"/>
                <a:pathLst>
                  <a:path w="516" h="230">
                    <a:moveTo>
                      <a:pt x="28" y="194"/>
                    </a:moveTo>
                    <a:lnTo>
                      <a:pt x="496" y="0"/>
                    </a:lnTo>
                    <a:lnTo>
                      <a:pt x="516" y="29"/>
                    </a:lnTo>
                    <a:lnTo>
                      <a:pt x="0" y="230"/>
                    </a:lnTo>
                    <a:lnTo>
                      <a:pt x="28" y="194"/>
                    </a:lnTo>
                    <a:close/>
                  </a:path>
                </a:pathLst>
              </a:custGeom>
              <a:solidFill>
                <a:srgbClr val="000000"/>
              </a:solidFill>
              <a:ln w="9525">
                <a:noFill/>
                <a:round/>
                <a:headEnd/>
                <a:tailEnd/>
              </a:ln>
            </p:spPr>
            <p:txBody>
              <a:bodyPr>
                <a:prstTxWarp prst="textNoShape">
                  <a:avLst/>
                </a:prstTxWarp>
              </a:bodyPr>
              <a:lstStyle/>
              <a:p>
                <a:endParaRPr lang="en-US"/>
              </a:p>
            </p:txBody>
          </p:sp>
          <p:sp>
            <p:nvSpPr>
              <p:cNvPr id="61492" name="Freeform 89"/>
              <p:cNvSpPr>
                <a:spLocks noChangeAspect="1"/>
              </p:cNvSpPr>
              <p:nvPr/>
            </p:nvSpPr>
            <p:spPr bwMode="auto">
              <a:xfrm>
                <a:off x="801" y="2460"/>
                <a:ext cx="523" cy="225"/>
              </a:xfrm>
              <a:custGeom>
                <a:avLst/>
                <a:gdLst>
                  <a:gd name="T0" fmla="*/ 0 w 523"/>
                  <a:gd name="T1" fmla="*/ 197 h 225"/>
                  <a:gd name="T2" fmla="*/ 523 w 523"/>
                  <a:gd name="T3" fmla="*/ 0 h 225"/>
                  <a:gd name="T4" fmla="*/ 503 w 523"/>
                  <a:gd name="T5" fmla="*/ 46 h 225"/>
                  <a:gd name="T6" fmla="*/ 7 w 523"/>
                  <a:gd name="T7" fmla="*/ 225 h 225"/>
                  <a:gd name="T8" fmla="*/ 0 w 523"/>
                  <a:gd name="T9" fmla="*/ 197 h 225"/>
                  <a:gd name="T10" fmla="*/ 0 60000 65536"/>
                  <a:gd name="T11" fmla="*/ 0 60000 65536"/>
                  <a:gd name="T12" fmla="*/ 0 60000 65536"/>
                  <a:gd name="T13" fmla="*/ 0 60000 65536"/>
                  <a:gd name="T14" fmla="*/ 0 60000 65536"/>
                  <a:gd name="T15" fmla="*/ 0 w 523"/>
                  <a:gd name="T16" fmla="*/ 0 h 225"/>
                  <a:gd name="T17" fmla="*/ 523 w 523"/>
                  <a:gd name="T18" fmla="*/ 225 h 225"/>
                </a:gdLst>
                <a:ahLst/>
                <a:cxnLst>
                  <a:cxn ang="T10">
                    <a:pos x="T0" y="T1"/>
                  </a:cxn>
                  <a:cxn ang="T11">
                    <a:pos x="T2" y="T3"/>
                  </a:cxn>
                  <a:cxn ang="T12">
                    <a:pos x="T4" y="T5"/>
                  </a:cxn>
                  <a:cxn ang="T13">
                    <a:pos x="T6" y="T7"/>
                  </a:cxn>
                  <a:cxn ang="T14">
                    <a:pos x="T8" y="T9"/>
                  </a:cxn>
                </a:cxnLst>
                <a:rect l="T15" t="T16" r="T17" b="T18"/>
                <a:pathLst>
                  <a:path w="523" h="225">
                    <a:moveTo>
                      <a:pt x="0" y="197"/>
                    </a:moveTo>
                    <a:lnTo>
                      <a:pt x="523" y="0"/>
                    </a:lnTo>
                    <a:lnTo>
                      <a:pt x="503" y="46"/>
                    </a:lnTo>
                    <a:lnTo>
                      <a:pt x="7" y="225"/>
                    </a:lnTo>
                    <a:lnTo>
                      <a:pt x="0" y="197"/>
                    </a:lnTo>
                    <a:close/>
                  </a:path>
                </a:pathLst>
              </a:custGeom>
              <a:solidFill>
                <a:srgbClr val="000000"/>
              </a:solidFill>
              <a:ln w="9525">
                <a:noFill/>
                <a:round/>
                <a:headEnd/>
                <a:tailEnd/>
              </a:ln>
            </p:spPr>
            <p:txBody>
              <a:bodyPr>
                <a:prstTxWarp prst="textNoShape">
                  <a:avLst/>
                </a:prstTxWarp>
              </a:bodyPr>
              <a:lstStyle/>
              <a:p>
                <a:endParaRPr lang="en-US"/>
              </a:p>
            </p:txBody>
          </p:sp>
        </p:grpSp>
        <p:sp>
          <p:nvSpPr>
            <p:cNvPr id="61465" name="Freeform 90"/>
            <p:cNvSpPr>
              <a:spLocks noChangeAspect="1"/>
            </p:cNvSpPr>
            <p:nvPr/>
          </p:nvSpPr>
          <p:spPr bwMode="auto">
            <a:xfrm>
              <a:off x="785" y="2445"/>
              <a:ext cx="366" cy="166"/>
            </a:xfrm>
            <a:custGeom>
              <a:avLst/>
              <a:gdLst>
                <a:gd name="T0" fmla="*/ 0 w 487"/>
                <a:gd name="T1" fmla="*/ 6 h 221"/>
                <a:gd name="T2" fmla="*/ 2 w 487"/>
                <a:gd name="T3" fmla="*/ 13 h 221"/>
                <a:gd name="T4" fmla="*/ 5 w 487"/>
                <a:gd name="T5" fmla="*/ 11 h 221"/>
                <a:gd name="T6" fmla="*/ 8 w 487"/>
                <a:gd name="T7" fmla="*/ 10 h 221"/>
                <a:gd name="T8" fmla="*/ 17 w 487"/>
                <a:gd name="T9" fmla="*/ 6 h 221"/>
                <a:gd name="T10" fmla="*/ 29 w 487"/>
                <a:gd name="T11" fmla="*/ 2 h 221"/>
                <a:gd name="T12" fmla="*/ 11 w 487"/>
                <a:gd name="T13" fmla="*/ 0 h 221"/>
                <a:gd name="T14" fmla="*/ 6 w 487"/>
                <a:gd name="T15" fmla="*/ 6 h 221"/>
                <a:gd name="T16" fmla="*/ 0 w 487"/>
                <a:gd name="T17" fmla="*/ 6 h 22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87"/>
                <a:gd name="T28" fmla="*/ 0 h 221"/>
                <a:gd name="T29" fmla="*/ 487 w 487"/>
                <a:gd name="T30" fmla="*/ 221 h 22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87" h="221">
                  <a:moveTo>
                    <a:pt x="0" y="112"/>
                  </a:moveTo>
                  <a:lnTo>
                    <a:pt x="8" y="221"/>
                  </a:lnTo>
                  <a:lnTo>
                    <a:pt x="70" y="192"/>
                  </a:lnTo>
                  <a:lnTo>
                    <a:pt x="149" y="166"/>
                  </a:lnTo>
                  <a:lnTo>
                    <a:pt x="294" y="98"/>
                  </a:lnTo>
                  <a:lnTo>
                    <a:pt x="487" y="7"/>
                  </a:lnTo>
                  <a:lnTo>
                    <a:pt x="191" y="0"/>
                  </a:lnTo>
                  <a:lnTo>
                    <a:pt x="107" y="94"/>
                  </a:lnTo>
                  <a:lnTo>
                    <a:pt x="0" y="112"/>
                  </a:lnTo>
                  <a:close/>
                </a:path>
              </a:pathLst>
            </a:custGeom>
            <a:solidFill>
              <a:srgbClr val="FCFEB9"/>
            </a:solidFill>
            <a:ln w="9525">
              <a:noFill/>
              <a:round/>
              <a:headEnd/>
              <a:tailEnd/>
            </a:ln>
          </p:spPr>
          <p:txBody>
            <a:bodyPr>
              <a:prstTxWarp prst="textNoShape">
                <a:avLst/>
              </a:prstTxWarp>
            </a:bodyPr>
            <a:lstStyle/>
            <a:p>
              <a:endParaRPr lang="en-US"/>
            </a:p>
          </p:txBody>
        </p:sp>
        <p:sp>
          <p:nvSpPr>
            <p:cNvPr id="61466" name="Freeform 91"/>
            <p:cNvSpPr>
              <a:spLocks noChangeAspect="1"/>
            </p:cNvSpPr>
            <p:nvPr/>
          </p:nvSpPr>
          <p:spPr bwMode="auto">
            <a:xfrm>
              <a:off x="646" y="1764"/>
              <a:ext cx="532" cy="496"/>
            </a:xfrm>
            <a:custGeom>
              <a:avLst/>
              <a:gdLst>
                <a:gd name="T0" fmla="*/ 1 w 748"/>
                <a:gd name="T1" fmla="*/ 5 h 760"/>
                <a:gd name="T2" fmla="*/ 4 w 748"/>
                <a:gd name="T3" fmla="*/ 5 h 760"/>
                <a:gd name="T4" fmla="*/ 6 w 748"/>
                <a:gd name="T5" fmla="*/ 5 h 760"/>
                <a:gd name="T6" fmla="*/ 9 w 748"/>
                <a:gd name="T7" fmla="*/ 7 h 760"/>
                <a:gd name="T8" fmla="*/ 12 w 748"/>
                <a:gd name="T9" fmla="*/ 7 h 760"/>
                <a:gd name="T10" fmla="*/ 16 w 748"/>
                <a:gd name="T11" fmla="*/ 8 h 760"/>
                <a:gd name="T12" fmla="*/ 17 w 748"/>
                <a:gd name="T13" fmla="*/ 8 h 760"/>
                <a:gd name="T14" fmla="*/ 18 w 748"/>
                <a:gd name="T15" fmla="*/ 8 h 760"/>
                <a:gd name="T16" fmla="*/ 19 w 748"/>
                <a:gd name="T17" fmla="*/ 8 h 760"/>
                <a:gd name="T18" fmla="*/ 19 w 748"/>
                <a:gd name="T19" fmla="*/ 6 h 760"/>
                <a:gd name="T20" fmla="*/ 20 w 748"/>
                <a:gd name="T21" fmla="*/ 5 h 760"/>
                <a:gd name="T22" fmla="*/ 19 w 748"/>
                <a:gd name="T23" fmla="*/ 4 h 760"/>
                <a:gd name="T24" fmla="*/ 18 w 748"/>
                <a:gd name="T25" fmla="*/ 3 h 760"/>
                <a:gd name="T26" fmla="*/ 17 w 748"/>
                <a:gd name="T27" fmla="*/ 3 h 760"/>
                <a:gd name="T28" fmla="*/ 20 w 748"/>
                <a:gd name="T29" fmla="*/ 3 h 760"/>
                <a:gd name="T30" fmla="*/ 22 w 748"/>
                <a:gd name="T31" fmla="*/ 3 h 760"/>
                <a:gd name="T32" fmla="*/ 22 w 748"/>
                <a:gd name="T33" fmla="*/ 2 h 760"/>
                <a:gd name="T34" fmla="*/ 22 w 748"/>
                <a:gd name="T35" fmla="*/ 1 h 760"/>
                <a:gd name="T36" fmla="*/ 22 w 748"/>
                <a:gd name="T37" fmla="*/ 1 h 760"/>
                <a:gd name="T38" fmla="*/ 23 w 748"/>
                <a:gd name="T39" fmla="*/ 0 h 760"/>
                <a:gd name="T40" fmla="*/ 23 w 748"/>
                <a:gd name="T41" fmla="*/ 1 h 760"/>
                <a:gd name="T42" fmla="*/ 24 w 748"/>
                <a:gd name="T43" fmla="*/ 1 h 760"/>
                <a:gd name="T44" fmla="*/ 25 w 748"/>
                <a:gd name="T45" fmla="*/ 2 h 760"/>
                <a:gd name="T46" fmla="*/ 25 w 748"/>
                <a:gd name="T47" fmla="*/ 2 h 760"/>
                <a:gd name="T48" fmla="*/ 24 w 748"/>
                <a:gd name="T49" fmla="*/ 3 h 760"/>
                <a:gd name="T50" fmla="*/ 23 w 748"/>
                <a:gd name="T51" fmla="*/ 4 h 760"/>
                <a:gd name="T52" fmla="*/ 22 w 748"/>
                <a:gd name="T53" fmla="*/ 5 h 760"/>
                <a:gd name="T54" fmla="*/ 21 w 748"/>
                <a:gd name="T55" fmla="*/ 5 h 760"/>
                <a:gd name="T56" fmla="*/ 21 w 748"/>
                <a:gd name="T57" fmla="*/ 7 h 760"/>
                <a:gd name="T58" fmla="*/ 21 w 748"/>
                <a:gd name="T59" fmla="*/ 8 h 760"/>
                <a:gd name="T60" fmla="*/ 20 w 748"/>
                <a:gd name="T61" fmla="*/ 10 h 760"/>
                <a:gd name="T62" fmla="*/ 19 w 748"/>
                <a:gd name="T63" fmla="*/ 10 h 760"/>
                <a:gd name="T64" fmla="*/ 18 w 748"/>
                <a:gd name="T65" fmla="*/ 10 h 760"/>
                <a:gd name="T66" fmla="*/ 17 w 748"/>
                <a:gd name="T67" fmla="*/ 10 h 760"/>
                <a:gd name="T68" fmla="*/ 13 w 748"/>
                <a:gd name="T69" fmla="*/ 9 h 760"/>
                <a:gd name="T70" fmla="*/ 9 w 748"/>
                <a:gd name="T71" fmla="*/ 8 h 760"/>
                <a:gd name="T72" fmla="*/ 4 w 748"/>
                <a:gd name="T73" fmla="*/ 8 h 760"/>
                <a:gd name="T74" fmla="*/ 1 w 748"/>
                <a:gd name="T75" fmla="*/ 7 h 760"/>
                <a:gd name="T76" fmla="*/ 0 w 748"/>
                <a:gd name="T77" fmla="*/ 6 h 760"/>
                <a:gd name="T78" fmla="*/ 0 w 748"/>
                <a:gd name="T79" fmla="*/ 5 h 760"/>
                <a:gd name="T80" fmla="*/ 1 w 748"/>
                <a:gd name="T81" fmla="*/ 5 h 760"/>
                <a:gd name="T82" fmla="*/ 1 w 748"/>
                <a:gd name="T83" fmla="*/ 5 h 76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48"/>
                <a:gd name="T127" fmla="*/ 0 h 760"/>
                <a:gd name="T128" fmla="*/ 748 w 748"/>
                <a:gd name="T129" fmla="*/ 760 h 76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48" h="760">
                  <a:moveTo>
                    <a:pt x="50" y="360"/>
                  </a:moveTo>
                  <a:lnTo>
                    <a:pt x="107" y="365"/>
                  </a:lnTo>
                  <a:lnTo>
                    <a:pt x="173" y="393"/>
                  </a:lnTo>
                  <a:lnTo>
                    <a:pt x="263" y="462"/>
                  </a:lnTo>
                  <a:lnTo>
                    <a:pt x="367" y="524"/>
                  </a:lnTo>
                  <a:lnTo>
                    <a:pt x="463" y="582"/>
                  </a:lnTo>
                  <a:lnTo>
                    <a:pt x="528" y="614"/>
                  </a:lnTo>
                  <a:lnTo>
                    <a:pt x="554" y="602"/>
                  </a:lnTo>
                  <a:lnTo>
                    <a:pt x="570" y="533"/>
                  </a:lnTo>
                  <a:lnTo>
                    <a:pt x="589" y="436"/>
                  </a:lnTo>
                  <a:lnTo>
                    <a:pt x="598" y="351"/>
                  </a:lnTo>
                  <a:lnTo>
                    <a:pt x="591" y="290"/>
                  </a:lnTo>
                  <a:lnTo>
                    <a:pt x="543" y="255"/>
                  </a:lnTo>
                  <a:lnTo>
                    <a:pt x="528" y="221"/>
                  </a:lnTo>
                  <a:lnTo>
                    <a:pt x="612" y="227"/>
                  </a:lnTo>
                  <a:lnTo>
                    <a:pt x="658" y="188"/>
                  </a:lnTo>
                  <a:lnTo>
                    <a:pt x="676" y="131"/>
                  </a:lnTo>
                  <a:lnTo>
                    <a:pt x="676" y="60"/>
                  </a:lnTo>
                  <a:lnTo>
                    <a:pt x="664" y="11"/>
                  </a:lnTo>
                  <a:lnTo>
                    <a:pt x="686" y="0"/>
                  </a:lnTo>
                  <a:lnTo>
                    <a:pt x="718" y="20"/>
                  </a:lnTo>
                  <a:lnTo>
                    <a:pt x="739" y="73"/>
                  </a:lnTo>
                  <a:lnTo>
                    <a:pt x="748" y="131"/>
                  </a:lnTo>
                  <a:lnTo>
                    <a:pt x="745" y="170"/>
                  </a:lnTo>
                  <a:lnTo>
                    <a:pt x="721" y="219"/>
                  </a:lnTo>
                  <a:lnTo>
                    <a:pt x="686" y="270"/>
                  </a:lnTo>
                  <a:lnTo>
                    <a:pt x="648" y="316"/>
                  </a:lnTo>
                  <a:lnTo>
                    <a:pt x="644" y="360"/>
                  </a:lnTo>
                  <a:lnTo>
                    <a:pt x="632" y="464"/>
                  </a:lnTo>
                  <a:lnTo>
                    <a:pt x="617" y="607"/>
                  </a:lnTo>
                  <a:lnTo>
                    <a:pt x="605" y="686"/>
                  </a:lnTo>
                  <a:lnTo>
                    <a:pt x="591" y="745"/>
                  </a:lnTo>
                  <a:lnTo>
                    <a:pt x="567" y="760"/>
                  </a:lnTo>
                  <a:lnTo>
                    <a:pt x="513" y="725"/>
                  </a:lnTo>
                  <a:lnTo>
                    <a:pt x="401" y="663"/>
                  </a:lnTo>
                  <a:lnTo>
                    <a:pt x="265" y="586"/>
                  </a:lnTo>
                  <a:lnTo>
                    <a:pt x="120" y="533"/>
                  </a:lnTo>
                  <a:lnTo>
                    <a:pt x="27" y="492"/>
                  </a:lnTo>
                  <a:lnTo>
                    <a:pt x="0" y="435"/>
                  </a:lnTo>
                  <a:lnTo>
                    <a:pt x="0" y="393"/>
                  </a:lnTo>
                  <a:lnTo>
                    <a:pt x="30" y="360"/>
                  </a:lnTo>
                  <a:lnTo>
                    <a:pt x="50" y="360"/>
                  </a:lnTo>
                  <a:close/>
                </a:path>
              </a:pathLst>
            </a:custGeom>
            <a:solidFill>
              <a:schemeClr val="tx1"/>
            </a:solidFill>
            <a:ln w="9525">
              <a:noFill/>
              <a:round/>
              <a:headEnd/>
              <a:tailEnd/>
            </a:ln>
          </p:spPr>
          <p:txBody>
            <a:bodyPr>
              <a:prstTxWarp prst="textNoShape">
                <a:avLst/>
              </a:prstTxWarp>
            </a:bodyPr>
            <a:lstStyle/>
            <a:p>
              <a:endParaRPr lang="en-US"/>
            </a:p>
          </p:txBody>
        </p:sp>
        <p:sp>
          <p:nvSpPr>
            <p:cNvPr id="61467" name="Freeform 92"/>
            <p:cNvSpPr>
              <a:spLocks/>
            </p:cNvSpPr>
            <p:nvPr/>
          </p:nvSpPr>
          <p:spPr bwMode="auto">
            <a:xfrm>
              <a:off x="760" y="1771"/>
              <a:ext cx="76" cy="98"/>
            </a:xfrm>
            <a:custGeom>
              <a:avLst/>
              <a:gdLst>
                <a:gd name="T0" fmla="*/ 76 w 76"/>
                <a:gd name="T1" fmla="*/ 44 h 98"/>
                <a:gd name="T2" fmla="*/ 11 w 76"/>
                <a:gd name="T3" fmla="*/ 17 h 98"/>
                <a:gd name="T4" fmla="*/ 6 w 76"/>
                <a:gd name="T5" fmla="*/ 0 h 98"/>
                <a:gd name="T6" fmla="*/ 0 w 76"/>
                <a:gd name="T7" fmla="*/ 17 h 98"/>
                <a:gd name="T8" fmla="*/ 11 w 76"/>
                <a:gd name="T9" fmla="*/ 66 h 98"/>
                <a:gd name="T10" fmla="*/ 49 w 76"/>
                <a:gd name="T11" fmla="*/ 98 h 98"/>
                <a:gd name="T12" fmla="*/ 0 60000 65536"/>
                <a:gd name="T13" fmla="*/ 0 60000 65536"/>
                <a:gd name="T14" fmla="*/ 0 60000 65536"/>
                <a:gd name="T15" fmla="*/ 0 60000 65536"/>
                <a:gd name="T16" fmla="*/ 0 60000 65536"/>
                <a:gd name="T17" fmla="*/ 0 60000 65536"/>
                <a:gd name="T18" fmla="*/ 0 w 76"/>
                <a:gd name="T19" fmla="*/ 0 h 98"/>
                <a:gd name="T20" fmla="*/ 76 w 76"/>
                <a:gd name="T21" fmla="*/ 98 h 98"/>
              </a:gdLst>
              <a:ahLst/>
              <a:cxnLst>
                <a:cxn ang="T12">
                  <a:pos x="T0" y="T1"/>
                </a:cxn>
                <a:cxn ang="T13">
                  <a:pos x="T2" y="T3"/>
                </a:cxn>
                <a:cxn ang="T14">
                  <a:pos x="T4" y="T5"/>
                </a:cxn>
                <a:cxn ang="T15">
                  <a:pos x="T6" y="T7"/>
                </a:cxn>
                <a:cxn ang="T16">
                  <a:pos x="T8" y="T9"/>
                </a:cxn>
                <a:cxn ang="T17">
                  <a:pos x="T10" y="T11"/>
                </a:cxn>
              </a:cxnLst>
              <a:rect l="T18" t="T19" r="T20" b="T21"/>
              <a:pathLst>
                <a:path w="76" h="98">
                  <a:moveTo>
                    <a:pt x="76" y="44"/>
                  </a:moveTo>
                  <a:cubicBezTo>
                    <a:pt x="47" y="39"/>
                    <a:pt x="28" y="42"/>
                    <a:pt x="11" y="17"/>
                  </a:cubicBezTo>
                  <a:cubicBezTo>
                    <a:pt x="9" y="11"/>
                    <a:pt x="12" y="0"/>
                    <a:pt x="6" y="0"/>
                  </a:cubicBezTo>
                  <a:cubicBezTo>
                    <a:pt x="0" y="0"/>
                    <a:pt x="0" y="11"/>
                    <a:pt x="0" y="17"/>
                  </a:cubicBezTo>
                  <a:cubicBezTo>
                    <a:pt x="0" y="20"/>
                    <a:pt x="7" y="57"/>
                    <a:pt x="11" y="66"/>
                  </a:cubicBezTo>
                  <a:cubicBezTo>
                    <a:pt x="21" y="86"/>
                    <a:pt x="35" y="84"/>
                    <a:pt x="49" y="98"/>
                  </a:cubicBezTo>
                </a:path>
              </a:pathLst>
            </a:custGeom>
            <a:solidFill>
              <a:schemeClr val="bg2"/>
            </a:solidFill>
            <a:ln w="12700" cap="sq">
              <a:noFill/>
              <a:round/>
              <a:headEnd/>
              <a:tailEnd/>
            </a:ln>
          </p:spPr>
          <p:txBody>
            <a:bodyPr lIns="274320" rIns="274320">
              <a:prstTxWarp prst="textNoShape">
                <a:avLst/>
              </a:prstTxWarp>
              <a:spAutoFit/>
            </a:bodyPr>
            <a:lstStyle/>
            <a:p>
              <a:endParaRPr lang="en-US"/>
            </a:p>
          </p:txBody>
        </p:sp>
        <p:sp>
          <p:nvSpPr>
            <p:cNvPr id="61468" name="Oval 93"/>
            <p:cNvSpPr>
              <a:spLocks noChangeArrowheads="1"/>
            </p:cNvSpPr>
            <p:nvPr/>
          </p:nvSpPr>
          <p:spPr bwMode="auto">
            <a:xfrm>
              <a:off x="790" y="1652"/>
              <a:ext cx="55" cy="48"/>
            </a:xfrm>
            <a:prstGeom prst="ellipse">
              <a:avLst/>
            </a:prstGeom>
            <a:solidFill>
              <a:schemeClr val="bg2"/>
            </a:solidFill>
            <a:ln w="12700" cap="sq">
              <a:noFill/>
              <a:round/>
              <a:headEnd/>
              <a:tailEnd/>
            </a:ln>
          </p:spPr>
          <p:txBody>
            <a:bodyPr wrap="none" lIns="274320" rIns="274320" anchor="ctr">
              <a:prstTxWarp prst="textNoShape">
                <a:avLst/>
              </a:prstTxWarp>
              <a:spAutoFit/>
            </a:bodyPr>
            <a:lstStyle/>
            <a:p>
              <a:endParaRPr lang="en-US"/>
            </a:p>
          </p:txBody>
        </p:sp>
        <p:grpSp>
          <p:nvGrpSpPr>
            <p:cNvPr id="61469" name="Group 94"/>
            <p:cNvGrpSpPr>
              <a:grpSpLocks/>
            </p:cNvGrpSpPr>
            <p:nvPr/>
          </p:nvGrpSpPr>
          <p:grpSpPr bwMode="auto">
            <a:xfrm>
              <a:off x="440" y="1535"/>
              <a:ext cx="408" cy="568"/>
              <a:chOff x="440" y="1535"/>
              <a:chExt cx="408" cy="568"/>
            </a:xfrm>
          </p:grpSpPr>
          <p:grpSp>
            <p:nvGrpSpPr>
              <p:cNvPr id="61470" name="Group 95"/>
              <p:cNvGrpSpPr>
                <a:grpSpLocks/>
              </p:cNvGrpSpPr>
              <p:nvPr/>
            </p:nvGrpSpPr>
            <p:grpSpPr bwMode="auto">
              <a:xfrm>
                <a:off x="440" y="1535"/>
                <a:ext cx="408" cy="552"/>
                <a:chOff x="440" y="1535"/>
                <a:chExt cx="408" cy="552"/>
              </a:xfrm>
            </p:grpSpPr>
            <p:sp>
              <p:nvSpPr>
                <p:cNvPr id="61472" name="Freeform 96"/>
                <p:cNvSpPr>
                  <a:spLocks/>
                </p:cNvSpPr>
                <p:nvPr/>
              </p:nvSpPr>
              <p:spPr bwMode="auto">
                <a:xfrm>
                  <a:off x="440" y="1560"/>
                  <a:ext cx="408" cy="445"/>
                </a:xfrm>
                <a:custGeom>
                  <a:avLst/>
                  <a:gdLst>
                    <a:gd name="T0" fmla="*/ 408 w 408"/>
                    <a:gd name="T1" fmla="*/ 32 h 445"/>
                    <a:gd name="T2" fmla="*/ 386 w 408"/>
                    <a:gd name="T3" fmla="*/ 10 h 445"/>
                    <a:gd name="T4" fmla="*/ 342 w 408"/>
                    <a:gd name="T5" fmla="*/ 0 h 445"/>
                    <a:gd name="T6" fmla="*/ 239 w 408"/>
                    <a:gd name="T7" fmla="*/ 5 h 445"/>
                    <a:gd name="T8" fmla="*/ 158 w 408"/>
                    <a:gd name="T9" fmla="*/ 97 h 445"/>
                    <a:gd name="T10" fmla="*/ 120 w 408"/>
                    <a:gd name="T11" fmla="*/ 173 h 445"/>
                    <a:gd name="T12" fmla="*/ 87 w 408"/>
                    <a:gd name="T13" fmla="*/ 239 h 445"/>
                    <a:gd name="T14" fmla="*/ 76 w 408"/>
                    <a:gd name="T15" fmla="*/ 260 h 445"/>
                    <a:gd name="T16" fmla="*/ 54 w 408"/>
                    <a:gd name="T17" fmla="*/ 315 h 445"/>
                    <a:gd name="T18" fmla="*/ 27 w 408"/>
                    <a:gd name="T19" fmla="*/ 402 h 445"/>
                    <a:gd name="T20" fmla="*/ 0 w 408"/>
                    <a:gd name="T21" fmla="*/ 445 h 44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08"/>
                    <a:gd name="T34" fmla="*/ 0 h 445"/>
                    <a:gd name="T35" fmla="*/ 408 w 408"/>
                    <a:gd name="T36" fmla="*/ 445 h 44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08" h="445">
                      <a:moveTo>
                        <a:pt x="408" y="32"/>
                      </a:moveTo>
                      <a:cubicBezTo>
                        <a:pt x="401" y="13"/>
                        <a:pt x="406" y="15"/>
                        <a:pt x="386" y="10"/>
                      </a:cubicBezTo>
                      <a:cubicBezTo>
                        <a:pt x="371" y="6"/>
                        <a:pt x="342" y="0"/>
                        <a:pt x="342" y="0"/>
                      </a:cubicBezTo>
                      <a:cubicBezTo>
                        <a:pt x="308" y="2"/>
                        <a:pt x="273" y="0"/>
                        <a:pt x="239" y="5"/>
                      </a:cubicBezTo>
                      <a:cubicBezTo>
                        <a:pt x="205" y="10"/>
                        <a:pt x="181" y="74"/>
                        <a:pt x="158" y="97"/>
                      </a:cubicBezTo>
                      <a:cubicBezTo>
                        <a:pt x="148" y="126"/>
                        <a:pt x="139" y="148"/>
                        <a:pt x="120" y="173"/>
                      </a:cubicBezTo>
                      <a:cubicBezTo>
                        <a:pt x="108" y="208"/>
                        <a:pt x="118" y="182"/>
                        <a:pt x="87" y="239"/>
                      </a:cubicBezTo>
                      <a:cubicBezTo>
                        <a:pt x="83" y="246"/>
                        <a:pt x="76" y="260"/>
                        <a:pt x="76" y="260"/>
                      </a:cubicBezTo>
                      <a:cubicBezTo>
                        <a:pt x="64" y="342"/>
                        <a:pt x="83" y="251"/>
                        <a:pt x="54" y="315"/>
                      </a:cubicBezTo>
                      <a:cubicBezTo>
                        <a:pt x="40" y="347"/>
                        <a:pt x="48" y="367"/>
                        <a:pt x="27" y="402"/>
                      </a:cubicBezTo>
                      <a:cubicBezTo>
                        <a:pt x="22" y="423"/>
                        <a:pt x="17" y="431"/>
                        <a:pt x="0" y="445"/>
                      </a:cubicBezTo>
                    </a:path>
                  </a:pathLst>
                </a:custGeom>
                <a:noFill/>
                <a:ln w="44450" cap="sq">
                  <a:solidFill>
                    <a:schemeClr val="accent1"/>
                  </a:solidFill>
                  <a:round/>
                  <a:headEnd/>
                  <a:tailEnd/>
                </a:ln>
              </p:spPr>
              <p:txBody>
                <a:bodyPr lIns="274320" rIns="274320">
                  <a:prstTxWarp prst="textNoShape">
                    <a:avLst/>
                  </a:prstTxWarp>
                  <a:spAutoFit/>
                </a:bodyPr>
                <a:lstStyle/>
                <a:p>
                  <a:endParaRPr lang="en-US"/>
                </a:p>
              </p:txBody>
            </p:sp>
            <p:sp>
              <p:nvSpPr>
                <p:cNvPr id="61473" name="Freeform 97"/>
                <p:cNvSpPr>
                  <a:spLocks/>
                </p:cNvSpPr>
                <p:nvPr/>
              </p:nvSpPr>
              <p:spPr bwMode="auto">
                <a:xfrm>
                  <a:off x="473" y="1535"/>
                  <a:ext cx="348" cy="519"/>
                </a:xfrm>
                <a:custGeom>
                  <a:avLst/>
                  <a:gdLst>
                    <a:gd name="T0" fmla="*/ 348 w 348"/>
                    <a:gd name="T1" fmla="*/ 19 h 519"/>
                    <a:gd name="T2" fmla="*/ 217 w 348"/>
                    <a:gd name="T3" fmla="*/ 30 h 519"/>
                    <a:gd name="T4" fmla="*/ 168 w 348"/>
                    <a:gd name="T5" fmla="*/ 63 h 519"/>
                    <a:gd name="T6" fmla="*/ 146 w 348"/>
                    <a:gd name="T7" fmla="*/ 95 h 519"/>
                    <a:gd name="T8" fmla="*/ 103 w 348"/>
                    <a:gd name="T9" fmla="*/ 182 h 519"/>
                    <a:gd name="T10" fmla="*/ 65 w 348"/>
                    <a:gd name="T11" fmla="*/ 302 h 519"/>
                    <a:gd name="T12" fmla="*/ 32 w 348"/>
                    <a:gd name="T13" fmla="*/ 399 h 519"/>
                    <a:gd name="T14" fmla="*/ 5 w 348"/>
                    <a:gd name="T15" fmla="*/ 481 h 519"/>
                    <a:gd name="T16" fmla="*/ 0 w 348"/>
                    <a:gd name="T17" fmla="*/ 519 h 51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48"/>
                    <a:gd name="T28" fmla="*/ 0 h 519"/>
                    <a:gd name="T29" fmla="*/ 348 w 348"/>
                    <a:gd name="T30" fmla="*/ 519 h 51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48" h="519">
                      <a:moveTo>
                        <a:pt x="348" y="19"/>
                      </a:moveTo>
                      <a:cubicBezTo>
                        <a:pt x="310" y="0"/>
                        <a:pt x="259" y="22"/>
                        <a:pt x="217" y="30"/>
                      </a:cubicBezTo>
                      <a:cubicBezTo>
                        <a:pt x="199" y="43"/>
                        <a:pt x="183" y="45"/>
                        <a:pt x="168" y="63"/>
                      </a:cubicBezTo>
                      <a:cubicBezTo>
                        <a:pt x="160" y="73"/>
                        <a:pt x="146" y="95"/>
                        <a:pt x="146" y="95"/>
                      </a:cubicBezTo>
                      <a:cubicBezTo>
                        <a:pt x="131" y="142"/>
                        <a:pt x="121" y="101"/>
                        <a:pt x="103" y="182"/>
                      </a:cubicBezTo>
                      <a:cubicBezTo>
                        <a:pt x="95" y="217"/>
                        <a:pt x="80" y="271"/>
                        <a:pt x="65" y="302"/>
                      </a:cubicBezTo>
                      <a:cubicBezTo>
                        <a:pt x="57" y="335"/>
                        <a:pt x="44" y="367"/>
                        <a:pt x="32" y="399"/>
                      </a:cubicBezTo>
                      <a:cubicBezTo>
                        <a:pt x="22" y="427"/>
                        <a:pt x="19" y="454"/>
                        <a:pt x="5" y="481"/>
                      </a:cubicBezTo>
                      <a:cubicBezTo>
                        <a:pt x="3" y="494"/>
                        <a:pt x="0" y="519"/>
                        <a:pt x="0" y="519"/>
                      </a:cubicBezTo>
                    </a:path>
                  </a:pathLst>
                </a:custGeom>
                <a:noFill/>
                <a:ln w="44450" cap="sq">
                  <a:solidFill>
                    <a:schemeClr val="accent1"/>
                  </a:solidFill>
                  <a:round/>
                  <a:headEnd/>
                  <a:tailEnd/>
                </a:ln>
              </p:spPr>
              <p:txBody>
                <a:bodyPr lIns="274320" rIns="274320">
                  <a:prstTxWarp prst="textNoShape">
                    <a:avLst/>
                  </a:prstTxWarp>
                  <a:spAutoFit/>
                </a:bodyPr>
                <a:lstStyle/>
                <a:p>
                  <a:endParaRPr lang="en-US"/>
                </a:p>
              </p:txBody>
            </p:sp>
            <p:sp>
              <p:nvSpPr>
                <p:cNvPr id="61474" name="Freeform 98"/>
                <p:cNvSpPr>
                  <a:spLocks/>
                </p:cNvSpPr>
                <p:nvPr/>
              </p:nvSpPr>
              <p:spPr bwMode="auto">
                <a:xfrm>
                  <a:off x="538" y="1543"/>
                  <a:ext cx="277" cy="544"/>
                </a:xfrm>
                <a:custGeom>
                  <a:avLst/>
                  <a:gdLst>
                    <a:gd name="T0" fmla="*/ 277 w 277"/>
                    <a:gd name="T1" fmla="*/ 0 h 544"/>
                    <a:gd name="T2" fmla="*/ 217 w 277"/>
                    <a:gd name="T3" fmla="*/ 17 h 544"/>
                    <a:gd name="T4" fmla="*/ 185 w 277"/>
                    <a:gd name="T5" fmla="*/ 49 h 544"/>
                    <a:gd name="T6" fmla="*/ 120 w 277"/>
                    <a:gd name="T7" fmla="*/ 120 h 544"/>
                    <a:gd name="T8" fmla="*/ 65 w 277"/>
                    <a:gd name="T9" fmla="*/ 207 h 544"/>
                    <a:gd name="T10" fmla="*/ 33 w 277"/>
                    <a:gd name="T11" fmla="*/ 310 h 544"/>
                    <a:gd name="T12" fmla="*/ 11 w 277"/>
                    <a:gd name="T13" fmla="*/ 424 h 544"/>
                    <a:gd name="T14" fmla="*/ 0 w 277"/>
                    <a:gd name="T15" fmla="*/ 544 h 544"/>
                    <a:gd name="T16" fmla="*/ 0 60000 65536"/>
                    <a:gd name="T17" fmla="*/ 0 60000 65536"/>
                    <a:gd name="T18" fmla="*/ 0 60000 65536"/>
                    <a:gd name="T19" fmla="*/ 0 60000 65536"/>
                    <a:gd name="T20" fmla="*/ 0 60000 65536"/>
                    <a:gd name="T21" fmla="*/ 0 60000 65536"/>
                    <a:gd name="T22" fmla="*/ 0 60000 65536"/>
                    <a:gd name="T23" fmla="*/ 0 60000 65536"/>
                    <a:gd name="T24" fmla="*/ 0 w 277"/>
                    <a:gd name="T25" fmla="*/ 0 h 544"/>
                    <a:gd name="T26" fmla="*/ 277 w 277"/>
                    <a:gd name="T27" fmla="*/ 544 h 54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7" h="544">
                      <a:moveTo>
                        <a:pt x="277" y="0"/>
                      </a:moveTo>
                      <a:cubicBezTo>
                        <a:pt x="257" y="5"/>
                        <a:pt x="237" y="12"/>
                        <a:pt x="217" y="17"/>
                      </a:cubicBezTo>
                      <a:cubicBezTo>
                        <a:pt x="165" y="85"/>
                        <a:pt x="232" y="2"/>
                        <a:pt x="185" y="49"/>
                      </a:cubicBezTo>
                      <a:cubicBezTo>
                        <a:pt x="162" y="72"/>
                        <a:pt x="147" y="101"/>
                        <a:pt x="120" y="120"/>
                      </a:cubicBezTo>
                      <a:cubicBezTo>
                        <a:pt x="110" y="155"/>
                        <a:pt x="79" y="173"/>
                        <a:pt x="65" y="207"/>
                      </a:cubicBezTo>
                      <a:cubicBezTo>
                        <a:pt x="52" y="238"/>
                        <a:pt x="38" y="277"/>
                        <a:pt x="33" y="310"/>
                      </a:cubicBezTo>
                      <a:cubicBezTo>
                        <a:pt x="18" y="414"/>
                        <a:pt x="34" y="367"/>
                        <a:pt x="11" y="424"/>
                      </a:cubicBezTo>
                      <a:cubicBezTo>
                        <a:pt x="5" y="464"/>
                        <a:pt x="0" y="504"/>
                        <a:pt x="0" y="544"/>
                      </a:cubicBezTo>
                    </a:path>
                  </a:pathLst>
                </a:custGeom>
                <a:noFill/>
                <a:ln w="44450" cap="sq">
                  <a:solidFill>
                    <a:schemeClr val="accent1"/>
                  </a:solidFill>
                  <a:round/>
                  <a:headEnd/>
                  <a:tailEnd/>
                </a:ln>
              </p:spPr>
              <p:txBody>
                <a:bodyPr lIns="274320" rIns="274320">
                  <a:prstTxWarp prst="textNoShape">
                    <a:avLst/>
                  </a:prstTxWarp>
                  <a:spAutoFit/>
                </a:bodyPr>
                <a:lstStyle/>
                <a:p>
                  <a:endParaRPr lang="en-US"/>
                </a:p>
              </p:txBody>
            </p:sp>
            <p:sp>
              <p:nvSpPr>
                <p:cNvPr id="61475" name="Freeform 99"/>
                <p:cNvSpPr>
                  <a:spLocks/>
                </p:cNvSpPr>
                <p:nvPr/>
              </p:nvSpPr>
              <p:spPr bwMode="auto">
                <a:xfrm>
                  <a:off x="590" y="1549"/>
                  <a:ext cx="231" cy="538"/>
                </a:xfrm>
                <a:custGeom>
                  <a:avLst/>
                  <a:gdLst>
                    <a:gd name="T0" fmla="*/ 231 w 231"/>
                    <a:gd name="T1" fmla="*/ 0 h 538"/>
                    <a:gd name="T2" fmla="*/ 187 w 231"/>
                    <a:gd name="T3" fmla="*/ 16 h 538"/>
                    <a:gd name="T4" fmla="*/ 160 w 231"/>
                    <a:gd name="T5" fmla="*/ 43 h 538"/>
                    <a:gd name="T6" fmla="*/ 116 w 231"/>
                    <a:gd name="T7" fmla="*/ 81 h 538"/>
                    <a:gd name="T8" fmla="*/ 84 w 231"/>
                    <a:gd name="T9" fmla="*/ 130 h 538"/>
                    <a:gd name="T10" fmla="*/ 35 w 231"/>
                    <a:gd name="T11" fmla="*/ 271 h 538"/>
                    <a:gd name="T12" fmla="*/ 29 w 231"/>
                    <a:gd name="T13" fmla="*/ 380 h 538"/>
                    <a:gd name="T14" fmla="*/ 2 w 231"/>
                    <a:gd name="T15" fmla="*/ 451 h 538"/>
                    <a:gd name="T16" fmla="*/ 2 w 231"/>
                    <a:gd name="T17" fmla="*/ 538 h 53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31"/>
                    <a:gd name="T28" fmla="*/ 0 h 538"/>
                    <a:gd name="T29" fmla="*/ 231 w 231"/>
                    <a:gd name="T30" fmla="*/ 538 h 53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31" h="538">
                      <a:moveTo>
                        <a:pt x="231" y="0"/>
                      </a:moveTo>
                      <a:cubicBezTo>
                        <a:pt x="218" y="3"/>
                        <a:pt x="197" y="6"/>
                        <a:pt x="187" y="16"/>
                      </a:cubicBezTo>
                      <a:cubicBezTo>
                        <a:pt x="154" y="49"/>
                        <a:pt x="197" y="31"/>
                        <a:pt x="160" y="43"/>
                      </a:cubicBezTo>
                      <a:cubicBezTo>
                        <a:pt x="152" y="50"/>
                        <a:pt x="125" y="71"/>
                        <a:pt x="116" y="81"/>
                      </a:cubicBezTo>
                      <a:cubicBezTo>
                        <a:pt x="102" y="98"/>
                        <a:pt x="100" y="114"/>
                        <a:pt x="84" y="130"/>
                      </a:cubicBezTo>
                      <a:cubicBezTo>
                        <a:pt x="65" y="176"/>
                        <a:pt x="47" y="222"/>
                        <a:pt x="35" y="271"/>
                      </a:cubicBezTo>
                      <a:cubicBezTo>
                        <a:pt x="33" y="307"/>
                        <a:pt x="32" y="344"/>
                        <a:pt x="29" y="380"/>
                      </a:cubicBezTo>
                      <a:cubicBezTo>
                        <a:pt x="27" y="406"/>
                        <a:pt x="3" y="426"/>
                        <a:pt x="2" y="451"/>
                      </a:cubicBezTo>
                      <a:cubicBezTo>
                        <a:pt x="0" y="480"/>
                        <a:pt x="2" y="509"/>
                        <a:pt x="2" y="538"/>
                      </a:cubicBezTo>
                    </a:path>
                  </a:pathLst>
                </a:custGeom>
                <a:noFill/>
                <a:ln w="44450" cap="sq">
                  <a:solidFill>
                    <a:schemeClr val="accent1"/>
                  </a:solidFill>
                  <a:round/>
                  <a:headEnd/>
                  <a:tailEnd/>
                </a:ln>
              </p:spPr>
              <p:txBody>
                <a:bodyPr lIns="274320" rIns="274320">
                  <a:prstTxWarp prst="textNoShape">
                    <a:avLst/>
                  </a:prstTxWarp>
                  <a:spAutoFit/>
                </a:bodyPr>
                <a:lstStyle/>
                <a:p>
                  <a:endParaRPr lang="en-US"/>
                </a:p>
              </p:txBody>
            </p:sp>
            <p:sp>
              <p:nvSpPr>
                <p:cNvPr id="61476" name="Freeform 100"/>
                <p:cNvSpPr>
                  <a:spLocks/>
                </p:cNvSpPr>
                <p:nvPr/>
              </p:nvSpPr>
              <p:spPr bwMode="auto">
                <a:xfrm>
                  <a:off x="647" y="1551"/>
                  <a:ext cx="141" cy="519"/>
                </a:xfrm>
                <a:custGeom>
                  <a:avLst/>
                  <a:gdLst>
                    <a:gd name="T0" fmla="*/ 141 w 141"/>
                    <a:gd name="T1" fmla="*/ 9 h 519"/>
                    <a:gd name="T2" fmla="*/ 103 w 141"/>
                    <a:gd name="T3" fmla="*/ 9 h 519"/>
                    <a:gd name="T4" fmla="*/ 59 w 141"/>
                    <a:gd name="T5" fmla="*/ 30 h 519"/>
                    <a:gd name="T6" fmla="*/ 27 w 141"/>
                    <a:gd name="T7" fmla="*/ 101 h 519"/>
                    <a:gd name="T8" fmla="*/ 0 w 141"/>
                    <a:gd name="T9" fmla="*/ 416 h 519"/>
                    <a:gd name="T10" fmla="*/ 5 w 141"/>
                    <a:gd name="T11" fmla="*/ 481 h 519"/>
                    <a:gd name="T12" fmla="*/ 21 w 141"/>
                    <a:gd name="T13" fmla="*/ 519 h 519"/>
                    <a:gd name="T14" fmla="*/ 0 60000 65536"/>
                    <a:gd name="T15" fmla="*/ 0 60000 65536"/>
                    <a:gd name="T16" fmla="*/ 0 60000 65536"/>
                    <a:gd name="T17" fmla="*/ 0 60000 65536"/>
                    <a:gd name="T18" fmla="*/ 0 60000 65536"/>
                    <a:gd name="T19" fmla="*/ 0 60000 65536"/>
                    <a:gd name="T20" fmla="*/ 0 60000 65536"/>
                    <a:gd name="T21" fmla="*/ 0 w 141"/>
                    <a:gd name="T22" fmla="*/ 0 h 519"/>
                    <a:gd name="T23" fmla="*/ 141 w 141"/>
                    <a:gd name="T24" fmla="*/ 519 h 51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1" h="519">
                      <a:moveTo>
                        <a:pt x="141" y="9"/>
                      </a:moveTo>
                      <a:cubicBezTo>
                        <a:pt x="121" y="2"/>
                        <a:pt x="126" y="0"/>
                        <a:pt x="103" y="9"/>
                      </a:cubicBezTo>
                      <a:cubicBezTo>
                        <a:pt x="88" y="15"/>
                        <a:pt x="59" y="30"/>
                        <a:pt x="59" y="30"/>
                      </a:cubicBezTo>
                      <a:cubicBezTo>
                        <a:pt x="52" y="55"/>
                        <a:pt x="27" y="101"/>
                        <a:pt x="27" y="101"/>
                      </a:cubicBezTo>
                      <a:cubicBezTo>
                        <a:pt x="5" y="202"/>
                        <a:pt x="10" y="313"/>
                        <a:pt x="0" y="416"/>
                      </a:cubicBezTo>
                      <a:cubicBezTo>
                        <a:pt x="2" y="438"/>
                        <a:pt x="2" y="459"/>
                        <a:pt x="5" y="481"/>
                      </a:cubicBezTo>
                      <a:cubicBezTo>
                        <a:pt x="7" y="496"/>
                        <a:pt x="21" y="505"/>
                        <a:pt x="21" y="519"/>
                      </a:cubicBezTo>
                    </a:path>
                  </a:pathLst>
                </a:custGeom>
                <a:noFill/>
                <a:ln w="44450" cap="sq">
                  <a:solidFill>
                    <a:schemeClr val="accent1"/>
                  </a:solidFill>
                  <a:round/>
                  <a:headEnd/>
                  <a:tailEnd/>
                </a:ln>
              </p:spPr>
              <p:txBody>
                <a:bodyPr lIns="274320" rIns="274320">
                  <a:prstTxWarp prst="textNoShape">
                    <a:avLst/>
                  </a:prstTxWarp>
                  <a:spAutoFit/>
                </a:bodyPr>
                <a:lstStyle/>
                <a:p>
                  <a:endParaRPr lang="en-US"/>
                </a:p>
              </p:txBody>
            </p:sp>
            <p:sp>
              <p:nvSpPr>
                <p:cNvPr id="61477" name="Freeform 101"/>
                <p:cNvSpPr>
                  <a:spLocks/>
                </p:cNvSpPr>
                <p:nvPr/>
              </p:nvSpPr>
              <p:spPr bwMode="auto">
                <a:xfrm>
                  <a:off x="609" y="1565"/>
                  <a:ext cx="239" cy="500"/>
                </a:xfrm>
                <a:custGeom>
                  <a:avLst/>
                  <a:gdLst>
                    <a:gd name="T0" fmla="*/ 239 w 239"/>
                    <a:gd name="T1" fmla="*/ 11 h 500"/>
                    <a:gd name="T2" fmla="*/ 157 w 239"/>
                    <a:gd name="T3" fmla="*/ 5 h 500"/>
                    <a:gd name="T4" fmla="*/ 103 w 239"/>
                    <a:gd name="T5" fmla="*/ 27 h 500"/>
                    <a:gd name="T6" fmla="*/ 92 w 239"/>
                    <a:gd name="T7" fmla="*/ 43 h 500"/>
                    <a:gd name="T8" fmla="*/ 70 w 239"/>
                    <a:gd name="T9" fmla="*/ 54 h 500"/>
                    <a:gd name="T10" fmla="*/ 65 w 239"/>
                    <a:gd name="T11" fmla="*/ 71 h 500"/>
                    <a:gd name="T12" fmla="*/ 38 w 239"/>
                    <a:gd name="T13" fmla="*/ 103 h 500"/>
                    <a:gd name="T14" fmla="*/ 32 w 239"/>
                    <a:gd name="T15" fmla="*/ 120 h 500"/>
                    <a:gd name="T16" fmla="*/ 27 w 239"/>
                    <a:gd name="T17" fmla="*/ 141 h 500"/>
                    <a:gd name="T18" fmla="*/ 10 w 239"/>
                    <a:gd name="T19" fmla="*/ 190 h 500"/>
                    <a:gd name="T20" fmla="*/ 0 w 239"/>
                    <a:gd name="T21" fmla="*/ 500 h 5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39"/>
                    <a:gd name="T34" fmla="*/ 0 h 500"/>
                    <a:gd name="T35" fmla="*/ 239 w 239"/>
                    <a:gd name="T36" fmla="*/ 500 h 50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39" h="500">
                      <a:moveTo>
                        <a:pt x="239" y="11"/>
                      </a:moveTo>
                      <a:cubicBezTo>
                        <a:pt x="203" y="1"/>
                        <a:pt x="199" y="0"/>
                        <a:pt x="157" y="5"/>
                      </a:cubicBezTo>
                      <a:cubicBezTo>
                        <a:pt x="137" y="11"/>
                        <a:pt x="123" y="21"/>
                        <a:pt x="103" y="27"/>
                      </a:cubicBezTo>
                      <a:cubicBezTo>
                        <a:pt x="99" y="32"/>
                        <a:pt x="97" y="39"/>
                        <a:pt x="92" y="43"/>
                      </a:cubicBezTo>
                      <a:cubicBezTo>
                        <a:pt x="86" y="48"/>
                        <a:pt x="76" y="48"/>
                        <a:pt x="70" y="54"/>
                      </a:cubicBezTo>
                      <a:cubicBezTo>
                        <a:pt x="66" y="58"/>
                        <a:pt x="68" y="66"/>
                        <a:pt x="65" y="71"/>
                      </a:cubicBezTo>
                      <a:cubicBezTo>
                        <a:pt x="58" y="84"/>
                        <a:pt x="48" y="93"/>
                        <a:pt x="38" y="103"/>
                      </a:cubicBezTo>
                      <a:cubicBezTo>
                        <a:pt x="36" y="109"/>
                        <a:pt x="34" y="114"/>
                        <a:pt x="32" y="120"/>
                      </a:cubicBezTo>
                      <a:cubicBezTo>
                        <a:pt x="30" y="127"/>
                        <a:pt x="29" y="134"/>
                        <a:pt x="27" y="141"/>
                      </a:cubicBezTo>
                      <a:cubicBezTo>
                        <a:pt x="22" y="157"/>
                        <a:pt x="10" y="190"/>
                        <a:pt x="10" y="190"/>
                      </a:cubicBezTo>
                      <a:cubicBezTo>
                        <a:pt x="4" y="293"/>
                        <a:pt x="0" y="396"/>
                        <a:pt x="0" y="500"/>
                      </a:cubicBezTo>
                    </a:path>
                  </a:pathLst>
                </a:custGeom>
                <a:noFill/>
                <a:ln w="44450" cap="sq">
                  <a:solidFill>
                    <a:schemeClr val="accent1"/>
                  </a:solidFill>
                  <a:round/>
                  <a:headEnd/>
                  <a:tailEnd/>
                </a:ln>
              </p:spPr>
              <p:txBody>
                <a:bodyPr lIns="274320" rIns="274320">
                  <a:prstTxWarp prst="textNoShape">
                    <a:avLst/>
                  </a:prstTxWarp>
                  <a:spAutoFit/>
                </a:bodyPr>
                <a:lstStyle/>
                <a:p>
                  <a:endParaRPr lang="en-US"/>
                </a:p>
              </p:txBody>
            </p:sp>
            <p:sp>
              <p:nvSpPr>
                <p:cNvPr id="61478" name="Freeform 102"/>
                <p:cNvSpPr>
                  <a:spLocks/>
                </p:cNvSpPr>
                <p:nvPr/>
              </p:nvSpPr>
              <p:spPr bwMode="auto">
                <a:xfrm>
                  <a:off x="483" y="1547"/>
                  <a:ext cx="343" cy="529"/>
                </a:xfrm>
                <a:custGeom>
                  <a:avLst/>
                  <a:gdLst>
                    <a:gd name="T0" fmla="*/ 343 w 343"/>
                    <a:gd name="T1" fmla="*/ 18 h 529"/>
                    <a:gd name="T2" fmla="*/ 229 w 343"/>
                    <a:gd name="T3" fmla="*/ 40 h 529"/>
                    <a:gd name="T4" fmla="*/ 185 w 343"/>
                    <a:gd name="T5" fmla="*/ 61 h 529"/>
                    <a:gd name="T6" fmla="*/ 158 w 343"/>
                    <a:gd name="T7" fmla="*/ 94 h 529"/>
                    <a:gd name="T8" fmla="*/ 136 w 343"/>
                    <a:gd name="T9" fmla="*/ 127 h 529"/>
                    <a:gd name="T10" fmla="*/ 115 w 343"/>
                    <a:gd name="T11" fmla="*/ 165 h 529"/>
                    <a:gd name="T12" fmla="*/ 93 w 343"/>
                    <a:gd name="T13" fmla="*/ 235 h 529"/>
                    <a:gd name="T14" fmla="*/ 71 w 343"/>
                    <a:gd name="T15" fmla="*/ 279 h 529"/>
                    <a:gd name="T16" fmla="*/ 66 w 343"/>
                    <a:gd name="T17" fmla="*/ 306 h 529"/>
                    <a:gd name="T18" fmla="*/ 55 w 343"/>
                    <a:gd name="T19" fmla="*/ 322 h 529"/>
                    <a:gd name="T20" fmla="*/ 39 w 343"/>
                    <a:gd name="T21" fmla="*/ 398 h 529"/>
                    <a:gd name="T22" fmla="*/ 6 w 343"/>
                    <a:gd name="T23" fmla="*/ 474 h 529"/>
                    <a:gd name="T24" fmla="*/ 1 w 343"/>
                    <a:gd name="T25" fmla="*/ 529 h 52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43"/>
                    <a:gd name="T40" fmla="*/ 0 h 529"/>
                    <a:gd name="T41" fmla="*/ 343 w 343"/>
                    <a:gd name="T42" fmla="*/ 529 h 52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43" h="529">
                      <a:moveTo>
                        <a:pt x="343" y="18"/>
                      </a:moveTo>
                      <a:cubicBezTo>
                        <a:pt x="285" y="0"/>
                        <a:pt x="270" y="15"/>
                        <a:pt x="229" y="40"/>
                      </a:cubicBezTo>
                      <a:cubicBezTo>
                        <a:pt x="215" y="48"/>
                        <a:pt x="185" y="61"/>
                        <a:pt x="185" y="61"/>
                      </a:cubicBezTo>
                      <a:cubicBezTo>
                        <a:pt x="158" y="107"/>
                        <a:pt x="195" y="47"/>
                        <a:pt x="158" y="94"/>
                      </a:cubicBezTo>
                      <a:cubicBezTo>
                        <a:pt x="150" y="104"/>
                        <a:pt x="136" y="127"/>
                        <a:pt x="136" y="127"/>
                      </a:cubicBezTo>
                      <a:cubicBezTo>
                        <a:pt x="120" y="192"/>
                        <a:pt x="145" y="103"/>
                        <a:pt x="115" y="165"/>
                      </a:cubicBezTo>
                      <a:cubicBezTo>
                        <a:pt x="105" y="186"/>
                        <a:pt x="103" y="213"/>
                        <a:pt x="93" y="235"/>
                      </a:cubicBezTo>
                      <a:cubicBezTo>
                        <a:pt x="63" y="298"/>
                        <a:pt x="87" y="237"/>
                        <a:pt x="71" y="279"/>
                      </a:cubicBezTo>
                      <a:cubicBezTo>
                        <a:pt x="69" y="288"/>
                        <a:pt x="69" y="297"/>
                        <a:pt x="66" y="306"/>
                      </a:cubicBezTo>
                      <a:cubicBezTo>
                        <a:pt x="64" y="312"/>
                        <a:pt x="57" y="316"/>
                        <a:pt x="55" y="322"/>
                      </a:cubicBezTo>
                      <a:cubicBezTo>
                        <a:pt x="47" y="347"/>
                        <a:pt x="48" y="374"/>
                        <a:pt x="39" y="398"/>
                      </a:cubicBezTo>
                      <a:cubicBezTo>
                        <a:pt x="29" y="424"/>
                        <a:pt x="14" y="447"/>
                        <a:pt x="6" y="474"/>
                      </a:cubicBezTo>
                      <a:cubicBezTo>
                        <a:pt x="0" y="514"/>
                        <a:pt x="1" y="496"/>
                        <a:pt x="1" y="529"/>
                      </a:cubicBezTo>
                    </a:path>
                  </a:pathLst>
                </a:custGeom>
                <a:noFill/>
                <a:ln w="44450" cap="sq">
                  <a:solidFill>
                    <a:schemeClr val="accent1"/>
                  </a:solidFill>
                  <a:round/>
                  <a:headEnd/>
                  <a:tailEnd/>
                </a:ln>
              </p:spPr>
              <p:txBody>
                <a:bodyPr lIns="274320" rIns="274320">
                  <a:prstTxWarp prst="textNoShape">
                    <a:avLst/>
                  </a:prstTxWarp>
                  <a:spAutoFit/>
                </a:bodyPr>
                <a:lstStyle/>
                <a:p>
                  <a:endParaRPr lang="en-US"/>
                </a:p>
              </p:txBody>
            </p:sp>
          </p:grpSp>
          <p:sp>
            <p:nvSpPr>
              <p:cNvPr id="61471" name="Freeform 103"/>
              <p:cNvSpPr>
                <a:spLocks/>
              </p:cNvSpPr>
              <p:nvPr/>
            </p:nvSpPr>
            <p:spPr bwMode="auto">
              <a:xfrm>
                <a:off x="549" y="1540"/>
                <a:ext cx="239" cy="563"/>
              </a:xfrm>
              <a:custGeom>
                <a:avLst/>
                <a:gdLst>
                  <a:gd name="T0" fmla="*/ 239 w 239"/>
                  <a:gd name="T1" fmla="*/ 9 h 563"/>
                  <a:gd name="T2" fmla="*/ 168 w 239"/>
                  <a:gd name="T3" fmla="*/ 14 h 563"/>
                  <a:gd name="T4" fmla="*/ 125 w 239"/>
                  <a:gd name="T5" fmla="*/ 52 h 563"/>
                  <a:gd name="T6" fmla="*/ 81 w 239"/>
                  <a:gd name="T7" fmla="*/ 117 h 563"/>
                  <a:gd name="T8" fmla="*/ 43 w 239"/>
                  <a:gd name="T9" fmla="*/ 237 h 563"/>
                  <a:gd name="T10" fmla="*/ 0 w 239"/>
                  <a:gd name="T11" fmla="*/ 563 h 563"/>
                  <a:gd name="T12" fmla="*/ 0 60000 65536"/>
                  <a:gd name="T13" fmla="*/ 0 60000 65536"/>
                  <a:gd name="T14" fmla="*/ 0 60000 65536"/>
                  <a:gd name="T15" fmla="*/ 0 60000 65536"/>
                  <a:gd name="T16" fmla="*/ 0 60000 65536"/>
                  <a:gd name="T17" fmla="*/ 0 60000 65536"/>
                  <a:gd name="T18" fmla="*/ 0 w 239"/>
                  <a:gd name="T19" fmla="*/ 0 h 563"/>
                  <a:gd name="T20" fmla="*/ 239 w 239"/>
                  <a:gd name="T21" fmla="*/ 563 h 563"/>
                </a:gdLst>
                <a:ahLst/>
                <a:cxnLst>
                  <a:cxn ang="T12">
                    <a:pos x="T0" y="T1"/>
                  </a:cxn>
                  <a:cxn ang="T13">
                    <a:pos x="T2" y="T3"/>
                  </a:cxn>
                  <a:cxn ang="T14">
                    <a:pos x="T4" y="T5"/>
                  </a:cxn>
                  <a:cxn ang="T15">
                    <a:pos x="T6" y="T7"/>
                  </a:cxn>
                  <a:cxn ang="T16">
                    <a:pos x="T8" y="T9"/>
                  </a:cxn>
                  <a:cxn ang="T17">
                    <a:pos x="T10" y="T11"/>
                  </a:cxn>
                </a:cxnLst>
                <a:rect l="T18" t="T19" r="T20" b="T21"/>
                <a:pathLst>
                  <a:path w="239" h="563">
                    <a:moveTo>
                      <a:pt x="239" y="9"/>
                    </a:moveTo>
                    <a:cubicBezTo>
                      <a:pt x="214" y="0"/>
                      <a:pt x="193" y="7"/>
                      <a:pt x="168" y="14"/>
                    </a:cubicBezTo>
                    <a:cubicBezTo>
                      <a:pt x="148" y="28"/>
                      <a:pt x="148" y="45"/>
                      <a:pt x="125" y="52"/>
                    </a:cubicBezTo>
                    <a:cubicBezTo>
                      <a:pt x="105" y="72"/>
                      <a:pt x="97" y="94"/>
                      <a:pt x="81" y="117"/>
                    </a:cubicBezTo>
                    <a:cubicBezTo>
                      <a:pt x="69" y="157"/>
                      <a:pt x="59" y="198"/>
                      <a:pt x="43" y="237"/>
                    </a:cubicBezTo>
                    <a:cubicBezTo>
                      <a:pt x="27" y="344"/>
                      <a:pt x="0" y="456"/>
                      <a:pt x="0" y="563"/>
                    </a:cubicBezTo>
                  </a:path>
                </a:pathLst>
              </a:custGeom>
              <a:noFill/>
              <a:ln w="44450" cap="sq">
                <a:solidFill>
                  <a:schemeClr val="accent1"/>
                </a:solidFill>
                <a:round/>
                <a:headEnd/>
                <a:tailEnd/>
              </a:ln>
            </p:spPr>
            <p:txBody>
              <a:bodyPr lIns="274320" rIns="274320">
                <a:prstTxWarp prst="textNoShape">
                  <a:avLst/>
                </a:prstTxWarp>
                <a:spAutoFit/>
              </a:bodyPr>
              <a:lstStyle/>
              <a:p>
                <a:endParaRPr lang="en-US"/>
              </a:p>
            </p:txBody>
          </p:sp>
        </p:grpSp>
      </p:gr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9808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9808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9808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98083">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98083">
                                            <p:txEl>
                                              <p:pRg st="9" end="9"/>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9808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3490" name="Text Box 2"/>
          <p:cNvSpPr txBox="1">
            <a:spLocks noChangeArrowheads="1"/>
          </p:cNvSpPr>
          <p:nvPr/>
        </p:nvSpPr>
        <p:spPr bwMode="auto">
          <a:xfrm>
            <a:off x="3482975" y="3876675"/>
            <a:ext cx="3398838" cy="641350"/>
          </a:xfrm>
          <a:prstGeom prst="rect">
            <a:avLst/>
          </a:prstGeom>
          <a:noFill/>
          <a:ln w="9525">
            <a:noFill/>
            <a:miter lim="800000"/>
            <a:headEnd/>
            <a:tailEnd/>
          </a:ln>
        </p:spPr>
        <p:txBody>
          <a:bodyPr>
            <a:prstTxWarp prst="textNoShape">
              <a:avLst/>
            </a:prstTxWarp>
          </a:bodyPr>
          <a:lstStyle/>
          <a:p>
            <a:pPr eaLnBrk="1" hangingPunct="1"/>
            <a:r>
              <a:rPr lang="en-US">
                <a:solidFill>
                  <a:schemeClr val="tx2"/>
                </a:solidFill>
              </a:rPr>
              <a:t>n,e is my </a:t>
            </a:r>
            <a:br>
              <a:rPr lang="en-US">
                <a:solidFill>
                  <a:schemeClr val="tx2"/>
                </a:solidFill>
              </a:rPr>
            </a:br>
            <a:r>
              <a:rPr lang="en-US">
                <a:solidFill>
                  <a:schemeClr val="tx2"/>
                </a:solidFill>
              </a:rPr>
              <a:t>public key. </a:t>
            </a:r>
            <a:br>
              <a:rPr lang="en-US">
                <a:solidFill>
                  <a:schemeClr val="tx2"/>
                </a:solidFill>
              </a:rPr>
            </a:br>
            <a:r>
              <a:rPr lang="en-US">
                <a:solidFill>
                  <a:schemeClr val="tx2"/>
                </a:solidFill>
              </a:rPr>
              <a:t>Use it to </a:t>
            </a:r>
            <a:br>
              <a:rPr lang="en-US">
                <a:solidFill>
                  <a:schemeClr val="tx2"/>
                </a:solidFill>
              </a:rPr>
            </a:br>
            <a:r>
              <a:rPr lang="en-US">
                <a:solidFill>
                  <a:schemeClr val="tx2"/>
                </a:solidFill>
              </a:rPr>
              <a:t>send me a </a:t>
            </a:r>
            <a:br>
              <a:rPr lang="en-US">
                <a:solidFill>
                  <a:schemeClr val="tx2"/>
                </a:solidFill>
              </a:rPr>
            </a:br>
            <a:r>
              <a:rPr lang="en-US">
                <a:solidFill>
                  <a:schemeClr val="tx2"/>
                </a:solidFill>
              </a:rPr>
              <a:t>message.</a:t>
            </a:r>
            <a:endParaRPr lang="en-US">
              <a:solidFill>
                <a:schemeClr val="tx2"/>
              </a:solidFill>
              <a:sym typeface="Symbol" charset="2"/>
            </a:endParaRPr>
          </a:p>
        </p:txBody>
      </p:sp>
      <p:sp>
        <p:nvSpPr>
          <p:cNvPr id="88067" name="AutoShape 3"/>
          <p:cNvSpPr>
            <a:spLocks noChangeArrowheads="1"/>
          </p:cNvSpPr>
          <p:nvPr/>
        </p:nvSpPr>
        <p:spPr bwMode="auto">
          <a:xfrm>
            <a:off x="3317875" y="3560763"/>
            <a:ext cx="3576638" cy="2898775"/>
          </a:xfrm>
          <a:prstGeom prst="wedgeEllipseCallout">
            <a:avLst>
              <a:gd name="adj1" fmla="val -65356"/>
              <a:gd name="adj2" fmla="val -72616"/>
            </a:avLst>
          </a:prstGeom>
          <a:noFill/>
          <a:ln w="38100" cap="sq">
            <a:solidFill>
              <a:schemeClr val="tx1"/>
            </a:solidFill>
            <a:miter lim="800000"/>
            <a:headEnd/>
            <a:tailEnd/>
          </a:ln>
        </p:spPr>
        <p:txBody>
          <a:bodyPr lIns="274320" rIns="274320">
            <a:prstTxWarp prst="textNoShape">
              <a:avLst/>
            </a:prstTxWarp>
          </a:bodyPr>
          <a:lstStyle/>
          <a:p>
            <a:pPr>
              <a:lnSpc>
                <a:spcPct val="90000"/>
              </a:lnSpc>
              <a:tabLst>
                <a:tab pos="858838" algn="l"/>
              </a:tabLst>
            </a:pPr>
            <a:endParaRPr lang="en-US" sz="3200"/>
          </a:p>
        </p:txBody>
      </p:sp>
      <p:sp>
        <p:nvSpPr>
          <p:cNvPr id="63492" name="Text Box 5"/>
          <p:cNvSpPr txBox="1">
            <a:spLocks noChangeArrowheads="1"/>
          </p:cNvSpPr>
          <p:nvPr/>
        </p:nvSpPr>
        <p:spPr bwMode="auto">
          <a:xfrm>
            <a:off x="2719388" y="593725"/>
            <a:ext cx="2978150" cy="1552575"/>
          </a:xfrm>
          <a:prstGeom prst="rect">
            <a:avLst/>
          </a:prstGeom>
          <a:noFill/>
          <a:ln w="9525">
            <a:noFill/>
            <a:miter lim="800000"/>
            <a:headEnd/>
            <a:tailEnd/>
          </a:ln>
        </p:spPr>
        <p:txBody>
          <a:bodyPr wrap="none">
            <a:prstTxWarp prst="textNoShape">
              <a:avLst/>
            </a:prstTxWarp>
            <a:spAutoFit/>
          </a:bodyPr>
          <a:lstStyle/>
          <a:p>
            <a:pPr eaLnBrk="1" hangingPunct="1"/>
            <a:r>
              <a:rPr lang="en-US" sz="2400"/>
              <a:t>p,q random primes</a:t>
            </a:r>
          </a:p>
          <a:p>
            <a:pPr eaLnBrk="1" hangingPunct="1"/>
            <a:r>
              <a:rPr lang="en-US" sz="2400"/>
              <a:t>e random </a:t>
            </a:r>
            <a:r>
              <a:rPr lang="en-US" sz="2400">
                <a:sym typeface="Symbol" charset="2"/>
              </a:rPr>
              <a:t> Z</a:t>
            </a:r>
            <a:r>
              <a:rPr lang="en-US" sz="2400" baseline="30000">
                <a:sym typeface="Symbol" charset="2"/>
              </a:rPr>
              <a:t>*</a:t>
            </a:r>
            <a:r>
              <a:rPr lang="en-US" sz="2400" b="1" baseline="-25000">
                <a:latin typeface="Times New Roman" charset="0"/>
                <a:sym typeface="Symbol" charset="2"/>
              </a:rPr>
              <a:t></a:t>
            </a:r>
            <a:r>
              <a:rPr lang="en-US" sz="2400" baseline="-25000">
                <a:sym typeface="Symbol" charset="2"/>
              </a:rPr>
              <a:t>(n)</a:t>
            </a:r>
            <a:endParaRPr lang="en-US" sz="2400" baseline="-25000"/>
          </a:p>
          <a:p>
            <a:pPr eaLnBrk="1" hangingPunct="1"/>
            <a:r>
              <a:rPr lang="en-US" sz="2400"/>
              <a:t>n = p*q</a:t>
            </a:r>
          </a:p>
          <a:p>
            <a:pPr eaLnBrk="1" hangingPunct="1"/>
            <a:r>
              <a:rPr lang="en-US" sz="2400"/>
              <a:t>e*d = 1 [ mod </a:t>
            </a:r>
            <a:r>
              <a:rPr lang="en-US" sz="2400">
                <a:latin typeface="Times New Roman" charset="0"/>
                <a:sym typeface="Symbol" charset="2"/>
              </a:rPr>
              <a:t></a:t>
            </a:r>
            <a:r>
              <a:rPr lang="en-US" sz="2400">
                <a:sym typeface="Symbol" charset="2"/>
              </a:rPr>
              <a:t>(n) ]</a:t>
            </a:r>
          </a:p>
        </p:txBody>
      </p:sp>
      <p:grpSp>
        <p:nvGrpSpPr>
          <p:cNvPr id="63493" name="Group 44"/>
          <p:cNvGrpSpPr>
            <a:grpSpLocks/>
          </p:cNvGrpSpPr>
          <p:nvPr/>
        </p:nvGrpSpPr>
        <p:grpSpPr bwMode="auto">
          <a:xfrm>
            <a:off x="280988" y="2344738"/>
            <a:ext cx="2413000" cy="3025775"/>
            <a:chOff x="177" y="1477"/>
            <a:chExt cx="1520" cy="1906"/>
          </a:xfrm>
        </p:grpSpPr>
        <p:grpSp>
          <p:nvGrpSpPr>
            <p:cNvPr id="63495" name="Group 45"/>
            <p:cNvGrpSpPr>
              <a:grpSpLocks noChangeAspect="1"/>
            </p:cNvGrpSpPr>
            <p:nvPr/>
          </p:nvGrpSpPr>
          <p:grpSpPr bwMode="auto">
            <a:xfrm>
              <a:off x="841" y="1477"/>
              <a:ext cx="856" cy="489"/>
              <a:chOff x="1161" y="576"/>
              <a:chExt cx="1141" cy="652"/>
            </a:xfrm>
          </p:grpSpPr>
          <p:sp>
            <p:nvSpPr>
              <p:cNvPr id="63550" name="Freeform 46"/>
              <p:cNvSpPr>
                <a:spLocks noChangeAspect="1"/>
              </p:cNvSpPr>
              <p:nvPr/>
            </p:nvSpPr>
            <p:spPr bwMode="auto">
              <a:xfrm>
                <a:off x="1182" y="601"/>
                <a:ext cx="1107" cy="605"/>
              </a:xfrm>
              <a:custGeom>
                <a:avLst/>
                <a:gdLst>
                  <a:gd name="T0" fmla="*/ 5 w 1107"/>
                  <a:gd name="T1" fmla="*/ 459 h 605"/>
                  <a:gd name="T2" fmla="*/ 968 w 1107"/>
                  <a:gd name="T3" fmla="*/ 0 h 605"/>
                  <a:gd name="T4" fmla="*/ 1045 w 1107"/>
                  <a:gd name="T5" fmla="*/ 99 h 605"/>
                  <a:gd name="T6" fmla="*/ 1088 w 1107"/>
                  <a:gd name="T7" fmla="*/ 202 h 605"/>
                  <a:gd name="T8" fmla="*/ 1107 w 1107"/>
                  <a:gd name="T9" fmla="*/ 329 h 605"/>
                  <a:gd name="T10" fmla="*/ 1103 w 1107"/>
                  <a:gd name="T11" fmla="*/ 455 h 605"/>
                  <a:gd name="T12" fmla="*/ 1068 w 1107"/>
                  <a:gd name="T13" fmla="*/ 605 h 605"/>
                  <a:gd name="T14" fmla="*/ 595 w 1107"/>
                  <a:gd name="T15" fmla="*/ 573 h 605"/>
                  <a:gd name="T16" fmla="*/ 242 w 1107"/>
                  <a:gd name="T17" fmla="*/ 543 h 605"/>
                  <a:gd name="T18" fmla="*/ 5 w 1107"/>
                  <a:gd name="T19" fmla="*/ 528 h 605"/>
                  <a:gd name="T20" fmla="*/ 0 w 1107"/>
                  <a:gd name="T21" fmla="*/ 489 h 605"/>
                  <a:gd name="T22" fmla="*/ 5 w 1107"/>
                  <a:gd name="T23" fmla="*/ 459 h 60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07"/>
                  <a:gd name="T37" fmla="*/ 0 h 605"/>
                  <a:gd name="T38" fmla="*/ 1107 w 1107"/>
                  <a:gd name="T39" fmla="*/ 605 h 60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07" h="605">
                    <a:moveTo>
                      <a:pt x="5" y="459"/>
                    </a:moveTo>
                    <a:lnTo>
                      <a:pt x="968" y="0"/>
                    </a:lnTo>
                    <a:lnTo>
                      <a:pt x="1045" y="99"/>
                    </a:lnTo>
                    <a:lnTo>
                      <a:pt x="1088" y="202"/>
                    </a:lnTo>
                    <a:lnTo>
                      <a:pt x="1107" y="329"/>
                    </a:lnTo>
                    <a:lnTo>
                      <a:pt x="1103" y="455"/>
                    </a:lnTo>
                    <a:lnTo>
                      <a:pt x="1068" y="605"/>
                    </a:lnTo>
                    <a:lnTo>
                      <a:pt x="595" y="573"/>
                    </a:lnTo>
                    <a:lnTo>
                      <a:pt x="242" y="543"/>
                    </a:lnTo>
                    <a:lnTo>
                      <a:pt x="5" y="528"/>
                    </a:lnTo>
                    <a:lnTo>
                      <a:pt x="0" y="489"/>
                    </a:lnTo>
                    <a:lnTo>
                      <a:pt x="5" y="459"/>
                    </a:lnTo>
                    <a:close/>
                  </a:path>
                </a:pathLst>
              </a:custGeom>
              <a:solidFill>
                <a:srgbClr val="3366FF"/>
              </a:solidFill>
              <a:ln w="9525">
                <a:noFill/>
                <a:round/>
                <a:headEnd/>
                <a:tailEnd/>
              </a:ln>
            </p:spPr>
            <p:txBody>
              <a:bodyPr>
                <a:prstTxWarp prst="textNoShape">
                  <a:avLst/>
                </a:prstTxWarp>
              </a:bodyPr>
              <a:lstStyle/>
              <a:p>
                <a:endParaRPr lang="en-US"/>
              </a:p>
            </p:txBody>
          </p:sp>
          <p:grpSp>
            <p:nvGrpSpPr>
              <p:cNvPr id="63551" name="Group 47"/>
              <p:cNvGrpSpPr>
                <a:grpSpLocks noChangeAspect="1"/>
              </p:cNvGrpSpPr>
              <p:nvPr/>
            </p:nvGrpSpPr>
            <p:grpSpPr bwMode="auto">
              <a:xfrm>
                <a:off x="1161" y="576"/>
                <a:ext cx="1141" cy="652"/>
                <a:chOff x="1161" y="576"/>
                <a:chExt cx="1141" cy="652"/>
              </a:xfrm>
            </p:grpSpPr>
            <p:sp>
              <p:nvSpPr>
                <p:cNvPr id="63552" name="Freeform 48"/>
                <p:cNvSpPr>
                  <a:spLocks noChangeAspect="1"/>
                </p:cNvSpPr>
                <p:nvPr/>
              </p:nvSpPr>
              <p:spPr bwMode="auto">
                <a:xfrm>
                  <a:off x="1161" y="1020"/>
                  <a:ext cx="1100" cy="199"/>
                </a:xfrm>
                <a:custGeom>
                  <a:avLst/>
                  <a:gdLst>
                    <a:gd name="T0" fmla="*/ 47 w 1100"/>
                    <a:gd name="T1" fmla="*/ 14 h 199"/>
                    <a:gd name="T2" fmla="*/ 57 w 1100"/>
                    <a:gd name="T3" fmla="*/ 54 h 199"/>
                    <a:gd name="T4" fmla="*/ 47 w 1100"/>
                    <a:gd name="T5" fmla="*/ 91 h 199"/>
                    <a:gd name="T6" fmla="*/ 1086 w 1100"/>
                    <a:gd name="T7" fmla="*/ 163 h 199"/>
                    <a:gd name="T8" fmla="*/ 1100 w 1100"/>
                    <a:gd name="T9" fmla="*/ 199 h 199"/>
                    <a:gd name="T10" fmla="*/ 817 w 1100"/>
                    <a:gd name="T11" fmla="*/ 173 h 199"/>
                    <a:gd name="T12" fmla="*/ 411 w 1100"/>
                    <a:gd name="T13" fmla="*/ 141 h 199"/>
                    <a:gd name="T14" fmla="*/ 15 w 1100"/>
                    <a:gd name="T15" fmla="*/ 112 h 199"/>
                    <a:gd name="T16" fmla="*/ 0 w 1100"/>
                    <a:gd name="T17" fmla="*/ 91 h 199"/>
                    <a:gd name="T18" fmla="*/ 2 w 1100"/>
                    <a:gd name="T19" fmla="*/ 40 h 199"/>
                    <a:gd name="T20" fmla="*/ 23 w 1100"/>
                    <a:gd name="T21" fmla="*/ 0 h 199"/>
                    <a:gd name="T22" fmla="*/ 47 w 1100"/>
                    <a:gd name="T23" fmla="*/ 14 h 19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00"/>
                    <a:gd name="T37" fmla="*/ 0 h 199"/>
                    <a:gd name="T38" fmla="*/ 1100 w 1100"/>
                    <a:gd name="T39" fmla="*/ 199 h 19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00" h="199">
                      <a:moveTo>
                        <a:pt x="47" y="14"/>
                      </a:moveTo>
                      <a:lnTo>
                        <a:pt x="57" y="54"/>
                      </a:lnTo>
                      <a:lnTo>
                        <a:pt x="47" y="91"/>
                      </a:lnTo>
                      <a:lnTo>
                        <a:pt x="1086" y="163"/>
                      </a:lnTo>
                      <a:lnTo>
                        <a:pt x="1100" y="199"/>
                      </a:lnTo>
                      <a:lnTo>
                        <a:pt x="817" y="173"/>
                      </a:lnTo>
                      <a:lnTo>
                        <a:pt x="411" y="141"/>
                      </a:lnTo>
                      <a:lnTo>
                        <a:pt x="15" y="112"/>
                      </a:lnTo>
                      <a:lnTo>
                        <a:pt x="0" y="91"/>
                      </a:lnTo>
                      <a:lnTo>
                        <a:pt x="2" y="40"/>
                      </a:lnTo>
                      <a:lnTo>
                        <a:pt x="23" y="0"/>
                      </a:lnTo>
                      <a:lnTo>
                        <a:pt x="47" y="14"/>
                      </a:lnTo>
                      <a:close/>
                    </a:path>
                  </a:pathLst>
                </a:custGeom>
                <a:solidFill>
                  <a:srgbClr val="000000"/>
                </a:solidFill>
                <a:ln w="9525">
                  <a:noFill/>
                  <a:round/>
                  <a:headEnd/>
                  <a:tailEnd/>
                </a:ln>
              </p:spPr>
              <p:txBody>
                <a:bodyPr>
                  <a:prstTxWarp prst="textNoShape">
                    <a:avLst/>
                  </a:prstTxWarp>
                </a:bodyPr>
                <a:lstStyle/>
                <a:p>
                  <a:endParaRPr lang="en-US"/>
                </a:p>
              </p:txBody>
            </p:sp>
            <p:sp>
              <p:nvSpPr>
                <p:cNvPr id="63553" name="Freeform 49"/>
                <p:cNvSpPr>
                  <a:spLocks noChangeAspect="1"/>
                </p:cNvSpPr>
                <p:nvPr/>
              </p:nvSpPr>
              <p:spPr bwMode="auto">
                <a:xfrm>
                  <a:off x="1181" y="576"/>
                  <a:ext cx="1121" cy="652"/>
                </a:xfrm>
                <a:custGeom>
                  <a:avLst/>
                  <a:gdLst>
                    <a:gd name="T0" fmla="*/ 8 w 1121"/>
                    <a:gd name="T1" fmla="*/ 485 h 652"/>
                    <a:gd name="T2" fmla="*/ 965 w 1121"/>
                    <a:gd name="T3" fmla="*/ 46 h 652"/>
                    <a:gd name="T4" fmla="*/ 1011 w 1121"/>
                    <a:gd name="T5" fmla="*/ 104 h 652"/>
                    <a:gd name="T6" fmla="*/ 1047 w 1121"/>
                    <a:gd name="T7" fmla="*/ 173 h 652"/>
                    <a:gd name="T8" fmla="*/ 1067 w 1121"/>
                    <a:gd name="T9" fmla="*/ 247 h 652"/>
                    <a:gd name="T10" fmla="*/ 1079 w 1121"/>
                    <a:gd name="T11" fmla="*/ 337 h 652"/>
                    <a:gd name="T12" fmla="*/ 1086 w 1121"/>
                    <a:gd name="T13" fmla="*/ 416 h 652"/>
                    <a:gd name="T14" fmla="*/ 1067 w 1121"/>
                    <a:gd name="T15" fmla="*/ 506 h 652"/>
                    <a:gd name="T16" fmla="*/ 1062 w 1121"/>
                    <a:gd name="T17" fmla="*/ 579 h 652"/>
                    <a:gd name="T18" fmla="*/ 1052 w 1121"/>
                    <a:gd name="T19" fmla="*/ 624 h 652"/>
                    <a:gd name="T20" fmla="*/ 1075 w 1121"/>
                    <a:gd name="T21" fmla="*/ 652 h 652"/>
                    <a:gd name="T22" fmla="*/ 1102 w 1121"/>
                    <a:gd name="T23" fmla="*/ 594 h 652"/>
                    <a:gd name="T24" fmla="*/ 1121 w 1121"/>
                    <a:gd name="T25" fmla="*/ 448 h 652"/>
                    <a:gd name="T26" fmla="*/ 1121 w 1121"/>
                    <a:gd name="T27" fmla="*/ 354 h 652"/>
                    <a:gd name="T28" fmla="*/ 1114 w 1121"/>
                    <a:gd name="T29" fmla="*/ 263 h 652"/>
                    <a:gd name="T30" fmla="*/ 1086 w 1121"/>
                    <a:gd name="T31" fmla="*/ 173 h 652"/>
                    <a:gd name="T32" fmla="*/ 1054 w 1121"/>
                    <a:gd name="T33" fmla="*/ 116 h 652"/>
                    <a:gd name="T34" fmla="*/ 1005 w 1121"/>
                    <a:gd name="T35" fmla="*/ 49 h 652"/>
                    <a:gd name="T36" fmla="*/ 965 w 1121"/>
                    <a:gd name="T37" fmla="*/ 0 h 652"/>
                    <a:gd name="T38" fmla="*/ 0 w 1121"/>
                    <a:gd name="T39" fmla="*/ 464 h 652"/>
                    <a:gd name="T40" fmla="*/ 8 w 1121"/>
                    <a:gd name="T41" fmla="*/ 485 h 65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121"/>
                    <a:gd name="T64" fmla="*/ 0 h 652"/>
                    <a:gd name="T65" fmla="*/ 1121 w 1121"/>
                    <a:gd name="T66" fmla="*/ 652 h 65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121" h="652">
                      <a:moveTo>
                        <a:pt x="8" y="485"/>
                      </a:moveTo>
                      <a:lnTo>
                        <a:pt x="965" y="46"/>
                      </a:lnTo>
                      <a:lnTo>
                        <a:pt x="1011" y="104"/>
                      </a:lnTo>
                      <a:lnTo>
                        <a:pt x="1047" y="173"/>
                      </a:lnTo>
                      <a:lnTo>
                        <a:pt x="1067" y="247"/>
                      </a:lnTo>
                      <a:lnTo>
                        <a:pt x="1079" y="337"/>
                      </a:lnTo>
                      <a:lnTo>
                        <a:pt x="1086" y="416"/>
                      </a:lnTo>
                      <a:lnTo>
                        <a:pt x="1067" y="506"/>
                      </a:lnTo>
                      <a:lnTo>
                        <a:pt x="1062" y="579"/>
                      </a:lnTo>
                      <a:lnTo>
                        <a:pt x="1052" y="624"/>
                      </a:lnTo>
                      <a:lnTo>
                        <a:pt x="1075" y="652"/>
                      </a:lnTo>
                      <a:lnTo>
                        <a:pt x="1102" y="594"/>
                      </a:lnTo>
                      <a:lnTo>
                        <a:pt x="1121" y="448"/>
                      </a:lnTo>
                      <a:lnTo>
                        <a:pt x="1121" y="354"/>
                      </a:lnTo>
                      <a:lnTo>
                        <a:pt x="1114" y="263"/>
                      </a:lnTo>
                      <a:lnTo>
                        <a:pt x="1086" y="173"/>
                      </a:lnTo>
                      <a:lnTo>
                        <a:pt x="1054" y="116"/>
                      </a:lnTo>
                      <a:lnTo>
                        <a:pt x="1005" y="49"/>
                      </a:lnTo>
                      <a:lnTo>
                        <a:pt x="965" y="0"/>
                      </a:lnTo>
                      <a:lnTo>
                        <a:pt x="0" y="464"/>
                      </a:lnTo>
                      <a:lnTo>
                        <a:pt x="8" y="485"/>
                      </a:lnTo>
                      <a:close/>
                    </a:path>
                  </a:pathLst>
                </a:custGeom>
                <a:solidFill>
                  <a:srgbClr val="000000"/>
                </a:solidFill>
                <a:ln w="9525">
                  <a:noFill/>
                  <a:round/>
                  <a:headEnd/>
                  <a:tailEnd/>
                </a:ln>
              </p:spPr>
              <p:txBody>
                <a:bodyPr>
                  <a:prstTxWarp prst="textNoShape">
                    <a:avLst/>
                  </a:prstTxWarp>
                </a:bodyPr>
                <a:lstStyle/>
                <a:p>
                  <a:endParaRPr lang="en-US"/>
                </a:p>
              </p:txBody>
            </p:sp>
          </p:grpSp>
        </p:grpSp>
        <p:sp>
          <p:nvSpPr>
            <p:cNvPr id="63496" name="Freeform 50"/>
            <p:cNvSpPr>
              <a:spLocks noChangeAspect="1"/>
            </p:cNvSpPr>
            <p:nvPr/>
          </p:nvSpPr>
          <p:spPr bwMode="auto">
            <a:xfrm>
              <a:off x="243" y="2418"/>
              <a:ext cx="924" cy="291"/>
            </a:xfrm>
            <a:custGeom>
              <a:avLst/>
              <a:gdLst>
                <a:gd name="T0" fmla="*/ 0 w 1231"/>
                <a:gd name="T1" fmla="*/ 9 h 388"/>
                <a:gd name="T2" fmla="*/ 24 w 1231"/>
                <a:gd name="T3" fmla="*/ 0 h 388"/>
                <a:gd name="T4" fmla="*/ 42 w 1231"/>
                <a:gd name="T5" fmla="*/ 2 h 388"/>
                <a:gd name="T6" fmla="*/ 51 w 1231"/>
                <a:gd name="T7" fmla="*/ 2 h 388"/>
                <a:gd name="T8" fmla="*/ 64 w 1231"/>
                <a:gd name="T9" fmla="*/ 2 h 388"/>
                <a:gd name="T10" fmla="*/ 70 w 1231"/>
                <a:gd name="T11" fmla="*/ 4 h 388"/>
                <a:gd name="T12" fmla="*/ 42 w 1231"/>
                <a:gd name="T13" fmla="*/ 16 h 388"/>
                <a:gd name="T14" fmla="*/ 35 w 1231"/>
                <a:gd name="T15" fmla="*/ 20 h 388"/>
                <a:gd name="T16" fmla="*/ 26 w 1231"/>
                <a:gd name="T17" fmla="*/ 22 h 388"/>
                <a:gd name="T18" fmla="*/ 15 w 1231"/>
                <a:gd name="T19" fmla="*/ 21 h 388"/>
                <a:gd name="T20" fmla="*/ 8 w 1231"/>
                <a:gd name="T21" fmla="*/ 20 h 388"/>
                <a:gd name="T22" fmla="*/ 2 w 1231"/>
                <a:gd name="T23" fmla="*/ 14 h 388"/>
                <a:gd name="T24" fmla="*/ 0 w 1231"/>
                <a:gd name="T25" fmla="*/ 9 h 38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31"/>
                <a:gd name="T40" fmla="*/ 0 h 388"/>
                <a:gd name="T41" fmla="*/ 1231 w 1231"/>
                <a:gd name="T42" fmla="*/ 388 h 38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31" h="388">
                  <a:moveTo>
                    <a:pt x="0" y="157"/>
                  </a:moveTo>
                  <a:lnTo>
                    <a:pt x="420" y="0"/>
                  </a:lnTo>
                  <a:lnTo>
                    <a:pt x="744" y="30"/>
                  </a:lnTo>
                  <a:lnTo>
                    <a:pt x="904" y="37"/>
                  </a:lnTo>
                  <a:lnTo>
                    <a:pt x="1114" y="37"/>
                  </a:lnTo>
                  <a:lnTo>
                    <a:pt x="1231" y="52"/>
                  </a:lnTo>
                  <a:lnTo>
                    <a:pt x="744" y="283"/>
                  </a:lnTo>
                  <a:lnTo>
                    <a:pt x="622" y="361"/>
                  </a:lnTo>
                  <a:lnTo>
                    <a:pt x="448" y="388"/>
                  </a:lnTo>
                  <a:lnTo>
                    <a:pt x="261" y="374"/>
                  </a:lnTo>
                  <a:lnTo>
                    <a:pt x="140" y="346"/>
                  </a:lnTo>
                  <a:lnTo>
                    <a:pt x="34" y="261"/>
                  </a:lnTo>
                  <a:lnTo>
                    <a:pt x="0" y="157"/>
                  </a:lnTo>
                  <a:close/>
                </a:path>
              </a:pathLst>
            </a:custGeom>
            <a:solidFill>
              <a:srgbClr val="FCFEB9"/>
            </a:solidFill>
            <a:ln w="9525">
              <a:noFill/>
              <a:round/>
              <a:headEnd/>
              <a:tailEnd/>
            </a:ln>
          </p:spPr>
          <p:txBody>
            <a:bodyPr>
              <a:prstTxWarp prst="textNoShape">
                <a:avLst/>
              </a:prstTxWarp>
            </a:bodyPr>
            <a:lstStyle/>
            <a:p>
              <a:endParaRPr lang="en-US"/>
            </a:p>
          </p:txBody>
        </p:sp>
        <p:sp>
          <p:nvSpPr>
            <p:cNvPr id="63497" name="Freeform 51"/>
            <p:cNvSpPr>
              <a:spLocks noChangeAspect="1"/>
            </p:cNvSpPr>
            <p:nvPr/>
          </p:nvSpPr>
          <p:spPr bwMode="auto">
            <a:xfrm>
              <a:off x="419" y="2331"/>
              <a:ext cx="574" cy="522"/>
            </a:xfrm>
            <a:custGeom>
              <a:avLst/>
              <a:gdLst>
                <a:gd name="T0" fmla="*/ 2 w 764"/>
                <a:gd name="T1" fmla="*/ 9 h 696"/>
                <a:gd name="T2" fmla="*/ 0 w 764"/>
                <a:gd name="T3" fmla="*/ 14 h 696"/>
                <a:gd name="T4" fmla="*/ 2 w 764"/>
                <a:gd name="T5" fmla="*/ 18 h 696"/>
                <a:gd name="T6" fmla="*/ 3 w 764"/>
                <a:gd name="T7" fmla="*/ 20 h 696"/>
                <a:gd name="T8" fmla="*/ 5 w 764"/>
                <a:gd name="T9" fmla="*/ 21 h 696"/>
                <a:gd name="T10" fmla="*/ 8 w 764"/>
                <a:gd name="T11" fmla="*/ 20 h 696"/>
                <a:gd name="T12" fmla="*/ 17 w 764"/>
                <a:gd name="T13" fmla="*/ 16 h 696"/>
                <a:gd name="T14" fmla="*/ 23 w 764"/>
                <a:gd name="T15" fmla="*/ 11 h 696"/>
                <a:gd name="T16" fmla="*/ 26 w 764"/>
                <a:gd name="T17" fmla="*/ 8 h 696"/>
                <a:gd name="T18" fmla="*/ 29 w 764"/>
                <a:gd name="T19" fmla="*/ 8 h 696"/>
                <a:gd name="T20" fmla="*/ 27 w 764"/>
                <a:gd name="T21" fmla="*/ 11 h 696"/>
                <a:gd name="T22" fmla="*/ 24 w 764"/>
                <a:gd name="T23" fmla="*/ 17 h 696"/>
                <a:gd name="T24" fmla="*/ 23 w 764"/>
                <a:gd name="T25" fmla="*/ 23 h 696"/>
                <a:gd name="T26" fmla="*/ 23 w 764"/>
                <a:gd name="T27" fmla="*/ 30 h 696"/>
                <a:gd name="T28" fmla="*/ 24 w 764"/>
                <a:gd name="T29" fmla="*/ 36 h 696"/>
                <a:gd name="T30" fmla="*/ 26 w 764"/>
                <a:gd name="T31" fmla="*/ 40 h 696"/>
                <a:gd name="T32" fmla="*/ 29 w 764"/>
                <a:gd name="T33" fmla="*/ 38 h 696"/>
                <a:gd name="T34" fmla="*/ 34 w 764"/>
                <a:gd name="T35" fmla="*/ 36 h 696"/>
                <a:gd name="T36" fmla="*/ 40 w 764"/>
                <a:gd name="T37" fmla="*/ 35 h 696"/>
                <a:gd name="T38" fmla="*/ 43 w 764"/>
                <a:gd name="T39" fmla="*/ 35 h 696"/>
                <a:gd name="T40" fmla="*/ 44 w 764"/>
                <a:gd name="T41" fmla="*/ 32 h 696"/>
                <a:gd name="T42" fmla="*/ 44 w 764"/>
                <a:gd name="T43" fmla="*/ 28 h 696"/>
                <a:gd name="T44" fmla="*/ 41 w 764"/>
                <a:gd name="T45" fmla="*/ 28 h 696"/>
                <a:gd name="T46" fmla="*/ 35 w 764"/>
                <a:gd name="T47" fmla="*/ 31 h 696"/>
                <a:gd name="T48" fmla="*/ 32 w 764"/>
                <a:gd name="T49" fmla="*/ 32 h 696"/>
                <a:gd name="T50" fmla="*/ 29 w 764"/>
                <a:gd name="T51" fmla="*/ 35 h 696"/>
                <a:gd name="T52" fmla="*/ 26 w 764"/>
                <a:gd name="T53" fmla="*/ 33 h 696"/>
                <a:gd name="T54" fmla="*/ 26 w 764"/>
                <a:gd name="T55" fmla="*/ 27 h 696"/>
                <a:gd name="T56" fmla="*/ 29 w 764"/>
                <a:gd name="T57" fmla="*/ 20 h 696"/>
                <a:gd name="T58" fmla="*/ 32 w 764"/>
                <a:gd name="T59" fmla="*/ 12 h 696"/>
                <a:gd name="T60" fmla="*/ 34 w 764"/>
                <a:gd name="T61" fmla="*/ 8 h 696"/>
                <a:gd name="T62" fmla="*/ 34 w 764"/>
                <a:gd name="T63" fmla="*/ 5 h 696"/>
                <a:gd name="T64" fmla="*/ 33 w 764"/>
                <a:gd name="T65" fmla="*/ 2 h 696"/>
                <a:gd name="T66" fmla="*/ 32 w 764"/>
                <a:gd name="T67" fmla="*/ 2 h 696"/>
                <a:gd name="T68" fmla="*/ 29 w 764"/>
                <a:gd name="T69" fmla="*/ 0 h 696"/>
                <a:gd name="T70" fmla="*/ 23 w 764"/>
                <a:gd name="T71" fmla="*/ 2 h 696"/>
                <a:gd name="T72" fmla="*/ 17 w 764"/>
                <a:gd name="T73" fmla="*/ 5 h 696"/>
                <a:gd name="T74" fmla="*/ 8 w 764"/>
                <a:gd name="T75" fmla="*/ 7 h 696"/>
                <a:gd name="T76" fmla="*/ 2 w 764"/>
                <a:gd name="T77" fmla="*/ 9 h 69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764"/>
                <a:gd name="T118" fmla="*/ 0 h 696"/>
                <a:gd name="T119" fmla="*/ 764 w 764"/>
                <a:gd name="T120" fmla="*/ 696 h 69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764" h="696">
                  <a:moveTo>
                    <a:pt x="28" y="171"/>
                  </a:moveTo>
                  <a:lnTo>
                    <a:pt x="0" y="240"/>
                  </a:lnTo>
                  <a:lnTo>
                    <a:pt x="9" y="318"/>
                  </a:lnTo>
                  <a:lnTo>
                    <a:pt x="38" y="357"/>
                  </a:lnTo>
                  <a:lnTo>
                    <a:pt x="83" y="364"/>
                  </a:lnTo>
                  <a:lnTo>
                    <a:pt x="133" y="351"/>
                  </a:lnTo>
                  <a:lnTo>
                    <a:pt x="282" y="282"/>
                  </a:lnTo>
                  <a:lnTo>
                    <a:pt x="405" y="198"/>
                  </a:lnTo>
                  <a:lnTo>
                    <a:pt x="462" y="139"/>
                  </a:lnTo>
                  <a:lnTo>
                    <a:pt x="493" y="136"/>
                  </a:lnTo>
                  <a:lnTo>
                    <a:pt x="474" y="198"/>
                  </a:lnTo>
                  <a:lnTo>
                    <a:pt x="425" y="305"/>
                  </a:lnTo>
                  <a:lnTo>
                    <a:pt x="405" y="415"/>
                  </a:lnTo>
                  <a:lnTo>
                    <a:pt x="400" y="533"/>
                  </a:lnTo>
                  <a:lnTo>
                    <a:pt x="419" y="637"/>
                  </a:lnTo>
                  <a:lnTo>
                    <a:pt x="455" y="696"/>
                  </a:lnTo>
                  <a:lnTo>
                    <a:pt x="497" y="685"/>
                  </a:lnTo>
                  <a:lnTo>
                    <a:pt x="591" y="630"/>
                  </a:lnTo>
                  <a:lnTo>
                    <a:pt x="707" y="614"/>
                  </a:lnTo>
                  <a:lnTo>
                    <a:pt x="744" y="620"/>
                  </a:lnTo>
                  <a:lnTo>
                    <a:pt x="764" y="565"/>
                  </a:lnTo>
                  <a:lnTo>
                    <a:pt x="764" y="506"/>
                  </a:lnTo>
                  <a:lnTo>
                    <a:pt x="708" y="496"/>
                  </a:lnTo>
                  <a:lnTo>
                    <a:pt x="605" y="551"/>
                  </a:lnTo>
                  <a:lnTo>
                    <a:pt x="559" y="572"/>
                  </a:lnTo>
                  <a:lnTo>
                    <a:pt x="487" y="627"/>
                  </a:lnTo>
                  <a:lnTo>
                    <a:pt x="462" y="581"/>
                  </a:lnTo>
                  <a:lnTo>
                    <a:pt x="462" y="475"/>
                  </a:lnTo>
                  <a:lnTo>
                    <a:pt x="499" y="337"/>
                  </a:lnTo>
                  <a:lnTo>
                    <a:pt x="559" y="220"/>
                  </a:lnTo>
                  <a:lnTo>
                    <a:pt x="597" y="136"/>
                  </a:lnTo>
                  <a:lnTo>
                    <a:pt x="598" y="77"/>
                  </a:lnTo>
                  <a:lnTo>
                    <a:pt x="587" y="32"/>
                  </a:lnTo>
                  <a:lnTo>
                    <a:pt x="553" y="3"/>
                  </a:lnTo>
                  <a:lnTo>
                    <a:pt x="491" y="0"/>
                  </a:lnTo>
                  <a:lnTo>
                    <a:pt x="400" y="32"/>
                  </a:lnTo>
                  <a:lnTo>
                    <a:pt x="282" y="74"/>
                  </a:lnTo>
                  <a:lnTo>
                    <a:pt x="119" y="124"/>
                  </a:lnTo>
                  <a:lnTo>
                    <a:pt x="28" y="171"/>
                  </a:lnTo>
                  <a:close/>
                </a:path>
              </a:pathLst>
            </a:custGeom>
            <a:solidFill>
              <a:schemeClr val="tx1"/>
            </a:solidFill>
            <a:ln w="9525">
              <a:noFill/>
              <a:round/>
              <a:headEnd/>
              <a:tailEnd/>
            </a:ln>
          </p:spPr>
          <p:txBody>
            <a:bodyPr>
              <a:prstTxWarp prst="textNoShape">
                <a:avLst/>
              </a:prstTxWarp>
            </a:bodyPr>
            <a:lstStyle/>
            <a:p>
              <a:endParaRPr lang="en-US"/>
            </a:p>
          </p:txBody>
        </p:sp>
        <p:sp>
          <p:nvSpPr>
            <p:cNvPr id="63498" name="Freeform 52"/>
            <p:cNvSpPr>
              <a:spLocks noChangeAspect="1"/>
            </p:cNvSpPr>
            <p:nvPr/>
          </p:nvSpPr>
          <p:spPr bwMode="auto">
            <a:xfrm>
              <a:off x="545" y="2333"/>
              <a:ext cx="639" cy="523"/>
            </a:xfrm>
            <a:custGeom>
              <a:avLst/>
              <a:gdLst>
                <a:gd name="T0" fmla="*/ 2 w 851"/>
                <a:gd name="T1" fmla="*/ 10 h 697"/>
                <a:gd name="T2" fmla="*/ 0 w 851"/>
                <a:gd name="T3" fmla="*/ 14 h 697"/>
                <a:gd name="T4" fmla="*/ 2 w 851"/>
                <a:gd name="T5" fmla="*/ 18 h 697"/>
                <a:gd name="T6" fmla="*/ 3 w 851"/>
                <a:gd name="T7" fmla="*/ 21 h 697"/>
                <a:gd name="T8" fmla="*/ 6 w 851"/>
                <a:gd name="T9" fmla="*/ 21 h 697"/>
                <a:gd name="T10" fmla="*/ 8 w 851"/>
                <a:gd name="T11" fmla="*/ 20 h 697"/>
                <a:gd name="T12" fmla="*/ 18 w 851"/>
                <a:gd name="T13" fmla="*/ 17 h 697"/>
                <a:gd name="T14" fmla="*/ 26 w 851"/>
                <a:gd name="T15" fmla="*/ 11 h 697"/>
                <a:gd name="T16" fmla="*/ 29 w 851"/>
                <a:gd name="T17" fmla="*/ 8 h 697"/>
                <a:gd name="T18" fmla="*/ 32 w 851"/>
                <a:gd name="T19" fmla="*/ 8 h 697"/>
                <a:gd name="T20" fmla="*/ 30 w 851"/>
                <a:gd name="T21" fmla="*/ 11 h 697"/>
                <a:gd name="T22" fmla="*/ 27 w 851"/>
                <a:gd name="T23" fmla="*/ 17 h 697"/>
                <a:gd name="T24" fmla="*/ 26 w 851"/>
                <a:gd name="T25" fmla="*/ 24 h 697"/>
                <a:gd name="T26" fmla="*/ 26 w 851"/>
                <a:gd name="T27" fmla="*/ 30 h 697"/>
                <a:gd name="T28" fmla="*/ 26 w 851"/>
                <a:gd name="T29" fmla="*/ 37 h 697"/>
                <a:gd name="T30" fmla="*/ 29 w 851"/>
                <a:gd name="T31" fmla="*/ 40 h 697"/>
                <a:gd name="T32" fmla="*/ 32 w 851"/>
                <a:gd name="T33" fmla="*/ 39 h 697"/>
                <a:gd name="T34" fmla="*/ 38 w 851"/>
                <a:gd name="T35" fmla="*/ 36 h 697"/>
                <a:gd name="T36" fmla="*/ 45 w 851"/>
                <a:gd name="T37" fmla="*/ 35 h 697"/>
                <a:gd name="T38" fmla="*/ 47 w 851"/>
                <a:gd name="T39" fmla="*/ 35 h 697"/>
                <a:gd name="T40" fmla="*/ 49 w 851"/>
                <a:gd name="T41" fmla="*/ 32 h 697"/>
                <a:gd name="T42" fmla="*/ 49 w 851"/>
                <a:gd name="T43" fmla="*/ 29 h 697"/>
                <a:gd name="T44" fmla="*/ 45 w 851"/>
                <a:gd name="T45" fmla="*/ 29 h 697"/>
                <a:gd name="T46" fmla="*/ 38 w 851"/>
                <a:gd name="T47" fmla="*/ 32 h 697"/>
                <a:gd name="T48" fmla="*/ 35 w 851"/>
                <a:gd name="T49" fmla="*/ 33 h 697"/>
                <a:gd name="T50" fmla="*/ 32 w 851"/>
                <a:gd name="T51" fmla="*/ 35 h 697"/>
                <a:gd name="T52" fmla="*/ 29 w 851"/>
                <a:gd name="T53" fmla="*/ 33 h 697"/>
                <a:gd name="T54" fmla="*/ 29 w 851"/>
                <a:gd name="T55" fmla="*/ 27 h 697"/>
                <a:gd name="T56" fmla="*/ 32 w 851"/>
                <a:gd name="T57" fmla="*/ 20 h 697"/>
                <a:gd name="T58" fmla="*/ 35 w 851"/>
                <a:gd name="T59" fmla="*/ 13 h 697"/>
                <a:gd name="T60" fmla="*/ 38 w 851"/>
                <a:gd name="T61" fmla="*/ 8 h 697"/>
                <a:gd name="T62" fmla="*/ 38 w 851"/>
                <a:gd name="T63" fmla="*/ 5 h 697"/>
                <a:gd name="T64" fmla="*/ 37 w 851"/>
                <a:gd name="T65" fmla="*/ 2 h 697"/>
                <a:gd name="T66" fmla="*/ 35 w 851"/>
                <a:gd name="T67" fmla="*/ 2 h 697"/>
                <a:gd name="T68" fmla="*/ 32 w 851"/>
                <a:gd name="T69" fmla="*/ 0 h 697"/>
                <a:gd name="T70" fmla="*/ 26 w 851"/>
                <a:gd name="T71" fmla="*/ 2 h 697"/>
                <a:gd name="T72" fmla="*/ 18 w 851"/>
                <a:gd name="T73" fmla="*/ 5 h 697"/>
                <a:gd name="T74" fmla="*/ 8 w 851"/>
                <a:gd name="T75" fmla="*/ 8 h 697"/>
                <a:gd name="T76" fmla="*/ 2 w 851"/>
                <a:gd name="T77" fmla="*/ 10 h 69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851"/>
                <a:gd name="T118" fmla="*/ 0 h 697"/>
                <a:gd name="T119" fmla="*/ 851 w 851"/>
                <a:gd name="T120" fmla="*/ 697 h 697"/>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851" h="697">
                  <a:moveTo>
                    <a:pt x="30" y="170"/>
                  </a:moveTo>
                  <a:lnTo>
                    <a:pt x="0" y="239"/>
                  </a:lnTo>
                  <a:lnTo>
                    <a:pt x="8" y="319"/>
                  </a:lnTo>
                  <a:lnTo>
                    <a:pt x="42" y="358"/>
                  </a:lnTo>
                  <a:lnTo>
                    <a:pt x="92" y="365"/>
                  </a:lnTo>
                  <a:lnTo>
                    <a:pt x="147" y="351"/>
                  </a:lnTo>
                  <a:lnTo>
                    <a:pt x="313" y="281"/>
                  </a:lnTo>
                  <a:lnTo>
                    <a:pt x="449" y="199"/>
                  </a:lnTo>
                  <a:lnTo>
                    <a:pt x="514" y="138"/>
                  </a:lnTo>
                  <a:lnTo>
                    <a:pt x="549" y="135"/>
                  </a:lnTo>
                  <a:lnTo>
                    <a:pt x="529" y="199"/>
                  </a:lnTo>
                  <a:lnTo>
                    <a:pt x="472" y="304"/>
                  </a:lnTo>
                  <a:lnTo>
                    <a:pt x="449" y="416"/>
                  </a:lnTo>
                  <a:lnTo>
                    <a:pt x="445" y="533"/>
                  </a:lnTo>
                  <a:lnTo>
                    <a:pt x="465" y="637"/>
                  </a:lnTo>
                  <a:lnTo>
                    <a:pt x="507" y="697"/>
                  </a:lnTo>
                  <a:lnTo>
                    <a:pt x="553" y="686"/>
                  </a:lnTo>
                  <a:lnTo>
                    <a:pt x="657" y="631"/>
                  </a:lnTo>
                  <a:lnTo>
                    <a:pt x="786" y="614"/>
                  </a:lnTo>
                  <a:lnTo>
                    <a:pt x="828" y="621"/>
                  </a:lnTo>
                  <a:lnTo>
                    <a:pt x="851" y="566"/>
                  </a:lnTo>
                  <a:lnTo>
                    <a:pt x="851" y="505"/>
                  </a:lnTo>
                  <a:lnTo>
                    <a:pt x="789" y="497"/>
                  </a:lnTo>
                  <a:lnTo>
                    <a:pt x="673" y="551"/>
                  </a:lnTo>
                  <a:lnTo>
                    <a:pt x="622" y="573"/>
                  </a:lnTo>
                  <a:lnTo>
                    <a:pt x="542" y="628"/>
                  </a:lnTo>
                  <a:lnTo>
                    <a:pt x="514" y="582"/>
                  </a:lnTo>
                  <a:lnTo>
                    <a:pt x="514" y="475"/>
                  </a:lnTo>
                  <a:lnTo>
                    <a:pt x="556" y="338"/>
                  </a:lnTo>
                  <a:lnTo>
                    <a:pt x="622" y="219"/>
                  </a:lnTo>
                  <a:lnTo>
                    <a:pt x="664" y="135"/>
                  </a:lnTo>
                  <a:lnTo>
                    <a:pt x="666" y="76"/>
                  </a:lnTo>
                  <a:lnTo>
                    <a:pt x="653" y="31"/>
                  </a:lnTo>
                  <a:lnTo>
                    <a:pt x="615" y="2"/>
                  </a:lnTo>
                  <a:lnTo>
                    <a:pt x="546" y="0"/>
                  </a:lnTo>
                  <a:lnTo>
                    <a:pt x="445" y="31"/>
                  </a:lnTo>
                  <a:lnTo>
                    <a:pt x="313" y="73"/>
                  </a:lnTo>
                  <a:lnTo>
                    <a:pt x="131" y="124"/>
                  </a:lnTo>
                  <a:lnTo>
                    <a:pt x="30" y="170"/>
                  </a:lnTo>
                  <a:close/>
                </a:path>
              </a:pathLst>
            </a:custGeom>
            <a:solidFill>
              <a:schemeClr val="tx1"/>
            </a:solidFill>
            <a:ln w="9525">
              <a:noFill/>
              <a:round/>
              <a:headEnd/>
              <a:tailEnd/>
            </a:ln>
          </p:spPr>
          <p:txBody>
            <a:bodyPr>
              <a:prstTxWarp prst="textNoShape">
                <a:avLst/>
              </a:prstTxWarp>
            </a:bodyPr>
            <a:lstStyle/>
            <a:p>
              <a:endParaRPr lang="en-US"/>
            </a:p>
          </p:txBody>
        </p:sp>
        <p:sp>
          <p:nvSpPr>
            <p:cNvPr id="63499" name="Freeform 53"/>
            <p:cNvSpPr>
              <a:spLocks noChangeAspect="1"/>
            </p:cNvSpPr>
            <p:nvPr/>
          </p:nvSpPr>
          <p:spPr bwMode="auto">
            <a:xfrm>
              <a:off x="371" y="1908"/>
              <a:ext cx="348" cy="725"/>
            </a:xfrm>
            <a:custGeom>
              <a:avLst/>
              <a:gdLst>
                <a:gd name="T0" fmla="*/ 1 w 465"/>
                <a:gd name="T1" fmla="*/ 12 h 967"/>
                <a:gd name="T2" fmla="*/ 3 w 465"/>
                <a:gd name="T3" fmla="*/ 9 h 967"/>
                <a:gd name="T4" fmla="*/ 5 w 465"/>
                <a:gd name="T5" fmla="*/ 4 h 967"/>
                <a:gd name="T6" fmla="*/ 9 w 465"/>
                <a:gd name="T7" fmla="*/ 1 h 967"/>
                <a:gd name="T8" fmla="*/ 12 w 465"/>
                <a:gd name="T9" fmla="*/ 0 h 967"/>
                <a:gd name="T10" fmla="*/ 16 w 465"/>
                <a:gd name="T11" fmla="*/ 0 h 967"/>
                <a:gd name="T12" fmla="*/ 19 w 465"/>
                <a:gd name="T13" fmla="*/ 1 h 967"/>
                <a:gd name="T14" fmla="*/ 21 w 465"/>
                <a:gd name="T15" fmla="*/ 1 h 967"/>
                <a:gd name="T16" fmla="*/ 23 w 465"/>
                <a:gd name="T17" fmla="*/ 3 h 967"/>
                <a:gd name="T18" fmla="*/ 24 w 465"/>
                <a:gd name="T19" fmla="*/ 4 h 967"/>
                <a:gd name="T20" fmla="*/ 24 w 465"/>
                <a:gd name="T21" fmla="*/ 7 h 967"/>
                <a:gd name="T22" fmla="*/ 23 w 465"/>
                <a:gd name="T23" fmla="*/ 10 h 967"/>
                <a:gd name="T24" fmla="*/ 21 w 465"/>
                <a:gd name="T25" fmla="*/ 12 h 967"/>
                <a:gd name="T26" fmla="*/ 19 w 465"/>
                <a:gd name="T27" fmla="*/ 14 h 967"/>
                <a:gd name="T28" fmla="*/ 19 w 465"/>
                <a:gd name="T29" fmla="*/ 17 h 967"/>
                <a:gd name="T30" fmla="*/ 19 w 465"/>
                <a:gd name="T31" fmla="*/ 21 h 967"/>
                <a:gd name="T32" fmla="*/ 19 w 465"/>
                <a:gd name="T33" fmla="*/ 25 h 967"/>
                <a:gd name="T34" fmla="*/ 19 w 465"/>
                <a:gd name="T35" fmla="*/ 29 h 967"/>
                <a:gd name="T36" fmla="*/ 21 w 465"/>
                <a:gd name="T37" fmla="*/ 32 h 967"/>
                <a:gd name="T38" fmla="*/ 24 w 465"/>
                <a:gd name="T39" fmla="*/ 37 h 967"/>
                <a:gd name="T40" fmla="*/ 25 w 465"/>
                <a:gd name="T41" fmla="*/ 39 h 967"/>
                <a:gd name="T42" fmla="*/ 25 w 465"/>
                <a:gd name="T43" fmla="*/ 42 h 967"/>
                <a:gd name="T44" fmla="*/ 25 w 465"/>
                <a:gd name="T45" fmla="*/ 46 h 967"/>
                <a:gd name="T46" fmla="*/ 24 w 465"/>
                <a:gd name="T47" fmla="*/ 49 h 967"/>
                <a:gd name="T48" fmla="*/ 23 w 465"/>
                <a:gd name="T49" fmla="*/ 51 h 967"/>
                <a:gd name="T50" fmla="*/ 21 w 465"/>
                <a:gd name="T51" fmla="*/ 52 h 967"/>
                <a:gd name="T52" fmla="*/ 18 w 465"/>
                <a:gd name="T53" fmla="*/ 54 h 967"/>
                <a:gd name="T54" fmla="*/ 15 w 465"/>
                <a:gd name="T55" fmla="*/ 55 h 967"/>
                <a:gd name="T56" fmla="*/ 10 w 465"/>
                <a:gd name="T57" fmla="*/ 54 h 967"/>
                <a:gd name="T58" fmla="*/ 7 w 465"/>
                <a:gd name="T59" fmla="*/ 52 h 967"/>
                <a:gd name="T60" fmla="*/ 4 w 465"/>
                <a:gd name="T61" fmla="*/ 50 h 967"/>
                <a:gd name="T62" fmla="*/ 2 w 465"/>
                <a:gd name="T63" fmla="*/ 46 h 967"/>
                <a:gd name="T64" fmla="*/ 1 w 465"/>
                <a:gd name="T65" fmla="*/ 39 h 967"/>
                <a:gd name="T66" fmla="*/ 0 w 465"/>
                <a:gd name="T67" fmla="*/ 32 h 967"/>
                <a:gd name="T68" fmla="*/ 0 w 465"/>
                <a:gd name="T69" fmla="*/ 27 h 967"/>
                <a:gd name="T70" fmla="*/ 1 w 465"/>
                <a:gd name="T71" fmla="*/ 19 h 967"/>
                <a:gd name="T72" fmla="*/ 1 w 465"/>
                <a:gd name="T73" fmla="*/ 16 h 967"/>
                <a:gd name="T74" fmla="*/ 1 w 465"/>
                <a:gd name="T75" fmla="*/ 12 h 96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465"/>
                <a:gd name="T115" fmla="*/ 0 h 967"/>
                <a:gd name="T116" fmla="*/ 465 w 465"/>
                <a:gd name="T117" fmla="*/ 967 h 967"/>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465" h="967">
                  <a:moveTo>
                    <a:pt x="28" y="228"/>
                  </a:moveTo>
                  <a:lnTo>
                    <a:pt x="52" y="155"/>
                  </a:lnTo>
                  <a:lnTo>
                    <a:pt x="101" y="83"/>
                  </a:lnTo>
                  <a:lnTo>
                    <a:pt x="162" y="31"/>
                  </a:lnTo>
                  <a:lnTo>
                    <a:pt x="224" y="0"/>
                  </a:lnTo>
                  <a:lnTo>
                    <a:pt x="288" y="0"/>
                  </a:lnTo>
                  <a:lnTo>
                    <a:pt x="344" y="3"/>
                  </a:lnTo>
                  <a:lnTo>
                    <a:pt x="386" y="20"/>
                  </a:lnTo>
                  <a:lnTo>
                    <a:pt x="416" y="51"/>
                  </a:lnTo>
                  <a:lnTo>
                    <a:pt x="431" y="85"/>
                  </a:lnTo>
                  <a:lnTo>
                    <a:pt x="431" y="133"/>
                  </a:lnTo>
                  <a:lnTo>
                    <a:pt x="416" y="182"/>
                  </a:lnTo>
                  <a:lnTo>
                    <a:pt x="389" y="214"/>
                  </a:lnTo>
                  <a:lnTo>
                    <a:pt x="360" y="265"/>
                  </a:lnTo>
                  <a:lnTo>
                    <a:pt x="345" y="311"/>
                  </a:lnTo>
                  <a:lnTo>
                    <a:pt x="337" y="373"/>
                  </a:lnTo>
                  <a:lnTo>
                    <a:pt x="337" y="444"/>
                  </a:lnTo>
                  <a:lnTo>
                    <a:pt x="345" y="525"/>
                  </a:lnTo>
                  <a:lnTo>
                    <a:pt x="382" y="590"/>
                  </a:lnTo>
                  <a:lnTo>
                    <a:pt x="435" y="656"/>
                  </a:lnTo>
                  <a:lnTo>
                    <a:pt x="458" y="704"/>
                  </a:lnTo>
                  <a:lnTo>
                    <a:pt x="465" y="753"/>
                  </a:lnTo>
                  <a:lnTo>
                    <a:pt x="462" y="812"/>
                  </a:lnTo>
                  <a:lnTo>
                    <a:pt x="438" y="874"/>
                  </a:lnTo>
                  <a:lnTo>
                    <a:pt x="413" y="916"/>
                  </a:lnTo>
                  <a:lnTo>
                    <a:pt x="379" y="944"/>
                  </a:lnTo>
                  <a:lnTo>
                    <a:pt x="332" y="960"/>
                  </a:lnTo>
                  <a:lnTo>
                    <a:pt x="273" y="967"/>
                  </a:lnTo>
                  <a:lnTo>
                    <a:pt x="192" y="960"/>
                  </a:lnTo>
                  <a:lnTo>
                    <a:pt x="133" y="936"/>
                  </a:lnTo>
                  <a:lnTo>
                    <a:pt x="84" y="897"/>
                  </a:lnTo>
                  <a:lnTo>
                    <a:pt x="45" y="815"/>
                  </a:lnTo>
                  <a:lnTo>
                    <a:pt x="23" y="704"/>
                  </a:lnTo>
                  <a:lnTo>
                    <a:pt x="0" y="587"/>
                  </a:lnTo>
                  <a:lnTo>
                    <a:pt x="0" y="478"/>
                  </a:lnTo>
                  <a:lnTo>
                    <a:pt x="3" y="345"/>
                  </a:lnTo>
                  <a:lnTo>
                    <a:pt x="15" y="279"/>
                  </a:lnTo>
                  <a:lnTo>
                    <a:pt x="28" y="228"/>
                  </a:lnTo>
                  <a:close/>
                </a:path>
              </a:pathLst>
            </a:custGeom>
            <a:solidFill>
              <a:srgbClr val="993366"/>
            </a:solidFill>
            <a:ln w="9525">
              <a:noFill/>
              <a:round/>
              <a:headEnd/>
              <a:tailEnd/>
            </a:ln>
          </p:spPr>
          <p:txBody>
            <a:bodyPr>
              <a:prstTxWarp prst="textNoShape">
                <a:avLst/>
              </a:prstTxWarp>
            </a:bodyPr>
            <a:lstStyle/>
            <a:p>
              <a:endParaRPr lang="en-US"/>
            </a:p>
          </p:txBody>
        </p:sp>
        <p:sp>
          <p:nvSpPr>
            <p:cNvPr id="63500" name="Freeform 54"/>
            <p:cNvSpPr>
              <a:spLocks noChangeAspect="1"/>
            </p:cNvSpPr>
            <p:nvPr/>
          </p:nvSpPr>
          <p:spPr bwMode="auto">
            <a:xfrm>
              <a:off x="580" y="1537"/>
              <a:ext cx="446" cy="375"/>
            </a:xfrm>
            <a:custGeom>
              <a:avLst/>
              <a:gdLst>
                <a:gd name="T0" fmla="*/ 22 w 594"/>
                <a:gd name="T1" fmla="*/ 14 h 500"/>
                <a:gd name="T2" fmla="*/ 23 w 594"/>
                <a:gd name="T3" fmla="*/ 9 h 500"/>
                <a:gd name="T4" fmla="*/ 22 w 594"/>
                <a:gd name="T5" fmla="*/ 6 h 500"/>
                <a:gd name="T6" fmla="*/ 21 w 594"/>
                <a:gd name="T7" fmla="*/ 3 h 500"/>
                <a:gd name="T8" fmla="*/ 19 w 594"/>
                <a:gd name="T9" fmla="*/ 2 h 500"/>
                <a:gd name="T10" fmla="*/ 17 w 594"/>
                <a:gd name="T11" fmla="*/ 2 h 500"/>
                <a:gd name="T12" fmla="*/ 14 w 594"/>
                <a:gd name="T13" fmla="*/ 0 h 500"/>
                <a:gd name="T14" fmla="*/ 11 w 594"/>
                <a:gd name="T15" fmla="*/ 2 h 500"/>
                <a:gd name="T16" fmla="*/ 8 w 594"/>
                <a:gd name="T17" fmla="*/ 2 h 500"/>
                <a:gd name="T18" fmla="*/ 6 w 594"/>
                <a:gd name="T19" fmla="*/ 5 h 500"/>
                <a:gd name="T20" fmla="*/ 4 w 594"/>
                <a:gd name="T21" fmla="*/ 8 h 500"/>
                <a:gd name="T22" fmla="*/ 2 w 594"/>
                <a:gd name="T23" fmla="*/ 12 h 500"/>
                <a:gd name="T24" fmla="*/ 2 w 594"/>
                <a:gd name="T25" fmla="*/ 16 h 500"/>
                <a:gd name="T26" fmla="*/ 0 w 594"/>
                <a:gd name="T27" fmla="*/ 20 h 500"/>
                <a:gd name="T28" fmla="*/ 2 w 594"/>
                <a:gd name="T29" fmla="*/ 24 h 500"/>
                <a:gd name="T30" fmla="*/ 2 w 594"/>
                <a:gd name="T31" fmla="*/ 26 h 500"/>
                <a:gd name="T32" fmla="*/ 5 w 594"/>
                <a:gd name="T33" fmla="*/ 28 h 500"/>
                <a:gd name="T34" fmla="*/ 8 w 594"/>
                <a:gd name="T35" fmla="*/ 29 h 500"/>
                <a:gd name="T36" fmla="*/ 12 w 594"/>
                <a:gd name="T37" fmla="*/ 29 h 500"/>
                <a:gd name="T38" fmla="*/ 15 w 594"/>
                <a:gd name="T39" fmla="*/ 27 h 500"/>
                <a:gd name="T40" fmla="*/ 17 w 594"/>
                <a:gd name="T41" fmla="*/ 25 h 500"/>
                <a:gd name="T42" fmla="*/ 20 w 594"/>
                <a:gd name="T43" fmla="*/ 22 h 500"/>
                <a:gd name="T44" fmla="*/ 20 w 594"/>
                <a:gd name="T45" fmla="*/ 18 h 500"/>
                <a:gd name="T46" fmla="*/ 22 w 594"/>
                <a:gd name="T47" fmla="*/ 17 h 500"/>
                <a:gd name="T48" fmla="*/ 26 w 594"/>
                <a:gd name="T49" fmla="*/ 17 h 500"/>
                <a:gd name="T50" fmla="*/ 30 w 594"/>
                <a:gd name="T51" fmla="*/ 17 h 500"/>
                <a:gd name="T52" fmla="*/ 33 w 594"/>
                <a:gd name="T53" fmla="*/ 17 h 500"/>
                <a:gd name="T54" fmla="*/ 34 w 594"/>
                <a:gd name="T55" fmla="*/ 17 h 500"/>
                <a:gd name="T56" fmla="*/ 33 w 594"/>
                <a:gd name="T57" fmla="*/ 13 h 500"/>
                <a:gd name="T58" fmla="*/ 30 w 594"/>
                <a:gd name="T59" fmla="*/ 13 h 500"/>
                <a:gd name="T60" fmla="*/ 25 w 594"/>
                <a:gd name="T61" fmla="*/ 14 h 500"/>
                <a:gd name="T62" fmla="*/ 22 w 594"/>
                <a:gd name="T63" fmla="*/ 14 h 50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594"/>
                <a:gd name="T97" fmla="*/ 0 h 500"/>
                <a:gd name="T98" fmla="*/ 594 w 594"/>
                <a:gd name="T99" fmla="*/ 500 h 50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594" h="500">
                  <a:moveTo>
                    <a:pt x="383" y="230"/>
                  </a:moveTo>
                  <a:lnTo>
                    <a:pt x="390" y="153"/>
                  </a:lnTo>
                  <a:lnTo>
                    <a:pt x="378" y="91"/>
                  </a:lnTo>
                  <a:lnTo>
                    <a:pt x="361" y="46"/>
                  </a:lnTo>
                  <a:lnTo>
                    <a:pt x="329" y="19"/>
                  </a:lnTo>
                  <a:lnTo>
                    <a:pt x="292" y="4"/>
                  </a:lnTo>
                  <a:lnTo>
                    <a:pt x="244" y="0"/>
                  </a:lnTo>
                  <a:lnTo>
                    <a:pt x="183" y="7"/>
                  </a:lnTo>
                  <a:lnTo>
                    <a:pt x="133" y="35"/>
                  </a:lnTo>
                  <a:lnTo>
                    <a:pt x="92" y="74"/>
                  </a:lnTo>
                  <a:lnTo>
                    <a:pt x="51" y="137"/>
                  </a:lnTo>
                  <a:lnTo>
                    <a:pt x="20" y="207"/>
                  </a:lnTo>
                  <a:lnTo>
                    <a:pt x="3" y="272"/>
                  </a:lnTo>
                  <a:lnTo>
                    <a:pt x="0" y="348"/>
                  </a:lnTo>
                  <a:lnTo>
                    <a:pt x="3" y="409"/>
                  </a:lnTo>
                  <a:lnTo>
                    <a:pt x="30" y="454"/>
                  </a:lnTo>
                  <a:lnTo>
                    <a:pt x="72" y="488"/>
                  </a:lnTo>
                  <a:lnTo>
                    <a:pt x="133" y="500"/>
                  </a:lnTo>
                  <a:lnTo>
                    <a:pt x="204" y="493"/>
                  </a:lnTo>
                  <a:lnTo>
                    <a:pt x="260" y="472"/>
                  </a:lnTo>
                  <a:lnTo>
                    <a:pt x="299" y="439"/>
                  </a:lnTo>
                  <a:lnTo>
                    <a:pt x="334" y="384"/>
                  </a:lnTo>
                  <a:lnTo>
                    <a:pt x="357" y="314"/>
                  </a:lnTo>
                  <a:lnTo>
                    <a:pt x="378" y="286"/>
                  </a:lnTo>
                  <a:lnTo>
                    <a:pt x="445" y="279"/>
                  </a:lnTo>
                  <a:lnTo>
                    <a:pt x="524" y="286"/>
                  </a:lnTo>
                  <a:lnTo>
                    <a:pt x="571" y="293"/>
                  </a:lnTo>
                  <a:lnTo>
                    <a:pt x="594" y="277"/>
                  </a:lnTo>
                  <a:lnTo>
                    <a:pt x="579" y="221"/>
                  </a:lnTo>
                  <a:lnTo>
                    <a:pt x="529" y="221"/>
                  </a:lnTo>
                  <a:lnTo>
                    <a:pt x="433" y="241"/>
                  </a:lnTo>
                  <a:lnTo>
                    <a:pt x="383" y="230"/>
                  </a:lnTo>
                  <a:close/>
                </a:path>
              </a:pathLst>
            </a:custGeom>
            <a:solidFill>
              <a:schemeClr val="tx1"/>
            </a:solidFill>
            <a:ln w="9525">
              <a:noFill/>
              <a:round/>
              <a:headEnd/>
              <a:tailEnd/>
            </a:ln>
          </p:spPr>
          <p:txBody>
            <a:bodyPr>
              <a:prstTxWarp prst="textNoShape">
                <a:avLst/>
              </a:prstTxWarp>
            </a:bodyPr>
            <a:lstStyle/>
            <a:p>
              <a:endParaRPr lang="en-US"/>
            </a:p>
          </p:txBody>
        </p:sp>
        <p:sp>
          <p:nvSpPr>
            <p:cNvPr id="63501" name="Freeform 55"/>
            <p:cNvSpPr>
              <a:spLocks noChangeAspect="1"/>
            </p:cNvSpPr>
            <p:nvPr/>
          </p:nvSpPr>
          <p:spPr bwMode="auto">
            <a:xfrm>
              <a:off x="706" y="2992"/>
              <a:ext cx="347" cy="233"/>
            </a:xfrm>
            <a:custGeom>
              <a:avLst/>
              <a:gdLst>
                <a:gd name="T0" fmla="*/ 25 w 462"/>
                <a:gd name="T1" fmla="*/ 0 h 311"/>
                <a:gd name="T2" fmla="*/ 13 w 462"/>
                <a:gd name="T3" fmla="*/ 7 h 311"/>
                <a:gd name="T4" fmla="*/ 0 w 462"/>
                <a:gd name="T5" fmla="*/ 15 h 311"/>
                <a:gd name="T6" fmla="*/ 3 w 462"/>
                <a:gd name="T7" fmla="*/ 17 h 311"/>
                <a:gd name="T8" fmla="*/ 26 w 462"/>
                <a:gd name="T9" fmla="*/ 3 h 311"/>
                <a:gd name="T10" fmla="*/ 25 w 462"/>
                <a:gd name="T11" fmla="*/ 0 h 311"/>
                <a:gd name="T12" fmla="*/ 0 60000 65536"/>
                <a:gd name="T13" fmla="*/ 0 60000 65536"/>
                <a:gd name="T14" fmla="*/ 0 60000 65536"/>
                <a:gd name="T15" fmla="*/ 0 60000 65536"/>
                <a:gd name="T16" fmla="*/ 0 60000 65536"/>
                <a:gd name="T17" fmla="*/ 0 60000 65536"/>
                <a:gd name="T18" fmla="*/ 0 w 462"/>
                <a:gd name="T19" fmla="*/ 0 h 311"/>
                <a:gd name="T20" fmla="*/ 462 w 462"/>
                <a:gd name="T21" fmla="*/ 311 h 311"/>
              </a:gdLst>
              <a:ahLst/>
              <a:cxnLst>
                <a:cxn ang="T12">
                  <a:pos x="T0" y="T1"/>
                </a:cxn>
                <a:cxn ang="T13">
                  <a:pos x="T2" y="T3"/>
                </a:cxn>
                <a:cxn ang="T14">
                  <a:pos x="T4" y="T5"/>
                </a:cxn>
                <a:cxn ang="T15">
                  <a:pos x="T6" y="T7"/>
                </a:cxn>
                <a:cxn ang="T16">
                  <a:pos x="T8" y="T9"/>
                </a:cxn>
                <a:cxn ang="T17">
                  <a:pos x="T10" y="T11"/>
                </a:cxn>
              </a:cxnLst>
              <a:rect l="T18" t="T19" r="T20" b="T21"/>
              <a:pathLst>
                <a:path w="462" h="311">
                  <a:moveTo>
                    <a:pt x="427" y="0"/>
                  </a:moveTo>
                  <a:lnTo>
                    <a:pt x="215" y="135"/>
                  </a:lnTo>
                  <a:lnTo>
                    <a:pt x="0" y="269"/>
                  </a:lnTo>
                  <a:lnTo>
                    <a:pt x="49" y="311"/>
                  </a:lnTo>
                  <a:lnTo>
                    <a:pt x="462" y="57"/>
                  </a:lnTo>
                  <a:lnTo>
                    <a:pt x="427" y="0"/>
                  </a:lnTo>
                  <a:close/>
                </a:path>
              </a:pathLst>
            </a:custGeom>
            <a:solidFill>
              <a:srgbClr val="F9CF66"/>
            </a:solidFill>
            <a:ln w="9525">
              <a:noFill/>
              <a:round/>
              <a:headEnd/>
              <a:tailEnd/>
            </a:ln>
          </p:spPr>
          <p:txBody>
            <a:bodyPr>
              <a:prstTxWarp prst="textNoShape">
                <a:avLst/>
              </a:prstTxWarp>
            </a:bodyPr>
            <a:lstStyle/>
            <a:p>
              <a:endParaRPr lang="en-US"/>
            </a:p>
          </p:txBody>
        </p:sp>
        <p:sp>
          <p:nvSpPr>
            <p:cNvPr id="63502" name="Freeform 56"/>
            <p:cNvSpPr>
              <a:spLocks noChangeAspect="1"/>
            </p:cNvSpPr>
            <p:nvPr/>
          </p:nvSpPr>
          <p:spPr bwMode="auto">
            <a:xfrm>
              <a:off x="750" y="2874"/>
              <a:ext cx="198" cy="264"/>
            </a:xfrm>
            <a:custGeom>
              <a:avLst/>
              <a:gdLst>
                <a:gd name="T0" fmla="*/ 11 w 264"/>
                <a:gd name="T1" fmla="*/ 2 h 352"/>
                <a:gd name="T2" fmla="*/ 5 w 264"/>
                <a:gd name="T3" fmla="*/ 9 h 352"/>
                <a:gd name="T4" fmla="*/ 2 w 264"/>
                <a:gd name="T5" fmla="*/ 13 h 352"/>
                <a:gd name="T6" fmla="*/ 0 w 264"/>
                <a:gd name="T7" fmla="*/ 17 h 352"/>
                <a:gd name="T8" fmla="*/ 2 w 264"/>
                <a:gd name="T9" fmla="*/ 20 h 352"/>
                <a:gd name="T10" fmla="*/ 2 w 264"/>
                <a:gd name="T11" fmla="*/ 20 h 352"/>
                <a:gd name="T12" fmla="*/ 5 w 264"/>
                <a:gd name="T13" fmla="*/ 17 h 352"/>
                <a:gd name="T14" fmla="*/ 9 w 264"/>
                <a:gd name="T15" fmla="*/ 11 h 352"/>
                <a:gd name="T16" fmla="*/ 11 w 264"/>
                <a:gd name="T17" fmla="*/ 7 h 352"/>
                <a:gd name="T18" fmla="*/ 14 w 264"/>
                <a:gd name="T19" fmla="*/ 0 h 352"/>
                <a:gd name="T20" fmla="*/ 11 w 264"/>
                <a:gd name="T21" fmla="*/ 2 h 35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64"/>
                <a:gd name="T34" fmla="*/ 0 h 352"/>
                <a:gd name="T35" fmla="*/ 264 w 264"/>
                <a:gd name="T36" fmla="*/ 352 h 35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64" h="352">
                  <a:moveTo>
                    <a:pt x="206" y="26"/>
                  </a:moveTo>
                  <a:lnTo>
                    <a:pt x="88" y="155"/>
                  </a:lnTo>
                  <a:lnTo>
                    <a:pt x="30" y="233"/>
                  </a:lnTo>
                  <a:lnTo>
                    <a:pt x="0" y="311"/>
                  </a:lnTo>
                  <a:lnTo>
                    <a:pt x="10" y="345"/>
                  </a:lnTo>
                  <a:lnTo>
                    <a:pt x="45" y="352"/>
                  </a:lnTo>
                  <a:lnTo>
                    <a:pt x="88" y="303"/>
                  </a:lnTo>
                  <a:lnTo>
                    <a:pt x="157" y="195"/>
                  </a:lnTo>
                  <a:lnTo>
                    <a:pt x="202" y="120"/>
                  </a:lnTo>
                  <a:lnTo>
                    <a:pt x="264" y="0"/>
                  </a:lnTo>
                  <a:lnTo>
                    <a:pt x="206" y="26"/>
                  </a:lnTo>
                  <a:close/>
                </a:path>
              </a:pathLst>
            </a:custGeom>
            <a:solidFill>
              <a:srgbClr val="F9CF66"/>
            </a:solidFill>
            <a:ln w="9525">
              <a:noFill/>
              <a:round/>
              <a:headEnd/>
              <a:tailEnd/>
            </a:ln>
          </p:spPr>
          <p:txBody>
            <a:bodyPr>
              <a:prstTxWarp prst="textNoShape">
                <a:avLst/>
              </a:prstTxWarp>
            </a:bodyPr>
            <a:lstStyle/>
            <a:p>
              <a:endParaRPr lang="en-US"/>
            </a:p>
          </p:txBody>
        </p:sp>
        <p:sp>
          <p:nvSpPr>
            <p:cNvPr id="63503" name="Freeform 57"/>
            <p:cNvSpPr>
              <a:spLocks noChangeAspect="1"/>
            </p:cNvSpPr>
            <p:nvPr/>
          </p:nvSpPr>
          <p:spPr bwMode="auto">
            <a:xfrm>
              <a:off x="1002" y="2475"/>
              <a:ext cx="211" cy="300"/>
            </a:xfrm>
            <a:custGeom>
              <a:avLst/>
              <a:gdLst>
                <a:gd name="T0" fmla="*/ 0 w 281"/>
                <a:gd name="T1" fmla="*/ 19 h 401"/>
                <a:gd name="T2" fmla="*/ 6 w 281"/>
                <a:gd name="T3" fmla="*/ 9 h 401"/>
                <a:gd name="T4" fmla="*/ 11 w 281"/>
                <a:gd name="T5" fmla="*/ 1 h 401"/>
                <a:gd name="T6" fmla="*/ 17 w 281"/>
                <a:gd name="T7" fmla="*/ 0 h 401"/>
                <a:gd name="T8" fmla="*/ 11 w 281"/>
                <a:gd name="T9" fmla="*/ 7 h 401"/>
                <a:gd name="T10" fmla="*/ 6 w 281"/>
                <a:gd name="T11" fmla="*/ 14 h 401"/>
                <a:gd name="T12" fmla="*/ 0 w 281"/>
                <a:gd name="T13" fmla="*/ 22 h 401"/>
                <a:gd name="T14" fmla="*/ 0 w 281"/>
                <a:gd name="T15" fmla="*/ 19 h 401"/>
                <a:gd name="T16" fmla="*/ 0 60000 65536"/>
                <a:gd name="T17" fmla="*/ 0 60000 65536"/>
                <a:gd name="T18" fmla="*/ 0 60000 65536"/>
                <a:gd name="T19" fmla="*/ 0 60000 65536"/>
                <a:gd name="T20" fmla="*/ 0 60000 65536"/>
                <a:gd name="T21" fmla="*/ 0 60000 65536"/>
                <a:gd name="T22" fmla="*/ 0 60000 65536"/>
                <a:gd name="T23" fmla="*/ 0 60000 65536"/>
                <a:gd name="T24" fmla="*/ 0 w 281"/>
                <a:gd name="T25" fmla="*/ 0 h 401"/>
                <a:gd name="T26" fmla="*/ 281 w 281"/>
                <a:gd name="T27" fmla="*/ 401 h 40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81" h="401">
                  <a:moveTo>
                    <a:pt x="0" y="360"/>
                  </a:moveTo>
                  <a:lnTo>
                    <a:pt x="97" y="156"/>
                  </a:lnTo>
                  <a:lnTo>
                    <a:pt x="188" y="7"/>
                  </a:lnTo>
                  <a:lnTo>
                    <a:pt x="281" y="0"/>
                  </a:lnTo>
                  <a:lnTo>
                    <a:pt x="195" y="121"/>
                  </a:lnTo>
                  <a:lnTo>
                    <a:pt x="110" y="254"/>
                  </a:lnTo>
                  <a:lnTo>
                    <a:pt x="0" y="401"/>
                  </a:lnTo>
                  <a:lnTo>
                    <a:pt x="0" y="360"/>
                  </a:lnTo>
                  <a:close/>
                </a:path>
              </a:pathLst>
            </a:custGeom>
            <a:solidFill>
              <a:srgbClr val="F9CF66"/>
            </a:solidFill>
            <a:ln w="9525">
              <a:noFill/>
              <a:round/>
              <a:headEnd/>
              <a:tailEnd/>
            </a:ln>
          </p:spPr>
          <p:txBody>
            <a:bodyPr>
              <a:prstTxWarp prst="textNoShape">
                <a:avLst/>
              </a:prstTxWarp>
            </a:bodyPr>
            <a:lstStyle/>
            <a:p>
              <a:endParaRPr lang="en-US"/>
            </a:p>
          </p:txBody>
        </p:sp>
        <p:sp>
          <p:nvSpPr>
            <p:cNvPr id="63504" name="Freeform 58"/>
            <p:cNvSpPr>
              <a:spLocks noChangeAspect="1"/>
            </p:cNvSpPr>
            <p:nvPr/>
          </p:nvSpPr>
          <p:spPr bwMode="auto">
            <a:xfrm>
              <a:off x="198" y="2961"/>
              <a:ext cx="453" cy="398"/>
            </a:xfrm>
            <a:custGeom>
              <a:avLst/>
              <a:gdLst>
                <a:gd name="T0" fmla="*/ 23 w 604"/>
                <a:gd name="T1" fmla="*/ 0 h 530"/>
                <a:gd name="T2" fmla="*/ 13 w 604"/>
                <a:gd name="T3" fmla="*/ 8 h 530"/>
                <a:gd name="T4" fmla="*/ 9 w 604"/>
                <a:gd name="T5" fmla="*/ 13 h 530"/>
                <a:gd name="T6" fmla="*/ 4 w 604"/>
                <a:gd name="T7" fmla="*/ 21 h 530"/>
                <a:gd name="T8" fmla="*/ 0 w 604"/>
                <a:gd name="T9" fmla="*/ 27 h 530"/>
                <a:gd name="T10" fmla="*/ 2 w 604"/>
                <a:gd name="T11" fmla="*/ 30 h 530"/>
                <a:gd name="T12" fmla="*/ 3 w 604"/>
                <a:gd name="T13" fmla="*/ 30 h 530"/>
                <a:gd name="T14" fmla="*/ 4 w 604"/>
                <a:gd name="T15" fmla="*/ 28 h 530"/>
                <a:gd name="T16" fmla="*/ 11 w 604"/>
                <a:gd name="T17" fmla="*/ 17 h 530"/>
                <a:gd name="T18" fmla="*/ 34 w 604"/>
                <a:gd name="T19" fmla="*/ 18 h 530"/>
                <a:gd name="T20" fmla="*/ 32 w 604"/>
                <a:gd name="T21" fmla="*/ 15 h 530"/>
                <a:gd name="T22" fmla="*/ 13 w 604"/>
                <a:gd name="T23" fmla="*/ 13 h 530"/>
                <a:gd name="T24" fmla="*/ 20 w 604"/>
                <a:gd name="T25" fmla="*/ 5 h 530"/>
                <a:gd name="T26" fmla="*/ 23 w 604"/>
                <a:gd name="T27" fmla="*/ 2 h 530"/>
                <a:gd name="T28" fmla="*/ 23 w 604"/>
                <a:gd name="T29" fmla="*/ 0 h 53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04"/>
                <a:gd name="T46" fmla="*/ 0 h 530"/>
                <a:gd name="T47" fmla="*/ 604 w 604"/>
                <a:gd name="T48" fmla="*/ 530 h 53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04" h="530">
                  <a:moveTo>
                    <a:pt x="391" y="0"/>
                  </a:moveTo>
                  <a:lnTo>
                    <a:pt x="229" y="145"/>
                  </a:lnTo>
                  <a:lnTo>
                    <a:pt x="158" y="228"/>
                  </a:lnTo>
                  <a:lnTo>
                    <a:pt x="68" y="359"/>
                  </a:lnTo>
                  <a:lnTo>
                    <a:pt x="0" y="472"/>
                  </a:lnTo>
                  <a:lnTo>
                    <a:pt x="12" y="523"/>
                  </a:lnTo>
                  <a:lnTo>
                    <a:pt x="54" y="530"/>
                  </a:lnTo>
                  <a:lnTo>
                    <a:pt x="84" y="485"/>
                  </a:lnTo>
                  <a:lnTo>
                    <a:pt x="203" y="283"/>
                  </a:lnTo>
                  <a:lnTo>
                    <a:pt x="604" y="319"/>
                  </a:lnTo>
                  <a:lnTo>
                    <a:pt x="565" y="258"/>
                  </a:lnTo>
                  <a:lnTo>
                    <a:pt x="234" y="229"/>
                  </a:lnTo>
                  <a:lnTo>
                    <a:pt x="347" y="83"/>
                  </a:lnTo>
                  <a:lnTo>
                    <a:pt x="412" y="4"/>
                  </a:lnTo>
                  <a:lnTo>
                    <a:pt x="391" y="0"/>
                  </a:lnTo>
                  <a:close/>
                </a:path>
              </a:pathLst>
            </a:custGeom>
            <a:solidFill>
              <a:srgbClr val="F9CF66"/>
            </a:solidFill>
            <a:ln w="9525">
              <a:noFill/>
              <a:round/>
              <a:headEnd/>
              <a:tailEnd/>
            </a:ln>
          </p:spPr>
          <p:txBody>
            <a:bodyPr>
              <a:prstTxWarp prst="textNoShape">
                <a:avLst/>
              </a:prstTxWarp>
            </a:bodyPr>
            <a:lstStyle/>
            <a:p>
              <a:endParaRPr lang="en-US"/>
            </a:p>
          </p:txBody>
        </p:sp>
        <p:sp>
          <p:nvSpPr>
            <p:cNvPr id="63505" name="Freeform 59"/>
            <p:cNvSpPr>
              <a:spLocks noChangeAspect="1"/>
            </p:cNvSpPr>
            <p:nvPr/>
          </p:nvSpPr>
          <p:spPr bwMode="auto">
            <a:xfrm>
              <a:off x="524" y="2628"/>
              <a:ext cx="701" cy="577"/>
            </a:xfrm>
            <a:custGeom>
              <a:avLst/>
              <a:gdLst>
                <a:gd name="T0" fmla="*/ 33 w 934"/>
                <a:gd name="T1" fmla="*/ 15 h 770"/>
                <a:gd name="T2" fmla="*/ 47 w 934"/>
                <a:gd name="T3" fmla="*/ 32 h 770"/>
                <a:gd name="T4" fmla="*/ 53 w 934"/>
                <a:gd name="T5" fmla="*/ 38 h 770"/>
                <a:gd name="T6" fmla="*/ 53 w 934"/>
                <a:gd name="T7" fmla="*/ 41 h 770"/>
                <a:gd name="T8" fmla="*/ 52 w 934"/>
                <a:gd name="T9" fmla="*/ 43 h 770"/>
                <a:gd name="T10" fmla="*/ 49 w 934"/>
                <a:gd name="T11" fmla="*/ 43 h 770"/>
                <a:gd name="T12" fmla="*/ 45 w 934"/>
                <a:gd name="T13" fmla="*/ 39 h 770"/>
                <a:gd name="T14" fmla="*/ 41 w 934"/>
                <a:gd name="T15" fmla="*/ 33 h 770"/>
                <a:gd name="T16" fmla="*/ 38 w 934"/>
                <a:gd name="T17" fmla="*/ 27 h 770"/>
                <a:gd name="T18" fmla="*/ 34 w 934"/>
                <a:gd name="T19" fmla="*/ 21 h 770"/>
                <a:gd name="T20" fmla="*/ 32 w 934"/>
                <a:gd name="T21" fmla="*/ 17 h 770"/>
                <a:gd name="T22" fmla="*/ 4 w 934"/>
                <a:gd name="T23" fmla="*/ 28 h 770"/>
                <a:gd name="T24" fmla="*/ 0 w 934"/>
                <a:gd name="T25" fmla="*/ 23 h 770"/>
                <a:gd name="T26" fmla="*/ 22 w 934"/>
                <a:gd name="T27" fmla="*/ 0 h 770"/>
                <a:gd name="T28" fmla="*/ 24 w 934"/>
                <a:gd name="T29" fmla="*/ 4 h 770"/>
                <a:gd name="T30" fmla="*/ 11 w 934"/>
                <a:gd name="T31" fmla="*/ 17 h 770"/>
                <a:gd name="T32" fmla="*/ 4 w 934"/>
                <a:gd name="T33" fmla="*/ 24 h 770"/>
                <a:gd name="T34" fmla="*/ 32 w 934"/>
                <a:gd name="T35" fmla="*/ 13 h 770"/>
                <a:gd name="T36" fmla="*/ 33 w 934"/>
                <a:gd name="T37" fmla="*/ 15 h 77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34"/>
                <a:gd name="T58" fmla="*/ 0 h 770"/>
                <a:gd name="T59" fmla="*/ 934 w 934"/>
                <a:gd name="T60" fmla="*/ 770 h 77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34" h="770">
                  <a:moveTo>
                    <a:pt x="577" y="271"/>
                  </a:moveTo>
                  <a:lnTo>
                    <a:pt x="822" y="573"/>
                  </a:lnTo>
                  <a:lnTo>
                    <a:pt x="925" y="692"/>
                  </a:lnTo>
                  <a:lnTo>
                    <a:pt x="934" y="735"/>
                  </a:lnTo>
                  <a:lnTo>
                    <a:pt x="918" y="770"/>
                  </a:lnTo>
                  <a:lnTo>
                    <a:pt x="869" y="762"/>
                  </a:lnTo>
                  <a:lnTo>
                    <a:pt x="799" y="705"/>
                  </a:lnTo>
                  <a:lnTo>
                    <a:pt x="721" y="595"/>
                  </a:lnTo>
                  <a:lnTo>
                    <a:pt x="658" y="479"/>
                  </a:lnTo>
                  <a:lnTo>
                    <a:pt x="597" y="374"/>
                  </a:lnTo>
                  <a:lnTo>
                    <a:pt x="554" y="317"/>
                  </a:lnTo>
                  <a:lnTo>
                    <a:pt x="58" y="511"/>
                  </a:lnTo>
                  <a:lnTo>
                    <a:pt x="0" y="417"/>
                  </a:lnTo>
                  <a:lnTo>
                    <a:pt x="380" y="0"/>
                  </a:lnTo>
                  <a:lnTo>
                    <a:pt x="415" y="65"/>
                  </a:lnTo>
                  <a:lnTo>
                    <a:pt x="175" y="310"/>
                  </a:lnTo>
                  <a:lnTo>
                    <a:pt x="55" y="437"/>
                  </a:lnTo>
                  <a:lnTo>
                    <a:pt x="546" y="248"/>
                  </a:lnTo>
                  <a:lnTo>
                    <a:pt x="577" y="271"/>
                  </a:lnTo>
                  <a:close/>
                </a:path>
              </a:pathLst>
            </a:custGeom>
            <a:solidFill>
              <a:srgbClr val="F9CF66"/>
            </a:solidFill>
            <a:ln w="9525">
              <a:noFill/>
              <a:round/>
              <a:headEnd/>
              <a:tailEnd/>
            </a:ln>
          </p:spPr>
          <p:txBody>
            <a:bodyPr>
              <a:prstTxWarp prst="textNoShape">
                <a:avLst/>
              </a:prstTxWarp>
            </a:bodyPr>
            <a:lstStyle/>
            <a:p>
              <a:endParaRPr lang="en-US"/>
            </a:p>
          </p:txBody>
        </p:sp>
        <p:sp>
          <p:nvSpPr>
            <p:cNvPr id="63506" name="Freeform 60"/>
            <p:cNvSpPr>
              <a:spLocks noChangeAspect="1"/>
            </p:cNvSpPr>
            <p:nvPr/>
          </p:nvSpPr>
          <p:spPr bwMode="auto">
            <a:xfrm>
              <a:off x="335" y="2670"/>
              <a:ext cx="510" cy="703"/>
            </a:xfrm>
            <a:custGeom>
              <a:avLst/>
              <a:gdLst>
                <a:gd name="T0" fmla="*/ 0 w 681"/>
                <a:gd name="T1" fmla="*/ 0 h 938"/>
                <a:gd name="T2" fmla="*/ 5 w 681"/>
                <a:gd name="T3" fmla="*/ 10 h 938"/>
                <a:gd name="T4" fmla="*/ 9 w 681"/>
                <a:gd name="T5" fmla="*/ 16 h 938"/>
                <a:gd name="T6" fmla="*/ 13 w 681"/>
                <a:gd name="T7" fmla="*/ 24 h 938"/>
                <a:gd name="T8" fmla="*/ 18 w 681"/>
                <a:gd name="T9" fmla="*/ 31 h 938"/>
                <a:gd name="T10" fmla="*/ 24 w 681"/>
                <a:gd name="T11" fmla="*/ 41 h 938"/>
                <a:gd name="T12" fmla="*/ 30 w 681"/>
                <a:gd name="T13" fmla="*/ 49 h 938"/>
                <a:gd name="T14" fmla="*/ 34 w 681"/>
                <a:gd name="T15" fmla="*/ 52 h 938"/>
                <a:gd name="T16" fmla="*/ 37 w 681"/>
                <a:gd name="T17" fmla="*/ 52 h 938"/>
                <a:gd name="T18" fmla="*/ 37 w 681"/>
                <a:gd name="T19" fmla="*/ 49 h 938"/>
                <a:gd name="T20" fmla="*/ 35 w 681"/>
                <a:gd name="T21" fmla="*/ 46 h 938"/>
                <a:gd name="T22" fmla="*/ 28 w 681"/>
                <a:gd name="T23" fmla="*/ 38 h 938"/>
                <a:gd name="T24" fmla="*/ 22 w 681"/>
                <a:gd name="T25" fmla="*/ 32 h 938"/>
                <a:gd name="T26" fmla="*/ 17 w 681"/>
                <a:gd name="T27" fmla="*/ 25 h 938"/>
                <a:gd name="T28" fmla="*/ 13 w 681"/>
                <a:gd name="T29" fmla="*/ 17 h 938"/>
                <a:gd name="T30" fmla="*/ 9 w 681"/>
                <a:gd name="T31" fmla="*/ 10 h 938"/>
                <a:gd name="T32" fmla="*/ 5 w 681"/>
                <a:gd name="T33" fmla="*/ 1 h 938"/>
                <a:gd name="T34" fmla="*/ 0 w 681"/>
                <a:gd name="T35" fmla="*/ 0 h 93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81"/>
                <a:gd name="T55" fmla="*/ 0 h 938"/>
                <a:gd name="T56" fmla="*/ 681 w 681"/>
                <a:gd name="T57" fmla="*/ 938 h 93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81" h="938">
                  <a:moveTo>
                    <a:pt x="0" y="0"/>
                  </a:moveTo>
                  <a:lnTo>
                    <a:pt x="97" y="198"/>
                  </a:lnTo>
                  <a:lnTo>
                    <a:pt x="155" y="302"/>
                  </a:lnTo>
                  <a:lnTo>
                    <a:pt x="236" y="435"/>
                  </a:lnTo>
                  <a:lnTo>
                    <a:pt x="320" y="566"/>
                  </a:lnTo>
                  <a:lnTo>
                    <a:pt x="440" y="740"/>
                  </a:lnTo>
                  <a:lnTo>
                    <a:pt x="544" y="883"/>
                  </a:lnTo>
                  <a:lnTo>
                    <a:pt x="626" y="938"/>
                  </a:lnTo>
                  <a:lnTo>
                    <a:pt x="666" y="930"/>
                  </a:lnTo>
                  <a:lnTo>
                    <a:pt x="681" y="891"/>
                  </a:lnTo>
                  <a:lnTo>
                    <a:pt x="635" y="829"/>
                  </a:lnTo>
                  <a:lnTo>
                    <a:pt x="493" y="689"/>
                  </a:lnTo>
                  <a:lnTo>
                    <a:pt x="399" y="581"/>
                  </a:lnTo>
                  <a:lnTo>
                    <a:pt x="308" y="449"/>
                  </a:lnTo>
                  <a:lnTo>
                    <a:pt x="232" y="315"/>
                  </a:lnTo>
                  <a:lnTo>
                    <a:pt x="167" y="191"/>
                  </a:lnTo>
                  <a:lnTo>
                    <a:pt x="90" y="26"/>
                  </a:lnTo>
                  <a:lnTo>
                    <a:pt x="0" y="0"/>
                  </a:lnTo>
                  <a:close/>
                </a:path>
              </a:pathLst>
            </a:custGeom>
            <a:solidFill>
              <a:srgbClr val="F9CF66"/>
            </a:solidFill>
            <a:ln w="9525">
              <a:noFill/>
              <a:round/>
              <a:headEnd/>
              <a:tailEnd/>
            </a:ln>
          </p:spPr>
          <p:txBody>
            <a:bodyPr>
              <a:prstTxWarp prst="textNoShape">
                <a:avLst/>
              </a:prstTxWarp>
            </a:bodyPr>
            <a:lstStyle/>
            <a:p>
              <a:endParaRPr lang="en-US"/>
            </a:p>
          </p:txBody>
        </p:sp>
        <p:sp>
          <p:nvSpPr>
            <p:cNvPr id="63507" name="Freeform 61"/>
            <p:cNvSpPr>
              <a:spLocks noChangeAspect="1"/>
            </p:cNvSpPr>
            <p:nvPr/>
          </p:nvSpPr>
          <p:spPr bwMode="auto">
            <a:xfrm>
              <a:off x="1163" y="2227"/>
              <a:ext cx="60" cy="245"/>
            </a:xfrm>
            <a:custGeom>
              <a:avLst/>
              <a:gdLst>
                <a:gd name="T0" fmla="*/ 5 w 80"/>
                <a:gd name="T1" fmla="*/ 17 h 327"/>
                <a:gd name="T2" fmla="*/ 4 w 80"/>
                <a:gd name="T3" fmla="*/ 0 h 327"/>
                <a:gd name="T4" fmla="*/ 0 w 80"/>
                <a:gd name="T5" fmla="*/ 2 h 327"/>
                <a:gd name="T6" fmla="*/ 0 w 80"/>
                <a:gd name="T7" fmla="*/ 18 h 327"/>
                <a:gd name="T8" fmla="*/ 5 w 80"/>
                <a:gd name="T9" fmla="*/ 17 h 327"/>
                <a:gd name="T10" fmla="*/ 0 60000 65536"/>
                <a:gd name="T11" fmla="*/ 0 60000 65536"/>
                <a:gd name="T12" fmla="*/ 0 60000 65536"/>
                <a:gd name="T13" fmla="*/ 0 60000 65536"/>
                <a:gd name="T14" fmla="*/ 0 60000 65536"/>
                <a:gd name="T15" fmla="*/ 0 w 80"/>
                <a:gd name="T16" fmla="*/ 0 h 327"/>
                <a:gd name="T17" fmla="*/ 80 w 80"/>
                <a:gd name="T18" fmla="*/ 327 h 327"/>
              </a:gdLst>
              <a:ahLst/>
              <a:cxnLst>
                <a:cxn ang="T10">
                  <a:pos x="T0" y="T1"/>
                </a:cxn>
                <a:cxn ang="T11">
                  <a:pos x="T2" y="T3"/>
                </a:cxn>
                <a:cxn ang="T12">
                  <a:pos x="T4" y="T5"/>
                </a:cxn>
                <a:cxn ang="T13">
                  <a:pos x="T6" y="T7"/>
                </a:cxn>
                <a:cxn ang="T14">
                  <a:pos x="T8" y="T9"/>
                </a:cxn>
              </a:cxnLst>
              <a:rect l="T15" t="T16" r="T17" b="T18"/>
              <a:pathLst>
                <a:path w="80" h="327">
                  <a:moveTo>
                    <a:pt x="80" y="305"/>
                  </a:moveTo>
                  <a:lnTo>
                    <a:pt x="72" y="0"/>
                  </a:lnTo>
                  <a:lnTo>
                    <a:pt x="0" y="41"/>
                  </a:lnTo>
                  <a:lnTo>
                    <a:pt x="0" y="327"/>
                  </a:lnTo>
                  <a:lnTo>
                    <a:pt x="80" y="305"/>
                  </a:lnTo>
                  <a:close/>
                </a:path>
              </a:pathLst>
            </a:custGeom>
            <a:solidFill>
              <a:srgbClr val="F9CF66"/>
            </a:solidFill>
            <a:ln w="9525">
              <a:noFill/>
              <a:round/>
              <a:headEnd/>
              <a:tailEnd/>
            </a:ln>
          </p:spPr>
          <p:txBody>
            <a:bodyPr>
              <a:prstTxWarp prst="textNoShape">
                <a:avLst/>
              </a:prstTxWarp>
            </a:bodyPr>
            <a:lstStyle/>
            <a:p>
              <a:endParaRPr lang="en-US"/>
            </a:p>
          </p:txBody>
        </p:sp>
        <p:sp>
          <p:nvSpPr>
            <p:cNvPr id="63508" name="Freeform 62"/>
            <p:cNvSpPr>
              <a:spLocks noChangeAspect="1"/>
            </p:cNvSpPr>
            <p:nvPr/>
          </p:nvSpPr>
          <p:spPr bwMode="auto">
            <a:xfrm>
              <a:off x="776" y="2127"/>
              <a:ext cx="515" cy="235"/>
            </a:xfrm>
            <a:custGeom>
              <a:avLst/>
              <a:gdLst>
                <a:gd name="T0" fmla="*/ 1 w 687"/>
                <a:gd name="T1" fmla="*/ 14 h 313"/>
                <a:gd name="T2" fmla="*/ 11 w 687"/>
                <a:gd name="T3" fmla="*/ 11 h 313"/>
                <a:gd name="T4" fmla="*/ 23 w 687"/>
                <a:gd name="T5" fmla="*/ 6 h 313"/>
                <a:gd name="T6" fmla="*/ 31 w 687"/>
                <a:gd name="T7" fmla="*/ 0 h 313"/>
                <a:gd name="T8" fmla="*/ 38 w 687"/>
                <a:gd name="T9" fmla="*/ 5 h 313"/>
                <a:gd name="T10" fmla="*/ 34 w 687"/>
                <a:gd name="T11" fmla="*/ 8 h 313"/>
                <a:gd name="T12" fmla="*/ 29 w 687"/>
                <a:gd name="T13" fmla="*/ 10 h 313"/>
                <a:gd name="T14" fmla="*/ 22 w 687"/>
                <a:gd name="T15" fmla="*/ 12 h 313"/>
                <a:gd name="T16" fmla="*/ 13 w 687"/>
                <a:gd name="T17" fmla="*/ 15 h 313"/>
                <a:gd name="T18" fmla="*/ 3 w 687"/>
                <a:gd name="T19" fmla="*/ 17 h 313"/>
                <a:gd name="T20" fmla="*/ 0 w 687"/>
                <a:gd name="T21" fmla="*/ 18 h 313"/>
                <a:gd name="T22" fmla="*/ 1 w 687"/>
                <a:gd name="T23" fmla="*/ 14 h 31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87"/>
                <a:gd name="T37" fmla="*/ 0 h 313"/>
                <a:gd name="T38" fmla="*/ 687 w 687"/>
                <a:gd name="T39" fmla="*/ 313 h 31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87" h="313">
                  <a:moveTo>
                    <a:pt x="3" y="249"/>
                  </a:moveTo>
                  <a:lnTo>
                    <a:pt x="201" y="194"/>
                  </a:lnTo>
                  <a:lnTo>
                    <a:pt x="409" y="89"/>
                  </a:lnTo>
                  <a:lnTo>
                    <a:pt x="567" y="0"/>
                  </a:lnTo>
                  <a:lnTo>
                    <a:pt x="687" y="74"/>
                  </a:lnTo>
                  <a:lnTo>
                    <a:pt x="622" y="120"/>
                  </a:lnTo>
                  <a:lnTo>
                    <a:pt x="521" y="164"/>
                  </a:lnTo>
                  <a:lnTo>
                    <a:pt x="402" y="206"/>
                  </a:lnTo>
                  <a:lnTo>
                    <a:pt x="246" y="256"/>
                  </a:lnTo>
                  <a:lnTo>
                    <a:pt x="55" y="298"/>
                  </a:lnTo>
                  <a:lnTo>
                    <a:pt x="0" y="313"/>
                  </a:lnTo>
                  <a:lnTo>
                    <a:pt x="3" y="249"/>
                  </a:lnTo>
                  <a:close/>
                </a:path>
              </a:pathLst>
            </a:custGeom>
            <a:solidFill>
              <a:srgbClr val="F9CF66"/>
            </a:solidFill>
            <a:ln w="9525">
              <a:noFill/>
              <a:round/>
              <a:headEnd/>
              <a:tailEnd/>
            </a:ln>
          </p:spPr>
          <p:txBody>
            <a:bodyPr>
              <a:prstTxWarp prst="textNoShape">
                <a:avLst/>
              </a:prstTxWarp>
            </a:bodyPr>
            <a:lstStyle/>
            <a:p>
              <a:endParaRPr lang="en-US"/>
            </a:p>
          </p:txBody>
        </p:sp>
        <p:sp>
          <p:nvSpPr>
            <p:cNvPr id="63509" name="Freeform 63"/>
            <p:cNvSpPr>
              <a:spLocks noChangeAspect="1"/>
            </p:cNvSpPr>
            <p:nvPr/>
          </p:nvSpPr>
          <p:spPr bwMode="auto">
            <a:xfrm>
              <a:off x="709" y="2073"/>
              <a:ext cx="76" cy="553"/>
            </a:xfrm>
            <a:custGeom>
              <a:avLst/>
              <a:gdLst>
                <a:gd name="T0" fmla="*/ 0 w 102"/>
                <a:gd name="T1" fmla="*/ 40 h 737"/>
                <a:gd name="T2" fmla="*/ 1 w 102"/>
                <a:gd name="T3" fmla="*/ 6 h 737"/>
                <a:gd name="T4" fmla="*/ 1 w 102"/>
                <a:gd name="T5" fmla="*/ 0 h 737"/>
                <a:gd name="T6" fmla="*/ 4 w 102"/>
                <a:gd name="T7" fmla="*/ 0 h 737"/>
                <a:gd name="T8" fmla="*/ 5 w 102"/>
                <a:gd name="T9" fmla="*/ 2 h 737"/>
                <a:gd name="T10" fmla="*/ 5 w 102"/>
                <a:gd name="T11" fmla="*/ 42 h 737"/>
                <a:gd name="T12" fmla="*/ 2 w 102"/>
                <a:gd name="T13" fmla="*/ 42 h 737"/>
                <a:gd name="T14" fmla="*/ 0 w 102"/>
                <a:gd name="T15" fmla="*/ 40 h 737"/>
                <a:gd name="T16" fmla="*/ 0 60000 65536"/>
                <a:gd name="T17" fmla="*/ 0 60000 65536"/>
                <a:gd name="T18" fmla="*/ 0 60000 65536"/>
                <a:gd name="T19" fmla="*/ 0 60000 65536"/>
                <a:gd name="T20" fmla="*/ 0 60000 65536"/>
                <a:gd name="T21" fmla="*/ 0 60000 65536"/>
                <a:gd name="T22" fmla="*/ 0 60000 65536"/>
                <a:gd name="T23" fmla="*/ 0 60000 65536"/>
                <a:gd name="T24" fmla="*/ 0 w 102"/>
                <a:gd name="T25" fmla="*/ 0 h 737"/>
                <a:gd name="T26" fmla="*/ 102 w 102"/>
                <a:gd name="T27" fmla="*/ 737 h 73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2" h="737">
                  <a:moveTo>
                    <a:pt x="0" y="702"/>
                  </a:moveTo>
                  <a:lnTo>
                    <a:pt x="10" y="97"/>
                  </a:lnTo>
                  <a:lnTo>
                    <a:pt x="10" y="0"/>
                  </a:lnTo>
                  <a:lnTo>
                    <a:pt x="69" y="0"/>
                  </a:lnTo>
                  <a:lnTo>
                    <a:pt x="102" y="5"/>
                  </a:lnTo>
                  <a:lnTo>
                    <a:pt x="95" y="737"/>
                  </a:lnTo>
                  <a:lnTo>
                    <a:pt x="40" y="726"/>
                  </a:lnTo>
                  <a:lnTo>
                    <a:pt x="0" y="702"/>
                  </a:lnTo>
                  <a:close/>
                </a:path>
              </a:pathLst>
            </a:custGeom>
            <a:solidFill>
              <a:srgbClr val="F9CF66"/>
            </a:solidFill>
            <a:ln w="9525">
              <a:noFill/>
              <a:round/>
              <a:headEnd/>
              <a:tailEnd/>
            </a:ln>
          </p:spPr>
          <p:txBody>
            <a:bodyPr>
              <a:prstTxWarp prst="textNoShape">
                <a:avLst/>
              </a:prstTxWarp>
            </a:bodyPr>
            <a:lstStyle/>
            <a:p>
              <a:endParaRPr lang="en-US"/>
            </a:p>
          </p:txBody>
        </p:sp>
        <p:sp>
          <p:nvSpPr>
            <p:cNvPr id="63510" name="Freeform 64"/>
            <p:cNvSpPr>
              <a:spLocks noChangeAspect="1"/>
            </p:cNvSpPr>
            <p:nvPr/>
          </p:nvSpPr>
          <p:spPr bwMode="auto">
            <a:xfrm>
              <a:off x="182" y="1913"/>
              <a:ext cx="72" cy="570"/>
            </a:xfrm>
            <a:custGeom>
              <a:avLst/>
              <a:gdLst>
                <a:gd name="T0" fmla="*/ 4 w 95"/>
                <a:gd name="T1" fmla="*/ 43 h 760"/>
                <a:gd name="T2" fmla="*/ 2 w 95"/>
                <a:gd name="T3" fmla="*/ 30 h 760"/>
                <a:gd name="T4" fmla="*/ 0 w 95"/>
                <a:gd name="T5" fmla="*/ 15 h 760"/>
                <a:gd name="T6" fmla="*/ 2 w 95"/>
                <a:gd name="T7" fmla="*/ 3 h 760"/>
                <a:gd name="T8" fmla="*/ 2 w 95"/>
                <a:gd name="T9" fmla="*/ 2 h 760"/>
                <a:gd name="T10" fmla="*/ 4 w 95"/>
                <a:gd name="T11" fmla="*/ 0 h 760"/>
                <a:gd name="T12" fmla="*/ 6 w 95"/>
                <a:gd name="T13" fmla="*/ 2 h 760"/>
                <a:gd name="T14" fmla="*/ 6 w 95"/>
                <a:gd name="T15" fmla="*/ 6 h 760"/>
                <a:gd name="T16" fmla="*/ 5 w 95"/>
                <a:gd name="T17" fmla="*/ 11 h 760"/>
                <a:gd name="T18" fmla="*/ 5 w 95"/>
                <a:gd name="T19" fmla="*/ 36 h 760"/>
                <a:gd name="T20" fmla="*/ 4 w 95"/>
                <a:gd name="T21" fmla="*/ 43 h 76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5"/>
                <a:gd name="T34" fmla="*/ 0 h 760"/>
                <a:gd name="T35" fmla="*/ 95 w 95"/>
                <a:gd name="T36" fmla="*/ 760 h 76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5" h="760">
                  <a:moveTo>
                    <a:pt x="65" y="760"/>
                  </a:moveTo>
                  <a:lnTo>
                    <a:pt x="17" y="528"/>
                  </a:lnTo>
                  <a:lnTo>
                    <a:pt x="0" y="266"/>
                  </a:lnTo>
                  <a:lnTo>
                    <a:pt x="7" y="58"/>
                  </a:lnTo>
                  <a:lnTo>
                    <a:pt x="17" y="8"/>
                  </a:lnTo>
                  <a:lnTo>
                    <a:pt x="62" y="0"/>
                  </a:lnTo>
                  <a:lnTo>
                    <a:pt x="95" y="21"/>
                  </a:lnTo>
                  <a:lnTo>
                    <a:pt x="95" y="112"/>
                  </a:lnTo>
                  <a:lnTo>
                    <a:pt x="79" y="197"/>
                  </a:lnTo>
                  <a:lnTo>
                    <a:pt x="85" y="630"/>
                  </a:lnTo>
                  <a:lnTo>
                    <a:pt x="65" y="760"/>
                  </a:lnTo>
                  <a:close/>
                </a:path>
              </a:pathLst>
            </a:custGeom>
            <a:solidFill>
              <a:srgbClr val="F9CF66"/>
            </a:solidFill>
            <a:ln w="9525">
              <a:noFill/>
              <a:round/>
              <a:headEnd/>
              <a:tailEnd/>
            </a:ln>
          </p:spPr>
          <p:txBody>
            <a:bodyPr>
              <a:prstTxWarp prst="textNoShape">
                <a:avLst/>
              </a:prstTxWarp>
            </a:bodyPr>
            <a:lstStyle/>
            <a:p>
              <a:endParaRPr lang="en-US"/>
            </a:p>
          </p:txBody>
        </p:sp>
        <p:sp>
          <p:nvSpPr>
            <p:cNvPr id="63511" name="Freeform 65"/>
            <p:cNvSpPr>
              <a:spLocks noChangeAspect="1"/>
            </p:cNvSpPr>
            <p:nvPr/>
          </p:nvSpPr>
          <p:spPr bwMode="auto">
            <a:xfrm>
              <a:off x="183" y="2046"/>
              <a:ext cx="602" cy="437"/>
            </a:xfrm>
            <a:custGeom>
              <a:avLst/>
              <a:gdLst>
                <a:gd name="T0" fmla="*/ 0 w 803"/>
                <a:gd name="T1" fmla="*/ 0 h 582"/>
                <a:gd name="T2" fmla="*/ 1 w 803"/>
                <a:gd name="T3" fmla="*/ 8 h 582"/>
                <a:gd name="T4" fmla="*/ 1 w 803"/>
                <a:gd name="T5" fmla="*/ 16 h 582"/>
                <a:gd name="T6" fmla="*/ 1 w 803"/>
                <a:gd name="T7" fmla="*/ 20 h 582"/>
                <a:gd name="T8" fmla="*/ 10 w 803"/>
                <a:gd name="T9" fmla="*/ 24 h 582"/>
                <a:gd name="T10" fmla="*/ 17 w 803"/>
                <a:gd name="T11" fmla="*/ 27 h 582"/>
                <a:gd name="T12" fmla="*/ 28 w 803"/>
                <a:gd name="T13" fmla="*/ 29 h 582"/>
                <a:gd name="T14" fmla="*/ 39 w 803"/>
                <a:gd name="T15" fmla="*/ 32 h 582"/>
                <a:gd name="T16" fmla="*/ 44 w 803"/>
                <a:gd name="T17" fmla="*/ 33 h 582"/>
                <a:gd name="T18" fmla="*/ 44 w 803"/>
                <a:gd name="T19" fmla="*/ 21 h 582"/>
                <a:gd name="T20" fmla="*/ 44 w 803"/>
                <a:gd name="T21" fmla="*/ 13 h 582"/>
                <a:gd name="T22" fmla="*/ 28 w 803"/>
                <a:gd name="T23" fmla="*/ 8 h 582"/>
                <a:gd name="T24" fmla="*/ 17 w 803"/>
                <a:gd name="T25" fmla="*/ 6 h 582"/>
                <a:gd name="T26" fmla="*/ 7 w 803"/>
                <a:gd name="T27" fmla="*/ 4 h 582"/>
                <a:gd name="T28" fmla="*/ 1 w 803"/>
                <a:gd name="T29" fmla="*/ 0 h 582"/>
                <a:gd name="T30" fmla="*/ 0 w 803"/>
                <a:gd name="T31" fmla="*/ 0 h 58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803"/>
                <a:gd name="T49" fmla="*/ 0 h 582"/>
                <a:gd name="T50" fmla="*/ 803 w 803"/>
                <a:gd name="T51" fmla="*/ 582 h 58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803" h="582">
                  <a:moveTo>
                    <a:pt x="0" y="0"/>
                  </a:moveTo>
                  <a:lnTo>
                    <a:pt x="5" y="149"/>
                  </a:lnTo>
                  <a:lnTo>
                    <a:pt x="7" y="273"/>
                  </a:lnTo>
                  <a:lnTo>
                    <a:pt x="15" y="337"/>
                  </a:lnTo>
                  <a:lnTo>
                    <a:pt x="174" y="410"/>
                  </a:lnTo>
                  <a:lnTo>
                    <a:pt x="317" y="471"/>
                  </a:lnTo>
                  <a:lnTo>
                    <a:pt x="503" y="513"/>
                  </a:lnTo>
                  <a:lnTo>
                    <a:pt x="704" y="556"/>
                  </a:lnTo>
                  <a:lnTo>
                    <a:pt x="803" y="582"/>
                  </a:lnTo>
                  <a:lnTo>
                    <a:pt x="803" y="361"/>
                  </a:lnTo>
                  <a:lnTo>
                    <a:pt x="801" y="211"/>
                  </a:lnTo>
                  <a:lnTo>
                    <a:pt x="510" y="142"/>
                  </a:lnTo>
                  <a:lnTo>
                    <a:pt x="305" y="93"/>
                  </a:lnTo>
                  <a:lnTo>
                    <a:pt x="150" y="51"/>
                  </a:lnTo>
                  <a:lnTo>
                    <a:pt x="35" y="0"/>
                  </a:lnTo>
                  <a:lnTo>
                    <a:pt x="0" y="0"/>
                  </a:lnTo>
                  <a:close/>
                </a:path>
              </a:pathLst>
            </a:custGeom>
            <a:solidFill>
              <a:srgbClr val="FCFEB9"/>
            </a:solidFill>
            <a:ln w="9525">
              <a:noFill/>
              <a:round/>
              <a:headEnd/>
              <a:tailEnd/>
            </a:ln>
          </p:spPr>
          <p:txBody>
            <a:bodyPr>
              <a:prstTxWarp prst="textNoShape">
                <a:avLst/>
              </a:prstTxWarp>
            </a:bodyPr>
            <a:lstStyle/>
            <a:p>
              <a:endParaRPr lang="en-US"/>
            </a:p>
          </p:txBody>
        </p:sp>
        <p:sp>
          <p:nvSpPr>
            <p:cNvPr id="63512" name="Freeform 66"/>
            <p:cNvSpPr>
              <a:spLocks noChangeAspect="1"/>
            </p:cNvSpPr>
            <p:nvPr/>
          </p:nvSpPr>
          <p:spPr bwMode="auto">
            <a:xfrm>
              <a:off x="182" y="2026"/>
              <a:ext cx="609" cy="198"/>
            </a:xfrm>
            <a:custGeom>
              <a:avLst/>
              <a:gdLst>
                <a:gd name="T0" fmla="*/ 2 w 812"/>
                <a:gd name="T1" fmla="*/ 0 h 264"/>
                <a:gd name="T2" fmla="*/ 8 w 812"/>
                <a:gd name="T3" fmla="*/ 2 h 264"/>
                <a:gd name="T4" fmla="*/ 14 w 812"/>
                <a:gd name="T5" fmla="*/ 5 h 264"/>
                <a:gd name="T6" fmla="*/ 22 w 812"/>
                <a:gd name="T7" fmla="*/ 7 h 264"/>
                <a:gd name="T8" fmla="*/ 31 w 812"/>
                <a:gd name="T9" fmla="*/ 9 h 264"/>
                <a:gd name="T10" fmla="*/ 38 w 812"/>
                <a:gd name="T11" fmla="*/ 11 h 264"/>
                <a:gd name="T12" fmla="*/ 47 w 812"/>
                <a:gd name="T13" fmla="*/ 12 h 264"/>
                <a:gd name="T14" fmla="*/ 45 w 812"/>
                <a:gd name="T15" fmla="*/ 14 h 264"/>
                <a:gd name="T16" fmla="*/ 34 w 812"/>
                <a:gd name="T17" fmla="*/ 12 h 264"/>
                <a:gd name="T18" fmla="*/ 19 w 812"/>
                <a:gd name="T19" fmla="*/ 8 h 264"/>
                <a:gd name="T20" fmla="*/ 11 w 812"/>
                <a:gd name="T21" fmla="*/ 5 h 264"/>
                <a:gd name="T22" fmla="*/ 3 w 812"/>
                <a:gd name="T23" fmla="*/ 3 h 264"/>
                <a:gd name="T24" fmla="*/ 0 w 812"/>
                <a:gd name="T25" fmla="*/ 2 h 264"/>
                <a:gd name="T26" fmla="*/ 2 w 812"/>
                <a:gd name="T27" fmla="*/ 0 h 26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12"/>
                <a:gd name="T43" fmla="*/ 0 h 264"/>
                <a:gd name="T44" fmla="*/ 812 w 812"/>
                <a:gd name="T45" fmla="*/ 264 h 26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12" h="264">
                  <a:moveTo>
                    <a:pt x="7" y="0"/>
                  </a:moveTo>
                  <a:lnTo>
                    <a:pt x="131" y="44"/>
                  </a:lnTo>
                  <a:lnTo>
                    <a:pt x="263" y="95"/>
                  </a:lnTo>
                  <a:lnTo>
                    <a:pt x="387" y="124"/>
                  </a:lnTo>
                  <a:lnTo>
                    <a:pt x="542" y="164"/>
                  </a:lnTo>
                  <a:lnTo>
                    <a:pt x="677" y="195"/>
                  </a:lnTo>
                  <a:lnTo>
                    <a:pt x="812" y="224"/>
                  </a:lnTo>
                  <a:lnTo>
                    <a:pt x="804" y="264"/>
                  </a:lnTo>
                  <a:lnTo>
                    <a:pt x="598" y="209"/>
                  </a:lnTo>
                  <a:lnTo>
                    <a:pt x="332" y="143"/>
                  </a:lnTo>
                  <a:lnTo>
                    <a:pt x="186" y="102"/>
                  </a:lnTo>
                  <a:lnTo>
                    <a:pt x="43" y="50"/>
                  </a:lnTo>
                  <a:lnTo>
                    <a:pt x="0" y="23"/>
                  </a:lnTo>
                  <a:lnTo>
                    <a:pt x="7" y="0"/>
                  </a:lnTo>
                  <a:close/>
                </a:path>
              </a:pathLst>
            </a:custGeom>
            <a:solidFill>
              <a:srgbClr val="000000"/>
            </a:solidFill>
            <a:ln w="9525">
              <a:noFill/>
              <a:round/>
              <a:headEnd/>
              <a:tailEnd/>
            </a:ln>
          </p:spPr>
          <p:txBody>
            <a:bodyPr>
              <a:prstTxWarp prst="textNoShape">
                <a:avLst/>
              </a:prstTxWarp>
            </a:bodyPr>
            <a:lstStyle/>
            <a:p>
              <a:endParaRPr lang="en-US"/>
            </a:p>
          </p:txBody>
        </p:sp>
        <p:sp>
          <p:nvSpPr>
            <p:cNvPr id="63513" name="Freeform 67"/>
            <p:cNvSpPr>
              <a:spLocks noChangeAspect="1"/>
            </p:cNvSpPr>
            <p:nvPr/>
          </p:nvSpPr>
          <p:spPr bwMode="auto">
            <a:xfrm>
              <a:off x="188" y="2276"/>
              <a:ext cx="597" cy="217"/>
            </a:xfrm>
            <a:custGeom>
              <a:avLst/>
              <a:gdLst>
                <a:gd name="T0" fmla="*/ 2 w 796"/>
                <a:gd name="T1" fmla="*/ 0 h 289"/>
                <a:gd name="T2" fmla="*/ 6 w 796"/>
                <a:gd name="T3" fmla="*/ 4 h 289"/>
                <a:gd name="T4" fmla="*/ 11 w 796"/>
                <a:gd name="T5" fmla="*/ 6 h 289"/>
                <a:gd name="T6" fmla="*/ 17 w 796"/>
                <a:gd name="T7" fmla="*/ 8 h 289"/>
                <a:gd name="T8" fmla="*/ 25 w 796"/>
                <a:gd name="T9" fmla="*/ 11 h 289"/>
                <a:gd name="T10" fmla="*/ 33 w 796"/>
                <a:gd name="T11" fmla="*/ 13 h 289"/>
                <a:gd name="T12" fmla="*/ 41 w 796"/>
                <a:gd name="T13" fmla="*/ 14 h 289"/>
                <a:gd name="T14" fmla="*/ 45 w 796"/>
                <a:gd name="T15" fmla="*/ 15 h 289"/>
                <a:gd name="T16" fmla="*/ 44 w 796"/>
                <a:gd name="T17" fmla="*/ 17 h 289"/>
                <a:gd name="T18" fmla="*/ 39 w 796"/>
                <a:gd name="T19" fmla="*/ 15 h 289"/>
                <a:gd name="T20" fmla="*/ 30 w 796"/>
                <a:gd name="T21" fmla="*/ 13 h 289"/>
                <a:gd name="T22" fmla="*/ 21 w 796"/>
                <a:gd name="T23" fmla="*/ 11 h 289"/>
                <a:gd name="T24" fmla="*/ 14 w 796"/>
                <a:gd name="T25" fmla="*/ 9 h 289"/>
                <a:gd name="T26" fmla="*/ 8 w 796"/>
                <a:gd name="T27" fmla="*/ 6 h 289"/>
                <a:gd name="T28" fmla="*/ 4 w 796"/>
                <a:gd name="T29" fmla="*/ 5 h 289"/>
                <a:gd name="T30" fmla="*/ 0 w 796"/>
                <a:gd name="T31" fmla="*/ 2 h 289"/>
                <a:gd name="T32" fmla="*/ 2 w 796"/>
                <a:gd name="T33" fmla="*/ 0 h 28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96"/>
                <a:gd name="T52" fmla="*/ 0 h 289"/>
                <a:gd name="T53" fmla="*/ 796 w 796"/>
                <a:gd name="T54" fmla="*/ 289 h 28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96" h="289">
                  <a:moveTo>
                    <a:pt x="8" y="0"/>
                  </a:moveTo>
                  <a:lnTo>
                    <a:pt x="97" y="57"/>
                  </a:lnTo>
                  <a:lnTo>
                    <a:pt x="198" y="100"/>
                  </a:lnTo>
                  <a:lnTo>
                    <a:pt x="305" y="141"/>
                  </a:lnTo>
                  <a:lnTo>
                    <a:pt x="444" y="178"/>
                  </a:lnTo>
                  <a:lnTo>
                    <a:pt x="587" y="214"/>
                  </a:lnTo>
                  <a:lnTo>
                    <a:pt x="720" y="240"/>
                  </a:lnTo>
                  <a:lnTo>
                    <a:pt x="796" y="253"/>
                  </a:lnTo>
                  <a:lnTo>
                    <a:pt x="789" y="289"/>
                  </a:lnTo>
                  <a:lnTo>
                    <a:pt x="692" y="263"/>
                  </a:lnTo>
                  <a:lnTo>
                    <a:pt x="538" y="227"/>
                  </a:lnTo>
                  <a:lnTo>
                    <a:pt x="375" y="190"/>
                  </a:lnTo>
                  <a:lnTo>
                    <a:pt x="256" y="155"/>
                  </a:lnTo>
                  <a:lnTo>
                    <a:pt x="143" y="107"/>
                  </a:lnTo>
                  <a:lnTo>
                    <a:pt x="67" y="71"/>
                  </a:lnTo>
                  <a:lnTo>
                    <a:pt x="0" y="37"/>
                  </a:lnTo>
                  <a:lnTo>
                    <a:pt x="8" y="0"/>
                  </a:lnTo>
                  <a:close/>
                </a:path>
              </a:pathLst>
            </a:custGeom>
            <a:solidFill>
              <a:srgbClr val="000000"/>
            </a:solidFill>
            <a:ln w="9525">
              <a:noFill/>
              <a:round/>
              <a:headEnd/>
              <a:tailEnd/>
            </a:ln>
          </p:spPr>
          <p:txBody>
            <a:bodyPr>
              <a:prstTxWarp prst="textNoShape">
                <a:avLst/>
              </a:prstTxWarp>
            </a:bodyPr>
            <a:lstStyle/>
            <a:p>
              <a:endParaRPr lang="en-US"/>
            </a:p>
          </p:txBody>
        </p:sp>
        <p:grpSp>
          <p:nvGrpSpPr>
            <p:cNvPr id="63514" name="Group 68"/>
            <p:cNvGrpSpPr>
              <a:grpSpLocks noChangeAspect="1"/>
            </p:cNvGrpSpPr>
            <p:nvPr/>
          </p:nvGrpSpPr>
          <p:grpSpPr bwMode="auto">
            <a:xfrm>
              <a:off x="177" y="1905"/>
              <a:ext cx="1122" cy="743"/>
              <a:chOff x="287" y="1196"/>
              <a:chExt cx="1496" cy="991"/>
            </a:xfrm>
          </p:grpSpPr>
          <p:sp>
            <p:nvSpPr>
              <p:cNvPr id="63544" name="Freeform 69"/>
              <p:cNvSpPr>
                <a:spLocks noChangeAspect="1"/>
              </p:cNvSpPr>
              <p:nvPr/>
            </p:nvSpPr>
            <p:spPr bwMode="auto">
              <a:xfrm>
                <a:off x="1087" y="1488"/>
                <a:ext cx="696" cy="325"/>
              </a:xfrm>
              <a:custGeom>
                <a:avLst/>
                <a:gdLst>
                  <a:gd name="T0" fmla="*/ 188 w 696"/>
                  <a:gd name="T1" fmla="*/ 193 h 325"/>
                  <a:gd name="T2" fmla="*/ 358 w 696"/>
                  <a:gd name="T3" fmla="*/ 108 h 325"/>
                  <a:gd name="T4" fmla="*/ 481 w 696"/>
                  <a:gd name="T5" fmla="*/ 30 h 325"/>
                  <a:gd name="T6" fmla="*/ 543 w 696"/>
                  <a:gd name="T7" fmla="*/ 0 h 325"/>
                  <a:gd name="T8" fmla="*/ 573 w 696"/>
                  <a:gd name="T9" fmla="*/ 0 h 325"/>
                  <a:gd name="T10" fmla="*/ 696 w 696"/>
                  <a:gd name="T11" fmla="*/ 66 h 325"/>
                  <a:gd name="T12" fmla="*/ 696 w 696"/>
                  <a:gd name="T13" fmla="*/ 92 h 325"/>
                  <a:gd name="T14" fmla="*/ 620 w 696"/>
                  <a:gd name="T15" fmla="*/ 143 h 325"/>
                  <a:gd name="T16" fmla="*/ 495 w 696"/>
                  <a:gd name="T17" fmla="*/ 193 h 325"/>
                  <a:gd name="T18" fmla="*/ 361 w 696"/>
                  <a:gd name="T19" fmla="*/ 242 h 325"/>
                  <a:gd name="T20" fmla="*/ 180 w 696"/>
                  <a:gd name="T21" fmla="*/ 290 h 325"/>
                  <a:gd name="T22" fmla="*/ 4 w 696"/>
                  <a:gd name="T23" fmla="*/ 325 h 325"/>
                  <a:gd name="T24" fmla="*/ 0 w 696"/>
                  <a:gd name="T25" fmla="*/ 290 h 325"/>
                  <a:gd name="T26" fmla="*/ 136 w 696"/>
                  <a:gd name="T27" fmla="*/ 261 h 325"/>
                  <a:gd name="T28" fmla="*/ 347 w 696"/>
                  <a:gd name="T29" fmla="*/ 214 h 325"/>
                  <a:gd name="T30" fmla="*/ 490 w 696"/>
                  <a:gd name="T31" fmla="*/ 164 h 325"/>
                  <a:gd name="T32" fmla="*/ 630 w 696"/>
                  <a:gd name="T33" fmla="*/ 101 h 325"/>
                  <a:gd name="T34" fmla="*/ 664 w 696"/>
                  <a:gd name="T35" fmla="*/ 79 h 325"/>
                  <a:gd name="T36" fmla="*/ 553 w 696"/>
                  <a:gd name="T37" fmla="*/ 23 h 325"/>
                  <a:gd name="T38" fmla="*/ 481 w 696"/>
                  <a:gd name="T39" fmla="*/ 63 h 325"/>
                  <a:gd name="T40" fmla="*/ 347 w 696"/>
                  <a:gd name="T41" fmla="*/ 134 h 325"/>
                  <a:gd name="T42" fmla="*/ 170 w 696"/>
                  <a:gd name="T43" fmla="*/ 219 h 325"/>
                  <a:gd name="T44" fmla="*/ 188 w 696"/>
                  <a:gd name="T45" fmla="*/ 193 h 32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696"/>
                  <a:gd name="T70" fmla="*/ 0 h 325"/>
                  <a:gd name="T71" fmla="*/ 696 w 696"/>
                  <a:gd name="T72" fmla="*/ 325 h 32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696" h="325">
                    <a:moveTo>
                      <a:pt x="188" y="193"/>
                    </a:moveTo>
                    <a:lnTo>
                      <a:pt x="358" y="108"/>
                    </a:lnTo>
                    <a:lnTo>
                      <a:pt x="481" y="30"/>
                    </a:lnTo>
                    <a:lnTo>
                      <a:pt x="543" y="0"/>
                    </a:lnTo>
                    <a:lnTo>
                      <a:pt x="573" y="0"/>
                    </a:lnTo>
                    <a:lnTo>
                      <a:pt x="696" y="66"/>
                    </a:lnTo>
                    <a:lnTo>
                      <a:pt x="696" y="92"/>
                    </a:lnTo>
                    <a:lnTo>
                      <a:pt x="620" y="143"/>
                    </a:lnTo>
                    <a:lnTo>
                      <a:pt x="495" y="193"/>
                    </a:lnTo>
                    <a:lnTo>
                      <a:pt x="361" y="242"/>
                    </a:lnTo>
                    <a:lnTo>
                      <a:pt x="180" y="290"/>
                    </a:lnTo>
                    <a:lnTo>
                      <a:pt x="4" y="325"/>
                    </a:lnTo>
                    <a:lnTo>
                      <a:pt x="0" y="290"/>
                    </a:lnTo>
                    <a:lnTo>
                      <a:pt x="136" y="261"/>
                    </a:lnTo>
                    <a:lnTo>
                      <a:pt x="347" y="214"/>
                    </a:lnTo>
                    <a:lnTo>
                      <a:pt x="490" y="164"/>
                    </a:lnTo>
                    <a:lnTo>
                      <a:pt x="630" y="101"/>
                    </a:lnTo>
                    <a:lnTo>
                      <a:pt x="664" y="79"/>
                    </a:lnTo>
                    <a:lnTo>
                      <a:pt x="553" y="23"/>
                    </a:lnTo>
                    <a:lnTo>
                      <a:pt x="481" y="63"/>
                    </a:lnTo>
                    <a:lnTo>
                      <a:pt x="347" y="134"/>
                    </a:lnTo>
                    <a:lnTo>
                      <a:pt x="170" y="219"/>
                    </a:lnTo>
                    <a:lnTo>
                      <a:pt x="188" y="193"/>
                    </a:lnTo>
                    <a:close/>
                  </a:path>
                </a:pathLst>
              </a:custGeom>
              <a:solidFill>
                <a:srgbClr val="000000"/>
              </a:solidFill>
              <a:ln w="9525">
                <a:noFill/>
                <a:round/>
                <a:headEnd/>
                <a:tailEnd/>
              </a:ln>
            </p:spPr>
            <p:txBody>
              <a:bodyPr>
                <a:prstTxWarp prst="textNoShape">
                  <a:avLst/>
                </a:prstTxWarp>
              </a:bodyPr>
              <a:lstStyle/>
              <a:p>
                <a:endParaRPr lang="en-US"/>
              </a:p>
            </p:txBody>
          </p:sp>
          <p:sp>
            <p:nvSpPr>
              <p:cNvPr id="63545" name="Freeform 70"/>
              <p:cNvSpPr>
                <a:spLocks noChangeAspect="1"/>
              </p:cNvSpPr>
              <p:nvPr/>
            </p:nvSpPr>
            <p:spPr bwMode="auto">
              <a:xfrm>
                <a:off x="989" y="1398"/>
                <a:ext cx="121" cy="789"/>
              </a:xfrm>
              <a:custGeom>
                <a:avLst/>
                <a:gdLst>
                  <a:gd name="T0" fmla="*/ 121 w 121"/>
                  <a:gd name="T1" fmla="*/ 769 h 789"/>
                  <a:gd name="T2" fmla="*/ 117 w 121"/>
                  <a:gd name="T3" fmla="*/ 16 h 789"/>
                  <a:gd name="T4" fmla="*/ 86 w 121"/>
                  <a:gd name="T5" fmla="*/ 0 h 789"/>
                  <a:gd name="T6" fmla="*/ 10 w 121"/>
                  <a:gd name="T7" fmla="*/ 3 h 789"/>
                  <a:gd name="T8" fmla="*/ 0 w 121"/>
                  <a:gd name="T9" fmla="*/ 65 h 789"/>
                  <a:gd name="T10" fmla="*/ 3 w 121"/>
                  <a:gd name="T11" fmla="*/ 173 h 789"/>
                  <a:gd name="T12" fmla="*/ 37 w 121"/>
                  <a:gd name="T13" fmla="*/ 173 h 789"/>
                  <a:gd name="T14" fmla="*/ 33 w 121"/>
                  <a:gd name="T15" fmla="*/ 42 h 789"/>
                  <a:gd name="T16" fmla="*/ 46 w 121"/>
                  <a:gd name="T17" fmla="*/ 30 h 789"/>
                  <a:gd name="T18" fmla="*/ 83 w 121"/>
                  <a:gd name="T19" fmla="*/ 35 h 789"/>
                  <a:gd name="T20" fmla="*/ 98 w 121"/>
                  <a:gd name="T21" fmla="*/ 42 h 789"/>
                  <a:gd name="T22" fmla="*/ 91 w 121"/>
                  <a:gd name="T23" fmla="*/ 202 h 789"/>
                  <a:gd name="T24" fmla="*/ 94 w 121"/>
                  <a:gd name="T25" fmla="*/ 387 h 789"/>
                  <a:gd name="T26" fmla="*/ 86 w 121"/>
                  <a:gd name="T27" fmla="*/ 565 h 789"/>
                  <a:gd name="T28" fmla="*/ 86 w 121"/>
                  <a:gd name="T29" fmla="*/ 786 h 789"/>
                  <a:gd name="T30" fmla="*/ 117 w 121"/>
                  <a:gd name="T31" fmla="*/ 789 h 789"/>
                  <a:gd name="T32" fmla="*/ 121 w 121"/>
                  <a:gd name="T33" fmla="*/ 769 h 78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21"/>
                  <a:gd name="T52" fmla="*/ 0 h 789"/>
                  <a:gd name="T53" fmla="*/ 121 w 121"/>
                  <a:gd name="T54" fmla="*/ 789 h 78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21" h="789">
                    <a:moveTo>
                      <a:pt x="121" y="769"/>
                    </a:moveTo>
                    <a:lnTo>
                      <a:pt x="117" y="16"/>
                    </a:lnTo>
                    <a:lnTo>
                      <a:pt x="86" y="0"/>
                    </a:lnTo>
                    <a:lnTo>
                      <a:pt x="10" y="3"/>
                    </a:lnTo>
                    <a:lnTo>
                      <a:pt x="0" y="65"/>
                    </a:lnTo>
                    <a:lnTo>
                      <a:pt x="3" y="173"/>
                    </a:lnTo>
                    <a:lnTo>
                      <a:pt x="37" y="173"/>
                    </a:lnTo>
                    <a:lnTo>
                      <a:pt x="33" y="42"/>
                    </a:lnTo>
                    <a:lnTo>
                      <a:pt x="46" y="30"/>
                    </a:lnTo>
                    <a:lnTo>
                      <a:pt x="83" y="35"/>
                    </a:lnTo>
                    <a:lnTo>
                      <a:pt x="98" y="42"/>
                    </a:lnTo>
                    <a:lnTo>
                      <a:pt x="91" y="202"/>
                    </a:lnTo>
                    <a:lnTo>
                      <a:pt x="94" y="387"/>
                    </a:lnTo>
                    <a:lnTo>
                      <a:pt x="86" y="565"/>
                    </a:lnTo>
                    <a:lnTo>
                      <a:pt x="86" y="786"/>
                    </a:lnTo>
                    <a:lnTo>
                      <a:pt x="117" y="789"/>
                    </a:lnTo>
                    <a:lnTo>
                      <a:pt x="121" y="769"/>
                    </a:lnTo>
                    <a:close/>
                  </a:path>
                </a:pathLst>
              </a:custGeom>
              <a:solidFill>
                <a:srgbClr val="000000"/>
              </a:solidFill>
              <a:ln w="9525">
                <a:noFill/>
                <a:round/>
                <a:headEnd/>
                <a:tailEnd/>
              </a:ln>
            </p:spPr>
            <p:txBody>
              <a:bodyPr>
                <a:prstTxWarp prst="textNoShape">
                  <a:avLst/>
                </a:prstTxWarp>
              </a:bodyPr>
              <a:lstStyle/>
              <a:p>
                <a:endParaRPr lang="en-US"/>
              </a:p>
            </p:txBody>
          </p:sp>
          <p:sp>
            <p:nvSpPr>
              <p:cNvPr id="63546" name="Freeform 71"/>
              <p:cNvSpPr>
                <a:spLocks noChangeAspect="1"/>
              </p:cNvSpPr>
              <p:nvPr/>
            </p:nvSpPr>
            <p:spPr bwMode="auto">
              <a:xfrm>
                <a:off x="287" y="1196"/>
                <a:ext cx="114" cy="867"/>
              </a:xfrm>
              <a:custGeom>
                <a:avLst/>
                <a:gdLst>
                  <a:gd name="T0" fmla="*/ 63 w 114"/>
                  <a:gd name="T1" fmla="*/ 835 h 867"/>
                  <a:gd name="T2" fmla="*/ 26 w 114"/>
                  <a:gd name="T3" fmla="*/ 607 h 867"/>
                  <a:gd name="T4" fmla="*/ 7 w 114"/>
                  <a:gd name="T5" fmla="*/ 442 h 867"/>
                  <a:gd name="T6" fmla="*/ 0 w 114"/>
                  <a:gd name="T7" fmla="*/ 232 h 867"/>
                  <a:gd name="T8" fmla="*/ 2 w 114"/>
                  <a:gd name="T9" fmla="*/ 76 h 867"/>
                  <a:gd name="T10" fmla="*/ 7 w 114"/>
                  <a:gd name="T11" fmla="*/ 14 h 867"/>
                  <a:gd name="T12" fmla="*/ 63 w 114"/>
                  <a:gd name="T13" fmla="*/ 0 h 867"/>
                  <a:gd name="T14" fmla="*/ 93 w 114"/>
                  <a:gd name="T15" fmla="*/ 4 h 867"/>
                  <a:gd name="T16" fmla="*/ 114 w 114"/>
                  <a:gd name="T17" fmla="*/ 35 h 867"/>
                  <a:gd name="T18" fmla="*/ 106 w 114"/>
                  <a:gd name="T19" fmla="*/ 212 h 867"/>
                  <a:gd name="T20" fmla="*/ 76 w 114"/>
                  <a:gd name="T21" fmla="*/ 201 h 867"/>
                  <a:gd name="T22" fmla="*/ 86 w 114"/>
                  <a:gd name="T23" fmla="*/ 115 h 867"/>
                  <a:gd name="T24" fmla="*/ 86 w 114"/>
                  <a:gd name="T25" fmla="*/ 46 h 867"/>
                  <a:gd name="T26" fmla="*/ 67 w 114"/>
                  <a:gd name="T27" fmla="*/ 19 h 867"/>
                  <a:gd name="T28" fmla="*/ 37 w 114"/>
                  <a:gd name="T29" fmla="*/ 32 h 867"/>
                  <a:gd name="T30" fmla="*/ 33 w 114"/>
                  <a:gd name="T31" fmla="*/ 74 h 867"/>
                  <a:gd name="T32" fmla="*/ 30 w 114"/>
                  <a:gd name="T33" fmla="*/ 178 h 867"/>
                  <a:gd name="T34" fmla="*/ 26 w 114"/>
                  <a:gd name="T35" fmla="*/ 310 h 867"/>
                  <a:gd name="T36" fmla="*/ 37 w 114"/>
                  <a:gd name="T37" fmla="*/ 440 h 867"/>
                  <a:gd name="T38" fmla="*/ 47 w 114"/>
                  <a:gd name="T39" fmla="*/ 568 h 867"/>
                  <a:gd name="T40" fmla="*/ 67 w 114"/>
                  <a:gd name="T41" fmla="*/ 701 h 867"/>
                  <a:gd name="T42" fmla="*/ 93 w 114"/>
                  <a:gd name="T43" fmla="*/ 818 h 867"/>
                  <a:gd name="T44" fmla="*/ 98 w 114"/>
                  <a:gd name="T45" fmla="*/ 867 h 867"/>
                  <a:gd name="T46" fmla="*/ 63 w 114"/>
                  <a:gd name="T47" fmla="*/ 835 h 86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14"/>
                  <a:gd name="T73" fmla="*/ 0 h 867"/>
                  <a:gd name="T74" fmla="*/ 114 w 114"/>
                  <a:gd name="T75" fmla="*/ 867 h 86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14" h="867">
                    <a:moveTo>
                      <a:pt x="63" y="835"/>
                    </a:moveTo>
                    <a:lnTo>
                      <a:pt x="26" y="607"/>
                    </a:lnTo>
                    <a:lnTo>
                      <a:pt x="7" y="442"/>
                    </a:lnTo>
                    <a:lnTo>
                      <a:pt x="0" y="232"/>
                    </a:lnTo>
                    <a:lnTo>
                      <a:pt x="2" y="76"/>
                    </a:lnTo>
                    <a:lnTo>
                      <a:pt x="7" y="14"/>
                    </a:lnTo>
                    <a:lnTo>
                      <a:pt x="63" y="0"/>
                    </a:lnTo>
                    <a:lnTo>
                      <a:pt x="93" y="4"/>
                    </a:lnTo>
                    <a:lnTo>
                      <a:pt x="114" y="35"/>
                    </a:lnTo>
                    <a:lnTo>
                      <a:pt x="106" y="212"/>
                    </a:lnTo>
                    <a:lnTo>
                      <a:pt x="76" y="201"/>
                    </a:lnTo>
                    <a:lnTo>
                      <a:pt x="86" y="115"/>
                    </a:lnTo>
                    <a:lnTo>
                      <a:pt x="86" y="46"/>
                    </a:lnTo>
                    <a:lnTo>
                      <a:pt x="67" y="19"/>
                    </a:lnTo>
                    <a:lnTo>
                      <a:pt x="37" y="32"/>
                    </a:lnTo>
                    <a:lnTo>
                      <a:pt x="33" y="74"/>
                    </a:lnTo>
                    <a:lnTo>
                      <a:pt x="30" y="178"/>
                    </a:lnTo>
                    <a:lnTo>
                      <a:pt x="26" y="310"/>
                    </a:lnTo>
                    <a:lnTo>
                      <a:pt x="37" y="440"/>
                    </a:lnTo>
                    <a:lnTo>
                      <a:pt x="47" y="568"/>
                    </a:lnTo>
                    <a:lnTo>
                      <a:pt x="67" y="701"/>
                    </a:lnTo>
                    <a:lnTo>
                      <a:pt x="93" y="818"/>
                    </a:lnTo>
                    <a:lnTo>
                      <a:pt x="98" y="867"/>
                    </a:lnTo>
                    <a:lnTo>
                      <a:pt x="63" y="835"/>
                    </a:lnTo>
                    <a:close/>
                  </a:path>
                </a:pathLst>
              </a:custGeom>
              <a:solidFill>
                <a:srgbClr val="000000"/>
              </a:solidFill>
              <a:ln w="9525">
                <a:noFill/>
                <a:round/>
                <a:headEnd/>
                <a:tailEnd/>
              </a:ln>
            </p:spPr>
            <p:txBody>
              <a:bodyPr>
                <a:prstTxWarp prst="textNoShape">
                  <a:avLst/>
                </a:prstTxWarp>
              </a:bodyPr>
              <a:lstStyle/>
              <a:p>
                <a:endParaRPr lang="en-US"/>
              </a:p>
            </p:txBody>
          </p:sp>
          <p:sp>
            <p:nvSpPr>
              <p:cNvPr id="63547" name="Freeform 72"/>
              <p:cNvSpPr>
                <a:spLocks noChangeAspect="1"/>
              </p:cNvSpPr>
              <p:nvPr/>
            </p:nvSpPr>
            <p:spPr bwMode="auto">
              <a:xfrm>
                <a:off x="1590" y="1626"/>
                <a:ext cx="91" cy="323"/>
              </a:xfrm>
              <a:custGeom>
                <a:avLst/>
                <a:gdLst>
                  <a:gd name="T0" fmla="*/ 91 w 91"/>
                  <a:gd name="T1" fmla="*/ 0 h 323"/>
                  <a:gd name="T2" fmla="*/ 91 w 91"/>
                  <a:gd name="T3" fmla="*/ 307 h 323"/>
                  <a:gd name="T4" fmla="*/ 55 w 91"/>
                  <a:gd name="T5" fmla="*/ 323 h 323"/>
                  <a:gd name="T6" fmla="*/ 0 w 91"/>
                  <a:gd name="T7" fmla="*/ 315 h 323"/>
                  <a:gd name="T8" fmla="*/ 0 w 91"/>
                  <a:gd name="T9" fmla="*/ 29 h 323"/>
                  <a:gd name="T10" fmla="*/ 31 w 91"/>
                  <a:gd name="T11" fmla="*/ 22 h 323"/>
                  <a:gd name="T12" fmla="*/ 23 w 91"/>
                  <a:gd name="T13" fmla="*/ 292 h 323"/>
                  <a:gd name="T14" fmla="*/ 52 w 91"/>
                  <a:gd name="T15" fmla="*/ 292 h 323"/>
                  <a:gd name="T16" fmla="*/ 68 w 91"/>
                  <a:gd name="T17" fmla="*/ 288 h 323"/>
                  <a:gd name="T18" fmla="*/ 62 w 91"/>
                  <a:gd name="T19" fmla="*/ 12 h 323"/>
                  <a:gd name="T20" fmla="*/ 91 w 91"/>
                  <a:gd name="T21" fmla="*/ 0 h 32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1"/>
                  <a:gd name="T34" fmla="*/ 0 h 323"/>
                  <a:gd name="T35" fmla="*/ 91 w 91"/>
                  <a:gd name="T36" fmla="*/ 323 h 32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1" h="323">
                    <a:moveTo>
                      <a:pt x="91" y="0"/>
                    </a:moveTo>
                    <a:lnTo>
                      <a:pt x="91" y="307"/>
                    </a:lnTo>
                    <a:lnTo>
                      <a:pt x="55" y="323"/>
                    </a:lnTo>
                    <a:lnTo>
                      <a:pt x="0" y="315"/>
                    </a:lnTo>
                    <a:lnTo>
                      <a:pt x="0" y="29"/>
                    </a:lnTo>
                    <a:lnTo>
                      <a:pt x="31" y="22"/>
                    </a:lnTo>
                    <a:lnTo>
                      <a:pt x="23" y="292"/>
                    </a:lnTo>
                    <a:lnTo>
                      <a:pt x="52" y="292"/>
                    </a:lnTo>
                    <a:lnTo>
                      <a:pt x="68" y="288"/>
                    </a:lnTo>
                    <a:lnTo>
                      <a:pt x="62" y="12"/>
                    </a:lnTo>
                    <a:lnTo>
                      <a:pt x="91" y="0"/>
                    </a:lnTo>
                    <a:close/>
                  </a:path>
                </a:pathLst>
              </a:custGeom>
              <a:solidFill>
                <a:srgbClr val="000000"/>
              </a:solidFill>
              <a:ln w="9525">
                <a:noFill/>
                <a:round/>
                <a:headEnd/>
                <a:tailEnd/>
              </a:ln>
            </p:spPr>
            <p:txBody>
              <a:bodyPr>
                <a:prstTxWarp prst="textNoShape">
                  <a:avLst/>
                </a:prstTxWarp>
              </a:bodyPr>
              <a:lstStyle/>
              <a:p>
                <a:endParaRPr lang="en-US"/>
              </a:p>
            </p:txBody>
          </p:sp>
          <p:sp>
            <p:nvSpPr>
              <p:cNvPr id="63548" name="Freeform 73"/>
              <p:cNvSpPr>
                <a:spLocks noChangeAspect="1"/>
              </p:cNvSpPr>
              <p:nvPr/>
            </p:nvSpPr>
            <p:spPr bwMode="auto">
              <a:xfrm>
                <a:off x="354" y="1742"/>
                <a:ext cx="39" cy="279"/>
              </a:xfrm>
              <a:custGeom>
                <a:avLst/>
                <a:gdLst>
                  <a:gd name="T0" fmla="*/ 34 w 39"/>
                  <a:gd name="T1" fmla="*/ 19 h 279"/>
                  <a:gd name="T2" fmla="*/ 39 w 39"/>
                  <a:gd name="T3" fmla="*/ 279 h 279"/>
                  <a:gd name="T4" fmla="*/ 0 w 39"/>
                  <a:gd name="T5" fmla="*/ 257 h 279"/>
                  <a:gd name="T6" fmla="*/ 0 w 39"/>
                  <a:gd name="T7" fmla="*/ 0 h 279"/>
                  <a:gd name="T8" fmla="*/ 34 w 39"/>
                  <a:gd name="T9" fmla="*/ 19 h 279"/>
                  <a:gd name="T10" fmla="*/ 0 60000 65536"/>
                  <a:gd name="T11" fmla="*/ 0 60000 65536"/>
                  <a:gd name="T12" fmla="*/ 0 60000 65536"/>
                  <a:gd name="T13" fmla="*/ 0 60000 65536"/>
                  <a:gd name="T14" fmla="*/ 0 60000 65536"/>
                  <a:gd name="T15" fmla="*/ 0 w 39"/>
                  <a:gd name="T16" fmla="*/ 0 h 279"/>
                  <a:gd name="T17" fmla="*/ 39 w 39"/>
                  <a:gd name="T18" fmla="*/ 279 h 279"/>
                </a:gdLst>
                <a:ahLst/>
                <a:cxnLst>
                  <a:cxn ang="T10">
                    <a:pos x="T0" y="T1"/>
                  </a:cxn>
                  <a:cxn ang="T11">
                    <a:pos x="T2" y="T3"/>
                  </a:cxn>
                  <a:cxn ang="T12">
                    <a:pos x="T4" y="T5"/>
                  </a:cxn>
                  <a:cxn ang="T13">
                    <a:pos x="T6" y="T7"/>
                  </a:cxn>
                  <a:cxn ang="T14">
                    <a:pos x="T8" y="T9"/>
                  </a:cxn>
                </a:cxnLst>
                <a:rect l="T15" t="T16" r="T17" b="T18"/>
                <a:pathLst>
                  <a:path w="39" h="279">
                    <a:moveTo>
                      <a:pt x="34" y="19"/>
                    </a:moveTo>
                    <a:lnTo>
                      <a:pt x="39" y="279"/>
                    </a:lnTo>
                    <a:lnTo>
                      <a:pt x="0" y="257"/>
                    </a:lnTo>
                    <a:lnTo>
                      <a:pt x="0" y="0"/>
                    </a:lnTo>
                    <a:lnTo>
                      <a:pt x="34" y="19"/>
                    </a:lnTo>
                    <a:close/>
                  </a:path>
                </a:pathLst>
              </a:custGeom>
              <a:solidFill>
                <a:srgbClr val="000000"/>
              </a:solidFill>
              <a:ln w="9525">
                <a:noFill/>
                <a:round/>
                <a:headEnd/>
                <a:tailEnd/>
              </a:ln>
            </p:spPr>
            <p:txBody>
              <a:bodyPr>
                <a:prstTxWarp prst="textNoShape">
                  <a:avLst/>
                </a:prstTxWarp>
              </a:bodyPr>
              <a:lstStyle/>
              <a:p>
                <a:endParaRPr lang="en-US"/>
              </a:p>
            </p:txBody>
          </p:sp>
          <p:sp>
            <p:nvSpPr>
              <p:cNvPr id="63549" name="Freeform 74"/>
              <p:cNvSpPr>
                <a:spLocks noChangeAspect="1"/>
              </p:cNvSpPr>
              <p:nvPr/>
            </p:nvSpPr>
            <p:spPr bwMode="auto">
              <a:xfrm>
                <a:off x="984" y="1934"/>
                <a:ext cx="101" cy="237"/>
              </a:xfrm>
              <a:custGeom>
                <a:avLst/>
                <a:gdLst>
                  <a:gd name="T0" fmla="*/ 32 w 101"/>
                  <a:gd name="T1" fmla="*/ 17 h 237"/>
                  <a:gd name="T2" fmla="*/ 29 w 101"/>
                  <a:gd name="T3" fmla="*/ 189 h 237"/>
                  <a:gd name="T4" fmla="*/ 101 w 101"/>
                  <a:gd name="T5" fmla="*/ 201 h 237"/>
                  <a:gd name="T6" fmla="*/ 101 w 101"/>
                  <a:gd name="T7" fmla="*/ 237 h 237"/>
                  <a:gd name="T8" fmla="*/ 0 w 101"/>
                  <a:gd name="T9" fmla="*/ 201 h 237"/>
                  <a:gd name="T10" fmla="*/ 0 w 101"/>
                  <a:gd name="T11" fmla="*/ 0 h 237"/>
                  <a:gd name="T12" fmla="*/ 32 w 101"/>
                  <a:gd name="T13" fmla="*/ 17 h 237"/>
                  <a:gd name="T14" fmla="*/ 0 60000 65536"/>
                  <a:gd name="T15" fmla="*/ 0 60000 65536"/>
                  <a:gd name="T16" fmla="*/ 0 60000 65536"/>
                  <a:gd name="T17" fmla="*/ 0 60000 65536"/>
                  <a:gd name="T18" fmla="*/ 0 60000 65536"/>
                  <a:gd name="T19" fmla="*/ 0 60000 65536"/>
                  <a:gd name="T20" fmla="*/ 0 60000 65536"/>
                  <a:gd name="T21" fmla="*/ 0 w 101"/>
                  <a:gd name="T22" fmla="*/ 0 h 237"/>
                  <a:gd name="T23" fmla="*/ 101 w 101"/>
                  <a:gd name="T24" fmla="*/ 237 h 23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237">
                    <a:moveTo>
                      <a:pt x="32" y="17"/>
                    </a:moveTo>
                    <a:lnTo>
                      <a:pt x="29" y="189"/>
                    </a:lnTo>
                    <a:lnTo>
                      <a:pt x="101" y="201"/>
                    </a:lnTo>
                    <a:lnTo>
                      <a:pt x="101" y="237"/>
                    </a:lnTo>
                    <a:lnTo>
                      <a:pt x="0" y="201"/>
                    </a:lnTo>
                    <a:lnTo>
                      <a:pt x="0" y="0"/>
                    </a:lnTo>
                    <a:lnTo>
                      <a:pt x="32" y="17"/>
                    </a:lnTo>
                    <a:close/>
                  </a:path>
                </a:pathLst>
              </a:custGeom>
              <a:solidFill>
                <a:srgbClr val="000000"/>
              </a:solidFill>
              <a:ln w="9525">
                <a:noFill/>
                <a:round/>
                <a:headEnd/>
                <a:tailEnd/>
              </a:ln>
            </p:spPr>
            <p:txBody>
              <a:bodyPr>
                <a:prstTxWarp prst="textNoShape">
                  <a:avLst/>
                </a:prstTxWarp>
              </a:bodyPr>
              <a:lstStyle/>
              <a:p>
                <a:endParaRPr lang="en-US"/>
              </a:p>
            </p:txBody>
          </p:sp>
        </p:grpSp>
        <p:grpSp>
          <p:nvGrpSpPr>
            <p:cNvPr id="63515" name="Group 75"/>
            <p:cNvGrpSpPr>
              <a:grpSpLocks noChangeAspect="1"/>
            </p:cNvGrpSpPr>
            <p:nvPr/>
          </p:nvGrpSpPr>
          <p:grpSpPr bwMode="auto">
            <a:xfrm>
              <a:off x="192" y="2443"/>
              <a:ext cx="1068" cy="940"/>
              <a:chOff x="307" y="1914"/>
              <a:chExt cx="1424" cy="1253"/>
            </a:xfrm>
          </p:grpSpPr>
          <p:sp>
            <p:nvSpPr>
              <p:cNvPr id="63530" name="Freeform 76"/>
              <p:cNvSpPr>
                <a:spLocks noChangeAspect="1"/>
              </p:cNvSpPr>
              <p:nvPr/>
            </p:nvSpPr>
            <p:spPr bwMode="auto">
              <a:xfrm>
                <a:off x="350" y="1914"/>
                <a:ext cx="1381" cy="367"/>
              </a:xfrm>
              <a:custGeom>
                <a:avLst/>
                <a:gdLst>
                  <a:gd name="T0" fmla="*/ 7 w 1381"/>
                  <a:gd name="T1" fmla="*/ 108 h 367"/>
                  <a:gd name="T2" fmla="*/ 192 w 1381"/>
                  <a:gd name="T3" fmla="*/ 42 h 367"/>
                  <a:gd name="T4" fmla="*/ 74 w 1381"/>
                  <a:gd name="T5" fmla="*/ 127 h 367"/>
                  <a:gd name="T6" fmla="*/ 117 w 1381"/>
                  <a:gd name="T7" fmla="*/ 169 h 367"/>
                  <a:gd name="T8" fmla="*/ 186 w 1381"/>
                  <a:gd name="T9" fmla="*/ 218 h 367"/>
                  <a:gd name="T10" fmla="*/ 149 w 1381"/>
                  <a:gd name="T11" fmla="*/ 221 h 367"/>
                  <a:gd name="T12" fmla="*/ 46 w 1381"/>
                  <a:gd name="T13" fmla="*/ 157 h 367"/>
                  <a:gd name="T14" fmla="*/ 87 w 1381"/>
                  <a:gd name="T15" fmla="*/ 221 h 367"/>
                  <a:gd name="T16" fmla="*/ 152 w 1381"/>
                  <a:gd name="T17" fmla="*/ 270 h 367"/>
                  <a:gd name="T18" fmla="*/ 241 w 1381"/>
                  <a:gd name="T19" fmla="*/ 313 h 367"/>
                  <a:gd name="T20" fmla="*/ 364 w 1381"/>
                  <a:gd name="T21" fmla="*/ 325 h 367"/>
                  <a:gd name="T22" fmla="*/ 481 w 1381"/>
                  <a:gd name="T23" fmla="*/ 325 h 367"/>
                  <a:gd name="T24" fmla="*/ 605 w 1381"/>
                  <a:gd name="T25" fmla="*/ 313 h 367"/>
                  <a:gd name="T26" fmla="*/ 695 w 1381"/>
                  <a:gd name="T27" fmla="*/ 277 h 367"/>
                  <a:gd name="T28" fmla="*/ 741 w 1381"/>
                  <a:gd name="T29" fmla="*/ 243 h 367"/>
                  <a:gd name="T30" fmla="*/ 838 w 1381"/>
                  <a:gd name="T31" fmla="*/ 191 h 367"/>
                  <a:gd name="T32" fmla="*/ 1065 w 1381"/>
                  <a:gd name="T33" fmla="*/ 92 h 367"/>
                  <a:gd name="T34" fmla="*/ 1261 w 1381"/>
                  <a:gd name="T35" fmla="*/ 0 h 367"/>
                  <a:gd name="T36" fmla="*/ 1358 w 1381"/>
                  <a:gd name="T37" fmla="*/ 0 h 367"/>
                  <a:gd name="T38" fmla="*/ 1381 w 1381"/>
                  <a:gd name="T39" fmla="*/ 16 h 367"/>
                  <a:gd name="T40" fmla="*/ 1373 w 1381"/>
                  <a:gd name="T41" fmla="*/ 49 h 367"/>
                  <a:gd name="T42" fmla="*/ 1296 w 1381"/>
                  <a:gd name="T43" fmla="*/ 63 h 367"/>
                  <a:gd name="T44" fmla="*/ 1214 w 1381"/>
                  <a:gd name="T45" fmla="*/ 63 h 367"/>
                  <a:gd name="T46" fmla="*/ 1030 w 1381"/>
                  <a:gd name="T47" fmla="*/ 150 h 367"/>
                  <a:gd name="T48" fmla="*/ 824 w 1381"/>
                  <a:gd name="T49" fmla="*/ 240 h 367"/>
                  <a:gd name="T50" fmla="*/ 761 w 1381"/>
                  <a:gd name="T51" fmla="*/ 277 h 367"/>
                  <a:gd name="T52" fmla="*/ 699 w 1381"/>
                  <a:gd name="T53" fmla="*/ 319 h 367"/>
                  <a:gd name="T54" fmla="*/ 631 w 1381"/>
                  <a:gd name="T55" fmla="*/ 345 h 367"/>
                  <a:gd name="T56" fmla="*/ 555 w 1381"/>
                  <a:gd name="T57" fmla="*/ 360 h 367"/>
                  <a:gd name="T58" fmla="*/ 445 w 1381"/>
                  <a:gd name="T59" fmla="*/ 367 h 367"/>
                  <a:gd name="T60" fmla="*/ 301 w 1381"/>
                  <a:gd name="T61" fmla="*/ 363 h 367"/>
                  <a:gd name="T62" fmla="*/ 207 w 1381"/>
                  <a:gd name="T63" fmla="*/ 348 h 367"/>
                  <a:gd name="T64" fmla="*/ 124 w 1381"/>
                  <a:gd name="T65" fmla="*/ 311 h 367"/>
                  <a:gd name="T66" fmla="*/ 62 w 1381"/>
                  <a:gd name="T67" fmla="*/ 269 h 367"/>
                  <a:gd name="T68" fmla="*/ 19 w 1381"/>
                  <a:gd name="T69" fmla="*/ 198 h 367"/>
                  <a:gd name="T70" fmla="*/ 0 w 1381"/>
                  <a:gd name="T71" fmla="*/ 134 h 367"/>
                  <a:gd name="T72" fmla="*/ 7 w 1381"/>
                  <a:gd name="T73" fmla="*/ 108 h 36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381"/>
                  <a:gd name="T112" fmla="*/ 0 h 367"/>
                  <a:gd name="T113" fmla="*/ 1381 w 1381"/>
                  <a:gd name="T114" fmla="*/ 367 h 36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381" h="367">
                    <a:moveTo>
                      <a:pt x="7" y="108"/>
                    </a:moveTo>
                    <a:lnTo>
                      <a:pt x="192" y="42"/>
                    </a:lnTo>
                    <a:lnTo>
                      <a:pt x="74" y="127"/>
                    </a:lnTo>
                    <a:lnTo>
                      <a:pt x="117" y="169"/>
                    </a:lnTo>
                    <a:lnTo>
                      <a:pt x="186" y="218"/>
                    </a:lnTo>
                    <a:lnTo>
                      <a:pt x="149" y="221"/>
                    </a:lnTo>
                    <a:lnTo>
                      <a:pt x="46" y="157"/>
                    </a:lnTo>
                    <a:lnTo>
                      <a:pt x="87" y="221"/>
                    </a:lnTo>
                    <a:lnTo>
                      <a:pt x="152" y="270"/>
                    </a:lnTo>
                    <a:lnTo>
                      <a:pt x="241" y="313"/>
                    </a:lnTo>
                    <a:lnTo>
                      <a:pt x="364" y="325"/>
                    </a:lnTo>
                    <a:lnTo>
                      <a:pt x="481" y="325"/>
                    </a:lnTo>
                    <a:lnTo>
                      <a:pt x="605" y="313"/>
                    </a:lnTo>
                    <a:lnTo>
                      <a:pt x="695" y="277"/>
                    </a:lnTo>
                    <a:lnTo>
                      <a:pt x="741" y="243"/>
                    </a:lnTo>
                    <a:lnTo>
                      <a:pt x="838" y="191"/>
                    </a:lnTo>
                    <a:lnTo>
                      <a:pt x="1065" y="92"/>
                    </a:lnTo>
                    <a:lnTo>
                      <a:pt x="1261" y="0"/>
                    </a:lnTo>
                    <a:lnTo>
                      <a:pt x="1358" y="0"/>
                    </a:lnTo>
                    <a:lnTo>
                      <a:pt x="1381" y="16"/>
                    </a:lnTo>
                    <a:lnTo>
                      <a:pt x="1373" y="49"/>
                    </a:lnTo>
                    <a:lnTo>
                      <a:pt x="1296" y="63"/>
                    </a:lnTo>
                    <a:lnTo>
                      <a:pt x="1214" y="63"/>
                    </a:lnTo>
                    <a:lnTo>
                      <a:pt x="1030" y="150"/>
                    </a:lnTo>
                    <a:lnTo>
                      <a:pt x="824" y="240"/>
                    </a:lnTo>
                    <a:lnTo>
                      <a:pt x="761" y="277"/>
                    </a:lnTo>
                    <a:lnTo>
                      <a:pt x="699" y="319"/>
                    </a:lnTo>
                    <a:lnTo>
                      <a:pt x="631" y="345"/>
                    </a:lnTo>
                    <a:lnTo>
                      <a:pt x="555" y="360"/>
                    </a:lnTo>
                    <a:lnTo>
                      <a:pt x="445" y="367"/>
                    </a:lnTo>
                    <a:lnTo>
                      <a:pt x="301" y="363"/>
                    </a:lnTo>
                    <a:lnTo>
                      <a:pt x="207" y="348"/>
                    </a:lnTo>
                    <a:lnTo>
                      <a:pt x="124" y="311"/>
                    </a:lnTo>
                    <a:lnTo>
                      <a:pt x="62" y="269"/>
                    </a:lnTo>
                    <a:lnTo>
                      <a:pt x="19" y="198"/>
                    </a:lnTo>
                    <a:lnTo>
                      <a:pt x="0" y="134"/>
                    </a:lnTo>
                    <a:lnTo>
                      <a:pt x="7" y="108"/>
                    </a:lnTo>
                    <a:close/>
                  </a:path>
                </a:pathLst>
              </a:custGeom>
              <a:solidFill>
                <a:srgbClr val="000000"/>
              </a:solidFill>
              <a:ln w="9525">
                <a:noFill/>
                <a:round/>
                <a:headEnd/>
                <a:tailEnd/>
              </a:ln>
            </p:spPr>
            <p:txBody>
              <a:bodyPr>
                <a:prstTxWarp prst="textNoShape">
                  <a:avLst/>
                </a:prstTxWarp>
              </a:bodyPr>
              <a:lstStyle/>
              <a:p>
                <a:endParaRPr lang="en-US"/>
              </a:p>
            </p:txBody>
          </p:sp>
          <p:sp>
            <p:nvSpPr>
              <p:cNvPr id="63531" name="Freeform 77"/>
              <p:cNvSpPr>
                <a:spLocks noChangeAspect="1"/>
              </p:cNvSpPr>
              <p:nvPr/>
            </p:nvSpPr>
            <p:spPr bwMode="auto">
              <a:xfrm>
                <a:off x="457" y="2174"/>
                <a:ext cx="731" cy="993"/>
              </a:xfrm>
              <a:custGeom>
                <a:avLst/>
                <a:gdLst>
                  <a:gd name="T0" fmla="*/ 166 w 731"/>
                  <a:gd name="T1" fmla="*/ 90 h 993"/>
                  <a:gd name="T2" fmla="*/ 243 w 731"/>
                  <a:gd name="T3" fmla="*/ 283 h 993"/>
                  <a:gd name="T4" fmla="*/ 327 w 731"/>
                  <a:gd name="T5" fmla="*/ 435 h 993"/>
                  <a:gd name="T6" fmla="*/ 444 w 731"/>
                  <a:gd name="T7" fmla="*/ 608 h 993"/>
                  <a:gd name="T8" fmla="*/ 569 w 731"/>
                  <a:gd name="T9" fmla="*/ 747 h 993"/>
                  <a:gd name="T10" fmla="*/ 696 w 731"/>
                  <a:gd name="T11" fmla="*/ 871 h 993"/>
                  <a:gd name="T12" fmla="*/ 731 w 731"/>
                  <a:gd name="T13" fmla="*/ 933 h 993"/>
                  <a:gd name="T14" fmla="*/ 722 w 731"/>
                  <a:gd name="T15" fmla="*/ 968 h 993"/>
                  <a:gd name="T16" fmla="*/ 689 w 731"/>
                  <a:gd name="T17" fmla="*/ 993 h 993"/>
                  <a:gd name="T18" fmla="*/ 631 w 731"/>
                  <a:gd name="T19" fmla="*/ 981 h 993"/>
                  <a:gd name="T20" fmla="*/ 558 w 731"/>
                  <a:gd name="T21" fmla="*/ 912 h 993"/>
                  <a:gd name="T22" fmla="*/ 451 w 731"/>
                  <a:gd name="T23" fmla="*/ 758 h 993"/>
                  <a:gd name="T24" fmla="*/ 308 w 731"/>
                  <a:gd name="T25" fmla="*/ 546 h 993"/>
                  <a:gd name="T26" fmla="*/ 184 w 731"/>
                  <a:gd name="T27" fmla="*/ 339 h 993"/>
                  <a:gd name="T28" fmla="*/ 69 w 731"/>
                  <a:gd name="T29" fmla="*/ 131 h 993"/>
                  <a:gd name="T30" fmla="*/ 0 w 731"/>
                  <a:gd name="T31" fmla="*/ 0 h 993"/>
                  <a:gd name="T32" fmla="*/ 62 w 731"/>
                  <a:gd name="T33" fmla="*/ 55 h 993"/>
                  <a:gd name="T34" fmla="*/ 155 w 731"/>
                  <a:gd name="T35" fmla="*/ 241 h 993"/>
                  <a:gd name="T36" fmla="*/ 243 w 731"/>
                  <a:gd name="T37" fmla="*/ 389 h 993"/>
                  <a:gd name="T38" fmla="*/ 322 w 731"/>
                  <a:gd name="T39" fmla="*/ 519 h 993"/>
                  <a:gd name="T40" fmla="*/ 412 w 731"/>
                  <a:gd name="T41" fmla="*/ 654 h 993"/>
                  <a:gd name="T42" fmla="*/ 530 w 731"/>
                  <a:gd name="T43" fmla="*/ 829 h 993"/>
                  <a:gd name="T44" fmla="*/ 627 w 731"/>
                  <a:gd name="T45" fmla="*/ 938 h 993"/>
                  <a:gd name="T46" fmla="*/ 676 w 731"/>
                  <a:gd name="T47" fmla="*/ 958 h 993"/>
                  <a:gd name="T48" fmla="*/ 696 w 731"/>
                  <a:gd name="T49" fmla="*/ 951 h 993"/>
                  <a:gd name="T50" fmla="*/ 693 w 731"/>
                  <a:gd name="T51" fmla="*/ 912 h 993"/>
                  <a:gd name="T52" fmla="*/ 647 w 731"/>
                  <a:gd name="T53" fmla="*/ 861 h 993"/>
                  <a:gd name="T54" fmla="*/ 542 w 731"/>
                  <a:gd name="T55" fmla="*/ 751 h 993"/>
                  <a:gd name="T56" fmla="*/ 432 w 731"/>
                  <a:gd name="T57" fmla="*/ 627 h 993"/>
                  <a:gd name="T58" fmla="*/ 368 w 731"/>
                  <a:gd name="T59" fmla="*/ 533 h 993"/>
                  <a:gd name="T60" fmla="*/ 305 w 731"/>
                  <a:gd name="T61" fmla="*/ 436 h 993"/>
                  <a:gd name="T62" fmla="*/ 246 w 731"/>
                  <a:gd name="T63" fmla="*/ 338 h 993"/>
                  <a:gd name="T64" fmla="*/ 195 w 731"/>
                  <a:gd name="T65" fmla="*/ 215 h 993"/>
                  <a:gd name="T66" fmla="*/ 146 w 731"/>
                  <a:gd name="T67" fmla="*/ 124 h 993"/>
                  <a:gd name="T68" fmla="*/ 118 w 731"/>
                  <a:gd name="T69" fmla="*/ 58 h 993"/>
                  <a:gd name="T70" fmla="*/ 166 w 731"/>
                  <a:gd name="T71" fmla="*/ 90 h 99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731"/>
                  <a:gd name="T109" fmla="*/ 0 h 993"/>
                  <a:gd name="T110" fmla="*/ 731 w 731"/>
                  <a:gd name="T111" fmla="*/ 993 h 99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731" h="993">
                    <a:moveTo>
                      <a:pt x="166" y="90"/>
                    </a:moveTo>
                    <a:lnTo>
                      <a:pt x="243" y="283"/>
                    </a:lnTo>
                    <a:lnTo>
                      <a:pt x="327" y="435"/>
                    </a:lnTo>
                    <a:lnTo>
                      <a:pt x="444" y="608"/>
                    </a:lnTo>
                    <a:lnTo>
                      <a:pt x="569" y="747"/>
                    </a:lnTo>
                    <a:lnTo>
                      <a:pt x="696" y="871"/>
                    </a:lnTo>
                    <a:lnTo>
                      <a:pt x="731" y="933"/>
                    </a:lnTo>
                    <a:lnTo>
                      <a:pt x="722" y="968"/>
                    </a:lnTo>
                    <a:lnTo>
                      <a:pt x="689" y="993"/>
                    </a:lnTo>
                    <a:lnTo>
                      <a:pt x="631" y="981"/>
                    </a:lnTo>
                    <a:lnTo>
                      <a:pt x="558" y="912"/>
                    </a:lnTo>
                    <a:lnTo>
                      <a:pt x="451" y="758"/>
                    </a:lnTo>
                    <a:lnTo>
                      <a:pt x="308" y="546"/>
                    </a:lnTo>
                    <a:lnTo>
                      <a:pt x="184" y="339"/>
                    </a:lnTo>
                    <a:lnTo>
                      <a:pt x="69" y="131"/>
                    </a:lnTo>
                    <a:lnTo>
                      <a:pt x="0" y="0"/>
                    </a:lnTo>
                    <a:lnTo>
                      <a:pt x="62" y="55"/>
                    </a:lnTo>
                    <a:lnTo>
                      <a:pt x="155" y="241"/>
                    </a:lnTo>
                    <a:lnTo>
                      <a:pt x="243" y="389"/>
                    </a:lnTo>
                    <a:lnTo>
                      <a:pt x="322" y="519"/>
                    </a:lnTo>
                    <a:lnTo>
                      <a:pt x="412" y="654"/>
                    </a:lnTo>
                    <a:lnTo>
                      <a:pt x="530" y="829"/>
                    </a:lnTo>
                    <a:lnTo>
                      <a:pt x="627" y="938"/>
                    </a:lnTo>
                    <a:lnTo>
                      <a:pt x="676" y="958"/>
                    </a:lnTo>
                    <a:lnTo>
                      <a:pt x="696" y="951"/>
                    </a:lnTo>
                    <a:lnTo>
                      <a:pt x="693" y="912"/>
                    </a:lnTo>
                    <a:lnTo>
                      <a:pt x="647" y="861"/>
                    </a:lnTo>
                    <a:lnTo>
                      <a:pt x="542" y="751"/>
                    </a:lnTo>
                    <a:lnTo>
                      <a:pt x="432" y="627"/>
                    </a:lnTo>
                    <a:lnTo>
                      <a:pt x="368" y="533"/>
                    </a:lnTo>
                    <a:lnTo>
                      <a:pt x="305" y="436"/>
                    </a:lnTo>
                    <a:lnTo>
                      <a:pt x="246" y="338"/>
                    </a:lnTo>
                    <a:lnTo>
                      <a:pt x="195" y="215"/>
                    </a:lnTo>
                    <a:lnTo>
                      <a:pt x="146" y="124"/>
                    </a:lnTo>
                    <a:lnTo>
                      <a:pt x="118" y="58"/>
                    </a:lnTo>
                    <a:lnTo>
                      <a:pt x="166" y="90"/>
                    </a:lnTo>
                    <a:close/>
                  </a:path>
                </a:pathLst>
              </a:custGeom>
              <a:solidFill>
                <a:srgbClr val="000000"/>
              </a:solidFill>
              <a:ln w="9525">
                <a:noFill/>
                <a:round/>
                <a:headEnd/>
                <a:tailEnd/>
              </a:ln>
            </p:spPr>
            <p:txBody>
              <a:bodyPr>
                <a:prstTxWarp prst="textNoShape">
                  <a:avLst/>
                </a:prstTxWarp>
              </a:bodyPr>
              <a:lstStyle/>
              <a:p>
                <a:endParaRPr lang="en-US"/>
              </a:p>
            </p:txBody>
          </p:sp>
          <p:sp>
            <p:nvSpPr>
              <p:cNvPr id="63532" name="Freeform 78"/>
              <p:cNvSpPr>
                <a:spLocks noChangeAspect="1"/>
              </p:cNvSpPr>
              <p:nvPr/>
            </p:nvSpPr>
            <p:spPr bwMode="auto">
              <a:xfrm>
                <a:off x="739" y="2162"/>
                <a:ext cx="407" cy="421"/>
              </a:xfrm>
              <a:custGeom>
                <a:avLst/>
                <a:gdLst>
                  <a:gd name="T0" fmla="*/ 362 w 407"/>
                  <a:gd name="T1" fmla="*/ 19 h 421"/>
                  <a:gd name="T2" fmla="*/ 237 w 407"/>
                  <a:gd name="T3" fmla="*/ 162 h 421"/>
                  <a:gd name="T4" fmla="*/ 91 w 407"/>
                  <a:gd name="T5" fmla="*/ 314 h 421"/>
                  <a:gd name="T6" fmla="*/ 0 w 407"/>
                  <a:gd name="T7" fmla="*/ 405 h 421"/>
                  <a:gd name="T8" fmla="*/ 21 w 407"/>
                  <a:gd name="T9" fmla="*/ 421 h 421"/>
                  <a:gd name="T10" fmla="*/ 151 w 407"/>
                  <a:gd name="T11" fmla="*/ 281 h 421"/>
                  <a:gd name="T12" fmla="*/ 257 w 407"/>
                  <a:gd name="T13" fmla="*/ 167 h 421"/>
                  <a:gd name="T14" fmla="*/ 365 w 407"/>
                  <a:gd name="T15" fmla="*/ 61 h 421"/>
                  <a:gd name="T16" fmla="*/ 407 w 407"/>
                  <a:gd name="T17" fmla="*/ 0 h 421"/>
                  <a:gd name="T18" fmla="*/ 362 w 407"/>
                  <a:gd name="T19" fmla="*/ 19 h 42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07"/>
                  <a:gd name="T31" fmla="*/ 0 h 421"/>
                  <a:gd name="T32" fmla="*/ 407 w 407"/>
                  <a:gd name="T33" fmla="*/ 421 h 42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07" h="421">
                    <a:moveTo>
                      <a:pt x="362" y="19"/>
                    </a:moveTo>
                    <a:lnTo>
                      <a:pt x="237" y="162"/>
                    </a:lnTo>
                    <a:lnTo>
                      <a:pt x="91" y="314"/>
                    </a:lnTo>
                    <a:lnTo>
                      <a:pt x="0" y="405"/>
                    </a:lnTo>
                    <a:lnTo>
                      <a:pt x="21" y="421"/>
                    </a:lnTo>
                    <a:lnTo>
                      <a:pt x="151" y="281"/>
                    </a:lnTo>
                    <a:lnTo>
                      <a:pt x="257" y="167"/>
                    </a:lnTo>
                    <a:lnTo>
                      <a:pt x="365" y="61"/>
                    </a:lnTo>
                    <a:lnTo>
                      <a:pt x="407" y="0"/>
                    </a:lnTo>
                    <a:lnTo>
                      <a:pt x="362" y="19"/>
                    </a:lnTo>
                    <a:close/>
                  </a:path>
                </a:pathLst>
              </a:custGeom>
              <a:solidFill>
                <a:srgbClr val="000000"/>
              </a:solidFill>
              <a:ln w="9525">
                <a:noFill/>
                <a:round/>
                <a:headEnd/>
                <a:tailEnd/>
              </a:ln>
            </p:spPr>
            <p:txBody>
              <a:bodyPr>
                <a:prstTxWarp prst="textNoShape">
                  <a:avLst/>
                </a:prstTxWarp>
              </a:bodyPr>
              <a:lstStyle/>
              <a:p>
                <a:endParaRPr lang="en-US"/>
              </a:p>
            </p:txBody>
          </p:sp>
          <p:sp>
            <p:nvSpPr>
              <p:cNvPr id="63533" name="Freeform 79"/>
              <p:cNvSpPr>
                <a:spLocks noChangeAspect="1"/>
              </p:cNvSpPr>
              <p:nvPr/>
            </p:nvSpPr>
            <p:spPr bwMode="auto">
              <a:xfrm>
                <a:off x="307" y="2596"/>
                <a:ext cx="422" cy="552"/>
              </a:xfrm>
              <a:custGeom>
                <a:avLst/>
                <a:gdLst>
                  <a:gd name="T0" fmla="*/ 394 w 422"/>
                  <a:gd name="T1" fmla="*/ 0 h 552"/>
                  <a:gd name="T2" fmla="*/ 255 w 422"/>
                  <a:gd name="T3" fmla="*/ 126 h 552"/>
                  <a:gd name="T4" fmla="*/ 150 w 422"/>
                  <a:gd name="T5" fmla="*/ 238 h 552"/>
                  <a:gd name="T6" fmla="*/ 52 w 422"/>
                  <a:gd name="T7" fmla="*/ 378 h 552"/>
                  <a:gd name="T8" fmla="*/ 3 w 422"/>
                  <a:gd name="T9" fmla="*/ 468 h 552"/>
                  <a:gd name="T10" fmla="*/ 0 w 422"/>
                  <a:gd name="T11" fmla="*/ 501 h 552"/>
                  <a:gd name="T12" fmla="*/ 21 w 422"/>
                  <a:gd name="T13" fmla="*/ 537 h 552"/>
                  <a:gd name="T14" fmla="*/ 63 w 422"/>
                  <a:gd name="T15" fmla="*/ 552 h 552"/>
                  <a:gd name="T16" fmla="*/ 91 w 422"/>
                  <a:gd name="T17" fmla="*/ 524 h 552"/>
                  <a:gd name="T18" fmla="*/ 140 w 422"/>
                  <a:gd name="T19" fmla="*/ 420 h 552"/>
                  <a:gd name="T20" fmla="*/ 260 w 422"/>
                  <a:gd name="T21" fmla="*/ 222 h 552"/>
                  <a:gd name="T22" fmla="*/ 387 w 422"/>
                  <a:gd name="T23" fmla="*/ 69 h 552"/>
                  <a:gd name="T24" fmla="*/ 422 w 422"/>
                  <a:gd name="T25" fmla="*/ 27 h 552"/>
                  <a:gd name="T26" fmla="*/ 400 w 422"/>
                  <a:gd name="T27" fmla="*/ 20 h 552"/>
                  <a:gd name="T28" fmla="*/ 290 w 422"/>
                  <a:gd name="T29" fmla="*/ 156 h 552"/>
                  <a:gd name="T30" fmla="*/ 206 w 422"/>
                  <a:gd name="T31" fmla="*/ 264 h 552"/>
                  <a:gd name="T32" fmla="*/ 140 w 422"/>
                  <a:gd name="T33" fmla="*/ 383 h 552"/>
                  <a:gd name="T34" fmla="*/ 84 w 422"/>
                  <a:gd name="T35" fmla="*/ 482 h 552"/>
                  <a:gd name="T36" fmla="*/ 59 w 422"/>
                  <a:gd name="T37" fmla="*/ 521 h 552"/>
                  <a:gd name="T38" fmla="*/ 30 w 422"/>
                  <a:gd name="T39" fmla="*/ 514 h 552"/>
                  <a:gd name="T40" fmla="*/ 23 w 422"/>
                  <a:gd name="T41" fmla="*/ 480 h 552"/>
                  <a:gd name="T42" fmla="*/ 101 w 422"/>
                  <a:gd name="T43" fmla="*/ 348 h 552"/>
                  <a:gd name="T44" fmla="*/ 189 w 422"/>
                  <a:gd name="T45" fmla="*/ 225 h 552"/>
                  <a:gd name="T46" fmla="*/ 297 w 422"/>
                  <a:gd name="T47" fmla="*/ 118 h 552"/>
                  <a:gd name="T48" fmla="*/ 417 w 422"/>
                  <a:gd name="T49" fmla="*/ 7 h 552"/>
                  <a:gd name="T50" fmla="*/ 394 w 422"/>
                  <a:gd name="T51" fmla="*/ 0 h 55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422"/>
                  <a:gd name="T79" fmla="*/ 0 h 552"/>
                  <a:gd name="T80" fmla="*/ 422 w 422"/>
                  <a:gd name="T81" fmla="*/ 552 h 55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422" h="552">
                    <a:moveTo>
                      <a:pt x="394" y="0"/>
                    </a:moveTo>
                    <a:lnTo>
                      <a:pt x="255" y="126"/>
                    </a:lnTo>
                    <a:lnTo>
                      <a:pt x="150" y="238"/>
                    </a:lnTo>
                    <a:lnTo>
                      <a:pt x="52" y="378"/>
                    </a:lnTo>
                    <a:lnTo>
                      <a:pt x="3" y="468"/>
                    </a:lnTo>
                    <a:lnTo>
                      <a:pt x="0" y="501"/>
                    </a:lnTo>
                    <a:lnTo>
                      <a:pt x="21" y="537"/>
                    </a:lnTo>
                    <a:lnTo>
                      <a:pt x="63" y="552"/>
                    </a:lnTo>
                    <a:lnTo>
                      <a:pt x="91" y="524"/>
                    </a:lnTo>
                    <a:lnTo>
                      <a:pt x="140" y="420"/>
                    </a:lnTo>
                    <a:lnTo>
                      <a:pt x="260" y="222"/>
                    </a:lnTo>
                    <a:lnTo>
                      <a:pt x="387" y="69"/>
                    </a:lnTo>
                    <a:lnTo>
                      <a:pt x="422" y="27"/>
                    </a:lnTo>
                    <a:lnTo>
                      <a:pt x="400" y="20"/>
                    </a:lnTo>
                    <a:lnTo>
                      <a:pt x="290" y="156"/>
                    </a:lnTo>
                    <a:lnTo>
                      <a:pt x="206" y="264"/>
                    </a:lnTo>
                    <a:lnTo>
                      <a:pt x="140" y="383"/>
                    </a:lnTo>
                    <a:lnTo>
                      <a:pt x="84" y="482"/>
                    </a:lnTo>
                    <a:lnTo>
                      <a:pt x="59" y="521"/>
                    </a:lnTo>
                    <a:lnTo>
                      <a:pt x="30" y="514"/>
                    </a:lnTo>
                    <a:lnTo>
                      <a:pt x="23" y="480"/>
                    </a:lnTo>
                    <a:lnTo>
                      <a:pt x="101" y="348"/>
                    </a:lnTo>
                    <a:lnTo>
                      <a:pt x="189" y="225"/>
                    </a:lnTo>
                    <a:lnTo>
                      <a:pt x="297" y="118"/>
                    </a:lnTo>
                    <a:lnTo>
                      <a:pt x="417" y="7"/>
                    </a:lnTo>
                    <a:lnTo>
                      <a:pt x="394" y="0"/>
                    </a:lnTo>
                    <a:close/>
                  </a:path>
                </a:pathLst>
              </a:custGeom>
              <a:solidFill>
                <a:srgbClr val="000000"/>
              </a:solidFill>
              <a:ln w="9525">
                <a:noFill/>
                <a:round/>
                <a:headEnd/>
                <a:tailEnd/>
              </a:ln>
            </p:spPr>
            <p:txBody>
              <a:bodyPr>
                <a:prstTxWarp prst="textNoShape">
                  <a:avLst/>
                </a:prstTxWarp>
              </a:bodyPr>
              <a:lstStyle/>
              <a:p>
                <a:endParaRPr lang="en-US"/>
              </a:p>
            </p:txBody>
          </p:sp>
          <p:sp>
            <p:nvSpPr>
              <p:cNvPr id="63534" name="Freeform 80"/>
              <p:cNvSpPr>
                <a:spLocks noChangeAspect="1"/>
              </p:cNvSpPr>
              <p:nvPr/>
            </p:nvSpPr>
            <p:spPr bwMode="auto">
              <a:xfrm>
                <a:off x="778" y="2210"/>
                <a:ext cx="407" cy="421"/>
              </a:xfrm>
              <a:custGeom>
                <a:avLst/>
                <a:gdLst>
                  <a:gd name="T0" fmla="*/ 0 w 407"/>
                  <a:gd name="T1" fmla="*/ 397 h 421"/>
                  <a:gd name="T2" fmla="*/ 385 w 407"/>
                  <a:gd name="T3" fmla="*/ 0 h 421"/>
                  <a:gd name="T4" fmla="*/ 407 w 407"/>
                  <a:gd name="T5" fmla="*/ 19 h 421"/>
                  <a:gd name="T6" fmla="*/ 7 w 407"/>
                  <a:gd name="T7" fmla="*/ 421 h 421"/>
                  <a:gd name="T8" fmla="*/ 0 w 407"/>
                  <a:gd name="T9" fmla="*/ 397 h 421"/>
                  <a:gd name="T10" fmla="*/ 0 60000 65536"/>
                  <a:gd name="T11" fmla="*/ 0 60000 65536"/>
                  <a:gd name="T12" fmla="*/ 0 60000 65536"/>
                  <a:gd name="T13" fmla="*/ 0 60000 65536"/>
                  <a:gd name="T14" fmla="*/ 0 60000 65536"/>
                  <a:gd name="T15" fmla="*/ 0 w 407"/>
                  <a:gd name="T16" fmla="*/ 0 h 421"/>
                  <a:gd name="T17" fmla="*/ 407 w 407"/>
                  <a:gd name="T18" fmla="*/ 421 h 421"/>
                </a:gdLst>
                <a:ahLst/>
                <a:cxnLst>
                  <a:cxn ang="T10">
                    <a:pos x="T0" y="T1"/>
                  </a:cxn>
                  <a:cxn ang="T11">
                    <a:pos x="T2" y="T3"/>
                  </a:cxn>
                  <a:cxn ang="T12">
                    <a:pos x="T4" y="T5"/>
                  </a:cxn>
                  <a:cxn ang="T13">
                    <a:pos x="T6" y="T7"/>
                  </a:cxn>
                  <a:cxn ang="T14">
                    <a:pos x="T8" y="T9"/>
                  </a:cxn>
                </a:cxnLst>
                <a:rect l="T15" t="T16" r="T17" b="T18"/>
                <a:pathLst>
                  <a:path w="407" h="421">
                    <a:moveTo>
                      <a:pt x="0" y="397"/>
                    </a:moveTo>
                    <a:lnTo>
                      <a:pt x="385" y="0"/>
                    </a:lnTo>
                    <a:lnTo>
                      <a:pt x="407" y="19"/>
                    </a:lnTo>
                    <a:lnTo>
                      <a:pt x="7" y="421"/>
                    </a:lnTo>
                    <a:lnTo>
                      <a:pt x="0" y="397"/>
                    </a:lnTo>
                    <a:close/>
                  </a:path>
                </a:pathLst>
              </a:custGeom>
              <a:solidFill>
                <a:srgbClr val="000000"/>
              </a:solidFill>
              <a:ln w="9525">
                <a:noFill/>
                <a:round/>
                <a:headEnd/>
                <a:tailEnd/>
              </a:ln>
            </p:spPr>
            <p:txBody>
              <a:bodyPr>
                <a:prstTxWarp prst="textNoShape">
                  <a:avLst/>
                </a:prstTxWarp>
              </a:bodyPr>
              <a:lstStyle/>
              <a:p>
                <a:endParaRPr lang="en-US"/>
              </a:p>
            </p:txBody>
          </p:sp>
          <p:sp>
            <p:nvSpPr>
              <p:cNvPr id="63535" name="Freeform 81"/>
              <p:cNvSpPr>
                <a:spLocks noChangeAspect="1"/>
              </p:cNvSpPr>
              <p:nvPr/>
            </p:nvSpPr>
            <p:spPr bwMode="auto">
              <a:xfrm>
                <a:off x="535" y="2821"/>
                <a:ext cx="353" cy="59"/>
              </a:xfrm>
              <a:custGeom>
                <a:avLst/>
                <a:gdLst>
                  <a:gd name="T0" fmla="*/ 19 w 353"/>
                  <a:gd name="T1" fmla="*/ 0 h 59"/>
                  <a:gd name="T2" fmla="*/ 342 w 353"/>
                  <a:gd name="T3" fmla="*/ 36 h 59"/>
                  <a:gd name="T4" fmla="*/ 353 w 353"/>
                  <a:gd name="T5" fmla="*/ 59 h 59"/>
                  <a:gd name="T6" fmla="*/ 0 w 353"/>
                  <a:gd name="T7" fmla="*/ 26 h 59"/>
                  <a:gd name="T8" fmla="*/ 19 w 353"/>
                  <a:gd name="T9" fmla="*/ 0 h 59"/>
                  <a:gd name="T10" fmla="*/ 0 60000 65536"/>
                  <a:gd name="T11" fmla="*/ 0 60000 65536"/>
                  <a:gd name="T12" fmla="*/ 0 60000 65536"/>
                  <a:gd name="T13" fmla="*/ 0 60000 65536"/>
                  <a:gd name="T14" fmla="*/ 0 60000 65536"/>
                  <a:gd name="T15" fmla="*/ 0 w 353"/>
                  <a:gd name="T16" fmla="*/ 0 h 59"/>
                  <a:gd name="T17" fmla="*/ 353 w 353"/>
                  <a:gd name="T18" fmla="*/ 59 h 59"/>
                </a:gdLst>
                <a:ahLst/>
                <a:cxnLst>
                  <a:cxn ang="T10">
                    <a:pos x="T0" y="T1"/>
                  </a:cxn>
                  <a:cxn ang="T11">
                    <a:pos x="T2" y="T3"/>
                  </a:cxn>
                  <a:cxn ang="T12">
                    <a:pos x="T4" y="T5"/>
                  </a:cxn>
                  <a:cxn ang="T13">
                    <a:pos x="T6" y="T7"/>
                  </a:cxn>
                  <a:cxn ang="T14">
                    <a:pos x="T8" y="T9"/>
                  </a:cxn>
                </a:cxnLst>
                <a:rect l="T15" t="T16" r="T17" b="T18"/>
                <a:pathLst>
                  <a:path w="353" h="59">
                    <a:moveTo>
                      <a:pt x="19" y="0"/>
                    </a:moveTo>
                    <a:lnTo>
                      <a:pt x="342" y="36"/>
                    </a:lnTo>
                    <a:lnTo>
                      <a:pt x="353" y="59"/>
                    </a:lnTo>
                    <a:lnTo>
                      <a:pt x="0" y="26"/>
                    </a:lnTo>
                    <a:lnTo>
                      <a:pt x="19" y="0"/>
                    </a:lnTo>
                    <a:close/>
                  </a:path>
                </a:pathLst>
              </a:custGeom>
              <a:solidFill>
                <a:srgbClr val="000000"/>
              </a:solidFill>
              <a:ln w="9525">
                <a:noFill/>
                <a:round/>
                <a:headEnd/>
                <a:tailEnd/>
              </a:ln>
            </p:spPr>
            <p:txBody>
              <a:bodyPr>
                <a:prstTxWarp prst="textNoShape">
                  <a:avLst/>
                </a:prstTxWarp>
              </a:bodyPr>
              <a:lstStyle/>
              <a:p>
                <a:endParaRPr lang="en-US"/>
              </a:p>
            </p:txBody>
          </p:sp>
          <p:sp>
            <p:nvSpPr>
              <p:cNvPr id="63536" name="Freeform 82"/>
              <p:cNvSpPr>
                <a:spLocks noChangeAspect="1"/>
              </p:cNvSpPr>
              <p:nvPr/>
            </p:nvSpPr>
            <p:spPr bwMode="auto">
              <a:xfrm>
                <a:off x="497" y="2869"/>
                <a:ext cx="422" cy="66"/>
              </a:xfrm>
              <a:custGeom>
                <a:avLst/>
                <a:gdLst>
                  <a:gd name="T0" fmla="*/ 16 w 422"/>
                  <a:gd name="T1" fmla="*/ 0 h 66"/>
                  <a:gd name="T2" fmla="*/ 411 w 422"/>
                  <a:gd name="T3" fmla="*/ 36 h 66"/>
                  <a:gd name="T4" fmla="*/ 422 w 422"/>
                  <a:gd name="T5" fmla="*/ 66 h 66"/>
                  <a:gd name="T6" fmla="*/ 0 w 422"/>
                  <a:gd name="T7" fmla="*/ 27 h 66"/>
                  <a:gd name="T8" fmla="*/ 16 w 422"/>
                  <a:gd name="T9" fmla="*/ 0 h 66"/>
                  <a:gd name="T10" fmla="*/ 0 60000 65536"/>
                  <a:gd name="T11" fmla="*/ 0 60000 65536"/>
                  <a:gd name="T12" fmla="*/ 0 60000 65536"/>
                  <a:gd name="T13" fmla="*/ 0 60000 65536"/>
                  <a:gd name="T14" fmla="*/ 0 60000 65536"/>
                  <a:gd name="T15" fmla="*/ 0 w 422"/>
                  <a:gd name="T16" fmla="*/ 0 h 66"/>
                  <a:gd name="T17" fmla="*/ 422 w 422"/>
                  <a:gd name="T18" fmla="*/ 66 h 66"/>
                </a:gdLst>
                <a:ahLst/>
                <a:cxnLst>
                  <a:cxn ang="T10">
                    <a:pos x="T0" y="T1"/>
                  </a:cxn>
                  <a:cxn ang="T11">
                    <a:pos x="T2" y="T3"/>
                  </a:cxn>
                  <a:cxn ang="T12">
                    <a:pos x="T4" y="T5"/>
                  </a:cxn>
                  <a:cxn ang="T13">
                    <a:pos x="T6" y="T7"/>
                  </a:cxn>
                  <a:cxn ang="T14">
                    <a:pos x="T8" y="T9"/>
                  </a:cxn>
                </a:cxnLst>
                <a:rect l="T15" t="T16" r="T17" b="T18"/>
                <a:pathLst>
                  <a:path w="422" h="66">
                    <a:moveTo>
                      <a:pt x="16" y="0"/>
                    </a:moveTo>
                    <a:lnTo>
                      <a:pt x="411" y="36"/>
                    </a:lnTo>
                    <a:lnTo>
                      <a:pt x="422" y="66"/>
                    </a:lnTo>
                    <a:lnTo>
                      <a:pt x="0" y="27"/>
                    </a:lnTo>
                    <a:lnTo>
                      <a:pt x="16" y="0"/>
                    </a:lnTo>
                    <a:close/>
                  </a:path>
                </a:pathLst>
              </a:custGeom>
              <a:solidFill>
                <a:srgbClr val="000000"/>
              </a:solidFill>
              <a:ln w="9525">
                <a:noFill/>
                <a:round/>
                <a:headEnd/>
                <a:tailEnd/>
              </a:ln>
            </p:spPr>
            <p:txBody>
              <a:bodyPr>
                <a:prstTxWarp prst="textNoShape">
                  <a:avLst/>
                </a:prstTxWarp>
              </a:bodyPr>
              <a:lstStyle/>
              <a:p>
                <a:endParaRPr lang="en-US"/>
              </a:p>
            </p:txBody>
          </p:sp>
          <p:sp>
            <p:nvSpPr>
              <p:cNvPr id="63537" name="Freeform 83"/>
              <p:cNvSpPr>
                <a:spLocks noChangeAspect="1"/>
              </p:cNvSpPr>
              <p:nvPr/>
            </p:nvSpPr>
            <p:spPr bwMode="auto">
              <a:xfrm>
                <a:off x="1114" y="2132"/>
                <a:ext cx="577" cy="805"/>
              </a:xfrm>
              <a:custGeom>
                <a:avLst/>
                <a:gdLst>
                  <a:gd name="T0" fmla="*/ 68 w 577"/>
                  <a:gd name="T1" fmla="*/ 23 h 805"/>
                  <a:gd name="T2" fmla="*/ 229 w 577"/>
                  <a:gd name="T3" fmla="*/ 298 h 805"/>
                  <a:gd name="T4" fmla="*/ 321 w 577"/>
                  <a:gd name="T5" fmla="*/ 418 h 805"/>
                  <a:gd name="T6" fmla="*/ 479 w 577"/>
                  <a:gd name="T7" fmla="*/ 604 h 805"/>
                  <a:gd name="T8" fmla="*/ 562 w 577"/>
                  <a:gd name="T9" fmla="*/ 705 h 805"/>
                  <a:gd name="T10" fmla="*/ 577 w 577"/>
                  <a:gd name="T11" fmla="*/ 756 h 805"/>
                  <a:gd name="T12" fmla="*/ 561 w 577"/>
                  <a:gd name="T13" fmla="*/ 805 h 805"/>
                  <a:gd name="T14" fmla="*/ 497 w 577"/>
                  <a:gd name="T15" fmla="*/ 802 h 805"/>
                  <a:gd name="T16" fmla="*/ 437 w 577"/>
                  <a:gd name="T17" fmla="*/ 761 h 805"/>
                  <a:gd name="T18" fmla="*/ 349 w 577"/>
                  <a:gd name="T19" fmla="*/ 639 h 805"/>
                  <a:gd name="T20" fmla="*/ 249 w 577"/>
                  <a:gd name="T21" fmla="*/ 442 h 805"/>
                  <a:gd name="T22" fmla="*/ 200 w 577"/>
                  <a:gd name="T23" fmla="*/ 355 h 805"/>
                  <a:gd name="T24" fmla="*/ 263 w 577"/>
                  <a:gd name="T25" fmla="*/ 415 h 805"/>
                  <a:gd name="T26" fmla="*/ 328 w 577"/>
                  <a:gd name="T27" fmla="*/ 539 h 805"/>
                  <a:gd name="T28" fmla="*/ 414 w 577"/>
                  <a:gd name="T29" fmla="*/ 681 h 805"/>
                  <a:gd name="T30" fmla="*/ 484 w 577"/>
                  <a:gd name="T31" fmla="*/ 761 h 805"/>
                  <a:gd name="T32" fmla="*/ 528 w 577"/>
                  <a:gd name="T33" fmla="*/ 785 h 805"/>
                  <a:gd name="T34" fmla="*/ 562 w 577"/>
                  <a:gd name="T35" fmla="*/ 763 h 805"/>
                  <a:gd name="T36" fmla="*/ 535 w 577"/>
                  <a:gd name="T37" fmla="*/ 705 h 805"/>
                  <a:gd name="T38" fmla="*/ 451 w 577"/>
                  <a:gd name="T39" fmla="*/ 608 h 805"/>
                  <a:gd name="T40" fmla="*/ 333 w 577"/>
                  <a:gd name="T41" fmla="*/ 473 h 805"/>
                  <a:gd name="T42" fmla="*/ 245 w 577"/>
                  <a:gd name="T43" fmla="*/ 376 h 805"/>
                  <a:gd name="T44" fmla="*/ 145 w 577"/>
                  <a:gd name="T45" fmla="*/ 272 h 805"/>
                  <a:gd name="T46" fmla="*/ 54 w 577"/>
                  <a:gd name="T47" fmla="*/ 132 h 805"/>
                  <a:gd name="T48" fmla="*/ 0 w 577"/>
                  <a:gd name="T49" fmla="*/ 38 h 805"/>
                  <a:gd name="T50" fmla="*/ 57 w 577"/>
                  <a:gd name="T51" fmla="*/ 0 h 805"/>
                  <a:gd name="T52" fmla="*/ 68 w 577"/>
                  <a:gd name="T53" fmla="*/ 23 h 80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77"/>
                  <a:gd name="T82" fmla="*/ 0 h 805"/>
                  <a:gd name="T83" fmla="*/ 577 w 577"/>
                  <a:gd name="T84" fmla="*/ 805 h 80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77" h="805">
                    <a:moveTo>
                      <a:pt x="68" y="23"/>
                    </a:moveTo>
                    <a:lnTo>
                      <a:pt x="229" y="298"/>
                    </a:lnTo>
                    <a:lnTo>
                      <a:pt x="321" y="418"/>
                    </a:lnTo>
                    <a:lnTo>
                      <a:pt x="479" y="604"/>
                    </a:lnTo>
                    <a:lnTo>
                      <a:pt x="562" y="705"/>
                    </a:lnTo>
                    <a:lnTo>
                      <a:pt x="577" y="756"/>
                    </a:lnTo>
                    <a:lnTo>
                      <a:pt x="561" y="805"/>
                    </a:lnTo>
                    <a:lnTo>
                      <a:pt x="497" y="802"/>
                    </a:lnTo>
                    <a:lnTo>
                      <a:pt x="437" y="761"/>
                    </a:lnTo>
                    <a:lnTo>
                      <a:pt x="349" y="639"/>
                    </a:lnTo>
                    <a:lnTo>
                      <a:pt x="249" y="442"/>
                    </a:lnTo>
                    <a:lnTo>
                      <a:pt x="200" y="355"/>
                    </a:lnTo>
                    <a:lnTo>
                      <a:pt x="263" y="415"/>
                    </a:lnTo>
                    <a:lnTo>
                      <a:pt x="328" y="539"/>
                    </a:lnTo>
                    <a:lnTo>
                      <a:pt x="414" y="681"/>
                    </a:lnTo>
                    <a:lnTo>
                      <a:pt x="484" y="761"/>
                    </a:lnTo>
                    <a:lnTo>
                      <a:pt x="528" y="785"/>
                    </a:lnTo>
                    <a:lnTo>
                      <a:pt x="562" y="763"/>
                    </a:lnTo>
                    <a:lnTo>
                      <a:pt x="535" y="705"/>
                    </a:lnTo>
                    <a:lnTo>
                      <a:pt x="451" y="608"/>
                    </a:lnTo>
                    <a:lnTo>
                      <a:pt x="333" y="473"/>
                    </a:lnTo>
                    <a:lnTo>
                      <a:pt x="245" y="376"/>
                    </a:lnTo>
                    <a:lnTo>
                      <a:pt x="145" y="272"/>
                    </a:lnTo>
                    <a:lnTo>
                      <a:pt x="54" y="132"/>
                    </a:lnTo>
                    <a:lnTo>
                      <a:pt x="0" y="38"/>
                    </a:lnTo>
                    <a:lnTo>
                      <a:pt x="57" y="0"/>
                    </a:lnTo>
                    <a:lnTo>
                      <a:pt x="68" y="23"/>
                    </a:lnTo>
                    <a:close/>
                  </a:path>
                </a:pathLst>
              </a:custGeom>
              <a:solidFill>
                <a:srgbClr val="000000"/>
              </a:solidFill>
              <a:ln w="9525">
                <a:noFill/>
                <a:round/>
                <a:headEnd/>
                <a:tailEnd/>
              </a:ln>
            </p:spPr>
            <p:txBody>
              <a:bodyPr>
                <a:prstTxWarp prst="textNoShape">
                  <a:avLst/>
                </a:prstTxWarp>
              </a:bodyPr>
              <a:lstStyle/>
              <a:p>
                <a:endParaRPr lang="en-US"/>
              </a:p>
            </p:txBody>
          </p:sp>
          <p:sp>
            <p:nvSpPr>
              <p:cNvPr id="63538" name="Freeform 84"/>
              <p:cNvSpPr>
                <a:spLocks noChangeAspect="1"/>
              </p:cNvSpPr>
              <p:nvPr/>
            </p:nvSpPr>
            <p:spPr bwMode="auto">
              <a:xfrm>
                <a:off x="1320" y="1956"/>
                <a:ext cx="301" cy="511"/>
              </a:xfrm>
              <a:custGeom>
                <a:avLst/>
                <a:gdLst>
                  <a:gd name="T0" fmla="*/ 0 w 301"/>
                  <a:gd name="T1" fmla="*/ 466 h 511"/>
                  <a:gd name="T2" fmla="*/ 99 w 301"/>
                  <a:gd name="T3" fmla="*/ 264 h 511"/>
                  <a:gd name="T4" fmla="*/ 200 w 301"/>
                  <a:gd name="T5" fmla="*/ 65 h 511"/>
                  <a:gd name="T6" fmla="*/ 223 w 301"/>
                  <a:gd name="T7" fmla="*/ 14 h 511"/>
                  <a:gd name="T8" fmla="*/ 280 w 301"/>
                  <a:gd name="T9" fmla="*/ 0 h 511"/>
                  <a:gd name="T10" fmla="*/ 174 w 301"/>
                  <a:gd name="T11" fmla="*/ 167 h 511"/>
                  <a:gd name="T12" fmla="*/ 119 w 301"/>
                  <a:gd name="T13" fmla="*/ 267 h 511"/>
                  <a:gd name="T14" fmla="*/ 96 w 301"/>
                  <a:gd name="T15" fmla="*/ 342 h 511"/>
                  <a:gd name="T16" fmla="*/ 141 w 301"/>
                  <a:gd name="T17" fmla="*/ 279 h 511"/>
                  <a:gd name="T18" fmla="*/ 215 w 301"/>
                  <a:gd name="T19" fmla="*/ 169 h 511"/>
                  <a:gd name="T20" fmla="*/ 299 w 301"/>
                  <a:gd name="T21" fmla="*/ 45 h 511"/>
                  <a:gd name="T22" fmla="*/ 301 w 301"/>
                  <a:gd name="T23" fmla="*/ 72 h 511"/>
                  <a:gd name="T24" fmla="*/ 249 w 301"/>
                  <a:gd name="T25" fmla="*/ 175 h 511"/>
                  <a:gd name="T26" fmla="*/ 160 w 301"/>
                  <a:gd name="T27" fmla="*/ 300 h 511"/>
                  <a:gd name="T28" fmla="*/ 89 w 301"/>
                  <a:gd name="T29" fmla="*/ 393 h 511"/>
                  <a:gd name="T30" fmla="*/ 33 w 301"/>
                  <a:gd name="T31" fmla="*/ 474 h 511"/>
                  <a:gd name="T32" fmla="*/ 14 w 301"/>
                  <a:gd name="T33" fmla="*/ 511 h 511"/>
                  <a:gd name="T34" fmla="*/ 0 w 301"/>
                  <a:gd name="T35" fmla="*/ 466 h 51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01"/>
                  <a:gd name="T55" fmla="*/ 0 h 511"/>
                  <a:gd name="T56" fmla="*/ 301 w 301"/>
                  <a:gd name="T57" fmla="*/ 511 h 51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01" h="511">
                    <a:moveTo>
                      <a:pt x="0" y="466"/>
                    </a:moveTo>
                    <a:lnTo>
                      <a:pt x="99" y="264"/>
                    </a:lnTo>
                    <a:lnTo>
                      <a:pt x="200" y="65"/>
                    </a:lnTo>
                    <a:lnTo>
                      <a:pt x="223" y="14"/>
                    </a:lnTo>
                    <a:lnTo>
                      <a:pt x="280" y="0"/>
                    </a:lnTo>
                    <a:lnTo>
                      <a:pt x="174" y="167"/>
                    </a:lnTo>
                    <a:lnTo>
                      <a:pt x="119" y="267"/>
                    </a:lnTo>
                    <a:lnTo>
                      <a:pt x="96" y="342"/>
                    </a:lnTo>
                    <a:lnTo>
                      <a:pt x="141" y="279"/>
                    </a:lnTo>
                    <a:lnTo>
                      <a:pt x="215" y="169"/>
                    </a:lnTo>
                    <a:lnTo>
                      <a:pt x="299" y="45"/>
                    </a:lnTo>
                    <a:lnTo>
                      <a:pt x="301" y="72"/>
                    </a:lnTo>
                    <a:lnTo>
                      <a:pt x="249" y="175"/>
                    </a:lnTo>
                    <a:lnTo>
                      <a:pt x="160" y="300"/>
                    </a:lnTo>
                    <a:lnTo>
                      <a:pt x="89" y="393"/>
                    </a:lnTo>
                    <a:lnTo>
                      <a:pt x="33" y="474"/>
                    </a:lnTo>
                    <a:lnTo>
                      <a:pt x="14" y="511"/>
                    </a:lnTo>
                    <a:lnTo>
                      <a:pt x="0" y="466"/>
                    </a:lnTo>
                    <a:close/>
                  </a:path>
                </a:pathLst>
              </a:custGeom>
              <a:solidFill>
                <a:srgbClr val="000000"/>
              </a:solidFill>
              <a:ln w="9525">
                <a:noFill/>
                <a:round/>
                <a:headEnd/>
                <a:tailEnd/>
              </a:ln>
            </p:spPr>
            <p:txBody>
              <a:bodyPr>
                <a:prstTxWarp prst="textNoShape">
                  <a:avLst/>
                </a:prstTxWarp>
              </a:bodyPr>
              <a:lstStyle/>
              <a:p>
                <a:endParaRPr lang="en-US"/>
              </a:p>
            </p:txBody>
          </p:sp>
          <p:sp>
            <p:nvSpPr>
              <p:cNvPr id="63539" name="Freeform 85"/>
              <p:cNvSpPr>
                <a:spLocks noChangeAspect="1"/>
              </p:cNvSpPr>
              <p:nvPr/>
            </p:nvSpPr>
            <p:spPr bwMode="auto">
              <a:xfrm>
                <a:off x="1038" y="2425"/>
                <a:ext cx="297" cy="431"/>
              </a:xfrm>
              <a:custGeom>
                <a:avLst/>
                <a:gdLst>
                  <a:gd name="T0" fmla="*/ 297 w 297"/>
                  <a:gd name="T1" fmla="*/ 42 h 431"/>
                  <a:gd name="T2" fmla="*/ 208 w 297"/>
                  <a:gd name="T3" fmla="*/ 224 h 431"/>
                  <a:gd name="T4" fmla="*/ 107 w 297"/>
                  <a:gd name="T5" fmla="*/ 382 h 431"/>
                  <a:gd name="T6" fmla="*/ 56 w 297"/>
                  <a:gd name="T7" fmla="*/ 431 h 431"/>
                  <a:gd name="T8" fmla="*/ 16 w 297"/>
                  <a:gd name="T9" fmla="*/ 424 h 431"/>
                  <a:gd name="T10" fmla="*/ 0 w 297"/>
                  <a:gd name="T11" fmla="*/ 379 h 431"/>
                  <a:gd name="T12" fmla="*/ 16 w 297"/>
                  <a:gd name="T13" fmla="*/ 324 h 431"/>
                  <a:gd name="T14" fmla="*/ 94 w 297"/>
                  <a:gd name="T15" fmla="*/ 211 h 431"/>
                  <a:gd name="T16" fmla="*/ 219 w 297"/>
                  <a:gd name="T17" fmla="*/ 71 h 431"/>
                  <a:gd name="T18" fmla="*/ 241 w 297"/>
                  <a:gd name="T19" fmla="*/ 57 h 431"/>
                  <a:gd name="T20" fmla="*/ 208 w 297"/>
                  <a:gd name="T21" fmla="*/ 109 h 431"/>
                  <a:gd name="T22" fmla="*/ 134 w 297"/>
                  <a:gd name="T23" fmla="*/ 207 h 431"/>
                  <a:gd name="T24" fmla="*/ 81 w 297"/>
                  <a:gd name="T25" fmla="*/ 273 h 431"/>
                  <a:gd name="T26" fmla="*/ 36 w 297"/>
                  <a:gd name="T27" fmla="*/ 354 h 431"/>
                  <a:gd name="T28" fmla="*/ 23 w 297"/>
                  <a:gd name="T29" fmla="*/ 382 h 431"/>
                  <a:gd name="T30" fmla="*/ 42 w 297"/>
                  <a:gd name="T31" fmla="*/ 403 h 431"/>
                  <a:gd name="T32" fmla="*/ 66 w 297"/>
                  <a:gd name="T33" fmla="*/ 389 h 431"/>
                  <a:gd name="T34" fmla="*/ 112 w 297"/>
                  <a:gd name="T35" fmla="*/ 330 h 431"/>
                  <a:gd name="T36" fmla="*/ 163 w 297"/>
                  <a:gd name="T37" fmla="*/ 249 h 431"/>
                  <a:gd name="T38" fmla="*/ 227 w 297"/>
                  <a:gd name="T39" fmla="*/ 136 h 431"/>
                  <a:gd name="T40" fmla="*/ 269 w 297"/>
                  <a:gd name="T41" fmla="*/ 42 h 431"/>
                  <a:gd name="T42" fmla="*/ 279 w 297"/>
                  <a:gd name="T43" fmla="*/ 0 h 431"/>
                  <a:gd name="T44" fmla="*/ 297 w 297"/>
                  <a:gd name="T45" fmla="*/ 42 h 43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97"/>
                  <a:gd name="T70" fmla="*/ 0 h 431"/>
                  <a:gd name="T71" fmla="*/ 297 w 297"/>
                  <a:gd name="T72" fmla="*/ 431 h 43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97" h="431">
                    <a:moveTo>
                      <a:pt x="297" y="42"/>
                    </a:moveTo>
                    <a:lnTo>
                      <a:pt x="208" y="224"/>
                    </a:lnTo>
                    <a:lnTo>
                      <a:pt x="107" y="382"/>
                    </a:lnTo>
                    <a:lnTo>
                      <a:pt x="56" y="431"/>
                    </a:lnTo>
                    <a:lnTo>
                      <a:pt x="16" y="424"/>
                    </a:lnTo>
                    <a:lnTo>
                      <a:pt x="0" y="379"/>
                    </a:lnTo>
                    <a:lnTo>
                      <a:pt x="16" y="324"/>
                    </a:lnTo>
                    <a:lnTo>
                      <a:pt x="94" y="211"/>
                    </a:lnTo>
                    <a:lnTo>
                      <a:pt x="219" y="71"/>
                    </a:lnTo>
                    <a:lnTo>
                      <a:pt x="241" y="57"/>
                    </a:lnTo>
                    <a:lnTo>
                      <a:pt x="208" y="109"/>
                    </a:lnTo>
                    <a:lnTo>
                      <a:pt x="134" y="207"/>
                    </a:lnTo>
                    <a:lnTo>
                      <a:pt x="81" y="273"/>
                    </a:lnTo>
                    <a:lnTo>
                      <a:pt x="36" y="354"/>
                    </a:lnTo>
                    <a:lnTo>
                      <a:pt x="23" y="382"/>
                    </a:lnTo>
                    <a:lnTo>
                      <a:pt x="42" y="403"/>
                    </a:lnTo>
                    <a:lnTo>
                      <a:pt x="66" y="389"/>
                    </a:lnTo>
                    <a:lnTo>
                      <a:pt x="112" y="330"/>
                    </a:lnTo>
                    <a:lnTo>
                      <a:pt x="163" y="249"/>
                    </a:lnTo>
                    <a:lnTo>
                      <a:pt x="227" y="136"/>
                    </a:lnTo>
                    <a:lnTo>
                      <a:pt x="269" y="42"/>
                    </a:lnTo>
                    <a:lnTo>
                      <a:pt x="279" y="0"/>
                    </a:lnTo>
                    <a:lnTo>
                      <a:pt x="297" y="42"/>
                    </a:lnTo>
                    <a:close/>
                  </a:path>
                </a:pathLst>
              </a:custGeom>
              <a:solidFill>
                <a:srgbClr val="000000"/>
              </a:solidFill>
              <a:ln w="9525">
                <a:noFill/>
                <a:round/>
                <a:headEnd/>
                <a:tailEnd/>
              </a:ln>
            </p:spPr>
            <p:txBody>
              <a:bodyPr>
                <a:prstTxWarp prst="textNoShape">
                  <a:avLst/>
                </a:prstTxWarp>
              </a:bodyPr>
              <a:lstStyle/>
              <a:p>
                <a:endParaRPr lang="en-US"/>
              </a:p>
            </p:txBody>
          </p:sp>
          <p:sp>
            <p:nvSpPr>
              <p:cNvPr id="63540" name="Freeform 86"/>
              <p:cNvSpPr>
                <a:spLocks noChangeAspect="1"/>
              </p:cNvSpPr>
              <p:nvPr/>
            </p:nvSpPr>
            <p:spPr bwMode="auto">
              <a:xfrm>
                <a:off x="992" y="2636"/>
                <a:ext cx="432" cy="292"/>
              </a:xfrm>
              <a:custGeom>
                <a:avLst/>
                <a:gdLst>
                  <a:gd name="T0" fmla="*/ 0 w 432"/>
                  <a:gd name="T1" fmla="*/ 263 h 292"/>
                  <a:gd name="T2" fmla="*/ 424 w 432"/>
                  <a:gd name="T3" fmla="*/ 0 h 292"/>
                  <a:gd name="T4" fmla="*/ 432 w 432"/>
                  <a:gd name="T5" fmla="*/ 29 h 292"/>
                  <a:gd name="T6" fmla="*/ 7 w 432"/>
                  <a:gd name="T7" fmla="*/ 292 h 292"/>
                  <a:gd name="T8" fmla="*/ 0 w 432"/>
                  <a:gd name="T9" fmla="*/ 263 h 292"/>
                  <a:gd name="T10" fmla="*/ 0 60000 65536"/>
                  <a:gd name="T11" fmla="*/ 0 60000 65536"/>
                  <a:gd name="T12" fmla="*/ 0 60000 65536"/>
                  <a:gd name="T13" fmla="*/ 0 60000 65536"/>
                  <a:gd name="T14" fmla="*/ 0 60000 65536"/>
                  <a:gd name="T15" fmla="*/ 0 w 432"/>
                  <a:gd name="T16" fmla="*/ 0 h 292"/>
                  <a:gd name="T17" fmla="*/ 432 w 432"/>
                  <a:gd name="T18" fmla="*/ 292 h 292"/>
                </a:gdLst>
                <a:ahLst/>
                <a:cxnLst>
                  <a:cxn ang="T10">
                    <a:pos x="T0" y="T1"/>
                  </a:cxn>
                  <a:cxn ang="T11">
                    <a:pos x="T2" y="T3"/>
                  </a:cxn>
                  <a:cxn ang="T12">
                    <a:pos x="T4" y="T5"/>
                  </a:cxn>
                  <a:cxn ang="T13">
                    <a:pos x="T6" y="T7"/>
                  </a:cxn>
                  <a:cxn ang="T14">
                    <a:pos x="T8" y="T9"/>
                  </a:cxn>
                </a:cxnLst>
                <a:rect l="T15" t="T16" r="T17" b="T18"/>
                <a:pathLst>
                  <a:path w="432" h="292">
                    <a:moveTo>
                      <a:pt x="0" y="263"/>
                    </a:moveTo>
                    <a:lnTo>
                      <a:pt x="424" y="0"/>
                    </a:lnTo>
                    <a:lnTo>
                      <a:pt x="432" y="29"/>
                    </a:lnTo>
                    <a:lnTo>
                      <a:pt x="7" y="292"/>
                    </a:lnTo>
                    <a:lnTo>
                      <a:pt x="0" y="263"/>
                    </a:lnTo>
                    <a:close/>
                  </a:path>
                </a:pathLst>
              </a:custGeom>
              <a:solidFill>
                <a:srgbClr val="000000"/>
              </a:solidFill>
              <a:ln w="9525">
                <a:noFill/>
                <a:round/>
                <a:headEnd/>
                <a:tailEnd/>
              </a:ln>
            </p:spPr>
            <p:txBody>
              <a:bodyPr>
                <a:prstTxWarp prst="textNoShape">
                  <a:avLst/>
                </a:prstTxWarp>
              </a:bodyPr>
              <a:lstStyle/>
              <a:p>
                <a:endParaRPr lang="en-US"/>
              </a:p>
            </p:txBody>
          </p:sp>
          <p:sp>
            <p:nvSpPr>
              <p:cNvPr id="63541" name="Freeform 87"/>
              <p:cNvSpPr>
                <a:spLocks noChangeAspect="1"/>
              </p:cNvSpPr>
              <p:nvPr/>
            </p:nvSpPr>
            <p:spPr bwMode="auto">
              <a:xfrm>
                <a:off x="1026" y="2684"/>
                <a:ext cx="432" cy="292"/>
              </a:xfrm>
              <a:custGeom>
                <a:avLst/>
                <a:gdLst>
                  <a:gd name="T0" fmla="*/ 0 w 432"/>
                  <a:gd name="T1" fmla="*/ 263 h 292"/>
                  <a:gd name="T2" fmla="*/ 425 w 432"/>
                  <a:gd name="T3" fmla="*/ 0 h 292"/>
                  <a:gd name="T4" fmla="*/ 432 w 432"/>
                  <a:gd name="T5" fmla="*/ 29 h 292"/>
                  <a:gd name="T6" fmla="*/ 7 w 432"/>
                  <a:gd name="T7" fmla="*/ 292 h 292"/>
                  <a:gd name="T8" fmla="*/ 0 w 432"/>
                  <a:gd name="T9" fmla="*/ 263 h 292"/>
                  <a:gd name="T10" fmla="*/ 0 60000 65536"/>
                  <a:gd name="T11" fmla="*/ 0 60000 65536"/>
                  <a:gd name="T12" fmla="*/ 0 60000 65536"/>
                  <a:gd name="T13" fmla="*/ 0 60000 65536"/>
                  <a:gd name="T14" fmla="*/ 0 60000 65536"/>
                  <a:gd name="T15" fmla="*/ 0 w 432"/>
                  <a:gd name="T16" fmla="*/ 0 h 292"/>
                  <a:gd name="T17" fmla="*/ 432 w 432"/>
                  <a:gd name="T18" fmla="*/ 292 h 292"/>
                </a:gdLst>
                <a:ahLst/>
                <a:cxnLst>
                  <a:cxn ang="T10">
                    <a:pos x="T0" y="T1"/>
                  </a:cxn>
                  <a:cxn ang="T11">
                    <a:pos x="T2" y="T3"/>
                  </a:cxn>
                  <a:cxn ang="T12">
                    <a:pos x="T4" y="T5"/>
                  </a:cxn>
                  <a:cxn ang="T13">
                    <a:pos x="T6" y="T7"/>
                  </a:cxn>
                  <a:cxn ang="T14">
                    <a:pos x="T8" y="T9"/>
                  </a:cxn>
                </a:cxnLst>
                <a:rect l="T15" t="T16" r="T17" b="T18"/>
                <a:pathLst>
                  <a:path w="432" h="292">
                    <a:moveTo>
                      <a:pt x="0" y="263"/>
                    </a:moveTo>
                    <a:lnTo>
                      <a:pt x="425" y="0"/>
                    </a:lnTo>
                    <a:lnTo>
                      <a:pt x="432" y="29"/>
                    </a:lnTo>
                    <a:lnTo>
                      <a:pt x="7" y="292"/>
                    </a:lnTo>
                    <a:lnTo>
                      <a:pt x="0" y="263"/>
                    </a:lnTo>
                    <a:close/>
                  </a:path>
                </a:pathLst>
              </a:custGeom>
              <a:solidFill>
                <a:srgbClr val="000000"/>
              </a:solidFill>
              <a:ln w="9525">
                <a:noFill/>
                <a:round/>
                <a:headEnd/>
                <a:tailEnd/>
              </a:ln>
            </p:spPr>
            <p:txBody>
              <a:bodyPr>
                <a:prstTxWarp prst="textNoShape">
                  <a:avLst/>
                </a:prstTxWarp>
              </a:bodyPr>
              <a:lstStyle/>
              <a:p>
                <a:endParaRPr lang="en-US"/>
              </a:p>
            </p:txBody>
          </p:sp>
          <p:sp>
            <p:nvSpPr>
              <p:cNvPr id="63542" name="Freeform 88"/>
              <p:cNvSpPr>
                <a:spLocks noChangeAspect="1"/>
              </p:cNvSpPr>
              <p:nvPr/>
            </p:nvSpPr>
            <p:spPr bwMode="auto">
              <a:xfrm>
                <a:off x="792" y="2398"/>
                <a:ext cx="516" cy="230"/>
              </a:xfrm>
              <a:custGeom>
                <a:avLst/>
                <a:gdLst>
                  <a:gd name="T0" fmla="*/ 28 w 516"/>
                  <a:gd name="T1" fmla="*/ 194 h 230"/>
                  <a:gd name="T2" fmla="*/ 496 w 516"/>
                  <a:gd name="T3" fmla="*/ 0 h 230"/>
                  <a:gd name="T4" fmla="*/ 516 w 516"/>
                  <a:gd name="T5" fmla="*/ 29 h 230"/>
                  <a:gd name="T6" fmla="*/ 0 w 516"/>
                  <a:gd name="T7" fmla="*/ 230 h 230"/>
                  <a:gd name="T8" fmla="*/ 28 w 516"/>
                  <a:gd name="T9" fmla="*/ 194 h 230"/>
                  <a:gd name="T10" fmla="*/ 0 60000 65536"/>
                  <a:gd name="T11" fmla="*/ 0 60000 65536"/>
                  <a:gd name="T12" fmla="*/ 0 60000 65536"/>
                  <a:gd name="T13" fmla="*/ 0 60000 65536"/>
                  <a:gd name="T14" fmla="*/ 0 60000 65536"/>
                  <a:gd name="T15" fmla="*/ 0 w 516"/>
                  <a:gd name="T16" fmla="*/ 0 h 230"/>
                  <a:gd name="T17" fmla="*/ 516 w 516"/>
                  <a:gd name="T18" fmla="*/ 230 h 230"/>
                </a:gdLst>
                <a:ahLst/>
                <a:cxnLst>
                  <a:cxn ang="T10">
                    <a:pos x="T0" y="T1"/>
                  </a:cxn>
                  <a:cxn ang="T11">
                    <a:pos x="T2" y="T3"/>
                  </a:cxn>
                  <a:cxn ang="T12">
                    <a:pos x="T4" y="T5"/>
                  </a:cxn>
                  <a:cxn ang="T13">
                    <a:pos x="T6" y="T7"/>
                  </a:cxn>
                  <a:cxn ang="T14">
                    <a:pos x="T8" y="T9"/>
                  </a:cxn>
                </a:cxnLst>
                <a:rect l="T15" t="T16" r="T17" b="T18"/>
                <a:pathLst>
                  <a:path w="516" h="230">
                    <a:moveTo>
                      <a:pt x="28" y="194"/>
                    </a:moveTo>
                    <a:lnTo>
                      <a:pt x="496" y="0"/>
                    </a:lnTo>
                    <a:lnTo>
                      <a:pt x="516" y="29"/>
                    </a:lnTo>
                    <a:lnTo>
                      <a:pt x="0" y="230"/>
                    </a:lnTo>
                    <a:lnTo>
                      <a:pt x="28" y="194"/>
                    </a:lnTo>
                    <a:close/>
                  </a:path>
                </a:pathLst>
              </a:custGeom>
              <a:solidFill>
                <a:srgbClr val="000000"/>
              </a:solidFill>
              <a:ln w="9525">
                <a:noFill/>
                <a:round/>
                <a:headEnd/>
                <a:tailEnd/>
              </a:ln>
            </p:spPr>
            <p:txBody>
              <a:bodyPr>
                <a:prstTxWarp prst="textNoShape">
                  <a:avLst/>
                </a:prstTxWarp>
              </a:bodyPr>
              <a:lstStyle/>
              <a:p>
                <a:endParaRPr lang="en-US"/>
              </a:p>
            </p:txBody>
          </p:sp>
          <p:sp>
            <p:nvSpPr>
              <p:cNvPr id="63543" name="Freeform 89"/>
              <p:cNvSpPr>
                <a:spLocks noChangeAspect="1"/>
              </p:cNvSpPr>
              <p:nvPr/>
            </p:nvSpPr>
            <p:spPr bwMode="auto">
              <a:xfrm>
                <a:off x="801" y="2460"/>
                <a:ext cx="523" cy="225"/>
              </a:xfrm>
              <a:custGeom>
                <a:avLst/>
                <a:gdLst>
                  <a:gd name="T0" fmla="*/ 0 w 523"/>
                  <a:gd name="T1" fmla="*/ 197 h 225"/>
                  <a:gd name="T2" fmla="*/ 523 w 523"/>
                  <a:gd name="T3" fmla="*/ 0 h 225"/>
                  <a:gd name="T4" fmla="*/ 503 w 523"/>
                  <a:gd name="T5" fmla="*/ 46 h 225"/>
                  <a:gd name="T6" fmla="*/ 7 w 523"/>
                  <a:gd name="T7" fmla="*/ 225 h 225"/>
                  <a:gd name="T8" fmla="*/ 0 w 523"/>
                  <a:gd name="T9" fmla="*/ 197 h 225"/>
                  <a:gd name="T10" fmla="*/ 0 60000 65536"/>
                  <a:gd name="T11" fmla="*/ 0 60000 65536"/>
                  <a:gd name="T12" fmla="*/ 0 60000 65536"/>
                  <a:gd name="T13" fmla="*/ 0 60000 65536"/>
                  <a:gd name="T14" fmla="*/ 0 60000 65536"/>
                  <a:gd name="T15" fmla="*/ 0 w 523"/>
                  <a:gd name="T16" fmla="*/ 0 h 225"/>
                  <a:gd name="T17" fmla="*/ 523 w 523"/>
                  <a:gd name="T18" fmla="*/ 225 h 225"/>
                </a:gdLst>
                <a:ahLst/>
                <a:cxnLst>
                  <a:cxn ang="T10">
                    <a:pos x="T0" y="T1"/>
                  </a:cxn>
                  <a:cxn ang="T11">
                    <a:pos x="T2" y="T3"/>
                  </a:cxn>
                  <a:cxn ang="T12">
                    <a:pos x="T4" y="T5"/>
                  </a:cxn>
                  <a:cxn ang="T13">
                    <a:pos x="T6" y="T7"/>
                  </a:cxn>
                  <a:cxn ang="T14">
                    <a:pos x="T8" y="T9"/>
                  </a:cxn>
                </a:cxnLst>
                <a:rect l="T15" t="T16" r="T17" b="T18"/>
                <a:pathLst>
                  <a:path w="523" h="225">
                    <a:moveTo>
                      <a:pt x="0" y="197"/>
                    </a:moveTo>
                    <a:lnTo>
                      <a:pt x="523" y="0"/>
                    </a:lnTo>
                    <a:lnTo>
                      <a:pt x="503" y="46"/>
                    </a:lnTo>
                    <a:lnTo>
                      <a:pt x="7" y="225"/>
                    </a:lnTo>
                    <a:lnTo>
                      <a:pt x="0" y="197"/>
                    </a:lnTo>
                    <a:close/>
                  </a:path>
                </a:pathLst>
              </a:custGeom>
              <a:solidFill>
                <a:srgbClr val="000000"/>
              </a:solidFill>
              <a:ln w="9525">
                <a:noFill/>
                <a:round/>
                <a:headEnd/>
                <a:tailEnd/>
              </a:ln>
            </p:spPr>
            <p:txBody>
              <a:bodyPr>
                <a:prstTxWarp prst="textNoShape">
                  <a:avLst/>
                </a:prstTxWarp>
              </a:bodyPr>
              <a:lstStyle/>
              <a:p>
                <a:endParaRPr lang="en-US"/>
              </a:p>
            </p:txBody>
          </p:sp>
        </p:grpSp>
        <p:sp>
          <p:nvSpPr>
            <p:cNvPr id="63516" name="Freeform 90"/>
            <p:cNvSpPr>
              <a:spLocks noChangeAspect="1"/>
            </p:cNvSpPr>
            <p:nvPr/>
          </p:nvSpPr>
          <p:spPr bwMode="auto">
            <a:xfrm>
              <a:off x="785" y="2445"/>
              <a:ext cx="366" cy="166"/>
            </a:xfrm>
            <a:custGeom>
              <a:avLst/>
              <a:gdLst>
                <a:gd name="T0" fmla="*/ 0 w 487"/>
                <a:gd name="T1" fmla="*/ 6 h 221"/>
                <a:gd name="T2" fmla="*/ 2 w 487"/>
                <a:gd name="T3" fmla="*/ 13 h 221"/>
                <a:gd name="T4" fmla="*/ 5 w 487"/>
                <a:gd name="T5" fmla="*/ 11 h 221"/>
                <a:gd name="T6" fmla="*/ 8 w 487"/>
                <a:gd name="T7" fmla="*/ 10 h 221"/>
                <a:gd name="T8" fmla="*/ 17 w 487"/>
                <a:gd name="T9" fmla="*/ 6 h 221"/>
                <a:gd name="T10" fmla="*/ 29 w 487"/>
                <a:gd name="T11" fmla="*/ 2 h 221"/>
                <a:gd name="T12" fmla="*/ 11 w 487"/>
                <a:gd name="T13" fmla="*/ 0 h 221"/>
                <a:gd name="T14" fmla="*/ 6 w 487"/>
                <a:gd name="T15" fmla="*/ 6 h 221"/>
                <a:gd name="T16" fmla="*/ 0 w 487"/>
                <a:gd name="T17" fmla="*/ 6 h 22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87"/>
                <a:gd name="T28" fmla="*/ 0 h 221"/>
                <a:gd name="T29" fmla="*/ 487 w 487"/>
                <a:gd name="T30" fmla="*/ 221 h 22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87" h="221">
                  <a:moveTo>
                    <a:pt x="0" y="112"/>
                  </a:moveTo>
                  <a:lnTo>
                    <a:pt x="8" y="221"/>
                  </a:lnTo>
                  <a:lnTo>
                    <a:pt x="70" y="192"/>
                  </a:lnTo>
                  <a:lnTo>
                    <a:pt x="149" y="166"/>
                  </a:lnTo>
                  <a:lnTo>
                    <a:pt x="294" y="98"/>
                  </a:lnTo>
                  <a:lnTo>
                    <a:pt x="487" y="7"/>
                  </a:lnTo>
                  <a:lnTo>
                    <a:pt x="191" y="0"/>
                  </a:lnTo>
                  <a:lnTo>
                    <a:pt x="107" y="94"/>
                  </a:lnTo>
                  <a:lnTo>
                    <a:pt x="0" y="112"/>
                  </a:lnTo>
                  <a:close/>
                </a:path>
              </a:pathLst>
            </a:custGeom>
            <a:solidFill>
              <a:srgbClr val="FCFEB9"/>
            </a:solidFill>
            <a:ln w="9525">
              <a:noFill/>
              <a:round/>
              <a:headEnd/>
              <a:tailEnd/>
            </a:ln>
          </p:spPr>
          <p:txBody>
            <a:bodyPr>
              <a:prstTxWarp prst="textNoShape">
                <a:avLst/>
              </a:prstTxWarp>
            </a:bodyPr>
            <a:lstStyle/>
            <a:p>
              <a:endParaRPr lang="en-US"/>
            </a:p>
          </p:txBody>
        </p:sp>
        <p:sp>
          <p:nvSpPr>
            <p:cNvPr id="63517" name="Freeform 91"/>
            <p:cNvSpPr>
              <a:spLocks noChangeAspect="1"/>
            </p:cNvSpPr>
            <p:nvPr/>
          </p:nvSpPr>
          <p:spPr bwMode="auto">
            <a:xfrm>
              <a:off x="646" y="1764"/>
              <a:ext cx="532" cy="496"/>
            </a:xfrm>
            <a:custGeom>
              <a:avLst/>
              <a:gdLst>
                <a:gd name="T0" fmla="*/ 1 w 748"/>
                <a:gd name="T1" fmla="*/ 5 h 760"/>
                <a:gd name="T2" fmla="*/ 4 w 748"/>
                <a:gd name="T3" fmla="*/ 5 h 760"/>
                <a:gd name="T4" fmla="*/ 6 w 748"/>
                <a:gd name="T5" fmla="*/ 5 h 760"/>
                <a:gd name="T6" fmla="*/ 9 w 748"/>
                <a:gd name="T7" fmla="*/ 7 h 760"/>
                <a:gd name="T8" fmla="*/ 12 w 748"/>
                <a:gd name="T9" fmla="*/ 7 h 760"/>
                <a:gd name="T10" fmla="*/ 16 w 748"/>
                <a:gd name="T11" fmla="*/ 8 h 760"/>
                <a:gd name="T12" fmla="*/ 17 w 748"/>
                <a:gd name="T13" fmla="*/ 8 h 760"/>
                <a:gd name="T14" fmla="*/ 18 w 748"/>
                <a:gd name="T15" fmla="*/ 8 h 760"/>
                <a:gd name="T16" fmla="*/ 19 w 748"/>
                <a:gd name="T17" fmla="*/ 8 h 760"/>
                <a:gd name="T18" fmla="*/ 19 w 748"/>
                <a:gd name="T19" fmla="*/ 6 h 760"/>
                <a:gd name="T20" fmla="*/ 20 w 748"/>
                <a:gd name="T21" fmla="*/ 5 h 760"/>
                <a:gd name="T22" fmla="*/ 19 w 748"/>
                <a:gd name="T23" fmla="*/ 4 h 760"/>
                <a:gd name="T24" fmla="*/ 18 w 748"/>
                <a:gd name="T25" fmla="*/ 3 h 760"/>
                <a:gd name="T26" fmla="*/ 17 w 748"/>
                <a:gd name="T27" fmla="*/ 3 h 760"/>
                <a:gd name="T28" fmla="*/ 20 w 748"/>
                <a:gd name="T29" fmla="*/ 3 h 760"/>
                <a:gd name="T30" fmla="*/ 22 w 748"/>
                <a:gd name="T31" fmla="*/ 3 h 760"/>
                <a:gd name="T32" fmla="*/ 22 w 748"/>
                <a:gd name="T33" fmla="*/ 2 h 760"/>
                <a:gd name="T34" fmla="*/ 22 w 748"/>
                <a:gd name="T35" fmla="*/ 1 h 760"/>
                <a:gd name="T36" fmla="*/ 22 w 748"/>
                <a:gd name="T37" fmla="*/ 1 h 760"/>
                <a:gd name="T38" fmla="*/ 23 w 748"/>
                <a:gd name="T39" fmla="*/ 0 h 760"/>
                <a:gd name="T40" fmla="*/ 23 w 748"/>
                <a:gd name="T41" fmla="*/ 1 h 760"/>
                <a:gd name="T42" fmla="*/ 24 w 748"/>
                <a:gd name="T43" fmla="*/ 1 h 760"/>
                <a:gd name="T44" fmla="*/ 25 w 748"/>
                <a:gd name="T45" fmla="*/ 2 h 760"/>
                <a:gd name="T46" fmla="*/ 25 w 748"/>
                <a:gd name="T47" fmla="*/ 2 h 760"/>
                <a:gd name="T48" fmla="*/ 24 w 748"/>
                <a:gd name="T49" fmla="*/ 3 h 760"/>
                <a:gd name="T50" fmla="*/ 23 w 748"/>
                <a:gd name="T51" fmla="*/ 4 h 760"/>
                <a:gd name="T52" fmla="*/ 22 w 748"/>
                <a:gd name="T53" fmla="*/ 5 h 760"/>
                <a:gd name="T54" fmla="*/ 21 w 748"/>
                <a:gd name="T55" fmla="*/ 5 h 760"/>
                <a:gd name="T56" fmla="*/ 21 w 748"/>
                <a:gd name="T57" fmla="*/ 7 h 760"/>
                <a:gd name="T58" fmla="*/ 21 w 748"/>
                <a:gd name="T59" fmla="*/ 8 h 760"/>
                <a:gd name="T60" fmla="*/ 20 w 748"/>
                <a:gd name="T61" fmla="*/ 10 h 760"/>
                <a:gd name="T62" fmla="*/ 19 w 748"/>
                <a:gd name="T63" fmla="*/ 10 h 760"/>
                <a:gd name="T64" fmla="*/ 18 w 748"/>
                <a:gd name="T65" fmla="*/ 10 h 760"/>
                <a:gd name="T66" fmla="*/ 17 w 748"/>
                <a:gd name="T67" fmla="*/ 10 h 760"/>
                <a:gd name="T68" fmla="*/ 13 w 748"/>
                <a:gd name="T69" fmla="*/ 9 h 760"/>
                <a:gd name="T70" fmla="*/ 9 w 748"/>
                <a:gd name="T71" fmla="*/ 8 h 760"/>
                <a:gd name="T72" fmla="*/ 4 w 748"/>
                <a:gd name="T73" fmla="*/ 8 h 760"/>
                <a:gd name="T74" fmla="*/ 1 w 748"/>
                <a:gd name="T75" fmla="*/ 7 h 760"/>
                <a:gd name="T76" fmla="*/ 0 w 748"/>
                <a:gd name="T77" fmla="*/ 6 h 760"/>
                <a:gd name="T78" fmla="*/ 0 w 748"/>
                <a:gd name="T79" fmla="*/ 5 h 760"/>
                <a:gd name="T80" fmla="*/ 1 w 748"/>
                <a:gd name="T81" fmla="*/ 5 h 760"/>
                <a:gd name="T82" fmla="*/ 1 w 748"/>
                <a:gd name="T83" fmla="*/ 5 h 76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48"/>
                <a:gd name="T127" fmla="*/ 0 h 760"/>
                <a:gd name="T128" fmla="*/ 748 w 748"/>
                <a:gd name="T129" fmla="*/ 760 h 76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48" h="760">
                  <a:moveTo>
                    <a:pt x="50" y="360"/>
                  </a:moveTo>
                  <a:lnTo>
                    <a:pt x="107" y="365"/>
                  </a:lnTo>
                  <a:lnTo>
                    <a:pt x="173" y="393"/>
                  </a:lnTo>
                  <a:lnTo>
                    <a:pt x="263" y="462"/>
                  </a:lnTo>
                  <a:lnTo>
                    <a:pt x="367" y="524"/>
                  </a:lnTo>
                  <a:lnTo>
                    <a:pt x="463" y="582"/>
                  </a:lnTo>
                  <a:lnTo>
                    <a:pt x="528" y="614"/>
                  </a:lnTo>
                  <a:lnTo>
                    <a:pt x="554" y="602"/>
                  </a:lnTo>
                  <a:lnTo>
                    <a:pt x="570" y="533"/>
                  </a:lnTo>
                  <a:lnTo>
                    <a:pt x="589" y="436"/>
                  </a:lnTo>
                  <a:lnTo>
                    <a:pt x="598" y="351"/>
                  </a:lnTo>
                  <a:lnTo>
                    <a:pt x="591" y="290"/>
                  </a:lnTo>
                  <a:lnTo>
                    <a:pt x="543" y="255"/>
                  </a:lnTo>
                  <a:lnTo>
                    <a:pt x="528" y="221"/>
                  </a:lnTo>
                  <a:lnTo>
                    <a:pt x="612" y="227"/>
                  </a:lnTo>
                  <a:lnTo>
                    <a:pt x="658" y="188"/>
                  </a:lnTo>
                  <a:lnTo>
                    <a:pt x="676" y="131"/>
                  </a:lnTo>
                  <a:lnTo>
                    <a:pt x="676" y="60"/>
                  </a:lnTo>
                  <a:lnTo>
                    <a:pt x="664" y="11"/>
                  </a:lnTo>
                  <a:lnTo>
                    <a:pt x="686" y="0"/>
                  </a:lnTo>
                  <a:lnTo>
                    <a:pt x="718" y="20"/>
                  </a:lnTo>
                  <a:lnTo>
                    <a:pt x="739" y="73"/>
                  </a:lnTo>
                  <a:lnTo>
                    <a:pt x="748" y="131"/>
                  </a:lnTo>
                  <a:lnTo>
                    <a:pt x="745" y="170"/>
                  </a:lnTo>
                  <a:lnTo>
                    <a:pt x="721" y="219"/>
                  </a:lnTo>
                  <a:lnTo>
                    <a:pt x="686" y="270"/>
                  </a:lnTo>
                  <a:lnTo>
                    <a:pt x="648" y="316"/>
                  </a:lnTo>
                  <a:lnTo>
                    <a:pt x="644" y="360"/>
                  </a:lnTo>
                  <a:lnTo>
                    <a:pt x="632" y="464"/>
                  </a:lnTo>
                  <a:lnTo>
                    <a:pt x="617" y="607"/>
                  </a:lnTo>
                  <a:lnTo>
                    <a:pt x="605" y="686"/>
                  </a:lnTo>
                  <a:lnTo>
                    <a:pt x="591" y="745"/>
                  </a:lnTo>
                  <a:lnTo>
                    <a:pt x="567" y="760"/>
                  </a:lnTo>
                  <a:lnTo>
                    <a:pt x="513" y="725"/>
                  </a:lnTo>
                  <a:lnTo>
                    <a:pt x="401" y="663"/>
                  </a:lnTo>
                  <a:lnTo>
                    <a:pt x="265" y="586"/>
                  </a:lnTo>
                  <a:lnTo>
                    <a:pt x="120" y="533"/>
                  </a:lnTo>
                  <a:lnTo>
                    <a:pt x="27" y="492"/>
                  </a:lnTo>
                  <a:lnTo>
                    <a:pt x="0" y="435"/>
                  </a:lnTo>
                  <a:lnTo>
                    <a:pt x="0" y="393"/>
                  </a:lnTo>
                  <a:lnTo>
                    <a:pt x="30" y="360"/>
                  </a:lnTo>
                  <a:lnTo>
                    <a:pt x="50" y="360"/>
                  </a:lnTo>
                  <a:close/>
                </a:path>
              </a:pathLst>
            </a:custGeom>
            <a:solidFill>
              <a:schemeClr val="tx1"/>
            </a:solidFill>
            <a:ln w="9525">
              <a:noFill/>
              <a:round/>
              <a:headEnd/>
              <a:tailEnd/>
            </a:ln>
          </p:spPr>
          <p:txBody>
            <a:bodyPr>
              <a:prstTxWarp prst="textNoShape">
                <a:avLst/>
              </a:prstTxWarp>
            </a:bodyPr>
            <a:lstStyle/>
            <a:p>
              <a:endParaRPr lang="en-US"/>
            </a:p>
          </p:txBody>
        </p:sp>
        <p:sp>
          <p:nvSpPr>
            <p:cNvPr id="63518" name="Freeform 92"/>
            <p:cNvSpPr>
              <a:spLocks/>
            </p:cNvSpPr>
            <p:nvPr/>
          </p:nvSpPr>
          <p:spPr bwMode="auto">
            <a:xfrm>
              <a:off x="760" y="1771"/>
              <a:ext cx="76" cy="98"/>
            </a:xfrm>
            <a:custGeom>
              <a:avLst/>
              <a:gdLst>
                <a:gd name="T0" fmla="*/ 76 w 76"/>
                <a:gd name="T1" fmla="*/ 44 h 98"/>
                <a:gd name="T2" fmla="*/ 11 w 76"/>
                <a:gd name="T3" fmla="*/ 17 h 98"/>
                <a:gd name="T4" fmla="*/ 6 w 76"/>
                <a:gd name="T5" fmla="*/ 0 h 98"/>
                <a:gd name="T6" fmla="*/ 0 w 76"/>
                <a:gd name="T7" fmla="*/ 17 h 98"/>
                <a:gd name="T8" fmla="*/ 11 w 76"/>
                <a:gd name="T9" fmla="*/ 66 h 98"/>
                <a:gd name="T10" fmla="*/ 49 w 76"/>
                <a:gd name="T11" fmla="*/ 98 h 98"/>
                <a:gd name="T12" fmla="*/ 0 60000 65536"/>
                <a:gd name="T13" fmla="*/ 0 60000 65536"/>
                <a:gd name="T14" fmla="*/ 0 60000 65536"/>
                <a:gd name="T15" fmla="*/ 0 60000 65536"/>
                <a:gd name="T16" fmla="*/ 0 60000 65536"/>
                <a:gd name="T17" fmla="*/ 0 60000 65536"/>
                <a:gd name="T18" fmla="*/ 0 w 76"/>
                <a:gd name="T19" fmla="*/ 0 h 98"/>
                <a:gd name="T20" fmla="*/ 76 w 76"/>
                <a:gd name="T21" fmla="*/ 98 h 98"/>
              </a:gdLst>
              <a:ahLst/>
              <a:cxnLst>
                <a:cxn ang="T12">
                  <a:pos x="T0" y="T1"/>
                </a:cxn>
                <a:cxn ang="T13">
                  <a:pos x="T2" y="T3"/>
                </a:cxn>
                <a:cxn ang="T14">
                  <a:pos x="T4" y="T5"/>
                </a:cxn>
                <a:cxn ang="T15">
                  <a:pos x="T6" y="T7"/>
                </a:cxn>
                <a:cxn ang="T16">
                  <a:pos x="T8" y="T9"/>
                </a:cxn>
                <a:cxn ang="T17">
                  <a:pos x="T10" y="T11"/>
                </a:cxn>
              </a:cxnLst>
              <a:rect l="T18" t="T19" r="T20" b="T21"/>
              <a:pathLst>
                <a:path w="76" h="98">
                  <a:moveTo>
                    <a:pt x="76" y="44"/>
                  </a:moveTo>
                  <a:cubicBezTo>
                    <a:pt x="47" y="39"/>
                    <a:pt x="28" y="42"/>
                    <a:pt x="11" y="17"/>
                  </a:cubicBezTo>
                  <a:cubicBezTo>
                    <a:pt x="9" y="11"/>
                    <a:pt x="12" y="0"/>
                    <a:pt x="6" y="0"/>
                  </a:cubicBezTo>
                  <a:cubicBezTo>
                    <a:pt x="0" y="0"/>
                    <a:pt x="0" y="11"/>
                    <a:pt x="0" y="17"/>
                  </a:cubicBezTo>
                  <a:cubicBezTo>
                    <a:pt x="0" y="20"/>
                    <a:pt x="7" y="57"/>
                    <a:pt x="11" y="66"/>
                  </a:cubicBezTo>
                  <a:cubicBezTo>
                    <a:pt x="21" y="86"/>
                    <a:pt x="35" y="84"/>
                    <a:pt x="49" y="98"/>
                  </a:cubicBezTo>
                </a:path>
              </a:pathLst>
            </a:custGeom>
            <a:solidFill>
              <a:schemeClr val="bg2"/>
            </a:solidFill>
            <a:ln w="12700" cap="sq">
              <a:noFill/>
              <a:round/>
              <a:headEnd/>
              <a:tailEnd/>
            </a:ln>
          </p:spPr>
          <p:txBody>
            <a:bodyPr lIns="274320" rIns="274320">
              <a:prstTxWarp prst="textNoShape">
                <a:avLst/>
              </a:prstTxWarp>
              <a:spAutoFit/>
            </a:bodyPr>
            <a:lstStyle/>
            <a:p>
              <a:endParaRPr lang="en-US"/>
            </a:p>
          </p:txBody>
        </p:sp>
        <p:sp>
          <p:nvSpPr>
            <p:cNvPr id="63519" name="Oval 93"/>
            <p:cNvSpPr>
              <a:spLocks noChangeArrowheads="1"/>
            </p:cNvSpPr>
            <p:nvPr/>
          </p:nvSpPr>
          <p:spPr bwMode="auto">
            <a:xfrm>
              <a:off x="790" y="1652"/>
              <a:ext cx="55" cy="48"/>
            </a:xfrm>
            <a:prstGeom prst="ellipse">
              <a:avLst/>
            </a:prstGeom>
            <a:solidFill>
              <a:schemeClr val="bg2"/>
            </a:solidFill>
            <a:ln w="12700" cap="sq">
              <a:noFill/>
              <a:round/>
              <a:headEnd/>
              <a:tailEnd/>
            </a:ln>
          </p:spPr>
          <p:txBody>
            <a:bodyPr wrap="none" lIns="274320" rIns="274320" anchor="ctr">
              <a:prstTxWarp prst="textNoShape">
                <a:avLst/>
              </a:prstTxWarp>
              <a:spAutoFit/>
            </a:bodyPr>
            <a:lstStyle/>
            <a:p>
              <a:endParaRPr lang="en-US"/>
            </a:p>
          </p:txBody>
        </p:sp>
        <p:grpSp>
          <p:nvGrpSpPr>
            <p:cNvPr id="63520" name="Group 94"/>
            <p:cNvGrpSpPr>
              <a:grpSpLocks/>
            </p:cNvGrpSpPr>
            <p:nvPr/>
          </p:nvGrpSpPr>
          <p:grpSpPr bwMode="auto">
            <a:xfrm>
              <a:off x="440" y="1535"/>
              <a:ext cx="408" cy="568"/>
              <a:chOff x="440" y="1535"/>
              <a:chExt cx="408" cy="568"/>
            </a:xfrm>
          </p:grpSpPr>
          <p:grpSp>
            <p:nvGrpSpPr>
              <p:cNvPr id="63521" name="Group 95"/>
              <p:cNvGrpSpPr>
                <a:grpSpLocks/>
              </p:cNvGrpSpPr>
              <p:nvPr/>
            </p:nvGrpSpPr>
            <p:grpSpPr bwMode="auto">
              <a:xfrm>
                <a:off x="440" y="1535"/>
                <a:ext cx="408" cy="552"/>
                <a:chOff x="440" y="1535"/>
                <a:chExt cx="408" cy="552"/>
              </a:xfrm>
            </p:grpSpPr>
            <p:sp>
              <p:nvSpPr>
                <p:cNvPr id="63523" name="Freeform 96"/>
                <p:cNvSpPr>
                  <a:spLocks/>
                </p:cNvSpPr>
                <p:nvPr/>
              </p:nvSpPr>
              <p:spPr bwMode="auto">
                <a:xfrm>
                  <a:off x="440" y="1560"/>
                  <a:ext cx="408" cy="445"/>
                </a:xfrm>
                <a:custGeom>
                  <a:avLst/>
                  <a:gdLst>
                    <a:gd name="T0" fmla="*/ 408 w 408"/>
                    <a:gd name="T1" fmla="*/ 32 h 445"/>
                    <a:gd name="T2" fmla="*/ 386 w 408"/>
                    <a:gd name="T3" fmla="*/ 10 h 445"/>
                    <a:gd name="T4" fmla="*/ 342 w 408"/>
                    <a:gd name="T5" fmla="*/ 0 h 445"/>
                    <a:gd name="T6" fmla="*/ 239 w 408"/>
                    <a:gd name="T7" fmla="*/ 5 h 445"/>
                    <a:gd name="T8" fmla="*/ 158 w 408"/>
                    <a:gd name="T9" fmla="*/ 97 h 445"/>
                    <a:gd name="T10" fmla="*/ 120 w 408"/>
                    <a:gd name="T11" fmla="*/ 173 h 445"/>
                    <a:gd name="T12" fmla="*/ 87 w 408"/>
                    <a:gd name="T13" fmla="*/ 239 h 445"/>
                    <a:gd name="T14" fmla="*/ 76 w 408"/>
                    <a:gd name="T15" fmla="*/ 260 h 445"/>
                    <a:gd name="T16" fmla="*/ 54 w 408"/>
                    <a:gd name="T17" fmla="*/ 315 h 445"/>
                    <a:gd name="T18" fmla="*/ 27 w 408"/>
                    <a:gd name="T19" fmla="*/ 402 h 445"/>
                    <a:gd name="T20" fmla="*/ 0 w 408"/>
                    <a:gd name="T21" fmla="*/ 445 h 44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08"/>
                    <a:gd name="T34" fmla="*/ 0 h 445"/>
                    <a:gd name="T35" fmla="*/ 408 w 408"/>
                    <a:gd name="T36" fmla="*/ 445 h 44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08" h="445">
                      <a:moveTo>
                        <a:pt x="408" y="32"/>
                      </a:moveTo>
                      <a:cubicBezTo>
                        <a:pt x="401" y="13"/>
                        <a:pt x="406" y="15"/>
                        <a:pt x="386" y="10"/>
                      </a:cubicBezTo>
                      <a:cubicBezTo>
                        <a:pt x="371" y="6"/>
                        <a:pt x="342" y="0"/>
                        <a:pt x="342" y="0"/>
                      </a:cubicBezTo>
                      <a:cubicBezTo>
                        <a:pt x="308" y="2"/>
                        <a:pt x="273" y="0"/>
                        <a:pt x="239" y="5"/>
                      </a:cubicBezTo>
                      <a:cubicBezTo>
                        <a:pt x="205" y="10"/>
                        <a:pt x="181" y="74"/>
                        <a:pt x="158" y="97"/>
                      </a:cubicBezTo>
                      <a:cubicBezTo>
                        <a:pt x="148" y="126"/>
                        <a:pt x="139" y="148"/>
                        <a:pt x="120" y="173"/>
                      </a:cubicBezTo>
                      <a:cubicBezTo>
                        <a:pt x="108" y="208"/>
                        <a:pt x="118" y="182"/>
                        <a:pt x="87" y="239"/>
                      </a:cubicBezTo>
                      <a:cubicBezTo>
                        <a:pt x="83" y="246"/>
                        <a:pt x="76" y="260"/>
                        <a:pt x="76" y="260"/>
                      </a:cubicBezTo>
                      <a:cubicBezTo>
                        <a:pt x="64" y="342"/>
                        <a:pt x="83" y="251"/>
                        <a:pt x="54" y="315"/>
                      </a:cubicBezTo>
                      <a:cubicBezTo>
                        <a:pt x="40" y="347"/>
                        <a:pt x="48" y="367"/>
                        <a:pt x="27" y="402"/>
                      </a:cubicBezTo>
                      <a:cubicBezTo>
                        <a:pt x="22" y="423"/>
                        <a:pt x="17" y="431"/>
                        <a:pt x="0" y="445"/>
                      </a:cubicBezTo>
                    </a:path>
                  </a:pathLst>
                </a:custGeom>
                <a:noFill/>
                <a:ln w="44450" cap="sq">
                  <a:solidFill>
                    <a:schemeClr val="accent1"/>
                  </a:solidFill>
                  <a:round/>
                  <a:headEnd/>
                  <a:tailEnd/>
                </a:ln>
              </p:spPr>
              <p:txBody>
                <a:bodyPr lIns="274320" rIns="274320">
                  <a:prstTxWarp prst="textNoShape">
                    <a:avLst/>
                  </a:prstTxWarp>
                  <a:spAutoFit/>
                </a:bodyPr>
                <a:lstStyle/>
                <a:p>
                  <a:endParaRPr lang="en-US"/>
                </a:p>
              </p:txBody>
            </p:sp>
            <p:sp>
              <p:nvSpPr>
                <p:cNvPr id="63524" name="Freeform 97"/>
                <p:cNvSpPr>
                  <a:spLocks/>
                </p:cNvSpPr>
                <p:nvPr/>
              </p:nvSpPr>
              <p:spPr bwMode="auto">
                <a:xfrm>
                  <a:off x="473" y="1535"/>
                  <a:ext cx="348" cy="519"/>
                </a:xfrm>
                <a:custGeom>
                  <a:avLst/>
                  <a:gdLst>
                    <a:gd name="T0" fmla="*/ 348 w 348"/>
                    <a:gd name="T1" fmla="*/ 19 h 519"/>
                    <a:gd name="T2" fmla="*/ 217 w 348"/>
                    <a:gd name="T3" fmla="*/ 30 h 519"/>
                    <a:gd name="T4" fmla="*/ 168 w 348"/>
                    <a:gd name="T5" fmla="*/ 63 h 519"/>
                    <a:gd name="T6" fmla="*/ 146 w 348"/>
                    <a:gd name="T7" fmla="*/ 95 h 519"/>
                    <a:gd name="T8" fmla="*/ 103 w 348"/>
                    <a:gd name="T9" fmla="*/ 182 h 519"/>
                    <a:gd name="T10" fmla="*/ 65 w 348"/>
                    <a:gd name="T11" fmla="*/ 302 h 519"/>
                    <a:gd name="T12" fmla="*/ 32 w 348"/>
                    <a:gd name="T13" fmla="*/ 399 h 519"/>
                    <a:gd name="T14" fmla="*/ 5 w 348"/>
                    <a:gd name="T15" fmla="*/ 481 h 519"/>
                    <a:gd name="T16" fmla="*/ 0 w 348"/>
                    <a:gd name="T17" fmla="*/ 519 h 51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48"/>
                    <a:gd name="T28" fmla="*/ 0 h 519"/>
                    <a:gd name="T29" fmla="*/ 348 w 348"/>
                    <a:gd name="T30" fmla="*/ 519 h 51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48" h="519">
                      <a:moveTo>
                        <a:pt x="348" y="19"/>
                      </a:moveTo>
                      <a:cubicBezTo>
                        <a:pt x="310" y="0"/>
                        <a:pt x="259" y="22"/>
                        <a:pt x="217" y="30"/>
                      </a:cubicBezTo>
                      <a:cubicBezTo>
                        <a:pt x="199" y="43"/>
                        <a:pt x="183" y="45"/>
                        <a:pt x="168" y="63"/>
                      </a:cubicBezTo>
                      <a:cubicBezTo>
                        <a:pt x="160" y="73"/>
                        <a:pt x="146" y="95"/>
                        <a:pt x="146" y="95"/>
                      </a:cubicBezTo>
                      <a:cubicBezTo>
                        <a:pt x="131" y="142"/>
                        <a:pt x="121" y="101"/>
                        <a:pt x="103" y="182"/>
                      </a:cubicBezTo>
                      <a:cubicBezTo>
                        <a:pt x="95" y="217"/>
                        <a:pt x="80" y="271"/>
                        <a:pt x="65" y="302"/>
                      </a:cubicBezTo>
                      <a:cubicBezTo>
                        <a:pt x="57" y="335"/>
                        <a:pt x="44" y="367"/>
                        <a:pt x="32" y="399"/>
                      </a:cubicBezTo>
                      <a:cubicBezTo>
                        <a:pt x="22" y="427"/>
                        <a:pt x="19" y="454"/>
                        <a:pt x="5" y="481"/>
                      </a:cubicBezTo>
                      <a:cubicBezTo>
                        <a:pt x="3" y="494"/>
                        <a:pt x="0" y="519"/>
                        <a:pt x="0" y="519"/>
                      </a:cubicBezTo>
                    </a:path>
                  </a:pathLst>
                </a:custGeom>
                <a:noFill/>
                <a:ln w="44450" cap="sq">
                  <a:solidFill>
                    <a:schemeClr val="accent1"/>
                  </a:solidFill>
                  <a:round/>
                  <a:headEnd/>
                  <a:tailEnd/>
                </a:ln>
              </p:spPr>
              <p:txBody>
                <a:bodyPr lIns="274320" rIns="274320">
                  <a:prstTxWarp prst="textNoShape">
                    <a:avLst/>
                  </a:prstTxWarp>
                  <a:spAutoFit/>
                </a:bodyPr>
                <a:lstStyle/>
                <a:p>
                  <a:endParaRPr lang="en-US"/>
                </a:p>
              </p:txBody>
            </p:sp>
            <p:sp>
              <p:nvSpPr>
                <p:cNvPr id="63525" name="Freeform 98"/>
                <p:cNvSpPr>
                  <a:spLocks/>
                </p:cNvSpPr>
                <p:nvPr/>
              </p:nvSpPr>
              <p:spPr bwMode="auto">
                <a:xfrm>
                  <a:off x="538" y="1543"/>
                  <a:ext cx="277" cy="544"/>
                </a:xfrm>
                <a:custGeom>
                  <a:avLst/>
                  <a:gdLst>
                    <a:gd name="T0" fmla="*/ 277 w 277"/>
                    <a:gd name="T1" fmla="*/ 0 h 544"/>
                    <a:gd name="T2" fmla="*/ 217 w 277"/>
                    <a:gd name="T3" fmla="*/ 17 h 544"/>
                    <a:gd name="T4" fmla="*/ 185 w 277"/>
                    <a:gd name="T5" fmla="*/ 49 h 544"/>
                    <a:gd name="T6" fmla="*/ 120 w 277"/>
                    <a:gd name="T7" fmla="*/ 120 h 544"/>
                    <a:gd name="T8" fmla="*/ 65 w 277"/>
                    <a:gd name="T9" fmla="*/ 207 h 544"/>
                    <a:gd name="T10" fmla="*/ 33 w 277"/>
                    <a:gd name="T11" fmla="*/ 310 h 544"/>
                    <a:gd name="T12" fmla="*/ 11 w 277"/>
                    <a:gd name="T13" fmla="*/ 424 h 544"/>
                    <a:gd name="T14" fmla="*/ 0 w 277"/>
                    <a:gd name="T15" fmla="*/ 544 h 544"/>
                    <a:gd name="T16" fmla="*/ 0 60000 65536"/>
                    <a:gd name="T17" fmla="*/ 0 60000 65536"/>
                    <a:gd name="T18" fmla="*/ 0 60000 65536"/>
                    <a:gd name="T19" fmla="*/ 0 60000 65536"/>
                    <a:gd name="T20" fmla="*/ 0 60000 65536"/>
                    <a:gd name="T21" fmla="*/ 0 60000 65536"/>
                    <a:gd name="T22" fmla="*/ 0 60000 65536"/>
                    <a:gd name="T23" fmla="*/ 0 60000 65536"/>
                    <a:gd name="T24" fmla="*/ 0 w 277"/>
                    <a:gd name="T25" fmla="*/ 0 h 544"/>
                    <a:gd name="T26" fmla="*/ 277 w 277"/>
                    <a:gd name="T27" fmla="*/ 544 h 54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7" h="544">
                      <a:moveTo>
                        <a:pt x="277" y="0"/>
                      </a:moveTo>
                      <a:cubicBezTo>
                        <a:pt x="257" y="5"/>
                        <a:pt x="237" y="12"/>
                        <a:pt x="217" y="17"/>
                      </a:cubicBezTo>
                      <a:cubicBezTo>
                        <a:pt x="165" y="85"/>
                        <a:pt x="232" y="2"/>
                        <a:pt x="185" y="49"/>
                      </a:cubicBezTo>
                      <a:cubicBezTo>
                        <a:pt x="162" y="72"/>
                        <a:pt x="147" y="101"/>
                        <a:pt x="120" y="120"/>
                      </a:cubicBezTo>
                      <a:cubicBezTo>
                        <a:pt x="110" y="155"/>
                        <a:pt x="79" y="173"/>
                        <a:pt x="65" y="207"/>
                      </a:cubicBezTo>
                      <a:cubicBezTo>
                        <a:pt x="52" y="238"/>
                        <a:pt x="38" y="277"/>
                        <a:pt x="33" y="310"/>
                      </a:cubicBezTo>
                      <a:cubicBezTo>
                        <a:pt x="18" y="414"/>
                        <a:pt x="34" y="367"/>
                        <a:pt x="11" y="424"/>
                      </a:cubicBezTo>
                      <a:cubicBezTo>
                        <a:pt x="5" y="464"/>
                        <a:pt x="0" y="504"/>
                        <a:pt x="0" y="544"/>
                      </a:cubicBezTo>
                    </a:path>
                  </a:pathLst>
                </a:custGeom>
                <a:noFill/>
                <a:ln w="44450" cap="sq">
                  <a:solidFill>
                    <a:schemeClr val="accent1"/>
                  </a:solidFill>
                  <a:round/>
                  <a:headEnd/>
                  <a:tailEnd/>
                </a:ln>
              </p:spPr>
              <p:txBody>
                <a:bodyPr lIns="274320" rIns="274320">
                  <a:prstTxWarp prst="textNoShape">
                    <a:avLst/>
                  </a:prstTxWarp>
                  <a:spAutoFit/>
                </a:bodyPr>
                <a:lstStyle/>
                <a:p>
                  <a:endParaRPr lang="en-US"/>
                </a:p>
              </p:txBody>
            </p:sp>
            <p:sp>
              <p:nvSpPr>
                <p:cNvPr id="63526" name="Freeform 99"/>
                <p:cNvSpPr>
                  <a:spLocks/>
                </p:cNvSpPr>
                <p:nvPr/>
              </p:nvSpPr>
              <p:spPr bwMode="auto">
                <a:xfrm>
                  <a:off x="590" y="1549"/>
                  <a:ext cx="231" cy="538"/>
                </a:xfrm>
                <a:custGeom>
                  <a:avLst/>
                  <a:gdLst>
                    <a:gd name="T0" fmla="*/ 231 w 231"/>
                    <a:gd name="T1" fmla="*/ 0 h 538"/>
                    <a:gd name="T2" fmla="*/ 187 w 231"/>
                    <a:gd name="T3" fmla="*/ 16 h 538"/>
                    <a:gd name="T4" fmla="*/ 160 w 231"/>
                    <a:gd name="T5" fmla="*/ 43 h 538"/>
                    <a:gd name="T6" fmla="*/ 116 w 231"/>
                    <a:gd name="T7" fmla="*/ 81 h 538"/>
                    <a:gd name="T8" fmla="*/ 84 w 231"/>
                    <a:gd name="T9" fmla="*/ 130 h 538"/>
                    <a:gd name="T10" fmla="*/ 35 w 231"/>
                    <a:gd name="T11" fmla="*/ 271 h 538"/>
                    <a:gd name="T12" fmla="*/ 29 w 231"/>
                    <a:gd name="T13" fmla="*/ 380 h 538"/>
                    <a:gd name="T14" fmla="*/ 2 w 231"/>
                    <a:gd name="T15" fmla="*/ 451 h 538"/>
                    <a:gd name="T16" fmla="*/ 2 w 231"/>
                    <a:gd name="T17" fmla="*/ 538 h 53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31"/>
                    <a:gd name="T28" fmla="*/ 0 h 538"/>
                    <a:gd name="T29" fmla="*/ 231 w 231"/>
                    <a:gd name="T30" fmla="*/ 538 h 53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31" h="538">
                      <a:moveTo>
                        <a:pt x="231" y="0"/>
                      </a:moveTo>
                      <a:cubicBezTo>
                        <a:pt x="218" y="3"/>
                        <a:pt x="197" y="6"/>
                        <a:pt x="187" y="16"/>
                      </a:cubicBezTo>
                      <a:cubicBezTo>
                        <a:pt x="154" y="49"/>
                        <a:pt x="197" y="31"/>
                        <a:pt x="160" y="43"/>
                      </a:cubicBezTo>
                      <a:cubicBezTo>
                        <a:pt x="152" y="50"/>
                        <a:pt x="125" y="71"/>
                        <a:pt x="116" y="81"/>
                      </a:cubicBezTo>
                      <a:cubicBezTo>
                        <a:pt x="102" y="98"/>
                        <a:pt x="100" y="114"/>
                        <a:pt x="84" y="130"/>
                      </a:cubicBezTo>
                      <a:cubicBezTo>
                        <a:pt x="65" y="176"/>
                        <a:pt x="47" y="222"/>
                        <a:pt x="35" y="271"/>
                      </a:cubicBezTo>
                      <a:cubicBezTo>
                        <a:pt x="33" y="307"/>
                        <a:pt x="32" y="344"/>
                        <a:pt x="29" y="380"/>
                      </a:cubicBezTo>
                      <a:cubicBezTo>
                        <a:pt x="27" y="406"/>
                        <a:pt x="3" y="426"/>
                        <a:pt x="2" y="451"/>
                      </a:cubicBezTo>
                      <a:cubicBezTo>
                        <a:pt x="0" y="480"/>
                        <a:pt x="2" y="509"/>
                        <a:pt x="2" y="538"/>
                      </a:cubicBezTo>
                    </a:path>
                  </a:pathLst>
                </a:custGeom>
                <a:noFill/>
                <a:ln w="44450" cap="sq">
                  <a:solidFill>
                    <a:schemeClr val="accent1"/>
                  </a:solidFill>
                  <a:round/>
                  <a:headEnd/>
                  <a:tailEnd/>
                </a:ln>
              </p:spPr>
              <p:txBody>
                <a:bodyPr lIns="274320" rIns="274320">
                  <a:prstTxWarp prst="textNoShape">
                    <a:avLst/>
                  </a:prstTxWarp>
                  <a:spAutoFit/>
                </a:bodyPr>
                <a:lstStyle/>
                <a:p>
                  <a:endParaRPr lang="en-US"/>
                </a:p>
              </p:txBody>
            </p:sp>
            <p:sp>
              <p:nvSpPr>
                <p:cNvPr id="63527" name="Freeform 100"/>
                <p:cNvSpPr>
                  <a:spLocks/>
                </p:cNvSpPr>
                <p:nvPr/>
              </p:nvSpPr>
              <p:spPr bwMode="auto">
                <a:xfrm>
                  <a:off x="647" y="1551"/>
                  <a:ext cx="141" cy="519"/>
                </a:xfrm>
                <a:custGeom>
                  <a:avLst/>
                  <a:gdLst>
                    <a:gd name="T0" fmla="*/ 141 w 141"/>
                    <a:gd name="T1" fmla="*/ 9 h 519"/>
                    <a:gd name="T2" fmla="*/ 103 w 141"/>
                    <a:gd name="T3" fmla="*/ 9 h 519"/>
                    <a:gd name="T4" fmla="*/ 59 w 141"/>
                    <a:gd name="T5" fmla="*/ 30 h 519"/>
                    <a:gd name="T6" fmla="*/ 27 w 141"/>
                    <a:gd name="T7" fmla="*/ 101 h 519"/>
                    <a:gd name="T8" fmla="*/ 0 w 141"/>
                    <a:gd name="T9" fmla="*/ 416 h 519"/>
                    <a:gd name="T10" fmla="*/ 5 w 141"/>
                    <a:gd name="T11" fmla="*/ 481 h 519"/>
                    <a:gd name="T12" fmla="*/ 21 w 141"/>
                    <a:gd name="T13" fmla="*/ 519 h 519"/>
                    <a:gd name="T14" fmla="*/ 0 60000 65536"/>
                    <a:gd name="T15" fmla="*/ 0 60000 65536"/>
                    <a:gd name="T16" fmla="*/ 0 60000 65536"/>
                    <a:gd name="T17" fmla="*/ 0 60000 65536"/>
                    <a:gd name="T18" fmla="*/ 0 60000 65536"/>
                    <a:gd name="T19" fmla="*/ 0 60000 65536"/>
                    <a:gd name="T20" fmla="*/ 0 60000 65536"/>
                    <a:gd name="T21" fmla="*/ 0 w 141"/>
                    <a:gd name="T22" fmla="*/ 0 h 519"/>
                    <a:gd name="T23" fmla="*/ 141 w 141"/>
                    <a:gd name="T24" fmla="*/ 519 h 51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1" h="519">
                      <a:moveTo>
                        <a:pt x="141" y="9"/>
                      </a:moveTo>
                      <a:cubicBezTo>
                        <a:pt x="121" y="2"/>
                        <a:pt x="126" y="0"/>
                        <a:pt x="103" y="9"/>
                      </a:cubicBezTo>
                      <a:cubicBezTo>
                        <a:pt x="88" y="15"/>
                        <a:pt x="59" y="30"/>
                        <a:pt x="59" y="30"/>
                      </a:cubicBezTo>
                      <a:cubicBezTo>
                        <a:pt x="52" y="55"/>
                        <a:pt x="27" y="101"/>
                        <a:pt x="27" y="101"/>
                      </a:cubicBezTo>
                      <a:cubicBezTo>
                        <a:pt x="5" y="202"/>
                        <a:pt x="10" y="313"/>
                        <a:pt x="0" y="416"/>
                      </a:cubicBezTo>
                      <a:cubicBezTo>
                        <a:pt x="2" y="438"/>
                        <a:pt x="2" y="459"/>
                        <a:pt x="5" y="481"/>
                      </a:cubicBezTo>
                      <a:cubicBezTo>
                        <a:pt x="7" y="496"/>
                        <a:pt x="21" y="505"/>
                        <a:pt x="21" y="519"/>
                      </a:cubicBezTo>
                    </a:path>
                  </a:pathLst>
                </a:custGeom>
                <a:noFill/>
                <a:ln w="44450" cap="sq">
                  <a:solidFill>
                    <a:schemeClr val="accent1"/>
                  </a:solidFill>
                  <a:round/>
                  <a:headEnd/>
                  <a:tailEnd/>
                </a:ln>
              </p:spPr>
              <p:txBody>
                <a:bodyPr lIns="274320" rIns="274320">
                  <a:prstTxWarp prst="textNoShape">
                    <a:avLst/>
                  </a:prstTxWarp>
                  <a:spAutoFit/>
                </a:bodyPr>
                <a:lstStyle/>
                <a:p>
                  <a:endParaRPr lang="en-US"/>
                </a:p>
              </p:txBody>
            </p:sp>
            <p:sp>
              <p:nvSpPr>
                <p:cNvPr id="63528" name="Freeform 101"/>
                <p:cNvSpPr>
                  <a:spLocks/>
                </p:cNvSpPr>
                <p:nvPr/>
              </p:nvSpPr>
              <p:spPr bwMode="auto">
                <a:xfrm>
                  <a:off x="609" y="1565"/>
                  <a:ext cx="239" cy="500"/>
                </a:xfrm>
                <a:custGeom>
                  <a:avLst/>
                  <a:gdLst>
                    <a:gd name="T0" fmla="*/ 239 w 239"/>
                    <a:gd name="T1" fmla="*/ 11 h 500"/>
                    <a:gd name="T2" fmla="*/ 157 w 239"/>
                    <a:gd name="T3" fmla="*/ 5 h 500"/>
                    <a:gd name="T4" fmla="*/ 103 w 239"/>
                    <a:gd name="T5" fmla="*/ 27 h 500"/>
                    <a:gd name="T6" fmla="*/ 92 w 239"/>
                    <a:gd name="T7" fmla="*/ 43 h 500"/>
                    <a:gd name="T8" fmla="*/ 70 w 239"/>
                    <a:gd name="T9" fmla="*/ 54 h 500"/>
                    <a:gd name="T10" fmla="*/ 65 w 239"/>
                    <a:gd name="T11" fmla="*/ 71 h 500"/>
                    <a:gd name="T12" fmla="*/ 38 w 239"/>
                    <a:gd name="T13" fmla="*/ 103 h 500"/>
                    <a:gd name="T14" fmla="*/ 32 w 239"/>
                    <a:gd name="T15" fmla="*/ 120 h 500"/>
                    <a:gd name="T16" fmla="*/ 27 w 239"/>
                    <a:gd name="T17" fmla="*/ 141 h 500"/>
                    <a:gd name="T18" fmla="*/ 10 w 239"/>
                    <a:gd name="T19" fmla="*/ 190 h 500"/>
                    <a:gd name="T20" fmla="*/ 0 w 239"/>
                    <a:gd name="T21" fmla="*/ 500 h 5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39"/>
                    <a:gd name="T34" fmla="*/ 0 h 500"/>
                    <a:gd name="T35" fmla="*/ 239 w 239"/>
                    <a:gd name="T36" fmla="*/ 500 h 50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39" h="500">
                      <a:moveTo>
                        <a:pt x="239" y="11"/>
                      </a:moveTo>
                      <a:cubicBezTo>
                        <a:pt x="203" y="1"/>
                        <a:pt x="199" y="0"/>
                        <a:pt x="157" y="5"/>
                      </a:cubicBezTo>
                      <a:cubicBezTo>
                        <a:pt x="137" y="11"/>
                        <a:pt x="123" y="21"/>
                        <a:pt x="103" y="27"/>
                      </a:cubicBezTo>
                      <a:cubicBezTo>
                        <a:pt x="99" y="32"/>
                        <a:pt x="97" y="39"/>
                        <a:pt x="92" y="43"/>
                      </a:cubicBezTo>
                      <a:cubicBezTo>
                        <a:pt x="86" y="48"/>
                        <a:pt x="76" y="48"/>
                        <a:pt x="70" y="54"/>
                      </a:cubicBezTo>
                      <a:cubicBezTo>
                        <a:pt x="66" y="58"/>
                        <a:pt x="68" y="66"/>
                        <a:pt x="65" y="71"/>
                      </a:cubicBezTo>
                      <a:cubicBezTo>
                        <a:pt x="58" y="84"/>
                        <a:pt x="48" y="93"/>
                        <a:pt x="38" y="103"/>
                      </a:cubicBezTo>
                      <a:cubicBezTo>
                        <a:pt x="36" y="109"/>
                        <a:pt x="34" y="114"/>
                        <a:pt x="32" y="120"/>
                      </a:cubicBezTo>
                      <a:cubicBezTo>
                        <a:pt x="30" y="127"/>
                        <a:pt x="29" y="134"/>
                        <a:pt x="27" y="141"/>
                      </a:cubicBezTo>
                      <a:cubicBezTo>
                        <a:pt x="22" y="157"/>
                        <a:pt x="10" y="190"/>
                        <a:pt x="10" y="190"/>
                      </a:cubicBezTo>
                      <a:cubicBezTo>
                        <a:pt x="4" y="293"/>
                        <a:pt x="0" y="396"/>
                        <a:pt x="0" y="500"/>
                      </a:cubicBezTo>
                    </a:path>
                  </a:pathLst>
                </a:custGeom>
                <a:noFill/>
                <a:ln w="44450" cap="sq">
                  <a:solidFill>
                    <a:schemeClr val="accent1"/>
                  </a:solidFill>
                  <a:round/>
                  <a:headEnd/>
                  <a:tailEnd/>
                </a:ln>
              </p:spPr>
              <p:txBody>
                <a:bodyPr lIns="274320" rIns="274320">
                  <a:prstTxWarp prst="textNoShape">
                    <a:avLst/>
                  </a:prstTxWarp>
                  <a:spAutoFit/>
                </a:bodyPr>
                <a:lstStyle/>
                <a:p>
                  <a:endParaRPr lang="en-US"/>
                </a:p>
              </p:txBody>
            </p:sp>
            <p:sp>
              <p:nvSpPr>
                <p:cNvPr id="63529" name="Freeform 102"/>
                <p:cNvSpPr>
                  <a:spLocks/>
                </p:cNvSpPr>
                <p:nvPr/>
              </p:nvSpPr>
              <p:spPr bwMode="auto">
                <a:xfrm>
                  <a:off x="483" y="1547"/>
                  <a:ext cx="343" cy="529"/>
                </a:xfrm>
                <a:custGeom>
                  <a:avLst/>
                  <a:gdLst>
                    <a:gd name="T0" fmla="*/ 343 w 343"/>
                    <a:gd name="T1" fmla="*/ 18 h 529"/>
                    <a:gd name="T2" fmla="*/ 229 w 343"/>
                    <a:gd name="T3" fmla="*/ 40 h 529"/>
                    <a:gd name="T4" fmla="*/ 185 w 343"/>
                    <a:gd name="T5" fmla="*/ 61 h 529"/>
                    <a:gd name="T6" fmla="*/ 158 w 343"/>
                    <a:gd name="T7" fmla="*/ 94 h 529"/>
                    <a:gd name="T8" fmla="*/ 136 w 343"/>
                    <a:gd name="T9" fmla="*/ 127 h 529"/>
                    <a:gd name="T10" fmla="*/ 115 w 343"/>
                    <a:gd name="T11" fmla="*/ 165 h 529"/>
                    <a:gd name="T12" fmla="*/ 93 w 343"/>
                    <a:gd name="T13" fmla="*/ 235 h 529"/>
                    <a:gd name="T14" fmla="*/ 71 w 343"/>
                    <a:gd name="T15" fmla="*/ 279 h 529"/>
                    <a:gd name="T16" fmla="*/ 66 w 343"/>
                    <a:gd name="T17" fmla="*/ 306 h 529"/>
                    <a:gd name="T18" fmla="*/ 55 w 343"/>
                    <a:gd name="T19" fmla="*/ 322 h 529"/>
                    <a:gd name="T20" fmla="*/ 39 w 343"/>
                    <a:gd name="T21" fmla="*/ 398 h 529"/>
                    <a:gd name="T22" fmla="*/ 6 w 343"/>
                    <a:gd name="T23" fmla="*/ 474 h 529"/>
                    <a:gd name="T24" fmla="*/ 1 w 343"/>
                    <a:gd name="T25" fmla="*/ 529 h 52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43"/>
                    <a:gd name="T40" fmla="*/ 0 h 529"/>
                    <a:gd name="T41" fmla="*/ 343 w 343"/>
                    <a:gd name="T42" fmla="*/ 529 h 52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43" h="529">
                      <a:moveTo>
                        <a:pt x="343" y="18"/>
                      </a:moveTo>
                      <a:cubicBezTo>
                        <a:pt x="285" y="0"/>
                        <a:pt x="270" y="15"/>
                        <a:pt x="229" y="40"/>
                      </a:cubicBezTo>
                      <a:cubicBezTo>
                        <a:pt x="215" y="48"/>
                        <a:pt x="185" y="61"/>
                        <a:pt x="185" y="61"/>
                      </a:cubicBezTo>
                      <a:cubicBezTo>
                        <a:pt x="158" y="107"/>
                        <a:pt x="195" y="47"/>
                        <a:pt x="158" y="94"/>
                      </a:cubicBezTo>
                      <a:cubicBezTo>
                        <a:pt x="150" y="104"/>
                        <a:pt x="136" y="127"/>
                        <a:pt x="136" y="127"/>
                      </a:cubicBezTo>
                      <a:cubicBezTo>
                        <a:pt x="120" y="192"/>
                        <a:pt x="145" y="103"/>
                        <a:pt x="115" y="165"/>
                      </a:cubicBezTo>
                      <a:cubicBezTo>
                        <a:pt x="105" y="186"/>
                        <a:pt x="103" y="213"/>
                        <a:pt x="93" y="235"/>
                      </a:cubicBezTo>
                      <a:cubicBezTo>
                        <a:pt x="63" y="298"/>
                        <a:pt x="87" y="237"/>
                        <a:pt x="71" y="279"/>
                      </a:cubicBezTo>
                      <a:cubicBezTo>
                        <a:pt x="69" y="288"/>
                        <a:pt x="69" y="297"/>
                        <a:pt x="66" y="306"/>
                      </a:cubicBezTo>
                      <a:cubicBezTo>
                        <a:pt x="64" y="312"/>
                        <a:pt x="57" y="316"/>
                        <a:pt x="55" y="322"/>
                      </a:cubicBezTo>
                      <a:cubicBezTo>
                        <a:pt x="47" y="347"/>
                        <a:pt x="48" y="374"/>
                        <a:pt x="39" y="398"/>
                      </a:cubicBezTo>
                      <a:cubicBezTo>
                        <a:pt x="29" y="424"/>
                        <a:pt x="14" y="447"/>
                        <a:pt x="6" y="474"/>
                      </a:cubicBezTo>
                      <a:cubicBezTo>
                        <a:pt x="0" y="514"/>
                        <a:pt x="1" y="496"/>
                        <a:pt x="1" y="529"/>
                      </a:cubicBezTo>
                    </a:path>
                  </a:pathLst>
                </a:custGeom>
                <a:noFill/>
                <a:ln w="44450" cap="sq">
                  <a:solidFill>
                    <a:schemeClr val="accent1"/>
                  </a:solidFill>
                  <a:round/>
                  <a:headEnd/>
                  <a:tailEnd/>
                </a:ln>
              </p:spPr>
              <p:txBody>
                <a:bodyPr lIns="274320" rIns="274320">
                  <a:prstTxWarp prst="textNoShape">
                    <a:avLst/>
                  </a:prstTxWarp>
                  <a:spAutoFit/>
                </a:bodyPr>
                <a:lstStyle/>
                <a:p>
                  <a:endParaRPr lang="en-US"/>
                </a:p>
              </p:txBody>
            </p:sp>
          </p:grpSp>
          <p:sp>
            <p:nvSpPr>
              <p:cNvPr id="63522" name="Freeform 103"/>
              <p:cNvSpPr>
                <a:spLocks/>
              </p:cNvSpPr>
              <p:nvPr/>
            </p:nvSpPr>
            <p:spPr bwMode="auto">
              <a:xfrm>
                <a:off x="549" y="1540"/>
                <a:ext cx="239" cy="563"/>
              </a:xfrm>
              <a:custGeom>
                <a:avLst/>
                <a:gdLst>
                  <a:gd name="T0" fmla="*/ 239 w 239"/>
                  <a:gd name="T1" fmla="*/ 9 h 563"/>
                  <a:gd name="T2" fmla="*/ 168 w 239"/>
                  <a:gd name="T3" fmla="*/ 14 h 563"/>
                  <a:gd name="T4" fmla="*/ 125 w 239"/>
                  <a:gd name="T5" fmla="*/ 52 h 563"/>
                  <a:gd name="T6" fmla="*/ 81 w 239"/>
                  <a:gd name="T7" fmla="*/ 117 h 563"/>
                  <a:gd name="T8" fmla="*/ 43 w 239"/>
                  <a:gd name="T9" fmla="*/ 237 h 563"/>
                  <a:gd name="T10" fmla="*/ 0 w 239"/>
                  <a:gd name="T11" fmla="*/ 563 h 563"/>
                  <a:gd name="T12" fmla="*/ 0 60000 65536"/>
                  <a:gd name="T13" fmla="*/ 0 60000 65536"/>
                  <a:gd name="T14" fmla="*/ 0 60000 65536"/>
                  <a:gd name="T15" fmla="*/ 0 60000 65536"/>
                  <a:gd name="T16" fmla="*/ 0 60000 65536"/>
                  <a:gd name="T17" fmla="*/ 0 60000 65536"/>
                  <a:gd name="T18" fmla="*/ 0 w 239"/>
                  <a:gd name="T19" fmla="*/ 0 h 563"/>
                  <a:gd name="T20" fmla="*/ 239 w 239"/>
                  <a:gd name="T21" fmla="*/ 563 h 563"/>
                </a:gdLst>
                <a:ahLst/>
                <a:cxnLst>
                  <a:cxn ang="T12">
                    <a:pos x="T0" y="T1"/>
                  </a:cxn>
                  <a:cxn ang="T13">
                    <a:pos x="T2" y="T3"/>
                  </a:cxn>
                  <a:cxn ang="T14">
                    <a:pos x="T4" y="T5"/>
                  </a:cxn>
                  <a:cxn ang="T15">
                    <a:pos x="T6" y="T7"/>
                  </a:cxn>
                  <a:cxn ang="T16">
                    <a:pos x="T8" y="T9"/>
                  </a:cxn>
                  <a:cxn ang="T17">
                    <a:pos x="T10" y="T11"/>
                  </a:cxn>
                </a:cxnLst>
                <a:rect l="T18" t="T19" r="T20" b="T21"/>
                <a:pathLst>
                  <a:path w="239" h="563">
                    <a:moveTo>
                      <a:pt x="239" y="9"/>
                    </a:moveTo>
                    <a:cubicBezTo>
                      <a:pt x="214" y="0"/>
                      <a:pt x="193" y="7"/>
                      <a:pt x="168" y="14"/>
                    </a:cubicBezTo>
                    <a:cubicBezTo>
                      <a:pt x="148" y="28"/>
                      <a:pt x="148" y="45"/>
                      <a:pt x="125" y="52"/>
                    </a:cubicBezTo>
                    <a:cubicBezTo>
                      <a:pt x="105" y="72"/>
                      <a:pt x="97" y="94"/>
                      <a:pt x="81" y="117"/>
                    </a:cubicBezTo>
                    <a:cubicBezTo>
                      <a:pt x="69" y="157"/>
                      <a:pt x="59" y="198"/>
                      <a:pt x="43" y="237"/>
                    </a:cubicBezTo>
                    <a:cubicBezTo>
                      <a:pt x="27" y="344"/>
                      <a:pt x="0" y="456"/>
                      <a:pt x="0" y="563"/>
                    </a:cubicBezTo>
                  </a:path>
                </a:pathLst>
              </a:custGeom>
              <a:noFill/>
              <a:ln w="44450" cap="sq">
                <a:solidFill>
                  <a:schemeClr val="accent1"/>
                </a:solidFill>
                <a:round/>
                <a:headEnd/>
                <a:tailEnd/>
              </a:ln>
            </p:spPr>
            <p:txBody>
              <a:bodyPr lIns="274320" rIns="274320">
                <a:prstTxWarp prst="textNoShape">
                  <a:avLst/>
                </a:prstTxWarp>
                <a:spAutoFit/>
              </a:bodyPr>
              <a:lstStyle/>
              <a:p>
                <a:endParaRPr lang="en-US"/>
              </a:p>
            </p:txBody>
          </p:sp>
        </p:grpSp>
      </p:grpSp>
      <p:sp>
        <p:nvSpPr>
          <p:cNvPr id="63494" name="AutoShape 128"/>
          <p:cNvSpPr>
            <a:spLocks noChangeArrowheads="1"/>
          </p:cNvSpPr>
          <p:nvPr/>
        </p:nvSpPr>
        <p:spPr bwMode="auto">
          <a:xfrm>
            <a:off x="2079625" y="169863"/>
            <a:ext cx="4310063" cy="2625725"/>
          </a:xfrm>
          <a:prstGeom prst="cloudCallout">
            <a:avLst>
              <a:gd name="adj1" fmla="val -63481"/>
              <a:gd name="adj2" fmla="val 28718"/>
            </a:avLst>
          </a:prstGeom>
          <a:noFill/>
          <a:ln w="38100" cap="sq">
            <a:solidFill>
              <a:schemeClr val="tx1"/>
            </a:solidFill>
            <a:round/>
            <a:headEnd/>
            <a:tailEnd/>
          </a:ln>
        </p:spPr>
        <p:txBody>
          <a:bodyPr lIns="274320" rIns="274320">
            <a:prstTxWarp prst="textNoShape">
              <a:avLst/>
            </a:prstTxWarp>
          </a:bodyPr>
          <a:lstStyle/>
          <a:p>
            <a:pPr>
              <a:tabLst>
                <a:tab pos="858838" algn="l"/>
              </a:tabLst>
            </a:pPr>
            <a:endParaRPr lang="en-US"/>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8067"/>
                                        </p:tgtEl>
                                        <p:attrNameLst>
                                          <p:attrName>style.visibility</p:attrName>
                                        </p:attrNameLst>
                                      </p:cBhvr>
                                      <p:to>
                                        <p:strVal val="visible"/>
                                      </p:to>
                                    </p:set>
                                    <p:animEffect transition="in" filter="wipe(left)">
                                      <p:cBhvr>
                                        <p:cTn id="7" dur="500"/>
                                        <p:tgtEl>
                                          <p:spTgt spid="880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7" grpId="0" animBg="1"/>
    </p:bld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02178" name="AutoShape 2"/>
          <p:cNvSpPr>
            <a:spLocks noChangeArrowheads="1"/>
          </p:cNvSpPr>
          <p:nvPr/>
        </p:nvSpPr>
        <p:spPr bwMode="auto">
          <a:xfrm>
            <a:off x="3200400" y="1676400"/>
            <a:ext cx="2078038" cy="1152525"/>
          </a:xfrm>
          <a:prstGeom prst="wedgeEllipseCallout">
            <a:avLst>
              <a:gd name="adj1" fmla="val -68333"/>
              <a:gd name="adj2" fmla="val 22324"/>
            </a:avLst>
          </a:prstGeom>
          <a:solidFill>
            <a:schemeClr val="bg2"/>
          </a:solidFill>
          <a:ln w="38100" cap="sq">
            <a:solidFill>
              <a:schemeClr val="tx1"/>
            </a:solidFill>
            <a:miter lim="800000"/>
            <a:headEnd/>
            <a:tailEnd/>
          </a:ln>
        </p:spPr>
        <p:txBody>
          <a:bodyPr lIns="274320" rIns="274320">
            <a:prstTxWarp prst="textNoShape">
              <a:avLst/>
            </a:prstTxWarp>
          </a:bodyPr>
          <a:lstStyle/>
          <a:p>
            <a:pPr>
              <a:lnSpc>
                <a:spcPct val="90000"/>
              </a:lnSpc>
              <a:tabLst>
                <a:tab pos="858838" algn="l"/>
              </a:tabLst>
            </a:pPr>
            <a:r>
              <a:rPr lang="en-US" sz="4000">
                <a:solidFill>
                  <a:schemeClr val="tx2"/>
                </a:solidFill>
              </a:rPr>
              <a:t>n, e</a:t>
            </a:r>
          </a:p>
        </p:txBody>
      </p:sp>
      <p:sp>
        <p:nvSpPr>
          <p:cNvPr id="65539" name="AutoShape 3"/>
          <p:cNvSpPr>
            <a:spLocks noChangeArrowheads="1"/>
          </p:cNvSpPr>
          <p:nvPr/>
        </p:nvSpPr>
        <p:spPr bwMode="auto">
          <a:xfrm>
            <a:off x="152400" y="85725"/>
            <a:ext cx="4953000" cy="1590675"/>
          </a:xfrm>
          <a:prstGeom prst="cloudCallout">
            <a:avLst>
              <a:gd name="adj1" fmla="val -25898"/>
              <a:gd name="adj2" fmla="val 84731"/>
            </a:avLst>
          </a:prstGeom>
          <a:noFill/>
          <a:ln w="38100">
            <a:solidFill>
              <a:schemeClr val="tx1"/>
            </a:solidFill>
            <a:round/>
            <a:headEnd/>
            <a:tailEnd/>
          </a:ln>
        </p:spPr>
        <p:txBody>
          <a:bodyPr>
            <a:prstTxWarp prst="textNoShape">
              <a:avLst/>
            </a:prstTxWarp>
          </a:bodyPr>
          <a:lstStyle/>
          <a:p>
            <a:pPr eaLnBrk="1" hangingPunct="1"/>
            <a:endParaRPr lang="en-US" sz="2400">
              <a:latin typeface="Times New Roman" charset="0"/>
            </a:endParaRPr>
          </a:p>
        </p:txBody>
      </p:sp>
      <p:sp>
        <p:nvSpPr>
          <p:cNvPr id="65540" name="Text Box 4"/>
          <p:cNvSpPr txBox="1">
            <a:spLocks noChangeArrowheads="1"/>
          </p:cNvSpPr>
          <p:nvPr/>
        </p:nvSpPr>
        <p:spPr bwMode="auto">
          <a:xfrm>
            <a:off x="877888" y="203200"/>
            <a:ext cx="4192587" cy="1187450"/>
          </a:xfrm>
          <a:prstGeom prst="rect">
            <a:avLst/>
          </a:prstGeom>
          <a:noFill/>
          <a:ln w="9525">
            <a:noFill/>
            <a:miter lim="800000"/>
            <a:headEnd/>
            <a:tailEnd/>
          </a:ln>
        </p:spPr>
        <p:txBody>
          <a:bodyPr wrap="none">
            <a:prstTxWarp prst="textNoShape">
              <a:avLst/>
            </a:prstTxWarp>
            <a:spAutoFit/>
          </a:bodyPr>
          <a:lstStyle/>
          <a:p>
            <a:pPr eaLnBrk="1" hangingPunct="1"/>
            <a:r>
              <a:rPr lang="en-US" sz="2400"/>
              <a:t>p,q prime, e random </a:t>
            </a:r>
            <a:r>
              <a:rPr lang="en-US" sz="2400">
                <a:sym typeface="Symbol" charset="2"/>
              </a:rPr>
              <a:t> Z</a:t>
            </a:r>
            <a:r>
              <a:rPr lang="en-US" sz="2400" baseline="30000">
                <a:sym typeface="Symbol" charset="2"/>
              </a:rPr>
              <a:t>*</a:t>
            </a:r>
            <a:r>
              <a:rPr lang="en-US" sz="2400" baseline="-25000">
                <a:latin typeface="Times New Roman" charset="0"/>
                <a:sym typeface="Symbol" charset="2"/>
              </a:rPr>
              <a:t></a:t>
            </a:r>
            <a:r>
              <a:rPr lang="en-US" sz="2400" baseline="-25000">
                <a:sym typeface="Symbol" charset="2"/>
              </a:rPr>
              <a:t>(n)</a:t>
            </a:r>
            <a:endParaRPr lang="en-US" sz="2400" baseline="-25000"/>
          </a:p>
          <a:p>
            <a:pPr eaLnBrk="1" hangingPunct="1"/>
            <a:r>
              <a:rPr lang="en-US" sz="2400"/>
              <a:t>n = p*q</a:t>
            </a:r>
          </a:p>
          <a:p>
            <a:pPr eaLnBrk="1" hangingPunct="1"/>
            <a:r>
              <a:rPr lang="en-US" sz="2400"/>
              <a:t>e*d = 1 [ mod </a:t>
            </a:r>
            <a:r>
              <a:rPr lang="en-US" sz="2400">
                <a:latin typeface="Times New Roman" charset="0"/>
                <a:sym typeface="Symbol" charset="2"/>
              </a:rPr>
              <a:t></a:t>
            </a:r>
            <a:r>
              <a:rPr lang="en-US" sz="2400">
                <a:sym typeface="Symbol" charset="2"/>
              </a:rPr>
              <a:t>(n) ]</a:t>
            </a:r>
          </a:p>
        </p:txBody>
      </p:sp>
      <p:grpSp>
        <p:nvGrpSpPr>
          <p:cNvPr id="65541" name="Group 5"/>
          <p:cNvGrpSpPr>
            <a:grpSpLocks/>
          </p:cNvGrpSpPr>
          <p:nvPr/>
        </p:nvGrpSpPr>
        <p:grpSpPr bwMode="auto">
          <a:xfrm flipH="1">
            <a:off x="7150100" y="4891088"/>
            <a:ext cx="1377950" cy="1738312"/>
            <a:chOff x="3992" y="2564"/>
            <a:chExt cx="926" cy="1026"/>
          </a:xfrm>
        </p:grpSpPr>
        <p:sp>
          <p:nvSpPr>
            <p:cNvPr id="65630" name="Freeform 6"/>
            <p:cNvSpPr>
              <a:spLocks/>
            </p:cNvSpPr>
            <p:nvPr/>
          </p:nvSpPr>
          <p:spPr bwMode="auto">
            <a:xfrm>
              <a:off x="4017" y="2592"/>
              <a:ext cx="347" cy="348"/>
            </a:xfrm>
            <a:custGeom>
              <a:avLst/>
              <a:gdLst>
                <a:gd name="T0" fmla="*/ 302 w 347"/>
                <a:gd name="T1" fmla="*/ 66 h 348"/>
                <a:gd name="T2" fmla="*/ 246 w 347"/>
                <a:gd name="T3" fmla="*/ 5 h 348"/>
                <a:gd name="T4" fmla="*/ 211 w 347"/>
                <a:gd name="T5" fmla="*/ 0 h 348"/>
                <a:gd name="T6" fmla="*/ 171 w 347"/>
                <a:gd name="T7" fmla="*/ 0 h 348"/>
                <a:gd name="T8" fmla="*/ 75 w 347"/>
                <a:gd name="T9" fmla="*/ 45 h 348"/>
                <a:gd name="T10" fmla="*/ 15 w 347"/>
                <a:gd name="T11" fmla="*/ 91 h 348"/>
                <a:gd name="T12" fmla="*/ 0 w 347"/>
                <a:gd name="T13" fmla="*/ 126 h 348"/>
                <a:gd name="T14" fmla="*/ 45 w 347"/>
                <a:gd name="T15" fmla="*/ 217 h 348"/>
                <a:gd name="T16" fmla="*/ 106 w 347"/>
                <a:gd name="T17" fmla="*/ 303 h 348"/>
                <a:gd name="T18" fmla="*/ 166 w 347"/>
                <a:gd name="T19" fmla="*/ 348 h 348"/>
                <a:gd name="T20" fmla="*/ 186 w 347"/>
                <a:gd name="T21" fmla="*/ 338 h 348"/>
                <a:gd name="T22" fmla="*/ 231 w 347"/>
                <a:gd name="T23" fmla="*/ 287 h 348"/>
                <a:gd name="T24" fmla="*/ 292 w 347"/>
                <a:gd name="T25" fmla="*/ 217 h 348"/>
                <a:gd name="T26" fmla="*/ 347 w 347"/>
                <a:gd name="T27" fmla="*/ 182 h 348"/>
                <a:gd name="T28" fmla="*/ 302 w 347"/>
                <a:gd name="T29" fmla="*/ 66 h 34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47"/>
                <a:gd name="T46" fmla="*/ 0 h 348"/>
                <a:gd name="T47" fmla="*/ 347 w 347"/>
                <a:gd name="T48" fmla="*/ 348 h 34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47" h="348">
                  <a:moveTo>
                    <a:pt x="302" y="66"/>
                  </a:moveTo>
                  <a:lnTo>
                    <a:pt x="246" y="5"/>
                  </a:lnTo>
                  <a:lnTo>
                    <a:pt x="211" y="0"/>
                  </a:lnTo>
                  <a:lnTo>
                    <a:pt x="171" y="0"/>
                  </a:lnTo>
                  <a:lnTo>
                    <a:pt x="75" y="45"/>
                  </a:lnTo>
                  <a:lnTo>
                    <a:pt x="15" y="91"/>
                  </a:lnTo>
                  <a:lnTo>
                    <a:pt x="0" y="126"/>
                  </a:lnTo>
                  <a:lnTo>
                    <a:pt x="45" y="217"/>
                  </a:lnTo>
                  <a:lnTo>
                    <a:pt x="106" y="303"/>
                  </a:lnTo>
                  <a:lnTo>
                    <a:pt x="166" y="348"/>
                  </a:lnTo>
                  <a:lnTo>
                    <a:pt x="186" y="338"/>
                  </a:lnTo>
                  <a:lnTo>
                    <a:pt x="231" y="287"/>
                  </a:lnTo>
                  <a:lnTo>
                    <a:pt x="292" y="217"/>
                  </a:lnTo>
                  <a:lnTo>
                    <a:pt x="347" y="182"/>
                  </a:lnTo>
                  <a:lnTo>
                    <a:pt x="302" y="66"/>
                  </a:lnTo>
                  <a:close/>
                </a:path>
              </a:pathLst>
            </a:custGeom>
            <a:solidFill>
              <a:srgbClr val="B3B900"/>
            </a:solidFill>
            <a:ln w="9525">
              <a:noFill/>
              <a:round/>
              <a:headEnd/>
              <a:tailEnd/>
            </a:ln>
          </p:spPr>
          <p:txBody>
            <a:bodyPr>
              <a:prstTxWarp prst="textNoShape">
                <a:avLst/>
              </a:prstTxWarp>
            </a:bodyPr>
            <a:lstStyle/>
            <a:p>
              <a:endParaRPr lang="en-US"/>
            </a:p>
          </p:txBody>
        </p:sp>
        <p:sp>
          <p:nvSpPr>
            <p:cNvPr id="65631" name="Freeform 7"/>
            <p:cNvSpPr>
              <a:spLocks/>
            </p:cNvSpPr>
            <p:nvPr/>
          </p:nvSpPr>
          <p:spPr bwMode="auto">
            <a:xfrm>
              <a:off x="4296" y="2892"/>
              <a:ext cx="491" cy="300"/>
            </a:xfrm>
            <a:custGeom>
              <a:avLst/>
              <a:gdLst>
                <a:gd name="T0" fmla="*/ 120 w 491"/>
                <a:gd name="T1" fmla="*/ 46 h 300"/>
                <a:gd name="T2" fmla="*/ 20 w 491"/>
                <a:gd name="T3" fmla="*/ 122 h 300"/>
                <a:gd name="T4" fmla="*/ 0 w 491"/>
                <a:gd name="T5" fmla="*/ 178 h 300"/>
                <a:gd name="T6" fmla="*/ 0 w 491"/>
                <a:gd name="T7" fmla="*/ 214 h 300"/>
                <a:gd name="T8" fmla="*/ 5 w 491"/>
                <a:gd name="T9" fmla="*/ 229 h 300"/>
                <a:gd name="T10" fmla="*/ 95 w 491"/>
                <a:gd name="T11" fmla="*/ 239 h 300"/>
                <a:gd name="T12" fmla="*/ 155 w 491"/>
                <a:gd name="T13" fmla="*/ 244 h 300"/>
                <a:gd name="T14" fmla="*/ 286 w 491"/>
                <a:gd name="T15" fmla="*/ 275 h 300"/>
                <a:gd name="T16" fmla="*/ 376 w 491"/>
                <a:gd name="T17" fmla="*/ 300 h 300"/>
                <a:gd name="T18" fmla="*/ 401 w 491"/>
                <a:gd name="T19" fmla="*/ 290 h 300"/>
                <a:gd name="T20" fmla="*/ 436 w 491"/>
                <a:gd name="T21" fmla="*/ 244 h 300"/>
                <a:gd name="T22" fmla="*/ 491 w 491"/>
                <a:gd name="T23" fmla="*/ 153 h 300"/>
                <a:gd name="T24" fmla="*/ 491 w 491"/>
                <a:gd name="T25" fmla="*/ 92 h 300"/>
                <a:gd name="T26" fmla="*/ 481 w 491"/>
                <a:gd name="T27" fmla="*/ 56 h 300"/>
                <a:gd name="T28" fmla="*/ 436 w 491"/>
                <a:gd name="T29" fmla="*/ 15 h 300"/>
                <a:gd name="T30" fmla="*/ 386 w 491"/>
                <a:gd name="T31" fmla="*/ 10 h 300"/>
                <a:gd name="T32" fmla="*/ 230 w 491"/>
                <a:gd name="T33" fmla="*/ 0 h 300"/>
                <a:gd name="T34" fmla="*/ 165 w 491"/>
                <a:gd name="T35" fmla="*/ 10 h 300"/>
                <a:gd name="T36" fmla="*/ 120 w 491"/>
                <a:gd name="T37" fmla="*/ 46 h 30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91"/>
                <a:gd name="T58" fmla="*/ 0 h 300"/>
                <a:gd name="T59" fmla="*/ 491 w 491"/>
                <a:gd name="T60" fmla="*/ 300 h 30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91" h="300">
                  <a:moveTo>
                    <a:pt x="120" y="46"/>
                  </a:moveTo>
                  <a:lnTo>
                    <a:pt x="20" y="122"/>
                  </a:lnTo>
                  <a:lnTo>
                    <a:pt x="0" y="178"/>
                  </a:lnTo>
                  <a:lnTo>
                    <a:pt x="0" y="214"/>
                  </a:lnTo>
                  <a:lnTo>
                    <a:pt x="5" y="229"/>
                  </a:lnTo>
                  <a:lnTo>
                    <a:pt x="95" y="239"/>
                  </a:lnTo>
                  <a:lnTo>
                    <a:pt x="155" y="244"/>
                  </a:lnTo>
                  <a:lnTo>
                    <a:pt x="286" y="275"/>
                  </a:lnTo>
                  <a:lnTo>
                    <a:pt x="376" y="300"/>
                  </a:lnTo>
                  <a:lnTo>
                    <a:pt x="401" y="290"/>
                  </a:lnTo>
                  <a:lnTo>
                    <a:pt x="436" y="244"/>
                  </a:lnTo>
                  <a:lnTo>
                    <a:pt x="491" y="153"/>
                  </a:lnTo>
                  <a:lnTo>
                    <a:pt x="491" y="92"/>
                  </a:lnTo>
                  <a:lnTo>
                    <a:pt x="481" y="56"/>
                  </a:lnTo>
                  <a:lnTo>
                    <a:pt x="436" y="15"/>
                  </a:lnTo>
                  <a:lnTo>
                    <a:pt x="386" y="10"/>
                  </a:lnTo>
                  <a:lnTo>
                    <a:pt x="230" y="0"/>
                  </a:lnTo>
                  <a:lnTo>
                    <a:pt x="165" y="10"/>
                  </a:lnTo>
                  <a:lnTo>
                    <a:pt x="120" y="46"/>
                  </a:lnTo>
                  <a:close/>
                </a:path>
              </a:pathLst>
            </a:custGeom>
            <a:solidFill>
              <a:srgbClr val="B3B900"/>
            </a:solidFill>
            <a:ln w="9525">
              <a:noFill/>
              <a:round/>
              <a:headEnd/>
              <a:tailEnd/>
            </a:ln>
          </p:spPr>
          <p:txBody>
            <a:bodyPr>
              <a:prstTxWarp prst="textNoShape">
                <a:avLst/>
              </a:prstTxWarp>
            </a:bodyPr>
            <a:lstStyle/>
            <a:p>
              <a:endParaRPr lang="en-US"/>
            </a:p>
          </p:txBody>
        </p:sp>
        <p:grpSp>
          <p:nvGrpSpPr>
            <p:cNvPr id="65632" name="Group 8"/>
            <p:cNvGrpSpPr>
              <a:grpSpLocks/>
            </p:cNvGrpSpPr>
            <p:nvPr/>
          </p:nvGrpSpPr>
          <p:grpSpPr bwMode="auto">
            <a:xfrm>
              <a:off x="3992" y="2564"/>
              <a:ext cx="926" cy="1026"/>
              <a:chOff x="3992" y="2564"/>
              <a:chExt cx="926" cy="1026"/>
            </a:xfrm>
          </p:grpSpPr>
          <p:sp>
            <p:nvSpPr>
              <p:cNvPr id="65633" name="Freeform 9"/>
              <p:cNvSpPr>
                <a:spLocks/>
              </p:cNvSpPr>
              <p:nvPr/>
            </p:nvSpPr>
            <p:spPr bwMode="auto">
              <a:xfrm>
                <a:off x="3992" y="2564"/>
                <a:ext cx="375" cy="397"/>
              </a:xfrm>
              <a:custGeom>
                <a:avLst/>
                <a:gdLst>
                  <a:gd name="T0" fmla="*/ 325 w 375"/>
                  <a:gd name="T1" fmla="*/ 201 h 397"/>
                  <a:gd name="T2" fmla="*/ 250 w 375"/>
                  <a:gd name="T3" fmla="*/ 276 h 397"/>
                  <a:gd name="T4" fmla="*/ 205 w 375"/>
                  <a:gd name="T5" fmla="*/ 337 h 397"/>
                  <a:gd name="T6" fmla="*/ 180 w 375"/>
                  <a:gd name="T7" fmla="*/ 337 h 397"/>
                  <a:gd name="T8" fmla="*/ 115 w 375"/>
                  <a:gd name="T9" fmla="*/ 286 h 397"/>
                  <a:gd name="T10" fmla="*/ 75 w 375"/>
                  <a:gd name="T11" fmla="*/ 226 h 397"/>
                  <a:gd name="T12" fmla="*/ 55 w 375"/>
                  <a:gd name="T13" fmla="*/ 156 h 397"/>
                  <a:gd name="T14" fmla="*/ 70 w 375"/>
                  <a:gd name="T15" fmla="*/ 136 h 397"/>
                  <a:gd name="T16" fmla="*/ 150 w 375"/>
                  <a:gd name="T17" fmla="*/ 75 h 397"/>
                  <a:gd name="T18" fmla="*/ 240 w 375"/>
                  <a:gd name="T19" fmla="*/ 45 h 397"/>
                  <a:gd name="T20" fmla="*/ 270 w 375"/>
                  <a:gd name="T21" fmla="*/ 60 h 397"/>
                  <a:gd name="T22" fmla="*/ 315 w 375"/>
                  <a:gd name="T23" fmla="*/ 141 h 397"/>
                  <a:gd name="T24" fmla="*/ 345 w 375"/>
                  <a:gd name="T25" fmla="*/ 136 h 397"/>
                  <a:gd name="T26" fmla="*/ 310 w 375"/>
                  <a:gd name="T27" fmla="*/ 50 h 397"/>
                  <a:gd name="T28" fmla="*/ 270 w 375"/>
                  <a:gd name="T29" fmla="*/ 5 h 397"/>
                  <a:gd name="T30" fmla="*/ 235 w 375"/>
                  <a:gd name="T31" fmla="*/ 0 h 397"/>
                  <a:gd name="T32" fmla="*/ 150 w 375"/>
                  <a:gd name="T33" fmla="*/ 30 h 397"/>
                  <a:gd name="T34" fmla="*/ 85 w 375"/>
                  <a:gd name="T35" fmla="*/ 65 h 397"/>
                  <a:gd name="T36" fmla="*/ 25 w 375"/>
                  <a:gd name="T37" fmla="*/ 95 h 397"/>
                  <a:gd name="T38" fmla="*/ 10 w 375"/>
                  <a:gd name="T39" fmla="*/ 126 h 397"/>
                  <a:gd name="T40" fmla="*/ 0 w 375"/>
                  <a:gd name="T41" fmla="*/ 166 h 397"/>
                  <a:gd name="T42" fmla="*/ 30 w 375"/>
                  <a:gd name="T43" fmla="*/ 231 h 397"/>
                  <a:gd name="T44" fmla="*/ 100 w 375"/>
                  <a:gd name="T45" fmla="*/ 322 h 397"/>
                  <a:gd name="T46" fmla="*/ 150 w 375"/>
                  <a:gd name="T47" fmla="*/ 382 h 397"/>
                  <a:gd name="T48" fmla="*/ 190 w 375"/>
                  <a:gd name="T49" fmla="*/ 397 h 397"/>
                  <a:gd name="T50" fmla="*/ 225 w 375"/>
                  <a:gd name="T51" fmla="*/ 397 h 397"/>
                  <a:gd name="T52" fmla="*/ 300 w 375"/>
                  <a:gd name="T53" fmla="*/ 276 h 397"/>
                  <a:gd name="T54" fmla="*/ 370 w 375"/>
                  <a:gd name="T55" fmla="*/ 241 h 397"/>
                  <a:gd name="T56" fmla="*/ 375 w 375"/>
                  <a:gd name="T57" fmla="*/ 181 h 397"/>
                  <a:gd name="T58" fmla="*/ 325 w 375"/>
                  <a:gd name="T59" fmla="*/ 201 h 39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375"/>
                  <a:gd name="T91" fmla="*/ 0 h 397"/>
                  <a:gd name="T92" fmla="*/ 375 w 375"/>
                  <a:gd name="T93" fmla="*/ 397 h 397"/>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375" h="397">
                    <a:moveTo>
                      <a:pt x="325" y="201"/>
                    </a:moveTo>
                    <a:lnTo>
                      <a:pt x="250" y="276"/>
                    </a:lnTo>
                    <a:lnTo>
                      <a:pt x="205" y="337"/>
                    </a:lnTo>
                    <a:lnTo>
                      <a:pt x="180" y="337"/>
                    </a:lnTo>
                    <a:lnTo>
                      <a:pt x="115" y="286"/>
                    </a:lnTo>
                    <a:lnTo>
                      <a:pt x="75" y="226"/>
                    </a:lnTo>
                    <a:lnTo>
                      <a:pt x="55" y="156"/>
                    </a:lnTo>
                    <a:lnTo>
                      <a:pt x="70" y="136"/>
                    </a:lnTo>
                    <a:lnTo>
                      <a:pt x="150" y="75"/>
                    </a:lnTo>
                    <a:lnTo>
                      <a:pt x="240" y="45"/>
                    </a:lnTo>
                    <a:lnTo>
                      <a:pt x="270" y="60"/>
                    </a:lnTo>
                    <a:lnTo>
                      <a:pt x="315" y="141"/>
                    </a:lnTo>
                    <a:lnTo>
                      <a:pt x="345" y="136"/>
                    </a:lnTo>
                    <a:lnTo>
                      <a:pt x="310" y="50"/>
                    </a:lnTo>
                    <a:lnTo>
                      <a:pt x="270" y="5"/>
                    </a:lnTo>
                    <a:lnTo>
                      <a:pt x="235" y="0"/>
                    </a:lnTo>
                    <a:lnTo>
                      <a:pt x="150" y="30"/>
                    </a:lnTo>
                    <a:lnTo>
                      <a:pt x="85" y="65"/>
                    </a:lnTo>
                    <a:lnTo>
                      <a:pt x="25" y="95"/>
                    </a:lnTo>
                    <a:lnTo>
                      <a:pt x="10" y="126"/>
                    </a:lnTo>
                    <a:lnTo>
                      <a:pt x="0" y="166"/>
                    </a:lnTo>
                    <a:lnTo>
                      <a:pt x="30" y="231"/>
                    </a:lnTo>
                    <a:lnTo>
                      <a:pt x="100" y="322"/>
                    </a:lnTo>
                    <a:lnTo>
                      <a:pt x="150" y="382"/>
                    </a:lnTo>
                    <a:lnTo>
                      <a:pt x="190" y="397"/>
                    </a:lnTo>
                    <a:lnTo>
                      <a:pt x="225" y="397"/>
                    </a:lnTo>
                    <a:lnTo>
                      <a:pt x="300" y="276"/>
                    </a:lnTo>
                    <a:lnTo>
                      <a:pt x="370" y="241"/>
                    </a:lnTo>
                    <a:lnTo>
                      <a:pt x="375" y="181"/>
                    </a:lnTo>
                    <a:lnTo>
                      <a:pt x="325" y="201"/>
                    </a:lnTo>
                    <a:close/>
                  </a:path>
                </a:pathLst>
              </a:custGeom>
              <a:solidFill>
                <a:srgbClr val="993300"/>
              </a:solidFill>
              <a:ln w="9525">
                <a:noFill/>
                <a:round/>
                <a:headEnd/>
                <a:tailEnd/>
              </a:ln>
            </p:spPr>
            <p:txBody>
              <a:bodyPr>
                <a:prstTxWarp prst="textNoShape">
                  <a:avLst/>
                </a:prstTxWarp>
              </a:bodyPr>
              <a:lstStyle/>
              <a:p>
                <a:endParaRPr lang="en-US"/>
              </a:p>
            </p:txBody>
          </p:sp>
          <p:sp>
            <p:nvSpPr>
              <p:cNvPr id="65634" name="Freeform 10"/>
              <p:cNvSpPr>
                <a:spLocks/>
              </p:cNvSpPr>
              <p:nvPr/>
            </p:nvSpPr>
            <p:spPr bwMode="auto">
              <a:xfrm>
                <a:off x="4228" y="2873"/>
                <a:ext cx="156" cy="146"/>
              </a:xfrm>
              <a:custGeom>
                <a:avLst/>
                <a:gdLst>
                  <a:gd name="T0" fmla="*/ 42 w 156"/>
                  <a:gd name="T1" fmla="*/ 0 h 146"/>
                  <a:gd name="T2" fmla="*/ 73 w 156"/>
                  <a:gd name="T3" fmla="*/ 52 h 146"/>
                  <a:gd name="T4" fmla="*/ 109 w 156"/>
                  <a:gd name="T5" fmla="*/ 94 h 146"/>
                  <a:gd name="T6" fmla="*/ 156 w 156"/>
                  <a:gd name="T7" fmla="*/ 110 h 146"/>
                  <a:gd name="T8" fmla="*/ 109 w 156"/>
                  <a:gd name="T9" fmla="*/ 146 h 146"/>
                  <a:gd name="T10" fmla="*/ 62 w 156"/>
                  <a:gd name="T11" fmla="*/ 115 h 146"/>
                  <a:gd name="T12" fmla="*/ 0 w 156"/>
                  <a:gd name="T13" fmla="*/ 37 h 146"/>
                  <a:gd name="T14" fmla="*/ 42 w 156"/>
                  <a:gd name="T15" fmla="*/ 0 h 146"/>
                  <a:gd name="T16" fmla="*/ 0 60000 65536"/>
                  <a:gd name="T17" fmla="*/ 0 60000 65536"/>
                  <a:gd name="T18" fmla="*/ 0 60000 65536"/>
                  <a:gd name="T19" fmla="*/ 0 60000 65536"/>
                  <a:gd name="T20" fmla="*/ 0 60000 65536"/>
                  <a:gd name="T21" fmla="*/ 0 60000 65536"/>
                  <a:gd name="T22" fmla="*/ 0 60000 65536"/>
                  <a:gd name="T23" fmla="*/ 0 60000 65536"/>
                  <a:gd name="T24" fmla="*/ 0 w 156"/>
                  <a:gd name="T25" fmla="*/ 0 h 146"/>
                  <a:gd name="T26" fmla="*/ 156 w 156"/>
                  <a:gd name="T27" fmla="*/ 146 h 14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6" h="146">
                    <a:moveTo>
                      <a:pt x="42" y="0"/>
                    </a:moveTo>
                    <a:lnTo>
                      <a:pt x="73" y="52"/>
                    </a:lnTo>
                    <a:lnTo>
                      <a:pt x="109" y="94"/>
                    </a:lnTo>
                    <a:lnTo>
                      <a:pt x="156" y="110"/>
                    </a:lnTo>
                    <a:lnTo>
                      <a:pt x="109" y="146"/>
                    </a:lnTo>
                    <a:lnTo>
                      <a:pt x="62" y="115"/>
                    </a:lnTo>
                    <a:lnTo>
                      <a:pt x="0" y="37"/>
                    </a:lnTo>
                    <a:lnTo>
                      <a:pt x="42" y="0"/>
                    </a:lnTo>
                    <a:close/>
                  </a:path>
                </a:pathLst>
              </a:custGeom>
              <a:solidFill>
                <a:srgbClr val="993300"/>
              </a:solidFill>
              <a:ln w="9525">
                <a:noFill/>
                <a:round/>
                <a:headEnd/>
                <a:tailEnd/>
              </a:ln>
            </p:spPr>
            <p:txBody>
              <a:bodyPr>
                <a:prstTxWarp prst="textNoShape">
                  <a:avLst/>
                </a:prstTxWarp>
              </a:bodyPr>
              <a:lstStyle/>
              <a:p>
                <a:endParaRPr lang="en-US"/>
              </a:p>
            </p:txBody>
          </p:sp>
          <p:sp>
            <p:nvSpPr>
              <p:cNvPr id="65635" name="Freeform 11"/>
              <p:cNvSpPr>
                <a:spLocks/>
              </p:cNvSpPr>
              <p:nvPr/>
            </p:nvSpPr>
            <p:spPr bwMode="auto">
              <a:xfrm>
                <a:off x="4268" y="2889"/>
                <a:ext cx="547" cy="323"/>
              </a:xfrm>
              <a:custGeom>
                <a:avLst/>
                <a:gdLst>
                  <a:gd name="T0" fmla="*/ 214 w 547"/>
                  <a:gd name="T1" fmla="*/ 20 h 323"/>
                  <a:gd name="T2" fmla="*/ 149 w 547"/>
                  <a:gd name="T3" fmla="*/ 76 h 323"/>
                  <a:gd name="T4" fmla="*/ 65 w 547"/>
                  <a:gd name="T5" fmla="*/ 151 h 323"/>
                  <a:gd name="T6" fmla="*/ 45 w 547"/>
                  <a:gd name="T7" fmla="*/ 172 h 323"/>
                  <a:gd name="T8" fmla="*/ 45 w 547"/>
                  <a:gd name="T9" fmla="*/ 202 h 323"/>
                  <a:gd name="T10" fmla="*/ 75 w 547"/>
                  <a:gd name="T11" fmla="*/ 217 h 323"/>
                  <a:gd name="T12" fmla="*/ 134 w 547"/>
                  <a:gd name="T13" fmla="*/ 217 h 323"/>
                  <a:gd name="T14" fmla="*/ 224 w 547"/>
                  <a:gd name="T15" fmla="*/ 227 h 323"/>
                  <a:gd name="T16" fmla="*/ 283 w 547"/>
                  <a:gd name="T17" fmla="*/ 242 h 323"/>
                  <a:gd name="T18" fmla="*/ 353 w 547"/>
                  <a:gd name="T19" fmla="*/ 257 h 323"/>
                  <a:gd name="T20" fmla="*/ 398 w 547"/>
                  <a:gd name="T21" fmla="*/ 273 h 323"/>
                  <a:gd name="T22" fmla="*/ 413 w 547"/>
                  <a:gd name="T23" fmla="*/ 273 h 323"/>
                  <a:gd name="T24" fmla="*/ 457 w 547"/>
                  <a:gd name="T25" fmla="*/ 217 h 323"/>
                  <a:gd name="T26" fmla="*/ 487 w 547"/>
                  <a:gd name="T27" fmla="*/ 151 h 323"/>
                  <a:gd name="T28" fmla="*/ 502 w 547"/>
                  <a:gd name="T29" fmla="*/ 91 h 323"/>
                  <a:gd name="T30" fmla="*/ 487 w 547"/>
                  <a:gd name="T31" fmla="*/ 66 h 323"/>
                  <a:gd name="T32" fmla="*/ 403 w 547"/>
                  <a:gd name="T33" fmla="*/ 35 h 323"/>
                  <a:gd name="T34" fmla="*/ 328 w 547"/>
                  <a:gd name="T35" fmla="*/ 30 h 323"/>
                  <a:gd name="T36" fmla="*/ 283 w 547"/>
                  <a:gd name="T37" fmla="*/ 30 h 323"/>
                  <a:gd name="T38" fmla="*/ 298 w 547"/>
                  <a:gd name="T39" fmla="*/ 0 h 323"/>
                  <a:gd name="T40" fmla="*/ 373 w 547"/>
                  <a:gd name="T41" fmla="*/ 0 h 323"/>
                  <a:gd name="T42" fmla="*/ 443 w 547"/>
                  <a:gd name="T43" fmla="*/ 5 h 323"/>
                  <a:gd name="T44" fmla="*/ 502 w 547"/>
                  <a:gd name="T45" fmla="*/ 35 h 323"/>
                  <a:gd name="T46" fmla="*/ 532 w 547"/>
                  <a:gd name="T47" fmla="*/ 66 h 323"/>
                  <a:gd name="T48" fmla="*/ 547 w 547"/>
                  <a:gd name="T49" fmla="*/ 106 h 323"/>
                  <a:gd name="T50" fmla="*/ 532 w 547"/>
                  <a:gd name="T51" fmla="*/ 141 h 323"/>
                  <a:gd name="T52" fmla="*/ 507 w 547"/>
                  <a:gd name="T53" fmla="*/ 212 h 323"/>
                  <a:gd name="T54" fmla="*/ 487 w 547"/>
                  <a:gd name="T55" fmla="*/ 247 h 323"/>
                  <a:gd name="T56" fmla="*/ 457 w 547"/>
                  <a:gd name="T57" fmla="*/ 288 h 323"/>
                  <a:gd name="T58" fmla="*/ 418 w 547"/>
                  <a:gd name="T59" fmla="*/ 318 h 323"/>
                  <a:gd name="T60" fmla="*/ 388 w 547"/>
                  <a:gd name="T61" fmla="*/ 323 h 323"/>
                  <a:gd name="T62" fmla="*/ 338 w 547"/>
                  <a:gd name="T63" fmla="*/ 308 h 323"/>
                  <a:gd name="T64" fmla="*/ 283 w 547"/>
                  <a:gd name="T65" fmla="*/ 288 h 323"/>
                  <a:gd name="T66" fmla="*/ 214 w 547"/>
                  <a:gd name="T67" fmla="*/ 273 h 323"/>
                  <a:gd name="T68" fmla="*/ 154 w 547"/>
                  <a:gd name="T69" fmla="*/ 262 h 323"/>
                  <a:gd name="T70" fmla="*/ 75 w 547"/>
                  <a:gd name="T71" fmla="*/ 257 h 323"/>
                  <a:gd name="T72" fmla="*/ 15 w 547"/>
                  <a:gd name="T73" fmla="*/ 257 h 323"/>
                  <a:gd name="T74" fmla="*/ 0 w 547"/>
                  <a:gd name="T75" fmla="*/ 232 h 323"/>
                  <a:gd name="T76" fmla="*/ 0 w 547"/>
                  <a:gd name="T77" fmla="*/ 187 h 323"/>
                  <a:gd name="T78" fmla="*/ 5 w 547"/>
                  <a:gd name="T79" fmla="*/ 167 h 323"/>
                  <a:gd name="T80" fmla="*/ 45 w 547"/>
                  <a:gd name="T81" fmla="*/ 111 h 323"/>
                  <a:gd name="T82" fmla="*/ 119 w 547"/>
                  <a:gd name="T83" fmla="*/ 50 h 323"/>
                  <a:gd name="T84" fmla="*/ 154 w 547"/>
                  <a:gd name="T85" fmla="*/ 5 h 323"/>
                  <a:gd name="T86" fmla="*/ 214 w 547"/>
                  <a:gd name="T87" fmla="*/ 20 h 32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547"/>
                  <a:gd name="T133" fmla="*/ 0 h 323"/>
                  <a:gd name="T134" fmla="*/ 547 w 547"/>
                  <a:gd name="T135" fmla="*/ 323 h 323"/>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547" h="323">
                    <a:moveTo>
                      <a:pt x="214" y="20"/>
                    </a:moveTo>
                    <a:lnTo>
                      <a:pt x="149" y="76"/>
                    </a:lnTo>
                    <a:lnTo>
                      <a:pt x="65" y="151"/>
                    </a:lnTo>
                    <a:lnTo>
                      <a:pt x="45" y="172"/>
                    </a:lnTo>
                    <a:lnTo>
                      <a:pt x="45" y="202"/>
                    </a:lnTo>
                    <a:lnTo>
                      <a:pt x="75" y="217"/>
                    </a:lnTo>
                    <a:lnTo>
                      <a:pt x="134" y="217"/>
                    </a:lnTo>
                    <a:lnTo>
                      <a:pt x="224" y="227"/>
                    </a:lnTo>
                    <a:lnTo>
                      <a:pt x="283" y="242"/>
                    </a:lnTo>
                    <a:lnTo>
                      <a:pt x="353" y="257"/>
                    </a:lnTo>
                    <a:lnTo>
                      <a:pt x="398" y="273"/>
                    </a:lnTo>
                    <a:lnTo>
                      <a:pt x="413" y="273"/>
                    </a:lnTo>
                    <a:lnTo>
                      <a:pt x="457" y="217"/>
                    </a:lnTo>
                    <a:lnTo>
                      <a:pt x="487" y="151"/>
                    </a:lnTo>
                    <a:lnTo>
                      <a:pt x="502" y="91"/>
                    </a:lnTo>
                    <a:lnTo>
                      <a:pt x="487" y="66"/>
                    </a:lnTo>
                    <a:lnTo>
                      <a:pt x="403" y="35"/>
                    </a:lnTo>
                    <a:lnTo>
                      <a:pt x="328" y="30"/>
                    </a:lnTo>
                    <a:lnTo>
                      <a:pt x="283" y="30"/>
                    </a:lnTo>
                    <a:lnTo>
                      <a:pt x="298" y="0"/>
                    </a:lnTo>
                    <a:lnTo>
                      <a:pt x="373" y="0"/>
                    </a:lnTo>
                    <a:lnTo>
                      <a:pt x="443" y="5"/>
                    </a:lnTo>
                    <a:lnTo>
                      <a:pt x="502" y="35"/>
                    </a:lnTo>
                    <a:lnTo>
                      <a:pt x="532" y="66"/>
                    </a:lnTo>
                    <a:lnTo>
                      <a:pt x="547" y="106"/>
                    </a:lnTo>
                    <a:lnTo>
                      <a:pt x="532" y="141"/>
                    </a:lnTo>
                    <a:lnTo>
                      <a:pt x="507" y="212"/>
                    </a:lnTo>
                    <a:lnTo>
                      <a:pt x="487" y="247"/>
                    </a:lnTo>
                    <a:lnTo>
                      <a:pt x="457" y="288"/>
                    </a:lnTo>
                    <a:lnTo>
                      <a:pt x="418" y="318"/>
                    </a:lnTo>
                    <a:lnTo>
                      <a:pt x="388" y="323"/>
                    </a:lnTo>
                    <a:lnTo>
                      <a:pt x="338" y="308"/>
                    </a:lnTo>
                    <a:lnTo>
                      <a:pt x="283" y="288"/>
                    </a:lnTo>
                    <a:lnTo>
                      <a:pt x="214" y="273"/>
                    </a:lnTo>
                    <a:lnTo>
                      <a:pt x="154" y="262"/>
                    </a:lnTo>
                    <a:lnTo>
                      <a:pt x="75" y="257"/>
                    </a:lnTo>
                    <a:lnTo>
                      <a:pt x="15" y="257"/>
                    </a:lnTo>
                    <a:lnTo>
                      <a:pt x="0" y="232"/>
                    </a:lnTo>
                    <a:lnTo>
                      <a:pt x="0" y="187"/>
                    </a:lnTo>
                    <a:lnTo>
                      <a:pt x="5" y="167"/>
                    </a:lnTo>
                    <a:lnTo>
                      <a:pt x="45" y="111"/>
                    </a:lnTo>
                    <a:lnTo>
                      <a:pt x="119" y="50"/>
                    </a:lnTo>
                    <a:lnTo>
                      <a:pt x="154" y="5"/>
                    </a:lnTo>
                    <a:lnTo>
                      <a:pt x="214" y="20"/>
                    </a:lnTo>
                    <a:close/>
                  </a:path>
                </a:pathLst>
              </a:custGeom>
              <a:solidFill>
                <a:srgbClr val="993300"/>
              </a:solidFill>
              <a:ln w="9525">
                <a:noFill/>
                <a:round/>
                <a:headEnd/>
                <a:tailEnd/>
              </a:ln>
            </p:spPr>
            <p:txBody>
              <a:bodyPr>
                <a:prstTxWarp prst="textNoShape">
                  <a:avLst/>
                </a:prstTxWarp>
              </a:bodyPr>
              <a:lstStyle/>
              <a:p>
                <a:endParaRPr lang="en-US"/>
              </a:p>
            </p:txBody>
          </p:sp>
          <p:sp>
            <p:nvSpPr>
              <p:cNvPr id="65636" name="Freeform 12"/>
              <p:cNvSpPr>
                <a:spLocks/>
              </p:cNvSpPr>
              <p:nvPr/>
            </p:nvSpPr>
            <p:spPr bwMode="auto">
              <a:xfrm>
                <a:off x="4209" y="3129"/>
                <a:ext cx="214" cy="367"/>
              </a:xfrm>
              <a:custGeom>
                <a:avLst/>
                <a:gdLst>
                  <a:gd name="T0" fmla="*/ 158 w 214"/>
                  <a:gd name="T1" fmla="*/ 0 h 367"/>
                  <a:gd name="T2" fmla="*/ 82 w 214"/>
                  <a:gd name="T3" fmla="*/ 131 h 367"/>
                  <a:gd name="T4" fmla="*/ 46 w 214"/>
                  <a:gd name="T5" fmla="*/ 251 h 367"/>
                  <a:gd name="T6" fmla="*/ 36 w 214"/>
                  <a:gd name="T7" fmla="*/ 307 h 367"/>
                  <a:gd name="T8" fmla="*/ 0 w 214"/>
                  <a:gd name="T9" fmla="*/ 327 h 367"/>
                  <a:gd name="T10" fmla="*/ 15 w 214"/>
                  <a:gd name="T11" fmla="*/ 357 h 367"/>
                  <a:gd name="T12" fmla="*/ 92 w 214"/>
                  <a:gd name="T13" fmla="*/ 367 h 367"/>
                  <a:gd name="T14" fmla="*/ 107 w 214"/>
                  <a:gd name="T15" fmla="*/ 327 h 367"/>
                  <a:gd name="T16" fmla="*/ 82 w 214"/>
                  <a:gd name="T17" fmla="*/ 312 h 367"/>
                  <a:gd name="T18" fmla="*/ 97 w 214"/>
                  <a:gd name="T19" fmla="*/ 221 h 367"/>
                  <a:gd name="T20" fmla="*/ 138 w 214"/>
                  <a:gd name="T21" fmla="*/ 131 h 367"/>
                  <a:gd name="T22" fmla="*/ 214 w 214"/>
                  <a:gd name="T23" fmla="*/ 0 h 367"/>
                  <a:gd name="T24" fmla="*/ 158 w 214"/>
                  <a:gd name="T25" fmla="*/ 0 h 36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14"/>
                  <a:gd name="T40" fmla="*/ 0 h 367"/>
                  <a:gd name="T41" fmla="*/ 214 w 214"/>
                  <a:gd name="T42" fmla="*/ 367 h 36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14" h="367">
                    <a:moveTo>
                      <a:pt x="158" y="0"/>
                    </a:moveTo>
                    <a:lnTo>
                      <a:pt x="82" y="131"/>
                    </a:lnTo>
                    <a:lnTo>
                      <a:pt x="46" y="251"/>
                    </a:lnTo>
                    <a:lnTo>
                      <a:pt x="36" y="307"/>
                    </a:lnTo>
                    <a:lnTo>
                      <a:pt x="0" y="327"/>
                    </a:lnTo>
                    <a:lnTo>
                      <a:pt x="15" y="357"/>
                    </a:lnTo>
                    <a:lnTo>
                      <a:pt x="92" y="367"/>
                    </a:lnTo>
                    <a:lnTo>
                      <a:pt x="107" y="327"/>
                    </a:lnTo>
                    <a:lnTo>
                      <a:pt x="82" y="312"/>
                    </a:lnTo>
                    <a:lnTo>
                      <a:pt x="97" y="221"/>
                    </a:lnTo>
                    <a:lnTo>
                      <a:pt x="138" y="131"/>
                    </a:lnTo>
                    <a:lnTo>
                      <a:pt x="214" y="0"/>
                    </a:lnTo>
                    <a:lnTo>
                      <a:pt x="158" y="0"/>
                    </a:lnTo>
                    <a:close/>
                  </a:path>
                </a:pathLst>
              </a:custGeom>
              <a:solidFill>
                <a:srgbClr val="993300"/>
              </a:solidFill>
              <a:ln w="9525">
                <a:noFill/>
                <a:round/>
                <a:headEnd/>
                <a:tailEnd/>
              </a:ln>
            </p:spPr>
            <p:txBody>
              <a:bodyPr>
                <a:prstTxWarp prst="textNoShape">
                  <a:avLst/>
                </a:prstTxWarp>
              </a:bodyPr>
              <a:lstStyle/>
              <a:p>
                <a:endParaRPr lang="en-US"/>
              </a:p>
            </p:txBody>
          </p:sp>
          <p:sp>
            <p:nvSpPr>
              <p:cNvPr id="65637" name="Freeform 13"/>
              <p:cNvSpPr>
                <a:spLocks/>
              </p:cNvSpPr>
              <p:nvPr/>
            </p:nvSpPr>
            <p:spPr bwMode="auto">
              <a:xfrm>
                <a:off x="4665" y="3168"/>
                <a:ext cx="186" cy="422"/>
              </a:xfrm>
              <a:custGeom>
                <a:avLst/>
                <a:gdLst>
                  <a:gd name="T0" fmla="*/ 41 w 186"/>
                  <a:gd name="T1" fmla="*/ 0 h 422"/>
                  <a:gd name="T2" fmla="*/ 103 w 186"/>
                  <a:gd name="T3" fmla="*/ 196 h 422"/>
                  <a:gd name="T4" fmla="*/ 150 w 186"/>
                  <a:gd name="T5" fmla="*/ 347 h 422"/>
                  <a:gd name="T6" fmla="*/ 181 w 186"/>
                  <a:gd name="T7" fmla="*/ 362 h 422"/>
                  <a:gd name="T8" fmla="*/ 186 w 186"/>
                  <a:gd name="T9" fmla="*/ 387 h 422"/>
                  <a:gd name="T10" fmla="*/ 155 w 186"/>
                  <a:gd name="T11" fmla="*/ 422 h 422"/>
                  <a:gd name="T12" fmla="*/ 103 w 186"/>
                  <a:gd name="T13" fmla="*/ 402 h 422"/>
                  <a:gd name="T14" fmla="*/ 93 w 186"/>
                  <a:gd name="T15" fmla="*/ 372 h 422"/>
                  <a:gd name="T16" fmla="*/ 109 w 186"/>
                  <a:gd name="T17" fmla="*/ 372 h 422"/>
                  <a:gd name="T18" fmla="*/ 78 w 186"/>
                  <a:gd name="T19" fmla="*/ 241 h 422"/>
                  <a:gd name="T20" fmla="*/ 0 w 186"/>
                  <a:gd name="T21" fmla="*/ 30 h 422"/>
                  <a:gd name="T22" fmla="*/ 41 w 186"/>
                  <a:gd name="T23" fmla="*/ 0 h 42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86"/>
                  <a:gd name="T37" fmla="*/ 0 h 422"/>
                  <a:gd name="T38" fmla="*/ 186 w 186"/>
                  <a:gd name="T39" fmla="*/ 422 h 42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86" h="422">
                    <a:moveTo>
                      <a:pt x="41" y="0"/>
                    </a:moveTo>
                    <a:lnTo>
                      <a:pt x="103" y="196"/>
                    </a:lnTo>
                    <a:lnTo>
                      <a:pt x="150" y="347"/>
                    </a:lnTo>
                    <a:lnTo>
                      <a:pt x="181" y="362"/>
                    </a:lnTo>
                    <a:lnTo>
                      <a:pt x="186" y="387"/>
                    </a:lnTo>
                    <a:lnTo>
                      <a:pt x="155" y="422"/>
                    </a:lnTo>
                    <a:lnTo>
                      <a:pt x="103" y="402"/>
                    </a:lnTo>
                    <a:lnTo>
                      <a:pt x="93" y="372"/>
                    </a:lnTo>
                    <a:lnTo>
                      <a:pt x="109" y="372"/>
                    </a:lnTo>
                    <a:lnTo>
                      <a:pt x="78" y="241"/>
                    </a:lnTo>
                    <a:lnTo>
                      <a:pt x="0" y="30"/>
                    </a:lnTo>
                    <a:lnTo>
                      <a:pt x="41" y="0"/>
                    </a:lnTo>
                    <a:close/>
                  </a:path>
                </a:pathLst>
              </a:custGeom>
              <a:solidFill>
                <a:srgbClr val="993300"/>
              </a:solidFill>
              <a:ln w="9525">
                <a:noFill/>
                <a:round/>
                <a:headEnd/>
                <a:tailEnd/>
              </a:ln>
            </p:spPr>
            <p:txBody>
              <a:bodyPr>
                <a:prstTxWarp prst="textNoShape">
                  <a:avLst/>
                </a:prstTxWarp>
              </a:bodyPr>
              <a:lstStyle/>
              <a:p>
                <a:endParaRPr lang="en-US"/>
              </a:p>
            </p:txBody>
          </p:sp>
          <p:sp>
            <p:nvSpPr>
              <p:cNvPr id="65638" name="Freeform 14"/>
              <p:cNvSpPr>
                <a:spLocks/>
              </p:cNvSpPr>
              <p:nvPr/>
            </p:nvSpPr>
            <p:spPr bwMode="auto">
              <a:xfrm>
                <a:off x="4768" y="2992"/>
                <a:ext cx="150" cy="347"/>
              </a:xfrm>
              <a:custGeom>
                <a:avLst/>
                <a:gdLst>
                  <a:gd name="T0" fmla="*/ 16 w 150"/>
                  <a:gd name="T1" fmla="*/ 0 h 347"/>
                  <a:gd name="T2" fmla="*/ 72 w 150"/>
                  <a:gd name="T3" fmla="*/ 96 h 347"/>
                  <a:gd name="T4" fmla="*/ 119 w 150"/>
                  <a:gd name="T5" fmla="*/ 287 h 347"/>
                  <a:gd name="T6" fmla="*/ 150 w 150"/>
                  <a:gd name="T7" fmla="*/ 307 h 347"/>
                  <a:gd name="T8" fmla="*/ 150 w 150"/>
                  <a:gd name="T9" fmla="*/ 342 h 347"/>
                  <a:gd name="T10" fmla="*/ 88 w 150"/>
                  <a:gd name="T11" fmla="*/ 347 h 347"/>
                  <a:gd name="T12" fmla="*/ 72 w 150"/>
                  <a:gd name="T13" fmla="*/ 317 h 347"/>
                  <a:gd name="T14" fmla="*/ 78 w 150"/>
                  <a:gd name="T15" fmla="*/ 307 h 347"/>
                  <a:gd name="T16" fmla="*/ 72 w 150"/>
                  <a:gd name="T17" fmla="*/ 231 h 347"/>
                  <a:gd name="T18" fmla="*/ 47 w 150"/>
                  <a:gd name="T19" fmla="*/ 156 h 347"/>
                  <a:gd name="T20" fmla="*/ 26 w 150"/>
                  <a:gd name="T21" fmla="*/ 91 h 347"/>
                  <a:gd name="T22" fmla="*/ 0 w 150"/>
                  <a:gd name="T23" fmla="*/ 65 h 347"/>
                  <a:gd name="T24" fmla="*/ 16 w 150"/>
                  <a:gd name="T25" fmla="*/ 0 h 34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50"/>
                  <a:gd name="T40" fmla="*/ 0 h 347"/>
                  <a:gd name="T41" fmla="*/ 150 w 150"/>
                  <a:gd name="T42" fmla="*/ 347 h 34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50" h="347">
                    <a:moveTo>
                      <a:pt x="16" y="0"/>
                    </a:moveTo>
                    <a:lnTo>
                      <a:pt x="72" y="96"/>
                    </a:lnTo>
                    <a:lnTo>
                      <a:pt x="119" y="287"/>
                    </a:lnTo>
                    <a:lnTo>
                      <a:pt x="150" y="307"/>
                    </a:lnTo>
                    <a:lnTo>
                      <a:pt x="150" y="342"/>
                    </a:lnTo>
                    <a:lnTo>
                      <a:pt x="88" y="347"/>
                    </a:lnTo>
                    <a:lnTo>
                      <a:pt x="72" y="317"/>
                    </a:lnTo>
                    <a:lnTo>
                      <a:pt x="78" y="307"/>
                    </a:lnTo>
                    <a:lnTo>
                      <a:pt x="72" y="231"/>
                    </a:lnTo>
                    <a:lnTo>
                      <a:pt x="47" y="156"/>
                    </a:lnTo>
                    <a:lnTo>
                      <a:pt x="26" y="91"/>
                    </a:lnTo>
                    <a:lnTo>
                      <a:pt x="0" y="65"/>
                    </a:lnTo>
                    <a:lnTo>
                      <a:pt x="16" y="0"/>
                    </a:lnTo>
                    <a:close/>
                  </a:path>
                </a:pathLst>
              </a:custGeom>
              <a:solidFill>
                <a:srgbClr val="993300"/>
              </a:solidFill>
              <a:ln w="9525">
                <a:noFill/>
                <a:round/>
                <a:headEnd/>
                <a:tailEnd/>
              </a:ln>
            </p:spPr>
            <p:txBody>
              <a:bodyPr>
                <a:prstTxWarp prst="textNoShape">
                  <a:avLst/>
                </a:prstTxWarp>
              </a:bodyPr>
              <a:lstStyle/>
              <a:p>
                <a:endParaRPr lang="en-US"/>
              </a:p>
            </p:txBody>
          </p:sp>
          <p:sp>
            <p:nvSpPr>
              <p:cNvPr id="65639" name="Freeform 15"/>
              <p:cNvSpPr>
                <a:spLocks/>
              </p:cNvSpPr>
              <p:nvPr/>
            </p:nvSpPr>
            <p:spPr bwMode="auto">
              <a:xfrm>
                <a:off x="4443" y="3129"/>
                <a:ext cx="88" cy="195"/>
              </a:xfrm>
              <a:custGeom>
                <a:avLst/>
                <a:gdLst>
                  <a:gd name="T0" fmla="*/ 66 w 88"/>
                  <a:gd name="T1" fmla="*/ 0 h 195"/>
                  <a:gd name="T2" fmla="*/ 39 w 88"/>
                  <a:gd name="T3" fmla="*/ 15 h 195"/>
                  <a:gd name="T4" fmla="*/ 33 w 88"/>
                  <a:gd name="T5" fmla="*/ 149 h 195"/>
                  <a:gd name="T6" fmla="*/ 0 w 88"/>
                  <a:gd name="T7" fmla="*/ 164 h 195"/>
                  <a:gd name="T8" fmla="*/ 6 w 88"/>
                  <a:gd name="T9" fmla="*/ 190 h 195"/>
                  <a:gd name="T10" fmla="*/ 72 w 88"/>
                  <a:gd name="T11" fmla="*/ 195 h 195"/>
                  <a:gd name="T12" fmla="*/ 88 w 88"/>
                  <a:gd name="T13" fmla="*/ 164 h 195"/>
                  <a:gd name="T14" fmla="*/ 66 w 88"/>
                  <a:gd name="T15" fmla="*/ 154 h 195"/>
                  <a:gd name="T16" fmla="*/ 83 w 88"/>
                  <a:gd name="T17" fmla="*/ 10 h 195"/>
                  <a:gd name="T18" fmla="*/ 66 w 88"/>
                  <a:gd name="T19" fmla="*/ 0 h 19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8"/>
                  <a:gd name="T31" fmla="*/ 0 h 195"/>
                  <a:gd name="T32" fmla="*/ 88 w 88"/>
                  <a:gd name="T33" fmla="*/ 195 h 19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8" h="195">
                    <a:moveTo>
                      <a:pt x="66" y="0"/>
                    </a:moveTo>
                    <a:lnTo>
                      <a:pt x="39" y="15"/>
                    </a:lnTo>
                    <a:lnTo>
                      <a:pt x="33" y="149"/>
                    </a:lnTo>
                    <a:lnTo>
                      <a:pt x="0" y="164"/>
                    </a:lnTo>
                    <a:lnTo>
                      <a:pt x="6" y="190"/>
                    </a:lnTo>
                    <a:lnTo>
                      <a:pt x="72" y="195"/>
                    </a:lnTo>
                    <a:lnTo>
                      <a:pt x="88" y="164"/>
                    </a:lnTo>
                    <a:lnTo>
                      <a:pt x="66" y="154"/>
                    </a:lnTo>
                    <a:lnTo>
                      <a:pt x="83" y="10"/>
                    </a:lnTo>
                    <a:lnTo>
                      <a:pt x="66" y="0"/>
                    </a:lnTo>
                    <a:close/>
                  </a:path>
                </a:pathLst>
              </a:custGeom>
              <a:solidFill>
                <a:srgbClr val="993300"/>
              </a:solidFill>
              <a:ln w="9525">
                <a:noFill/>
                <a:round/>
                <a:headEnd/>
                <a:tailEnd/>
              </a:ln>
            </p:spPr>
            <p:txBody>
              <a:bodyPr>
                <a:prstTxWarp prst="textNoShape">
                  <a:avLst/>
                </a:prstTxWarp>
              </a:bodyPr>
              <a:lstStyle/>
              <a:p>
                <a:endParaRPr lang="en-US"/>
              </a:p>
            </p:txBody>
          </p:sp>
        </p:grpSp>
      </p:grpSp>
      <p:sp>
        <p:nvSpPr>
          <p:cNvPr id="1202192" name="AutoShape 16"/>
          <p:cNvSpPr>
            <a:spLocks noChangeArrowheads="1"/>
          </p:cNvSpPr>
          <p:nvPr/>
        </p:nvSpPr>
        <p:spPr bwMode="auto">
          <a:xfrm>
            <a:off x="6188075" y="1976438"/>
            <a:ext cx="2928938" cy="1119187"/>
          </a:xfrm>
          <a:prstGeom prst="cloudCallout">
            <a:avLst>
              <a:gd name="adj1" fmla="val 17199"/>
              <a:gd name="adj2" fmla="val 116949"/>
            </a:avLst>
          </a:prstGeom>
          <a:noFill/>
          <a:ln w="25400" cap="sq">
            <a:solidFill>
              <a:schemeClr val="tx1"/>
            </a:solidFill>
            <a:round/>
            <a:headEnd/>
            <a:tailEnd/>
          </a:ln>
        </p:spPr>
        <p:txBody>
          <a:bodyPr lIns="274320" rIns="274320">
            <a:prstTxWarp prst="textNoShape">
              <a:avLst/>
            </a:prstTxWarp>
          </a:bodyPr>
          <a:lstStyle/>
          <a:p>
            <a:pPr>
              <a:lnSpc>
                <a:spcPct val="90000"/>
              </a:lnSpc>
              <a:tabLst>
                <a:tab pos="858838" algn="l"/>
              </a:tabLst>
            </a:pPr>
            <a:r>
              <a:rPr lang="en-US" sz="2400"/>
              <a:t>message </a:t>
            </a:r>
            <a:r>
              <a:rPr lang="en-US" sz="2400">
                <a:solidFill>
                  <a:schemeClr val="tx2"/>
                </a:solidFill>
              </a:rPr>
              <a:t>m</a:t>
            </a:r>
          </a:p>
        </p:txBody>
      </p:sp>
      <p:sp>
        <p:nvSpPr>
          <p:cNvPr id="1202193" name="AutoShape 17"/>
          <p:cNvSpPr>
            <a:spLocks noChangeArrowheads="1"/>
          </p:cNvSpPr>
          <p:nvPr/>
        </p:nvSpPr>
        <p:spPr bwMode="auto">
          <a:xfrm>
            <a:off x="3441700" y="3448050"/>
            <a:ext cx="3862388" cy="781050"/>
          </a:xfrm>
          <a:prstGeom prst="wedgeEllipseCallout">
            <a:avLst>
              <a:gd name="adj1" fmla="val 63194"/>
              <a:gd name="adj2" fmla="val 48171"/>
            </a:avLst>
          </a:prstGeom>
          <a:solidFill>
            <a:schemeClr val="bg2"/>
          </a:solidFill>
          <a:ln w="25400" cap="sq">
            <a:solidFill>
              <a:schemeClr val="tx1"/>
            </a:solidFill>
            <a:miter lim="800000"/>
            <a:headEnd/>
            <a:tailEnd/>
          </a:ln>
        </p:spPr>
        <p:txBody>
          <a:bodyPr lIns="274320" rIns="274320">
            <a:prstTxWarp prst="textNoShape">
              <a:avLst/>
            </a:prstTxWarp>
          </a:bodyPr>
          <a:lstStyle/>
          <a:p>
            <a:pPr>
              <a:lnSpc>
                <a:spcPct val="90000"/>
              </a:lnSpc>
              <a:tabLst>
                <a:tab pos="858838" algn="l"/>
              </a:tabLst>
            </a:pPr>
            <a:r>
              <a:rPr lang="en-US" sz="3200">
                <a:solidFill>
                  <a:schemeClr val="tx2"/>
                </a:solidFill>
              </a:rPr>
              <a:t>m</a:t>
            </a:r>
            <a:r>
              <a:rPr lang="en-US" sz="3200" baseline="30000">
                <a:solidFill>
                  <a:schemeClr val="tx2"/>
                </a:solidFill>
              </a:rPr>
              <a:t>e</a:t>
            </a:r>
            <a:r>
              <a:rPr lang="en-US" sz="3200">
                <a:solidFill>
                  <a:schemeClr val="tx2"/>
                </a:solidFill>
              </a:rPr>
              <a:t> [mod n]</a:t>
            </a:r>
          </a:p>
        </p:txBody>
      </p:sp>
      <p:sp>
        <p:nvSpPr>
          <p:cNvPr id="1202194" name="AutoShape 18"/>
          <p:cNvSpPr>
            <a:spLocks noChangeArrowheads="1"/>
          </p:cNvSpPr>
          <p:nvPr/>
        </p:nvSpPr>
        <p:spPr bwMode="auto">
          <a:xfrm>
            <a:off x="1524000" y="4953000"/>
            <a:ext cx="3851275" cy="823913"/>
          </a:xfrm>
          <a:prstGeom prst="cloudCallout">
            <a:avLst>
              <a:gd name="adj1" fmla="val -37593"/>
              <a:gd name="adj2" fmla="val -197398"/>
            </a:avLst>
          </a:prstGeom>
          <a:noFill/>
          <a:ln w="25400" cap="sq">
            <a:solidFill>
              <a:schemeClr val="tx1"/>
            </a:solidFill>
            <a:round/>
            <a:headEnd/>
            <a:tailEnd/>
          </a:ln>
        </p:spPr>
        <p:txBody>
          <a:bodyPr lIns="274320" rIns="274320">
            <a:prstTxWarp prst="textNoShape">
              <a:avLst/>
            </a:prstTxWarp>
          </a:bodyPr>
          <a:lstStyle/>
          <a:p>
            <a:pPr>
              <a:lnSpc>
                <a:spcPct val="90000"/>
              </a:lnSpc>
              <a:tabLst>
                <a:tab pos="858838" algn="l"/>
              </a:tabLst>
            </a:pPr>
            <a:r>
              <a:rPr lang="en-US">
                <a:solidFill>
                  <a:schemeClr val="tx2"/>
                </a:solidFill>
              </a:rPr>
              <a:t>(m</a:t>
            </a:r>
            <a:r>
              <a:rPr lang="en-US" baseline="30000">
                <a:solidFill>
                  <a:schemeClr val="tx2"/>
                </a:solidFill>
              </a:rPr>
              <a:t>e</a:t>
            </a:r>
            <a:r>
              <a:rPr lang="en-US">
                <a:solidFill>
                  <a:schemeClr val="tx2"/>
                </a:solidFill>
              </a:rPr>
              <a:t>)</a:t>
            </a:r>
            <a:r>
              <a:rPr lang="en-US" baseline="30000">
                <a:solidFill>
                  <a:schemeClr val="tx2"/>
                </a:solidFill>
              </a:rPr>
              <a:t>d</a:t>
            </a:r>
            <a:r>
              <a:rPr lang="en-US">
                <a:solidFill>
                  <a:schemeClr val="tx2"/>
                </a:solidFill>
              </a:rPr>
              <a:t> </a:t>
            </a:r>
            <a:r>
              <a:rPr lang="en-US">
                <a:solidFill>
                  <a:schemeClr val="tx2"/>
                </a:solidFill>
                <a:latin typeface="cmsy10" pitchFamily="34" charset="0"/>
              </a:rPr>
              <a:t> </a:t>
            </a:r>
            <a:r>
              <a:rPr lang="en-US">
                <a:solidFill>
                  <a:schemeClr val="tx2"/>
                </a:solidFill>
                <a:latin typeface="cmsy10" pitchFamily="34" charset="0"/>
                <a:sym typeface="Symbol" charset="2"/>
              </a:rPr>
              <a:t></a:t>
            </a:r>
            <a:r>
              <a:rPr lang="en-US" baseline="-25000">
                <a:solidFill>
                  <a:schemeClr val="tx2"/>
                </a:solidFill>
              </a:rPr>
              <a:t>n</a:t>
            </a:r>
            <a:r>
              <a:rPr lang="en-US">
                <a:solidFill>
                  <a:schemeClr val="tx2"/>
                </a:solidFill>
              </a:rPr>
              <a:t> m</a:t>
            </a:r>
          </a:p>
        </p:txBody>
      </p:sp>
      <p:grpSp>
        <p:nvGrpSpPr>
          <p:cNvPr id="65545" name="Group 19"/>
          <p:cNvGrpSpPr>
            <a:grpSpLocks/>
          </p:cNvGrpSpPr>
          <p:nvPr/>
        </p:nvGrpSpPr>
        <p:grpSpPr bwMode="auto">
          <a:xfrm>
            <a:off x="6096000" y="3721100"/>
            <a:ext cx="2819400" cy="2908300"/>
            <a:chOff x="3840" y="2344"/>
            <a:chExt cx="1776" cy="1832"/>
          </a:xfrm>
        </p:grpSpPr>
        <p:grpSp>
          <p:nvGrpSpPr>
            <p:cNvPr id="65606" name="Group 20"/>
            <p:cNvGrpSpPr>
              <a:grpSpLocks/>
            </p:cNvGrpSpPr>
            <p:nvPr/>
          </p:nvGrpSpPr>
          <p:grpSpPr bwMode="auto">
            <a:xfrm flipH="1">
              <a:off x="4504" y="3081"/>
              <a:ext cx="868" cy="1095"/>
              <a:chOff x="3992" y="2564"/>
              <a:chExt cx="926" cy="1026"/>
            </a:xfrm>
          </p:grpSpPr>
          <p:sp>
            <p:nvSpPr>
              <p:cNvPr id="65620" name="Freeform 21"/>
              <p:cNvSpPr>
                <a:spLocks/>
              </p:cNvSpPr>
              <p:nvPr/>
            </p:nvSpPr>
            <p:spPr bwMode="auto">
              <a:xfrm>
                <a:off x="4017" y="2592"/>
                <a:ext cx="347" cy="348"/>
              </a:xfrm>
              <a:custGeom>
                <a:avLst/>
                <a:gdLst>
                  <a:gd name="T0" fmla="*/ 302 w 347"/>
                  <a:gd name="T1" fmla="*/ 66 h 348"/>
                  <a:gd name="T2" fmla="*/ 246 w 347"/>
                  <a:gd name="T3" fmla="*/ 5 h 348"/>
                  <a:gd name="T4" fmla="*/ 211 w 347"/>
                  <a:gd name="T5" fmla="*/ 0 h 348"/>
                  <a:gd name="T6" fmla="*/ 171 w 347"/>
                  <a:gd name="T7" fmla="*/ 0 h 348"/>
                  <a:gd name="T8" fmla="*/ 75 w 347"/>
                  <a:gd name="T9" fmla="*/ 45 h 348"/>
                  <a:gd name="T10" fmla="*/ 15 w 347"/>
                  <a:gd name="T11" fmla="*/ 91 h 348"/>
                  <a:gd name="T12" fmla="*/ 0 w 347"/>
                  <a:gd name="T13" fmla="*/ 126 h 348"/>
                  <a:gd name="T14" fmla="*/ 45 w 347"/>
                  <a:gd name="T15" fmla="*/ 217 h 348"/>
                  <a:gd name="T16" fmla="*/ 106 w 347"/>
                  <a:gd name="T17" fmla="*/ 303 h 348"/>
                  <a:gd name="T18" fmla="*/ 166 w 347"/>
                  <a:gd name="T19" fmla="*/ 348 h 348"/>
                  <a:gd name="T20" fmla="*/ 186 w 347"/>
                  <a:gd name="T21" fmla="*/ 338 h 348"/>
                  <a:gd name="T22" fmla="*/ 231 w 347"/>
                  <a:gd name="T23" fmla="*/ 287 h 348"/>
                  <a:gd name="T24" fmla="*/ 292 w 347"/>
                  <a:gd name="T25" fmla="*/ 217 h 348"/>
                  <a:gd name="T26" fmla="*/ 347 w 347"/>
                  <a:gd name="T27" fmla="*/ 182 h 348"/>
                  <a:gd name="T28" fmla="*/ 302 w 347"/>
                  <a:gd name="T29" fmla="*/ 66 h 34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47"/>
                  <a:gd name="T46" fmla="*/ 0 h 348"/>
                  <a:gd name="T47" fmla="*/ 347 w 347"/>
                  <a:gd name="T48" fmla="*/ 348 h 34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47" h="348">
                    <a:moveTo>
                      <a:pt x="302" y="66"/>
                    </a:moveTo>
                    <a:lnTo>
                      <a:pt x="246" y="5"/>
                    </a:lnTo>
                    <a:lnTo>
                      <a:pt x="211" y="0"/>
                    </a:lnTo>
                    <a:lnTo>
                      <a:pt x="171" y="0"/>
                    </a:lnTo>
                    <a:lnTo>
                      <a:pt x="75" y="45"/>
                    </a:lnTo>
                    <a:lnTo>
                      <a:pt x="15" y="91"/>
                    </a:lnTo>
                    <a:lnTo>
                      <a:pt x="0" y="126"/>
                    </a:lnTo>
                    <a:lnTo>
                      <a:pt x="45" y="217"/>
                    </a:lnTo>
                    <a:lnTo>
                      <a:pt x="106" y="303"/>
                    </a:lnTo>
                    <a:lnTo>
                      <a:pt x="166" y="348"/>
                    </a:lnTo>
                    <a:lnTo>
                      <a:pt x="186" y="338"/>
                    </a:lnTo>
                    <a:lnTo>
                      <a:pt x="231" y="287"/>
                    </a:lnTo>
                    <a:lnTo>
                      <a:pt x="292" y="217"/>
                    </a:lnTo>
                    <a:lnTo>
                      <a:pt x="347" y="182"/>
                    </a:lnTo>
                    <a:lnTo>
                      <a:pt x="302" y="66"/>
                    </a:lnTo>
                    <a:close/>
                  </a:path>
                </a:pathLst>
              </a:custGeom>
              <a:solidFill>
                <a:srgbClr val="B3B900"/>
              </a:solidFill>
              <a:ln w="9525">
                <a:noFill/>
                <a:round/>
                <a:headEnd/>
                <a:tailEnd/>
              </a:ln>
            </p:spPr>
            <p:txBody>
              <a:bodyPr>
                <a:prstTxWarp prst="textNoShape">
                  <a:avLst/>
                </a:prstTxWarp>
              </a:bodyPr>
              <a:lstStyle/>
              <a:p>
                <a:endParaRPr lang="en-US"/>
              </a:p>
            </p:txBody>
          </p:sp>
          <p:sp>
            <p:nvSpPr>
              <p:cNvPr id="65621" name="Freeform 22"/>
              <p:cNvSpPr>
                <a:spLocks/>
              </p:cNvSpPr>
              <p:nvPr/>
            </p:nvSpPr>
            <p:spPr bwMode="auto">
              <a:xfrm>
                <a:off x="4296" y="2892"/>
                <a:ext cx="491" cy="300"/>
              </a:xfrm>
              <a:custGeom>
                <a:avLst/>
                <a:gdLst>
                  <a:gd name="T0" fmla="*/ 120 w 491"/>
                  <a:gd name="T1" fmla="*/ 46 h 300"/>
                  <a:gd name="T2" fmla="*/ 20 w 491"/>
                  <a:gd name="T3" fmla="*/ 122 h 300"/>
                  <a:gd name="T4" fmla="*/ 0 w 491"/>
                  <a:gd name="T5" fmla="*/ 178 h 300"/>
                  <a:gd name="T6" fmla="*/ 0 w 491"/>
                  <a:gd name="T7" fmla="*/ 214 h 300"/>
                  <a:gd name="T8" fmla="*/ 5 w 491"/>
                  <a:gd name="T9" fmla="*/ 229 h 300"/>
                  <a:gd name="T10" fmla="*/ 95 w 491"/>
                  <a:gd name="T11" fmla="*/ 239 h 300"/>
                  <a:gd name="T12" fmla="*/ 155 w 491"/>
                  <a:gd name="T13" fmla="*/ 244 h 300"/>
                  <a:gd name="T14" fmla="*/ 286 w 491"/>
                  <a:gd name="T15" fmla="*/ 275 h 300"/>
                  <a:gd name="T16" fmla="*/ 376 w 491"/>
                  <a:gd name="T17" fmla="*/ 300 h 300"/>
                  <a:gd name="T18" fmla="*/ 401 w 491"/>
                  <a:gd name="T19" fmla="*/ 290 h 300"/>
                  <a:gd name="T20" fmla="*/ 436 w 491"/>
                  <a:gd name="T21" fmla="*/ 244 h 300"/>
                  <a:gd name="T22" fmla="*/ 491 w 491"/>
                  <a:gd name="T23" fmla="*/ 153 h 300"/>
                  <a:gd name="T24" fmla="*/ 491 w 491"/>
                  <a:gd name="T25" fmla="*/ 92 h 300"/>
                  <a:gd name="T26" fmla="*/ 481 w 491"/>
                  <a:gd name="T27" fmla="*/ 56 h 300"/>
                  <a:gd name="T28" fmla="*/ 436 w 491"/>
                  <a:gd name="T29" fmla="*/ 15 h 300"/>
                  <a:gd name="T30" fmla="*/ 386 w 491"/>
                  <a:gd name="T31" fmla="*/ 10 h 300"/>
                  <a:gd name="T32" fmla="*/ 230 w 491"/>
                  <a:gd name="T33" fmla="*/ 0 h 300"/>
                  <a:gd name="T34" fmla="*/ 165 w 491"/>
                  <a:gd name="T35" fmla="*/ 10 h 300"/>
                  <a:gd name="T36" fmla="*/ 120 w 491"/>
                  <a:gd name="T37" fmla="*/ 46 h 30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91"/>
                  <a:gd name="T58" fmla="*/ 0 h 300"/>
                  <a:gd name="T59" fmla="*/ 491 w 491"/>
                  <a:gd name="T60" fmla="*/ 300 h 30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91" h="300">
                    <a:moveTo>
                      <a:pt x="120" y="46"/>
                    </a:moveTo>
                    <a:lnTo>
                      <a:pt x="20" y="122"/>
                    </a:lnTo>
                    <a:lnTo>
                      <a:pt x="0" y="178"/>
                    </a:lnTo>
                    <a:lnTo>
                      <a:pt x="0" y="214"/>
                    </a:lnTo>
                    <a:lnTo>
                      <a:pt x="5" y="229"/>
                    </a:lnTo>
                    <a:lnTo>
                      <a:pt x="95" y="239"/>
                    </a:lnTo>
                    <a:lnTo>
                      <a:pt x="155" y="244"/>
                    </a:lnTo>
                    <a:lnTo>
                      <a:pt x="286" y="275"/>
                    </a:lnTo>
                    <a:lnTo>
                      <a:pt x="376" y="300"/>
                    </a:lnTo>
                    <a:lnTo>
                      <a:pt x="401" y="290"/>
                    </a:lnTo>
                    <a:lnTo>
                      <a:pt x="436" y="244"/>
                    </a:lnTo>
                    <a:lnTo>
                      <a:pt x="491" y="153"/>
                    </a:lnTo>
                    <a:lnTo>
                      <a:pt x="491" y="92"/>
                    </a:lnTo>
                    <a:lnTo>
                      <a:pt x="481" y="56"/>
                    </a:lnTo>
                    <a:lnTo>
                      <a:pt x="436" y="15"/>
                    </a:lnTo>
                    <a:lnTo>
                      <a:pt x="386" y="10"/>
                    </a:lnTo>
                    <a:lnTo>
                      <a:pt x="230" y="0"/>
                    </a:lnTo>
                    <a:lnTo>
                      <a:pt x="165" y="10"/>
                    </a:lnTo>
                    <a:lnTo>
                      <a:pt x="120" y="46"/>
                    </a:lnTo>
                    <a:close/>
                  </a:path>
                </a:pathLst>
              </a:custGeom>
              <a:solidFill>
                <a:srgbClr val="B3B900"/>
              </a:solidFill>
              <a:ln w="9525">
                <a:noFill/>
                <a:round/>
                <a:headEnd/>
                <a:tailEnd/>
              </a:ln>
            </p:spPr>
            <p:txBody>
              <a:bodyPr>
                <a:prstTxWarp prst="textNoShape">
                  <a:avLst/>
                </a:prstTxWarp>
              </a:bodyPr>
              <a:lstStyle/>
              <a:p>
                <a:endParaRPr lang="en-US"/>
              </a:p>
            </p:txBody>
          </p:sp>
          <p:grpSp>
            <p:nvGrpSpPr>
              <p:cNvPr id="65622" name="Group 23"/>
              <p:cNvGrpSpPr>
                <a:grpSpLocks/>
              </p:cNvGrpSpPr>
              <p:nvPr/>
            </p:nvGrpSpPr>
            <p:grpSpPr bwMode="auto">
              <a:xfrm>
                <a:off x="3992" y="2564"/>
                <a:ext cx="926" cy="1026"/>
                <a:chOff x="3992" y="2564"/>
                <a:chExt cx="926" cy="1026"/>
              </a:xfrm>
            </p:grpSpPr>
            <p:sp>
              <p:nvSpPr>
                <p:cNvPr id="65623" name="Freeform 24"/>
                <p:cNvSpPr>
                  <a:spLocks/>
                </p:cNvSpPr>
                <p:nvPr/>
              </p:nvSpPr>
              <p:spPr bwMode="auto">
                <a:xfrm>
                  <a:off x="3992" y="2564"/>
                  <a:ext cx="375" cy="397"/>
                </a:xfrm>
                <a:custGeom>
                  <a:avLst/>
                  <a:gdLst>
                    <a:gd name="T0" fmla="*/ 325 w 375"/>
                    <a:gd name="T1" fmla="*/ 201 h 397"/>
                    <a:gd name="T2" fmla="*/ 250 w 375"/>
                    <a:gd name="T3" fmla="*/ 276 h 397"/>
                    <a:gd name="T4" fmla="*/ 205 w 375"/>
                    <a:gd name="T5" fmla="*/ 337 h 397"/>
                    <a:gd name="T6" fmla="*/ 180 w 375"/>
                    <a:gd name="T7" fmla="*/ 337 h 397"/>
                    <a:gd name="T8" fmla="*/ 115 w 375"/>
                    <a:gd name="T9" fmla="*/ 286 h 397"/>
                    <a:gd name="T10" fmla="*/ 75 w 375"/>
                    <a:gd name="T11" fmla="*/ 226 h 397"/>
                    <a:gd name="T12" fmla="*/ 55 w 375"/>
                    <a:gd name="T13" fmla="*/ 156 h 397"/>
                    <a:gd name="T14" fmla="*/ 70 w 375"/>
                    <a:gd name="T15" fmla="*/ 136 h 397"/>
                    <a:gd name="T16" fmla="*/ 150 w 375"/>
                    <a:gd name="T17" fmla="*/ 75 h 397"/>
                    <a:gd name="T18" fmla="*/ 240 w 375"/>
                    <a:gd name="T19" fmla="*/ 45 h 397"/>
                    <a:gd name="T20" fmla="*/ 270 w 375"/>
                    <a:gd name="T21" fmla="*/ 60 h 397"/>
                    <a:gd name="T22" fmla="*/ 315 w 375"/>
                    <a:gd name="T23" fmla="*/ 141 h 397"/>
                    <a:gd name="T24" fmla="*/ 345 w 375"/>
                    <a:gd name="T25" fmla="*/ 136 h 397"/>
                    <a:gd name="T26" fmla="*/ 310 w 375"/>
                    <a:gd name="T27" fmla="*/ 50 h 397"/>
                    <a:gd name="T28" fmla="*/ 270 w 375"/>
                    <a:gd name="T29" fmla="*/ 5 h 397"/>
                    <a:gd name="T30" fmla="*/ 235 w 375"/>
                    <a:gd name="T31" fmla="*/ 0 h 397"/>
                    <a:gd name="T32" fmla="*/ 150 w 375"/>
                    <a:gd name="T33" fmla="*/ 30 h 397"/>
                    <a:gd name="T34" fmla="*/ 85 w 375"/>
                    <a:gd name="T35" fmla="*/ 65 h 397"/>
                    <a:gd name="T36" fmla="*/ 25 w 375"/>
                    <a:gd name="T37" fmla="*/ 95 h 397"/>
                    <a:gd name="T38" fmla="*/ 10 w 375"/>
                    <a:gd name="T39" fmla="*/ 126 h 397"/>
                    <a:gd name="T40" fmla="*/ 0 w 375"/>
                    <a:gd name="T41" fmla="*/ 166 h 397"/>
                    <a:gd name="T42" fmla="*/ 30 w 375"/>
                    <a:gd name="T43" fmla="*/ 231 h 397"/>
                    <a:gd name="T44" fmla="*/ 100 w 375"/>
                    <a:gd name="T45" fmla="*/ 322 h 397"/>
                    <a:gd name="T46" fmla="*/ 150 w 375"/>
                    <a:gd name="T47" fmla="*/ 382 h 397"/>
                    <a:gd name="T48" fmla="*/ 190 w 375"/>
                    <a:gd name="T49" fmla="*/ 397 h 397"/>
                    <a:gd name="T50" fmla="*/ 225 w 375"/>
                    <a:gd name="T51" fmla="*/ 397 h 397"/>
                    <a:gd name="T52" fmla="*/ 300 w 375"/>
                    <a:gd name="T53" fmla="*/ 276 h 397"/>
                    <a:gd name="T54" fmla="*/ 370 w 375"/>
                    <a:gd name="T55" fmla="*/ 241 h 397"/>
                    <a:gd name="T56" fmla="*/ 375 w 375"/>
                    <a:gd name="T57" fmla="*/ 181 h 397"/>
                    <a:gd name="T58" fmla="*/ 325 w 375"/>
                    <a:gd name="T59" fmla="*/ 201 h 39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375"/>
                    <a:gd name="T91" fmla="*/ 0 h 397"/>
                    <a:gd name="T92" fmla="*/ 375 w 375"/>
                    <a:gd name="T93" fmla="*/ 397 h 397"/>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375" h="397">
                      <a:moveTo>
                        <a:pt x="325" y="201"/>
                      </a:moveTo>
                      <a:lnTo>
                        <a:pt x="250" y="276"/>
                      </a:lnTo>
                      <a:lnTo>
                        <a:pt x="205" y="337"/>
                      </a:lnTo>
                      <a:lnTo>
                        <a:pt x="180" y="337"/>
                      </a:lnTo>
                      <a:lnTo>
                        <a:pt x="115" y="286"/>
                      </a:lnTo>
                      <a:lnTo>
                        <a:pt x="75" y="226"/>
                      </a:lnTo>
                      <a:lnTo>
                        <a:pt x="55" y="156"/>
                      </a:lnTo>
                      <a:lnTo>
                        <a:pt x="70" y="136"/>
                      </a:lnTo>
                      <a:lnTo>
                        <a:pt x="150" y="75"/>
                      </a:lnTo>
                      <a:lnTo>
                        <a:pt x="240" y="45"/>
                      </a:lnTo>
                      <a:lnTo>
                        <a:pt x="270" y="60"/>
                      </a:lnTo>
                      <a:lnTo>
                        <a:pt x="315" y="141"/>
                      </a:lnTo>
                      <a:lnTo>
                        <a:pt x="345" y="136"/>
                      </a:lnTo>
                      <a:lnTo>
                        <a:pt x="310" y="50"/>
                      </a:lnTo>
                      <a:lnTo>
                        <a:pt x="270" y="5"/>
                      </a:lnTo>
                      <a:lnTo>
                        <a:pt x="235" y="0"/>
                      </a:lnTo>
                      <a:lnTo>
                        <a:pt x="150" y="30"/>
                      </a:lnTo>
                      <a:lnTo>
                        <a:pt x="85" y="65"/>
                      </a:lnTo>
                      <a:lnTo>
                        <a:pt x="25" y="95"/>
                      </a:lnTo>
                      <a:lnTo>
                        <a:pt x="10" y="126"/>
                      </a:lnTo>
                      <a:lnTo>
                        <a:pt x="0" y="166"/>
                      </a:lnTo>
                      <a:lnTo>
                        <a:pt x="30" y="231"/>
                      </a:lnTo>
                      <a:lnTo>
                        <a:pt x="100" y="322"/>
                      </a:lnTo>
                      <a:lnTo>
                        <a:pt x="150" y="382"/>
                      </a:lnTo>
                      <a:lnTo>
                        <a:pt x="190" y="397"/>
                      </a:lnTo>
                      <a:lnTo>
                        <a:pt x="225" y="397"/>
                      </a:lnTo>
                      <a:lnTo>
                        <a:pt x="300" y="276"/>
                      </a:lnTo>
                      <a:lnTo>
                        <a:pt x="370" y="241"/>
                      </a:lnTo>
                      <a:lnTo>
                        <a:pt x="375" y="181"/>
                      </a:lnTo>
                      <a:lnTo>
                        <a:pt x="325" y="201"/>
                      </a:lnTo>
                      <a:close/>
                    </a:path>
                  </a:pathLst>
                </a:custGeom>
                <a:solidFill>
                  <a:srgbClr val="993300"/>
                </a:solidFill>
                <a:ln w="9525">
                  <a:noFill/>
                  <a:round/>
                  <a:headEnd/>
                  <a:tailEnd/>
                </a:ln>
              </p:spPr>
              <p:txBody>
                <a:bodyPr>
                  <a:prstTxWarp prst="textNoShape">
                    <a:avLst/>
                  </a:prstTxWarp>
                </a:bodyPr>
                <a:lstStyle/>
                <a:p>
                  <a:endParaRPr lang="en-US"/>
                </a:p>
              </p:txBody>
            </p:sp>
            <p:sp>
              <p:nvSpPr>
                <p:cNvPr id="65624" name="Freeform 25"/>
                <p:cNvSpPr>
                  <a:spLocks/>
                </p:cNvSpPr>
                <p:nvPr/>
              </p:nvSpPr>
              <p:spPr bwMode="auto">
                <a:xfrm>
                  <a:off x="4228" y="2873"/>
                  <a:ext cx="156" cy="146"/>
                </a:xfrm>
                <a:custGeom>
                  <a:avLst/>
                  <a:gdLst>
                    <a:gd name="T0" fmla="*/ 42 w 156"/>
                    <a:gd name="T1" fmla="*/ 0 h 146"/>
                    <a:gd name="T2" fmla="*/ 73 w 156"/>
                    <a:gd name="T3" fmla="*/ 52 h 146"/>
                    <a:gd name="T4" fmla="*/ 109 w 156"/>
                    <a:gd name="T5" fmla="*/ 94 h 146"/>
                    <a:gd name="T6" fmla="*/ 156 w 156"/>
                    <a:gd name="T7" fmla="*/ 110 h 146"/>
                    <a:gd name="T8" fmla="*/ 109 w 156"/>
                    <a:gd name="T9" fmla="*/ 146 h 146"/>
                    <a:gd name="T10" fmla="*/ 62 w 156"/>
                    <a:gd name="T11" fmla="*/ 115 h 146"/>
                    <a:gd name="T12" fmla="*/ 0 w 156"/>
                    <a:gd name="T13" fmla="*/ 37 h 146"/>
                    <a:gd name="T14" fmla="*/ 42 w 156"/>
                    <a:gd name="T15" fmla="*/ 0 h 146"/>
                    <a:gd name="T16" fmla="*/ 0 60000 65536"/>
                    <a:gd name="T17" fmla="*/ 0 60000 65536"/>
                    <a:gd name="T18" fmla="*/ 0 60000 65536"/>
                    <a:gd name="T19" fmla="*/ 0 60000 65536"/>
                    <a:gd name="T20" fmla="*/ 0 60000 65536"/>
                    <a:gd name="T21" fmla="*/ 0 60000 65536"/>
                    <a:gd name="T22" fmla="*/ 0 60000 65536"/>
                    <a:gd name="T23" fmla="*/ 0 60000 65536"/>
                    <a:gd name="T24" fmla="*/ 0 w 156"/>
                    <a:gd name="T25" fmla="*/ 0 h 146"/>
                    <a:gd name="T26" fmla="*/ 156 w 156"/>
                    <a:gd name="T27" fmla="*/ 146 h 14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6" h="146">
                      <a:moveTo>
                        <a:pt x="42" y="0"/>
                      </a:moveTo>
                      <a:lnTo>
                        <a:pt x="73" y="52"/>
                      </a:lnTo>
                      <a:lnTo>
                        <a:pt x="109" y="94"/>
                      </a:lnTo>
                      <a:lnTo>
                        <a:pt x="156" y="110"/>
                      </a:lnTo>
                      <a:lnTo>
                        <a:pt x="109" y="146"/>
                      </a:lnTo>
                      <a:lnTo>
                        <a:pt x="62" y="115"/>
                      </a:lnTo>
                      <a:lnTo>
                        <a:pt x="0" y="37"/>
                      </a:lnTo>
                      <a:lnTo>
                        <a:pt x="42" y="0"/>
                      </a:lnTo>
                      <a:close/>
                    </a:path>
                  </a:pathLst>
                </a:custGeom>
                <a:solidFill>
                  <a:srgbClr val="993300"/>
                </a:solidFill>
                <a:ln w="9525">
                  <a:noFill/>
                  <a:round/>
                  <a:headEnd/>
                  <a:tailEnd/>
                </a:ln>
              </p:spPr>
              <p:txBody>
                <a:bodyPr>
                  <a:prstTxWarp prst="textNoShape">
                    <a:avLst/>
                  </a:prstTxWarp>
                </a:bodyPr>
                <a:lstStyle/>
                <a:p>
                  <a:endParaRPr lang="en-US"/>
                </a:p>
              </p:txBody>
            </p:sp>
            <p:sp>
              <p:nvSpPr>
                <p:cNvPr id="65625" name="Freeform 26"/>
                <p:cNvSpPr>
                  <a:spLocks/>
                </p:cNvSpPr>
                <p:nvPr/>
              </p:nvSpPr>
              <p:spPr bwMode="auto">
                <a:xfrm>
                  <a:off x="4268" y="2889"/>
                  <a:ext cx="547" cy="323"/>
                </a:xfrm>
                <a:custGeom>
                  <a:avLst/>
                  <a:gdLst>
                    <a:gd name="T0" fmla="*/ 214 w 547"/>
                    <a:gd name="T1" fmla="*/ 20 h 323"/>
                    <a:gd name="T2" fmla="*/ 149 w 547"/>
                    <a:gd name="T3" fmla="*/ 76 h 323"/>
                    <a:gd name="T4" fmla="*/ 65 w 547"/>
                    <a:gd name="T5" fmla="*/ 151 h 323"/>
                    <a:gd name="T6" fmla="*/ 45 w 547"/>
                    <a:gd name="T7" fmla="*/ 172 h 323"/>
                    <a:gd name="T8" fmla="*/ 45 w 547"/>
                    <a:gd name="T9" fmla="*/ 202 h 323"/>
                    <a:gd name="T10" fmla="*/ 75 w 547"/>
                    <a:gd name="T11" fmla="*/ 217 h 323"/>
                    <a:gd name="T12" fmla="*/ 134 w 547"/>
                    <a:gd name="T13" fmla="*/ 217 h 323"/>
                    <a:gd name="T14" fmla="*/ 224 w 547"/>
                    <a:gd name="T15" fmla="*/ 227 h 323"/>
                    <a:gd name="T16" fmla="*/ 283 w 547"/>
                    <a:gd name="T17" fmla="*/ 242 h 323"/>
                    <a:gd name="T18" fmla="*/ 353 w 547"/>
                    <a:gd name="T19" fmla="*/ 257 h 323"/>
                    <a:gd name="T20" fmla="*/ 398 w 547"/>
                    <a:gd name="T21" fmla="*/ 273 h 323"/>
                    <a:gd name="T22" fmla="*/ 413 w 547"/>
                    <a:gd name="T23" fmla="*/ 273 h 323"/>
                    <a:gd name="T24" fmla="*/ 457 w 547"/>
                    <a:gd name="T25" fmla="*/ 217 h 323"/>
                    <a:gd name="T26" fmla="*/ 487 w 547"/>
                    <a:gd name="T27" fmla="*/ 151 h 323"/>
                    <a:gd name="T28" fmla="*/ 502 w 547"/>
                    <a:gd name="T29" fmla="*/ 91 h 323"/>
                    <a:gd name="T30" fmla="*/ 487 w 547"/>
                    <a:gd name="T31" fmla="*/ 66 h 323"/>
                    <a:gd name="T32" fmla="*/ 403 w 547"/>
                    <a:gd name="T33" fmla="*/ 35 h 323"/>
                    <a:gd name="T34" fmla="*/ 328 w 547"/>
                    <a:gd name="T35" fmla="*/ 30 h 323"/>
                    <a:gd name="T36" fmla="*/ 283 w 547"/>
                    <a:gd name="T37" fmla="*/ 30 h 323"/>
                    <a:gd name="T38" fmla="*/ 298 w 547"/>
                    <a:gd name="T39" fmla="*/ 0 h 323"/>
                    <a:gd name="T40" fmla="*/ 373 w 547"/>
                    <a:gd name="T41" fmla="*/ 0 h 323"/>
                    <a:gd name="T42" fmla="*/ 443 w 547"/>
                    <a:gd name="T43" fmla="*/ 5 h 323"/>
                    <a:gd name="T44" fmla="*/ 502 w 547"/>
                    <a:gd name="T45" fmla="*/ 35 h 323"/>
                    <a:gd name="T46" fmla="*/ 532 w 547"/>
                    <a:gd name="T47" fmla="*/ 66 h 323"/>
                    <a:gd name="T48" fmla="*/ 547 w 547"/>
                    <a:gd name="T49" fmla="*/ 106 h 323"/>
                    <a:gd name="T50" fmla="*/ 532 w 547"/>
                    <a:gd name="T51" fmla="*/ 141 h 323"/>
                    <a:gd name="T52" fmla="*/ 507 w 547"/>
                    <a:gd name="T53" fmla="*/ 212 h 323"/>
                    <a:gd name="T54" fmla="*/ 487 w 547"/>
                    <a:gd name="T55" fmla="*/ 247 h 323"/>
                    <a:gd name="T56" fmla="*/ 457 w 547"/>
                    <a:gd name="T57" fmla="*/ 288 h 323"/>
                    <a:gd name="T58" fmla="*/ 418 w 547"/>
                    <a:gd name="T59" fmla="*/ 318 h 323"/>
                    <a:gd name="T60" fmla="*/ 388 w 547"/>
                    <a:gd name="T61" fmla="*/ 323 h 323"/>
                    <a:gd name="T62" fmla="*/ 338 w 547"/>
                    <a:gd name="T63" fmla="*/ 308 h 323"/>
                    <a:gd name="T64" fmla="*/ 283 w 547"/>
                    <a:gd name="T65" fmla="*/ 288 h 323"/>
                    <a:gd name="T66" fmla="*/ 214 w 547"/>
                    <a:gd name="T67" fmla="*/ 273 h 323"/>
                    <a:gd name="T68" fmla="*/ 154 w 547"/>
                    <a:gd name="T69" fmla="*/ 262 h 323"/>
                    <a:gd name="T70" fmla="*/ 75 w 547"/>
                    <a:gd name="T71" fmla="*/ 257 h 323"/>
                    <a:gd name="T72" fmla="*/ 15 w 547"/>
                    <a:gd name="T73" fmla="*/ 257 h 323"/>
                    <a:gd name="T74" fmla="*/ 0 w 547"/>
                    <a:gd name="T75" fmla="*/ 232 h 323"/>
                    <a:gd name="T76" fmla="*/ 0 w 547"/>
                    <a:gd name="T77" fmla="*/ 187 h 323"/>
                    <a:gd name="T78" fmla="*/ 5 w 547"/>
                    <a:gd name="T79" fmla="*/ 167 h 323"/>
                    <a:gd name="T80" fmla="*/ 45 w 547"/>
                    <a:gd name="T81" fmla="*/ 111 h 323"/>
                    <a:gd name="T82" fmla="*/ 119 w 547"/>
                    <a:gd name="T83" fmla="*/ 50 h 323"/>
                    <a:gd name="T84" fmla="*/ 154 w 547"/>
                    <a:gd name="T85" fmla="*/ 5 h 323"/>
                    <a:gd name="T86" fmla="*/ 214 w 547"/>
                    <a:gd name="T87" fmla="*/ 20 h 32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547"/>
                    <a:gd name="T133" fmla="*/ 0 h 323"/>
                    <a:gd name="T134" fmla="*/ 547 w 547"/>
                    <a:gd name="T135" fmla="*/ 323 h 323"/>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547" h="323">
                      <a:moveTo>
                        <a:pt x="214" y="20"/>
                      </a:moveTo>
                      <a:lnTo>
                        <a:pt x="149" y="76"/>
                      </a:lnTo>
                      <a:lnTo>
                        <a:pt x="65" y="151"/>
                      </a:lnTo>
                      <a:lnTo>
                        <a:pt x="45" y="172"/>
                      </a:lnTo>
                      <a:lnTo>
                        <a:pt x="45" y="202"/>
                      </a:lnTo>
                      <a:lnTo>
                        <a:pt x="75" y="217"/>
                      </a:lnTo>
                      <a:lnTo>
                        <a:pt x="134" y="217"/>
                      </a:lnTo>
                      <a:lnTo>
                        <a:pt x="224" y="227"/>
                      </a:lnTo>
                      <a:lnTo>
                        <a:pt x="283" y="242"/>
                      </a:lnTo>
                      <a:lnTo>
                        <a:pt x="353" y="257"/>
                      </a:lnTo>
                      <a:lnTo>
                        <a:pt x="398" y="273"/>
                      </a:lnTo>
                      <a:lnTo>
                        <a:pt x="413" y="273"/>
                      </a:lnTo>
                      <a:lnTo>
                        <a:pt x="457" y="217"/>
                      </a:lnTo>
                      <a:lnTo>
                        <a:pt x="487" y="151"/>
                      </a:lnTo>
                      <a:lnTo>
                        <a:pt x="502" y="91"/>
                      </a:lnTo>
                      <a:lnTo>
                        <a:pt x="487" y="66"/>
                      </a:lnTo>
                      <a:lnTo>
                        <a:pt x="403" y="35"/>
                      </a:lnTo>
                      <a:lnTo>
                        <a:pt x="328" y="30"/>
                      </a:lnTo>
                      <a:lnTo>
                        <a:pt x="283" y="30"/>
                      </a:lnTo>
                      <a:lnTo>
                        <a:pt x="298" y="0"/>
                      </a:lnTo>
                      <a:lnTo>
                        <a:pt x="373" y="0"/>
                      </a:lnTo>
                      <a:lnTo>
                        <a:pt x="443" y="5"/>
                      </a:lnTo>
                      <a:lnTo>
                        <a:pt x="502" y="35"/>
                      </a:lnTo>
                      <a:lnTo>
                        <a:pt x="532" y="66"/>
                      </a:lnTo>
                      <a:lnTo>
                        <a:pt x="547" y="106"/>
                      </a:lnTo>
                      <a:lnTo>
                        <a:pt x="532" y="141"/>
                      </a:lnTo>
                      <a:lnTo>
                        <a:pt x="507" y="212"/>
                      </a:lnTo>
                      <a:lnTo>
                        <a:pt x="487" y="247"/>
                      </a:lnTo>
                      <a:lnTo>
                        <a:pt x="457" y="288"/>
                      </a:lnTo>
                      <a:lnTo>
                        <a:pt x="418" y="318"/>
                      </a:lnTo>
                      <a:lnTo>
                        <a:pt x="388" y="323"/>
                      </a:lnTo>
                      <a:lnTo>
                        <a:pt x="338" y="308"/>
                      </a:lnTo>
                      <a:lnTo>
                        <a:pt x="283" y="288"/>
                      </a:lnTo>
                      <a:lnTo>
                        <a:pt x="214" y="273"/>
                      </a:lnTo>
                      <a:lnTo>
                        <a:pt x="154" y="262"/>
                      </a:lnTo>
                      <a:lnTo>
                        <a:pt x="75" y="257"/>
                      </a:lnTo>
                      <a:lnTo>
                        <a:pt x="15" y="257"/>
                      </a:lnTo>
                      <a:lnTo>
                        <a:pt x="0" y="232"/>
                      </a:lnTo>
                      <a:lnTo>
                        <a:pt x="0" y="187"/>
                      </a:lnTo>
                      <a:lnTo>
                        <a:pt x="5" y="167"/>
                      </a:lnTo>
                      <a:lnTo>
                        <a:pt x="45" y="111"/>
                      </a:lnTo>
                      <a:lnTo>
                        <a:pt x="119" y="50"/>
                      </a:lnTo>
                      <a:lnTo>
                        <a:pt x="154" y="5"/>
                      </a:lnTo>
                      <a:lnTo>
                        <a:pt x="214" y="20"/>
                      </a:lnTo>
                      <a:close/>
                    </a:path>
                  </a:pathLst>
                </a:custGeom>
                <a:solidFill>
                  <a:srgbClr val="993300"/>
                </a:solidFill>
                <a:ln w="9525">
                  <a:noFill/>
                  <a:round/>
                  <a:headEnd/>
                  <a:tailEnd/>
                </a:ln>
              </p:spPr>
              <p:txBody>
                <a:bodyPr>
                  <a:prstTxWarp prst="textNoShape">
                    <a:avLst/>
                  </a:prstTxWarp>
                </a:bodyPr>
                <a:lstStyle/>
                <a:p>
                  <a:endParaRPr lang="en-US"/>
                </a:p>
              </p:txBody>
            </p:sp>
            <p:sp>
              <p:nvSpPr>
                <p:cNvPr id="65626" name="Freeform 27"/>
                <p:cNvSpPr>
                  <a:spLocks/>
                </p:cNvSpPr>
                <p:nvPr/>
              </p:nvSpPr>
              <p:spPr bwMode="auto">
                <a:xfrm>
                  <a:off x="4209" y="3129"/>
                  <a:ext cx="214" cy="367"/>
                </a:xfrm>
                <a:custGeom>
                  <a:avLst/>
                  <a:gdLst>
                    <a:gd name="T0" fmla="*/ 158 w 214"/>
                    <a:gd name="T1" fmla="*/ 0 h 367"/>
                    <a:gd name="T2" fmla="*/ 82 w 214"/>
                    <a:gd name="T3" fmla="*/ 131 h 367"/>
                    <a:gd name="T4" fmla="*/ 46 w 214"/>
                    <a:gd name="T5" fmla="*/ 251 h 367"/>
                    <a:gd name="T6" fmla="*/ 36 w 214"/>
                    <a:gd name="T7" fmla="*/ 307 h 367"/>
                    <a:gd name="T8" fmla="*/ 0 w 214"/>
                    <a:gd name="T9" fmla="*/ 327 h 367"/>
                    <a:gd name="T10" fmla="*/ 15 w 214"/>
                    <a:gd name="T11" fmla="*/ 357 h 367"/>
                    <a:gd name="T12" fmla="*/ 92 w 214"/>
                    <a:gd name="T13" fmla="*/ 367 h 367"/>
                    <a:gd name="T14" fmla="*/ 107 w 214"/>
                    <a:gd name="T15" fmla="*/ 327 h 367"/>
                    <a:gd name="T16" fmla="*/ 82 w 214"/>
                    <a:gd name="T17" fmla="*/ 312 h 367"/>
                    <a:gd name="T18" fmla="*/ 97 w 214"/>
                    <a:gd name="T19" fmla="*/ 221 h 367"/>
                    <a:gd name="T20" fmla="*/ 138 w 214"/>
                    <a:gd name="T21" fmla="*/ 131 h 367"/>
                    <a:gd name="T22" fmla="*/ 214 w 214"/>
                    <a:gd name="T23" fmla="*/ 0 h 367"/>
                    <a:gd name="T24" fmla="*/ 158 w 214"/>
                    <a:gd name="T25" fmla="*/ 0 h 36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14"/>
                    <a:gd name="T40" fmla="*/ 0 h 367"/>
                    <a:gd name="T41" fmla="*/ 214 w 214"/>
                    <a:gd name="T42" fmla="*/ 367 h 36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14" h="367">
                      <a:moveTo>
                        <a:pt x="158" y="0"/>
                      </a:moveTo>
                      <a:lnTo>
                        <a:pt x="82" y="131"/>
                      </a:lnTo>
                      <a:lnTo>
                        <a:pt x="46" y="251"/>
                      </a:lnTo>
                      <a:lnTo>
                        <a:pt x="36" y="307"/>
                      </a:lnTo>
                      <a:lnTo>
                        <a:pt x="0" y="327"/>
                      </a:lnTo>
                      <a:lnTo>
                        <a:pt x="15" y="357"/>
                      </a:lnTo>
                      <a:lnTo>
                        <a:pt x="92" y="367"/>
                      </a:lnTo>
                      <a:lnTo>
                        <a:pt x="107" y="327"/>
                      </a:lnTo>
                      <a:lnTo>
                        <a:pt x="82" y="312"/>
                      </a:lnTo>
                      <a:lnTo>
                        <a:pt x="97" y="221"/>
                      </a:lnTo>
                      <a:lnTo>
                        <a:pt x="138" y="131"/>
                      </a:lnTo>
                      <a:lnTo>
                        <a:pt x="214" y="0"/>
                      </a:lnTo>
                      <a:lnTo>
                        <a:pt x="158" y="0"/>
                      </a:lnTo>
                      <a:close/>
                    </a:path>
                  </a:pathLst>
                </a:custGeom>
                <a:solidFill>
                  <a:srgbClr val="993300"/>
                </a:solidFill>
                <a:ln w="9525">
                  <a:noFill/>
                  <a:round/>
                  <a:headEnd/>
                  <a:tailEnd/>
                </a:ln>
              </p:spPr>
              <p:txBody>
                <a:bodyPr>
                  <a:prstTxWarp prst="textNoShape">
                    <a:avLst/>
                  </a:prstTxWarp>
                </a:bodyPr>
                <a:lstStyle/>
                <a:p>
                  <a:endParaRPr lang="en-US"/>
                </a:p>
              </p:txBody>
            </p:sp>
            <p:sp>
              <p:nvSpPr>
                <p:cNvPr id="65627" name="Freeform 28"/>
                <p:cNvSpPr>
                  <a:spLocks/>
                </p:cNvSpPr>
                <p:nvPr/>
              </p:nvSpPr>
              <p:spPr bwMode="auto">
                <a:xfrm>
                  <a:off x="4665" y="3168"/>
                  <a:ext cx="186" cy="422"/>
                </a:xfrm>
                <a:custGeom>
                  <a:avLst/>
                  <a:gdLst>
                    <a:gd name="T0" fmla="*/ 41 w 186"/>
                    <a:gd name="T1" fmla="*/ 0 h 422"/>
                    <a:gd name="T2" fmla="*/ 103 w 186"/>
                    <a:gd name="T3" fmla="*/ 196 h 422"/>
                    <a:gd name="T4" fmla="*/ 150 w 186"/>
                    <a:gd name="T5" fmla="*/ 347 h 422"/>
                    <a:gd name="T6" fmla="*/ 181 w 186"/>
                    <a:gd name="T7" fmla="*/ 362 h 422"/>
                    <a:gd name="T8" fmla="*/ 186 w 186"/>
                    <a:gd name="T9" fmla="*/ 387 h 422"/>
                    <a:gd name="T10" fmla="*/ 155 w 186"/>
                    <a:gd name="T11" fmla="*/ 422 h 422"/>
                    <a:gd name="T12" fmla="*/ 103 w 186"/>
                    <a:gd name="T13" fmla="*/ 402 h 422"/>
                    <a:gd name="T14" fmla="*/ 93 w 186"/>
                    <a:gd name="T15" fmla="*/ 372 h 422"/>
                    <a:gd name="T16" fmla="*/ 109 w 186"/>
                    <a:gd name="T17" fmla="*/ 372 h 422"/>
                    <a:gd name="T18" fmla="*/ 78 w 186"/>
                    <a:gd name="T19" fmla="*/ 241 h 422"/>
                    <a:gd name="T20" fmla="*/ 0 w 186"/>
                    <a:gd name="T21" fmla="*/ 30 h 422"/>
                    <a:gd name="T22" fmla="*/ 41 w 186"/>
                    <a:gd name="T23" fmla="*/ 0 h 42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86"/>
                    <a:gd name="T37" fmla="*/ 0 h 422"/>
                    <a:gd name="T38" fmla="*/ 186 w 186"/>
                    <a:gd name="T39" fmla="*/ 422 h 42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86" h="422">
                      <a:moveTo>
                        <a:pt x="41" y="0"/>
                      </a:moveTo>
                      <a:lnTo>
                        <a:pt x="103" y="196"/>
                      </a:lnTo>
                      <a:lnTo>
                        <a:pt x="150" y="347"/>
                      </a:lnTo>
                      <a:lnTo>
                        <a:pt x="181" y="362"/>
                      </a:lnTo>
                      <a:lnTo>
                        <a:pt x="186" y="387"/>
                      </a:lnTo>
                      <a:lnTo>
                        <a:pt x="155" y="422"/>
                      </a:lnTo>
                      <a:lnTo>
                        <a:pt x="103" y="402"/>
                      </a:lnTo>
                      <a:lnTo>
                        <a:pt x="93" y="372"/>
                      </a:lnTo>
                      <a:lnTo>
                        <a:pt x="109" y="372"/>
                      </a:lnTo>
                      <a:lnTo>
                        <a:pt x="78" y="241"/>
                      </a:lnTo>
                      <a:lnTo>
                        <a:pt x="0" y="30"/>
                      </a:lnTo>
                      <a:lnTo>
                        <a:pt x="41" y="0"/>
                      </a:lnTo>
                      <a:close/>
                    </a:path>
                  </a:pathLst>
                </a:custGeom>
                <a:solidFill>
                  <a:srgbClr val="993300"/>
                </a:solidFill>
                <a:ln w="9525">
                  <a:noFill/>
                  <a:round/>
                  <a:headEnd/>
                  <a:tailEnd/>
                </a:ln>
              </p:spPr>
              <p:txBody>
                <a:bodyPr>
                  <a:prstTxWarp prst="textNoShape">
                    <a:avLst/>
                  </a:prstTxWarp>
                </a:bodyPr>
                <a:lstStyle/>
                <a:p>
                  <a:endParaRPr lang="en-US"/>
                </a:p>
              </p:txBody>
            </p:sp>
            <p:sp>
              <p:nvSpPr>
                <p:cNvPr id="65628" name="Freeform 29"/>
                <p:cNvSpPr>
                  <a:spLocks/>
                </p:cNvSpPr>
                <p:nvPr/>
              </p:nvSpPr>
              <p:spPr bwMode="auto">
                <a:xfrm>
                  <a:off x="4768" y="2992"/>
                  <a:ext cx="150" cy="347"/>
                </a:xfrm>
                <a:custGeom>
                  <a:avLst/>
                  <a:gdLst>
                    <a:gd name="T0" fmla="*/ 16 w 150"/>
                    <a:gd name="T1" fmla="*/ 0 h 347"/>
                    <a:gd name="T2" fmla="*/ 72 w 150"/>
                    <a:gd name="T3" fmla="*/ 96 h 347"/>
                    <a:gd name="T4" fmla="*/ 119 w 150"/>
                    <a:gd name="T5" fmla="*/ 287 h 347"/>
                    <a:gd name="T6" fmla="*/ 150 w 150"/>
                    <a:gd name="T7" fmla="*/ 307 h 347"/>
                    <a:gd name="T8" fmla="*/ 150 w 150"/>
                    <a:gd name="T9" fmla="*/ 342 h 347"/>
                    <a:gd name="T10" fmla="*/ 88 w 150"/>
                    <a:gd name="T11" fmla="*/ 347 h 347"/>
                    <a:gd name="T12" fmla="*/ 72 w 150"/>
                    <a:gd name="T13" fmla="*/ 317 h 347"/>
                    <a:gd name="T14" fmla="*/ 78 w 150"/>
                    <a:gd name="T15" fmla="*/ 307 h 347"/>
                    <a:gd name="T16" fmla="*/ 72 w 150"/>
                    <a:gd name="T17" fmla="*/ 231 h 347"/>
                    <a:gd name="T18" fmla="*/ 47 w 150"/>
                    <a:gd name="T19" fmla="*/ 156 h 347"/>
                    <a:gd name="T20" fmla="*/ 26 w 150"/>
                    <a:gd name="T21" fmla="*/ 91 h 347"/>
                    <a:gd name="T22" fmla="*/ 0 w 150"/>
                    <a:gd name="T23" fmla="*/ 65 h 347"/>
                    <a:gd name="T24" fmla="*/ 16 w 150"/>
                    <a:gd name="T25" fmla="*/ 0 h 34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50"/>
                    <a:gd name="T40" fmla="*/ 0 h 347"/>
                    <a:gd name="T41" fmla="*/ 150 w 150"/>
                    <a:gd name="T42" fmla="*/ 347 h 34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50" h="347">
                      <a:moveTo>
                        <a:pt x="16" y="0"/>
                      </a:moveTo>
                      <a:lnTo>
                        <a:pt x="72" y="96"/>
                      </a:lnTo>
                      <a:lnTo>
                        <a:pt x="119" y="287"/>
                      </a:lnTo>
                      <a:lnTo>
                        <a:pt x="150" y="307"/>
                      </a:lnTo>
                      <a:lnTo>
                        <a:pt x="150" y="342"/>
                      </a:lnTo>
                      <a:lnTo>
                        <a:pt x="88" y="347"/>
                      </a:lnTo>
                      <a:lnTo>
                        <a:pt x="72" y="317"/>
                      </a:lnTo>
                      <a:lnTo>
                        <a:pt x="78" y="307"/>
                      </a:lnTo>
                      <a:lnTo>
                        <a:pt x="72" y="231"/>
                      </a:lnTo>
                      <a:lnTo>
                        <a:pt x="47" y="156"/>
                      </a:lnTo>
                      <a:lnTo>
                        <a:pt x="26" y="91"/>
                      </a:lnTo>
                      <a:lnTo>
                        <a:pt x="0" y="65"/>
                      </a:lnTo>
                      <a:lnTo>
                        <a:pt x="16" y="0"/>
                      </a:lnTo>
                      <a:close/>
                    </a:path>
                  </a:pathLst>
                </a:custGeom>
                <a:solidFill>
                  <a:srgbClr val="993300"/>
                </a:solidFill>
                <a:ln w="9525">
                  <a:noFill/>
                  <a:round/>
                  <a:headEnd/>
                  <a:tailEnd/>
                </a:ln>
              </p:spPr>
              <p:txBody>
                <a:bodyPr>
                  <a:prstTxWarp prst="textNoShape">
                    <a:avLst/>
                  </a:prstTxWarp>
                </a:bodyPr>
                <a:lstStyle/>
                <a:p>
                  <a:endParaRPr lang="en-US"/>
                </a:p>
              </p:txBody>
            </p:sp>
            <p:sp>
              <p:nvSpPr>
                <p:cNvPr id="65629" name="Freeform 30"/>
                <p:cNvSpPr>
                  <a:spLocks/>
                </p:cNvSpPr>
                <p:nvPr/>
              </p:nvSpPr>
              <p:spPr bwMode="auto">
                <a:xfrm>
                  <a:off x="4443" y="3129"/>
                  <a:ext cx="88" cy="195"/>
                </a:xfrm>
                <a:custGeom>
                  <a:avLst/>
                  <a:gdLst>
                    <a:gd name="T0" fmla="*/ 66 w 88"/>
                    <a:gd name="T1" fmla="*/ 0 h 195"/>
                    <a:gd name="T2" fmla="*/ 39 w 88"/>
                    <a:gd name="T3" fmla="*/ 15 h 195"/>
                    <a:gd name="T4" fmla="*/ 33 w 88"/>
                    <a:gd name="T5" fmla="*/ 149 h 195"/>
                    <a:gd name="T6" fmla="*/ 0 w 88"/>
                    <a:gd name="T7" fmla="*/ 164 h 195"/>
                    <a:gd name="T8" fmla="*/ 6 w 88"/>
                    <a:gd name="T9" fmla="*/ 190 h 195"/>
                    <a:gd name="T10" fmla="*/ 72 w 88"/>
                    <a:gd name="T11" fmla="*/ 195 h 195"/>
                    <a:gd name="T12" fmla="*/ 88 w 88"/>
                    <a:gd name="T13" fmla="*/ 164 h 195"/>
                    <a:gd name="T14" fmla="*/ 66 w 88"/>
                    <a:gd name="T15" fmla="*/ 154 h 195"/>
                    <a:gd name="T16" fmla="*/ 83 w 88"/>
                    <a:gd name="T17" fmla="*/ 10 h 195"/>
                    <a:gd name="T18" fmla="*/ 66 w 88"/>
                    <a:gd name="T19" fmla="*/ 0 h 19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8"/>
                    <a:gd name="T31" fmla="*/ 0 h 195"/>
                    <a:gd name="T32" fmla="*/ 88 w 88"/>
                    <a:gd name="T33" fmla="*/ 195 h 19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8" h="195">
                      <a:moveTo>
                        <a:pt x="66" y="0"/>
                      </a:moveTo>
                      <a:lnTo>
                        <a:pt x="39" y="15"/>
                      </a:lnTo>
                      <a:lnTo>
                        <a:pt x="33" y="149"/>
                      </a:lnTo>
                      <a:lnTo>
                        <a:pt x="0" y="164"/>
                      </a:lnTo>
                      <a:lnTo>
                        <a:pt x="6" y="190"/>
                      </a:lnTo>
                      <a:lnTo>
                        <a:pt x="72" y="195"/>
                      </a:lnTo>
                      <a:lnTo>
                        <a:pt x="88" y="164"/>
                      </a:lnTo>
                      <a:lnTo>
                        <a:pt x="66" y="154"/>
                      </a:lnTo>
                      <a:lnTo>
                        <a:pt x="83" y="10"/>
                      </a:lnTo>
                      <a:lnTo>
                        <a:pt x="66" y="0"/>
                      </a:lnTo>
                      <a:close/>
                    </a:path>
                  </a:pathLst>
                </a:custGeom>
                <a:solidFill>
                  <a:srgbClr val="993300"/>
                </a:solidFill>
                <a:ln w="9525">
                  <a:noFill/>
                  <a:round/>
                  <a:headEnd/>
                  <a:tailEnd/>
                </a:ln>
              </p:spPr>
              <p:txBody>
                <a:bodyPr>
                  <a:prstTxWarp prst="textNoShape">
                    <a:avLst/>
                  </a:prstTxWarp>
                </a:bodyPr>
                <a:lstStyle/>
                <a:p>
                  <a:endParaRPr lang="en-US"/>
                </a:p>
              </p:txBody>
            </p:sp>
          </p:grpSp>
        </p:grpSp>
        <p:sp>
          <p:nvSpPr>
            <p:cNvPr id="65607" name="Freeform 31"/>
            <p:cNvSpPr>
              <a:spLocks/>
            </p:cNvSpPr>
            <p:nvPr/>
          </p:nvSpPr>
          <p:spPr bwMode="auto">
            <a:xfrm flipH="1">
              <a:off x="5080" y="2555"/>
              <a:ext cx="292" cy="385"/>
            </a:xfrm>
            <a:custGeom>
              <a:avLst/>
              <a:gdLst>
                <a:gd name="T0" fmla="*/ 107 w 312"/>
                <a:gd name="T1" fmla="*/ 151 h 361"/>
                <a:gd name="T2" fmla="*/ 130 w 312"/>
                <a:gd name="T3" fmla="*/ 0 h 361"/>
                <a:gd name="T4" fmla="*/ 138 w 312"/>
                <a:gd name="T5" fmla="*/ 27 h 361"/>
                <a:gd name="T6" fmla="*/ 141 w 312"/>
                <a:gd name="T7" fmla="*/ 57 h 361"/>
                <a:gd name="T8" fmla="*/ 130 w 312"/>
                <a:gd name="T9" fmla="*/ 208 h 361"/>
                <a:gd name="T10" fmla="*/ 145 w 312"/>
                <a:gd name="T11" fmla="*/ 287 h 361"/>
                <a:gd name="T12" fmla="*/ 156 w 312"/>
                <a:gd name="T13" fmla="*/ 408 h 361"/>
                <a:gd name="T14" fmla="*/ 161 w 312"/>
                <a:gd name="T15" fmla="*/ 514 h 361"/>
                <a:gd name="T16" fmla="*/ 152 w 312"/>
                <a:gd name="T17" fmla="*/ 610 h 361"/>
                <a:gd name="T18" fmla="*/ 141 w 312"/>
                <a:gd name="T19" fmla="*/ 668 h 361"/>
                <a:gd name="T20" fmla="*/ 114 w 312"/>
                <a:gd name="T21" fmla="*/ 687 h 361"/>
                <a:gd name="T22" fmla="*/ 90 w 312"/>
                <a:gd name="T23" fmla="*/ 668 h 361"/>
                <a:gd name="T24" fmla="*/ 60 w 312"/>
                <a:gd name="T25" fmla="*/ 610 h 361"/>
                <a:gd name="T26" fmla="*/ 37 w 312"/>
                <a:gd name="T27" fmla="*/ 495 h 361"/>
                <a:gd name="T28" fmla="*/ 14 w 312"/>
                <a:gd name="T29" fmla="*/ 381 h 361"/>
                <a:gd name="T30" fmla="*/ 0 w 312"/>
                <a:gd name="T31" fmla="*/ 237 h 361"/>
                <a:gd name="T32" fmla="*/ 0 w 312"/>
                <a:gd name="T33" fmla="*/ 124 h 361"/>
                <a:gd name="T34" fmla="*/ 14 w 312"/>
                <a:gd name="T35" fmla="*/ 37 h 361"/>
                <a:gd name="T36" fmla="*/ 37 w 312"/>
                <a:gd name="T37" fmla="*/ 5 h 361"/>
                <a:gd name="T38" fmla="*/ 60 w 312"/>
                <a:gd name="T39" fmla="*/ 5 h 361"/>
                <a:gd name="T40" fmla="*/ 85 w 312"/>
                <a:gd name="T41" fmla="*/ 66 h 361"/>
                <a:gd name="T42" fmla="*/ 107 w 312"/>
                <a:gd name="T43" fmla="*/ 151 h 36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12"/>
                <a:gd name="T67" fmla="*/ 0 h 361"/>
                <a:gd name="T68" fmla="*/ 312 w 312"/>
                <a:gd name="T69" fmla="*/ 361 h 36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12" h="361">
                  <a:moveTo>
                    <a:pt x="206" y="80"/>
                  </a:moveTo>
                  <a:lnTo>
                    <a:pt x="252" y="0"/>
                  </a:lnTo>
                  <a:lnTo>
                    <a:pt x="267" y="15"/>
                  </a:lnTo>
                  <a:lnTo>
                    <a:pt x="272" y="30"/>
                  </a:lnTo>
                  <a:lnTo>
                    <a:pt x="252" y="110"/>
                  </a:lnTo>
                  <a:lnTo>
                    <a:pt x="282" y="150"/>
                  </a:lnTo>
                  <a:lnTo>
                    <a:pt x="302" y="216"/>
                  </a:lnTo>
                  <a:lnTo>
                    <a:pt x="312" y="271"/>
                  </a:lnTo>
                  <a:lnTo>
                    <a:pt x="297" y="321"/>
                  </a:lnTo>
                  <a:lnTo>
                    <a:pt x="272" y="351"/>
                  </a:lnTo>
                  <a:lnTo>
                    <a:pt x="221" y="361"/>
                  </a:lnTo>
                  <a:lnTo>
                    <a:pt x="176" y="351"/>
                  </a:lnTo>
                  <a:lnTo>
                    <a:pt x="116" y="321"/>
                  </a:lnTo>
                  <a:lnTo>
                    <a:pt x="70" y="261"/>
                  </a:lnTo>
                  <a:lnTo>
                    <a:pt x="25" y="201"/>
                  </a:lnTo>
                  <a:lnTo>
                    <a:pt x="0" y="125"/>
                  </a:lnTo>
                  <a:lnTo>
                    <a:pt x="0" y="65"/>
                  </a:lnTo>
                  <a:lnTo>
                    <a:pt x="25" y="20"/>
                  </a:lnTo>
                  <a:lnTo>
                    <a:pt x="70" y="5"/>
                  </a:lnTo>
                  <a:lnTo>
                    <a:pt x="116" y="5"/>
                  </a:lnTo>
                  <a:lnTo>
                    <a:pt x="166" y="35"/>
                  </a:lnTo>
                  <a:lnTo>
                    <a:pt x="206" y="80"/>
                  </a:lnTo>
                  <a:close/>
                </a:path>
              </a:pathLst>
            </a:custGeom>
            <a:solidFill>
              <a:schemeClr val="tx1"/>
            </a:solidFill>
            <a:ln w="9525">
              <a:noFill/>
              <a:round/>
              <a:headEnd/>
              <a:tailEnd/>
            </a:ln>
          </p:spPr>
          <p:txBody>
            <a:bodyPr>
              <a:prstTxWarp prst="textNoShape">
                <a:avLst/>
              </a:prstTxWarp>
            </a:bodyPr>
            <a:lstStyle/>
            <a:p>
              <a:endParaRPr lang="en-US"/>
            </a:p>
          </p:txBody>
        </p:sp>
        <p:sp>
          <p:nvSpPr>
            <p:cNvPr id="65608" name="Freeform 32"/>
            <p:cNvSpPr>
              <a:spLocks/>
            </p:cNvSpPr>
            <p:nvPr/>
          </p:nvSpPr>
          <p:spPr bwMode="auto">
            <a:xfrm flipH="1">
              <a:off x="4655" y="2980"/>
              <a:ext cx="555" cy="592"/>
            </a:xfrm>
            <a:custGeom>
              <a:avLst/>
              <a:gdLst>
                <a:gd name="T0" fmla="*/ 97 w 592"/>
                <a:gd name="T1" fmla="*/ 831 h 555"/>
                <a:gd name="T2" fmla="*/ 49 w 592"/>
                <a:gd name="T3" fmla="*/ 686 h 555"/>
                <a:gd name="T4" fmla="*/ 26 w 592"/>
                <a:gd name="T5" fmla="*/ 551 h 555"/>
                <a:gd name="T6" fmla="*/ 10 w 592"/>
                <a:gd name="T7" fmla="*/ 407 h 555"/>
                <a:gd name="T8" fmla="*/ 0 w 592"/>
                <a:gd name="T9" fmla="*/ 268 h 555"/>
                <a:gd name="T10" fmla="*/ 5 w 592"/>
                <a:gd name="T11" fmla="*/ 96 h 555"/>
                <a:gd name="T12" fmla="*/ 19 w 592"/>
                <a:gd name="T13" fmla="*/ 27 h 555"/>
                <a:gd name="T14" fmla="*/ 42 w 592"/>
                <a:gd name="T15" fmla="*/ 0 h 555"/>
                <a:gd name="T16" fmla="*/ 70 w 592"/>
                <a:gd name="T17" fmla="*/ 27 h 555"/>
                <a:gd name="T18" fmla="*/ 93 w 592"/>
                <a:gd name="T19" fmla="*/ 115 h 555"/>
                <a:gd name="T20" fmla="*/ 110 w 592"/>
                <a:gd name="T21" fmla="*/ 229 h 555"/>
                <a:gd name="T22" fmla="*/ 125 w 592"/>
                <a:gd name="T23" fmla="*/ 352 h 555"/>
                <a:gd name="T24" fmla="*/ 141 w 592"/>
                <a:gd name="T25" fmla="*/ 513 h 555"/>
                <a:gd name="T26" fmla="*/ 167 w 592"/>
                <a:gd name="T27" fmla="*/ 581 h 555"/>
                <a:gd name="T28" fmla="*/ 204 w 592"/>
                <a:gd name="T29" fmla="*/ 638 h 555"/>
                <a:gd name="T30" fmla="*/ 259 w 592"/>
                <a:gd name="T31" fmla="*/ 714 h 555"/>
                <a:gd name="T32" fmla="*/ 295 w 592"/>
                <a:gd name="T33" fmla="*/ 724 h 555"/>
                <a:gd name="T34" fmla="*/ 309 w 592"/>
                <a:gd name="T35" fmla="*/ 831 h 555"/>
                <a:gd name="T36" fmla="*/ 309 w 592"/>
                <a:gd name="T37" fmla="*/ 945 h 555"/>
                <a:gd name="T38" fmla="*/ 281 w 592"/>
                <a:gd name="T39" fmla="*/ 1030 h 555"/>
                <a:gd name="T40" fmla="*/ 250 w 592"/>
                <a:gd name="T41" fmla="*/ 1057 h 555"/>
                <a:gd name="T42" fmla="*/ 215 w 592"/>
                <a:gd name="T43" fmla="*/ 1057 h 555"/>
                <a:gd name="T44" fmla="*/ 158 w 592"/>
                <a:gd name="T45" fmla="*/ 1011 h 555"/>
                <a:gd name="T46" fmla="*/ 120 w 592"/>
                <a:gd name="T47" fmla="*/ 925 h 555"/>
                <a:gd name="T48" fmla="*/ 97 w 592"/>
                <a:gd name="T49" fmla="*/ 831 h 55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592"/>
                <a:gd name="T76" fmla="*/ 0 h 555"/>
                <a:gd name="T77" fmla="*/ 592 w 592"/>
                <a:gd name="T78" fmla="*/ 555 h 55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592" h="555">
                  <a:moveTo>
                    <a:pt x="184" y="435"/>
                  </a:moveTo>
                  <a:lnTo>
                    <a:pt x="95" y="360"/>
                  </a:lnTo>
                  <a:lnTo>
                    <a:pt x="50" y="290"/>
                  </a:lnTo>
                  <a:lnTo>
                    <a:pt x="20" y="215"/>
                  </a:lnTo>
                  <a:lnTo>
                    <a:pt x="0" y="140"/>
                  </a:lnTo>
                  <a:lnTo>
                    <a:pt x="5" y="50"/>
                  </a:lnTo>
                  <a:lnTo>
                    <a:pt x="35" y="15"/>
                  </a:lnTo>
                  <a:lnTo>
                    <a:pt x="80" y="0"/>
                  </a:lnTo>
                  <a:lnTo>
                    <a:pt x="134" y="15"/>
                  </a:lnTo>
                  <a:lnTo>
                    <a:pt x="179" y="60"/>
                  </a:lnTo>
                  <a:lnTo>
                    <a:pt x="209" y="120"/>
                  </a:lnTo>
                  <a:lnTo>
                    <a:pt x="239" y="185"/>
                  </a:lnTo>
                  <a:lnTo>
                    <a:pt x="269" y="270"/>
                  </a:lnTo>
                  <a:lnTo>
                    <a:pt x="318" y="305"/>
                  </a:lnTo>
                  <a:lnTo>
                    <a:pt x="393" y="335"/>
                  </a:lnTo>
                  <a:lnTo>
                    <a:pt x="493" y="375"/>
                  </a:lnTo>
                  <a:lnTo>
                    <a:pt x="562" y="380"/>
                  </a:lnTo>
                  <a:lnTo>
                    <a:pt x="592" y="435"/>
                  </a:lnTo>
                  <a:lnTo>
                    <a:pt x="592" y="495"/>
                  </a:lnTo>
                  <a:lnTo>
                    <a:pt x="537" y="540"/>
                  </a:lnTo>
                  <a:lnTo>
                    <a:pt x="478" y="555"/>
                  </a:lnTo>
                  <a:lnTo>
                    <a:pt x="408" y="555"/>
                  </a:lnTo>
                  <a:lnTo>
                    <a:pt x="303" y="530"/>
                  </a:lnTo>
                  <a:lnTo>
                    <a:pt x="229" y="485"/>
                  </a:lnTo>
                  <a:lnTo>
                    <a:pt x="184" y="435"/>
                  </a:lnTo>
                  <a:close/>
                </a:path>
              </a:pathLst>
            </a:custGeom>
            <a:solidFill>
              <a:srgbClr val="008000"/>
            </a:solidFill>
            <a:ln w="9525">
              <a:noFill/>
              <a:round/>
              <a:headEnd/>
              <a:tailEnd/>
            </a:ln>
          </p:spPr>
          <p:txBody>
            <a:bodyPr>
              <a:prstTxWarp prst="textNoShape">
                <a:avLst/>
              </a:prstTxWarp>
            </a:bodyPr>
            <a:lstStyle/>
            <a:p>
              <a:endParaRPr lang="en-US"/>
            </a:p>
          </p:txBody>
        </p:sp>
        <p:sp>
          <p:nvSpPr>
            <p:cNvPr id="65609" name="Freeform 33"/>
            <p:cNvSpPr>
              <a:spLocks/>
            </p:cNvSpPr>
            <p:nvPr/>
          </p:nvSpPr>
          <p:spPr bwMode="auto">
            <a:xfrm flipH="1">
              <a:off x="4734" y="2697"/>
              <a:ext cx="487" cy="386"/>
            </a:xfrm>
            <a:custGeom>
              <a:avLst/>
              <a:gdLst>
                <a:gd name="T0" fmla="*/ 56 w 519"/>
                <a:gd name="T1" fmla="*/ 611 h 362"/>
                <a:gd name="T2" fmla="*/ 64 w 519"/>
                <a:gd name="T3" fmla="*/ 546 h 362"/>
                <a:gd name="T4" fmla="*/ 103 w 519"/>
                <a:gd name="T5" fmla="*/ 515 h 362"/>
                <a:gd name="T6" fmla="*/ 148 w 519"/>
                <a:gd name="T7" fmla="*/ 457 h 362"/>
                <a:gd name="T8" fmla="*/ 194 w 519"/>
                <a:gd name="T9" fmla="*/ 380 h 362"/>
                <a:gd name="T10" fmla="*/ 230 w 519"/>
                <a:gd name="T11" fmla="*/ 288 h 362"/>
                <a:gd name="T12" fmla="*/ 249 w 519"/>
                <a:gd name="T13" fmla="*/ 151 h 362"/>
                <a:gd name="T14" fmla="*/ 240 w 519"/>
                <a:gd name="T15" fmla="*/ 124 h 362"/>
                <a:gd name="T16" fmla="*/ 171 w 519"/>
                <a:gd name="T17" fmla="*/ 96 h 362"/>
                <a:gd name="T18" fmla="*/ 100 w 519"/>
                <a:gd name="T19" fmla="*/ 115 h 362"/>
                <a:gd name="T20" fmla="*/ 39 w 519"/>
                <a:gd name="T21" fmla="*/ 142 h 362"/>
                <a:gd name="T22" fmla="*/ 8 w 519"/>
                <a:gd name="T23" fmla="*/ 115 h 362"/>
                <a:gd name="T24" fmla="*/ 0 w 519"/>
                <a:gd name="T25" fmla="*/ 5 h 362"/>
                <a:gd name="T26" fmla="*/ 22 w 519"/>
                <a:gd name="T27" fmla="*/ 0 h 362"/>
                <a:gd name="T28" fmla="*/ 72 w 519"/>
                <a:gd name="T29" fmla="*/ 5 h 362"/>
                <a:gd name="T30" fmla="*/ 148 w 519"/>
                <a:gd name="T31" fmla="*/ 37 h 362"/>
                <a:gd name="T32" fmla="*/ 221 w 519"/>
                <a:gd name="T33" fmla="*/ 57 h 362"/>
                <a:gd name="T34" fmla="*/ 275 w 519"/>
                <a:gd name="T35" fmla="*/ 115 h 362"/>
                <a:gd name="T36" fmla="*/ 275 w 519"/>
                <a:gd name="T37" fmla="*/ 182 h 362"/>
                <a:gd name="T38" fmla="*/ 265 w 519"/>
                <a:gd name="T39" fmla="*/ 295 h 362"/>
                <a:gd name="T40" fmla="*/ 227 w 519"/>
                <a:gd name="T41" fmla="*/ 408 h 362"/>
                <a:gd name="T42" fmla="*/ 167 w 519"/>
                <a:gd name="T43" fmla="*/ 546 h 362"/>
                <a:gd name="T44" fmla="*/ 120 w 519"/>
                <a:gd name="T45" fmla="*/ 661 h 362"/>
                <a:gd name="T46" fmla="*/ 84 w 519"/>
                <a:gd name="T47" fmla="*/ 688 h 362"/>
                <a:gd name="T48" fmla="*/ 56 w 519"/>
                <a:gd name="T49" fmla="*/ 611 h 36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519"/>
                <a:gd name="T76" fmla="*/ 0 h 362"/>
                <a:gd name="T77" fmla="*/ 519 w 519"/>
                <a:gd name="T78" fmla="*/ 362 h 36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519" h="362">
                  <a:moveTo>
                    <a:pt x="105" y="322"/>
                  </a:moveTo>
                  <a:lnTo>
                    <a:pt x="120" y="287"/>
                  </a:lnTo>
                  <a:lnTo>
                    <a:pt x="195" y="272"/>
                  </a:lnTo>
                  <a:lnTo>
                    <a:pt x="279" y="241"/>
                  </a:lnTo>
                  <a:lnTo>
                    <a:pt x="369" y="201"/>
                  </a:lnTo>
                  <a:lnTo>
                    <a:pt x="434" y="151"/>
                  </a:lnTo>
                  <a:lnTo>
                    <a:pt x="469" y="80"/>
                  </a:lnTo>
                  <a:lnTo>
                    <a:pt x="454" y="65"/>
                  </a:lnTo>
                  <a:lnTo>
                    <a:pt x="324" y="50"/>
                  </a:lnTo>
                  <a:lnTo>
                    <a:pt x="190" y="60"/>
                  </a:lnTo>
                  <a:lnTo>
                    <a:pt x="75" y="75"/>
                  </a:lnTo>
                  <a:lnTo>
                    <a:pt x="15" y="60"/>
                  </a:lnTo>
                  <a:lnTo>
                    <a:pt x="0" y="5"/>
                  </a:lnTo>
                  <a:lnTo>
                    <a:pt x="40" y="0"/>
                  </a:lnTo>
                  <a:lnTo>
                    <a:pt x="135" y="5"/>
                  </a:lnTo>
                  <a:lnTo>
                    <a:pt x="279" y="20"/>
                  </a:lnTo>
                  <a:lnTo>
                    <a:pt x="419" y="30"/>
                  </a:lnTo>
                  <a:lnTo>
                    <a:pt x="519" y="60"/>
                  </a:lnTo>
                  <a:lnTo>
                    <a:pt x="519" y="96"/>
                  </a:lnTo>
                  <a:lnTo>
                    <a:pt x="499" y="156"/>
                  </a:lnTo>
                  <a:lnTo>
                    <a:pt x="429" y="216"/>
                  </a:lnTo>
                  <a:lnTo>
                    <a:pt x="314" y="287"/>
                  </a:lnTo>
                  <a:lnTo>
                    <a:pt x="225" y="347"/>
                  </a:lnTo>
                  <a:lnTo>
                    <a:pt x="160" y="362"/>
                  </a:lnTo>
                  <a:lnTo>
                    <a:pt x="105" y="322"/>
                  </a:lnTo>
                  <a:close/>
                </a:path>
              </a:pathLst>
            </a:custGeom>
            <a:solidFill>
              <a:schemeClr val="tx1"/>
            </a:solidFill>
            <a:ln w="9525">
              <a:noFill/>
              <a:round/>
              <a:headEnd/>
              <a:tailEnd/>
            </a:ln>
          </p:spPr>
          <p:txBody>
            <a:bodyPr>
              <a:prstTxWarp prst="textNoShape">
                <a:avLst/>
              </a:prstTxWarp>
            </a:bodyPr>
            <a:lstStyle/>
            <a:p>
              <a:endParaRPr lang="en-US"/>
            </a:p>
          </p:txBody>
        </p:sp>
        <p:sp>
          <p:nvSpPr>
            <p:cNvPr id="65610" name="Freeform 34"/>
            <p:cNvSpPr>
              <a:spLocks/>
            </p:cNvSpPr>
            <p:nvPr/>
          </p:nvSpPr>
          <p:spPr bwMode="auto">
            <a:xfrm flipH="1">
              <a:off x="5135" y="2703"/>
              <a:ext cx="422" cy="428"/>
            </a:xfrm>
            <a:custGeom>
              <a:avLst/>
              <a:gdLst>
                <a:gd name="T0" fmla="*/ 224 w 450"/>
                <a:gd name="T1" fmla="*/ 606 h 401"/>
                <a:gd name="T2" fmla="*/ 236 w 450"/>
                <a:gd name="T3" fmla="*/ 694 h 401"/>
                <a:gd name="T4" fmla="*/ 224 w 450"/>
                <a:gd name="T5" fmla="*/ 771 h 401"/>
                <a:gd name="T6" fmla="*/ 134 w 450"/>
                <a:gd name="T7" fmla="*/ 711 h 401"/>
                <a:gd name="T8" fmla="*/ 39 w 450"/>
                <a:gd name="T9" fmla="*/ 655 h 401"/>
                <a:gd name="T10" fmla="*/ 5 w 450"/>
                <a:gd name="T11" fmla="*/ 568 h 401"/>
                <a:gd name="T12" fmla="*/ 0 w 450"/>
                <a:gd name="T13" fmla="*/ 490 h 401"/>
                <a:gd name="T14" fmla="*/ 23 w 450"/>
                <a:gd name="T15" fmla="*/ 335 h 401"/>
                <a:gd name="T16" fmla="*/ 66 w 450"/>
                <a:gd name="T17" fmla="*/ 107 h 401"/>
                <a:gd name="T18" fmla="*/ 94 w 450"/>
                <a:gd name="T19" fmla="*/ 48 h 401"/>
                <a:gd name="T20" fmla="*/ 134 w 450"/>
                <a:gd name="T21" fmla="*/ 0 h 401"/>
                <a:gd name="T22" fmla="*/ 184 w 450"/>
                <a:gd name="T23" fmla="*/ 0 h 401"/>
                <a:gd name="T24" fmla="*/ 184 w 450"/>
                <a:gd name="T25" fmla="*/ 171 h 401"/>
                <a:gd name="T26" fmla="*/ 152 w 450"/>
                <a:gd name="T27" fmla="*/ 134 h 401"/>
                <a:gd name="T28" fmla="*/ 134 w 450"/>
                <a:gd name="T29" fmla="*/ 107 h 401"/>
                <a:gd name="T30" fmla="*/ 98 w 450"/>
                <a:gd name="T31" fmla="*/ 134 h 401"/>
                <a:gd name="T32" fmla="*/ 66 w 450"/>
                <a:gd name="T33" fmla="*/ 220 h 401"/>
                <a:gd name="T34" fmla="*/ 39 w 450"/>
                <a:gd name="T35" fmla="*/ 374 h 401"/>
                <a:gd name="T36" fmla="*/ 32 w 450"/>
                <a:gd name="T37" fmla="*/ 461 h 401"/>
                <a:gd name="T38" fmla="*/ 34 w 450"/>
                <a:gd name="T39" fmla="*/ 509 h 401"/>
                <a:gd name="T40" fmla="*/ 71 w 450"/>
                <a:gd name="T41" fmla="*/ 548 h 401"/>
                <a:gd name="T42" fmla="*/ 134 w 450"/>
                <a:gd name="T43" fmla="*/ 577 h 401"/>
                <a:gd name="T44" fmla="*/ 224 w 450"/>
                <a:gd name="T45" fmla="*/ 606 h 40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50"/>
                <a:gd name="T70" fmla="*/ 0 h 401"/>
                <a:gd name="T71" fmla="*/ 450 w 450"/>
                <a:gd name="T72" fmla="*/ 401 h 40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50" h="401">
                  <a:moveTo>
                    <a:pt x="425" y="316"/>
                  </a:moveTo>
                  <a:lnTo>
                    <a:pt x="450" y="361"/>
                  </a:lnTo>
                  <a:lnTo>
                    <a:pt x="425" y="401"/>
                  </a:lnTo>
                  <a:lnTo>
                    <a:pt x="255" y="371"/>
                  </a:lnTo>
                  <a:lnTo>
                    <a:pt x="75" y="341"/>
                  </a:lnTo>
                  <a:lnTo>
                    <a:pt x="5" y="296"/>
                  </a:lnTo>
                  <a:lnTo>
                    <a:pt x="0" y="256"/>
                  </a:lnTo>
                  <a:lnTo>
                    <a:pt x="45" y="175"/>
                  </a:lnTo>
                  <a:lnTo>
                    <a:pt x="125" y="55"/>
                  </a:lnTo>
                  <a:lnTo>
                    <a:pt x="180" y="25"/>
                  </a:lnTo>
                  <a:lnTo>
                    <a:pt x="255" y="0"/>
                  </a:lnTo>
                  <a:lnTo>
                    <a:pt x="350" y="0"/>
                  </a:lnTo>
                  <a:lnTo>
                    <a:pt x="350" y="90"/>
                  </a:lnTo>
                  <a:lnTo>
                    <a:pt x="290" y="70"/>
                  </a:lnTo>
                  <a:lnTo>
                    <a:pt x="255" y="55"/>
                  </a:lnTo>
                  <a:lnTo>
                    <a:pt x="185" y="70"/>
                  </a:lnTo>
                  <a:lnTo>
                    <a:pt x="125" y="115"/>
                  </a:lnTo>
                  <a:lnTo>
                    <a:pt x="75" y="195"/>
                  </a:lnTo>
                  <a:lnTo>
                    <a:pt x="60" y="241"/>
                  </a:lnTo>
                  <a:lnTo>
                    <a:pt x="65" y="266"/>
                  </a:lnTo>
                  <a:lnTo>
                    <a:pt x="135" y="286"/>
                  </a:lnTo>
                  <a:lnTo>
                    <a:pt x="255" y="301"/>
                  </a:lnTo>
                  <a:lnTo>
                    <a:pt x="425" y="316"/>
                  </a:lnTo>
                  <a:close/>
                </a:path>
              </a:pathLst>
            </a:custGeom>
            <a:solidFill>
              <a:schemeClr val="tx1"/>
            </a:solidFill>
            <a:ln w="9525">
              <a:noFill/>
              <a:round/>
              <a:headEnd/>
              <a:tailEnd/>
            </a:ln>
          </p:spPr>
          <p:txBody>
            <a:bodyPr>
              <a:prstTxWarp prst="textNoShape">
                <a:avLst/>
              </a:prstTxWarp>
            </a:bodyPr>
            <a:lstStyle/>
            <a:p>
              <a:endParaRPr lang="en-US"/>
            </a:p>
          </p:txBody>
        </p:sp>
        <p:sp>
          <p:nvSpPr>
            <p:cNvPr id="65611" name="Freeform 35"/>
            <p:cNvSpPr>
              <a:spLocks/>
            </p:cNvSpPr>
            <p:nvPr/>
          </p:nvSpPr>
          <p:spPr bwMode="auto">
            <a:xfrm flipH="1">
              <a:off x="4228" y="3128"/>
              <a:ext cx="514" cy="759"/>
            </a:xfrm>
            <a:custGeom>
              <a:avLst/>
              <a:gdLst>
                <a:gd name="T0" fmla="*/ 17 w 548"/>
                <a:gd name="T1" fmla="*/ 718 h 711"/>
                <a:gd name="T2" fmla="*/ 0 w 548"/>
                <a:gd name="T3" fmla="*/ 659 h 711"/>
                <a:gd name="T4" fmla="*/ 14 w 548"/>
                <a:gd name="T5" fmla="*/ 516 h 711"/>
                <a:gd name="T6" fmla="*/ 68 w 548"/>
                <a:gd name="T7" fmla="*/ 315 h 711"/>
                <a:gd name="T8" fmla="*/ 134 w 548"/>
                <a:gd name="T9" fmla="*/ 85 h 711"/>
                <a:gd name="T10" fmla="*/ 180 w 548"/>
                <a:gd name="T11" fmla="*/ 0 h 711"/>
                <a:gd name="T12" fmla="*/ 204 w 548"/>
                <a:gd name="T13" fmla="*/ 20 h 711"/>
                <a:gd name="T14" fmla="*/ 225 w 548"/>
                <a:gd name="T15" fmla="*/ 27 h 711"/>
                <a:gd name="T16" fmla="*/ 242 w 548"/>
                <a:gd name="T17" fmla="*/ 115 h 711"/>
                <a:gd name="T18" fmla="*/ 244 w 548"/>
                <a:gd name="T19" fmla="*/ 429 h 711"/>
                <a:gd name="T20" fmla="*/ 234 w 548"/>
                <a:gd name="T21" fmla="*/ 824 h 711"/>
                <a:gd name="T22" fmla="*/ 218 w 548"/>
                <a:gd name="T23" fmla="*/ 944 h 711"/>
                <a:gd name="T24" fmla="*/ 225 w 548"/>
                <a:gd name="T25" fmla="*/ 1024 h 711"/>
                <a:gd name="T26" fmla="*/ 265 w 548"/>
                <a:gd name="T27" fmla="*/ 1060 h 711"/>
                <a:gd name="T28" fmla="*/ 289 w 548"/>
                <a:gd name="T29" fmla="*/ 1224 h 711"/>
                <a:gd name="T30" fmla="*/ 289 w 548"/>
                <a:gd name="T31" fmla="*/ 1338 h 711"/>
                <a:gd name="T32" fmla="*/ 276 w 548"/>
                <a:gd name="T33" fmla="*/ 1365 h 711"/>
                <a:gd name="T34" fmla="*/ 242 w 548"/>
                <a:gd name="T35" fmla="*/ 1290 h 711"/>
                <a:gd name="T36" fmla="*/ 244 w 548"/>
                <a:gd name="T37" fmla="*/ 1224 h 711"/>
                <a:gd name="T38" fmla="*/ 244 w 548"/>
                <a:gd name="T39" fmla="*/ 1138 h 711"/>
                <a:gd name="T40" fmla="*/ 229 w 548"/>
                <a:gd name="T41" fmla="*/ 1080 h 711"/>
                <a:gd name="T42" fmla="*/ 210 w 548"/>
                <a:gd name="T43" fmla="*/ 1060 h 711"/>
                <a:gd name="T44" fmla="*/ 187 w 548"/>
                <a:gd name="T45" fmla="*/ 1092 h 711"/>
                <a:gd name="T46" fmla="*/ 169 w 548"/>
                <a:gd name="T47" fmla="*/ 1080 h 711"/>
                <a:gd name="T48" fmla="*/ 169 w 548"/>
                <a:gd name="T49" fmla="*/ 993 h 711"/>
                <a:gd name="T50" fmla="*/ 190 w 548"/>
                <a:gd name="T51" fmla="*/ 936 h 711"/>
                <a:gd name="T52" fmla="*/ 204 w 548"/>
                <a:gd name="T53" fmla="*/ 794 h 711"/>
                <a:gd name="T54" fmla="*/ 218 w 548"/>
                <a:gd name="T55" fmla="*/ 563 h 711"/>
                <a:gd name="T56" fmla="*/ 218 w 548"/>
                <a:gd name="T57" fmla="*/ 286 h 711"/>
                <a:gd name="T58" fmla="*/ 210 w 548"/>
                <a:gd name="T59" fmla="*/ 144 h 711"/>
                <a:gd name="T60" fmla="*/ 187 w 548"/>
                <a:gd name="T61" fmla="*/ 135 h 711"/>
                <a:gd name="T62" fmla="*/ 149 w 548"/>
                <a:gd name="T63" fmla="*/ 200 h 711"/>
                <a:gd name="T64" fmla="*/ 102 w 548"/>
                <a:gd name="T65" fmla="*/ 422 h 711"/>
                <a:gd name="T66" fmla="*/ 76 w 548"/>
                <a:gd name="T67" fmla="*/ 535 h 711"/>
                <a:gd name="T68" fmla="*/ 47 w 548"/>
                <a:gd name="T69" fmla="*/ 651 h 711"/>
                <a:gd name="T70" fmla="*/ 17 w 548"/>
                <a:gd name="T71" fmla="*/ 718 h 71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48"/>
                <a:gd name="T109" fmla="*/ 0 h 711"/>
                <a:gd name="T110" fmla="*/ 548 w 548"/>
                <a:gd name="T111" fmla="*/ 711 h 711"/>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48" h="711">
                  <a:moveTo>
                    <a:pt x="30" y="373"/>
                  </a:moveTo>
                  <a:lnTo>
                    <a:pt x="0" y="343"/>
                  </a:lnTo>
                  <a:lnTo>
                    <a:pt x="25" y="268"/>
                  </a:lnTo>
                  <a:lnTo>
                    <a:pt x="130" y="164"/>
                  </a:lnTo>
                  <a:lnTo>
                    <a:pt x="254" y="45"/>
                  </a:lnTo>
                  <a:lnTo>
                    <a:pt x="344" y="0"/>
                  </a:lnTo>
                  <a:lnTo>
                    <a:pt x="384" y="10"/>
                  </a:lnTo>
                  <a:lnTo>
                    <a:pt x="428" y="15"/>
                  </a:lnTo>
                  <a:lnTo>
                    <a:pt x="458" y="60"/>
                  </a:lnTo>
                  <a:lnTo>
                    <a:pt x="463" y="224"/>
                  </a:lnTo>
                  <a:lnTo>
                    <a:pt x="443" y="428"/>
                  </a:lnTo>
                  <a:lnTo>
                    <a:pt x="413" y="492"/>
                  </a:lnTo>
                  <a:lnTo>
                    <a:pt x="428" y="532"/>
                  </a:lnTo>
                  <a:lnTo>
                    <a:pt x="503" y="552"/>
                  </a:lnTo>
                  <a:lnTo>
                    <a:pt x="548" y="636"/>
                  </a:lnTo>
                  <a:lnTo>
                    <a:pt x="548" y="696"/>
                  </a:lnTo>
                  <a:lnTo>
                    <a:pt x="523" y="711"/>
                  </a:lnTo>
                  <a:lnTo>
                    <a:pt x="458" y="671"/>
                  </a:lnTo>
                  <a:lnTo>
                    <a:pt x="463" y="636"/>
                  </a:lnTo>
                  <a:lnTo>
                    <a:pt x="463" y="592"/>
                  </a:lnTo>
                  <a:lnTo>
                    <a:pt x="433" y="562"/>
                  </a:lnTo>
                  <a:lnTo>
                    <a:pt x="399" y="552"/>
                  </a:lnTo>
                  <a:lnTo>
                    <a:pt x="354" y="567"/>
                  </a:lnTo>
                  <a:lnTo>
                    <a:pt x="324" y="562"/>
                  </a:lnTo>
                  <a:lnTo>
                    <a:pt x="324" y="517"/>
                  </a:lnTo>
                  <a:lnTo>
                    <a:pt x="359" y="487"/>
                  </a:lnTo>
                  <a:lnTo>
                    <a:pt x="384" y="413"/>
                  </a:lnTo>
                  <a:lnTo>
                    <a:pt x="413" y="293"/>
                  </a:lnTo>
                  <a:lnTo>
                    <a:pt x="413" y="149"/>
                  </a:lnTo>
                  <a:lnTo>
                    <a:pt x="399" y="75"/>
                  </a:lnTo>
                  <a:lnTo>
                    <a:pt x="354" y="70"/>
                  </a:lnTo>
                  <a:lnTo>
                    <a:pt x="284" y="104"/>
                  </a:lnTo>
                  <a:lnTo>
                    <a:pt x="194" y="219"/>
                  </a:lnTo>
                  <a:lnTo>
                    <a:pt x="144" y="278"/>
                  </a:lnTo>
                  <a:lnTo>
                    <a:pt x="90" y="338"/>
                  </a:lnTo>
                  <a:lnTo>
                    <a:pt x="30" y="373"/>
                  </a:lnTo>
                  <a:close/>
                </a:path>
              </a:pathLst>
            </a:custGeom>
            <a:solidFill>
              <a:schemeClr val="tx1"/>
            </a:solidFill>
            <a:ln w="9525">
              <a:noFill/>
              <a:round/>
              <a:headEnd/>
              <a:tailEnd/>
            </a:ln>
          </p:spPr>
          <p:txBody>
            <a:bodyPr>
              <a:prstTxWarp prst="textNoShape">
                <a:avLst/>
              </a:prstTxWarp>
            </a:bodyPr>
            <a:lstStyle/>
            <a:p>
              <a:endParaRPr lang="en-US"/>
            </a:p>
          </p:txBody>
        </p:sp>
        <p:sp>
          <p:nvSpPr>
            <p:cNvPr id="65612" name="Freeform 36"/>
            <p:cNvSpPr>
              <a:spLocks/>
            </p:cNvSpPr>
            <p:nvPr/>
          </p:nvSpPr>
          <p:spPr bwMode="auto">
            <a:xfrm flipH="1">
              <a:off x="3840" y="3375"/>
              <a:ext cx="919" cy="650"/>
            </a:xfrm>
            <a:custGeom>
              <a:avLst/>
              <a:gdLst>
                <a:gd name="T0" fmla="*/ 5 w 981"/>
                <a:gd name="T1" fmla="*/ 153 h 609"/>
                <a:gd name="T2" fmla="*/ 23 w 981"/>
                <a:gd name="T3" fmla="*/ 96 h 609"/>
                <a:gd name="T4" fmla="*/ 118 w 981"/>
                <a:gd name="T5" fmla="*/ 37 h 609"/>
                <a:gd name="T6" fmla="*/ 232 w 981"/>
                <a:gd name="T7" fmla="*/ 0 h 609"/>
                <a:gd name="T8" fmla="*/ 289 w 981"/>
                <a:gd name="T9" fmla="*/ 0 h 609"/>
                <a:gd name="T10" fmla="*/ 304 w 981"/>
                <a:gd name="T11" fmla="*/ 37 h 609"/>
                <a:gd name="T12" fmla="*/ 325 w 981"/>
                <a:gd name="T13" fmla="*/ 402 h 609"/>
                <a:gd name="T14" fmla="*/ 348 w 981"/>
                <a:gd name="T15" fmla="*/ 775 h 609"/>
                <a:gd name="T16" fmla="*/ 364 w 981"/>
                <a:gd name="T17" fmla="*/ 967 h 609"/>
                <a:gd name="T18" fmla="*/ 373 w 981"/>
                <a:gd name="T19" fmla="*/ 995 h 609"/>
                <a:gd name="T20" fmla="*/ 480 w 981"/>
                <a:gd name="T21" fmla="*/ 946 h 609"/>
                <a:gd name="T22" fmla="*/ 496 w 981"/>
                <a:gd name="T23" fmla="*/ 946 h 609"/>
                <a:gd name="T24" fmla="*/ 511 w 981"/>
                <a:gd name="T25" fmla="*/ 1120 h 609"/>
                <a:gd name="T26" fmla="*/ 503 w 981"/>
                <a:gd name="T27" fmla="*/ 1170 h 609"/>
                <a:gd name="T28" fmla="*/ 440 w 981"/>
                <a:gd name="T29" fmla="*/ 1094 h 609"/>
                <a:gd name="T30" fmla="*/ 373 w 981"/>
                <a:gd name="T31" fmla="*/ 1112 h 609"/>
                <a:gd name="T32" fmla="*/ 340 w 981"/>
                <a:gd name="T33" fmla="*/ 1140 h 609"/>
                <a:gd name="T34" fmla="*/ 325 w 981"/>
                <a:gd name="T35" fmla="*/ 1094 h 609"/>
                <a:gd name="T36" fmla="*/ 325 w 981"/>
                <a:gd name="T37" fmla="*/ 1005 h 609"/>
                <a:gd name="T38" fmla="*/ 325 w 981"/>
                <a:gd name="T39" fmla="*/ 830 h 609"/>
                <a:gd name="T40" fmla="*/ 304 w 981"/>
                <a:gd name="T41" fmla="*/ 459 h 609"/>
                <a:gd name="T42" fmla="*/ 281 w 981"/>
                <a:gd name="T43" fmla="*/ 143 h 609"/>
                <a:gd name="T44" fmla="*/ 274 w 981"/>
                <a:gd name="T45" fmla="*/ 115 h 609"/>
                <a:gd name="T46" fmla="*/ 202 w 981"/>
                <a:gd name="T47" fmla="*/ 143 h 609"/>
                <a:gd name="T48" fmla="*/ 92 w 981"/>
                <a:gd name="T49" fmla="*/ 268 h 609"/>
                <a:gd name="T50" fmla="*/ 16 w 981"/>
                <a:gd name="T51" fmla="*/ 297 h 609"/>
                <a:gd name="T52" fmla="*/ 0 w 981"/>
                <a:gd name="T53" fmla="*/ 239 h 609"/>
                <a:gd name="T54" fmla="*/ 5 w 981"/>
                <a:gd name="T55" fmla="*/ 153 h 609"/>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981"/>
                <a:gd name="T85" fmla="*/ 0 h 609"/>
                <a:gd name="T86" fmla="*/ 981 w 981"/>
                <a:gd name="T87" fmla="*/ 609 h 609"/>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981" h="609">
                  <a:moveTo>
                    <a:pt x="5" y="80"/>
                  </a:moveTo>
                  <a:lnTo>
                    <a:pt x="45" y="50"/>
                  </a:lnTo>
                  <a:lnTo>
                    <a:pt x="228" y="20"/>
                  </a:lnTo>
                  <a:lnTo>
                    <a:pt x="446" y="0"/>
                  </a:lnTo>
                  <a:lnTo>
                    <a:pt x="555" y="0"/>
                  </a:lnTo>
                  <a:lnTo>
                    <a:pt x="585" y="20"/>
                  </a:lnTo>
                  <a:lnTo>
                    <a:pt x="624" y="210"/>
                  </a:lnTo>
                  <a:lnTo>
                    <a:pt x="669" y="404"/>
                  </a:lnTo>
                  <a:lnTo>
                    <a:pt x="699" y="504"/>
                  </a:lnTo>
                  <a:lnTo>
                    <a:pt x="718" y="519"/>
                  </a:lnTo>
                  <a:lnTo>
                    <a:pt x="922" y="494"/>
                  </a:lnTo>
                  <a:lnTo>
                    <a:pt x="951" y="494"/>
                  </a:lnTo>
                  <a:lnTo>
                    <a:pt x="981" y="584"/>
                  </a:lnTo>
                  <a:lnTo>
                    <a:pt x="966" y="609"/>
                  </a:lnTo>
                  <a:lnTo>
                    <a:pt x="847" y="569"/>
                  </a:lnTo>
                  <a:lnTo>
                    <a:pt x="718" y="579"/>
                  </a:lnTo>
                  <a:lnTo>
                    <a:pt x="654" y="594"/>
                  </a:lnTo>
                  <a:lnTo>
                    <a:pt x="624" y="569"/>
                  </a:lnTo>
                  <a:lnTo>
                    <a:pt x="624" y="524"/>
                  </a:lnTo>
                  <a:lnTo>
                    <a:pt x="624" y="434"/>
                  </a:lnTo>
                  <a:lnTo>
                    <a:pt x="585" y="240"/>
                  </a:lnTo>
                  <a:lnTo>
                    <a:pt x="540" y="75"/>
                  </a:lnTo>
                  <a:lnTo>
                    <a:pt x="525" y="60"/>
                  </a:lnTo>
                  <a:lnTo>
                    <a:pt x="391" y="75"/>
                  </a:lnTo>
                  <a:lnTo>
                    <a:pt x="178" y="140"/>
                  </a:lnTo>
                  <a:lnTo>
                    <a:pt x="30" y="155"/>
                  </a:lnTo>
                  <a:lnTo>
                    <a:pt x="0" y="125"/>
                  </a:lnTo>
                  <a:lnTo>
                    <a:pt x="5" y="80"/>
                  </a:lnTo>
                  <a:close/>
                </a:path>
              </a:pathLst>
            </a:custGeom>
            <a:solidFill>
              <a:schemeClr val="tx1"/>
            </a:solidFill>
            <a:ln w="9525">
              <a:noFill/>
              <a:round/>
              <a:headEnd/>
              <a:tailEnd/>
            </a:ln>
          </p:spPr>
          <p:txBody>
            <a:bodyPr>
              <a:prstTxWarp prst="textNoShape">
                <a:avLst/>
              </a:prstTxWarp>
            </a:bodyPr>
            <a:lstStyle/>
            <a:p>
              <a:endParaRPr lang="en-US"/>
            </a:p>
          </p:txBody>
        </p:sp>
        <p:grpSp>
          <p:nvGrpSpPr>
            <p:cNvPr id="65613" name="Group 37"/>
            <p:cNvGrpSpPr>
              <a:grpSpLocks/>
            </p:cNvGrpSpPr>
            <p:nvPr/>
          </p:nvGrpSpPr>
          <p:grpSpPr bwMode="auto">
            <a:xfrm rot="-2565422">
              <a:off x="5267" y="2344"/>
              <a:ext cx="349" cy="339"/>
              <a:chOff x="3142" y="2711"/>
              <a:chExt cx="349" cy="339"/>
            </a:xfrm>
          </p:grpSpPr>
          <p:sp>
            <p:nvSpPr>
              <p:cNvPr id="65617" name="Freeform 38"/>
              <p:cNvSpPr>
                <a:spLocks/>
              </p:cNvSpPr>
              <p:nvPr/>
            </p:nvSpPr>
            <p:spPr bwMode="auto">
              <a:xfrm>
                <a:off x="3149" y="2720"/>
                <a:ext cx="335" cy="325"/>
              </a:xfrm>
              <a:custGeom>
                <a:avLst/>
                <a:gdLst>
                  <a:gd name="T0" fmla="*/ 107 w 335"/>
                  <a:gd name="T1" fmla="*/ 35 h 325"/>
                  <a:gd name="T2" fmla="*/ 79 w 335"/>
                  <a:gd name="T3" fmla="*/ 0 h 325"/>
                  <a:gd name="T4" fmla="*/ 53 w 335"/>
                  <a:gd name="T5" fmla="*/ 4 h 325"/>
                  <a:gd name="T6" fmla="*/ 26 w 335"/>
                  <a:gd name="T7" fmla="*/ 31 h 325"/>
                  <a:gd name="T8" fmla="*/ 1 w 335"/>
                  <a:gd name="T9" fmla="*/ 89 h 325"/>
                  <a:gd name="T10" fmla="*/ 0 w 335"/>
                  <a:gd name="T11" fmla="*/ 154 h 325"/>
                  <a:gd name="T12" fmla="*/ 6 w 335"/>
                  <a:gd name="T13" fmla="*/ 220 h 325"/>
                  <a:gd name="T14" fmla="*/ 31 w 335"/>
                  <a:gd name="T15" fmla="*/ 278 h 325"/>
                  <a:gd name="T16" fmla="*/ 59 w 335"/>
                  <a:gd name="T17" fmla="*/ 309 h 325"/>
                  <a:gd name="T18" fmla="*/ 92 w 335"/>
                  <a:gd name="T19" fmla="*/ 325 h 325"/>
                  <a:gd name="T20" fmla="*/ 127 w 335"/>
                  <a:gd name="T21" fmla="*/ 313 h 325"/>
                  <a:gd name="T22" fmla="*/ 138 w 335"/>
                  <a:gd name="T23" fmla="*/ 296 h 325"/>
                  <a:gd name="T24" fmla="*/ 140 w 335"/>
                  <a:gd name="T25" fmla="*/ 261 h 325"/>
                  <a:gd name="T26" fmla="*/ 312 w 335"/>
                  <a:gd name="T27" fmla="*/ 247 h 325"/>
                  <a:gd name="T28" fmla="*/ 331 w 335"/>
                  <a:gd name="T29" fmla="*/ 203 h 325"/>
                  <a:gd name="T30" fmla="*/ 335 w 335"/>
                  <a:gd name="T31" fmla="*/ 155 h 325"/>
                  <a:gd name="T32" fmla="*/ 326 w 335"/>
                  <a:gd name="T33" fmla="*/ 98 h 325"/>
                  <a:gd name="T34" fmla="*/ 298 w 335"/>
                  <a:gd name="T35" fmla="*/ 41 h 325"/>
                  <a:gd name="T36" fmla="*/ 250 w 335"/>
                  <a:gd name="T37" fmla="*/ 4 h 325"/>
                  <a:gd name="T38" fmla="*/ 158 w 335"/>
                  <a:gd name="T39" fmla="*/ 19 h 325"/>
                  <a:gd name="T40" fmla="*/ 107 w 335"/>
                  <a:gd name="T41" fmla="*/ 35 h 32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35"/>
                  <a:gd name="T64" fmla="*/ 0 h 325"/>
                  <a:gd name="T65" fmla="*/ 335 w 335"/>
                  <a:gd name="T66" fmla="*/ 325 h 32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35" h="325">
                    <a:moveTo>
                      <a:pt x="107" y="35"/>
                    </a:moveTo>
                    <a:lnTo>
                      <a:pt x="79" y="0"/>
                    </a:lnTo>
                    <a:lnTo>
                      <a:pt x="53" y="4"/>
                    </a:lnTo>
                    <a:lnTo>
                      <a:pt x="26" y="31"/>
                    </a:lnTo>
                    <a:lnTo>
                      <a:pt x="1" y="89"/>
                    </a:lnTo>
                    <a:lnTo>
                      <a:pt x="0" y="154"/>
                    </a:lnTo>
                    <a:lnTo>
                      <a:pt x="6" y="220"/>
                    </a:lnTo>
                    <a:lnTo>
                      <a:pt x="31" y="278"/>
                    </a:lnTo>
                    <a:lnTo>
                      <a:pt x="59" y="309"/>
                    </a:lnTo>
                    <a:lnTo>
                      <a:pt x="92" y="325"/>
                    </a:lnTo>
                    <a:lnTo>
                      <a:pt x="127" y="313"/>
                    </a:lnTo>
                    <a:lnTo>
                      <a:pt x="138" y="296"/>
                    </a:lnTo>
                    <a:lnTo>
                      <a:pt x="140" y="261"/>
                    </a:lnTo>
                    <a:lnTo>
                      <a:pt x="312" y="247"/>
                    </a:lnTo>
                    <a:lnTo>
                      <a:pt x="331" y="203"/>
                    </a:lnTo>
                    <a:lnTo>
                      <a:pt x="335" y="155"/>
                    </a:lnTo>
                    <a:lnTo>
                      <a:pt x="326" y="98"/>
                    </a:lnTo>
                    <a:lnTo>
                      <a:pt x="298" y="41"/>
                    </a:lnTo>
                    <a:lnTo>
                      <a:pt x="250" y="4"/>
                    </a:lnTo>
                    <a:lnTo>
                      <a:pt x="158" y="19"/>
                    </a:lnTo>
                    <a:lnTo>
                      <a:pt x="107" y="35"/>
                    </a:lnTo>
                    <a:close/>
                  </a:path>
                </a:pathLst>
              </a:custGeom>
              <a:solidFill>
                <a:srgbClr val="CECECE"/>
              </a:solidFill>
              <a:ln w="9525">
                <a:noFill/>
                <a:round/>
                <a:headEnd/>
                <a:tailEnd/>
              </a:ln>
            </p:spPr>
            <p:txBody>
              <a:bodyPr>
                <a:prstTxWarp prst="textNoShape">
                  <a:avLst/>
                </a:prstTxWarp>
              </a:bodyPr>
              <a:lstStyle/>
              <a:p>
                <a:endParaRPr lang="en-US"/>
              </a:p>
            </p:txBody>
          </p:sp>
          <p:sp>
            <p:nvSpPr>
              <p:cNvPr id="65618" name="Freeform 39"/>
              <p:cNvSpPr>
                <a:spLocks/>
              </p:cNvSpPr>
              <p:nvPr/>
            </p:nvSpPr>
            <p:spPr bwMode="auto">
              <a:xfrm>
                <a:off x="3193" y="2717"/>
                <a:ext cx="298" cy="274"/>
              </a:xfrm>
              <a:custGeom>
                <a:avLst/>
                <a:gdLst>
                  <a:gd name="T0" fmla="*/ 53 w 298"/>
                  <a:gd name="T1" fmla="*/ 29 h 274"/>
                  <a:gd name="T2" fmla="*/ 185 w 298"/>
                  <a:gd name="T3" fmla="*/ 3 h 274"/>
                  <a:gd name="T4" fmla="*/ 214 w 298"/>
                  <a:gd name="T5" fmla="*/ 0 h 274"/>
                  <a:gd name="T6" fmla="*/ 245 w 298"/>
                  <a:gd name="T7" fmla="*/ 27 h 274"/>
                  <a:gd name="T8" fmla="*/ 269 w 298"/>
                  <a:gd name="T9" fmla="*/ 62 h 274"/>
                  <a:gd name="T10" fmla="*/ 289 w 298"/>
                  <a:gd name="T11" fmla="*/ 105 h 274"/>
                  <a:gd name="T12" fmla="*/ 295 w 298"/>
                  <a:gd name="T13" fmla="*/ 141 h 274"/>
                  <a:gd name="T14" fmla="*/ 298 w 298"/>
                  <a:gd name="T15" fmla="*/ 190 h 274"/>
                  <a:gd name="T16" fmla="*/ 289 w 298"/>
                  <a:gd name="T17" fmla="*/ 225 h 274"/>
                  <a:gd name="T18" fmla="*/ 269 w 298"/>
                  <a:gd name="T19" fmla="*/ 261 h 274"/>
                  <a:gd name="T20" fmla="*/ 88 w 298"/>
                  <a:gd name="T21" fmla="*/ 270 h 274"/>
                  <a:gd name="T22" fmla="*/ 82 w 298"/>
                  <a:gd name="T23" fmla="*/ 256 h 274"/>
                  <a:gd name="T24" fmla="*/ 117 w 298"/>
                  <a:gd name="T25" fmla="*/ 250 h 274"/>
                  <a:gd name="T26" fmla="*/ 258 w 298"/>
                  <a:gd name="T27" fmla="*/ 243 h 274"/>
                  <a:gd name="T28" fmla="*/ 273 w 298"/>
                  <a:gd name="T29" fmla="*/ 217 h 274"/>
                  <a:gd name="T30" fmla="*/ 280 w 298"/>
                  <a:gd name="T31" fmla="*/ 177 h 274"/>
                  <a:gd name="T32" fmla="*/ 277 w 298"/>
                  <a:gd name="T33" fmla="*/ 140 h 274"/>
                  <a:gd name="T34" fmla="*/ 269 w 298"/>
                  <a:gd name="T35" fmla="*/ 102 h 274"/>
                  <a:gd name="T36" fmla="*/ 254 w 298"/>
                  <a:gd name="T37" fmla="*/ 71 h 274"/>
                  <a:gd name="T38" fmla="*/ 232 w 298"/>
                  <a:gd name="T39" fmla="*/ 44 h 274"/>
                  <a:gd name="T40" fmla="*/ 206 w 298"/>
                  <a:gd name="T41" fmla="*/ 18 h 274"/>
                  <a:gd name="T42" fmla="*/ 198 w 298"/>
                  <a:gd name="T43" fmla="*/ 40 h 274"/>
                  <a:gd name="T44" fmla="*/ 198 w 298"/>
                  <a:gd name="T45" fmla="*/ 91 h 274"/>
                  <a:gd name="T46" fmla="*/ 206 w 298"/>
                  <a:gd name="T47" fmla="*/ 140 h 274"/>
                  <a:gd name="T48" fmla="*/ 214 w 298"/>
                  <a:gd name="T49" fmla="*/ 175 h 274"/>
                  <a:gd name="T50" fmla="*/ 233 w 298"/>
                  <a:gd name="T51" fmla="*/ 202 h 274"/>
                  <a:gd name="T52" fmla="*/ 251 w 298"/>
                  <a:gd name="T53" fmla="*/ 233 h 274"/>
                  <a:gd name="T54" fmla="*/ 228 w 298"/>
                  <a:gd name="T55" fmla="*/ 217 h 274"/>
                  <a:gd name="T56" fmla="*/ 207 w 298"/>
                  <a:gd name="T57" fmla="*/ 186 h 274"/>
                  <a:gd name="T58" fmla="*/ 194 w 298"/>
                  <a:gd name="T59" fmla="*/ 159 h 274"/>
                  <a:gd name="T60" fmla="*/ 185 w 298"/>
                  <a:gd name="T61" fmla="*/ 122 h 274"/>
                  <a:gd name="T62" fmla="*/ 181 w 298"/>
                  <a:gd name="T63" fmla="*/ 82 h 274"/>
                  <a:gd name="T64" fmla="*/ 179 w 298"/>
                  <a:gd name="T65" fmla="*/ 38 h 274"/>
                  <a:gd name="T66" fmla="*/ 185 w 298"/>
                  <a:gd name="T67" fmla="*/ 21 h 274"/>
                  <a:gd name="T68" fmla="*/ 44 w 298"/>
                  <a:gd name="T69" fmla="*/ 53 h 274"/>
                  <a:gd name="T70" fmla="*/ 26 w 298"/>
                  <a:gd name="T71" fmla="*/ 80 h 274"/>
                  <a:gd name="T72" fmla="*/ 16 w 298"/>
                  <a:gd name="T73" fmla="*/ 119 h 274"/>
                  <a:gd name="T74" fmla="*/ 18 w 298"/>
                  <a:gd name="T75" fmla="*/ 166 h 274"/>
                  <a:gd name="T76" fmla="*/ 31 w 298"/>
                  <a:gd name="T77" fmla="*/ 211 h 274"/>
                  <a:gd name="T78" fmla="*/ 48 w 298"/>
                  <a:gd name="T79" fmla="*/ 234 h 274"/>
                  <a:gd name="T80" fmla="*/ 69 w 298"/>
                  <a:gd name="T81" fmla="*/ 250 h 274"/>
                  <a:gd name="T82" fmla="*/ 79 w 298"/>
                  <a:gd name="T83" fmla="*/ 265 h 274"/>
                  <a:gd name="T84" fmla="*/ 75 w 298"/>
                  <a:gd name="T85" fmla="*/ 274 h 274"/>
                  <a:gd name="T86" fmla="*/ 51 w 298"/>
                  <a:gd name="T87" fmla="*/ 255 h 274"/>
                  <a:gd name="T88" fmla="*/ 18 w 298"/>
                  <a:gd name="T89" fmla="*/ 224 h 274"/>
                  <a:gd name="T90" fmla="*/ 4 w 298"/>
                  <a:gd name="T91" fmla="*/ 189 h 274"/>
                  <a:gd name="T92" fmla="*/ 0 w 298"/>
                  <a:gd name="T93" fmla="*/ 149 h 274"/>
                  <a:gd name="T94" fmla="*/ 4 w 298"/>
                  <a:gd name="T95" fmla="*/ 106 h 274"/>
                  <a:gd name="T96" fmla="*/ 9 w 298"/>
                  <a:gd name="T97" fmla="*/ 74 h 274"/>
                  <a:gd name="T98" fmla="*/ 35 w 298"/>
                  <a:gd name="T99" fmla="*/ 44 h 274"/>
                  <a:gd name="T100" fmla="*/ 53 w 298"/>
                  <a:gd name="T101" fmla="*/ 29 h 274"/>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98"/>
                  <a:gd name="T154" fmla="*/ 0 h 274"/>
                  <a:gd name="T155" fmla="*/ 298 w 298"/>
                  <a:gd name="T156" fmla="*/ 274 h 274"/>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98" h="274">
                    <a:moveTo>
                      <a:pt x="53" y="29"/>
                    </a:moveTo>
                    <a:lnTo>
                      <a:pt x="185" y="3"/>
                    </a:lnTo>
                    <a:lnTo>
                      <a:pt x="214" y="0"/>
                    </a:lnTo>
                    <a:lnTo>
                      <a:pt x="245" y="27"/>
                    </a:lnTo>
                    <a:lnTo>
                      <a:pt x="269" y="62"/>
                    </a:lnTo>
                    <a:lnTo>
                      <a:pt x="289" y="105"/>
                    </a:lnTo>
                    <a:lnTo>
                      <a:pt x="295" y="141"/>
                    </a:lnTo>
                    <a:lnTo>
                      <a:pt x="298" y="190"/>
                    </a:lnTo>
                    <a:lnTo>
                      <a:pt x="289" y="225"/>
                    </a:lnTo>
                    <a:lnTo>
                      <a:pt x="269" y="261"/>
                    </a:lnTo>
                    <a:lnTo>
                      <a:pt x="88" y="270"/>
                    </a:lnTo>
                    <a:lnTo>
                      <a:pt x="82" y="256"/>
                    </a:lnTo>
                    <a:lnTo>
                      <a:pt x="117" y="250"/>
                    </a:lnTo>
                    <a:lnTo>
                      <a:pt x="258" y="243"/>
                    </a:lnTo>
                    <a:lnTo>
                      <a:pt x="273" y="217"/>
                    </a:lnTo>
                    <a:lnTo>
                      <a:pt x="280" y="177"/>
                    </a:lnTo>
                    <a:lnTo>
                      <a:pt x="277" y="140"/>
                    </a:lnTo>
                    <a:lnTo>
                      <a:pt x="269" y="102"/>
                    </a:lnTo>
                    <a:lnTo>
                      <a:pt x="254" y="71"/>
                    </a:lnTo>
                    <a:lnTo>
                      <a:pt x="232" y="44"/>
                    </a:lnTo>
                    <a:lnTo>
                      <a:pt x="206" y="18"/>
                    </a:lnTo>
                    <a:lnTo>
                      <a:pt x="198" y="40"/>
                    </a:lnTo>
                    <a:lnTo>
                      <a:pt x="198" y="91"/>
                    </a:lnTo>
                    <a:lnTo>
                      <a:pt x="206" y="140"/>
                    </a:lnTo>
                    <a:lnTo>
                      <a:pt x="214" y="175"/>
                    </a:lnTo>
                    <a:lnTo>
                      <a:pt x="233" y="202"/>
                    </a:lnTo>
                    <a:lnTo>
                      <a:pt x="251" y="233"/>
                    </a:lnTo>
                    <a:lnTo>
                      <a:pt x="228" y="217"/>
                    </a:lnTo>
                    <a:lnTo>
                      <a:pt x="207" y="186"/>
                    </a:lnTo>
                    <a:lnTo>
                      <a:pt x="194" y="159"/>
                    </a:lnTo>
                    <a:lnTo>
                      <a:pt x="185" y="122"/>
                    </a:lnTo>
                    <a:lnTo>
                      <a:pt x="181" y="82"/>
                    </a:lnTo>
                    <a:lnTo>
                      <a:pt x="179" y="38"/>
                    </a:lnTo>
                    <a:lnTo>
                      <a:pt x="185" y="21"/>
                    </a:lnTo>
                    <a:lnTo>
                      <a:pt x="44" y="53"/>
                    </a:lnTo>
                    <a:lnTo>
                      <a:pt x="26" y="80"/>
                    </a:lnTo>
                    <a:lnTo>
                      <a:pt x="16" y="119"/>
                    </a:lnTo>
                    <a:lnTo>
                      <a:pt x="18" y="166"/>
                    </a:lnTo>
                    <a:lnTo>
                      <a:pt x="31" y="211"/>
                    </a:lnTo>
                    <a:lnTo>
                      <a:pt x="48" y="234"/>
                    </a:lnTo>
                    <a:lnTo>
                      <a:pt x="69" y="250"/>
                    </a:lnTo>
                    <a:lnTo>
                      <a:pt x="79" y="265"/>
                    </a:lnTo>
                    <a:lnTo>
                      <a:pt x="75" y="274"/>
                    </a:lnTo>
                    <a:lnTo>
                      <a:pt x="51" y="255"/>
                    </a:lnTo>
                    <a:lnTo>
                      <a:pt x="18" y="224"/>
                    </a:lnTo>
                    <a:lnTo>
                      <a:pt x="4" y="189"/>
                    </a:lnTo>
                    <a:lnTo>
                      <a:pt x="0" y="149"/>
                    </a:lnTo>
                    <a:lnTo>
                      <a:pt x="4" y="106"/>
                    </a:lnTo>
                    <a:lnTo>
                      <a:pt x="9" y="74"/>
                    </a:lnTo>
                    <a:lnTo>
                      <a:pt x="35" y="44"/>
                    </a:lnTo>
                    <a:lnTo>
                      <a:pt x="53" y="29"/>
                    </a:lnTo>
                    <a:close/>
                  </a:path>
                </a:pathLst>
              </a:custGeom>
              <a:solidFill>
                <a:srgbClr val="000000"/>
              </a:solidFill>
              <a:ln w="9525">
                <a:noFill/>
                <a:round/>
                <a:headEnd/>
                <a:tailEnd/>
              </a:ln>
            </p:spPr>
            <p:txBody>
              <a:bodyPr>
                <a:prstTxWarp prst="textNoShape">
                  <a:avLst/>
                </a:prstTxWarp>
              </a:bodyPr>
              <a:lstStyle/>
              <a:p>
                <a:endParaRPr lang="en-US"/>
              </a:p>
            </p:txBody>
          </p:sp>
          <p:sp>
            <p:nvSpPr>
              <p:cNvPr id="65619" name="Freeform 40"/>
              <p:cNvSpPr>
                <a:spLocks/>
              </p:cNvSpPr>
              <p:nvPr/>
            </p:nvSpPr>
            <p:spPr bwMode="auto">
              <a:xfrm>
                <a:off x="3142" y="2711"/>
                <a:ext cx="156" cy="339"/>
              </a:xfrm>
              <a:custGeom>
                <a:avLst/>
                <a:gdLst>
                  <a:gd name="T0" fmla="*/ 99 w 156"/>
                  <a:gd name="T1" fmla="*/ 48 h 339"/>
                  <a:gd name="T2" fmla="*/ 86 w 156"/>
                  <a:gd name="T3" fmla="*/ 23 h 339"/>
                  <a:gd name="T4" fmla="*/ 75 w 156"/>
                  <a:gd name="T5" fmla="*/ 18 h 339"/>
                  <a:gd name="T6" fmla="*/ 62 w 156"/>
                  <a:gd name="T7" fmla="*/ 19 h 339"/>
                  <a:gd name="T8" fmla="*/ 35 w 156"/>
                  <a:gd name="T9" fmla="*/ 57 h 339"/>
                  <a:gd name="T10" fmla="*/ 21 w 156"/>
                  <a:gd name="T11" fmla="*/ 112 h 339"/>
                  <a:gd name="T12" fmla="*/ 18 w 156"/>
                  <a:gd name="T13" fmla="*/ 164 h 339"/>
                  <a:gd name="T14" fmla="*/ 21 w 156"/>
                  <a:gd name="T15" fmla="*/ 211 h 339"/>
                  <a:gd name="T16" fmla="*/ 35 w 156"/>
                  <a:gd name="T17" fmla="*/ 260 h 339"/>
                  <a:gd name="T18" fmla="*/ 57 w 156"/>
                  <a:gd name="T19" fmla="*/ 292 h 339"/>
                  <a:gd name="T20" fmla="*/ 86 w 156"/>
                  <a:gd name="T21" fmla="*/ 317 h 339"/>
                  <a:gd name="T22" fmla="*/ 111 w 156"/>
                  <a:gd name="T23" fmla="*/ 323 h 339"/>
                  <a:gd name="T24" fmla="*/ 129 w 156"/>
                  <a:gd name="T25" fmla="*/ 314 h 339"/>
                  <a:gd name="T26" fmla="*/ 138 w 156"/>
                  <a:gd name="T27" fmla="*/ 301 h 339"/>
                  <a:gd name="T28" fmla="*/ 140 w 156"/>
                  <a:gd name="T29" fmla="*/ 283 h 339"/>
                  <a:gd name="T30" fmla="*/ 143 w 156"/>
                  <a:gd name="T31" fmla="*/ 273 h 339"/>
                  <a:gd name="T32" fmla="*/ 156 w 156"/>
                  <a:gd name="T33" fmla="*/ 273 h 339"/>
                  <a:gd name="T34" fmla="*/ 156 w 156"/>
                  <a:gd name="T35" fmla="*/ 304 h 339"/>
                  <a:gd name="T36" fmla="*/ 143 w 156"/>
                  <a:gd name="T37" fmla="*/ 323 h 339"/>
                  <a:gd name="T38" fmla="*/ 117 w 156"/>
                  <a:gd name="T39" fmla="*/ 339 h 339"/>
                  <a:gd name="T40" fmla="*/ 93 w 156"/>
                  <a:gd name="T41" fmla="*/ 336 h 339"/>
                  <a:gd name="T42" fmla="*/ 62 w 156"/>
                  <a:gd name="T43" fmla="*/ 326 h 339"/>
                  <a:gd name="T44" fmla="*/ 36 w 156"/>
                  <a:gd name="T45" fmla="*/ 296 h 339"/>
                  <a:gd name="T46" fmla="*/ 17 w 156"/>
                  <a:gd name="T47" fmla="*/ 261 h 339"/>
                  <a:gd name="T48" fmla="*/ 3 w 156"/>
                  <a:gd name="T49" fmla="*/ 211 h 339"/>
                  <a:gd name="T50" fmla="*/ 0 w 156"/>
                  <a:gd name="T51" fmla="*/ 169 h 339"/>
                  <a:gd name="T52" fmla="*/ 3 w 156"/>
                  <a:gd name="T53" fmla="*/ 112 h 339"/>
                  <a:gd name="T54" fmla="*/ 12 w 156"/>
                  <a:gd name="T55" fmla="*/ 68 h 339"/>
                  <a:gd name="T56" fmla="*/ 32 w 156"/>
                  <a:gd name="T57" fmla="*/ 23 h 339"/>
                  <a:gd name="T58" fmla="*/ 50 w 156"/>
                  <a:gd name="T59" fmla="*/ 4 h 339"/>
                  <a:gd name="T60" fmla="*/ 72 w 156"/>
                  <a:gd name="T61" fmla="*/ 0 h 339"/>
                  <a:gd name="T62" fmla="*/ 99 w 156"/>
                  <a:gd name="T63" fmla="*/ 4 h 339"/>
                  <a:gd name="T64" fmla="*/ 117 w 156"/>
                  <a:gd name="T65" fmla="*/ 23 h 339"/>
                  <a:gd name="T66" fmla="*/ 120 w 156"/>
                  <a:gd name="T67" fmla="*/ 44 h 339"/>
                  <a:gd name="T68" fmla="*/ 99 w 156"/>
                  <a:gd name="T69" fmla="*/ 48 h 33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56"/>
                  <a:gd name="T106" fmla="*/ 0 h 339"/>
                  <a:gd name="T107" fmla="*/ 156 w 156"/>
                  <a:gd name="T108" fmla="*/ 339 h 33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56" h="339">
                    <a:moveTo>
                      <a:pt x="99" y="48"/>
                    </a:moveTo>
                    <a:lnTo>
                      <a:pt x="86" y="23"/>
                    </a:lnTo>
                    <a:lnTo>
                      <a:pt x="75" y="18"/>
                    </a:lnTo>
                    <a:lnTo>
                      <a:pt x="62" y="19"/>
                    </a:lnTo>
                    <a:lnTo>
                      <a:pt x="35" y="57"/>
                    </a:lnTo>
                    <a:lnTo>
                      <a:pt x="21" y="112"/>
                    </a:lnTo>
                    <a:lnTo>
                      <a:pt x="18" y="164"/>
                    </a:lnTo>
                    <a:lnTo>
                      <a:pt x="21" y="211"/>
                    </a:lnTo>
                    <a:lnTo>
                      <a:pt x="35" y="260"/>
                    </a:lnTo>
                    <a:lnTo>
                      <a:pt x="57" y="292"/>
                    </a:lnTo>
                    <a:lnTo>
                      <a:pt x="86" y="317"/>
                    </a:lnTo>
                    <a:lnTo>
                      <a:pt x="111" y="323"/>
                    </a:lnTo>
                    <a:lnTo>
                      <a:pt x="129" y="314"/>
                    </a:lnTo>
                    <a:lnTo>
                      <a:pt x="138" y="301"/>
                    </a:lnTo>
                    <a:lnTo>
                      <a:pt x="140" y="283"/>
                    </a:lnTo>
                    <a:lnTo>
                      <a:pt x="143" y="273"/>
                    </a:lnTo>
                    <a:lnTo>
                      <a:pt x="156" y="273"/>
                    </a:lnTo>
                    <a:lnTo>
                      <a:pt x="156" y="304"/>
                    </a:lnTo>
                    <a:lnTo>
                      <a:pt x="143" y="323"/>
                    </a:lnTo>
                    <a:lnTo>
                      <a:pt x="117" y="339"/>
                    </a:lnTo>
                    <a:lnTo>
                      <a:pt x="93" y="336"/>
                    </a:lnTo>
                    <a:lnTo>
                      <a:pt x="62" y="326"/>
                    </a:lnTo>
                    <a:lnTo>
                      <a:pt x="36" y="296"/>
                    </a:lnTo>
                    <a:lnTo>
                      <a:pt x="17" y="261"/>
                    </a:lnTo>
                    <a:lnTo>
                      <a:pt x="3" y="211"/>
                    </a:lnTo>
                    <a:lnTo>
                      <a:pt x="0" y="169"/>
                    </a:lnTo>
                    <a:lnTo>
                      <a:pt x="3" y="112"/>
                    </a:lnTo>
                    <a:lnTo>
                      <a:pt x="12" y="68"/>
                    </a:lnTo>
                    <a:lnTo>
                      <a:pt x="32" y="23"/>
                    </a:lnTo>
                    <a:lnTo>
                      <a:pt x="50" y="4"/>
                    </a:lnTo>
                    <a:lnTo>
                      <a:pt x="72" y="0"/>
                    </a:lnTo>
                    <a:lnTo>
                      <a:pt x="99" y="4"/>
                    </a:lnTo>
                    <a:lnTo>
                      <a:pt x="117" y="23"/>
                    </a:lnTo>
                    <a:lnTo>
                      <a:pt x="120" y="44"/>
                    </a:lnTo>
                    <a:lnTo>
                      <a:pt x="99" y="48"/>
                    </a:lnTo>
                    <a:close/>
                  </a:path>
                </a:pathLst>
              </a:custGeom>
              <a:solidFill>
                <a:srgbClr val="000000"/>
              </a:solidFill>
              <a:ln w="9525">
                <a:noFill/>
                <a:round/>
                <a:headEnd/>
                <a:tailEnd/>
              </a:ln>
            </p:spPr>
            <p:txBody>
              <a:bodyPr>
                <a:prstTxWarp prst="textNoShape">
                  <a:avLst/>
                </a:prstTxWarp>
              </a:bodyPr>
              <a:lstStyle/>
              <a:p>
                <a:endParaRPr lang="en-US"/>
              </a:p>
            </p:txBody>
          </p:sp>
        </p:grpSp>
        <p:sp>
          <p:nvSpPr>
            <p:cNvPr id="65614" name="Freeform 41"/>
            <p:cNvSpPr>
              <a:spLocks/>
            </p:cNvSpPr>
            <p:nvPr/>
          </p:nvSpPr>
          <p:spPr bwMode="auto">
            <a:xfrm rot="2585822">
              <a:off x="4992" y="2880"/>
              <a:ext cx="250" cy="153"/>
            </a:xfrm>
            <a:custGeom>
              <a:avLst/>
              <a:gdLst>
                <a:gd name="T0" fmla="*/ 140 w 250"/>
                <a:gd name="T1" fmla="*/ 48 h 153"/>
                <a:gd name="T2" fmla="*/ 185 w 250"/>
                <a:gd name="T3" fmla="*/ 11 h 153"/>
                <a:gd name="T4" fmla="*/ 218 w 250"/>
                <a:gd name="T5" fmla="*/ 0 h 153"/>
                <a:gd name="T6" fmla="*/ 230 w 250"/>
                <a:gd name="T7" fmla="*/ 37 h 153"/>
                <a:gd name="T8" fmla="*/ 250 w 250"/>
                <a:gd name="T9" fmla="*/ 85 h 153"/>
                <a:gd name="T10" fmla="*/ 232 w 250"/>
                <a:gd name="T11" fmla="*/ 97 h 153"/>
                <a:gd name="T12" fmla="*/ 182 w 250"/>
                <a:gd name="T13" fmla="*/ 104 h 153"/>
                <a:gd name="T14" fmla="*/ 154 w 250"/>
                <a:gd name="T15" fmla="*/ 94 h 153"/>
                <a:gd name="T16" fmla="*/ 139 w 250"/>
                <a:gd name="T17" fmla="*/ 90 h 153"/>
                <a:gd name="T18" fmla="*/ 116 w 250"/>
                <a:gd name="T19" fmla="*/ 93 h 153"/>
                <a:gd name="T20" fmla="*/ 101 w 250"/>
                <a:gd name="T21" fmla="*/ 104 h 153"/>
                <a:gd name="T22" fmla="*/ 86 w 250"/>
                <a:gd name="T23" fmla="*/ 127 h 153"/>
                <a:gd name="T24" fmla="*/ 36 w 250"/>
                <a:gd name="T25" fmla="*/ 153 h 153"/>
                <a:gd name="T26" fmla="*/ 23 w 250"/>
                <a:gd name="T27" fmla="*/ 107 h 153"/>
                <a:gd name="T28" fmla="*/ 0 w 250"/>
                <a:gd name="T29" fmla="*/ 65 h 153"/>
                <a:gd name="T30" fmla="*/ 54 w 250"/>
                <a:gd name="T31" fmla="*/ 57 h 153"/>
                <a:gd name="T32" fmla="*/ 99 w 250"/>
                <a:gd name="T33" fmla="*/ 66 h 153"/>
                <a:gd name="T34" fmla="*/ 116 w 250"/>
                <a:gd name="T35" fmla="*/ 66 h 153"/>
                <a:gd name="T36" fmla="*/ 128 w 250"/>
                <a:gd name="T37" fmla="*/ 65 h 153"/>
                <a:gd name="T38" fmla="*/ 140 w 250"/>
                <a:gd name="T39" fmla="*/ 48 h 15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50"/>
                <a:gd name="T61" fmla="*/ 0 h 153"/>
                <a:gd name="T62" fmla="*/ 250 w 250"/>
                <a:gd name="T63" fmla="*/ 153 h 153"/>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50" h="153">
                  <a:moveTo>
                    <a:pt x="140" y="48"/>
                  </a:moveTo>
                  <a:lnTo>
                    <a:pt x="185" y="11"/>
                  </a:lnTo>
                  <a:lnTo>
                    <a:pt x="218" y="0"/>
                  </a:lnTo>
                  <a:lnTo>
                    <a:pt x="230" y="37"/>
                  </a:lnTo>
                  <a:lnTo>
                    <a:pt x="250" y="85"/>
                  </a:lnTo>
                  <a:lnTo>
                    <a:pt x="232" y="97"/>
                  </a:lnTo>
                  <a:lnTo>
                    <a:pt x="182" y="104"/>
                  </a:lnTo>
                  <a:lnTo>
                    <a:pt x="154" y="94"/>
                  </a:lnTo>
                  <a:lnTo>
                    <a:pt x="139" y="90"/>
                  </a:lnTo>
                  <a:lnTo>
                    <a:pt x="116" y="93"/>
                  </a:lnTo>
                  <a:lnTo>
                    <a:pt x="101" y="104"/>
                  </a:lnTo>
                  <a:lnTo>
                    <a:pt x="86" y="127"/>
                  </a:lnTo>
                  <a:lnTo>
                    <a:pt x="36" y="153"/>
                  </a:lnTo>
                  <a:lnTo>
                    <a:pt x="23" y="107"/>
                  </a:lnTo>
                  <a:lnTo>
                    <a:pt x="0" y="65"/>
                  </a:lnTo>
                  <a:lnTo>
                    <a:pt x="54" y="57"/>
                  </a:lnTo>
                  <a:lnTo>
                    <a:pt x="99" y="66"/>
                  </a:lnTo>
                  <a:lnTo>
                    <a:pt x="116" y="66"/>
                  </a:lnTo>
                  <a:lnTo>
                    <a:pt x="128" y="65"/>
                  </a:lnTo>
                  <a:lnTo>
                    <a:pt x="140" y="48"/>
                  </a:lnTo>
                  <a:close/>
                </a:path>
              </a:pathLst>
            </a:custGeom>
            <a:solidFill>
              <a:srgbClr val="FC0128"/>
            </a:solidFill>
            <a:ln w="9525">
              <a:noFill/>
              <a:round/>
              <a:headEnd/>
              <a:tailEnd/>
            </a:ln>
          </p:spPr>
          <p:txBody>
            <a:bodyPr>
              <a:prstTxWarp prst="textNoShape">
                <a:avLst/>
              </a:prstTxWarp>
            </a:bodyPr>
            <a:lstStyle/>
            <a:p>
              <a:endParaRPr lang="en-US"/>
            </a:p>
          </p:txBody>
        </p:sp>
        <p:sp>
          <p:nvSpPr>
            <p:cNvPr id="65615" name="Freeform 42"/>
            <p:cNvSpPr>
              <a:spLocks/>
            </p:cNvSpPr>
            <p:nvPr/>
          </p:nvSpPr>
          <p:spPr bwMode="auto">
            <a:xfrm>
              <a:off x="5092" y="2798"/>
              <a:ext cx="76" cy="32"/>
            </a:xfrm>
            <a:custGeom>
              <a:avLst/>
              <a:gdLst>
                <a:gd name="T0" fmla="*/ 0 w 76"/>
                <a:gd name="T1" fmla="*/ 0 h 32"/>
                <a:gd name="T2" fmla="*/ 76 w 76"/>
                <a:gd name="T3" fmla="*/ 22 h 32"/>
                <a:gd name="T4" fmla="*/ 0 60000 65536"/>
                <a:gd name="T5" fmla="*/ 0 60000 65536"/>
                <a:gd name="T6" fmla="*/ 0 w 76"/>
                <a:gd name="T7" fmla="*/ 0 h 32"/>
                <a:gd name="T8" fmla="*/ 76 w 76"/>
                <a:gd name="T9" fmla="*/ 32 h 32"/>
              </a:gdLst>
              <a:ahLst/>
              <a:cxnLst>
                <a:cxn ang="T4">
                  <a:pos x="T0" y="T1"/>
                </a:cxn>
                <a:cxn ang="T5">
                  <a:pos x="T2" y="T3"/>
                </a:cxn>
              </a:cxnLst>
              <a:rect l="T6" t="T7" r="T8" b="T9"/>
              <a:pathLst>
                <a:path w="76" h="32">
                  <a:moveTo>
                    <a:pt x="0" y="0"/>
                  </a:moveTo>
                  <a:cubicBezTo>
                    <a:pt x="19" y="32"/>
                    <a:pt x="37" y="22"/>
                    <a:pt x="76" y="22"/>
                  </a:cubicBezTo>
                </a:path>
              </a:pathLst>
            </a:custGeom>
            <a:noFill/>
            <a:ln w="25400" cap="sq">
              <a:solidFill>
                <a:schemeClr val="bg2"/>
              </a:solidFill>
              <a:round/>
              <a:headEnd/>
              <a:tailEnd/>
            </a:ln>
          </p:spPr>
          <p:txBody>
            <a:bodyPr lIns="274320" rIns="274320">
              <a:prstTxWarp prst="textNoShape">
                <a:avLst/>
              </a:prstTxWarp>
              <a:spAutoFit/>
            </a:bodyPr>
            <a:lstStyle/>
            <a:p>
              <a:endParaRPr lang="en-US"/>
            </a:p>
          </p:txBody>
        </p:sp>
        <p:sp>
          <p:nvSpPr>
            <p:cNvPr id="65616" name="Oval 43"/>
            <p:cNvSpPr>
              <a:spLocks noChangeArrowheads="1"/>
            </p:cNvSpPr>
            <p:nvPr/>
          </p:nvSpPr>
          <p:spPr bwMode="auto">
            <a:xfrm>
              <a:off x="5210" y="2638"/>
              <a:ext cx="57" cy="59"/>
            </a:xfrm>
            <a:prstGeom prst="ellipse">
              <a:avLst/>
            </a:prstGeom>
            <a:solidFill>
              <a:schemeClr val="bg2"/>
            </a:solidFill>
            <a:ln w="12700" cap="sq">
              <a:noFill/>
              <a:round/>
              <a:headEnd/>
              <a:tailEnd/>
            </a:ln>
          </p:spPr>
          <p:txBody>
            <a:bodyPr wrap="none" lIns="274320" rIns="274320" anchor="ctr">
              <a:prstTxWarp prst="textNoShape">
                <a:avLst/>
              </a:prstTxWarp>
              <a:spAutoFit/>
            </a:bodyPr>
            <a:lstStyle/>
            <a:p>
              <a:endParaRPr lang="en-US"/>
            </a:p>
          </p:txBody>
        </p:sp>
      </p:grpSp>
      <p:grpSp>
        <p:nvGrpSpPr>
          <p:cNvPr id="65546" name="Group 44"/>
          <p:cNvGrpSpPr>
            <a:grpSpLocks/>
          </p:cNvGrpSpPr>
          <p:nvPr/>
        </p:nvGrpSpPr>
        <p:grpSpPr bwMode="auto">
          <a:xfrm>
            <a:off x="280988" y="2344738"/>
            <a:ext cx="2413000" cy="3025775"/>
            <a:chOff x="177" y="1477"/>
            <a:chExt cx="1520" cy="1906"/>
          </a:xfrm>
        </p:grpSpPr>
        <p:grpSp>
          <p:nvGrpSpPr>
            <p:cNvPr id="65547" name="Group 45"/>
            <p:cNvGrpSpPr>
              <a:grpSpLocks noChangeAspect="1"/>
            </p:cNvGrpSpPr>
            <p:nvPr/>
          </p:nvGrpSpPr>
          <p:grpSpPr bwMode="auto">
            <a:xfrm>
              <a:off x="841" y="1477"/>
              <a:ext cx="856" cy="489"/>
              <a:chOff x="1161" y="576"/>
              <a:chExt cx="1141" cy="652"/>
            </a:xfrm>
          </p:grpSpPr>
          <p:sp>
            <p:nvSpPr>
              <p:cNvPr id="65602" name="Freeform 46"/>
              <p:cNvSpPr>
                <a:spLocks noChangeAspect="1"/>
              </p:cNvSpPr>
              <p:nvPr/>
            </p:nvSpPr>
            <p:spPr bwMode="auto">
              <a:xfrm>
                <a:off x="1182" y="601"/>
                <a:ext cx="1107" cy="605"/>
              </a:xfrm>
              <a:custGeom>
                <a:avLst/>
                <a:gdLst>
                  <a:gd name="T0" fmla="*/ 5 w 1107"/>
                  <a:gd name="T1" fmla="*/ 459 h 605"/>
                  <a:gd name="T2" fmla="*/ 968 w 1107"/>
                  <a:gd name="T3" fmla="*/ 0 h 605"/>
                  <a:gd name="T4" fmla="*/ 1045 w 1107"/>
                  <a:gd name="T5" fmla="*/ 99 h 605"/>
                  <a:gd name="T6" fmla="*/ 1088 w 1107"/>
                  <a:gd name="T7" fmla="*/ 202 h 605"/>
                  <a:gd name="T8" fmla="*/ 1107 w 1107"/>
                  <a:gd name="T9" fmla="*/ 329 h 605"/>
                  <a:gd name="T10" fmla="*/ 1103 w 1107"/>
                  <a:gd name="T11" fmla="*/ 455 h 605"/>
                  <a:gd name="T12" fmla="*/ 1068 w 1107"/>
                  <a:gd name="T13" fmla="*/ 605 h 605"/>
                  <a:gd name="T14" fmla="*/ 595 w 1107"/>
                  <a:gd name="T15" fmla="*/ 573 h 605"/>
                  <a:gd name="T16" fmla="*/ 242 w 1107"/>
                  <a:gd name="T17" fmla="*/ 543 h 605"/>
                  <a:gd name="T18" fmla="*/ 5 w 1107"/>
                  <a:gd name="T19" fmla="*/ 528 h 605"/>
                  <a:gd name="T20" fmla="*/ 0 w 1107"/>
                  <a:gd name="T21" fmla="*/ 489 h 605"/>
                  <a:gd name="T22" fmla="*/ 5 w 1107"/>
                  <a:gd name="T23" fmla="*/ 459 h 60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07"/>
                  <a:gd name="T37" fmla="*/ 0 h 605"/>
                  <a:gd name="T38" fmla="*/ 1107 w 1107"/>
                  <a:gd name="T39" fmla="*/ 605 h 60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07" h="605">
                    <a:moveTo>
                      <a:pt x="5" y="459"/>
                    </a:moveTo>
                    <a:lnTo>
                      <a:pt x="968" y="0"/>
                    </a:lnTo>
                    <a:lnTo>
                      <a:pt x="1045" y="99"/>
                    </a:lnTo>
                    <a:lnTo>
                      <a:pt x="1088" y="202"/>
                    </a:lnTo>
                    <a:lnTo>
                      <a:pt x="1107" y="329"/>
                    </a:lnTo>
                    <a:lnTo>
                      <a:pt x="1103" y="455"/>
                    </a:lnTo>
                    <a:lnTo>
                      <a:pt x="1068" y="605"/>
                    </a:lnTo>
                    <a:lnTo>
                      <a:pt x="595" y="573"/>
                    </a:lnTo>
                    <a:lnTo>
                      <a:pt x="242" y="543"/>
                    </a:lnTo>
                    <a:lnTo>
                      <a:pt x="5" y="528"/>
                    </a:lnTo>
                    <a:lnTo>
                      <a:pt x="0" y="489"/>
                    </a:lnTo>
                    <a:lnTo>
                      <a:pt x="5" y="459"/>
                    </a:lnTo>
                    <a:close/>
                  </a:path>
                </a:pathLst>
              </a:custGeom>
              <a:solidFill>
                <a:srgbClr val="3366FF"/>
              </a:solidFill>
              <a:ln w="9525">
                <a:noFill/>
                <a:round/>
                <a:headEnd/>
                <a:tailEnd/>
              </a:ln>
            </p:spPr>
            <p:txBody>
              <a:bodyPr>
                <a:prstTxWarp prst="textNoShape">
                  <a:avLst/>
                </a:prstTxWarp>
              </a:bodyPr>
              <a:lstStyle/>
              <a:p>
                <a:endParaRPr lang="en-US"/>
              </a:p>
            </p:txBody>
          </p:sp>
          <p:grpSp>
            <p:nvGrpSpPr>
              <p:cNvPr id="65603" name="Group 47"/>
              <p:cNvGrpSpPr>
                <a:grpSpLocks noChangeAspect="1"/>
              </p:cNvGrpSpPr>
              <p:nvPr/>
            </p:nvGrpSpPr>
            <p:grpSpPr bwMode="auto">
              <a:xfrm>
                <a:off x="1161" y="576"/>
                <a:ext cx="1141" cy="652"/>
                <a:chOff x="1161" y="576"/>
                <a:chExt cx="1141" cy="652"/>
              </a:xfrm>
            </p:grpSpPr>
            <p:sp>
              <p:nvSpPr>
                <p:cNvPr id="65604" name="Freeform 48"/>
                <p:cNvSpPr>
                  <a:spLocks noChangeAspect="1"/>
                </p:cNvSpPr>
                <p:nvPr/>
              </p:nvSpPr>
              <p:spPr bwMode="auto">
                <a:xfrm>
                  <a:off x="1161" y="1020"/>
                  <a:ext cx="1100" cy="199"/>
                </a:xfrm>
                <a:custGeom>
                  <a:avLst/>
                  <a:gdLst>
                    <a:gd name="T0" fmla="*/ 47 w 1100"/>
                    <a:gd name="T1" fmla="*/ 14 h 199"/>
                    <a:gd name="T2" fmla="*/ 57 w 1100"/>
                    <a:gd name="T3" fmla="*/ 54 h 199"/>
                    <a:gd name="T4" fmla="*/ 47 w 1100"/>
                    <a:gd name="T5" fmla="*/ 91 h 199"/>
                    <a:gd name="T6" fmla="*/ 1086 w 1100"/>
                    <a:gd name="T7" fmla="*/ 163 h 199"/>
                    <a:gd name="T8" fmla="*/ 1100 w 1100"/>
                    <a:gd name="T9" fmla="*/ 199 h 199"/>
                    <a:gd name="T10" fmla="*/ 817 w 1100"/>
                    <a:gd name="T11" fmla="*/ 173 h 199"/>
                    <a:gd name="T12" fmla="*/ 411 w 1100"/>
                    <a:gd name="T13" fmla="*/ 141 h 199"/>
                    <a:gd name="T14" fmla="*/ 15 w 1100"/>
                    <a:gd name="T15" fmla="*/ 112 h 199"/>
                    <a:gd name="T16" fmla="*/ 0 w 1100"/>
                    <a:gd name="T17" fmla="*/ 91 h 199"/>
                    <a:gd name="T18" fmla="*/ 2 w 1100"/>
                    <a:gd name="T19" fmla="*/ 40 h 199"/>
                    <a:gd name="T20" fmla="*/ 23 w 1100"/>
                    <a:gd name="T21" fmla="*/ 0 h 199"/>
                    <a:gd name="T22" fmla="*/ 47 w 1100"/>
                    <a:gd name="T23" fmla="*/ 14 h 19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00"/>
                    <a:gd name="T37" fmla="*/ 0 h 199"/>
                    <a:gd name="T38" fmla="*/ 1100 w 1100"/>
                    <a:gd name="T39" fmla="*/ 199 h 19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00" h="199">
                      <a:moveTo>
                        <a:pt x="47" y="14"/>
                      </a:moveTo>
                      <a:lnTo>
                        <a:pt x="57" y="54"/>
                      </a:lnTo>
                      <a:lnTo>
                        <a:pt x="47" y="91"/>
                      </a:lnTo>
                      <a:lnTo>
                        <a:pt x="1086" y="163"/>
                      </a:lnTo>
                      <a:lnTo>
                        <a:pt x="1100" y="199"/>
                      </a:lnTo>
                      <a:lnTo>
                        <a:pt x="817" y="173"/>
                      </a:lnTo>
                      <a:lnTo>
                        <a:pt x="411" y="141"/>
                      </a:lnTo>
                      <a:lnTo>
                        <a:pt x="15" y="112"/>
                      </a:lnTo>
                      <a:lnTo>
                        <a:pt x="0" y="91"/>
                      </a:lnTo>
                      <a:lnTo>
                        <a:pt x="2" y="40"/>
                      </a:lnTo>
                      <a:lnTo>
                        <a:pt x="23" y="0"/>
                      </a:lnTo>
                      <a:lnTo>
                        <a:pt x="47" y="14"/>
                      </a:lnTo>
                      <a:close/>
                    </a:path>
                  </a:pathLst>
                </a:custGeom>
                <a:solidFill>
                  <a:srgbClr val="000000"/>
                </a:solidFill>
                <a:ln w="9525">
                  <a:noFill/>
                  <a:round/>
                  <a:headEnd/>
                  <a:tailEnd/>
                </a:ln>
              </p:spPr>
              <p:txBody>
                <a:bodyPr>
                  <a:prstTxWarp prst="textNoShape">
                    <a:avLst/>
                  </a:prstTxWarp>
                </a:bodyPr>
                <a:lstStyle/>
                <a:p>
                  <a:endParaRPr lang="en-US"/>
                </a:p>
              </p:txBody>
            </p:sp>
            <p:sp>
              <p:nvSpPr>
                <p:cNvPr id="65605" name="Freeform 49"/>
                <p:cNvSpPr>
                  <a:spLocks noChangeAspect="1"/>
                </p:cNvSpPr>
                <p:nvPr/>
              </p:nvSpPr>
              <p:spPr bwMode="auto">
                <a:xfrm>
                  <a:off x="1181" y="576"/>
                  <a:ext cx="1121" cy="652"/>
                </a:xfrm>
                <a:custGeom>
                  <a:avLst/>
                  <a:gdLst>
                    <a:gd name="T0" fmla="*/ 8 w 1121"/>
                    <a:gd name="T1" fmla="*/ 485 h 652"/>
                    <a:gd name="T2" fmla="*/ 965 w 1121"/>
                    <a:gd name="T3" fmla="*/ 46 h 652"/>
                    <a:gd name="T4" fmla="*/ 1011 w 1121"/>
                    <a:gd name="T5" fmla="*/ 104 h 652"/>
                    <a:gd name="T6" fmla="*/ 1047 w 1121"/>
                    <a:gd name="T7" fmla="*/ 173 h 652"/>
                    <a:gd name="T8" fmla="*/ 1067 w 1121"/>
                    <a:gd name="T9" fmla="*/ 247 h 652"/>
                    <a:gd name="T10" fmla="*/ 1079 w 1121"/>
                    <a:gd name="T11" fmla="*/ 337 h 652"/>
                    <a:gd name="T12" fmla="*/ 1086 w 1121"/>
                    <a:gd name="T13" fmla="*/ 416 h 652"/>
                    <a:gd name="T14" fmla="*/ 1067 w 1121"/>
                    <a:gd name="T15" fmla="*/ 506 h 652"/>
                    <a:gd name="T16" fmla="*/ 1062 w 1121"/>
                    <a:gd name="T17" fmla="*/ 579 h 652"/>
                    <a:gd name="T18" fmla="*/ 1052 w 1121"/>
                    <a:gd name="T19" fmla="*/ 624 h 652"/>
                    <a:gd name="T20" fmla="*/ 1075 w 1121"/>
                    <a:gd name="T21" fmla="*/ 652 h 652"/>
                    <a:gd name="T22" fmla="*/ 1102 w 1121"/>
                    <a:gd name="T23" fmla="*/ 594 h 652"/>
                    <a:gd name="T24" fmla="*/ 1121 w 1121"/>
                    <a:gd name="T25" fmla="*/ 448 h 652"/>
                    <a:gd name="T26" fmla="*/ 1121 w 1121"/>
                    <a:gd name="T27" fmla="*/ 354 h 652"/>
                    <a:gd name="T28" fmla="*/ 1114 w 1121"/>
                    <a:gd name="T29" fmla="*/ 263 h 652"/>
                    <a:gd name="T30" fmla="*/ 1086 w 1121"/>
                    <a:gd name="T31" fmla="*/ 173 h 652"/>
                    <a:gd name="T32" fmla="*/ 1054 w 1121"/>
                    <a:gd name="T33" fmla="*/ 116 h 652"/>
                    <a:gd name="T34" fmla="*/ 1005 w 1121"/>
                    <a:gd name="T35" fmla="*/ 49 h 652"/>
                    <a:gd name="T36" fmla="*/ 965 w 1121"/>
                    <a:gd name="T37" fmla="*/ 0 h 652"/>
                    <a:gd name="T38" fmla="*/ 0 w 1121"/>
                    <a:gd name="T39" fmla="*/ 464 h 652"/>
                    <a:gd name="T40" fmla="*/ 8 w 1121"/>
                    <a:gd name="T41" fmla="*/ 485 h 65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121"/>
                    <a:gd name="T64" fmla="*/ 0 h 652"/>
                    <a:gd name="T65" fmla="*/ 1121 w 1121"/>
                    <a:gd name="T66" fmla="*/ 652 h 65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121" h="652">
                      <a:moveTo>
                        <a:pt x="8" y="485"/>
                      </a:moveTo>
                      <a:lnTo>
                        <a:pt x="965" y="46"/>
                      </a:lnTo>
                      <a:lnTo>
                        <a:pt x="1011" y="104"/>
                      </a:lnTo>
                      <a:lnTo>
                        <a:pt x="1047" y="173"/>
                      </a:lnTo>
                      <a:lnTo>
                        <a:pt x="1067" y="247"/>
                      </a:lnTo>
                      <a:lnTo>
                        <a:pt x="1079" y="337"/>
                      </a:lnTo>
                      <a:lnTo>
                        <a:pt x="1086" y="416"/>
                      </a:lnTo>
                      <a:lnTo>
                        <a:pt x="1067" y="506"/>
                      </a:lnTo>
                      <a:lnTo>
                        <a:pt x="1062" y="579"/>
                      </a:lnTo>
                      <a:lnTo>
                        <a:pt x="1052" y="624"/>
                      </a:lnTo>
                      <a:lnTo>
                        <a:pt x="1075" y="652"/>
                      </a:lnTo>
                      <a:lnTo>
                        <a:pt x="1102" y="594"/>
                      </a:lnTo>
                      <a:lnTo>
                        <a:pt x="1121" y="448"/>
                      </a:lnTo>
                      <a:lnTo>
                        <a:pt x="1121" y="354"/>
                      </a:lnTo>
                      <a:lnTo>
                        <a:pt x="1114" y="263"/>
                      </a:lnTo>
                      <a:lnTo>
                        <a:pt x="1086" y="173"/>
                      </a:lnTo>
                      <a:lnTo>
                        <a:pt x="1054" y="116"/>
                      </a:lnTo>
                      <a:lnTo>
                        <a:pt x="1005" y="49"/>
                      </a:lnTo>
                      <a:lnTo>
                        <a:pt x="965" y="0"/>
                      </a:lnTo>
                      <a:lnTo>
                        <a:pt x="0" y="464"/>
                      </a:lnTo>
                      <a:lnTo>
                        <a:pt x="8" y="485"/>
                      </a:lnTo>
                      <a:close/>
                    </a:path>
                  </a:pathLst>
                </a:custGeom>
                <a:solidFill>
                  <a:srgbClr val="000000"/>
                </a:solidFill>
                <a:ln w="9525">
                  <a:noFill/>
                  <a:round/>
                  <a:headEnd/>
                  <a:tailEnd/>
                </a:ln>
              </p:spPr>
              <p:txBody>
                <a:bodyPr>
                  <a:prstTxWarp prst="textNoShape">
                    <a:avLst/>
                  </a:prstTxWarp>
                </a:bodyPr>
                <a:lstStyle/>
                <a:p>
                  <a:endParaRPr lang="en-US"/>
                </a:p>
              </p:txBody>
            </p:sp>
          </p:grpSp>
        </p:grpSp>
        <p:sp>
          <p:nvSpPr>
            <p:cNvPr id="65548" name="Freeform 50"/>
            <p:cNvSpPr>
              <a:spLocks noChangeAspect="1"/>
            </p:cNvSpPr>
            <p:nvPr/>
          </p:nvSpPr>
          <p:spPr bwMode="auto">
            <a:xfrm>
              <a:off x="243" y="2418"/>
              <a:ext cx="924" cy="291"/>
            </a:xfrm>
            <a:custGeom>
              <a:avLst/>
              <a:gdLst>
                <a:gd name="T0" fmla="*/ 0 w 1231"/>
                <a:gd name="T1" fmla="*/ 9 h 388"/>
                <a:gd name="T2" fmla="*/ 24 w 1231"/>
                <a:gd name="T3" fmla="*/ 0 h 388"/>
                <a:gd name="T4" fmla="*/ 42 w 1231"/>
                <a:gd name="T5" fmla="*/ 2 h 388"/>
                <a:gd name="T6" fmla="*/ 51 w 1231"/>
                <a:gd name="T7" fmla="*/ 2 h 388"/>
                <a:gd name="T8" fmla="*/ 64 w 1231"/>
                <a:gd name="T9" fmla="*/ 2 h 388"/>
                <a:gd name="T10" fmla="*/ 70 w 1231"/>
                <a:gd name="T11" fmla="*/ 4 h 388"/>
                <a:gd name="T12" fmla="*/ 42 w 1231"/>
                <a:gd name="T13" fmla="*/ 16 h 388"/>
                <a:gd name="T14" fmla="*/ 35 w 1231"/>
                <a:gd name="T15" fmla="*/ 20 h 388"/>
                <a:gd name="T16" fmla="*/ 26 w 1231"/>
                <a:gd name="T17" fmla="*/ 22 h 388"/>
                <a:gd name="T18" fmla="*/ 15 w 1231"/>
                <a:gd name="T19" fmla="*/ 21 h 388"/>
                <a:gd name="T20" fmla="*/ 8 w 1231"/>
                <a:gd name="T21" fmla="*/ 20 h 388"/>
                <a:gd name="T22" fmla="*/ 2 w 1231"/>
                <a:gd name="T23" fmla="*/ 14 h 388"/>
                <a:gd name="T24" fmla="*/ 0 w 1231"/>
                <a:gd name="T25" fmla="*/ 9 h 38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31"/>
                <a:gd name="T40" fmla="*/ 0 h 388"/>
                <a:gd name="T41" fmla="*/ 1231 w 1231"/>
                <a:gd name="T42" fmla="*/ 388 h 38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31" h="388">
                  <a:moveTo>
                    <a:pt x="0" y="157"/>
                  </a:moveTo>
                  <a:lnTo>
                    <a:pt x="420" y="0"/>
                  </a:lnTo>
                  <a:lnTo>
                    <a:pt x="744" y="30"/>
                  </a:lnTo>
                  <a:lnTo>
                    <a:pt x="904" y="37"/>
                  </a:lnTo>
                  <a:lnTo>
                    <a:pt x="1114" y="37"/>
                  </a:lnTo>
                  <a:lnTo>
                    <a:pt x="1231" y="52"/>
                  </a:lnTo>
                  <a:lnTo>
                    <a:pt x="744" y="283"/>
                  </a:lnTo>
                  <a:lnTo>
                    <a:pt x="622" y="361"/>
                  </a:lnTo>
                  <a:lnTo>
                    <a:pt x="448" y="388"/>
                  </a:lnTo>
                  <a:lnTo>
                    <a:pt x="261" y="374"/>
                  </a:lnTo>
                  <a:lnTo>
                    <a:pt x="140" y="346"/>
                  </a:lnTo>
                  <a:lnTo>
                    <a:pt x="34" y="261"/>
                  </a:lnTo>
                  <a:lnTo>
                    <a:pt x="0" y="157"/>
                  </a:lnTo>
                  <a:close/>
                </a:path>
              </a:pathLst>
            </a:custGeom>
            <a:solidFill>
              <a:srgbClr val="FCFEB9"/>
            </a:solidFill>
            <a:ln w="9525">
              <a:noFill/>
              <a:round/>
              <a:headEnd/>
              <a:tailEnd/>
            </a:ln>
          </p:spPr>
          <p:txBody>
            <a:bodyPr>
              <a:prstTxWarp prst="textNoShape">
                <a:avLst/>
              </a:prstTxWarp>
            </a:bodyPr>
            <a:lstStyle/>
            <a:p>
              <a:endParaRPr lang="en-US"/>
            </a:p>
          </p:txBody>
        </p:sp>
        <p:sp>
          <p:nvSpPr>
            <p:cNvPr id="65549" name="Freeform 51"/>
            <p:cNvSpPr>
              <a:spLocks noChangeAspect="1"/>
            </p:cNvSpPr>
            <p:nvPr/>
          </p:nvSpPr>
          <p:spPr bwMode="auto">
            <a:xfrm>
              <a:off x="419" y="2331"/>
              <a:ext cx="574" cy="522"/>
            </a:xfrm>
            <a:custGeom>
              <a:avLst/>
              <a:gdLst>
                <a:gd name="T0" fmla="*/ 2 w 764"/>
                <a:gd name="T1" fmla="*/ 9 h 696"/>
                <a:gd name="T2" fmla="*/ 0 w 764"/>
                <a:gd name="T3" fmla="*/ 14 h 696"/>
                <a:gd name="T4" fmla="*/ 2 w 764"/>
                <a:gd name="T5" fmla="*/ 18 h 696"/>
                <a:gd name="T6" fmla="*/ 3 w 764"/>
                <a:gd name="T7" fmla="*/ 20 h 696"/>
                <a:gd name="T8" fmla="*/ 5 w 764"/>
                <a:gd name="T9" fmla="*/ 21 h 696"/>
                <a:gd name="T10" fmla="*/ 8 w 764"/>
                <a:gd name="T11" fmla="*/ 20 h 696"/>
                <a:gd name="T12" fmla="*/ 17 w 764"/>
                <a:gd name="T13" fmla="*/ 16 h 696"/>
                <a:gd name="T14" fmla="*/ 23 w 764"/>
                <a:gd name="T15" fmla="*/ 11 h 696"/>
                <a:gd name="T16" fmla="*/ 26 w 764"/>
                <a:gd name="T17" fmla="*/ 8 h 696"/>
                <a:gd name="T18" fmla="*/ 29 w 764"/>
                <a:gd name="T19" fmla="*/ 8 h 696"/>
                <a:gd name="T20" fmla="*/ 27 w 764"/>
                <a:gd name="T21" fmla="*/ 11 h 696"/>
                <a:gd name="T22" fmla="*/ 24 w 764"/>
                <a:gd name="T23" fmla="*/ 17 h 696"/>
                <a:gd name="T24" fmla="*/ 23 w 764"/>
                <a:gd name="T25" fmla="*/ 23 h 696"/>
                <a:gd name="T26" fmla="*/ 23 w 764"/>
                <a:gd name="T27" fmla="*/ 30 h 696"/>
                <a:gd name="T28" fmla="*/ 24 w 764"/>
                <a:gd name="T29" fmla="*/ 36 h 696"/>
                <a:gd name="T30" fmla="*/ 26 w 764"/>
                <a:gd name="T31" fmla="*/ 40 h 696"/>
                <a:gd name="T32" fmla="*/ 29 w 764"/>
                <a:gd name="T33" fmla="*/ 38 h 696"/>
                <a:gd name="T34" fmla="*/ 34 w 764"/>
                <a:gd name="T35" fmla="*/ 36 h 696"/>
                <a:gd name="T36" fmla="*/ 40 w 764"/>
                <a:gd name="T37" fmla="*/ 35 h 696"/>
                <a:gd name="T38" fmla="*/ 43 w 764"/>
                <a:gd name="T39" fmla="*/ 35 h 696"/>
                <a:gd name="T40" fmla="*/ 44 w 764"/>
                <a:gd name="T41" fmla="*/ 32 h 696"/>
                <a:gd name="T42" fmla="*/ 44 w 764"/>
                <a:gd name="T43" fmla="*/ 28 h 696"/>
                <a:gd name="T44" fmla="*/ 41 w 764"/>
                <a:gd name="T45" fmla="*/ 28 h 696"/>
                <a:gd name="T46" fmla="*/ 35 w 764"/>
                <a:gd name="T47" fmla="*/ 31 h 696"/>
                <a:gd name="T48" fmla="*/ 32 w 764"/>
                <a:gd name="T49" fmla="*/ 32 h 696"/>
                <a:gd name="T50" fmla="*/ 29 w 764"/>
                <a:gd name="T51" fmla="*/ 35 h 696"/>
                <a:gd name="T52" fmla="*/ 26 w 764"/>
                <a:gd name="T53" fmla="*/ 33 h 696"/>
                <a:gd name="T54" fmla="*/ 26 w 764"/>
                <a:gd name="T55" fmla="*/ 27 h 696"/>
                <a:gd name="T56" fmla="*/ 29 w 764"/>
                <a:gd name="T57" fmla="*/ 20 h 696"/>
                <a:gd name="T58" fmla="*/ 32 w 764"/>
                <a:gd name="T59" fmla="*/ 12 h 696"/>
                <a:gd name="T60" fmla="*/ 34 w 764"/>
                <a:gd name="T61" fmla="*/ 8 h 696"/>
                <a:gd name="T62" fmla="*/ 34 w 764"/>
                <a:gd name="T63" fmla="*/ 5 h 696"/>
                <a:gd name="T64" fmla="*/ 33 w 764"/>
                <a:gd name="T65" fmla="*/ 2 h 696"/>
                <a:gd name="T66" fmla="*/ 32 w 764"/>
                <a:gd name="T67" fmla="*/ 2 h 696"/>
                <a:gd name="T68" fmla="*/ 29 w 764"/>
                <a:gd name="T69" fmla="*/ 0 h 696"/>
                <a:gd name="T70" fmla="*/ 23 w 764"/>
                <a:gd name="T71" fmla="*/ 2 h 696"/>
                <a:gd name="T72" fmla="*/ 17 w 764"/>
                <a:gd name="T73" fmla="*/ 5 h 696"/>
                <a:gd name="T74" fmla="*/ 8 w 764"/>
                <a:gd name="T75" fmla="*/ 7 h 696"/>
                <a:gd name="T76" fmla="*/ 2 w 764"/>
                <a:gd name="T77" fmla="*/ 9 h 69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764"/>
                <a:gd name="T118" fmla="*/ 0 h 696"/>
                <a:gd name="T119" fmla="*/ 764 w 764"/>
                <a:gd name="T120" fmla="*/ 696 h 69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764" h="696">
                  <a:moveTo>
                    <a:pt x="28" y="171"/>
                  </a:moveTo>
                  <a:lnTo>
                    <a:pt x="0" y="240"/>
                  </a:lnTo>
                  <a:lnTo>
                    <a:pt x="9" y="318"/>
                  </a:lnTo>
                  <a:lnTo>
                    <a:pt x="38" y="357"/>
                  </a:lnTo>
                  <a:lnTo>
                    <a:pt x="83" y="364"/>
                  </a:lnTo>
                  <a:lnTo>
                    <a:pt x="133" y="351"/>
                  </a:lnTo>
                  <a:lnTo>
                    <a:pt x="282" y="282"/>
                  </a:lnTo>
                  <a:lnTo>
                    <a:pt x="405" y="198"/>
                  </a:lnTo>
                  <a:lnTo>
                    <a:pt x="462" y="139"/>
                  </a:lnTo>
                  <a:lnTo>
                    <a:pt x="493" y="136"/>
                  </a:lnTo>
                  <a:lnTo>
                    <a:pt x="474" y="198"/>
                  </a:lnTo>
                  <a:lnTo>
                    <a:pt x="425" y="305"/>
                  </a:lnTo>
                  <a:lnTo>
                    <a:pt x="405" y="415"/>
                  </a:lnTo>
                  <a:lnTo>
                    <a:pt x="400" y="533"/>
                  </a:lnTo>
                  <a:lnTo>
                    <a:pt x="419" y="637"/>
                  </a:lnTo>
                  <a:lnTo>
                    <a:pt x="455" y="696"/>
                  </a:lnTo>
                  <a:lnTo>
                    <a:pt x="497" y="685"/>
                  </a:lnTo>
                  <a:lnTo>
                    <a:pt x="591" y="630"/>
                  </a:lnTo>
                  <a:lnTo>
                    <a:pt x="707" y="614"/>
                  </a:lnTo>
                  <a:lnTo>
                    <a:pt x="744" y="620"/>
                  </a:lnTo>
                  <a:lnTo>
                    <a:pt x="764" y="565"/>
                  </a:lnTo>
                  <a:lnTo>
                    <a:pt x="764" y="506"/>
                  </a:lnTo>
                  <a:lnTo>
                    <a:pt x="708" y="496"/>
                  </a:lnTo>
                  <a:lnTo>
                    <a:pt x="605" y="551"/>
                  </a:lnTo>
                  <a:lnTo>
                    <a:pt x="559" y="572"/>
                  </a:lnTo>
                  <a:lnTo>
                    <a:pt x="487" y="627"/>
                  </a:lnTo>
                  <a:lnTo>
                    <a:pt x="462" y="581"/>
                  </a:lnTo>
                  <a:lnTo>
                    <a:pt x="462" y="475"/>
                  </a:lnTo>
                  <a:lnTo>
                    <a:pt x="499" y="337"/>
                  </a:lnTo>
                  <a:lnTo>
                    <a:pt x="559" y="220"/>
                  </a:lnTo>
                  <a:lnTo>
                    <a:pt x="597" y="136"/>
                  </a:lnTo>
                  <a:lnTo>
                    <a:pt x="598" y="77"/>
                  </a:lnTo>
                  <a:lnTo>
                    <a:pt x="587" y="32"/>
                  </a:lnTo>
                  <a:lnTo>
                    <a:pt x="553" y="3"/>
                  </a:lnTo>
                  <a:lnTo>
                    <a:pt x="491" y="0"/>
                  </a:lnTo>
                  <a:lnTo>
                    <a:pt x="400" y="32"/>
                  </a:lnTo>
                  <a:lnTo>
                    <a:pt x="282" y="74"/>
                  </a:lnTo>
                  <a:lnTo>
                    <a:pt x="119" y="124"/>
                  </a:lnTo>
                  <a:lnTo>
                    <a:pt x="28" y="171"/>
                  </a:lnTo>
                  <a:close/>
                </a:path>
              </a:pathLst>
            </a:custGeom>
            <a:solidFill>
              <a:schemeClr val="tx1"/>
            </a:solidFill>
            <a:ln w="9525">
              <a:noFill/>
              <a:round/>
              <a:headEnd/>
              <a:tailEnd/>
            </a:ln>
          </p:spPr>
          <p:txBody>
            <a:bodyPr>
              <a:prstTxWarp prst="textNoShape">
                <a:avLst/>
              </a:prstTxWarp>
            </a:bodyPr>
            <a:lstStyle/>
            <a:p>
              <a:endParaRPr lang="en-US"/>
            </a:p>
          </p:txBody>
        </p:sp>
        <p:sp>
          <p:nvSpPr>
            <p:cNvPr id="65550" name="Freeform 52"/>
            <p:cNvSpPr>
              <a:spLocks noChangeAspect="1"/>
            </p:cNvSpPr>
            <p:nvPr/>
          </p:nvSpPr>
          <p:spPr bwMode="auto">
            <a:xfrm>
              <a:off x="545" y="2333"/>
              <a:ext cx="639" cy="523"/>
            </a:xfrm>
            <a:custGeom>
              <a:avLst/>
              <a:gdLst>
                <a:gd name="T0" fmla="*/ 2 w 851"/>
                <a:gd name="T1" fmla="*/ 10 h 697"/>
                <a:gd name="T2" fmla="*/ 0 w 851"/>
                <a:gd name="T3" fmla="*/ 14 h 697"/>
                <a:gd name="T4" fmla="*/ 2 w 851"/>
                <a:gd name="T5" fmla="*/ 18 h 697"/>
                <a:gd name="T6" fmla="*/ 3 w 851"/>
                <a:gd name="T7" fmla="*/ 21 h 697"/>
                <a:gd name="T8" fmla="*/ 6 w 851"/>
                <a:gd name="T9" fmla="*/ 21 h 697"/>
                <a:gd name="T10" fmla="*/ 8 w 851"/>
                <a:gd name="T11" fmla="*/ 20 h 697"/>
                <a:gd name="T12" fmla="*/ 18 w 851"/>
                <a:gd name="T13" fmla="*/ 17 h 697"/>
                <a:gd name="T14" fmla="*/ 26 w 851"/>
                <a:gd name="T15" fmla="*/ 11 h 697"/>
                <a:gd name="T16" fmla="*/ 29 w 851"/>
                <a:gd name="T17" fmla="*/ 8 h 697"/>
                <a:gd name="T18" fmla="*/ 32 w 851"/>
                <a:gd name="T19" fmla="*/ 8 h 697"/>
                <a:gd name="T20" fmla="*/ 30 w 851"/>
                <a:gd name="T21" fmla="*/ 11 h 697"/>
                <a:gd name="T22" fmla="*/ 27 w 851"/>
                <a:gd name="T23" fmla="*/ 17 h 697"/>
                <a:gd name="T24" fmla="*/ 26 w 851"/>
                <a:gd name="T25" fmla="*/ 24 h 697"/>
                <a:gd name="T26" fmla="*/ 26 w 851"/>
                <a:gd name="T27" fmla="*/ 30 h 697"/>
                <a:gd name="T28" fmla="*/ 26 w 851"/>
                <a:gd name="T29" fmla="*/ 37 h 697"/>
                <a:gd name="T30" fmla="*/ 29 w 851"/>
                <a:gd name="T31" fmla="*/ 40 h 697"/>
                <a:gd name="T32" fmla="*/ 32 w 851"/>
                <a:gd name="T33" fmla="*/ 39 h 697"/>
                <a:gd name="T34" fmla="*/ 38 w 851"/>
                <a:gd name="T35" fmla="*/ 36 h 697"/>
                <a:gd name="T36" fmla="*/ 45 w 851"/>
                <a:gd name="T37" fmla="*/ 35 h 697"/>
                <a:gd name="T38" fmla="*/ 47 w 851"/>
                <a:gd name="T39" fmla="*/ 35 h 697"/>
                <a:gd name="T40" fmla="*/ 49 w 851"/>
                <a:gd name="T41" fmla="*/ 32 h 697"/>
                <a:gd name="T42" fmla="*/ 49 w 851"/>
                <a:gd name="T43" fmla="*/ 29 h 697"/>
                <a:gd name="T44" fmla="*/ 45 w 851"/>
                <a:gd name="T45" fmla="*/ 29 h 697"/>
                <a:gd name="T46" fmla="*/ 38 w 851"/>
                <a:gd name="T47" fmla="*/ 32 h 697"/>
                <a:gd name="T48" fmla="*/ 35 w 851"/>
                <a:gd name="T49" fmla="*/ 33 h 697"/>
                <a:gd name="T50" fmla="*/ 32 w 851"/>
                <a:gd name="T51" fmla="*/ 35 h 697"/>
                <a:gd name="T52" fmla="*/ 29 w 851"/>
                <a:gd name="T53" fmla="*/ 33 h 697"/>
                <a:gd name="T54" fmla="*/ 29 w 851"/>
                <a:gd name="T55" fmla="*/ 27 h 697"/>
                <a:gd name="T56" fmla="*/ 32 w 851"/>
                <a:gd name="T57" fmla="*/ 20 h 697"/>
                <a:gd name="T58" fmla="*/ 35 w 851"/>
                <a:gd name="T59" fmla="*/ 13 h 697"/>
                <a:gd name="T60" fmla="*/ 38 w 851"/>
                <a:gd name="T61" fmla="*/ 8 h 697"/>
                <a:gd name="T62" fmla="*/ 38 w 851"/>
                <a:gd name="T63" fmla="*/ 5 h 697"/>
                <a:gd name="T64" fmla="*/ 37 w 851"/>
                <a:gd name="T65" fmla="*/ 2 h 697"/>
                <a:gd name="T66" fmla="*/ 35 w 851"/>
                <a:gd name="T67" fmla="*/ 2 h 697"/>
                <a:gd name="T68" fmla="*/ 32 w 851"/>
                <a:gd name="T69" fmla="*/ 0 h 697"/>
                <a:gd name="T70" fmla="*/ 26 w 851"/>
                <a:gd name="T71" fmla="*/ 2 h 697"/>
                <a:gd name="T72" fmla="*/ 18 w 851"/>
                <a:gd name="T73" fmla="*/ 5 h 697"/>
                <a:gd name="T74" fmla="*/ 8 w 851"/>
                <a:gd name="T75" fmla="*/ 8 h 697"/>
                <a:gd name="T76" fmla="*/ 2 w 851"/>
                <a:gd name="T77" fmla="*/ 10 h 69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851"/>
                <a:gd name="T118" fmla="*/ 0 h 697"/>
                <a:gd name="T119" fmla="*/ 851 w 851"/>
                <a:gd name="T120" fmla="*/ 697 h 697"/>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851" h="697">
                  <a:moveTo>
                    <a:pt x="30" y="170"/>
                  </a:moveTo>
                  <a:lnTo>
                    <a:pt x="0" y="239"/>
                  </a:lnTo>
                  <a:lnTo>
                    <a:pt x="8" y="319"/>
                  </a:lnTo>
                  <a:lnTo>
                    <a:pt x="42" y="358"/>
                  </a:lnTo>
                  <a:lnTo>
                    <a:pt x="92" y="365"/>
                  </a:lnTo>
                  <a:lnTo>
                    <a:pt x="147" y="351"/>
                  </a:lnTo>
                  <a:lnTo>
                    <a:pt x="313" y="281"/>
                  </a:lnTo>
                  <a:lnTo>
                    <a:pt x="449" y="199"/>
                  </a:lnTo>
                  <a:lnTo>
                    <a:pt x="514" y="138"/>
                  </a:lnTo>
                  <a:lnTo>
                    <a:pt x="549" y="135"/>
                  </a:lnTo>
                  <a:lnTo>
                    <a:pt x="529" y="199"/>
                  </a:lnTo>
                  <a:lnTo>
                    <a:pt x="472" y="304"/>
                  </a:lnTo>
                  <a:lnTo>
                    <a:pt x="449" y="416"/>
                  </a:lnTo>
                  <a:lnTo>
                    <a:pt x="445" y="533"/>
                  </a:lnTo>
                  <a:lnTo>
                    <a:pt x="465" y="637"/>
                  </a:lnTo>
                  <a:lnTo>
                    <a:pt x="507" y="697"/>
                  </a:lnTo>
                  <a:lnTo>
                    <a:pt x="553" y="686"/>
                  </a:lnTo>
                  <a:lnTo>
                    <a:pt x="657" y="631"/>
                  </a:lnTo>
                  <a:lnTo>
                    <a:pt x="786" y="614"/>
                  </a:lnTo>
                  <a:lnTo>
                    <a:pt x="828" y="621"/>
                  </a:lnTo>
                  <a:lnTo>
                    <a:pt x="851" y="566"/>
                  </a:lnTo>
                  <a:lnTo>
                    <a:pt x="851" y="505"/>
                  </a:lnTo>
                  <a:lnTo>
                    <a:pt x="789" y="497"/>
                  </a:lnTo>
                  <a:lnTo>
                    <a:pt x="673" y="551"/>
                  </a:lnTo>
                  <a:lnTo>
                    <a:pt x="622" y="573"/>
                  </a:lnTo>
                  <a:lnTo>
                    <a:pt x="542" y="628"/>
                  </a:lnTo>
                  <a:lnTo>
                    <a:pt x="514" y="582"/>
                  </a:lnTo>
                  <a:lnTo>
                    <a:pt x="514" y="475"/>
                  </a:lnTo>
                  <a:lnTo>
                    <a:pt x="556" y="338"/>
                  </a:lnTo>
                  <a:lnTo>
                    <a:pt x="622" y="219"/>
                  </a:lnTo>
                  <a:lnTo>
                    <a:pt x="664" y="135"/>
                  </a:lnTo>
                  <a:lnTo>
                    <a:pt x="666" y="76"/>
                  </a:lnTo>
                  <a:lnTo>
                    <a:pt x="653" y="31"/>
                  </a:lnTo>
                  <a:lnTo>
                    <a:pt x="615" y="2"/>
                  </a:lnTo>
                  <a:lnTo>
                    <a:pt x="546" y="0"/>
                  </a:lnTo>
                  <a:lnTo>
                    <a:pt x="445" y="31"/>
                  </a:lnTo>
                  <a:lnTo>
                    <a:pt x="313" y="73"/>
                  </a:lnTo>
                  <a:lnTo>
                    <a:pt x="131" y="124"/>
                  </a:lnTo>
                  <a:lnTo>
                    <a:pt x="30" y="170"/>
                  </a:lnTo>
                  <a:close/>
                </a:path>
              </a:pathLst>
            </a:custGeom>
            <a:solidFill>
              <a:schemeClr val="tx1"/>
            </a:solidFill>
            <a:ln w="9525">
              <a:noFill/>
              <a:round/>
              <a:headEnd/>
              <a:tailEnd/>
            </a:ln>
          </p:spPr>
          <p:txBody>
            <a:bodyPr>
              <a:prstTxWarp prst="textNoShape">
                <a:avLst/>
              </a:prstTxWarp>
            </a:bodyPr>
            <a:lstStyle/>
            <a:p>
              <a:endParaRPr lang="en-US"/>
            </a:p>
          </p:txBody>
        </p:sp>
        <p:sp>
          <p:nvSpPr>
            <p:cNvPr id="65551" name="Freeform 53"/>
            <p:cNvSpPr>
              <a:spLocks noChangeAspect="1"/>
            </p:cNvSpPr>
            <p:nvPr/>
          </p:nvSpPr>
          <p:spPr bwMode="auto">
            <a:xfrm>
              <a:off x="371" y="1908"/>
              <a:ext cx="348" cy="725"/>
            </a:xfrm>
            <a:custGeom>
              <a:avLst/>
              <a:gdLst>
                <a:gd name="T0" fmla="*/ 1 w 465"/>
                <a:gd name="T1" fmla="*/ 12 h 967"/>
                <a:gd name="T2" fmla="*/ 3 w 465"/>
                <a:gd name="T3" fmla="*/ 9 h 967"/>
                <a:gd name="T4" fmla="*/ 5 w 465"/>
                <a:gd name="T5" fmla="*/ 4 h 967"/>
                <a:gd name="T6" fmla="*/ 9 w 465"/>
                <a:gd name="T7" fmla="*/ 1 h 967"/>
                <a:gd name="T8" fmla="*/ 12 w 465"/>
                <a:gd name="T9" fmla="*/ 0 h 967"/>
                <a:gd name="T10" fmla="*/ 16 w 465"/>
                <a:gd name="T11" fmla="*/ 0 h 967"/>
                <a:gd name="T12" fmla="*/ 19 w 465"/>
                <a:gd name="T13" fmla="*/ 1 h 967"/>
                <a:gd name="T14" fmla="*/ 21 w 465"/>
                <a:gd name="T15" fmla="*/ 1 h 967"/>
                <a:gd name="T16" fmla="*/ 23 w 465"/>
                <a:gd name="T17" fmla="*/ 3 h 967"/>
                <a:gd name="T18" fmla="*/ 24 w 465"/>
                <a:gd name="T19" fmla="*/ 4 h 967"/>
                <a:gd name="T20" fmla="*/ 24 w 465"/>
                <a:gd name="T21" fmla="*/ 7 h 967"/>
                <a:gd name="T22" fmla="*/ 23 w 465"/>
                <a:gd name="T23" fmla="*/ 10 h 967"/>
                <a:gd name="T24" fmla="*/ 21 w 465"/>
                <a:gd name="T25" fmla="*/ 12 h 967"/>
                <a:gd name="T26" fmla="*/ 19 w 465"/>
                <a:gd name="T27" fmla="*/ 14 h 967"/>
                <a:gd name="T28" fmla="*/ 19 w 465"/>
                <a:gd name="T29" fmla="*/ 17 h 967"/>
                <a:gd name="T30" fmla="*/ 19 w 465"/>
                <a:gd name="T31" fmla="*/ 21 h 967"/>
                <a:gd name="T32" fmla="*/ 19 w 465"/>
                <a:gd name="T33" fmla="*/ 25 h 967"/>
                <a:gd name="T34" fmla="*/ 19 w 465"/>
                <a:gd name="T35" fmla="*/ 29 h 967"/>
                <a:gd name="T36" fmla="*/ 21 w 465"/>
                <a:gd name="T37" fmla="*/ 32 h 967"/>
                <a:gd name="T38" fmla="*/ 24 w 465"/>
                <a:gd name="T39" fmla="*/ 37 h 967"/>
                <a:gd name="T40" fmla="*/ 25 w 465"/>
                <a:gd name="T41" fmla="*/ 39 h 967"/>
                <a:gd name="T42" fmla="*/ 25 w 465"/>
                <a:gd name="T43" fmla="*/ 42 h 967"/>
                <a:gd name="T44" fmla="*/ 25 w 465"/>
                <a:gd name="T45" fmla="*/ 46 h 967"/>
                <a:gd name="T46" fmla="*/ 24 w 465"/>
                <a:gd name="T47" fmla="*/ 49 h 967"/>
                <a:gd name="T48" fmla="*/ 23 w 465"/>
                <a:gd name="T49" fmla="*/ 51 h 967"/>
                <a:gd name="T50" fmla="*/ 21 w 465"/>
                <a:gd name="T51" fmla="*/ 52 h 967"/>
                <a:gd name="T52" fmla="*/ 18 w 465"/>
                <a:gd name="T53" fmla="*/ 54 h 967"/>
                <a:gd name="T54" fmla="*/ 15 w 465"/>
                <a:gd name="T55" fmla="*/ 55 h 967"/>
                <a:gd name="T56" fmla="*/ 10 w 465"/>
                <a:gd name="T57" fmla="*/ 54 h 967"/>
                <a:gd name="T58" fmla="*/ 7 w 465"/>
                <a:gd name="T59" fmla="*/ 52 h 967"/>
                <a:gd name="T60" fmla="*/ 4 w 465"/>
                <a:gd name="T61" fmla="*/ 50 h 967"/>
                <a:gd name="T62" fmla="*/ 2 w 465"/>
                <a:gd name="T63" fmla="*/ 46 h 967"/>
                <a:gd name="T64" fmla="*/ 1 w 465"/>
                <a:gd name="T65" fmla="*/ 39 h 967"/>
                <a:gd name="T66" fmla="*/ 0 w 465"/>
                <a:gd name="T67" fmla="*/ 32 h 967"/>
                <a:gd name="T68" fmla="*/ 0 w 465"/>
                <a:gd name="T69" fmla="*/ 27 h 967"/>
                <a:gd name="T70" fmla="*/ 1 w 465"/>
                <a:gd name="T71" fmla="*/ 19 h 967"/>
                <a:gd name="T72" fmla="*/ 1 w 465"/>
                <a:gd name="T73" fmla="*/ 16 h 967"/>
                <a:gd name="T74" fmla="*/ 1 w 465"/>
                <a:gd name="T75" fmla="*/ 12 h 96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465"/>
                <a:gd name="T115" fmla="*/ 0 h 967"/>
                <a:gd name="T116" fmla="*/ 465 w 465"/>
                <a:gd name="T117" fmla="*/ 967 h 967"/>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465" h="967">
                  <a:moveTo>
                    <a:pt x="28" y="228"/>
                  </a:moveTo>
                  <a:lnTo>
                    <a:pt x="52" y="155"/>
                  </a:lnTo>
                  <a:lnTo>
                    <a:pt x="101" y="83"/>
                  </a:lnTo>
                  <a:lnTo>
                    <a:pt x="162" y="31"/>
                  </a:lnTo>
                  <a:lnTo>
                    <a:pt x="224" y="0"/>
                  </a:lnTo>
                  <a:lnTo>
                    <a:pt x="288" y="0"/>
                  </a:lnTo>
                  <a:lnTo>
                    <a:pt x="344" y="3"/>
                  </a:lnTo>
                  <a:lnTo>
                    <a:pt x="386" y="20"/>
                  </a:lnTo>
                  <a:lnTo>
                    <a:pt x="416" y="51"/>
                  </a:lnTo>
                  <a:lnTo>
                    <a:pt x="431" y="85"/>
                  </a:lnTo>
                  <a:lnTo>
                    <a:pt x="431" y="133"/>
                  </a:lnTo>
                  <a:lnTo>
                    <a:pt x="416" y="182"/>
                  </a:lnTo>
                  <a:lnTo>
                    <a:pt x="389" y="214"/>
                  </a:lnTo>
                  <a:lnTo>
                    <a:pt x="360" y="265"/>
                  </a:lnTo>
                  <a:lnTo>
                    <a:pt x="345" y="311"/>
                  </a:lnTo>
                  <a:lnTo>
                    <a:pt x="337" y="373"/>
                  </a:lnTo>
                  <a:lnTo>
                    <a:pt x="337" y="444"/>
                  </a:lnTo>
                  <a:lnTo>
                    <a:pt x="345" y="525"/>
                  </a:lnTo>
                  <a:lnTo>
                    <a:pt x="382" y="590"/>
                  </a:lnTo>
                  <a:lnTo>
                    <a:pt x="435" y="656"/>
                  </a:lnTo>
                  <a:lnTo>
                    <a:pt x="458" y="704"/>
                  </a:lnTo>
                  <a:lnTo>
                    <a:pt x="465" y="753"/>
                  </a:lnTo>
                  <a:lnTo>
                    <a:pt x="462" y="812"/>
                  </a:lnTo>
                  <a:lnTo>
                    <a:pt x="438" y="874"/>
                  </a:lnTo>
                  <a:lnTo>
                    <a:pt x="413" y="916"/>
                  </a:lnTo>
                  <a:lnTo>
                    <a:pt x="379" y="944"/>
                  </a:lnTo>
                  <a:lnTo>
                    <a:pt x="332" y="960"/>
                  </a:lnTo>
                  <a:lnTo>
                    <a:pt x="273" y="967"/>
                  </a:lnTo>
                  <a:lnTo>
                    <a:pt x="192" y="960"/>
                  </a:lnTo>
                  <a:lnTo>
                    <a:pt x="133" y="936"/>
                  </a:lnTo>
                  <a:lnTo>
                    <a:pt x="84" y="897"/>
                  </a:lnTo>
                  <a:lnTo>
                    <a:pt x="45" y="815"/>
                  </a:lnTo>
                  <a:lnTo>
                    <a:pt x="23" y="704"/>
                  </a:lnTo>
                  <a:lnTo>
                    <a:pt x="0" y="587"/>
                  </a:lnTo>
                  <a:lnTo>
                    <a:pt x="0" y="478"/>
                  </a:lnTo>
                  <a:lnTo>
                    <a:pt x="3" y="345"/>
                  </a:lnTo>
                  <a:lnTo>
                    <a:pt x="15" y="279"/>
                  </a:lnTo>
                  <a:lnTo>
                    <a:pt x="28" y="228"/>
                  </a:lnTo>
                  <a:close/>
                </a:path>
              </a:pathLst>
            </a:custGeom>
            <a:solidFill>
              <a:srgbClr val="993366"/>
            </a:solidFill>
            <a:ln w="9525">
              <a:noFill/>
              <a:round/>
              <a:headEnd/>
              <a:tailEnd/>
            </a:ln>
          </p:spPr>
          <p:txBody>
            <a:bodyPr>
              <a:prstTxWarp prst="textNoShape">
                <a:avLst/>
              </a:prstTxWarp>
            </a:bodyPr>
            <a:lstStyle/>
            <a:p>
              <a:endParaRPr lang="en-US"/>
            </a:p>
          </p:txBody>
        </p:sp>
        <p:sp>
          <p:nvSpPr>
            <p:cNvPr id="65552" name="Freeform 54"/>
            <p:cNvSpPr>
              <a:spLocks noChangeAspect="1"/>
            </p:cNvSpPr>
            <p:nvPr/>
          </p:nvSpPr>
          <p:spPr bwMode="auto">
            <a:xfrm>
              <a:off x="580" y="1537"/>
              <a:ext cx="446" cy="375"/>
            </a:xfrm>
            <a:custGeom>
              <a:avLst/>
              <a:gdLst>
                <a:gd name="T0" fmla="*/ 22 w 594"/>
                <a:gd name="T1" fmla="*/ 14 h 500"/>
                <a:gd name="T2" fmla="*/ 23 w 594"/>
                <a:gd name="T3" fmla="*/ 9 h 500"/>
                <a:gd name="T4" fmla="*/ 22 w 594"/>
                <a:gd name="T5" fmla="*/ 6 h 500"/>
                <a:gd name="T6" fmla="*/ 21 w 594"/>
                <a:gd name="T7" fmla="*/ 3 h 500"/>
                <a:gd name="T8" fmla="*/ 19 w 594"/>
                <a:gd name="T9" fmla="*/ 2 h 500"/>
                <a:gd name="T10" fmla="*/ 17 w 594"/>
                <a:gd name="T11" fmla="*/ 2 h 500"/>
                <a:gd name="T12" fmla="*/ 14 w 594"/>
                <a:gd name="T13" fmla="*/ 0 h 500"/>
                <a:gd name="T14" fmla="*/ 11 w 594"/>
                <a:gd name="T15" fmla="*/ 2 h 500"/>
                <a:gd name="T16" fmla="*/ 8 w 594"/>
                <a:gd name="T17" fmla="*/ 2 h 500"/>
                <a:gd name="T18" fmla="*/ 6 w 594"/>
                <a:gd name="T19" fmla="*/ 5 h 500"/>
                <a:gd name="T20" fmla="*/ 4 w 594"/>
                <a:gd name="T21" fmla="*/ 8 h 500"/>
                <a:gd name="T22" fmla="*/ 2 w 594"/>
                <a:gd name="T23" fmla="*/ 12 h 500"/>
                <a:gd name="T24" fmla="*/ 2 w 594"/>
                <a:gd name="T25" fmla="*/ 16 h 500"/>
                <a:gd name="T26" fmla="*/ 0 w 594"/>
                <a:gd name="T27" fmla="*/ 20 h 500"/>
                <a:gd name="T28" fmla="*/ 2 w 594"/>
                <a:gd name="T29" fmla="*/ 24 h 500"/>
                <a:gd name="T30" fmla="*/ 2 w 594"/>
                <a:gd name="T31" fmla="*/ 26 h 500"/>
                <a:gd name="T32" fmla="*/ 5 w 594"/>
                <a:gd name="T33" fmla="*/ 28 h 500"/>
                <a:gd name="T34" fmla="*/ 8 w 594"/>
                <a:gd name="T35" fmla="*/ 29 h 500"/>
                <a:gd name="T36" fmla="*/ 12 w 594"/>
                <a:gd name="T37" fmla="*/ 29 h 500"/>
                <a:gd name="T38" fmla="*/ 15 w 594"/>
                <a:gd name="T39" fmla="*/ 27 h 500"/>
                <a:gd name="T40" fmla="*/ 17 w 594"/>
                <a:gd name="T41" fmla="*/ 25 h 500"/>
                <a:gd name="T42" fmla="*/ 20 w 594"/>
                <a:gd name="T43" fmla="*/ 22 h 500"/>
                <a:gd name="T44" fmla="*/ 20 w 594"/>
                <a:gd name="T45" fmla="*/ 18 h 500"/>
                <a:gd name="T46" fmla="*/ 22 w 594"/>
                <a:gd name="T47" fmla="*/ 17 h 500"/>
                <a:gd name="T48" fmla="*/ 26 w 594"/>
                <a:gd name="T49" fmla="*/ 17 h 500"/>
                <a:gd name="T50" fmla="*/ 30 w 594"/>
                <a:gd name="T51" fmla="*/ 17 h 500"/>
                <a:gd name="T52" fmla="*/ 33 w 594"/>
                <a:gd name="T53" fmla="*/ 17 h 500"/>
                <a:gd name="T54" fmla="*/ 34 w 594"/>
                <a:gd name="T55" fmla="*/ 17 h 500"/>
                <a:gd name="T56" fmla="*/ 33 w 594"/>
                <a:gd name="T57" fmla="*/ 13 h 500"/>
                <a:gd name="T58" fmla="*/ 30 w 594"/>
                <a:gd name="T59" fmla="*/ 13 h 500"/>
                <a:gd name="T60" fmla="*/ 25 w 594"/>
                <a:gd name="T61" fmla="*/ 14 h 500"/>
                <a:gd name="T62" fmla="*/ 22 w 594"/>
                <a:gd name="T63" fmla="*/ 14 h 50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594"/>
                <a:gd name="T97" fmla="*/ 0 h 500"/>
                <a:gd name="T98" fmla="*/ 594 w 594"/>
                <a:gd name="T99" fmla="*/ 500 h 50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594" h="500">
                  <a:moveTo>
                    <a:pt x="383" y="230"/>
                  </a:moveTo>
                  <a:lnTo>
                    <a:pt x="390" y="153"/>
                  </a:lnTo>
                  <a:lnTo>
                    <a:pt x="378" y="91"/>
                  </a:lnTo>
                  <a:lnTo>
                    <a:pt x="361" y="46"/>
                  </a:lnTo>
                  <a:lnTo>
                    <a:pt x="329" y="19"/>
                  </a:lnTo>
                  <a:lnTo>
                    <a:pt x="292" y="4"/>
                  </a:lnTo>
                  <a:lnTo>
                    <a:pt x="244" y="0"/>
                  </a:lnTo>
                  <a:lnTo>
                    <a:pt x="183" y="7"/>
                  </a:lnTo>
                  <a:lnTo>
                    <a:pt x="133" y="35"/>
                  </a:lnTo>
                  <a:lnTo>
                    <a:pt x="92" y="74"/>
                  </a:lnTo>
                  <a:lnTo>
                    <a:pt x="51" y="137"/>
                  </a:lnTo>
                  <a:lnTo>
                    <a:pt x="20" y="207"/>
                  </a:lnTo>
                  <a:lnTo>
                    <a:pt x="3" y="272"/>
                  </a:lnTo>
                  <a:lnTo>
                    <a:pt x="0" y="348"/>
                  </a:lnTo>
                  <a:lnTo>
                    <a:pt x="3" y="409"/>
                  </a:lnTo>
                  <a:lnTo>
                    <a:pt x="30" y="454"/>
                  </a:lnTo>
                  <a:lnTo>
                    <a:pt x="72" y="488"/>
                  </a:lnTo>
                  <a:lnTo>
                    <a:pt x="133" y="500"/>
                  </a:lnTo>
                  <a:lnTo>
                    <a:pt x="204" y="493"/>
                  </a:lnTo>
                  <a:lnTo>
                    <a:pt x="260" y="472"/>
                  </a:lnTo>
                  <a:lnTo>
                    <a:pt x="299" y="439"/>
                  </a:lnTo>
                  <a:lnTo>
                    <a:pt x="334" y="384"/>
                  </a:lnTo>
                  <a:lnTo>
                    <a:pt x="357" y="314"/>
                  </a:lnTo>
                  <a:lnTo>
                    <a:pt x="378" y="286"/>
                  </a:lnTo>
                  <a:lnTo>
                    <a:pt x="445" y="279"/>
                  </a:lnTo>
                  <a:lnTo>
                    <a:pt x="524" y="286"/>
                  </a:lnTo>
                  <a:lnTo>
                    <a:pt x="571" y="293"/>
                  </a:lnTo>
                  <a:lnTo>
                    <a:pt x="594" y="277"/>
                  </a:lnTo>
                  <a:lnTo>
                    <a:pt x="579" y="221"/>
                  </a:lnTo>
                  <a:lnTo>
                    <a:pt x="529" y="221"/>
                  </a:lnTo>
                  <a:lnTo>
                    <a:pt x="433" y="241"/>
                  </a:lnTo>
                  <a:lnTo>
                    <a:pt x="383" y="230"/>
                  </a:lnTo>
                  <a:close/>
                </a:path>
              </a:pathLst>
            </a:custGeom>
            <a:solidFill>
              <a:schemeClr val="tx1"/>
            </a:solidFill>
            <a:ln w="9525">
              <a:noFill/>
              <a:round/>
              <a:headEnd/>
              <a:tailEnd/>
            </a:ln>
          </p:spPr>
          <p:txBody>
            <a:bodyPr>
              <a:prstTxWarp prst="textNoShape">
                <a:avLst/>
              </a:prstTxWarp>
            </a:bodyPr>
            <a:lstStyle/>
            <a:p>
              <a:endParaRPr lang="en-US"/>
            </a:p>
          </p:txBody>
        </p:sp>
        <p:sp>
          <p:nvSpPr>
            <p:cNvPr id="65553" name="Freeform 55"/>
            <p:cNvSpPr>
              <a:spLocks noChangeAspect="1"/>
            </p:cNvSpPr>
            <p:nvPr/>
          </p:nvSpPr>
          <p:spPr bwMode="auto">
            <a:xfrm>
              <a:off x="706" y="2992"/>
              <a:ext cx="347" cy="233"/>
            </a:xfrm>
            <a:custGeom>
              <a:avLst/>
              <a:gdLst>
                <a:gd name="T0" fmla="*/ 25 w 462"/>
                <a:gd name="T1" fmla="*/ 0 h 311"/>
                <a:gd name="T2" fmla="*/ 13 w 462"/>
                <a:gd name="T3" fmla="*/ 7 h 311"/>
                <a:gd name="T4" fmla="*/ 0 w 462"/>
                <a:gd name="T5" fmla="*/ 15 h 311"/>
                <a:gd name="T6" fmla="*/ 3 w 462"/>
                <a:gd name="T7" fmla="*/ 17 h 311"/>
                <a:gd name="T8" fmla="*/ 26 w 462"/>
                <a:gd name="T9" fmla="*/ 3 h 311"/>
                <a:gd name="T10" fmla="*/ 25 w 462"/>
                <a:gd name="T11" fmla="*/ 0 h 311"/>
                <a:gd name="T12" fmla="*/ 0 60000 65536"/>
                <a:gd name="T13" fmla="*/ 0 60000 65536"/>
                <a:gd name="T14" fmla="*/ 0 60000 65536"/>
                <a:gd name="T15" fmla="*/ 0 60000 65536"/>
                <a:gd name="T16" fmla="*/ 0 60000 65536"/>
                <a:gd name="T17" fmla="*/ 0 60000 65536"/>
                <a:gd name="T18" fmla="*/ 0 w 462"/>
                <a:gd name="T19" fmla="*/ 0 h 311"/>
                <a:gd name="T20" fmla="*/ 462 w 462"/>
                <a:gd name="T21" fmla="*/ 311 h 311"/>
              </a:gdLst>
              <a:ahLst/>
              <a:cxnLst>
                <a:cxn ang="T12">
                  <a:pos x="T0" y="T1"/>
                </a:cxn>
                <a:cxn ang="T13">
                  <a:pos x="T2" y="T3"/>
                </a:cxn>
                <a:cxn ang="T14">
                  <a:pos x="T4" y="T5"/>
                </a:cxn>
                <a:cxn ang="T15">
                  <a:pos x="T6" y="T7"/>
                </a:cxn>
                <a:cxn ang="T16">
                  <a:pos x="T8" y="T9"/>
                </a:cxn>
                <a:cxn ang="T17">
                  <a:pos x="T10" y="T11"/>
                </a:cxn>
              </a:cxnLst>
              <a:rect l="T18" t="T19" r="T20" b="T21"/>
              <a:pathLst>
                <a:path w="462" h="311">
                  <a:moveTo>
                    <a:pt x="427" y="0"/>
                  </a:moveTo>
                  <a:lnTo>
                    <a:pt x="215" y="135"/>
                  </a:lnTo>
                  <a:lnTo>
                    <a:pt x="0" y="269"/>
                  </a:lnTo>
                  <a:lnTo>
                    <a:pt x="49" y="311"/>
                  </a:lnTo>
                  <a:lnTo>
                    <a:pt x="462" y="57"/>
                  </a:lnTo>
                  <a:lnTo>
                    <a:pt x="427" y="0"/>
                  </a:lnTo>
                  <a:close/>
                </a:path>
              </a:pathLst>
            </a:custGeom>
            <a:solidFill>
              <a:srgbClr val="F9CF66"/>
            </a:solidFill>
            <a:ln w="9525">
              <a:noFill/>
              <a:round/>
              <a:headEnd/>
              <a:tailEnd/>
            </a:ln>
          </p:spPr>
          <p:txBody>
            <a:bodyPr>
              <a:prstTxWarp prst="textNoShape">
                <a:avLst/>
              </a:prstTxWarp>
            </a:bodyPr>
            <a:lstStyle/>
            <a:p>
              <a:endParaRPr lang="en-US"/>
            </a:p>
          </p:txBody>
        </p:sp>
        <p:sp>
          <p:nvSpPr>
            <p:cNvPr id="65554" name="Freeform 56"/>
            <p:cNvSpPr>
              <a:spLocks noChangeAspect="1"/>
            </p:cNvSpPr>
            <p:nvPr/>
          </p:nvSpPr>
          <p:spPr bwMode="auto">
            <a:xfrm>
              <a:off x="750" y="2874"/>
              <a:ext cx="198" cy="264"/>
            </a:xfrm>
            <a:custGeom>
              <a:avLst/>
              <a:gdLst>
                <a:gd name="T0" fmla="*/ 11 w 264"/>
                <a:gd name="T1" fmla="*/ 2 h 352"/>
                <a:gd name="T2" fmla="*/ 5 w 264"/>
                <a:gd name="T3" fmla="*/ 9 h 352"/>
                <a:gd name="T4" fmla="*/ 2 w 264"/>
                <a:gd name="T5" fmla="*/ 13 h 352"/>
                <a:gd name="T6" fmla="*/ 0 w 264"/>
                <a:gd name="T7" fmla="*/ 17 h 352"/>
                <a:gd name="T8" fmla="*/ 2 w 264"/>
                <a:gd name="T9" fmla="*/ 20 h 352"/>
                <a:gd name="T10" fmla="*/ 2 w 264"/>
                <a:gd name="T11" fmla="*/ 20 h 352"/>
                <a:gd name="T12" fmla="*/ 5 w 264"/>
                <a:gd name="T13" fmla="*/ 17 h 352"/>
                <a:gd name="T14" fmla="*/ 9 w 264"/>
                <a:gd name="T15" fmla="*/ 11 h 352"/>
                <a:gd name="T16" fmla="*/ 11 w 264"/>
                <a:gd name="T17" fmla="*/ 7 h 352"/>
                <a:gd name="T18" fmla="*/ 14 w 264"/>
                <a:gd name="T19" fmla="*/ 0 h 352"/>
                <a:gd name="T20" fmla="*/ 11 w 264"/>
                <a:gd name="T21" fmla="*/ 2 h 35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64"/>
                <a:gd name="T34" fmla="*/ 0 h 352"/>
                <a:gd name="T35" fmla="*/ 264 w 264"/>
                <a:gd name="T36" fmla="*/ 352 h 35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64" h="352">
                  <a:moveTo>
                    <a:pt x="206" y="26"/>
                  </a:moveTo>
                  <a:lnTo>
                    <a:pt x="88" y="155"/>
                  </a:lnTo>
                  <a:lnTo>
                    <a:pt x="30" y="233"/>
                  </a:lnTo>
                  <a:lnTo>
                    <a:pt x="0" y="311"/>
                  </a:lnTo>
                  <a:lnTo>
                    <a:pt x="10" y="345"/>
                  </a:lnTo>
                  <a:lnTo>
                    <a:pt x="45" y="352"/>
                  </a:lnTo>
                  <a:lnTo>
                    <a:pt x="88" y="303"/>
                  </a:lnTo>
                  <a:lnTo>
                    <a:pt x="157" y="195"/>
                  </a:lnTo>
                  <a:lnTo>
                    <a:pt x="202" y="120"/>
                  </a:lnTo>
                  <a:lnTo>
                    <a:pt x="264" y="0"/>
                  </a:lnTo>
                  <a:lnTo>
                    <a:pt x="206" y="26"/>
                  </a:lnTo>
                  <a:close/>
                </a:path>
              </a:pathLst>
            </a:custGeom>
            <a:solidFill>
              <a:srgbClr val="F9CF66"/>
            </a:solidFill>
            <a:ln w="9525">
              <a:noFill/>
              <a:round/>
              <a:headEnd/>
              <a:tailEnd/>
            </a:ln>
          </p:spPr>
          <p:txBody>
            <a:bodyPr>
              <a:prstTxWarp prst="textNoShape">
                <a:avLst/>
              </a:prstTxWarp>
            </a:bodyPr>
            <a:lstStyle/>
            <a:p>
              <a:endParaRPr lang="en-US"/>
            </a:p>
          </p:txBody>
        </p:sp>
        <p:sp>
          <p:nvSpPr>
            <p:cNvPr id="65555" name="Freeform 57"/>
            <p:cNvSpPr>
              <a:spLocks noChangeAspect="1"/>
            </p:cNvSpPr>
            <p:nvPr/>
          </p:nvSpPr>
          <p:spPr bwMode="auto">
            <a:xfrm>
              <a:off x="1002" y="2475"/>
              <a:ext cx="211" cy="300"/>
            </a:xfrm>
            <a:custGeom>
              <a:avLst/>
              <a:gdLst>
                <a:gd name="T0" fmla="*/ 0 w 281"/>
                <a:gd name="T1" fmla="*/ 19 h 401"/>
                <a:gd name="T2" fmla="*/ 6 w 281"/>
                <a:gd name="T3" fmla="*/ 9 h 401"/>
                <a:gd name="T4" fmla="*/ 11 w 281"/>
                <a:gd name="T5" fmla="*/ 1 h 401"/>
                <a:gd name="T6" fmla="*/ 17 w 281"/>
                <a:gd name="T7" fmla="*/ 0 h 401"/>
                <a:gd name="T8" fmla="*/ 11 w 281"/>
                <a:gd name="T9" fmla="*/ 7 h 401"/>
                <a:gd name="T10" fmla="*/ 6 w 281"/>
                <a:gd name="T11" fmla="*/ 14 h 401"/>
                <a:gd name="T12" fmla="*/ 0 w 281"/>
                <a:gd name="T13" fmla="*/ 22 h 401"/>
                <a:gd name="T14" fmla="*/ 0 w 281"/>
                <a:gd name="T15" fmla="*/ 19 h 401"/>
                <a:gd name="T16" fmla="*/ 0 60000 65536"/>
                <a:gd name="T17" fmla="*/ 0 60000 65536"/>
                <a:gd name="T18" fmla="*/ 0 60000 65536"/>
                <a:gd name="T19" fmla="*/ 0 60000 65536"/>
                <a:gd name="T20" fmla="*/ 0 60000 65536"/>
                <a:gd name="T21" fmla="*/ 0 60000 65536"/>
                <a:gd name="T22" fmla="*/ 0 60000 65536"/>
                <a:gd name="T23" fmla="*/ 0 60000 65536"/>
                <a:gd name="T24" fmla="*/ 0 w 281"/>
                <a:gd name="T25" fmla="*/ 0 h 401"/>
                <a:gd name="T26" fmla="*/ 281 w 281"/>
                <a:gd name="T27" fmla="*/ 401 h 40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81" h="401">
                  <a:moveTo>
                    <a:pt x="0" y="360"/>
                  </a:moveTo>
                  <a:lnTo>
                    <a:pt x="97" y="156"/>
                  </a:lnTo>
                  <a:lnTo>
                    <a:pt x="188" y="7"/>
                  </a:lnTo>
                  <a:lnTo>
                    <a:pt x="281" y="0"/>
                  </a:lnTo>
                  <a:lnTo>
                    <a:pt x="195" y="121"/>
                  </a:lnTo>
                  <a:lnTo>
                    <a:pt x="110" y="254"/>
                  </a:lnTo>
                  <a:lnTo>
                    <a:pt x="0" y="401"/>
                  </a:lnTo>
                  <a:lnTo>
                    <a:pt x="0" y="360"/>
                  </a:lnTo>
                  <a:close/>
                </a:path>
              </a:pathLst>
            </a:custGeom>
            <a:solidFill>
              <a:srgbClr val="F9CF66"/>
            </a:solidFill>
            <a:ln w="9525">
              <a:noFill/>
              <a:round/>
              <a:headEnd/>
              <a:tailEnd/>
            </a:ln>
          </p:spPr>
          <p:txBody>
            <a:bodyPr>
              <a:prstTxWarp prst="textNoShape">
                <a:avLst/>
              </a:prstTxWarp>
            </a:bodyPr>
            <a:lstStyle/>
            <a:p>
              <a:endParaRPr lang="en-US"/>
            </a:p>
          </p:txBody>
        </p:sp>
        <p:sp>
          <p:nvSpPr>
            <p:cNvPr id="65556" name="Freeform 58"/>
            <p:cNvSpPr>
              <a:spLocks noChangeAspect="1"/>
            </p:cNvSpPr>
            <p:nvPr/>
          </p:nvSpPr>
          <p:spPr bwMode="auto">
            <a:xfrm>
              <a:off x="198" y="2961"/>
              <a:ext cx="453" cy="398"/>
            </a:xfrm>
            <a:custGeom>
              <a:avLst/>
              <a:gdLst>
                <a:gd name="T0" fmla="*/ 23 w 604"/>
                <a:gd name="T1" fmla="*/ 0 h 530"/>
                <a:gd name="T2" fmla="*/ 13 w 604"/>
                <a:gd name="T3" fmla="*/ 8 h 530"/>
                <a:gd name="T4" fmla="*/ 9 w 604"/>
                <a:gd name="T5" fmla="*/ 13 h 530"/>
                <a:gd name="T6" fmla="*/ 4 w 604"/>
                <a:gd name="T7" fmla="*/ 21 h 530"/>
                <a:gd name="T8" fmla="*/ 0 w 604"/>
                <a:gd name="T9" fmla="*/ 27 h 530"/>
                <a:gd name="T10" fmla="*/ 2 w 604"/>
                <a:gd name="T11" fmla="*/ 30 h 530"/>
                <a:gd name="T12" fmla="*/ 3 w 604"/>
                <a:gd name="T13" fmla="*/ 30 h 530"/>
                <a:gd name="T14" fmla="*/ 4 w 604"/>
                <a:gd name="T15" fmla="*/ 28 h 530"/>
                <a:gd name="T16" fmla="*/ 11 w 604"/>
                <a:gd name="T17" fmla="*/ 17 h 530"/>
                <a:gd name="T18" fmla="*/ 34 w 604"/>
                <a:gd name="T19" fmla="*/ 18 h 530"/>
                <a:gd name="T20" fmla="*/ 32 w 604"/>
                <a:gd name="T21" fmla="*/ 15 h 530"/>
                <a:gd name="T22" fmla="*/ 13 w 604"/>
                <a:gd name="T23" fmla="*/ 13 h 530"/>
                <a:gd name="T24" fmla="*/ 20 w 604"/>
                <a:gd name="T25" fmla="*/ 5 h 530"/>
                <a:gd name="T26" fmla="*/ 23 w 604"/>
                <a:gd name="T27" fmla="*/ 2 h 530"/>
                <a:gd name="T28" fmla="*/ 23 w 604"/>
                <a:gd name="T29" fmla="*/ 0 h 53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04"/>
                <a:gd name="T46" fmla="*/ 0 h 530"/>
                <a:gd name="T47" fmla="*/ 604 w 604"/>
                <a:gd name="T48" fmla="*/ 530 h 53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04" h="530">
                  <a:moveTo>
                    <a:pt x="391" y="0"/>
                  </a:moveTo>
                  <a:lnTo>
                    <a:pt x="229" y="145"/>
                  </a:lnTo>
                  <a:lnTo>
                    <a:pt x="158" y="228"/>
                  </a:lnTo>
                  <a:lnTo>
                    <a:pt x="68" y="359"/>
                  </a:lnTo>
                  <a:lnTo>
                    <a:pt x="0" y="472"/>
                  </a:lnTo>
                  <a:lnTo>
                    <a:pt x="12" y="523"/>
                  </a:lnTo>
                  <a:lnTo>
                    <a:pt x="54" y="530"/>
                  </a:lnTo>
                  <a:lnTo>
                    <a:pt x="84" y="485"/>
                  </a:lnTo>
                  <a:lnTo>
                    <a:pt x="203" y="283"/>
                  </a:lnTo>
                  <a:lnTo>
                    <a:pt x="604" y="319"/>
                  </a:lnTo>
                  <a:lnTo>
                    <a:pt x="565" y="258"/>
                  </a:lnTo>
                  <a:lnTo>
                    <a:pt x="234" y="229"/>
                  </a:lnTo>
                  <a:lnTo>
                    <a:pt x="347" y="83"/>
                  </a:lnTo>
                  <a:lnTo>
                    <a:pt x="412" y="4"/>
                  </a:lnTo>
                  <a:lnTo>
                    <a:pt x="391" y="0"/>
                  </a:lnTo>
                  <a:close/>
                </a:path>
              </a:pathLst>
            </a:custGeom>
            <a:solidFill>
              <a:srgbClr val="F9CF66"/>
            </a:solidFill>
            <a:ln w="9525">
              <a:noFill/>
              <a:round/>
              <a:headEnd/>
              <a:tailEnd/>
            </a:ln>
          </p:spPr>
          <p:txBody>
            <a:bodyPr>
              <a:prstTxWarp prst="textNoShape">
                <a:avLst/>
              </a:prstTxWarp>
            </a:bodyPr>
            <a:lstStyle/>
            <a:p>
              <a:endParaRPr lang="en-US"/>
            </a:p>
          </p:txBody>
        </p:sp>
        <p:sp>
          <p:nvSpPr>
            <p:cNvPr id="65557" name="Freeform 59"/>
            <p:cNvSpPr>
              <a:spLocks noChangeAspect="1"/>
            </p:cNvSpPr>
            <p:nvPr/>
          </p:nvSpPr>
          <p:spPr bwMode="auto">
            <a:xfrm>
              <a:off x="524" y="2628"/>
              <a:ext cx="701" cy="577"/>
            </a:xfrm>
            <a:custGeom>
              <a:avLst/>
              <a:gdLst>
                <a:gd name="T0" fmla="*/ 33 w 934"/>
                <a:gd name="T1" fmla="*/ 15 h 770"/>
                <a:gd name="T2" fmla="*/ 47 w 934"/>
                <a:gd name="T3" fmla="*/ 32 h 770"/>
                <a:gd name="T4" fmla="*/ 53 w 934"/>
                <a:gd name="T5" fmla="*/ 38 h 770"/>
                <a:gd name="T6" fmla="*/ 53 w 934"/>
                <a:gd name="T7" fmla="*/ 41 h 770"/>
                <a:gd name="T8" fmla="*/ 52 w 934"/>
                <a:gd name="T9" fmla="*/ 43 h 770"/>
                <a:gd name="T10" fmla="*/ 49 w 934"/>
                <a:gd name="T11" fmla="*/ 43 h 770"/>
                <a:gd name="T12" fmla="*/ 45 w 934"/>
                <a:gd name="T13" fmla="*/ 39 h 770"/>
                <a:gd name="T14" fmla="*/ 41 w 934"/>
                <a:gd name="T15" fmla="*/ 33 h 770"/>
                <a:gd name="T16" fmla="*/ 38 w 934"/>
                <a:gd name="T17" fmla="*/ 27 h 770"/>
                <a:gd name="T18" fmla="*/ 34 w 934"/>
                <a:gd name="T19" fmla="*/ 21 h 770"/>
                <a:gd name="T20" fmla="*/ 32 w 934"/>
                <a:gd name="T21" fmla="*/ 17 h 770"/>
                <a:gd name="T22" fmla="*/ 4 w 934"/>
                <a:gd name="T23" fmla="*/ 28 h 770"/>
                <a:gd name="T24" fmla="*/ 0 w 934"/>
                <a:gd name="T25" fmla="*/ 23 h 770"/>
                <a:gd name="T26" fmla="*/ 22 w 934"/>
                <a:gd name="T27" fmla="*/ 0 h 770"/>
                <a:gd name="T28" fmla="*/ 24 w 934"/>
                <a:gd name="T29" fmla="*/ 4 h 770"/>
                <a:gd name="T30" fmla="*/ 11 w 934"/>
                <a:gd name="T31" fmla="*/ 17 h 770"/>
                <a:gd name="T32" fmla="*/ 4 w 934"/>
                <a:gd name="T33" fmla="*/ 24 h 770"/>
                <a:gd name="T34" fmla="*/ 32 w 934"/>
                <a:gd name="T35" fmla="*/ 13 h 770"/>
                <a:gd name="T36" fmla="*/ 33 w 934"/>
                <a:gd name="T37" fmla="*/ 15 h 77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34"/>
                <a:gd name="T58" fmla="*/ 0 h 770"/>
                <a:gd name="T59" fmla="*/ 934 w 934"/>
                <a:gd name="T60" fmla="*/ 770 h 77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34" h="770">
                  <a:moveTo>
                    <a:pt x="577" y="271"/>
                  </a:moveTo>
                  <a:lnTo>
                    <a:pt x="822" y="573"/>
                  </a:lnTo>
                  <a:lnTo>
                    <a:pt x="925" y="692"/>
                  </a:lnTo>
                  <a:lnTo>
                    <a:pt x="934" y="735"/>
                  </a:lnTo>
                  <a:lnTo>
                    <a:pt x="918" y="770"/>
                  </a:lnTo>
                  <a:lnTo>
                    <a:pt x="869" y="762"/>
                  </a:lnTo>
                  <a:lnTo>
                    <a:pt x="799" y="705"/>
                  </a:lnTo>
                  <a:lnTo>
                    <a:pt x="721" y="595"/>
                  </a:lnTo>
                  <a:lnTo>
                    <a:pt x="658" y="479"/>
                  </a:lnTo>
                  <a:lnTo>
                    <a:pt x="597" y="374"/>
                  </a:lnTo>
                  <a:lnTo>
                    <a:pt x="554" y="317"/>
                  </a:lnTo>
                  <a:lnTo>
                    <a:pt x="58" y="511"/>
                  </a:lnTo>
                  <a:lnTo>
                    <a:pt x="0" y="417"/>
                  </a:lnTo>
                  <a:lnTo>
                    <a:pt x="380" y="0"/>
                  </a:lnTo>
                  <a:lnTo>
                    <a:pt x="415" y="65"/>
                  </a:lnTo>
                  <a:lnTo>
                    <a:pt x="175" y="310"/>
                  </a:lnTo>
                  <a:lnTo>
                    <a:pt x="55" y="437"/>
                  </a:lnTo>
                  <a:lnTo>
                    <a:pt x="546" y="248"/>
                  </a:lnTo>
                  <a:lnTo>
                    <a:pt x="577" y="271"/>
                  </a:lnTo>
                  <a:close/>
                </a:path>
              </a:pathLst>
            </a:custGeom>
            <a:solidFill>
              <a:srgbClr val="F9CF66"/>
            </a:solidFill>
            <a:ln w="9525">
              <a:noFill/>
              <a:round/>
              <a:headEnd/>
              <a:tailEnd/>
            </a:ln>
          </p:spPr>
          <p:txBody>
            <a:bodyPr>
              <a:prstTxWarp prst="textNoShape">
                <a:avLst/>
              </a:prstTxWarp>
            </a:bodyPr>
            <a:lstStyle/>
            <a:p>
              <a:endParaRPr lang="en-US"/>
            </a:p>
          </p:txBody>
        </p:sp>
        <p:sp>
          <p:nvSpPr>
            <p:cNvPr id="65558" name="Freeform 60"/>
            <p:cNvSpPr>
              <a:spLocks noChangeAspect="1"/>
            </p:cNvSpPr>
            <p:nvPr/>
          </p:nvSpPr>
          <p:spPr bwMode="auto">
            <a:xfrm>
              <a:off x="335" y="2670"/>
              <a:ext cx="510" cy="703"/>
            </a:xfrm>
            <a:custGeom>
              <a:avLst/>
              <a:gdLst>
                <a:gd name="T0" fmla="*/ 0 w 681"/>
                <a:gd name="T1" fmla="*/ 0 h 938"/>
                <a:gd name="T2" fmla="*/ 5 w 681"/>
                <a:gd name="T3" fmla="*/ 10 h 938"/>
                <a:gd name="T4" fmla="*/ 9 w 681"/>
                <a:gd name="T5" fmla="*/ 16 h 938"/>
                <a:gd name="T6" fmla="*/ 13 w 681"/>
                <a:gd name="T7" fmla="*/ 24 h 938"/>
                <a:gd name="T8" fmla="*/ 18 w 681"/>
                <a:gd name="T9" fmla="*/ 31 h 938"/>
                <a:gd name="T10" fmla="*/ 24 w 681"/>
                <a:gd name="T11" fmla="*/ 41 h 938"/>
                <a:gd name="T12" fmla="*/ 30 w 681"/>
                <a:gd name="T13" fmla="*/ 49 h 938"/>
                <a:gd name="T14" fmla="*/ 34 w 681"/>
                <a:gd name="T15" fmla="*/ 52 h 938"/>
                <a:gd name="T16" fmla="*/ 37 w 681"/>
                <a:gd name="T17" fmla="*/ 52 h 938"/>
                <a:gd name="T18" fmla="*/ 37 w 681"/>
                <a:gd name="T19" fmla="*/ 49 h 938"/>
                <a:gd name="T20" fmla="*/ 35 w 681"/>
                <a:gd name="T21" fmla="*/ 46 h 938"/>
                <a:gd name="T22" fmla="*/ 28 w 681"/>
                <a:gd name="T23" fmla="*/ 38 h 938"/>
                <a:gd name="T24" fmla="*/ 22 w 681"/>
                <a:gd name="T25" fmla="*/ 32 h 938"/>
                <a:gd name="T26" fmla="*/ 17 w 681"/>
                <a:gd name="T27" fmla="*/ 25 h 938"/>
                <a:gd name="T28" fmla="*/ 13 w 681"/>
                <a:gd name="T29" fmla="*/ 17 h 938"/>
                <a:gd name="T30" fmla="*/ 9 w 681"/>
                <a:gd name="T31" fmla="*/ 10 h 938"/>
                <a:gd name="T32" fmla="*/ 5 w 681"/>
                <a:gd name="T33" fmla="*/ 1 h 938"/>
                <a:gd name="T34" fmla="*/ 0 w 681"/>
                <a:gd name="T35" fmla="*/ 0 h 93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81"/>
                <a:gd name="T55" fmla="*/ 0 h 938"/>
                <a:gd name="T56" fmla="*/ 681 w 681"/>
                <a:gd name="T57" fmla="*/ 938 h 93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81" h="938">
                  <a:moveTo>
                    <a:pt x="0" y="0"/>
                  </a:moveTo>
                  <a:lnTo>
                    <a:pt x="97" y="198"/>
                  </a:lnTo>
                  <a:lnTo>
                    <a:pt x="155" y="302"/>
                  </a:lnTo>
                  <a:lnTo>
                    <a:pt x="236" y="435"/>
                  </a:lnTo>
                  <a:lnTo>
                    <a:pt x="320" y="566"/>
                  </a:lnTo>
                  <a:lnTo>
                    <a:pt x="440" y="740"/>
                  </a:lnTo>
                  <a:lnTo>
                    <a:pt x="544" y="883"/>
                  </a:lnTo>
                  <a:lnTo>
                    <a:pt x="626" y="938"/>
                  </a:lnTo>
                  <a:lnTo>
                    <a:pt x="666" y="930"/>
                  </a:lnTo>
                  <a:lnTo>
                    <a:pt x="681" y="891"/>
                  </a:lnTo>
                  <a:lnTo>
                    <a:pt x="635" y="829"/>
                  </a:lnTo>
                  <a:lnTo>
                    <a:pt x="493" y="689"/>
                  </a:lnTo>
                  <a:lnTo>
                    <a:pt x="399" y="581"/>
                  </a:lnTo>
                  <a:lnTo>
                    <a:pt x="308" y="449"/>
                  </a:lnTo>
                  <a:lnTo>
                    <a:pt x="232" y="315"/>
                  </a:lnTo>
                  <a:lnTo>
                    <a:pt x="167" y="191"/>
                  </a:lnTo>
                  <a:lnTo>
                    <a:pt x="90" y="26"/>
                  </a:lnTo>
                  <a:lnTo>
                    <a:pt x="0" y="0"/>
                  </a:lnTo>
                  <a:close/>
                </a:path>
              </a:pathLst>
            </a:custGeom>
            <a:solidFill>
              <a:srgbClr val="F9CF66"/>
            </a:solidFill>
            <a:ln w="9525">
              <a:noFill/>
              <a:round/>
              <a:headEnd/>
              <a:tailEnd/>
            </a:ln>
          </p:spPr>
          <p:txBody>
            <a:bodyPr>
              <a:prstTxWarp prst="textNoShape">
                <a:avLst/>
              </a:prstTxWarp>
            </a:bodyPr>
            <a:lstStyle/>
            <a:p>
              <a:endParaRPr lang="en-US"/>
            </a:p>
          </p:txBody>
        </p:sp>
        <p:sp>
          <p:nvSpPr>
            <p:cNvPr id="65559" name="Freeform 61"/>
            <p:cNvSpPr>
              <a:spLocks noChangeAspect="1"/>
            </p:cNvSpPr>
            <p:nvPr/>
          </p:nvSpPr>
          <p:spPr bwMode="auto">
            <a:xfrm>
              <a:off x="1163" y="2227"/>
              <a:ext cx="60" cy="245"/>
            </a:xfrm>
            <a:custGeom>
              <a:avLst/>
              <a:gdLst>
                <a:gd name="T0" fmla="*/ 5 w 80"/>
                <a:gd name="T1" fmla="*/ 17 h 327"/>
                <a:gd name="T2" fmla="*/ 4 w 80"/>
                <a:gd name="T3" fmla="*/ 0 h 327"/>
                <a:gd name="T4" fmla="*/ 0 w 80"/>
                <a:gd name="T5" fmla="*/ 2 h 327"/>
                <a:gd name="T6" fmla="*/ 0 w 80"/>
                <a:gd name="T7" fmla="*/ 18 h 327"/>
                <a:gd name="T8" fmla="*/ 5 w 80"/>
                <a:gd name="T9" fmla="*/ 17 h 327"/>
                <a:gd name="T10" fmla="*/ 0 60000 65536"/>
                <a:gd name="T11" fmla="*/ 0 60000 65536"/>
                <a:gd name="T12" fmla="*/ 0 60000 65536"/>
                <a:gd name="T13" fmla="*/ 0 60000 65536"/>
                <a:gd name="T14" fmla="*/ 0 60000 65536"/>
                <a:gd name="T15" fmla="*/ 0 w 80"/>
                <a:gd name="T16" fmla="*/ 0 h 327"/>
                <a:gd name="T17" fmla="*/ 80 w 80"/>
                <a:gd name="T18" fmla="*/ 327 h 327"/>
              </a:gdLst>
              <a:ahLst/>
              <a:cxnLst>
                <a:cxn ang="T10">
                  <a:pos x="T0" y="T1"/>
                </a:cxn>
                <a:cxn ang="T11">
                  <a:pos x="T2" y="T3"/>
                </a:cxn>
                <a:cxn ang="T12">
                  <a:pos x="T4" y="T5"/>
                </a:cxn>
                <a:cxn ang="T13">
                  <a:pos x="T6" y="T7"/>
                </a:cxn>
                <a:cxn ang="T14">
                  <a:pos x="T8" y="T9"/>
                </a:cxn>
              </a:cxnLst>
              <a:rect l="T15" t="T16" r="T17" b="T18"/>
              <a:pathLst>
                <a:path w="80" h="327">
                  <a:moveTo>
                    <a:pt x="80" y="305"/>
                  </a:moveTo>
                  <a:lnTo>
                    <a:pt x="72" y="0"/>
                  </a:lnTo>
                  <a:lnTo>
                    <a:pt x="0" y="41"/>
                  </a:lnTo>
                  <a:lnTo>
                    <a:pt x="0" y="327"/>
                  </a:lnTo>
                  <a:lnTo>
                    <a:pt x="80" y="305"/>
                  </a:lnTo>
                  <a:close/>
                </a:path>
              </a:pathLst>
            </a:custGeom>
            <a:solidFill>
              <a:srgbClr val="F9CF66"/>
            </a:solidFill>
            <a:ln w="9525">
              <a:noFill/>
              <a:round/>
              <a:headEnd/>
              <a:tailEnd/>
            </a:ln>
          </p:spPr>
          <p:txBody>
            <a:bodyPr>
              <a:prstTxWarp prst="textNoShape">
                <a:avLst/>
              </a:prstTxWarp>
            </a:bodyPr>
            <a:lstStyle/>
            <a:p>
              <a:endParaRPr lang="en-US"/>
            </a:p>
          </p:txBody>
        </p:sp>
        <p:sp>
          <p:nvSpPr>
            <p:cNvPr id="65560" name="Freeform 62"/>
            <p:cNvSpPr>
              <a:spLocks noChangeAspect="1"/>
            </p:cNvSpPr>
            <p:nvPr/>
          </p:nvSpPr>
          <p:spPr bwMode="auto">
            <a:xfrm>
              <a:off x="776" y="2127"/>
              <a:ext cx="515" cy="235"/>
            </a:xfrm>
            <a:custGeom>
              <a:avLst/>
              <a:gdLst>
                <a:gd name="T0" fmla="*/ 1 w 687"/>
                <a:gd name="T1" fmla="*/ 14 h 313"/>
                <a:gd name="T2" fmla="*/ 11 w 687"/>
                <a:gd name="T3" fmla="*/ 11 h 313"/>
                <a:gd name="T4" fmla="*/ 23 w 687"/>
                <a:gd name="T5" fmla="*/ 6 h 313"/>
                <a:gd name="T6" fmla="*/ 31 w 687"/>
                <a:gd name="T7" fmla="*/ 0 h 313"/>
                <a:gd name="T8" fmla="*/ 38 w 687"/>
                <a:gd name="T9" fmla="*/ 5 h 313"/>
                <a:gd name="T10" fmla="*/ 34 w 687"/>
                <a:gd name="T11" fmla="*/ 8 h 313"/>
                <a:gd name="T12" fmla="*/ 29 w 687"/>
                <a:gd name="T13" fmla="*/ 10 h 313"/>
                <a:gd name="T14" fmla="*/ 22 w 687"/>
                <a:gd name="T15" fmla="*/ 12 h 313"/>
                <a:gd name="T16" fmla="*/ 13 w 687"/>
                <a:gd name="T17" fmla="*/ 15 h 313"/>
                <a:gd name="T18" fmla="*/ 3 w 687"/>
                <a:gd name="T19" fmla="*/ 17 h 313"/>
                <a:gd name="T20" fmla="*/ 0 w 687"/>
                <a:gd name="T21" fmla="*/ 18 h 313"/>
                <a:gd name="T22" fmla="*/ 1 w 687"/>
                <a:gd name="T23" fmla="*/ 14 h 31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87"/>
                <a:gd name="T37" fmla="*/ 0 h 313"/>
                <a:gd name="T38" fmla="*/ 687 w 687"/>
                <a:gd name="T39" fmla="*/ 313 h 31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87" h="313">
                  <a:moveTo>
                    <a:pt x="3" y="249"/>
                  </a:moveTo>
                  <a:lnTo>
                    <a:pt x="201" y="194"/>
                  </a:lnTo>
                  <a:lnTo>
                    <a:pt x="409" y="89"/>
                  </a:lnTo>
                  <a:lnTo>
                    <a:pt x="567" y="0"/>
                  </a:lnTo>
                  <a:lnTo>
                    <a:pt x="687" y="74"/>
                  </a:lnTo>
                  <a:lnTo>
                    <a:pt x="622" y="120"/>
                  </a:lnTo>
                  <a:lnTo>
                    <a:pt x="521" y="164"/>
                  </a:lnTo>
                  <a:lnTo>
                    <a:pt x="402" y="206"/>
                  </a:lnTo>
                  <a:lnTo>
                    <a:pt x="246" y="256"/>
                  </a:lnTo>
                  <a:lnTo>
                    <a:pt x="55" y="298"/>
                  </a:lnTo>
                  <a:lnTo>
                    <a:pt x="0" y="313"/>
                  </a:lnTo>
                  <a:lnTo>
                    <a:pt x="3" y="249"/>
                  </a:lnTo>
                  <a:close/>
                </a:path>
              </a:pathLst>
            </a:custGeom>
            <a:solidFill>
              <a:srgbClr val="F9CF66"/>
            </a:solidFill>
            <a:ln w="9525">
              <a:noFill/>
              <a:round/>
              <a:headEnd/>
              <a:tailEnd/>
            </a:ln>
          </p:spPr>
          <p:txBody>
            <a:bodyPr>
              <a:prstTxWarp prst="textNoShape">
                <a:avLst/>
              </a:prstTxWarp>
            </a:bodyPr>
            <a:lstStyle/>
            <a:p>
              <a:endParaRPr lang="en-US"/>
            </a:p>
          </p:txBody>
        </p:sp>
        <p:sp>
          <p:nvSpPr>
            <p:cNvPr id="65561" name="Freeform 63"/>
            <p:cNvSpPr>
              <a:spLocks noChangeAspect="1"/>
            </p:cNvSpPr>
            <p:nvPr/>
          </p:nvSpPr>
          <p:spPr bwMode="auto">
            <a:xfrm>
              <a:off x="709" y="2073"/>
              <a:ext cx="76" cy="553"/>
            </a:xfrm>
            <a:custGeom>
              <a:avLst/>
              <a:gdLst>
                <a:gd name="T0" fmla="*/ 0 w 102"/>
                <a:gd name="T1" fmla="*/ 40 h 737"/>
                <a:gd name="T2" fmla="*/ 1 w 102"/>
                <a:gd name="T3" fmla="*/ 6 h 737"/>
                <a:gd name="T4" fmla="*/ 1 w 102"/>
                <a:gd name="T5" fmla="*/ 0 h 737"/>
                <a:gd name="T6" fmla="*/ 4 w 102"/>
                <a:gd name="T7" fmla="*/ 0 h 737"/>
                <a:gd name="T8" fmla="*/ 5 w 102"/>
                <a:gd name="T9" fmla="*/ 2 h 737"/>
                <a:gd name="T10" fmla="*/ 5 w 102"/>
                <a:gd name="T11" fmla="*/ 42 h 737"/>
                <a:gd name="T12" fmla="*/ 2 w 102"/>
                <a:gd name="T13" fmla="*/ 42 h 737"/>
                <a:gd name="T14" fmla="*/ 0 w 102"/>
                <a:gd name="T15" fmla="*/ 40 h 737"/>
                <a:gd name="T16" fmla="*/ 0 60000 65536"/>
                <a:gd name="T17" fmla="*/ 0 60000 65536"/>
                <a:gd name="T18" fmla="*/ 0 60000 65536"/>
                <a:gd name="T19" fmla="*/ 0 60000 65536"/>
                <a:gd name="T20" fmla="*/ 0 60000 65536"/>
                <a:gd name="T21" fmla="*/ 0 60000 65536"/>
                <a:gd name="T22" fmla="*/ 0 60000 65536"/>
                <a:gd name="T23" fmla="*/ 0 60000 65536"/>
                <a:gd name="T24" fmla="*/ 0 w 102"/>
                <a:gd name="T25" fmla="*/ 0 h 737"/>
                <a:gd name="T26" fmla="*/ 102 w 102"/>
                <a:gd name="T27" fmla="*/ 737 h 73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2" h="737">
                  <a:moveTo>
                    <a:pt x="0" y="702"/>
                  </a:moveTo>
                  <a:lnTo>
                    <a:pt x="10" y="97"/>
                  </a:lnTo>
                  <a:lnTo>
                    <a:pt x="10" y="0"/>
                  </a:lnTo>
                  <a:lnTo>
                    <a:pt x="69" y="0"/>
                  </a:lnTo>
                  <a:lnTo>
                    <a:pt x="102" y="5"/>
                  </a:lnTo>
                  <a:lnTo>
                    <a:pt x="95" y="737"/>
                  </a:lnTo>
                  <a:lnTo>
                    <a:pt x="40" y="726"/>
                  </a:lnTo>
                  <a:lnTo>
                    <a:pt x="0" y="702"/>
                  </a:lnTo>
                  <a:close/>
                </a:path>
              </a:pathLst>
            </a:custGeom>
            <a:solidFill>
              <a:srgbClr val="F9CF66"/>
            </a:solidFill>
            <a:ln w="9525">
              <a:noFill/>
              <a:round/>
              <a:headEnd/>
              <a:tailEnd/>
            </a:ln>
          </p:spPr>
          <p:txBody>
            <a:bodyPr>
              <a:prstTxWarp prst="textNoShape">
                <a:avLst/>
              </a:prstTxWarp>
            </a:bodyPr>
            <a:lstStyle/>
            <a:p>
              <a:endParaRPr lang="en-US"/>
            </a:p>
          </p:txBody>
        </p:sp>
        <p:sp>
          <p:nvSpPr>
            <p:cNvPr id="65562" name="Freeform 64"/>
            <p:cNvSpPr>
              <a:spLocks noChangeAspect="1"/>
            </p:cNvSpPr>
            <p:nvPr/>
          </p:nvSpPr>
          <p:spPr bwMode="auto">
            <a:xfrm>
              <a:off x="182" y="1913"/>
              <a:ext cx="72" cy="570"/>
            </a:xfrm>
            <a:custGeom>
              <a:avLst/>
              <a:gdLst>
                <a:gd name="T0" fmla="*/ 4 w 95"/>
                <a:gd name="T1" fmla="*/ 43 h 760"/>
                <a:gd name="T2" fmla="*/ 2 w 95"/>
                <a:gd name="T3" fmla="*/ 30 h 760"/>
                <a:gd name="T4" fmla="*/ 0 w 95"/>
                <a:gd name="T5" fmla="*/ 15 h 760"/>
                <a:gd name="T6" fmla="*/ 2 w 95"/>
                <a:gd name="T7" fmla="*/ 3 h 760"/>
                <a:gd name="T8" fmla="*/ 2 w 95"/>
                <a:gd name="T9" fmla="*/ 2 h 760"/>
                <a:gd name="T10" fmla="*/ 4 w 95"/>
                <a:gd name="T11" fmla="*/ 0 h 760"/>
                <a:gd name="T12" fmla="*/ 6 w 95"/>
                <a:gd name="T13" fmla="*/ 2 h 760"/>
                <a:gd name="T14" fmla="*/ 6 w 95"/>
                <a:gd name="T15" fmla="*/ 6 h 760"/>
                <a:gd name="T16" fmla="*/ 5 w 95"/>
                <a:gd name="T17" fmla="*/ 11 h 760"/>
                <a:gd name="T18" fmla="*/ 5 w 95"/>
                <a:gd name="T19" fmla="*/ 36 h 760"/>
                <a:gd name="T20" fmla="*/ 4 w 95"/>
                <a:gd name="T21" fmla="*/ 43 h 76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5"/>
                <a:gd name="T34" fmla="*/ 0 h 760"/>
                <a:gd name="T35" fmla="*/ 95 w 95"/>
                <a:gd name="T36" fmla="*/ 760 h 76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5" h="760">
                  <a:moveTo>
                    <a:pt x="65" y="760"/>
                  </a:moveTo>
                  <a:lnTo>
                    <a:pt x="17" y="528"/>
                  </a:lnTo>
                  <a:lnTo>
                    <a:pt x="0" y="266"/>
                  </a:lnTo>
                  <a:lnTo>
                    <a:pt x="7" y="58"/>
                  </a:lnTo>
                  <a:lnTo>
                    <a:pt x="17" y="8"/>
                  </a:lnTo>
                  <a:lnTo>
                    <a:pt x="62" y="0"/>
                  </a:lnTo>
                  <a:lnTo>
                    <a:pt x="95" y="21"/>
                  </a:lnTo>
                  <a:lnTo>
                    <a:pt x="95" y="112"/>
                  </a:lnTo>
                  <a:lnTo>
                    <a:pt x="79" y="197"/>
                  </a:lnTo>
                  <a:lnTo>
                    <a:pt x="85" y="630"/>
                  </a:lnTo>
                  <a:lnTo>
                    <a:pt x="65" y="760"/>
                  </a:lnTo>
                  <a:close/>
                </a:path>
              </a:pathLst>
            </a:custGeom>
            <a:solidFill>
              <a:srgbClr val="F9CF66"/>
            </a:solidFill>
            <a:ln w="9525">
              <a:noFill/>
              <a:round/>
              <a:headEnd/>
              <a:tailEnd/>
            </a:ln>
          </p:spPr>
          <p:txBody>
            <a:bodyPr>
              <a:prstTxWarp prst="textNoShape">
                <a:avLst/>
              </a:prstTxWarp>
            </a:bodyPr>
            <a:lstStyle/>
            <a:p>
              <a:endParaRPr lang="en-US"/>
            </a:p>
          </p:txBody>
        </p:sp>
        <p:sp>
          <p:nvSpPr>
            <p:cNvPr id="65563" name="Freeform 65"/>
            <p:cNvSpPr>
              <a:spLocks noChangeAspect="1"/>
            </p:cNvSpPr>
            <p:nvPr/>
          </p:nvSpPr>
          <p:spPr bwMode="auto">
            <a:xfrm>
              <a:off x="183" y="2046"/>
              <a:ext cx="602" cy="437"/>
            </a:xfrm>
            <a:custGeom>
              <a:avLst/>
              <a:gdLst>
                <a:gd name="T0" fmla="*/ 0 w 803"/>
                <a:gd name="T1" fmla="*/ 0 h 582"/>
                <a:gd name="T2" fmla="*/ 1 w 803"/>
                <a:gd name="T3" fmla="*/ 8 h 582"/>
                <a:gd name="T4" fmla="*/ 1 w 803"/>
                <a:gd name="T5" fmla="*/ 16 h 582"/>
                <a:gd name="T6" fmla="*/ 1 w 803"/>
                <a:gd name="T7" fmla="*/ 20 h 582"/>
                <a:gd name="T8" fmla="*/ 10 w 803"/>
                <a:gd name="T9" fmla="*/ 24 h 582"/>
                <a:gd name="T10" fmla="*/ 17 w 803"/>
                <a:gd name="T11" fmla="*/ 27 h 582"/>
                <a:gd name="T12" fmla="*/ 28 w 803"/>
                <a:gd name="T13" fmla="*/ 29 h 582"/>
                <a:gd name="T14" fmla="*/ 39 w 803"/>
                <a:gd name="T15" fmla="*/ 32 h 582"/>
                <a:gd name="T16" fmla="*/ 44 w 803"/>
                <a:gd name="T17" fmla="*/ 33 h 582"/>
                <a:gd name="T18" fmla="*/ 44 w 803"/>
                <a:gd name="T19" fmla="*/ 21 h 582"/>
                <a:gd name="T20" fmla="*/ 44 w 803"/>
                <a:gd name="T21" fmla="*/ 13 h 582"/>
                <a:gd name="T22" fmla="*/ 28 w 803"/>
                <a:gd name="T23" fmla="*/ 8 h 582"/>
                <a:gd name="T24" fmla="*/ 17 w 803"/>
                <a:gd name="T25" fmla="*/ 6 h 582"/>
                <a:gd name="T26" fmla="*/ 7 w 803"/>
                <a:gd name="T27" fmla="*/ 4 h 582"/>
                <a:gd name="T28" fmla="*/ 1 w 803"/>
                <a:gd name="T29" fmla="*/ 0 h 582"/>
                <a:gd name="T30" fmla="*/ 0 w 803"/>
                <a:gd name="T31" fmla="*/ 0 h 58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803"/>
                <a:gd name="T49" fmla="*/ 0 h 582"/>
                <a:gd name="T50" fmla="*/ 803 w 803"/>
                <a:gd name="T51" fmla="*/ 582 h 58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803" h="582">
                  <a:moveTo>
                    <a:pt x="0" y="0"/>
                  </a:moveTo>
                  <a:lnTo>
                    <a:pt x="5" y="149"/>
                  </a:lnTo>
                  <a:lnTo>
                    <a:pt x="7" y="273"/>
                  </a:lnTo>
                  <a:lnTo>
                    <a:pt x="15" y="337"/>
                  </a:lnTo>
                  <a:lnTo>
                    <a:pt x="174" y="410"/>
                  </a:lnTo>
                  <a:lnTo>
                    <a:pt x="317" y="471"/>
                  </a:lnTo>
                  <a:lnTo>
                    <a:pt x="503" y="513"/>
                  </a:lnTo>
                  <a:lnTo>
                    <a:pt x="704" y="556"/>
                  </a:lnTo>
                  <a:lnTo>
                    <a:pt x="803" y="582"/>
                  </a:lnTo>
                  <a:lnTo>
                    <a:pt x="803" y="361"/>
                  </a:lnTo>
                  <a:lnTo>
                    <a:pt x="801" y="211"/>
                  </a:lnTo>
                  <a:lnTo>
                    <a:pt x="510" y="142"/>
                  </a:lnTo>
                  <a:lnTo>
                    <a:pt x="305" y="93"/>
                  </a:lnTo>
                  <a:lnTo>
                    <a:pt x="150" y="51"/>
                  </a:lnTo>
                  <a:lnTo>
                    <a:pt x="35" y="0"/>
                  </a:lnTo>
                  <a:lnTo>
                    <a:pt x="0" y="0"/>
                  </a:lnTo>
                  <a:close/>
                </a:path>
              </a:pathLst>
            </a:custGeom>
            <a:solidFill>
              <a:srgbClr val="FCFEB9"/>
            </a:solidFill>
            <a:ln w="9525">
              <a:noFill/>
              <a:round/>
              <a:headEnd/>
              <a:tailEnd/>
            </a:ln>
          </p:spPr>
          <p:txBody>
            <a:bodyPr>
              <a:prstTxWarp prst="textNoShape">
                <a:avLst/>
              </a:prstTxWarp>
            </a:bodyPr>
            <a:lstStyle/>
            <a:p>
              <a:endParaRPr lang="en-US"/>
            </a:p>
          </p:txBody>
        </p:sp>
        <p:sp>
          <p:nvSpPr>
            <p:cNvPr id="65564" name="Freeform 66"/>
            <p:cNvSpPr>
              <a:spLocks noChangeAspect="1"/>
            </p:cNvSpPr>
            <p:nvPr/>
          </p:nvSpPr>
          <p:spPr bwMode="auto">
            <a:xfrm>
              <a:off x="182" y="2026"/>
              <a:ext cx="609" cy="198"/>
            </a:xfrm>
            <a:custGeom>
              <a:avLst/>
              <a:gdLst>
                <a:gd name="T0" fmla="*/ 2 w 812"/>
                <a:gd name="T1" fmla="*/ 0 h 264"/>
                <a:gd name="T2" fmla="*/ 8 w 812"/>
                <a:gd name="T3" fmla="*/ 2 h 264"/>
                <a:gd name="T4" fmla="*/ 14 w 812"/>
                <a:gd name="T5" fmla="*/ 5 h 264"/>
                <a:gd name="T6" fmla="*/ 22 w 812"/>
                <a:gd name="T7" fmla="*/ 7 h 264"/>
                <a:gd name="T8" fmla="*/ 31 w 812"/>
                <a:gd name="T9" fmla="*/ 9 h 264"/>
                <a:gd name="T10" fmla="*/ 38 w 812"/>
                <a:gd name="T11" fmla="*/ 11 h 264"/>
                <a:gd name="T12" fmla="*/ 47 w 812"/>
                <a:gd name="T13" fmla="*/ 12 h 264"/>
                <a:gd name="T14" fmla="*/ 45 w 812"/>
                <a:gd name="T15" fmla="*/ 14 h 264"/>
                <a:gd name="T16" fmla="*/ 34 w 812"/>
                <a:gd name="T17" fmla="*/ 12 h 264"/>
                <a:gd name="T18" fmla="*/ 19 w 812"/>
                <a:gd name="T19" fmla="*/ 8 h 264"/>
                <a:gd name="T20" fmla="*/ 11 w 812"/>
                <a:gd name="T21" fmla="*/ 5 h 264"/>
                <a:gd name="T22" fmla="*/ 3 w 812"/>
                <a:gd name="T23" fmla="*/ 3 h 264"/>
                <a:gd name="T24" fmla="*/ 0 w 812"/>
                <a:gd name="T25" fmla="*/ 2 h 264"/>
                <a:gd name="T26" fmla="*/ 2 w 812"/>
                <a:gd name="T27" fmla="*/ 0 h 26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12"/>
                <a:gd name="T43" fmla="*/ 0 h 264"/>
                <a:gd name="T44" fmla="*/ 812 w 812"/>
                <a:gd name="T45" fmla="*/ 264 h 26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12" h="264">
                  <a:moveTo>
                    <a:pt x="7" y="0"/>
                  </a:moveTo>
                  <a:lnTo>
                    <a:pt x="131" y="44"/>
                  </a:lnTo>
                  <a:lnTo>
                    <a:pt x="263" y="95"/>
                  </a:lnTo>
                  <a:lnTo>
                    <a:pt x="387" y="124"/>
                  </a:lnTo>
                  <a:lnTo>
                    <a:pt x="542" y="164"/>
                  </a:lnTo>
                  <a:lnTo>
                    <a:pt x="677" y="195"/>
                  </a:lnTo>
                  <a:lnTo>
                    <a:pt x="812" y="224"/>
                  </a:lnTo>
                  <a:lnTo>
                    <a:pt x="804" y="264"/>
                  </a:lnTo>
                  <a:lnTo>
                    <a:pt x="598" y="209"/>
                  </a:lnTo>
                  <a:lnTo>
                    <a:pt x="332" y="143"/>
                  </a:lnTo>
                  <a:lnTo>
                    <a:pt x="186" y="102"/>
                  </a:lnTo>
                  <a:lnTo>
                    <a:pt x="43" y="50"/>
                  </a:lnTo>
                  <a:lnTo>
                    <a:pt x="0" y="23"/>
                  </a:lnTo>
                  <a:lnTo>
                    <a:pt x="7" y="0"/>
                  </a:lnTo>
                  <a:close/>
                </a:path>
              </a:pathLst>
            </a:custGeom>
            <a:solidFill>
              <a:srgbClr val="000000"/>
            </a:solidFill>
            <a:ln w="9525">
              <a:noFill/>
              <a:round/>
              <a:headEnd/>
              <a:tailEnd/>
            </a:ln>
          </p:spPr>
          <p:txBody>
            <a:bodyPr>
              <a:prstTxWarp prst="textNoShape">
                <a:avLst/>
              </a:prstTxWarp>
            </a:bodyPr>
            <a:lstStyle/>
            <a:p>
              <a:endParaRPr lang="en-US"/>
            </a:p>
          </p:txBody>
        </p:sp>
        <p:sp>
          <p:nvSpPr>
            <p:cNvPr id="65565" name="Freeform 67"/>
            <p:cNvSpPr>
              <a:spLocks noChangeAspect="1"/>
            </p:cNvSpPr>
            <p:nvPr/>
          </p:nvSpPr>
          <p:spPr bwMode="auto">
            <a:xfrm>
              <a:off x="188" y="2276"/>
              <a:ext cx="597" cy="217"/>
            </a:xfrm>
            <a:custGeom>
              <a:avLst/>
              <a:gdLst>
                <a:gd name="T0" fmla="*/ 2 w 796"/>
                <a:gd name="T1" fmla="*/ 0 h 289"/>
                <a:gd name="T2" fmla="*/ 6 w 796"/>
                <a:gd name="T3" fmla="*/ 4 h 289"/>
                <a:gd name="T4" fmla="*/ 11 w 796"/>
                <a:gd name="T5" fmla="*/ 6 h 289"/>
                <a:gd name="T6" fmla="*/ 17 w 796"/>
                <a:gd name="T7" fmla="*/ 8 h 289"/>
                <a:gd name="T8" fmla="*/ 25 w 796"/>
                <a:gd name="T9" fmla="*/ 11 h 289"/>
                <a:gd name="T10" fmla="*/ 33 w 796"/>
                <a:gd name="T11" fmla="*/ 13 h 289"/>
                <a:gd name="T12" fmla="*/ 41 w 796"/>
                <a:gd name="T13" fmla="*/ 14 h 289"/>
                <a:gd name="T14" fmla="*/ 45 w 796"/>
                <a:gd name="T15" fmla="*/ 15 h 289"/>
                <a:gd name="T16" fmla="*/ 44 w 796"/>
                <a:gd name="T17" fmla="*/ 17 h 289"/>
                <a:gd name="T18" fmla="*/ 39 w 796"/>
                <a:gd name="T19" fmla="*/ 15 h 289"/>
                <a:gd name="T20" fmla="*/ 30 w 796"/>
                <a:gd name="T21" fmla="*/ 13 h 289"/>
                <a:gd name="T22" fmla="*/ 21 w 796"/>
                <a:gd name="T23" fmla="*/ 11 h 289"/>
                <a:gd name="T24" fmla="*/ 14 w 796"/>
                <a:gd name="T25" fmla="*/ 9 h 289"/>
                <a:gd name="T26" fmla="*/ 8 w 796"/>
                <a:gd name="T27" fmla="*/ 6 h 289"/>
                <a:gd name="T28" fmla="*/ 4 w 796"/>
                <a:gd name="T29" fmla="*/ 5 h 289"/>
                <a:gd name="T30" fmla="*/ 0 w 796"/>
                <a:gd name="T31" fmla="*/ 2 h 289"/>
                <a:gd name="T32" fmla="*/ 2 w 796"/>
                <a:gd name="T33" fmla="*/ 0 h 28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96"/>
                <a:gd name="T52" fmla="*/ 0 h 289"/>
                <a:gd name="T53" fmla="*/ 796 w 796"/>
                <a:gd name="T54" fmla="*/ 289 h 28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96" h="289">
                  <a:moveTo>
                    <a:pt x="8" y="0"/>
                  </a:moveTo>
                  <a:lnTo>
                    <a:pt x="97" y="57"/>
                  </a:lnTo>
                  <a:lnTo>
                    <a:pt x="198" y="100"/>
                  </a:lnTo>
                  <a:lnTo>
                    <a:pt x="305" y="141"/>
                  </a:lnTo>
                  <a:lnTo>
                    <a:pt x="444" y="178"/>
                  </a:lnTo>
                  <a:lnTo>
                    <a:pt x="587" y="214"/>
                  </a:lnTo>
                  <a:lnTo>
                    <a:pt x="720" y="240"/>
                  </a:lnTo>
                  <a:lnTo>
                    <a:pt x="796" y="253"/>
                  </a:lnTo>
                  <a:lnTo>
                    <a:pt x="789" y="289"/>
                  </a:lnTo>
                  <a:lnTo>
                    <a:pt x="692" y="263"/>
                  </a:lnTo>
                  <a:lnTo>
                    <a:pt x="538" y="227"/>
                  </a:lnTo>
                  <a:lnTo>
                    <a:pt x="375" y="190"/>
                  </a:lnTo>
                  <a:lnTo>
                    <a:pt x="256" y="155"/>
                  </a:lnTo>
                  <a:lnTo>
                    <a:pt x="143" y="107"/>
                  </a:lnTo>
                  <a:lnTo>
                    <a:pt x="67" y="71"/>
                  </a:lnTo>
                  <a:lnTo>
                    <a:pt x="0" y="37"/>
                  </a:lnTo>
                  <a:lnTo>
                    <a:pt x="8" y="0"/>
                  </a:lnTo>
                  <a:close/>
                </a:path>
              </a:pathLst>
            </a:custGeom>
            <a:solidFill>
              <a:srgbClr val="000000"/>
            </a:solidFill>
            <a:ln w="9525">
              <a:noFill/>
              <a:round/>
              <a:headEnd/>
              <a:tailEnd/>
            </a:ln>
          </p:spPr>
          <p:txBody>
            <a:bodyPr>
              <a:prstTxWarp prst="textNoShape">
                <a:avLst/>
              </a:prstTxWarp>
            </a:bodyPr>
            <a:lstStyle/>
            <a:p>
              <a:endParaRPr lang="en-US"/>
            </a:p>
          </p:txBody>
        </p:sp>
        <p:grpSp>
          <p:nvGrpSpPr>
            <p:cNvPr id="65566" name="Group 68"/>
            <p:cNvGrpSpPr>
              <a:grpSpLocks noChangeAspect="1"/>
            </p:cNvGrpSpPr>
            <p:nvPr/>
          </p:nvGrpSpPr>
          <p:grpSpPr bwMode="auto">
            <a:xfrm>
              <a:off x="177" y="1905"/>
              <a:ext cx="1122" cy="743"/>
              <a:chOff x="287" y="1196"/>
              <a:chExt cx="1496" cy="991"/>
            </a:xfrm>
          </p:grpSpPr>
          <p:sp>
            <p:nvSpPr>
              <p:cNvPr id="65596" name="Freeform 69"/>
              <p:cNvSpPr>
                <a:spLocks noChangeAspect="1"/>
              </p:cNvSpPr>
              <p:nvPr/>
            </p:nvSpPr>
            <p:spPr bwMode="auto">
              <a:xfrm>
                <a:off x="1087" y="1488"/>
                <a:ext cx="696" cy="325"/>
              </a:xfrm>
              <a:custGeom>
                <a:avLst/>
                <a:gdLst>
                  <a:gd name="T0" fmla="*/ 188 w 696"/>
                  <a:gd name="T1" fmla="*/ 193 h 325"/>
                  <a:gd name="T2" fmla="*/ 358 w 696"/>
                  <a:gd name="T3" fmla="*/ 108 h 325"/>
                  <a:gd name="T4" fmla="*/ 481 w 696"/>
                  <a:gd name="T5" fmla="*/ 30 h 325"/>
                  <a:gd name="T6" fmla="*/ 543 w 696"/>
                  <a:gd name="T7" fmla="*/ 0 h 325"/>
                  <a:gd name="T8" fmla="*/ 573 w 696"/>
                  <a:gd name="T9" fmla="*/ 0 h 325"/>
                  <a:gd name="T10" fmla="*/ 696 w 696"/>
                  <a:gd name="T11" fmla="*/ 66 h 325"/>
                  <a:gd name="T12" fmla="*/ 696 w 696"/>
                  <a:gd name="T13" fmla="*/ 92 h 325"/>
                  <a:gd name="T14" fmla="*/ 620 w 696"/>
                  <a:gd name="T15" fmla="*/ 143 h 325"/>
                  <a:gd name="T16" fmla="*/ 495 w 696"/>
                  <a:gd name="T17" fmla="*/ 193 h 325"/>
                  <a:gd name="T18" fmla="*/ 361 w 696"/>
                  <a:gd name="T19" fmla="*/ 242 h 325"/>
                  <a:gd name="T20" fmla="*/ 180 w 696"/>
                  <a:gd name="T21" fmla="*/ 290 h 325"/>
                  <a:gd name="T22" fmla="*/ 4 w 696"/>
                  <a:gd name="T23" fmla="*/ 325 h 325"/>
                  <a:gd name="T24" fmla="*/ 0 w 696"/>
                  <a:gd name="T25" fmla="*/ 290 h 325"/>
                  <a:gd name="T26" fmla="*/ 136 w 696"/>
                  <a:gd name="T27" fmla="*/ 261 h 325"/>
                  <a:gd name="T28" fmla="*/ 347 w 696"/>
                  <a:gd name="T29" fmla="*/ 214 h 325"/>
                  <a:gd name="T30" fmla="*/ 490 w 696"/>
                  <a:gd name="T31" fmla="*/ 164 h 325"/>
                  <a:gd name="T32" fmla="*/ 630 w 696"/>
                  <a:gd name="T33" fmla="*/ 101 h 325"/>
                  <a:gd name="T34" fmla="*/ 664 w 696"/>
                  <a:gd name="T35" fmla="*/ 79 h 325"/>
                  <a:gd name="T36" fmla="*/ 553 w 696"/>
                  <a:gd name="T37" fmla="*/ 23 h 325"/>
                  <a:gd name="T38" fmla="*/ 481 w 696"/>
                  <a:gd name="T39" fmla="*/ 63 h 325"/>
                  <a:gd name="T40" fmla="*/ 347 w 696"/>
                  <a:gd name="T41" fmla="*/ 134 h 325"/>
                  <a:gd name="T42" fmla="*/ 170 w 696"/>
                  <a:gd name="T43" fmla="*/ 219 h 325"/>
                  <a:gd name="T44" fmla="*/ 188 w 696"/>
                  <a:gd name="T45" fmla="*/ 193 h 32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696"/>
                  <a:gd name="T70" fmla="*/ 0 h 325"/>
                  <a:gd name="T71" fmla="*/ 696 w 696"/>
                  <a:gd name="T72" fmla="*/ 325 h 32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696" h="325">
                    <a:moveTo>
                      <a:pt x="188" y="193"/>
                    </a:moveTo>
                    <a:lnTo>
                      <a:pt x="358" y="108"/>
                    </a:lnTo>
                    <a:lnTo>
                      <a:pt x="481" y="30"/>
                    </a:lnTo>
                    <a:lnTo>
                      <a:pt x="543" y="0"/>
                    </a:lnTo>
                    <a:lnTo>
                      <a:pt x="573" y="0"/>
                    </a:lnTo>
                    <a:lnTo>
                      <a:pt x="696" y="66"/>
                    </a:lnTo>
                    <a:lnTo>
                      <a:pt x="696" y="92"/>
                    </a:lnTo>
                    <a:lnTo>
                      <a:pt x="620" y="143"/>
                    </a:lnTo>
                    <a:lnTo>
                      <a:pt x="495" y="193"/>
                    </a:lnTo>
                    <a:lnTo>
                      <a:pt x="361" y="242"/>
                    </a:lnTo>
                    <a:lnTo>
                      <a:pt x="180" y="290"/>
                    </a:lnTo>
                    <a:lnTo>
                      <a:pt x="4" y="325"/>
                    </a:lnTo>
                    <a:lnTo>
                      <a:pt x="0" y="290"/>
                    </a:lnTo>
                    <a:lnTo>
                      <a:pt x="136" y="261"/>
                    </a:lnTo>
                    <a:lnTo>
                      <a:pt x="347" y="214"/>
                    </a:lnTo>
                    <a:lnTo>
                      <a:pt x="490" y="164"/>
                    </a:lnTo>
                    <a:lnTo>
                      <a:pt x="630" y="101"/>
                    </a:lnTo>
                    <a:lnTo>
                      <a:pt x="664" y="79"/>
                    </a:lnTo>
                    <a:lnTo>
                      <a:pt x="553" y="23"/>
                    </a:lnTo>
                    <a:lnTo>
                      <a:pt x="481" y="63"/>
                    </a:lnTo>
                    <a:lnTo>
                      <a:pt x="347" y="134"/>
                    </a:lnTo>
                    <a:lnTo>
                      <a:pt x="170" y="219"/>
                    </a:lnTo>
                    <a:lnTo>
                      <a:pt x="188" y="193"/>
                    </a:lnTo>
                    <a:close/>
                  </a:path>
                </a:pathLst>
              </a:custGeom>
              <a:solidFill>
                <a:srgbClr val="000000"/>
              </a:solidFill>
              <a:ln w="9525">
                <a:noFill/>
                <a:round/>
                <a:headEnd/>
                <a:tailEnd/>
              </a:ln>
            </p:spPr>
            <p:txBody>
              <a:bodyPr>
                <a:prstTxWarp prst="textNoShape">
                  <a:avLst/>
                </a:prstTxWarp>
              </a:bodyPr>
              <a:lstStyle/>
              <a:p>
                <a:endParaRPr lang="en-US"/>
              </a:p>
            </p:txBody>
          </p:sp>
          <p:sp>
            <p:nvSpPr>
              <p:cNvPr id="65597" name="Freeform 70"/>
              <p:cNvSpPr>
                <a:spLocks noChangeAspect="1"/>
              </p:cNvSpPr>
              <p:nvPr/>
            </p:nvSpPr>
            <p:spPr bwMode="auto">
              <a:xfrm>
                <a:off x="989" y="1398"/>
                <a:ext cx="121" cy="789"/>
              </a:xfrm>
              <a:custGeom>
                <a:avLst/>
                <a:gdLst>
                  <a:gd name="T0" fmla="*/ 121 w 121"/>
                  <a:gd name="T1" fmla="*/ 769 h 789"/>
                  <a:gd name="T2" fmla="*/ 117 w 121"/>
                  <a:gd name="T3" fmla="*/ 16 h 789"/>
                  <a:gd name="T4" fmla="*/ 86 w 121"/>
                  <a:gd name="T5" fmla="*/ 0 h 789"/>
                  <a:gd name="T6" fmla="*/ 10 w 121"/>
                  <a:gd name="T7" fmla="*/ 3 h 789"/>
                  <a:gd name="T8" fmla="*/ 0 w 121"/>
                  <a:gd name="T9" fmla="*/ 65 h 789"/>
                  <a:gd name="T10" fmla="*/ 3 w 121"/>
                  <a:gd name="T11" fmla="*/ 173 h 789"/>
                  <a:gd name="T12" fmla="*/ 37 w 121"/>
                  <a:gd name="T13" fmla="*/ 173 h 789"/>
                  <a:gd name="T14" fmla="*/ 33 w 121"/>
                  <a:gd name="T15" fmla="*/ 42 h 789"/>
                  <a:gd name="T16" fmla="*/ 46 w 121"/>
                  <a:gd name="T17" fmla="*/ 30 h 789"/>
                  <a:gd name="T18" fmla="*/ 83 w 121"/>
                  <a:gd name="T19" fmla="*/ 35 h 789"/>
                  <a:gd name="T20" fmla="*/ 98 w 121"/>
                  <a:gd name="T21" fmla="*/ 42 h 789"/>
                  <a:gd name="T22" fmla="*/ 91 w 121"/>
                  <a:gd name="T23" fmla="*/ 202 h 789"/>
                  <a:gd name="T24" fmla="*/ 94 w 121"/>
                  <a:gd name="T25" fmla="*/ 387 h 789"/>
                  <a:gd name="T26" fmla="*/ 86 w 121"/>
                  <a:gd name="T27" fmla="*/ 565 h 789"/>
                  <a:gd name="T28" fmla="*/ 86 w 121"/>
                  <a:gd name="T29" fmla="*/ 786 h 789"/>
                  <a:gd name="T30" fmla="*/ 117 w 121"/>
                  <a:gd name="T31" fmla="*/ 789 h 789"/>
                  <a:gd name="T32" fmla="*/ 121 w 121"/>
                  <a:gd name="T33" fmla="*/ 769 h 78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21"/>
                  <a:gd name="T52" fmla="*/ 0 h 789"/>
                  <a:gd name="T53" fmla="*/ 121 w 121"/>
                  <a:gd name="T54" fmla="*/ 789 h 78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21" h="789">
                    <a:moveTo>
                      <a:pt x="121" y="769"/>
                    </a:moveTo>
                    <a:lnTo>
                      <a:pt x="117" y="16"/>
                    </a:lnTo>
                    <a:lnTo>
                      <a:pt x="86" y="0"/>
                    </a:lnTo>
                    <a:lnTo>
                      <a:pt x="10" y="3"/>
                    </a:lnTo>
                    <a:lnTo>
                      <a:pt x="0" y="65"/>
                    </a:lnTo>
                    <a:lnTo>
                      <a:pt x="3" y="173"/>
                    </a:lnTo>
                    <a:lnTo>
                      <a:pt x="37" y="173"/>
                    </a:lnTo>
                    <a:lnTo>
                      <a:pt x="33" y="42"/>
                    </a:lnTo>
                    <a:lnTo>
                      <a:pt x="46" y="30"/>
                    </a:lnTo>
                    <a:lnTo>
                      <a:pt x="83" y="35"/>
                    </a:lnTo>
                    <a:lnTo>
                      <a:pt x="98" y="42"/>
                    </a:lnTo>
                    <a:lnTo>
                      <a:pt x="91" y="202"/>
                    </a:lnTo>
                    <a:lnTo>
                      <a:pt x="94" y="387"/>
                    </a:lnTo>
                    <a:lnTo>
                      <a:pt x="86" y="565"/>
                    </a:lnTo>
                    <a:lnTo>
                      <a:pt x="86" y="786"/>
                    </a:lnTo>
                    <a:lnTo>
                      <a:pt x="117" y="789"/>
                    </a:lnTo>
                    <a:lnTo>
                      <a:pt x="121" y="769"/>
                    </a:lnTo>
                    <a:close/>
                  </a:path>
                </a:pathLst>
              </a:custGeom>
              <a:solidFill>
                <a:srgbClr val="000000"/>
              </a:solidFill>
              <a:ln w="9525">
                <a:noFill/>
                <a:round/>
                <a:headEnd/>
                <a:tailEnd/>
              </a:ln>
            </p:spPr>
            <p:txBody>
              <a:bodyPr>
                <a:prstTxWarp prst="textNoShape">
                  <a:avLst/>
                </a:prstTxWarp>
              </a:bodyPr>
              <a:lstStyle/>
              <a:p>
                <a:endParaRPr lang="en-US"/>
              </a:p>
            </p:txBody>
          </p:sp>
          <p:sp>
            <p:nvSpPr>
              <p:cNvPr id="65598" name="Freeform 71"/>
              <p:cNvSpPr>
                <a:spLocks noChangeAspect="1"/>
              </p:cNvSpPr>
              <p:nvPr/>
            </p:nvSpPr>
            <p:spPr bwMode="auto">
              <a:xfrm>
                <a:off x="287" y="1196"/>
                <a:ext cx="114" cy="867"/>
              </a:xfrm>
              <a:custGeom>
                <a:avLst/>
                <a:gdLst>
                  <a:gd name="T0" fmla="*/ 63 w 114"/>
                  <a:gd name="T1" fmla="*/ 835 h 867"/>
                  <a:gd name="T2" fmla="*/ 26 w 114"/>
                  <a:gd name="T3" fmla="*/ 607 h 867"/>
                  <a:gd name="T4" fmla="*/ 7 w 114"/>
                  <a:gd name="T5" fmla="*/ 442 h 867"/>
                  <a:gd name="T6" fmla="*/ 0 w 114"/>
                  <a:gd name="T7" fmla="*/ 232 h 867"/>
                  <a:gd name="T8" fmla="*/ 2 w 114"/>
                  <a:gd name="T9" fmla="*/ 76 h 867"/>
                  <a:gd name="T10" fmla="*/ 7 w 114"/>
                  <a:gd name="T11" fmla="*/ 14 h 867"/>
                  <a:gd name="T12" fmla="*/ 63 w 114"/>
                  <a:gd name="T13" fmla="*/ 0 h 867"/>
                  <a:gd name="T14" fmla="*/ 93 w 114"/>
                  <a:gd name="T15" fmla="*/ 4 h 867"/>
                  <a:gd name="T16" fmla="*/ 114 w 114"/>
                  <a:gd name="T17" fmla="*/ 35 h 867"/>
                  <a:gd name="T18" fmla="*/ 106 w 114"/>
                  <a:gd name="T19" fmla="*/ 212 h 867"/>
                  <a:gd name="T20" fmla="*/ 76 w 114"/>
                  <a:gd name="T21" fmla="*/ 201 h 867"/>
                  <a:gd name="T22" fmla="*/ 86 w 114"/>
                  <a:gd name="T23" fmla="*/ 115 h 867"/>
                  <a:gd name="T24" fmla="*/ 86 w 114"/>
                  <a:gd name="T25" fmla="*/ 46 h 867"/>
                  <a:gd name="T26" fmla="*/ 67 w 114"/>
                  <a:gd name="T27" fmla="*/ 19 h 867"/>
                  <a:gd name="T28" fmla="*/ 37 w 114"/>
                  <a:gd name="T29" fmla="*/ 32 h 867"/>
                  <a:gd name="T30" fmla="*/ 33 w 114"/>
                  <a:gd name="T31" fmla="*/ 74 h 867"/>
                  <a:gd name="T32" fmla="*/ 30 w 114"/>
                  <a:gd name="T33" fmla="*/ 178 h 867"/>
                  <a:gd name="T34" fmla="*/ 26 w 114"/>
                  <a:gd name="T35" fmla="*/ 310 h 867"/>
                  <a:gd name="T36" fmla="*/ 37 w 114"/>
                  <a:gd name="T37" fmla="*/ 440 h 867"/>
                  <a:gd name="T38" fmla="*/ 47 w 114"/>
                  <a:gd name="T39" fmla="*/ 568 h 867"/>
                  <a:gd name="T40" fmla="*/ 67 w 114"/>
                  <a:gd name="T41" fmla="*/ 701 h 867"/>
                  <a:gd name="T42" fmla="*/ 93 w 114"/>
                  <a:gd name="T43" fmla="*/ 818 h 867"/>
                  <a:gd name="T44" fmla="*/ 98 w 114"/>
                  <a:gd name="T45" fmla="*/ 867 h 867"/>
                  <a:gd name="T46" fmla="*/ 63 w 114"/>
                  <a:gd name="T47" fmla="*/ 835 h 86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14"/>
                  <a:gd name="T73" fmla="*/ 0 h 867"/>
                  <a:gd name="T74" fmla="*/ 114 w 114"/>
                  <a:gd name="T75" fmla="*/ 867 h 86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14" h="867">
                    <a:moveTo>
                      <a:pt x="63" y="835"/>
                    </a:moveTo>
                    <a:lnTo>
                      <a:pt x="26" y="607"/>
                    </a:lnTo>
                    <a:lnTo>
                      <a:pt x="7" y="442"/>
                    </a:lnTo>
                    <a:lnTo>
                      <a:pt x="0" y="232"/>
                    </a:lnTo>
                    <a:lnTo>
                      <a:pt x="2" y="76"/>
                    </a:lnTo>
                    <a:lnTo>
                      <a:pt x="7" y="14"/>
                    </a:lnTo>
                    <a:lnTo>
                      <a:pt x="63" y="0"/>
                    </a:lnTo>
                    <a:lnTo>
                      <a:pt x="93" y="4"/>
                    </a:lnTo>
                    <a:lnTo>
                      <a:pt x="114" y="35"/>
                    </a:lnTo>
                    <a:lnTo>
                      <a:pt x="106" y="212"/>
                    </a:lnTo>
                    <a:lnTo>
                      <a:pt x="76" y="201"/>
                    </a:lnTo>
                    <a:lnTo>
                      <a:pt x="86" y="115"/>
                    </a:lnTo>
                    <a:lnTo>
                      <a:pt x="86" y="46"/>
                    </a:lnTo>
                    <a:lnTo>
                      <a:pt x="67" y="19"/>
                    </a:lnTo>
                    <a:lnTo>
                      <a:pt x="37" y="32"/>
                    </a:lnTo>
                    <a:lnTo>
                      <a:pt x="33" y="74"/>
                    </a:lnTo>
                    <a:lnTo>
                      <a:pt x="30" y="178"/>
                    </a:lnTo>
                    <a:lnTo>
                      <a:pt x="26" y="310"/>
                    </a:lnTo>
                    <a:lnTo>
                      <a:pt x="37" y="440"/>
                    </a:lnTo>
                    <a:lnTo>
                      <a:pt x="47" y="568"/>
                    </a:lnTo>
                    <a:lnTo>
                      <a:pt x="67" y="701"/>
                    </a:lnTo>
                    <a:lnTo>
                      <a:pt x="93" y="818"/>
                    </a:lnTo>
                    <a:lnTo>
                      <a:pt x="98" y="867"/>
                    </a:lnTo>
                    <a:lnTo>
                      <a:pt x="63" y="835"/>
                    </a:lnTo>
                    <a:close/>
                  </a:path>
                </a:pathLst>
              </a:custGeom>
              <a:solidFill>
                <a:srgbClr val="000000"/>
              </a:solidFill>
              <a:ln w="9525">
                <a:noFill/>
                <a:round/>
                <a:headEnd/>
                <a:tailEnd/>
              </a:ln>
            </p:spPr>
            <p:txBody>
              <a:bodyPr>
                <a:prstTxWarp prst="textNoShape">
                  <a:avLst/>
                </a:prstTxWarp>
              </a:bodyPr>
              <a:lstStyle/>
              <a:p>
                <a:endParaRPr lang="en-US"/>
              </a:p>
            </p:txBody>
          </p:sp>
          <p:sp>
            <p:nvSpPr>
              <p:cNvPr id="65599" name="Freeform 72"/>
              <p:cNvSpPr>
                <a:spLocks noChangeAspect="1"/>
              </p:cNvSpPr>
              <p:nvPr/>
            </p:nvSpPr>
            <p:spPr bwMode="auto">
              <a:xfrm>
                <a:off x="1590" y="1626"/>
                <a:ext cx="91" cy="323"/>
              </a:xfrm>
              <a:custGeom>
                <a:avLst/>
                <a:gdLst>
                  <a:gd name="T0" fmla="*/ 91 w 91"/>
                  <a:gd name="T1" fmla="*/ 0 h 323"/>
                  <a:gd name="T2" fmla="*/ 91 w 91"/>
                  <a:gd name="T3" fmla="*/ 307 h 323"/>
                  <a:gd name="T4" fmla="*/ 55 w 91"/>
                  <a:gd name="T5" fmla="*/ 323 h 323"/>
                  <a:gd name="T6" fmla="*/ 0 w 91"/>
                  <a:gd name="T7" fmla="*/ 315 h 323"/>
                  <a:gd name="T8" fmla="*/ 0 w 91"/>
                  <a:gd name="T9" fmla="*/ 29 h 323"/>
                  <a:gd name="T10" fmla="*/ 31 w 91"/>
                  <a:gd name="T11" fmla="*/ 22 h 323"/>
                  <a:gd name="T12" fmla="*/ 23 w 91"/>
                  <a:gd name="T13" fmla="*/ 292 h 323"/>
                  <a:gd name="T14" fmla="*/ 52 w 91"/>
                  <a:gd name="T15" fmla="*/ 292 h 323"/>
                  <a:gd name="T16" fmla="*/ 68 w 91"/>
                  <a:gd name="T17" fmla="*/ 288 h 323"/>
                  <a:gd name="T18" fmla="*/ 62 w 91"/>
                  <a:gd name="T19" fmla="*/ 12 h 323"/>
                  <a:gd name="T20" fmla="*/ 91 w 91"/>
                  <a:gd name="T21" fmla="*/ 0 h 32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1"/>
                  <a:gd name="T34" fmla="*/ 0 h 323"/>
                  <a:gd name="T35" fmla="*/ 91 w 91"/>
                  <a:gd name="T36" fmla="*/ 323 h 32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1" h="323">
                    <a:moveTo>
                      <a:pt x="91" y="0"/>
                    </a:moveTo>
                    <a:lnTo>
                      <a:pt x="91" y="307"/>
                    </a:lnTo>
                    <a:lnTo>
                      <a:pt x="55" y="323"/>
                    </a:lnTo>
                    <a:lnTo>
                      <a:pt x="0" y="315"/>
                    </a:lnTo>
                    <a:lnTo>
                      <a:pt x="0" y="29"/>
                    </a:lnTo>
                    <a:lnTo>
                      <a:pt x="31" y="22"/>
                    </a:lnTo>
                    <a:lnTo>
                      <a:pt x="23" y="292"/>
                    </a:lnTo>
                    <a:lnTo>
                      <a:pt x="52" y="292"/>
                    </a:lnTo>
                    <a:lnTo>
                      <a:pt x="68" y="288"/>
                    </a:lnTo>
                    <a:lnTo>
                      <a:pt x="62" y="12"/>
                    </a:lnTo>
                    <a:lnTo>
                      <a:pt x="91" y="0"/>
                    </a:lnTo>
                    <a:close/>
                  </a:path>
                </a:pathLst>
              </a:custGeom>
              <a:solidFill>
                <a:srgbClr val="000000"/>
              </a:solidFill>
              <a:ln w="9525">
                <a:noFill/>
                <a:round/>
                <a:headEnd/>
                <a:tailEnd/>
              </a:ln>
            </p:spPr>
            <p:txBody>
              <a:bodyPr>
                <a:prstTxWarp prst="textNoShape">
                  <a:avLst/>
                </a:prstTxWarp>
              </a:bodyPr>
              <a:lstStyle/>
              <a:p>
                <a:endParaRPr lang="en-US"/>
              </a:p>
            </p:txBody>
          </p:sp>
          <p:sp>
            <p:nvSpPr>
              <p:cNvPr id="65600" name="Freeform 73"/>
              <p:cNvSpPr>
                <a:spLocks noChangeAspect="1"/>
              </p:cNvSpPr>
              <p:nvPr/>
            </p:nvSpPr>
            <p:spPr bwMode="auto">
              <a:xfrm>
                <a:off x="354" y="1742"/>
                <a:ext cx="39" cy="279"/>
              </a:xfrm>
              <a:custGeom>
                <a:avLst/>
                <a:gdLst>
                  <a:gd name="T0" fmla="*/ 34 w 39"/>
                  <a:gd name="T1" fmla="*/ 19 h 279"/>
                  <a:gd name="T2" fmla="*/ 39 w 39"/>
                  <a:gd name="T3" fmla="*/ 279 h 279"/>
                  <a:gd name="T4" fmla="*/ 0 w 39"/>
                  <a:gd name="T5" fmla="*/ 257 h 279"/>
                  <a:gd name="T6" fmla="*/ 0 w 39"/>
                  <a:gd name="T7" fmla="*/ 0 h 279"/>
                  <a:gd name="T8" fmla="*/ 34 w 39"/>
                  <a:gd name="T9" fmla="*/ 19 h 279"/>
                  <a:gd name="T10" fmla="*/ 0 60000 65536"/>
                  <a:gd name="T11" fmla="*/ 0 60000 65536"/>
                  <a:gd name="T12" fmla="*/ 0 60000 65536"/>
                  <a:gd name="T13" fmla="*/ 0 60000 65536"/>
                  <a:gd name="T14" fmla="*/ 0 60000 65536"/>
                  <a:gd name="T15" fmla="*/ 0 w 39"/>
                  <a:gd name="T16" fmla="*/ 0 h 279"/>
                  <a:gd name="T17" fmla="*/ 39 w 39"/>
                  <a:gd name="T18" fmla="*/ 279 h 279"/>
                </a:gdLst>
                <a:ahLst/>
                <a:cxnLst>
                  <a:cxn ang="T10">
                    <a:pos x="T0" y="T1"/>
                  </a:cxn>
                  <a:cxn ang="T11">
                    <a:pos x="T2" y="T3"/>
                  </a:cxn>
                  <a:cxn ang="T12">
                    <a:pos x="T4" y="T5"/>
                  </a:cxn>
                  <a:cxn ang="T13">
                    <a:pos x="T6" y="T7"/>
                  </a:cxn>
                  <a:cxn ang="T14">
                    <a:pos x="T8" y="T9"/>
                  </a:cxn>
                </a:cxnLst>
                <a:rect l="T15" t="T16" r="T17" b="T18"/>
                <a:pathLst>
                  <a:path w="39" h="279">
                    <a:moveTo>
                      <a:pt x="34" y="19"/>
                    </a:moveTo>
                    <a:lnTo>
                      <a:pt x="39" y="279"/>
                    </a:lnTo>
                    <a:lnTo>
                      <a:pt x="0" y="257"/>
                    </a:lnTo>
                    <a:lnTo>
                      <a:pt x="0" y="0"/>
                    </a:lnTo>
                    <a:lnTo>
                      <a:pt x="34" y="19"/>
                    </a:lnTo>
                    <a:close/>
                  </a:path>
                </a:pathLst>
              </a:custGeom>
              <a:solidFill>
                <a:srgbClr val="000000"/>
              </a:solidFill>
              <a:ln w="9525">
                <a:noFill/>
                <a:round/>
                <a:headEnd/>
                <a:tailEnd/>
              </a:ln>
            </p:spPr>
            <p:txBody>
              <a:bodyPr>
                <a:prstTxWarp prst="textNoShape">
                  <a:avLst/>
                </a:prstTxWarp>
              </a:bodyPr>
              <a:lstStyle/>
              <a:p>
                <a:endParaRPr lang="en-US"/>
              </a:p>
            </p:txBody>
          </p:sp>
          <p:sp>
            <p:nvSpPr>
              <p:cNvPr id="65601" name="Freeform 74"/>
              <p:cNvSpPr>
                <a:spLocks noChangeAspect="1"/>
              </p:cNvSpPr>
              <p:nvPr/>
            </p:nvSpPr>
            <p:spPr bwMode="auto">
              <a:xfrm>
                <a:off x="984" y="1934"/>
                <a:ext cx="101" cy="237"/>
              </a:xfrm>
              <a:custGeom>
                <a:avLst/>
                <a:gdLst>
                  <a:gd name="T0" fmla="*/ 32 w 101"/>
                  <a:gd name="T1" fmla="*/ 17 h 237"/>
                  <a:gd name="T2" fmla="*/ 29 w 101"/>
                  <a:gd name="T3" fmla="*/ 189 h 237"/>
                  <a:gd name="T4" fmla="*/ 101 w 101"/>
                  <a:gd name="T5" fmla="*/ 201 h 237"/>
                  <a:gd name="T6" fmla="*/ 101 w 101"/>
                  <a:gd name="T7" fmla="*/ 237 h 237"/>
                  <a:gd name="T8" fmla="*/ 0 w 101"/>
                  <a:gd name="T9" fmla="*/ 201 h 237"/>
                  <a:gd name="T10" fmla="*/ 0 w 101"/>
                  <a:gd name="T11" fmla="*/ 0 h 237"/>
                  <a:gd name="T12" fmla="*/ 32 w 101"/>
                  <a:gd name="T13" fmla="*/ 17 h 237"/>
                  <a:gd name="T14" fmla="*/ 0 60000 65536"/>
                  <a:gd name="T15" fmla="*/ 0 60000 65536"/>
                  <a:gd name="T16" fmla="*/ 0 60000 65536"/>
                  <a:gd name="T17" fmla="*/ 0 60000 65536"/>
                  <a:gd name="T18" fmla="*/ 0 60000 65536"/>
                  <a:gd name="T19" fmla="*/ 0 60000 65536"/>
                  <a:gd name="T20" fmla="*/ 0 60000 65536"/>
                  <a:gd name="T21" fmla="*/ 0 w 101"/>
                  <a:gd name="T22" fmla="*/ 0 h 237"/>
                  <a:gd name="T23" fmla="*/ 101 w 101"/>
                  <a:gd name="T24" fmla="*/ 237 h 23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237">
                    <a:moveTo>
                      <a:pt x="32" y="17"/>
                    </a:moveTo>
                    <a:lnTo>
                      <a:pt x="29" y="189"/>
                    </a:lnTo>
                    <a:lnTo>
                      <a:pt x="101" y="201"/>
                    </a:lnTo>
                    <a:lnTo>
                      <a:pt x="101" y="237"/>
                    </a:lnTo>
                    <a:lnTo>
                      <a:pt x="0" y="201"/>
                    </a:lnTo>
                    <a:lnTo>
                      <a:pt x="0" y="0"/>
                    </a:lnTo>
                    <a:lnTo>
                      <a:pt x="32" y="17"/>
                    </a:lnTo>
                    <a:close/>
                  </a:path>
                </a:pathLst>
              </a:custGeom>
              <a:solidFill>
                <a:srgbClr val="000000"/>
              </a:solidFill>
              <a:ln w="9525">
                <a:noFill/>
                <a:round/>
                <a:headEnd/>
                <a:tailEnd/>
              </a:ln>
            </p:spPr>
            <p:txBody>
              <a:bodyPr>
                <a:prstTxWarp prst="textNoShape">
                  <a:avLst/>
                </a:prstTxWarp>
              </a:bodyPr>
              <a:lstStyle/>
              <a:p>
                <a:endParaRPr lang="en-US"/>
              </a:p>
            </p:txBody>
          </p:sp>
        </p:grpSp>
        <p:grpSp>
          <p:nvGrpSpPr>
            <p:cNvPr id="65567" name="Group 75"/>
            <p:cNvGrpSpPr>
              <a:grpSpLocks noChangeAspect="1"/>
            </p:cNvGrpSpPr>
            <p:nvPr/>
          </p:nvGrpSpPr>
          <p:grpSpPr bwMode="auto">
            <a:xfrm>
              <a:off x="192" y="2443"/>
              <a:ext cx="1068" cy="940"/>
              <a:chOff x="307" y="1914"/>
              <a:chExt cx="1424" cy="1253"/>
            </a:xfrm>
          </p:grpSpPr>
          <p:sp>
            <p:nvSpPr>
              <p:cNvPr id="65582" name="Freeform 76"/>
              <p:cNvSpPr>
                <a:spLocks noChangeAspect="1"/>
              </p:cNvSpPr>
              <p:nvPr/>
            </p:nvSpPr>
            <p:spPr bwMode="auto">
              <a:xfrm>
                <a:off x="350" y="1914"/>
                <a:ext cx="1381" cy="367"/>
              </a:xfrm>
              <a:custGeom>
                <a:avLst/>
                <a:gdLst>
                  <a:gd name="T0" fmla="*/ 7 w 1381"/>
                  <a:gd name="T1" fmla="*/ 108 h 367"/>
                  <a:gd name="T2" fmla="*/ 192 w 1381"/>
                  <a:gd name="T3" fmla="*/ 42 h 367"/>
                  <a:gd name="T4" fmla="*/ 74 w 1381"/>
                  <a:gd name="T5" fmla="*/ 127 h 367"/>
                  <a:gd name="T6" fmla="*/ 117 w 1381"/>
                  <a:gd name="T7" fmla="*/ 169 h 367"/>
                  <a:gd name="T8" fmla="*/ 186 w 1381"/>
                  <a:gd name="T9" fmla="*/ 218 h 367"/>
                  <a:gd name="T10" fmla="*/ 149 w 1381"/>
                  <a:gd name="T11" fmla="*/ 221 h 367"/>
                  <a:gd name="T12" fmla="*/ 46 w 1381"/>
                  <a:gd name="T13" fmla="*/ 157 h 367"/>
                  <a:gd name="T14" fmla="*/ 87 w 1381"/>
                  <a:gd name="T15" fmla="*/ 221 h 367"/>
                  <a:gd name="T16" fmla="*/ 152 w 1381"/>
                  <a:gd name="T17" fmla="*/ 270 h 367"/>
                  <a:gd name="T18" fmla="*/ 241 w 1381"/>
                  <a:gd name="T19" fmla="*/ 313 h 367"/>
                  <a:gd name="T20" fmla="*/ 364 w 1381"/>
                  <a:gd name="T21" fmla="*/ 325 h 367"/>
                  <a:gd name="T22" fmla="*/ 481 w 1381"/>
                  <a:gd name="T23" fmla="*/ 325 h 367"/>
                  <a:gd name="T24" fmla="*/ 605 w 1381"/>
                  <a:gd name="T25" fmla="*/ 313 h 367"/>
                  <a:gd name="T26" fmla="*/ 695 w 1381"/>
                  <a:gd name="T27" fmla="*/ 277 h 367"/>
                  <a:gd name="T28" fmla="*/ 741 w 1381"/>
                  <a:gd name="T29" fmla="*/ 243 h 367"/>
                  <a:gd name="T30" fmla="*/ 838 w 1381"/>
                  <a:gd name="T31" fmla="*/ 191 h 367"/>
                  <a:gd name="T32" fmla="*/ 1065 w 1381"/>
                  <a:gd name="T33" fmla="*/ 92 h 367"/>
                  <a:gd name="T34" fmla="*/ 1261 w 1381"/>
                  <a:gd name="T35" fmla="*/ 0 h 367"/>
                  <a:gd name="T36" fmla="*/ 1358 w 1381"/>
                  <a:gd name="T37" fmla="*/ 0 h 367"/>
                  <a:gd name="T38" fmla="*/ 1381 w 1381"/>
                  <a:gd name="T39" fmla="*/ 16 h 367"/>
                  <a:gd name="T40" fmla="*/ 1373 w 1381"/>
                  <a:gd name="T41" fmla="*/ 49 h 367"/>
                  <a:gd name="T42" fmla="*/ 1296 w 1381"/>
                  <a:gd name="T43" fmla="*/ 63 h 367"/>
                  <a:gd name="T44" fmla="*/ 1214 w 1381"/>
                  <a:gd name="T45" fmla="*/ 63 h 367"/>
                  <a:gd name="T46" fmla="*/ 1030 w 1381"/>
                  <a:gd name="T47" fmla="*/ 150 h 367"/>
                  <a:gd name="T48" fmla="*/ 824 w 1381"/>
                  <a:gd name="T49" fmla="*/ 240 h 367"/>
                  <a:gd name="T50" fmla="*/ 761 w 1381"/>
                  <a:gd name="T51" fmla="*/ 277 h 367"/>
                  <a:gd name="T52" fmla="*/ 699 w 1381"/>
                  <a:gd name="T53" fmla="*/ 319 h 367"/>
                  <a:gd name="T54" fmla="*/ 631 w 1381"/>
                  <a:gd name="T55" fmla="*/ 345 h 367"/>
                  <a:gd name="T56" fmla="*/ 555 w 1381"/>
                  <a:gd name="T57" fmla="*/ 360 h 367"/>
                  <a:gd name="T58" fmla="*/ 445 w 1381"/>
                  <a:gd name="T59" fmla="*/ 367 h 367"/>
                  <a:gd name="T60" fmla="*/ 301 w 1381"/>
                  <a:gd name="T61" fmla="*/ 363 h 367"/>
                  <a:gd name="T62" fmla="*/ 207 w 1381"/>
                  <a:gd name="T63" fmla="*/ 348 h 367"/>
                  <a:gd name="T64" fmla="*/ 124 w 1381"/>
                  <a:gd name="T65" fmla="*/ 311 h 367"/>
                  <a:gd name="T66" fmla="*/ 62 w 1381"/>
                  <a:gd name="T67" fmla="*/ 269 h 367"/>
                  <a:gd name="T68" fmla="*/ 19 w 1381"/>
                  <a:gd name="T69" fmla="*/ 198 h 367"/>
                  <a:gd name="T70" fmla="*/ 0 w 1381"/>
                  <a:gd name="T71" fmla="*/ 134 h 367"/>
                  <a:gd name="T72" fmla="*/ 7 w 1381"/>
                  <a:gd name="T73" fmla="*/ 108 h 36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381"/>
                  <a:gd name="T112" fmla="*/ 0 h 367"/>
                  <a:gd name="T113" fmla="*/ 1381 w 1381"/>
                  <a:gd name="T114" fmla="*/ 367 h 36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381" h="367">
                    <a:moveTo>
                      <a:pt x="7" y="108"/>
                    </a:moveTo>
                    <a:lnTo>
                      <a:pt x="192" y="42"/>
                    </a:lnTo>
                    <a:lnTo>
                      <a:pt x="74" y="127"/>
                    </a:lnTo>
                    <a:lnTo>
                      <a:pt x="117" y="169"/>
                    </a:lnTo>
                    <a:lnTo>
                      <a:pt x="186" y="218"/>
                    </a:lnTo>
                    <a:lnTo>
                      <a:pt x="149" y="221"/>
                    </a:lnTo>
                    <a:lnTo>
                      <a:pt x="46" y="157"/>
                    </a:lnTo>
                    <a:lnTo>
                      <a:pt x="87" y="221"/>
                    </a:lnTo>
                    <a:lnTo>
                      <a:pt x="152" y="270"/>
                    </a:lnTo>
                    <a:lnTo>
                      <a:pt x="241" y="313"/>
                    </a:lnTo>
                    <a:lnTo>
                      <a:pt x="364" y="325"/>
                    </a:lnTo>
                    <a:lnTo>
                      <a:pt x="481" y="325"/>
                    </a:lnTo>
                    <a:lnTo>
                      <a:pt x="605" y="313"/>
                    </a:lnTo>
                    <a:lnTo>
                      <a:pt x="695" y="277"/>
                    </a:lnTo>
                    <a:lnTo>
                      <a:pt x="741" y="243"/>
                    </a:lnTo>
                    <a:lnTo>
                      <a:pt x="838" y="191"/>
                    </a:lnTo>
                    <a:lnTo>
                      <a:pt x="1065" y="92"/>
                    </a:lnTo>
                    <a:lnTo>
                      <a:pt x="1261" y="0"/>
                    </a:lnTo>
                    <a:lnTo>
                      <a:pt x="1358" y="0"/>
                    </a:lnTo>
                    <a:lnTo>
                      <a:pt x="1381" y="16"/>
                    </a:lnTo>
                    <a:lnTo>
                      <a:pt x="1373" y="49"/>
                    </a:lnTo>
                    <a:lnTo>
                      <a:pt x="1296" y="63"/>
                    </a:lnTo>
                    <a:lnTo>
                      <a:pt x="1214" y="63"/>
                    </a:lnTo>
                    <a:lnTo>
                      <a:pt x="1030" y="150"/>
                    </a:lnTo>
                    <a:lnTo>
                      <a:pt x="824" y="240"/>
                    </a:lnTo>
                    <a:lnTo>
                      <a:pt x="761" y="277"/>
                    </a:lnTo>
                    <a:lnTo>
                      <a:pt x="699" y="319"/>
                    </a:lnTo>
                    <a:lnTo>
                      <a:pt x="631" y="345"/>
                    </a:lnTo>
                    <a:lnTo>
                      <a:pt x="555" y="360"/>
                    </a:lnTo>
                    <a:lnTo>
                      <a:pt x="445" y="367"/>
                    </a:lnTo>
                    <a:lnTo>
                      <a:pt x="301" y="363"/>
                    </a:lnTo>
                    <a:lnTo>
                      <a:pt x="207" y="348"/>
                    </a:lnTo>
                    <a:lnTo>
                      <a:pt x="124" y="311"/>
                    </a:lnTo>
                    <a:lnTo>
                      <a:pt x="62" y="269"/>
                    </a:lnTo>
                    <a:lnTo>
                      <a:pt x="19" y="198"/>
                    </a:lnTo>
                    <a:lnTo>
                      <a:pt x="0" y="134"/>
                    </a:lnTo>
                    <a:lnTo>
                      <a:pt x="7" y="108"/>
                    </a:lnTo>
                    <a:close/>
                  </a:path>
                </a:pathLst>
              </a:custGeom>
              <a:solidFill>
                <a:srgbClr val="000000"/>
              </a:solidFill>
              <a:ln w="9525">
                <a:noFill/>
                <a:round/>
                <a:headEnd/>
                <a:tailEnd/>
              </a:ln>
            </p:spPr>
            <p:txBody>
              <a:bodyPr>
                <a:prstTxWarp prst="textNoShape">
                  <a:avLst/>
                </a:prstTxWarp>
              </a:bodyPr>
              <a:lstStyle/>
              <a:p>
                <a:endParaRPr lang="en-US"/>
              </a:p>
            </p:txBody>
          </p:sp>
          <p:sp>
            <p:nvSpPr>
              <p:cNvPr id="65583" name="Freeform 77"/>
              <p:cNvSpPr>
                <a:spLocks noChangeAspect="1"/>
              </p:cNvSpPr>
              <p:nvPr/>
            </p:nvSpPr>
            <p:spPr bwMode="auto">
              <a:xfrm>
                <a:off x="457" y="2174"/>
                <a:ext cx="731" cy="993"/>
              </a:xfrm>
              <a:custGeom>
                <a:avLst/>
                <a:gdLst>
                  <a:gd name="T0" fmla="*/ 166 w 731"/>
                  <a:gd name="T1" fmla="*/ 90 h 993"/>
                  <a:gd name="T2" fmla="*/ 243 w 731"/>
                  <a:gd name="T3" fmla="*/ 283 h 993"/>
                  <a:gd name="T4" fmla="*/ 327 w 731"/>
                  <a:gd name="T5" fmla="*/ 435 h 993"/>
                  <a:gd name="T6" fmla="*/ 444 w 731"/>
                  <a:gd name="T7" fmla="*/ 608 h 993"/>
                  <a:gd name="T8" fmla="*/ 569 w 731"/>
                  <a:gd name="T9" fmla="*/ 747 h 993"/>
                  <a:gd name="T10" fmla="*/ 696 w 731"/>
                  <a:gd name="T11" fmla="*/ 871 h 993"/>
                  <a:gd name="T12" fmla="*/ 731 w 731"/>
                  <a:gd name="T13" fmla="*/ 933 h 993"/>
                  <a:gd name="T14" fmla="*/ 722 w 731"/>
                  <a:gd name="T15" fmla="*/ 968 h 993"/>
                  <a:gd name="T16" fmla="*/ 689 w 731"/>
                  <a:gd name="T17" fmla="*/ 993 h 993"/>
                  <a:gd name="T18" fmla="*/ 631 w 731"/>
                  <a:gd name="T19" fmla="*/ 981 h 993"/>
                  <a:gd name="T20" fmla="*/ 558 w 731"/>
                  <a:gd name="T21" fmla="*/ 912 h 993"/>
                  <a:gd name="T22" fmla="*/ 451 w 731"/>
                  <a:gd name="T23" fmla="*/ 758 h 993"/>
                  <a:gd name="T24" fmla="*/ 308 w 731"/>
                  <a:gd name="T25" fmla="*/ 546 h 993"/>
                  <a:gd name="T26" fmla="*/ 184 w 731"/>
                  <a:gd name="T27" fmla="*/ 339 h 993"/>
                  <a:gd name="T28" fmla="*/ 69 w 731"/>
                  <a:gd name="T29" fmla="*/ 131 h 993"/>
                  <a:gd name="T30" fmla="*/ 0 w 731"/>
                  <a:gd name="T31" fmla="*/ 0 h 993"/>
                  <a:gd name="T32" fmla="*/ 62 w 731"/>
                  <a:gd name="T33" fmla="*/ 55 h 993"/>
                  <a:gd name="T34" fmla="*/ 155 w 731"/>
                  <a:gd name="T35" fmla="*/ 241 h 993"/>
                  <a:gd name="T36" fmla="*/ 243 w 731"/>
                  <a:gd name="T37" fmla="*/ 389 h 993"/>
                  <a:gd name="T38" fmla="*/ 322 w 731"/>
                  <a:gd name="T39" fmla="*/ 519 h 993"/>
                  <a:gd name="T40" fmla="*/ 412 w 731"/>
                  <a:gd name="T41" fmla="*/ 654 h 993"/>
                  <a:gd name="T42" fmla="*/ 530 w 731"/>
                  <a:gd name="T43" fmla="*/ 829 h 993"/>
                  <a:gd name="T44" fmla="*/ 627 w 731"/>
                  <a:gd name="T45" fmla="*/ 938 h 993"/>
                  <a:gd name="T46" fmla="*/ 676 w 731"/>
                  <a:gd name="T47" fmla="*/ 958 h 993"/>
                  <a:gd name="T48" fmla="*/ 696 w 731"/>
                  <a:gd name="T49" fmla="*/ 951 h 993"/>
                  <a:gd name="T50" fmla="*/ 693 w 731"/>
                  <a:gd name="T51" fmla="*/ 912 h 993"/>
                  <a:gd name="T52" fmla="*/ 647 w 731"/>
                  <a:gd name="T53" fmla="*/ 861 h 993"/>
                  <a:gd name="T54" fmla="*/ 542 w 731"/>
                  <a:gd name="T55" fmla="*/ 751 h 993"/>
                  <a:gd name="T56" fmla="*/ 432 w 731"/>
                  <a:gd name="T57" fmla="*/ 627 h 993"/>
                  <a:gd name="T58" fmla="*/ 368 w 731"/>
                  <a:gd name="T59" fmla="*/ 533 h 993"/>
                  <a:gd name="T60" fmla="*/ 305 w 731"/>
                  <a:gd name="T61" fmla="*/ 436 h 993"/>
                  <a:gd name="T62" fmla="*/ 246 w 731"/>
                  <a:gd name="T63" fmla="*/ 338 h 993"/>
                  <a:gd name="T64" fmla="*/ 195 w 731"/>
                  <a:gd name="T65" fmla="*/ 215 h 993"/>
                  <a:gd name="T66" fmla="*/ 146 w 731"/>
                  <a:gd name="T67" fmla="*/ 124 h 993"/>
                  <a:gd name="T68" fmla="*/ 118 w 731"/>
                  <a:gd name="T69" fmla="*/ 58 h 993"/>
                  <a:gd name="T70" fmla="*/ 166 w 731"/>
                  <a:gd name="T71" fmla="*/ 90 h 99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731"/>
                  <a:gd name="T109" fmla="*/ 0 h 993"/>
                  <a:gd name="T110" fmla="*/ 731 w 731"/>
                  <a:gd name="T111" fmla="*/ 993 h 99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731" h="993">
                    <a:moveTo>
                      <a:pt x="166" y="90"/>
                    </a:moveTo>
                    <a:lnTo>
                      <a:pt x="243" y="283"/>
                    </a:lnTo>
                    <a:lnTo>
                      <a:pt x="327" y="435"/>
                    </a:lnTo>
                    <a:lnTo>
                      <a:pt x="444" y="608"/>
                    </a:lnTo>
                    <a:lnTo>
                      <a:pt x="569" y="747"/>
                    </a:lnTo>
                    <a:lnTo>
                      <a:pt x="696" y="871"/>
                    </a:lnTo>
                    <a:lnTo>
                      <a:pt x="731" y="933"/>
                    </a:lnTo>
                    <a:lnTo>
                      <a:pt x="722" y="968"/>
                    </a:lnTo>
                    <a:lnTo>
                      <a:pt x="689" y="993"/>
                    </a:lnTo>
                    <a:lnTo>
                      <a:pt x="631" y="981"/>
                    </a:lnTo>
                    <a:lnTo>
                      <a:pt x="558" y="912"/>
                    </a:lnTo>
                    <a:lnTo>
                      <a:pt x="451" y="758"/>
                    </a:lnTo>
                    <a:lnTo>
                      <a:pt x="308" y="546"/>
                    </a:lnTo>
                    <a:lnTo>
                      <a:pt x="184" y="339"/>
                    </a:lnTo>
                    <a:lnTo>
                      <a:pt x="69" y="131"/>
                    </a:lnTo>
                    <a:lnTo>
                      <a:pt x="0" y="0"/>
                    </a:lnTo>
                    <a:lnTo>
                      <a:pt x="62" y="55"/>
                    </a:lnTo>
                    <a:lnTo>
                      <a:pt x="155" y="241"/>
                    </a:lnTo>
                    <a:lnTo>
                      <a:pt x="243" y="389"/>
                    </a:lnTo>
                    <a:lnTo>
                      <a:pt x="322" y="519"/>
                    </a:lnTo>
                    <a:lnTo>
                      <a:pt x="412" y="654"/>
                    </a:lnTo>
                    <a:lnTo>
                      <a:pt x="530" y="829"/>
                    </a:lnTo>
                    <a:lnTo>
                      <a:pt x="627" y="938"/>
                    </a:lnTo>
                    <a:lnTo>
                      <a:pt x="676" y="958"/>
                    </a:lnTo>
                    <a:lnTo>
                      <a:pt x="696" y="951"/>
                    </a:lnTo>
                    <a:lnTo>
                      <a:pt x="693" y="912"/>
                    </a:lnTo>
                    <a:lnTo>
                      <a:pt x="647" y="861"/>
                    </a:lnTo>
                    <a:lnTo>
                      <a:pt x="542" y="751"/>
                    </a:lnTo>
                    <a:lnTo>
                      <a:pt x="432" y="627"/>
                    </a:lnTo>
                    <a:lnTo>
                      <a:pt x="368" y="533"/>
                    </a:lnTo>
                    <a:lnTo>
                      <a:pt x="305" y="436"/>
                    </a:lnTo>
                    <a:lnTo>
                      <a:pt x="246" y="338"/>
                    </a:lnTo>
                    <a:lnTo>
                      <a:pt x="195" y="215"/>
                    </a:lnTo>
                    <a:lnTo>
                      <a:pt x="146" y="124"/>
                    </a:lnTo>
                    <a:lnTo>
                      <a:pt x="118" y="58"/>
                    </a:lnTo>
                    <a:lnTo>
                      <a:pt x="166" y="90"/>
                    </a:lnTo>
                    <a:close/>
                  </a:path>
                </a:pathLst>
              </a:custGeom>
              <a:solidFill>
                <a:srgbClr val="000000"/>
              </a:solidFill>
              <a:ln w="9525">
                <a:noFill/>
                <a:round/>
                <a:headEnd/>
                <a:tailEnd/>
              </a:ln>
            </p:spPr>
            <p:txBody>
              <a:bodyPr>
                <a:prstTxWarp prst="textNoShape">
                  <a:avLst/>
                </a:prstTxWarp>
              </a:bodyPr>
              <a:lstStyle/>
              <a:p>
                <a:endParaRPr lang="en-US"/>
              </a:p>
            </p:txBody>
          </p:sp>
          <p:sp>
            <p:nvSpPr>
              <p:cNvPr id="65584" name="Freeform 78"/>
              <p:cNvSpPr>
                <a:spLocks noChangeAspect="1"/>
              </p:cNvSpPr>
              <p:nvPr/>
            </p:nvSpPr>
            <p:spPr bwMode="auto">
              <a:xfrm>
                <a:off x="739" y="2162"/>
                <a:ext cx="407" cy="421"/>
              </a:xfrm>
              <a:custGeom>
                <a:avLst/>
                <a:gdLst>
                  <a:gd name="T0" fmla="*/ 362 w 407"/>
                  <a:gd name="T1" fmla="*/ 19 h 421"/>
                  <a:gd name="T2" fmla="*/ 237 w 407"/>
                  <a:gd name="T3" fmla="*/ 162 h 421"/>
                  <a:gd name="T4" fmla="*/ 91 w 407"/>
                  <a:gd name="T5" fmla="*/ 314 h 421"/>
                  <a:gd name="T6" fmla="*/ 0 w 407"/>
                  <a:gd name="T7" fmla="*/ 405 h 421"/>
                  <a:gd name="T8" fmla="*/ 21 w 407"/>
                  <a:gd name="T9" fmla="*/ 421 h 421"/>
                  <a:gd name="T10" fmla="*/ 151 w 407"/>
                  <a:gd name="T11" fmla="*/ 281 h 421"/>
                  <a:gd name="T12" fmla="*/ 257 w 407"/>
                  <a:gd name="T13" fmla="*/ 167 h 421"/>
                  <a:gd name="T14" fmla="*/ 365 w 407"/>
                  <a:gd name="T15" fmla="*/ 61 h 421"/>
                  <a:gd name="T16" fmla="*/ 407 w 407"/>
                  <a:gd name="T17" fmla="*/ 0 h 421"/>
                  <a:gd name="T18" fmla="*/ 362 w 407"/>
                  <a:gd name="T19" fmla="*/ 19 h 42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07"/>
                  <a:gd name="T31" fmla="*/ 0 h 421"/>
                  <a:gd name="T32" fmla="*/ 407 w 407"/>
                  <a:gd name="T33" fmla="*/ 421 h 42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07" h="421">
                    <a:moveTo>
                      <a:pt x="362" y="19"/>
                    </a:moveTo>
                    <a:lnTo>
                      <a:pt x="237" y="162"/>
                    </a:lnTo>
                    <a:lnTo>
                      <a:pt x="91" y="314"/>
                    </a:lnTo>
                    <a:lnTo>
                      <a:pt x="0" y="405"/>
                    </a:lnTo>
                    <a:lnTo>
                      <a:pt x="21" y="421"/>
                    </a:lnTo>
                    <a:lnTo>
                      <a:pt x="151" y="281"/>
                    </a:lnTo>
                    <a:lnTo>
                      <a:pt x="257" y="167"/>
                    </a:lnTo>
                    <a:lnTo>
                      <a:pt x="365" y="61"/>
                    </a:lnTo>
                    <a:lnTo>
                      <a:pt x="407" y="0"/>
                    </a:lnTo>
                    <a:lnTo>
                      <a:pt x="362" y="19"/>
                    </a:lnTo>
                    <a:close/>
                  </a:path>
                </a:pathLst>
              </a:custGeom>
              <a:solidFill>
                <a:srgbClr val="000000"/>
              </a:solidFill>
              <a:ln w="9525">
                <a:noFill/>
                <a:round/>
                <a:headEnd/>
                <a:tailEnd/>
              </a:ln>
            </p:spPr>
            <p:txBody>
              <a:bodyPr>
                <a:prstTxWarp prst="textNoShape">
                  <a:avLst/>
                </a:prstTxWarp>
              </a:bodyPr>
              <a:lstStyle/>
              <a:p>
                <a:endParaRPr lang="en-US"/>
              </a:p>
            </p:txBody>
          </p:sp>
          <p:sp>
            <p:nvSpPr>
              <p:cNvPr id="65585" name="Freeform 79"/>
              <p:cNvSpPr>
                <a:spLocks noChangeAspect="1"/>
              </p:cNvSpPr>
              <p:nvPr/>
            </p:nvSpPr>
            <p:spPr bwMode="auto">
              <a:xfrm>
                <a:off x="307" y="2596"/>
                <a:ext cx="422" cy="552"/>
              </a:xfrm>
              <a:custGeom>
                <a:avLst/>
                <a:gdLst>
                  <a:gd name="T0" fmla="*/ 394 w 422"/>
                  <a:gd name="T1" fmla="*/ 0 h 552"/>
                  <a:gd name="T2" fmla="*/ 255 w 422"/>
                  <a:gd name="T3" fmla="*/ 126 h 552"/>
                  <a:gd name="T4" fmla="*/ 150 w 422"/>
                  <a:gd name="T5" fmla="*/ 238 h 552"/>
                  <a:gd name="T6" fmla="*/ 52 w 422"/>
                  <a:gd name="T7" fmla="*/ 378 h 552"/>
                  <a:gd name="T8" fmla="*/ 3 w 422"/>
                  <a:gd name="T9" fmla="*/ 468 h 552"/>
                  <a:gd name="T10" fmla="*/ 0 w 422"/>
                  <a:gd name="T11" fmla="*/ 501 h 552"/>
                  <a:gd name="T12" fmla="*/ 21 w 422"/>
                  <a:gd name="T13" fmla="*/ 537 h 552"/>
                  <a:gd name="T14" fmla="*/ 63 w 422"/>
                  <a:gd name="T15" fmla="*/ 552 h 552"/>
                  <a:gd name="T16" fmla="*/ 91 w 422"/>
                  <a:gd name="T17" fmla="*/ 524 h 552"/>
                  <a:gd name="T18" fmla="*/ 140 w 422"/>
                  <a:gd name="T19" fmla="*/ 420 h 552"/>
                  <a:gd name="T20" fmla="*/ 260 w 422"/>
                  <a:gd name="T21" fmla="*/ 222 h 552"/>
                  <a:gd name="T22" fmla="*/ 387 w 422"/>
                  <a:gd name="T23" fmla="*/ 69 h 552"/>
                  <a:gd name="T24" fmla="*/ 422 w 422"/>
                  <a:gd name="T25" fmla="*/ 27 h 552"/>
                  <a:gd name="T26" fmla="*/ 400 w 422"/>
                  <a:gd name="T27" fmla="*/ 20 h 552"/>
                  <a:gd name="T28" fmla="*/ 290 w 422"/>
                  <a:gd name="T29" fmla="*/ 156 h 552"/>
                  <a:gd name="T30" fmla="*/ 206 w 422"/>
                  <a:gd name="T31" fmla="*/ 264 h 552"/>
                  <a:gd name="T32" fmla="*/ 140 w 422"/>
                  <a:gd name="T33" fmla="*/ 383 h 552"/>
                  <a:gd name="T34" fmla="*/ 84 w 422"/>
                  <a:gd name="T35" fmla="*/ 482 h 552"/>
                  <a:gd name="T36" fmla="*/ 59 w 422"/>
                  <a:gd name="T37" fmla="*/ 521 h 552"/>
                  <a:gd name="T38" fmla="*/ 30 w 422"/>
                  <a:gd name="T39" fmla="*/ 514 h 552"/>
                  <a:gd name="T40" fmla="*/ 23 w 422"/>
                  <a:gd name="T41" fmla="*/ 480 h 552"/>
                  <a:gd name="T42" fmla="*/ 101 w 422"/>
                  <a:gd name="T43" fmla="*/ 348 h 552"/>
                  <a:gd name="T44" fmla="*/ 189 w 422"/>
                  <a:gd name="T45" fmla="*/ 225 h 552"/>
                  <a:gd name="T46" fmla="*/ 297 w 422"/>
                  <a:gd name="T47" fmla="*/ 118 h 552"/>
                  <a:gd name="T48" fmla="*/ 417 w 422"/>
                  <a:gd name="T49" fmla="*/ 7 h 552"/>
                  <a:gd name="T50" fmla="*/ 394 w 422"/>
                  <a:gd name="T51" fmla="*/ 0 h 55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422"/>
                  <a:gd name="T79" fmla="*/ 0 h 552"/>
                  <a:gd name="T80" fmla="*/ 422 w 422"/>
                  <a:gd name="T81" fmla="*/ 552 h 55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422" h="552">
                    <a:moveTo>
                      <a:pt x="394" y="0"/>
                    </a:moveTo>
                    <a:lnTo>
                      <a:pt x="255" y="126"/>
                    </a:lnTo>
                    <a:lnTo>
                      <a:pt x="150" y="238"/>
                    </a:lnTo>
                    <a:lnTo>
                      <a:pt x="52" y="378"/>
                    </a:lnTo>
                    <a:lnTo>
                      <a:pt x="3" y="468"/>
                    </a:lnTo>
                    <a:lnTo>
                      <a:pt x="0" y="501"/>
                    </a:lnTo>
                    <a:lnTo>
                      <a:pt x="21" y="537"/>
                    </a:lnTo>
                    <a:lnTo>
                      <a:pt x="63" y="552"/>
                    </a:lnTo>
                    <a:lnTo>
                      <a:pt x="91" y="524"/>
                    </a:lnTo>
                    <a:lnTo>
                      <a:pt x="140" y="420"/>
                    </a:lnTo>
                    <a:lnTo>
                      <a:pt x="260" y="222"/>
                    </a:lnTo>
                    <a:lnTo>
                      <a:pt x="387" y="69"/>
                    </a:lnTo>
                    <a:lnTo>
                      <a:pt x="422" y="27"/>
                    </a:lnTo>
                    <a:lnTo>
                      <a:pt x="400" y="20"/>
                    </a:lnTo>
                    <a:lnTo>
                      <a:pt x="290" y="156"/>
                    </a:lnTo>
                    <a:lnTo>
                      <a:pt x="206" y="264"/>
                    </a:lnTo>
                    <a:lnTo>
                      <a:pt x="140" y="383"/>
                    </a:lnTo>
                    <a:lnTo>
                      <a:pt x="84" y="482"/>
                    </a:lnTo>
                    <a:lnTo>
                      <a:pt x="59" y="521"/>
                    </a:lnTo>
                    <a:lnTo>
                      <a:pt x="30" y="514"/>
                    </a:lnTo>
                    <a:lnTo>
                      <a:pt x="23" y="480"/>
                    </a:lnTo>
                    <a:lnTo>
                      <a:pt x="101" y="348"/>
                    </a:lnTo>
                    <a:lnTo>
                      <a:pt x="189" y="225"/>
                    </a:lnTo>
                    <a:lnTo>
                      <a:pt x="297" y="118"/>
                    </a:lnTo>
                    <a:lnTo>
                      <a:pt x="417" y="7"/>
                    </a:lnTo>
                    <a:lnTo>
                      <a:pt x="394" y="0"/>
                    </a:lnTo>
                    <a:close/>
                  </a:path>
                </a:pathLst>
              </a:custGeom>
              <a:solidFill>
                <a:srgbClr val="000000"/>
              </a:solidFill>
              <a:ln w="9525">
                <a:noFill/>
                <a:round/>
                <a:headEnd/>
                <a:tailEnd/>
              </a:ln>
            </p:spPr>
            <p:txBody>
              <a:bodyPr>
                <a:prstTxWarp prst="textNoShape">
                  <a:avLst/>
                </a:prstTxWarp>
              </a:bodyPr>
              <a:lstStyle/>
              <a:p>
                <a:endParaRPr lang="en-US"/>
              </a:p>
            </p:txBody>
          </p:sp>
          <p:sp>
            <p:nvSpPr>
              <p:cNvPr id="65586" name="Freeform 80"/>
              <p:cNvSpPr>
                <a:spLocks noChangeAspect="1"/>
              </p:cNvSpPr>
              <p:nvPr/>
            </p:nvSpPr>
            <p:spPr bwMode="auto">
              <a:xfrm>
                <a:off x="778" y="2210"/>
                <a:ext cx="407" cy="421"/>
              </a:xfrm>
              <a:custGeom>
                <a:avLst/>
                <a:gdLst>
                  <a:gd name="T0" fmla="*/ 0 w 407"/>
                  <a:gd name="T1" fmla="*/ 397 h 421"/>
                  <a:gd name="T2" fmla="*/ 385 w 407"/>
                  <a:gd name="T3" fmla="*/ 0 h 421"/>
                  <a:gd name="T4" fmla="*/ 407 w 407"/>
                  <a:gd name="T5" fmla="*/ 19 h 421"/>
                  <a:gd name="T6" fmla="*/ 7 w 407"/>
                  <a:gd name="T7" fmla="*/ 421 h 421"/>
                  <a:gd name="T8" fmla="*/ 0 w 407"/>
                  <a:gd name="T9" fmla="*/ 397 h 421"/>
                  <a:gd name="T10" fmla="*/ 0 60000 65536"/>
                  <a:gd name="T11" fmla="*/ 0 60000 65536"/>
                  <a:gd name="T12" fmla="*/ 0 60000 65536"/>
                  <a:gd name="T13" fmla="*/ 0 60000 65536"/>
                  <a:gd name="T14" fmla="*/ 0 60000 65536"/>
                  <a:gd name="T15" fmla="*/ 0 w 407"/>
                  <a:gd name="T16" fmla="*/ 0 h 421"/>
                  <a:gd name="T17" fmla="*/ 407 w 407"/>
                  <a:gd name="T18" fmla="*/ 421 h 421"/>
                </a:gdLst>
                <a:ahLst/>
                <a:cxnLst>
                  <a:cxn ang="T10">
                    <a:pos x="T0" y="T1"/>
                  </a:cxn>
                  <a:cxn ang="T11">
                    <a:pos x="T2" y="T3"/>
                  </a:cxn>
                  <a:cxn ang="T12">
                    <a:pos x="T4" y="T5"/>
                  </a:cxn>
                  <a:cxn ang="T13">
                    <a:pos x="T6" y="T7"/>
                  </a:cxn>
                  <a:cxn ang="T14">
                    <a:pos x="T8" y="T9"/>
                  </a:cxn>
                </a:cxnLst>
                <a:rect l="T15" t="T16" r="T17" b="T18"/>
                <a:pathLst>
                  <a:path w="407" h="421">
                    <a:moveTo>
                      <a:pt x="0" y="397"/>
                    </a:moveTo>
                    <a:lnTo>
                      <a:pt x="385" y="0"/>
                    </a:lnTo>
                    <a:lnTo>
                      <a:pt x="407" y="19"/>
                    </a:lnTo>
                    <a:lnTo>
                      <a:pt x="7" y="421"/>
                    </a:lnTo>
                    <a:lnTo>
                      <a:pt x="0" y="397"/>
                    </a:lnTo>
                    <a:close/>
                  </a:path>
                </a:pathLst>
              </a:custGeom>
              <a:solidFill>
                <a:srgbClr val="000000"/>
              </a:solidFill>
              <a:ln w="9525">
                <a:noFill/>
                <a:round/>
                <a:headEnd/>
                <a:tailEnd/>
              </a:ln>
            </p:spPr>
            <p:txBody>
              <a:bodyPr>
                <a:prstTxWarp prst="textNoShape">
                  <a:avLst/>
                </a:prstTxWarp>
              </a:bodyPr>
              <a:lstStyle/>
              <a:p>
                <a:endParaRPr lang="en-US"/>
              </a:p>
            </p:txBody>
          </p:sp>
          <p:sp>
            <p:nvSpPr>
              <p:cNvPr id="65587" name="Freeform 81"/>
              <p:cNvSpPr>
                <a:spLocks noChangeAspect="1"/>
              </p:cNvSpPr>
              <p:nvPr/>
            </p:nvSpPr>
            <p:spPr bwMode="auto">
              <a:xfrm>
                <a:off x="535" y="2821"/>
                <a:ext cx="353" cy="59"/>
              </a:xfrm>
              <a:custGeom>
                <a:avLst/>
                <a:gdLst>
                  <a:gd name="T0" fmla="*/ 19 w 353"/>
                  <a:gd name="T1" fmla="*/ 0 h 59"/>
                  <a:gd name="T2" fmla="*/ 342 w 353"/>
                  <a:gd name="T3" fmla="*/ 36 h 59"/>
                  <a:gd name="T4" fmla="*/ 353 w 353"/>
                  <a:gd name="T5" fmla="*/ 59 h 59"/>
                  <a:gd name="T6" fmla="*/ 0 w 353"/>
                  <a:gd name="T7" fmla="*/ 26 h 59"/>
                  <a:gd name="T8" fmla="*/ 19 w 353"/>
                  <a:gd name="T9" fmla="*/ 0 h 59"/>
                  <a:gd name="T10" fmla="*/ 0 60000 65536"/>
                  <a:gd name="T11" fmla="*/ 0 60000 65536"/>
                  <a:gd name="T12" fmla="*/ 0 60000 65536"/>
                  <a:gd name="T13" fmla="*/ 0 60000 65536"/>
                  <a:gd name="T14" fmla="*/ 0 60000 65536"/>
                  <a:gd name="T15" fmla="*/ 0 w 353"/>
                  <a:gd name="T16" fmla="*/ 0 h 59"/>
                  <a:gd name="T17" fmla="*/ 353 w 353"/>
                  <a:gd name="T18" fmla="*/ 59 h 59"/>
                </a:gdLst>
                <a:ahLst/>
                <a:cxnLst>
                  <a:cxn ang="T10">
                    <a:pos x="T0" y="T1"/>
                  </a:cxn>
                  <a:cxn ang="T11">
                    <a:pos x="T2" y="T3"/>
                  </a:cxn>
                  <a:cxn ang="T12">
                    <a:pos x="T4" y="T5"/>
                  </a:cxn>
                  <a:cxn ang="T13">
                    <a:pos x="T6" y="T7"/>
                  </a:cxn>
                  <a:cxn ang="T14">
                    <a:pos x="T8" y="T9"/>
                  </a:cxn>
                </a:cxnLst>
                <a:rect l="T15" t="T16" r="T17" b="T18"/>
                <a:pathLst>
                  <a:path w="353" h="59">
                    <a:moveTo>
                      <a:pt x="19" y="0"/>
                    </a:moveTo>
                    <a:lnTo>
                      <a:pt x="342" y="36"/>
                    </a:lnTo>
                    <a:lnTo>
                      <a:pt x="353" y="59"/>
                    </a:lnTo>
                    <a:lnTo>
                      <a:pt x="0" y="26"/>
                    </a:lnTo>
                    <a:lnTo>
                      <a:pt x="19" y="0"/>
                    </a:lnTo>
                    <a:close/>
                  </a:path>
                </a:pathLst>
              </a:custGeom>
              <a:solidFill>
                <a:srgbClr val="000000"/>
              </a:solidFill>
              <a:ln w="9525">
                <a:noFill/>
                <a:round/>
                <a:headEnd/>
                <a:tailEnd/>
              </a:ln>
            </p:spPr>
            <p:txBody>
              <a:bodyPr>
                <a:prstTxWarp prst="textNoShape">
                  <a:avLst/>
                </a:prstTxWarp>
              </a:bodyPr>
              <a:lstStyle/>
              <a:p>
                <a:endParaRPr lang="en-US"/>
              </a:p>
            </p:txBody>
          </p:sp>
          <p:sp>
            <p:nvSpPr>
              <p:cNvPr id="65588" name="Freeform 82"/>
              <p:cNvSpPr>
                <a:spLocks noChangeAspect="1"/>
              </p:cNvSpPr>
              <p:nvPr/>
            </p:nvSpPr>
            <p:spPr bwMode="auto">
              <a:xfrm>
                <a:off x="497" y="2869"/>
                <a:ext cx="422" cy="66"/>
              </a:xfrm>
              <a:custGeom>
                <a:avLst/>
                <a:gdLst>
                  <a:gd name="T0" fmla="*/ 16 w 422"/>
                  <a:gd name="T1" fmla="*/ 0 h 66"/>
                  <a:gd name="T2" fmla="*/ 411 w 422"/>
                  <a:gd name="T3" fmla="*/ 36 h 66"/>
                  <a:gd name="T4" fmla="*/ 422 w 422"/>
                  <a:gd name="T5" fmla="*/ 66 h 66"/>
                  <a:gd name="T6" fmla="*/ 0 w 422"/>
                  <a:gd name="T7" fmla="*/ 27 h 66"/>
                  <a:gd name="T8" fmla="*/ 16 w 422"/>
                  <a:gd name="T9" fmla="*/ 0 h 66"/>
                  <a:gd name="T10" fmla="*/ 0 60000 65536"/>
                  <a:gd name="T11" fmla="*/ 0 60000 65536"/>
                  <a:gd name="T12" fmla="*/ 0 60000 65536"/>
                  <a:gd name="T13" fmla="*/ 0 60000 65536"/>
                  <a:gd name="T14" fmla="*/ 0 60000 65536"/>
                  <a:gd name="T15" fmla="*/ 0 w 422"/>
                  <a:gd name="T16" fmla="*/ 0 h 66"/>
                  <a:gd name="T17" fmla="*/ 422 w 422"/>
                  <a:gd name="T18" fmla="*/ 66 h 66"/>
                </a:gdLst>
                <a:ahLst/>
                <a:cxnLst>
                  <a:cxn ang="T10">
                    <a:pos x="T0" y="T1"/>
                  </a:cxn>
                  <a:cxn ang="T11">
                    <a:pos x="T2" y="T3"/>
                  </a:cxn>
                  <a:cxn ang="T12">
                    <a:pos x="T4" y="T5"/>
                  </a:cxn>
                  <a:cxn ang="T13">
                    <a:pos x="T6" y="T7"/>
                  </a:cxn>
                  <a:cxn ang="T14">
                    <a:pos x="T8" y="T9"/>
                  </a:cxn>
                </a:cxnLst>
                <a:rect l="T15" t="T16" r="T17" b="T18"/>
                <a:pathLst>
                  <a:path w="422" h="66">
                    <a:moveTo>
                      <a:pt x="16" y="0"/>
                    </a:moveTo>
                    <a:lnTo>
                      <a:pt x="411" y="36"/>
                    </a:lnTo>
                    <a:lnTo>
                      <a:pt x="422" y="66"/>
                    </a:lnTo>
                    <a:lnTo>
                      <a:pt x="0" y="27"/>
                    </a:lnTo>
                    <a:lnTo>
                      <a:pt x="16" y="0"/>
                    </a:lnTo>
                    <a:close/>
                  </a:path>
                </a:pathLst>
              </a:custGeom>
              <a:solidFill>
                <a:srgbClr val="000000"/>
              </a:solidFill>
              <a:ln w="9525">
                <a:noFill/>
                <a:round/>
                <a:headEnd/>
                <a:tailEnd/>
              </a:ln>
            </p:spPr>
            <p:txBody>
              <a:bodyPr>
                <a:prstTxWarp prst="textNoShape">
                  <a:avLst/>
                </a:prstTxWarp>
              </a:bodyPr>
              <a:lstStyle/>
              <a:p>
                <a:endParaRPr lang="en-US"/>
              </a:p>
            </p:txBody>
          </p:sp>
          <p:sp>
            <p:nvSpPr>
              <p:cNvPr id="65589" name="Freeform 83"/>
              <p:cNvSpPr>
                <a:spLocks noChangeAspect="1"/>
              </p:cNvSpPr>
              <p:nvPr/>
            </p:nvSpPr>
            <p:spPr bwMode="auto">
              <a:xfrm>
                <a:off x="1114" y="2132"/>
                <a:ext cx="577" cy="805"/>
              </a:xfrm>
              <a:custGeom>
                <a:avLst/>
                <a:gdLst>
                  <a:gd name="T0" fmla="*/ 68 w 577"/>
                  <a:gd name="T1" fmla="*/ 23 h 805"/>
                  <a:gd name="T2" fmla="*/ 229 w 577"/>
                  <a:gd name="T3" fmla="*/ 298 h 805"/>
                  <a:gd name="T4" fmla="*/ 321 w 577"/>
                  <a:gd name="T5" fmla="*/ 418 h 805"/>
                  <a:gd name="T6" fmla="*/ 479 w 577"/>
                  <a:gd name="T7" fmla="*/ 604 h 805"/>
                  <a:gd name="T8" fmla="*/ 562 w 577"/>
                  <a:gd name="T9" fmla="*/ 705 h 805"/>
                  <a:gd name="T10" fmla="*/ 577 w 577"/>
                  <a:gd name="T11" fmla="*/ 756 h 805"/>
                  <a:gd name="T12" fmla="*/ 561 w 577"/>
                  <a:gd name="T13" fmla="*/ 805 h 805"/>
                  <a:gd name="T14" fmla="*/ 497 w 577"/>
                  <a:gd name="T15" fmla="*/ 802 h 805"/>
                  <a:gd name="T16" fmla="*/ 437 w 577"/>
                  <a:gd name="T17" fmla="*/ 761 h 805"/>
                  <a:gd name="T18" fmla="*/ 349 w 577"/>
                  <a:gd name="T19" fmla="*/ 639 h 805"/>
                  <a:gd name="T20" fmla="*/ 249 w 577"/>
                  <a:gd name="T21" fmla="*/ 442 h 805"/>
                  <a:gd name="T22" fmla="*/ 200 w 577"/>
                  <a:gd name="T23" fmla="*/ 355 h 805"/>
                  <a:gd name="T24" fmla="*/ 263 w 577"/>
                  <a:gd name="T25" fmla="*/ 415 h 805"/>
                  <a:gd name="T26" fmla="*/ 328 w 577"/>
                  <a:gd name="T27" fmla="*/ 539 h 805"/>
                  <a:gd name="T28" fmla="*/ 414 w 577"/>
                  <a:gd name="T29" fmla="*/ 681 h 805"/>
                  <a:gd name="T30" fmla="*/ 484 w 577"/>
                  <a:gd name="T31" fmla="*/ 761 h 805"/>
                  <a:gd name="T32" fmla="*/ 528 w 577"/>
                  <a:gd name="T33" fmla="*/ 785 h 805"/>
                  <a:gd name="T34" fmla="*/ 562 w 577"/>
                  <a:gd name="T35" fmla="*/ 763 h 805"/>
                  <a:gd name="T36" fmla="*/ 535 w 577"/>
                  <a:gd name="T37" fmla="*/ 705 h 805"/>
                  <a:gd name="T38" fmla="*/ 451 w 577"/>
                  <a:gd name="T39" fmla="*/ 608 h 805"/>
                  <a:gd name="T40" fmla="*/ 333 w 577"/>
                  <a:gd name="T41" fmla="*/ 473 h 805"/>
                  <a:gd name="T42" fmla="*/ 245 w 577"/>
                  <a:gd name="T43" fmla="*/ 376 h 805"/>
                  <a:gd name="T44" fmla="*/ 145 w 577"/>
                  <a:gd name="T45" fmla="*/ 272 h 805"/>
                  <a:gd name="T46" fmla="*/ 54 w 577"/>
                  <a:gd name="T47" fmla="*/ 132 h 805"/>
                  <a:gd name="T48" fmla="*/ 0 w 577"/>
                  <a:gd name="T49" fmla="*/ 38 h 805"/>
                  <a:gd name="T50" fmla="*/ 57 w 577"/>
                  <a:gd name="T51" fmla="*/ 0 h 805"/>
                  <a:gd name="T52" fmla="*/ 68 w 577"/>
                  <a:gd name="T53" fmla="*/ 23 h 80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77"/>
                  <a:gd name="T82" fmla="*/ 0 h 805"/>
                  <a:gd name="T83" fmla="*/ 577 w 577"/>
                  <a:gd name="T84" fmla="*/ 805 h 80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77" h="805">
                    <a:moveTo>
                      <a:pt x="68" y="23"/>
                    </a:moveTo>
                    <a:lnTo>
                      <a:pt x="229" y="298"/>
                    </a:lnTo>
                    <a:lnTo>
                      <a:pt x="321" y="418"/>
                    </a:lnTo>
                    <a:lnTo>
                      <a:pt x="479" y="604"/>
                    </a:lnTo>
                    <a:lnTo>
                      <a:pt x="562" y="705"/>
                    </a:lnTo>
                    <a:lnTo>
                      <a:pt x="577" y="756"/>
                    </a:lnTo>
                    <a:lnTo>
                      <a:pt x="561" y="805"/>
                    </a:lnTo>
                    <a:lnTo>
                      <a:pt x="497" y="802"/>
                    </a:lnTo>
                    <a:lnTo>
                      <a:pt x="437" y="761"/>
                    </a:lnTo>
                    <a:lnTo>
                      <a:pt x="349" y="639"/>
                    </a:lnTo>
                    <a:lnTo>
                      <a:pt x="249" y="442"/>
                    </a:lnTo>
                    <a:lnTo>
                      <a:pt x="200" y="355"/>
                    </a:lnTo>
                    <a:lnTo>
                      <a:pt x="263" y="415"/>
                    </a:lnTo>
                    <a:lnTo>
                      <a:pt x="328" y="539"/>
                    </a:lnTo>
                    <a:lnTo>
                      <a:pt x="414" y="681"/>
                    </a:lnTo>
                    <a:lnTo>
                      <a:pt x="484" y="761"/>
                    </a:lnTo>
                    <a:lnTo>
                      <a:pt x="528" y="785"/>
                    </a:lnTo>
                    <a:lnTo>
                      <a:pt x="562" y="763"/>
                    </a:lnTo>
                    <a:lnTo>
                      <a:pt x="535" y="705"/>
                    </a:lnTo>
                    <a:lnTo>
                      <a:pt x="451" y="608"/>
                    </a:lnTo>
                    <a:lnTo>
                      <a:pt x="333" y="473"/>
                    </a:lnTo>
                    <a:lnTo>
                      <a:pt x="245" y="376"/>
                    </a:lnTo>
                    <a:lnTo>
                      <a:pt x="145" y="272"/>
                    </a:lnTo>
                    <a:lnTo>
                      <a:pt x="54" y="132"/>
                    </a:lnTo>
                    <a:lnTo>
                      <a:pt x="0" y="38"/>
                    </a:lnTo>
                    <a:lnTo>
                      <a:pt x="57" y="0"/>
                    </a:lnTo>
                    <a:lnTo>
                      <a:pt x="68" y="23"/>
                    </a:lnTo>
                    <a:close/>
                  </a:path>
                </a:pathLst>
              </a:custGeom>
              <a:solidFill>
                <a:srgbClr val="000000"/>
              </a:solidFill>
              <a:ln w="9525">
                <a:noFill/>
                <a:round/>
                <a:headEnd/>
                <a:tailEnd/>
              </a:ln>
            </p:spPr>
            <p:txBody>
              <a:bodyPr>
                <a:prstTxWarp prst="textNoShape">
                  <a:avLst/>
                </a:prstTxWarp>
              </a:bodyPr>
              <a:lstStyle/>
              <a:p>
                <a:endParaRPr lang="en-US"/>
              </a:p>
            </p:txBody>
          </p:sp>
          <p:sp>
            <p:nvSpPr>
              <p:cNvPr id="65590" name="Freeform 84"/>
              <p:cNvSpPr>
                <a:spLocks noChangeAspect="1"/>
              </p:cNvSpPr>
              <p:nvPr/>
            </p:nvSpPr>
            <p:spPr bwMode="auto">
              <a:xfrm>
                <a:off x="1320" y="1956"/>
                <a:ext cx="301" cy="511"/>
              </a:xfrm>
              <a:custGeom>
                <a:avLst/>
                <a:gdLst>
                  <a:gd name="T0" fmla="*/ 0 w 301"/>
                  <a:gd name="T1" fmla="*/ 466 h 511"/>
                  <a:gd name="T2" fmla="*/ 99 w 301"/>
                  <a:gd name="T3" fmla="*/ 264 h 511"/>
                  <a:gd name="T4" fmla="*/ 200 w 301"/>
                  <a:gd name="T5" fmla="*/ 65 h 511"/>
                  <a:gd name="T6" fmla="*/ 223 w 301"/>
                  <a:gd name="T7" fmla="*/ 14 h 511"/>
                  <a:gd name="T8" fmla="*/ 280 w 301"/>
                  <a:gd name="T9" fmla="*/ 0 h 511"/>
                  <a:gd name="T10" fmla="*/ 174 w 301"/>
                  <a:gd name="T11" fmla="*/ 167 h 511"/>
                  <a:gd name="T12" fmla="*/ 119 w 301"/>
                  <a:gd name="T13" fmla="*/ 267 h 511"/>
                  <a:gd name="T14" fmla="*/ 96 w 301"/>
                  <a:gd name="T15" fmla="*/ 342 h 511"/>
                  <a:gd name="T16" fmla="*/ 141 w 301"/>
                  <a:gd name="T17" fmla="*/ 279 h 511"/>
                  <a:gd name="T18" fmla="*/ 215 w 301"/>
                  <a:gd name="T19" fmla="*/ 169 h 511"/>
                  <a:gd name="T20" fmla="*/ 299 w 301"/>
                  <a:gd name="T21" fmla="*/ 45 h 511"/>
                  <a:gd name="T22" fmla="*/ 301 w 301"/>
                  <a:gd name="T23" fmla="*/ 72 h 511"/>
                  <a:gd name="T24" fmla="*/ 249 w 301"/>
                  <a:gd name="T25" fmla="*/ 175 h 511"/>
                  <a:gd name="T26" fmla="*/ 160 w 301"/>
                  <a:gd name="T27" fmla="*/ 300 h 511"/>
                  <a:gd name="T28" fmla="*/ 89 w 301"/>
                  <a:gd name="T29" fmla="*/ 393 h 511"/>
                  <a:gd name="T30" fmla="*/ 33 w 301"/>
                  <a:gd name="T31" fmla="*/ 474 h 511"/>
                  <a:gd name="T32" fmla="*/ 14 w 301"/>
                  <a:gd name="T33" fmla="*/ 511 h 511"/>
                  <a:gd name="T34" fmla="*/ 0 w 301"/>
                  <a:gd name="T35" fmla="*/ 466 h 51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01"/>
                  <a:gd name="T55" fmla="*/ 0 h 511"/>
                  <a:gd name="T56" fmla="*/ 301 w 301"/>
                  <a:gd name="T57" fmla="*/ 511 h 51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01" h="511">
                    <a:moveTo>
                      <a:pt x="0" y="466"/>
                    </a:moveTo>
                    <a:lnTo>
                      <a:pt x="99" y="264"/>
                    </a:lnTo>
                    <a:lnTo>
                      <a:pt x="200" y="65"/>
                    </a:lnTo>
                    <a:lnTo>
                      <a:pt x="223" y="14"/>
                    </a:lnTo>
                    <a:lnTo>
                      <a:pt x="280" y="0"/>
                    </a:lnTo>
                    <a:lnTo>
                      <a:pt x="174" y="167"/>
                    </a:lnTo>
                    <a:lnTo>
                      <a:pt x="119" y="267"/>
                    </a:lnTo>
                    <a:lnTo>
                      <a:pt x="96" y="342"/>
                    </a:lnTo>
                    <a:lnTo>
                      <a:pt x="141" y="279"/>
                    </a:lnTo>
                    <a:lnTo>
                      <a:pt x="215" y="169"/>
                    </a:lnTo>
                    <a:lnTo>
                      <a:pt x="299" y="45"/>
                    </a:lnTo>
                    <a:lnTo>
                      <a:pt x="301" y="72"/>
                    </a:lnTo>
                    <a:lnTo>
                      <a:pt x="249" y="175"/>
                    </a:lnTo>
                    <a:lnTo>
                      <a:pt x="160" y="300"/>
                    </a:lnTo>
                    <a:lnTo>
                      <a:pt x="89" y="393"/>
                    </a:lnTo>
                    <a:lnTo>
                      <a:pt x="33" y="474"/>
                    </a:lnTo>
                    <a:lnTo>
                      <a:pt x="14" y="511"/>
                    </a:lnTo>
                    <a:lnTo>
                      <a:pt x="0" y="466"/>
                    </a:lnTo>
                    <a:close/>
                  </a:path>
                </a:pathLst>
              </a:custGeom>
              <a:solidFill>
                <a:srgbClr val="000000"/>
              </a:solidFill>
              <a:ln w="9525">
                <a:noFill/>
                <a:round/>
                <a:headEnd/>
                <a:tailEnd/>
              </a:ln>
            </p:spPr>
            <p:txBody>
              <a:bodyPr>
                <a:prstTxWarp prst="textNoShape">
                  <a:avLst/>
                </a:prstTxWarp>
              </a:bodyPr>
              <a:lstStyle/>
              <a:p>
                <a:endParaRPr lang="en-US"/>
              </a:p>
            </p:txBody>
          </p:sp>
          <p:sp>
            <p:nvSpPr>
              <p:cNvPr id="65591" name="Freeform 85"/>
              <p:cNvSpPr>
                <a:spLocks noChangeAspect="1"/>
              </p:cNvSpPr>
              <p:nvPr/>
            </p:nvSpPr>
            <p:spPr bwMode="auto">
              <a:xfrm>
                <a:off x="1038" y="2425"/>
                <a:ext cx="297" cy="431"/>
              </a:xfrm>
              <a:custGeom>
                <a:avLst/>
                <a:gdLst>
                  <a:gd name="T0" fmla="*/ 297 w 297"/>
                  <a:gd name="T1" fmla="*/ 42 h 431"/>
                  <a:gd name="T2" fmla="*/ 208 w 297"/>
                  <a:gd name="T3" fmla="*/ 224 h 431"/>
                  <a:gd name="T4" fmla="*/ 107 w 297"/>
                  <a:gd name="T5" fmla="*/ 382 h 431"/>
                  <a:gd name="T6" fmla="*/ 56 w 297"/>
                  <a:gd name="T7" fmla="*/ 431 h 431"/>
                  <a:gd name="T8" fmla="*/ 16 w 297"/>
                  <a:gd name="T9" fmla="*/ 424 h 431"/>
                  <a:gd name="T10" fmla="*/ 0 w 297"/>
                  <a:gd name="T11" fmla="*/ 379 h 431"/>
                  <a:gd name="T12" fmla="*/ 16 w 297"/>
                  <a:gd name="T13" fmla="*/ 324 h 431"/>
                  <a:gd name="T14" fmla="*/ 94 w 297"/>
                  <a:gd name="T15" fmla="*/ 211 h 431"/>
                  <a:gd name="T16" fmla="*/ 219 w 297"/>
                  <a:gd name="T17" fmla="*/ 71 h 431"/>
                  <a:gd name="T18" fmla="*/ 241 w 297"/>
                  <a:gd name="T19" fmla="*/ 57 h 431"/>
                  <a:gd name="T20" fmla="*/ 208 w 297"/>
                  <a:gd name="T21" fmla="*/ 109 h 431"/>
                  <a:gd name="T22" fmla="*/ 134 w 297"/>
                  <a:gd name="T23" fmla="*/ 207 h 431"/>
                  <a:gd name="T24" fmla="*/ 81 w 297"/>
                  <a:gd name="T25" fmla="*/ 273 h 431"/>
                  <a:gd name="T26" fmla="*/ 36 w 297"/>
                  <a:gd name="T27" fmla="*/ 354 h 431"/>
                  <a:gd name="T28" fmla="*/ 23 w 297"/>
                  <a:gd name="T29" fmla="*/ 382 h 431"/>
                  <a:gd name="T30" fmla="*/ 42 w 297"/>
                  <a:gd name="T31" fmla="*/ 403 h 431"/>
                  <a:gd name="T32" fmla="*/ 66 w 297"/>
                  <a:gd name="T33" fmla="*/ 389 h 431"/>
                  <a:gd name="T34" fmla="*/ 112 w 297"/>
                  <a:gd name="T35" fmla="*/ 330 h 431"/>
                  <a:gd name="T36" fmla="*/ 163 w 297"/>
                  <a:gd name="T37" fmla="*/ 249 h 431"/>
                  <a:gd name="T38" fmla="*/ 227 w 297"/>
                  <a:gd name="T39" fmla="*/ 136 h 431"/>
                  <a:gd name="T40" fmla="*/ 269 w 297"/>
                  <a:gd name="T41" fmla="*/ 42 h 431"/>
                  <a:gd name="T42" fmla="*/ 279 w 297"/>
                  <a:gd name="T43" fmla="*/ 0 h 431"/>
                  <a:gd name="T44" fmla="*/ 297 w 297"/>
                  <a:gd name="T45" fmla="*/ 42 h 43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97"/>
                  <a:gd name="T70" fmla="*/ 0 h 431"/>
                  <a:gd name="T71" fmla="*/ 297 w 297"/>
                  <a:gd name="T72" fmla="*/ 431 h 43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97" h="431">
                    <a:moveTo>
                      <a:pt x="297" y="42"/>
                    </a:moveTo>
                    <a:lnTo>
                      <a:pt x="208" y="224"/>
                    </a:lnTo>
                    <a:lnTo>
                      <a:pt x="107" y="382"/>
                    </a:lnTo>
                    <a:lnTo>
                      <a:pt x="56" y="431"/>
                    </a:lnTo>
                    <a:lnTo>
                      <a:pt x="16" y="424"/>
                    </a:lnTo>
                    <a:lnTo>
                      <a:pt x="0" y="379"/>
                    </a:lnTo>
                    <a:lnTo>
                      <a:pt x="16" y="324"/>
                    </a:lnTo>
                    <a:lnTo>
                      <a:pt x="94" y="211"/>
                    </a:lnTo>
                    <a:lnTo>
                      <a:pt x="219" y="71"/>
                    </a:lnTo>
                    <a:lnTo>
                      <a:pt x="241" y="57"/>
                    </a:lnTo>
                    <a:lnTo>
                      <a:pt x="208" y="109"/>
                    </a:lnTo>
                    <a:lnTo>
                      <a:pt x="134" y="207"/>
                    </a:lnTo>
                    <a:lnTo>
                      <a:pt x="81" y="273"/>
                    </a:lnTo>
                    <a:lnTo>
                      <a:pt x="36" y="354"/>
                    </a:lnTo>
                    <a:lnTo>
                      <a:pt x="23" y="382"/>
                    </a:lnTo>
                    <a:lnTo>
                      <a:pt x="42" y="403"/>
                    </a:lnTo>
                    <a:lnTo>
                      <a:pt x="66" y="389"/>
                    </a:lnTo>
                    <a:lnTo>
                      <a:pt x="112" y="330"/>
                    </a:lnTo>
                    <a:lnTo>
                      <a:pt x="163" y="249"/>
                    </a:lnTo>
                    <a:lnTo>
                      <a:pt x="227" y="136"/>
                    </a:lnTo>
                    <a:lnTo>
                      <a:pt x="269" y="42"/>
                    </a:lnTo>
                    <a:lnTo>
                      <a:pt x="279" y="0"/>
                    </a:lnTo>
                    <a:lnTo>
                      <a:pt x="297" y="42"/>
                    </a:lnTo>
                    <a:close/>
                  </a:path>
                </a:pathLst>
              </a:custGeom>
              <a:solidFill>
                <a:srgbClr val="000000"/>
              </a:solidFill>
              <a:ln w="9525">
                <a:noFill/>
                <a:round/>
                <a:headEnd/>
                <a:tailEnd/>
              </a:ln>
            </p:spPr>
            <p:txBody>
              <a:bodyPr>
                <a:prstTxWarp prst="textNoShape">
                  <a:avLst/>
                </a:prstTxWarp>
              </a:bodyPr>
              <a:lstStyle/>
              <a:p>
                <a:endParaRPr lang="en-US"/>
              </a:p>
            </p:txBody>
          </p:sp>
          <p:sp>
            <p:nvSpPr>
              <p:cNvPr id="65592" name="Freeform 86"/>
              <p:cNvSpPr>
                <a:spLocks noChangeAspect="1"/>
              </p:cNvSpPr>
              <p:nvPr/>
            </p:nvSpPr>
            <p:spPr bwMode="auto">
              <a:xfrm>
                <a:off x="992" y="2636"/>
                <a:ext cx="432" cy="292"/>
              </a:xfrm>
              <a:custGeom>
                <a:avLst/>
                <a:gdLst>
                  <a:gd name="T0" fmla="*/ 0 w 432"/>
                  <a:gd name="T1" fmla="*/ 263 h 292"/>
                  <a:gd name="T2" fmla="*/ 424 w 432"/>
                  <a:gd name="T3" fmla="*/ 0 h 292"/>
                  <a:gd name="T4" fmla="*/ 432 w 432"/>
                  <a:gd name="T5" fmla="*/ 29 h 292"/>
                  <a:gd name="T6" fmla="*/ 7 w 432"/>
                  <a:gd name="T7" fmla="*/ 292 h 292"/>
                  <a:gd name="T8" fmla="*/ 0 w 432"/>
                  <a:gd name="T9" fmla="*/ 263 h 292"/>
                  <a:gd name="T10" fmla="*/ 0 60000 65536"/>
                  <a:gd name="T11" fmla="*/ 0 60000 65536"/>
                  <a:gd name="T12" fmla="*/ 0 60000 65536"/>
                  <a:gd name="T13" fmla="*/ 0 60000 65536"/>
                  <a:gd name="T14" fmla="*/ 0 60000 65536"/>
                  <a:gd name="T15" fmla="*/ 0 w 432"/>
                  <a:gd name="T16" fmla="*/ 0 h 292"/>
                  <a:gd name="T17" fmla="*/ 432 w 432"/>
                  <a:gd name="T18" fmla="*/ 292 h 292"/>
                </a:gdLst>
                <a:ahLst/>
                <a:cxnLst>
                  <a:cxn ang="T10">
                    <a:pos x="T0" y="T1"/>
                  </a:cxn>
                  <a:cxn ang="T11">
                    <a:pos x="T2" y="T3"/>
                  </a:cxn>
                  <a:cxn ang="T12">
                    <a:pos x="T4" y="T5"/>
                  </a:cxn>
                  <a:cxn ang="T13">
                    <a:pos x="T6" y="T7"/>
                  </a:cxn>
                  <a:cxn ang="T14">
                    <a:pos x="T8" y="T9"/>
                  </a:cxn>
                </a:cxnLst>
                <a:rect l="T15" t="T16" r="T17" b="T18"/>
                <a:pathLst>
                  <a:path w="432" h="292">
                    <a:moveTo>
                      <a:pt x="0" y="263"/>
                    </a:moveTo>
                    <a:lnTo>
                      <a:pt x="424" y="0"/>
                    </a:lnTo>
                    <a:lnTo>
                      <a:pt x="432" y="29"/>
                    </a:lnTo>
                    <a:lnTo>
                      <a:pt x="7" y="292"/>
                    </a:lnTo>
                    <a:lnTo>
                      <a:pt x="0" y="263"/>
                    </a:lnTo>
                    <a:close/>
                  </a:path>
                </a:pathLst>
              </a:custGeom>
              <a:solidFill>
                <a:srgbClr val="000000"/>
              </a:solidFill>
              <a:ln w="9525">
                <a:noFill/>
                <a:round/>
                <a:headEnd/>
                <a:tailEnd/>
              </a:ln>
            </p:spPr>
            <p:txBody>
              <a:bodyPr>
                <a:prstTxWarp prst="textNoShape">
                  <a:avLst/>
                </a:prstTxWarp>
              </a:bodyPr>
              <a:lstStyle/>
              <a:p>
                <a:endParaRPr lang="en-US"/>
              </a:p>
            </p:txBody>
          </p:sp>
          <p:sp>
            <p:nvSpPr>
              <p:cNvPr id="65593" name="Freeform 87"/>
              <p:cNvSpPr>
                <a:spLocks noChangeAspect="1"/>
              </p:cNvSpPr>
              <p:nvPr/>
            </p:nvSpPr>
            <p:spPr bwMode="auto">
              <a:xfrm>
                <a:off x="1026" y="2684"/>
                <a:ext cx="432" cy="292"/>
              </a:xfrm>
              <a:custGeom>
                <a:avLst/>
                <a:gdLst>
                  <a:gd name="T0" fmla="*/ 0 w 432"/>
                  <a:gd name="T1" fmla="*/ 263 h 292"/>
                  <a:gd name="T2" fmla="*/ 425 w 432"/>
                  <a:gd name="T3" fmla="*/ 0 h 292"/>
                  <a:gd name="T4" fmla="*/ 432 w 432"/>
                  <a:gd name="T5" fmla="*/ 29 h 292"/>
                  <a:gd name="T6" fmla="*/ 7 w 432"/>
                  <a:gd name="T7" fmla="*/ 292 h 292"/>
                  <a:gd name="T8" fmla="*/ 0 w 432"/>
                  <a:gd name="T9" fmla="*/ 263 h 292"/>
                  <a:gd name="T10" fmla="*/ 0 60000 65536"/>
                  <a:gd name="T11" fmla="*/ 0 60000 65536"/>
                  <a:gd name="T12" fmla="*/ 0 60000 65536"/>
                  <a:gd name="T13" fmla="*/ 0 60000 65536"/>
                  <a:gd name="T14" fmla="*/ 0 60000 65536"/>
                  <a:gd name="T15" fmla="*/ 0 w 432"/>
                  <a:gd name="T16" fmla="*/ 0 h 292"/>
                  <a:gd name="T17" fmla="*/ 432 w 432"/>
                  <a:gd name="T18" fmla="*/ 292 h 292"/>
                </a:gdLst>
                <a:ahLst/>
                <a:cxnLst>
                  <a:cxn ang="T10">
                    <a:pos x="T0" y="T1"/>
                  </a:cxn>
                  <a:cxn ang="T11">
                    <a:pos x="T2" y="T3"/>
                  </a:cxn>
                  <a:cxn ang="T12">
                    <a:pos x="T4" y="T5"/>
                  </a:cxn>
                  <a:cxn ang="T13">
                    <a:pos x="T6" y="T7"/>
                  </a:cxn>
                  <a:cxn ang="T14">
                    <a:pos x="T8" y="T9"/>
                  </a:cxn>
                </a:cxnLst>
                <a:rect l="T15" t="T16" r="T17" b="T18"/>
                <a:pathLst>
                  <a:path w="432" h="292">
                    <a:moveTo>
                      <a:pt x="0" y="263"/>
                    </a:moveTo>
                    <a:lnTo>
                      <a:pt x="425" y="0"/>
                    </a:lnTo>
                    <a:lnTo>
                      <a:pt x="432" y="29"/>
                    </a:lnTo>
                    <a:lnTo>
                      <a:pt x="7" y="292"/>
                    </a:lnTo>
                    <a:lnTo>
                      <a:pt x="0" y="263"/>
                    </a:lnTo>
                    <a:close/>
                  </a:path>
                </a:pathLst>
              </a:custGeom>
              <a:solidFill>
                <a:srgbClr val="000000"/>
              </a:solidFill>
              <a:ln w="9525">
                <a:noFill/>
                <a:round/>
                <a:headEnd/>
                <a:tailEnd/>
              </a:ln>
            </p:spPr>
            <p:txBody>
              <a:bodyPr>
                <a:prstTxWarp prst="textNoShape">
                  <a:avLst/>
                </a:prstTxWarp>
              </a:bodyPr>
              <a:lstStyle/>
              <a:p>
                <a:endParaRPr lang="en-US"/>
              </a:p>
            </p:txBody>
          </p:sp>
          <p:sp>
            <p:nvSpPr>
              <p:cNvPr id="65594" name="Freeform 88"/>
              <p:cNvSpPr>
                <a:spLocks noChangeAspect="1"/>
              </p:cNvSpPr>
              <p:nvPr/>
            </p:nvSpPr>
            <p:spPr bwMode="auto">
              <a:xfrm>
                <a:off x="792" y="2398"/>
                <a:ext cx="516" cy="230"/>
              </a:xfrm>
              <a:custGeom>
                <a:avLst/>
                <a:gdLst>
                  <a:gd name="T0" fmla="*/ 28 w 516"/>
                  <a:gd name="T1" fmla="*/ 194 h 230"/>
                  <a:gd name="T2" fmla="*/ 496 w 516"/>
                  <a:gd name="T3" fmla="*/ 0 h 230"/>
                  <a:gd name="T4" fmla="*/ 516 w 516"/>
                  <a:gd name="T5" fmla="*/ 29 h 230"/>
                  <a:gd name="T6" fmla="*/ 0 w 516"/>
                  <a:gd name="T7" fmla="*/ 230 h 230"/>
                  <a:gd name="T8" fmla="*/ 28 w 516"/>
                  <a:gd name="T9" fmla="*/ 194 h 230"/>
                  <a:gd name="T10" fmla="*/ 0 60000 65536"/>
                  <a:gd name="T11" fmla="*/ 0 60000 65536"/>
                  <a:gd name="T12" fmla="*/ 0 60000 65536"/>
                  <a:gd name="T13" fmla="*/ 0 60000 65536"/>
                  <a:gd name="T14" fmla="*/ 0 60000 65536"/>
                  <a:gd name="T15" fmla="*/ 0 w 516"/>
                  <a:gd name="T16" fmla="*/ 0 h 230"/>
                  <a:gd name="T17" fmla="*/ 516 w 516"/>
                  <a:gd name="T18" fmla="*/ 230 h 230"/>
                </a:gdLst>
                <a:ahLst/>
                <a:cxnLst>
                  <a:cxn ang="T10">
                    <a:pos x="T0" y="T1"/>
                  </a:cxn>
                  <a:cxn ang="T11">
                    <a:pos x="T2" y="T3"/>
                  </a:cxn>
                  <a:cxn ang="T12">
                    <a:pos x="T4" y="T5"/>
                  </a:cxn>
                  <a:cxn ang="T13">
                    <a:pos x="T6" y="T7"/>
                  </a:cxn>
                  <a:cxn ang="T14">
                    <a:pos x="T8" y="T9"/>
                  </a:cxn>
                </a:cxnLst>
                <a:rect l="T15" t="T16" r="T17" b="T18"/>
                <a:pathLst>
                  <a:path w="516" h="230">
                    <a:moveTo>
                      <a:pt x="28" y="194"/>
                    </a:moveTo>
                    <a:lnTo>
                      <a:pt x="496" y="0"/>
                    </a:lnTo>
                    <a:lnTo>
                      <a:pt x="516" y="29"/>
                    </a:lnTo>
                    <a:lnTo>
                      <a:pt x="0" y="230"/>
                    </a:lnTo>
                    <a:lnTo>
                      <a:pt x="28" y="194"/>
                    </a:lnTo>
                    <a:close/>
                  </a:path>
                </a:pathLst>
              </a:custGeom>
              <a:solidFill>
                <a:srgbClr val="000000"/>
              </a:solidFill>
              <a:ln w="9525">
                <a:noFill/>
                <a:round/>
                <a:headEnd/>
                <a:tailEnd/>
              </a:ln>
            </p:spPr>
            <p:txBody>
              <a:bodyPr>
                <a:prstTxWarp prst="textNoShape">
                  <a:avLst/>
                </a:prstTxWarp>
              </a:bodyPr>
              <a:lstStyle/>
              <a:p>
                <a:endParaRPr lang="en-US"/>
              </a:p>
            </p:txBody>
          </p:sp>
          <p:sp>
            <p:nvSpPr>
              <p:cNvPr id="65595" name="Freeform 89"/>
              <p:cNvSpPr>
                <a:spLocks noChangeAspect="1"/>
              </p:cNvSpPr>
              <p:nvPr/>
            </p:nvSpPr>
            <p:spPr bwMode="auto">
              <a:xfrm>
                <a:off x="801" y="2460"/>
                <a:ext cx="523" cy="225"/>
              </a:xfrm>
              <a:custGeom>
                <a:avLst/>
                <a:gdLst>
                  <a:gd name="T0" fmla="*/ 0 w 523"/>
                  <a:gd name="T1" fmla="*/ 197 h 225"/>
                  <a:gd name="T2" fmla="*/ 523 w 523"/>
                  <a:gd name="T3" fmla="*/ 0 h 225"/>
                  <a:gd name="T4" fmla="*/ 503 w 523"/>
                  <a:gd name="T5" fmla="*/ 46 h 225"/>
                  <a:gd name="T6" fmla="*/ 7 w 523"/>
                  <a:gd name="T7" fmla="*/ 225 h 225"/>
                  <a:gd name="T8" fmla="*/ 0 w 523"/>
                  <a:gd name="T9" fmla="*/ 197 h 225"/>
                  <a:gd name="T10" fmla="*/ 0 60000 65536"/>
                  <a:gd name="T11" fmla="*/ 0 60000 65536"/>
                  <a:gd name="T12" fmla="*/ 0 60000 65536"/>
                  <a:gd name="T13" fmla="*/ 0 60000 65536"/>
                  <a:gd name="T14" fmla="*/ 0 60000 65536"/>
                  <a:gd name="T15" fmla="*/ 0 w 523"/>
                  <a:gd name="T16" fmla="*/ 0 h 225"/>
                  <a:gd name="T17" fmla="*/ 523 w 523"/>
                  <a:gd name="T18" fmla="*/ 225 h 225"/>
                </a:gdLst>
                <a:ahLst/>
                <a:cxnLst>
                  <a:cxn ang="T10">
                    <a:pos x="T0" y="T1"/>
                  </a:cxn>
                  <a:cxn ang="T11">
                    <a:pos x="T2" y="T3"/>
                  </a:cxn>
                  <a:cxn ang="T12">
                    <a:pos x="T4" y="T5"/>
                  </a:cxn>
                  <a:cxn ang="T13">
                    <a:pos x="T6" y="T7"/>
                  </a:cxn>
                  <a:cxn ang="T14">
                    <a:pos x="T8" y="T9"/>
                  </a:cxn>
                </a:cxnLst>
                <a:rect l="T15" t="T16" r="T17" b="T18"/>
                <a:pathLst>
                  <a:path w="523" h="225">
                    <a:moveTo>
                      <a:pt x="0" y="197"/>
                    </a:moveTo>
                    <a:lnTo>
                      <a:pt x="523" y="0"/>
                    </a:lnTo>
                    <a:lnTo>
                      <a:pt x="503" y="46"/>
                    </a:lnTo>
                    <a:lnTo>
                      <a:pt x="7" y="225"/>
                    </a:lnTo>
                    <a:lnTo>
                      <a:pt x="0" y="197"/>
                    </a:lnTo>
                    <a:close/>
                  </a:path>
                </a:pathLst>
              </a:custGeom>
              <a:solidFill>
                <a:srgbClr val="000000"/>
              </a:solidFill>
              <a:ln w="9525">
                <a:noFill/>
                <a:round/>
                <a:headEnd/>
                <a:tailEnd/>
              </a:ln>
            </p:spPr>
            <p:txBody>
              <a:bodyPr>
                <a:prstTxWarp prst="textNoShape">
                  <a:avLst/>
                </a:prstTxWarp>
              </a:bodyPr>
              <a:lstStyle/>
              <a:p>
                <a:endParaRPr lang="en-US"/>
              </a:p>
            </p:txBody>
          </p:sp>
        </p:grpSp>
        <p:sp>
          <p:nvSpPr>
            <p:cNvPr id="65568" name="Freeform 90"/>
            <p:cNvSpPr>
              <a:spLocks noChangeAspect="1"/>
            </p:cNvSpPr>
            <p:nvPr/>
          </p:nvSpPr>
          <p:spPr bwMode="auto">
            <a:xfrm>
              <a:off x="785" y="2445"/>
              <a:ext cx="366" cy="166"/>
            </a:xfrm>
            <a:custGeom>
              <a:avLst/>
              <a:gdLst>
                <a:gd name="T0" fmla="*/ 0 w 487"/>
                <a:gd name="T1" fmla="*/ 6 h 221"/>
                <a:gd name="T2" fmla="*/ 2 w 487"/>
                <a:gd name="T3" fmla="*/ 13 h 221"/>
                <a:gd name="T4" fmla="*/ 5 w 487"/>
                <a:gd name="T5" fmla="*/ 11 h 221"/>
                <a:gd name="T6" fmla="*/ 8 w 487"/>
                <a:gd name="T7" fmla="*/ 10 h 221"/>
                <a:gd name="T8" fmla="*/ 17 w 487"/>
                <a:gd name="T9" fmla="*/ 6 h 221"/>
                <a:gd name="T10" fmla="*/ 29 w 487"/>
                <a:gd name="T11" fmla="*/ 2 h 221"/>
                <a:gd name="T12" fmla="*/ 11 w 487"/>
                <a:gd name="T13" fmla="*/ 0 h 221"/>
                <a:gd name="T14" fmla="*/ 6 w 487"/>
                <a:gd name="T15" fmla="*/ 6 h 221"/>
                <a:gd name="T16" fmla="*/ 0 w 487"/>
                <a:gd name="T17" fmla="*/ 6 h 22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87"/>
                <a:gd name="T28" fmla="*/ 0 h 221"/>
                <a:gd name="T29" fmla="*/ 487 w 487"/>
                <a:gd name="T30" fmla="*/ 221 h 22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87" h="221">
                  <a:moveTo>
                    <a:pt x="0" y="112"/>
                  </a:moveTo>
                  <a:lnTo>
                    <a:pt x="8" y="221"/>
                  </a:lnTo>
                  <a:lnTo>
                    <a:pt x="70" y="192"/>
                  </a:lnTo>
                  <a:lnTo>
                    <a:pt x="149" y="166"/>
                  </a:lnTo>
                  <a:lnTo>
                    <a:pt x="294" y="98"/>
                  </a:lnTo>
                  <a:lnTo>
                    <a:pt x="487" y="7"/>
                  </a:lnTo>
                  <a:lnTo>
                    <a:pt x="191" y="0"/>
                  </a:lnTo>
                  <a:lnTo>
                    <a:pt x="107" y="94"/>
                  </a:lnTo>
                  <a:lnTo>
                    <a:pt x="0" y="112"/>
                  </a:lnTo>
                  <a:close/>
                </a:path>
              </a:pathLst>
            </a:custGeom>
            <a:solidFill>
              <a:srgbClr val="FCFEB9"/>
            </a:solidFill>
            <a:ln w="9525">
              <a:noFill/>
              <a:round/>
              <a:headEnd/>
              <a:tailEnd/>
            </a:ln>
          </p:spPr>
          <p:txBody>
            <a:bodyPr>
              <a:prstTxWarp prst="textNoShape">
                <a:avLst/>
              </a:prstTxWarp>
            </a:bodyPr>
            <a:lstStyle/>
            <a:p>
              <a:endParaRPr lang="en-US"/>
            </a:p>
          </p:txBody>
        </p:sp>
        <p:sp>
          <p:nvSpPr>
            <p:cNvPr id="65569" name="Freeform 91"/>
            <p:cNvSpPr>
              <a:spLocks noChangeAspect="1"/>
            </p:cNvSpPr>
            <p:nvPr/>
          </p:nvSpPr>
          <p:spPr bwMode="auto">
            <a:xfrm>
              <a:off x="646" y="1764"/>
              <a:ext cx="532" cy="496"/>
            </a:xfrm>
            <a:custGeom>
              <a:avLst/>
              <a:gdLst>
                <a:gd name="T0" fmla="*/ 1 w 748"/>
                <a:gd name="T1" fmla="*/ 5 h 760"/>
                <a:gd name="T2" fmla="*/ 4 w 748"/>
                <a:gd name="T3" fmla="*/ 5 h 760"/>
                <a:gd name="T4" fmla="*/ 6 w 748"/>
                <a:gd name="T5" fmla="*/ 5 h 760"/>
                <a:gd name="T6" fmla="*/ 9 w 748"/>
                <a:gd name="T7" fmla="*/ 7 h 760"/>
                <a:gd name="T8" fmla="*/ 12 w 748"/>
                <a:gd name="T9" fmla="*/ 7 h 760"/>
                <a:gd name="T10" fmla="*/ 16 w 748"/>
                <a:gd name="T11" fmla="*/ 8 h 760"/>
                <a:gd name="T12" fmla="*/ 17 w 748"/>
                <a:gd name="T13" fmla="*/ 8 h 760"/>
                <a:gd name="T14" fmla="*/ 18 w 748"/>
                <a:gd name="T15" fmla="*/ 8 h 760"/>
                <a:gd name="T16" fmla="*/ 19 w 748"/>
                <a:gd name="T17" fmla="*/ 8 h 760"/>
                <a:gd name="T18" fmla="*/ 19 w 748"/>
                <a:gd name="T19" fmla="*/ 6 h 760"/>
                <a:gd name="T20" fmla="*/ 20 w 748"/>
                <a:gd name="T21" fmla="*/ 5 h 760"/>
                <a:gd name="T22" fmla="*/ 19 w 748"/>
                <a:gd name="T23" fmla="*/ 4 h 760"/>
                <a:gd name="T24" fmla="*/ 18 w 748"/>
                <a:gd name="T25" fmla="*/ 3 h 760"/>
                <a:gd name="T26" fmla="*/ 17 w 748"/>
                <a:gd name="T27" fmla="*/ 3 h 760"/>
                <a:gd name="T28" fmla="*/ 20 w 748"/>
                <a:gd name="T29" fmla="*/ 3 h 760"/>
                <a:gd name="T30" fmla="*/ 22 w 748"/>
                <a:gd name="T31" fmla="*/ 3 h 760"/>
                <a:gd name="T32" fmla="*/ 22 w 748"/>
                <a:gd name="T33" fmla="*/ 2 h 760"/>
                <a:gd name="T34" fmla="*/ 22 w 748"/>
                <a:gd name="T35" fmla="*/ 1 h 760"/>
                <a:gd name="T36" fmla="*/ 22 w 748"/>
                <a:gd name="T37" fmla="*/ 1 h 760"/>
                <a:gd name="T38" fmla="*/ 23 w 748"/>
                <a:gd name="T39" fmla="*/ 0 h 760"/>
                <a:gd name="T40" fmla="*/ 23 w 748"/>
                <a:gd name="T41" fmla="*/ 1 h 760"/>
                <a:gd name="T42" fmla="*/ 24 w 748"/>
                <a:gd name="T43" fmla="*/ 1 h 760"/>
                <a:gd name="T44" fmla="*/ 25 w 748"/>
                <a:gd name="T45" fmla="*/ 2 h 760"/>
                <a:gd name="T46" fmla="*/ 25 w 748"/>
                <a:gd name="T47" fmla="*/ 2 h 760"/>
                <a:gd name="T48" fmla="*/ 24 w 748"/>
                <a:gd name="T49" fmla="*/ 3 h 760"/>
                <a:gd name="T50" fmla="*/ 23 w 748"/>
                <a:gd name="T51" fmla="*/ 4 h 760"/>
                <a:gd name="T52" fmla="*/ 22 w 748"/>
                <a:gd name="T53" fmla="*/ 5 h 760"/>
                <a:gd name="T54" fmla="*/ 21 w 748"/>
                <a:gd name="T55" fmla="*/ 5 h 760"/>
                <a:gd name="T56" fmla="*/ 21 w 748"/>
                <a:gd name="T57" fmla="*/ 7 h 760"/>
                <a:gd name="T58" fmla="*/ 21 w 748"/>
                <a:gd name="T59" fmla="*/ 8 h 760"/>
                <a:gd name="T60" fmla="*/ 20 w 748"/>
                <a:gd name="T61" fmla="*/ 10 h 760"/>
                <a:gd name="T62" fmla="*/ 19 w 748"/>
                <a:gd name="T63" fmla="*/ 10 h 760"/>
                <a:gd name="T64" fmla="*/ 18 w 748"/>
                <a:gd name="T65" fmla="*/ 10 h 760"/>
                <a:gd name="T66" fmla="*/ 17 w 748"/>
                <a:gd name="T67" fmla="*/ 10 h 760"/>
                <a:gd name="T68" fmla="*/ 13 w 748"/>
                <a:gd name="T69" fmla="*/ 9 h 760"/>
                <a:gd name="T70" fmla="*/ 9 w 748"/>
                <a:gd name="T71" fmla="*/ 8 h 760"/>
                <a:gd name="T72" fmla="*/ 4 w 748"/>
                <a:gd name="T73" fmla="*/ 8 h 760"/>
                <a:gd name="T74" fmla="*/ 1 w 748"/>
                <a:gd name="T75" fmla="*/ 7 h 760"/>
                <a:gd name="T76" fmla="*/ 0 w 748"/>
                <a:gd name="T77" fmla="*/ 6 h 760"/>
                <a:gd name="T78" fmla="*/ 0 w 748"/>
                <a:gd name="T79" fmla="*/ 5 h 760"/>
                <a:gd name="T80" fmla="*/ 1 w 748"/>
                <a:gd name="T81" fmla="*/ 5 h 760"/>
                <a:gd name="T82" fmla="*/ 1 w 748"/>
                <a:gd name="T83" fmla="*/ 5 h 76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48"/>
                <a:gd name="T127" fmla="*/ 0 h 760"/>
                <a:gd name="T128" fmla="*/ 748 w 748"/>
                <a:gd name="T129" fmla="*/ 760 h 76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48" h="760">
                  <a:moveTo>
                    <a:pt x="50" y="360"/>
                  </a:moveTo>
                  <a:lnTo>
                    <a:pt x="107" y="365"/>
                  </a:lnTo>
                  <a:lnTo>
                    <a:pt x="173" y="393"/>
                  </a:lnTo>
                  <a:lnTo>
                    <a:pt x="263" y="462"/>
                  </a:lnTo>
                  <a:lnTo>
                    <a:pt x="367" y="524"/>
                  </a:lnTo>
                  <a:lnTo>
                    <a:pt x="463" y="582"/>
                  </a:lnTo>
                  <a:lnTo>
                    <a:pt x="528" y="614"/>
                  </a:lnTo>
                  <a:lnTo>
                    <a:pt x="554" y="602"/>
                  </a:lnTo>
                  <a:lnTo>
                    <a:pt x="570" y="533"/>
                  </a:lnTo>
                  <a:lnTo>
                    <a:pt x="589" y="436"/>
                  </a:lnTo>
                  <a:lnTo>
                    <a:pt x="598" y="351"/>
                  </a:lnTo>
                  <a:lnTo>
                    <a:pt x="591" y="290"/>
                  </a:lnTo>
                  <a:lnTo>
                    <a:pt x="543" y="255"/>
                  </a:lnTo>
                  <a:lnTo>
                    <a:pt x="528" y="221"/>
                  </a:lnTo>
                  <a:lnTo>
                    <a:pt x="612" y="227"/>
                  </a:lnTo>
                  <a:lnTo>
                    <a:pt x="658" y="188"/>
                  </a:lnTo>
                  <a:lnTo>
                    <a:pt x="676" y="131"/>
                  </a:lnTo>
                  <a:lnTo>
                    <a:pt x="676" y="60"/>
                  </a:lnTo>
                  <a:lnTo>
                    <a:pt x="664" y="11"/>
                  </a:lnTo>
                  <a:lnTo>
                    <a:pt x="686" y="0"/>
                  </a:lnTo>
                  <a:lnTo>
                    <a:pt x="718" y="20"/>
                  </a:lnTo>
                  <a:lnTo>
                    <a:pt x="739" y="73"/>
                  </a:lnTo>
                  <a:lnTo>
                    <a:pt x="748" y="131"/>
                  </a:lnTo>
                  <a:lnTo>
                    <a:pt x="745" y="170"/>
                  </a:lnTo>
                  <a:lnTo>
                    <a:pt x="721" y="219"/>
                  </a:lnTo>
                  <a:lnTo>
                    <a:pt x="686" y="270"/>
                  </a:lnTo>
                  <a:lnTo>
                    <a:pt x="648" y="316"/>
                  </a:lnTo>
                  <a:lnTo>
                    <a:pt x="644" y="360"/>
                  </a:lnTo>
                  <a:lnTo>
                    <a:pt x="632" y="464"/>
                  </a:lnTo>
                  <a:lnTo>
                    <a:pt x="617" y="607"/>
                  </a:lnTo>
                  <a:lnTo>
                    <a:pt x="605" y="686"/>
                  </a:lnTo>
                  <a:lnTo>
                    <a:pt x="591" y="745"/>
                  </a:lnTo>
                  <a:lnTo>
                    <a:pt x="567" y="760"/>
                  </a:lnTo>
                  <a:lnTo>
                    <a:pt x="513" y="725"/>
                  </a:lnTo>
                  <a:lnTo>
                    <a:pt x="401" y="663"/>
                  </a:lnTo>
                  <a:lnTo>
                    <a:pt x="265" y="586"/>
                  </a:lnTo>
                  <a:lnTo>
                    <a:pt x="120" y="533"/>
                  </a:lnTo>
                  <a:lnTo>
                    <a:pt x="27" y="492"/>
                  </a:lnTo>
                  <a:lnTo>
                    <a:pt x="0" y="435"/>
                  </a:lnTo>
                  <a:lnTo>
                    <a:pt x="0" y="393"/>
                  </a:lnTo>
                  <a:lnTo>
                    <a:pt x="30" y="360"/>
                  </a:lnTo>
                  <a:lnTo>
                    <a:pt x="50" y="360"/>
                  </a:lnTo>
                  <a:close/>
                </a:path>
              </a:pathLst>
            </a:custGeom>
            <a:solidFill>
              <a:schemeClr val="tx1"/>
            </a:solidFill>
            <a:ln w="9525">
              <a:noFill/>
              <a:round/>
              <a:headEnd/>
              <a:tailEnd/>
            </a:ln>
          </p:spPr>
          <p:txBody>
            <a:bodyPr>
              <a:prstTxWarp prst="textNoShape">
                <a:avLst/>
              </a:prstTxWarp>
            </a:bodyPr>
            <a:lstStyle/>
            <a:p>
              <a:endParaRPr lang="en-US"/>
            </a:p>
          </p:txBody>
        </p:sp>
        <p:sp>
          <p:nvSpPr>
            <p:cNvPr id="65570" name="Freeform 92"/>
            <p:cNvSpPr>
              <a:spLocks/>
            </p:cNvSpPr>
            <p:nvPr/>
          </p:nvSpPr>
          <p:spPr bwMode="auto">
            <a:xfrm>
              <a:off x="760" y="1771"/>
              <a:ext cx="76" cy="98"/>
            </a:xfrm>
            <a:custGeom>
              <a:avLst/>
              <a:gdLst>
                <a:gd name="T0" fmla="*/ 76 w 76"/>
                <a:gd name="T1" fmla="*/ 44 h 98"/>
                <a:gd name="T2" fmla="*/ 11 w 76"/>
                <a:gd name="T3" fmla="*/ 17 h 98"/>
                <a:gd name="T4" fmla="*/ 6 w 76"/>
                <a:gd name="T5" fmla="*/ 0 h 98"/>
                <a:gd name="T6" fmla="*/ 0 w 76"/>
                <a:gd name="T7" fmla="*/ 17 h 98"/>
                <a:gd name="T8" fmla="*/ 11 w 76"/>
                <a:gd name="T9" fmla="*/ 66 h 98"/>
                <a:gd name="T10" fmla="*/ 49 w 76"/>
                <a:gd name="T11" fmla="*/ 98 h 98"/>
                <a:gd name="T12" fmla="*/ 0 60000 65536"/>
                <a:gd name="T13" fmla="*/ 0 60000 65536"/>
                <a:gd name="T14" fmla="*/ 0 60000 65536"/>
                <a:gd name="T15" fmla="*/ 0 60000 65536"/>
                <a:gd name="T16" fmla="*/ 0 60000 65536"/>
                <a:gd name="T17" fmla="*/ 0 60000 65536"/>
                <a:gd name="T18" fmla="*/ 0 w 76"/>
                <a:gd name="T19" fmla="*/ 0 h 98"/>
                <a:gd name="T20" fmla="*/ 76 w 76"/>
                <a:gd name="T21" fmla="*/ 98 h 98"/>
              </a:gdLst>
              <a:ahLst/>
              <a:cxnLst>
                <a:cxn ang="T12">
                  <a:pos x="T0" y="T1"/>
                </a:cxn>
                <a:cxn ang="T13">
                  <a:pos x="T2" y="T3"/>
                </a:cxn>
                <a:cxn ang="T14">
                  <a:pos x="T4" y="T5"/>
                </a:cxn>
                <a:cxn ang="T15">
                  <a:pos x="T6" y="T7"/>
                </a:cxn>
                <a:cxn ang="T16">
                  <a:pos x="T8" y="T9"/>
                </a:cxn>
                <a:cxn ang="T17">
                  <a:pos x="T10" y="T11"/>
                </a:cxn>
              </a:cxnLst>
              <a:rect l="T18" t="T19" r="T20" b="T21"/>
              <a:pathLst>
                <a:path w="76" h="98">
                  <a:moveTo>
                    <a:pt x="76" y="44"/>
                  </a:moveTo>
                  <a:cubicBezTo>
                    <a:pt x="47" y="39"/>
                    <a:pt x="28" y="42"/>
                    <a:pt x="11" y="17"/>
                  </a:cubicBezTo>
                  <a:cubicBezTo>
                    <a:pt x="9" y="11"/>
                    <a:pt x="12" y="0"/>
                    <a:pt x="6" y="0"/>
                  </a:cubicBezTo>
                  <a:cubicBezTo>
                    <a:pt x="0" y="0"/>
                    <a:pt x="0" y="11"/>
                    <a:pt x="0" y="17"/>
                  </a:cubicBezTo>
                  <a:cubicBezTo>
                    <a:pt x="0" y="20"/>
                    <a:pt x="7" y="57"/>
                    <a:pt x="11" y="66"/>
                  </a:cubicBezTo>
                  <a:cubicBezTo>
                    <a:pt x="21" y="86"/>
                    <a:pt x="35" y="84"/>
                    <a:pt x="49" y="98"/>
                  </a:cubicBezTo>
                </a:path>
              </a:pathLst>
            </a:custGeom>
            <a:solidFill>
              <a:schemeClr val="bg2"/>
            </a:solidFill>
            <a:ln w="12700" cap="sq">
              <a:noFill/>
              <a:round/>
              <a:headEnd/>
              <a:tailEnd/>
            </a:ln>
          </p:spPr>
          <p:txBody>
            <a:bodyPr lIns="274320" rIns="274320">
              <a:prstTxWarp prst="textNoShape">
                <a:avLst/>
              </a:prstTxWarp>
              <a:spAutoFit/>
            </a:bodyPr>
            <a:lstStyle/>
            <a:p>
              <a:endParaRPr lang="en-US"/>
            </a:p>
          </p:txBody>
        </p:sp>
        <p:sp>
          <p:nvSpPr>
            <p:cNvPr id="65571" name="Oval 93"/>
            <p:cNvSpPr>
              <a:spLocks noChangeArrowheads="1"/>
            </p:cNvSpPr>
            <p:nvPr/>
          </p:nvSpPr>
          <p:spPr bwMode="auto">
            <a:xfrm>
              <a:off x="790" y="1652"/>
              <a:ext cx="55" cy="48"/>
            </a:xfrm>
            <a:prstGeom prst="ellipse">
              <a:avLst/>
            </a:prstGeom>
            <a:solidFill>
              <a:schemeClr val="bg2"/>
            </a:solidFill>
            <a:ln w="12700" cap="sq">
              <a:noFill/>
              <a:round/>
              <a:headEnd/>
              <a:tailEnd/>
            </a:ln>
          </p:spPr>
          <p:txBody>
            <a:bodyPr wrap="none" lIns="274320" rIns="274320" anchor="ctr">
              <a:prstTxWarp prst="textNoShape">
                <a:avLst/>
              </a:prstTxWarp>
              <a:spAutoFit/>
            </a:bodyPr>
            <a:lstStyle/>
            <a:p>
              <a:endParaRPr lang="en-US"/>
            </a:p>
          </p:txBody>
        </p:sp>
        <p:grpSp>
          <p:nvGrpSpPr>
            <p:cNvPr id="65572" name="Group 94"/>
            <p:cNvGrpSpPr>
              <a:grpSpLocks/>
            </p:cNvGrpSpPr>
            <p:nvPr/>
          </p:nvGrpSpPr>
          <p:grpSpPr bwMode="auto">
            <a:xfrm>
              <a:off x="440" y="1535"/>
              <a:ext cx="408" cy="568"/>
              <a:chOff x="440" y="1535"/>
              <a:chExt cx="408" cy="568"/>
            </a:xfrm>
          </p:grpSpPr>
          <p:grpSp>
            <p:nvGrpSpPr>
              <p:cNvPr id="65573" name="Group 95"/>
              <p:cNvGrpSpPr>
                <a:grpSpLocks/>
              </p:cNvGrpSpPr>
              <p:nvPr/>
            </p:nvGrpSpPr>
            <p:grpSpPr bwMode="auto">
              <a:xfrm>
                <a:off x="440" y="1535"/>
                <a:ext cx="408" cy="552"/>
                <a:chOff x="440" y="1535"/>
                <a:chExt cx="408" cy="552"/>
              </a:xfrm>
            </p:grpSpPr>
            <p:sp>
              <p:nvSpPr>
                <p:cNvPr id="65575" name="Freeform 96"/>
                <p:cNvSpPr>
                  <a:spLocks/>
                </p:cNvSpPr>
                <p:nvPr/>
              </p:nvSpPr>
              <p:spPr bwMode="auto">
                <a:xfrm>
                  <a:off x="440" y="1560"/>
                  <a:ext cx="408" cy="445"/>
                </a:xfrm>
                <a:custGeom>
                  <a:avLst/>
                  <a:gdLst>
                    <a:gd name="T0" fmla="*/ 408 w 408"/>
                    <a:gd name="T1" fmla="*/ 32 h 445"/>
                    <a:gd name="T2" fmla="*/ 386 w 408"/>
                    <a:gd name="T3" fmla="*/ 10 h 445"/>
                    <a:gd name="T4" fmla="*/ 342 w 408"/>
                    <a:gd name="T5" fmla="*/ 0 h 445"/>
                    <a:gd name="T6" fmla="*/ 239 w 408"/>
                    <a:gd name="T7" fmla="*/ 5 h 445"/>
                    <a:gd name="T8" fmla="*/ 158 w 408"/>
                    <a:gd name="T9" fmla="*/ 97 h 445"/>
                    <a:gd name="T10" fmla="*/ 120 w 408"/>
                    <a:gd name="T11" fmla="*/ 173 h 445"/>
                    <a:gd name="T12" fmla="*/ 87 w 408"/>
                    <a:gd name="T13" fmla="*/ 239 h 445"/>
                    <a:gd name="T14" fmla="*/ 76 w 408"/>
                    <a:gd name="T15" fmla="*/ 260 h 445"/>
                    <a:gd name="T16" fmla="*/ 54 w 408"/>
                    <a:gd name="T17" fmla="*/ 315 h 445"/>
                    <a:gd name="T18" fmla="*/ 27 w 408"/>
                    <a:gd name="T19" fmla="*/ 402 h 445"/>
                    <a:gd name="T20" fmla="*/ 0 w 408"/>
                    <a:gd name="T21" fmla="*/ 445 h 44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08"/>
                    <a:gd name="T34" fmla="*/ 0 h 445"/>
                    <a:gd name="T35" fmla="*/ 408 w 408"/>
                    <a:gd name="T36" fmla="*/ 445 h 44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08" h="445">
                      <a:moveTo>
                        <a:pt x="408" y="32"/>
                      </a:moveTo>
                      <a:cubicBezTo>
                        <a:pt x="401" y="13"/>
                        <a:pt x="406" y="15"/>
                        <a:pt x="386" y="10"/>
                      </a:cubicBezTo>
                      <a:cubicBezTo>
                        <a:pt x="371" y="6"/>
                        <a:pt x="342" y="0"/>
                        <a:pt x="342" y="0"/>
                      </a:cubicBezTo>
                      <a:cubicBezTo>
                        <a:pt x="308" y="2"/>
                        <a:pt x="273" y="0"/>
                        <a:pt x="239" y="5"/>
                      </a:cubicBezTo>
                      <a:cubicBezTo>
                        <a:pt x="205" y="10"/>
                        <a:pt x="181" y="74"/>
                        <a:pt x="158" y="97"/>
                      </a:cubicBezTo>
                      <a:cubicBezTo>
                        <a:pt x="148" y="126"/>
                        <a:pt x="139" y="148"/>
                        <a:pt x="120" y="173"/>
                      </a:cubicBezTo>
                      <a:cubicBezTo>
                        <a:pt x="108" y="208"/>
                        <a:pt x="118" y="182"/>
                        <a:pt x="87" y="239"/>
                      </a:cubicBezTo>
                      <a:cubicBezTo>
                        <a:pt x="83" y="246"/>
                        <a:pt x="76" y="260"/>
                        <a:pt x="76" y="260"/>
                      </a:cubicBezTo>
                      <a:cubicBezTo>
                        <a:pt x="64" y="342"/>
                        <a:pt x="83" y="251"/>
                        <a:pt x="54" y="315"/>
                      </a:cubicBezTo>
                      <a:cubicBezTo>
                        <a:pt x="40" y="347"/>
                        <a:pt x="48" y="367"/>
                        <a:pt x="27" y="402"/>
                      </a:cubicBezTo>
                      <a:cubicBezTo>
                        <a:pt x="22" y="423"/>
                        <a:pt x="17" y="431"/>
                        <a:pt x="0" y="445"/>
                      </a:cubicBezTo>
                    </a:path>
                  </a:pathLst>
                </a:custGeom>
                <a:noFill/>
                <a:ln w="44450" cap="sq">
                  <a:solidFill>
                    <a:schemeClr val="accent1"/>
                  </a:solidFill>
                  <a:round/>
                  <a:headEnd/>
                  <a:tailEnd/>
                </a:ln>
              </p:spPr>
              <p:txBody>
                <a:bodyPr lIns="274320" rIns="274320">
                  <a:prstTxWarp prst="textNoShape">
                    <a:avLst/>
                  </a:prstTxWarp>
                  <a:spAutoFit/>
                </a:bodyPr>
                <a:lstStyle/>
                <a:p>
                  <a:endParaRPr lang="en-US"/>
                </a:p>
              </p:txBody>
            </p:sp>
            <p:sp>
              <p:nvSpPr>
                <p:cNvPr id="65576" name="Freeform 97"/>
                <p:cNvSpPr>
                  <a:spLocks/>
                </p:cNvSpPr>
                <p:nvPr/>
              </p:nvSpPr>
              <p:spPr bwMode="auto">
                <a:xfrm>
                  <a:off x="473" y="1535"/>
                  <a:ext cx="348" cy="519"/>
                </a:xfrm>
                <a:custGeom>
                  <a:avLst/>
                  <a:gdLst>
                    <a:gd name="T0" fmla="*/ 348 w 348"/>
                    <a:gd name="T1" fmla="*/ 19 h 519"/>
                    <a:gd name="T2" fmla="*/ 217 w 348"/>
                    <a:gd name="T3" fmla="*/ 30 h 519"/>
                    <a:gd name="T4" fmla="*/ 168 w 348"/>
                    <a:gd name="T5" fmla="*/ 63 h 519"/>
                    <a:gd name="T6" fmla="*/ 146 w 348"/>
                    <a:gd name="T7" fmla="*/ 95 h 519"/>
                    <a:gd name="T8" fmla="*/ 103 w 348"/>
                    <a:gd name="T9" fmla="*/ 182 h 519"/>
                    <a:gd name="T10" fmla="*/ 65 w 348"/>
                    <a:gd name="T11" fmla="*/ 302 h 519"/>
                    <a:gd name="T12" fmla="*/ 32 w 348"/>
                    <a:gd name="T13" fmla="*/ 399 h 519"/>
                    <a:gd name="T14" fmla="*/ 5 w 348"/>
                    <a:gd name="T15" fmla="*/ 481 h 519"/>
                    <a:gd name="T16" fmla="*/ 0 w 348"/>
                    <a:gd name="T17" fmla="*/ 519 h 51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48"/>
                    <a:gd name="T28" fmla="*/ 0 h 519"/>
                    <a:gd name="T29" fmla="*/ 348 w 348"/>
                    <a:gd name="T30" fmla="*/ 519 h 51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48" h="519">
                      <a:moveTo>
                        <a:pt x="348" y="19"/>
                      </a:moveTo>
                      <a:cubicBezTo>
                        <a:pt x="310" y="0"/>
                        <a:pt x="259" y="22"/>
                        <a:pt x="217" y="30"/>
                      </a:cubicBezTo>
                      <a:cubicBezTo>
                        <a:pt x="199" y="43"/>
                        <a:pt x="183" y="45"/>
                        <a:pt x="168" y="63"/>
                      </a:cubicBezTo>
                      <a:cubicBezTo>
                        <a:pt x="160" y="73"/>
                        <a:pt x="146" y="95"/>
                        <a:pt x="146" y="95"/>
                      </a:cubicBezTo>
                      <a:cubicBezTo>
                        <a:pt x="131" y="142"/>
                        <a:pt x="121" y="101"/>
                        <a:pt x="103" y="182"/>
                      </a:cubicBezTo>
                      <a:cubicBezTo>
                        <a:pt x="95" y="217"/>
                        <a:pt x="80" y="271"/>
                        <a:pt x="65" y="302"/>
                      </a:cubicBezTo>
                      <a:cubicBezTo>
                        <a:pt x="57" y="335"/>
                        <a:pt x="44" y="367"/>
                        <a:pt x="32" y="399"/>
                      </a:cubicBezTo>
                      <a:cubicBezTo>
                        <a:pt x="22" y="427"/>
                        <a:pt x="19" y="454"/>
                        <a:pt x="5" y="481"/>
                      </a:cubicBezTo>
                      <a:cubicBezTo>
                        <a:pt x="3" y="494"/>
                        <a:pt x="0" y="519"/>
                        <a:pt x="0" y="519"/>
                      </a:cubicBezTo>
                    </a:path>
                  </a:pathLst>
                </a:custGeom>
                <a:noFill/>
                <a:ln w="44450" cap="sq">
                  <a:solidFill>
                    <a:schemeClr val="accent1"/>
                  </a:solidFill>
                  <a:round/>
                  <a:headEnd/>
                  <a:tailEnd/>
                </a:ln>
              </p:spPr>
              <p:txBody>
                <a:bodyPr lIns="274320" rIns="274320">
                  <a:prstTxWarp prst="textNoShape">
                    <a:avLst/>
                  </a:prstTxWarp>
                  <a:spAutoFit/>
                </a:bodyPr>
                <a:lstStyle/>
                <a:p>
                  <a:endParaRPr lang="en-US"/>
                </a:p>
              </p:txBody>
            </p:sp>
            <p:sp>
              <p:nvSpPr>
                <p:cNvPr id="65577" name="Freeform 98"/>
                <p:cNvSpPr>
                  <a:spLocks/>
                </p:cNvSpPr>
                <p:nvPr/>
              </p:nvSpPr>
              <p:spPr bwMode="auto">
                <a:xfrm>
                  <a:off x="538" y="1543"/>
                  <a:ext cx="277" cy="544"/>
                </a:xfrm>
                <a:custGeom>
                  <a:avLst/>
                  <a:gdLst>
                    <a:gd name="T0" fmla="*/ 277 w 277"/>
                    <a:gd name="T1" fmla="*/ 0 h 544"/>
                    <a:gd name="T2" fmla="*/ 217 w 277"/>
                    <a:gd name="T3" fmla="*/ 17 h 544"/>
                    <a:gd name="T4" fmla="*/ 185 w 277"/>
                    <a:gd name="T5" fmla="*/ 49 h 544"/>
                    <a:gd name="T6" fmla="*/ 120 w 277"/>
                    <a:gd name="T7" fmla="*/ 120 h 544"/>
                    <a:gd name="T8" fmla="*/ 65 w 277"/>
                    <a:gd name="T9" fmla="*/ 207 h 544"/>
                    <a:gd name="T10" fmla="*/ 33 w 277"/>
                    <a:gd name="T11" fmla="*/ 310 h 544"/>
                    <a:gd name="T12" fmla="*/ 11 w 277"/>
                    <a:gd name="T13" fmla="*/ 424 h 544"/>
                    <a:gd name="T14" fmla="*/ 0 w 277"/>
                    <a:gd name="T15" fmla="*/ 544 h 544"/>
                    <a:gd name="T16" fmla="*/ 0 60000 65536"/>
                    <a:gd name="T17" fmla="*/ 0 60000 65536"/>
                    <a:gd name="T18" fmla="*/ 0 60000 65536"/>
                    <a:gd name="T19" fmla="*/ 0 60000 65536"/>
                    <a:gd name="T20" fmla="*/ 0 60000 65536"/>
                    <a:gd name="T21" fmla="*/ 0 60000 65536"/>
                    <a:gd name="T22" fmla="*/ 0 60000 65536"/>
                    <a:gd name="T23" fmla="*/ 0 60000 65536"/>
                    <a:gd name="T24" fmla="*/ 0 w 277"/>
                    <a:gd name="T25" fmla="*/ 0 h 544"/>
                    <a:gd name="T26" fmla="*/ 277 w 277"/>
                    <a:gd name="T27" fmla="*/ 544 h 54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7" h="544">
                      <a:moveTo>
                        <a:pt x="277" y="0"/>
                      </a:moveTo>
                      <a:cubicBezTo>
                        <a:pt x="257" y="5"/>
                        <a:pt x="237" y="12"/>
                        <a:pt x="217" y="17"/>
                      </a:cubicBezTo>
                      <a:cubicBezTo>
                        <a:pt x="165" y="85"/>
                        <a:pt x="232" y="2"/>
                        <a:pt x="185" y="49"/>
                      </a:cubicBezTo>
                      <a:cubicBezTo>
                        <a:pt x="162" y="72"/>
                        <a:pt x="147" y="101"/>
                        <a:pt x="120" y="120"/>
                      </a:cubicBezTo>
                      <a:cubicBezTo>
                        <a:pt x="110" y="155"/>
                        <a:pt x="79" y="173"/>
                        <a:pt x="65" y="207"/>
                      </a:cubicBezTo>
                      <a:cubicBezTo>
                        <a:pt x="52" y="238"/>
                        <a:pt x="38" y="277"/>
                        <a:pt x="33" y="310"/>
                      </a:cubicBezTo>
                      <a:cubicBezTo>
                        <a:pt x="18" y="414"/>
                        <a:pt x="34" y="367"/>
                        <a:pt x="11" y="424"/>
                      </a:cubicBezTo>
                      <a:cubicBezTo>
                        <a:pt x="5" y="464"/>
                        <a:pt x="0" y="504"/>
                        <a:pt x="0" y="544"/>
                      </a:cubicBezTo>
                    </a:path>
                  </a:pathLst>
                </a:custGeom>
                <a:noFill/>
                <a:ln w="44450" cap="sq">
                  <a:solidFill>
                    <a:schemeClr val="accent1"/>
                  </a:solidFill>
                  <a:round/>
                  <a:headEnd/>
                  <a:tailEnd/>
                </a:ln>
              </p:spPr>
              <p:txBody>
                <a:bodyPr lIns="274320" rIns="274320">
                  <a:prstTxWarp prst="textNoShape">
                    <a:avLst/>
                  </a:prstTxWarp>
                  <a:spAutoFit/>
                </a:bodyPr>
                <a:lstStyle/>
                <a:p>
                  <a:endParaRPr lang="en-US"/>
                </a:p>
              </p:txBody>
            </p:sp>
            <p:sp>
              <p:nvSpPr>
                <p:cNvPr id="65578" name="Freeform 99"/>
                <p:cNvSpPr>
                  <a:spLocks/>
                </p:cNvSpPr>
                <p:nvPr/>
              </p:nvSpPr>
              <p:spPr bwMode="auto">
                <a:xfrm>
                  <a:off x="590" y="1549"/>
                  <a:ext cx="231" cy="538"/>
                </a:xfrm>
                <a:custGeom>
                  <a:avLst/>
                  <a:gdLst>
                    <a:gd name="T0" fmla="*/ 231 w 231"/>
                    <a:gd name="T1" fmla="*/ 0 h 538"/>
                    <a:gd name="T2" fmla="*/ 187 w 231"/>
                    <a:gd name="T3" fmla="*/ 16 h 538"/>
                    <a:gd name="T4" fmla="*/ 160 w 231"/>
                    <a:gd name="T5" fmla="*/ 43 h 538"/>
                    <a:gd name="T6" fmla="*/ 116 w 231"/>
                    <a:gd name="T7" fmla="*/ 81 h 538"/>
                    <a:gd name="T8" fmla="*/ 84 w 231"/>
                    <a:gd name="T9" fmla="*/ 130 h 538"/>
                    <a:gd name="T10" fmla="*/ 35 w 231"/>
                    <a:gd name="T11" fmla="*/ 271 h 538"/>
                    <a:gd name="T12" fmla="*/ 29 w 231"/>
                    <a:gd name="T13" fmla="*/ 380 h 538"/>
                    <a:gd name="T14" fmla="*/ 2 w 231"/>
                    <a:gd name="T15" fmla="*/ 451 h 538"/>
                    <a:gd name="T16" fmla="*/ 2 w 231"/>
                    <a:gd name="T17" fmla="*/ 538 h 53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31"/>
                    <a:gd name="T28" fmla="*/ 0 h 538"/>
                    <a:gd name="T29" fmla="*/ 231 w 231"/>
                    <a:gd name="T30" fmla="*/ 538 h 53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31" h="538">
                      <a:moveTo>
                        <a:pt x="231" y="0"/>
                      </a:moveTo>
                      <a:cubicBezTo>
                        <a:pt x="218" y="3"/>
                        <a:pt x="197" y="6"/>
                        <a:pt x="187" y="16"/>
                      </a:cubicBezTo>
                      <a:cubicBezTo>
                        <a:pt x="154" y="49"/>
                        <a:pt x="197" y="31"/>
                        <a:pt x="160" y="43"/>
                      </a:cubicBezTo>
                      <a:cubicBezTo>
                        <a:pt x="152" y="50"/>
                        <a:pt x="125" y="71"/>
                        <a:pt x="116" y="81"/>
                      </a:cubicBezTo>
                      <a:cubicBezTo>
                        <a:pt x="102" y="98"/>
                        <a:pt x="100" y="114"/>
                        <a:pt x="84" y="130"/>
                      </a:cubicBezTo>
                      <a:cubicBezTo>
                        <a:pt x="65" y="176"/>
                        <a:pt x="47" y="222"/>
                        <a:pt x="35" y="271"/>
                      </a:cubicBezTo>
                      <a:cubicBezTo>
                        <a:pt x="33" y="307"/>
                        <a:pt x="32" y="344"/>
                        <a:pt x="29" y="380"/>
                      </a:cubicBezTo>
                      <a:cubicBezTo>
                        <a:pt x="27" y="406"/>
                        <a:pt x="3" y="426"/>
                        <a:pt x="2" y="451"/>
                      </a:cubicBezTo>
                      <a:cubicBezTo>
                        <a:pt x="0" y="480"/>
                        <a:pt x="2" y="509"/>
                        <a:pt x="2" y="538"/>
                      </a:cubicBezTo>
                    </a:path>
                  </a:pathLst>
                </a:custGeom>
                <a:noFill/>
                <a:ln w="44450" cap="sq">
                  <a:solidFill>
                    <a:schemeClr val="accent1"/>
                  </a:solidFill>
                  <a:round/>
                  <a:headEnd/>
                  <a:tailEnd/>
                </a:ln>
              </p:spPr>
              <p:txBody>
                <a:bodyPr lIns="274320" rIns="274320">
                  <a:prstTxWarp prst="textNoShape">
                    <a:avLst/>
                  </a:prstTxWarp>
                  <a:spAutoFit/>
                </a:bodyPr>
                <a:lstStyle/>
                <a:p>
                  <a:endParaRPr lang="en-US"/>
                </a:p>
              </p:txBody>
            </p:sp>
            <p:sp>
              <p:nvSpPr>
                <p:cNvPr id="65579" name="Freeform 100"/>
                <p:cNvSpPr>
                  <a:spLocks/>
                </p:cNvSpPr>
                <p:nvPr/>
              </p:nvSpPr>
              <p:spPr bwMode="auto">
                <a:xfrm>
                  <a:off x="647" y="1551"/>
                  <a:ext cx="141" cy="519"/>
                </a:xfrm>
                <a:custGeom>
                  <a:avLst/>
                  <a:gdLst>
                    <a:gd name="T0" fmla="*/ 141 w 141"/>
                    <a:gd name="T1" fmla="*/ 9 h 519"/>
                    <a:gd name="T2" fmla="*/ 103 w 141"/>
                    <a:gd name="T3" fmla="*/ 9 h 519"/>
                    <a:gd name="T4" fmla="*/ 59 w 141"/>
                    <a:gd name="T5" fmla="*/ 30 h 519"/>
                    <a:gd name="T6" fmla="*/ 27 w 141"/>
                    <a:gd name="T7" fmla="*/ 101 h 519"/>
                    <a:gd name="T8" fmla="*/ 0 w 141"/>
                    <a:gd name="T9" fmla="*/ 416 h 519"/>
                    <a:gd name="T10" fmla="*/ 5 w 141"/>
                    <a:gd name="T11" fmla="*/ 481 h 519"/>
                    <a:gd name="T12" fmla="*/ 21 w 141"/>
                    <a:gd name="T13" fmla="*/ 519 h 519"/>
                    <a:gd name="T14" fmla="*/ 0 60000 65536"/>
                    <a:gd name="T15" fmla="*/ 0 60000 65536"/>
                    <a:gd name="T16" fmla="*/ 0 60000 65536"/>
                    <a:gd name="T17" fmla="*/ 0 60000 65536"/>
                    <a:gd name="T18" fmla="*/ 0 60000 65536"/>
                    <a:gd name="T19" fmla="*/ 0 60000 65536"/>
                    <a:gd name="T20" fmla="*/ 0 60000 65536"/>
                    <a:gd name="T21" fmla="*/ 0 w 141"/>
                    <a:gd name="T22" fmla="*/ 0 h 519"/>
                    <a:gd name="T23" fmla="*/ 141 w 141"/>
                    <a:gd name="T24" fmla="*/ 519 h 51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1" h="519">
                      <a:moveTo>
                        <a:pt x="141" y="9"/>
                      </a:moveTo>
                      <a:cubicBezTo>
                        <a:pt x="121" y="2"/>
                        <a:pt x="126" y="0"/>
                        <a:pt x="103" y="9"/>
                      </a:cubicBezTo>
                      <a:cubicBezTo>
                        <a:pt x="88" y="15"/>
                        <a:pt x="59" y="30"/>
                        <a:pt x="59" y="30"/>
                      </a:cubicBezTo>
                      <a:cubicBezTo>
                        <a:pt x="52" y="55"/>
                        <a:pt x="27" y="101"/>
                        <a:pt x="27" y="101"/>
                      </a:cubicBezTo>
                      <a:cubicBezTo>
                        <a:pt x="5" y="202"/>
                        <a:pt x="10" y="313"/>
                        <a:pt x="0" y="416"/>
                      </a:cubicBezTo>
                      <a:cubicBezTo>
                        <a:pt x="2" y="438"/>
                        <a:pt x="2" y="459"/>
                        <a:pt x="5" y="481"/>
                      </a:cubicBezTo>
                      <a:cubicBezTo>
                        <a:pt x="7" y="496"/>
                        <a:pt x="21" y="505"/>
                        <a:pt x="21" y="519"/>
                      </a:cubicBezTo>
                    </a:path>
                  </a:pathLst>
                </a:custGeom>
                <a:noFill/>
                <a:ln w="44450" cap="sq">
                  <a:solidFill>
                    <a:schemeClr val="accent1"/>
                  </a:solidFill>
                  <a:round/>
                  <a:headEnd/>
                  <a:tailEnd/>
                </a:ln>
              </p:spPr>
              <p:txBody>
                <a:bodyPr lIns="274320" rIns="274320">
                  <a:prstTxWarp prst="textNoShape">
                    <a:avLst/>
                  </a:prstTxWarp>
                  <a:spAutoFit/>
                </a:bodyPr>
                <a:lstStyle/>
                <a:p>
                  <a:endParaRPr lang="en-US"/>
                </a:p>
              </p:txBody>
            </p:sp>
            <p:sp>
              <p:nvSpPr>
                <p:cNvPr id="65580" name="Freeform 101"/>
                <p:cNvSpPr>
                  <a:spLocks/>
                </p:cNvSpPr>
                <p:nvPr/>
              </p:nvSpPr>
              <p:spPr bwMode="auto">
                <a:xfrm>
                  <a:off x="609" y="1565"/>
                  <a:ext cx="239" cy="500"/>
                </a:xfrm>
                <a:custGeom>
                  <a:avLst/>
                  <a:gdLst>
                    <a:gd name="T0" fmla="*/ 239 w 239"/>
                    <a:gd name="T1" fmla="*/ 11 h 500"/>
                    <a:gd name="T2" fmla="*/ 157 w 239"/>
                    <a:gd name="T3" fmla="*/ 5 h 500"/>
                    <a:gd name="T4" fmla="*/ 103 w 239"/>
                    <a:gd name="T5" fmla="*/ 27 h 500"/>
                    <a:gd name="T6" fmla="*/ 92 w 239"/>
                    <a:gd name="T7" fmla="*/ 43 h 500"/>
                    <a:gd name="T8" fmla="*/ 70 w 239"/>
                    <a:gd name="T9" fmla="*/ 54 h 500"/>
                    <a:gd name="T10" fmla="*/ 65 w 239"/>
                    <a:gd name="T11" fmla="*/ 71 h 500"/>
                    <a:gd name="T12" fmla="*/ 38 w 239"/>
                    <a:gd name="T13" fmla="*/ 103 h 500"/>
                    <a:gd name="T14" fmla="*/ 32 w 239"/>
                    <a:gd name="T15" fmla="*/ 120 h 500"/>
                    <a:gd name="T16" fmla="*/ 27 w 239"/>
                    <a:gd name="T17" fmla="*/ 141 h 500"/>
                    <a:gd name="T18" fmla="*/ 10 w 239"/>
                    <a:gd name="T19" fmla="*/ 190 h 500"/>
                    <a:gd name="T20" fmla="*/ 0 w 239"/>
                    <a:gd name="T21" fmla="*/ 500 h 5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39"/>
                    <a:gd name="T34" fmla="*/ 0 h 500"/>
                    <a:gd name="T35" fmla="*/ 239 w 239"/>
                    <a:gd name="T36" fmla="*/ 500 h 50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39" h="500">
                      <a:moveTo>
                        <a:pt x="239" y="11"/>
                      </a:moveTo>
                      <a:cubicBezTo>
                        <a:pt x="203" y="1"/>
                        <a:pt x="199" y="0"/>
                        <a:pt x="157" y="5"/>
                      </a:cubicBezTo>
                      <a:cubicBezTo>
                        <a:pt x="137" y="11"/>
                        <a:pt x="123" y="21"/>
                        <a:pt x="103" y="27"/>
                      </a:cubicBezTo>
                      <a:cubicBezTo>
                        <a:pt x="99" y="32"/>
                        <a:pt x="97" y="39"/>
                        <a:pt x="92" y="43"/>
                      </a:cubicBezTo>
                      <a:cubicBezTo>
                        <a:pt x="86" y="48"/>
                        <a:pt x="76" y="48"/>
                        <a:pt x="70" y="54"/>
                      </a:cubicBezTo>
                      <a:cubicBezTo>
                        <a:pt x="66" y="58"/>
                        <a:pt x="68" y="66"/>
                        <a:pt x="65" y="71"/>
                      </a:cubicBezTo>
                      <a:cubicBezTo>
                        <a:pt x="58" y="84"/>
                        <a:pt x="48" y="93"/>
                        <a:pt x="38" y="103"/>
                      </a:cubicBezTo>
                      <a:cubicBezTo>
                        <a:pt x="36" y="109"/>
                        <a:pt x="34" y="114"/>
                        <a:pt x="32" y="120"/>
                      </a:cubicBezTo>
                      <a:cubicBezTo>
                        <a:pt x="30" y="127"/>
                        <a:pt x="29" y="134"/>
                        <a:pt x="27" y="141"/>
                      </a:cubicBezTo>
                      <a:cubicBezTo>
                        <a:pt x="22" y="157"/>
                        <a:pt x="10" y="190"/>
                        <a:pt x="10" y="190"/>
                      </a:cubicBezTo>
                      <a:cubicBezTo>
                        <a:pt x="4" y="293"/>
                        <a:pt x="0" y="396"/>
                        <a:pt x="0" y="500"/>
                      </a:cubicBezTo>
                    </a:path>
                  </a:pathLst>
                </a:custGeom>
                <a:noFill/>
                <a:ln w="44450" cap="sq">
                  <a:solidFill>
                    <a:schemeClr val="accent1"/>
                  </a:solidFill>
                  <a:round/>
                  <a:headEnd/>
                  <a:tailEnd/>
                </a:ln>
              </p:spPr>
              <p:txBody>
                <a:bodyPr lIns="274320" rIns="274320">
                  <a:prstTxWarp prst="textNoShape">
                    <a:avLst/>
                  </a:prstTxWarp>
                  <a:spAutoFit/>
                </a:bodyPr>
                <a:lstStyle/>
                <a:p>
                  <a:endParaRPr lang="en-US"/>
                </a:p>
              </p:txBody>
            </p:sp>
            <p:sp>
              <p:nvSpPr>
                <p:cNvPr id="65581" name="Freeform 102"/>
                <p:cNvSpPr>
                  <a:spLocks/>
                </p:cNvSpPr>
                <p:nvPr/>
              </p:nvSpPr>
              <p:spPr bwMode="auto">
                <a:xfrm>
                  <a:off x="483" y="1547"/>
                  <a:ext cx="343" cy="529"/>
                </a:xfrm>
                <a:custGeom>
                  <a:avLst/>
                  <a:gdLst>
                    <a:gd name="T0" fmla="*/ 343 w 343"/>
                    <a:gd name="T1" fmla="*/ 18 h 529"/>
                    <a:gd name="T2" fmla="*/ 229 w 343"/>
                    <a:gd name="T3" fmla="*/ 40 h 529"/>
                    <a:gd name="T4" fmla="*/ 185 w 343"/>
                    <a:gd name="T5" fmla="*/ 61 h 529"/>
                    <a:gd name="T6" fmla="*/ 158 w 343"/>
                    <a:gd name="T7" fmla="*/ 94 h 529"/>
                    <a:gd name="T8" fmla="*/ 136 w 343"/>
                    <a:gd name="T9" fmla="*/ 127 h 529"/>
                    <a:gd name="T10" fmla="*/ 115 w 343"/>
                    <a:gd name="T11" fmla="*/ 165 h 529"/>
                    <a:gd name="T12" fmla="*/ 93 w 343"/>
                    <a:gd name="T13" fmla="*/ 235 h 529"/>
                    <a:gd name="T14" fmla="*/ 71 w 343"/>
                    <a:gd name="T15" fmla="*/ 279 h 529"/>
                    <a:gd name="T16" fmla="*/ 66 w 343"/>
                    <a:gd name="T17" fmla="*/ 306 h 529"/>
                    <a:gd name="T18" fmla="*/ 55 w 343"/>
                    <a:gd name="T19" fmla="*/ 322 h 529"/>
                    <a:gd name="T20" fmla="*/ 39 w 343"/>
                    <a:gd name="T21" fmla="*/ 398 h 529"/>
                    <a:gd name="T22" fmla="*/ 6 w 343"/>
                    <a:gd name="T23" fmla="*/ 474 h 529"/>
                    <a:gd name="T24" fmla="*/ 1 w 343"/>
                    <a:gd name="T25" fmla="*/ 529 h 52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43"/>
                    <a:gd name="T40" fmla="*/ 0 h 529"/>
                    <a:gd name="T41" fmla="*/ 343 w 343"/>
                    <a:gd name="T42" fmla="*/ 529 h 52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43" h="529">
                      <a:moveTo>
                        <a:pt x="343" y="18"/>
                      </a:moveTo>
                      <a:cubicBezTo>
                        <a:pt x="285" y="0"/>
                        <a:pt x="270" y="15"/>
                        <a:pt x="229" y="40"/>
                      </a:cubicBezTo>
                      <a:cubicBezTo>
                        <a:pt x="215" y="48"/>
                        <a:pt x="185" y="61"/>
                        <a:pt x="185" y="61"/>
                      </a:cubicBezTo>
                      <a:cubicBezTo>
                        <a:pt x="158" y="107"/>
                        <a:pt x="195" y="47"/>
                        <a:pt x="158" y="94"/>
                      </a:cubicBezTo>
                      <a:cubicBezTo>
                        <a:pt x="150" y="104"/>
                        <a:pt x="136" y="127"/>
                        <a:pt x="136" y="127"/>
                      </a:cubicBezTo>
                      <a:cubicBezTo>
                        <a:pt x="120" y="192"/>
                        <a:pt x="145" y="103"/>
                        <a:pt x="115" y="165"/>
                      </a:cubicBezTo>
                      <a:cubicBezTo>
                        <a:pt x="105" y="186"/>
                        <a:pt x="103" y="213"/>
                        <a:pt x="93" y="235"/>
                      </a:cubicBezTo>
                      <a:cubicBezTo>
                        <a:pt x="63" y="298"/>
                        <a:pt x="87" y="237"/>
                        <a:pt x="71" y="279"/>
                      </a:cubicBezTo>
                      <a:cubicBezTo>
                        <a:pt x="69" y="288"/>
                        <a:pt x="69" y="297"/>
                        <a:pt x="66" y="306"/>
                      </a:cubicBezTo>
                      <a:cubicBezTo>
                        <a:pt x="64" y="312"/>
                        <a:pt x="57" y="316"/>
                        <a:pt x="55" y="322"/>
                      </a:cubicBezTo>
                      <a:cubicBezTo>
                        <a:pt x="47" y="347"/>
                        <a:pt x="48" y="374"/>
                        <a:pt x="39" y="398"/>
                      </a:cubicBezTo>
                      <a:cubicBezTo>
                        <a:pt x="29" y="424"/>
                        <a:pt x="14" y="447"/>
                        <a:pt x="6" y="474"/>
                      </a:cubicBezTo>
                      <a:cubicBezTo>
                        <a:pt x="0" y="514"/>
                        <a:pt x="1" y="496"/>
                        <a:pt x="1" y="529"/>
                      </a:cubicBezTo>
                    </a:path>
                  </a:pathLst>
                </a:custGeom>
                <a:noFill/>
                <a:ln w="44450" cap="sq">
                  <a:solidFill>
                    <a:schemeClr val="accent1"/>
                  </a:solidFill>
                  <a:round/>
                  <a:headEnd/>
                  <a:tailEnd/>
                </a:ln>
              </p:spPr>
              <p:txBody>
                <a:bodyPr lIns="274320" rIns="274320">
                  <a:prstTxWarp prst="textNoShape">
                    <a:avLst/>
                  </a:prstTxWarp>
                  <a:spAutoFit/>
                </a:bodyPr>
                <a:lstStyle/>
                <a:p>
                  <a:endParaRPr lang="en-US"/>
                </a:p>
              </p:txBody>
            </p:sp>
          </p:grpSp>
          <p:sp>
            <p:nvSpPr>
              <p:cNvPr id="65574" name="Freeform 103"/>
              <p:cNvSpPr>
                <a:spLocks/>
              </p:cNvSpPr>
              <p:nvPr/>
            </p:nvSpPr>
            <p:spPr bwMode="auto">
              <a:xfrm>
                <a:off x="549" y="1540"/>
                <a:ext cx="239" cy="563"/>
              </a:xfrm>
              <a:custGeom>
                <a:avLst/>
                <a:gdLst>
                  <a:gd name="T0" fmla="*/ 239 w 239"/>
                  <a:gd name="T1" fmla="*/ 9 h 563"/>
                  <a:gd name="T2" fmla="*/ 168 w 239"/>
                  <a:gd name="T3" fmla="*/ 14 h 563"/>
                  <a:gd name="T4" fmla="*/ 125 w 239"/>
                  <a:gd name="T5" fmla="*/ 52 h 563"/>
                  <a:gd name="T6" fmla="*/ 81 w 239"/>
                  <a:gd name="T7" fmla="*/ 117 h 563"/>
                  <a:gd name="T8" fmla="*/ 43 w 239"/>
                  <a:gd name="T9" fmla="*/ 237 h 563"/>
                  <a:gd name="T10" fmla="*/ 0 w 239"/>
                  <a:gd name="T11" fmla="*/ 563 h 563"/>
                  <a:gd name="T12" fmla="*/ 0 60000 65536"/>
                  <a:gd name="T13" fmla="*/ 0 60000 65536"/>
                  <a:gd name="T14" fmla="*/ 0 60000 65536"/>
                  <a:gd name="T15" fmla="*/ 0 60000 65536"/>
                  <a:gd name="T16" fmla="*/ 0 60000 65536"/>
                  <a:gd name="T17" fmla="*/ 0 60000 65536"/>
                  <a:gd name="T18" fmla="*/ 0 w 239"/>
                  <a:gd name="T19" fmla="*/ 0 h 563"/>
                  <a:gd name="T20" fmla="*/ 239 w 239"/>
                  <a:gd name="T21" fmla="*/ 563 h 563"/>
                </a:gdLst>
                <a:ahLst/>
                <a:cxnLst>
                  <a:cxn ang="T12">
                    <a:pos x="T0" y="T1"/>
                  </a:cxn>
                  <a:cxn ang="T13">
                    <a:pos x="T2" y="T3"/>
                  </a:cxn>
                  <a:cxn ang="T14">
                    <a:pos x="T4" y="T5"/>
                  </a:cxn>
                  <a:cxn ang="T15">
                    <a:pos x="T6" y="T7"/>
                  </a:cxn>
                  <a:cxn ang="T16">
                    <a:pos x="T8" y="T9"/>
                  </a:cxn>
                  <a:cxn ang="T17">
                    <a:pos x="T10" y="T11"/>
                  </a:cxn>
                </a:cxnLst>
                <a:rect l="T18" t="T19" r="T20" b="T21"/>
                <a:pathLst>
                  <a:path w="239" h="563">
                    <a:moveTo>
                      <a:pt x="239" y="9"/>
                    </a:moveTo>
                    <a:cubicBezTo>
                      <a:pt x="214" y="0"/>
                      <a:pt x="193" y="7"/>
                      <a:pt x="168" y="14"/>
                    </a:cubicBezTo>
                    <a:cubicBezTo>
                      <a:pt x="148" y="28"/>
                      <a:pt x="148" y="45"/>
                      <a:pt x="125" y="52"/>
                    </a:cubicBezTo>
                    <a:cubicBezTo>
                      <a:pt x="105" y="72"/>
                      <a:pt x="97" y="94"/>
                      <a:pt x="81" y="117"/>
                    </a:cubicBezTo>
                    <a:cubicBezTo>
                      <a:pt x="69" y="157"/>
                      <a:pt x="59" y="198"/>
                      <a:pt x="43" y="237"/>
                    </a:cubicBezTo>
                    <a:cubicBezTo>
                      <a:pt x="27" y="344"/>
                      <a:pt x="0" y="456"/>
                      <a:pt x="0" y="563"/>
                    </a:cubicBezTo>
                  </a:path>
                </a:pathLst>
              </a:custGeom>
              <a:noFill/>
              <a:ln w="44450" cap="sq">
                <a:solidFill>
                  <a:schemeClr val="accent1"/>
                </a:solidFill>
                <a:round/>
                <a:headEnd/>
                <a:tailEnd/>
              </a:ln>
            </p:spPr>
            <p:txBody>
              <a:bodyPr lIns="274320" rIns="274320">
                <a:prstTxWarp prst="textNoShape">
                  <a:avLst/>
                </a:prstTxWarp>
                <a:spAutoFit/>
              </a:bodyPr>
              <a:lstStyle/>
              <a:p>
                <a:endParaRPr lang="en-US"/>
              </a:p>
            </p:txBody>
          </p:sp>
        </p:grpSp>
      </p:gr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02178"/>
                                        </p:tgtEl>
                                        <p:attrNameLst>
                                          <p:attrName>style.visibility</p:attrName>
                                        </p:attrNameLst>
                                      </p:cBhvr>
                                      <p:to>
                                        <p:strVal val="visible"/>
                                      </p:to>
                                    </p:set>
                                    <p:animEffect transition="in" filter="fade">
                                      <p:cBhvr>
                                        <p:cTn id="7" dur="500"/>
                                        <p:tgtEl>
                                          <p:spTgt spid="120217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02192"/>
                                        </p:tgtEl>
                                        <p:attrNameLst>
                                          <p:attrName>style.visibility</p:attrName>
                                        </p:attrNameLst>
                                      </p:cBhvr>
                                      <p:to>
                                        <p:strVal val="visible"/>
                                      </p:to>
                                    </p:set>
                                    <p:animEffect transition="in" filter="fade">
                                      <p:cBhvr>
                                        <p:cTn id="12" dur="500"/>
                                        <p:tgtEl>
                                          <p:spTgt spid="120219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02193"/>
                                        </p:tgtEl>
                                        <p:attrNameLst>
                                          <p:attrName>style.visibility</p:attrName>
                                        </p:attrNameLst>
                                      </p:cBhvr>
                                      <p:to>
                                        <p:strVal val="visible"/>
                                      </p:to>
                                    </p:set>
                                    <p:animEffect transition="in" filter="fade">
                                      <p:cBhvr>
                                        <p:cTn id="17" dur="500"/>
                                        <p:tgtEl>
                                          <p:spTgt spid="120219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02194"/>
                                        </p:tgtEl>
                                        <p:attrNameLst>
                                          <p:attrName>style.visibility</p:attrName>
                                        </p:attrNameLst>
                                      </p:cBhvr>
                                      <p:to>
                                        <p:strVal val="visible"/>
                                      </p:to>
                                    </p:set>
                                    <p:animEffect transition="in" filter="fade">
                                      <p:cBhvr>
                                        <p:cTn id="22" dur="500"/>
                                        <p:tgtEl>
                                          <p:spTgt spid="12021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2178" grpId="0" animBg="1"/>
      <p:bldP spid="1202192" grpId="0" animBg="1"/>
      <p:bldP spid="1202193" grpId="0" animBg="1"/>
      <p:bldP spid="1202194" grpId="0" animBg="1"/>
    </p:bld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7586" name="Ink 1"/>
          <p:cNvSpPr>
            <a:spLocks noRot="1" noChangeAspect="1" noEditPoints="1" noChangeArrowheads="1" noChangeShapeType="1" noTextEdit="1"/>
          </p:cNvSpPr>
          <p:nvPr/>
        </p:nvSpPr>
        <p:spPr bwMode="auto">
          <a:xfrm>
            <a:off x="604838" y="3751263"/>
            <a:ext cx="346075" cy="261937"/>
          </a:xfrm>
          <a:custGeom>
            <a:avLst/>
            <a:gdLst>
              <a:gd name="T0" fmla="*/ 334 w 961"/>
              <a:gd name="T1" fmla="*/ 49 h 730"/>
              <a:gd name="T2" fmla="*/ 339 w 961"/>
              <a:gd name="T3" fmla="*/ 11 h 730"/>
              <a:gd name="T4" fmla="*/ 348 w 961"/>
              <a:gd name="T5" fmla="*/ 89 h 730"/>
              <a:gd name="T6" fmla="*/ 393 w 961"/>
              <a:gd name="T7" fmla="*/ 323 h 730"/>
              <a:gd name="T8" fmla="*/ 431 w 961"/>
              <a:gd name="T9" fmla="*/ 557 h 730"/>
              <a:gd name="T10" fmla="*/ 424 w 961"/>
              <a:gd name="T11" fmla="*/ 677 h 730"/>
              <a:gd name="T12" fmla="*/ 415 w 961"/>
              <a:gd name="T13" fmla="*/ 684 h 730"/>
              <a:gd name="T14" fmla="*/ 351 w 961"/>
              <a:gd name="T15" fmla="*/ 538 h 730"/>
              <a:gd name="T16" fmla="*/ 234 w 961"/>
              <a:gd name="T17" fmla="*/ 396 h 730"/>
              <a:gd name="T18" fmla="*/ 56 w 961"/>
              <a:gd name="T19" fmla="*/ 436 h 730"/>
              <a:gd name="T20" fmla="*/ 0 w 961"/>
              <a:gd name="T21" fmla="*/ 611 h 730"/>
              <a:gd name="T22" fmla="*/ 86 w 961"/>
              <a:gd name="T23" fmla="*/ 722 h 730"/>
              <a:gd name="T24" fmla="*/ 272 w 961"/>
              <a:gd name="T25" fmla="*/ 701 h 730"/>
              <a:gd name="T26" fmla="*/ 412 w 961"/>
              <a:gd name="T27" fmla="*/ 633 h 730"/>
              <a:gd name="T28" fmla="*/ 713 w 961"/>
              <a:gd name="T29" fmla="*/ 405 h 730"/>
              <a:gd name="T30" fmla="*/ 703 w 961"/>
              <a:gd name="T31" fmla="*/ 374 h 730"/>
              <a:gd name="T32" fmla="*/ 802 w 961"/>
              <a:gd name="T33" fmla="*/ 364 h 730"/>
              <a:gd name="T34" fmla="*/ 924 w 961"/>
              <a:gd name="T35" fmla="*/ 355 h 730"/>
              <a:gd name="T36" fmla="*/ 668 w 961"/>
              <a:gd name="T37" fmla="*/ 610 h 730"/>
              <a:gd name="T38" fmla="*/ 794 w 961"/>
              <a:gd name="T39" fmla="*/ 607 h 730"/>
              <a:gd name="T40" fmla="*/ 960 w 961"/>
              <a:gd name="T41" fmla="*/ 576 h 73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961"/>
              <a:gd name="T64" fmla="*/ 0 h 730"/>
              <a:gd name="T65" fmla="*/ 961 w 961"/>
              <a:gd name="T66" fmla="*/ 730 h 73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61" h="730" extrusionOk="0">
                <a:moveTo>
                  <a:pt x="334" y="49"/>
                </a:moveTo>
                <a:cubicBezTo>
                  <a:pt x="332" y="27"/>
                  <a:pt x="330" y="22"/>
                  <a:pt x="339" y="11"/>
                </a:cubicBezTo>
                <a:cubicBezTo>
                  <a:pt x="339" y="45"/>
                  <a:pt x="343" y="56"/>
                  <a:pt x="348" y="89"/>
                </a:cubicBezTo>
                <a:cubicBezTo>
                  <a:pt x="361" y="167"/>
                  <a:pt x="378" y="245"/>
                  <a:pt x="393" y="323"/>
                </a:cubicBezTo>
                <a:cubicBezTo>
                  <a:pt x="408" y="400"/>
                  <a:pt x="428" y="479"/>
                  <a:pt x="431" y="557"/>
                </a:cubicBezTo>
                <a:cubicBezTo>
                  <a:pt x="432" y="589"/>
                  <a:pt x="439" y="647"/>
                  <a:pt x="424" y="677"/>
                </a:cubicBezTo>
                <a:cubicBezTo>
                  <a:pt x="421" y="679"/>
                  <a:pt x="418" y="682"/>
                  <a:pt x="415" y="684"/>
                </a:cubicBezTo>
                <a:cubicBezTo>
                  <a:pt x="393" y="636"/>
                  <a:pt x="376" y="585"/>
                  <a:pt x="351" y="538"/>
                </a:cubicBezTo>
                <a:cubicBezTo>
                  <a:pt x="323" y="485"/>
                  <a:pt x="286" y="429"/>
                  <a:pt x="234" y="396"/>
                </a:cubicBezTo>
                <a:cubicBezTo>
                  <a:pt x="170" y="355"/>
                  <a:pt x="100" y="379"/>
                  <a:pt x="56" y="436"/>
                </a:cubicBezTo>
                <a:cubicBezTo>
                  <a:pt x="19" y="483"/>
                  <a:pt x="-3" y="551"/>
                  <a:pt x="0" y="611"/>
                </a:cubicBezTo>
                <a:cubicBezTo>
                  <a:pt x="2" y="668"/>
                  <a:pt x="32" y="707"/>
                  <a:pt x="86" y="722"/>
                </a:cubicBezTo>
                <a:cubicBezTo>
                  <a:pt x="153" y="740"/>
                  <a:pt x="209" y="722"/>
                  <a:pt x="272" y="701"/>
                </a:cubicBezTo>
                <a:cubicBezTo>
                  <a:pt x="323" y="684"/>
                  <a:pt x="365" y="659"/>
                  <a:pt x="412" y="633"/>
                </a:cubicBezTo>
              </a:path>
              <a:path w="961" h="730" extrusionOk="0">
                <a:moveTo>
                  <a:pt x="713" y="405"/>
                </a:moveTo>
                <a:cubicBezTo>
                  <a:pt x="700" y="390"/>
                  <a:pt x="695" y="387"/>
                  <a:pt x="703" y="374"/>
                </a:cubicBezTo>
                <a:cubicBezTo>
                  <a:pt x="736" y="360"/>
                  <a:pt x="766" y="367"/>
                  <a:pt x="802" y="364"/>
                </a:cubicBezTo>
                <a:cubicBezTo>
                  <a:pt x="843" y="361"/>
                  <a:pt x="883" y="359"/>
                  <a:pt x="924" y="355"/>
                </a:cubicBezTo>
              </a:path>
              <a:path w="961" h="730" extrusionOk="0">
                <a:moveTo>
                  <a:pt x="668" y="610"/>
                </a:moveTo>
                <a:cubicBezTo>
                  <a:pt x="693" y="652"/>
                  <a:pt x="742" y="615"/>
                  <a:pt x="794" y="607"/>
                </a:cubicBezTo>
                <a:cubicBezTo>
                  <a:pt x="851" y="598"/>
                  <a:pt x="903" y="587"/>
                  <a:pt x="960" y="576"/>
                </a:cubicBezTo>
              </a:path>
            </a:pathLst>
          </a:custGeom>
          <a:noFill/>
          <a:ln w="19050" cap="rnd">
            <a:solidFill>
              <a:srgbClr val="FFFF00"/>
            </a:solidFill>
            <a:round/>
            <a:headEnd/>
            <a:tailEnd/>
          </a:ln>
        </p:spPr>
        <p:txBody>
          <a:bodyPr>
            <a:prstTxWarp prst="textNoShape">
              <a:avLst/>
            </a:prstTxWarp>
          </a:bodyPr>
          <a:lstStyle/>
          <a:p>
            <a:endParaRPr lang="en-US"/>
          </a:p>
        </p:txBody>
      </p:sp>
      <p:sp>
        <p:nvSpPr>
          <p:cNvPr id="67587" name="Ink 2"/>
          <p:cNvSpPr>
            <a:spLocks noRot="1" noChangeAspect="1" noEditPoints="1" noChangeArrowheads="1" noChangeShapeType="1" noTextEdit="1"/>
          </p:cNvSpPr>
          <p:nvPr/>
        </p:nvSpPr>
        <p:spPr bwMode="auto">
          <a:xfrm>
            <a:off x="1177925" y="3687763"/>
            <a:ext cx="279400" cy="333375"/>
          </a:xfrm>
          <a:custGeom>
            <a:avLst/>
            <a:gdLst>
              <a:gd name="T0" fmla="*/ 37 w 778"/>
              <a:gd name="T1" fmla="*/ 437 h 928"/>
              <a:gd name="T2" fmla="*/ 3 w 778"/>
              <a:gd name="T3" fmla="*/ 389 h 928"/>
              <a:gd name="T4" fmla="*/ 112 w 778"/>
              <a:gd name="T5" fmla="*/ 370 h 928"/>
              <a:gd name="T6" fmla="*/ 286 w 778"/>
              <a:gd name="T7" fmla="*/ 367 h 928"/>
              <a:gd name="T8" fmla="*/ 353 w 778"/>
              <a:gd name="T9" fmla="*/ 432 h 928"/>
              <a:gd name="T10" fmla="*/ 264 w 778"/>
              <a:gd name="T11" fmla="*/ 550 h 928"/>
              <a:gd name="T12" fmla="*/ 183 w 778"/>
              <a:gd name="T13" fmla="*/ 625 h 928"/>
              <a:gd name="T14" fmla="*/ 278 w 778"/>
              <a:gd name="T15" fmla="*/ 635 h 928"/>
              <a:gd name="T16" fmla="*/ 429 w 778"/>
              <a:gd name="T17" fmla="*/ 660 h 928"/>
              <a:gd name="T18" fmla="*/ 471 w 778"/>
              <a:gd name="T19" fmla="*/ 749 h 928"/>
              <a:gd name="T20" fmla="*/ 273 w 778"/>
              <a:gd name="T21" fmla="*/ 901 h 928"/>
              <a:gd name="T22" fmla="*/ 107 w 778"/>
              <a:gd name="T23" fmla="*/ 924 h 928"/>
              <a:gd name="T24" fmla="*/ 48 w 778"/>
              <a:gd name="T25" fmla="*/ 836 h 928"/>
              <a:gd name="T26" fmla="*/ 462 w 778"/>
              <a:gd name="T27" fmla="*/ 260 h 928"/>
              <a:gd name="T28" fmla="*/ 559 w 778"/>
              <a:gd name="T29" fmla="*/ 255 h 928"/>
              <a:gd name="T30" fmla="*/ 679 w 778"/>
              <a:gd name="T31" fmla="*/ 237 h 928"/>
              <a:gd name="T32" fmla="*/ 774 w 778"/>
              <a:gd name="T33" fmla="*/ 0 h 928"/>
              <a:gd name="T34" fmla="*/ 775 w 778"/>
              <a:gd name="T35" fmla="*/ 102 h 928"/>
              <a:gd name="T36" fmla="*/ 763 w 778"/>
              <a:gd name="T37" fmla="*/ 289 h 928"/>
              <a:gd name="T38" fmla="*/ 777 w 778"/>
              <a:gd name="T39" fmla="*/ 370 h 92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778"/>
              <a:gd name="T61" fmla="*/ 0 h 928"/>
              <a:gd name="T62" fmla="*/ 778 w 778"/>
              <a:gd name="T63" fmla="*/ 928 h 92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778" h="928" extrusionOk="0">
                <a:moveTo>
                  <a:pt x="37" y="437"/>
                </a:moveTo>
                <a:cubicBezTo>
                  <a:pt x="6" y="422"/>
                  <a:pt x="10" y="417"/>
                  <a:pt x="3" y="389"/>
                </a:cubicBezTo>
                <a:cubicBezTo>
                  <a:pt x="39" y="380"/>
                  <a:pt x="75" y="373"/>
                  <a:pt x="112" y="370"/>
                </a:cubicBezTo>
                <a:cubicBezTo>
                  <a:pt x="169" y="365"/>
                  <a:pt x="229" y="358"/>
                  <a:pt x="286" y="367"/>
                </a:cubicBezTo>
                <a:cubicBezTo>
                  <a:pt x="317" y="372"/>
                  <a:pt x="366" y="390"/>
                  <a:pt x="353" y="432"/>
                </a:cubicBezTo>
                <a:cubicBezTo>
                  <a:pt x="340" y="474"/>
                  <a:pt x="294" y="520"/>
                  <a:pt x="264" y="550"/>
                </a:cubicBezTo>
                <a:cubicBezTo>
                  <a:pt x="238" y="576"/>
                  <a:pt x="208" y="598"/>
                  <a:pt x="183" y="625"/>
                </a:cubicBezTo>
                <a:cubicBezTo>
                  <a:pt x="212" y="633"/>
                  <a:pt x="242" y="635"/>
                  <a:pt x="278" y="635"/>
                </a:cubicBezTo>
                <a:cubicBezTo>
                  <a:pt x="329" y="635"/>
                  <a:pt x="382" y="638"/>
                  <a:pt x="429" y="660"/>
                </a:cubicBezTo>
                <a:cubicBezTo>
                  <a:pt x="464" y="676"/>
                  <a:pt x="483" y="711"/>
                  <a:pt x="471" y="749"/>
                </a:cubicBezTo>
                <a:cubicBezTo>
                  <a:pt x="447" y="826"/>
                  <a:pt x="342" y="877"/>
                  <a:pt x="273" y="901"/>
                </a:cubicBezTo>
                <a:cubicBezTo>
                  <a:pt x="220" y="919"/>
                  <a:pt x="163" y="930"/>
                  <a:pt x="107" y="924"/>
                </a:cubicBezTo>
                <a:cubicBezTo>
                  <a:pt x="52" y="918"/>
                  <a:pt x="48" y="882"/>
                  <a:pt x="48" y="836"/>
                </a:cubicBezTo>
              </a:path>
              <a:path w="778" h="928" extrusionOk="0">
                <a:moveTo>
                  <a:pt x="462" y="260"/>
                </a:moveTo>
                <a:cubicBezTo>
                  <a:pt x="498" y="265"/>
                  <a:pt x="523" y="258"/>
                  <a:pt x="559" y="255"/>
                </a:cubicBezTo>
                <a:cubicBezTo>
                  <a:pt x="602" y="252"/>
                  <a:pt x="637" y="244"/>
                  <a:pt x="679" y="237"/>
                </a:cubicBezTo>
              </a:path>
              <a:path w="778" h="928" extrusionOk="0">
                <a:moveTo>
                  <a:pt x="774" y="0"/>
                </a:moveTo>
                <a:cubicBezTo>
                  <a:pt x="775" y="33"/>
                  <a:pt x="778" y="69"/>
                  <a:pt x="775" y="102"/>
                </a:cubicBezTo>
                <a:cubicBezTo>
                  <a:pt x="770" y="165"/>
                  <a:pt x="761" y="225"/>
                  <a:pt x="763" y="289"/>
                </a:cubicBezTo>
                <a:cubicBezTo>
                  <a:pt x="765" y="331"/>
                  <a:pt x="766" y="344"/>
                  <a:pt x="777" y="370"/>
                </a:cubicBezTo>
              </a:path>
            </a:pathLst>
          </a:custGeom>
          <a:noFill/>
          <a:ln w="19050" cap="rnd">
            <a:solidFill>
              <a:srgbClr val="FFFF00"/>
            </a:solidFill>
            <a:round/>
            <a:headEnd/>
            <a:tailEnd/>
          </a:ln>
        </p:spPr>
        <p:txBody>
          <a:bodyPr>
            <a:prstTxWarp prst="textNoShape">
              <a:avLst/>
            </a:prstTxWarp>
          </a:bodyPr>
          <a:lstStyle/>
          <a:p>
            <a:endParaRPr lang="en-US"/>
          </a:p>
        </p:txBody>
      </p:sp>
      <p:sp>
        <p:nvSpPr>
          <p:cNvPr id="67588" name="Ink 3"/>
          <p:cNvSpPr>
            <a:spLocks noRot="1" noChangeAspect="1" noEditPoints="1" noChangeArrowheads="1" noChangeShapeType="1" noTextEdit="1"/>
          </p:cNvSpPr>
          <p:nvPr/>
        </p:nvSpPr>
        <p:spPr bwMode="auto">
          <a:xfrm>
            <a:off x="1625600" y="3816350"/>
            <a:ext cx="493713" cy="223838"/>
          </a:xfrm>
          <a:custGeom>
            <a:avLst/>
            <a:gdLst>
              <a:gd name="T0" fmla="*/ 10 w 1369"/>
              <a:gd name="T1" fmla="*/ 288 h 621"/>
              <a:gd name="T2" fmla="*/ 32 w 1369"/>
              <a:gd name="T3" fmla="*/ 341 h 621"/>
              <a:gd name="T4" fmla="*/ 94 w 1369"/>
              <a:gd name="T5" fmla="*/ 446 h 621"/>
              <a:gd name="T6" fmla="*/ 117 w 1369"/>
              <a:gd name="T7" fmla="*/ 527 h 621"/>
              <a:gd name="T8" fmla="*/ 116 w 1369"/>
              <a:gd name="T9" fmla="*/ 536 h 621"/>
              <a:gd name="T10" fmla="*/ 131 w 1369"/>
              <a:gd name="T11" fmla="*/ 452 h 621"/>
              <a:gd name="T12" fmla="*/ 209 w 1369"/>
              <a:gd name="T13" fmla="*/ 316 h 621"/>
              <a:gd name="T14" fmla="*/ 285 w 1369"/>
              <a:gd name="T15" fmla="*/ 343 h 621"/>
              <a:gd name="T16" fmla="*/ 323 w 1369"/>
              <a:gd name="T17" fmla="*/ 458 h 621"/>
              <a:gd name="T18" fmla="*/ 333 w 1369"/>
              <a:gd name="T19" fmla="*/ 548 h 621"/>
              <a:gd name="T20" fmla="*/ 337 w 1369"/>
              <a:gd name="T21" fmla="*/ 547 h 621"/>
              <a:gd name="T22" fmla="*/ 306 w 1369"/>
              <a:gd name="T23" fmla="*/ 500 h 621"/>
              <a:gd name="T24" fmla="*/ 326 w 1369"/>
              <a:gd name="T25" fmla="*/ 410 h 621"/>
              <a:gd name="T26" fmla="*/ 463 w 1369"/>
              <a:gd name="T27" fmla="*/ 318 h 621"/>
              <a:gd name="T28" fmla="*/ 579 w 1369"/>
              <a:gd name="T29" fmla="*/ 346 h 621"/>
              <a:gd name="T30" fmla="*/ 597 w 1369"/>
              <a:gd name="T31" fmla="*/ 490 h 621"/>
              <a:gd name="T32" fmla="*/ 600 w 1369"/>
              <a:gd name="T33" fmla="*/ 598 h 621"/>
              <a:gd name="T34" fmla="*/ 845 w 1369"/>
              <a:gd name="T35" fmla="*/ 352 h 621"/>
              <a:gd name="T36" fmla="*/ 777 w 1369"/>
              <a:gd name="T37" fmla="*/ 337 h 621"/>
              <a:gd name="T38" fmla="*/ 726 w 1369"/>
              <a:gd name="T39" fmla="*/ 469 h 621"/>
              <a:gd name="T40" fmla="*/ 742 w 1369"/>
              <a:gd name="T41" fmla="*/ 604 h 621"/>
              <a:gd name="T42" fmla="*/ 841 w 1369"/>
              <a:gd name="T43" fmla="*/ 605 h 621"/>
              <a:gd name="T44" fmla="*/ 916 w 1369"/>
              <a:gd name="T45" fmla="*/ 511 h 621"/>
              <a:gd name="T46" fmla="*/ 869 w 1369"/>
              <a:gd name="T47" fmla="*/ 412 h 621"/>
              <a:gd name="T48" fmla="*/ 781 w 1369"/>
              <a:gd name="T49" fmla="*/ 398 h 621"/>
              <a:gd name="T50" fmla="*/ 1163 w 1369"/>
              <a:gd name="T51" fmla="*/ 337 h 621"/>
              <a:gd name="T52" fmla="*/ 1091 w 1369"/>
              <a:gd name="T53" fmla="*/ 409 h 621"/>
              <a:gd name="T54" fmla="*/ 1005 w 1369"/>
              <a:gd name="T55" fmla="*/ 543 h 621"/>
              <a:gd name="T56" fmla="*/ 997 w 1369"/>
              <a:gd name="T57" fmla="*/ 582 h 621"/>
              <a:gd name="T58" fmla="*/ 1113 w 1369"/>
              <a:gd name="T59" fmla="*/ 493 h 621"/>
              <a:gd name="T60" fmla="*/ 1253 w 1369"/>
              <a:gd name="T61" fmla="*/ 248 h 621"/>
              <a:gd name="T62" fmla="*/ 1278 w 1369"/>
              <a:gd name="T63" fmla="*/ 30 h 621"/>
              <a:gd name="T64" fmla="*/ 1241 w 1369"/>
              <a:gd name="T65" fmla="*/ 0 h 621"/>
              <a:gd name="T66" fmla="*/ 1168 w 1369"/>
              <a:gd name="T67" fmla="*/ 133 h 621"/>
              <a:gd name="T68" fmla="*/ 1208 w 1369"/>
              <a:gd name="T69" fmla="*/ 385 h 621"/>
              <a:gd name="T70" fmla="*/ 1368 w 1369"/>
              <a:gd name="T71" fmla="*/ 515 h 62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369"/>
              <a:gd name="T109" fmla="*/ 0 h 621"/>
              <a:gd name="T110" fmla="*/ 1369 w 1369"/>
              <a:gd name="T111" fmla="*/ 621 h 621"/>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369" h="621" extrusionOk="0">
                <a:moveTo>
                  <a:pt x="10" y="288"/>
                </a:moveTo>
                <a:cubicBezTo>
                  <a:pt x="-9" y="298"/>
                  <a:pt x="20" y="323"/>
                  <a:pt x="32" y="341"/>
                </a:cubicBezTo>
                <a:cubicBezTo>
                  <a:pt x="54" y="374"/>
                  <a:pt x="77" y="409"/>
                  <a:pt x="94" y="446"/>
                </a:cubicBezTo>
                <a:cubicBezTo>
                  <a:pt x="105" y="470"/>
                  <a:pt x="115" y="501"/>
                  <a:pt x="117" y="527"/>
                </a:cubicBezTo>
                <a:cubicBezTo>
                  <a:pt x="117" y="530"/>
                  <a:pt x="116" y="533"/>
                  <a:pt x="116" y="536"/>
                </a:cubicBezTo>
                <a:cubicBezTo>
                  <a:pt x="115" y="508"/>
                  <a:pt x="123" y="479"/>
                  <a:pt x="131" y="452"/>
                </a:cubicBezTo>
                <a:cubicBezTo>
                  <a:pt x="145" y="405"/>
                  <a:pt x="163" y="344"/>
                  <a:pt x="209" y="316"/>
                </a:cubicBezTo>
                <a:cubicBezTo>
                  <a:pt x="239" y="298"/>
                  <a:pt x="268" y="318"/>
                  <a:pt x="285" y="343"/>
                </a:cubicBezTo>
                <a:cubicBezTo>
                  <a:pt x="307" y="376"/>
                  <a:pt x="316" y="420"/>
                  <a:pt x="323" y="458"/>
                </a:cubicBezTo>
                <a:cubicBezTo>
                  <a:pt x="328" y="488"/>
                  <a:pt x="329" y="518"/>
                  <a:pt x="333" y="548"/>
                </a:cubicBezTo>
                <a:cubicBezTo>
                  <a:pt x="336" y="571"/>
                  <a:pt x="333" y="567"/>
                  <a:pt x="337" y="547"/>
                </a:cubicBezTo>
              </a:path>
              <a:path w="1369" h="621" extrusionOk="0">
                <a:moveTo>
                  <a:pt x="306" y="500"/>
                </a:moveTo>
                <a:cubicBezTo>
                  <a:pt x="293" y="465"/>
                  <a:pt x="297" y="442"/>
                  <a:pt x="326" y="410"/>
                </a:cubicBezTo>
                <a:cubicBezTo>
                  <a:pt x="361" y="371"/>
                  <a:pt x="414" y="336"/>
                  <a:pt x="463" y="318"/>
                </a:cubicBezTo>
                <a:cubicBezTo>
                  <a:pt x="507" y="302"/>
                  <a:pt x="553" y="303"/>
                  <a:pt x="579" y="346"/>
                </a:cubicBezTo>
                <a:cubicBezTo>
                  <a:pt x="603" y="386"/>
                  <a:pt x="598" y="445"/>
                  <a:pt x="597" y="490"/>
                </a:cubicBezTo>
                <a:cubicBezTo>
                  <a:pt x="596" y="530"/>
                  <a:pt x="589" y="560"/>
                  <a:pt x="600" y="598"/>
                </a:cubicBezTo>
              </a:path>
              <a:path w="1369" h="621" extrusionOk="0">
                <a:moveTo>
                  <a:pt x="845" y="352"/>
                </a:moveTo>
                <a:cubicBezTo>
                  <a:pt x="827" y="337"/>
                  <a:pt x="801" y="311"/>
                  <a:pt x="777" y="337"/>
                </a:cubicBezTo>
                <a:cubicBezTo>
                  <a:pt x="748" y="369"/>
                  <a:pt x="733" y="428"/>
                  <a:pt x="726" y="469"/>
                </a:cubicBezTo>
                <a:cubicBezTo>
                  <a:pt x="719" y="512"/>
                  <a:pt x="711" y="568"/>
                  <a:pt x="742" y="604"/>
                </a:cubicBezTo>
                <a:cubicBezTo>
                  <a:pt x="767" y="634"/>
                  <a:pt x="812" y="619"/>
                  <a:pt x="841" y="605"/>
                </a:cubicBezTo>
                <a:cubicBezTo>
                  <a:pt x="877" y="588"/>
                  <a:pt x="910" y="552"/>
                  <a:pt x="916" y="511"/>
                </a:cubicBezTo>
                <a:cubicBezTo>
                  <a:pt x="921" y="474"/>
                  <a:pt x="902" y="431"/>
                  <a:pt x="869" y="412"/>
                </a:cubicBezTo>
                <a:cubicBezTo>
                  <a:pt x="839" y="395"/>
                  <a:pt x="813" y="392"/>
                  <a:pt x="781" y="398"/>
                </a:cubicBezTo>
              </a:path>
              <a:path w="1369" h="621" extrusionOk="0">
                <a:moveTo>
                  <a:pt x="1163" y="337"/>
                </a:moveTo>
                <a:cubicBezTo>
                  <a:pt x="1137" y="359"/>
                  <a:pt x="1113" y="381"/>
                  <a:pt x="1091" y="409"/>
                </a:cubicBezTo>
                <a:cubicBezTo>
                  <a:pt x="1058" y="451"/>
                  <a:pt x="1027" y="495"/>
                  <a:pt x="1005" y="543"/>
                </a:cubicBezTo>
                <a:cubicBezTo>
                  <a:pt x="998" y="563"/>
                  <a:pt x="995" y="568"/>
                  <a:pt x="997" y="582"/>
                </a:cubicBezTo>
                <a:cubicBezTo>
                  <a:pt x="1052" y="571"/>
                  <a:pt x="1077" y="538"/>
                  <a:pt x="1113" y="493"/>
                </a:cubicBezTo>
                <a:cubicBezTo>
                  <a:pt x="1172" y="419"/>
                  <a:pt x="1221" y="337"/>
                  <a:pt x="1253" y="248"/>
                </a:cubicBezTo>
                <a:cubicBezTo>
                  <a:pt x="1275" y="186"/>
                  <a:pt x="1301" y="96"/>
                  <a:pt x="1278" y="30"/>
                </a:cubicBezTo>
                <a:cubicBezTo>
                  <a:pt x="1263" y="8"/>
                  <a:pt x="1260" y="1"/>
                  <a:pt x="1241" y="0"/>
                </a:cubicBezTo>
                <a:cubicBezTo>
                  <a:pt x="1189" y="30"/>
                  <a:pt x="1176" y="72"/>
                  <a:pt x="1168" y="133"/>
                </a:cubicBezTo>
                <a:cubicBezTo>
                  <a:pt x="1156" y="219"/>
                  <a:pt x="1168" y="307"/>
                  <a:pt x="1208" y="385"/>
                </a:cubicBezTo>
                <a:cubicBezTo>
                  <a:pt x="1247" y="461"/>
                  <a:pt x="1291" y="490"/>
                  <a:pt x="1368" y="515"/>
                </a:cubicBezTo>
              </a:path>
            </a:pathLst>
          </a:custGeom>
          <a:noFill/>
          <a:ln w="19050" cap="rnd">
            <a:solidFill>
              <a:srgbClr val="FFFF00"/>
            </a:solidFill>
            <a:round/>
            <a:headEnd/>
            <a:tailEnd/>
          </a:ln>
        </p:spPr>
        <p:txBody>
          <a:bodyPr>
            <a:prstTxWarp prst="textNoShape">
              <a:avLst/>
            </a:prstTxWarp>
          </a:bodyPr>
          <a:lstStyle/>
          <a:p>
            <a:endParaRPr lang="en-US"/>
          </a:p>
        </p:txBody>
      </p:sp>
      <p:sp>
        <p:nvSpPr>
          <p:cNvPr id="67589" name="Ink 4"/>
          <p:cNvSpPr>
            <a:spLocks noRot="1" noChangeAspect="1" noEditPoints="1" noChangeArrowheads="1" noChangeShapeType="1" noTextEdit="1"/>
          </p:cNvSpPr>
          <p:nvPr/>
        </p:nvSpPr>
        <p:spPr bwMode="auto">
          <a:xfrm>
            <a:off x="2263775" y="3800475"/>
            <a:ext cx="285750" cy="163513"/>
          </a:xfrm>
          <a:custGeom>
            <a:avLst/>
            <a:gdLst>
              <a:gd name="T0" fmla="*/ 1 w 792"/>
              <a:gd name="T1" fmla="*/ 79 h 455"/>
              <a:gd name="T2" fmla="*/ 33 w 792"/>
              <a:gd name="T3" fmla="*/ 32 h 455"/>
              <a:gd name="T4" fmla="*/ 118 w 792"/>
              <a:gd name="T5" fmla="*/ 45 h 455"/>
              <a:gd name="T6" fmla="*/ 147 w 792"/>
              <a:gd name="T7" fmla="*/ 194 h 455"/>
              <a:gd name="T8" fmla="*/ 100 w 792"/>
              <a:gd name="T9" fmla="*/ 383 h 455"/>
              <a:gd name="T10" fmla="*/ 95 w 792"/>
              <a:gd name="T11" fmla="*/ 441 h 455"/>
              <a:gd name="T12" fmla="*/ 198 w 792"/>
              <a:gd name="T13" fmla="*/ 426 h 455"/>
              <a:gd name="T14" fmla="*/ 369 w 792"/>
              <a:gd name="T15" fmla="*/ 280 h 455"/>
              <a:gd name="T16" fmla="*/ 461 w 792"/>
              <a:gd name="T17" fmla="*/ 109 h 455"/>
              <a:gd name="T18" fmla="*/ 464 w 792"/>
              <a:gd name="T19" fmla="*/ 43 h 455"/>
              <a:gd name="T20" fmla="*/ 451 w 792"/>
              <a:gd name="T21" fmla="*/ 152 h 455"/>
              <a:gd name="T22" fmla="*/ 500 w 792"/>
              <a:gd name="T23" fmla="*/ 304 h 455"/>
              <a:gd name="T24" fmla="*/ 634 w 792"/>
              <a:gd name="T25" fmla="*/ 345 h 455"/>
              <a:gd name="T26" fmla="*/ 767 w 792"/>
              <a:gd name="T27" fmla="*/ 230 h 455"/>
              <a:gd name="T28" fmla="*/ 773 w 792"/>
              <a:gd name="T29" fmla="*/ 46 h 455"/>
              <a:gd name="T30" fmla="*/ 600 w 792"/>
              <a:gd name="T31" fmla="*/ 20 h 455"/>
              <a:gd name="T32" fmla="*/ 491 w 792"/>
              <a:gd name="T33" fmla="*/ 94 h 4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92"/>
              <a:gd name="T52" fmla="*/ 0 h 455"/>
              <a:gd name="T53" fmla="*/ 792 w 792"/>
              <a:gd name="T54" fmla="*/ 455 h 45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92" h="455" extrusionOk="0">
                <a:moveTo>
                  <a:pt x="1" y="79"/>
                </a:moveTo>
                <a:cubicBezTo>
                  <a:pt x="12" y="43"/>
                  <a:pt x="-4" y="56"/>
                  <a:pt x="33" y="32"/>
                </a:cubicBezTo>
                <a:cubicBezTo>
                  <a:pt x="61" y="14"/>
                  <a:pt x="95" y="20"/>
                  <a:pt x="118" y="45"/>
                </a:cubicBezTo>
                <a:cubicBezTo>
                  <a:pt x="153" y="84"/>
                  <a:pt x="152" y="146"/>
                  <a:pt x="147" y="194"/>
                </a:cubicBezTo>
                <a:cubicBezTo>
                  <a:pt x="141" y="259"/>
                  <a:pt x="116" y="320"/>
                  <a:pt x="100" y="383"/>
                </a:cubicBezTo>
                <a:cubicBezTo>
                  <a:pt x="94" y="413"/>
                  <a:pt x="91" y="421"/>
                  <a:pt x="95" y="441"/>
                </a:cubicBezTo>
                <a:cubicBezTo>
                  <a:pt x="140" y="451"/>
                  <a:pt x="150" y="451"/>
                  <a:pt x="198" y="426"/>
                </a:cubicBezTo>
                <a:cubicBezTo>
                  <a:pt x="265" y="392"/>
                  <a:pt x="321" y="338"/>
                  <a:pt x="369" y="280"/>
                </a:cubicBezTo>
                <a:cubicBezTo>
                  <a:pt x="408" y="232"/>
                  <a:pt x="446" y="170"/>
                  <a:pt x="461" y="109"/>
                </a:cubicBezTo>
                <a:cubicBezTo>
                  <a:pt x="467" y="85"/>
                  <a:pt x="464" y="65"/>
                  <a:pt x="464" y="43"/>
                </a:cubicBezTo>
                <a:cubicBezTo>
                  <a:pt x="455" y="81"/>
                  <a:pt x="448" y="112"/>
                  <a:pt x="451" y="152"/>
                </a:cubicBezTo>
                <a:cubicBezTo>
                  <a:pt x="455" y="205"/>
                  <a:pt x="465" y="262"/>
                  <a:pt x="500" y="304"/>
                </a:cubicBezTo>
                <a:cubicBezTo>
                  <a:pt x="532" y="342"/>
                  <a:pt x="586" y="358"/>
                  <a:pt x="634" y="345"/>
                </a:cubicBezTo>
                <a:cubicBezTo>
                  <a:pt x="690" y="330"/>
                  <a:pt x="742" y="282"/>
                  <a:pt x="767" y="230"/>
                </a:cubicBezTo>
                <a:cubicBezTo>
                  <a:pt x="792" y="178"/>
                  <a:pt x="805" y="98"/>
                  <a:pt x="773" y="46"/>
                </a:cubicBezTo>
                <a:cubicBezTo>
                  <a:pt x="733" y="-18"/>
                  <a:pt x="657" y="-4"/>
                  <a:pt x="600" y="20"/>
                </a:cubicBezTo>
                <a:cubicBezTo>
                  <a:pt x="541" y="50"/>
                  <a:pt x="522" y="61"/>
                  <a:pt x="491" y="94"/>
                </a:cubicBezTo>
              </a:path>
            </a:pathLst>
          </a:custGeom>
          <a:noFill/>
          <a:ln w="19050" cap="rnd">
            <a:solidFill>
              <a:srgbClr val="FFFF00"/>
            </a:solidFill>
            <a:round/>
            <a:headEnd/>
            <a:tailEnd/>
          </a:ln>
        </p:spPr>
        <p:txBody>
          <a:bodyPr>
            <a:prstTxWarp prst="textNoShape">
              <a:avLst/>
            </a:prstTxWarp>
          </a:bodyPr>
          <a:lstStyle/>
          <a:p>
            <a:endParaRPr lang="en-US"/>
          </a:p>
        </p:txBody>
      </p:sp>
      <p:sp>
        <p:nvSpPr>
          <p:cNvPr id="67590" name="Ink 5"/>
          <p:cNvSpPr>
            <a:spLocks noRot="1" noChangeAspect="1" noEditPoints="1" noChangeArrowheads="1" noChangeShapeType="1" noTextEdit="1"/>
          </p:cNvSpPr>
          <p:nvPr/>
        </p:nvSpPr>
        <p:spPr bwMode="auto">
          <a:xfrm>
            <a:off x="804863" y="3078163"/>
            <a:ext cx="776287" cy="487362"/>
          </a:xfrm>
          <a:custGeom>
            <a:avLst/>
            <a:gdLst>
              <a:gd name="T0" fmla="*/ 141 w 2157"/>
              <a:gd name="T1" fmla="*/ 397 h 1354"/>
              <a:gd name="T2" fmla="*/ 64 w 2157"/>
              <a:gd name="T3" fmla="*/ 418 h 1354"/>
              <a:gd name="T4" fmla="*/ 8 w 2157"/>
              <a:gd name="T5" fmla="*/ 654 h 1354"/>
              <a:gd name="T6" fmla="*/ 129 w 2157"/>
              <a:gd name="T7" fmla="*/ 778 h 1354"/>
              <a:gd name="T8" fmla="*/ 333 w 2157"/>
              <a:gd name="T9" fmla="*/ 730 h 1354"/>
              <a:gd name="T10" fmla="*/ 500 w 2157"/>
              <a:gd name="T11" fmla="*/ 485 h 1354"/>
              <a:gd name="T12" fmla="*/ 447 w 2157"/>
              <a:gd name="T13" fmla="*/ 315 h 1354"/>
              <a:gd name="T14" fmla="*/ 289 w 2157"/>
              <a:gd name="T15" fmla="*/ 316 h 1354"/>
              <a:gd name="T16" fmla="*/ 231 w 2157"/>
              <a:gd name="T17" fmla="*/ 382 h 1354"/>
              <a:gd name="T18" fmla="*/ 292 w 2157"/>
              <a:gd name="T19" fmla="*/ 26 h 1354"/>
              <a:gd name="T20" fmla="*/ 255 w 2157"/>
              <a:gd name="T21" fmla="*/ 77 h 1354"/>
              <a:gd name="T22" fmla="*/ 229 w 2157"/>
              <a:gd name="T23" fmla="*/ 393 h 1354"/>
              <a:gd name="T24" fmla="*/ 211 w 2157"/>
              <a:gd name="T25" fmla="*/ 826 h 1354"/>
              <a:gd name="T26" fmla="*/ 221 w 2157"/>
              <a:gd name="T27" fmla="*/ 1119 h 1354"/>
              <a:gd name="T28" fmla="*/ 250 w 2157"/>
              <a:gd name="T29" fmla="*/ 1150 h 1354"/>
              <a:gd name="T30" fmla="*/ 726 w 2157"/>
              <a:gd name="T31" fmla="*/ 39 h 1354"/>
              <a:gd name="T32" fmla="*/ 627 w 2157"/>
              <a:gd name="T33" fmla="*/ 142 h 1354"/>
              <a:gd name="T34" fmla="*/ 485 w 2157"/>
              <a:gd name="T35" fmla="*/ 467 h 1354"/>
              <a:gd name="T36" fmla="*/ 550 w 2157"/>
              <a:gd name="T37" fmla="*/ 858 h 1354"/>
              <a:gd name="T38" fmla="*/ 727 w 2157"/>
              <a:gd name="T39" fmla="*/ 962 h 1354"/>
              <a:gd name="T40" fmla="*/ 760 w 2157"/>
              <a:gd name="T41" fmla="*/ 955 h 1354"/>
              <a:gd name="T42" fmla="*/ 878 w 2157"/>
              <a:gd name="T43" fmla="*/ 568 h 1354"/>
              <a:gd name="T44" fmla="*/ 881 w 2157"/>
              <a:gd name="T45" fmla="*/ 722 h 1354"/>
              <a:gd name="T46" fmla="*/ 943 w 2157"/>
              <a:gd name="T47" fmla="*/ 1061 h 1354"/>
              <a:gd name="T48" fmla="*/ 984 w 2157"/>
              <a:gd name="T49" fmla="*/ 1150 h 1354"/>
              <a:gd name="T50" fmla="*/ 982 w 2157"/>
              <a:gd name="T51" fmla="*/ 1130 h 1354"/>
              <a:gd name="T52" fmla="*/ 868 w 2157"/>
              <a:gd name="T53" fmla="*/ 767 h 1354"/>
              <a:gd name="T54" fmla="*/ 883 w 2157"/>
              <a:gd name="T55" fmla="*/ 491 h 1354"/>
              <a:gd name="T56" fmla="*/ 1026 w 2157"/>
              <a:gd name="T57" fmla="*/ 401 h 1354"/>
              <a:gd name="T58" fmla="*/ 1100 w 2157"/>
              <a:gd name="T59" fmla="*/ 504 h 1354"/>
              <a:gd name="T60" fmla="*/ 1017 w 2157"/>
              <a:gd name="T61" fmla="*/ 644 h 1354"/>
              <a:gd name="T62" fmla="*/ 931 w 2157"/>
              <a:gd name="T63" fmla="*/ 704 h 1354"/>
              <a:gd name="T64" fmla="*/ 1214 w 2157"/>
              <a:gd name="T65" fmla="*/ 427 h 1354"/>
              <a:gd name="T66" fmla="*/ 1235 w 2157"/>
              <a:gd name="T67" fmla="*/ 392 h 1354"/>
              <a:gd name="T68" fmla="*/ 1133 w 2157"/>
              <a:gd name="T69" fmla="*/ 554 h 1354"/>
              <a:gd name="T70" fmla="*/ 1119 w 2157"/>
              <a:gd name="T71" fmla="*/ 647 h 1354"/>
              <a:gd name="T72" fmla="*/ 1125 w 2157"/>
              <a:gd name="T73" fmla="*/ 657 h 1354"/>
              <a:gd name="T74" fmla="*/ 1175 w 2157"/>
              <a:gd name="T75" fmla="*/ 666 h 1354"/>
              <a:gd name="T76" fmla="*/ 1207 w 2157"/>
              <a:gd name="T77" fmla="*/ 862 h 1354"/>
              <a:gd name="T78" fmla="*/ 1213 w 2157"/>
              <a:gd name="T79" fmla="*/ 1197 h 1354"/>
              <a:gd name="T80" fmla="*/ 1214 w 2157"/>
              <a:gd name="T81" fmla="*/ 1353 h 1354"/>
              <a:gd name="T82" fmla="*/ 1282 w 2157"/>
              <a:gd name="T83" fmla="*/ 1213 h 1354"/>
              <a:gd name="T84" fmla="*/ 1384 w 2157"/>
              <a:gd name="T85" fmla="*/ 982 h 1354"/>
              <a:gd name="T86" fmla="*/ 1442 w 2157"/>
              <a:gd name="T87" fmla="*/ 861 h 1354"/>
              <a:gd name="T88" fmla="*/ 1463 w 2157"/>
              <a:gd name="T89" fmla="*/ 158 h 1354"/>
              <a:gd name="T90" fmla="*/ 1471 w 2157"/>
              <a:gd name="T91" fmla="*/ 139 h 1354"/>
              <a:gd name="T92" fmla="*/ 1541 w 2157"/>
              <a:gd name="T93" fmla="*/ 271 h 1354"/>
              <a:gd name="T94" fmla="*/ 1613 w 2157"/>
              <a:gd name="T95" fmla="*/ 500 h 1354"/>
              <a:gd name="T96" fmla="*/ 1607 w 2157"/>
              <a:gd name="T97" fmla="*/ 724 h 1354"/>
              <a:gd name="T98" fmla="*/ 1504 w 2157"/>
              <a:gd name="T99" fmla="*/ 934 h 1354"/>
              <a:gd name="T100" fmla="*/ 1458 w 2157"/>
              <a:gd name="T101" fmla="*/ 988 h 1354"/>
              <a:gd name="T102" fmla="*/ 1860 w 2157"/>
              <a:gd name="T103" fmla="*/ 418 h 1354"/>
              <a:gd name="T104" fmla="*/ 1964 w 2157"/>
              <a:gd name="T105" fmla="*/ 400 h 1354"/>
              <a:gd name="T106" fmla="*/ 2152 w 2157"/>
              <a:gd name="T107" fmla="*/ 397 h 1354"/>
              <a:gd name="T108" fmla="*/ 1982 w 2157"/>
              <a:gd name="T109" fmla="*/ 659 h 1354"/>
              <a:gd name="T110" fmla="*/ 1946 w 2157"/>
              <a:gd name="T111" fmla="*/ 693 h 1354"/>
              <a:gd name="T112" fmla="*/ 2102 w 2157"/>
              <a:gd name="T113" fmla="*/ 667 h 1354"/>
              <a:gd name="T114" fmla="*/ 2156 w 2157"/>
              <a:gd name="T115" fmla="*/ 636 h 135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157"/>
              <a:gd name="T175" fmla="*/ 0 h 1354"/>
              <a:gd name="T176" fmla="*/ 2157 w 2157"/>
              <a:gd name="T177" fmla="*/ 1354 h 135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157" h="1354" extrusionOk="0">
                <a:moveTo>
                  <a:pt x="141" y="397"/>
                </a:moveTo>
                <a:cubicBezTo>
                  <a:pt x="107" y="377"/>
                  <a:pt x="91" y="385"/>
                  <a:pt x="64" y="418"/>
                </a:cubicBezTo>
                <a:cubicBezTo>
                  <a:pt x="12" y="482"/>
                  <a:pt x="-11" y="574"/>
                  <a:pt x="8" y="654"/>
                </a:cubicBezTo>
                <a:cubicBezTo>
                  <a:pt x="23" y="718"/>
                  <a:pt x="66" y="760"/>
                  <a:pt x="129" y="778"/>
                </a:cubicBezTo>
                <a:cubicBezTo>
                  <a:pt x="200" y="798"/>
                  <a:pt x="274" y="768"/>
                  <a:pt x="333" y="730"/>
                </a:cubicBezTo>
                <a:cubicBezTo>
                  <a:pt x="418" y="676"/>
                  <a:pt x="484" y="586"/>
                  <a:pt x="500" y="485"/>
                </a:cubicBezTo>
                <a:cubicBezTo>
                  <a:pt x="509" y="426"/>
                  <a:pt x="496" y="353"/>
                  <a:pt x="447" y="315"/>
                </a:cubicBezTo>
                <a:cubicBezTo>
                  <a:pt x="405" y="282"/>
                  <a:pt x="332" y="283"/>
                  <a:pt x="289" y="316"/>
                </a:cubicBezTo>
                <a:cubicBezTo>
                  <a:pt x="261" y="351"/>
                  <a:pt x="252" y="362"/>
                  <a:pt x="231" y="382"/>
                </a:cubicBezTo>
              </a:path>
              <a:path w="2157" h="1354" extrusionOk="0">
                <a:moveTo>
                  <a:pt x="292" y="26"/>
                </a:moveTo>
                <a:cubicBezTo>
                  <a:pt x="256" y="-4"/>
                  <a:pt x="266" y="19"/>
                  <a:pt x="255" y="77"/>
                </a:cubicBezTo>
                <a:cubicBezTo>
                  <a:pt x="235" y="181"/>
                  <a:pt x="236" y="288"/>
                  <a:pt x="229" y="393"/>
                </a:cubicBezTo>
                <a:cubicBezTo>
                  <a:pt x="220" y="537"/>
                  <a:pt x="213" y="682"/>
                  <a:pt x="211" y="826"/>
                </a:cubicBezTo>
                <a:cubicBezTo>
                  <a:pt x="210" y="923"/>
                  <a:pt x="199" y="1024"/>
                  <a:pt x="221" y="1119"/>
                </a:cubicBezTo>
                <a:cubicBezTo>
                  <a:pt x="229" y="1141"/>
                  <a:pt x="231" y="1148"/>
                  <a:pt x="250" y="1150"/>
                </a:cubicBezTo>
              </a:path>
              <a:path w="2157" h="1354" extrusionOk="0">
                <a:moveTo>
                  <a:pt x="726" y="39"/>
                </a:moveTo>
                <a:cubicBezTo>
                  <a:pt x="699" y="59"/>
                  <a:pt x="654" y="100"/>
                  <a:pt x="627" y="142"/>
                </a:cubicBezTo>
                <a:cubicBezTo>
                  <a:pt x="564" y="240"/>
                  <a:pt x="509" y="353"/>
                  <a:pt x="485" y="467"/>
                </a:cubicBezTo>
                <a:cubicBezTo>
                  <a:pt x="458" y="597"/>
                  <a:pt x="467" y="749"/>
                  <a:pt x="550" y="858"/>
                </a:cubicBezTo>
                <a:cubicBezTo>
                  <a:pt x="591" y="912"/>
                  <a:pt x="657" y="960"/>
                  <a:pt x="727" y="962"/>
                </a:cubicBezTo>
                <a:cubicBezTo>
                  <a:pt x="738" y="960"/>
                  <a:pt x="749" y="957"/>
                  <a:pt x="760" y="955"/>
                </a:cubicBezTo>
              </a:path>
              <a:path w="2157" h="1354" extrusionOk="0">
                <a:moveTo>
                  <a:pt x="878" y="568"/>
                </a:moveTo>
                <a:cubicBezTo>
                  <a:pt x="889" y="619"/>
                  <a:pt x="878" y="669"/>
                  <a:pt x="881" y="722"/>
                </a:cubicBezTo>
                <a:cubicBezTo>
                  <a:pt x="887" y="836"/>
                  <a:pt x="904" y="953"/>
                  <a:pt x="943" y="1061"/>
                </a:cubicBezTo>
                <a:cubicBezTo>
                  <a:pt x="954" y="1092"/>
                  <a:pt x="972" y="1180"/>
                  <a:pt x="984" y="1150"/>
                </a:cubicBezTo>
                <a:cubicBezTo>
                  <a:pt x="983" y="1143"/>
                  <a:pt x="983" y="1137"/>
                  <a:pt x="982" y="1130"/>
                </a:cubicBezTo>
              </a:path>
              <a:path w="2157" h="1354" extrusionOk="0">
                <a:moveTo>
                  <a:pt x="868" y="767"/>
                </a:moveTo>
                <a:cubicBezTo>
                  <a:pt x="854" y="673"/>
                  <a:pt x="838" y="581"/>
                  <a:pt x="883" y="491"/>
                </a:cubicBezTo>
                <a:cubicBezTo>
                  <a:pt x="908" y="441"/>
                  <a:pt x="966" y="391"/>
                  <a:pt x="1026" y="401"/>
                </a:cubicBezTo>
                <a:cubicBezTo>
                  <a:pt x="1076" y="409"/>
                  <a:pt x="1105" y="457"/>
                  <a:pt x="1100" y="504"/>
                </a:cubicBezTo>
                <a:cubicBezTo>
                  <a:pt x="1094" y="560"/>
                  <a:pt x="1052" y="604"/>
                  <a:pt x="1017" y="644"/>
                </a:cubicBezTo>
                <a:cubicBezTo>
                  <a:pt x="993" y="671"/>
                  <a:pt x="964" y="694"/>
                  <a:pt x="931" y="704"/>
                </a:cubicBezTo>
              </a:path>
              <a:path w="2157" h="1354" extrusionOk="0">
                <a:moveTo>
                  <a:pt x="1214" y="427"/>
                </a:moveTo>
                <a:cubicBezTo>
                  <a:pt x="1230" y="411"/>
                  <a:pt x="1236" y="408"/>
                  <a:pt x="1235" y="392"/>
                </a:cubicBezTo>
                <a:cubicBezTo>
                  <a:pt x="1188" y="437"/>
                  <a:pt x="1156" y="493"/>
                  <a:pt x="1133" y="554"/>
                </a:cubicBezTo>
                <a:cubicBezTo>
                  <a:pt x="1121" y="585"/>
                  <a:pt x="1113" y="614"/>
                  <a:pt x="1119" y="647"/>
                </a:cubicBezTo>
                <a:cubicBezTo>
                  <a:pt x="1121" y="650"/>
                  <a:pt x="1123" y="654"/>
                  <a:pt x="1125" y="657"/>
                </a:cubicBezTo>
                <a:cubicBezTo>
                  <a:pt x="1146" y="658"/>
                  <a:pt x="1159" y="650"/>
                  <a:pt x="1175" y="666"/>
                </a:cubicBezTo>
                <a:cubicBezTo>
                  <a:pt x="1211" y="703"/>
                  <a:pt x="1204" y="818"/>
                  <a:pt x="1207" y="862"/>
                </a:cubicBezTo>
                <a:cubicBezTo>
                  <a:pt x="1213" y="973"/>
                  <a:pt x="1215" y="1086"/>
                  <a:pt x="1213" y="1197"/>
                </a:cubicBezTo>
                <a:cubicBezTo>
                  <a:pt x="1212" y="1249"/>
                  <a:pt x="1212" y="1301"/>
                  <a:pt x="1214" y="1353"/>
                </a:cubicBezTo>
                <a:cubicBezTo>
                  <a:pt x="1247" y="1311"/>
                  <a:pt x="1262" y="1262"/>
                  <a:pt x="1282" y="1213"/>
                </a:cubicBezTo>
                <a:cubicBezTo>
                  <a:pt x="1314" y="1135"/>
                  <a:pt x="1350" y="1059"/>
                  <a:pt x="1384" y="982"/>
                </a:cubicBezTo>
                <a:cubicBezTo>
                  <a:pt x="1402" y="941"/>
                  <a:pt x="1422" y="901"/>
                  <a:pt x="1442" y="861"/>
                </a:cubicBezTo>
              </a:path>
              <a:path w="2157" h="1354" extrusionOk="0">
                <a:moveTo>
                  <a:pt x="1463" y="158"/>
                </a:moveTo>
                <a:cubicBezTo>
                  <a:pt x="1466" y="152"/>
                  <a:pt x="1468" y="145"/>
                  <a:pt x="1471" y="139"/>
                </a:cubicBezTo>
                <a:cubicBezTo>
                  <a:pt x="1510" y="169"/>
                  <a:pt x="1523" y="222"/>
                  <a:pt x="1541" y="271"/>
                </a:cubicBezTo>
                <a:cubicBezTo>
                  <a:pt x="1568" y="346"/>
                  <a:pt x="1598" y="422"/>
                  <a:pt x="1613" y="500"/>
                </a:cubicBezTo>
                <a:cubicBezTo>
                  <a:pt x="1628" y="576"/>
                  <a:pt x="1628" y="649"/>
                  <a:pt x="1607" y="724"/>
                </a:cubicBezTo>
                <a:cubicBezTo>
                  <a:pt x="1587" y="793"/>
                  <a:pt x="1546" y="875"/>
                  <a:pt x="1504" y="934"/>
                </a:cubicBezTo>
                <a:cubicBezTo>
                  <a:pt x="1478" y="962"/>
                  <a:pt x="1471" y="968"/>
                  <a:pt x="1458" y="988"/>
                </a:cubicBezTo>
              </a:path>
              <a:path w="2157" h="1354" extrusionOk="0">
                <a:moveTo>
                  <a:pt x="1860" y="418"/>
                </a:moveTo>
                <a:cubicBezTo>
                  <a:pt x="1896" y="419"/>
                  <a:pt x="1928" y="408"/>
                  <a:pt x="1964" y="400"/>
                </a:cubicBezTo>
                <a:cubicBezTo>
                  <a:pt x="2027" y="386"/>
                  <a:pt x="2089" y="390"/>
                  <a:pt x="2152" y="397"/>
                </a:cubicBezTo>
              </a:path>
              <a:path w="2157" h="1354" extrusionOk="0">
                <a:moveTo>
                  <a:pt x="1982" y="659"/>
                </a:moveTo>
                <a:cubicBezTo>
                  <a:pt x="1956" y="673"/>
                  <a:pt x="1948" y="673"/>
                  <a:pt x="1946" y="693"/>
                </a:cubicBezTo>
                <a:cubicBezTo>
                  <a:pt x="1996" y="695"/>
                  <a:pt x="2055" y="687"/>
                  <a:pt x="2102" y="667"/>
                </a:cubicBezTo>
                <a:cubicBezTo>
                  <a:pt x="2120" y="657"/>
                  <a:pt x="2138" y="646"/>
                  <a:pt x="2156" y="636"/>
                </a:cubicBezTo>
              </a:path>
            </a:pathLst>
          </a:custGeom>
          <a:noFill/>
          <a:ln w="19050" cap="rnd">
            <a:solidFill>
              <a:srgbClr val="FFFF00"/>
            </a:solidFill>
            <a:round/>
            <a:headEnd/>
            <a:tailEnd/>
          </a:ln>
        </p:spPr>
        <p:txBody>
          <a:bodyPr>
            <a:prstTxWarp prst="textNoShape">
              <a:avLst/>
            </a:prstTxWarp>
          </a:bodyPr>
          <a:lstStyle/>
          <a:p>
            <a:endParaRPr lang="en-US"/>
          </a:p>
        </p:txBody>
      </p:sp>
      <p:sp>
        <p:nvSpPr>
          <p:cNvPr id="67591" name="Ink 6"/>
          <p:cNvSpPr>
            <a:spLocks noRot="1" noChangeAspect="1" noEditPoints="1" noChangeArrowheads="1" noChangeShapeType="1" noTextEdit="1"/>
          </p:cNvSpPr>
          <p:nvPr/>
        </p:nvSpPr>
        <p:spPr bwMode="auto">
          <a:xfrm>
            <a:off x="1751013" y="3136900"/>
            <a:ext cx="315912" cy="214313"/>
          </a:xfrm>
          <a:custGeom>
            <a:avLst/>
            <a:gdLst>
              <a:gd name="T0" fmla="*/ 0 w 880"/>
              <a:gd name="T1" fmla="*/ 53 h 596"/>
              <a:gd name="T2" fmla="*/ 62 w 880"/>
              <a:gd name="T3" fmla="*/ 10 h 596"/>
              <a:gd name="T4" fmla="*/ 208 w 880"/>
              <a:gd name="T5" fmla="*/ 12 h 596"/>
              <a:gd name="T6" fmla="*/ 277 w 880"/>
              <a:gd name="T7" fmla="*/ 135 h 596"/>
              <a:gd name="T8" fmla="*/ 88 w 880"/>
              <a:gd name="T9" fmla="*/ 488 h 596"/>
              <a:gd name="T10" fmla="*/ 78 w 880"/>
              <a:gd name="T11" fmla="*/ 587 h 596"/>
              <a:gd name="T12" fmla="*/ 217 w 880"/>
              <a:gd name="T13" fmla="*/ 568 h 596"/>
              <a:gd name="T14" fmla="*/ 511 w 880"/>
              <a:gd name="T15" fmla="*/ 388 h 596"/>
              <a:gd name="T16" fmla="*/ 568 w 880"/>
              <a:gd name="T17" fmla="*/ 344 h 596"/>
              <a:gd name="T18" fmla="*/ 693 w 880"/>
              <a:gd name="T19" fmla="*/ 74 h 596"/>
              <a:gd name="T20" fmla="*/ 623 w 880"/>
              <a:gd name="T21" fmla="*/ 95 h 596"/>
              <a:gd name="T22" fmla="*/ 597 w 880"/>
              <a:gd name="T23" fmla="*/ 248 h 596"/>
              <a:gd name="T24" fmla="*/ 663 w 880"/>
              <a:gd name="T25" fmla="*/ 386 h 596"/>
              <a:gd name="T26" fmla="*/ 780 w 880"/>
              <a:gd name="T27" fmla="*/ 379 h 596"/>
              <a:gd name="T28" fmla="*/ 870 w 880"/>
              <a:gd name="T29" fmla="*/ 206 h 596"/>
              <a:gd name="T30" fmla="*/ 831 w 880"/>
              <a:gd name="T31" fmla="*/ 29 h 596"/>
              <a:gd name="T32" fmla="*/ 542 w 880"/>
              <a:gd name="T33" fmla="*/ 75 h 59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880"/>
              <a:gd name="T52" fmla="*/ 0 h 596"/>
              <a:gd name="T53" fmla="*/ 880 w 880"/>
              <a:gd name="T54" fmla="*/ 596 h 59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880" h="596" extrusionOk="0">
                <a:moveTo>
                  <a:pt x="0" y="53"/>
                </a:moveTo>
                <a:cubicBezTo>
                  <a:pt x="17" y="30"/>
                  <a:pt x="30" y="18"/>
                  <a:pt x="62" y="10"/>
                </a:cubicBezTo>
                <a:cubicBezTo>
                  <a:pt x="109" y="-1"/>
                  <a:pt x="162" y="-6"/>
                  <a:pt x="208" y="12"/>
                </a:cubicBezTo>
                <a:cubicBezTo>
                  <a:pt x="259" y="32"/>
                  <a:pt x="283" y="82"/>
                  <a:pt x="277" y="135"/>
                </a:cubicBezTo>
                <a:cubicBezTo>
                  <a:pt x="263" y="266"/>
                  <a:pt x="149" y="377"/>
                  <a:pt x="88" y="488"/>
                </a:cubicBezTo>
                <a:cubicBezTo>
                  <a:pt x="74" y="514"/>
                  <a:pt x="45" y="563"/>
                  <a:pt x="78" y="587"/>
                </a:cubicBezTo>
                <a:cubicBezTo>
                  <a:pt x="116" y="616"/>
                  <a:pt x="181" y="581"/>
                  <a:pt x="217" y="568"/>
                </a:cubicBezTo>
                <a:cubicBezTo>
                  <a:pt x="326" y="528"/>
                  <a:pt x="420" y="459"/>
                  <a:pt x="511" y="388"/>
                </a:cubicBezTo>
                <a:cubicBezTo>
                  <a:pt x="530" y="373"/>
                  <a:pt x="549" y="359"/>
                  <a:pt x="568" y="344"/>
                </a:cubicBezTo>
              </a:path>
              <a:path w="880" h="596" extrusionOk="0">
                <a:moveTo>
                  <a:pt x="693" y="74"/>
                </a:moveTo>
                <a:cubicBezTo>
                  <a:pt x="665" y="59"/>
                  <a:pt x="643" y="62"/>
                  <a:pt x="623" y="95"/>
                </a:cubicBezTo>
                <a:cubicBezTo>
                  <a:pt x="596" y="140"/>
                  <a:pt x="592" y="197"/>
                  <a:pt x="597" y="248"/>
                </a:cubicBezTo>
                <a:cubicBezTo>
                  <a:pt x="601" y="298"/>
                  <a:pt x="622" y="354"/>
                  <a:pt x="663" y="386"/>
                </a:cubicBezTo>
                <a:cubicBezTo>
                  <a:pt x="704" y="417"/>
                  <a:pt x="743" y="407"/>
                  <a:pt x="780" y="379"/>
                </a:cubicBezTo>
                <a:cubicBezTo>
                  <a:pt x="834" y="338"/>
                  <a:pt x="856" y="270"/>
                  <a:pt x="870" y="206"/>
                </a:cubicBezTo>
                <a:cubicBezTo>
                  <a:pt x="883" y="148"/>
                  <a:pt x="893" y="64"/>
                  <a:pt x="831" y="29"/>
                </a:cubicBezTo>
                <a:cubicBezTo>
                  <a:pt x="740" y="-22"/>
                  <a:pt x="627" y="43"/>
                  <a:pt x="542" y="75"/>
                </a:cubicBezTo>
              </a:path>
            </a:pathLst>
          </a:custGeom>
          <a:noFill/>
          <a:ln w="19050" cap="rnd">
            <a:solidFill>
              <a:srgbClr val="FFFF00"/>
            </a:solidFill>
            <a:round/>
            <a:headEnd/>
            <a:tailEnd/>
          </a:ln>
        </p:spPr>
        <p:txBody>
          <a:bodyPr>
            <a:prstTxWarp prst="textNoShape">
              <a:avLst/>
            </a:prstTxWarp>
          </a:bodyPr>
          <a:lstStyle/>
          <a:p>
            <a:endParaRPr lang="en-US"/>
          </a:p>
        </p:txBody>
      </p:sp>
      <p:sp>
        <p:nvSpPr>
          <p:cNvPr id="67592" name="Ink 7"/>
          <p:cNvSpPr>
            <a:spLocks noRot="1" noChangeAspect="1" noEditPoints="1" noChangeArrowheads="1" noChangeShapeType="1" noTextEdit="1"/>
          </p:cNvSpPr>
          <p:nvPr/>
        </p:nvSpPr>
        <p:spPr bwMode="auto">
          <a:xfrm>
            <a:off x="941388" y="4249738"/>
            <a:ext cx="525462" cy="304800"/>
          </a:xfrm>
          <a:custGeom>
            <a:avLst/>
            <a:gdLst>
              <a:gd name="T0" fmla="*/ 26 w 1462"/>
              <a:gd name="T1" fmla="*/ 316 h 849"/>
              <a:gd name="T2" fmla="*/ 0 w 1462"/>
              <a:gd name="T3" fmla="*/ 317 h 849"/>
              <a:gd name="T4" fmla="*/ 257 w 1462"/>
              <a:gd name="T5" fmla="*/ 277 h 849"/>
              <a:gd name="T6" fmla="*/ 425 w 1462"/>
              <a:gd name="T7" fmla="*/ 247 h 849"/>
              <a:gd name="T8" fmla="*/ 159 w 1462"/>
              <a:gd name="T9" fmla="*/ 461 h 849"/>
              <a:gd name="T10" fmla="*/ 126 w 1462"/>
              <a:gd name="T11" fmla="*/ 486 h 849"/>
              <a:gd name="T12" fmla="*/ 262 w 1462"/>
              <a:gd name="T13" fmla="*/ 476 h 849"/>
              <a:gd name="T14" fmla="*/ 432 w 1462"/>
              <a:gd name="T15" fmla="*/ 442 h 849"/>
              <a:gd name="T16" fmla="*/ 816 w 1462"/>
              <a:gd name="T17" fmla="*/ 129 h 849"/>
              <a:gd name="T18" fmla="*/ 752 w 1462"/>
              <a:gd name="T19" fmla="*/ 75 h 849"/>
              <a:gd name="T20" fmla="*/ 938 w 1462"/>
              <a:gd name="T21" fmla="*/ 40 h 849"/>
              <a:gd name="T22" fmla="*/ 1165 w 1462"/>
              <a:gd name="T23" fmla="*/ 4 h 849"/>
              <a:gd name="T24" fmla="*/ 1249 w 1462"/>
              <a:gd name="T25" fmla="*/ 46 h 849"/>
              <a:gd name="T26" fmla="*/ 1229 w 1462"/>
              <a:gd name="T27" fmla="*/ 251 h 849"/>
              <a:gd name="T28" fmla="*/ 1222 w 1462"/>
              <a:gd name="T29" fmla="*/ 608 h 849"/>
              <a:gd name="T30" fmla="*/ 1209 w 1462"/>
              <a:gd name="T31" fmla="*/ 798 h 849"/>
              <a:gd name="T32" fmla="*/ 1198 w 1462"/>
              <a:gd name="T33" fmla="*/ 848 h 849"/>
              <a:gd name="T34" fmla="*/ 884 w 1462"/>
              <a:gd name="T35" fmla="*/ 466 h 849"/>
              <a:gd name="T36" fmla="*/ 859 w 1462"/>
              <a:gd name="T37" fmla="*/ 453 h 849"/>
              <a:gd name="T38" fmla="*/ 1061 w 1462"/>
              <a:gd name="T39" fmla="*/ 381 h 849"/>
              <a:gd name="T40" fmla="*/ 1461 w 1462"/>
              <a:gd name="T41" fmla="*/ 262 h 84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462"/>
              <a:gd name="T64" fmla="*/ 0 h 849"/>
              <a:gd name="T65" fmla="*/ 1462 w 1462"/>
              <a:gd name="T66" fmla="*/ 849 h 849"/>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462" h="849" extrusionOk="0">
                <a:moveTo>
                  <a:pt x="26" y="316"/>
                </a:moveTo>
                <a:cubicBezTo>
                  <a:pt x="14" y="320"/>
                  <a:pt x="9" y="322"/>
                  <a:pt x="0" y="317"/>
                </a:cubicBezTo>
                <a:cubicBezTo>
                  <a:pt x="85" y="308"/>
                  <a:pt x="173" y="294"/>
                  <a:pt x="257" y="277"/>
                </a:cubicBezTo>
                <a:cubicBezTo>
                  <a:pt x="313" y="266"/>
                  <a:pt x="368" y="256"/>
                  <a:pt x="425" y="247"/>
                </a:cubicBezTo>
              </a:path>
              <a:path w="1462" h="849" extrusionOk="0">
                <a:moveTo>
                  <a:pt x="159" y="461"/>
                </a:moveTo>
                <a:cubicBezTo>
                  <a:pt x="136" y="470"/>
                  <a:pt x="128" y="469"/>
                  <a:pt x="126" y="486"/>
                </a:cubicBezTo>
                <a:cubicBezTo>
                  <a:pt x="169" y="490"/>
                  <a:pt x="219" y="484"/>
                  <a:pt x="262" y="476"/>
                </a:cubicBezTo>
                <a:cubicBezTo>
                  <a:pt x="319" y="465"/>
                  <a:pt x="375" y="454"/>
                  <a:pt x="432" y="442"/>
                </a:cubicBezTo>
              </a:path>
              <a:path w="1462" h="849" extrusionOk="0">
                <a:moveTo>
                  <a:pt x="816" y="129"/>
                </a:moveTo>
                <a:cubicBezTo>
                  <a:pt x="794" y="112"/>
                  <a:pt x="773" y="93"/>
                  <a:pt x="752" y="75"/>
                </a:cubicBezTo>
                <a:cubicBezTo>
                  <a:pt x="809" y="50"/>
                  <a:pt x="876" y="50"/>
                  <a:pt x="938" y="40"/>
                </a:cubicBezTo>
                <a:cubicBezTo>
                  <a:pt x="1014" y="28"/>
                  <a:pt x="1089" y="13"/>
                  <a:pt x="1165" y="4"/>
                </a:cubicBezTo>
                <a:cubicBezTo>
                  <a:pt x="1206" y="-1"/>
                  <a:pt x="1245" y="-5"/>
                  <a:pt x="1249" y="46"/>
                </a:cubicBezTo>
                <a:cubicBezTo>
                  <a:pt x="1254" y="112"/>
                  <a:pt x="1234" y="185"/>
                  <a:pt x="1229" y="251"/>
                </a:cubicBezTo>
                <a:cubicBezTo>
                  <a:pt x="1220" y="370"/>
                  <a:pt x="1222" y="489"/>
                  <a:pt x="1222" y="608"/>
                </a:cubicBezTo>
                <a:cubicBezTo>
                  <a:pt x="1222" y="673"/>
                  <a:pt x="1217" y="734"/>
                  <a:pt x="1209" y="798"/>
                </a:cubicBezTo>
                <a:cubicBezTo>
                  <a:pt x="1206" y="820"/>
                  <a:pt x="1204" y="829"/>
                  <a:pt x="1198" y="848"/>
                </a:cubicBezTo>
              </a:path>
              <a:path w="1462" h="849" extrusionOk="0">
                <a:moveTo>
                  <a:pt x="884" y="466"/>
                </a:moveTo>
                <a:cubicBezTo>
                  <a:pt x="876" y="462"/>
                  <a:pt x="867" y="457"/>
                  <a:pt x="859" y="453"/>
                </a:cubicBezTo>
                <a:cubicBezTo>
                  <a:pt x="914" y="412"/>
                  <a:pt x="993" y="397"/>
                  <a:pt x="1061" y="381"/>
                </a:cubicBezTo>
                <a:cubicBezTo>
                  <a:pt x="1198" y="348"/>
                  <a:pt x="1329" y="310"/>
                  <a:pt x="1461" y="262"/>
                </a:cubicBezTo>
              </a:path>
            </a:pathLst>
          </a:custGeom>
          <a:noFill/>
          <a:ln w="19050" cap="rnd">
            <a:solidFill>
              <a:srgbClr val="FFFF00"/>
            </a:solidFill>
            <a:round/>
            <a:headEnd/>
            <a:tailEnd/>
          </a:ln>
        </p:spPr>
        <p:txBody>
          <a:bodyPr>
            <a:prstTxWarp prst="textNoShape">
              <a:avLst/>
            </a:prstTxWarp>
          </a:bodyPr>
          <a:lstStyle/>
          <a:p>
            <a:endParaRPr lang="en-US"/>
          </a:p>
        </p:txBody>
      </p:sp>
      <p:sp>
        <p:nvSpPr>
          <p:cNvPr id="67593" name="Ink 8"/>
          <p:cNvSpPr>
            <a:spLocks noRot="1" noChangeAspect="1" noEditPoints="1" noChangeArrowheads="1" noChangeShapeType="1" noTextEdit="1"/>
          </p:cNvSpPr>
          <p:nvPr/>
        </p:nvSpPr>
        <p:spPr bwMode="auto">
          <a:xfrm>
            <a:off x="928688" y="849313"/>
            <a:ext cx="2855912" cy="1800225"/>
          </a:xfrm>
          <a:custGeom>
            <a:avLst/>
            <a:gdLst>
              <a:gd name="T0" fmla="*/ 39 w 7932"/>
              <a:gd name="T1" fmla="*/ 895 h 5000"/>
              <a:gd name="T2" fmla="*/ 265 w 7932"/>
              <a:gd name="T3" fmla="*/ 14 h 5000"/>
              <a:gd name="T4" fmla="*/ 310 w 7932"/>
              <a:gd name="T5" fmla="*/ 163 h 5000"/>
              <a:gd name="T6" fmla="*/ 502 w 7932"/>
              <a:gd name="T7" fmla="*/ 832 h 5000"/>
              <a:gd name="T8" fmla="*/ 1 w 7932"/>
              <a:gd name="T9" fmla="*/ 681 h 5000"/>
              <a:gd name="T10" fmla="*/ 556 w 7932"/>
              <a:gd name="T11" fmla="*/ 182 h 5000"/>
              <a:gd name="T12" fmla="*/ 570 w 7932"/>
              <a:gd name="T13" fmla="*/ 282 h 5000"/>
              <a:gd name="T14" fmla="*/ 629 w 7932"/>
              <a:gd name="T15" fmla="*/ 817 h 5000"/>
              <a:gd name="T16" fmla="*/ 762 w 7932"/>
              <a:gd name="T17" fmla="*/ 672 h 5000"/>
              <a:gd name="T18" fmla="*/ 927 w 7932"/>
              <a:gd name="T19" fmla="*/ 889 h 5000"/>
              <a:gd name="T20" fmla="*/ 1173 w 7932"/>
              <a:gd name="T21" fmla="*/ 576 h 5000"/>
              <a:gd name="T22" fmla="*/ 1091 w 7932"/>
              <a:gd name="T23" fmla="*/ 816 h 5000"/>
              <a:gd name="T24" fmla="*/ 1306 w 7932"/>
              <a:gd name="T25" fmla="*/ 865 h 5000"/>
              <a:gd name="T26" fmla="*/ 1434 w 7932"/>
              <a:gd name="T27" fmla="*/ 674 h 5000"/>
              <a:gd name="T28" fmla="*/ 1396 w 7932"/>
              <a:gd name="T29" fmla="*/ 903 h 5000"/>
              <a:gd name="T30" fmla="*/ 602 w 7932"/>
              <a:gd name="T31" fmla="*/ 1852 h 5000"/>
              <a:gd name="T32" fmla="*/ 560 w 7932"/>
              <a:gd name="T33" fmla="*/ 2341 h 5000"/>
              <a:gd name="T34" fmla="*/ 579 w 7932"/>
              <a:gd name="T35" fmla="*/ 2637 h 5000"/>
              <a:gd name="T36" fmla="*/ 584 w 7932"/>
              <a:gd name="T37" fmla="*/ 2013 h 5000"/>
              <a:gd name="T38" fmla="*/ 788 w 7932"/>
              <a:gd name="T39" fmla="*/ 1795 h 5000"/>
              <a:gd name="T40" fmla="*/ 664 w 7932"/>
              <a:gd name="T41" fmla="*/ 2077 h 5000"/>
              <a:gd name="T42" fmla="*/ 990 w 7932"/>
              <a:gd name="T43" fmla="*/ 1957 h 5000"/>
              <a:gd name="T44" fmla="*/ 1274 w 7932"/>
              <a:gd name="T45" fmla="*/ 1847 h 5000"/>
              <a:gd name="T46" fmla="*/ 1179 w 7932"/>
              <a:gd name="T47" fmla="*/ 2082 h 5000"/>
              <a:gd name="T48" fmla="*/ 1241 w 7932"/>
              <a:gd name="T49" fmla="*/ 2071 h 5000"/>
              <a:gd name="T50" fmla="*/ 1743 w 7932"/>
              <a:gd name="T51" fmla="*/ 1619 h 5000"/>
              <a:gd name="T52" fmla="*/ 1739 w 7932"/>
              <a:gd name="T53" fmla="*/ 2031 h 5000"/>
              <a:gd name="T54" fmla="*/ 1953 w 7932"/>
              <a:gd name="T55" fmla="*/ 1532 h 5000"/>
              <a:gd name="T56" fmla="*/ 1981 w 7932"/>
              <a:gd name="T57" fmla="*/ 1969 h 5000"/>
              <a:gd name="T58" fmla="*/ 746 w 7932"/>
              <a:gd name="T59" fmla="*/ 3047 h 5000"/>
              <a:gd name="T60" fmla="*/ 616 w 7932"/>
              <a:gd name="T61" fmla="*/ 2882 h 5000"/>
              <a:gd name="T62" fmla="*/ 501 w 7932"/>
              <a:gd name="T63" fmla="*/ 3148 h 5000"/>
              <a:gd name="T64" fmla="*/ 653 w 7932"/>
              <a:gd name="T65" fmla="*/ 3104 h 5000"/>
              <a:gd name="T66" fmla="*/ 700 w 7932"/>
              <a:gd name="T67" fmla="*/ 3245 h 5000"/>
              <a:gd name="T68" fmla="*/ 730 w 7932"/>
              <a:gd name="T69" fmla="*/ 3953 h 5000"/>
              <a:gd name="T70" fmla="*/ 889 w 7932"/>
              <a:gd name="T71" fmla="*/ 3700 h 5000"/>
              <a:gd name="T72" fmla="*/ 1199 w 7932"/>
              <a:gd name="T73" fmla="*/ 3159 h 5000"/>
              <a:gd name="T74" fmla="*/ 1275 w 7932"/>
              <a:gd name="T75" fmla="*/ 3312 h 5000"/>
              <a:gd name="T76" fmla="*/ 1337 w 7932"/>
              <a:gd name="T77" fmla="*/ 3300 h 5000"/>
              <a:gd name="T78" fmla="*/ 1774 w 7932"/>
              <a:gd name="T79" fmla="*/ 2783 h 5000"/>
              <a:gd name="T80" fmla="*/ 1901 w 7932"/>
              <a:gd name="T81" fmla="*/ 2680 h 5000"/>
              <a:gd name="T82" fmla="*/ 1938 w 7932"/>
              <a:gd name="T83" fmla="*/ 2962 h 5000"/>
              <a:gd name="T84" fmla="*/ 2080 w 7932"/>
              <a:gd name="T85" fmla="*/ 3138 h 5000"/>
              <a:gd name="T86" fmla="*/ 1830 w 7932"/>
              <a:gd name="T87" fmla="*/ 3468 h 5000"/>
              <a:gd name="T88" fmla="*/ 7582 w 7932"/>
              <a:gd name="T89" fmla="*/ 1380 h 5000"/>
              <a:gd name="T90" fmla="*/ 7783 w 7932"/>
              <a:gd name="T91" fmla="*/ 3299 h 5000"/>
              <a:gd name="T92" fmla="*/ 7931 w 7932"/>
              <a:gd name="T93" fmla="*/ 4999 h 500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7932"/>
              <a:gd name="T142" fmla="*/ 0 h 5000"/>
              <a:gd name="T143" fmla="*/ 7932 w 7932"/>
              <a:gd name="T144" fmla="*/ 5000 h 5000"/>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7932" h="5000" extrusionOk="0">
                <a:moveTo>
                  <a:pt x="0" y="1022"/>
                </a:moveTo>
                <a:cubicBezTo>
                  <a:pt x="12" y="979"/>
                  <a:pt x="25" y="938"/>
                  <a:pt x="39" y="895"/>
                </a:cubicBezTo>
                <a:cubicBezTo>
                  <a:pt x="78" y="771"/>
                  <a:pt x="111" y="645"/>
                  <a:pt x="144" y="520"/>
                </a:cubicBezTo>
                <a:cubicBezTo>
                  <a:pt x="188" y="354"/>
                  <a:pt x="214" y="178"/>
                  <a:pt x="265" y="14"/>
                </a:cubicBezTo>
                <a:cubicBezTo>
                  <a:pt x="268" y="9"/>
                  <a:pt x="270" y="5"/>
                  <a:pt x="273" y="0"/>
                </a:cubicBezTo>
                <a:cubicBezTo>
                  <a:pt x="285" y="55"/>
                  <a:pt x="297" y="109"/>
                  <a:pt x="310" y="163"/>
                </a:cubicBezTo>
                <a:cubicBezTo>
                  <a:pt x="340" y="285"/>
                  <a:pt x="375" y="405"/>
                  <a:pt x="410" y="525"/>
                </a:cubicBezTo>
                <a:cubicBezTo>
                  <a:pt x="440" y="627"/>
                  <a:pt x="474" y="729"/>
                  <a:pt x="502" y="832"/>
                </a:cubicBezTo>
                <a:cubicBezTo>
                  <a:pt x="512" y="872"/>
                  <a:pt x="515" y="885"/>
                  <a:pt x="522" y="911"/>
                </a:cubicBezTo>
              </a:path>
              <a:path w="7932" h="5000" extrusionOk="0">
                <a:moveTo>
                  <a:pt x="1" y="681"/>
                </a:moveTo>
                <a:cubicBezTo>
                  <a:pt x="37" y="618"/>
                  <a:pt x="68" y="588"/>
                  <a:pt x="124" y="538"/>
                </a:cubicBezTo>
                <a:cubicBezTo>
                  <a:pt x="263" y="414"/>
                  <a:pt x="408" y="295"/>
                  <a:pt x="556" y="182"/>
                </a:cubicBezTo>
                <a:cubicBezTo>
                  <a:pt x="577" y="169"/>
                  <a:pt x="581" y="166"/>
                  <a:pt x="593" y="157"/>
                </a:cubicBezTo>
                <a:cubicBezTo>
                  <a:pt x="585" y="199"/>
                  <a:pt x="576" y="239"/>
                  <a:pt x="570" y="282"/>
                </a:cubicBezTo>
                <a:cubicBezTo>
                  <a:pt x="557" y="368"/>
                  <a:pt x="554" y="457"/>
                  <a:pt x="559" y="544"/>
                </a:cubicBezTo>
                <a:cubicBezTo>
                  <a:pt x="563" y="612"/>
                  <a:pt x="565" y="769"/>
                  <a:pt x="629" y="817"/>
                </a:cubicBezTo>
                <a:cubicBezTo>
                  <a:pt x="661" y="841"/>
                  <a:pt x="684" y="798"/>
                  <a:pt x="698" y="778"/>
                </a:cubicBezTo>
                <a:cubicBezTo>
                  <a:pt x="722" y="744"/>
                  <a:pt x="739" y="701"/>
                  <a:pt x="762" y="672"/>
                </a:cubicBezTo>
                <a:cubicBezTo>
                  <a:pt x="771" y="738"/>
                  <a:pt x="772" y="821"/>
                  <a:pt x="813" y="877"/>
                </a:cubicBezTo>
                <a:cubicBezTo>
                  <a:pt x="840" y="913"/>
                  <a:pt x="891" y="912"/>
                  <a:pt x="927" y="889"/>
                </a:cubicBezTo>
                <a:cubicBezTo>
                  <a:pt x="953" y="863"/>
                  <a:pt x="962" y="853"/>
                  <a:pt x="976" y="832"/>
                </a:cubicBezTo>
              </a:path>
              <a:path w="7932" h="5000" extrusionOk="0">
                <a:moveTo>
                  <a:pt x="1173" y="576"/>
                </a:moveTo>
                <a:cubicBezTo>
                  <a:pt x="1162" y="605"/>
                  <a:pt x="1147" y="632"/>
                  <a:pt x="1135" y="661"/>
                </a:cubicBezTo>
                <a:cubicBezTo>
                  <a:pt x="1114" y="710"/>
                  <a:pt x="1094" y="762"/>
                  <a:pt x="1091" y="816"/>
                </a:cubicBezTo>
                <a:cubicBezTo>
                  <a:pt x="1089" y="861"/>
                  <a:pt x="1105" y="902"/>
                  <a:pt x="1152" y="912"/>
                </a:cubicBezTo>
                <a:cubicBezTo>
                  <a:pt x="1206" y="924"/>
                  <a:pt x="1264" y="895"/>
                  <a:pt x="1306" y="865"/>
                </a:cubicBezTo>
                <a:cubicBezTo>
                  <a:pt x="1357" y="830"/>
                  <a:pt x="1393" y="779"/>
                  <a:pt x="1419" y="724"/>
                </a:cubicBezTo>
                <a:cubicBezTo>
                  <a:pt x="1430" y="698"/>
                  <a:pt x="1433" y="692"/>
                  <a:pt x="1434" y="674"/>
                </a:cubicBezTo>
                <a:cubicBezTo>
                  <a:pt x="1400" y="684"/>
                  <a:pt x="1391" y="723"/>
                  <a:pt x="1382" y="759"/>
                </a:cubicBezTo>
                <a:cubicBezTo>
                  <a:pt x="1373" y="798"/>
                  <a:pt x="1356" y="873"/>
                  <a:pt x="1396" y="903"/>
                </a:cubicBezTo>
                <a:cubicBezTo>
                  <a:pt x="1438" y="935"/>
                  <a:pt x="1504" y="910"/>
                  <a:pt x="1548" y="900"/>
                </a:cubicBezTo>
              </a:path>
              <a:path w="7932" h="5000" extrusionOk="0">
                <a:moveTo>
                  <a:pt x="602" y="1852"/>
                </a:moveTo>
                <a:cubicBezTo>
                  <a:pt x="584" y="1869"/>
                  <a:pt x="564" y="1904"/>
                  <a:pt x="559" y="1965"/>
                </a:cubicBezTo>
                <a:cubicBezTo>
                  <a:pt x="549" y="2089"/>
                  <a:pt x="557" y="2217"/>
                  <a:pt x="560" y="2341"/>
                </a:cubicBezTo>
                <a:cubicBezTo>
                  <a:pt x="562" y="2433"/>
                  <a:pt x="572" y="2524"/>
                  <a:pt x="579" y="2615"/>
                </a:cubicBezTo>
                <a:cubicBezTo>
                  <a:pt x="579" y="2622"/>
                  <a:pt x="579" y="2630"/>
                  <a:pt x="579" y="2637"/>
                </a:cubicBezTo>
                <a:cubicBezTo>
                  <a:pt x="581" y="2571"/>
                  <a:pt x="572" y="2505"/>
                  <a:pt x="568" y="2439"/>
                </a:cubicBezTo>
                <a:cubicBezTo>
                  <a:pt x="559" y="2297"/>
                  <a:pt x="554" y="2153"/>
                  <a:pt x="584" y="2013"/>
                </a:cubicBezTo>
                <a:cubicBezTo>
                  <a:pt x="600" y="1938"/>
                  <a:pt x="626" y="1849"/>
                  <a:pt x="695" y="1804"/>
                </a:cubicBezTo>
                <a:cubicBezTo>
                  <a:pt x="729" y="1782"/>
                  <a:pt x="754" y="1787"/>
                  <a:pt x="788" y="1795"/>
                </a:cubicBezTo>
                <a:cubicBezTo>
                  <a:pt x="816" y="1838"/>
                  <a:pt x="815" y="1871"/>
                  <a:pt x="790" y="1919"/>
                </a:cubicBezTo>
                <a:cubicBezTo>
                  <a:pt x="759" y="1980"/>
                  <a:pt x="710" y="2028"/>
                  <a:pt x="664" y="2077"/>
                </a:cubicBezTo>
                <a:cubicBezTo>
                  <a:pt x="635" y="2108"/>
                  <a:pt x="598" y="2139"/>
                  <a:pt x="582" y="2176"/>
                </a:cubicBezTo>
              </a:path>
              <a:path w="7932" h="5000" extrusionOk="0">
                <a:moveTo>
                  <a:pt x="990" y="1957"/>
                </a:moveTo>
                <a:cubicBezTo>
                  <a:pt x="1025" y="1939"/>
                  <a:pt x="1056" y="1918"/>
                  <a:pt x="1094" y="1901"/>
                </a:cubicBezTo>
                <a:cubicBezTo>
                  <a:pt x="1150" y="1875"/>
                  <a:pt x="1213" y="1854"/>
                  <a:pt x="1274" y="1847"/>
                </a:cubicBezTo>
                <a:cubicBezTo>
                  <a:pt x="1283" y="1847"/>
                  <a:pt x="1292" y="1846"/>
                  <a:pt x="1301" y="1846"/>
                </a:cubicBezTo>
              </a:path>
              <a:path w="7932" h="5000" extrusionOk="0">
                <a:moveTo>
                  <a:pt x="1179" y="2082"/>
                </a:moveTo>
                <a:cubicBezTo>
                  <a:pt x="1156" y="2099"/>
                  <a:pt x="1139" y="2114"/>
                  <a:pt x="1118" y="2132"/>
                </a:cubicBezTo>
                <a:cubicBezTo>
                  <a:pt x="1163" y="2117"/>
                  <a:pt x="1199" y="2093"/>
                  <a:pt x="1241" y="2071"/>
                </a:cubicBezTo>
                <a:cubicBezTo>
                  <a:pt x="1295" y="2045"/>
                  <a:pt x="1313" y="2036"/>
                  <a:pt x="1343" y="2008"/>
                </a:cubicBezTo>
              </a:path>
              <a:path w="7932" h="5000" extrusionOk="0">
                <a:moveTo>
                  <a:pt x="1743" y="1619"/>
                </a:moveTo>
                <a:cubicBezTo>
                  <a:pt x="1749" y="1661"/>
                  <a:pt x="1741" y="1706"/>
                  <a:pt x="1740" y="1749"/>
                </a:cubicBezTo>
                <a:cubicBezTo>
                  <a:pt x="1737" y="1844"/>
                  <a:pt x="1737" y="1936"/>
                  <a:pt x="1739" y="2031"/>
                </a:cubicBezTo>
                <a:cubicBezTo>
                  <a:pt x="1740" y="2085"/>
                  <a:pt x="1742" y="2138"/>
                  <a:pt x="1746" y="2192"/>
                </a:cubicBezTo>
              </a:path>
              <a:path w="7932" h="5000" extrusionOk="0">
                <a:moveTo>
                  <a:pt x="1953" y="1532"/>
                </a:moveTo>
                <a:cubicBezTo>
                  <a:pt x="1974" y="1567"/>
                  <a:pt x="1967" y="1590"/>
                  <a:pt x="1969" y="1631"/>
                </a:cubicBezTo>
                <a:cubicBezTo>
                  <a:pt x="1974" y="1743"/>
                  <a:pt x="1972" y="1857"/>
                  <a:pt x="1981" y="1969"/>
                </a:cubicBezTo>
                <a:cubicBezTo>
                  <a:pt x="1989" y="2072"/>
                  <a:pt x="2005" y="2174"/>
                  <a:pt x="2027" y="2275"/>
                </a:cubicBezTo>
              </a:path>
              <a:path w="7932" h="5000" extrusionOk="0">
                <a:moveTo>
                  <a:pt x="746" y="3047"/>
                </a:moveTo>
                <a:cubicBezTo>
                  <a:pt x="737" y="3011"/>
                  <a:pt x="730" y="2998"/>
                  <a:pt x="707" y="2964"/>
                </a:cubicBezTo>
                <a:cubicBezTo>
                  <a:pt x="687" y="2934"/>
                  <a:pt x="657" y="2884"/>
                  <a:pt x="616" y="2882"/>
                </a:cubicBezTo>
                <a:cubicBezTo>
                  <a:pt x="568" y="2879"/>
                  <a:pt x="538" y="2941"/>
                  <a:pt x="523" y="2976"/>
                </a:cubicBezTo>
                <a:cubicBezTo>
                  <a:pt x="500" y="3028"/>
                  <a:pt x="492" y="3092"/>
                  <a:pt x="501" y="3148"/>
                </a:cubicBezTo>
                <a:cubicBezTo>
                  <a:pt x="507" y="3187"/>
                  <a:pt x="530" y="3203"/>
                  <a:pt x="567" y="3192"/>
                </a:cubicBezTo>
                <a:cubicBezTo>
                  <a:pt x="605" y="3181"/>
                  <a:pt x="630" y="3133"/>
                  <a:pt x="653" y="3104"/>
                </a:cubicBezTo>
                <a:cubicBezTo>
                  <a:pt x="668" y="3086"/>
                  <a:pt x="672" y="3082"/>
                  <a:pt x="680" y="3069"/>
                </a:cubicBezTo>
                <a:cubicBezTo>
                  <a:pt x="693" y="3126"/>
                  <a:pt x="697" y="3182"/>
                  <a:pt x="700" y="3245"/>
                </a:cubicBezTo>
                <a:cubicBezTo>
                  <a:pt x="710" y="3475"/>
                  <a:pt x="733" y="3706"/>
                  <a:pt x="731" y="3936"/>
                </a:cubicBezTo>
                <a:cubicBezTo>
                  <a:pt x="731" y="3942"/>
                  <a:pt x="730" y="3947"/>
                  <a:pt x="730" y="3953"/>
                </a:cubicBezTo>
                <a:cubicBezTo>
                  <a:pt x="770" y="3912"/>
                  <a:pt x="785" y="3866"/>
                  <a:pt x="815" y="3817"/>
                </a:cubicBezTo>
                <a:cubicBezTo>
                  <a:pt x="854" y="3761"/>
                  <a:pt x="868" y="3741"/>
                  <a:pt x="889" y="3700"/>
                </a:cubicBezTo>
              </a:path>
              <a:path w="7932" h="5000" extrusionOk="0">
                <a:moveTo>
                  <a:pt x="1100" y="3215"/>
                </a:moveTo>
                <a:cubicBezTo>
                  <a:pt x="1123" y="3195"/>
                  <a:pt x="1167" y="3168"/>
                  <a:pt x="1199" y="3159"/>
                </a:cubicBezTo>
                <a:cubicBezTo>
                  <a:pt x="1241" y="3147"/>
                  <a:pt x="1280" y="3143"/>
                  <a:pt x="1323" y="3141"/>
                </a:cubicBezTo>
              </a:path>
              <a:path w="7932" h="5000" extrusionOk="0">
                <a:moveTo>
                  <a:pt x="1275" y="3312"/>
                </a:moveTo>
                <a:cubicBezTo>
                  <a:pt x="1254" y="3330"/>
                  <a:pt x="1246" y="3330"/>
                  <a:pt x="1243" y="3351"/>
                </a:cubicBezTo>
                <a:cubicBezTo>
                  <a:pt x="1274" y="3332"/>
                  <a:pt x="1307" y="3318"/>
                  <a:pt x="1337" y="3300"/>
                </a:cubicBezTo>
                <a:cubicBezTo>
                  <a:pt x="1378" y="3272"/>
                  <a:pt x="1393" y="3261"/>
                  <a:pt x="1425" y="3248"/>
                </a:cubicBezTo>
              </a:path>
              <a:path w="7932" h="5000" extrusionOk="0">
                <a:moveTo>
                  <a:pt x="1774" y="2783"/>
                </a:moveTo>
                <a:cubicBezTo>
                  <a:pt x="1780" y="2749"/>
                  <a:pt x="1784" y="2705"/>
                  <a:pt x="1811" y="2679"/>
                </a:cubicBezTo>
                <a:cubicBezTo>
                  <a:pt x="1837" y="2654"/>
                  <a:pt x="1875" y="2656"/>
                  <a:pt x="1901" y="2680"/>
                </a:cubicBezTo>
                <a:cubicBezTo>
                  <a:pt x="1947" y="2722"/>
                  <a:pt x="1951" y="2797"/>
                  <a:pt x="1947" y="2854"/>
                </a:cubicBezTo>
                <a:cubicBezTo>
                  <a:pt x="1945" y="2879"/>
                  <a:pt x="1919" y="2939"/>
                  <a:pt x="1938" y="2962"/>
                </a:cubicBezTo>
                <a:cubicBezTo>
                  <a:pt x="1961" y="2989"/>
                  <a:pt x="1993" y="2993"/>
                  <a:pt x="2022" y="3012"/>
                </a:cubicBezTo>
                <a:cubicBezTo>
                  <a:pt x="2067" y="3041"/>
                  <a:pt x="2090" y="3083"/>
                  <a:pt x="2080" y="3138"/>
                </a:cubicBezTo>
                <a:cubicBezTo>
                  <a:pt x="2065" y="3217"/>
                  <a:pt x="2003" y="3302"/>
                  <a:pt x="1951" y="3360"/>
                </a:cubicBezTo>
                <a:cubicBezTo>
                  <a:pt x="1915" y="3400"/>
                  <a:pt x="1872" y="3435"/>
                  <a:pt x="1830" y="3468"/>
                </a:cubicBezTo>
              </a:path>
              <a:path w="7932" h="5000" extrusionOk="0">
                <a:moveTo>
                  <a:pt x="7552" y="1173"/>
                </a:moveTo>
                <a:cubicBezTo>
                  <a:pt x="7560" y="1241"/>
                  <a:pt x="7572" y="1310"/>
                  <a:pt x="7582" y="1380"/>
                </a:cubicBezTo>
                <a:cubicBezTo>
                  <a:pt x="7618" y="1626"/>
                  <a:pt x="7651" y="1874"/>
                  <a:pt x="7679" y="2121"/>
                </a:cubicBezTo>
                <a:cubicBezTo>
                  <a:pt x="7723" y="2513"/>
                  <a:pt x="7749" y="2906"/>
                  <a:pt x="7783" y="3299"/>
                </a:cubicBezTo>
                <a:cubicBezTo>
                  <a:pt x="7830" y="3849"/>
                  <a:pt x="7873" y="4402"/>
                  <a:pt x="7928" y="4951"/>
                </a:cubicBezTo>
                <a:cubicBezTo>
                  <a:pt x="7926" y="4980"/>
                  <a:pt x="7922" y="4984"/>
                  <a:pt x="7931" y="4999"/>
                </a:cubicBezTo>
              </a:path>
            </a:pathLst>
          </a:custGeom>
          <a:noFill/>
          <a:ln w="19050" cap="rnd">
            <a:solidFill>
              <a:srgbClr val="FFFF00"/>
            </a:solidFill>
            <a:round/>
            <a:headEnd/>
            <a:tailEnd/>
          </a:ln>
        </p:spPr>
        <p:txBody>
          <a:bodyPr>
            <a:prstTxWarp prst="textNoShape">
              <a:avLst/>
            </a:prstTxWarp>
          </a:bodyPr>
          <a:lstStyle/>
          <a:p>
            <a:endParaRPr lang="en-US"/>
          </a:p>
        </p:txBody>
      </p:sp>
      <p:sp>
        <p:nvSpPr>
          <p:cNvPr id="67594" name="Ink 9"/>
          <p:cNvSpPr>
            <a:spLocks noRot="1" noChangeAspect="1" noEditPoints="1" noChangeArrowheads="1" noChangeShapeType="1" noTextEdit="1"/>
          </p:cNvSpPr>
          <p:nvPr/>
        </p:nvSpPr>
        <p:spPr bwMode="auto">
          <a:xfrm>
            <a:off x="1089025" y="2613025"/>
            <a:ext cx="436563" cy="241300"/>
          </a:xfrm>
          <a:custGeom>
            <a:avLst/>
            <a:gdLst>
              <a:gd name="T0" fmla="*/ 1 w 1213"/>
              <a:gd name="T1" fmla="*/ 196 h 672"/>
              <a:gd name="T2" fmla="*/ 29 w 1213"/>
              <a:gd name="T3" fmla="*/ 259 h 672"/>
              <a:gd name="T4" fmla="*/ 184 w 1213"/>
              <a:gd name="T5" fmla="*/ 301 h 672"/>
              <a:gd name="T6" fmla="*/ 300 w 1213"/>
              <a:gd name="T7" fmla="*/ 218 h 672"/>
              <a:gd name="T8" fmla="*/ 315 w 1213"/>
              <a:gd name="T9" fmla="*/ 84 h 672"/>
              <a:gd name="T10" fmla="*/ 230 w 1213"/>
              <a:gd name="T11" fmla="*/ 3 h 672"/>
              <a:gd name="T12" fmla="*/ 116 w 1213"/>
              <a:gd name="T13" fmla="*/ 59 h 672"/>
              <a:gd name="T14" fmla="*/ 29 w 1213"/>
              <a:gd name="T15" fmla="*/ 268 h 672"/>
              <a:gd name="T16" fmla="*/ 46 w 1213"/>
              <a:gd name="T17" fmla="*/ 597 h 672"/>
              <a:gd name="T18" fmla="*/ 265 w 1213"/>
              <a:gd name="T19" fmla="*/ 671 h 672"/>
              <a:gd name="T20" fmla="*/ 416 w 1213"/>
              <a:gd name="T21" fmla="*/ 630 h 672"/>
              <a:gd name="T22" fmla="*/ 716 w 1213"/>
              <a:gd name="T23" fmla="*/ 256 h 672"/>
              <a:gd name="T24" fmla="*/ 780 w 1213"/>
              <a:gd name="T25" fmla="*/ 234 h 672"/>
              <a:gd name="T26" fmla="*/ 926 w 1213"/>
              <a:gd name="T27" fmla="*/ 207 h 672"/>
              <a:gd name="T28" fmla="*/ 1077 w 1213"/>
              <a:gd name="T29" fmla="*/ 206 h 672"/>
              <a:gd name="T30" fmla="*/ 778 w 1213"/>
              <a:gd name="T31" fmla="*/ 452 h 672"/>
              <a:gd name="T32" fmla="*/ 930 w 1213"/>
              <a:gd name="T33" fmla="*/ 420 h 672"/>
              <a:gd name="T34" fmla="*/ 1212 w 1213"/>
              <a:gd name="T35" fmla="*/ 335 h 67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13"/>
              <a:gd name="T55" fmla="*/ 0 h 672"/>
              <a:gd name="T56" fmla="*/ 1213 w 1213"/>
              <a:gd name="T57" fmla="*/ 672 h 67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13" h="672" extrusionOk="0">
                <a:moveTo>
                  <a:pt x="1" y="196"/>
                </a:moveTo>
                <a:cubicBezTo>
                  <a:pt x="4" y="227"/>
                  <a:pt x="2" y="237"/>
                  <a:pt x="29" y="259"/>
                </a:cubicBezTo>
                <a:cubicBezTo>
                  <a:pt x="72" y="293"/>
                  <a:pt x="129" y="313"/>
                  <a:pt x="184" y="301"/>
                </a:cubicBezTo>
                <a:cubicBezTo>
                  <a:pt x="229" y="291"/>
                  <a:pt x="276" y="258"/>
                  <a:pt x="300" y="218"/>
                </a:cubicBezTo>
                <a:cubicBezTo>
                  <a:pt x="324" y="178"/>
                  <a:pt x="330" y="128"/>
                  <a:pt x="315" y="84"/>
                </a:cubicBezTo>
                <a:cubicBezTo>
                  <a:pt x="301" y="45"/>
                  <a:pt x="270" y="13"/>
                  <a:pt x="230" y="3"/>
                </a:cubicBezTo>
                <a:cubicBezTo>
                  <a:pt x="183" y="-9"/>
                  <a:pt x="143" y="23"/>
                  <a:pt x="116" y="59"/>
                </a:cubicBezTo>
                <a:cubicBezTo>
                  <a:pt x="71" y="119"/>
                  <a:pt x="47" y="196"/>
                  <a:pt x="29" y="268"/>
                </a:cubicBezTo>
                <a:cubicBezTo>
                  <a:pt x="3" y="369"/>
                  <a:pt x="-22" y="506"/>
                  <a:pt x="46" y="597"/>
                </a:cubicBezTo>
                <a:cubicBezTo>
                  <a:pt x="97" y="665"/>
                  <a:pt x="188" y="670"/>
                  <a:pt x="265" y="671"/>
                </a:cubicBezTo>
                <a:cubicBezTo>
                  <a:pt x="321" y="671"/>
                  <a:pt x="370" y="658"/>
                  <a:pt x="416" y="630"/>
                </a:cubicBezTo>
              </a:path>
              <a:path w="1213" h="672" extrusionOk="0">
                <a:moveTo>
                  <a:pt x="716" y="256"/>
                </a:moveTo>
                <a:cubicBezTo>
                  <a:pt x="735" y="239"/>
                  <a:pt x="754" y="241"/>
                  <a:pt x="780" y="234"/>
                </a:cubicBezTo>
                <a:cubicBezTo>
                  <a:pt x="828" y="221"/>
                  <a:pt x="877" y="215"/>
                  <a:pt x="926" y="207"/>
                </a:cubicBezTo>
                <a:cubicBezTo>
                  <a:pt x="977" y="199"/>
                  <a:pt x="1026" y="199"/>
                  <a:pt x="1077" y="206"/>
                </a:cubicBezTo>
              </a:path>
              <a:path w="1213" h="672" extrusionOk="0">
                <a:moveTo>
                  <a:pt x="778" y="452"/>
                </a:moveTo>
                <a:cubicBezTo>
                  <a:pt x="831" y="445"/>
                  <a:pt x="878" y="430"/>
                  <a:pt x="930" y="420"/>
                </a:cubicBezTo>
                <a:cubicBezTo>
                  <a:pt x="1027" y="401"/>
                  <a:pt x="1119" y="369"/>
                  <a:pt x="1212" y="335"/>
                </a:cubicBezTo>
              </a:path>
            </a:pathLst>
          </a:custGeom>
          <a:noFill/>
          <a:ln w="19050" cap="rnd">
            <a:solidFill>
              <a:srgbClr val="FFFF00"/>
            </a:solidFill>
            <a:round/>
            <a:headEnd/>
            <a:tailEnd/>
          </a:ln>
        </p:spPr>
        <p:txBody>
          <a:bodyPr>
            <a:prstTxWarp prst="textNoShape">
              <a:avLst/>
            </a:prstTxWarp>
          </a:bodyPr>
          <a:lstStyle/>
          <a:p>
            <a:endParaRPr lang="en-US"/>
          </a:p>
        </p:txBody>
      </p:sp>
      <p:sp>
        <p:nvSpPr>
          <p:cNvPr id="67595" name="Ink 10"/>
          <p:cNvSpPr>
            <a:spLocks noRot="1" noChangeAspect="1" noEditPoints="1" noChangeArrowheads="1" noChangeShapeType="1" noTextEdit="1"/>
          </p:cNvSpPr>
          <p:nvPr/>
        </p:nvSpPr>
        <p:spPr bwMode="auto">
          <a:xfrm>
            <a:off x="1644650" y="2552700"/>
            <a:ext cx="160338" cy="295275"/>
          </a:xfrm>
          <a:custGeom>
            <a:avLst/>
            <a:gdLst>
              <a:gd name="T0" fmla="*/ 1 w 446"/>
              <a:gd name="T1" fmla="*/ 128 h 822"/>
              <a:gd name="T2" fmla="*/ 41 w 446"/>
              <a:gd name="T3" fmla="*/ 52 h 822"/>
              <a:gd name="T4" fmla="*/ 216 w 446"/>
              <a:gd name="T5" fmla="*/ 11 h 822"/>
              <a:gd name="T6" fmla="*/ 198 w 446"/>
              <a:gd name="T7" fmla="*/ 138 h 822"/>
              <a:gd name="T8" fmla="*/ 156 w 446"/>
              <a:gd name="T9" fmla="*/ 290 h 822"/>
              <a:gd name="T10" fmla="*/ 294 w 446"/>
              <a:gd name="T11" fmla="*/ 356 h 822"/>
              <a:gd name="T12" fmla="*/ 443 w 446"/>
              <a:gd name="T13" fmla="*/ 432 h 822"/>
              <a:gd name="T14" fmla="*/ 343 w 446"/>
              <a:gd name="T15" fmla="*/ 623 h 822"/>
              <a:gd name="T16" fmla="*/ 125 w 446"/>
              <a:gd name="T17" fmla="*/ 800 h 822"/>
              <a:gd name="T18" fmla="*/ 86 w 446"/>
              <a:gd name="T19" fmla="*/ 821 h 8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46"/>
              <a:gd name="T31" fmla="*/ 0 h 822"/>
              <a:gd name="T32" fmla="*/ 446 w 446"/>
              <a:gd name="T33" fmla="*/ 822 h 8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46" h="822" extrusionOk="0">
                <a:moveTo>
                  <a:pt x="1" y="128"/>
                </a:moveTo>
                <a:cubicBezTo>
                  <a:pt x="4" y="103"/>
                  <a:pt x="18" y="70"/>
                  <a:pt x="41" y="52"/>
                </a:cubicBezTo>
                <a:cubicBezTo>
                  <a:pt x="76" y="24"/>
                  <a:pt x="174" y="-27"/>
                  <a:pt x="216" y="11"/>
                </a:cubicBezTo>
                <a:cubicBezTo>
                  <a:pt x="248" y="40"/>
                  <a:pt x="209" y="110"/>
                  <a:pt x="198" y="138"/>
                </a:cubicBezTo>
                <a:cubicBezTo>
                  <a:pt x="181" y="181"/>
                  <a:pt x="139" y="241"/>
                  <a:pt x="156" y="290"/>
                </a:cubicBezTo>
                <a:cubicBezTo>
                  <a:pt x="174" y="343"/>
                  <a:pt x="250" y="346"/>
                  <a:pt x="294" y="356"/>
                </a:cubicBezTo>
                <a:cubicBezTo>
                  <a:pt x="343" y="367"/>
                  <a:pt x="424" y="374"/>
                  <a:pt x="443" y="432"/>
                </a:cubicBezTo>
                <a:cubicBezTo>
                  <a:pt x="465" y="498"/>
                  <a:pt x="382" y="582"/>
                  <a:pt x="343" y="623"/>
                </a:cubicBezTo>
                <a:cubicBezTo>
                  <a:pt x="280" y="690"/>
                  <a:pt x="204" y="753"/>
                  <a:pt x="125" y="800"/>
                </a:cubicBezTo>
                <a:cubicBezTo>
                  <a:pt x="112" y="807"/>
                  <a:pt x="99" y="814"/>
                  <a:pt x="86" y="821"/>
                </a:cubicBezTo>
              </a:path>
            </a:pathLst>
          </a:custGeom>
          <a:noFill/>
          <a:ln w="19050" cap="rnd">
            <a:solidFill>
              <a:srgbClr val="FFFF00"/>
            </a:solidFill>
            <a:round/>
            <a:headEnd/>
            <a:tailEnd/>
          </a:ln>
        </p:spPr>
        <p:txBody>
          <a:bodyPr>
            <a:prstTxWarp prst="textNoShape">
              <a:avLst/>
            </a:prstTxWarp>
          </a:bodyPr>
          <a:lstStyle/>
          <a:p>
            <a:endParaRPr lang="en-US"/>
          </a:p>
        </p:txBody>
      </p:sp>
      <p:sp>
        <p:nvSpPr>
          <p:cNvPr id="67596" name="Ink 11"/>
          <p:cNvSpPr>
            <a:spLocks noRot="1" noChangeAspect="1" noEditPoints="1" noChangeArrowheads="1" noChangeShapeType="1" noTextEdit="1"/>
          </p:cNvSpPr>
          <p:nvPr/>
        </p:nvSpPr>
        <p:spPr bwMode="auto">
          <a:xfrm>
            <a:off x="3629025" y="777875"/>
            <a:ext cx="1277938" cy="601663"/>
          </a:xfrm>
          <a:custGeom>
            <a:avLst/>
            <a:gdLst>
              <a:gd name="T0" fmla="*/ 0 w 3551"/>
              <a:gd name="T1" fmla="*/ 497 h 1672"/>
              <a:gd name="T2" fmla="*/ 41 w 3551"/>
              <a:gd name="T3" fmla="*/ 697 h 1672"/>
              <a:gd name="T4" fmla="*/ 100 w 3551"/>
              <a:gd name="T5" fmla="*/ 1201 h 1672"/>
              <a:gd name="T6" fmla="*/ 171 w 3551"/>
              <a:gd name="T7" fmla="*/ 1613 h 1672"/>
              <a:gd name="T8" fmla="*/ 191 w 3551"/>
              <a:gd name="T9" fmla="*/ 1671 h 1672"/>
              <a:gd name="T10" fmla="*/ 131 w 3551"/>
              <a:gd name="T11" fmla="*/ 191 h 1672"/>
              <a:gd name="T12" fmla="*/ 803 w 3551"/>
              <a:gd name="T13" fmla="*/ 34 h 1672"/>
              <a:gd name="T14" fmla="*/ 2940 w 3551"/>
              <a:gd name="T15" fmla="*/ 76 h 1672"/>
              <a:gd name="T16" fmla="*/ 3485 w 3551"/>
              <a:gd name="T17" fmla="*/ 39 h 1672"/>
              <a:gd name="T18" fmla="*/ 3495 w 3551"/>
              <a:gd name="T19" fmla="*/ 38 h 1672"/>
              <a:gd name="T20" fmla="*/ 3523 w 3551"/>
              <a:gd name="T21" fmla="*/ 141 h 1672"/>
              <a:gd name="T22" fmla="*/ 3546 w 3551"/>
              <a:gd name="T23" fmla="*/ 1215 h 1672"/>
              <a:gd name="T24" fmla="*/ 3542 w 3551"/>
              <a:gd name="T25" fmla="*/ 1274 h 1672"/>
              <a:gd name="T26" fmla="*/ 2952 w 3551"/>
              <a:gd name="T27" fmla="*/ 518 h 1672"/>
              <a:gd name="T28" fmla="*/ 2921 w 3551"/>
              <a:gd name="T29" fmla="*/ 633 h 1672"/>
              <a:gd name="T30" fmla="*/ 2946 w 3551"/>
              <a:gd name="T31" fmla="*/ 823 h 1672"/>
              <a:gd name="T32" fmla="*/ 3062 w 3551"/>
              <a:gd name="T33" fmla="*/ 897 h 1672"/>
              <a:gd name="T34" fmla="*/ 3205 w 3551"/>
              <a:gd name="T35" fmla="*/ 778 h 1672"/>
              <a:gd name="T36" fmla="*/ 3236 w 3551"/>
              <a:gd name="T37" fmla="*/ 595 h 1672"/>
              <a:gd name="T38" fmla="*/ 3134 w 3551"/>
              <a:gd name="T39" fmla="*/ 509 h 1672"/>
              <a:gd name="T40" fmla="*/ 3058 w 3551"/>
              <a:gd name="T41" fmla="*/ 509 h 1672"/>
              <a:gd name="T42" fmla="*/ 3284 w 3551"/>
              <a:gd name="T43" fmla="*/ 422 h 1672"/>
              <a:gd name="T44" fmla="*/ 3256 w 3551"/>
              <a:gd name="T45" fmla="*/ 444 h 1672"/>
              <a:gd name="T46" fmla="*/ 3146 w 3551"/>
              <a:gd name="T47" fmla="*/ 607 h 1672"/>
              <a:gd name="T48" fmla="*/ 2975 w 3551"/>
              <a:gd name="T49" fmla="*/ 892 h 1672"/>
              <a:gd name="T50" fmla="*/ 2860 w 3551"/>
              <a:gd name="T51" fmla="*/ 1099 h 167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551"/>
              <a:gd name="T79" fmla="*/ 0 h 1672"/>
              <a:gd name="T80" fmla="*/ 3551 w 3551"/>
              <a:gd name="T81" fmla="*/ 1672 h 167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551" h="1672" extrusionOk="0">
                <a:moveTo>
                  <a:pt x="0" y="497"/>
                </a:moveTo>
                <a:cubicBezTo>
                  <a:pt x="18" y="545"/>
                  <a:pt x="33" y="630"/>
                  <a:pt x="41" y="697"/>
                </a:cubicBezTo>
                <a:cubicBezTo>
                  <a:pt x="60" y="865"/>
                  <a:pt x="78" y="1033"/>
                  <a:pt x="100" y="1201"/>
                </a:cubicBezTo>
                <a:cubicBezTo>
                  <a:pt x="118" y="1338"/>
                  <a:pt x="134" y="1479"/>
                  <a:pt x="171" y="1613"/>
                </a:cubicBezTo>
                <a:cubicBezTo>
                  <a:pt x="178" y="1632"/>
                  <a:pt x="184" y="1652"/>
                  <a:pt x="191" y="1671"/>
                </a:cubicBezTo>
              </a:path>
              <a:path w="3551" h="1672" extrusionOk="0">
                <a:moveTo>
                  <a:pt x="131" y="191"/>
                </a:moveTo>
                <a:cubicBezTo>
                  <a:pt x="346" y="95"/>
                  <a:pt x="568" y="60"/>
                  <a:pt x="803" y="34"/>
                </a:cubicBezTo>
                <a:cubicBezTo>
                  <a:pt x="1518" y="-44"/>
                  <a:pt x="2226" y="47"/>
                  <a:pt x="2940" y="76"/>
                </a:cubicBezTo>
                <a:cubicBezTo>
                  <a:pt x="3126" y="84"/>
                  <a:pt x="3304" y="71"/>
                  <a:pt x="3485" y="39"/>
                </a:cubicBezTo>
                <a:cubicBezTo>
                  <a:pt x="3488" y="39"/>
                  <a:pt x="3492" y="38"/>
                  <a:pt x="3495" y="38"/>
                </a:cubicBezTo>
                <a:cubicBezTo>
                  <a:pt x="3505" y="73"/>
                  <a:pt x="3517" y="104"/>
                  <a:pt x="3523" y="141"/>
                </a:cubicBezTo>
                <a:cubicBezTo>
                  <a:pt x="3578" y="488"/>
                  <a:pt x="3555" y="864"/>
                  <a:pt x="3546" y="1215"/>
                </a:cubicBezTo>
                <a:cubicBezTo>
                  <a:pt x="3549" y="1251"/>
                  <a:pt x="3556" y="1258"/>
                  <a:pt x="3542" y="1274"/>
                </a:cubicBezTo>
              </a:path>
              <a:path w="3551" h="1672" extrusionOk="0">
                <a:moveTo>
                  <a:pt x="2952" y="518"/>
                </a:moveTo>
                <a:cubicBezTo>
                  <a:pt x="2940" y="555"/>
                  <a:pt x="2925" y="593"/>
                  <a:pt x="2921" y="633"/>
                </a:cubicBezTo>
                <a:cubicBezTo>
                  <a:pt x="2915" y="695"/>
                  <a:pt x="2922" y="765"/>
                  <a:pt x="2946" y="823"/>
                </a:cubicBezTo>
                <a:cubicBezTo>
                  <a:pt x="2967" y="875"/>
                  <a:pt x="3004" y="907"/>
                  <a:pt x="3062" y="897"/>
                </a:cubicBezTo>
                <a:cubicBezTo>
                  <a:pt x="3126" y="886"/>
                  <a:pt x="3174" y="831"/>
                  <a:pt x="3205" y="778"/>
                </a:cubicBezTo>
                <a:cubicBezTo>
                  <a:pt x="3236" y="725"/>
                  <a:pt x="3254" y="656"/>
                  <a:pt x="3236" y="595"/>
                </a:cubicBezTo>
                <a:cubicBezTo>
                  <a:pt x="3219" y="540"/>
                  <a:pt x="3185" y="521"/>
                  <a:pt x="3134" y="509"/>
                </a:cubicBezTo>
                <a:cubicBezTo>
                  <a:pt x="3094" y="501"/>
                  <a:pt x="3083" y="497"/>
                  <a:pt x="3058" y="509"/>
                </a:cubicBezTo>
              </a:path>
              <a:path w="3551" h="1672" extrusionOk="0">
                <a:moveTo>
                  <a:pt x="3284" y="422"/>
                </a:moveTo>
                <a:cubicBezTo>
                  <a:pt x="3267" y="431"/>
                  <a:pt x="3270" y="430"/>
                  <a:pt x="3256" y="444"/>
                </a:cubicBezTo>
                <a:cubicBezTo>
                  <a:pt x="3211" y="490"/>
                  <a:pt x="3179" y="553"/>
                  <a:pt x="3146" y="607"/>
                </a:cubicBezTo>
                <a:cubicBezTo>
                  <a:pt x="3088" y="701"/>
                  <a:pt x="3027" y="794"/>
                  <a:pt x="2975" y="892"/>
                </a:cubicBezTo>
                <a:cubicBezTo>
                  <a:pt x="2938" y="962"/>
                  <a:pt x="2902" y="1034"/>
                  <a:pt x="2860" y="1099"/>
                </a:cubicBezTo>
              </a:path>
            </a:pathLst>
          </a:custGeom>
          <a:noFill/>
          <a:ln w="19050" cap="rnd">
            <a:solidFill>
              <a:srgbClr val="FFFF00"/>
            </a:solidFill>
            <a:round/>
            <a:headEnd/>
            <a:tailEnd/>
          </a:ln>
        </p:spPr>
        <p:txBody>
          <a:bodyPr>
            <a:prstTxWarp prst="textNoShape">
              <a:avLst/>
            </a:prstTxWarp>
          </a:bodyPr>
          <a:lstStyle/>
          <a:p>
            <a:endParaRPr lang="en-US"/>
          </a:p>
        </p:txBody>
      </p:sp>
      <p:sp>
        <p:nvSpPr>
          <p:cNvPr id="67597" name="Ink 12"/>
          <p:cNvSpPr>
            <a:spLocks noRot="1" noChangeAspect="1" noEditPoints="1" noChangeArrowheads="1" noChangeShapeType="1" noTextEdit="1"/>
          </p:cNvSpPr>
          <p:nvPr/>
        </p:nvSpPr>
        <p:spPr bwMode="auto">
          <a:xfrm>
            <a:off x="3795713" y="900113"/>
            <a:ext cx="679450" cy="239712"/>
          </a:xfrm>
          <a:custGeom>
            <a:avLst/>
            <a:gdLst>
              <a:gd name="T0" fmla="*/ 16 w 1887"/>
              <a:gd name="T1" fmla="*/ 281 h 666"/>
              <a:gd name="T2" fmla="*/ 11 w 1887"/>
              <a:gd name="T3" fmla="*/ 478 h 666"/>
              <a:gd name="T4" fmla="*/ 7 w 1887"/>
              <a:gd name="T5" fmla="*/ 629 h 666"/>
              <a:gd name="T6" fmla="*/ 6 w 1887"/>
              <a:gd name="T7" fmla="*/ 558 h 666"/>
              <a:gd name="T8" fmla="*/ 5 w 1887"/>
              <a:gd name="T9" fmla="*/ 247 h 666"/>
              <a:gd name="T10" fmla="*/ 28 w 1887"/>
              <a:gd name="T11" fmla="*/ 131 h 666"/>
              <a:gd name="T12" fmla="*/ 106 w 1887"/>
              <a:gd name="T13" fmla="*/ 201 h 666"/>
              <a:gd name="T14" fmla="*/ 204 w 1887"/>
              <a:gd name="T15" fmla="*/ 352 h 666"/>
              <a:gd name="T16" fmla="*/ 258 w 1887"/>
              <a:gd name="T17" fmla="*/ 421 h 666"/>
              <a:gd name="T18" fmla="*/ 301 w 1887"/>
              <a:gd name="T19" fmla="*/ 342 h 666"/>
              <a:gd name="T20" fmla="*/ 359 w 1887"/>
              <a:gd name="T21" fmla="*/ 218 h 666"/>
              <a:gd name="T22" fmla="*/ 386 w 1887"/>
              <a:gd name="T23" fmla="*/ 196 h 666"/>
              <a:gd name="T24" fmla="*/ 421 w 1887"/>
              <a:gd name="T25" fmla="*/ 268 h 666"/>
              <a:gd name="T26" fmla="*/ 442 w 1887"/>
              <a:gd name="T27" fmla="*/ 404 h 666"/>
              <a:gd name="T28" fmla="*/ 478 w 1887"/>
              <a:gd name="T29" fmla="*/ 524 h 666"/>
              <a:gd name="T30" fmla="*/ 556 w 1887"/>
              <a:gd name="T31" fmla="*/ 369 h 666"/>
              <a:gd name="T32" fmla="*/ 573 w 1887"/>
              <a:gd name="T33" fmla="*/ 427 h 666"/>
              <a:gd name="T34" fmla="*/ 601 w 1887"/>
              <a:gd name="T35" fmla="*/ 560 h 666"/>
              <a:gd name="T36" fmla="*/ 642 w 1887"/>
              <a:gd name="T37" fmla="*/ 614 h 666"/>
              <a:gd name="T38" fmla="*/ 681 w 1887"/>
              <a:gd name="T39" fmla="*/ 562 h 666"/>
              <a:gd name="T40" fmla="*/ 656 w 1887"/>
              <a:gd name="T41" fmla="*/ 410 h 666"/>
              <a:gd name="T42" fmla="*/ 621 w 1887"/>
              <a:gd name="T43" fmla="*/ 344 h 666"/>
              <a:gd name="T44" fmla="*/ 703 w 1887"/>
              <a:gd name="T45" fmla="*/ 259 h 666"/>
              <a:gd name="T46" fmla="*/ 834 w 1887"/>
              <a:gd name="T47" fmla="*/ 268 h 666"/>
              <a:gd name="T48" fmla="*/ 910 w 1887"/>
              <a:gd name="T49" fmla="*/ 391 h 666"/>
              <a:gd name="T50" fmla="*/ 971 w 1887"/>
              <a:gd name="T51" fmla="*/ 588 h 666"/>
              <a:gd name="T52" fmla="*/ 1032 w 1887"/>
              <a:gd name="T53" fmla="*/ 616 h 666"/>
              <a:gd name="T54" fmla="*/ 852 w 1887"/>
              <a:gd name="T55" fmla="*/ 457 h 666"/>
              <a:gd name="T56" fmla="*/ 961 w 1887"/>
              <a:gd name="T57" fmla="*/ 384 h 666"/>
              <a:gd name="T58" fmla="*/ 1000 w 1887"/>
              <a:gd name="T59" fmla="*/ 354 h 666"/>
              <a:gd name="T60" fmla="*/ 1147 w 1887"/>
              <a:gd name="T61" fmla="*/ 353 h 666"/>
              <a:gd name="T62" fmla="*/ 1165 w 1887"/>
              <a:gd name="T63" fmla="*/ 521 h 666"/>
              <a:gd name="T64" fmla="*/ 1197 w 1887"/>
              <a:gd name="T65" fmla="*/ 597 h 666"/>
              <a:gd name="T66" fmla="*/ 1343 w 1887"/>
              <a:gd name="T67" fmla="*/ 14 h 666"/>
              <a:gd name="T68" fmla="*/ 1349 w 1887"/>
              <a:gd name="T69" fmla="*/ 0 h 666"/>
              <a:gd name="T70" fmla="*/ 1373 w 1887"/>
              <a:gd name="T71" fmla="*/ 83 h 666"/>
              <a:gd name="T72" fmla="*/ 1382 w 1887"/>
              <a:gd name="T73" fmla="*/ 317 h 666"/>
              <a:gd name="T74" fmla="*/ 1394 w 1887"/>
              <a:gd name="T75" fmla="*/ 567 h 666"/>
              <a:gd name="T76" fmla="*/ 1439 w 1887"/>
              <a:gd name="T77" fmla="*/ 665 h 666"/>
              <a:gd name="T78" fmla="*/ 1566 w 1887"/>
              <a:gd name="T79" fmla="*/ 168 h 666"/>
              <a:gd name="T80" fmla="*/ 1575 w 1887"/>
              <a:gd name="T81" fmla="*/ 151 h 666"/>
              <a:gd name="T82" fmla="*/ 1580 w 1887"/>
              <a:gd name="T83" fmla="*/ 305 h 666"/>
              <a:gd name="T84" fmla="*/ 1617 w 1887"/>
              <a:gd name="T85" fmla="*/ 545 h 666"/>
              <a:gd name="T86" fmla="*/ 1656 w 1887"/>
              <a:gd name="T87" fmla="*/ 612 h 666"/>
              <a:gd name="T88" fmla="*/ 1813 w 1887"/>
              <a:gd name="T89" fmla="*/ 408 h 666"/>
              <a:gd name="T90" fmla="*/ 1813 w 1887"/>
              <a:gd name="T91" fmla="*/ 367 h 666"/>
              <a:gd name="T92" fmla="*/ 1766 w 1887"/>
              <a:gd name="T93" fmla="*/ 446 h 666"/>
              <a:gd name="T94" fmla="*/ 1748 w 1887"/>
              <a:gd name="T95" fmla="*/ 513 h 666"/>
              <a:gd name="T96" fmla="*/ 1810 w 1887"/>
              <a:gd name="T97" fmla="*/ 492 h 666"/>
              <a:gd name="T98" fmla="*/ 1866 w 1887"/>
              <a:gd name="T99" fmla="*/ 536 h 666"/>
              <a:gd name="T100" fmla="*/ 1886 w 1887"/>
              <a:gd name="T101" fmla="*/ 571 h 666"/>
              <a:gd name="T102" fmla="*/ 1035 w 1887"/>
              <a:gd name="T103" fmla="*/ 86 h 666"/>
              <a:gd name="T104" fmla="*/ 1027 w 1887"/>
              <a:gd name="T105" fmla="*/ 74 h 66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887"/>
              <a:gd name="T160" fmla="*/ 0 h 666"/>
              <a:gd name="T161" fmla="*/ 1887 w 1887"/>
              <a:gd name="T162" fmla="*/ 666 h 66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887" h="666" extrusionOk="0">
                <a:moveTo>
                  <a:pt x="16" y="281"/>
                </a:moveTo>
                <a:cubicBezTo>
                  <a:pt x="14" y="347"/>
                  <a:pt x="12" y="412"/>
                  <a:pt x="11" y="478"/>
                </a:cubicBezTo>
                <a:cubicBezTo>
                  <a:pt x="10" y="528"/>
                  <a:pt x="7" y="579"/>
                  <a:pt x="7" y="629"/>
                </a:cubicBezTo>
                <a:cubicBezTo>
                  <a:pt x="12" y="597"/>
                  <a:pt x="8" y="590"/>
                  <a:pt x="6" y="558"/>
                </a:cubicBezTo>
                <a:cubicBezTo>
                  <a:pt x="-1" y="454"/>
                  <a:pt x="-2" y="351"/>
                  <a:pt x="5" y="247"/>
                </a:cubicBezTo>
                <a:cubicBezTo>
                  <a:pt x="8" y="203"/>
                  <a:pt x="14" y="172"/>
                  <a:pt x="28" y="131"/>
                </a:cubicBezTo>
                <a:cubicBezTo>
                  <a:pt x="71" y="132"/>
                  <a:pt x="82" y="164"/>
                  <a:pt x="106" y="201"/>
                </a:cubicBezTo>
                <a:cubicBezTo>
                  <a:pt x="139" y="251"/>
                  <a:pt x="172" y="301"/>
                  <a:pt x="204" y="352"/>
                </a:cubicBezTo>
                <a:cubicBezTo>
                  <a:pt x="220" y="378"/>
                  <a:pt x="238" y="399"/>
                  <a:pt x="258" y="421"/>
                </a:cubicBezTo>
                <a:cubicBezTo>
                  <a:pt x="281" y="401"/>
                  <a:pt x="289" y="372"/>
                  <a:pt x="301" y="342"/>
                </a:cubicBezTo>
                <a:cubicBezTo>
                  <a:pt x="317" y="301"/>
                  <a:pt x="334" y="255"/>
                  <a:pt x="359" y="218"/>
                </a:cubicBezTo>
                <a:cubicBezTo>
                  <a:pt x="371" y="204"/>
                  <a:pt x="374" y="199"/>
                  <a:pt x="386" y="196"/>
                </a:cubicBezTo>
                <a:cubicBezTo>
                  <a:pt x="405" y="219"/>
                  <a:pt x="413" y="235"/>
                  <a:pt x="421" y="268"/>
                </a:cubicBezTo>
                <a:cubicBezTo>
                  <a:pt x="432" y="313"/>
                  <a:pt x="435" y="358"/>
                  <a:pt x="442" y="404"/>
                </a:cubicBezTo>
                <a:cubicBezTo>
                  <a:pt x="449" y="449"/>
                  <a:pt x="457" y="485"/>
                  <a:pt x="478" y="524"/>
                </a:cubicBezTo>
              </a:path>
              <a:path w="1887" h="666" extrusionOk="0">
                <a:moveTo>
                  <a:pt x="556" y="369"/>
                </a:moveTo>
                <a:cubicBezTo>
                  <a:pt x="578" y="369"/>
                  <a:pt x="570" y="404"/>
                  <a:pt x="573" y="427"/>
                </a:cubicBezTo>
                <a:cubicBezTo>
                  <a:pt x="579" y="472"/>
                  <a:pt x="585" y="518"/>
                  <a:pt x="601" y="560"/>
                </a:cubicBezTo>
                <a:cubicBezTo>
                  <a:pt x="612" y="588"/>
                  <a:pt x="620" y="598"/>
                  <a:pt x="642" y="614"/>
                </a:cubicBezTo>
                <a:cubicBezTo>
                  <a:pt x="670" y="610"/>
                  <a:pt x="678" y="592"/>
                  <a:pt x="681" y="562"/>
                </a:cubicBezTo>
                <a:cubicBezTo>
                  <a:pt x="686" y="511"/>
                  <a:pt x="673" y="457"/>
                  <a:pt x="656" y="410"/>
                </a:cubicBezTo>
                <a:cubicBezTo>
                  <a:pt x="641" y="374"/>
                  <a:pt x="637" y="364"/>
                  <a:pt x="621" y="344"/>
                </a:cubicBezTo>
              </a:path>
              <a:path w="1887" h="666" extrusionOk="0">
                <a:moveTo>
                  <a:pt x="703" y="259"/>
                </a:moveTo>
                <a:cubicBezTo>
                  <a:pt x="749" y="252"/>
                  <a:pt x="791" y="245"/>
                  <a:pt x="834" y="268"/>
                </a:cubicBezTo>
                <a:cubicBezTo>
                  <a:pt x="880" y="293"/>
                  <a:pt x="896" y="344"/>
                  <a:pt x="910" y="391"/>
                </a:cubicBezTo>
                <a:cubicBezTo>
                  <a:pt x="930" y="457"/>
                  <a:pt x="935" y="527"/>
                  <a:pt x="971" y="588"/>
                </a:cubicBezTo>
                <a:cubicBezTo>
                  <a:pt x="990" y="619"/>
                  <a:pt x="1001" y="615"/>
                  <a:pt x="1032" y="616"/>
                </a:cubicBezTo>
              </a:path>
              <a:path w="1887" h="666" extrusionOk="0">
                <a:moveTo>
                  <a:pt x="852" y="457"/>
                </a:moveTo>
                <a:cubicBezTo>
                  <a:pt x="887" y="426"/>
                  <a:pt x="923" y="409"/>
                  <a:pt x="961" y="384"/>
                </a:cubicBezTo>
                <a:cubicBezTo>
                  <a:pt x="974" y="374"/>
                  <a:pt x="987" y="364"/>
                  <a:pt x="1000" y="354"/>
                </a:cubicBezTo>
              </a:path>
              <a:path w="1887" h="666" extrusionOk="0">
                <a:moveTo>
                  <a:pt x="1147" y="353"/>
                </a:moveTo>
                <a:cubicBezTo>
                  <a:pt x="1150" y="409"/>
                  <a:pt x="1154" y="466"/>
                  <a:pt x="1165" y="521"/>
                </a:cubicBezTo>
                <a:cubicBezTo>
                  <a:pt x="1172" y="559"/>
                  <a:pt x="1175" y="569"/>
                  <a:pt x="1197" y="597"/>
                </a:cubicBezTo>
              </a:path>
              <a:path w="1887" h="666" extrusionOk="0">
                <a:moveTo>
                  <a:pt x="1343" y="14"/>
                </a:moveTo>
                <a:cubicBezTo>
                  <a:pt x="1345" y="9"/>
                  <a:pt x="1347" y="5"/>
                  <a:pt x="1349" y="0"/>
                </a:cubicBezTo>
                <a:cubicBezTo>
                  <a:pt x="1366" y="25"/>
                  <a:pt x="1369" y="47"/>
                  <a:pt x="1373" y="83"/>
                </a:cubicBezTo>
                <a:cubicBezTo>
                  <a:pt x="1381" y="161"/>
                  <a:pt x="1379" y="239"/>
                  <a:pt x="1382" y="317"/>
                </a:cubicBezTo>
                <a:cubicBezTo>
                  <a:pt x="1385" y="400"/>
                  <a:pt x="1387" y="484"/>
                  <a:pt x="1394" y="567"/>
                </a:cubicBezTo>
                <a:cubicBezTo>
                  <a:pt x="1398" y="610"/>
                  <a:pt x="1404" y="640"/>
                  <a:pt x="1439" y="665"/>
                </a:cubicBezTo>
              </a:path>
              <a:path w="1887" h="666" extrusionOk="0">
                <a:moveTo>
                  <a:pt x="1566" y="168"/>
                </a:moveTo>
                <a:cubicBezTo>
                  <a:pt x="1569" y="162"/>
                  <a:pt x="1572" y="157"/>
                  <a:pt x="1575" y="151"/>
                </a:cubicBezTo>
                <a:cubicBezTo>
                  <a:pt x="1583" y="199"/>
                  <a:pt x="1579" y="255"/>
                  <a:pt x="1580" y="305"/>
                </a:cubicBezTo>
                <a:cubicBezTo>
                  <a:pt x="1582" y="388"/>
                  <a:pt x="1592" y="466"/>
                  <a:pt x="1617" y="545"/>
                </a:cubicBezTo>
                <a:cubicBezTo>
                  <a:pt x="1630" y="582"/>
                  <a:pt x="1635" y="594"/>
                  <a:pt x="1656" y="612"/>
                </a:cubicBezTo>
              </a:path>
              <a:path w="1887" h="666" extrusionOk="0">
                <a:moveTo>
                  <a:pt x="1813" y="408"/>
                </a:moveTo>
                <a:cubicBezTo>
                  <a:pt x="1818" y="387"/>
                  <a:pt x="1820" y="380"/>
                  <a:pt x="1813" y="367"/>
                </a:cubicBezTo>
                <a:cubicBezTo>
                  <a:pt x="1792" y="391"/>
                  <a:pt x="1778" y="416"/>
                  <a:pt x="1766" y="446"/>
                </a:cubicBezTo>
                <a:cubicBezTo>
                  <a:pt x="1757" y="468"/>
                  <a:pt x="1747" y="490"/>
                  <a:pt x="1748" y="513"/>
                </a:cubicBezTo>
                <a:cubicBezTo>
                  <a:pt x="1768" y="502"/>
                  <a:pt x="1786" y="490"/>
                  <a:pt x="1810" y="492"/>
                </a:cubicBezTo>
                <a:cubicBezTo>
                  <a:pt x="1836" y="495"/>
                  <a:pt x="1855" y="514"/>
                  <a:pt x="1866" y="536"/>
                </a:cubicBezTo>
                <a:cubicBezTo>
                  <a:pt x="1877" y="557"/>
                  <a:pt x="1880" y="571"/>
                  <a:pt x="1886" y="571"/>
                </a:cubicBezTo>
              </a:path>
              <a:path w="1887" h="666" extrusionOk="0">
                <a:moveTo>
                  <a:pt x="1035" y="86"/>
                </a:moveTo>
                <a:cubicBezTo>
                  <a:pt x="1018" y="81"/>
                  <a:pt x="1008" y="82"/>
                  <a:pt x="1027" y="74"/>
                </a:cubicBezTo>
              </a:path>
            </a:pathLst>
          </a:custGeom>
          <a:noFill/>
          <a:ln w="19050" cap="rnd">
            <a:solidFill>
              <a:srgbClr val="FFFF00"/>
            </a:solidFill>
            <a:round/>
            <a:headEnd/>
            <a:tailEnd/>
          </a:ln>
        </p:spPr>
        <p:txBody>
          <a:bodyPr>
            <a:prstTxWarp prst="textNoShape">
              <a:avLst/>
            </a:prstTxWarp>
          </a:bodyPr>
          <a:lstStyle/>
          <a:p>
            <a:endParaRPr lang="en-US"/>
          </a:p>
        </p:txBody>
      </p:sp>
      <p:sp>
        <p:nvSpPr>
          <p:cNvPr id="67598" name="Ink 13"/>
          <p:cNvSpPr>
            <a:spLocks noRot="1" noChangeAspect="1" noEditPoints="1" noChangeArrowheads="1" noChangeShapeType="1" noTextEdit="1"/>
          </p:cNvSpPr>
          <p:nvPr/>
        </p:nvSpPr>
        <p:spPr bwMode="auto">
          <a:xfrm>
            <a:off x="3910013" y="1462088"/>
            <a:ext cx="336550" cy="163512"/>
          </a:xfrm>
          <a:custGeom>
            <a:avLst/>
            <a:gdLst>
              <a:gd name="T0" fmla="*/ 0 w 935"/>
              <a:gd name="T1" fmla="*/ 16 h 454"/>
              <a:gd name="T2" fmla="*/ 28 w 935"/>
              <a:gd name="T3" fmla="*/ 0 h 454"/>
              <a:gd name="T4" fmla="*/ 51 w 935"/>
              <a:gd name="T5" fmla="*/ 133 h 454"/>
              <a:gd name="T6" fmla="*/ 58 w 935"/>
              <a:gd name="T7" fmla="*/ 352 h 454"/>
              <a:gd name="T8" fmla="*/ 77 w 935"/>
              <a:gd name="T9" fmla="*/ 453 h 454"/>
              <a:gd name="T10" fmla="*/ 118 w 935"/>
              <a:gd name="T11" fmla="*/ 362 h 454"/>
              <a:gd name="T12" fmla="*/ 169 w 935"/>
              <a:gd name="T13" fmla="*/ 159 h 454"/>
              <a:gd name="T14" fmla="*/ 237 w 935"/>
              <a:gd name="T15" fmla="*/ 30 h 454"/>
              <a:gd name="T16" fmla="*/ 306 w 935"/>
              <a:gd name="T17" fmla="*/ 113 h 454"/>
              <a:gd name="T18" fmla="*/ 360 w 935"/>
              <a:gd name="T19" fmla="*/ 294 h 454"/>
              <a:gd name="T20" fmla="*/ 416 w 935"/>
              <a:gd name="T21" fmla="*/ 416 h 454"/>
              <a:gd name="T22" fmla="*/ 451 w 935"/>
              <a:gd name="T23" fmla="*/ 431 h 454"/>
              <a:gd name="T24" fmla="*/ 557 w 935"/>
              <a:gd name="T25" fmla="*/ 91 h 454"/>
              <a:gd name="T26" fmla="*/ 638 w 935"/>
              <a:gd name="T27" fmla="*/ 73 h 454"/>
              <a:gd name="T28" fmla="*/ 786 w 935"/>
              <a:gd name="T29" fmla="*/ 75 h 454"/>
              <a:gd name="T30" fmla="*/ 814 w 935"/>
              <a:gd name="T31" fmla="*/ 73 h 454"/>
              <a:gd name="T32" fmla="*/ 671 w 935"/>
              <a:gd name="T33" fmla="*/ 222 h 454"/>
              <a:gd name="T34" fmla="*/ 634 w 935"/>
              <a:gd name="T35" fmla="*/ 250 h 454"/>
              <a:gd name="T36" fmla="*/ 769 w 935"/>
              <a:gd name="T37" fmla="*/ 212 h 454"/>
              <a:gd name="T38" fmla="*/ 934 w 935"/>
              <a:gd name="T39" fmla="*/ 156 h 45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935"/>
              <a:gd name="T61" fmla="*/ 0 h 454"/>
              <a:gd name="T62" fmla="*/ 935 w 935"/>
              <a:gd name="T63" fmla="*/ 454 h 45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935" h="454" extrusionOk="0">
                <a:moveTo>
                  <a:pt x="0" y="16"/>
                </a:moveTo>
                <a:cubicBezTo>
                  <a:pt x="12" y="5"/>
                  <a:pt x="16" y="1"/>
                  <a:pt x="28" y="0"/>
                </a:cubicBezTo>
                <a:cubicBezTo>
                  <a:pt x="46" y="43"/>
                  <a:pt x="49" y="86"/>
                  <a:pt x="51" y="133"/>
                </a:cubicBezTo>
                <a:cubicBezTo>
                  <a:pt x="55" y="206"/>
                  <a:pt x="54" y="279"/>
                  <a:pt x="58" y="352"/>
                </a:cubicBezTo>
                <a:cubicBezTo>
                  <a:pt x="60" y="390"/>
                  <a:pt x="66" y="420"/>
                  <a:pt x="77" y="453"/>
                </a:cubicBezTo>
                <a:cubicBezTo>
                  <a:pt x="108" y="429"/>
                  <a:pt x="109" y="401"/>
                  <a:pt x="118" y="362"/>
                </a:cubicBezTo>
                <a:cubicBezTo>
                  <a:pt x="133" y="294"/>
                  <a:pt x="147" y="225"/>
                  <a:pt x="169" y="159"/>
                </a:cubicBezTo>
                <a:cubicBezTo>
                  <a:pt x="185" y="110"/>
                  <a:pt x="201" y="67"/>
                  <a:pt x="237" y="30"/>
                </a:cubicBezTo>
                <a:cubicBezTo>
                  <a:pt x="276" y="42"/>
                  <a:pt x="292" y="73"/>
                  <a:pt x="306" y="113"/>
                </a:cubicBezTo>
                <a:cubicBezTo>
                  <a:pt x="327" y="172"/>
                  <a:pt x="340" y="234"/>
                  <a:pt x="360" y="294"/>
                </a:cubicBezTo>
                <a:cubicBezTo>
                  <a:pt x="374" y="335"/>
                  <a:pt x="384" y="384"/>
                  <a:pt x="416" y="416"/>
                </a:cubicBezTo>
                <a:cubicBezTo>
                  <a:pt x="432" y="424"/>
                  <a:pt x="439" y="428"/>
                  <a:pt x="451" y="431"/>
                </a:cubicBezTo>
              </a:path>
              <a:path w="935" h="454" extrusionOk="0">
                <a:moveTo>
                  <a:pt x="557" y="91"/>
                </a:moveTo>
                <a:cubicBezTo>
                  <a:pt x="586" y="82"/>
                  <a:pt x="607" y="76"/>
                  <a:pt x="638" y="73"/>
                </a:cubicBezTo>
                <a:cubicBezTo>
                  <a:pt x="688" y="68"/>
                  <a:pt x="736" y="75"/>
                  <a:pt x="786" y="75"/>
                </a:cubicBezTo>
                <a:cubicBezTo>
                  <a:pt x="795" y="74"/>
                  <a:pt x="805" y="74"/>
                  <a:pt x="814" y="73"/>
                </a:cubicBezTo>
              </a:path>
              <a:path w="935" h="454" extrusionOk="0">
                <a:moveTo>
                  <a:pt x="671" y="222"/>
                </a:moveTo>
                <a:cubicBezTo>
                  <a:pt x="654" y="241"/>
                  <a:pt x="651" y="248"/>
                  <a:pt x="634" y="250"/>
                </a:cubicBezTo>
                <a:cubicBezTo>
                  <a:pt x="687" y="251"/>
                  <a:pt x="719" y="227"/>
                  <a:pt x="769" y="212"/>
                </a:cubicBezTo>
                <a:cubicBezTo>
                  <a:pt x="826" y="195"/>
                  <a:pt x="877" y="175"/>
                  <a:pt x="934" y="156"/>
                </a:cubicBezTo>
              </a:path>
            </a:pathLst>
          </a:custGeom>
          <a:noFill/>
          <a:ln w="19050" cap="rnd">
            <a:solidFill>
              <a:srgbClr val="FFFF00"/>
            </a:solidFill>
            <a:round/>
            <a:headEnd/>
            <a:tailEnd/>
          </a:ln>
        </p:spPr>
        <p:txBody>
          <a:bodyPr>
            <a:prstTxWarp prst="textNoShape">
              <a:avLst/>
            </a:prstTxWarp>
          </a:bodyPr>
          <a:lstStyle/>
          <a:p>
            <a:endParaRPr lang="en-US"/>
          </a:p>
        </p:txBody>
      </p:sp>
      <p:sp>
        <p:nvSpPr>
          <p:cNvPr id="67599" name="Ink 14"/>
          <p:cNvSpPr>
            <a:spLocks noRot="1" noChangeAspect="1" noEditPoints="1" noChangeArrowheads="1" noChangeShapeType="1" noTextEdit="1"/>
          </p:cNvSpPr>
          <p:nvPr/>
        </p:nvSpPr>
        <p:spPr bwMode="auto">
          <a:xfrm>
            <a:off x="4429125" y="1338263"/>
            <a:ext cx="247650" cy="247650"/>
          </a:xfrm>
          <a:custGeom>
            <a:avLst/>
            <a:gdLst>
              <a:gd name="T0" fmla="*/ 22 w 689"/>
              <a:gd name="T1" fmla="*/ 78 h 688"/>
              <a:gd name="T2" fmla="*/ 44 w 689"/>
              <a:gd name="T3" fmla="*/ 12 h 688"/>
              <a:gd name="T4" fmla="*/ 123 w 689"/>
              <a:gd name="T5" fmla="*/ 17 h 688"/>
              <a:gd name="T6" fmla="*/ 114 w 689"/>
              <a:gd name="T7" fmla="*/ 126 h 688"/>
              <a:gd name="T8" fmla="*/ 2 w 689"/>
              <a:gd name="T9" fmla="*/ 321 h 688"/>
              <a:gd name="T10" fmla="*/ 55 w 689"/>
              <a:gd name="T11" fmla="*/ 369 h 688"/>
              <a:gd name="T12" fmla="*/ 233 w 689"/>
              <a:gd name="T13" fmla="*/ 401 h 688"/>
              <a:gd name="T14" fmla="*/ 280 w 689"/>
              <a:gd name="T15" fmla="*/ 487 h 688"/>
              <a:gd name="T16" fmla="*/ 197 w 689"/>
              <a:gd name="T17" fmla="*/ 618 h 688"/>
              <a:gd name="T18" fmla="*/ 71 w 689"/>
              <a:gd name="T19" fmla="*/ 684 h 688"/>
              <a:gd name="T20" fmla="*/ 51 w 689"/>
              <a:gd name="T21" fmla="*/ 687 h 688"/>
              <a:gd name="T22" fmla="*/ 265 w 689"/>
              <a:gd name="T23" fmla="*/ 109 h 688"/>
              <a:gd name="T24" fmla="*/ 375 w 689"/>
              <a:gd name="T25" fmla="*/ 76 h 688"/>
              <a:gd name="T26" fmla="*/ 531 w 689"/>
              <a:gd name="T27" fmla="*/ 105 h 688"/>
              <a:gd name="T28" fmla="*/ 603 w 689"/>
              <a:gd name="T29" fmla="*/ 225 h 688"/>
              <a:gd name="T30" fmla="*/ 589 w 689"/>
              <a:gd name="T31" fmla="*/ 283 h 688"/>
              <a:gd name="T32" fmla="*/ 667 w 689"/>
              <a:gd name="T33" fmla="*/ 333 h 688"/>
              <a:gd name="T34" fmla="*/ 678 w 689"/>
              <a:gd name="T35" fmla="*/ 451 h 688"/>
              <a:gd name="T36" fmla="*/ 556 w 689"/>
              <a:gd name="T37" fmla="*/ 596 h 688"/>
              <a:gd name="T38" fmla="*/ 426 w 689"/>
              <a:gd name="T39" fmla="*/ 687 h 68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689"/>
              <a:gd name="T61" fmla="*/ 0 h 688"/>
              <a:gd name="T62" fmla="*/ 689 w 689"/>
              <a:gd name="T63" fmla="*/ 688 h 68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689" h="688" extrusionOk="0">
                <a:moveTo>
                  <a:pt x="22" y="78"/>
                </a:moveTo>
                <a:cubicBezTo>
                  <a:pt x="23" y="51"/>
                  <a:pt x="20" y="33"/>
                  <a:pt x="44" y="12"/>
                </a:cubicBezTo>
                <a:cubicBezTo>
                  <a:pt x="64" y="-5"/>
                  <a:pt x="108" y="-7"/>
                  <a:pt x="123" y="17"/>
                </a:cubicBezTo>
                <a:cubicBezTo>
                  <a:pt x="143" y="48"/>
                  <a:pt x="127" y="96"/>
                  <a:pt x="114" y="126"/>
                </a:cubicBezTo>
                <a:cubicBezTo>
                  <a:pt x="85" y="193"/>
                  <a:pt x="23" y="251"/>
                  <a:pt x="2" y="321"/>
                </a:cubicBezTo>
                <a:cubicBezTo>
                  <a:pt x="-9" y="358"/>
                  <a:pt x="27" y="364"/>
                  <a:pt x="55" y="369"/>
                </a:cubicBezTo>
                <a:cubicBezTo>
                  <a:pt x="114" y="380"/>
                  <a:pt x="177" y="377"/>
                  <a:pt x="233" y="401"/>
                </a:cubicBezTo>
                <a:cubicBezTo>
                  <a:pt x="272" y="418"/>
                  <a:pt x="288" y="446"/>
                  <a:pt x="280" y="487"/>
                </a:cubicBezTo>
                <a:cubicBezTo>
                  <a:pt x="271" y="535"/>
                  <a:pt x="233" y="587"/>
                  <a:pt x="197" y="618"/>
                </a:cubicBezTo>
                <a:cubicBezTo>
                  <a:pt x="163" y="648"/>
                  <a:pt x="115" y="674"/>
                  <a:pt x="71" y="684"/>
                </a:cubicBezTo>
                <a:cubicBezTo>
                  <a:pt x="64" y="685"/>
                  <a:pt x="58" y="686"/>
                  <a:pt x="51" y="687"/>
                </a:cubicBezTo>
              </a:path>
              <a:path w="689" h="688" extrusionOk="0">
                <a:moveTo>
                  <a:pt x="265" y="109"/>
                </a:moveTo>
                <a:cubicBezTo>
                  <a:pt x="300" y="95"/>
                  <a:pt x="337" y="79"/>
                  <a:pt x="375" y="76"/>
                </a:cubicBezTo>
                <a:cubicBezTo>
                  <a:pt x="428" y="71"/>
                  <a:pt x="484" y="80"/>
                  <a:pt x="531" y="105"/>
                </a:cubicBezTo>
                <a:cubicBezTo>
                  <a:pt x="576" y="129"/>
                  <a:pt x="612" y="171"/>
                  <a:pt x="603" y="225"/>
                </a:cubicBezTo>
                <a:cubicBezTo>
                  <a:pt x="601" y="240"/>
                  <a:pt x="580" y="268"/>
                  <a:pt x="589" y="283"/>
                </a:cubicBezTo>
                <a:cubicBezTo>
                  <a:pt x="604" y="308"/>
                  <a:pt x="648" y="310"/>
                  <a:pt x="667" y="333"/>
                </a:cubicBezTo>
                <a:cubicBezTo>
                  <a:pt x="695" y="367"/>
                  <a:pt x="692" y="412"/>
                  <a:pt x="678" y="451"/>
                </a:cubicBezTo>
                <a:cubicBezTo>
                  <a:pt x="654" y="516"/>
                  <a:pt x="607" y="552"/>
                  <a:pt x="556" y="596"/>
                </a:cubicBezTo>
                <a:cubicBezTo>
                  <a:pt x="515" y="631"/>
                  <a:pt x="471" y="658"/>
                  <a:pt x="426" y="687"/>
                </a:cubicBezTo>
              </a:path>
            </a:pathLst>
          </a:custGeom>
          <a:noFill/>
          <a:ln w="19050" cap="rnd">
            <a:solidFill>
              <a:srgbClr val="FFFF00"/>
            </a:solidFill>
            <a:round/>
            <a:headEnd/>
            <a:tailEnd/>
          </a:ln>
        </p:spPr>
        <p:txBody>
          <a:bodyPr>
            <a:prstTxWarp prst="textNoShape">
              <a:avLst/>
            </a:prstTxWarp>
          </a:bodyPr>
          <a:lstStyle/>
          <a:p>
            <a:endParaRPr lang="en-US"/>
          </a:p>
        </p:txBody>
      </p:sp>
      <p:sp>
        <p:nvSpPr>
          <p:cNvPr id="67600" name="Ink 15"/>
          <p:cNvSpPr>
            <a:spLocks noRot="1" noChangeAspect="1" noEditPoints="1" noChangeArrowheads="1" noChangeShapeType="1" noTextEdit="1"/>
          </p:cNvSpPr>
          <p:nvPr/>
        </p:nvSpPr>
        <p:spPr bwMode="auto">
          <a:xfrm>
            <a:off x="3971925" y="1785938"/>
            <a:ext cx="363538" cy="309562"/>
          </a:xfrm>
          <a:custGeom>
            <a:avLst/>
            <a:gdLst>
              <a:gd name="T0" fmla="*/ 343 w 1008"/>
              <a:gd name="T1" fmla="*/ 0 h 861"/>
              <a:gd name="T2" fmla="*/ 345 w 1008"/>
              <a:gd name="T3" fmla="*/ 145 h 861"/>
              <a:gd name="T4" fmla="*/ 355 w 1008"/>
              <a:gd name="T5" fmla="*/ 471 h 861"/>
              <a:gd name="T6" fmla="*/ 379 w 1008"/>
              <a:gd name="T7" fmla="*/ 684 h 861"/>
              <a:gd name="T8" fmla="*/ 404 w 1008"/>
              <a:gd name="T9" fmla="*/ 737 h 861"/>
              <a:gd name="T10" fmla="*/ 386 w 1008"/>
              <a:gd name="T11" fmla="*/ 658 h 861"/>
              <a:gd name="T12" fmla="*/ 258 w 1008"/>
              <a:gd name="T13" fmla="*/ 435 h 861"/>
              <a:gd name="T14" fmla="*/ 130 w 1008"/>
              <a:gd name="T15" fmla="*/ 425 h 861"/>
              <a:gd name="T16" fmla="*/ 66 w 1008"/>
              <a:gd name="T17" fmla="*/ 566 h 861"/>
              <a:gd name="T18" fmla="*/ 133 w 1008"/>
              <a:gd name="T19" fmla="*/ 723 h 861"/>
              <a:gd name="T20" fmla="*/ 293 w 1008"/>
              <a:gd name="T21" fmla="*/ 756 h 861"/>
              <a:gd name="T22" fmla="*/ 383 w 1008"/>
              <a:gd name="T23" fmla="*/ 713 h 861"/>
              <a:gd name="T24" fmla="*/ 723 w 1008"/>
              <a:gd name="T25" fmla="*/ 169 h 861"/>
              <a:gd name="T26" fmla="*/ 809 w 1008"/>
              <a:gd name="T27" fmla="*/ 218 h 861"/>
              <a:gd name="T28" fmla="*/ 899 w 1008"/>
              <a:gd name="T29" fmla="*/ 235 h 861"/>
              <a:gd name="T30" fmla="*/ 832 w 1008"/>
              <a:gd name="T31" fmla="*/ 417 h 861"/>
              <a:gd name="T32" fmla="*/ 794 w 1008"/>
              <a:gd name="T33" fmla="*/ 471 h 861"/>
              <a:gd name="T34" fmla="*/ 885 w 1008"/>
              <a:gd name="T35" fmla="*/ 472 h 861"/>
              <a:gd name="T36" fmla="*/ 1007 w 1008"/>
              <a:gd name="T37" fmla="*/ 445 h 861"/>
              <a:gd name="T38" fmla="*/ 98 w 1008"/>
              <a:gd name="T39" fmla="*/ 460 h 861"/>
              <a:gd name="T40" fmla="*/ 55 w 1008"/>
              <a:gd name="T41" fmla="*/ 420 h 861"/>
              <a:gd name="T42" fmla="*/ 252 w 1008"/>
              <a:gd name="T43" fmla="*/ 379 h 861"/>
              <a:gd name="T44" fmla="*/ 439 w 1008"/>
              <a:gd name="T45" fmla="*/ 261 h 861"/>
              <a:gd name="T46" fmla="*/ 486 w 1008"/>
              <a:gd name="T47" fmla="*/ 124 h 861"/>
              <a:gd name="T48" fmla="*/ 384 w 1008"/>
              <a:gd name="T49" fmla="*/ 46 h 861"/>
              <a:gd name="T50" fmla="*/ 224 w 1008"/>
              <a:gd name="T51" fmla="*/ 150 h 861"/>
              <a:gd name="T52" fmla="*/ 159 w 1008"/>
              <a:gd name="T53" fmla="*/ 585 h 861"/>
              <a:gd name="T54" fmla="*/ 305 w 1008"/>
              <a:gd name="T55" fmla="*/ 784 h 861"/>
              <a:gd name="T56" fmla="*/ 483 w 1008"/>
              <a:gd name="T57" fmla="*/ 802 h 861"/>
              <a:gd name="T58" fmla="*/ 552 w 1008"/>
              <a:gd name="T59" fmla="*/ 707 h 861"/>
              <a:gd name="T60" fmla="*/ 0 w 1008"/>
              <a:gd name="T61" fmla="*/ 532 h 861"/>
              <a:gd name="T62" fmla="*/ 138 w 1008"/>
              <a:gd name="T63" fmla="*/ 516 h 861"/>
              <a:gd name="T64" fmla="*/ 335 w 1008"/>
              <a:gd name="T65" fmla="*/ 370 h 861"/>
              <a:gd name="T66" fmla="*/ 433 w 1008"/>
              <a:gd name="T67" fmla="*/ 155 h 861"/>
              <a:gd name="T68" fmla="*/ 291 w 1008"/>
              <a:gd name="T69" fmla="*/ 84 h 861"/>
              <a:gd name="T70" fmla="*/ 22 w 1008"/>
              <a:gd name="T71" fmla="*/ 370 h 861"/>
              <a:gd name="T72" fmla="*/ 64 w 1008"/>
              <a:gd name="T73" fmla="*/ 633 h 861"/>
              <a:gd name="T74" fmla="*/ 273 w 1008"/>
              <a:gd name="T75" fmla="*/ 806 h 861"/>
              <a:gd name="T76" fmla="*/ 446 w 1008"/>
              <a:gd name="T77" fmla="*/ 728 h 861"/>
              <a:gd name="T78" fmla="*/ 470 w 1008"/>
              <a:gd name="T79" fmla="*/ 681 h 861"/>
              <a:gd name="T80" fmla="*/ 88 w 1008"/>
              <a:gd name="T81" fmla="*/ 548 h 861"/>
              <a:gd name="T82" fmla="*/ 144 w 1008"/>
              <a:gd name="T83" fmla="*/ 586 h 861"/>
              <a:gd name="T84" fmla="*/ 273 w 1008"/>
              <a:gd name="T85" fmla="*/ 478 h 861"/>
              <a:gd name="T86" fmla="*/ 377 w 1008"/>
              <a:gd name="T87" fmla="*/ 240 h 861"/>
              <a:gd name="T88" fmla="*/ 371 w 1008"/>
              <a:gd name="T89" fmla="*/ 53 h 861"/>
              <a:gd name="T90" fmla="*/ 353 w 1008"/>
              <a:gd name="T91" fmla="*/ 36 h 861"/>
              <a:gd name="T92" fmla="*/ 247 w 1008"/>
              <a:gd name="T93" fmla="*/ 114 h 861"/>
              <a:gd name="T94" fmla="*/ 120 w 1008"/>
              <a:gd name="T95" fmla="*/ 358 h 861"/>
              <a:gd name="T96" fmla="*/ 122 w 1008"/>
              <a:gd name="T97" fmla="*/ 721 h 861"/>
              <a:gd name="T98" fmla="*/ 321 w 1008"/>
              <a:gd name="T99" fmla="*/ 860 h 861"/>
              <a:gd name="T100" fmla="*/ 501 w 1008"/>
              <a:gd name="T101" fmla="*/ 821 h 86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008"/>
              <a:gd name="T154" fmla="*/ 0 h 861"/>
              <a:gd name="T155" fmla="*/ 1008 w 1008"/>
              <a:gd name="T156" fmla="*/ 861 h 861"/>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008" h="861" extrusionOk="0">
                <a:moveTo>
                  <a:pt x="343" y="0"/>
                </a:moveTo>
                <a:cubicBezTo>
                  <a:pt x="347" y="46"/>
                  <a:pt x="346" y="96"/>
                  <a:pt x="345" y="145"/>
                </a:cubicBezTo>
                <a:cubicBezTo>
                  <a:pt x="343" y="253"/>
                  <a:pt x="348" y="363"/>
                  <a:pt x="355" y="471"/>
                </a:cubicBezTo>
                <a:cubicBezTo>
                  <a:pt x="360" y="541"/>
                  <a:pt x="361" y="616"/>
                  <a:pt x="379" y="684"/>
                </a:cubicBezTo>
                <a:cubicBezTo>
                  <a:pt x="385" y="705"/>
                  <a:pt x="393" y="720"/>
                  <a:pt x="404" y="737"/>
                </a:cubicBezTo>
                <a:cubicBezTo>
                  <a:pt x="400" y="709"/>
                  <a:pt x="395" y="685"/>
                  <a:pt x="386" y="658"/>
                </a:cubicBezTo>
                <a:cubicBezTo>
                  <a:pt x="362" y="581"/>
                  <a:pt x="323" y="487"/>
                  <a:pt x="258" y="435"/>
                </a:cubicBezTo>
                <a:cubicBezTo>
                  <a:pt x="220" y="405"/>
                  <a:pt x="171" y="399"/>
                  <a:pt x="130" y="425"/>
                </a:cubicBezTo>
                <a:cubicBezTo>
                  <a:pt x="85" y="453"/>
                  <a:pt x="66" y="516"/>
                  <a:pt x="66" y="566"/>
                </a:cubicBezTo>
                <a:cubicBezTo>
                  <a:pt x="66" y="624"/>
                  <a:pt x="90" y="684"/>
                  <a:pt x="133" y="723"/>
                </a:cubicBezTo>
                <a:cubicBezTo>
                  <a:pt x="181" y="767"/>
                  <a:pt x="235" y="769"/>
                  <a:pt x="293" y="756"/>
                </a:cubicBezTo>
                <a:cubicBezTo>
                  <a:pt x="343" y="744"/>
                  <a:pt x="359" y="740"/>
                  <a:pt x="383" y="713"/>
                </a:cubicBezTo>
              </a:path>
              <a:path w="1008" h="861" extrusionOk="0">
                <a:moveTo>
                  <a:pt x="723" y="169"/>
                </a:moveTo>
                <a:cubicBezTo>
                  <a:pt x="752" y="197"/>
                  <a:pt x="772" y="206"/>
                  <a:pt x="809" y="218"/>
                </a:cubicBezTo>
                <a:cubicBezTo>
                  <a:pt x="840" y="228"/>
                  <a:pt x="866" y="230"/>
                  <a:pt x="899" y="235"/>
                </a:cubicBezTo>
              </a:path>
              <a:path w="1008" h="861" extrusionOk="0">
                <a:moveTo>
                  <a:pt x="832" y="417"/>
                </a:moveTo>
                <a:cubicBezTo>
                  <a:pt x="817" y="437"/>
                  <a:pt x="801" y="452"/>
                  <a:pt x="794" y="471"/>
                </a:cubicBezTo>
                <a:cubicBezTo>
                  <a:pt x="829" y="490"/>
                  <a:pt x="848" y="477"/>
                  <a:pt x="885" y="472"/>
                </a:cubicBezTo>
                <a:cubicBezTo>
                  <a:pt x="929" y="466"/>
                  <a:pt x="964" y="456"/>
                  <a:pt x="1007" y="445"/>
                </a:cubicBezTo>
              </a:path>
              <a:path w="1008" h="861" extrusionOk="0">
                <a:moveTo>
                  <a:pt x="98" y="460"/>
                </a:moveTo>
                <a:cubicBezTo>
                  <a:pt x="80" y="437"/>
                  <a:pt x="74" y="429"/>
                  <a:pt x="55" y="420"/>
                </a:cubicBezTo>
                <a:cubicBezTo>
                  <a:pt x="124" y="415"/>
                  <a:pt x="187" y="405"/>
                  <a:pt x="252" y="379"/>
                </a:cubicBezTo>
                <a:cubicBezTo>
                  <a:pt x="320" y="352"/>
                  <a:pt x="388" y="314"/>
                  <a:pt x="439" y="261"/>
                </a:cubicBezTo>
                <a:cubicBezTo>
                  <a:pt x="473" y="226"/>
                  <a:pt x="503" y="174"/>
                  <a:pt x="486" y="124"/>
                </a:cubicBezTo>
                <a:cubicBezTo>
                  <a:pt x="472" y="82"/>
                  <a:pt x="428" y="48"/>
                  <a:pt x="384" y="46"/>
                </a:cubicBezTo>
                <a:cubicBezTo>
                  <a:pt x="316" y="42"/>
                  <a:pt x="259" y="99"/>
                  <a:pt x="224" y="150"/>
                </a:cubicBezTo>
                <a:cubicBezTo>
                  <a:pt x="141" y="272"/>
                  <a:pt x="122" y="444"/>
                  <a:pt x="159" y="585"/>
                </a:cubicBezTo>
                <a:cubicBezTo>
                  <a:pt x="181" y="668"/>
                  <a:pt x="232" y="739"/>
                  <a:pt x="305" y="784"/>
                </a:cubicBezTo>
                <a:cubicBezTo>
                  <a:pt x="353" y="813"/>
                  <a:pt x="430" y="831"/>
                  <a:pt x="483" y="802"/>
                </a:cubicBezTo>
                <a:cubicBezTo>
                  <a:pt x="524" y="780"/>
                  <a:pt x="535" y="745"/>
                  <a:pt x="552" y="707"/>
                </a:cubicBezTo>
              </a:path>
              <a:path w="1008" h="861" extrusionOk="0">
                <a:moveTo>
                  <a:pt x="0" y="532"/>
                </a:moveTo>
                <a:cubicBezTo>
                  <a:pt x="51" y="555"/>
                  <a:pt x="85" y="542"/>
                  <a:pt x="138" y="516"/>
                </a:cubicBezTo>
                <a:cubicBezTo>
                  <a:pt x="212" y="480"/>
                  <a:pt x="279" y="430"/>
                  <a:pt x="335" y="370"/>
                </a:cubicBezTo>
                <a:cubicBezTo>
                  <a:pt x="388" y="313"/>
                  <a:pt x="440" y="236"/>
                  <a:pt x="433" y="155"/>
                </a:cubicBezTo>
                <a:cubicBezTo>
                  <a:pt x="427" y="77"/>
                  <a:pt x="353" y="66"/>
                  <a:pt x="291" y="84"/>
                </a:cubicBezTo>
                <a:cubicBezTo>
                  <a:pt x="156" y="122"/>
                  <a:pt x="46" y="230"/>
                  <a:pt x="22" y="370"/>
                </a:cubicBezTo>
                <a:cubicBezTo>
                  <a:pt x="7" y="458"/>
                  <a:pt x="28" y="552"/>
                  <a:pt x="64" y="633"/>
                </a:cubicBezTo>
                <a:cubicBezTo>
                  <a:pt x="103" y="722"/>
                  <a:pt x="172" y="797"/>
                  <a:pt x="273" y="806"/>
                </a:cubicBezTo>
                <a:cubicBezTo>
                  <a:pt x="340" y="812"/>
                  <a:pt x="405" y="783"/>
                  <a:pt x="446" y="728"/>
                </a:cubicBezTo>
                <a:cubicBezTo>
                  <a:pt x="454" y="712"/>
                  <a:pt x="462" y="697"/>
                  <a:pt x="470" y="681"/>
                </a:cubicBezTo>
              </a:path>
              <a:path w="1008" h="861" extrusionOk="0">
                <a:moveTo>
                  <a:pt x="88" y="548"/>
                </a:moveTo>
                <a:cubicBezTo>
                  <a:pt x="103" y="573"/>
                  <a:pt x="103" y="599"/>
                  <a:pt x="144" y="586"/>
                </a:cubicBezTo>
                <a:cubicBezTo>
                  <a:pt x="195" y="570"/>
                  <a:pt x="243" y="520"/>
                  <a:pt x="273" y="478"/>
                </a:cubicBezTo>
                <a:cubicBezTo>
                  <a:pt x="324" y="408"/>
                  <a:pt x="359" y="325"/>
                  <a:pt x="377" y="240"/>
                </a:cubicBezTo>
                <a:cubicBezTo>
                  <a:pt x="389" y="184"/>
                  <a:pt x="403" y="105"/>
                  <a:pt x="371" y="53"/>
                </a:cubicBezTo>
                <a:cubicBezTo>
                  <a:pt x="365" y="47"/>
                  <a:pt x="359" y="42"/>
                  <a:pt x="353" y="36"/>
                </a:cubicBezTo>
                <a:cubicBezTo>
                  <a:pt x="298" y="37"/>
                  <a:pt x="280" y="69"/>
                  <a:pt x="247" y="114"/>
                </a:cubicBezTo>
                <a:cubicBezTo>
                  <a:pt x="192" y="189"/>
                  <a:pt x="148" y="269"/>
                  <a:pt x="120" y="358"/>
                </a:cubicBezTo>
                <a:cubicBezTo>
                  <a:pt x="84" y="472"/>
                  <a:pt x="66" y="610"/>
                  <a:pt x="122" y="721"/>
                </a:cubicBezTo>
                <a:cubicBezTo>
                  <a:pt x="159" y="794"/>
                  <a:pt x="239" y="851"/>
                  <a:pt x="321" y="860"/>
                </a:cubicBezTo>
                <a:cubicBezTo>
                  <a:pt x="386" y="867"/>
                  <a:pt x="443" y="842"/>
                  <a:pt x="501" y="821"/>
                </a:cubicBezTo>
              </a:path>
            </a:pathLst>
          </a:custGeom>
          <a:noFill/>
          <a:ln w="19050" cap="rnd">
            <a:solidFill>
              <a:srgbClr val="FFFF00"/>
            </a:solidFill>
            <a:round/>
            <a:headEnd/>
            <a:tailEnd/>
          </a:ln>
        </p:spPr>
        <p:txBody>
          <a:bodyPr>
            <a:prstTxWarp prst="textNoShape">
              <a:avLst/>
            </a:prstTxWarp>
          </a:bodyPr>
          <a:lstStyle/>
          <a:p>
            <a:endParaRPr lang="en-US"/>
          </a:p>
        </p:txBody>
      </p:sp>
      <p:sp>
        <p:nvSpPr>
          <p:cNvPr id="67601" name="Ink 16"/>
          <p:cNvSpPr>
            <a:spLocks noRot="1" noChangeAspect="1" noEditPoints="1" noChangeArrowheads="1" noChangeShapeType="1" noTextEdit="1"/>
          </p:cNvSpPr>
          <p:nvPr/>
        </p:nvSpPr>
        <p:spPr bwMode="auto">
          <a:xfrm>
            <a:off x="4511675" y="1762125"/>
            <a:ext cx="173038" cy="315913"/>
          </a:xfrm>
          <a:custGeom>
            <a:avLst/>
            <a:gdLst>
              <a:gd name="T0" fmla="*/ 89 w 480"/>
              <a:gd name="T1" fmla="*/ 126 h 877"/>
              <a:gd name="T2" fmla="*/ 139 w 480"/>
              <a:gd name="T3" fmla="*/ 32 h 877"/>
              <a:gd name="T4" fmla="*/ 261 w 480"/>
              <a:gd name="T5" fmla="*/ 3 h 877"/>
              <a:gd name="T6" fmla="*/ 304 w 480"/>
              <a:gd name="T7" fmla="*/ 91 h 877"/>
              <a:gd name="T8" fmla="*/ 187 w 480"/>
              <a:gd name="T9" fmla="*/ 252 h 877"/>
              <a:gd name="T10" fmla="*/ 172 w 480"/>
              <a:gd name="T11" fmla="*/ 337 h 877"/>
              <a:gd name="T12" fmla="*/ 396 w 480"/>
              <a:gd name="T13" fmla="*/ 424 h 877"/>
              <a:gd name="T14" fmla="*/ 479 w 480"/>
              <a:gd name="T15" fmla="*/ 525 h 877"/>
              <a:gd name="T16" fmla="*/ 389 w 480"/>
              <a:gd name="T17" fmla="*/ 674 h 877"/>
              <a:gd name="T18" fmla="*/ 100 w 480"/>
              <a:gd name="T19" fmla="*/ 844 h 877"/>
              <a:gd name="T20" fmla="*/ 0 w 480"/>
              <a:gd name="T21" fmla="*/ 876 h 87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80"/>
              <a:gd name="T34" fmla="*/ 0 h 877"/>
              <a:gd name="T35" fmla="*/ 480 w 480"/>
              <a:gd name="T36" fmla="*/ 877 h 87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80" h="877" extrusionOk="0">
                <a:moveTo>
                  <a:pt x="89" y="126"/>
                </a:moveTo>
                <a:cubicBezTo>
                  <a:pt x="100" y="85"/>
                  <a:pt x="104" y="60"/>
                  <a:pt x="139" y="32"/>
                </a:cubicBezTo>
                <a:cubicBezTo>
                  <a:pt x="175" y="3"/>
                  <a:pt x="216" y="-3"/>
                  <a:pt x="261" y="3"/>
                </a:cubicBezTo>
                <a:cubicBezTo>
                  <a:pt x="314" y="10"/>
                  <a:pt x="324" y="46"/>
                  <a:pt x="304" y="91"/>
                </a:cubicBezTo>
                <a:cubicBezTo>
                  <a:pt x="277" y="151"/>
                  <a:pt x="226" y="200"/>
                  <a:pt x="187" y="252"/>
                </a:cubicBezTo>
                <a:cubicBezTo>
                  <a:pt x="165" y="281"/>
                  <a:pt x="146" y="305"/>
                  <a:pt x="172" y="337"/>
                </a:cubicBezTo>
                <a:cubicBezTo>
                  <a:pt x="212" y="388"/>
                  <a:pt x="339" y="396"/>
                  <a:pt x="396" y="424"/>
                </a:cubicBezTo>
                <a:cubicBezTo>
                  <a:pt x="435" y="443"/>
                  <a:pt x="478" y="477"/>
                  <a:pt x="479" y="525"/>
                </a:cubicBezTo>
                <a:cubicBezTo>
                  <a:pt x="480" y="584"/>
                  <a:pt x="428" y="638"/>
                  <a:pt x="389" y="674"/>
                </a:cubicBezTo>
                <a:cubicBezTo>
                  <a:pt x="306" y="751"/>
                  <a:pt x="205" y="805"/>
                  <a:pt x="100" y="844"/>
                </a:cubicBezTo>
                <a:cubicBezTo>
                  <a:pt x="67" y="855"/>
                  <a:pt x="33" y="865"/>
                  <a:pt x="0" y="876"/>
                </a:cubicBezTo>
              </a:path>
            </a:pathLst>
          </a:custGeom>
          <a:noFill/>
          <a:ln w="19050" cap="rnd">
            <a:solidFill>
              <a:srgbClr val="FFFF00"/>
            </a:solidFill>
            <a:round/>
            <a:headEnd/>
            <a:tailEnd/>
          </a:ln>
        </p:spPr>
        <p:txBody>
          <a:bodyPr>
            <a:prstTxWarp prst="textNoShape">
              <a:avLst/>
            </a:prstTxWarp>
          </a:bodyPr>
          <a:lstStyle/>
          <a:p>
            <a:endParaRPr lang="en-US"/>
          </a:p>
        </p:txBody>
      </p:sp>
      <p:sp>
        <p:nvSpPr>
          <p:cNvPr id="67602" name="Ink 17"/>
          <p:cNvSpPr>
            <a:spLocks noRot="1" noChangeAspect="1" noEditPoints="1" noChangeArrowheads="1" noChangeShapeType="1" noTextEdit="1"/>
          </p:cNvSpPr>
          <p:nvPr/>
        </p:nvSpPr>
        <p:spPr bwMode="auto">
          <a:xfrm>
            <a:off x="7062788" y="2471738"/>
            <a:ext cx="895350" cy="444500"/>
          </a:xfrm>
          <a:custGeom>
            <a:avLst/>
            <a:gdLst>
              <a:gd name="T0" fmla="*/ 447 w 2486"/>
              <a:gd name="T1" fmla="*/ 86 h 1234"/>
              <a:gd name="T2" fmla="*/ 429 w 2486"/>
              <a:gd name="T3" fmla="*/ 388 h 1234"/>
              <a:gd name="T4" fmla="*/ 409 w 2486"/>
              <a:gd name="T5" fmla="*/ 763 h 1234"/>
              <a:gd name="T6" fmla="*/ 409 w 2486"/>
              <a:gd name="T7" fmla="*/ 853 h 1234"/>
              <a:gd name="T8" fmla="*/ 321 w 2486"/>
              <a:gd name="T9" fmla="*/ 194 h 1234"/>
              <a:gd name="T10" fmla="*/ 360 w 2486"/>
              <a:gd name="T11" fmla="*/ 8 h 1234"/>
              <a:gd name="T12" fmla="*/ 542 w 2486"/>
              <a:gd name="T13" fmla="*/ 31 h 1234"/>
              <a:gd name="T14" fmla="*/ 716 w 2486"/>
              <a:gd name="T15" fmla="*/ 140 h 1234"/>
              <a:gd name="T16" fmla="*/ 594 w 2486"/>
              <a:gd name="T17" fmla="*/ 251 h 1234"/>
              <a:gd name="T18" fmla="*/ 456 w 2486"/>
              <a:gd name="T19" fmla="*/ 372 h 1234"/>
              <a:gd name="T20" fmla="*/ 600 w 2486"/>
              <a:gd name="T21" fmla="*/ 494 h 1234"/>
              <a:gd name="T22" fmla="*/ 888 w 2486"/>
              <a:gd name="T23" fmla="*/ 651 h 1234"/>
              <a:gd name="T24" fmla="*/ 849 w 2486"/>
              <a:gd name="T25" fmla="*/ 756 h 1234"/>
              <a:gd name="T26" fmla="*/ 598 w 2486"/>
              <a:gd name="T27" fmla="*/ 786 h 1234"/>
              <a:gd name="T28" fmla="*/ 574 w 2486"/>
              <a:gd name="T29" fmla="*/ 775 h 1234"/>
              <a:gd name="T30" fmla="*/ 1112 w 2486"/>
              <a:gd name="T31" fmla="*/ 585 h 1234"/>
              <a:gd name="T32" fmla="*/ 1067 w 2486"/>
              <a:gd name="T33" fmla="*/ 766 h 1234"/>
              <a:gd name="T34" fmla="*/ 1132 w 2486"/>
              <a:gd name="T35" fmla="*/ 866 h 1234"/>
              <a:gd name="T36" fmla="*/ 1281 w 2486"/>
              <a:gd name="T37" fmla="*/ 758 h 1234"/>
              <a:gd name="T38" fmla="*/ 1293 w 2486"/>
              <a:gd name="T39" fmla="*/ 571 h 1234"/>
              <a:gd name="T40" fmla="*/ 1156 w 2486"/>
              <a:gd name="T41" fmla="*/ 501 h 1234"/>
              <a:gd name="T42" fmla="*/ 1116 w 2486"/>
              <a:gd name="T43" fmla="*/ 520 h 1234"/>
              <a:gd name="T44" fmla="*/ 1472 w 2486"/>
              <a:gd name="T45" fmla="*/ 157 h 1234"/>
              <a:gd name="T46" fmla="*/ 1518 w 2486"/>
              <a:gd name="T47" fmla="*/ 314 h 1234"/>
              <a:gd name="T48" fmla="*/ 1518 w 2486"/>
              <a:gd name="T49" fmla="*/ 613 h 1234"/>
              <a:gd name="T50" fmla="*/ 1523 w 2486"/>
              <a:gd name="T51" fmla="*/ 744 h 1234"/>
              <a:gd name="T52" fmla="*/ 1588 w 2486"/>
              <a:gd name="T53" fmla="*/ 608 h 1234"/>
              <a:gd name="T54" fmla="*/ 1736 w 2486"/>
              <a:gd name="T55" fmla="*/ 500 h 1234"/>
              <a:gd name="T56" fmla="*/ 1863 w 2486"/>
              <a:gd name="T57" fmla="*/ 596 h 1234"/>
              <a:gd name="T58" fmla="*/ 1875 w 2486"/>
              <a:gd name="T59" fmla="*/ 733 h 1234"/>
              <a:gd name="T60" fmla="*/ 1748 w 2486"/>
              <a:gd name="T61" fmla="*/ 779 h 1234"/>
              <a:gd name="T62" fmla="*/ 1606 w 2486"/>
              <a:gd name="T63" fmla="*/ 727 h 1234"/>
              <a:gd name="T64" fmla="*/ 40 w 2486"/>
              <a:gd name="T65" fmla="*/ 1221 h 1234"/>
              <a:gd name="T66" fmla="*/ 108 w 2486"/>
              <a:gd name="T67" fmla="*/ 1213 h 1234"/>
              <a:gd name="T68" fmla="*/ 820 w 2486"/>
              <a:gd name="T69" fmla="*/ 1154 h 1234"/>
              <a:gd name="T70" fmla="*/ 1794 w 2486"/>
              <a:gd name="T71" fmla="*/ 1125 h 1234"/>
              <a:gd name="T72" fmla="*/ 2435 w 2486"/>
              <a:gd name="T73" fmla="*/ 1150 h 1234"/>
              <a:gd name="T74" fmla="*/ 2453 w 2486"/>
              <a:gd name="T75" fmla="*/ 1141 h 123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486"/>
              <a:gd name="T115" fmla="*/ 0 h 1234"/>
              <a:gd name="T116" fmla="*/ 2486 w 2486"/>
              <a:gd name="T117" fmla="*/ 1234 h 123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486" h="1234" extrusionOk="0">
                <a:moveTo>
                  <a:pt x="447" y="86"/>
                </a:moveTo>
                <a:cubicBezTo>
                  <a:pt x="452" y="188"/>
                  <a:pt x="438" y="286"/>
                  <a:pt x="429" y="388"/>
                </a:cubicBezTo>
                <a:cubicBezTo>
                  <a:pt x="419" y="513"/>
                  <a:pt x="416" y="638"/>
                  <a:pt x="409" y="763"/>
                </a:cubicBezTo>
                <a:cubicBezTo>
                  <a:pt x="405" y="810"/>
                  <a:pt x="404" y="823"/>
                  <a:pt x="409" y="853"/>
                </a:cubicBezTo>
              </a:path>
              <a:path w="2486" h="1234" extrusionOk="0">
                <a:moveTo>
                  <a:pt x="321" y="194"/>
                </a:moveTo>
                <a:cubicBezTo>
                  <a:pt x="321" y="138"/>
                  <a:pt x="299" y="41"/>
                  <a:pt x="360" y="8"/>
                </a:cubicBezTo>
                <a:cubicBezTo>
                  <a:pt x="409" y="-19"/>
                  <a:pt x="495" y="16"/>
                  <a:pt x="542" y="31"/>
                </a:cubicBezTo>
                <a:cubicBezTo>
                  <a:pt x="585" y="44"/>
                  <a:pt x="719" y="77"/>
                  <a:pt x="716" y="140"/>
                </a:cubicBezTo>
                <a:cubicBezTo>
                  <a:pt x="714" y="190"/>
                  <a:pt x="628" y="230"/>
                  <a:pt x="594" y="251"/>
                </a:cubicBezTo>
                <a:cubicBezTo>
                  <a:pt x="552" y="278"/>
                  <a:pt x="467" y="316"/>
                  <a:pt x="456" y="372"/>
                </a:cubicBezTo>
                <a:cubicBezTo>
                  <a:pt x="444" y="434"/>
                  <a:pt x="563" y="475"/>
                  <a:pt x="600" y="494"/>
                </a:cubicBezTo>
                <a:cubicBezTo>
                  <a:pt x="690" y="541"/>
                  <a:pt x="817" y="576"/>
                  <a:pt x="888" y="651"/>
                </a:cubicBezTo>
                <a:cubicBezTo>
                  <a:pt x="932" y="697"/>
                  <a:pt x="892" y="733"/>
                  <a:pt x="849" y="756"/>
                </a:cubicBezTo>
                <a:cubicBezTo>
                  <a:pt x="776" y="796"/>
                  <a:pt x="677" y="810"/>
                  <a:pt x="598" y="786"/>
                </a:cubicBezTo>
                <a:cubicBezTo>
                  <a:pt x="590" y="782"/>
                  <a:pt x="582" y="779"/>
                  <a:pt x="574" y="775"/>
                </a:cubicBezTo>
              </a:path>
              <a:path w="2486" h="1234" extrusionOk="0">
                <a:moveTo>
                  <a:pt x="1112" y="585"/>
                </a:moveTo>
                <a:cubicBezTo>
                  <a:pt x="1103" y="646"/>
                  <a:pt x="1074" y="703"/>
                  <a:pt x="1067" y="766"/>
                </a:cubicBezTo>
                <a:cubicBezTo>
                  <a:pt x="1062" y="810"/>
                  <a:pt x="1078" y="867"/>
                  <a:pt x="1132" y="866"/>
                </a:cubicBezTo>
                <a:cubicBezTo>
                  <a:pt x="1192" y="865"/>
                  <a:pt x="1251" y="804"/>
                  <a:pt x="1281" y="758"/>
                </a:cubicBezTo>
                <a:cubicBezTo>
                  <a:pt x="1319" y="700"/>
                  <a:pt x="1329" y="632"/>
                  <a:pt x="1293" y="571"/>
                </a:cubicBezTo>
                <a:cubicBezTo>
                  <a:pt x="1263" y="520"/>
                  <a:pt x="1211" y="500"/>
                  <a:pt x="1156" y="501"/>
                </a:cubicBezTo>
                <a:cubicBezTo>
                  <a:pt x="1129" y="503"/>
                  <a:pt x="1121" y="500"/>
                  <a:pt x="1116" y="520"/>
                </a:cubicBezTo>
              </a:path>
              <a:path w="2486" h="1234" extrusionOk="0">
                <a:moveTo>
                  <a:pt x="1472" y="157"/>
                </a:moveTo>
                <a:cubicBezTo>
                  <a:pt x="1525" y="171"/>
                  <a:pt x="1517" y="251"/>
                  <a:pt x="1518" y="314"/>
                </a:cubicBezTo>
                <a:cubicBezTo>
                  <a:pt x="1520" y="414"/>
                  <a:pt x="1517" y="513"/>
                  <a:pt x="1518" y="613"/>
                </a:cubicBezTo>
                <a:cubicBezTo>
                  <a:pt x="1518" y="657"/>
                  <a:pt x="1519" y="700"/>
                  <a:pt x="1523" y="744"/>
                </a:cubicBezTo>
                <a:cubicBezTo>
                  <a:pt x="1541" y="696"/>
                  <a:pt x="1558" y="651"/>
                  <a:pt x="1588" y="608"/>
                </a:cubicBezTo>
                <a:cubicBezTo>
                  <a:pt x="1623" y="558"/>
                  <a:pt x="1670" y="504"/>
                  <a:pt x="1736" y="500"/>
                </a:cubicBezTo>
                <a:cubicBezTo>
                  <a:pt x="1796" y="497"/>
                  <a:pt x="1839" y="547"/>
                  <a:pt x="1863" y="596"/>
                </a:cubicBezTo>
                <a:cubicBezTo>
                  <a:pt x="1881" y="634"/>
                  <a:pt x="1899" y="693"/>
                  <a:pt x="1875" y="733"/>
                </a:cubicBezTo>
                <a:cubicBezTo>
                  <a:pt x="1850" y="774"/>
                  <a:pt x="1790" y="782"/>
                  <a:pt x="1748" y="779"/>
                </a:cubicBezTo>
                <a:cubicBezTo>
                  <a:pt x="1693" y="775"/>
                  <a:pt x="1651" y="755"/>
                  <a:pt x="1606" y="727"/>
                </a:cubicBezTo>
              </a:path>
              <a:path w="2486" h="1234" extrusionOk="0">
                <a:moveTo>
                  <a:pt x="40" y="1221"/>
                </a:moveTo>
                <a:cubicBezTo>
                  <a:pt x="-6" y="1206"/>
                  <a:pt x="-6" y="1225"/>
                  <a:pt x="108" y="1213"/>
                </a:cubicBezTo>
                <a:cubicBezTo>
                  <a:pt x="344" y="1187"/>
                  <a:pt x="583" y="1168"/>
                  <a:pt x="820" y="1154"/>
                </a:cubicBezTo>
                <a:cubicBezTo>
                  <a:pt x="1144" y="1135"/>
                  <a:pt x="1469" y="1123"/>
                  <a:pt x="1794" y="1125"/>
                </a:cubicBezTo>
                <a:cubicBezTo>
                  <a:pt x="2008" y="1126"/>
                  <a:pt x="2222" y="1151"/>
                  <a:pt x="2435" y="1150"/>
                </a:cubicBezTo>
                <a:cubicBezTo>
                  <a:pt x="2463" y="1150"/>
                  <a:pt x="2426" y="1150"/>
                  <a:pt x="2453" y="1141"/>
                </a:cubicBezTo>
              </a:path>
            </a:pathLst>
          </a:custGeom>
          <a:noFill/>
          <a:ln w="19050" cap="rnd">
            <a:solidFill>
              <a:srgbClr val="FFFF00"/>
            </a:solidFill>
            <a:round/>
            <a:headEnd/>
            <a:tailEnd/>
          </a:ln>
        </p:spPr>
        <p:txBody>
          <a:bodyPr>
            <a:prstTxWarp prst="textNoShape">
              <a:avLst/>
            </a:prstTxWarp>
          </a:bodyPr>
          <a:lstStyle/>
          <a:p>
            <a:endParaRPr lang="en-US"/>
          </a:p>
        </p:txBody>
      </p:sp>
      <p:sp>
        <p:nvSpPr>
          <p:cNvPr id="67603" name="Ink 18"/>
          <p:cNvSpPr>
            <a:spLocks noRot="1" noChangeAspect="1" noEditPoints="1" noChangeArrowheads="1" noChangeShapeType="1" noTextEdit="1"/>
          </p:cNvSpPr>
          <p:nvPr/>
        </p:nvSpPr>
        <p:spPr bwMode="auto">
          <a:xfrm>
            <a:off x="6696075" y="3422650"/>
            <a:ext cx="692150" cy="325438"/>
          </a:xfrm>
          <a:custGeom>
            <a:avLst/>
            <a:gdLst>
              <a:gd name="T0" fmla="*/ 1330 w 1924"/>
              <a:gd name="T1" fmla="*/ 20 h 903"/>
              <a:gd name="T2" fmla="*/ 1316 w 1924"/>
              <a:gd name="T3" fmla="*/ 0 h 903"/>
              <a:gd name="T4" fmla="*/ 1478 w 1924"/>
              <a:gd name="T5" fmla="*/ 51 h 903"/>
              <a:gd name="T6" fmla="*/ 1737 w 1924"/>
              <a:gd name="T7" fmla="*/ 47 h 903"/>
              <a:gd name="T8" fmla="*/ 1905 w 1924"/>
              <a:gd name="T9" fmla="*/ 11 h 903"/>
              <a:gd name="T10" fmla="*/ 1923 w 1924"/>
              <a:gd name="T11" fmla="*/ 16 h 903"/>
              <a:gd name="T12" fmla="*/ 1875 w 1924"/>
              <a:gd name="T13" fmla="*/ 182 h 903"/>
              <a:gd name="T14" fmla="*/ 1805 w 1924"/>
              <a:gd name="T15" fmla="*/ 543 h 903"/>
              <a:gd name="T16" fmla="*/ 1813 w 1924"/>
              <a:gd name="T17" fmla="*/ 828 h 903"/>
              <a:gd name="T18" fmla="*/ 1828 w 1924"/>
              <a:gd name="T19" fmla="*/ 902 h 903"/>
              <a:gd name="T20" fmla="*/ 1474 w 1924"/>
              <a:gd name="T21" fmla="*/ 533 h 903"/>
              <a:gd name="T22" fmla="*/ 1458 w 1924"/>
              <a:gd name="T23" fmla="*/ 519 h 903"/>
              <a:gd name="T24" fmla="*/ 1578 w 1924"/>
              <a:gd name="T25" fmla="*/ 477 h 903"/>
              <a:gd name="T26" fmla="*/ 1801 w 1924"/>
              <a:gd name="T27" fmla="*/ 427 h 903"/>
              <a:gd name="T28" fmla="*/ 42 w 1924"/>
              <a:gd name="T29" fmla="*/ 326 h 903"/>
              <a:gd name="T30" fmla="*/ 2 w 1924"/>
              <a:gd name="T31" fmla="*/ 286 h 903"/>
              <a:gd name="T32" fmla="*/ 32 w 1924"/>
              <a:gd name="T33" fmla="*/ 470 h 903"/>
              <a:gd name="T34" fmla="*/ 91 w 1924"/>
              <a:gd name="T35" fmla="*/ 683 h 903"/>
              <a:gd name="T36" fmla="*/ 104 w 1924"/>
              <a:gd name="T37" fmla="*/ 739 h 903"/>
              <a:gd name="T38" fmla="*/ 83 w 1924"/>
              <a:gd name="T39" fmla="*/ 602 h 903"/>
              <a:gd name="T40" fmla="*/ 149 w 1924"/>
              <a:gd name="T41" fmla="*/ 414 h 903"/>
              <a:gd name="T42" fmla="*/ 282 w 1924"/>
              <a:gd name="T43" fmla="*/ 392 h 903"/>
              <a:gd name="T44" fmla="*/ 355 w 1924"/>
              <a:gd name="T45" fmla="*/ 523 h 903"/>
              <a:gd name="T46" fmla="*/ 362 w 1924"/>
              <a:gd name="T47" fmla="*/ 655 h 903"/>
              <a:gd name="T48" fmla="*/ 358 w 1924"/>
              <a:gd name="T49" fmla="*/ 692 h 903"/>
              <a:gd name="T50" fmla="*/ 363 w 1924"/>
              <a:gd name="T51" fmla="*/ 622 h 903"/>
              <a:gd name="T52" fmla="*/ 482 w 1924"/>
              <a:gd name="T53" fmla="*/ 257 h 903"/>
              <a:gd name="T54" fmla="*/ 501 w 1924"/>
              <a:gd name="T55" fmla="*/ 256 h 903"/>
              <a:gd name="T56" fmla="*/ 536 w 1924"/>
              <a:gd name="T57" fmla="*/ 458 h 903"/>
              <a:gd name="T58" fmla="*/ 577 w 1924"/>
              <a:gd name="T59" fmla="*/ 727 h 903"/>
              <a:gd name="T60" fmla="*/ 623 w 1924"/>
              <a:gd name="T61" fmla="*/ 791 h 903"/>
              <a:gd name="T62" fmla="*/ 908 w 1924"/>
              <a:gd name="T63" fmla="*/ 491 h 903"/>
              <a:gd name="T64" fmla="*/ 1008 w 1924"/>
              <a:gd name="T65" fmla="*/ 455 h 903"/>
              <a:gd name="T66" fmla="*/ 1094 w 1924"/>
              <a:gd name="T67" fmla="*/ 446 h 903"/>
              <a:gd name="T68" fmla="*/ 944 w 1924"/>
              <a:gd name="T69" fmla="*/ 634 h 903"/>
              <a:gd name="T70" fmla="*/ 1055 w 1924"/>
              <a:gd name="T71" fmla="*/ 617 h 903"/>
              <a:gd name="T72" fmla="*/ 1198 w 1924"/>
              <a:gd name="T73" fmla="*/ 598 h 90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924"/>
              <a:gd name="T112" fmla="*/ 0 h 903"/>
              <a:gd name="T113" fmla="*/ 1924 w 1924"/>
              <a:gd name="T114" fmla="*/ 903 h 903"/>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924" h="903" extrusionOk="0">
                <a:moveTo>
                  <a:pt x="1330" y="20"/>
                </a:moveTo>
                <a:cubicBezTo>
                  <a:pt x="1325" y="13"/>
                  <a:pt x="1321" y="7"/>
                  <a:pt x="1316" y="0"/>
                </a:cubicBezTo>
                <a:cubicBezTo>
                  <a:pt x="1368" y="27"/>
                  <a:pt x="1419" y="42"/>
                  <a:pt x="1478" y="51"/>
                </a:cubicBezTo>
                <a:cubicBezTo>
                  <a:pt x="1565" y="64"/>
                  <a:pt x="1651" y="58"/>
                  <a:pt x="1737" y="47"/>
                </a:cubicBezTo>
                <a:cubicBezTo>
                  <a:pt x="1791" y="40"/>
                  <a:pt x="1851" y="12"/>
                  <a:pt x="1905" y="11"/>
                </a:cubicBezTo>
                <a:cubicBezTo>
                  <a:pt x="1911" y="13"/>
                  <a:pt x="1917" y="14"/>
                  <a:pt x="1923" y="16"/>
                </a:cubicBezTo>
                <a:cubicBezTo>
                  <a:pt x="1911" y="73"/>
                  <a:pt x="1892" y="125"/>
                  <a:pt x="1875" y="182"/>
                </a:cubicBezTo>
                <a:cubicBezTo>
                  <a:pt x="1840" y="299"/>
                  <a:pt x="1817" y="422"/>
                  <a:pt x="1805" y="543"/>
                </a:cubicBezTo>
                <a:cubicBezTo>
                  <a:pt x="1795" y="642"/>
                  <a:pt x="1798" y="731"/>
                  <a:pt x="1813" y="828"/>
                </a:cubicBezTo>
                <a:cubicBezTo>
                  <a:pt x="1817" y="853"/>
                  <a:pt x="1822" y="877"/>
                  <a:pt x="1828" y="902"/>
                </a:cubicBezTo>
              </a:path>
              <a:path w="1924" h="903" extrusionOk="0">
                <a:moveTo>
                  <a:pt x="1474" y="533"/>
                </a:moveTo>
                <a:cubicBezTo>
                  <a:pt x="1469" y="528"/>
                  <a:pt x="1463" y="524"/>
                  <a:pt x="1458" y="519"/>
                </a:cubicBezTo>
                <a:cubicBezTo>
                  <a:pt x="1500" y="494"/>
                  <a:pt x="1529" y="491"/>
                  <a:pt x="1578" y="477"/>
                </a:cubicBezTo>
                <a:cubicBezTo>
                  <a:pt x="1652" y="456"/>
                  <a:pt x="1725" y="444"/>
                  <a:pt x="1801" y="427"/>
                </a:cubicBezTo>
              </a:path>
              <a:path w="1924" h="903" extrusionOk="0">
                <a:moveTo>
                  <a:pt x="42" y="326"/>
                </a:moveTo>
                <a:cubicBezTo>
                  <a:pt x="20" y="300"/>
                  <a:pt x="22" y="303"/>
                  <a:pt x="2" y="286"/>
                </a:cubicBezTo>
                <a:cubicBezTo>
                  <a:pt x="2" y="350"/>
                  <a:pt x="16" y="407"/>
                  <a:pt x="32" y="470"/>
                </a:cubicBezTo>
                <a:cubicBezTo>
                  <a:pt x="50" y="541"/>
                  <a:pt x="67" y="613"/>
                  <a:pt x="91" y="683"/>
                </a:cubicBezTo>
                <a:cubicBezTo>
                  <a:pt x="100" y="710"/>
                  <a:pt x="114" y="713"/>
                  <a:pt x="104" y="739"/>
                </a:cubicBezTo>
                <a:cubicBezTo>
                  <a:pt x="88" y="694"/>
                  <a:pt x="80" y="650"/>
                  <a:pt x="83" y="602"/>
                </a:cubicBezTo>
                <a:cubicBezTo>
                  <a:pt x="87" y="537"/>
                  <a:pt x="105" y="464"/>
                  <a:pt x="149" y="414"/>
                </a:cubicBezTo>
                <a:cubicBezTo>
                  <a:pt x="185" y="373"/>
                  <a:pt x="236" y="359"/>
                  <a:pt x="282" y="392"/>
                </a:cubicBezTo>
                <a:cubicBezTo>
                  <a:pt x="323" y="421"/>
                  <a:pt x="344" y="477"/>
                  <a:pt x="355" y="523"/>
                </a:cubicBezTo>
                <a:cubicBezTo>
                  <a:pt x="365" y="566"/>
                  <a:pt x="365" y="611"/>
                  <a:pt x="362" y="655"/>
                </a:cubicBezTo>
                <a:cubicBezTo>
                  <a:pt x="360" y="674"/>
                  <a:pt x="360" y="680"/>
                  <a:pt x="358" y="692"/>
                </a:cubicBezTo>
                <a:cubicBezTo>
                  <a:pt x="353" y="661"/>
                  <a:pt x="359" y="653"/>
                  <a:pt x="363" y="622"/>
                </a:cubicBezTo>
                <a:cubicBezTo>
                  <a:pt x="375" y="530"/>
                  <a:pt x="396" y="313"/>
                  <a:pt x="482" y="257"/>
                </a:cubicBezTo>
                <a:cubicBezTo>
                  <a:pt x="488" y="257"/>
                  <a:pt x="495" y="256"/>
                  <a:pt x="501" y="256"/>
                </a:cubicBezTo>
                <a:cubicBezTo>
                  <a:pt x="530" y="322"/>
                  <a:pt x="531" y="386"/>
                  <a:pt x="536" y="458"/>
                </a:cubicBezTo>
                <a:cubicBezTo>
                  <a:pt x="543" y="548"/>
                  <a:pt x="545" y="641"/>
                  <a:pt x="577" y="727"/>
                </a:cubicBezTo>
                <a:cubicBezTo>
                  <a:pt x="595" y="762"/>
                  <a:pt x="601" y="774"/>
                  <a:pt x="623" y="791"/>
                </a:cubicBezTo>
              </a:path>
              <a:path w="1924" h="903" extrusionOk="0">
                <a:moveTo>
                  <a:pt x="908" y="491"/>
                </a:moveTo>
                <a:cubicBezTo>
                  <a:pt x="929" y="478"/>
                  <a:pt x="980" y="460"/>
                  <a:pt x="1008" y="455"/>
                </a:cubicBezTo>
                <a:cubicBezTo>
                  <a:pt x="1053" y="453"/>
                  <a:pt x="1066" y="453"/>
                  <a:pt x="1094" y="446"/>
                </a:cubicBezTo>
              </a:path>
              <a:path w="1924" h="903" extrusionOk="0">
                <a:moveTo>
                  <a:pt x="944" y="634"/>
                </a:moveTo>
                <a:cubicBezTo>
                  <a:pt x="960" y="668"/>
                  <a:pt x="1014" y="625"/>
                  <a:pt x="1055" y="617"/>
                </a:cubicBezTo>
                <a:cubicBezTo>
                  <a:pt x="1102" y="608"/>
                  <a:pt x="1150" y="603"/>
                  <a:pt x="1198" y="598"/>
                </a:cubicBezTo>
              </a:path>
            </a:pathLst>
          </a:custGeom>
          <a:noFill/>
          <a:ln w="19050" cap="rnd">
            <a:solidFill>
              <a:srgbClr val="FFFF00"/>
            </a:solidFill>
            <a:round/>
            <a:headEnd/>
            <a:tailEnd/>
          </a:ln>
        </p:spPr>
        <p:txBody>
          <a:bodyPr>
            <a:prstTxWarp prst="textNoShape">
              <a:avLst/>
            </a:prstTxWarp>
          </a:bodyPr>
          <a:lstStyle/>
          <a:p>
            <a:endParaRPr lang="en-US"/>
          </a:p>
        </p:txBody>
      </p:sp>
      <p:sp>
        <p:nvSpPr>
          <p:cNvPr id="67604" name="Ink 19"/>
          <p:cNvSpPr>
            <a:spLocks noRot="1" noChangeAspect="1" noEditPoints="1" noChangeArrowheads="1" noChangeShapeType="1" noTextEdit="1"/>
          </p:cNvSpPr>
          <p:nvPr/>
        </p:nvSpPr>
        <p:spPr bwMode="auto">
          <a:xfrm>
            <a:off x="2854325" y="4729163"/>
            <a:ext cx="371475" cy="282575"/>
          </a:xfrm>
          <a:custGeom>
            <a:avLst/>
            <a:gdLst>
              <a:gd name="T0" fmla="*/ 1031 w 1032"/>
              <a:gd name="T1" fmla="*/ 0 h 784"/>
              <a:gd name="T2" fmla="*/ 893 w 1032"/>
              <a:gd name="T3" fmla="*/ 75 h 784"/>
              <a:gd name="T4" fmla="*/ 581 w 1032"/>
              <a:gd name="T5" fmla="*/ 206 h 784"/>
              <a:gd name="T6" fmla="*/ 204 w 1032"/>
              <a:gd name="T7" fmla="*/ 336 h 784"/>
              <a:gd name="T8" fmla="*/ 0 w 1032"/>
              <a:gd name="T9" fmla="*/ 448 h 784"/>
              <a:gd name="T10" fmla="*/ 161 w 1032"/>
              <a:gd name="T11" fmla="*/ 596 h 784"/>
              <a:gd name="T12" fmla="*/ 416 w 1032"/>
              <a:gd name="T13" fmla="*/ 783 h 784"/>
              <a:gd name="T14" fmla="*/ 0 60000 65536"/>
              <a:gd name="T15" fmla="*/ 0 60000 65536"/>
              <a:gd name="T16" fmla="*/ 0 60000 65536"/>
              <a:gd name="T17" fmla="*/ 0 60000 65536"/>
              <a:gd name="T18" fmla="*/ 0 60000 65536"/>
              <a:gd name="T19" fmla="*/ 0 60000 65536"/>
              <a:gd name="T20" fmla="*/ 0 60000 65536"/>
              <a:gd name="T21" fmla="*/ 0 w 1032"/>
              <a:gd name="T22" fmla="*/ 0 h 784"/>
              <a:gd name="T23" fmla="*/ 1032 w 1032"/>
              <a:gd name="T24" fmla="*/ 784 h 78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2" h="784" extrusionOk="0">
                <a:moveTo>
                  <a:pt x="1031" y="0"/>
                </a:moveTo>
                <a:cubicBezTo>
                  <a:pt x="986" y="30"/>
                  <a:pt x="943" y="53"/>
                  <a:pt x="893" y="75"/>
                </a:cubicBezTo>
                <a:cubicBezTo>
                  <a:pt x="789" y="120"/>
                  <a:pt x="686" y="166"/>
                  <a:pt x="581" y="206"/>
                </a:cubicBezTo>
                <a:cubicBezTo>
                  <a:pt x="457" y="253"/>
                  <a:pt x="329" y="292"/>
                  <a:pt x="204" y="336"/>
                </a:cubicBezTo>
                <a:cubicBezTo>
                  <a:pt x="156" y="353"/>
                  <a:pt x="17" y="384"/>
                  <a:pt x="0" y="448"/>
                </a:cubicBezTo>
                <a:cubicBezTo>
                  <a:pt x="-17" y="514"/>
                  <a:pt x="125" y="572"/>
                  <a:pt x="161" y="596"/>
                </a:cubicBezTo>
                <a:cubicBezTo>
                  <a:pt x="249" y="655"/>
                  <a:pt x="332" y="718"/>
                  <a:pt x="416" y="783"/>
                </a:cubicBezTo>
              </a:path>
            </a:pathLst>
          </a:custGeom>
          <a:noFill/>
          <a:ln w="19050" cap="rnd">
            <a:solidFill>
              <a:srgbClr val="FFFF00"/>
            </a:solidFill>
            <a:round/>
            <a:headEnd/>
            <a:tailEnd/>
          </a:ln>
        </p:spPr>
        <p:txBody>
          <a:bodyPr>
            <a:prstTxWarp prst="textNoShape">
              <a:avLst/>
            </a:prstTxWarp>
          </a:bodyPr>
          <a:lstStyle/>
          <a:p>
            <a:endParaRPr lang="en-US"/>
          </a:p>
        </p:txBody>
      </p:sp>
      <p:sp>
        <p:nvSpPr>
          <p:cNvPr id="67605" name="Ink 20"/>
          <p:cNvSpPr>
            <a:spLocks noRot="1" noChangeAspect="1" noEditPoints="1" noChangeArrowheads="1" noChangeShapeType="1" noTextEdit="1"/>
          </p:cNvSpPr>
          <p:nvPr/>
        </p:nvSpPr>
        <p:spPr bwMode="auto">
          <a:xfrm>
            <a:off x="4019550" y="4186238"/>
            <a:ext cx="1303338" cy="506412"/>
          </a:xfrm>
          <a:custGeom>
            <a:avLst/>
            <a:gdLst>
              <a:gd name="T0" fmla="*/ 0 w 3619"/>
              <a:gd name="T1" fmla="*/ 663 h 1408"/>
              <a:gd name="T2" fmla="*/ 266 w 3619"/>
              <a:gd name="T3" fmla="*/ 586 h 1408"/>
              <a:gd name="T4" fmla="*/ 508 w 3619"/>
              <a:gd name="T5" fmla="*/ 620 h 1408"/>
              <a:gd name="T6" fmla="*/ 469 w 3619"/>
              <a:gd name="T7" fmla="*/ 1051 h 1408"/>
              <a:gd name="T8" fmla="*/ 522 w 3619"/>
              <a:gd name="T9" fmla="*/ 1388 h 1408"/>
              <a:gd name="T10" fmla="*/ 237 w 3619"/>
              <a:gd name="T11" fmla="*/ 1001 h 1408"/>
              <a:gd name="T12" fmla="*/ 499 w 3619"/>
              <a:gd name="T13" fmla="*/ 935 h 1408"/>
              <a:gd name="T14" fmla="*/ 676 w 3619"/>
              <a:gd name="T15" fmla="*/ 295 h 1408"/>
              <a:gd name="T16" fmla="*/ 910 w 3619"/>
              <a:gd name="T17" fmla="*/ 98 h 1408"/>
              <a:gd name="T18" fmla="*/ 746 w 3619"/>
              <a:gd name="T19" fmla="*/ 47 h 1408"/>
              <a:gd name="T20" fmla="*/ 754 w 3619"/>
              <a:gd name="T21" fmla="*/ 480 h 1408"/>
              <a:gd name="T22" fmla="*/ 1337 w 3619"/>
              <a:gd name="T23" fmla="*/ 858 h 1408"/>
              <a:gd name="T24" fmla="*/ 1500 w 3619"/>
              <a:gd name="T25" fmla="*/ 1082 h 1408"/>
              <a:gd name="T26" fmla="*/ 1530 w 3619"/>
              <a:gd name="T27" fmla="*/ 1074 h 1408"/>
              <a:gd name="T28" fmla="*/ 1644 w 3619"/>
              <a:gd name="T29" fmla="*/ 963 h 1408"/>
              <a:gd name="T30" fmla="*/ 1656 w 3619"/>
              <a:gd name="T31" fmla="*/ 1095 h 1408"/>
              <a:gd name="T32" fmla="*/ 1796 w 3619"/>
              <a:gd name="T33" fmla="*/ 879 h 1408"/>
              <a:gd name="T34" fmla="*/ 1907 w 3619"/>
              <a:gd name="T35" fmla="*/ 1081 h 1408"/>
              <a:gd name="T36" fmla="*/ 1964 w 3619"/>
              <a:gd name="T37" fmla="*/ 1025 h 1408"/>
              <a:gd name="T38" fmla="*/ 2028 w 3619"/>
              <a:gd name="T39" fmla="*/ 1013 h 1408"/>
              <a:gd name="T40" fmla="*/ 2161 w 3619"/>
              <a:gd name="T41" fmla="*/ 1091 h 1408"/>
              <a:gd name="T42" fmla="*/ 2055 w 3619"/>
              <a:gd name="T43" fmla="*/ 877 h 1408"/>
              <a:gd name="T44" fmla="*/ 2425 w 3619"/>
              <a:gd name="T45" fmla="*/ 859 h 1408"/>
              <a:gd name="T46" fmla="*/ 2384 w 3619"/>
              <a:gd name="T47" fmla="*/ 1074 h 1408"/>
              <a:gd name="T48" fmla="*/ 2500 w 3619"/>
              <a:gd name="T49" fmla="*/ 1064 h 1408"/>
              <a:gd name="T50" fmla="*/ 2527 w 3619"/>
              <a:gd name="T51" fmla="*/ 613 h 1408"/>
              <a:gd name="T52" fmla="*/ 2505 w 3619"/>
              <a:gd name="T53" fmla="*/ 873 h 1408"/>
              <a:gd name="T54" fmla="*/ 2672 w 3619"/>
              <a:gd name="T55" fmla="*/ 1076 h 1408"/>
              <a:gd name="T56" fmla="*/ 2984 w 3619"/>
              <a:gd name="T57" fmla="*/ 869 h 1408"/>
              <a:gd name="T58" fmla="*/ 3051 w 3619"/>
              <a:gd name="T59" fmla="*/ 998 h 1408"/>
              <a:gd name="T60" fmla="*/ 3128 w 3619"/>
              <a:gd name="T61" fmla="*/ 760 h 1408"/>
              <a:gd name="T62" fmla="*/ 3212 w 3619"/>
              <a:gd name="T63" fmla="*/ 829 h 1408"/>
              <a:gd name="T64" fmla="*/ 3337 w 3619"/>
              <a:gd name="T65" fmla="*/ 1024 h 1408"/>
              <a:gd name="T66" fmla="*/ 3398 w 3619"/>
              <a:gd name="T67" fmla="*/ 436 h 1408"/>
              <a:gd name="T68" fmla="*/ 3618 w 3619"/>
              <a:gd name="T69" fmla="*/ 1004 h 1408"/>
              <a:gd name="T70" fmla="*/ 2039 w 3619"/>
              <a:gd name="T71" fmla="*/ 364 h 1408"/>
              <a:gd name="T72" fmla="*/ 1661 w 3619"/>
              <a:gd name="T73" fmla="*/ 436 h 1408"/>
              <a:gd name="T74" fmla="*/ 1708 w 3619"/>
              <a:gd name="T75" fmla="*/ 1257 h 1408"/>
              <a:gd name="T76" fmla="*/ 1066 w 3619"/>
              <a:gd name="T77" fmla="*/ 403 h 1408"/>
              <a:gd name="T78" fmla="*/ 1086 w 3619"/>
              <a:gd name="T79" fmla="*/ 461 h 1408"/>
              <a:gd name="T80" fmla="*/ 1100 w 3619"/>
              <a:gd name="T81" fmla="*/ 1142 h 140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619"/>
              <a:gd name="T124" fmla="*/ 0 h 1408"/>
              <a:gd name="T125" fmla="*/ 3619 w 3619"/>
              <a:gd name="T126" fmla="*/ 1408 h 140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619" h="1408" extrusionOk="0">
                <a:moveTo>
                  <a:pt x="49" y="700"/>
                </a:moveTo>
                <a:cubicBezTo>
                  <a:pt x="32" y="687"/>
                  <a:pt x="16" y="676"/>
                  <a:pt x="0" y="663"/>
                </a:cubicBezTo>
                <a:cubicBezTo>
                  <a:pt x="17" y="653"/>
                  <a:pt x="32" y="647"/>
                  <a:pt x="61" y="641"/>
                </a:cubicBezTo>
                <a:cubicBezTo>
                  <a:pt x="131" y="628"/>
                  <a:pt x="198" y="605"/>
                  <a:pt x="266" y="586"/>
                </a:cubicBezTo>
                <a:cubicBezTo>
                  <a:pt x="330" y="568"/>
                  <a:pt x="399" y="537"/>
                  <a:pt x="466" y="540"/>
                </a:cubicBezTo>
                <a:cubicBezTo>
                  <a:pt x="517" y="542"/>
                  <a:pt x="515" y="580"/>
                  <a:pt x="508" y="620"/>
                </a:cubicBezTo>
                <a:cubicBezTo>
                  <a:pt x="498" y="681"/>
                  <a:pt x="483" y="740"/>
                  <a:pt x="475" y="801"/>
                </a:cubicBezTo>
                <a:cubicBezTo>
                  <a:pt x="464" y="884"/>
                  <a:pt x="464" y="967"/>
                  <a:pt x="469" y="1051"/>
                </a:cubicBezTo>
                <a:cubicBezTo>
                  <a:pt x="474" y="1131"/>
                  <a:pt x="484" y="1211"/>
                  <a:pt x="495" y="1291"/>
                </a:cubicBezTo>
                <a:cubicBezTo>
                  <a:pt x="500" y="1329"/>
                  <a:pt x="507" y="1354"/>
                  <a:pt x="522" y="1388"/>
                </a:cubicBezTo>
              </a:path>
              <a:path w="3619" h="1408" extrusionOk="0">
                <a:moveTo>
                  <a:pt x="153" y="1014"/>
                </a:moveTo>
                <a:cubicBezTo>
                  <a:pt x="134" y="1020"/>
                  <a:pt x="228" y="1003"/>
                  <a:pt x="237" y="1001"/>
                </a:cubicBezTo>
                <a:cubicBezTo>
                  <a:pt x="307" y="986"/>
                  <a:pt x="382" y="974"/>
                  <a:pt x="450" y="954"/>
                </a:cubicBezTo>
                <a:cubicBezTo>
                  <a:pt x="466" y="948"/>
                  <a:pt x="483" y="941"/>
                  <a:pt x="499" y="935"/>
                </a:cubicBezTo>
              </a:path>
              <a:path w="3619" h="1408" extrusionOk="0">
                <a:moveTo>
                  <a:pt x="597" y="275"/>
                </a:moveTo>
                <a:cubicBezTo>
                  <a:pt x="623" y="295"/>
                  <a:pt x="637" y="304"/>
                  <a:pt x="676" y="295"/>
                </a:cubicBezTo>
                <a:cubicBezTo>
                  <a:pt x="726" y="284"/>
                  <a:pt x="781" y="255"/>
                  <a:pt x="820" y="223"/>
                </a:cubicBezTo>
                <a:cubicBezTo>
                  <a:pt x="859" y="191"/>
                  <a:pt x="897" y="149"/>
                  <a:pt x="910" y="98"/>
                </a:cubicBezTo>
                <a:cubicBezTo>
                  <a:pt x="919" y="62"/>
                  <a:pt x="904" y="20"/>
                  <a:pt x="868" y="5"/>
                </a:cubicBezTo>
                <a:cubicBezTo>
                  <a:pt x="823" y="-14"/>
                  <a:pt x="775" y="14"/>
                  <a:pt x="746" y="47"/>
                </a:cubicBezTo>
                <a:cubicBezTo>
                  <a:pt x="700" y="100"/>
                  <a:pt x="678" y="178"/>
                  <a:pt x="671" y="246"/>
                </a:cubicBezTo>
                <a:cubicBezTo>
                  <a:pt x="663" y="332"/>
                  <a:pt x="680" y="427"/>
                  <a:pt x="754" y="480"/>
                </a:cubicBezTo>
                <a:cubicBezTo>
                  <a:pt x="813" y="522"/>
                  <a:pt x="885" y="509"/>
                  <a:pt x="950" y="498"/>
                </a:cubicBezTo>
              </a:path>
              <a:path w="3619" h="1408" extrusionOk="0">
                <a:moveTo>
                  <a:pt x="1337" y="858"/>
                </a:moveTo>
                <a:cubicBezTo>
                  <a:pt x="1367" y="860"/>
                  <a:pt x="1374" y="866"/>
                  <a:pt x="1395" y="892"/>
                </a:cubicBezTo>
                <a:cubicBezTo>
                  <a:pt x="1440" y="949"/>
                  <a:pt x="1476" y="1014"/>
                  <a:pt x="1500" y="1082"/>
                </a:cubicBezTo>
                <a:cubicBezTo>
                  <a:pt x="1511" y="1113"/>
                  <a:pt x="1516" y="1145"/>
                  <a:pt x="1523" y="1177"/>
                </a:cubicBezTo>
                <a:cubicBezTo>
                  <a:pt x="1525" y="1144"/>
                  <a:pt x="1526" y="1108"/>
                  <a:pt x="1530" y="1074"/>
                </a:cubicBezTo>
                <a:cubicBezTo>
                  <a:pt x="1537" y="1015"/>
                  <a:pt x="1548" y="961"/>
                  <a:pt x="1580" y="912"/>
                </a:cubicBezTo>
                <a:cubicBezTo>
                  <a:pt x="1618" y="910"/>
                  <a:pt x="1630" y="925"/>
                  <a:pt x="1644" y="963"/>
                </a:cubicBezTo>
                <a:cubicBezTo>
                  <a:pt x="1656" y="994"/>
                  <a:pt x="1662" y="1036"/>
                  <a:pt x="1660" y="1070"/>
                </a:cubicBezTo>
                <a:cubicBezTo>
                  <a:pt x="1659" y="1083"/>
                  <a:pt x="1659" y="1087"/>
                  <a:pt x="1656" y="1095"/>
                </a:cubicBezTo>
                <a:cubicBezTo>
                  <a:pt x="1666" y="1063"/>
                  <a:pt x="1675" y="1030"/>
                  <a:pt x="1689" y="999"/>
                </a:cubicBezTo>
                <a:cubicBezTo>
                  <a:pt x="1707" y="961"/>
                  <a:pt x="1745" y="879"/>
                  <a:pt x="1796" y="879"/>
                </a:cubicBezTo>
                <a:cubicBezTo>
                  <a:pt x="1836" y="879"/>
                  <a:pt x="1860" y="938"/>
                  <a:pt x="1872" y="968"/>
                </a:cubicBezTo>
                <a:cubicBezTo>
                  <a:pt x="1887" y="1005"/>
                  <a:pt x="1894" y="1044"/>
                  <a:pt x="1907" y="1081"/>
                </a:cubicBezTo>
                <a:cubicBezTo>
                  <a:pt x="1909" y="1085"/>
                  <a:pt x="1910" y="1090"/>
                  <a:pt x="1912" y="1094"/>
                </a:cubicBezTo>
                <a:cubicBezTo>
                  <a:pt x="1942" y="1075"/>
                  <a:pt x="1947" y="1069"/>
                  <a:pt x="1964" y="1025"/>
                </a:cubicBezTo>
                <a:cubicBezTo>
                  <a:pt x="1981" y="982"/>
                  <a:pt x="1995" y="939"/>
                  <a:pt x="2011" y="896"/>
                </a:cubicBezTo>
                <a:cubicBezTo>
                  <a:pt x="2023" y="935"/>
                  <a:pt x="2023" y="972"/>
                  <a:pt x="2028" y="1013"/>
                </a:cubicBezTo>
                <a:cubicBezTo>
                  <a:pt x="2032" y="1047"/>
                  <a:pt x="2034" y="1127"/>
                  <a:pt x="2079" y="1137"/>
                </a:cubicBezTo>
                <a:cubicBezTo>
                  <a:pt x="2111" y="1144"/>
                  <a:pt x="2144" y="1114"/>
                  <a:pt x="2161" y="1091"/>
                </a:cubicBezTo>
                <a:cubicBezTo>
                  <a:pt x="2201" y="1035"/>
                  <a:pt x="2193" y="964"/>
                  <a:pt x="2144" y="917"/>
                </a:cubicBezTo>
                <a:cubicBezTo>
                  <a:pt x="2119" y="893"/>
                  <a:pt x="2086" y="885"/>
                  <a:pt x="2055" y="877"/>
                </a:cubicBezTo>
                <a:cubicBezTo>
                  <a:pt x="2050" y="876"/>
                  <a:pt x="2045" y="876"/>
                  <a:pt x="2040" y="875"/>
                </a:cubicBezTo>
              </a:path>
              <a:path w="3619" h="1408" extrusionOk="0">
                <a:moveTo>
                  <a:pt x="2425" y="859"/>
                </a:moveTo>
                <a:cubicBezTo>
                  <a:pt x="2425" y="903"/>
                  <a:pt x="2419" y="911"/>
                  <a:pt x="2403" y="953"/>
                </a:cubicBezTo>
                <a:cubicBezTo>
                  <a:pt x="2389" y="990"/>
                  <a:pt x="2379" y="1034"/>
                  <a:pt x="2384" y="1074"/>
                </a:cubicBezTo>
                <a:cubicBezTo>
                  <a:pt x="2387" y="1100"/>
                  <a:pt x="2399" y="1132"/>
                  <a:pt x="2429" y="1134"/>
                </a:cubicBezTo>
                <a:cubicBezTo>
                  <a:pt x="2467" y="1136"/>
                  <a:pt x="2488" y="1091"/>
                  <a:pt x="2500" y="1064"/>
                </a:cubicBezTo>
                <a:cubicBezTo>
                  <a:pt x="2532" y="994"/>
                  <a:pt x="2535" y="915"/>
                  <a:pt x="2539" y="839"/>
                </a:cubicBezTo>
                <a:cubicBezTo>
                  <a:pt x="2543" y="765"/>
                  <a:pt x="2543" y="685"/>
                  <a:pt x="2527" y="613"/>
                </a:cubicBezTo>
                <a:cubicBezTo>
                  <a:pt x="2519" y="591"/>
                  <a:pt x="2517" y="582"/>
                  <a:pt x="2502" y="602"/>
                </a:cubicBezTo>
                <a:cubicBezTo>
                  <a:pt x="2490" y="691"/>
                  <a:pt x="2489" y="784"/>
                  <a:pt x="2505" y="873"/>
                </a:cubicBezTo>
                <a:cubicBezTo>
                  <a:pt x="2517" y="939"/>
                  <a:pt x="2543" y="1014"/>
                  <a:pt x="2600" y="1054"/>
                </a:cubicBezTo>
                <a:cubicBezTo>
                  <a:pt x="2636" y="1072"/>
                  <a:pt x="2645" y="1079"/>
                  <a:pt x="2672" y="1076"/>
                </a:cubicBezTo>
              </a:path>
              <a:path w="3619" h="1408" extrusionOk="0">
                <a:moveTo>
                  <a:pt x="2932" y="817"/>
                </a:moveTo>
                <a:cubicBezTo>
                  <a:pt x="2963" y="818"/>
                  <a:pt x="2967" y="841"/>
                  <a:pt x="2984" y="869"/>
                </a:cubicBezTo>
                <a:cubicBezTo>
                  <a:pt x="3004" y="902"/>
                  <a:pt x="3021" y="936"/>
                  <a:pt x="3038" y="970"/>
                </a:cubicBezTo>
                <a:cubicBezTo>
                  <a:pt x="3045" y="984"/>
                  <a:pt x="3047" y="989"/>
                  <a:pt x="3051" y="998"/>
                </a:cubicBezTo>
                <a:cubicBezTo>
                  <a:pt x="3066" y="968"/>
                  <a:pt x="3069" y="937"/>
                  <a:pt x="3077" y="904"/>
                </a:cubicBezTo>
                <a:cubicBezTo>
                  <a:pt x="3089" y="855"/>
                  <a:pt x="3103" y="804"/>
                  <a:pt x="3128" y="760"/>
                </a:cubicBezTo>
                <a:cubicBezTo>
                  <a:pt x="3141" y="742"/>
                  <a:pt x="3143" y="736"/>
                  <a:pt x="3159" y="735"/>
                </a:cubicBezTo>
                <a:cubicBezTo>
                  <a:pt x="3193" y="761"/>
                  <a:pt x="3197" y="790"/>
                  <a:pt x="3212" y="829"/>
                </a:cubicBezTo>
                <a:cubicBezTo>
                  <a:pt x="3232" y="882"/>
                  <a:pt x="3252" y="933"/>
                  <a:pt x="3282" y="981"/>
                </a:cubicBezTo>
                <a:cubicBezTo>
                  <a:pt x="3298" y="1006"/>
                  <a:pt x="3311" y="1014"/>
                  <a:pt x="3337" y="1024"/>
                </a:cubicBezTo>
              </a:path>
              <a:path w="3619" h="1408" extrusionOk="0">
                <a:moveTo>
                  <a:pt x="3364" y="479"/>
                </a:moveTo>
                <a:cubicBezTo>
                  <a:pt x="3378" y="420"/>
                  <a:pt x="3366" y="456"/>
                  <a:pt x="3398" y="436"/>
                </a:cubicBezTo>
                <a:cubicBezTo>
                  <a:pt x="3447" y="490"/>
                  <a:pt x="3479" y="552"/>
                  <a:pt x="3510" y="619"/>
                </a:cubicBezTo>
                <a:cubicBezTo>
                  <a:pt x="3565" y="740"/>
                  <a:pt x="3620" y="869"/>
                  <a:pt x="3618" y="1004"/>
                </a:cubicBezTo>
                <a:cubicBezTo>
                  <a:pt x="3611" y="1076"/>
                  <a:pt x="3610" y="1099"/>
                  <a:pt x="3586" y="1142"/>
                </a:cubicBezTo>
              </a:path>
              <a:path w="3619" h="1408" extrusionOk="0">
                <a:moveTo>
                  <a:pt x="2039" y="364"/>
                </a:moveTo>
                <a:cubicBezTo>
                  <a:pt x="1985" y="297"/>
                  <a:pt x="1936" y="213"/>
                  <a:pt x="1835" y="229"/>
                </a:cubicBezTo>
                <a:cubicBezTo>
                  <a:pt x="1743" y="243"/>
                  <a:pt x="1688" y="359"/>
                  <a:pt x="1661" y="436"/>
                </a:cubicBezTo>
                <a:cubicBezTo>
                  <a:pt x="1614" y="572"/>
                  <a:pt x="1602" y="731"/>
                  <a:pt x="1609" y="874"/>
                </a:cubicBezTo>
                <a:cubicBezTo>
                  <a:pt x="1615" y="999"/>
                  <a:pt x="1636" y="1151"/>
                  <a:pt x="1708" y="1257"/>
                </a:cubicBezTo>
                <a:cubicBezTo>
                  <a:pt x="1726" y="1276"/>
                  <a:pt x="1743" y="1296"/>
                  <a:pt x="1761" y="1315"/>
                </a:cubicBezTo>
              </a:path>
              <a:path w="3619" h="1408" extrusionOk="0">
                <a:moveTo>
                  <a:pt x="1066" y="403"/>
                </a:moveTo>
                <a:cubicBezTo>
                  <a:pt x="1089" y="388"/>
                  <a:pt x="1104" y="374"/>
                  <a:pt x="1127" y="359"/>
                </a:cubicBezTo>
                <a:cubicBezTo>
                  <a:pt x="1115" y="392"/>
                  <a:pt x="1099" y="427"/>
                  <a:pt x="1086" y="461"/>
                </a:cubicBezTo>
                <a:cubicBezTo>
                  <a:pt x="1051" y="556"/>
                  <a:pt x="1028" y="655"/>
                  <a:pt x="1021" y="757"/>
                </a:cubicBezTo>
                <a:cubicBezTo>
                  <a:pt x="1012" y="891"/>
                  <a:pt x="1030" y="1025"/>
                  <a:pt x="1100" y="1142"/>
                </a:cubicBezTo>
                <a:cubicBezTo>
                  <a:pt x="1185" y="1283"/>
                  <a:pt x="1322" y="1349"/>
                  <a:pt x="1468" y="1407"/>
                </a:cubicBezTo>
              </a:path>
            </a:pathLst>
          </a:custGeom>
          <a:noFill/>
          <a:ln w="19050" cap="rnd">
            <a:solidFill>
              <a:srgbClr val="FFFF00"/>
            </a:solidFill>
            <a:round/>
            <a:headEnd/>
            <a:tailEnd/>
          </a:ln>
        </p:spPr>
        <p:txBody>
          <a:bodyPr>
            <a:prstTxWarp prst="textNoShape">
              <a:avLst/>
            </a:prstTxWarp>
          </a:bodyPr>
          <a:lstStyle/>
          <a:p>
            <a:endParaRPr lang="en-US"/>
          </a:p>
        </p:txBody>
      </p:sp>
      <p:sp>
        <p:nvSpPr>
          <p:cNvPr id="67606" name="Ink 21"/>
          <p:cNvSpPr>
            <a:spLocks noRot="1" noChangeAspect="1" noEditPoints="1" noChangeArrowheads="1" noChangeShapeType="1" noTextEdit="1"/>
          </p:cNvSpPr>
          <p:nvPr/>
        </p:nvSpPr>
        <p:spPr bwMode="auto">
          <a:xfrm>
            <a:off x="5505450" y="4117975"/>
            <a:ext cx="508000" cy="455613"/>
          </a:xfrm>
          <a:custGeom>
            <a:avLst/>
            <a:gdLst>
              <a:gd name="T0" fmla="*/ 0 w 1413"/>
              <a:gd name="T1" fmla="*/ 870 h 1267"/>
              <a:gd name="T2" fmla="*/ 99 w 1413"/>
              <a:gd name="T3" fmla="*/ 873 h 1267"/>
              <a:gd name="T4" fmla="*/ 266 w 1413"/>
              <a:gd name="T5" fmla="*/ 887 h 1267"/>
              <a:gd name="T6" fmla="*/ 115 w 1413"/>
              <a:gd name="T7" fmla="*/ 1040 h 1267"/>
              <a:gd name="T8" fmla="*/ 206 w 1413"/>
              <a:gd name="T9" fmla="*/ 1066 h 1267"/>
              <a:gd name="T10" fmla="*/ 315 w 1413"/>
              <a:gd name="T11" fmla="*/ 1056 h 1267"/>
              <a:gd name="T12" fmla="*/ 641 w 1413"/>
              <a:gd name="T13" fmla="*/ 614 h 1267"/>
              <a:gd name="T14" fmla="*/ 736 w 1413"/>
              <a:gd name="T15" fmla="*/ 625 h 1267"/>
              <a:gd name="T16" fmla="*/ 960 w 1413"/>
              <a:gd name="T17" fmla="*/ 728 h 1267"/>
              <a:gd name="T18" fmla="*/ 973 w 1413"/>
              <a:gd name="T19" fmla="*/ 952 h 1267"/>
              <a:gd name="T20" fmla="*/ 933 w 1413"/>
              <a:gd name="T21" fmla="*/ 1205 h 1267"/>
              <a:gd name="T22" fmla="*/ 925 w 1413"/>
              <a:gd name="T23" fmla="*/ 1266 h 1267"/>
              <a:gd name="T24" fmla="*/ 658 w 1413"/>
              <a:gd name="T25" fmla="*/ 1020 h 1267"/>
              <a:gd name="T26" fmla="*/ 822 w 1413"/>
              <a:gd name="T27" fmla="*/ 902 h 1267"/>
              <a:gd name="T28" fmla="*/ 1001 w 1413"/>
              <a:gd name="T29" fmla="*/ 790 h 1267"/>
              <a:gd name="T30" fmla="*/ 1077 w 1413"/>
              <a:gd name="T31" fmla="*/ 127 h 1267"/>
              <a:gd name="T32" fmla="*/ 1153 w 1413"/>
              <a:gd name="T33" fmla="*/ 39 h 1267"/>
              <a:gd name="T34" fmla="*/ 1255 w 1413"/>
              <a:gd name="T35" fmla="*/ 2 h 1267"/>
              <a:gd name="T36" fmla="*/ 1253 w 1413"/>
              <a:gd name="T37" fmla="*/ 77 h 1267"/>
              <a:gd name="T38" fmla="*/ 1209 w 1413"/>
              <a:gd name="T39" fmla="*/ 183 h 1267"/>
              <a:gd name="T40" fmla="*/ 1283 w 1413"/>
              <a:gd name="T41" fmla="*/ 249 h 1267"/>
              <a:gd name="T42" fmla="*/ 1402 w 1413"/>
              <a:gd name="T43" fmla="*/ 319 h 1267"/>
              <a:gd name="T44" fmla="*/ 1347 w 1413"/>
              <a:gd name="T45" fmla="*/ 449 h 1267"/>
              <a:gd name="T46" fmla="*/ 1211 w 1413"/>
              <a:gd name="T47" fmla="*/ 573 h 126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413"/>
              <a:gd name="T73" fmla="*/ 0 h 1267"/>
              <a:gd name="T74" fmla="*/ 1413 w 1413"/>
              <a:gd name="T75" fmla="*/ 1267 h 126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413" h="1267" extrusionOk="0">
                <a:moveTo>
                  <a:pt x="0" y="870"/>
                </a:moveTo>
                <a:cubicBezTo>
                  <a:pt x="33" y="875"/>
                  <a:pt x="65" y="872"/>
                  <a:pt x="99" y="873"/>
                </a:cubicBezTo>
                <a:cubicBezTo>
                  <a:pt x="155" y="875"/>
                  <a:pt x="211" y="882"/>
                  <a:pt x="266" y="887"/>
                </a:cubicBezTo>
              </a:path>
              <a:path w="1413" h="1267" extrusionOk="0">
                <a:moveTo>
                  <a:pt x="115" y="1040"/>
                </a:moveTo>
                <a:cubicBezTo>
                  <a:pt x="118" y="1086"/>
                  <a:pt x="164" y="1068"/>
                  <a:pt x="206" y="1066"/>
                </a:cubicBezTo>
                <a:cubicBezTo>
                  <a:pt x="262" y="1066"/>
                  <a:pt x="279" y="1066"/>
                  <a:pt x="315" y="1056"/>
                </a:cubicBezTo>
              </a:path>
              <a:path w="1413" h="1267" extrusionOk="0">
                <a:moveTo>
                  <a:pt x="641" y="614"/>
                </a:moveTo>
                <a:cubicBezTo>
                  <a:pt x="667" y="599"/>
                  <a:pt x="702" y="617"/>
                  <a:pt x="736" y="625"/>
                </a:cubicBezTo>
                <a:cubicBezTo>
                  <a:pt x="810" y="643"/>
                  <a:pt x="916" y="656"/>
                  <a:pt x="960" y="728"/>
                </a:cubicBezTo>
                <a:cubicBezTo>
                  <a:pt x="999" y="792"/>
                  <a:pt x="980" y="883"/>
                  <a:pt x="973" y="952"/>
                </a:cubicBezTo>
                <a:cubicBezTo>
                  <a:pt x="964" y="1036"/>
                  <a:pt x="948" y="1121"/>
                  <a:pt x="933" y="1205"/>
                </a:cubicBezTo>
                <a:cubicBezTo>
                  <a:pt x="926" y="1237"/>
                  <a:pt x="923" y="1245"/>
                  <a:pt x="925" y="1266"/>
                </a:cubicBezTo>
              </a:path>
              <a:path w="1413" h="1267" extrusionOk="0">
                <a:moveTo>
                  <a:pt x="658" y="1020"/>
                </a:moveTo>
                <a:cubicBezTo>
                  <a:pt x="708" y="979"/>
                  <a:pt x="765" y="936"/>
                  <a:pt x="822" y="902"/>
                </a:cubicBezTo>
                <a:cubicBezTo>
                  <a:pt x="883" y="865"/>
                  <a:pt x="941" y="828"/>
                  <a:pt x="1001" y="790"/>
                </a:cubicBezTo>
              </a:path>
              <a:path w="1413" h="1267" extrusionOk="0">
                <a:moveTo>
                  <a:pt x="1077" y="127"/>
                </a:moveTo>
                <a:cubicBezTo>
                  <a:pt x="1094" y="90"/>
                  <a:pt x="1117" y="63"/>
                  <a:pt x="1153" y="39"/>
                </a:cubicBezTo>
                <a:cubicBezTo>
                  <a:pt x="1170" y="28"/>
                  <a:pt x="1233" y="-16"/>
                  <a:pt x="1255" y="2"/>
                </a:cubicBezTo>
                <a:cubicBezTo>
                  <a:pt x="1279" y="22"/>
                  <a:pt x="1265" y="52"/>
                  <a:pt x="1253" y="77"/>
                </a:cubicBezTo>
                <a:cubicBezTo>
                  <a:pt x="1238" y="110"/>
                  <a:pt x="1212" y="146"/>
                  <a:pt x="1209" y="183"/>
                </a:cubicBezTo>
                <a:cubicBezTo>
                  <a:pt x="1206" y="224"/>
                  <a:pt x="1255" y="236"/>
                  <a:pt x="1283" y="249"/>
                </a:cubicBezTo>
                <a:cubicBezTo>
                  <a:pt x="1320" y="266"/>
                  <a:pt x="1378" y="282"/>
                  <a:pt x="1402" y="319"/>
                </a:cubicBezTo>
                <a:cubicBezTo>
                  <a:pt x="1435" y="370"/>
                  <a:pt x="1376" y="416"/>
                  <a:pt x="1347" y="449"/>
                </a:cubicBezTo>
                <a:cubicBezTo>
                  <a:pt x="1306" y="496"/>
                  <a:pt x="1258" y="532"/>
                  <a:pt x="1211" y="573"/>
                </a:cubicBezTo>
              </a:path>
            </a:pathLst>
          </a:custGeom>
          <a:noFill/>
          <a:ln w="19050" cap="rnd">
            <a:solidFill>
              <a:srgbClr val="FFFF00"/>
            </a:solidFill>
            <a:round/>
            <a:headEnd/>
            <a:tailEnd/>
          </a:ln>
        </p:spPr>
        <p:txBody>
          <a:bodyPr>
            <a:prstTxWarp prst="textNoShape">
              <a:avLst/>
            </a:prstTxWarp>
          </a:bodyPr>
          <a:lstStyle/>
          <a:p>
            <a:endParaRPr lang="en-US"/>
          </a:p>
        </p:txBody>
      </p:sp>
      <p:sp>
        <p:nvSpPr>
          <p:cNvPr id="67607" name="Ink 22"/>
          <p:cNvSpPr>
            <a:spLocks noRot="1" noChangeAspect="1" noEditPoints="1" noChangeArrowheads="1" noChangeShapeType="1" noTextEdit="1"/>
          </p:cNvSpPr>
          <p:nvPr/>
        </p:nvSpPr>
        <p:spPr bwMode="auto">
          <a:xfrm>
            <a:off x="714375" y="5232400"/>
            <a:ext cx="925513" cy="815975"/>
          </a:xfrm>
          <a:custGeom>
            <a:avLst/>
            <a:gdLst>
              <a:gd name="T0" fmla="*/ 511 w 2568"/>
              <a:gd name="T1" fmla="*/ 1044 h 2267"/>
              <a:gd name="T2" fmla="*/ 511 w 2568"/>
              <a:gd name="T3" fmla="*/ 965 h 2267"/>
              <a:gd name="T4" fmla="*/ 560 w 2568"/>
              <a:gd name="T5" fmla="*/ 1139 h 2267"/>
              <a:gd name="T6" fmla="*/ 641 w 2568"/>
              <a:gd name="T7" fmla="*/ 1551 h 2267"/>
              <a:gd name="T8" fmla="*/ 685 w 2568"/>
              <a:gd name="T9" fmla="*/ 1754 h 2267"/>
              <a:gd name="T10" fmla="*/ 819 w 2568"/>
              <a:gd name="T11" fmla="*/ 1004 h 2267"/>
              <a:gd name="T12" fmla="*/ 844 w 2568"/>
              <a:gd name="T13" fmla="*/ 925 h 2267"/>
              <a:gd name="T14" fmla="*/ 906 w 2568"/>
              <a:gd name="T15" fmla="*/ 929 h 2267"/>
              <a:gd name="T16" fmla="*/ 963 w 2568"/>
              <a:gd name="T17" fmla="*/ 1041 h 2267"/>
              <a:gd name="T18" fmla="*/ 920 w 2568"/>
              <a:gd name="T19" fmla="*/ 1219 h 2267"/>
              <a:gd name="T20" fmla="*/ 850 w 2568"/>
              <a:gd name="T21" fmla="*/ 1308 h 2267"/>
              <a:gd name="T22" fmla="*/ 843 w 2568"/>
              <a:gd name="T23" fmla="*/ 1317 h 2267"/>
              <a:gd name="T24" fmla="*/ 980 w 2568"/>
              <a:gd name="T25" fmla="*/ 1297 h 2267"/>
              <a:gd name="T26" fmla="*/ 1197 w 2568"/>
              <a:gd name="T27" fmla="*/ 1291 h 2267"/>
              <a:gd name="T28" fmla="*/ 1289 w 2568"/>
              <a:gd name="T29" fmla="*/ 1403 h 2267"/>
              <a:gd name="T30" fmla="*/ 1203 w 2568"/>
              <a:gd name="T31" fmla="*/ 1591 h 2267"/>
              <a:gd name="T32" fmla="*/ 949 w 2568"/>
              <a:gd name="T33" fmla="*/ 1703 h 2267"/>
              <a:gd name="T34" fmla="*/ 856 w 2568"/>
              <a:gd name="T35" fmla="*/ 1619 h 2267"/>
              <a:gd name="T36" fmla="*/ 883 w 2568"/>
              <a:gd name="T37" fmla="*/ 1580 h 2267"/>
              <a:gd name="T38" fmla="*/ 24 w 2568"/>
              <a:gd name="T39" fmla="*/ 647 h 2267"/>
              <a:gd name="T40" fmla="*/ 12 w 2568"/>
              <a:gd name="T41" fmla="*/ 819 h 2267"/>
              <a:gd name="T42" fmla="*/ 134 w 2568"/>
              <a:gd name="T43" fmla="*/ 1842 h 2267"/>
              <a:gd name="T44" fmla="*/ 767 w 2568"/>
              <a:gd name="T45" fmla="*/ 2266 h 2267"/>
              <a:gd name="T46" fmla="*/ 1291 w 2568"/>
              <a:gd name="T47" fmla="*/ 716 h 2267"/>
              <a:gd name="T48" fmla="*/ 1337 w 2568"/>
              <a:gd name="T49" fmla="*/ 782 h 2267"/>
              <a:gd name="T50" fmla="*/ 1717 w 2568"/>
              <a:gd name="T51" fmla="*/ 1376 h 2267"/>
              <a:gd name="T52" fmla="*/ 1771 w 2568"/>
              <a:gd name="T53" fmla="*/ 1839 h 2267"/>
              <a:gd name="T54" fmla="*/ 1673 w 2568"/>
              <a:gd name="T55" fmla="*/ 2019 h 2267"/>
              <a:gd name="T56" fmla="*/ 1654 w 2568"/>
              <a:gd name="T57" fmla="*/ 76 h 2267"/>
              <a:gd name="T58" fmla="*/ 1658 w 2568"/>
              <a:gd name="T59" fmla="*/ 0 h 2267"/>
              <a:gd name="T60" fmla="*/ 1641 w 2568"/>
              <a:gd name="T61" fmla="*/ 138 h 2267"/>
              <a:gd name="T62" fmla="*/ 1663 w 2568"/>
              <a:gd name="T63" fmla="*/ 336 h 2267"/>
              <a:gd name="T64" fmla="*/ 1720 w 2568"/>
              <a:gd name="T65" fmla="*/ 453 h 2267"/>
              <a:gd name="T66" fmla="*/ 1753 w 2568"/>
              <a:gd name="T67" fmla="*/ 483 h 2267"/>
              <a:gd name="T68" fmla="*/ 1695 w 2568"/>
              <a:gd name="T69" fmla="*/ 409 h 2267"/>
              <a:gd name="T70" fmla="*/ 1550 w 2568"/>
              <a:gd name="T71" fmla="*/ 375 h 2267"/>
              <a:gd name="T72" fmla="*/ 1396 w 2568"/>
              <a:gd name="T73" fmla="*/ 592 h 2267"/>
              <a:gd name="T74" fmla="*/ 1493 w 2568"/>
              <a:gd name="T75" fmla="*/ 706 h 2267"/>
              <a:gd name="T76" fmla="*/ 1693 w 2568"/>
              <a:gd name="T77" fmla="*/ 686 h 2267"/>
              <a:gd name="T78" fmla="*/ 1808 w 2568"/>
              <a:gd name="T79" fmla="*/ 623 h 2267"/>
              <a:gd name="T80" fmla="*/ 2235 w 2568"/>
              <a:gd name="T81" fmla="*/ 1261 h 2267"/>
              <a:gd name="T82" fmla="*/ 2275 w 2568"/>
              <a:gd name="T83" fmla="*/ 1223 h 2267"/>
              <a:gd name="T84" fmla="*/ 2427 w 2568"/>
              <a:gd name="T85" fmla="*/ 1173 h 2267"/>
              <a:gd name="T86" fmla="*/ 2542 w 2568"/>
              <a:gd name="T87" fmla="*/ 1143 h 2267"/>
              <a:gd name="T88" fmla="*/ 2347 w 2568"/>
              <a:gd name="T89" fmla="*/ 1326 h 2267"/>
              <a:gd name="T90" fmla="*/ 2312 w 2568"/>
              <a:gd name="T91" fmla="*/ 1393 h 2267"/>
              <a:gd name="T92" fmla="*/ 2413 w 2568"/>
              <a:gd name="T93" fmla="*/ 1400 h 2267"/>
              <a:gd name="T94" fmla="*/ 2567 w 2568"/>
              <a:gd name="T95" fmla="*/ 1385 h 226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568"/>
              <a:gd name="T145" fmla="*/ 0 h 2267"/>
              <a:gd name="T146" fmla="*/ 2568 w 2568"/>
              <a:gd name="T147" fmla="*/ 2267 h 226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568" h="2267" extrusionOk="0">
                <a:moveTo>
                  <a:pt x="511" y="1044"/>
                </a:moveTo>
                <a:cubicBezTo>
                  <a:pt x="513" y="1017"/>
                  <a:pt x="512" y="992"/>
                  <a:pt x="511" y="965"/>
                </a:cubicBezTo>
                <a:cubicBezTo>
                  <a:pt x="537" y="1018"/>
                  <a:pt x="547" y="1081"/>
                  <a:pt x="560" y="1139"/>
                </a:cubicBezTo>
                <a:cubicBezTo>
                  <a:pt x="591" y="1276"/>
                  <a:pt x="617" y="1413"/>
                  <a:pt x="641" y="1551"/>
                </a:cubicBezTo>
                <a:cubicBezTo>
                  <a:pt x="653" y="1619"/>
                  <a:pt x="665" y="1688"/>
                  <a:pt x="685" y="1754"/>
                </a:cubicBezTo>
              </a:path>
              <a:path w="2568" h="2267" extrusionOk="0">
                <a:moveTo>
                  <a:pt x="819" y="1004"/>
                </a:moveTo>
                <a:cubicBezTo>
                  <a:pt x="827" y="980"/>
                  <a:pt x="825" y="945"/>
                  <a:pt x="844" y="925"/>
                </a:cubicBezTo>
                <a:cubicBezTo>
                  <a:pt x="865" y="903"/>
                  <a:pt x="884" y="910"/>
                  <a:pt x="906" y="929"/>
                </a:cubicBezTo>
                <a:cubicBezTo>
                  <a:pt x="936" y="954"/>
                  <a:pt x="956" y="1003"/>
                  <a:pt x="963" y="1041"/>
                </a:cubicBezTo>
                <a:cubicBezTo>
                  <a:pt x="975" y="1105"/>
                  <a:pt x="952" y="1165"/>
                  <a:pt x="920" y="1219"/>
                </a:cubicBezTo>
                <a:cubicBezTo>
                  <a:pt x="900" y="1252"/>
                  <a:pt x="874" y="1278"/>
                  <a:pt x="850" y="1308"/>
                </a:cubicBezTo>
                <a:cubicBezTo>
                  <a:pt x="848" y="1311"/>
                  <a:pt x="845" y="1314"/>
                  <a:pt x="843" y="1317"/>
                </a:cubicBezTo>
                <a:cubicBezTo>
                  <a:pt x="891" y="1320"/>
                  <a:pt x="933" y="1305"/>
                  <a:pt x="980" y="1297"/>
                </a:cubicBezTo>
                <a:cubicBezTo>
                  <a:pt x="1049" y="1285"/>
                  <a:pt x="1128" y="1273"/>
                  <a:pt x="1197" y="1291"/>
                </a:cubicBezTo>
                <a:cubicBezTo>
                  <a:pt x="1251" y="1305"/>
                  <a:pt x="1289" y="1346"/>
                  <a:pt x="1289" y="1403"/>
                </a:cubicBezTo>
                <a:cubicBezTo>
                  <a:pt x="1288" y="1471"/>
                  <a:pt x="1245" y="1541"/>
                  <a:pt x="1203" y="1591"/>
                </a:cubicBezTo>
                <a:cubicBezTo>
                  <a:pt x="1145" y="1661"/>
                  <a:pt x="1046" y="1733"/>
                  <a:pt x="949" y="1703"/>
                </a:cubicBezTo>
                <a:cubicBezTo>
                  <a:pt x="919" y="1693"/>
                  <a:pt x="859" y="1656"/>
                  <a:pt x="856" y="1619"/>
                </a:cubicBezTo>
                <a:cubicBezTo>
                  <a:pt x="854" y="1590"/>
                  <a:pt x="866" y="1593"/>
                  <a:pt x="883" y="1580"/>
                </a:cubicBezTo>
              </a:path>
              <a:path w="2568" h="2267" extrusionOk="0">
                <a:moveTo>
                  <a:pt x="24" y="647"/>
                </a:moveTo>
                <a:cubicBezTo>
                  <a:pt x="20" y="704"/>
                  <a:pt x="15" y="762"/>
                  <a:pt x="12" y="819"/>
                </a:cubicBezTo>
                <a:cubicBezTo>
                  <a:pt x="-9" y="1157"/>
                  <a:pt x="-27" y="1533"/>
                  <a:pt x="134" y="1842"/>
                </a:cubicBezTo>
                <a:cubicBezTo>
                  <a:pt x="267" y="2098"/>
                  <a:pt x="490" y="2231"/>
                  <a:pt x="767" y="2266"/>
                </a:cubicBezTo>
              </a:path>
              <a:path w="2568" h="2267" extrusionOk="0">
                <a:moveTo>
                  <a:pt x="1291" y="716"/>
                </a:moveTo>
                <a:cubicBezTo>
                  <a:pt x="1308" y="745"/>
                  <a:pt x="1315" y="757"/>
                  <a:pt x="1337" y="782"/>
                </a:cubicBezTo>
                <a:cubicBezTo>
                  <a:pt x="1491" y="962"/>
                  <a:pt x="1631" y="1154"/>
                  <a:pt x="1717" y="1376"/>
                </a:cubicBezTo>
                <a:cubicBezTo>
                  <a:pt x="1774" y="1522"/>
                  <a:pt x="1807" y="1683"/>
                  <a:pt x="1771" y="1839"/>
                </a:cubicBezTo>
                <a:cubicBezTo>
                  <a:pt x="1754" y="1913"/>
                  <a:pt x="1716" y="1959"/>
                  <a:pt x="1673" y="2019"/>
                </a:cubicBezTo>
              </a:path>
              <a:path w="2568" h="2267" extrusionOk="0">
                <a:moveTo>
                  <a:pt x="1654" y="76"/>
                </a:moveTo>
                <a:cubicBezTo>
                  <a:pt x="1656" y="50"/>
                  <a:pt x="1657" y="25"/>
                  <a:pt x="1658" y="0"/>
                </a:cubicBezTo>
                <a:cubicBezTo>
                  <a:pt x="1643" y="45"/>
                  <a:pt x="1641" y="90"/>
                  <a:pt x="1641" y="138"/>
                </a:cubicBezTo>
                <a:cubicBezTo>
                  <a:pt x="1641" y="204"/>
                  <a:pt x="1645" y="272"/>
                  <a:pt x="1663" y="336"/>
                </a:cubicBezTo>
                <a:cubicBezTo>
                  <a:pt x="1675" y="379"/>
                  <a:pt x="1694" y="417"/>
                  <a:pt x="1720" y="453"/>
                </a:cubicBezTo>
                <a:cubicBezTo>
                  <a:pt x="1732" y="470"/>
                  <a:pt x="1739" y="472"/>
                  <a:pt x="1753" y="483"/>
                </a:cubicBezTo>
                <a:cubicBezTo>
                  <a:pt x="1741" y="450"/>
                  <a:pt x="1725" y="429"/>
                  <a:pt x="1695" y="409"/>
                </a:cubicBezTo>
                <a:cubicBezTo>
                  <a:pt x="1652" y="380"/>
                  <a:pt x="1602" y="361"/>
                  <a:pt x="1550" y="375"/>
                </a:cubicBezTo>
                <a:cubicBezTo>
                  <a:pt x="1458" y="399"/>
                  <a:pt x="1395" y="500"/>
                  <a:pt x="1396" y="592"/>
                </a:cubicBezTo>
                <a:cubicBezTo>
                  <a:pt x="1397" y="653"/>
                  <a:pt x="1436" y="692"/>
                  <a:pt x="1493" y="706"/>
                </a:cubicBezTo>
                <a:cubicBezTo>
                  <a:pt x="1553" y="720"/>
                  <a:pt x="1636" y="706"/>
                  <a:pt x="1693" y="686"/>
                </a:cubicBezTo>
                <a:cubicBezTo>
                  <a:pt x="1735" y="671"/>
                  <a:pt x="1772" y="648"/>
                  <a:pt x="1808" y="623"/>
                </a:cubicBezTo>
              </a:path>
              <a:path w="2568" h="2267" extrusionOk="0">
                <a:moveTo>
                  <a:pt x="2235" y="1261"/>
                </a:moveTo>
                <a:cubicBezTo>
                  <a:pt x="2222" y="1248"/>
                  <a:pt x="2255" y="1232"/>
                  <a:pt x="2275" y="1223"/>
                </a:cubicBezTo>
                <a:cubicBezTo>
                  <a:pt x="2323" y="1200"/>
                  <a:pt x="2376" y="1188"/>
                  <a:pt x="2427" y="1173"/>
                </a:cubicBezTo>
                <a:cubicBezTo>
                  <a:pt x="2466" y="1161"/>
                  <a:pt x="2502" y="1151"/>
                  <a:pt x="2542" y="1143"/>
                </a:cubicBezTo>
              </a:path>
              <a:path w="2568" h="2267" extrusionOk="0">
                <a:moveTo>
                  <a:pt x="2347" y="1326"/>
                </a:moveTo>
                <a:cubicBezTo>
                  <a:pt x="2329" y="1352"/>
                  <a:pt x="2317" y="1365"/>
                  <a:pt x="2312" y="1393"/>
                </a:cubicBezTo>
                <a:cubicBezTo>
                  <a:pt x="2344" y="1407"/>
                  <a:pt x="2376" y="1400"/>
                  <a:pt x="2413" y="1400"/>
                </a:cubicBezTo>
                <a:cubicBezTo>
                  <a:pt x="2465" y="1400"/>
                  <a:pt x="2516" y="1393"/>
                  <a:pt x="2567" y="1385"/>
                </a:cubicBezTo>
              </a:path>
            </a:pathLst>
          </a:custGeom>
          <a:noFill/>
          <a:ln w="19050" cap="rnd">
            <a:solidFill>
              <a:srgbClr val="FFFF00"/>
            </a:solidFill>
            <a:round/>
            <a:headEnd/>
            <a:tailEnd/>
          </a:ln>
        </p:spPr>
        <p:txBody>
          <a:bodyPr>
            <a:prstTxWarp prst="textNoShape">
              <a:avLst/>
            </a:prstTxWarp>
          </a:bodyPr>
          <a:lstStyle/>
          <a:p>
            <a:endParaRPr lang="en-US"/>
          </a:p>
        </p:txBody>
      </p:sp>
      <p:sp>
        <p:nvSpPr>
          <p:cNvPr id="67608" name="Ink 23"/>
          <p:cNvSpPr>
            <a:spLocks noRot="1" noChangeAspect="1" noEditPoints="1" noChangeArrowheads="1" noChangeShapeType="1" noTextEdit="1"/>
          </p:cNvSpPr>
          <p:nvPr/>
        </p:nvSpPr>
        <p:spPr bwMode="auto">
          <a:xfrm>
            <a:off x="1871663" y="5241925"/>
            <a:ext cx="319087" cy="493713"/>
          </a:xfrm>
          <a:custGeom>
            <a:avLst/>
            <a:gdLst>
              <a:gd name="T0" fmla="*/ 12 w 886"/>
              <a:gd name="T1" fmla="*/ 654 h 1373"/>
              <a:gd name="T2" fmla="*/ 4 w 886"/>
              <a:gd name="T3" fmla="*/ 744 h 1373"/>
              <a:gd name="T4" fmla="*/ 21 w 886"/>
              <a:gd name="T5" fmla="*/ 1170 h 1373"/>
              <a:gd name="T6" fmla="*/ 84 w 886"/>
              <a:gd name="T7" fmla="*/ 1364 h 1373"/>
              <a:gd name="T8" fmla="*/ 107 w 886"/>
              <a:gd name="T9" fmla="*/ 1372 h 1373"/>
              <a:gd name="T10" fmla="*/ 197 w 886"/>
              <a:gd name="T11" fmla="*/ 858 h 1373"/>
              <a:gd name="T12" fmla="*/ 222 w 886"/>
              <a:gd name="T13" fmla="*/ 690 h 1373"/>
              <a:gd name="T14" fmla="*/ 338 w 886"/>
              <a:gd name="T15" fmla="*/ 669 h 1373"/>
              <a:gd name="T16" fmla="*/ 410 w 886"/>
              <a:gd name="T17" fmla="*/ 787 h 1373"/>
              <a:gd name="T18" fmla="*/ 398 w 886"/>
              <a:gd name="T19" fmla="*/ 949 h 1373"/>
              <a:gd name="T20" fmla="*/ 410 w 886"/>
              <a:gd name="T21" fmla="*/ 967 h 1373"/>
              <a:gd name="T22" fmla="*/ 529 w 886"/>
              <a:gd name="T23" fmla="*/ 953 h 1373"/>
              <a:gd name="T24" fmla="*/ 669 w 886"/>
              <a:gd name="T25" fmla="*/ 984 h 1373"/>
              <a:gd name="T26" fmla="*/ 677 w 886"/>
              <a:gd name="T27" fmla="*/ 1135 h 1373"/>
              <a:gd name="T28" fmla="*/ 501 w 886"/>
              <a:gd name="T29" fmla="*/ 1302 h 1373"/>
              <a:gd name="T30" fmla="*/ 360 w 886"/>
              <a:gd name="T31" fmla="*/ 1278 h 1373"/>
              <a:gd name="T32" fmla="*/ 478 w 886"/>
              <a:gd name="T33" fmla="*/ 102 h 1373"/>
              <a:gd name="T34" fmla="*/ 620 w 886"/>
              <a:gd name="T35" fmla="*/ 51 h 1373"/>
              <a:gd name="T36" fmla="*/ 827 w 886"/>
              <a:gd name="T37" fmla="*/ 3 h 1373"/>
              <a:gd name="T38" fmla="*/ 885 w 886"/>
              <a:gd name="T39" fmla="*/ 182 h 1373"/>
              <a:gd name="T40" fmla="*/ 866 w 886"/>
              <a:gd name="T41" fmla="*/ 481 h 1373"/>
              <a:gd name="T42" fmla="*/ 880 w 886"/>
              <a:gd name="T43" fmla="*/ 663 h 1373"/>
              <a:gd name="T44" fmla="*/ 659 w 886"/>
              <a:gd name="T45" fmla="*/ 462 h 1373"/>
              <a:gd name="T46" fmla="*/ 714 w 886"/>
              <a:gd name="T47" fmla="*/ 323 h 1373"/>
              <a:gd name="T48" fmla="*/ 807 w 886"/>
              <a:gd name="T49" fmla="*/ 259 h 137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886"/>
              <a:gd name="T76" fmla="*/ 0 h 1373"/>
              <a:gd name="T77" fmla="*/ 886 w 886"/>
              <a:gd name="T78" fmla="*/ 1373 h 137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886" h="1373" extrusionOk="0">
                <a:moveTo>
                  <a:pt x="12" y="654"/>
                </a:moveTo>
                <a:cubicBezTo>
                  <a:pt x="26" y="685"/>
                  <a:pt x="8" y="709"/>
                  <a:pt x="4" y="744"/>
                </a:cubicBezTo>
                <a:cubicBezTo>
                  <a:pt x="-12" y="883"/>
                  <a:pt x="2" y="1032"/>
                  <a:pt x="21" y="1170"/>
                </a:cubicBezTo>
                <a:cubicBezTo>
                  <a:pt x="29" y="1225"/>
                  <a:pt x="37" y="1323"/>
                  <a:pt x="84" y="1364"/>
                </a:cubicBezTo>
                <a:cubicBezTo>
                  <a:pt x="92" y="1367"/>
                  <a:pt x="99" y="1369"/>
                  <a:pt x="107" y="1372"/>
                </a:cubicBezTo>
              </a:path>
              <a:path w="886" h="1373" extrusionOk="0">
                <a:moveTo>
                  <a:pt x="197" y="858"/>
                </a:moveTo>
                <a:cubicBezTo>
                  <a:pt x="186" y="795"/>
                  <a:pt x="172" y="738"/>
                  <a:pt x="222" y="690"/>
                </a:cubicBezTo>
                <a:cubicBezTo>
                  <a:pt x="252" y="662"/>
                  <a:pt x="299" y="651"/>
                  <a:pt x="338" y="669"/>
                </a:cubicBezTo>
                <a:cubicBezTo>
                  <a:pt x="383" y="689"/>
                  <a:pt x="404" y="742"/>
                  <a:pt x="410" y="787"/>
                </a:cubicBezTo>
                <a:cubicBezTo>
                  <a:pt x="416" y="837"/>
                  <a:pt x="386" y="904"/>
                  <a:pt x="398" y="949"/>
                </a:cubicBezTo>
                <a:cubicBezTo>
                  <a:pt x="400" y="961"/>
                  <a:pt x="400" y="965"/>
                  <a:pt x="410" y="967"/>
                </a:cubicBezTo>
                <a:cubicBezTo>
                  <a:pt x="450" y="962"/>
                  <a:pt x="488" y="955"/>
                  <a:pt x="529" y="953"/>
                </a:cubicBezTo>
                <a:cubicBezTo>
                  <a:pt x="578" y="951"/>
                  <a:pt x="629" y="953"/>
                  <a:pt x="669" y="984"/>
                </a:cubicBezTo>
                <a:cubicBezTo>
                  <a:pt x="719" y="1023"/>
                  <a:pt x="705" y="1088"/>
                  <a:pt x="677" y="1135"/>
                </a:cubicBezTo>
                <a:cubicBezTo>
                  <a:pt x="638" y="1201"/>
                  <a:pt x="570" y="1268"/>
                  <a:pt x="501" y="1302"/>
                </a:cubicBezTo>
                <a:cubicBezTo>
                  <a:pt x="444" y="1330"/>
                  <a:pt x="405" y="1311"/>
                  <a:pt x="360" y="1278"/>
                </a:cubicBezTo>
              </a:path>
              <a:path w="886" h="1373" extrusionOk="0">
                <a:moveTo>
                  <a:pt x="478" y="102"/>
                </a:moveTo>
                <a:cubicBezTo>
                  <a:pt x="528" y="96"/>
                  <a:pt x="573" y="70"/>
                  <a:pt x="620" y="51"/>
                </a:cubicBezTo>
                <a:cubicBezTo>
                  <a:pt x="679" y="28"/>
                  <a:pt x="762" y="-15"/>
                  <a:pt x="827" y="3"/>
                </a:cubicBezTo>
                <a:cubicBezTo>
                  <a:pt x="896" y="22"/>
                  <a:pt x="886" y="131"/>
                  <a:pt x="885" y="182"/>
                </a:cubicBezTo>
                <a:cubicBezTo>
                  <a:pt x="882" y="282"/>
                  <a:pt x="868" y="381"/>
                  <a:pt x="866" y="481"/>
                </a:cubicBezTo>
                <a:cubicBezTo>
                  <a:pt x="865" y="546"/>
                  <a:pt x="866" y="600"/>
                  <a:pt x="880" y="663"/>
                </a:cubicBezTo>
              </a:path>
              <a:path w="886" h="1373" extrusionOk="0">
                <a:moveTo>
                  <a:pt x="659" y="462"/>
                </a:moveTo>
                <a:cubicBezTo>
                  <a:pt x="656" y="394"/>
                  <a:pt x="666" y="373"/>
                  <a:pt x="714" y="323"/>
                </a:cubicBezTo>
                <a:cubicBezTo>
                  <a:pt x="754" y="284"/>
                  <a:pt x="769" y="271"/>
                  <a:pt x="807" y="259"/>
                </a:cubicBezTo>
              </a:path>
            </a:pathLst>
          </a:custGeom>
          <a:noFill/>
          <a:ln w="19050" cap="rnd">
            <a:solidFill>
              <a:srgbClr val="FFFF00"/>
            </a:solidFill>
            <a:round/>
            <a:headEnd/>
            <a:tailEnd/>
          </a:ln>
        </p:spPr>
        <p:txBody>
          <a:bodyPr>
            <a:prstTxWarp prst="textNoShape">
              <a:avLst/>
            </a:prstTxWarp>
          </a:bodyPr>
          <a:lstStyle/>
          <a:p>
            <a:endParaRPr lang="en-US"/>
          </a:p>
        </p:txBody>
      </p:sp>
      <p:sp>
        <p:nvSpPr>
          <p:cNvPr id="67609" name="Ink 24"/>
          <p:cNvSpPr>
            <a:spLocks noRot="1" noChangeAspect="1" noEditPoints="1" noChangeArrowheads="1" noChangeShapeType="1" noTextEdit="1"/>
          </p:cNvSpPr>
          <p:nvPr/>
        </p:nvSpPr>
        <p:spPr bwMode="auto">
          <a:xfrm>
            <a:off x="2409825" y="5268913"/>
            <a:ext cx="933450" cy="490537"/>
          </a:xfrm>
          <a:custGeom>
            <a:avLst/>
            <a:gdLst>
              <a:gd name="T0" fmla="*/ 176 w 2593"/>
              <a:gd name="T1" fmla="*/ 696 h 1363"/>
              <a:gd name="T2" fmla="*/ 238 w 2593"/>
              <a:gd name="T3" fmla="*/ 892 h 1363"/>
              <a:gd name="T4" fmla="*/ 208 w 2593"/>
              <a:gd name="T5" fmla="*/ 880 h 1363"/>
              <a:gd name="T6" fmla="*/ 313 w 2593"/>
              <a:gd name="T7" fmla="*/ 744 h 1363"/>
              <a:gd name="T8" fmla="*/ 435 w 2593"/>
              <a:gd name="T9" fmla="*/ 968 h 1363"/>
              <a:gd name="T10" fmla="*/ 474 w 2593"/>
              <a:gd name="T11" fmla="*/ 698 h 1363"/>
              <a:gd name="T12" fmla="*/ 555 w 2593"/>
              <a:gd name="T13" fmla="*/ 777 h 1363"/>
              <a:gd name="T14" fmla="*/ 669 w 2593"/>
              <a:gd name="T15" fmla="*/ 864 h 1363"/>
              <a:gd name="T16" fmla="*/ 730 w 2593"/>
              <a:gd name="T17" fmla="*/ 676 h 1363"/>
              <a:gd name="T18" fmla="*/ 860 w 2593"/>
              <a:gd name="T19" fmla="*/ 880 h 1363"/>
              <a:gd name="T20" fmla="*/ 806 w 2593"/>
              <a:gd name="T21" fmla="*/ 631 h 1363"/>
              <a:gd name="T22" fmla="*/ 1169 w 2593"/>
              <a:gd name="T23" fmla="*/ 588 h 1363"/>
              <a:gd name="T24" fmla="*/ 1052 w 2593"/>
              <a:gd name="T25" fmla="*/ 784 h 1363"/>
              <a:gd name="T26" fmla="*/ 1160 w 2593"/>
              <a:gd name="T27" fmla="*/ 791 h 1363"/>
              <a:gd name="T28" fmla="*/ 1236 w 2593"/>
              <a:gd name="T29" fmla="*/ 244 h 1363"/>
              <a:gd name="T30" fmla="*/ 1137 w 2593"/>
              <a:gd name="T31" fmla="*/ 306 h 1363"/>
              <a:gd name="T32" fmla="*/ 1429 w 2593"/>
              <a:gd name="T33" fmla="*/ 872 h 1363"/>
              <a:gd name="T34" fmla="*/ 1663 w 2593"/>
              <a:gd name="T35" fmla="*/ 255 h 1363"/>
              <a:gd name="T36" fmla="*/ 1824 w 2593"/>
              <a:gd name="T37" fmla="*/ 230 h 1363"/>
              <a:gd name="T38" fmla="*/ 1720 w 2593"/>
              <a:gd name="T39" fmla="*/ 444 h 1363"/>
              <a:gd name="T40" fmla="*/ 1949 w 2593"/>
              <a:gd name="T41" fmla="*/ 507 h 1363"/>
              <a:gd name="T42" fmla="*/ 1856 w 2593"/>
              <a:gd name="T43" fmla="*/ 716 h 1363"/>
              <a:gd name="T44" fmla="*/ 1900 w 2593"/>
              <a:gd name="T45" fmla="*/ 269 h 1363"/>
              <a:gd name="T46" fmla="*/ 2124 w 2593"/>
              <a:gd name="T47" fmla="*/ 144 h 1363"/>
              <a:gd name="T48" fmla="*/ 2159 w 2593"/>
              <a:gd name="T49" fmla="*/ 456 h 1363"/>
              <a:gd name="T50" fmla="*/ 2245 w 2593"/>
              <a:gd name="T51" fmla="*/ 481 h 1363"/>
              <a:gd name="T52" fmla="*/ 2328 w 2593"/>
              <a:gd name="T53" fmla="*/ 620 h 1363"/>
              <a:gd name="T54" fmla="*/ 2340 w 2593"/>
              <a:gd name="T55" fmla="*/ 0 h 1363"/>
              <a:gd name="T56" fmla="*/ 2566 w 2593"/>
              <a:gd name="T57" fmla="*/ 291 h 1363"/>
              <a:gd name="T58" fmla="*/ 2480 w 2593"/>
              <a:gd name="T59" fmla="*/ 941 h 1363"/>
              <a:gd name="T60" fmla="*/ 229 w 2593"/>
              <a:gd name="T61" fmla="*/ 184 h 1363"/>
              <a:gd name="T62" fmla="*/ 75 w 2593"/>
              <a:gd name="T63" fmla="*/ 1182 h 136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593"/>
              <a:gd name="T97" fmla="*/ 0 h 1363"/>
              <a:gd name="T98" fmla="*/ 2593 w 2593"/>
              <a:gd name="T99" fmla="*/ 1363 h 1363"/>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593" h="1363" extrusionOk="0">
                <a:moveTo>
                  <a:pt x="120" y="672"/>
                </a:moveTo>
                <a:cubicBezTo>
                  <a:pt x="144" y="676"/>
                  <a:pt x="158" y="677"/>
                  <a:pt x="176" y="696"/>
                </a:cubicBezTo>
                <a:cubicBezTo>
                  <a:pt x="201" y="723"/>
                  <a:pt x="220" y="756"/>
                  <a:pt x="230" y="791"/>
                </a:cubicBezTo>
                <a:cubicBezTo>
                  <a:pt x="239" y="823"/>
                  <a:pt x="243" y="859"/>
                  <a:pt x="238" y="892"/>
                </a:cubicBezTo>
                <a:cubicBezTo>
                  <a:pt x="234" y="908"/>
                  <a:pt x="233" y="912"/>
                  <a:pt x="232" y="923"/>
                </a:cubicBezTo>
                <a:cubicBezTo>
                  <a:pt x="219" y="913"/>
                  <a:pt x="211" y="925"/>
                  <a:pt x="208" y="880"/>
                </a:cubicBezTo>
                <a:cubicBezTo>
                  <a:pt x="206" y="840"/>
                  <a:pt x="214" y="794"/>
                  <a:pt x="235" y="759"/>
                </a:cubicBezTo>
                <a:cubicBezTo>
                  <a:pt x="254" y="727"/>
                  <a:pt x="284" y="722"/>
                  <a:pt x="313" y="744"/>
                </a:cubicBezTo>
                <a:cubicBezTo>
                  <a:pt x="365" y="785"/>
                  <a:pt x="382" y="856"/>
                  <a:pt x="407" y="913"/>
                </a:cubicBezTo>
                <a:cubicBezTo>
                  <a:pt x="415" y="932"/>
                  <a:pt x="426" y="950"/>
                  <a:pt x="435" y="968"/>
                </a:cubicBezTo>
                <a:cubicBezTo>
                  <a:pt x="447" y="937"/>
                  <a:pt x="451" y="910"/>
                  <a:pt x="451" y="868"/>
                </a:cubicBezTo>
                <a:cubicBezTo>
                  <a:pt x="451" y="825"/>
                  <a:pt x="440" y="732"/>
                  <a:pt x="474" y="698"/>
                </a:cubicBezTo>
                <a:cubicBezTo>
                  <a:pt x="479" y="697"/>
                  <a:pt x="483" y="695"/>
                  <a:pt x="488" y="694"/>
                </a:cubicBezTo>
                <a:cubicBezTo>
                  <a:pt x="523" y="714"/>
                  <a:pt x="537" y="740"/>
                  <a:pt x="555" y="777"/>
                </a:cubicBezTo>
                <a:cubicBezTo>
                  <a:pt x="581" y="830"/>
                  <a:pt x="597" y="888"/>
                  <a:pt x="624" y="941"/>
                </a:cubicBezTo>
                <a:cubicBezTo>
                  <a:pt x="649" y="920"/>
                  <a:pt x="657" y="903"/>
                  <a:pt x="669" y="864"/>
                </a:cubicBezTo>
                <a:cubicBezTo>
                  <a:pt x="683" y="818"/>
                  <a:pt x="687" y="712"/>
                  <a:pt x="718" y="676"/>
                </a:cubicBezTo>
                <a:cubicBezTo>
                  <a:pt x="722" y="676"/>
                  <a:pt x="726" y="676"/>
                  <a:pt x="730" y="676"/>
                </a:cubicBezTo>
                <a:cubicBezTo>
                  <a:pt x="738" y="717"/>
                  <a:pt x="744" y="757"/>
                  <a:pt x="762" y="795"/>
                </a:cubicBezTo>
                <a:cubicBezTo>
                  <a:pt x="782" y="835"/>
                  <a:pt x="813" y="873"/>
                  <a:pt x="860" y="880"/>
                </a:cubicBezTo>
                <a:cubicBezTo>
                  <a:pt x="957" y="894"/>
                  <a:pt x="1022" y="769"/>
                  <a:pt x="957" y="697"/>
                </a:cubicBezTo>
                <a:cubicBezTo>
                  <a:pt x="921" y="657"/>
                  <a:pt x="857" y="640"/>
                  <a:pt x="806" y="631"/>
                </a:cubicBezTo>
                <a:cubicBezTo>
                  <a:pt x="779" y="626"/>
                  <a:pt x="761" y="631"/>
                  <a:pt x="736" y="634"/>
                </a:cubicBezTo>
              </a:path>
              <a:path w="2593" h="1363" extrusionOk="0">
                <a:moveTo>
                  <a:pt x="1169" y="588"/>
                </a:moveTo>
                <a:cubicBezTo>
                  <a:pt x="1146" y="610"/>
                  <a:pt x="1111" y="634"/>
                  <a:pt x="1092" y="658"/>
                </a:cubicBezTo>
                <a:cubicBezTo>
                  <a:pt x="1066" y="690"/>
                  <a:pt x="1053" y="744"/>
                  <a:pt x="1052" y="784"/>
                </a:cubicBezTo>
                <a:cubicBezTo>
                  <a:pt x="1055" y="809"/>
                  <a:pt x="1055" y="817"/>
                  <a:pt x="1068" y="830"/>
                </a:cubicBezTo>
                <a:cubicBezTo>
                  <a:pt x="1110" y="841"/>
                  <a:pt x="1132" y="826"/>
                  <a:pt x="1160" y="791"/>
                </a:cubicBezTo>
                <a:cubicBezTo>
                  <a:pt x="1212" y="727"/>
                  <a:pt x="1234" y="639"/>
                  <a:pt x="1246" y="560"/>
                </a:cubicBezTo>
                <a:cubicBezTo>
                  <a:pt x="1261" y="455"/>
                  <a:pt x="1254" y="348"/>
                  <a:pt x="1236" y="244"/>
                </a:cubicBezTo>
                <a:cubicBezTo>
                  <a:pt x="1226" y="187"/>
                  <a:pt x="1218" y="165"/>
                  <a:pt x="1181" y="128"/>
                </a:cubicBezTo>
                <a:cubicBezTo>
                  <a:pt x="1132" y="174"/>
                  <a:pt x="1137" y="239"/>
                  <a:pt x="1137" y="306"/>
                </a:cubicBezTo>
                <a:cubicBezTo>
                  <a:pt x="1137" y="468"/>
                  <a:pt x="1163" y="643"/>
                  <a:pt x="1262" y="776"/>
                </a:cubicBezTo>
                <a:cubicBezTo>
                  <a:pt x="1307" y="837"/>
                  <a:pt x="1359" y="857"/>
                  <a:pt x="1429" y="872"/>
                </a:cubicBezTo>
              </a:path>
              <a:path w="2593" h="1363" extrusionOk="0">
                <a:moveTo>
                  <a:pt x="1622" y="314"/>
                </a:moveTo>
                <a:cubicBezTo>
                  <a:pt x="1632" y="282"/>
                  <a:pt x="1635" y="278"/>
                  <a:pt x="1663" y="255"/>
                </a:cubicBezTo>
                <a:cubicBezTo>
                  <a:pt x="1695" y="229"/>
                  <a:pt x="1737" y="206"/>
                  <a:pt x="1777" y="196"/>
                </a:cubicBezTo>
                <a:cubicBezTo>
                  <a:pt x="1803" y="189"/>
                  <a:pt x="1834" y="196"/>
                  <a:pt x="1824" y="230"/>
                </a:cubicBezTo>
                <a:cubicBezTo>
                  <a:pt x="1812" y="271"/>
                  <a:pt x="1779" y="312"/>
                  <a:pt x="1757" y="348"/>
                </a:cubicBezTo>
                <a:cubicBezTo>
                  <a:pt x="1743" y="371"/>
                  <a:pt x="1704" y="414"/>
                  <a:pt x="1720" y="444"/>
                </a:cubicBezTo>
                <a:cubicBezTo>
                  <a:pt x="1736" y="473"/>
                  <a:pt x="1796" y="472"/>
                  <a:pt x="1823" y="476"/>
                </a:cubicBezTo>
                <a:cubicBezTo>
                  <a:pt x="1863" y="482"/>
                  <a:pt x="1915" y="483"/>
                  <a:pt x="1949" y="507"/>
                </a:cubicBezTo>
                <a:cubicBezTo>
                  <a:pt x="1988" y="535"/>
                  <a:pt x="1969" y="572"/>
                  <a:pt x="1953" y="606"/>
                </a:cubicBezTo>
                <a:cubicBezTo>
                  <a:pt x="1935" y="645"/>
                  <a:pt x="1895" y="694"/>
                  <a:pt x="1856" y="716"/>
                </a:cubicBezTo>
                <a:cubicBezTo>
                  <a:pt x="1835" y="721"/>
                  <a:pt x="1831" y="723"/>
                  <a:pt x="1818" y="722"/>
                </a:cubicBezTo>
              </a:path>
              <a:path w="2593" h="1363" extrusionOk="0">
                <a:moveTo>
                  <a:pt x="1900" y="269"/>
                </a:moveTo>
                <a:cubicBezTo>
                  <a:pt x="1916" y="230"/>
                  <a:pt x="1939" y="185"/>
                  <a:pt x="1978" y="160"/>
                </a:cubicBezTo>
                <a:cubicBezTo>
                  <a:pt x="2021" y="133"/>
                  <a:pt x="2077" y="125"/>
                  <a:pt x="2124" y="144"/>
                </a:cubicBezTo>
                <a:cubicBezTo>
                  <a:pt x="2193" y="173"/>
                  <a:pt x="2210" y="249"/>
                  <a:pt x="2200" y="317"/>
                </a:cubicBezTo>
                <a:cubicBezTo>
                  <a:pt x="2193" y="365"/>
                  <a:pt x="2167" y="409"/>
                  <a:pt x="2159" y="456"/>
                </a:cubicBezTo>
                <a:cubicBezTo>
                  <a:pt x="2159" y="462"/>
                  <a:pt x="2159" y="467"/>
                  <a:pt x="2159" y="473"/>
                </a:cubicBezTo>
                <a:cubicBezTo>
                  <a:pt x="2190" y="481"/>
                  <a:pt x="2210" y="483"/>
                  <a:pt x="2245" y="481"/>
                </a:cubicBezTo>
                <a:cubicBezTo>
                  <a:pt x="2277" y="480"/>
                  <a:pt x="2351" y="466"/>
                  <a:pt x="2368" y="505"/>
                </a:cubicBezTo>
                <a:cubicBezTo>
                  <a:pt x="2382" y="537"/>
                  <a:pt x="2347" y="597"/>
                  <a:pt x="2328" y="620"/>
                </a:cubicBezTo>
                <a:cubicBezTo>
                  <a:pt x="2298" y="656"/>
                  <a:pt x="2259" y="684"/>
                  <a:pt x="2223" y="712"/>
                </a:cubicBezTo>
              </a:path>
              <a:path w="2593" h="1363" extrusionOk="0">
                <a:moveTo>
                  <a:pt x="2340" y="0"/>
                </a:moveTo>
                <a:cubicBezTo>
                  <a:pt x="2386" y="5"/>
                  <a:pt x="2425" y="19"/>
                  <a:pt x="2457" y="57"/>
                </a:cubicBezTo>
                <a:cubicBezTo>
                  <a:pt x="2511" y="121"/>
                  <a:pt x="2547" y="211"/>
                  <a:pt x="2566" y="291"/>
                </a:cubicBezTo>
                <a:cubicBezTo>
                  <a:pt x="2600" y="430"/>
                  <a:pt x="2595" y="562"/>
                  <a:pt x="2566" y="701"/>
                </a:cubicBezTo>
                <a:cubicBezTo>
                  <a:pt x="2534" y="824"/>
                  <a:pt x="2523" y="866"/>
                  <a:pt x="2480" y="941"/>
                </a:cubicBezTo>
              </a:path>
              <a:path w="2593" h="1363" extrusionOk="0">
                <a:moveTo>
                  <a:pt x="321" y="83"/>
                </a:moveTo>
                <a:cubicBezTo>
                  <a:pt x="293" y="94"/>
                  <a:pt x="265" y="117"/>
                  <a:pt x="229" y="184"/>
                </a:cubicBezTo>
                <a:cubicBezTo>
                  <a:pt x="160" y="311"/>
                  <a:pt x="102" y="445"/>
                  <a:pt x="59" y="583"/>
                </a:cubicBezTo>
                <a:cubicBezTo>
                  <a:pt x="-1" y="775"/>
                  <a:pt x="-48" y="1004"/>
                  <a:pt x="75" y="1182"/>
                </a:cubicBezTo>
                <a:cubicBezTo>
                  <a:pt x="157" y="1301"/>
                  <a:pt x="261" y="1319"/>
                  <a:pt x="388" y="1362"/>
                </a:cubicBezTo>
              </a:path>
            </a:pathLst>
          </a:custGeom>
          <a:noFill/>
          <a:ln w="19050" cap="rnd">
            <a:solidFill>
              <a:srgbClr val="FFFF00"/>
            </a:solidFill>
            <a:round/>
            <a:headEnd/>
            <a:tailEnd/>
          </a:ln>
        </p:spPr>
        <p:txBody>
          <a:bodyPr>
            <a:prstTxWarp prst="textNoShape">
              <a:avLst/>
            </a:prstTxWarp>
          </a:bodyPr>
          <a:lstStyle/>
          <a:p>
            <a:endParaRPr lang="en-US"/>
          </a:p>
        </p:txBody>
      </p:sp>
      <p:sp>
        <p:nvSpPr>
          <p:cNvPr id="67610" name="Ink 25"/>
          <p:cNvSpPr>
            <a:spLocks noRot="1" noChangeAspect="1" noEditPoints="1" noChangeArrowheads="1" noChangeShapeType="1" noTextEdit="1"/>
          </p:cNvSpPr>
          <p:nvPr/>
        </p:nvSpPr>
        <p:spPr bwMode="auto">
          <a:xfrm>
            <a:off x="4784725" y="4957763"/>
            <a:ext cx="374650" cy="222250"/>
          </a:xfrm>
          <a:custGeom>
            <a:avLst/>
            <a:gdLst>
              <a:gd name="T0" fmla="*/ 28 w 1043"/>
              <a:gd name="T1" fmla="*/ 40 h 616"/>
              <a:gd name="T2" fmla="*/ 6 w 1043"/>
              <a:gd name="T3" fmla="*/ 36 h 616"/>
              <a:gd name="T4" fmla="*/ 80 w 1043"/>
              <a:gd name="T5" fmla="*/ 48 h 616"/>
              <a:gd name="T6" fmla="*/ 326 w 1043"/>
              <a:gd name="T7" fmla="*/ 25 h 616"/>
              <a:gd name="T8" fmla="*/ 513 w 1043"/>
              <a:gd name="T9" fmla="*/ 0 h 616"/>
              <a:gd name="T10" fmla="*/ 529 w 1043"/>
              <a:gd name="T11" fmla="*/ 9 h 616"/>
              <a:gd name="T12" fmla="*/ 52 w 1043"/>
              <a:gd name="T13" fmla="*/ 283 h 616"/>
              <a:gd name="T14" fmla="*/ 181 w 1043"/>
              <a:gd name="T15" fmla="*/ 235 h 616"/>
              <a:gd name="T16" fmla="*/ 419 w 1043"/>
              <a:gd name="T17" fmla="*/ 199 h 616"/>
              <a:gd name="T18" fmla="*/ 462 w 1043"/>
              <a:gd name="T19" fmla="*/ 194 h 616"/>
              <a:gd name="T20" fmla="*/ 199 w 1043"/>
              <a:gd name="T21" fmla="*/ 373 h 616"/>
              <a:gd name="T22" fmla="*/ 167 w 1043"/>
              <a:gd name="T23" fmla="*/ 399 h 616"/>
              <a:gd name="T24" fmla="*/ 344 w 1043"/>
              <a:gd name="T25" fmla="*/ 382 h 616"/>
              <a:gd name="T26" fmla="*/ 471 w 1043"/>
              <a:gd name="T27" fmla="*/ 372 h 616"/>
              <a:gd name="T28" fmla="*/ 750 w 1043"/>
              <a:gd name="T29" fmla="*/ 209 h 616"/>
              <a:gd name="T30" fmla="*/ 774 w 1043"/>
              <a:gd name="T31" fmla="*/ 278 h 616"/>
              <a:gd name="T32" fmla="*/ 807 w 1043"/>
              <a:gd name="T33" fmla="*/ 435 h 616"/>
              <a:gd name="T34" fmla="*/ 830 w 1043"/>
              <a:gd name="T35" fmla="*/ 615 h 616"/>
              <a:gd name="T36" fmla="*/ 806 w 1043"/>
              <a:gd name="T37" fmla="*/ 359 h 616"/>
              <a:gd name="T38" fmla="*/ 835 w 1043"/>
              <a:gd name="T39" fmla="*/ 305 h 616"/>
              <a:gd name="T40" fmla="*/ 927 w 1043"/>
              <a:gd name="T41" fmla="*/ 320 h 616"/>
              <a:gd name="T42" fmla="*/ 1001 w 1043"/>
              <a:gd name="T43" fmla="*/ 405 h 616"/>
              <a:gd name="T44" fmla="*/ 1035 w 1043"/>
              <a:gd name="T45" fmla="*/ 547 h 616"/>
              <a:gd name="T46" fmla="*/ 1042 w 1043"/>
              <a:gd name="T47" fmla="*/ 611 h 61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043"/>
              <a:gd name="T73" fmla="*/ 0 h 616"/>
              <a:gd name="T74" fmla="*/ 1043 w 1043"/>
              <a:gd name="T75" fmla="*/ 616 h 61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043" h="616" extrusionOk="0">
                <a:moveTo>
                  <a:pt x="28" y="40"/>
                </a:moveTo>
                <a:cubicBezTo>
                  <a:pt x="21" y="39"/>
                  <a:pt x="13" y="37"/>
                  <a:pt x="6" y="36"/>
                </a:cubicBezTo>
                <a:cubicBezTo>
                  <a:pt x="4" y="61"/>
                  <a:pt x="55" y="49"/>
                  <a:pt x="80" y="48"/>
                </a:cubicBezTo>
                <a:cubicBezTo>
                  <a:pt x="162" y="45"/>
                  <a:pt x="245" y="37"/>
                  <a:pt x="326" y="25"/>
                </a:cubicBezTo>
                <a:cubicBezTo>
                  <a:pt x="383" y="16"/>
                  <a:pt x="454" y="-12"/>
                  <a:pt x="513" y="0"/>
                </a:cubicBezTo>
                <a:cubicBezTo>
                  <a:pt x="518" y="3"/>
                  <a:pt x="524" y="6"/>
                  <a:pt x="529" y="9"/>
                </a:cubicBezTo>
              </a:path>
              <a:path w="1043" h="616" extrusionOk="0">
                <a:moveTo>
                  <a:pt x="52" y="283"/>
                </a:moveTo>
                <a:cubicBezTo>
                  <a:pt x="95" y="266"/>
                  <a:pt x="135" y="247"/>
                  <a:pt x="181" y="235"/>
                </a:cubicBezTo>
                <a:cubicBezTo>
                  <a:pt x="260" y="214"/>
                  <a:pt x="339" y="206"/>
                  <a:pt x="419" y="199"/>
                </a:cubicBezTo>
                <a:cubicBezTo>
                  <a:pt x="433" y="197"/>
                  <a:pt x="448" y="196"/>
                  <a:pt x="462" y="194"/>
                </a:cubicBezTo>
              </a:path>
              <a:path w="1043" h="616" extrusionOk="0">
                <a:moveTo>
                  <a:pt x="199" y="373"/>
                </a:moveTo>
                <a:cubicBezTo>
                  <a:pt x="174" y="381"/>
                  <a:pt x="164" y="379"/>
                  <a:pt x="167" y="399"/>
                </a:cubicBezTo>
                <a:cubicBezTo>
                  <a:pt x="227" y="394"/>
                  <a:pt x="285" y="388"/>
                  <a:pt x="344" y="382"/>
                </a:cubicBezTo>
                <a:cubicBezTo>
                  <a:pt x="405" y="371"/>
                  <a:pt x="428" y="368"/>
                  <a:pt x="471" y="372"/>
                </a:cubicBezTo>
              </a:path>
              <a:path w="1043" h="616" extrusionOk="0">
                <a:moveTo>
                  <a:pt x="750" y="209"/>
                </a:moveTo>
                <a:cubicBezTo>
                  <a:pt x="748" y="234"/>
                  <a:pt x="765" y="253"/>
                  <a:pt x="774" y="278"/>
                </a:cubicBezTo>
                <a:cubicBezTo>
                  <a:pt x="792" y="329"/>
                  <a:pt x="800" y="382"/>
                  <a:pt x="807" y="435"/>
                </a:cubicBezTo>
                <a:cubicBezTo>
                  <a:pt x="815" y="495"/>
                  <a:pt x="822" y="555"/>
                  <a:pt x="830" y="615"/>
                </a:cubicBezTo>
              </a:path>
              <a:path w="1043" h="616" extrusionOk="0">
                <a:moveTo>
                  <a:pt x="806" y="359"/>
                </a:moveTo>
                <a:cubicBezTo>
                  <a:pt x="808" y="339"/>
                  <a:pt x="814" y="317"/>
                  <a:pt x="835" y="305"/>
                </a:cubicBezTo>
                <a:cubicBezTo>
                  <a:pt x="862" y="290"/>
                  <a:pt x="904" y="306"/>
                  <a:pt x="927" y="320"/>
                </a:cubicBezTo>
                <a:cubicBezTo>
                  <a:pt x="961" y="340"/>
                  <a:pt x="985" y="370"/>
                  <a:pt x="1001" y="405"/>
                </a:cubicBezTo>
                <a:cubicBezTo>
                  <a:pt x="1019" y="446"/>
                  <a:pt x="1031" y="503"/>
                  <a:pt x="1035" y="547"/>
                </a:cubicBezTo>
                <a:cubicBezTo>
                  <a:pt x="1034" y="579"/>
                  <a:pt x="1034" y="590"/>
                  <a:pt x="1042" y="611"/>
                </a:cubicBezTo>
              </a:path>
            </a:pathLst>
          </a:custGeom>
          <a:noFill/>
          <a:ln w="19050" cap="rnd">
            <a:solidFill>
              <a:srgbClr val="FFFF00"/>
            </a:solidFill>
            <a:round/>
            <a:headEnd/>
            <a:tailEnd/>
          </a:ln>
        </p:spPr>
        <p:txBody>
          <a:bodyPr>
            <a:prstTxWarp prst="textNoShape">
              <a:avLst/>
            </a:prstTxWarp>
          </a:bodyPr>
          <a:lstStyle/>
          <a:p>
            <a:endParaRPr lang="en-US"/>
          </a:p>
        </p:txBody>
      </p:sp>
      <p:sp>
        <p:nvSpPr>
          <p:cNvPr id="67611" name="Ink 26"/>
          <p:cNvSpPr>
            <a:spLocks noRot="1" noChangeAspect="1" noEditPoints="1" noChangeArrowheads="1" noChangeShapeType="1" noTextEdit="1"/>
          </p:cNvSpPr>
          <p:nvPr/>
        </p:nvSpPr>
        <p:spPr bwMode="auto">
          <a:xfrm>
            <a:off x="5310188" y="4849813"/>
            <a:ext cx="242887" cy="222250"/>
          </a:xfrm>
          <a:custGeom>
            <a:avLst/>
            <a:gdLst>
              <a:gd name="T0" fmla="*/ 9 w 673"/>
              <a:gd name="T1" fmla="*/ 59 h 617"/>
              <a:gd name="T2" fmla="*/ 6 w 673"/>
              <a:gd name="T3" fmla="*/ 123 h 617"/>
              <a:gd name="T4" fmla="*/ 28 w 673"/>
              <a:gd name="T5" fmla="*/ 317 h 617"/>
              <a:gd name="T6" fmla="*/ 68 w 673"/>
              <a:gd name="T7" fmla="*/ 518 h 617"/>
              <a:gd name="T8" fmla="*/ 92 w 673"/>
              <a:gd name="T9" fmla="*/ 581 h 617"/>
              <a:gd name="T10" fmla="*/ 212 w 673"/>
              <a:gd name="T11" fmla="*/ 217 h 617"/>
              <a:gd name="T12" fmla="*/ 253 w 673"/>
              <a:gd name="T13" fmla="*/ 89 h 617"/>
              <a:gd name="T14" fmla="*/ 378 w 673"/>
              <a:gd name="T15" fmla="*/ 3 h 617"/>
              <a:gd name="T16" fmla="*/ 462 w 673"/>
              <a:gd name="T17" fmla="*/ 55 h 617"/>
              <a:gd name="T18" fmla="*/ 426 w 673"/>
              <a:gd name="T19" fmla="*/ 205 h 617"/>
              <a:gd name="T20" fmla="*/ 400 w 673"/>
              <a:gd name="T21" fmla="*/ 276 h 617"/>
              <a:gd name="T22" fmla="*/ 503 w 673"/>
              <a:gd name="T23" fmla="*/ 267 h 617"/>
              <a:gd name="T24" fmla="*/ 632 w 673"/>
              <a:gd name="T25" fmla="*/ 281 h 617"/>
              <a:gd name="T26" fmla="*/ 661 w 673"/>
              <a:gd name="T27" fmla="*/ 404 h 617"/>
              <a:gd name="T28" fmla="*/ 518 w 673"/>
              <a:gd name="T29" fmla="*/ 560 h 617"/>
              <a:gd name="T30" fmla="*/ 336 w 673"/>
              <a:gd name="T31" fmla="*/ 616 h 61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73"/>
              <a:gd name="T49" fmla="*/ 0 h 617"/>
              <a:gd name="T50" fmla="*/ 673 w 673"/>
              <a:gd name="T51" fmla="*/ 617 h 617"/>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73" h="617" extrusionOk="0">
                <a:moveTo>
                  <a:pt x="9" y="59"/>
                </a:moveTo>
                <a:cubicBezTo>
                  <a:pt x="-12" y="27"/>
                  <a:pt x="5" y="110"/>
                  <a:pt x="6" y="123"/>
                </a:cubicBezTo>
                <a:cubicBezTo>
                  <a:pt x="10" y="188"/>
                  <a:pt x="19" y="252"/>
                  <a:pt x="28" y="317"/>
                </a:cubicBezTo>
                <a:cubicBezTo>
                  <a:pt x="38" y="387"/>
                  <a:pt x="49" y="450"/>
                  <a:pt x="68" y="518"/>
                </a:cubicBezTo>
                <a:cubicBezTo>
                  <a:pt x="77" y="550"/>
                  <a:pt x="80" y="561"/>
                  <a:pt x="92" y="581"/>
                </a:cubicBezTo>
              </a:path>
              <a:path w="673" h="617" extrusionOk="0">
                <a:moveTo>
                  <a:pt x="212" y="217"/>
                </a:moveTo>
                <a:cubicBezTo>
                  <a:pt x="216" y="173"/>
                  <a:pt x="224" y="125"/>
                  <a:pt x="253" y="89"/>
                </a:cubicBezTo>
                <a:cubicBezTo>
                  <a:pt x="283" y="52"/>
                  <a:pt x="332" y="15"/>
                  <a:pt x="378" y="3"/>
                </a:cubicBezTo>
                <a:cubicBezTo>
                  <a:pt x="419" y="-8"/>
                  <a:pt x="457" y="10"/>
                  <a:pt x="462" y="55"/>
                </a:cubicBezTo>
                <a:cubicBezTo>
                  <a:pt x="467" y="104"/>
                  <a:pt x="443" y="160"/>
                  <a:pt x="426" y="205"/>
                </a:cubicBezTo>
                <a:cubicBezTo>
                  <a:pt x="417" y="229"/>
                  <a:pt x="407" y="251"/>
                  <a:pt x="400" y="276"/>
                </a:cubicBezTo>
                <a:cubicBezTo>
                  <a:pt x="435" y="280"/>
                  <a:pt x="467" y="270"/>
                  <a:pt x="503" y="267"/>
                </a:cubicBezTo>
                <a:cubicBezTo>
                  <a:pt x="545" y="263"/>
                  <a:pt x="593" y="260"/>
                  <a:pt x="632" y="281"/>
                </a:cubicBezTo>
                <a:cubicBezTo>
                  <a:pt x="678" y="305"/>
                  <a:pt x="679" y="361"/>
                  <a:pt x="661" y="404"/>
                </a:cubicBezTo>
                <a:cubicBezTo>
                  <a:pt x="636" y="465"/>
                  <a:pt x="571" y="524"/>
                  <a:pt x="518" y="560"/>
                </a:cubicBezTo>
                <a:cubicBezTo>
                  <a:pt x="463" y="598"/>
                  <a:pt x="400" y="608"/>
                  <a:pt x="336" y="616"/>
                </a:cubicBezTo>
              </a:path>
            </a:pathLst>
          </a:custGeom>
          <a:noFill/>
          <a:ln w="19050" cap="rnd">
            <a:solidFill>
              <a:srgbClr val="FFFF00"/>
            </a:solidFill>
            <a:round/>
            <a:headEnd/>
            <a:tailEnd/>
          </a:ln>
        </p:spPr>
        <p:txBody>
          <a:bodyPr>
            <a:prstTxWarp prst="textNoShape">
              <a:avLst/>
            </a:prstTxWarp>
          </a:bodyPr>
          <a:lstStyle/>
          <a:p>
            <a:endParaRPr lang="en-US"/>
          </a:p>
        </p:txBody>
      </p:sp>
      <p:sp>
        <p:nvSpPr>
          <p:cNvPr id="67612" name="Ink 27"/>
          <p:cNvSpPr>
            <a:spLocks noRot="1" noChangeAspect="1" noEditPoints="1" noChangeArrowheads="1" noChangeShapeType="1" noTextEdit="1"/>
          </p:cNvSpPr>
          <p:nvPr/>
        </p:nvSpPr>
        <p:spPr bwMode="auto">
          <a:xfrm>
            <a:off x="1577975" y="5815013"/>
            <a:ext cx="2079625" cy="863600"/>
          </a:xfrm>
          <a:custGeom>
            <a:avLst/>
            <a:gdLst>
              <a:gd name="T0" fmla="*/ 386 w 5779"/>
              <a:gd name="T1" fmla="*/ 1915 h 2398"/>
              <a:gd name="T2" fmla="*/ 483 w 5779"/>
              <a:gd name="T3" fmla="*/ 1939 h 2398"/>
              <a:gd name="T4" fmla="*/ 1365 w 5779"/>
              <a:gd name="T5" fmla="*/ 1589 h 2398"/>
              <a:gd name="T6" fmla="*/ 1445 w 5779"/>
              <a:gd name="T7" fmla="*/ 1548 h 2398"/>
              <a:gd name="T8" fmla="*/ 1407 w 5779"/>
              <a:gd name="T9" fmla="*/ 2076 h 2398"/>
              <a:gd name="T10" fmla="*/ 1669 w 5779"/>
              <a:gd name="T11" fmla="*/ 2081 h 2398"/>
              <a:gd name="T12" fmla="*/ 1892 w 5779"/>
              <a:gd name="T13" fmla="*/ 1760 h 2398"/>
              <a:gd name="T14" fmla="*/ 1969 w 5779"/>
              <a:gd name="T15" fmla="*/ 2089 h 2398"/>
              <a:gd name="T16" fmla="*/ 2193 w 5779"/>
              <a:gd name="T17" fmla="*/ 1529 h 2398"/>
              <a:gd name="T18" fmla="*/ 2134 w 5779"/>
              <a:gd name="T19" fmla="*/ 1827 h 2398"/>
              <a:gd name="T20" fmla="*/ 2211 w 5779"/>
              <a:gd name="T21" fmla="*/ 1651 h 2398"/>
              <a:gd name="T22" fmla="*/ 2375 w 5779"/>
              <a:gd name="T23" fmla="*/ 2134 h 2398"/>
              <a:gd name="T24" fmla="*/ 2429 w 5779"/>
              <a:gd name="T25" fmla="*/ 1606 h 2398"/>
              <a:gd name="T26" fmla="*/ 2762 w 5779"/>
              <a:gd name="T27" fmla="*/ 1921 h 2398"/>
              <a:gd name="T28" fmla="*/ 2551 w 5779"/>
              <a:gd name="T29" fmla="*/ 2056 h 2398"/>
              <a:gd name="T30" fmla="*/ 2744 w 5779"/>
              <a:gd name="T31" fmla="*/ 1780 h 2398"/>
              <a:gd name="T32" fmla="*/ 2953 w 5779"/>
              <a:gd name="T33" fmla="*/ 1302 h 2398"/>
              <a:gd name="T34" fmla="*/ 3171 w 5779"/>
              <a:gd name="T35" fmla="*/ 1725 h 2398"/>
              <a:gd name="T36" fmla="*/ 1129 w 5779"/>
              <a:gd name="T37" fmla="*/ 1299 h 2398"/>
              <a:gd name="T38" fmla="*/ 1181 w 5779"/>
              <a:gd name="T39" fmla="*/ 1966 h 2398"/>
              <a:gd name="T40" fmla="*/ 1621 w 5779"/>
              <a:gd name="T41" fmla="*/ 2353 h 2398"/>
              <a:gd name="T42" fmla="*/ 3481 w 5779"/>
              <a:gd name="T43" fmla="*/ 1159 h 2398"/>
              <a:gd name="T44" fmla="*/ 3568 w 5779"/>
              <a:gd name="T45" fmla="*/ 1228 h 2398"/>
              <a:gd name="T46" fmla="*/ 3481 w 5779"/>
              <a:gd name="T47" fmla="*/ 1499 h 2398"/>
              <a:gd name="T48" fmla="*/ 3656 w 5779"/>
              <a:gd name="T49" fmla="*/ 1448 h 2398"/>
              <a:gd name="T50" fmla="*/ 3538 w 5779"/>
              <a:gd name="T51" fmla="*/ 1063 h 2398"/>
              <a:gd name="T52" fmla="*/ 3578 w 5779"/>
              <a:gd name="T53" fmla="*/ 1378 h 2398"/>
              <a:gd name="T54" fmla="*/ 3673 w 5779"/>
              <a:gd name="T55" fmla="*/ 1290 h 2398"/>
              <a:gd name="T56" fmla="*/ 3683 w 5779"/>
              <a:gd name="T57" fmla="*/ 1167 h 2398"/>
              <a:gd name="T58" fmla="*/ 3571 w 5779"/>
              <a:gd name="T59" fmla="*/ 1391 h 2398"/>
              <a:gd name="T60" fmla="*/ 3625 w 5779"/>
              <a:gd name="T61" fmla="*/ 1348 h 2398"/>
              <a:gd name="T62" fmla="*/ 3593 w 5779"/>
              <a:gd name="T63" fmla="*/ 1244 h 2398"/>
              <a:gd name="T64" fmla="*/ 4041 w 5779"/>
              <a:gd name="T65" fmla="*/ 1618 h 2398"/>
              <a:gd name="T66" fmla="*/ 4065 w 5779"/>
              <a:gd name="T67" fmla="*/ 1540 h 2398"/>
              <a:gd name="T68" fmla="*/ 4122 w 5779"/>
              <a:gd name="T69" fmla="*/ 1915 h 2398"/>
              <a:gd name="T70" fmla="*/ 4308 w 5779"/>
              <a:gd name="T71" fmla="*/ 2090 h 2398"/>
              <a:gd name="T72" fmla="*/ 4577 w 5779"/>
              <a:gd name="T73" fmla="*/ 1629 h 2398"/>
              <a:gd name="T74" fmla="*/ 4602 w 5779"/>
              <a:gd name="T75" fmla="*/ 2029 h 2398"/>
              <a:gd name="T76" fmla="*/ 4726 w 5779"/>
              <a:gd name="T77" fmla="*/ 1543 h 2398"/>
              <a:gd name="T78" fmla="*/ 5003 w 5779"/>
              <a:gd name="T79" fmla="*/ 1787 h 2398"/>
              <a:gd name="T80" fmla="*/ 4782 w 5779"/>
              <a:gd name="T81" fmla="*/ 1911 h 2398"/>
              <a:gd name="T82" fmla="*/ 4972 w 5779"/>
              <a:gd name="T83" fmla="*/ 1694 h 2398"/>
              <a:gd name="T84" fmla="*/ 4907 w 5779"/>
              <a:gd name="T85" fmla="*/ 1501 h 2398"/>
              <a:gd name="T86" fmla="*/ 4807 w 5779"/>
              <a:gd name="T87" fmla="*/ 1780 h 2398"/>
              <a:gd name="T88" fmla="*/ 4899 w 5779"/>
              <a:gd name="T89" fmla="*/ 1613 h 2398"/>
              <a:gd name="T90" fmla="*/ 5005 w 5779"/>
              <a:gd name="T91" fmla="*/ 2005 h 2398"/>
              <a:gd name="T92" fmla="*/ 5160 w 5779"/>
              <a:gd name="T93" fmla="*/ 1591 h 2398"/>
              <a:gd name="T94" fmla="*/ 5296 w 5779"/>
              <a:gd name="T95" fmla="*/ 1524 h 2398"/>
              <a:gd name="T96" fmla="*/ 5474 w 5779"/>
              <a:gd name="T97" fmla="*/ 1849 h 2398"/>
              <a:gd name="T98" fmla="*/ 5203 w 5779"/>
              <a:gd name="T99" fmla="*/ 1804 h 2398"/>
              <a:gd name="T100" fmla="*/ 5441 w 5779"/>
              <a:gd name="T101" fmla="*/ 1567 h 2398"/>
              <a:gd name="T102" fmla="*/ 5619 w 5779"/>
              <a:gd name="T103" fmla="*/ 1364 h 2398"/>
              <a:gd name="T104" fmla="*/ 5772 w 5779"/>
              <a:gd name="T105" fmla="*/ 1634 h 2398"/>
              <a:gd name="T106" fmla="*/ 3781 w 5779"/>
              <a:gd name="T107" fmla="*/ 1428 h 2398"/>
              <a:gd name="T108" fmla="*/ 4094 w 5779"/>
              <a:gd name="T109" fmla="*/ 2092 h 2398"/>
              <a:gd name="T110" fmla="*/ 438 w 5779"/>
              <a:gd name="T111" fmla="*/ 2112 h 2398"/>
              <a:gd name="T112" fmla="*/ 904 w 5779"/>
              <a:gd name="T113" fmla="*/ 1936 h 2398"/>
              <a:gd name="T114" fmla="*/ 355 w 5779"/>
              <a:gd name="T115" fmla="*/ 1211 h 2398"/>
              <a:gd name="T116" fmla="*/ 588 w 5779"/>
              <a:gd name="T117" fmla="*/ 1193 h 2398"/>
              <a:gd name="T118" fmla="*/ 0 w 5779"/>
              <a:gd name="T119" fmla="*/ 17 h 2398"/>
              <a:gd name="T120" fmla="*/ 359 w 5779"/>
              <a:gd name="T121" fmla="*/ 0 h 239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5779"/>
              <a:gd name="T184" fmla="*/ 0 h 2398"/>
              <a:gd name="T185" fmla="*/ 5779 w 5779"/>
              <a:gd name="T186" fmla="*/ 2398 h 2398"/>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5779" h="2398" extrusionOk="0">
                <a:moveTo>
                  <a:pt x="444" y="1937"/>
                </a:moveTo>
                <a:cubicBezTo>
                  <a:pt x="425" y="1930"/>
                  <a:pt x="405" y="1922"/>
                  <a:pt x="386" y="1915"/>
                </a:cubicBezTo>
                <a:cubicBezTo>
                  <a:pt x="465" y="1841"/>
                  <a:pt x="538" y="1804"/>
                  <a:pt x="634" y="1749"/>
                </a:cubicBezTo>
              </a:path>
              <a:path w="5779" h="2398" extrusionOk="0">
                <a:moveTo>
                  <a:pt x="483" y="1939"/>
                </a:moveTo>
                <a:cubicBezTo>
                  <a:pt x="578" y="1874"/>
                  <a:pt x="612" y="1861"/>
                  <a:pt x="723" y="1825"/>
                </a:cubicBezTo>
              </a:path>
              <a:path w="5779" h="2398" extrusionOk="0">
                <a:moveTo>
                  <a:pt x="1365" y="1589"/>
                </a:moveTo>
                <a:cubicBezTo>
                  <a:pt x="1358" y="1568"/>
                  <a:pt x="1359" y="1563"/>
                  <a:pt x="1368" y="1542"/>
                </a:cubicBezTo>
                <a:cubicBezTo>
                  <a:pt x="1394" y="1542"/>
                  <a:pt x="1419" y="1534"/>
                  <a:pt x="1445" y="1548"/>
                </a:cubicBezTo>
                <a:cubicBezTo>
                  <a:pt x="1522" y="1590"/>
                  <a:pt x="1519" y="1729"/>
                  <a:pt x="1515" y="1799"/>
                </a:cubicBezTo>
                <a:cubicBezTo>
                  <a:pt x="1514" y="1827"/>
                  <a:pt x="1491" y="2101"/>
                  <a:pt x="1407" y="2076"/>
                </a:cubicBezTo>
                <a:cubicBezTo>
                  <a:pt x="1393" y="2057"/>
                  <a:pt x="1380" y="2037"/>
                  <a:pt x="1366" y="2018"/>
                </a:cubicBezTo>
                <a:cubicBezTo>
                  <a:pt x="1483" y="2005"/>
                  <a:pt x="1556" y="2041"/>
                  <a:pt x="1669" y="2081"/>
                </a:cubicBezTo>
              </a:path>
              <a:path w="5779" h="2398" extrusionOk="0">
                <a:moveTo>
                  <a:pt x="1861" y="1533"/>
                </a:moveTo>
                <a:cubicBezTo>
                  <a:pt x="1852" y="1609"/>
                  <a:pt x="1879" y="1684"/>
                  <a:pt x="1892" y="1760"/>
                </a:cubicBezTo>
                <a:cubicBezTo>
                  <a:pt x="1908" y="1855"/>
                  <a:pt x="1927" y="1943"/>
                  <a:pt x="1954" y="2035"/>
                </a:cubicBezTo>
                <a:cubicBezTo>
                  <a:pt x="1959" y="2053"/>
                  <a:pt x="1964" y="2071"/>
                  <a:pt x="1969" y="2089"/>
                </a:cubicBezTo>
              </a:path>
              <a:path w="5779" h="2398" extrusionOk="0">
                <a:moveTo>
                  <a:pt x="2288" y="1599"/>
                </a:moveTo>
                <a:cubicBezTo>
                  <a:pt x="2261" y="1548"/>
                  <a:pt x="2254" y="1525"/>
                  <a:pt x="2193" y="1529"/>
                </a:cubicBezTo>
                <a:cubicBezTo>
                  <a:pt x="2105" y="1535"/>
                  <a:pt x="2064" y="1725"/>
                  <a:pt x="2091" y="1793"/>
                </a:cubicBezTo>
                <a:cubicBezTo>
                  <a:pt x="2105" y="1804"/>
                  <a:pt x="2120" y="1816"/>
                  <a:pt x="2134" y="1827"/>
                </a:cubicBezTo>
                <a:cubicBezTo>
                  <a:pt x="2158" y="1799"/>
                  <a:pt x="2167" y="1760"/>
                  <a:pt x="2178" y="1722"/>
                </a:cubicBezTo>
                <a:cubicBezTo>
                  <a:pt x="2187" y="1693"/>
                  <a:pt x="2194" y="1675"/>
                  <a:pt x="2211" y="1651"/>
                </a:cubicBezTo>
                <a:cubicBezTo>
                  <a:pt x="2284" y="1756"/>
                  <a:pt x="2316" y="1834"/>
                  <a:pt x="2342" y="1959"/>
                </a:cubicBezTo>
                <a:cubicBezTo>
                  <a:pt x="2354" y="2017"/>
                  <a:pt x="2365" y="2075"/>
                  <a:pt x="2375" y="2134"/>
                </a:cubicBezTo>
              </a:path>
              <a:path w="5779" h="2398" extrusionOk="0">
                <a:moveTo>
                  <a:pt x="2351" y="1679"/>
                </a:moveTo>
                <a:cubicBezTo>
                  <a:pt x="2365" y="1639"/>
                  <a:pt x="2382" y="1614"/>
                  <a:pt x="2429" y="1606"/>
                </a:cubicBezTo>
                <a:cubicBezTo>
                  <a:pt x="2531" y="1588"/>
                  <a:pt x="2549" y="1603"/>
                  <a:pt x="2632" y="1679"/>
                </a:cubicBezTo>
                <a:cubicBezTo>
                  <a:pt x="2709" y="1750"/>
                  <a:pt x="2746" y="1819"/>
                  <a:pt x="2762" y="1921"/>
                </a:cubicBezTo>
                <a:cubicBezTo>
                  <a:pt x="2765" y="1945"/>
                  <a:pt x="2767" y="1970"/>
                  <a:pt x="2770" y="1994"/>
                </a:cubicBezTo>
              </a:path>
              <a:path w="5779" h="2398" extrusionOk="0">
                <a:moveTo>
                  <a:pt x="2551" y="2056"/>
                </a:moveTo>
                <a:cubicBezTo>
                  <a:pt x="2548" y="1927"/>
                  <a:pt x="2585" y="1904"/>
                  <a:pt x="2687" y="1821"/>
                </a:cubicBezTo>
                <a:cubicBezTo>
                  <a:pt x="2706" y="1807"/>
                  <a:pt x="2725" y="1794"/>
                  <a:pt x="2744" y="1780"/>
                </a:cubicBezTo>
              </a:path>
              <a:path w="5779" h="2398" extrusionOk="0">
                <a:moveTo>
                  <a:pt x="2866" y="1232"/>
                </a:moveTo>
                <a:cubicBezTo>
                  <a:pt x="2895" y="1256"/>
                  <a:pt x="2924" y="1279"/>
                  <a:pt x="2953" y="1302"/>
                </a:cubicBezTo>
                <a:cubicBezTo>
                  <a:pt x="3019" y="1354"/>
                  <a:pt x="3107" y="1401"/>
                  <a:pt x="3146" y="1480"/>
                </a:cubicBezTo>
                <a:cubicBezTo>
                  <a:pt x="3185" y="1558"/>
                  <a:pt x="3184" y="1642"/>
                  <a:pt x="3171" y="1725"/>
                </a:cubicBezTo>
                <a:cubicBezTo>
                  <a:pt x="3149" y="1862"/>
                  <a:pt x="3097" y="1974"/>
                  <a:pt x="3038" y="2098"/>
                </a:cubicBezTo>
              </a:path>
              <a:path w="5779" h="2398" extrusionOk="0">
                <a:moveTo>
                  <a:pt x="1129" y="1299"/>
                </a:moveTo>
                <a:cubicBezTo>
                  <a:pt x="1110" y="1380"/>
                  <a:pt x="1103" y="1460"/>
                  <a:pt x="1105" y="1544"/>
                </a:cubicBezTo>
                <a:cubicBezTo>
                  <a:pt x="1108" y="1686"/>
                  <a:pt x="1129" y="1833"/>
                  <a:pt x="1181" y="1966"/>
                </a:cubicBezTo>
                <a:cubicBezTo>
                  <a:pt x="1244" y="2128"/>
                  <a:pt x="1350" y="2214"/>
                  <a:pt x="1499" y="2293"/>
                </a:cubicBezTo>
                <a:cubicBezTo>
                  <a:pt x="1540" y="2313"/>
                  <a:pt x="1580" y="2333"/>
                  <a:pt x="1621" y="2353"/>
                </a:cubicBezTo>
              </a:path>
              <a:path w="5779" h="2398" extrusionOk="0">
                <a:moveTo>
                  <a:pt x="3467" y="1198"/>
                </a:moveTo>
                <a:cubicBezTo>
                  <a:pt x="3439" y="1184"/>
                  <a:pt x="3461" y="1175"/>
                  <a:pt x="3481" y="1159"/>
                </a:cubicBezTo>
                <a:cubicBezTo>
                  <a:pt x="3500" y="1144"/>
                  <a:pt x="3548" y="1103"/>
                  <a:pt x="3575" y="1122"/>
                </a:cubicBezTo>
                <a:cubicBezTo>
                  <a:pt x="3606" y="1144"/>
                  <a:pt x="3577" y="1204"/>
                  <a:pt x="3568" y="1228"/>
                </a:cubicBezTo>
                <a:cubicBezTo>
                  <a:pt x="3546" y="1289"/>
                  <a:pt x="3519" y="1347"/>
                  <a:pt x="3493" y="1406"/>
                </a:cubicBezTo>
                <a:cubicBezTo>
                  <a:pt x="3484" y="1426"/>
                  <a:pt x="3455" y="1478"/>
                  <a:pt x="3481" y="1499"/>
                </a:cubicBezTo>
                <a:cubicBezTo>
                  <a:pt x="3511" y="1524"/>
                  <a:pt x="3559" y="1480"/>
                  <a:pt x="3587" y="1474"/>
                </a:cubicBezTo>
                <a:cubicBezTo>
                  <a:pt x="3626" y="1470"/>
                  <a:pt x="3638" y="1470"/>
                  <a:pt x="3656" y="1448"/>
                </a:cubicBezTo>
              </a:path>
              <a:path w="5779" h="2398" extrusionOk="0">
                <a:moveTo>
                  <a:pt x="3545" y="1091"/>
                </a:moveTo>
                <a:cubicBezTo>
                  <a:pt x="3549" y="1078"/>
                  <a:pt x="3548" y="1071"/>
                  <a:pt x="3538" y="1063"/>
                </a:cubicBezTo>
                <a:cubicBezTo>
                  <a:pt x="3546" y="1124"/>
                  <a:pt x="3541" y="1184"/>
                  <a:pt x="3547" y="1245"/>
                </a:cubicBezTo>
                <a:cubicBezTo>
                  <a:pt x="3550" y="1275"/>
                  <a:pt x="3548" y="1357"/>
                  <a:pt x="3578" y="1378"/>
                </a:cubicBezTo>
                <a:cubicBezTo>
                  <a:pt x="3584" y="1379"/>
                  <a:pt x="3589" y="1380"/>
                  <a:pt x="3595" y="1381"/>
                </a:cubicBezTo>
                <a:cubicBezTo>
                  <a:pt x="3639" y="1359"/>
                  <a:pt x="3653" y="1336"/>
                  <a:pt x="3673" y="1290"/>
                </a:cubicBezTo>
                <a:cubicBezTo>
                  <a:pt x="3685" y="1264"/>
                  <a:pt x="3711" y="1208"/>
                  <a:pt x="3695" y="1178"/>
                </a:cubicBezTo>
                <a:cubicBezTo>
                  <a:pt x="3691" y="1174"/>
                  <a:pt x="3687" y="1171"/>
                  <a:pt x="3683" y="1167"/>
                </a:cubicBezTo>
                <a:cubicBezTo>
                  <a:pt x="3645" y="1177"/>
                  <a:pt x="3627" y="1207"/>
                  <a:pt x="3610" y="1245"/>
                </a:cubicBezTo>
                <a:cubicBezTo>
                  <a:pt x="3589" y="1291"/>
                  <a:pt x="3573" y="1340"/>
                  <a:pt x="3571" y="1391"/>
                </a:cubicBezTo>
                <a:cubicBezTo>
                  <a:pt x="3570" y="1416"/>
                  <a:pt x="3572" y="1423"/>
                  <a:pt x="3585" y="1441"/>
                </a:cubicBezTo>
                <a:cubicBezTo>
                  <a:pt x="3611" y="1411"/>
                  <a:pt x="3620" y="1388"/>
                  <a:pt x="3625" y="1348"/>
                </a:cubicBezTo>
                <a:cubicBezTo>
                  <a:pt x="3628" y="1319"/>
                  <a:pt x="3630" y="1278"/>
                  <a:pt x="3608" y="1254"/>
                </a:cubicBezTo>
                <a:cubicBezTo>
                  <a:pt x="3603" y="1251"/>
                  <a:pt x="3598" y="1247"/>
                  <a:pt x="3593" y="1244"/>
                </a:cubicBezTo>
                <a:cubicBezTo>
                  <a:pt x="3566" y="1277"/>
                  <a:pt x="3561" y="1294"/>
                  <a:pt x="3557" y="1337"/>
                </a:cubicBezTo>
              </a:path>
              <a:path w="5779" h="2398" extrusionOk="0">
                <a:moveTo>
                  <a:pt x="4041" y="1618"/>
                </a:moveTo>
                <a:cubicBezTo>
                  <a:pt x="4023" y="1603"/>
                  <a:pt x="4017" y="1598"/>
                  <a:pt x="4008" y="1584"/>
                </a:cubicBezTo>
                <a:cubicBezTo>
                  <a:pt x="4023" y="1570"/>
                  <a:pt x="4042" y="1547"/>
                  <a:pt x="4065" y="1540"/>
                </a:cubicBezTo>
                <a:cubicBezTo>
                  <a:pt x="4117" y="1525"/>
                  <a:pt x="4172" y="1591"/>
                  <a:pt x="4183" y="1631"/>
                </a:cubicBezTo>
                <a:cubicBezTo>
                  <a:pt x="4210" y="1731"/>
                  <a:pt x="4165" y="1828"/>
                  <a:pt x="4122" y="1915"/>
                </a:cubicBezTo>
                <a:cubicBezTo>
                  <a:pt x="4076" y="2007"/>
                  <a:pt x="4059" y="2017"/>
                  <a:pt x="4074" y="2111"/>
                </a:cubicBezTo>
                <a:cubicBezTo>
                  <a:pt x="4157" y="2095"/>
                  <a:pt x="4224" y="2089"/>
                  <a:pt x="4308" y="2090"/>
                </a:cubicBezTo>
              </a:path>
              <a:path w="5779" h="2398" extrusionOk="0">
                <a:moveTo>
                  <a:pt x="4558" y="1573"/>
                </a:moveTo>
                <a:cubicBezTo>
                  <a:pt x="4574" y="1596"/>
                  <a:pt x="4576" y="1602"/>
                  <a:pt x="4577" y="1629"/>
                </a:cubicBezTo>
                <a:cubicBezTo>
                  <a:pt x="4579" y="1706"/>
                  <a:pt x="4587" y="1782"/>
                  <a:pt x="4588" y="1859"/>
                </a:cubicBezTo>
                <a:cubicBezTo>
                  <a:pt x="4588" y="1934"/>
                  <a:pt x="4591" y="1973"/>
                  <a:pt x="4602" y="2029"/>
                </a:cubicBezTo>
              </a:path>
              <a:path w="5779" h="2398" extrusionOk="0">
                <a:moveTo>
                  <a:pt x="4653" y="1579"/>
                </a:moveTo>
                <a:cubicBezTo>
                  <a:pt x="4679" y="1565"/>
                  <a:pt x="4699" y="1553"/>
                  <a:pt x="4726" y="1543"/>
                </a:cubicBezTo>
                <a:cubicBezTo>
                  <a:pt x="4758" y="1531"/>
                  <a:pt x="4833" y="1532"/>
                  <a:pt x="4865" y="1542"/>
                </a:cubicBezTo>
                <a:cubicBezTo>
                  <a:pt x="4976" y="1576"/>
                  <a:pt x="5002" y="1692"/>
                  <a:pt x="5003" y="1787"/>
                </a:cubicBezTo>
                <a:cubicBezTo>
                  <a:pt x="5001" y="1811"/>
                  <a:pt x="5000" y="1834"/>
                  <a:pt x="4998" y="1858"/>
                </a:cubicBezTo>
              </a:path>
              <a:path w="5779" h="2398" extrusionOk="0">
                <a:moveTo>
                  <a:pt x="4782" y="1911"/>
                </a:moveTo>
                <a:cubicBezTo>
                  <a:pt x="4766" y="1849"/>
                  <a:pt x="4743" y="1790"/>
                  <a:pt x="4808" y="1744"/>
                </a:cubicBezTo>
                <a:cubicBezTo>
                  <a:pt x="4855" y="1711"/>
                  <a:pt x="4918" y="1705"/>
                  <a:pt x="4972" y="1694"/>
                </a:cubicBezTo>
              </a:path>
              <a:path w="5779" h="2398" extrusionOk="0">
                <a:moveTo>
                  <a:pt x="5001" y="1575"/>
                </a:moveTo>
                <a:cubicBezTo>
                  <a:pt x="4972" y="1550"/>
                  <a:pt x="4942" y="1516"/>
                  <a:pt x="4907" y="1501"/>
                </a:cubicBezTo>
                <a:cubicBezTo>
                  <a:pt x="4868" y="1484"/>
                  <a:pt x="4832" y="1488"/>
                  <a:pt x="4808" y="1527"/>
                </a:cubicBezTo>
                <a:cubicBezTo>
                  <a:pt x="4770" y="1588"/>
                  <a:pt x="4693" y="1752"/>
                  <a:pt x="4807" y="1780"/>
                </a:cubicBezTo>
                <a:cubicBezTo>
                  <a:pt x="4830" y="1786"/>
                  <a:pt x="4866" y="1689"/>
                  <a:pt x="4870" y="1679"/>
                </a:cubicBezTo>
                <a:cubicBezTo>
                  <a:pt x="4880" y="1657"/>
                  <a:pt x="4890" y="1636"/>
                  <a:pt x="4899" y="1613"/>
                </a:cubicBezTo>
                <a:cubicBezTo>
                  <a:pt x="4943" y="1643"/>
                  <a:pt x="4954" y="1715"/>
                  <a:pt x="4968" y="1766"/>
                </a:cubicBezTo>
                <a:cubicBezTo>
                  <a:pt x="4990" y="1846"/>
                  <a:pt x="4989" y="1925"/>
                  <a:pt x="5005" y="2005"/>
                </a:cubicBezTo>
                <a:cubicBezTo>
                  <a:pt x="5012" y="2034"/>
                  <a:pt x="5020" y="2062"/>
                  <a:pt x="5027" y="2091"/>
                </a:cubicBezTo>
              </a:path>
              <a:path w="5779" h="2398" extrusionOk="0">
                <a:moveTo>
                  <a:pt x="5160" y="1591"/>
                </a:moveTo>
                <a:cubicBezTo>
                  <a:pt x="5168" y="1565"/>
                  <a:pt x="5166" y="1579"/>
                  <a:pt x="5195" y="1568"/>
                </a:cubicBezTo>
                <a:cubicBezTo>
                  <a:pt x="5229" y="1555"/>
                  <a:pt x="5262" y="1534"/>
                  <a:pt x="5296" y="1524"/>
                </a:cubicBezTo>
                <a:cubicBezTo>
                  <a:pt x="5377" y="1500"/>
                  <a:pt x="5403" y="1490"/>
                  <a:pt x="5451" y="1588"/>
                </a:cubicBezTo>
                <a:cubicBezTo>
                  <a:pt x="5489" y="1665"/>
                  <a:pt x="5486" y="1766"/>
                  <a:pt x="5474" y="1849"/>
                </a:cubicBezTo>
                <a:cubicBezTo>
                  <a:pt x="5469" y="1872"/>
                  <a:pt x="5465" y="1896"/>
                  <a:pt x="5460" y="1919"/>
                </a:cubicBezTo>
              </a:path>
              <a:path w="5779" h="2398" extrusionOk="0">
                <a:moveTo>
                  <a:pt x="5203" y="1804"/>
                </a:moveTo>
                <a:cubicBezTo>
                  <a:pt x="5211" y="1756"/>
                  <a:pt x="5234" y="1739"/>
                  <a:pt x="5269" y="1705"/>
                </a:cubicBezTo>
                <a:cubicBezTo>
                  <a:pt x="5319" y="1656"/>
                  <a:pt x="5380" y="1599"/>
                  <a:pt x="5441" y="1567"/>
                </a:cubicBezTo>
                <a:cubicBezTo>
                  <a:pt x="5456" y="1562"/>
                  <a:pt x="5471" y="1558"/>
                  <a:pt x="5486" y="1553"/>
                </a:cubicBezTo>
              </a:path>
              <a:path w="5779" h="2398" extrusionOk="0">
                <a:moveTo>
                  <a:pt x="5619" y="1364"/>
                </a:moveTo>
                <a:cubicBezTo>
                  <a:pt x="5621" y="1388"/>
                  <a:pt x="5659" y="1403"/>
                  <a:pt x="5680" y="1426"/>
                </a:cubicBezTo>
                <a:cubicBezTo>
                  <a:pt x="5734" y="1484"/>
                  <a:pt x="5762" y="1557"/>
                  <a:pt x="5772" y="1634"/>
                </a:cubicBezTo>
                <a:cubicBezTo>
                  <a:pt x="5789" y="1757"/>
                  <a:pt x="5747" y="1845"/>
                  <a:pt x="5695" y="1953"/>
                </a:cubicBezTo>
              </a:path>
              <a:path w="5779" h="2398" extrusionOk="0">
                <a:moveTo>
                  <a:pt x="3781" y="1428"/>
                </a:moveTo>
                <a:cubicBezTo>
                  <a:pt x="3804" y="1514"/>
                  <a:pt x="3831" y="1601"/>
                  <a:pt x="3865" y="1683"/>
                </a:cubicBezTo>
                <a:cubicBezTo>
                  <a:pt x="3924" y="1828"/>
                  <a:pt x="4002" y="1966"/>
                  <a:pt x="4094" y="2092"/>
                </a:cubicBezTo>
                <a:cubicBezTo>
                  <a:pt x="4206" y="2245"/>
                  <a:pt x="4316" y="2315"/>
                  <a:pt x="4483" y="2397"/>
                </a:cubicBezTo>
              </a:path>
              <a:path w="5779" h="2398" extrusionOk="0">
                <a:moveTo>
                  <a:pt x="438" y="2112"/>
                </a:moveTo>
                <a:cubicBezTo>
                  <a:pt x="549" y="2112"/>
                  <a:pt x="627" y="2067"/>
                  <a:pt x="725" y="2013"/>
                </a:cubicBezTo>
                <a:cubicBezTo>
                  <a:pt x="782" y="1982"/>
                  <a:pt x="844" y="1962"/>
                  <a:pt x="904" y="1936"/>
                </a:cubicBezTo>
              </a:path>
              <a:path w="5779" h="2398" extrusionOk="0">
                <a:moveTo>
                  <a:pt x="378" y="1205"/>
                </a:moveTo>
                <a:cubicBezTo>
                  <a:pt x="368" y="1212"/>
                  <a:pt x="364" y="1214"/>
                  <a:pt x="355" y="1211"/>
                </a:cubicBezTo>
                <a:cubicBezTo>
                  <a:pt x="381" y="1208"/>
                  <a:pt x="408" y="1210"/>
                  <a:pt x="434" y="1207"/>
                </a:cubicBezTo>
                <a:cubicBezTo>
                  <a:pt x="485" y="1202"/>
                  <a:pt x="536" y="1197"/>
                  <a:pt x="588" y="1193"/>
                </a:cubicBezTo>
                <a:cubicBezTo>
                  <a:pt x="631" y="1190"/>
                  <a:pt x="658" y="1187"/>
                  <a:pt x="697" y="1172"/>
                </a:cubicBezTo>
              </a:path>
              <a:path w="5779" h="2398" extrusionOk="0">
                <a:moveTo>
                  <a:pt x="0" y="17"/>
                </a:moveTo>
                <a:cubicBezTo>
                  <a:pt x="23" y="41"/>
                  <a:pt x="67" y="28"/>
                  <a:pt x="104" y="23"/>
                </a:cubicBezTo>
                <a:cubicBezTo>
                  <a:pt x="189" y="12"/>
                  <a:pt x="273" y="7"/>
                  <a:pt x="359" y="0"/>
                </a:cubicBezTo>
              </a:path>
            </a:pathLst>
          </a:custGeom>
          <a:noFill/>
          <a:ln w="19050" cap="rnd">
            <a:solidFill>
              <a:srgbClr val="FFFF00"/>
            </a:solidFill>
            <a:round/>
            <a:headEnd/>
            <a:tailEnd/>
          </a:ln>
        </p:spPr>
        <p:txBody>
          <a:bodyPr>
            <a:prstTxWarp prst="textNoShape">
              <a:avLst/>
            </a:prstTxWarp>
          </a:bodyPr>
          <a:lstStyle/>
          <a:p>
            <a:endParaRPr lang="en-US"/>
          </a:p>
        </p:txBody>
      </p:sp>
      <p:sp>
        <p:nvSpPr>
          <p:cNvPr id="67613" name="Ink 28"/>
          <p:cNvSpPr>
            <a:spLocks noRot="1" noChangeAspect="1" noEditPoints="1" noChangeArrowheads="1" noChangeShapeType="1" noTextEdit="1"/>
          </p:cNvSpPr>
          <p:nvPr/>
        </p:nvSpPr>
        <p:spPr bwMode="auto">
          <a:xfrm>
            <a:off x="3903663" y="6280150"/>
            <a:ext cx="314325" cy="234950"/>
          </a:xfrm>
          <a:custGeom>
            <a:avLst/>
            <a:gdLst>
              <a:gd name="T0" fmla="*/ 0 w 870"/>
              <a:gd name="T1" fmla="*/ 406 h 649"/>
              <a:gd name="T2" fmla="*/ 11 w 870"/>
              <a:gd name="T3" fmla="*/ 386 h 649"/>
              <a:gd name="T4" fmla="*/ 216 w 870"/>
              <a:gd name="T5" fmla="*/ 107 h 649"/>
              <a:gd name="T6" fmla="*/ 285 w 870"/>
              <a:gd name="T7" fmla="*/ 362 h 649"/>
              <a:gd name="T8" fmla="*/ 310 w 870"/>
              <a:gd name="T9" fmla="*/ 539 h 649"/>
              <a:gd name="T10" fmla="*/ 529 w 870"/>
              <a:gd name="T11" fmla="*/ 56 h 649"/>
              <a:gd name="T12" fmla="*/ 645 w 870"/>
              <a:gd name="T13" fmla="*/ 0 h 649"/>
              <a:gd name="T14" fmla="*/ 704 w 870"/>
              <a:gd name="T15" fmla="*/ 43 h 649"/>
              <a:gd name="T16" fmla="*/ 680 w 870"/>
              <a:gd name="T17" fmla="*/ 202 h 649"/>
              <a:gd name="T18" fmla="*/ 705 w 870"/>
              <a:gd name="T19" fmla="*/ 315 h 649"/>
              <a:gd name="T20" fmla="*/ 826 w 870"/>
              <a:gd name="T21" fmla="*/ 322 h 649"/>
              <a:gd name="T22" fmla="*/ 775 w 870"/>
              <a:gd name="T23" fmla="*/ 498 h 649"/>
              <a:gd name="T24" fmla="*/ 636 w 870"/>
              <a:gd name="T25" fmla="*/ 648 h 64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70"/>
              <a:gd name="T40" fmla="*/ 0 h 649"/>
              <a:gd name="T41" fmla="*/ 870 w 870"/>
              <a:gd name="T42" fmla="*/ 649 h 64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70" h="649" extrusionOk="0">
                <a:moveTo>
                  <a:pt x="0" y="406"/>
                </a:moveTo>
                <a:cubicBezTo>
                  <a:pt x="15" y="390"/>
                  <a:pt x="9" y="414"/>
                  <a:pt x="11" y="386"/>
                </a:cubicBezTo>
              </a:path>
              <a:path w="870" h="649" extrusionOk="0">
                <a:moveTo>
                  <a:pt x="216" y="107"/>
                </a:moveTo>
                <a:cubicBezTo>
                  <a:pt x="241" y="192"/>
                  <a:pt x="265" y="275"/>
                  <a:pt x="285" y="362"/>
                </a:cubicBezTo>
                <a:cubicBezTo>
                  <a:pt x="299" y="423"/>
                  <a:pt x="306" y="477"/>
                  <a:pt x="310" y="539"/>
                </a:cubicBezTo>
              </a:path>
              <a:path w="870" h="649" extrusionOk="0">
                <a:moveTo>
                  <a:pt x="529" y="56"/>
                </a:moveTo>
                <a:cubicBezTo>
                  <a:pt x="563" y="32"/>
                  <a:pt x="601" y="5"/>
                  <a:pt x="645" y="0"/>
                </a:cubicBezTo>
                <a:cubicBezTo>
                  <a:pt x="666" y="-2"/>
                  <a:pt x="702" y="20"/>
                  <a:pt x="704" y="43"/>
                </a:cubicBezTo>
                <a:cubicBezTo>
                  <a:pt x="709" y="95"/>
                  <a:pt x="686" y="150"/>
                  <a:pt x="680" y="202"/>
                </a:cubicBezTo>
                <a:cubicBezTo>
                  <a:pt x="676" y="240"/>
                  <a:pt x="671" y="292"/>
                  <a:pt x="705" y="315"/>
                </a:cubicBezTo>
                <a:cubicBezTo>
                  <a:pt x="750" y="346"/>
                  <a:pt x="785" y="314"/>
                  <a:pt x="826" y="322"/>
                </a:cubicBezTo>
                <a:cubicBezTo>
                  <a:pt x="936" y="345"/>
                  <a:pt x="799" y="468"/>
                  <a:pt x="775" y="498"/>
                </a:cubicBezTo>
                <a:cubicBezTo>
                  <a:pt x="710" y="573"/>
                  <a:pt x="686" y="601"/>
                  <a:pt x="636" y="648"/>
                </a:cubicBezTo>
              </a:path>
            </a:pathLst>
          </a:custGeom>
          <a:noFill/>
          <a:ln w="19050" cap="rnd">
            <a:solidFill>
              <a:srgbClr val="FFFF00"/>
            </a:solidFill>
            <a:round/>
            <a:headEnd/>
            <a:tailEnd/>
          </a:ln>
        </p:spPr>
        <p:txBody>
          <a:bodyPr>
            <a:prstTxWarp prst="textNoShape">
              <a:avLst/>
            </a:prstTxWarp>
          </a:bodyPr>
          <a:lstStyle/>
          <a:p>
            <a:endParaRPr lang="en-US"/>
          </a:p>
        </p:txBody>
      </p:sp>
      <p:sp>
        <p:nvSpPr>
          <p:cNvPr id="67614" name="Ink 29"/>
          <p:cNvSpPr>
            <a:spLocks noRot="1" noChangeAspect="1" noEditPoints="1" noChangeArrowheads="1" noChangeShapeType="1" noTextEdit="1"/>
          </p:cNvSpPr>
          <p:nvPr/>
        </p:nvSpPr>
        <p:spPr bwMode="auto">
          <a:xfrm>
            <a:off x="4603750" y="6237288"/>
            <a:ext cx="1308100" cy="277812"/>
          </a:xfrm>
          <a:custGeom>
            <a:avLst/>
            <a:gdLst>
              <a:gd name="T0" fmla="*/ 23 w 3638"/>
              <a:gd name="T1" fmla="*/ 367 h 772"/>
              <a:gd name="T2" fmla="*/ 0 w 3638"/>
              <a:gd name="T3" fmla="*/ 364 h 772"/>
              <a:gd name="T4" fmla="*/ 129 w 3638"/>
              <a:gd name="T5" fmla="*/ 333 h 772"/>
              <a:gd name="T6" fmla="*/ 266 w 3638"/>
              <a:gd name="T7" fmla="*/ 320 h 772"/>
              <a:gd name="T8" fmla="*/ 201 w 3638"/>
              <a:gd name="T9" fmla="*/ 436 h 772"/>
              <a:gd name="T10" fmla="*/ 315 w 3638"/>
              <a:gd name="T11" fmla="*/ 435 h 772"/>
              <a:gd name="T12" fmla="*/ 398 w 3638"/>
              <a:gd name="T13" fmla="*/ 429 h 772"/>
              <a:gd name="T14" fmla="*/ 767 w 3638"/>
              <a:gd name="T15" fmla="*/ 223 h 772"/>
              <a:gd name="T16" fmla="*/ 789 w 3638"/>
              <a:gd name="T17" fmla="*/ 334 h 772"/>
              <a:gd name="T18" fmla="*/ 831 w 3638"/>
              <a:gd name="T19" fmla="*/ 623 h 772"/>
              <a:gd name="T20" fmla="*/ 869 w 3638"/>
              <a:gd name="T21" fmla="*/ 771 h 772"/>
              <a:gd name="T22" fmla="*/ 1161 w 3638"/>
              <a:gd name="T23" fmla="*/ 201 h 772"/>
              <a:gd name="T24" fmla="*/ 1143 w 3638"/>
              <a:gd name="T25" fmla="*/ 179 h 772"/>
              <a:gd name="T26" fmla="*/ 1097 w 3638"/>
              <a:gd name="T27" fmla="*/ 154 h 772"/>
              <a:gd name="T28" fmla="*/ 1063 w 3638"/>
              <a:gd name="T29" fmla="*/ 122 h 772"/>
              <a:gd name="T30" fmla="*/ 998 w 3638"/>
              <a:gd name="T31" fmla="*/ 171 h 772"/>
              <a:gd name="T32" fmla="*/ 969 w 3638"/>
              <a:gd name="T33" fmla="*/ 314 h 772"/>
              <a:gd name="T34" fmla="*/ 1040 w 3638"/>
              <a:gd name="T35" fmla="*/ 386 h 772"/>
              <a:gd name="T36" fmla="*/ 1149 w 3638"/>
              <a:gd name="T37" fmla="*/ 331 h 772"/>
              <a:gd name="T38" fmla="*/ 1210 w 3638"/>
              <a:gd name="T39" fmla="*/ 255 h 772"/>
              <a:gd name="T40" fmla="*/ 1216 w 3638"/>
              <a:gd name="T41" fmla="*/ 245 h 772"/>
              <a:gd name="T42" fmla="*/ 1243 w 3638"/>
              <a:gd name="T43" fmla="*/ 435 h 772"/>
              <a:gd name="T44" fmla="*/ 1270 w 3638"/>
              <a:gd name="T45" fmla="*/ 695 h 772"/>
              <a:gd name="T46" fmla="*/ 1547 w 3638"/>
              <a:gd name="T47" fmla="*/ 456 h 772"/>
              <a:gd name="T48" fmla="*/ 1530 w 3638"/>
              <a:gd name="T49" fmla="*/ 510 h 772"/>
              <a:gd name="T50" fmla="*/ 1914 w 3638"/>
              <a:gd name="T51" fmla="*/ 102 h 772"/>
              <a:gd name="T52" fmla="*/ 1936 w 3638"/>
              <a:gd name="T53" fmla="*/ 263 h 772"/>
              <a:gd name="T54" fmla="*/ 1970 w 3638"/>
              <a:gd name="T55" fmla="*/ 511 h 772"/>
              <a:gd name="T56" fmla="*/ 2023 w 3638"/>
              <a:gd name="T57" fmla="*/ 641 h 772"/>
              <a:gd name="T58" fmla="*/ 2374 w 3638"/>
              <a:gd name="T59" fmla="*/ 116 h 772"/>
              <a:gd name="T60" fmla="*/ 2286 w 3638"/>
              <a:gd name="T61" fmla="*/ 29 h 772"/>
              <a:gd name="T62" fmla="*/ 2150 w 3638"/>
              <a:gd name="T63" fmla="*/ 35 h 772"/>
              <a:gd name="T64" fmla="*/ 2104 w 3638"/>
              <a:gd name="T65" fmla="*/ 145 h 772"/>
              <a:gd name="T66" fmla="*/ 2196 w 3638"/>
              <a:gd name="T67" fmla="*/ 268 h 772"/>
              <a:gd name="T68" fmla="*/ 2279 w 3638"/>
              <a:gd name="T69" fmla="*/ 272 h 772"/>
              <a:gd name="T70" fmla="*/ 2362 w 3638"/>
              <a:gd name="T71" fmla="*/ 236 h 772"/>
              <a:gd name="T72" fmla="*/ 2431 w 3638"/>
              <a:gd name="T73" fmla="*/ 393 h 772"/>
              <a:gd name="T74" fmla="*/ 2444 w 3638"/>
              <a:gd name="T75" fmla="*/ 603 h 772"/>
              <a:gd name="T76" fmla="*/ 2708 w 3638"/>
              <a:gd name="T77" fmla="*/ 419 h 772"/>
              <a:gd name="T78" fmla="*/ 2736 w 3638"/>
              <a:gd name="T79" fmla="*/ 413 h 772"/>
              <a:gd name="T80" fmla="*/ 2964 w 3638"/>
              <a:gd name="T81" fmla="*/ 123 h 772"/>
              <a:gd name="T82" fmla="*/ 3029 w 3638"/>
              <a:gd name="T83" fmla="*/ 145 h 772"/>
              <a:gd name="T84" fmla="*/ 3073 w 3638"/>
              <a:gd name="T85" fmla="*/ 301 h 772"/>
              <a:gd name="T86" fmla="*/ 3064 w 3638"/>
              <a:gd name="T87" fmla="*/ 549 h 772"/>
              <a:gd name="T88" fmla="*/ 3062 w 3638"/>
              <a:gd name="T89" fmla="*/ 608 h 772"/>
              <a:gd name="T90" fmla="*/ 3284 w 3638"/>
              <a:gd name="T91" fmla="*/ 39 h 772"/>
              <a:gd name="T92" fmla="*/ 3345 w 3638"/>
              <a:gd name="T93" fmla="*/ 36 h 772"/>
              <a:gd name="T94" fmla="*/ 3421 w 3638"/>
              <a:gd name="T95" fmla="*/ 0 h 772"/>
              <a:gd name="T96" fmla="*/ 3435 w 3638"/>
              <a:gd name="T97" fmla="*/ 89 h 772"/>
              <a:gd name="T98" fmla="*/ 3425 w 3638"/>
              <a:gd name="T99" fmla="*/ 277 h 772"/>
              <a:gd name="T100" fmla="*/ 3534 w 3638"/>
              <a:gd name="T101" fmla="*/ 308 h 772"/>
              <a:gd name="T102" fmla="*/ 3637 w 3638"/>
              <a:gd name="T103" fmla="*/ 391 h 772"/>
              <a:gd name="T104" fmla="*/ 3416 w 3638"/>
              <a:gd name="T105" fmla="*/ 566 h 772"/>
              <a:gd name="T106" fmla="*/ 167 w 3638"/>
              <a:gd name="T107" fmla="*/ 173 h 772"/>
              <a:gd name="T108" fmla="*/ 126 w 3638"/>
              <a:gd name="T109" fmla="*/ 195 h 772"/>
              <a:gd name="T110" fmla="*/ 217 w 3638"/>
              <a:gd name="T111" fmla="*/ 145 h 772"/>
              <a:gd name="T112" fmla="*/ 384 w 3638"/>
              <a:gd name="T113" fmla="*/ 99 h 772"/>
              <a:gd name="T114" fmla="*/ 441 w 3638"/>
              <a:gd name="T115" fmla="*/ 96 h 772"/>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3638"/>
              <a:gd name="T175" fmla="*/ 0 h 772"/>
              <a:gd name="T176" fmla="*/ 3638 w 3638"/>
              <a:gd name="T177" fmla="*/ 772 h 772"/>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3638" h="772" extrusionOk="0">
                <a:moveTo>
                  <a:pt x="23" y="367"/>
                </a:moveTo>
                <a:cubicBezTo>
                  <a:pt x="15" y="366"/>
                  <a:pt x="8" y="365"/>
                  <a:pt x="0" y="364"/>
                </a:cubicBezTo>
                <a:cubicBezTo>
                  <a:pt x="43" y="334"/>
                  <a:pt x="78" y="337"/>
                  <a:pt x="129" y="333"/>
                </a:cubicBezTo>
                <a:cubicBezTo>
                  <a:pt x="177" y="329"/>
                  <a:pt x="219" y="328"/>
                  <a:pt x="266" y="320"/>
                </a:cubicBezTo>
              </a:path>
              <a:path w="3638" h="772" extrusionOk="0">
                <a:moveTo>
                  <a:pt x="201" y="436"/>
                </a:moveTo>
                <a:cubicBezTo>
                  <a:pt x="246" y="443"/>
                  <a:pt x="271" y="437"/>
                  <a:pt x="315" y="435"/>
                </a:cubicBezTo>
                <a:cubicBezTo>
                  <a:pt x="358" y="439"/>
                  <a:pt x="371" y="441"/>
                  <a:pt x="398" y="429"/>
                </a:cubicBezTo>
              </a:path>
              <a:path w="3638" h="772" extrusionOk="0">
                <a:moveTo>
                  <a:pt x="767" y="223"/>
                </a:moveTo>
                <a:cubicBezTo>
                  <a:pt x="769" y="262"/>
                  <a:pt x="782" y="296"/>
                  <a:pt x="789" y="334"/>
                </a:cubicBezTo>
                <a:cubicBezTo>
                  <a:pt x="808" y="429"/>
                  <a:pt x="816" y="527"/>
                  <a:pt x="831" y="623"/>
                </a:cubicBezTo>
                <a:cubicBezTo>
                  <a:pt x="843" y="695"/>
                  <a:pt x="849" y="723"/>
                  <a:pt x="869" y="771"/>
                </a:cubicBezTo>
              </a:path>
              <a:path w="3638" h="772" extrusionOk="0">
                <a:moveTo>
                  <a:pt x="1161" y="201"/>
                </a:moveTo>
                <a:cubicBezTo>
                  <a:pt x="1144" y="194"/>
                  <a:pt x="1158" y="190"/>
                  <a:pt x="1143" y="179"/>
                </a:cubicBezTo>
                <a:cubicBezTo>
                  <a:pt x="1131" y="170"/>
                  <a:pt x="1110" y="162"/>
                  <a:pt x="1097" y="154"/>
                </a:cubicBezTo>
                <a:cubicBezTo>
                  <a:pt x="1078" y="143"/>
                  <a:pt x="1084" y="127"/>
                  <a:pt x="1063" y="122"/>
                </a:cubicBezTo>
                <a:cubicBezTo>
                  <a:pt x="1030" y="115"/>
                  <a:pt x="1012" y="148"/>
                  <a:pt x="998" y="171"/>
                </a:cubicBezTo>
                <a:cubicBezTo>
                  <a:pt x="971" y="215"/>
                  <a:pt x="963" y="263"/>
                  <a:pt x="969" y="314"/>
                </a:cubicBezTo>
                <a:cubicBezTo>
                  <a:pt x="974" y="361"/>
                  <a:pt x="999" y="381"/>
                  <a:pt x="1040" y="386"/>
                </a:cubicBezTo>
                <a:cubicBezTo>
                  <a:pt x="1083" y="391"/>
                  <a:pt x="1120" y="361"/>
                  <a:pt x="1149" y="331"/>
                </a:cubicBezTo>
                <a:cubicBezTo>
                  <a:pt x="1170" y="309"/>
                  <a:pt x="1192" y="279"/>
                  <a:pt x="1210" y="255"/>
                </a:cubicBezTo>
                <a:cubicBezTo>
                  <a:pt x="1212" y="252"/>
                  <a:pt x="1214" y="248"/>
                  <a:pt x="1216" y="245"/>
                </a:cubicBezTo>
                <a:cubicBezTo>
                  <a:pt x="1234" y="305"/>
                  <a:pt x="1235" y="373"/>
                  <a:pt x="1243" y="435"/>
                </a:cubicBezTo>
                <a:cubicBezTo>
                  <a:pt x="1254" y="522"/>
                  <a:pt x="1260" y="608"/>
                  <a:pt x="1270" y="695"/>
                </a:cubicBezTo>
              </a:path>
              <a:path w="3638" h="772" extrusionOk="0">
                <a:moveTo>
                  <a:pt x="1547" y="456"/>
                </a:moveTo>
                <a:cubicBezTo>
                  <a:pt x="1550" y="481"/>
                  <a:pt x="1547" y="494"/>
                  <a:pt x="1530" y="510"/>
                </a:cubicBezTo>
              </a:path>
              <a:path w="3638" h="772" extrusionOk="0">
                <a:moveTo>
                  <a:pt x="1914" y="102"/>
                </a:moveTo>
                <a:cubicBezTo>
                  <a:pt x="1930" y="152"/>
                  <a:pt x="1929" y="210"/>
                  <a:pt x="1936" y="263"/>
                </a:cubicBezTo>
                <a:cubicBezTo>
                  <a:pt x="1947" y="345"/>
                  <a:pt x="1954" y="430"/>
                  <a:pt x="1970" y="511"/>
                </a:cubicBezTo>
                <a:cubicBezTo>
                  <a:pt x="1987" y="576"/>
                  <a:pt x="1996" y="601"/>
                  <a:pt x="2023" y="641"/>
                </a:cubicBezTo>
              </a:path>
              <a:path w="3638" h="772" extrusionOk="0">
                <a:moveTo>
                  <a:pt x="2374" y="116"/>
                </a:moveTo>
                <a:cubicBezTo>
                  <a:pt x="2356" y="69"/>
                  <a:pt x="2336" y="49"/>
                  <a:pt x="2286" y="29"/>
                </a:cubicBezTo>
                <a:cubicBezTo>
                  <a:pt x="2242" y="11"/>
                  <a:pt x="2191" y="4"/>
                  <a:pt x="2150" y="35"/>
                </a:cubicBezTo>
                <a:cubicBezTo>
                  <a:pt x="2115" y="62"/>
                  <a:pt x="2098" y="101"/>
                  <a:pt x="2104" y="145"/>
                </a:cubicBezTo>
                <a:cubicBezTo>
                  <a:pt x="2112" y="203"/>
                  <a:pt x="2147" y="242"/>
                  <a:pt x="2196" y="268"/>
                </a:cubicBezTo>
                <a:cubicBezTo>
                  <a:pt x="2227" y="284"/>
                  <a:pt x="2247" y="285"/>
                  <a:pt x="2279" y="272"/>
                </a:cubicBezTo>
                <a:cubicBezTo>
                  <a:pt x="2304" y="262"/>
                  <a:pt x="2331" y="224"/>
                  <a:pt x="2362" y="236"/>
                </a:cubicBezTo>
                <a:cubicBezTo>
                  <a:pt x="2403" y="252"/>
                  <a:pt x="2427" y="370"/>
                  <a:pt x="2431" y="393"/>
                </a:cubicBezTo>
                <a:cubicBezTo>
                  <a:pt x="2445" y="466"/>
                  <a:pt x="2445" y="530"/>
                  <a:pt x="2444" y="603"/>
                </a:cubicBezTo>
              </a:path>
              <a:path w="3638" h="772" extrusionOk="0">
                <a:moveTo>
                  <a:pt x="2708" y="419"/>
                </a:moveTo>
                <a:cubicBezTo>
                  <a:pt x="2723" y="420"/>
                  <a:pt x="2728" y="420"/>
                  <a:pt x="2736" y="413"/>
                </a:cubicBezTo>
              </a:path>
              <a:path w="3638" h="772" extrusionOk="0">
                <a:moveTo>
                  <a:pt x="2964" y="123"/>
                </a:moveTo>
                <a:cubicBezTo>
                  <a:pt x="2987" y="122"/>
                  <a:pt x="3010" y="127"/>
                  <a:pt x="3029" y="145"/>
                </a:cubicBezTo>
                <a:cubicBezTo>
                  <a:pt x="3068" y="183"/>
                  <a:pt x="3069" y="251"/>
                  <a:pt x="3073" y="301"/>
                </a:cubicBezTo>
                <a:cubicBezTo>
                  <a:pt x="3081" y="387"/>
                  <a:pt x="3070" y="464"/>
                  <a:pt x="3064" y="549"/>
                </a:cubicBezTo>
                <a:cubicBezTo>
                  <a:pt x="3063" y="569"/>
                  <a:pt x="3063" y="588"/>
                  <a:pt x="3062" y="608"/>
                </a:cubicBezTo>
              </a:path>
              <a:path w="3638" h="772" extrusionOk="0">
                <a:moveTo>
                  <a:pt x="3284" y="39"/>
                </a:moveTo>
                <a:cubicBezTo>
                  <a:pt x="3303" y="42"/>
                  <a:pt x="3327" y="48"/>
                  <a:pt x="3345" y="36"/>
                </a:cubicBezTo>
                <a:cubicBezTo>
                  <a:pt x="3368" y="21"/>
                  <a:pt x="3388" y="-5"/>
                  <a:pt x="3421" y="0"/>
                </a:cubicBezTo>
                <a:cubicBezTo>
                  <a:pt x="3455" y="6"/>
                  <a:pt x="3438" y="68"/>
                  <a:pt x="3435" y="89"/>
                </a:cubicBezTo>
                <a:cubicBezTo>
                  <a:pt x="3429" y="130"/>
                  <a:pt x="3384" y="246"/>
                  <a:pt x="3425" y="277"/>
                </a:cubicBezTo>
                <a:cubicBezTo>
                  <a:pt x="3466" y="308"/>
                  <a:pt x="3487" y="300"/>
                  <a:pt x="3534" y="308"/>
                </a:cubicBezTo>
                <a:cubicBezTo>
                  <a:pt x="3559" y="312"/>
                  <a:pt x="3648" y="354"/>
                  <a:pt x="3637" y="391"/>
                </a:cubicBezTo>
                <a:cubicBezTo>
                  <a:pt x="3604" y="502"/>
                  <a:pt x="3513" y="533"/>
                  <a:pt x="3416" y="566"/>
                </a:cubicBezTo>
              </a:path>
              <a:path w="3638" h="772" extrusionOk="0">
                <a:moveTo>
                  <a:pt x="167" y="173"/>
                </a:moveTo>
                <a:cubicBezTo>
                  <a:pt x="151" y="190"/>
                  <a:pt x="149" y="195"/>
                  <a:pt x="126" y="195"/>
                </a:cubicBezTo>
                <a:cubicBezTo>
                  <a:pt x="153" y="171"/>
                  <a:pt x="184" y="159"/>
                  <a:pt x="217" y="145"/>
                </a:cubicBezTo>
                <a:cubicBezTo>
                  <a:pt x="268" y="123"/>
                  <a:pt x="328" y="106"/>
                  <a:pt x="384" y="99"/>
                </a:cubicBezTo>
                <a:cubicBezTo>
                  <a:pt x="415" y="97"/>
                  <a:pt x="422" y="97"/>
                  <a:pt x="441" y="96"/>
                </a:cubicBezTo>
              </a:path>
            </a:pathLst>
          </a:custGeom>
          <a:noFill/>
          <a:ln w="19050" cap="rnd">
            <a:solidFill>
              <a:srgbClr val="FFFF00"/>
            </a:solidFill>
            <a:round/>
            <a:headEnd/>
            <a:tailEnd/>
          </a:ln>
        </p:spPr>
        <p:txBody>
          <a:bodyPr>
            <a:prstTxWarp prst="textNoShape">
              <a:avLst/>
            </a:prstTxWarp>
          </a:bodyPr>
          <a:lstStyle/>
          <a:p>
            <a:endParaRPr lang="en-US"/>
          </a:p>
        </p:txBody>
      </p:sp>
      <p:sp>
        <p:nvSpPr>
          <p:cNvPr id="67615" name="Ink 30"/>
          <p:cNvSpPr>
            <a:spLocks noRot="1" noChangeAspect="1" noEditPoints="1" noChangeArrowheads="1" noChangeShapeType="1" noTextEdit="1"/>
          </p:cNvSpPr>
          <p:nvPr/>
        </p:nvSpPr>
        <p:spPr bwMode="auto">
          <a:xfrm>
            <a:off x="6057900" y="6243638"/>
            <a:ext cx="146050" cy="144462"/>
          </a:xfrm>
          <a:custGeom>
            <a:avLst/>
            <a:gdLst>
              <a:gd name="T0" fmla="*/ 14 w 407"/>
              <a:gd name="T1" fmla="*/ 193 h 400"/>
              <a:gd name="T2" fmla="*/ 0 w 407"/>
              <a:gd name="T3" fmla="*/ 201 h 400"/>
              <a:gd name="T4" fmla="*/ 113 w 407"/>
              <a:gd name="T5" fmla="*/ 216 h 400"/>
              <a:gd name="T6" fmla="*/ 330 w 407"/>
              <a:gd name="T7" fmla="*/ 227 h 400"/>
              <a:gd name="T8" fmla="*/ 381 w 407"/>
              <a:gd name="T9" fmla="*/ 230 h 400"/>
              <a:gd name="T10" fmla="*/ 67 w 407"/>
              <a:gd name="T11" fmla="*/ 397 h 400"/>
              <a:gd name="T12" fmla="*/ 215 w 407"/>
              <a:gd name="T13" fmla="*/ 384 h 400"/>
              <a:gd name="T14" fmla="*/ 406 w 407"/>
              <a:gd name="T15" fmla="*/ 346 h 400"/>
              <a:gd name="T16" fmla="*/ 46 w 407"/>
              <a:gd name="T17" fmla="*/ 0 h 400"/>
              <a:gd name="T18" fmla="*/ 136 w 407"/>
              <a:gd name="T19" fmla="*/ 27 h 400"/>
              <a:gd name="T20" fmla="*/ 309 w 407"/>
              <a:gd name="T21" fmla="*/ 8 h 400"/>
              <a:gd name="T22" fmla="*/ 378 w 407"/>
              <a:gd name="T23" fmla="*/ 7 h 4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07"/>
              <a:gd name="T37" fmla="*/ 0 h 400"/>
              <a:gd name="T38" fmla="*/ 407 w 407"/>
              <a:gd name="T39" fmla="*/ 400 h 40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07" h="400" extrusionOk="0">
                <a:moveTo>
                  <a:pt x="14" y="193"/>
                </a:moveTo>
                <a:cubicBezTo>
                  <a:pt x="9" y="196"/>
                  <a:pt x="5" y="198"/>
                  <a:pt x="0" y="201"/>
                </a:cubicBezTo>
                <a:cubicBezTo>
                  <a:pt x="31" y="218"/>
                  <a:pt x="72" y="213"/>
                  <a:pt x="113" y="216"/>
                </a:cubicBezTo>
                <a:cubicBezTo>
                  <a:pt x="185" y="221"/>
                  <a:pt x="258" y="224"/>
                  <a:pt x="330" y="227"/>
                </a:cubicBezTo>
                <a:cubicBezTo>
                  <a:pt x="347" y="228"/>
                  <a:pt x="364" y="229"/>
                  <a:pt x="381" y="230"/>
                </a:cubicBezTo>
              </a:path>
              <a:path w="407" h="400" extrusionOk="0">
                <a:moveTo>
                  <a:pt x="67" y="397"/>
                </a:moveTo>
                <a:cubicBezTo>
                  <a:pt x="113" y="395"/>
                  <a:pt x="169" y="391"/>
                  <a:pt x="215" y="384"/>
                </a:cubicBezTo>
                <a:cubicBezTo>
                  <a:pt x="279" y="374"/>
                  <a:pt x="343" y="359"/>
                  <a:pt x="406" y="346"/>
                </a:cubicBezTo>
              </a:path>
              <a:path w="407" h="400" extrusionOk="0">
                <a:moveTo>
                  <a:pt x="46" y="0"/>
                </a:moveTo>
                <a:cubicBezTo>
                  <a:pt x="79" y="26"/>
                  <a:pt x="95" y="29"/>
                  <a:pt x="136" y="27"/>
                </a:cubicBezTo>
                <a:cubicBezTo>
                  <a:pt x="195" y="24"/>
                  <a:pt x="251" y="14"/>
                  <a:pt x="309" y="8"/>
                </a:cubicBezTo>
                <a:cubicBezTo>
                  <a:pt x="346" y="7"/>
                  <a:pt x="355" y="7"/>
                  <a:pt x="378" y="7"/>
                </a:cubicBezTo>
              </a:path>
            </a:pathLst>
          </a:custGeom>
          <a:noFill/>
          <a:ln w="19050" cap="rnd">
            <a:solidFill>
              <a:srgbClr val="FFFF00"/>
            </a:solidFill>
            <a:round/>
            <a:headEnd/>
            <a:tailEnd/>
          </a:ln>
        </p:spPr>
        <p:txBody>
          <a:bodyPr>
            <a:prstTxWarp prst="textNoShape">
              <a:avLst/>
            </a:prstTxWarp>
          </a:bodyPr>
          <a:lstStyle/>
          <a:p>
            <a:endParaRPr lang="en-US"/>
          </a:p>
        </p:txBody>
      </p:sp>
      <p:sp>
        <p:nvSpPr>
          <p:cNvPr id="67616" name="Ink 31"/>
          <p:cNvSpPr>
            <a:spLocks noRot="1" noChangeAspect="1" noEditPoints="1" noChangeArrowheads="1" noChangeShapeType="1" noTextEdit="1"/>
          </p:cNvSpPr>
          <p:nvPr/>
        </p:nvSpPr>
        <p:spPr bwMode="auto">
          <a:xfrm>
            <a:off x="6405563" y="6189663"/>
            <a:ext cx="717550" cy="223837"/>
          </a:xfrm>
          <a:custGeom>
            <a:avLst/>
            <a:gdLst>
              <a:gd name="T0" fmla="*/ 0 w 1992"/>
              <a:gd name="T1" fmla="*/ 95 h 620"/>
              <a:gd name="T2" fmla="*/ 65 w 1992"/>
              <a:gd name="T3" fmla="*/ 0 h 620"/>
              <a:gd name="T4" fmla="*/ 51 w 1992"/>
              <a:gd name="T5" fmla="*/ 70 h 620"/>
              <a:gd name="T6" fmla="*/ 17 w 1992"/>
              <a:gd name="T7" fmla="*/ 194 h 620"/>
              <a:gd name="T8" fmla="*/ 66 w 1992"/>
              <a:gd name="T9" fmla="*/ 311 h 620"/>
              <a:gd name="T10" fmla="*/ 292 w 1992"/>
              <a:gd name="T11" fmla="*/ 371 h 620"/>
              <a:gd name="T12" fmla="*/ 420 w 1992"/>
              <a:gd name="T13" fmla="*/ 348 h 620"/>
              <a:gd name="T14" fmla="*/ 399 w 1992"/>
              <a:gd name="T15" fmla="*/ 135 h 620"/>
              <a:gd name="T16" fmla="*/ 395 w 1992"/>
              <a:gd name="T17" fmla="*/ 121 h 620"/>
              <a:gd name="T18" fmla="*/ 357 w 1992"/>
              <a:gd name="T19" fmla="*/ 179 h 620"/>
              <a:gd name="T20" fmla="*/ 350 w 1992"/>
              <a:gd name="T21" fmla="*/ 371 h 620"/>
              <a:gd name="T22" fmla="*/ 372 w 1992"/>
              <a:gd name="T23" fmla="*/ 619 h 620"/>
              <a:gd name="T24" fmla="*/ 696 w 1992"/>
              <a:gd name="T25" fmla="*/ 94 h 620"/>
              <a:gd name="T26" fmla="*/ 644 w 1992"/>
              <a:gd name="T27" fmla="*/ 192 h 620"/>
              <a:gd name="T28" fmla="*/ 605 w 1992"/>
              <a:gd name="T29" fmla="*/ 359 h 620"/>
              <a:gd name="T30" fmla="*/ 734 w 1992"/>
              <a:gd name="T31" fmla="*/ 597 h 620"/>
              <a:gd name="T32" fmla="*/ 883 w 1992"/>
              <a:gd name="T33" fmla="*/ 601 h 620"/>
              <a:gd name="T34" fmla="*/ 953 w 1992"/>
              <a:gd name="T35" fmla="*/ 507 h 620"/>
              <a:gd name="T36" fmla="*/ 889 w 1992"/>
              <a:gd name="T37" fmla="*/ 420 h 620"/>
              <a:gd name="T38" fmla="*/ 774 w 1992"/>
              <a:gd name="T39" fmla="*/ 418 h 620"/>
              <a:gd name="T40" fmla="*/ 746 w 1992"/>
              <a:gd name="T41" fmla="*/ 441 h 620"/>
              <a:gd name="T42" fmla="*/ 1331 w 1992"/>
              <a:gd name="T43" fmla="*/ 291 h 620"/>
              <a:gd name="T44" fmla="*/ 1309 w 1992"/>
              <a:gd name="T45" fmla="*/ 164 h 620"/>
              <a:gd name="T46" fmla="*/ 1254 w 1992"/>
              <a:gd name="T47" fmla="*/ 68 h 620"/>
              <a:gd name="T48" fmla="*/ 1166 w 1992"/>
              <a:gd name="T49" fmla="*/ 77 h 620"/>
              <a:gd name="T50" fmla="*/ 1083 w 1992"/>
              <a:gd name="T51" fmla="*/ 314 h 620"/>
              <a:gd name="T52" fmla="*/ 1109 w 1992"/>
              <a:gd name="T53" fmla="*/ 396 h 620"/>
              <a:gd name="T54" fmla="*/ 1197 w 1992"/>
              <a:gd name="T55" fmla="*/ 354 h 620"/>
              <a:gd name="T56" fmla="*/ 1284 w 1992"/>
              <a:gd name="T57" fmla="*/ 231 h 620"/>
              <a:gd name="T58" fmla="*/ 1320 w 1992"/>
              <a:gd name="T59" fmla="*/ 179 h 620"/>
              <a:gd name="T60" fmla="*/ 1342 w 1992"/>
              <a:gd name="T61" fmla="*/ 266 h 620"/>
              <a:gd name="T62" fmla="*/ 1360 w 1992"/>
              <a:gd name="T63" fmla="*/ 466 h 620"/>
              <a:gd name="T64" fmla="*/ 1374 w 1992"/>
              <a:gd name="T65" fmla="*/ 609 h 620"/>
              <a:gd name="T66" fmla="*/ 1622 w 1992"/>
              <a:gd name="T67" fmla="*/ 168 h 620"/>
              <a:gd name="T68" fmla="*/ 1679 w 1992"/>
              <a:gd name="T69" fmla="*/ 112 h 620"/>
              <a:gd name="T70" fmla="*/ 1769 w 1992"/>
              <a:gd name="T71" fmla="*/ 82 h 620"/>
              <a:gd name="T72" fmla="*/ 1816 w 1992"/>
              <a:gd name="T73" fmla="*/ 147 h 620"/>
              <a:gd name="T74" fmla="*/ 1819 w 1992"/>
              <a:gd name="T75" fmla="*/ 259 h 620"/>
              <a:gd name="T76" fmla="*/ 1849 w 1992"/>
              <a:gd name="T77" fmla="*/ 326 h 620"/>
              <a:gd name="T78" fmla="*/ 1933 w 1992"/>
              <a:gd name="T79" fmla="*/ 363 h 620"/>
              <a:gd name="T80" fmla="*/ 1991 w 1992"/>
              <a:gd name="T81" fmla="*/ 421 h 620"/>
              <a:gd name="T82" fmla="*/ 1923 w 1992"/>
              <a:gd name="T83" fmla="*/ 501 h 620"/>
              <a:gd name="T84" fmla="*/ 1694 w 1992"/>
              <a:gd name="T85" fmla="*/ 605 h 62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992"/>
              <a:gd name="T130" fmla="*/ 0 h 620"/>
              <a:gd name="T131" fmla="*/ 1992 w 1992"/>
              <a:gd name="T132" fmla="*/ 620 h 62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992" h="620" extrusionOk="0">
                <a:moveTo>
                  <a:pt x="0" y="95"/>
                </a:moveTo>
                <a:cubicBezTo>
                  <a:pt x="25" y="65"/>
                  <a:pt x="44" y="33"/>
                  <a:pt x="65" y="0"/>
                </a:cubicBezTo>
                <a:cubicBezTo>
                  <a:pt x="64" y="25"/>
                  <a:pt x="59" y="43"/>
                  <a:pt x="51" y="70"/>
                </a:cubicBezTo>
                <a:cubicBezTo>
                  <a:pt x="39" y="111"/>
                  <a:pt x="22" y="151"/>
                  <a:pt x="17" y="194"/>
                </a:cubicBezTo>
                <a:cubicBezTo>
                  <a:pt x="12" y="239"/>
                  <a:pt x="24" y="286"/>
                  <a:pt x="66" y="311"/>
                </a:cubicBezTo>
                <a:cubicBezTo>
                  <a:pt x="127" y="347"/>
                  <a:pt x="222" y="368"/>
                  <a:pt x="292" y="371"/>
                </a:cubicBezTo>
                <a:cubicBezTo>
                  <a:pt x="339" y="373"/>
                  <a:pt x="377" y="361"/>
                  <a:pt x="420" y="348"/>
                </a:cubicBezTo>
              </a:path>
              <a:path w="1992" h="620" extrusionOk="0">
                <a:moveTo>
                  <a:pt x="399" y="135"/>
                </a:moveTo>
                <a:cubicBezTo>
                  <a:pt x="398" y="130"/>
                  <a:pt x="396" y="126"/>
                  <a:pt x="395" y="121"/>
                </a:cubicBezTo>
                <a:cubicBezTo>
                  <a:pt x="361" y="115"/>
                  <a:pt x="360" y="150"/>
                  <a:pt x="357" y="179"/>
                </a:cubicBezTo>
                <a:cubicBezTo>
                  <a:pt x="350" y="242"/>
                  <a:pt x="351" y="307"/>
                  <a:pt x="350" y="371"/>
                </a:cubicBezTo>
                <a:cubicBezTo>
                  <a:pt x="349" y="454"/>
                  <a:pt x="354" y="539"/>
                  <a:pt x="372" y="619"/>
                </a:cubicBezTo>
              </a:path>
              <a:path w="1992" h="620" extrusionOk="0">
                <a:moveTo>
                  <a:pt x="696" y="94"/>
                </a:moveTo>
                <a:cubicBezTo>
                  <a:pt x="674" y="124"/>
                  <a:pt x="659" y="158"/>
                  <a:pt x="644" y="192"/>
                </a:cubicBezTo>
                <a:cubicBezTo>
                  <a:pt x="620" y="246"/>
                  <a:pt x="604" y="299"/>
                  <a:pt x="605" y="359"/>
                </a:cubicBezTo>
                <a:cubicBezTo>
                  <a:pt x="606" y="445"/>
                  <a:pt x="645" y="564"/>
                  <a:pt x="734" y="597"/>
                </a:cubicBezTo>
                <a:cubicBezTo>
                  <a:pt x="782" y="615"/>
                  <a:pt x="834" y="623"/>
                  <a:pt x="883" y="601"/>
                </a:cubicBezTo>
                <a:cubicBezTo>
                  <a:pt x="922" y="584"/>
                  <a:pt x="952" y="551"/>
                  <a:pt x="953" y="507"/>
                </a:cubicBezTo>
                <a:cubicBezTo>
                  <a:pt x="954" y="464"/>
                  <a:pt x="921" y="440"/>
                  <a:pt x="889" y="420"/>
                </a:cubicBezTo>
                <a:cubicBezTo>
                  <a:pt x="846" y="392"/>
                  <a:pt x="816" y="388"/>
                  <a:pt x="774" y="418"/>
                </a:cubicBezTo>
                <a:cubicBezTo>
                  <a:pt x="765" y="426"/>
                  <a:pt x="755" y="433"/>
                  <a:pt x="746" y="441"/>
                </a:cubicBezTo>
              </a:path>
              <a:path w="1992" h="620" extrusionOk="0">
                <a:moveTo>
                  <a:pt x="1331" y="291"/>
                </a:moveTo>
                <a:cubicBezTo>
                  <a:pt x="1327" y="246"/>
                  <a:pt x="1321" y="208"/>
                  <a:pt x="1309" y="164"/>
                </a:cubicBezTo>
                <a:cubicBezTo>
                  <a:pt x="1298" y="125"/>
                  <a:pt x="1289" y="92"/>
                  <a:pt x="1254" y="68"/>
                </a:cubicBezTo>
                <a:cubicBezTo>
                  <a:pt x="1223" y="47"/>
                  <a:pt x="1193" y="53"/>
                  <a:pt x="1166" y="77"/>
                </a:cubicBezTo>
                <a:cubicBezTo>
                  <a:pt x="1103" y="131"/>
                  <a:pt x="1081" y="235"/>
                  <a:pt x="1083" y="314"/>
                </a:cubicBezTo>
                <a:cubicBezTo>
                  <a:pt x="1084" y="347"/>
                  <a:pt x="1094" y="368"/>
                  <a:pt x="1109" y="396"/>
                </a:cubicBezTo>
                <a:cubicBezTo>
                  <a:pt x="1151" y="402"/>
                  <a:pt x="1168" y="386"/>
                  <a:pt x="1197" y="354"/>
                </a:cubicBezTo>
                <a:cubicBezTo>
                  <a:pt x="1232" y="316"/>
                  <a:pt x="1258" y="275"/>
                  <a:pt x="1284" y="231"/>
                </a:cubicBezTo>
                <a:cubicBezTo>
                  <a:pt x="1295" y="213"/>
                  <a:pt x="1308" y="196"/>
                  <a:pt x="1320" y="179"/>
                </a:cubicBezTo>
                <a:cubicBezTo>
                  <a:pt x="1332" y="208"/>
                  <a:pt x="1338" y="233"/>
                  <a:pt x="1342" y="266"/>
                </a:cubicBezTo>
                <a:cubicBezTo>
                  <a:pt x="1349" y="332"/>
                  <a:pt x="1355" y="400"/>
                  <a:pt x="1360" y="466"/>
                </a:cubicBezTo>
                <a:cubicBezTo>
                  <a:pt x="1364" y="514"/>
                  <a:pt x="1367" y="561"/>
                  <a:pt x="1374" y="609"/>
                </a:cubicBezTo>
              </a:path>
              <a:path w="1992" h="620" extrusionOk="0">
                <a:moveTo>
                  <a:pt x="1622" y="168"/>
                </a:moveTo>
                <a:cubicBezTo>
                  <a:pt x="1639" y="148"/>
                  <a:pt x="1655" y="125"/>
                  <a:pt x="1679" y="112"/>
                </a:cubicBezTo>
                <a:cubicBezTo>
                  <a:pt x="1707" y="97"/>
                  <a:pt x="1736" y="77"/>
                  <a:pt x="1769" y="82"/>
                </a:cubicBezTo>
                <a:cubicBezTo>
                  <a:pt x="1804" y="87"/>
                  <a:pt x="1811" y="117"/>
                  <a:pt x="1816" y="147"/>
                </a:cubicBezTo>
                <a:cubicBezTo>
                  <a:pt x="1822" y="184"/>
                  <a:pt x="1817" y="222"/>
                  <a:pt x="1819" y="259"/>
                </a:cubicBezTo>
                <a:cubicBezTo>
                  <a:pt x="1821" y="293"/>
                  <a:pt x="1824" y="305"/>
                  <a:pt x="1849" y="326"/>
                </a:cubicBezTo>
                <a:cubicBezTo>
                  <a:pt x="1873" y="346"/>
                  <a:pt x="1903" y="353"/>
                  <a:pt x="1933" y="363"/>
                </a:cubicBezTo>
                <a:cubicBezTo>
                  <a:pt x="1961" y="373"/>
                  <a:pt x="1985" y="390"/>
                  <a:pt x="1991" y="421"/>
                </a:cubicBezTo>
                <a:cubicBezTo>
                  <a:pt x="2001" y="472"/>
                  <a:pt x="1950" y="477"/>
                  <a:pt x="1923" y="501"/>
                </a:cubicBezTo>
                <a:cubicBezTo>
                  <a:pt x="1840" y="574"/>
                  <a:pt x="1805" y="580"/>
                  <a:pt x="1694" y="605"/>
                </a:cubicBezTo>
              </a:path>
            </a:pathLst>
          </a:custGeom>
          <a:noFill/>
          <a:ln w="19050" cap="rnd">
            <a:solidFill>
              <a:srgbClr val="FFFF00"/>
            </a:solidFill>
            <a:round/>
            <a:headEnd/>
            <a:tailEnd/>
          </a:ln>
        </p:spPr>
        <p:txBody>
          <a:bodyPr>
            <a:prstTxWarp prst="textNoShape">
              <a:avLst/>
            </a:prstTxWarp>
          </a:bodyPr>
          <a:lstStyle/>
          <a:p>
            <a:endParaRPr lang="en-US"/>
          </a:p>
        </p:txBody>
      </p:sp>
      <p:sp>
        <p:nvSpPr>
          <p:cNvPr id="67617" name="Ink 32"/>
          <p:cNvSpPr>
            <a:spLocks noRot="1" noChangeAspect="1" noEditPoints="1" noChangeArrowheads="1" noChangeShapeType="1" noTextEdit="1"/>
          </p:cNvSpPr>
          <p:nvPr/>
        </p:nvSpPr>
        <p:spPr bwMode="auto">
          <a:xfrm>
            <a:off x="7323138" y="6246813"/>
            <a:ext cx="198437" cy="128587"/>
          </a:xfrm>
          <a:custGeom>
            <a:avLst/>
            <a:gdLst>
              <a:gd name="T0" fmla="*/ 95 w 550"/>
              <a:gd name="T1" fmla="*/ 43 h 354"/>
              <a:gd name="T2" fmla="*/ 73 w 550"/>
              <a:gd name="T3" fmla="*/ 22 h 354"/>
              <a:gd name="T4" fmla="*/ 201 w 550"/>
              <a:gd name="T5" fmla="*/ 8 h 354"/>
              <a:gd name="T6" fmla="*/ 426 w 550"/>
              <a:gd name="T7" fmla="*/ 0 h 354"/>
              <a:gd name="T8" fmla="*/ 471 w 550"/>
              <a:gd name="T9" fmla="*/ 3 h 354"/>
              <a:gd name="T10" fmla="*/ 12 w 550"/>
              <a:gd name="T11" fmla="*/ 190 h 354"/>
              <a:gd name="T12" fmla="*/ 0 w 550"/>
              <a:gd name="T13" fmla="*/ 195 h 354"/>
              <a:gd name="T14" fmla="*/ 86 w 550"/>
              <a:gd name="T15" fmla="*/ 199 h 354"/>
              <a:gd name="T16" fmla="*/ 305 w 550"/>
              <a:gd name="T17" fmla="*/ 179 h 354"/>
              <a:gd name="T18" fmla="*/ 490 w 550"/>
              <a:gd name="T19" fmla="*/ 174 h 354"/>
              <a:gd name="T20" fmla="*/ 533 w 550"/>
              <a:gd name="T21" fmla="*/ 174 h 354"/>
              <a:gd name="T22" fmla="*/ 118 w 550"/>
              <a:gd name="T23" fmla="*/ 338 h 354"/>
              <a:gd name="T24" fmla="*/ 260 w 550"/>
              <a:gd name="T25" fmla="*/ 340 h 354"/>
              <a:gd name="T26" fmla="*/ 505 w 550"/>
              <a:gd name="T27" fmla="*/ 300 h 354"/>
              <a:gd name="T28" fmla="*/ 549 w 550"/>
              <a:gd name="T29" fmla="*/ 281 h 35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50"/>
              <a:gd name="T46" fmla="*/ 0 h 354"/>
              <a:gd name="T47" fmla="*/ 550 w 550"/>
              <a:gd name="T48" fmla="*/ 354 h 35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50" h="354" extrusionOk="0">
                <a:moveTo>
                  <a:pt x="95" y="43"/>
                </a:moveTo>
                <a:cubicBezTo>
                  <a:pt x="86" y="30"/>
                  <a:pt x="83" y="26"/>
                  <a:pt x="73" y="22"/>
                </a:cubicBezTo>
                <a:cubicBezTo>
                  <a:pt x="115" y="17"/>
                  <a:pt x="160" y="10"/>
                  <a:pt x="201" y="8"/>
                </a:cubicBezTo>
                <a:cubicBezTo>
                  <a:pt x="275" y="4"/>
                  <a:pt x="352" y="1"/>
                  <a:pt x="426" y="0"/>
                </a:cubicBezTo>
                <a:cubicBezTo>
                  <a:pt x="449" y="1"/>
                  <a:pt x="456" y="1"/>
                  <a:pt x="471" y="3"/>
                </a:cubicBezTo>
              </a:path>
              <a:path w="550" h="354" extrusionOk="0">
                <a:moveTo>
                  <a:pt x="12" y="190"/>
                </a:moveTo>
                <a:cubicBezTo>
                  <a:pt x="8" y="192"/>
                  <a:pt x="4" y="193"/>
                  <a:pt x="0" y="195"/>
                </a:cubicBezTo>
                <a:cubicBezTo>
                  <a:pt x="20" y="229"/>
                  <a:pt x="50" y="204"/>
                  <a:pt x="86" y="199"/>
                </a:cubicBezTo>
                <a:cubicBezTo>
                  <a:pt x="159" y="189"/>
                  <a:pt x="231" y="183"/>
                  <a:pt x="305" y="179"/>
                </a:cubicBezTo>
                <a:cubicBezTo>
                  <a:pt x="369" y="175"/>
                  <a:pt x="427" y="170"/>
                  <a:pt x="490" y="174"/>
                </a:cubicBezTo>
                <a:cubicBezTo>
                  <a:pt x="512" y="173"/>
                  <a:pt x="519" y="173"/>
                  <a:pt x="533" y="174"/>
                </a:cubicBezTo>
              </a:path>
              <a:path w="550" h="354" extrusionOk="0">
                <a:moveTo>
                  <a:pt x="118" y="338"/>
                </a:moveTo>
                <a:cubicBezTo>
                  <a:pt x="154" y="358"/>
                  <a:pt x="215" y="350"/>
                  <a:pt x="260" y="340"/>
                </a:cubicBezTo>
                <a:cubicBezTo>
                  <a:pt x="340" y="323"/>
                  <a:pt x="427" y="320"/>
                  <a:pt x="505" y="300"/>
                </a:cubicBezTo>
                <a:cubicBezTo>
                  <a:pt x="520" y="294"/>
                  <a:pt x="534" y="287"/>
                  <a:pt x="549" y="281"/>
                </a:cubicBezTo>
              </a:path>
            </a:pathLst>
          </a:custGeom>
          <a:noFill/>
          <a:ln w="19050" cap="rnd">
            <a:solidFill>
              <a:srgbClr val="FFFF00"/>
            </a:solidFill>
            <a:round/>
            <a:headEnd/>
            <a:tailEnd/>
          </a:ln>
        </p:spPr>
        <p:txBody>
          <a:bodyPr>
            <a:prstTxWarp prst="textNoShape">
              <a:avLst/>
            </a:prstTxWarp>
          </a:bodyPr>
          <a:lstStyle/>
          <a:p>
            <a:endParaRPr lang="en-US"/>
          </a:p>
        </p:txBody>
      </p:sp>
      <p:sp>
        <p:nvSpPr>
          <p:cNvPr id="67618" name="Ink 33"/>
          <p:cNvSpPr>
            <a:spLocks noRot="1" noChangeAspect="1" noEditPoints="1" noChangeArrowheads="1" noChangeShapeType="1" noTextEdit="1"/>
          </p:cNvSpPr>
          <p:nvPr/>
        </p:nvSpPr>
        <p:spPr bwMode="auto">
          <a:xfrm>
            <a:off x="7762875" y="6169025"/>
            <a:ext cx="254000" cy="244475"/>
          </a:xfrm>
          <a:custGeom>
            <a:avLst/>
            <a:gdLst>
              <a:gd name="T0" fmla="*/ 37 w 704"/>
              <a:gd name="T1" fmla="*/ 101 h 676"/>
              <a:gd name="T2" fmla="*/ 0 w 704"/>
              <a:gd name="T3" fmla="*/ 88 h 676"/>
              <a:gd name="T4" fmla="*/ 106 w 704"/>
              <a:gd name="T5" fmla="*/ 45 h 676"/>
              <a:gd name="T6" fmla="*/ 343 w 704"/>
              <a:gd name="T7" fmla="*/ 5 h 676"/>
              <a:gd name="T8" fmla="*/ 540 w 704"/>
              <a:gd name="T9" fmla="*/ 10 h 676"/>
              <a:gd name="T10" fmla="*/ 589 w 704"/>
              <a:gd name="T11" fmla="*/ 102 h 676"/>
              <a:gd name="T12" fmla="*/ 551 w 704"/>
              <a:gd name="T13" fmla="*/ 342 h 676"/>
              <a:gd name="T14" fmla="*/ 525 w 704"/>
              <a:gd name="T15" fmla="*/ 551 h 676"/>
              <a:gd name="T16" fmla="*/ 511 w 704"/>
              <a:gd name="T17" fmla="*/ 655 h 676"/>
              <a:gd name="T18" fmla="*/ 508 w 704"/>
              <a:gd name="T19" fmla="*/ 675 h 676"/>
              <a:gd name="T20" fmla="*/ 203 w 704"/>
              <a:gd name="T21" fmla="*/ 405 h 676"/>
              <a:gd name="T22" fmla="*/ 311 w 704"/>
              <a:gd name="T23" fmla="*/ 356 h 676"/>
              <a:gd name="T24" fmla="*/ 574 w 704"/>
              <a:gd name="T25" fmla="*/ 312 h 676"/>
              <a:gd name="T26" fmla="*/ 703 w 704"/>
              <a:gd name="T27" fmla="*/ 296 h 67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04"/>
              <a:gd name="T43" fmla="*/ 0 h 676"/>
              <a:gd name="T44" fmla="*/ 704 w 704"/>
              <a:gd name="T45" fmla="*/ 676 h 67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04" h="676" extrusionOk="0">
                <a:moveTo>
                  <a:pt x="37" y="101"/>
                </a:moveTo>
                <a:cubicBezTo>
                  <a:pt x="17" y="96"/>
                  <a:pt x="12" y="94"/>
                  <a:pt x="0" y="88"/>
                </a:cubicBezTo>
                <a:cubicBezTo>
                  <a:pt x="34" y="66"/>
                  <a:pt x="61" y="56"/>
                  <a:pt x="106" y="45"/>
                </a:cubicBezTo>
                <a:cubicBezTo>
                  <a:pt x="183" y="26"/>
                  <a:pt x="264" y="13"/>
                  <a:pt x="343" y="5"/>
                </a:cubicBezTo>
                <a:cubicBezTo>
                  <a:pt x="404" y="-1"/>
                  <a:pt x="480" y="-11"/>
                  <a:pt x="540" y="10"/>
                </a:cubicBezTo>
                <a:cubicBezTo>
                  <a:pt x="582" y="25"/>
                  <a:pt x="591" y="61"/>
                  <a:pt x="589" y="102"/>
                </a:cubicBezTo>
                <a:cubicBezTo>
                  <a:pt x="586" y="183"/>
                  <a:pt x="566" y="263"/>
                  <a:pt x="551" y="342"/>
                </a:cubicBezTo>
                <a:cubicBezTo>
                  <a:pt x="538" y="411"/>
                  <a:pt x="538" y="483"/>
                  <a:pt x="525" y="551"/>
                </a:cubicBezTo>
                <a:cubicBezTo>
                  <a:pt x="518" y="586"/>
                  <a:pt x="516" y="619"/>
                  <a:pt x="511" y="655"/>
                </a:cubicBezTo>
                <a:cubicBezTo>
                  <a:pt x="510" y="662"/>
                  <a:pt x="509" y="668"/>
                  <a:pt x="508" y="675"/>
                </a:cubicBezTo>
              </a:path>
              <a:path w="704" h="676" extrusionOk="0">
                <a:moveTo>
                  <a:pt x="203" y="405"/>
                </a:moveTo>
                <a:cubicBezTo>
                  <a:pt x="222" y="361"/>
                  <a:pt x="264" y="369"/>
                  <a:pt x="311" y="356"/>
                </a:cubicBezTo>
                <a:cubicBezTo>
                  <a:pt x="398" y="332"/>
                  <a:pt x="485" y="321"/>
                  <a:pt x="574" y="312"/>
                </a:cubicBezTo>
                <a:cubicBezTo>
                  <a:pt x="640" y="305"/>
                  <a:pt x="660" y="304"/>
                  <a:pt x="703" y="296"/>
                </a:cubicBezTo>
              </a:path>
            </a:pathLst>
          </a:custGeom>
          <a:noFill/>
          <a:ln w="19050" cap="rnd">
            <a:solidFill>
              <a:srgbClr val="FFFF00"/>
            </a:solidFill>
            <a:round/>
            <a:headEnd/>
            <a:tailEnd/>
          </a:ln>
        </p:spPr>
        <p:txBody>
          <a:bodyPr>
            <a:prstTxWarp prst="textNoShape">
              <a:avLst/>
            </a:prstTxWarp>
          </a:bodyPr>
          <a:lstStyle/>
          <a:p>
            <a:endParaRPr lang="en-US"/>
          </a:p>
        </p:txBody>
      </p:sp>
      <p:sp>
        <p:nvSpPr>
          <p:cNvPr id="67619" name="Ink 34"/>
          <p:cNvSpPr>
            <a:spLocks noRot="1" noChangeAspect="1" noEditPoints="1" noChangeArrowheads="1" noChangeShapeType="1" noTextEdit="1"/>
          </p:cNvSpPr>
          <p:nvPr/>
        </p:nvSpPr>
        <p:spPr bwMode="auto">
          <a:xfrm>
            <a:off x="1646238" y="6086475"/>
            <a:ext cx="155575" cy="109538"/>
          </a:xfrm>
          <a:custGeom>
            <a:avLst/>
            <a:gdLst>
              <a:gd name="T0" fmla="*/ 6 w 430"/>
              <a:gd name="T1" fmla="*/ 108 h 303"/>
              <a:gd name="T2" fmla="*/ 72 w 430"/>
              <a:gd name="T3" fmla="*/ 106 h 303"/>
              <a:gd name="T4" fmla="*/ 264 w 430"/>
              <a:gd name="T5" fmla="*/ 45 h 303"/>
              <a:gd name="T6" fmla="*/ 429 w 430"/>
              <a:gd name="T7" fmla="*/ 0 h 303"/>
              <a:gd name="T8" fmla="*/ 12 w 430"/>
              <a:gd name="T9" fmla="*/ 279 h 303"/>
              <a:gd name="T10" fmla="*/ 6 w 430"/>
              <a:gd name="T11" fmla="*/ 289 h 303"/>
              <a:gd name="T12" fmla="*/ 105 w 430"/>
              <a:gd name="T13" fmla="*/ 283 h 303"/>
              <a:gd name="T14" fmla="*/ 339 w 430"/>
              <a:gd name="T15" fmla="*/ 219 h 303"/>
              <a:gd name="T16" fmla="*/ 397 w 430"/>
              <a:gd name="T17" fmla="*/ 198 h 30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30"/>
              <a:gd name="T28" fmla="*/ 0 h 303"/>
              <a:gd name="T29" fmla="*/ 430 w 430"/>
              <a:gd name="T30" fmla="*/ 303 h 30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30" h="303" extrusionOk="0">
                <a:moveTo>
                  <a:pt x="6" y="108"/>
                </a:moveTo>
                <a:cubicBezTo>
                  <a:pt x="3" y="131"/>
                  <a:pt x="51" y="112"/>
                  <a:pt x="72" y="106"/>
                </a:cubicBezTo>
                <a:cubicBezTo>
                  <a:pt x="136" y="87"/>
                  <a:pt x="200" y="64"/>
                  <a:pt x="264" y="45"/>
                </a:cubicBezTo>
                <a:cubicBezTo>
                  <a:pt x="320" y="28"/>
                  <a:pt x="374" y="19"/>
                  <a:pt x="429" y="0"/>
                </a:cubicBezTo>
              </a:path>
              <a:path w="430" h="303" extrusionOk="0">
                <a:moveTo>
                  <a:pt x="12" y="279"/>
                </a:moveTo>
                <a:cubicBezTo>
                  <a:pt x="10" y="282"/>
                  <a:pt x="8" y="286"/>
                  <a:pt x="6" y="289"/>
                </a:cubicBezTo>
                <a:cubicBezTo>
                  <a:pt x="35" y="313"/>
                  <a:pt x="68" y="292"/>
                  <a:pt x="105" y="283"/>
                </a:cubicBezTo>
                <a:cubicBezTo>
                  <a:pt x="185" y="263"/>
                  <a:pt x="261" y="245"/>
                  <a:pt x="339" y="219"/>
                </a:cubicBezTo>
                <a:cubicBezTo>
                  <a:pt x="358" y="212"/>
                  <a:pt x="378" y="205"/>
                  <a:pt x="397" y="198"/>
                </a:cubicBezTo>
              </a:path>
            </a:pathLst>
          </a:custGeom>
          <a:noFill/>
          <a:ln w="19050" cap="rnd">
            <a:solidFill>
              <a:srgbClr val="FFFF00"/>
            </a:solidFill>
            <a:round/>
            <a:headEnd/>
            <a:tailEnd/>
          </a:ln>
        </p:spPr>
        <p:txBody>
          <a:bodyPr>
            <a:prstTxWarp prst="textNoShape">
              <a:avLst/>
            </a:prstTxWarp>
          </a:bodyPr>
          <a:lstStyle/>
          <a:p>
            <a:endParaRPr lang="en-US"/>
          </a:p>
        </p:txBody>
      </p:sp>
      <p:sp>
        <p:nvSpPr>
          <p:cNvPr id="67620" name="Ink 35"/>
          <p:cNvSpPr>
            <a:spLocks noRot="1" noChangeAspect="1" noEditPoints="1" noChangeArrowheads="1" noChangeShapeType="1" noTextEdit="1"/>
          </p:cNvSpPr>
          <p:nvPr/>
        </p:nvSpPr>
        <p:spPr bwMode="auto">
          <a:xfrm>
            <a:off x="2047875" y="5821363"/>
            <a:ext cx="1236663" cy="400050"/>
          </a:xfrm>
          <a:custGeom>
            <a:avLst/>
            <a:gdLst>
              <a:gd name="T0" fmla="*/ 4 w 3436"/>
              <a:gd name="T1" fmla="*/ 508 h 1113"/>
              <a:gd name="T2" fmla="*/ 21 w 3436"/>
              <a:gd name="T3" fmla="*/ 1017 h 1113"/>
              <a:gd name="T4" fmla="*/ 196 w 3436"/>
              <a:gd name="T5" fmla="*/ 748 h 1113"/>
              <a:gd name="T6" fmla="*/ 293 w 3436"/>
              <a:gd name="T7" fmla="*/ 570 h 1113"/>
              <a:gd name="T8" fmla="*/ 397 w 3436"/>
              <a:gd name="T9" fmla="*/ 696 h 1113"/>
              <a:gd name="T10" fmla="*/ 349 w 3436"/>
              <a:gd name="T11" fmla="*/ 857 h 1113"/>
              <a:gd name="T12" fmla="*/ 605 w 3436"/>
              <a:gd name="T13" fmla="*/ 817 h 1113"/>
              <a:gd name="T14" fmla="*/ 439 w 3436"/>
              <a:gd name="T15" fmla="*/ 1081 h 1113"/>
              <a:gd name="T16" fmla="*/ 457 w 3436"/>
              <a:gd name="T17" fmla="*/ 268 h 1113"/>
              <a:gd name="T18" fmla="*/ 586 w 3436"/>
              <a:gd name="T19" fmla="*/ 87 h 1113"/>
              <a:gd name="T20" fmla="*/ 626 w 3436"/>
              <a:gd name="T21" fmla="*/ 278 h 1113"/>
              <a:gd name="T22" fmla="*/ 784 w 3436"/>
              <a:gd name="T23" fmla="*/ 344 h 1113"/>
              <a:gd name="T24" fmla="*/ 691 w 3436"/>
              <a:gd name="T25" fmla="*/ 556 h 1113"/>
              <a:gd name="T26" fmla="*/ 1225 w 3436"/>
              <a:gd name="T27" fmla="*/ 991 h 1113"/>
              <a:gd name="T28" fmla="*/ 1543 w 3436"/>
              <a:gd name="T29" fmla="*/ 536 h 1113"/>
              <a:gd name="T30" fmla="*/ 1569 w 3436"/>
              <a:gd name="T31" fmla="*/ 866 h 1113"/>
              <a:gd name="T32" fmla="*/ 1710 w 3436"/>
              <a:gd name="T33" fmla="*/ 486 h 1113"/>
              <a:gd name="T34" fmla="*/ 1841 w 3436"/>
              <a:gd name="T35" fmla="*/ 441 h 1113"/>
              <a:gd name="T36" fmla="*/ 1902 w 3436"/>
              <a:gd name="T37" fmla="*/ 721 h 1113"/>
              <a:gd name="T38" fmla="*/ 2101 w 3436"/>
              <a:gd name="T39" fmla="*/ 709 h 1113"/>
              <a:gd name="T40" fmla="*/ 1999 w 3436"/>
              <a:gd name="T41" fmla="*/ 953 h 1113"/>
              <a:gd name="T42" fmla="*/ 1832 w 3436"/>
              <a:gd name="T43" fmla="*/ 97 h 1113"/>
              <a:gd name="T44" fmla="*/ 2035 w 3436"/>
              <a:gd name="T45" fmla="*/ 3 h 1113"/>
              <a:gd name="T46" fmla="*/ 2083 w 3436"/>
              <a:gd name="T47" fmla="*/ 189 h 1113"/>
              <a:gd name="T48" fmla="*/ 2206 w 3436"/>
              <a:gd name="T49" fmla="*/ 231 h 1113"/>
              <a:gd name="T50" fmla="*/ 2102 w 3436"/>
              <a:gd name="T51" fmla="*/ 459 h 1113"/>
              <a:gd name="T52" fmla="*/ 2585 w 3436"/>
              <a:gd name="T53" fmla="*/ 667 h 1113"/>
              <a:gd name="T54" fmla="*/ 2891 w 3436"/>
              <a:gd name="T55" fmla="*/ 443 h 1113"/>
              <a:gd name="T56" fmla="*/ 2978 w 3436"/>
              <a:gd name="T57" fmla="*/ 926 h 1113"/>
              <a:gd name="T58" fmla="*/ 3155 w 3436"/>
              <a:gd name="T59" fmla="*/ 383 h 1113"/>
              <a:gd name="T60" fmla="*/ 3321 w 3436"/>
              <a:gd name="T61" fmla="*/ 428 h 1113"/>
              <a:gd name="T62" fmla="*/ 3347 w 3436"/>
              <a:gd name="T63" fmla="*/ 676 h 1113"/>
              <a:gd name="T64" fmla="*/ 3364 w 3436"/>
              <a:gd name="T65" fmla="*/ 866 h 111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436"/>
              <a:gd name="T100" fmla="*/ 0 h 1113"/>
              <a:gd name="T101" fmla="*/ 3436 w 3436"/>
              <a:gd name="T102" fmla="*/ 1113 h 111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436" h="1113" extrusionOk="0">
                <a:moveTo>
                  <a:pt x="12" y="543"/>
                </a:moveTo>
                <a:cubicBezTo>
                  <a:pt x="9" y="524"/>
                  <a:pt x="8" y="519"/>
                  <a:pt x="4" y="508"/>
                </a:cubicBezTo>
                <a:cubicBezTo>
                  <a:pt x="-1" y="566"/>
                  <a:pt x="5" y="628"/>
                  <a:pt x="8" y="687"/>
                </a:cubicBezTo>
                <a:cubicBezTo>
                  <a:pt x="13" y="797"/>
                  <a:pt x="13" y="907"/>
                  <a:pt x="21" y="1017"/>
                </a:cubicBezTo>
                <a:cubicBezTo>
                  <a:pt x="25" y="1067"/>
                  <a:pt x="25" y="1081"/>
                  <a:pt x="36" y="1112"/>
                </a:cubicBezTo>
              </a:path>
              <a:path w="3436" h="1113" extrusionOk="0">
                <a:moveTo>
                  <a:pt x="196" y="748"/>
                </a:moveTo>
                <a:cubicBezTo>
                  <a:pt x="195" y="716"/>
                  <a:pt x="188" y="663"/>
                  <a:pt x="209" y="634"/>
                </a:cubicBezTo>
                <a:cubicBezTo>
                  <a:pt x="227" y="608"/>
                  <a:pt x="263" y="582"/>
                  <a:pt x="293" y="570"/>
                </a:cubicBezTo>
                <a:cubicBezTo>
                  <a:pt x="327" y="556"/>
                  <a:pt x="366" y="542"/>
                  <a:pt x="394" y="569"/>
                </a:cubicBezTo>
                <a:cubicBezTo>
                  <a:pt x="427" y="601"/>
                  <a:pt x="408" y="659"/>
                  <a:pt x="397" y="696"/>
                </a:cubicBezTo>
                <a:cubicBezTo>
                  <a:pt x="383" y="743"/>
                  <a:pt x="354" y="793"/>
                  <a:pt x="347" y="842"/>
                </a:cubicBezTo>
                <a:cubicBezTo>
                  <a:pt x="348" y="847"/>
                  <a:pt x="348" y="852"/>
                  <a:pt x="349" y="857"/>
                </a:cubicBezTo>
                <a:cubicBezTo>
                  <a:pt x="387" y="849"/>
                  <a:pt x="425" y="838"/>
                  <a:pt x="463" y="824"/>
                </a:cubicBezTo>
                <a:cubicBezTo>
                  <a:pt x="501" y="811"/>
                  <a:pt x="568" y="787"/>
                  <a:pt x="605" y="817"/>
                </a:cubicBezTo>
                <a:cubicBezTo>
                  <a:pt x="645" y="849"/>
                  <a:pt x="599" y="914"/>
                  <a:pt x="583" y="943"/>
                </a:cubicBezTo>
                <a:cubicBezTo>
                  <a:pt x="553" y="999"/>
                  <a:pt x="499" y="1055"/>
                  <a:pt x="439" y="1081"/>
                </a:cubicBezTo>
                <a:cubicBezTo>
                  <a:pt x="427" y="1084"/>
                  <a:pt x="415" y="1086"/>
                  <a:pt x="403" y="1089"/>
                </a:cubicBezTo>
              </a:path>
              <a:path w="3436" h="1113" extrusionOk="0">
                <a:moveTo>
                  <a:pt x="457" y="268"/>
                </a:moveTo>
                <a:cubicBezTo>
                  <a:pt x="446" y="232"/>
                  <a:pt x="438" y="206"/>
                  <a:pt x="456" y="170"/>
                </a:cubicBezTo>
                <a:cubicBezTo>
                  <a:pt x="478" y="126"/>
                  <a:pt x="534" y="81"/>
                  <a:pt x="586" y="87"/>
                </a:cubicBezTo>
                <a:cubicBezTo>
                  <a:pt x="629" y="92"/>
                  <a:pt x="642" y="133"/>
                  <a:pt x="643" y="170"/>
                </a:cubicBezTo>
                <a:cubicBezTo>
                  <a:pt x="644" y="207"/>
                  <a:pt x="629" y="242"/>
                  <a:pt x="626" y="278"/>
                </a:cubicBezTo>
                <a:cubicBezTo>
                  <a:pt x="624" y="314"/>
                  <a:pt x="675" y="300"/>
                  <a:pt x="695" y="302"/>
                </a:cubicBezTo>
                <a:cubicBezTo>
                  <a:pt x="728" y="306"/>
                  <a:pt x="769" y="309"/>
                  <a:pt x="784" y="344"/>
                </a:cubicBezTo>
                <a:cubicBezTo>
                  <a:pt x="800" y="381"/>
                  <a:pt x="783" y="433"/>
                  <a:pt x="766" y="466"/>
                </a:cubicBezTo>
                <a:cubicBezTo>
                  <a:pt x="749" y="499"/>
                  <a:pt x="724" y="537"/>
                  <a:pt x="691" y="556"/>
                </a:cubicBezTo>
                <a:cubicBezTo>
                  <a:pt x="686" y="558"/>
                  <a:pt x="681" y="559"/>
                  <a:pt x="676" y="561"/>
                </a:cubicBezTo>
              </a:path>
              <a:path w="3436" h="1113" extrusionOk="0">
                <a:moveTo>
                  <a:pt x="1225" y="991"/>
                </a:moveTo>
                <a:cubicBezTo>
                  <a:pt x="1195" y="976"/>
                  <a:pt x="1207" y="977"/>
                  <a:pt x="1186" y="988"/>
                </a:cubicBezTo>
              </a:path>
              <a:path w="3436" h="1113" extrusionOk="0">
                <a:moveTo>
                  <a:pt x="1543" y="536"/>
                </a:moveTo>
                <a:cubicBezTo>
                  <a:pt x="1543" y="571"/>
                  <a:pt x="1543" y="606"/>
                  <a:pt x="1544" y="641"/>
                </a:cubicBezTo>
                <a:cubicBezTo>
                  <a:pt x="1547" y="717"/>
                  <a:pt x="1560" y="791"/>
                  <a:pt x="1569" y="866"/>
                </a:cubicBezTo>
                <a:cubicBezTo>
                  <a:pt x="1576" y="925"/>
                  <a:pt x="1583" y="975"/>
                  <a:pt x="1605" y="1030"/>
                </a:cubicBezTo>
              </a:path>
              <a:path w="3436" h="1113" extrusionOk="0">
                <a:moveTo>
                  <a:pt x="1710" y="486"/>
                </a:moveTo>
                <a:cubicBezTo>
                  <a:pt x="1716" y="450"/>
                  <a:pt x="1719" y="456"/>
                  <a:pt x="1747" y="443"/>
                </a:cubicBezTo>
                <a:cubicBezTo>
                  <a:pt x="1775" y="431"/>
                  <a:pt x="1812" y="433"/>
                  <a:pt x="1841" y="441"/>
                </a:cubicBezTo>
                <a:cubicBezTo>
                  <a:pt x="1879" y="452"/>
                  <a:pt x="1893" y="478"/>
                  <a:pt x="1898" y="515"/>
                </a:cubicBezTo>
                <a:cubicBezTo>
                  <a:pt x="1906" y="574"/>
                  <a:pt x="1873" y="668"/>
                  <a:pt x="1902" y="721"/>
                </a:cubicBezTo>
                <a:cubicBezTo>
                  <a:pt x="1917" y="749"/>
                  <a:pt x="1966" y="731"/>
                  <a:pt x="1989" y="726"/>
                </a:cubicBezTo>
                <a:cubicBezTo>
                  <a:pt x="2013" y="720"/>
                  <a:pt x="2080" y="685"/>
                  <a:pt x="2101" y="709"/>
                </a:cubicBezTo>
                <a:cubicBezTo>
                  <a:pt x="2126" y="737"/>
                  <a:pt x="2112" y="765"/>
                  <a:pt x="2097" y="797"/>
                </a:cubicBezTo>
                <a:cubicBezTo>
                  <a:pt x="2072" y="851"/>
                  <a:pt x="2036" y="906"/>
                  <a:pt x="1999" y="953"/>
                </a:cubicBezTo>
                <a:cubicBezTo>
                  <a:pt x="1974" y="982"/>
                  <a:pt x="1969" y="990"/>
                  <a:pt x="1948" y="1003"/>
                </a:cubicBezTo>
              </a:path>
              <a:path w="3436" h="1113" extrusionOk="0">
                <a:moveTo>
                  <a:pt x="1832" y="97"/>
                </a:moveTo>
                <a:cubicBezTo>
                  <a:pt x="1859" y="59"/>
                  <a:pt x="1877" y="47"/>
                  <a:pt x="1919" y="25"/>
                </a:cubicBezTo>
                <a:cubicBezTo>
                  <a:pt x="1955" y="7"/>
                  <a:pt x="1994" y="-8"/>
                  <a:pt x="2035" y="3"/>
                </a:cubicBezTo>
                <a:cubicBezTo>
                  <a:pt x="2074" y="13"/>
                  <a:pt x="2087" y="47"/>
                  <a:pt x="2091" y="83"/>
                </a:cubicBezTo>
                <a:cubicBezTo>
                  <a:pt x="2095" y="120"/>
                  <a:pt x="2083" y="153"/>
                  <a:pt x="2083" y="189"/>
                </a:cubicBezTo>
                <a:cubicBezTo>
                  <a:pt x="2083" y="214"/>
                  <a:pt x="2106" y="219"/>
                  <a:pt x="2128" y="219"/>
                </a:cubicBezTo>
                <a:cubicBezTo>
                  <a:pt x="2151" y="219"/>
                  <a:pt x="2189" y="209"/>
                  <a:pt x="2206" y="231"/>
                </a:cubicBezTo>
                <a:cubicBezTo>
                  <a:pt x="2230" y="261"/>
                  <a:pt x="2190" y="310"/>
                  <a:pt x="2177" y="333"/>
                </a:cubicBezTo>
                <a:cubicBezTo>
                  <a:pt x="2153" y="376"/>
                  <a:pt x="2127" y="417"/>
                  <a:pt x="2102" y="459"/>
                </a:cubicBezTo>
              </a:path>
              <a:path w="3436" h="1113" extrusionOk="0">
                <a:moveTo>
                  <a:pt x="2581" y="608"/>
                </a:moveTo>
                <a:cubicBezTo>
                  <a:pt x="2580" y="630"/>
                  <a:pt x="2584" y="646"/>
                  <a:pt x="2585" y="667"/>
                </a:cubicBezTo>
              </a:path>
              <a:path w="3436" h="1113" extrusionOk="0">
                <a:moveTo>
                  <a:pt x="2896" y="356"/>
                </a:moveTo>
                <a:cubicBezTo>
                  <a:pt x="2882" y="389"/>
                  <a:pt x="2888" y="408"/>
                  <a:pt x="2891" y="443"/>
                </a:cubicBezTo>
                <a:cubicBezTo>
                  <a:pt x="2898" y="535"/>
                  <a:pt x="2911" y="626"/>
                  <a:pt x="2925" y="717"/>
                </a:cubicBezTo>
                <a:cubicBezTo>
                  <a:pt x="2936" y="790"/>
                  <a:pt x="2953" y="856"/>
                  <a:pt x="2978" y="926"/>
                </a:cubicBezTo>
              </a:path>
              <a:path w="3436" h="1113" extrusionOk="0">
                <a:moveTo>
                  <a:pt x="3097" y="506"/>
                </a:moveTo>
                <a:cubicBezTo>
                  <a:pt x="3106" y="459"/>
                  <a:pt x="3120" y="419"/>
                  <a:pt x="3155" y="383"/>
                </a:cubicBezTo>
                <a:cubicBezTo>
                  <a:pt x="3180" y="357"/>
                  <a:pt x="3223" y="319"/>
                  <a:pt x="3262" y="322"/>
                </a:cubicBezTo>
                <a:cubicBezTo>
                  <a:pt x="3311" y="326"/>
                  <a:pt x="3320" y="391"/>
                  <a:pt x="3321" y="428"/>
                </a:cubicBezTo>
                <a:cubicBezTo>
                  <a:pt x="3323" y="501"/>
                  <a:pt x="3301" y="573"/>
                  <a:pt x="3296" y="645"/>
                </a:cubicBezTo>
                <a:cubicBezTo>
                  <a:pt x="3293" y="686"/>
                  <a:pt x="3316" y="681"/>
                  <a:pt x="3347" y="676"/>
                </a:cubicBezTo>
                <a:cubicBezTo>
                  <a:pt x="3373" y="672"/>
                  <a:pt x="3420" y="651"/>
                  <a:pt x="3434" y="686"/>
                </a:cubicBezTo>
                <a:cubicBezTo>
                  <a:pt x="3453" y="735"/>
                  <a:pt x="3389" y="832"/>
                  <a:pt x="3364" y="866"/>
                </a:cubicBezTo>
                <a:cubicBezTo>
                  <a:pt x="3311" y="939"/>
                  <a:pt x="3249" y="998"/>
                  <a:pt x="3184" y="1059"/>
                </a:cubicBezTo>
              </a:path>
            </a:pathLst>
          </a:custGeom>
          <a:noFill/>
          <a:ln w="19050" cap="rnd">
            <a:solidFill>
              <a:srgbClr val="FFFF00"/>
            </a:solidFill>
            <a:round/>
            <a:headEnd/>
            <a:tailEnd/>
          </a:ln>
        </p:spPr>
        <p:txBody>
          <a:bodyPr>
            <a:prstTxWarp prst="textNoShape">
              <a:avLst/>
            </a:prstTxWarp>
          </a:bodyPr>
          <a:lstStyle/>
          <a:p>
            <a:endParaRPr lang="en-US"/>
          </a:p>
        </p:txBody>
      </p:sp>
      <p:sp>
        <p:nvSpPr>
          <p:cNvPr id="67621" name="Ink 36"/>
          <p:cNvSpPr>
            <a:spLocks noRot="1" noChangeAspect="1" noEditPoints="1" noChangeArrowheads="1" noChangeShapeType="1" noTextEdit="1"/>
          </p:cNvSpPr>
          <p:nvPr/>
        </p:nvSpPr>
        <p:spPr bwMode="auto">
          <a:xfrm>
            <a:off x="3690938" y="1135063"/>
            <a:ext cx="1279525" cy="1447800"/>
          </a:xfrm>
          <a:custGeom>
            <a:avLst/>
            <a:gdLst>
              <a:gd name="T0" fmla="*/ 0 w 3553"/>
              <a:gd name="T1" fmla="*/ 184 h 4021"/>
              <a:gd name="T2" fmla="*/ 204 w 3553"/>
              <a:gd name="T3" fmla="*/ 242 h 4021"/>
              <a:gd name="T4" fmla="*/ 1507 w 3553"/>
              <a:gd name="T5" fmla="*/ 157 h 4021"/>
              <a:gd name="T6" fmla="*/ 3508 w 3553"/>
              <a:gd name="T7" fmla="*/ 5 h 4021"/>
              <a:gd name="T8" fmla="*/ 3548 w 3553"/>
              <a:gd name="T9" fmla="*/ 0 h 4021"/>
              <a:gd name="T10" fmla="*/ 3521 w 3553"/>
              <a:gd name="T11" fmla="*/ 135 h 4021"/>
              <a:gd name="T12" fmla="*/ 3440 w 3553"/>
              <a:gd name="T13" fmla="*/ 2511 h 4021"/>
              <a:gd name="T14" fmla="*/ 3246 w 3553"/>
              <a:gd name="T15" fmla="*/ 3950 h 4021"/>
              <a:gd name="T16" fmla="*/ 2890 w 3553"/>
              <a:gd name="T17" fmla="*/ 4020 h 4021"/>
              <a:gd name="T18" fmla="*/ 514 w 3553"/>
              <a:gd name="T19" fmla="*/ 3917 h 4021"/>
              <a:gd name="T20" fmla="*/ 459 w 3553"/>
              <a:gd name="T21" fmla="*/ 3897 h 402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553"/>
              <a:gd name="T34" fmla="*/ 0 h 4021"/>
              <a:gd name="T35" fmla="*/ 3553 w 3553"/>
              <a:gd name="T36" fmla="*/ 4021 h 402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553" h="4021" extrusionOk="0">
                <a:moveTo>
                  <a:pt x="0" y="184"/>
                </a:moveTo>
                <a:cubicBezTo>
                  <a:pt x="74" y="207"/>
                  <a:pt x="114" y="236"/>
                  <a:pt x="204" y="242"/>
                </a:cubicBezTo>
                <a:cubicBezTo>
                  <a:pt x="635" y="269"/>
                  <a:pt x="1078" y="192"/>
                  <a:pt x="1507" y="157"/>
                </a:cubicBezTo>
                <a:cubicBezTo>
                  <a:pt x="2174" y="102"/>
                  <a:pt x="2844" y="86"/>
                  <a:pt x="3508" y="5"/>
                </a:cubicBezTo>
                <a:cubicBezTo>
                  <a:pt x="3530" y="1"/>
                  <a:pt x="3534" y="-1"/>
                  <a:pt x="3548" y="0"/>
                </a:cubicBezTo>
                <a:cubicBezTo>
                  <a:pt x="3540" y="42"/>
                  <a:pt x="3531" y="91"/>
                  <a:pt x="3521" y="135"/>
                </a:cubicBezTo>
                <a:cubicBezTo>
                  <a:pt x="3351" y="912"/>
                  <a:pt x="3414" y="1723"/>
                  <a:pt x="3440" y="2511"/>
                </a:cubicBezTo>
                <a:cubicBezTo>
                  <a:pt x="3451" y="2841"/>
                  <a:pt x="3533" y="3687"/>
                  <a:pt x="3246" y="3950"/>
                </a:cubicBezTo>
                <a:cubicBezTo>
                  <a:pt x="3153" y="4035"/>
                  <a:pt x="3007" y="4021"/>
                  <a:pt x="2890" y="4020"/>
                </a:cubicBezTo>
                <a:cubicBezTo>
                  <a:pt x="2116" y="4016"/>
                  <a:pt x="1274" y="4059"/>
                  <a:pt x="514" y="3917"/>
                </a:cubicBezTo>
                <a:cubicBezTo>
                  <a:pt x="496" y="3910"/>
                  <a:pt x="477" y="3904"/>
                  <a:pt x="459" y="3897"/>
                </a:cubicBezTo>
              </a:path>
            </a:pathLst>
          </a:custGeom>
          <a:noFill/>
          <a:ln w="19050" cap="rnd">
            <a:solidFill>
              <a:srgbClr val="FFFF00"/>
            </a:solidFill>
            <a:round/>
            <a:headEnd/>
            <a:tailEnd/>
          </a:ln>
        </p:spPr>
        <p:txBody>
          <a:bodyPr>
            <a:prstTxWarp prst="textNoShape">
              <a:avLst/>
            </a:prstTxWarp>
          </a:bodyPr>
          <a:lstStyle/>
          <a:p>
            <a:endParaRPr lang="en-US"/>
          </a:p>
        </p:txBody>
      </p:sp>
      <p:sp>
        <p:nvSpPr>
          <p:cNvPr id="67622" name="Ink 37"/>
          <p:cNvSpPr>
            <a:spLocks noRot="1" noChangeAspect="1" noEditPoints="1" noChangeArrowheads="1" noChangeShapeType="1" noTextEdit="1"/>
          </p:cNvSpPr>
          <p:nvPr/>
        </p:nvSpPr>
        <p:spPr bwMode="auto">
          <a:xfrm>
            <a:off x="2890838" y="4625975"/>
            <a:ext cx="3536950" cy="255588"/>
          </a:xfrm>
          <a:custGeom>
            <a:avLst/>
            <a:gdLst>
              <a:gd name="T0" fmla="*/ 9823 w 9824"/>
              <a:gd name="T1" fmla="*/ 0 h 708"/>
              <a:gd name="T2" fmla="*/ 9088 w 9824"/>
              <a:gd name="T3" fmla="*/ 90 h 708"/>
              <a:gd name="T4" fmla="*/ 4245 w 9824"/>
              <a:gd name="T5" fmla="*/ 506 h 708"/>
              <a:gd name="T6" fmla="*/ 181 w 9824"/>
              <a:gd name="T7" fmla="*/ 700 h 708"/>
              <a:gd name="T8" fmla="*/ 0 w 9824"/>
              <a:gd name="T9" fmla="*/ 671 h 708"/>
              <a:gd name="T10" fmla="*/ 0 60000 65536"/>
              <a:gd name="T11" fmla="*/ 0 60000 65536"/>
              <a:gd name="T12" fmla="*/ 0 60000 65536"/>
              <a:gd name="T13" fmla="*/ 0 60000 65536"/>
              <a:gd name="T14" fmla="*/ 0 60000 65536"/>
              <a:gd name="T15" fmla="*/ 0 w 9824"/>
              <a:gd name="T16" fmla="*/ 0 h 708"/>
              <a:gd name="T17" fmla="*/ 9824 w 9824"/>
              <a:gd name="T18" fmla="*/ 708 h 708"/>
            </a:gdLst>
            <a:ahLst/>
            <a:cxnLst>
              <a:cxn ang="T10">
                <a:pos x="T0" y="T1"/>
              </a:cxn>
              <a:cxn ang="T11">
                <a:pos x="T2" y="T3"/>
              </a:cxn>
              <a:cxn ang="T12">
                <a:pos x="T4" y="T5"/>
              </a:cxn>
              <a:cxn ang="T13">
                <a:pos x="T6" y="T7"/>
              </a:cxn>
              <a:cxn ang="T14">
                <a:pos x="T8" y="T9"/>
              </a:cxn>
            </a:cxnLst>
            <a:rect l="T15" t="T16" r="T17" b="T18"/>
            <a:pathLst>
              <a:path w="9824" h="708" extrusionOk="0">
                <a:moveTo>
                  <a:pt x="9823" y="0"/>
                </a:moveTo>
                <a:cubicBezTo>
                  <a:pt x="9578" y="28"/>
                  <a:pt x="9333" y="57"/>
                  <a:pt x="9088" y="90"/>
                </a:cubicBezTo>
                <a:cubicBezTo>
                  <a:pt x="7482" y="304"/>
                  <a:pt x="5859" y="377"/>
                  <a:pt x="4245" y="506"/>
                </a:cubicBezTo>
                <a:cubicBezTo>
                  <a:pt x="2928" y="611"/>
                  <a:pt x="1504" y="816"/>
                  <a:pt x="181" y="700"/>
                </a:cubicBezTo>
                <a:cubicBezTo>
                  <a:pt x="118" y="694"/>
                  <a:pt x="61" y="678"/>
                  <a:pt x="0" y="671"/>
                </a:cubicBezTo>
              </a:path>
            </a:pathLst>
          </a:custGeom>
          <a:noFill/>
          <a:ln w="19050" cap="rnd">
            <a:solidFill>
              <a:srgbClr val="FFFF00"/>
            </a:solidFill>
            <a:round/>
            <a:headEnd/>
            <a:tailEnd/>
          </a:ln>
        </p:spPr>
        <p:txBody>
          <a:bodyPr>
            <a:prstTxWarp prst="textNoShape">
              <a:avLst/>
            </a:prstTxWarp>
          </a:bodyPr>
          <a:lstStyle/>
          <a:p>
            <a:endParaRPr lang="en-US"/>
          </a:p>
        </p:txBody>
      </p:sp>
    </p:spTree>
  </p:cSld>
  <p:clrMapOvr>
    <a:masterClrMapping/>
  </p:clrMapOvr>
  <p:transition spd="med"/>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a:t>How hard is cracking RSA?</a:t>
            </a:r>
          </a:p>
        </p:txBody>
      </p:sp>
      <p:sp>
        <p:nvSpPr>
          <p:cNvPr id="208899" name="Rectangle 3"/>
          <p:cNvSpPr>
            <a:spLocks noGrp="1" noChangeArrowheads="1"/>
          </p:cNvSpPr>
          <p:nvPr>
            <p:ph type="body" idx="1"/>
          </p:nvPr>
        </p:nvSpPr>
        <p:spPr>
          <a:xfrm>
            <a:off x="522288" y="1600200"/>
            <a:ext cx="8164512" cy="4525963"/>
          </a:xfrm>
        </p:spPr>
        <p:txBody>
          <a:bodyPr/>
          <a:lstStyle/>
          <a:p>
            <a:r>
              <a:rPr lang="en-US" sz="2400" dirty="0"/>
              <a:t>If we can factor products of two large primes, </a:t>
            </a:r>
            <a:br>
              <a:rPr lang="en-US" sz="2400" dirty="0"/>
            </a:br>
            <a:r>
              <a:rPr lang="en-US" sz="2400" dirty="0"/>
              <a:t>can we crack RSA?</a:t>
            </a:r>
          </a:p>
          <a:p>
            <a:endParaRPr lang="en-US" sz="2400" dirty="0"/>
          </a:p>
          <a:p>
            <a:endParaRPr lang="en-US" sz="2400" dirty="0"/>
          </a:p>
          <a:p>
            <a:r>
              <a:rPr lang="en-US" sz="2400" dirty="0"/>
              <a:t>If we know </a:t>
            </a:r>
            <a:r>
              <a:rPr lang="en-US" sz="2400" dirty="0" err="1"/>
              <a:t>n</a:t>
            </a:r>
            <a:r>
              <a:rPr lang="en-US" sz="2400" dirty="0"/>
              <a:t> and</a:t>
            </a:r>
            <a:r>
              <a:rPr lang="en-US" sz="2400" dirty="0" smtClean="0"/>
              <a:t> </a:t>
            </a:r>
            <a:r>
              <a:rPr lang="en-US" sz="2400" dirty="0" err="1" smtClean="0">
                <a:latin typeface="cmmi10" pitchFamily="34" charset="0"/>
              </a:rPr>
              <a:t>Φ</a:t>
            </a:r>
            <a:r>
              <a:rPr lang="en-US" sz="2400" dirty="0" err="1" smtClean="0"/>
              <a:t>(</a:t>
            </a:r>
            <a:r>
              <a:rPr lang="en-US" sz="2400" dirty="0" err="1"/>
              <a:t>n</a:t>
            </a:r>
            <a:r>
              <a:rPr lang="en-US" sz="2400" dirty="0"/>
              <a:t>), can we crack RSA?</a:t>
            </a:r>
          </a:p>
          <a:p>
            <a:endParaRPr lang="en-US" sz="2400" dirty="0"/>
          </a:p>
          <a:p>
            <a:endParaRPr lang="en-US" sz="2400" dirty="0"/>
          </a:p>
          <a:p>
            <a:r>
              <a:rPr lang="en-US" sz="2400" dirty="0"/>
              <a:t>How about the other way? Does cracking RSA mean we must do one of these two? </a:t>
            </a:r>
          </a:p>
          <a:p>
            <a:r>
              <a:rPr lang="en-US" sz="2400" dirty="0"/>
              <a:t>We don’t know (yet)…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88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8899">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8899">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889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899" grpId="0" build="p"/>
    </p:bld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dirty="0" smtClean="0"/>
              <a:t>How do we generate large primes?</a:t>
            </a:r>
            <a:endParaRPr lang="en-US" dirty="0"/>
          </a:p>
        </p:txBody>
      </p:sp>
      <p:sp>
        <p:nvSpPr>
          <p:cNvPr id="208899" name="Rectangle 3"/>
          <p:cNvSpPr>
            <a:spLocks noGrp="1" noChangeArrowheads="1"/>
          </p:cNvSpPr>
          <p:nvPr>
            <p:ph type="body" idx="1"/>
          </p:nvPr>
        </p:nvSpPr>
        <p:spPr>
          <a:xfrm>
            <a:off x="230188" y="1663701"/>
            <a:ext cx="8164512" cy="1295400"/>
          </a:xfrm>
        </p:spPr>
        <p:txBody>
          <a:bodyPr/>
          <a:lstStyle/>
          <a:p>
            <a:r>
              <a:rPr lang="en-US" sz="2400" dirty="0" smtClean="0"/>
              <a:t>    The density of primes is about 1/ln(n).  So that if we can efficiently test the </a:t>
            </a:r>
            <a:r>
              <a:rPr lang="en-US" sz="2400" dirty="0" err="1" smtClean="0"/>
              <a:t>primality</a:t>
            </a:r>
            <a:r>
              <a:rPr lang="en-US" sz="2400" dirty="0" smtClean="0"/>
              <a:t> of a number, then we can generate primes fast.</a:t>
            </a:r>
            <a:endParaRPr lang="en-US" sz="2400" dirty="0"/>
          </a:p>
        </p:txBody>
      </p:sp>
      <p:sp>
        <p:nvSpPr>
          <p:cNvPr id="4" name="Rectangle 3"/>
          <p:cNvSpPr txBox="1">
            <a:spLocks noChangeArrowheads="1"/>
          </p:cNvSpPr>
          <p:nvPr/>
        </p:nvSpPr>
        <p:spPr bwMode="auto">
          <a:xfrm>
            <a:off x="611188" y="3390901"/>
            <a:ext cx="8164512" cy="10667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None/>
              <a:tabLst/>
              <a:defRPr/>
            </a:pPr>
            <a:r>
              <a:rPr lang="en-US" sz="2400" kern="0" dirty="0" smtClean="0">
                <a:latin typeface="+mn-lt"/>
                <a:ea typeface="ＭＳ Ｐゴシック" charset="-128"/>
                <a:cs typeface="ＭＳ Ｐゴシック" charset="-128"/>
              </a:rPr>
              <a:t>Answer: The Miller-Rabin </a:t>
            </a:r>
            <a:r>
              <a:rPr lang="en-US" sz="2400" kern="0" dirty="0" err="1" smtClean="0">
                <a:latin typeface="+mn-lt"/>
                <a:ea typeface="ＭＳ Ｐゴシック" charset="-128"/>
                <a:cs typeface="ＭＳ Ｐゴシック" charset="-128"/>
              </a:rPr>
              <a:t>primality</a:t>
            </a:r>
            <a:r>
              <a:rPr lang="en-US" sz="2400" kern="0" dirty="0" smtClean="0">
                <a:latin typeface="+mn-lt"/>
                <a:ea typeface="ＭＳ Ｐゴシック" charset="-128"/>
                <a:cs typeface="ＭＳ Ｐゴシック" charset="-128"/>
              </a:rPr>
              <a:t> test.</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2400" b="0"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(Gary</a:t>
            </a:r>
            <a:r>
              <a:rPr kumimoji="0" lang="en-US" sz="2400" b="0"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Miller is </a:t>
            </a:r>
            <a:r>
              <a:rPr lang="en-US" sz="2400" kern="0" dirty="0" smtClean="0">
                <a:latin typeface="+mn-lt"/>
                <a:ea typeface="ＭＳ Ｐゴシック" charset="-128"/>
                <a:cs typeface="ＭＳ Ｐゴシック" charset="-128"/>
              </a:rPr>
              <a:t>one of our professors.)</a:t>
            </a:r>
            <a:endParaRPr kumimoji="0" lang="en-US" sz="2400" b="0" i="0" u="none" strike="noStrike" kern="0" cap="none" spc="0" normalizeH="0" baseline="0" noProof="0" dirty="0">
              <a:ln>
                <a:noFill/>
              </a:ln>
              <a:solidFill>
                <a:schemeClr val="tx1"/>
              </a:solidFill>
              <a:effectLst/>
              <a:uLnTx/>
              <a:uFillTx/>
              <a:latin typeface="+mn-lt"/>
              <a:ea typeface="ＭＳ Ｐゴシック" charset="-128"/>
              <a:cs typeface="ＭＳ Ｐゴシック" charset="-128"/>
            </a:endParaRPr>
          </a:p>
        </p:txBody>
      </p:sp>
      <p:pic>
        <p:nvPicPr>
          <p:cNvPr id="5" name="Picture 4"/>
          <p:cNvPicPr>
            <a:picLocks noChangeAspect="1"/>
          </p:cNvPicPr>
          <p:nvPr/>
        </p:nvPicPr>
        <p:blipFill>
          <a:blip r:embed="rId2"/>
          <a:stretch>
            <a:fillRect/>
          </a:stretch>
        </p:blipFill>
        <p:spPr>
          <a:xfrm>
            <a:off x="1600200" y="4457700"/>
            <a:ext cx="1981200" cy="1981200"/>
          </a:xfrm>
          <a:prstGeom prst="rect">
            <a:avLst/>
          </a:prstGeom>
        </p:spPr>
      </p:pic>
      <p:pic>
        <p:nvPicPr>
          <p:cNvPr id="6" name="Picture 5"/>
          <p:cNvPicPr>
            <a:picLocks noChangeAspect="1"/>
          </p:cNvPicPr>
          <p:nvPr/>
        </p:nvPicPr>
        <p:blipFill>
          <a:blip r:embed="rId3"/>
          <a:stretch>
            <a:fillRect/>
          </a:stretch>
        </p:blipFill>
        <p:spPr>
          <a:xfrm>
            <a:off x="5499100" y="4441825"/>
            <a:ext cx="1955800" cy="2060575"/>
          </a:xfrm>
          <a:prstGeom prst="rect">
            <a:avLst/>
          </a:prstGeom>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88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899" grpId="0" build="p"/>
      <p:bldP spid="4" grpId="0" build="p"/>
    </p:bld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491067" y="143934"/>
            <a:ext cx="8229600" cy="706438"/>
          </a:xfrm>
        </p:spPr>
        <p:txBody>
          <a:bodyPr/>
          <a:lstStyle/>
          <a:p>
            <a:r>
              <a:rPr lang="en-US" dirty="0" smtClean="0"/>
              <a:t>Miller-Rabin test</a:t>
            </a:r>
            <a:endParaRPr lang="en-US" dirty="0"/>
          </a:p>
        </p:txBody>
      </p:sp>
      <p:sp>
        <p:nvSpPr>
          <p:cNvPr id="208899" name="Rectangle 3"/>
          <p:cNvSpPr>
            <a:spLocks noGrp="1" noChangeArrowheads="1"/>
          </p:cNvSpPr>
          <p:nvPr>
            <p:ph type="body" idx="1"/>
          </p:nvPr>
        </p:nvSpPr>
        <p:spPr>
          <a:xfrm>
            <a:off x="230188" y="1054100"/>
            <a:ext cx="8748712" cy="2747433"/>
          </a:xfrm>
        </p:spPr>
        <p:txBody>
          <a:bodyPr/>
          <a:lstStyle/>
          <a:p>
            <a:r>
              <a:rPr lang="en-US" sz="2400" dirty="0" smtClean="0"/>
              <a:t>    The idea is to use a “converse” of Fermat’s Theorem.  We know that:</a:t>
            </a:r>
          </a:p>
          <a:p>
            <a:pPr algn="ctr"/>
            <a:r>
              <a:rPr lang="en-US" dirty="0" smtClean="0"/>
              <a:t>a</a:t>
            </a:r>
            <a:r>
              <a:rPr lang="en-US" baseline="30000" dirty="0" smtClean="0">
                <a:sym typeface="Symbol" charset="2"/>
              </a:rPr>
              <a:t>n-1</a:t>
            </a:r>
            <a:r>
              <a:rPr lang="en-US" dirty="0" smtClean="0"/>
              <a:t> </a:t>
            </a:r>
            <a:r>
              <a:rPr lang="en-US" dirty="0" err="1" smtClean="0">
                <a:latin typeface="cmsy10" pitchFamily="34" charset="0"/>
                <a:sym typeface="Symbol" charset="2"/>
              </a:rPr>
              <a:t></a:t>
            </a:r>
            <a:r>
              <a:rPr lang="en-US" baseline="-25000" dirty="0" err="1" smtClean="0">
                <a:sym typeface="Symbol" charset="2"/>
              </a:rPr>
              <a:t>n</a:t>
            </a:r>
            <a:r>
              <a:rPr lang="en-US" dirty="0" smtClean="0"/>
              <a:t> 1</a:t>
            </a:r>
          </a:p>
          <a:p>
            <a:r>
              <a:rPr lang="en-US" sz="2800" dirty="0" smtClean="0"/>
              <a:t>   </a:t>
            </a:r>
            <a:r>
              <a:rPr lang="en-US" sz="2400" dirty="0" smtClean="0"/>
              <a:t> for any prime </a:t>
            </a:r>
            <a:r>
              <a:rPr lang="en-US" sz="2400" dirty="0" err="1" smtClean="0"/>
              <a:t>n</a:t>
            </a:r>
            <a:r>
              <a:rPr lang="en-US" sz="2400" dirty="0" smtClean="0"/>
              <a:t> and any a in [2, n-1].  What if we try this for some number a and it fails.  Then we know that </a:t>
            </a:r>
            <a:r>
              <a:rPr lang="en-US" sz="2400" dirty="0" err="1" smtClean="0"/>
              <a:t>n</a:t>
            </a:r>
            <a:r>
              <a:rPr lang="en-US" sz="2400" dirty="0" smtClean="0"/>
              <a:t> is NOT prime.  Miller-Rabin is based on this idea.</a:t>
            </a:r>
          </a:p>
          <a:p>
            <a:endParaRPr lang="en-US" sz="2400" dirty="0" smtClean="0"/>
          </a:p>
          <a:p>
            <a:endParaRPr lang="en-US" sz="2400" dirty="0" smtClean="0"/>
          </a:p>
          <a:p>
            <a:r>
              <a:rPr lang="en-US" sz="2400" dirty="0" smtClean="0"/>
              <a:t> </a:t>
            </a:r>
            <a:endParaRPr lang="en-US" sz="2400" dirty="0"/>
          </a:p>
        </p:txBody>
      </p:sp>
      <p:sp>
        <p:nvSpPr>
          <p:cNvPr id="4" name="Rectangle 3"/>
          <p:cNvSpPr txBox="1">
            <a:spLocks noChangeArrowheads="1"/>
          </p:cNvSpPr>
          <p:nvPr/>
        </p:nvSpPr>
        <p:spPr bwMode="auto">
          <a:xfrm>
            <a:off x="539221" y="3953935"/>
            <a:ext cx="8164512" cy="278553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algn="l">
              <a:spcBef>
                <a:spcPct val="20000"/>
              </a:spcBef>
            </a:pPr>
            <a:r>
              <a:rPr lang="en-US" sz="2400" kern="0" dirty="0" smtClean="0">
                <a:latin typeface="+mn-lt"/>
                <a:ea typeface="ＭＳ Ｐゴシック" charset="-128"/>
                <a:cs typeface="ＭＳ Ｐゴシック" charset="-128"/>
              </a:rPr>
              <a:t>Say we write n-1 as </a:t>
            </a:r>
            <a:r>
              <a:rPr lang="en-US" sz="2400" kern="0" dirty="0" err="1" smtClean="0">
                <a:latin typeface="+mn-lt"/>
                <a:ea typeface="ＭＳ Ｐゴシック" charset="-128"/>
                <a:cs typeface="ＭＳ Ｐゴシック" charset="-128"/>
              </a:rPr>
              <a:t>d</a:t>
            </a:r>
            <a:r>
              <a:rPr lang="en-US" sz="2400" kern="0" dirty="0" smtClean="0">
                <a:latin typeface="+mn-lt"/>
                <a:ea typeface="ＭＳ Ｐゴシック" charset="-128"/>
                <a:cs typeface="ＭＳ Ｐゴシック" charset="-128"/>
              </a:rPr>
              <a:t> *</a:t>
            </a:r>
            <a:r>
              <a:rPr lang="en-US" sz="2400" dirty="0" smtClean="0"/>
              <a:t>2</a:t>
            </a:r>
            <a:r>
              <a:rPr lang="en-US" sz="2400" baseline="30000" dirty="0" smtClean="0">
                <a:sym typeface="Symbol" charset="2"/>
              </a:rPr>
              <a:t>s  </a:t>
            </a:r>
            <a:r>
              <a:rPr lang="en-US" sz="2400" dirty="0" smtClean="0">
                <a:sym typeface="Symbol" charset="2"/>
              </a:rPr>
              <a:t>where </a:t>
            </a:r>
            <a:r>
              <a:rPr lang="en-US" sz="2400" dirty="0" err="1" smtClean="0">
                <a:sym typeface="Symbol" charset="2"/>
              </a:rPr>
              <a:t>d</a:t>
            </a:r>
            <a:r>
              <a:rPr lang="en-US" sz="2400" dirty="0" smtClean="0">
                <a:sym typeface="Symbol" charset="2"/>
              </a:rPr>
              <a:t> is odd.  </a:t>
            </a:r>
          </a:p>
          <a:p>
            <a:pPr marL="342900" lvl="0" indent="-342900" algn="l">
              <a:spcBef>
                <a:spcPct val="20000"/>
              </a:spcBef>
            </a:pPr>
            <a:r>
              <a:rPr lang="en-US" sz="2400" kern="0" dirty="0" smtClean="0">
                <a:latin typeface="+mn-lt"/>
                <a:ea typeface="ＭＳ Ｐゴシック" charset="-128"/>
                <a:cs typeface="ＭＳ Ｐゴシック" charset="-128"/>
                <a:sym typeface="Symbol" charset="2"/>
              </a:rPr>
              <a:t>Consider the following sequence of numbers mod </a:t>
            </a:r>
            <a:r>
              <a:rPr lang="en-US" sz="2400" kern="0" dirty="0" err="1" smtClean="0">
                <a:latin typeface="+mn-lt"/>
                <a:ea typeface="ＭＳ Ｐゴシック" charset="-128"/>
                <a:cs typeface="ＭＳ Ｐゴシック" charset="-128"/>
                <a:sym typeface="Symbol" charset="2"/>
              </a:rPr>
              <a:t>n</a:t>
            </a:r>
            <a:r>
              <a:rPr lang="en-US" sz="2400" kern="0" dirty="0" smtClean="0">
                <a:latin typeface="+mn-lt"/>
                <a:ea typeface="ＭＳ Ｐゴシック" charset="-128"/>
                <a:cs typeface="ＭＳ Ｐゴシック" charset="-128"/>
                <a:sym typeface="Symbol" charset="2"/>
              </a:rPr>
              <a:t>:</a:t>
            </a:r>
          </a:p>
          <a:p>
            <a:pPr marL="342900" lvl="0" indent="-342900" algn="l">
              <a:spcBef>
                <a:spcPct val="20000"/>
              </a:spcBef>
            </a:pPr>
            <a:endParaRPr lang="en-US" sz="2400" kern="0" dirty="0" smtClean="0">
              <a:latin typeface="+mn-lt"/>
              <a:ea typeface="ＭＳ Ｐゴシック" charset="-128"/>
              <a:cs typeface="ＭＳ Ｐゴシック" charset="-128"/>
              <a:sym typeface="Symbol" charset="2"/>
            </a:endParaRPr>
          </a:p>
          <a:p>
            <a:pPr marL="342900" indent="-342900">
              <a:spcBef>
                <a:spcPct val="20000"/>
              </a:spcBef>
            </a:pPr>
            <a:r>
              <a:rPr lang="en-US" sz="2400" dirty="0" smtClean="0"/>
              <a:t>a</a:t>
            </a:r>
            <a:r>
              <a:rPr lang="en-US" sz="2400" baseline="30000" dirty="0" smtClean="0">
                <a:sym typeface="Symbol" charset="2"/>
              </a:rPr>
              <a:t>d</a:t>
            </a:r>
            <a:r>
              <a:rPr lang="en-US" sz="2400" dirty="0" smtClean="0">
                <a:sym typeface="Symbol" charset="2"/>
              </a:rPr>
              <a:t> , </a:t>
            </a:r>
            <a:r>
              <a:rPr lang="en-US" sz="2400" dirty="0" smtClean="0"/>
              <a:t>a</a:t>
            </a:r>
            <a:r>
              <a:rPr lang="en-US" sz="2400" baseline="30000" dirty="0" smtClean="0">
                <a:sym typeface="Symbol" charset="2"/>
              </a:rPr>
              <a:t>2d</a:t>
            </a:r>
            <a:r>
              <a:rPr lang="en-US" sz="2400" dirty="0" smtClean="0">
                <a:sym typeface="Symbol" charset="2"/>
              </a:rPr>
              <a:t>, </a:t>
            </a:r>
            <a:r>
              <a:rPr lang="en-US" sz="2400" dirty="0" smtClean="0"/>
              <a:t>a</a:t>
            </a:r>
            <a:r>
              <a:rPr lang="en-US" sz="2400" baseline="30000" dirty="0" smtClean="0">
                <a:sym typeface="Symbol" charset="2"/>
              </a:rPr>
              <a:t>4d</a:t>
            </a:r>
            <a:r>
              <a:rPr lang="en-US" sz="2400" dirty="0" smtClean="0">
                <a:sym typeface="Symbol" charset="2"/>
              </a:rPr>
              <a:t>. . . </a:t>
            </a:r>
            <a:r>
              <a:rPr lang="en-US" sz="2400" dirty="0" smtClean="0"/>
              <a:t>a</a:t>
            </a:r>
            <a:r>
              <a:rPr lang="en-US" sz="2400" baseline="30000" dirty="0" smtClean="0"/>
              <a:t>d*2</a:t>
            </a:r>
            <a:r>
              <a:rPr lang="en-US" sz="2400" baseline="55000" dirty="0" smtClean="0"/>
              <a:t>(s-1)</a:t>
            </a:r>
            <a:r>
              <a:rPr lang="en-US" sz="2400" dirty="0" smtClean="0">
                <a:sym typeface="Symbol" charset="2"/>
              </a:rPr>
              <a:t>, </a:t>
            </a:r>
            <a:r>
              <a:rPr lang="en-US" sz="2400" dirty="0" smtClean="0"/>
              <a:t>a</a:t>
            </a:r>
            <a:r>
              <a:rPr lang="en-US" sz="2400" baseline="30000" dirty="0" smtClean="0"/>
              <a:t>d*2</a:t>
            </a:r>
            <a:r>
              <a:rPr lang="en-US" sz="2400" baseline="55000" dirty="0" smtClean="0"/>
              <a:t>s</a:t>
            </a:r>
            <a:r>
              <a:rPr lang="en-US" sz="2400" dirty="0" smtClean="0">
                <a:sym typeface="Symbol" charset="2"/>
              </a:rPr>
              <a:t>= </a:t>
            </a:r>
            <a:r>
              <a:rPr lang="en-US" sz="2400" dirty="0" smtClean="0"/>
              <a:t>a</a:t>
            </a:r>
            <a:r>
              <a:rPr lang="en-US" sz="2400" baseline="30000" dirty="0" smtClean="0">
                <a:sym typeface="Symbol" charset="2"/>
              </a:rPr>
              <a:t>n-1 </a:t>
            </a:r>
            <a:r>
              <a:rPr lang="en-US" sz="2400" dirty="0" err="1" smtClean="0">
                <a:latin typeface="cmsy10" pitchFamily="34" charset="0"/>
                <a:sym typeface="Symbol" charset="2"/>
              </a:rPr>
              <a:t></a:t>
            </a:r>
            <a:r>
              <a:rPr lang="en-US" sz="2400" baseline="-25000" dirty="0" err="1" smtClean="0">
                <a:sym typeface="Symbol" charset="2"/>
              </a:rPr>
              <a:t>n</a:t>
            </a:r>
            <a:r>
              <a:rPr lang="en-US" sz="2400" dirty="0" smtClean="0"/>
              <a:t> 1</a:t>
            </a:r>
          </a:p>
          <a:p>
            <a:pPr marL="342900" lvl="0" indent="-342900">
              <a:spcBef>
                <a:spcPct val="20000"/>
              </a:spcBef>
            </a:pPr>
            <a:endParaRPr lang="en-US" sz="2400" dirty="0" smtClean="0"/>
          </a:p>
          <a:p>
            <a:pPr marL="342900" lvl="0" indent="-342900" algn="l">
              <a:spcBef>
                <a:spcPct val="20000"/>
              </a:spcBef>
            </a:pPr>
            <a:r>
              <a:rPr lang="en-US" sz="2400" kern="0" dirty="0" smtClean="0">
                <a:latin typeface="+mn-lt"/>
                <a:ea typeface="ＭＳ Ｐゴシック" charset="-128"/>
                <a:cs typeface="ＭＳ Ｐゴシック" charset="-128"/>
                <a:sym typeface="Symbol" charset="2"/>
              </a:rPr>
              <a:t>Each element is the square of the previous one.</a:t>
            </a:r>
          </a:p>
          <a:p>
            <a:pPr marL="342900" lvl="0" indent="-342900" algn="l">
              <a:spcBef>
                <a:spcPct val="20000"/>
              </a:spcBef>
            </a:pPr>
            <a:endParaRPr lang="en-US" sz="2400" kern="0" dirty="0">
              <a:latin typeface="+mn-lt"/>
              <a:ea typeface="ＭＳ Ｐゴシック" charset="-128"/>
              <a:cs typeface="ＭＳ Ｐゴシック" charset="-128"/>
              <a:sym typeface="Symbol" charset="2"/>
            </a:endParaRPr>
          </a:p>
          <a:p>
            <a:pPr marL="342900" lvl="0" indent="-342900" algn="l">
              <a:spcBef>
                <a:spcPct val="20000"/>
              </a:spcBef>
            </a:pPr>
            <a:r>
              <a:rPr lang="en-US" sz="2400" kern="0" dirty="0" smtClean="0">
                <a:latin typeface="+mn-lt"/>
                <a:ea typeface="ＭＳ Ｐゴシック" charset="-128"/>
                <a:cs typeface="ＭＳ Ｐゴシック" charset="-128"/>
              </a:rPr>
              <a:t> </a:t>
            </a:r>
            <a:endParaRPr kumimoji="0" lang="en-US" sz="2400" b="0" i="0" u="none" strike="noStrike" kern="0" cap="none" spc="0" normalizeH="0" baseline="0" noProof="0" dirty="0">
              <a:ln>
                <a:noFill/>
              </a:ln>
              <a:solidFill>
                <a:schemeClr val="tx1"/>
              </a:solidFill>
              <a:effectLst/>
              <a:uLnTx/>
              <a:uFillTx/>
              <a:latin typeface="+mn-lt"/>
              <a:ea typeface="ＭＳ Ｐゴシック" charset="-128"/>
              <a:cs typeface="ＭＳ Ｐゴシック" charset="-128"/>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88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88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889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8899">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899" grpId="0" build="p"/>
      <p:bldP spid="4" grpId="0" build="p"/>
    </p:bld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505527" y="401845"/>
            <a:ext cx="8164512" cy="6307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spcBef>
                <a:spcPct val="20000"/>
              </a:spcBef>
            </a:pPr>
            <a:r>
              <a:rPr lang="en-US" sz="2400" dirty="0" smtClean="0"/>
              <a:t>a</a:t>
            </a:r>
            <a:r>
              <a:rPr lang="en-US" sz="2400" baseline="30000" dirty="0" smtClean="0">
                <a:sym typeface="Symbol" charset="2"/>
              </a:rPr>
              <a:t>d</a:t>
            </a:r>
            <a:r>
              <a:rPr lang="en-US" sz="2400" dirty="0" smtClean="0">
                <a:sym typeface="Symbol" charset="2"/>
              </a:rPr>
              <a:t> , </a:t>
            </a:r>
            <a:r>
              <a:rPr lang="en-US" sz="2400" dirty="0" smtClean="0"/>
              <a:t>a</a:t>
            </a:r>
            <a:r>
              <a:rPr lang="en-US" sz="2400" baseline="30000" dirty="0" smtClean="0">
                <a:sym typeface="Symbol" charset="2"/>
              </a:rPr>
              <a:t>2d</a:t>
            </a:r>
            <a:r>
              <a:rPr lang="en-US" sz="2400" dirty="0" smtClean="0">
                <a:sym typeface="Symbol" charset="2"/>
              </a:rPr>
              <a:t>, </a:t>
            </a:r>
            <a:r>
              <a:rPr lang="en-US" sz="2400" dirty="0" smtClean="0"/>
              <a:t>a</a:t>
            </a:r>
            <a:r>
              <a:rPr lang="en-US" sz="2400" baseline="30000" dirty="0" smtClean="0">
                <a:sym typeface="Symbol" charset="2"/>
              </a:rPr>
              <a:t>4d</a:t>
            </a:r>
            <a:r>
              <a:rPr lang="en-US" sz="2400" dirty="0" smtClean="0">
                <a:sym typeface="Symbol" charset="2"/>
              </a:rPr>
              <a:t>. . . </a:t>
            </a:r>
            <a:r>
              <a:rPr lang="en-US" sz="2400" dirty="0" smtClean="0"/>
              <a:t>a</a:t>
            </a:r>
            <a:r>
              <a:rPr lang="en-US" sz="2400" baseline="30000" dirty="0" smtClean="0"/>
              <a:t>d*2</a:t>
            </a:r>
            <a:r>
              <a:rPr lang="en-US" sz="2400" baseline="55000" dirty="0" smtClean="0"/>
              <a:t>(s-1)</a:t>
            </a:r>
            <a:r>
              <a:rPr lang="en-US" sz="2400" dirty="0" smtClean="0">
                <a:sym typeface="Symbol" charset="2"/>
              </a:rPr>
              <a:t>, </a:t>
            </a:r>
            <a:r>
              <a:rPr lang="en-US" sz="2400" dirty="0" smtClean="0"/>
              <a:t>a</a:t>
            </a:r>
            <a:r>
              <a:rPr lang="en-US" sz="2400" baseline="30000" dirty="0" smtClean="0"/>
              <a:t>d*2</a:t>
            </a:r>
            <a:r>
              <a:rPr lang="en-US" sz="2400" baseline="55000" dirty="0" smtClean="0"/>
              <a:t>s</a:t>
            </a:r>
            <a:r>
              <a:rPr lang="en-US" sz="2400" dirty="0" smtClean="0">
                <a:sym typeface="Symbol" charset="2"/>
              </a:rPr>
              <a:t>= </a:t>
            </a:r>
            <a:r>
              <a:rPr lang="en-US" sz="2400" dirty="0" smtClean="0"/>
              <a:t>a</a:t>
            </a:r>
            <a:r>
              <a:rPr lang="en-US" sz="2400" baseline="30000" dirty="0" smtClean="0">
                <a:sym typeface="Symbol" charset="2"/>
              </a:rPr>
              <a:t>n-1 </a:t>
            </a:r>
            <a:r>
              <a:rPr lang="en-US" sz="2400" dirty="0" err="1" smtClean="0">
                <a:latin typeface="cmsy10" pitchFamily="34" charset="0"/>
                <a:sym typeface="Symbol" charset="2"/>
              </a:rPr>
              <a:t></a:t>
            </a:r>
            <a:r>
              <a:rPr lang="en-US" sz="2400" baseline="-25000" dirty="0" err="1" smtClean="0">
                <a:sym typeface="Symbol" charset="2"/>
              </a:rPr>
              <a:t>n</a:t>
            </a:r>
            <a:r>
              <a:rPr lang="en-US" sz="2400" dirty="0" smtClean="0"/>
              <a:t> 1</a:t>
            </a:r>
          </a:p>
          <a:p>
            <a:pPr marL="342900" lvl="0" indent="-342900" algn="l">
              <a:spcBef>
                <a:spcPct val="20000"/>
              </a:spcBef>
            </a:pPr>
            <a:endParaRPr lang="en-US" sz="2400" dirty="0" smtClean="0">
              <a:sym typeface="Symbol" charset="2"/>
            </a:endParaRPr>
          </a:p>
          <a:p>
            <a:pPr marL="342900" lvl="0" indent="-342900" algn="l">
              <a:spcBef>
                <a:spcPct val="20000"/>
              </a:spcBef>
            </a:pPr>
            <a:r>
              <a:rPr lang="en-US" sz="2400" kern="0" dirty="0" smtClean="0">
                <a:latin typeface="+mn-lt"/>
                <a:ea typeface="ＭＳ Ｐゴシック" charset="-128"/>
                <a:cs typeface="ＭＳ Ｐゴシック" charset="-128"/>
              </a:rPr>
              <a:t> </a:t>
            </a:r>
            <a:endParaRPr kumimoji="0" lang="en-US" sz="2400" b="0" i="0" u="none" strike="noStrike" kern="0" cap="none" spc="0" normalizeH="0" baseline="0" noProof="0" dirty="0">
              <a:ln>
                <a:noFill/>
              </a:ln>
              <a:solidFill>
                <a:schemeClr val="tx1"/>
              </a:solidFill>
              <a:effectLst/>
              <a:uLnTx/>
              <a:uFillTx/>
              <a:latin typeface="+mn-lt"/>
              <a:ea typeface="ＭＳ Ｐゴシック" charset="-128"/>
              <a:cs typeface="ＭＳ Ｐゴシック" charset="-128"/>
            </a:endParaRPr>
          </a:p>
        </p:txBody>
      </p:sp>
      <p:sp>
        <p:nvSpPr>
          <p:cNvPr id="5" name="TextBox 4"/>
          <p:cNvSpPr txBox="1"/>
          <p:nvPr/>
        </p:nvSpPr>
        <p:spPr>
          <a:xfrm>
            <a:off x="1081169" y="1108373"/>
            <a:ext cx="7257315" cy="707886"/>
          </a:xfrm>
          <a:prstGeom prst="rect">
            <a:avLst/>
          </a:prstGeom>
          <a:noFill/>
        </p:spPr>
        <p:txBody>
          <a:bodyPr wrap="square" rtlCol="0">
            <a:spAutoFit/>
          </a:bodyPr>
          <a:lstStyle/>
          <a:p>
            <a:pPr marL="342900" lvl="0" indent="-342900" algn="l">
              <a:spcBef>
                <a:spcPct val="20000"/>
              </a:spcBef>
            </a:pPr>
            <a:r>
              <a:rPr lang="en-US" sz="2000" kern="0" dirty="0" smtClean="0">
                <a:ea typeface="ＭＳ Ｐゴシック" charset="-128"/>
                <a:cs typeface="ＭＳ Ｐゴシック" charset="-128"/>
                <a:sym typeface="Symbol" charset="2"/>
              </a:rPr>
              <a:t>      If </a:t>
            </a:r>
            <a:r>
              <a:rPr lang="en-US" sz="2000" kern="0" dirty="0" err="1">
                <a:ea typeface="ＭＳ Ｐゴシック" charset="-128"/>
                <a:cs typeface="ＭＳ Ｐゴシック" charset="-128"/>
                <a:sym typeface="Symbol" charset="2"/>
              </a:rPr>
              <a:t>n</a:t>
            </a:r>
            <a:r>
              <a:rPr lang="en-US" sz="2000" kern="0" dirty="0">
                <a:ea typeface="ＭＳ Ｐゴシック" charset="-128"/>
                <a:cs typeface="ＭＳ Ｐゴシック" charset="-128"/>
                <a:sym typeface="Symbol" charset="2"/>
              </a:rPr>
              <a:t> is prime, then at some point the sequence hits 1 </a:t>
            </a:r>
            <a:r>
              <a:rPr lang="en-US" sz="2000" kern="0" dirty="0" smtClean="0">
                <a:ea typeface="ＭＳ Ｐゴシック" charset="-128"/>
                <a:cs typeface="ＭＳ Ｐゴシック" charset="-128"/>
                <a:sym typeface="Symbol" charset="2"/>
              </a:rPr>
              <a:t>and stays </a:t>
            </a:r>
            <a:r>
              <a:rPr lang="en-US" sz="2000" kern="0" dirty="0">
                <a:ea typeface="ＭＳ Ｐゴシック" charset="-128"/>
                <a:cs typeface="ＭＳ Ｐゴシック" charset="-128"/>
                <a:sym typeface="Symbol" charset="2"/>
              </a:rPr>
              <a:t>there from then </a:t>
            </a:r>
            <a:r>
              <a:rPr lang="en-US" sz="2000" kern="0" dirty="0" smtClean="0">
                <a:ea typeface="ＭＳ Ｐゴシック" charset="-128"/>
                <a:cs typeface="ＭＳ Ｐゴシック" charset="-128"/>
                <a:sym typeface="Symbol" charset="2"/>
              </a:rPr>
              <a:t>on.</a:t>
            </a:r>
            <a:endParaRPr lang="en-US" sz="2000" kern="0" dirty="0">
              <a:ea typeface="ＭＳ Ｐゴシック" charset="-128"/>
              <a:cs typeface="ＭＳ Ｐゴシック" charset="-128"/>
              <a:sym typeface="Symbol" charset="2"/>
            </a:endParaRPr>
          </a:p>
        </p:txBody>
      </p:sp>
      <p:sp>
        <p:nvSpPr>
          <p:cNvPr id="6" name="TextBox 5"/>
          <p:cNvSpPr txBox="1"/>
          <p:nvPr/>
        </p:nvSpPr>
        <p:spPr>
          <a:xfrm>
            <a:off x="1078056" y="2090213"/>
            <a:ext cx="7257315" cy="707886"/>
          </a:xfrm>
          <a:prstGeom prst="rect">
            <a:avLst/>
          </a:prstGeom>
          <a:noFill/>
        </p:spPr>
        <p:txBody>
          <a:bodyPr wrap="square" rtlCol="0">
            <a:spAutoFit/>
          </a:bodyPr>
          <a:lstStyle/>
          <a:p>
            <a:pPr marL="342900" lvl="0" indent="-342900" algn="l">
              <a:spcBef>
                <a:spcPct val="20000"/>
              </a:spcBef>
            </a:pPr>
            <a:r>
              <a:rPr lang="en-US" sz="2000" kern="0" dirty="0" smtClean="0">
                <a:ea typeface="ＭＳ Ｐゴシック" charset="-128"/>
                <a:cs typeface="ＭＳ Ｐゴシック" charset="-128"/>
                <a:sym typeface="Symbol" charset="2"/>
              </a:rPr>
              <a:t>     The interesting point is: what is the number right before the first 1.  If </a:t>
            </a:r>
            <a:r>
              <a:rPr lang="en-US" sz="2000" kern="0" dirty="0" err="1" smtClean="0">
                <a:ea typeface="ＭＳ Ｐゴシック" charset="-128"/>
                <a:cs typeface="ＭＳ Ｐゴシック" charset="-128"/>
                <a:sym typeface="Symbol" charset="2"/>
              </a:rPr>
              <a:t>n</a:t>
            </a:r>
            <a:r>
              <a:rPr lang="en-US" sz="2000" kern="0" dirty="0" smtClean="0">
                <a:ea typeface="ＭＳ Ｐゴシック" charset="-128"/>
                <a:cs typeface="ＭＳ Ｐゴシック" charset="-128"/>
                <a:sym typeface="Symbol" charset="2"/>
              </a:rPr>
              <a:t> is prime this MUST BE n-1.</a:t>
            </a:r>
            <a:endParaRPr lang="en-US" sz="2000" kern="0" dirty="0">
              <a:ea typeface="ＭＳ Ｐゴシック" charset="-128"/>
              <a:cs typeface="ＭＳ Ｐゴシック" charset="-128"/>
              <a:sym typeface="Symbol" charset="2"/>
            </a:endParaRPr>
          </a:p>
        </p:txBody>
      </p:sp>
      <p:sp>
        <p:nvSpPr>
          <p:cNvPr id="7" name="TextBox 6"/>
          <p:cNvSpPr txBox="1"/>
          <p:nvPr/>
        </p:nvSpPr>
        <p:spPr>
          <a:xfrm>
            <a:off x="1181732" y="3282533"/>
            <a:ext cx="7257315" cy="3010055"/>
          </a:xfrm>
          <a:prstGeom prst="rect">
            <a:avLst/>
          </a:prstGeom>
          <a:noFill/>
        </p:spPr>
        <p:txBody>
          <a:bodyPr wrap="square" rtlCol="0">
            <a:spAutoFit/>
          </a:bodyPr>
          <a:lstStyle/>
          <a:p>
            <a:pPr marL="342900" lvl="0" indent="-342900">
              <a:spcBef>
                <a:spcPct val="20000"/>
              </a:spcBef>
            </a:pPr>
            <a:r>
              <a:rPr lang="en-US" sz="2400" kern="0" dirty="0" smtClean="0">
                <a:ln>
                  <a:solidFill>
                    <a:srgbClr val="CC9900"/>
                  </a:solidFill>
                </a:ln>
                <a:solidFill>
                  <a:srgbClr val="FFCC66"/>
                </a:solidFill>
                <a:ea typeface="ＭＳ Ｐゴシック" charset="-128"/>
                <a:cs typeface="ＭＳ Ｐゴシック" charset="-128"/>
                <a:sym typeface="Symbol" charset="2"/>
              </a:rPr>
              <a:t>Miller-Rabin Test</a:t>
            </a:r>
          </a:p>
          <a:p>
            <a:pPr marL="342900" lvl="0" indent="-342900" algn="l">
              <a:spcBef>
                <a:spcPct val="20000"/>
              </a:spcBef>
            </a:pPr>
            <a:endParaRPr lang="en-US" sz="2400" kern="0" dirty="0" smtClean="0">
              <a:ea typeface="ＭＳ Ｐゴシック" charset="-128"/>
              <a:cs typeface="ＭＳ Ｐゴシック" charset="-128"/>
              <a:sym typeface="Symbol" charset="2"/>
            </a:endParaRPr>
          </a:p>
          <a:p>
            <a:pPr marL="342900" lvl="0" indent="-342900" algn="l">
              <a:spcBef>
                <a:spcPct val="20000"/>
              </a:spcBef>
            </a:pPr>
            <a:r>
              <a:rPr lang="en-US" sz="2400" kern="0" dirty="0" smtClean="0">
                <a:ea typeface="ＭＳ Ｐゴシック" charset="-128"/>
                <a:cs typeface="ＭＳ Ｐゴシック" charset="-128"/>
                <a:sym typeface="Symbol" charset="2"/>
              </a:rPr>
              <a:t>    </a:t>
            </a:r>
            <a:r>
              <a:rPr lang="en-US" sz="2000" kern="0" dirty="0" smtClean="0">
                <a:ea typeface="ＭＳ Ｐゴシック" charset="-128"/>
                <a:cs typeface="ＭＳ Ｐゴシック" charset="-128"/>
                <a:sym typeface="Symbol" charset="2"/>
              </a:rPr>
              <a:t>To test a number </a:t>
            </a:r>
            <a:r>
              <a:rPr lang="en-US" sz="2000" kern="0" dirty="0" err="1" smtClean="0">
                <a:ea typeface="ＭＳ Ｐゴシック" charset="-128"/>
                <a:cs typeface="ＭＳ Ｐゴシック" charset="-128"/>
                <a:sym typeface="Symbol" charset="2"/>
              </a:rPr>
              <a:t>n</a:t>
            </a:r>
            <a:r>
              <a:rPr lang="en-US" sz="2000" kern="0" dirty="0" smtClean="0">
                <a:ea typeface="ＭＳ Ｐゴシック" charset="-128"/>
                <a:cs typeface="ＭＳ Ｐゴシック" charset="-128"/>
                <a:sym typeface="Symbol" charset="2"/>
              </a:rPr>
              <a:t>, we pick a random a and generate the above sequence.  If the sequence does not hit 1, then </a:t>
            </a:r>
            <a:r>
              <a:rPr lang="en-US" sz="2000" kern="0" dirty="0" err="1" smtClean="0">
                <a:ea typeface="ＭＳ Ｐゴシック" charset="-128"/>
                <a:cs typeface="ＭＳ Ｐゴシック" charset="-128"/>
                <a:sym typeface="Symbol" charset="2"/>
              </a:rPr>
              <a:t>n</a:t>
            </a:r>
            <a:r>
              <a:rPr lang="en-US" sz="2000" kern="0" dirty="0" smtClean="0">
                <a:ea typeface="ＭＳ Ｐゴシック" charset="-128"/>
                <a:cs typeface="ＭＳ Ｐゴシック" charset="-128"/>
                <a:sym typeface="Symbol" charset="2"/>
              </a:rPr>
              <a:t> is composite.  If there’s an element before the first 1 and it’s not n-1, then </a:t>
            </a:r>
            <a:r>
              <a:rPr lang="en-US" sz="2000" kern="0" dirty="0" err="1" smtClean="0">
                <a:ea typeface="ＭＳ Ｐゴシック" charset="-128"/>
                <a:cs typeface="ＭＳ Ｐゴシック" charset="-128"/>
                <a:sym typeface="Symbol" charset="2"/>
              </a:rPr>
              <a:t>n</a:t>
            </a:r>
            <a:r>
              <a:rPr lang="en-US" sz="2000" kern="0" dirty="0" smtClean="0">
                <a:ea typeface="ＭＳ Ｐゴシック" charset="-128"/>
                <a:cs typeface="ＭＳ Ｐゴシック" charset="-128"/>
                <a:sym typeface="Symbol" charset="2"/>
              </a:rPr>
              <a:t> is composite.</a:t>
            </a:r>
          </a:p>
          <a:p>
            <a:pPr marL="342900" lvl="0" indent="-342900" algn="l">
              <a:spcBef>
                <a:spcPct val="20000"/>
              </a:spcBef>
            </a:pPr>
            <a:endParaRPr lang="en-US" sz="2000" kern="0" dirty="0" smtClean="0">
              <a:ea typeface="ＭＳ Ｐゴシック" charset="-128"/>
              <a:cs typeface="ＭＳ Ｐゴシック" charset="-128"/>
              <a:sym typeface="Symbol" charset="2"/>
            </a:endParaRPr>
          </a:p>
          <a:p>
            <a:pPr marL="342900" lvl="0" indent="-342900" algn="l">
              <a:spcBef>
                <a:spcPct val="20000"/>
              </a:spcBef>
            </a:pPr>
            <a:r>
              <a:rPr lang="en-US" sz="2000" kern="0" dirty="0" smtClean="0">
                <a:ea typeface="ＭＳ Ｐゴシック" charset="-128"/>
                <a:cs typeface="ＭＳ Ｐゴシック" charset="-128"/>
                <a:sym typeface="Symbol" charset="2"/>
              </a:rPr>
              <a:t>     Otherwise </a:t>
            </a:r>
            <a:r>
              <a:rPr lang="en-US" sz="2000" kern="0" dirty="0" err="1" smtClean="0">
                <a:ea typeface="ＭＳ Ｐゴシック" charset="-128"/>
                <a:cs typeface="ＭＳ Ｐゴシック" charset="-128"/>
                <a:sym typeface="Symbol" charset="2"/>
              </a:rPr>
              <a:t>n</a:t>
            </a:r>
            <a:r>
              <a:rPr lang="en-US" sz="2000" kern="0" dirty="0" smtClean="0">
                <a:ea typeface="ＭＳ Ｐゴシック" charset="-128"/>
                <a:cs typeface="ＭＳ Ｐゴシック" charset="-128"/>
                <a:sym typeface="Symbol" charset="2"/>
              </a:rPr>
              <a:t> is “probably prime”.</a:t>
            </a:r>
            <a:endParaRPr lang="en-US" sz="2000" kern="0" dirty="0">
              <a:ea typeface="ＭＳ Ｐゴシック" charset="-128"/>
              <a:cs typeface="ＭＳ Ｐゴシック" charset="-128"/>
              <a:sym typeface="Symbol" charset="2"/>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Miller-Rabin Analysis</a:t>
            </a:r>
            <a:endParaRPr lang="en-US" dirty="0"/>
          </a:p>
        </p:txBody>
      </p:sp>
      <p:sp>
        <p:nvSpPr>
          <p:cNvPr id="3" name="Content Placeholder 2"/>
          <p:cNvSpPr>
            <a:spLocks noGrp="1"/>
          </p:cNvSpPr>
          <p:nvPr>
            <p:ph idx="1"/>
          </p:nvPr>
        </p:nvSpPr>
        <p:spPr>
          <a:xfrm>
            <a:off x="457200" y="1600200"/>
            <a:ext cx="8229600" cy="1337733"/>
          </a:xfrm>
        </p:spPr>
        <p:txBody>
          <a:bodyPr/>
          <a:lstStyle/>
          <a:p>
            <a:r>
              <a:rPr lang="en-US" sz="2400" dirty="0" smtClean="0"/>
              <a:t>     If </a:t>
            </a:r>
            <a:r>
              <a:rPr lang="en-US" sz="2400" dirty="0" err="1" smtClean="0"/>
              <a:t>n</a:t>
            </a:r>
            <a:r>
              <a:rPr lang="en-US" sz="2400" dirty="0" smtClean="0"/>
              <a:t> is composite, then with a random a, the Miller-Rabin algorithm says “composite” with probability at least 3/4 .</a:t>
            </a:r>
            <a:endParaRPr lang="en-US" sz="2400" dirty="0"/>
          </a:p>
        </p:txBody>
      </p:sp>
      <p:sp>
        <p:nvSpPr>
          <p:cNvPr id="4" name="Content Placeholder 2"/>
          <p:cNvSpPr txBox="1">
            <a:spLocks/>
          </p:cNvSpPr>
          <p:nvPr/>
        </p:nvSpPr>
        <p:spPr bwMode="auto">
          <a:xfrm>
            <a:off x="482600" y="3098801"/>
            <a:ext cx="8229600" cy="90593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algn="l">
              <a:spcBef>
                <a:spcPct val="20000"/>
              </a:spcBef>
            </a:pPr>
            <a:r>
              <a:rPr kumimoji="0" lang="en-US" sz="2400" b="0"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So if we run the test 30 </a:t>
            </a:r>
            <a:r>
              <a:rPr lang="en-US" sz="2400" kern="0" dirty="0" smtClean="0">
                <a:latin typeface="+mn-lt"/>
                <a:ea typeface="ＭＳ Ｐゴシック" charset="-128"/>
                <a:cs typeface="ＭＳ Ｐゴシック" charset="-128"/>
              </a:rPr>
              <a:t>times and it never says “composite” then </a:t>
            </a:r>
            <a:r>
              <a:rPr lang="en-US" sz="2400" kern="0" dirty="0" err="1" smtClean="0">
                <a:latin typeface="+mn-lt"/>
                <a:ea typeface="ＭＳ Ｐゴシック" charset="-128"/>
                <a:cs typeface="ＭＳ Ｐゴシック" charset="-128"/>
              </a:rPr>
              <a:t>n</a:t>
            </a:r>
            <a:r>
              <a:rPr lang="en-US" sz="2400" kern="0" dirty="0" smtClean="0">
                <a:latin typeface="+mn-lt"/>
                <a:ea typeface="ＭＳ Ｐゴシック" charset="-128"/>
                <a:cs typeface="ＭＳ Ｐゴシック" charset="-128"/>
              </a:rPr>
              <a:t> is prime with “probability” 1-2</a:t>
            </a:r>
            <a:r>
              <a:rPr lang="en-US" sz="2400" baseline="30000" dirty="0" smtClean="0">
                <a:sym typeface="Symbol" charset="2"/>
              </a:rPr>
              <a:t>-60</a:t>
            </a:r>
            <a:endParaRPr lang="en-US" sz="2400" kern="0" dirty="0" smtClean="0">
              <a:latin typeface="+mn-lt"/>
              <a:ea typeface="ＭＳ Ｐゴシック" charset="-128"/>
              <a:cs typeface="ＭＳ Ｐゴシック" charset="-128"/>
            </a:endParaRPr>
          </a:p>
        </p:txBody>
      </p:sp>
      <p:sp>
        <p:nvSpPr>
          <p:cNvPr id="5" name="Content Placeholder 2"/>
          <p:cNvSpPr txBox="1">
            <a:spLocks/>
          </p:cNvSpPr>
          <p:nvPr/>
        </p:nvSpPr>
        <p:spPr bwMode="auto">
          <a:xfrm>
            <a:off x="533400" y="4411134"/>
            <a:ext cx="8229600" cy="224366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algn="l">
              <a:spcBef>
                <a:spcPct val="20000"/>
              </a:spcBef>
            </a:pPr>
            <a:r>
              <a:rPr kumimoji="0" lang="en-US" sz="2400" b="0"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In other words </a:t>
            </a:r>
            <a:r>
              <a:rPr lang="en-US" sz="2400" kern="0" dirty="0" smtClean="0">
                <a:latin typeface="+mn-lt"/>
                <a:ea typeface="ＭＳ Ｐゴシック" charset="-128"/>
                <a:cs typeface="ＭＳ Ｐゴシック" charset="-128"/>
              </a:rPr>
              <a:t>it’s more likely that you’ll win the lottery three days in a row than that this is giving a wrong answer.</a:t>
            </a:r>
          </a:p>
          <a:p>
            <a:pPr marL="342900" lvl="0" indent="-342900" algn="l">
              <a:spcBef>
                <a:spcPct val="20000"/>
              </a:spcBef>
            </a:pPr>
            <a:endParaRPr lang="en-US" sz="2400" kern="0" dirty="0" smtClean="0">
              <a:latin typeface="+mn-lt"/>
              <a:ea typeface="ＭＳ Ｐゴシック" charset="-128"/>
              <a:cs typeface="ＭＳ Ｐゴシック" charset="-128"/>
            </a:endParaRPr>
          </a:p>
          <a:p>
            <a:pPr marL="342900" lvl="0" indent="-342900" algn="l">
              <a:spcBef>
                <a:spcPct val="20000"/>
              </a:spcBef>
            </a:pPr>
            <a:r>
              <a:rPr lang="en-US" sz="2400" kern="0" dirty="0" smtClean="0">
                <a:latin typeface="+mn-lt"/>
                <a:ea typeface="ＭＳ Ｐゴシック" charset="-128"/>
                <a:cs typeface="ＭＳ Ｐゴシック" charset="-128"/>
              </a:rPr>
              <a:t>     i.e. not bloody likely.</a:t>
            </a:r>
            <a:endParaRPr lang="en-US" sz="2400" kern="0" dirty="0">
              <a:latin typeface="+mn-lt"/>
              <a:ea typeface="ＭＳ Ｐゴシック" charset="-128"/>
              <a:cs typeface="ＭＳ Ｐゴシック" charset="-128"/>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186320" y="1883091"/>
            <a:ext cx="8957680" cy="4697400"/>
          </a:xfrm>
          <a:prstGeom prst="rect">
            <a:avLst/>
          </a:prstGeom>
        </p:spPr>
      </p:pic>
      <p:sp>
        <p:nvSpPr>
          <p:cNvPr id="3" name="TextBox 2"/>
          <p:cNvSpPr txBox="1"/>
          <p:nvPr/>
        </p:nvSpPr>
        <p:spPr>
          <a:xfrm>
            <a:off x="618948" y="0"/>
            <a:ext cx="7600509" cy="1631216"/>
          </a:xfrm>
          <a:prstGeom prst="rect">
            <a:avLst/>
          </a:prstGeom>
          <a:noFill/>
        </p:spPr>
        <p:txBody>
          <a:bodyPr wrap="square" rtlCol="0">
            <a:spAutoFit/>
          </a:bodyPr>
          <a:lstStyle/>
          <a:p>
            <a:pPr algn="l"/>
            <a:r>
              <a:rPr lang="en-US" sz="2000" dirty="0" smtClean="0"/>
              <a:t>This </a:t>
            </a:r>
            <a:r>
              <a:rPr lang="en-US" sz="2000" dirty="0" err="1" smtClean="0"/>
              <a:t>ocaml</a:t>
            </a:r>
            <a:r>
              <a:rPr lang="en-US" sz="2000" dirty="0" smtClean="0"/>
              <a:t> implementation of the Miller-Rabin test does not pick random random witnesses, but rather uses 2, 3, 5, and 7.  It’s guaranteed to work up to about 2 billion.  See the accompanying file </a:t>
            </a:r>
            <a:r>
              <a:rPr lang="en-US" sz="2000" dirty="0" err="1" smtClean="0"/>
              <a:t>big_number.ml</a:t>
            </a:r>
            <a:r>
              <a:rPr lang="en-US" sz="2000" dirty="0" smtClean="0"/>
              <a:t> for a full high precision implementation of Miller-Rabin with </a:t>
            </a:r>
            <a:r>
              <a:rPr lang="en-US" sz="2000" smtClean="0"/>
              <a:t>random witnesses.</a:t>
            </a:r>
            <a:endParaRPr lang="en-US" sz="2000" dirty="0"/>
          </a:p>
        </p:txBody>
      </p:sp>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extBox 1"/>
          <p:cNvSpPr txBox="1">
            <a:spLocks noChangeArrowheads="1"/>
          </p:cNvSpPr>
          <p:nvPr/>
        </p:nvSpPr>
        <p:spPr bwMode="auto">
          <a:xfrm>
            <a:off x="1539875" y="1481138"/>
            <a:ext cx="6105525" cy="1570037"/>
          </a:xfrm>
          <a:prstGeom prst="rect">
            <a:avLst/>
          </a:prstGeom>
          <a:noFill/>
          <a:ln w="9525">
            <a:noFill/>
            <a:miter lim="800000"/>
            <a:headEnd/>
            <a:tailEnd/>
          </a:ln>
        </p:spPr>
        <p:txBody>
          <a:bodyPr wrap="none">
            <a:prstTxWarp prst="textNoShape">
              <a:avLst/>
            </a:prstTxWarp>
            <a:spAutoFit/>
          </a:bodyPr>
          <a:lstStyle/>
          <a:p>
            <a:r>
              <a:rPr lang="en-US" sz="3200" dirty="0"/>
              <a:t>Repeated squaring calculates</a:t>
            </a:r>
          </a:p>
          <a:p>
            <a:r>
              <a:rPr lang="en-US" sz="3200" dirty="0"/>
              <a:t>a</a:t>
            </a:r>
            <a:r>
              <a:rPr lang="en-US" sz="3200" baseline="30000" dirty="0"/>
              <a:t>2</a:t>
            </a:r>
            <a:r>
              <a:rPr lang="en-US" sz="3200" baseline="55000" dirty="0"/>
              <a:t>k</a:t>
            </a:r>
          </a:p>
          <a:p>
            <a:r>
              <a:rPr lang="en-US" sz="3200" dirty="0"/>
              <a:t>in </a:t>
            </a:r>
            <a:r>
              <a:rPr lang="en-US" sz="3200" dirty="0" err="1"/>
              <a:t>k</a:t>
            </a:r>
            <a:r>
              <a:rPr lang="en-US" sz="3200" dirty="0"/>
              <a:t> multiply operations</a:t>
            </a:r>
          </a:p>
        </p:txBody>
      </p:sp>
      <p:sp>
        <p:nvSpPr>
          <p:cNvPr id="8195" name="Rectangle 2"/>
          <p:cNvSpPr>
            <a:spLocks noChangeArrowheads="1"/>
          </p:cNvSpPr>
          <p:nvPr/>
        </p:nvSpPr>
        <p:spPr bwMode="auto">
          <a:xfrm>
            <a:off x="2289175" y="3598863"/>
            <a:ext cx="4572000" cy="1816100"/>
          </a:xfrm>
          <a:prstGeom prst="rect">
            <a:avLst/>
          </a:prstGeom>
          <a:noFill/>
          <a:ln w="9525">
            <a:noFill/>
            <a:miter lim="800000"/>
            <a:headEnd/>
            <a:tailEnd/>
          </a:ln>
        </p:spPr>
        <p:txBody>
          <a:bodyPr>
            <a:prstTxWarp prst="textNoShape">
              <a:avLst/>
            </a:prstTxWarp>
            <a:spAutoFit/>
          </a:bodyPr>
          <a:lstStyle/>
          <a:p>
            <a:r>
              <a:rPr lang="en-US"/>
              <a:t>compare with</a:t>
            </a:r>
            <a:br>
              <a:rPr lang="en-US"/>
            </a:br>
            <a:r>
              <a:rPr lang="en-US"/>
              <a:t>(2</a:t>
            </a:r>
            <a:r>
              <a:rPr lang="en-US" baseline="30000"/>
              <a:t>k</a:t>
            </a:r>
            <a:r>
              <a:rPr lang="en-US"/>
              <a:t> – 1) multiply operations</a:t>
            </a:r>
            <a:br>
              <a:rPr lang="en-US"/>
            </a:br>
            <a:r>
              <a:rPr lang="en-US"/>
              <a:t>used by the naïve method</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p:bld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0658" name="Text Box 180"/>
          <p:cNvSpPr txBox="1">
            <a:spLocks noChangeArrowheads="1"/>
          </p:cNvSpPr>
          <p:nvPr/>
        </p:nvSpPr>
        <p:spPr bwMode="auto">
          <a:xfrm>
            <a:off x="3482975" y="1050926"/>
            <a:ext cx="5189538" cy="5780043"/>
          </a:xfrm>
          <a:prstGeom prst="rect">
            <a:avLst/>
          </a:prstGeom>
          <a:noFill/>
          <a:ln w="12700" cap="sq">
            <a:noFill/>
            <a:miter lim="800000"/>
            <a:headEnd/>
            <a:tailEnd/>
          </a:ln>
        </p:spPr>
        <p:txBody>
          <a:bodyPr wrap="square" lIns="274320" rIns="274320">
            <a:prstTxWarp prst="textNoShape">
              <a:avLst/>
            </a:prstTxWarp>
            <a:spAutoFit/>
          </a:bodyPr>
          <a:lstStyle/>
          <a:p>
            <a:pPr algn="l">
              <a:spcBef>
                <a:spcPct val="20000"/>
              </a:spcBef>
              <a:tabLst>
                <a:tab pos="858838" algn="l"/>
              </a:tabLst>
            </a:pPr>
            <a:r>
              <a:rPr lang="en-US" sz="2400" dirty="0">
                <a:solidFill>
                  <a:schemeClr val="tx2"/>
                </a:solidFill>
              </a:rPr>
              <a:t>Fast exponentiation</a:t>
            </a:r>
          </a:p>
          <a:p>
            <a:pPr algn="l">
              <a:spcBef>
                <a:spcPct val="20000"/>
              </a:spcBef>
              <a:tabLst>
                <a:tab pos="858838" algn="l"/>
              </a:tabLst>
            </a:pPr>
            <a:endParaRPr lang="en-US" sz="2400" dirty="0">
              <a:solidFill>
                <a:srgbClr val="FFFFFF"/>
              </a:solidFill>
            </a:endParaRPr>
          </a:p>
          <a:p>
            <a:pPr algn="l">
              <a:spcBef>
                <a:spcPct val="20000"/>
              </a:spcBef>
              <a:tabLst>
                <a:tab pos="858838" algn="l"/>
              </a:tabLst>
            </a:pPr>
            <a:r>
              <a:rPr lang="en-US" sz="2400" dirty="0">
                <a:solidFill>
                  <a:schemeClr val="tx2"/>
                </a:solidFill>
              </a:rPr>
              <a:t>Fundamental lemma of powers</a:t>
            </a:r>
          </a:p>
          <a:p>
            <a:pPr algn="l">
              <a:spcBef>
                <a:spcPct val="20000"/>
              </a:spcBef>
              <a:tabLst>
                <a:tab pos="858838" algn="l"/>
              </a:tabLst>
            </a:pPr>
            <a:r>
              <a:rPr lang="en-US" sz="2400" dirty="0">
                <a:solidFill>
                  <a:srgbClr val="FFFFFF"/>
                </a:solidFill>
              </a:rPr>
              <a:t>     Euler phi function </a:t>
            </a:r>
            <a:r>
              <a:rPr lang="en-US" sz="2400" dirty="0" err="1">
                <a:solidFill>
                  <a:srgbClr val="FFFFFF"/>
                </a:solidFill>
                <a:sym typeface="Symbol" charset="2"/>
              </a:rPr>
              <a:t>(n</a:t>
            </a:r>
            <a:r>
              <a:rPr lang="en-US" sz="2400" dirty="0">
                <a:solidFill>
                  <a:srgbClr val="FFFFFF"/>
                </a:solidFill>
                <a:sym typeface="Symbol" charset="2"/>
              </a:rPr>
              <a:t>) = |Z</a:t>
            </a:r>
            <a:r>
              <a:rPr lang="en-US" sz="2600" baseline="-25000" dirty="0">
                <a:solidFill>
                  <a:srgbClr val="FFFFFF"/>
                </a:solidFill>
                <a:sym typeface="Symbol" charset="2"/>
              </a:rPr>
              <a:t>n</a:t>
            </a:r>
            <a:r>
              <a:rPr lang="en-US" sz="2900" baseline="30000" dirty="0">
                <a:solidFill>
                  <a:srgbClr val="FFFFFF"/>
                </a:solidFill>
                <a:sym typeface="Symbol" charset="2"/>
              </a:rPr>
              <a:t>*</a:t>
            </a:r>
            <a:r>
              <a:rPr lang="en-US" sz="2400" dirty="0">
                <a:solidFill>
                  <a:srgbClr val="FFFFFF"/>
                </a:solidFill>
                <a:sym typeface="Symbol" charset="2"/>
              </a:rPr>
              <a:t>|</a:t>
            </a:r>
          </a:p>
          <a:p>
            <a:pPr algn="l">
              <a:spcBef>
                <a:spcPct val="20000"/>
              </a:spcBef>
              <a:tabLst>
                <a:tab pos="858838" algn="l"/>
              </a:tabLst>
            </a:pPr>
            <a:r>
              <a:rPr lang="en-US" sz="2400" dirty="0">
                <a:solidFill>
                  <a:srgbClr val="FFFFFF"/>
                </a:solidFill>
              </a:rPr>
              <a:t>     Euler’s theorem</a:t>
            </a:r>
          </a:p>
          <a:p>
            <a:pPr algn="l">
              <a:spcBef>
                <a:spcPct val="20000"/>
              </a:spcBef>
              <a:tabLst>
                <a:tab pos="858838" algn="l"/>
              </a:tabLst>
            </a:pPr>
            <a:r>
              <a:rPr lang="en-US" sz="2400" dirty="0">
                <a:solidFill>
                  <a:srgbClr val="FFFFFF"/>
                </a:solidFill>
              </a:rPr>
              <a:t>     Fermat’s little theorem</a:t>
            </a:r>
          </a:p>
          <a:p>
            <a:pPr algn="l">
              <a:spcBef>
                <a:spcPct val="20000"/>
              </a:spcBef>
              <a:tabLst>
                <a:tab pos="858838" algn="l"/>
              </a:tabLst>
            </a:pPr>
            <a:endParaRPr lang="en-US" sz="2400" dirty="0">
              <a:solidFill>
                <a:srgbClr val="FFFFFF"/>
              </a:solidFill>
            </a:endParaRPr>
          </a:p>
          <a:p>
            <a:pPr algn="l">
              <a:spcBef>
                <a:spcPct val="20000"/>
              </a:spcBef>
              <a:tabLst>
                <a:tab pos="858838" algn="l"/>
              </a:tabLst>
            </a:pPr>
            <a:r>
              <a:rPr lang="en-US" sz="2400" dirty="0" err="1">
                <a:solidFill>
                  <a:schemeClr val="tx2"/>
                </a:solidFill>
              </a:rPr>
              <a:t>Diffie</a:t>
            </a:r>
            <a:r>
              <a:rPr lang="en-US" sz="2400" dirty="0">
                <a:solidFill>
                  <a:schemeClr val="tx2"/>
                </a:solidFill>
              </a:rPr>
              <a:t>-Hellman Key Exchange</a:t>
            </a:r>
          </a:p>
          <a:p>
            <a:pPr algn="l">
              <a:spcBef>
                <a:spcPct val="20000"/>
              </a:spcBef>
              <a:tabLst>
                <a:tab pos="858838" algn="l"/>
              </a:tabLst>
            </a:pPr>
            <a:endParaRPr lang="en-US" sz="2400" dirty="0">
              <a:solidFill>
                <a:srgbClr val="FFFFFF"/>
              </a:solidFill>
            </a:endParaRPr>
          </a:p>
          <a:p>
            <a:pPr algn="l">
              <a:spcBef>
                <a:spcPct val="20000"/>
              </a:spcBef>
              <a:tabLst>
                <a:tab pos="858838" algn="l"/>
              </a:tabLst>
            </a:pPr>
            <a:r>
              <a:rPr lang="en-US" sz="2400" dirty="0">
                <a:solidFill>
                  <a:schemeClr val="tx2"/>
                </a:solidFill>
              </a:rPr>
              <a:t>RSA </a:t>
            </a:r>
            <a:r>
              <a:rPr lang="en-US" sz="2400" dirty="0" smtClean="0">
                <a:solidFill>
                  <a:schemeClr val="tx2"/>
                </a:solidFill>
              </a:rPr>
              <a:t>algorithm</a:t>
            </a:r>
          </a:p>
          <a:p>
            <a:pPr algn="l">
              <a:spcBef>
                <a:spcPct val="20000"/>
              </a:spcBef>
              <a:tabLst>
                <a:tab pos="858838" algn="l"/>
              </a:tabLst>
            </a:pPr>
            <a:endParaRPr lang="en-US" sz="2400" dirty="0" smtClean="0">
              <a:solidFill>
                <a:schemeClr val="tx2"/>
              </a:solidFill>
            </a:endParaRPr>
          </a:p>
          <a:p>
            <a:pPr algn="l">
              <a:spcBef>
                <a:spcPct val="20000"/>
              </a:spcBef>
              <a:tabLst>
                <a:tab pos="858838" algn="l"/>
              </a:tabLst>
            </a:pPr>
            <a:r>
              <a:rPr lang="en-US" sz="2400" dirty="0" smtClean="0">
                <a:solidFill>
                  <a:schemeClr val="tx2"/>
                </a:solidFill>
              </a:rPr>
              <a:t>Generating Large Primes</a:t>
            </a:r>
          </a:p>
          <a:p>
            <a:pPr algn="l">
              <a:spcBef>
                <a:spcPct val="20000"/>
              </a:spcBef>
              <a:tabLst>
                <a:tab pos="858838" algn="l"/>
              </a:tabLst>
            </a:pPr>
            <a:endParaRPr lang="en-US" sz="2400" dirty="0">
              <a:solidFill>
                <a:schemeClr val="tx2"/>
              </a:solidFill>
            </a:endParaRPr>
          </a:p>
        </p:txBody>
      </p:sp>
      <p:pic>
        <p:nvPicPr>
          <p:cNvPr id="70659" name="Picture 182" descr="strongsad"/>
          <p:cNvPicPr>
            <a:picLocks noChangeAspect="1" noChangeArrowheads="1"/>
          </p:cNvPicPr>
          <p:nvPr/>
        </p:nvPicPr>
        <p:blipFill>
          <a:blip r:embed="rId3"/>
          <a:srcRect/>
          <a:stretch>
            <a:fillRect/>
          </a:stretch>
        </p:blipFill>
        <p:spPr bwMode="auto">
          <a:xfrm>
            <a:off x="0" y="909638"/>
            <a:ext cx="2995613" cy="3711575"/>
          </a:xfrm>
          <a:prstGeom prst="rect">
            <a:avLst/>
          </a:prstGeom>
          <a:noFill/>
          <a:ln w="9525">
            <a:noFill/>
            <a:miter lim="800000"/>
            <a:headEnd/>
            <a:tailEnd/>
          </a:ln>
        </p:spPr>
      </p:pic>
      <p:sp>
        <p:nvSpPr>
          <p:cNvPr id="70660" name="Text Box 183"/>
          <p:cNvSpPr txBox="1">
            <a:spLocks noChangeArrowheads="1"/>
          </p:cNvSpPr>
          <p:nvPr/>
        </p:nvSpPr>
        <p:spPr bwMode="auto">
          <a:xfrm>
            <a:off x="271463" y="4765675"/>
            <a:ext cx="2732087" cy="1373188"/>
          </a:xfrm>
          <a:prstGeom prst="rect">
            <a:avLst/>
          </a:prstGeom>
          <a:noFill/>
          <a:ln w="76200" cap="sq">
            <a:noFill/>
            <a:miter lim="800000"/>
            <a:headEnd/>
            <a:tailEnd/>
          </a:ln>
        </p:spPr>
        <p:txBody>
          <a:bodyPr lIns="274320" rIns="274320">
            <a:prstTxWarp prst="textNoShape">
              <a:avLst/>
            </a:prstTxWarp>
            <a:spAutoFit/>
          </a:bodyPr>
          <a:lstStyle/>
          <a:p>
            <a:r>
              <a:rPr lang="en-US"/>
              <a:t>Here’s What You Need to Know…</a:t>
            </a:r>
          </a:p>
        </p:txBody>
      </p:sp>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TextBox 3"/>
          <p:cNvSpPr txBox="1">
            <a:spLocks noChangeArrowheads="1"/>
          </p:cNvSpPr>
          <p:nvPr/>
        </p:nvSpPr>
        <p:spPr bwMode="auto">
          <a:xfrm>
            <a:off x="1908175" y="954088"/>
            <a:ext cx="5334000" cy="646112"/>
          </a:xfrm>
          <a:prstGeom prst="rect">
            <a:avLst/>
          </a:prstGeom>
          <a:noFill/>
          <a:ln w="9525">
            <a:noFill/>
            <a:miter lim="800000"/>
            <a:headEnd/>
            <a:tailEnd/>
          </a:ln>
        </p:spPr>
        <p:txBody>
          <a:bodyPr wrap="none">
            <a:prstTxWarp prst="textNoShape">
              <a:avLst/>
            </a:prstTxWarp>
            <a:spAutoFit/>
          </a:bodyPr>
          <a:lstStyle/>
          <a:p>
            <a:r>
              <a:rPr lang="en-US" sz="3600"/>
              <a:t>How do you compute…</a:t>
            </a:r>
          </a:p>
        </p:txBody>
      </p:sp>
      <p:sp>
        <p:nvSpPr>
          <p:cNvPr id="25603" name="TextBox 4"/>
          <p:cNvSpPr txBox="1">
            <a:spLocks noChangeArrowheads="1"/>
          </p:cNvSpPr>
          <p:nvPr/>
        </p:nvSpPr>
        <p:spPr bwMode="auto">
          <a:xfrm>
            <a:off x="901700" y="2155825"/>
            <a:ext cx="823913" cy="646113"/>
          </a:xfrm>
          <a:prstGeom prst="rect">
            <a:avLst/>
          </a:prstGeom>
          <a:noFill/>
          <a:ln w="9525">
            <a:noFill/>
            <a:miter lim="800000"/>
            <a:headEnd/>
            <a:tailEnd/>
          </a:ln>
        </p:spPr>
        <p:txBody>
          <a:bodyPr wrap="none">
            <a:prstTxWarp prst="textNoShape">
              <a:avLst/>
            </a:prstTxWarp>
            <a:spAutoFit/>
          </a:bodyPr>
          <a:lstStyle/>
          <a:p>
            <a:r>
              <a:rPr lang="en-US" sz="3600"/>
              <a:t>5</a:t>
            </a:r>
            <a:r>
              <a:rPr lang="en-US" sz="3600" baseline="30000"/>
              <a:t>13</a:t>
            </a:r>
          </a:p>
        </p:txBody>
      </p:sp>
      <p:sp>
        <p:nvSpPr>
          <p:cNvPr id="25" name="TextBox 24"/>
          <p:cNvSpPr txBox="1">
            <a:spLocks noChangeArrowheads="1"/>
          </p:cNvSpPr>
          <p:nvPr/>
        </p:nvSpPr>
        <p:spPr bwMode="auto">
          <a:xfrm>
            <a:off x="4305300" y="3757613"/>
            <a:ext cx="682625" cy="523875"/>
          </a:xfrm>
          <a:prstGeom prst="rect">
            <a:avLst/>
          </a:prstGeom>
          <a:noFill/>
          <a:ln w="9525">
            <a:noFill/>
            <a:miter lim="800000"/>
            <a:headEnd/>
            <a:tailEnd/>
          </a:ln>
        </p:spPr>
        <p:txBody>
          <a:bodyPr wrap="none">
            <a:prstTxWarp prst="textNoShape">
              <a:avLst/>
            </a:prstTxWarp>
            <a:spAutoFit/>
          </a:bodyPr>
          <a:lstStyle/>
          <a:p>
            <a:r>
              <a:rPr lang="en-US"/>
              <a:t>5</a:t>
            </a:r>
            <a:r>
              <a:rPr lang="en-US" baseline="30000"/>
              <a:t>16</a:t>
            </a:r>
          </a:p>
        </p:txBody>
      </p:sp>
      <p:sp>
        <p:nvSpPr>
          <p:cNvPr id="26" name="TextBox 25"/>
          <p:cNvSpPr txBox="1">
            <a:spLocks noChangeArrowheads="1"/>
          </p:cNvSpPr>
          <p:nvPr/>
        </p:nvSpPr>
        <p:spPr bwMode="auto">
          <a:xfrm>
            <a:off x="1009650" y="4414838"/>
            <a:ext cx="3657600" cy="523875"/>
          </a:xfrm>
          <a:prstGeom prst="rect">
            <a:avLst/>
          </a:prstGeom>
          <a:noFill/>
          <a:ln w="9525">
            <a:noFill/>
            <a:miter lim="800000"/>
            <a:headEnd/>
            <a:tailEnd/>
          </a:ln>
        </p:spPr>
        <p:txBody>
          <a:bodyPr wrap="none">
            <a:prstTxWarp prst="textNoShape">
              <a:avLst/>
            </a:prstTxWarp>
            <a:spAutoFit/>
          </a:bodyPr>
          <a:lstStyle/>
          <a:p>
            <a:r>
              <a:rPr lang="en-US"/>
              <a:t>too high! what now?</a:t>
            </a:r>
          </a:p>
        </p:txBody>
      </p:sp>
      <p:cxnSp>
        <p:nvCxnSpPr>
          <p:cNvPr id="9222" name="Straight Connector 27"/>
          <p:cNvCxnSpPr>
            <a:cxnSpLocks noChangeShapeType="1"/>
          </p:cNvCxnSpPr>
          <p:nvPr/>
        </p:nvCxnSpPr>
        <p:spPr bwMode="auto">
          <a:xfrm rot="16200000" flipH="1">
            <a:off x="4303713" y="3756025"/>
            <a:ext cx="639762" cy="522288"/>
          </a:xfrm>
          <a:prstGeom prst="line">
            <a:avLst/>
          </a:prstGeom>
          <a:noFill/>
          <a:ln w="76200">
            <a:solidFill>
              <a:srgbClr val="FF0000"/>
            </a:solidFill>
            <a:round/>
            <a:headEnd/>
            <a:tailEnd/>
          </a:ln>
        </p:spPr>
      </p:cxnSp>
      <p:cxnSp>
        <p:nvCxnSpPr>
          <p:cNvPr id="9223" name="Straight Connector 28"/>
          <p:cNvCxnSpPr>
            <a:cxnSpLocks noChangeShapeType="1"/>
          </p:cNvCxnSpPr>
          <p:nvPr/>
        </p:nvCxnSpPr>
        <p:spPr bwMode="auto">
          <a:xfrm rot="5400000">
            <a:off x="4279900" y="3735388"/>
            <a:ext cx="619125" cy="584200"/>
          </a:xfrm>
          <a:prstGeom prst="line">
            <a:avLst/>
          </a:prstGeom>
          <a:noFill/>
          <a:ln w="76200">
            <a:solidFill>
              <a:srgbClr val="FF0000"/>
            </a:solidFill>
            <a:round/>
            <a:headEnd/>
            <a:tailEnd/>
          </a:ln>
        </p:spPr>
      </p:cxnSp>
      <p:sp>
        <p:nvSpPr>
          <p:cNvPr id="31" name="TextBox 30"/>
          <p:cNvSpPr txBox="1">
            <a:spLocks noChangeArrowheads="1"/>
          </p:cNvSpPr>
          <p:nvPr/>
        </p:nvSpPr>
        <p:spPr bwMode="auto">
          <a:xfrm>
            <a:off x="1031875" y="4976813"/>
            <a:ext cx="5454650" cy="523875"/>
          </a:xfrm>
          <a:prstGeom prst="rect">
            <a:avLst/>
          </a:prstGeom>
          <a:noFill/>
          <a:ln w="9525">
            <a:noFill/>
            <a:miter lim="800000"/>
            <a:headEnd/>
            <a:tailEnd/>
          </a:ln>
        </p:spPr>
        <p:txBody>
          <a:bodyPr wrap="none">
            <a:prstTxWarp prst="textNoShape">
              <a:avLst/>
            </a:prstTxWarp>
            <a:spAutoFit/>
          </a:bodyPr>
          <a:lstStyle/>
          <a:p>
            <a:r>
              <a:rPr lang="en-US"/>
              <a:t>assume no divisions allowed…</a:t>
            </a:r>
          </a:p>
        </p:txBody>
      </p:sp>
      <p:sp>
        <p:nvSpPr>
          <p:cNvPr id="32" name="TextBox 31"/>
          <p:cNvSpPr txBox="1">
            <a:spLocks noChangeArrowheads="1"/>
          </p:cNvSpPr>
          <p:nvPr/>
        </p:nvSpPr>
        <p:spPr bwMode="auto">
          <a:xfrm>
            <a:off x="927100" y="2860675"/>
            <a:ext cx="5395913" cy="523875"/>
          </a:xfrm>
          <a:prstGeom prst="rect">
            <a:avLst/>
          </a:prstGeom>
          <a:noFill/>
          <a:ln w="9525">
            <a:noFill/>
            <a:miter lim="800000"/>
            <a:headEnd/>
            <a:tailEnd/>
          </a:ln>
        </p:spPr>
        <p:txBody>
          <a:bodyPr wrap="none">
            <a:prstTxWarp prst="textNoShape">
              <a:avLst/>
            </a:prstTxWarp>
            <a:spAutoFit/>
          </a:bodyPr>
          <a:lstStyle/>
          <a:p>
            <a:r>
              <a:rPr lang="en-US"/>
              <a:t>Use repeated squaring again?</a:t>
            </a:r>
          </a:p>
        </p:txBody>
      </p:sp>
      <p:sp>
        <p:nvSpPr>
          <p:cNvPr id="33" name="TextBox 32"/>
          <p:cNvSpPr txBox="1">
            <a:spLocks noChangeArrowheads="1"/>
          </p:cNvSpPr>
          <p:nvPr/>
        </p:nvSpPr>
        <p:spPr bwMode="auto">
          <a:xfrm>
            <a:off x="1724025" y="3749675"/>
            <a:ext cx="398463" cy="522288"/>
          </a:xfrm>
          <a:prstGeom prst="rect">
            <a:avLst/>
          </a:prstGeom>
          <a:noFill/>
          <a:ln w="9525">
            <a:noFill/>
            <a:miter lim="800000"/>
            <a:headEnd/>
            <a:tailEnd/>
          </a:ln>
        </p:spPr>
        <p:txBody>
          <a:bodyPr wrap="none">
            <a:prstTxWarp prst="textNoShape">
              <a:avLst/>
            </a:prstTxWarp>
            <a:spAutoFit/>
          </a:bodyPr>
          <a:lstStyle/>
          <a:p>
            <a:r>
              <a:rPr lang="en-US"/>
              <a:t>5</a:t>
            </a:r>
          </a:p>
        </p:txBody>
      </p:sp>
      <p:sp>
        <p:nvSpPr>
          <p:cNvPr id="34" name="TextBox 33"/>
          <p:cNvSpPr txBox="1">
            <a:spLocks noChangeArrowheads="1"/>
          </p:cNvSpPr>
          <p:nvPr/>
        </p:nvSpPr>
        <p:spPr bwMode="auto">
          <a:xfrm>
            <a:off x="2268538" y="3744913"/>
            <a:ext cx="541337" cy="522287"/>
          </a:xfrm>
          <a:prstGeom prst="rect">
            <a:avLst/>
          </a:prstGeom>
          <a:noFill/>
          <a:ln w="9525">
            <a:noFill/>
            <a:miter lim="800000"/>
            <a:headEnd/>
            <a:tailEnd/>
          </a:ln>
        </p:spPr>
        <p:txBody>
          <a:bodyPr wrap="none">
            <a:prstTxWarp prst="textNoShape">
              <a:avLst/>
            </a:prstTxWarp>
            <a:spAutoFit/>
          </a:bodyPr>
          <a:lstStyle/>
          <a:p>
            <a:r>
              <a:rPr lang="en-US"/>
              <a:t>5</a:t>
            </a:r>
            <a:r>
              <a:rPr lang="en-US" baseline="30000"/>
              <a:t>2</a:t>
            </a:r>
          </a:p>
        </p:txBody>
      </p:sp>
      <p:sp>
        <p:nvSpPr>
          <p:cNvPr id="35" name="TextBox 34"/>
          <p:cNvSpPr txBox="1">
            <a:spLocks noChangeArrowheads="1"/>
          </p:cNvSpPr>
          <p:nvPr/>
        </p:nvSpPr>
        <p:spPr bwMode="auto">
          <a:xfrm>
            <a:off x="2955925" y="3740150"/>
            <a:ext cx="541338" cy="523875"/>
          </a:xfrm>
          <a:prstGeom prst="rect">
            <a:avLst/>
          </a:prstGeom>
          <a:noFill/>
          <a:ln w="9525">
            <a:noFill/>
            <a:miter lim="800000"/>
            <a:headEnd/>
            <a:tailEnd/>
          </a:ln>
        </p:spPr>
        <p:txBody>
          <a:bodyPr wrap="none">
            <a:prstTxWarp prst="textNoShape">
              <a:avLst/>
            </a:prstTxWarp>
            <a:spAutoFit/>
          </a:bodyPr>
          <a:lstStyle/>
          <a:p>
            <a:r>
              <a:rPr lang="en-US"/>
              <a:t>5</a:t>
            </a:r>
            <a:r>
              <a:rPr lang="en-US" baseline="30000"/>
              <a:t>4</a:t>
            </a:r>
          </a:p>
        </p:txBody>
      </p:sp>
      <p:sp>
        <p:nvSpPr>
          <p:cNvPr id="36" name="TextBox 35"/>
          <p:cNvSpPr txBox="1">
            <a:spLocks noChangeArrowheads="1"/>
          </p:cNvSpPr>
          <p:nvPr/>
        </p:nvSpPr>
        <p:spPr bwMode="auto">
          <a:xfrm>
            <a:off x="3644900" y="3735388"/>
            <a:ext cx="539750" cy="523875"/>
          </a:xfrm>
          <a:prstGeom prst="rect">
            <a:avLst/>
          </a:prstGeom>
          <a:noFill/>
          <a:ln w="9525">
            <a:noFill/>
            <a:miter lim="800000"/>
            <a:headEnd/>
            <a:tailEnd/>
          </a:ln>
        </p:spPr>
        <p:txBody>
          <a:bodyPr wrap="none">
            <a:prstTxWarp prst="textNoShape">
              <a:avLst/>
            </a:prstTxWarp>
            <a:spAutoFit/>
          </a:bodyPr>
          <a:lstStyle/>
          <a:p>
            <a:r>
              <a:rPr lang="en-US"/>
              <a:t>5</a:t>
            </a:r>
            <a:r>
              <a:rPr lang="en-US" baseline="30000"/>
              <a:t>8</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222"/>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922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P spid="31" grpId="0"/>
      <p:bldP spid="32" grpId="0"/>
      <p:bldP spid="33" grpId="0"/>
      <p:bldP spid="34" grpId="0"/>
      <p:bldP spid="35" grpId="0"/>
      <p:bldP spid="36" grpId="0"/>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extBox 3"/>
          <p:cNvSpPr txBox="1">
            <a:spLocks noChangeArrowheads="1"/>
          </p:cNvSpPr>
          <p:nvPr/>
        </p:nvSpPr>
        <p:spPr bwMode="auto">
          <a:xfrm>
            <a:off x="1908175" y="954088"/>
            <a:ext cx="5334000" cy="646112"/>
          </a:xfrm>
          <a:prstGeom prst="rect">
            <a:avLst/>
          </a:prstGeom>
          <a:noFill/>
          <a:ln w="9525">
            <a:noFill/>
            <a:miter lim="800000"/>
            <a:headEnd/>
            <a:tailEnd/>
          </a:ln>
        </p:spPr>
        <p:txBody>
          <a:bodyPr wrap="none">
            <a:prstTxWarp prst="textNoShape">
              <a:avLst/>
            </a:prstTxWarp>
            <a:spAutoFit/>
          </a:bodyPr>
          <a:lstStyle/>
          <a:p>
            <a:r>
              <a:rPr lang="en-US" sz="3600"/>
              <a:t>How do you compute…</a:t>
            </a:r>
          </a:p>
        </p:txBody>
      </p:sp>
      <p:sp>
        <p:nvSpPr>
          <p:cNvPr id="26627" name="TextBox 4"/>
          <p:cNvSpPr txBox="1">
            <a:spLocks noChangeArrowheads="1"/>
          </p:cNvSpPr>
          <p:nvPr/>
        </p:nvSpPr>
        <p:spPr bwMode="auto">
          <a:xfrm>
            <a:off x="901700" y="2155825"/>
            <a:ext cx="823913" cy="646113"/>
          </a:xfrm>
          <a:prstGeom prst="rect">
            <a:avLst/>
          </a:prstGeom>
          <a:noFill/>
          <a:ln w="9525">
            <a:noFill/>
            <a:miter lim="800000"/>
            <a:headEnd/>
            <a:tailEnd/>
          </a:ln>
        </p:spPr>
        <p:txBody>
          <a:bodyPr wrap="none">
            <a:prstTxWarp prst="textNoShape">
              <a:avLst/>
            </a:prstTxWarp>
            <a:spAutoFit/>
          </a:bodyPr>
          <a:lstStyle/>
          <a:p>
            <a:r>
              <a:rPr lang="en-US" sz="3600"/>
              <a:t>5</a:t>
            </a:r>
            <a:r>
              <a:rPr lang="en-US" sz="3600" baseline="30000"/>
              <a:t>13</a:t>
            </a:r>
          </a:p>
        </p:txBody>
      </p:sp>
      <p:sp>
        <p:nvSpPr>
          <p:cNvPr id="26628" name="TextBox 5"/>
          <p:cNvSpPr txBox="1">
            <a:spLocks noChangeArrowheads="1"/>
          </p:cNvSpPr>
          <p:nvPr/>
        </p:nvSpPr>
        <p:spPr bwMode="auto">
          <a:xfrm>
            <a:off x="927100" y="2860675"/>
            <a:ext cx="5395913" cy="523875"/>
          </a:xfrm>
          <a:prstGeom prst="rect">
            <a:avLst/>
          </a:prstGeom>
          <a:noFill/>
          <a:ln w="9525">
            <a:noFill/>
            <a:miter lim="800000"/>
            <a:headEnd/>
            <a:tailEnd/>
          </a:ln>
        </p:spPr>
        <p:txBody>
          <a:bodyPr wrap="none">
            <a:prstTxWarp prst="textNoShape">
              <a:avLst/>
            </a:prstTxWarp>
            <a:spAutoFit/>
          </a:bodyPr>
          <a:lstStyle/>
          <a:p>
            <a:r>
              <a:rPr lang="en-US"/>
              <a:t>Use repeated squaring again?</a:t>
            </a:r>
          </a:p>
        </p:txBody>
      </p:sp>
      <p:sp>
        <p:nvSpPr>
          <p:cNvPr id="26629" name="TextBox 16"/>
          <p:cNvSpPr txBox="1">
            <a:spLocks noChangeArrowheads="1"/>
          </p:cNvSpPr>
          <p:nvPr/>
        </p:nvSpPr>
        <p:spPr bwMode="auto">
          <a:xfrm>
            <a:off x="1724025" y="3749675"/>
            <a:ext cx="398463" cy="522288"/>
          </a:xfrm>
          <a:prstGeom prst="rect">
            <a:avLst/>
          </a:prstGeom>
          <a:noFill/>
          <a:ln w="9525">
            <a:noFill/>
            <a:miter lim="800000"/>
            <a:headEnd/>
            <a:tailEnd/>
          </a:ln>
        </p:spPr>
        <p:txBody>
          <a:bodyPr wrap="none">
            <a:prstTxWarp prst="textNoShape">
              <a:avLst/>
            </a:prstTxWarp>
            <a:spAutoFit/>
          </a:bodyPr>
          <a:lstStyle/>
          <a:p>
            <a:r>
              <a:rPr lang="en-US"/>
              <a:t>5</a:t>
            </a:r>
          </a:p>
        </p:txBody>
      </p:sp>
      <p:sp>
        <p:nvSpPr>
          <p:cNvPr id="26630" name="TextBox 17"/>
          <p:cNvSpPr txBox="1">
            <a:spLocks noChangeArrowheads="1"/>
          </p:cNvSpPr>
          <p:nvPr/>
        </p:nvSpPr>
        <p:spPr bwMode="auto">
          <a:xfrm>
            <a:off x="2268538" y="3744913"/>
            <a:ext cx="541337" cy="522287"/>
          </a:xfrm>
          <a:prstGeom prst="rect">
            <a:avLst/>
          </a:prstGeom>
          <a:noFill/>
          <a:ln w="9525">
            <a:noFill/>
            <a:miter lim="800000"/>
            <a:headEnd/>
            <a:tailEnd/>
          </a:ln>
        </p:spPr>
        <p:txBody>
          <a:bodyPr wrap="none">
            <a:prstTxWarp prst="textNoShape">
              <a:avLst/>
            </a:prstTxWarp>
            <a:spAutoFit/>
          </a:bodyPr>
          <a:lstStyle/>
          <a:p>
            <a:r>
              <a:rPr lang="en-US"/>
              <a:t>5</a:t>
            </a:r>
            <a:r>
              <a:rPr lang="en-US" baseline="30000"/>
              <a:t>2</a:t>
            </a:r>
          </a:p>
        </p:txBody>
      </p:sp>
      <p:sp>
        <p:nvSpPr>
          <p:cNvPr id="26631" name="TextBox 18"/>
          <p:cNvSpPr txBox="1">
            <a:spLocks noChangeArrowheads="1"/>
          </p:cNvSpPr>
          <p:nvPr/>
        </p:nvSpPr>
        <p:spPr bwMode="auto">
          <a:xfrm>
            <a:off x="2955925" y="3740150"/>
            <a:ext cx="541338" cy="523875"/>
          </a:xfrm>
          <a:prstGeom prst="rect">
            <a:avLst/>
          </a:prstGeom>
          <a:noFill/>
          <a:ln w="9525">
            <a:noFill/>
            <a:miter lim="800000"/>
            <a:headEnd/>
            <a:tailEnd/>
          </a:ln>
        </p:spPr>
        <p:txBody>
          <a:bodyPr wrap="none">
            <a:prstTxWarp prst="textNoShape">
              <a:avLst/>
            </a:prstTxWarp>
            <a:spAutoFit/>
          </a:bodyPr>
          <a:lstStyle/>
          <a:p>
            <a:r>
              <a:rPr lang="en-US"/>
              <a:t>5</a:t>
            </a:r>
            <a:r>
              <a:rPr lang="en-US" baseline="30000"/>
              <a:t>4</a:t>
            </a:r>
          </a:p>
        </p:txBody>
      </p:sp>
      <p:sp>
        <p:nvSpPr>
          <p:cNvPr id="26632" name="TextBox 19"/>
          <p:cNvSpPr txBox="1">
            <a:spLocks noChangeArrowheads="1"/>
          </p:cNvSpPr>
          <p:nvPr/>
        </p:nvSpPr>
        <p:spPr bwMode="auto">
          <a:xfrm>
            <a:off x="3644900" y="3735388"/>
            <a:ext cx="539750" cy="523875"/>
          </a:xfrm>
          <a:prstGeom prst="rect">
            <a:avLst/>
          </a:prstGeom>
          <a:noFill/>
          <a:ln w="9525">
            <a:noFill/>
            <a:miter lim="800000"/>
            <a:headEnd/>
            <a:tailEnd/>
          </a:ln>
        </p:spPr>
        <p:txBody>
          <a:bodyPr wrap="none">
            <a:prstTxWarp prst="textNoShape">
              <a:avLst/>
            </a:prstTxWarp>
            <a:spAutoFit/>
          </a:bodyPr>
          <a:lstStyle/>
          <a:p>
            <a:r>
              <a:rPr lang="en-US"/>
              <a:t>5</a:t>
            </a:r>
            <a:r>
              <a:rPr lang="en-US" baseline="30000"/>
              <a:t>8</a:t>
            </a:r>
          </a:p>
        </p:txBody>
      </p:sp>
      <p:sp>
        <p:nvSpPr>
          <p:cNvPr id="14" name="TextBox 13"/>
          <p:cNvSpPr txBox="1">
            <a:spLocks noChangeArrowheads="1"/>
          </p:cNvSpPr>
          <p:nvPr/>
        </p:nvSpPr>
        <p:spPr bwMode="auto">
          <a:xfrm>
            <a:off x="950913" y="4414838"/>
            <a:ext cx="3741737" cy="523875"/>
          </a:xfrm>
          <a:prstGeom prst="rect">
            <a:avLst/>
          </a:prstGeom>
          <a:noFill/>
          <a:ln w="9525">
            <a:noFill/>
            <a:miter lim="800000"/>
            <a:headEnd/>
            <a:tailEnd/>
          </a:ln>
        </p:spPr>
        <p:txBody>
          <a:bodyPr wrap="none">
            <a:prstTxWarp prst="textNoShape">
              <a:avLst/>
            </a:prstTxWarp>
            <a:spAutoFit/>
          </a:bodyPr>
          <a:lstStyle/>
          <a:p>
            <a:r>
              <a:rPr lang="en-US"/>
              <a:t>Note that 13 = 8+4+1</a:t>
            </a:r>
          </a:p>
        </p:txBody>
      </p:sp>
      <p:sp>
        <p:nvSpPr>
          <p:cNvPr id="15" name="TextBox 14"/>
          <p:cNvSpPr txBox="1">
            <a:spLocks noChangeArrowheads="1"/>
          </p:cNvSpPr>
          <p:nvPr/>
        </p:nvSpPr>
        <p:spPr bwMode="auto">
          <a:xfrm>
            <a:off x="936625" y="5168900"/>
            <a:ext cx="3429000" cy="522288"/>
          </a:xfrm>
          <a:prstGeom prst="rect">
            <a:avLst/>
          </a:prstGeom>
          <a:noFill/>
          <a:ln w="9525">
            <a:noFill/>
            <a:miter lim="800000"/>
            <a:headEnd/>
            <a:tailEnd/>
          </a:ln>
        </p:spPr>
        <p:txBody>
          <a:bodyPr wrap="none">
            <a:prstTxWarp prst="textNoShape">
              <a:avLst/>
            </a:prstTxWarp>
            <a:spAutoFit/>
          </a:bodyPr>
          <a:lstStyle/>
          <a:p>
            <a:r>
              <a:rPr lang="en-US"/>
              <a:t>So a</a:t>
            </a:r>
            <a:r>
              <a:rPr lang="en-US" baseline="30000"/>
              <a:t>13</a:t>
            </a:r>
            <a:r>
              <a:rPr lang="en-US"/>
              <a:t> = a</a:t>
            </a:r>
            <a:r>
              <a:rPr lang="en-US" baseline="30000"/>
              <a:t>8</a:t>
            </a:r>
            <a:r>
              <a:rPr lang="en-US"/>
              <a:t> * a</a:t>
            </a:r>
            <a:r>
              <a:rPr lang="en-US" baseline="30000"/>
              <a:t>4</a:t>
            </a:r>
            <a:r>
              <a:rPr lang="en-US"/>
              <a:t> * a</a:t>
            </a:r>
            <a:r>
              <a:rPr lang="en-US" baseline="30000"/>
              <a:t>1</a:t>
            </a:r>
          </a:p>
        </p:txBody>
      </p:sp>
      <p:sp>
        <p:nvSpPr>
          <p:cNvPr id="16" name="TextBox 15"/>
          <p:cNvSpPr txBox="1">
            <a:spLocks noChangeArrowheads="1"/>
          </p:cNvSpPr>
          <p:nvPr/>
        </p:nvSpPr>
        <p:spPr bwMode="auto">
          <a:xfrm>
            <a:off x="2670175" y="5883275"/>
            <a:ext cx="3771900" cy="522288"/>
          </a:xfrm>
          <a:prstGeom prst="rect">
            <a:avLst/>
          </a:prstGeom>
          <a:noFill/>
          <a:ln w="9525">
            <a:noFill/>
            <a:miter lim="800000"/>
            <a:headEnd/>
            <a:tailEnd/>
          </a:ln>
        </p:spPr>
        <p:txBody>
          <a:bodyPr wrap="none">
            <a:prstTxWarp prst="textNoShape">
              <a:avLst/>
            </a:prstTxWarp>
            <a:spAutoFit/>
          </a:bodyPr>
          <a:lstStyle/>
          <a:p>
            <a:r>
              <a:rPr lang="en-US"/>
              <a:t>Two more multiplies!</a:t>
            </a:r>
            <a:endParaRPr lang="en-US" baseline="30000"/>
          </a:p>
        </p:txBody>
      </p:sp>
      <p:sp>
        <p:nvSpPr>
          <p:cNvPr id="22" name="Cloud Callout 21"/>
          <p:cNvSpPr/>
          <p:nvPr/>
        </p:nvSpPr>
        <p:spPr bwMode="auto">
          <a:xfrm>
            <a:off x="5029200" y="4276725"/>
            <a:ext cx="4114800" cy="927100"/>
          </a:xfrm>
          <a:prstGeom prst="cloudCallout">
            <a:avLst>
              <a:gd name="adj1" fmla="val -58415"/>
              <a:gd name="adj2" fmla="val -7992"/>
            </a:avLst>
          </a:prstGeom>
          <a:solidFill>
            <a:schemeClr val="bg2">
              <a:lumMod val="85000"/>
              <a:lumOff val="15000"/>
            </a:schemeClr>
          </a:solidFill>
          <a:ln w="9525" cap="flat" cmpd="sng" algn="ctr">
            <a:solidFill>
              <a:schemeClr val="tx1"/>
            </a:solidFill>
            <a:prstDash val="solid"/>
            <a:round/>
            <a:headEnd type="none" w="med" len="med"/>
            <a:tailEnd type="none" w="med" len="med"/>
          </a:ln>
          <a:effectLst/>
        </p:spPr>
        <p:txBody>
          <a:bodyPr/>
          <a:lstStyle/>
          <a:p>
            <a:pPr>
              <a:defRPr/>
            </a:pPr>
            <a:endParaRPr lang="en-US">
              <a:latin typeface="Arial Rounded MT Bold" pitchFamily="34" charset="0"/>
            </a:endParaRPr>
          </a:p>
        </p:txBody>
      </p:sp>
      <p:sp>
        <p:nvSpPr>
          <p:cNvPr id="21" name="TextBox 20"/>
          <p:cNvSpPr txBox="1"/>
          <p:nvPr/>
        </p:nvSpPr>
        <p:spPr>
          <a:xfrm>
            <a:off x="5894388" y="4435475"/>
            <a:ext cx="2605087" cy="522288"/>
          </a:xfrm>
          <a:prstGeom prst="rect">
            <a:avLst/>
          </a:prstGeom>
          <a:solidFill>
            <a:schemeClr val="bg2">
              <a:lumMod val="85000"/>
              <a:lumOff val="15000"/>
            </a:schemeClr>
          </a:solidFill>
        </p:spPr>
        <p:txBody>
          <a:bodyPr wrap="none">
            <a:prstTxWarp prst="textNoShape">
              <a:avLst/>
            </a:prstTxWarp>
            <a:spAutoFit/>
          </a:bodyPr>
          <a:lstStyle/>
          <a:p>
            <a:pPr>
              <a:defRPr/>
            </a:pPr>
            <a:r>
              <a:rPr lang="en-US"/>
              <a:t>13</a:t>
            </a:r>
            <a:r>
              <a:rPr lang="en-US" baseline="-25000"/>
              <a:t>10</a:t>
            </a:r>
            <a:r>
              <a:rPr lang="en-US"/>
              <a:t> = (1101)</a:t>
            </a:r>
            <a:r>
              <a:rPr lang="en-US" baseline="-25000"/>
              <a:t>2</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22" grpId="0" animBg="1"/>
      <p:bldP spid="21" grpId="0" animBg="1"/>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TextBox 4"/>
          <p:cNvSpPr txBox="1">
            <a:spLocks noChangeArrowheads="1"/>
          </p:cNvSpPr>
          <p:nvPr/>
        </p:nvSpPr>
        <p:spPr bwMode="auto">
          <a:xfrm>
            <a:off x="2884488" y="534988"/>
            <a:ext cx="3467100" cy="646112"/>
          </a:xfrm>
          <a:prstGeom prst="rect">
            <a:avLst/>
          </a:prstGeom>
          <a:noFill/>
          <a:ln w="9525">
            <a:noFill/>
            <a:miter lim="800000"/>
            <a:headEnd/>
            <a:tailEnd/>
          </a:ln>
        </p:spPr>
        <p:txBody>
          <a:bodyPr wrap="none">
            <a:prstTxWarp prst="textNoShape">
              <a:avLst/>
            </a:prstTxWarp>
            <a:spAutoFit/>
          </a:bodyPr>
          <a:lstStyle/>
          <a:p>
            <a:r>
              <a:rPr lang="en-US" sz="3600"/>
              <a:t>To compute a</a:t>
            </a:r>
            <a:r>
              <a:rPr lang="en-US" sz="3600" baseline="30000"/>
              <a:t>m</a:t>
            </a:r>
          </a:p>
        </p:txBody>
      </p:sp>
      <p:sp>
        <p:nvSpPr>
          <p:cNvPr id="27651" name="TextBox 5"/>
          <p:cNvSpPr txBox="1">
            <a:spLocks noChangeArrowheads="1"/>
          </p:cNvSpPr>
          <p:nvPr/>
        </p:nvSpPr>
        <p:spPr bwMode="auto">
          <a:xfrm>
            <a:off x="719138" y="1671638"/>
            <a:ext cx="3844925" cy="523875"/>
          </a:xfrm>
          <a:prstGeom prst="rect">
            <a:avLst/>
          </a:prstGeom>
          <a:noFill/>
          <a:ln w="9525">
            <a:noFill/>
            <a:miter lim="800000"/>
            <a:headEnd/>
            <a:tailEnd/>
          </a:ln>
        </p:spPr>
        <p:txBody>
          <a:bodyPr wrap="none">
            <a:prstTxWarp prst="textNoShape">
              <a:avLst/>
            </a:prstTxWarp>
            <a:spAutoFit/>
          </a:bodyPr>
          <a:lstStyle/>
          <a:p>
            <a:r>
              <a:rPr lang="en-US"/>
              <a:t>Suppose 2</a:t>
            </a:r>
            <a:r>
              <a:rPr lang="en-US" baseline="30000"/>
              <a:t>k</a:t>
            </a:r>
            <a:r>
              <a:rPr lang="en-US"/>
              <a:t> </a:t>
            </a:r>
            <a:r>
              <a:rPr lang="en-US">
                <a:latin typeface="Calibri" charset="0"/>
              </a:rPr>
              <a:t>≤ </a:t>
            </a:r>
            <a:r>
              <a:rPr lang="en-US"/>
              <a:t>m &lt; 2</a:t>
            </a:r>
            <a:r>
              <a:rPr lang="en-US" baseline="30000"/>
              <a:t>k+1</a:t>
            </a:r>
          </a:p>
        </p:txBody>
      </p:sp>
      <p:sp>
        <p:nvSpPr>
          <p:cNvPr id="17" name="TextBox 16"/>
          <p:cNvSpPr txBox="1">
            <a:spLocks noChangeArrowheads="1"/>
          </p:cNvSpPr>
          <p:nvPr/>
        </p:nvSpPr>
        <p:spPr bwMode="auto">
          <a:xfrm>
            <a:off x="1516063" y="2560638"/>
            <a:ext cx="396875" cy="522287"/>
          </a:xfrm>
          <a:prstGeom prst="rect">
            <a:avLst/>
          </a:prstGeom>
          <a:noFill/>
          <a:ln w="9525">
            <a:noFill/>
            <a:miter lim="800000"/>
            <a:headEnd/>
            <a:tailEnd/>
          </a:ln>
        </p:spPr>
        <p:txBody>
          <a:bodyPr wrap="none">
            <a:prstTxWarp prst="textNoShape">
              <a:avLst/>
            </a:prstTxWarp>
            <a:spAutoFit/>
          </a:bodyPr>
          <a:lstStyle/>
          <a:p>
            <a:r>
              <a:rPr lang="en-US"/>
              <a:t>a</a:t>
            </a:r>
          </a:p>
        </p:txBody>
      </p:sp>
      <p:sp>
        <p:nvSpPr>
          <p:cNvPr id="18" name="TextBox 17"/>
          <p:cNvSpPr txBox="1">
            <a:spLocks noChangeArrowheads="1"/>
          </p:cNvSpPr>
          <p:nvPr/>
        </p:nvSpPr>
        <p:spPr bwMode="auto">
          <a:xfrm>
            <a:off x="2058988" y="2555875"/>
            <a:ext cx="541337" cy="523875"/>
          </a:xfrm>
          <a:prstGeom prst="rect">
            <a:avLst/>
          </a:prstGeom>
          <a:noFill/>
          <a:ln w="9525">
            <a:noFill/>
            <a:miter lim="800000"/>
            <a:headEnd/>
            <a:tailEnd/>
          </a:ln>
        </p:spPr>
        <p:txBody>
          <a:bodyPr wrap="none">
            <a:prstTxWarp prst="textNoShape">
              <a:avLst/>
            </a:prstTxWarp>
            <a:spAutoFit/>
          </a:bodyPr>
          <a:lstStyle/>
          <a:p>
            <a:r>
              <a:rPr lang="en-US"/>
              <a:t>a</a:t>
            </a:r>
            <a:r>
              <a:rPr lang="en-US" baseline="30000"/>
              <a:t>2</a:t>
            </a:r>
          </a:p>
        </p:txBody>
      </p:sp>
      <p:sp>
        <p:nvSpPr>
          <p:cNvPr id="19" name="TextBox 18"/>
          <p:cNvSpPr txBox="1">
            <a:spLocks noChangeArrowheads="1"/>
          </p:cNvSpPr>
          <p:nvPr/>
        </p:nvSpPr>
        <p:spPr bwMode="auto">
          <a:xfrm>
            <a:off x="2747963" y="2551113"/>
            <a:ext cx="539750" cy="523875"/>
          </a:xfrm>
          <a:prstGeom prst="rect">
            <a:avLst/>
          </a:prstGeom>
          <a:noFill/>
          <a:ln w="9525">
            <a:noFill/>
            <a:miter lim="800000"/>
            <a:headEnd/>
            <a:tailEnd/>
          </a:ln>
        </p:spPr>
        <p:txBody>
          <a:bodyPr wrap="none">
            <a:prstTxWarp prst="textNoShape">
              <a:avLst/>
            </a:prstTxWarp>
            <a:spAutoFit/>
          </a:bodyPr>
          <a:lstStyle/>
          <a:p>
            <a:r>
              <a:rPr lang="en-US"/>
              <a:t>a</a:t>
            </a:r>
            <a:r>
              <a:rPr lang="en-US" baseline="30000"/>
              <a:t>4</a:t>
            </a:r>
          </a:p>
        </p:txBody>
      </p:sp>
      <p:sp>
        <p:nvSpPr>
          <p:cNvPr id="20" name="TextBox 19"/>
          <p:cNvSpPr txBox="1">
            <a:spLocks noChangeArrowheads="1"/>
          </p:cNvSpPr>
          <p:nvPr/>
        </p:nvSpPr>
        <p:spPr bwMode="auto">
          <a:xfrm>
            <a:off x="3435350" y="2547938"/>
            <a:ext cx="541338" cy="522287"/>
          </a:xfrm>
          <a:prstGeom prst="rect">
            <a:avLst/>
          </a:prstGeom>
          <a:noFill/>
          <a:ln w="9525">
            <a:noFill/>
            <a:miter lim="800000"/>
            <a:headEnd/>
            <a:tailEnd/>
          </a:ln>
        </p:spPr>
        <p:txBody>
          <a:bodyPr wrap="none">
            <a:prstTxWarp prst="textNoShape">
              <a:avLst/>
            </a:prstTxWarp>
            <a:spAutoFit/>
          </a:bodyPr>
          <a:lstStyle/>
          <a:p>
            <a:r>
              <a:rPr lang="en-US"/>
              <a:t>a</a:t>
            </a:r>
            <a:r>
              <a:rPr lang="en-US" baseline="30000"/>
              <a:t>8</a:t>
            </a:r>
          </a:p>
        </p:txBody>
      </p:sp>
      <p:sp>
        <p:nvSpPr>
          <p:cNvPr id="9224" name="TextBox 13"/>
          <p:cNvSpPr txBox="1">
            <a:spLocks noChangeArrowheads="1"/>
          </p:cNvSpPr>
          <p:nvPr/>
        </p:nvSpPr>
        <p:spPr bwMode="auto">
          <a:xfrm>
            <a:off x="4686300" y="3108325"/>
            <a:ext cx="4003675" cy="523875"/>
          </a:xfrm>
          <a:prstGeom prst="rect">
            <a:avLst/>
          </a:prstGeom>
          <a:noFill/>
          <a:ln w="9525">
            <a:noFill/>
            <a:miter lim="800000"/>
            <a:headEnd/>
            <a:tailEnd/>
          </a:ln>
        </p:spPr>
        <p:txBody>
          <a:bodyPr wrap="none">
            <a:prstTxWarp prst="textNoShape">
              <a:avLst/>
            </a:prstTxWarp>
            <a:spAutoFit/>
          </a:bodyPr>
          <a:lstStyle/>
          <a:p>
            <a:r>
              <a:rPr lang="en-US">
                <a:solidFill>
                  <a:srgbClr val="FFFF00"/>
                </a:solidFill>
              </a:rPr>
              <a:t>This takes k multiplies</a:t>
            </a:r>
          </a:p>
        </p:txBody>
      </p:sp>
      <p:sp>
        <p:nvSpPr>
          <p:cNvPr id="9225" name="TextBox 14"/>
          <p:cNvSpPr txBox="1">
            <a:spLocks noChangeArrowheads="1"/>
          </p:cNvSpPr>
          <p:nvPr/>
        </p:nvSpPr>
        <p:spPr bwMode="auto">
          <a:xfrm>
            <a:off x="593725" y="3889375"/>
            <a:ext cx="7962900" cy="522288"/>
          </a:xfrm>
          <a:prstGeom prst="rect">
            <a:avLst/>
          </a:prstGeom>
          <a:noFill/>
          <a:ln w="9525">
            <a:noFill/>
            <a:miter lim="800000"/>
            <a:headEnd/>
            <a:tailEnd/>
          </a:ln>
        </p:spPr>
        <p:txBody>
          <a:bodyPr wrap="none">
            <a:prstTxWarp prst="textNoShape">
              <a:avLst/>
            </a:prstTxWarp>
            <a:spAutoFit/>
          </a:bodyPr>
          <a:lstStyle/>
          <a:p>
            <a:pPr algn="l"/>
            <a:r>
              <a:rPr lang="en-US"/>
              <a:t>Now write m as a sum of distinct powers of 2</a:t>
            </a:r>
            <a:endParaRPr lang="en-US" baseline="15000"/>
          </a:p>
        </p:txBody>
      </p:sp>
      <p:sp>
        <p:nvSpPr>
          <p:cNvPr id="9226" name="TextBox 15"/>
          <p:cNvSpPr txBox="1">
            <a:spLocks noChangeArrowheads="1"/>
          </p:cNvSpPr>
          <p:nvPr/>
        </p:nvSpPr>
        <p:spPr bwMode="auto">
          <a:xfrm>
            <a:off x="2525713" y="5264150"/>
            <a:ext cx="4019550" cy="523875"/>
          </a:xfrm>
          <a:prstGeom prst="rect">
            <a:avLst/>
          </a:prstGeom>
          <a:noFill/>
          <a:ln w="9525">
            <a:noFill/>
            <a:miter lim="800000"/>
            <a:headEnd/>
            <a:tailEnd/>
          </a:ln>
        </p:spPr>
        <p:txBody>
          <a:bodyPr wrap="none">
            <a:prstTxWarp prst="textNoShape">
              <a:avLst/>
            </a:prstTxWarp>
            <a:spAutoFit/>
          </a:bodyPr>
          <a:lstStyle/>
          <a:p>
            <a:r>
              <a:rPr lang="en-US"/>
              <a:t>a</a:t>
            </a:r>
            <a:r>
              <a:rPr lang="en-US" baseline="30000"/>
              <a:t>m</a:t>
            </a:r>
            <a:r>
              <a:rPr lang="en-US"/>
              <a:t> = a</a:t>
            </a:r>
            <a:r>
              <a:rPr lang="en-US" baseline="30000"/>
              <a:t>2</a:t>
            </a:r>
            <a:r>
              <a:rPr lang="en-US" baseline="55000"/>
              <a:t>k</a:t>
            </a:r>
            <a:r>
              <a:rPr lang="en-US"/>
              <a:t> * a</a:t>
            </a:r>
            <a:r>
              <a:rPr lang="en-US" baseline="30000"/>
              <a:t>2</a:t>
            </a:r>
            <a:r>
              <a:rPr lang="en-US" baseline="55000"/>
              <a:t>i1</a:t>
            </a:r>
            <a:r>
              <a:rPr lang="en-US"/>
              <a:t> * … * a</a:t>
            </a:r>
            <a:r>
              <a:rPr lang="en-US" baseline="30000"/>
              <a:t>2</a:t>
            </a:r>
            <a:r>
              <a:rPr lang="en-US" baseline="55000"/>
              <a:t>it</a:t>
            </a:r>
            <a:r>
              <a:rPr lang="en-US"/>
              <a:t> </a:t>
            </a:r>
            <a:endParaRPr lang="en-US" baseline="30000"/>
          </a:p>
        </p:txBody>
      </p:sp>
      <p:sp>
        <p:nvSpPr>
          <p:cNvPr id="12" name="TextBox 11"/>
          <p:cNvSpPr txBox="1">
            <a:spLocks noChangeArrowheads="1"/>
          </p:cNvSpPr>
          <p:nvPr/>
        </p:nvSpPr>
        <p:spPr bwMode="auto">
          <a:xfrm>
            <a:off x="5076825" y="2568575"/>
            <a:ext cx="679450" cy="523875"/>
          </a:xfrm>
          <a:prstGeom prst="rect">
            <a:avLst/>
          </a:prstGeom>
          <a:noFill/>
          <a:ln w="9525">
            <a:noFill/>
            <a:miter lim="800000"/>
            <a:headEnd/>
            <a:tailEnd/>
          </a:ln>
        </p:spPr>
        <p:txBody>
          <a:bodyPr wrap="none">
            <a:prstTxWarp prst="textNoShape">
              <a:avLst/>
            </a:prstTxWarp>
            <a:spAutoFit/>
          </a:bodyPr>
          <a:lstStyle/>
          <a:p>
            <a:r>
              <a:rPr lang="en-US"/>
              <a:t>a</a:t>
            </a:r>
            <a:r>
              <a:rPr lang="en-US" baseline="30000"/>
              <a:t>2</a:t>
            </a:r>
            <a:r>
              <a:rPr lang="en-US" baseline="55000"/>
              <a:t>k</a:t>
            </a:r>
          </a:p>
        </p:txBody>
      </p:sp>
      <p:sp>
        <p:nvSpPr>
          <p:cNvPr id="13" name="TextBox 12"/>
          <p:cNvSpPr txBox="1">
            <a:spLocks noChangeArrowheads="1"/>
          </p:cNvSpPr>
          <p:nvPr/>
        </p:nvSpPr>
        <p:spPr bwMode="auto">
          <a:xfrm>
            <a:off x="4192588" y="2598738"/>
            <a:ext cx="701675" cy="523875"/>
          </a:xfrm>
          <a:prstGeom prst="rect">
            <a:avLst/>
          </a:prstGeom>
          <a:noFill/>
          <a:ln w="9525">
            <a:noFill/>
            <a:miter lim="800000"/>
            <a:headEnd/>
            <a:tailEnd/>
          </a:ln>
        </p:spPr>
        <p:txBody>
          <a:bodyPr wrap="none">
            <a:prstTxWarp prst="textNoShape">
              <a:avLst/>
            </a:prstTxWarp>
            <a:spAutoFit/>
          </a:bodyPr>
          <a:lstStyle/>
          <a:p>
            <a:r>
              <a:rPr lang="en-US"/>
              <a:t>. . .</a:t>
            </a:r>
          </a:p>
        </p:txBody>
      </p:sp>
      <p:sp>
        <p:nvSpPr>
          <p:cNvPr id="9229" name="Rectangle 20"/>
          <p:cNvSpPr>
            <a:spLocks noChangeArrowheads="1"/>
          </p:cNvSpPr>
          <p:nvPr/>
        </p:nvSpPr>
        <p:spPr bwMode="auto">
          <a:xfrm>
            <a:off x="1670050" y="4552950"/>
            <a:ext cx="5810250" cy="522288"/>
          </a:xfrm>
          <a:prstGeom prst="rect">
            <a:avLst/>
          </a:prstGeom>
          <a:noFill/>
          <a:ln w="9525">
            <a:noFill/>
            <a:miter lim="800000"/>
            <a:headEnd/>
            <a:tailEnd/>
          </a:ln>
        </p:spPr>
        <p:txBody>
          <a:bodyPr>
            <a:prstTxWarp prst="textNoShape">
              <a:avLst/>
            </a:prstTxWarp>
            <a:spAutoFit/>
          </a:bodyPr>
          <a:lstStyle/>
          <a:p>
            <a:r>
              <a:rPr lang="en-US"/>
              <a:t>say, m = 2</a:t>
            </a:r>
            <a:r>
              <a:rPr lang="en-US" baseline="30000"/>
              <a:t>k</a:t>
            </a:r>
            <a:r>
              <a:rPr lang="en-US"/>
              <a:t> + 2</a:t>
            </a:r>
            <a:r>
              <a:rPr lang="en-US" baseline="30000"/>
              <a:t>i</a:t>
            </a:r>
            <a:r>
              <a:rPr lang="en-US" baseline="15000"/>
              <a:t>1</a:t>
            </a:r>
            <a:r>
              <a:rPr lang="en-US"/>
              <a:t> + 2</a:t>
            </a:r>
            <a:r>
              <a:rPr lang="en-US" baseline="30000"/>
              <a:t>i</a:t>
            </a:r>
            <a:r>
              <a:rPr lang="en-US" baseline="15000"/>
              <a:t>2</a:t>
            </a:r>
            <a:r>
              <a:rPr lang="en-US"/>
              <a:t> … + 2</a:t>
            </a:r>
            <a:r>
              <a:rPr lang="en-US" baseline="30000"/>
              <a:t>i</a:t>
            </a:r>
            <a:r>
              <a:rPr lang="en-US" baseline="15000"/>
              <a:t>t</a:t>
            </a:r>
          </a:p>
        </p:txBody>
      </p:sp>
      <p:sp>
        <p:nvSpPr>
          <p:cNvPr id="9230" name="TextBox 21"/>
          <p:cNvSpPr txBox="1">
            <a:spLocks noChangeArrowheads="1"/>
          </p:cNvSpPr>
          <p:nvPr/>
        </p:nvSpPr>
        <p:spPr bwMode="auto">
          <a:xfrm>
            <a:off x="4233863" y="5845175"/>
            <a:ext cx="4629150" cy="523875"/>
          </a:xfrm>
          <a:prstGeom prst="rect">
            <a:avLst/>
          </a:prstGeom>
          <a:noFill/>
          <a:ln w="9525">
            <a:noFill/>
            <a:miter lim="800000"/>
            <a:headEnd/>
            <a:tailEnd/>
          </a:ln>
        </p:spPr>
        <p:txBody>
          <a:bodyPr wrap="none">
            <a:prstTxWarp prst="textNoShape">
              <a:avLst/>
            </a:prstTxWarp>
            <a:spAutoFit/>
          </a:bodyPr>
          <a:lstStyle/>
          <a:p>
            <a:r>
              <a:rPr lang="en-US">
                <a:solidFill>
                  <a:srgbClr val="FFFF00"/>
                </a:solidFill>
              </a:rPr>
              <a:t>at most k more multiplies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wipe(left)">
                                      <p:cBhvr>
                                        <p:cTn id="23" dur="500"/>
                                        <p:tgtEl>
                                          <p:spTgt spid="12"/>
                                        </p:tgtEl>
                                      </p:cBhvr>
                                    </p:animEffect>
                                  </p:childTnLst>
                                </p:cTn>
                              </p:par>
                              <p:par>
                                <p:cTn id="24" presetID="1" presetClass="entr" presetSubtype="0"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9224"/>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9225"/>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9229"/>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9226"/>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92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9" grpId="0"/>
      <p:bldP spid="20" grpId="0"/>
      <p:bldP spid="9224" grpId="0"/>
      <p:bldP spid="9225" grpId="0"/>
      <p:bldP spid="9226" grpId="0"/>
      <p:bldP spid="12" grpId="0"/>
      <p:bldP spid="13" grpId="0"/>
      <p:bldP spid="9229" grpId="0"/>
      <p:bldP spid="9230" grpId="0"/>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extBox 1"/>
          <p:cNvSpPr txBox="1">
            <a:spLocks noChangeArrowheads="1"/>
          </p:cNvSpPr>
          <p:nvPr/>
        </p:nvSpPr>
        <p:spPr bwMode="auto">
          <a:xfrm>
            <a:off x="1593850" y="1935163"/>
            <a:ext cx="5962650" cy="2308225"/>
          </a:xfrm>
          <a:prstGeom prst="rect">
            <a:avLst/>
          </a:prstGeom>
          <a:noFill/>
          <a:ln w="9525">
            <a:noFill/>
            <a:miter lim="800000"/>
            <a:headEnd/>
            <a:tailEnd/>
          </a:ln>
        </p:spPr>
        <p:txBody>
          <a:bodyPr wrap="none">
            <a:prstTxWarp prst="textNoShape">
              <a:avLst/>
            </a:prstTxWarp>
            <a:spAutoFit/>
          </a:bodyPr>
          <a:lstStyle/>
          <a:p>
            <a:r>
              <a:rPr lang="en-US" sz="3600"/>
              <a:t>Hence, we can compute </a:t>
            </a:r>
          </a:p>
          <a:p>
            <a:r>
              <a:rPr lang="en-US" sz="3600"/>
              <a:t>a</a:t>
            </a:r>
            <a:r>
              <a:rPr lang="en-US" sz="3600" baseline="30000"/>
              <a:t>m</a:t>
            </a:r>
            <a:r>
              <a:rPr lang="en-US" sz="3600"/>
              <a:t> </a:t>
            </a:r>
          </a:p>
          <a:p>
            <a:r>
              <a:rPr lang="en-US" sz="3600"/>
              <a:t>while performing  at most </a:t>
            </a:r>
            <a:br>
              <a:rPr lang="en-US" sz="3600"/>
            </a:br>
            <a:r>
              <a:rPr lang="en-US" sz="3600"/>
              <a:t>2 </a:t>
            </a:r>
            <a:r>
              <a:rPr lang="en-US" sz="3600">
                <a:sym typeface="Symbol" charset="2"/>
              </a:rPr>
              <a:t>log</a:t>
            </a:r>
            <a:r>
              <a:rPr lang="en-US" sz="3600" baseline="-25000">
                <a:sym typeface="Symbol" charset="2"/>
              </a:rPr>
              <a:t>2</a:t>
            </a:r>
            <a:r>
              <a:rPr lang="en-US" sz="3600">
                <a:sym typeface="Symbol" charset="2"/>
              </a:rPr>
              <a:t> m multiplies</a:t>
            </a:r>
            <a:endParaRPr lang="en-US" sz="3600"/>
          </a:p>
        </p:txBody>
      </p:sp>
    </p:spTree>
  </p:cSld>
  <p:clrMapOvr>
    <a:masterClrMapping/>
  </p:clrMapOvr>
  <p:transition spd="med"/>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TEXPOINTINIT" val=""/>
  <p:tag name="USEAMSFONTS" val="False"/>
  <p:tag name="EMBEDFONTS" val="False"/>
  <p:tag name="USEBOLDAMS" val="False"/>
  <p:tag name="DEFAULTDISPLAYSOURCE" val="\documentclass{slides}\pagestyle{empty}&#10;\begin{document}&#10;&#10;\end{document}&#10;"/>
  <p:tag name="TEX2PS" val="latex $(base).tex; dvips -D $(res) -E -o $(base).ps $(base).dvi"/>
  <p:tag name="EXTERNALEDITCOMMAND" val="notepad %"/>
  <p:tag name="GHOSTSCRIPTCOMMAND" val="gswin32c"/>
  <p:tag name="DEFAULTFONTSIZE" val="10"/>
  <p:tag name="DEFAULTBITMAP" val="pngmono"/>
  <p:tag name="DEFAULTBLEND" val="False"/>
  <p:tag name="DEFAULTTRANSPARENT" val="False"/>
  <p:tag name="DEFAULTWORKAROUNDTRANSPARENCYBUG" val="False"/>
  <p:tag name="DEFAULTRESOLUTION" val="1200"/>
  <p:tag name="DEFAULTWIDTH" val="348"/>
  <p:tag name="DEFAULTHEIGHT" val="200"/>
  <p:tag name="DEFAULTMAGNIFICATION" val="2"/>
  <p:tag name="PREAMBLE" val="\documentclass{article}&#10;\pagestyle{empty}&#10;\usepackage{xspace,amssymb,amsfonts,amsmath}&#10;\usepackage{color}&#10;\usepackage{TeX4PPT}&#10;"/>
  <p:tag name="MAGPC" val="200"/>
  <p:tag name="FONTSIZE" val="10"/>
  <p:tag name="FIRSTANUPAM@XOBAIJSFUVWXY5K9" val="3150"/>
  <p:tag name="FIRSTANUPAMG@ELEPUANFUVWXY5M7" val="2847"/>
</p:tagLst>
</file>

<file path=ppt/theme/theme1.xml><?xml version="1.0" encoding="utf-8"?>
<a:theme xmlns:a="http://schemas.openxmlformats.org/drawingml/2006/main" name="Default Design">
  <a:themeElements>
    <a:clrScheme name="">
      <a:dk1>
        <a:srgbClr val="000000"/>
      </a:dk1>
      <a:lt1>
        <a:srgbClr val="FFFFFF"/>
      </a:lt1>
      <a:dk2>
        <a:srgbClr val="000066"/>
      </a:dk2>
      <a:lt2>
        <a:srgbClr val="FFFF00"/>
      </a:lt2>
      <a:accent1>
        <a:srgbClr val="CC9900"/>
      </a:accent1>
      <a:accent2>
        <a:srgbClr val="FFCC66"/>
      </a:accent2>
      <a:accent3>
        <a:srgbClr val="AAAAB8"/>
      </a:accent3>
      <a:accent4>
        <a:srgbClr val="DADADA"/>
      </a:accent4>
      <a:accent5>
        <a:srgbClr val="E2CAAA"/>
      </a:accent5>
      <a:accent6>
        <a:srgbClr val="E7B95C"/>
      </a:accent6>
      <a:hlink>
        <a:srgbClr val="CC0000"/>
      </a:hlink>
      <a:folHlink>
        <a:srgbClr val="FFFF00"/>
      </a:folHlink>
    </a:clrScheme>
    <a:fontScheme name="Default Design">
      <a:majorFont>
        <a:latin typeface="Arial Rounded MT Bold"/>
        <a:ea typeface=""/>
        <a:cs typeface=""/>
      </a:majorFont>
      <a:minorFont>
        <a:latin typeface="Arial Rounded MT Bol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Rounded MT Bold"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Rounded MT Bold"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000099"/>
        </a:lt1>
        <a:dk2>
          <a:srgbClr val="000000"/>
        </a:dk2>
        <a:lt2>
          <a:srgbClr val="808080"/>
        </a:lt2>
        <a:accent1>
          <a:srgbClr val="BBE0E3"/>
        </a:accent1>
        <a:accent2>
          <a:srgbClr val="333399"/>
        </a:accent2>
        <a:accent3>
          <a:srgbClr val="AAAACA"/>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808080"/>
        </a:dk1>
        <a:lt1>
          <a:srgbClr val="FFFFFF"/>
        </a:lt1>
        <a:dk2>
          <a:srgbClr val="000099"/>
        </a:dk2>
        <a:lt2>
          <a:srgbClr val="FFFF00"/>
        </a:lt2>
        <a:accent1>
          <a:srgbClr val="BBE0E3"/>
        </a:accent1>
        <a:accent2>
          <a:srgbClr val="FFFF00"/>
        </a:accent2>
        <a:accent3>
          <a:srgbClr val="AAAACA"/>
        </a:accent3>
        <a:accent4>
          <a:srgbClr val="DADADA"/>
        </a:accent4>
        <a:accent5>
          <a:srgbClr val="DAEDEF"/>
        </a:accent5>
        <a:accent6>
          <a:srgbClr val="E7E700"/>
        </a:accent6>
        <a:hlink>
          <a:srgbClr val="CC0000"/>
        </a:hlink>
        <a:folHlink>
          <a:srgbClr val="FF0000"/>
        </a:folHlink>
      </a:clrScheme>
      <a:clrMap bg1="dk2" tx1="lt1" bg2="dk1" tx2="lt2" accent1="accent1" accent2="accent2" accent3="accent3" accent4="accent4" accent5="accent5" accent6="accent6" hlink="hlink" folHlink="folHlink"/>
    </a:extraClrScheme>
    <a:extraClrScheme>
      <a:clrScheme name="Default Design 15">
        <a:dk1>
          <a:srgbClr val="808080"/>
        </a:dk1>
        <a:lt1>
          <a:srgbClr val="FFFFFF"/>
        </a:lt1>
        <a:dk2>
          <a:srgbClr val="000066"/>
        </a:dk2>
        <a:lt2>
          <a:srgbClr val="FFFF00"/>
        </a:lt2>
        <a:accent1>
          <a:srgbClr val="000000"/>
        </a:accent1>
        <a:accent2>
          <a:srgbClr val="FFFF00"/>
        </a:accent2>
        <a:accent3>
          <a:srgbClr val="AAAAB8"/>
        </a:accent3>
        <a:accent4>
          <a:srgbClr val="DADADA"/>
        </a:accent4>
        <a:accent5>
          <a:srgbClr val="AAAAAA"/>
        </a:accent5>
        <a:accent6>
          <a:srgbClr val="E7E700"/>
        </a:accent6>
        <a:hlink>
          <a:srgbClr val="CC0000"/>
        </a:hlink>
        <a:folHlink>
          <a:srgbClr val="FF0000"/>
        </a:folHlink>
      </a:clrScheme>
      <a:clrMap bg1="dk2" tx1="lt1" bg2="dk1" tx2="lt2" accent1="accent1" accent2="accent2" accent3="accent3" accent4="accent4" accent5="accent5" accent6="accent6" hlink="hlink" folHlink="folHlink"/>
    </a:extraClrScheme>
    <a:extraClrScheme>
      <a:clrScheme name="Default Design 16">
        <a:dk1>
          <a:srgbClr val="000000"/>
        </a:dk1>
        <a:lt1>
          <a:srgbClr val="FFFFFF"/>
        </a:lt1>
        <a:dk2>
          <a:srgbClr val="000066"/>
        </a:dk2>
        <a:lt2>
          <a:srgbClr val="FFFF00"/>
        </a:lt2>
        <a:accent1>
          <a:srgbClr val="000000"/>
        </a:accent1>
        <a:accent2>
          <a:srgbClr val="FFFF00"/>
        </a:accent2>
        <a:accent3>
          <a:srgbClr val="AAAAB8"/>
        </a:accent3>
        <a:accent4>
          <a:srgbClr val="DADADA"/>
        </a:accent4>
        <a:accent5>
          <a:srgbClr val="AAAAAA"/>
        </a:accent5>
        <a:accent6>
          <a:srgbClr val="E7E700"/>
        </a:accent6>
        <a:hlink>
          <a:srgbClr val="CC0000"/>
        </a:hlink>
        <a:folHlink>
          <a:srgbClr val="FF00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5648</TotalTime>
  <Words>2359</Words>
  <Application>Microsoft Macintosh PowerPoint</Application>
  <PresentationFormat>On-screen Show (4:3)</PresentationFormat>
  <Paragraphs>357</Paragraphs>
  <Slides>50</Slides>
  <Notes>8</Notes>
  <HiddenSlides>0</HiddenSlides>
  <MMClips>0</MMClips>
  <ScaleCrop>false</ScaleCrop>
  <HeadingPairs>
    <vt:vector size="4" baseType="variant">
      <vt:variant>
        <vt:lpstr>Design Template</vt:lpstr>
      </vt:variant>
      <vt:variant>
        <vt:i4>1</vt:i4>
      </vt:variant>
      <vt:variant>
        <vt:lpstr>Slide Titles</vt:lpstr>
      </vt:variant>
      <vt:variant>
        <vt:i4>50</vt:i4>
      </vt:variant>
    </vt:vector>
  </HeadingPairs>
  <TitlesOfParts>
    <vt:vector size="51" baseType="lpstr">
      <vt:lpstr>Default Design</vt:lpstr>
      <vt:lpstr>Slide 1</vt:lpstr>
      <vt:lpstr>Raising numbers to powers, Cyrptography and RSA,</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Agreeing on a secret</vt:lpstr>
      <vt:lpstr>A couple of small things</vt:lpstr>
      <vt:lpstr>Diffie-Hellman Key Exchange</vt:lpstr>
      <vt:lpstr>What about Eve?</vt:lpstr>
      <vt:lpstr>also, discrete logarithms seem hard</vt:lpstr>
      <vt:lpstr>Slide 37</vt:lpstr>
      <vt:lpstr>The RSA Cryptosystem</vt:lpstr>
      <vt:lpstr>Our dramatis personae</vt:lpstr>
      <vt:lpstr>Slide 40</vt:lpstr>
      <vt:lpstr>Slide 41</vt:lpstr>
      <vt:lpstr>Slide 42</vt:lpstr>
      <vt:lpstr>Slide 43</vt:lpstr>
      <vt:lpstr>How hard is cracking RSA?</vt:lpstr>
      <vt:lpstr>How do we generate large primes?</vt:lpstr>
      <vt:lpstr>Miller-Rabin test</vt:lpstr>
      <vt:lpstr>Slide 47</vt:lpstr>
      <vt:lpstr>Miller-Rabin Analysis</vt:lpstr>
      <vt:lpstr>Slide 49</vt:lpstr>
      <vt:lpstr>Slide 50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Danny Sleator</cp:lastModifiedBy>
  <cp:revision>225</cp:revision>
  <cp:lastPrinted>1601-01-01T00:00:00Z</cp:lastPrinted>
  <dcterms:created xsi:type="dcterms:W3CDTF">2010-10-08T03:34:27Z</dcterms:created>
  <dcterms:modified xsi:type="dcterms:W3CDTF">2010-10-08T03:46:27Z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