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31300" cy="68453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6700" autoAdjust="0"/>
  </p:normalViewPr>
  <p:slideViewPr>
    <p:cSldViewPr showGuides="1">
      <p:cViewPr>
        <p:scale>
          <a:sx n="80" d="100"/>
          <a:sy n="80" d="100"/>
        </p:scale>
        <p:origin x="-942" y="-174"/>
      </p:cViewPr>
      <p:guideLst>
        <p:guide orient="horz" pos="16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33245" y="304800"/>
            <a:ext cx="591509" cy="21108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 dirty="0" smtClean="0"/>
              <a:t>15-349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552950" cy="339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5938" y="8789988"/>
            <a:ext cx="706437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Page </a:t>
            </a:r>
            <a:fld id="{E58C011B-412C-41B4-A393-308DD6F72051}" type="slidenum">
              <a:rPr lang="en-US" sz="1200"/>
              <a:pPr defTabSz="814388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43303E6-FF98-4FC2-AF70-F276853EB0A5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93850" y="444500"/>
            <a:ext cx="7016750" cy="5187950"/>
            <a:chOff x="2127250" y="-234950"/>
            <a:chExt cx="7016750" cy="5187950"/>
          </a:xfrm>
        </p:grpSpPr>
        <p:sp>
          <p:nvSpPr>
            <p:cNvPr id="5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–4</a:t>
              </a:r>
            </a:p>
          </p:txBody>
        </p:sp>
        <p:sp>
          <p:nvSpPr>
            <p:cNvPr id="6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8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9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10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11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12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 + </a:t>
              </a:r>
              <a:r>
                <a:rPr lang="en-US" sz="1600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6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14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9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0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1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2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33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OP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6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16942</TotalTime>
  <Pages>8</Pages>
  <Words>79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fujitsu-99-02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Carnegie Mellon University</cp:lastModifiedBy>
  <cp:revision>79</cp:revision>
  <cp:lastPrinted>1999-02-26T14:55:35Z</cp:lastPrinted>
  <dcterms:created xsi:type="dcterms:W3CDTF">1998-03-03T17:17:57Z</dcterms:created>
  <dcterms:modified xsi:type="dcterms:W3CDTF">2011-05-21T02:46:20Z</dcterms:modified>
</cp:coreProperties>
</file>