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0" r:id="rId2"/>
    <p:sldId id="307" r:id="rId3"/>
    <p:sldId id="30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6AFC-A842-4F26-AEE8-8E9A93234C9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FDE9-9624-423F-8063-E357B42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0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6AFC-A842-4F26-AEE8-8E9A93234C9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FDE9-9624-423F-8063-E357B42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7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6AFC-A842-4F26-AEE8-8E9A93234C9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FDE9-9624-423F-8063-E357B42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0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6AFC-A842-4F26-AEE8-8E9A93234C9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FDE9-9624-423F-8063-E357B42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2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6AFC-A842-4F26-AEE8-8E9A93234C9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FDE9-9624-423F-8063-E357B42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6AFC-A842-4F26-AEE8-8E9A93234C9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FDE9-9624-423F-8063-E357B42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6AFC-A842-4F26-AEE8-8E9A93234C9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FDE9-9624-423F-8063-E357B42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0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6AFC-A842-4F26-AEE8-8E9A93234C9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FDE9-9624-423F-8063-E357B42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8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6AFC-A842-4F26-AEE8-8E9A93234C9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FDE9-9624-423F-8063-E357B42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1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6AFC-A842-4F26-AEE8-8E9A93234C9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FDE9-9624-423F-8063-E357B42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6AFC-A842-4F26-AEE8-8E9A93234C9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FDE9-9624-423F-8063-E357B42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6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B6AFC-A842-4F26-AEE8-8E9A93234C95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EFDE9-9624-423F-8063-E357B42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77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Rika Keener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8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354763" cy="6354763"/>
          </a:xfrm>
        </p:spPr>
      </p:pic>
    </p:spTree>
    <p:extLst>
      <p:ext uri="{BB962C8B-B14F-4D97-AF65-F5344CB8AC3E}">
        <p14:creationId xmlns:p14="http://schemas.microsoft.com/office/powerpoint/2010/main" val="122229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2237"/>
            <a:ext cx="6659563" cy="6659563"/>
          </a:xfrm>
        </p:spPr>
      </p:pic>
    </p:spTree>
    <p:extLst>
      <p:ext uri="{BB962C8B-B14F-4D97-AF65-F5344CB8AC3E}">
        <p14:creationId xmlns:p14="http://schemas.microsoft.com/office/powerpoint/2010/main" val="158152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6354763" cy="6354763"/>
          </a:xfrm>
        </p:spPr>
      </p:pic>
    </p:spTree>
    <p:extLst>
      <p:ext uri="{BB962C8B-B14F-4D97-AF65-F5344CB8AC3E}">
        <p14:creationId xmlns:p14="http://schemas.microsoft.com/office/powerpoint/2010/main" val="339280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7" y="76200"/>
            <a:ext cx="6659563" cy="6659563"/>
          </a:xfrm>
        </p:spPr>
      </p:pic>
    </p:spTree>
    <p:extLst>
      <p:ext uri="{BB962C8B-B14F-4D97-AF65-F5344CB8AC3E}">
        <p14:creationId xmlns:p14="http://schemas.microsoft.com/office/powerpoint/2010/main" val="3575242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"/>
            <a:ext cx="6583363" cy="6583363"/>
          </a:xfrm>
        </p:spPr>
      </p:pic>
    </p:spTree>
    <p:extLst>
      <p:ext uri="{BB962C8B-B14F-4D97-AF65-F5344CB8AC3E}">
        <p14:creationId xmlns:p14="http://schemas.microsoft.com/office/powerpoint/2010/main" val="2823981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629400" cy="6629400"/>
          </a:xfrm>
        </p:spPr>
      </p:pic>
    </p:spTree>
    <p:extLst>
      <p:ext uri="{BB962C8B-B14F-4D97-AF65-F5344CB8AC3E}">
        <p14:creationId xmlns:p14="http://schemas.microsoft.com/office/powerpoint/2010/main" val="156724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6507163" cy="6507163"/>
          </a:xfrm>
        </p:spPr>
      </p:pic>
    </p:spTree>
    <p:extLst>
      <p:ext uri="{BB962C8B-B14F-4D97-AF65-F5344CB8AC3E}">
        <p14:creationId xmlns:p14="http://schemas.microsoft.com/office/powerpoint/2010/main" val="2873218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629400" cy="6629400"/>
          </a:xfrm>
        </p:spPr>
      </p:pic>
    </p:spTree>
    <p:extLst>
      <p:ext uri="{BB962C8B-B14F-4D97-AF65-F5344CB8AC3E}">
        <p14:creationId xmlns:p14="http://schemas.microsoft.com/office/powerpoint/2010/main" val="2036600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"/>
            <a:ext cx="6507163" cy="6507163"/>
          </a:xfrm>
        </p:spPr>
      </p:pic>
    </p:spTree>
    <p:extLst>
      <p:ext uri="{BB962C8B-B14F-4D97-AF65-F5344CB8AC3E}">
        <p14:creationId xmlns:p14="http://schemas.microsoft.com/office/powerpoint/2010/main" val="2059522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"/>
            <a:ext cx="6659563" cy="6659563"/>
          </a:xfrm>
        </p:spPr>
      </p:pic>
    </p:spTree>
    <p:extLst>
      <p:ext uri="{BB962C8B-B14F-4D97-AF65-F5344CB8AC3E}">
        <p14:creationId xmlns:p14="http://schemas.microsoft.com/office/powerpoint/2010/main" val="233152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791087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2237"/>
            <a:ext cx="6735763" cy="6735763"/>
          </a:xfrm>
        </p:spPr>
      </p:pic>
    </p:spTree>
    <p:extLst>
      <p:ext uri="{BB962C8B-B14F-4D97-AF65-F5344CB8AC3E}">
        <p14:creationId xmlns:p14="http://schemas.microsoft.com/office/powerpoint/2010/main" val="3922822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01"/>
            <a:ext cx="6811963" cy="6811963"/>
          </a:xfrm>
        </p:spPr>
      </p:pic>
    </p:spTree>
    <p:extLst>
      <p:ext uri="{BB962C8B-B14F-4D97-AF65-F5344CB8AC3E}">
        <p14:creationId xmlns:p14="http://schemas.microsoft.com/office/powerpoint/2010/main" val="3426963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6430963" cy="6430963"/>
          </a:xfrm>
        </p:spPr>
      </p:pic>
    </p:spTree>
    <p:extLst>
      <p:ext uri="{BB962C8B-B14F-4D97-AF65-F5344CB8AC3E}">
        <p14:creationId xmlns:p14="http://schemas.microsoft.com/office/powerpoint/2010/main" val="2937291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3182"/>
            <a:ext cx="6430963" cy="6430963"/>
          </a:xfrm>
        </p:spPr>
      </p:pic>
    </p:spTree>
    <p:extLst>
      <p:ext uri="{BB962C8B-B14F-4D97-AF65-F5344CB8AC3E}">
        <p14:creationId xmlns:p14="http://schemas.microsoft.com/office/powerpoint/2010/main" val="2969044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0001"/>
            <a:ext cx="6583363" cy="6583363"/>
          </a:xfrm>
        </p:spPr>
      </p:pic>
    </p:spTree>
    <p:extLst>
      <p:ext uri="{BB962C8B-B14F-4D97-AF65-F5344CB8AC3E}">
        <p14:creationId xmlns:p14="http://schemas.microsoft.com/office/powerpoint/2010/main" val="1259112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507163" cy="6507163"/>
          </a:xfrm>
        </p:spPr>
      </p:pic>
    </p:spTree>
    <p:extLst>
      <p:ext uri="{BB962C8B-B14F-4D97-AF65-F5344CB8AC3E}">
        <p14:creationId xmlns:p14="http://schemas.microsoft.com/office/powerpoint/2010/main" val="1994394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583363" cy="6583363"/>
          </a:xfrm>
        </p:spPr>
      </p:pic>
    </p:spTree>
    <p:extLst>
      <p:ext uri="{BB962C8B-B14F-4D97-AF65-F5344CB8AC3E}">
        <p14:creationId xmlns:p14="http://schemas.microsoft.com/office/powerpoint/2010/main" val="4089667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"/>
            <a:ext cx="6126163" cy="6126163"/>
          </a:xfrm>
        </p:spPr>
      </p:pic>
    </p:spTree>
    <p:extLst>
      <p:ext uri="{BB962C8B-B14F-4D97-AF65-F5344CB8AC3E}">
        <p14:creationId xmlns:p14="http://schemas.microsoft.com/office/powerpoint/2010/main" val="885351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6430963" cy="6430963"/>
          </a:xfrm>
        </p:spPr>
      </p:pic>
    </p:spTree>
    <p:extLst>
      <p:ext uri="{BB962C8B-B14F-4D97-AF65-F5344CB8AC3E}">
        <p14:creationId xmlns:p14="http://schemas.microsoft.com/office/powerpoint/2010/main" val="1365363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6037"/>
            <a:ext cx="6811963" cy="6811963"/>
          </a:xfrm>
        </p:spPr>
      </p:pic>
    </p:spTree>
    <p:extLst>
      <p:ext uri="{BB962C8B-B14F-4D97-AF65-F5344CB8AC3E}">
        <p14:creationId xmlns:p14="http://schemas.microsoft.com/office/powerpoint/2010/main" val="132449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940044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"/>
            <a:ext cx="6659563" cy="6659563"/>
          </a:xfrm>
        </p:spPr>
      </p:pic>
    </p:spTree>
    <p:extLst>
      <p:ext uri="{BB962C8B-B14F-4D97-AF65-F5344CB8AC3E}">
        <p14:creationId xmlns:p14="http://schemas.microsoft.com/office/powerpoint/2010/main" val="1799565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30963" cy="6430963"/>
          </a:xfrm>
        </p:spPr>
      </p:pic>
    </p:spTree>
    <p:extLst>
      <p:ext uri="{BB962C8B-B14F-4D97-AF65-F5344CB8AC3E}">
        <p14:creationId xmlns:p14="http://schemas.microsoft.com/office/powerpoint/2010/main" val="1295233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507163" cy="6507163"/>
          </a:xfrm>
        </p:spPr>
      </p:pic>
    </p:spTree>
    <p:extLst>
      <p:ext uri="{BB962C8B-B14F-4D97-AF65-F5344CB8AC3E}">
        <p14:creationId xmlns:p14="http://schemas.microsoft.com/office/powerpoint/2010/main" val="860461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583363" cy="6583363"/>
          </a:xfrm>
        </p:spPr>
      </p:pic>
    </p:spTree>
    <p:extLst>
      <p:ext uri="{BB962C8B-B14F-4D97-AF65-F5344CB8AC3E}">
        <p14:creationId xmlns:p14="http://schemas.microsoft.com/office/powerpoint/2010/main" val="3954593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"/>
            <a:ext cx="6583363" cy="6583363"/>
          </a:xfrm>
        </p:spPr>
      </p:pic>
    </p:spTree>
    <p:extLst>
      <p:ext uri="{BB962C8B-B14F-4D97-AF65-F5344CB8AC3E}">
        <p14:creationId xmlns:p14="http://schemas.microsoft.com/office/powerpoint/2010/main" val="1386394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2237"/>
            <a:ext cx="6583363" cy="6583363"/>
          </a:xfrm>
        </p:spPr>
      </p:pic>
    </p:spTree>
    <p:extLst>
      <p:ext uri="{BB962C8B-B14F-4D97-AF65-F5344CB8AC3E}">
        <p14:creationId xmlns:p14="http://schemas.microsoft.com/office/powerpoint/2010/main" val="3995958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507163" cy="6507163"/>
          </a:xfrm>
        </p:spPr>
      </p:pic>
    </p:spTree>
    <p:extLst>
      <p:ext uri="{BB962C8B-B14F-4D97-AF65-F5344CB8AC3E}">
        <p14:creationId xmlns:p14="http://schemas.microsoft.com/office/powerpoint/2010/main" val="546670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"/>
            <a:ext cx="6583363" cy="6583363"/>
          </a:xfrm>
        </p:spPr>
      </p:pic>
    </p:spTree>
    <p:extLst>
      <p:ext uri="{BB962C8B-B14F-4D97-AF65-F5344CB8AC3E}">
        <p14:creationId xmlns:p14="http://schemas.microsoft.com/office/powerpoint/2010/main" val="1549248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7" y="228600"/>
            <a:ext cx="6507163" cy="6507163"/>
          </a:xfrm>
        </p:spPr>
      </p:pic>
    </p:spTree>
    <p:extLst>
      <p:ext uri="{BB962C8B-B14F-4D97-AF65-F5344CB8AC3E}">
        <p14:creationId xmlns:p14="http://schemas.microsoft.com/office/powerpoint/2010/main" val="1774715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507163" cy="6507163"/>
          </a:xfrm>
        </p:spPr>
      </p:pic>
    </p:spTree>
    <p:extLst>
      <p:ext uri="{BB962C8B-B14F-4D97-AF65-F5344CB8AC3E}">
        <p14:creationId xmlns:p14="http://schemas.microsoft.com/office/powerpoint/2010/main" val="68828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64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7" y="76200"/>
            <a:ext cx="6659563" cy="6659563"/>
          </a:xfrm>
        </p:spPr>
      </p:pic>
    </p:spTree>
    <p:extLst>
      <p:ext uri="{BB962C8B-B14F-4D97-AF65-F5344CB8AC3E}">
        <p14:creationId xmlns:p14="http://schemas.microsoft.com/office/powerpoint/2010/main" val="842988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507163" cy="6507163"/>
          </a:xfrm>
        </p:spPr>
      </p:pic>
    </p:spTree>
    <p:extLst>
      <p:ext uri="{BB962C8B-B14F-4D97-AF65-F5344CB8AC3E}">
        <p14:creationId xmlns:p14="http://schemas.microsoft.com/office/powerpoint/2010/main" val="1341424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6430963" cy="6430963"/>
          </a:xfrm>
        </p:spPr>
      </p:pic>
    </p:spTree>
    <p:extLst>
      <p:ext uri="{BB962C8B-B14F-4D97-AF65-F5344CB8AC3E}">
        <p14:creationId xmlns:p14="http://schemas.microsoft.com/office/powerpoint/2010/main" val="373687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7" y="152400"/>
            <a:ext cx="6507163" cy="6507163"/>
          </a:xfrm>
        </p:spPr>
      </p:pic>
    </p:spTree>
    <p:extLst>
      <p:ext uri="{BB962C8B-B14F-4D97-AF65-F5344CB8AC3E}">
        <p14:creationId xmlns:p14="http://schemas.microsoft.com/office/powerpoint/2010/main" val="2981435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37" y="274637"/>
            <a:ext cx="6354763" cy="6354763"/>
          </a:xfrm>
        </p:spPr>
      </p:pic>
    </p:spTree>
    <p:extLst>
      <p:ext uri="{BB962C8B-B14F-4D97-AF65-F5344CB8AC3E}">
        <p14:creationId xmlns:p14="http://schemas.microsoft.com/office/powerpoint/2010/main" val="1357803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37" y="198437"/>
            <a:ext cx="6507163" cy="6507163"/>
          </a:xfrm>
        </p:spPr>
      </p:pic>
    </p:spTree>
    <p:extLst>
      <p:ext uri="{BB962C8B-B14F-4D97-AF65-F5344CB8AC3E}">
        <p14:creationId xmlns:p14="http://schemas.microsoft.com/office/powerpoint/2010/main" val="36318777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7" y="152400"/>
            <a:ext cx="6507163" cy="6507163"/>
          </a:xfrm>
        </p:spPr>
      </p:pic>
    </p:spTree>
    <p:extLst>
      <p:ext uri="{BB962C8B-B14F-4D97-AF65-F5344CB8AC3E}">
        <p14:creationId xmlns:p14="http://schemas.microsoft.com/office/powerpoint/2010/main" val="1347444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7" y="152400"/>
            <a:ext cx="6507163" cy="6507163"/>
          </a:xfrm>
        </p:spPr>
      </p:pic>
    </p:spTree>
    <p:extLst>
      <p:ext uri="{BB962C8B-B14F-4D97-AF65-F5344CB8AC3E}">
        <p14:creationId xmlns:p14="http://schemas.microsoft.com/office/powerpoint/2010/main" val="685137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583363" cy="6583363"/>
          </a:xfrm>
        </p:spPr>
      </p:pic>
    </p:spTree>
    <p:extLst>
      <p:ext uri="{BB962C8B-B14F-4D97-AF65-F5344CB8AC3E}">
        <p14:creationId xmlns:p14="http://schemas.microsoft.com/office/powerpoint/2010/main" val="2179226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"/>
            <a:ext cx="6583363" cy="6583363"/>
          </a:xfrm>
        </p:spPr>
      </p:pic>
    </p:spTree>
    <p:extLst>
      <p:ext uri="{BB962C8B-B14F-4D97-AF65-F5344CB8AC3E}">
        <p14:creationId xmlns:p14="http://schemas.microsoft.com/office/powerpoint/2010/main" val="129805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0837"/>
            <a:ext cx="6354763" cy="6354763"/>
          </a:xfrm>
        </p:spPr>
      </p:pic>
    </p:spTree>
    <p:extLst>
      <p:ext uri="{BB962C8B-B14F-4D97-AF65-F5344CB8AC3E}">
        <p14:creationId xmlns:p14="http://schemas.microsoft.com/office/powerpoint/2010/main" val="52893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6354763" cy="6354763"/>
          </a:xfrm>
        </p:spPr>
      </p:pic>
    </p:spTree>
    <p:extLst>
      <p:ext uri="{BB962C8B-B14F-4D97-AF65-F5344CB8AC3E}">
        <p14:creationId xmlns:p14="http://schemas.microsoft.com/office/powerpoint/2010/main" val="13191066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507163" cy="6507163"/>
          </a:xfrm>
        </p:spPr>
      </p:pic>
    </p:spTree>
    <p:extLst>
      <p:ext uri="{BB962C8B-B14F-4D97-AF65-F5344CB8AC3E}">
        <p14:creationId xmlns:p14="http://schemas.microsoft.com/office/powerpoint/2010/main" val="13008190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7" y="152400"/>
            <a:ext cx="6583363" cy="6583363"/>
          </a:xfrm>
        </p:spPr>
      </p:pic>
    </p:spTree>
    <p:extLst>
      <p:ext uri="{BB962C8B-B14F-4D97-AF65-F5344CB8AC3E}">
        <p14:creationId xmlns:p14="http://schemas.microsoft.com/office/powerpoint/2010/main" val="16772773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7" y="228600"/>
            <a:ext cx="6507163" cy="6507163"/>
          </a:xfrm>
        </p:spPr>
      </p:pic>
    </p:spTree>
    <p:extLst>
      <p:ext uri="{BB962C8B-B14F-4D97-AF65-F5344CB8AC3E}">
        <p14:creationId xmlns:p14="http://schemas.microsoft.com/office/powerpoint/2010/main" val="41218901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1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583363" cy="6583363"/>
          </a:xfrm>
        </p:spPr>
      </p:pic>
    </p:spTree>
    <p:extLst>
      <p:ext uri="{BB962C8B-B14F-4D97-AF65-F5344CB8AC3E}">
        <p14:creationId xmlns:p14="http://schemas.microsoft.com/office/powerpoint/2010/main" val="230759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7" y="76200"/>
            <a:ext cx="6583363" cy="6583363"/>
          </a:xfrm>
        </p:spPr>
      </p:pic>
    </p:spTree>
    <p:extLst>
      <p:ext uri="{BB962C8B-B14F-4D97-AF65-F5344CB8AC3E}">
        <p14:creationId xmlns:p14="http://schemas.microsoft.com/office/powerpoint/2010/main" val="41732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477000" cy="6477000"/>
          </a:xfrm>
        </p:spPr>
      </p:pic>
    </p:spTree>
    <p:extLst>
      <p:ext uri="{BB962C8B-B14F-4D97-AF65-F5344CB8AC3E}">
        <p14:creationId xmlns:p14="http://schemas.microsoft.com/office/powerpoint/2010/main" val="101133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583363" cy="6583363"/>
          </a:xfrm>
        </p:spPr>
      </p:pic>
    </p:spTree>
    <p:extLst>
      <p:ext uri="{BB962C8B-B14F-4D97-AF65-F5344CB8AC3E}">
        <p14:creationId xmlns:p14="http://schemas.microsoft.com/office/powerpoint/2010/main" val="410569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3</Words>
  <Application>Microsoft Office PowerPoint</Application>
  <PresentationFormat>On-screen Show (4:3)</PresentationFormat>
  <Paragraphs>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Vix N Dwnq</dc:creator>
  <cp:lastModifiedBy>Vix N Dwnq</cp:lastModifiedBy>
  <cp:revision>4</cp:revision>
  <dcterms:created xsi:type="dcterms:W3CDTF">2014-02-02T21:36:16Z</dcterms:created>
  <dcterms:modified xsi:type="dcterms:W3CDTF">2014-02-03T00:17:19Z</dcterms:modified>
</cp:coreProperties>
</file>