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3"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9144000" cy="5143500" type="screen16x9"/>
  <p:notesSz cx="6858000" cy="9144000"/>
  <p:embeddedFontLst>
    <p:embeddedFont>
      <p:font typeface="Lato" panose="020F0302020204030203" pitchFamily="34" charset="77"/>
      <p:regular r:id="rId54"/>
      <p:bold r:id="rId55"/>
      <p:italic r:id="rId56"/>
      <p:boldItalic r:id="rId57"/>
    </p:embeddedFont>
    <p:embeddedFont>
      <p:font typeface="Raleway" panose="020B0503030101060003" pitchFamily="34" charset="77"/>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1"/>
  </p:normalViewPr>
  <p:slideViewPr>
    <p:cSldViewPr snapToGrid="0">
      <p:cViewPr varScale="1">
        <p:scale>
          <a:sx n="143" d="100"/>
          <a:sy n="143" d="100"/>
        </p:scale>
        <p:origin x="760"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5f6af9dd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5f6af9d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029001b7f_4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029001b7f_4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5029001b7f_4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5029001b7f_4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5029001b7f_4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5029001b7f_4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029001b7f_4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029001b7f_4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029001b7f_4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029001b7f_4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5029001b7f_4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5029001b7f_4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029001b7f_4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029001b7f_4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5029001b7f_4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5029001b7f_4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029001b7f_4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029001b7f_4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5029001b7f_4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5029001b7f_4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51622d556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51622d556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5029001b7f_4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5029001b7f_4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5029001b7f_4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5029001b7f_4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5029001b7f_4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5029001b7f_4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5029001b7f_4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5029001b7f_4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5029001b7f_4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5029001b7f_4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5029001b7f_4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5029001b7f_4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029001b7f_4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029001b7f_4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5029001b7f_4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5029001b7f_4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5029001b7f_4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5029001b7f_4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5029001b7f_4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5029001b7f_4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5029001b7f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5029001b7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5029001b7f_4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5029001b7f_4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5029001b7f_4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5029001b7f_4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5029001b7f_4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5029001b7f_4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029001b7f_4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029001b7f_4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5029001b7f_4_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5029001b7f_4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5029001b7f_4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5029001b7f_4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5029001b7f_4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5029001b7f_4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029001b7f_4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029001b7f_4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502e0be1a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502e0be1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02e0be1a5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02e0be1a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029001b7f_4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5029001b7f_4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502e0be1a5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502e0be1a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502e0be1a5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502e0be1a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502e0be1a5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502e0be1a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02e0be1a5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502e0be1a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502e0be1a5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502e0be1a5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502e0be1a5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502e0be1a5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02e0be1a5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502e0be1a5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502e0be1a5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502e0be1a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502e0be1a5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502e0be1a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02e0be1a5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502e0be1a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029001b7f_4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029001b7f_4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502e0be1a5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502e0be1a5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d9c67055b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d9c67055b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5029001b7f_4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5029001b7f_4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029001b7f_4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5029001b7f_4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029001b7f_4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029001b7f_4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029001b7f_4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029001b7f_4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29450" y="1322450"/>
            <a:ext cx="3787800" cy="19881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4000"/>
              <a:buNone/>
              <a:defRPr sz="4000">
                <a:solidFill>
                  <a:schemeClr val="dk2"/>
                </a:solidFill>
              </a:defRPr>
            </a:lvl1pPr>
            <a:lvl2pPr lvl="1">
              <a:spcBef>
                <a:spcPts val="0"/>
              </a:spcBef>
              <a:spcAft>
                <a:spcPts val="0"/>
              </a:spcAft>
              <a:buClr>
                <a:schemeClr val="dk2"/>
              </a:buClr>
              <a:buSzPts val="4000"/>
              <a:buNone/>
              <a:defRPr sz="4000">
                <a:solidFill>
                  <a:schemeClr val="dk2"/>
                </a:solidFill>
              </a:defRPr>
            </a:lvl2pPr>
            <a:lvl3pPr lvl="2">
              <a:spcBef>
                <a:spcPts val="0"/>
              </a:spcBef>
              <a:spcAft>
                <a:spcPts val="0"/>
              </a:spcAft>
              <a:buClr>
                <a:schemeClr val="dk2"/>
              </a:buClr>
              <a:buSzPts val="4000"/>
              <a:buNone/>
              <a:defRPr sz="4000">
                <a:solidFill>
                  <a:schemeClr val="dk2"/>
                </a:solidFill>
              </a:defRPr>
            </a:lvl3pPr>
            <a:lvl4pPr lvl="3">
              <a:spcBef>
                <a:spcPts val="0"/>
              </a:spcBef>
              <a:spcAft>
                <a:spcPts val="0"/>
              </a:spcAft>
              <a:buClr>
                <a:schemeClr val="dk2"/>
              </a:buClr>
              <a:buSzPts val="4000"/>
              <a:buNone/>
              <a:defRPr sz="4000">
                <a:solidFill>
                  <a:schemeClr val="dk2"/>
                </a:solidFill>
              </a:defRPr>
            </a:lvl4pPr>
            <a:lvl5pPr lvl="4">
              <a:spcBef>
                <a:spcPts val="0"/>
              </a:spcBef>
              <a:spcAft>
                <a:spcPts val="0"/>
              </a:spcAft>
              <a:buClr>
                <a:schemeClr val="dk2"/>
              </a:buClr>
              <a:buSzPts val="4000"/>
              <a:buNone/>
              <a:defRPr sz="4000">
                <a:solidFill>
                  <a:schemeClr val="dk2"/>
                </a:solidFill>
              </a:defRPr>
            </a:lvl5pPr>
            <a:lvl6pPr lvl="5">
              <a:spcBef>
                <a:spcPts val="0"/>
              </a:spcBef>
              <a:spcAft>
                <a:spcPts val="0"/>
              </a:spcAft>
              <a:buClr>
                <a:schemeClr val="dk2"/>
              </a:buClr>
              <a:buSzPts val="4000"/>
              <a:buNone/>
              <a:defRPr sz="4000">
                <a:solidFill>
                  <a:schemeClr val="dk2"/>
                </a:solidFill>
              </a:defRPr>
            </a:lvl6pPr>
            <a:lvl7pPr lvl="6">
              <a:spcBef>
                <a:spcPts val="0"/>
              </a:spcBef>
              <a:spcAft>
                <a:spcPts val="0"/>
              </a:spcAft>
              <a:buClr>
                <a:schemeClr val="dk2"/>
              </a:buClr>
              <a:buSzPts val="4000"/>
              <a:buNone/>
              <a:defRPr sz="4000">
                <a:solidFill>
                  <a:schemeClr val="dk2"/>
                </a:solidFill>
              </a:defRPr>
            </a:lvl7pPr>
            <a:lvl8pPr lvl="7">
              <a:spcBef>
                <a:spcPts val="0"/>
              </a:spcBef>
              <a:spcAft>
                <a:spcPts val="0"/>
              </a:spcAft>
              <a:buClr>
                <a:schemeClr val="dk2"/>
              </a:buClr>
              <a:buSzPts val="4000"/>
              <a:buNone/>
              <a:defRPr sz="4000">
                <a:solidFill>
                  <a:schemeClr val="dk2"/>
                </a:solidFill>
              </a:defRPr>
            </a:lvl8pPr>
            <a:lvl9pPr lvl="8">
              <a:spcBef>
                <a:spcPts val="0"/>
              </a:spcBef>
              <a:spcAft>
                <a:spcPts val="0"/>
              </a:spcAft>
              <a:buClr>
                <a:schemeClr val="dk2"/>
              </a:buClr>
              <a:buSzPts val="4000"/>
              <a:buNone/>
              <a:defRPr sz="4000">
                <a:solidFill>
                  <a:schemeClr val="dk2"/>
                </a:solidFill>
              </a:defRPr>
            </a:lvl9pPr>
          </a:lstStyle>
          <a:p>
            <a:endParaRPr/>
          </a:p>
        </p:txBody>
      </p:sp>
      <p:sp>
        <p:nvSpPr>
          <p:cNvPr id="11" name="Google Shape;11;p2"/>
          <p:cNvSpPr txBox="1">
            <a:spLocks noGrp="1"/>
          </p:cNvSpPr>
          <p:nvPr>
            <p:ph type="subTitle" idx="1"/>
          </p:nvPr>
        </p:nvSpPr>
        <p:spPr>
          <a:xfrm>
            <a:off x="729595" y="3401500"/>
            <a:ext cx="3787800" cy="5412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2" name="Google Shape;12;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3" name="Google Shape;13;p2"/>
          <p:cNvGrpSpPr/>
          <p:nvPr/>
        </p:nvGrpSpPr>
        <p:grpSpPr>
          <a:xfrm>
            <a:off x="830392" y="1191256"/>
            <a:ext cx="745763" cy="45826"/>
            <a:chOff x="4580561" y="2589004"/>
            <a:chExt cx="1064464" cy="25200"/>
          </a:xfrm>
        </p:grpSpPr>
        <p:sp>
          <p:nvSpPr>
            <p:cNvPr id="14" name="Google Shape;14;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sp>
        <p:nvSpPr>
          <p:cNvPr id="91" name="Google Shape;91;p11"/>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11"/>
          <p:cNvGrpSpPr/>
          <p:nvPr/>
        </p:nvGrpSpPr>
        <p:grpSpPr>
          <a:xfrm>
            <a:off x="830392" y="1191256"/>
            <a:ext cx="745763" cy="45826"/>
            <a:chOff x="4580561" y="2589004"/>
            <a:chExt cx="1064464" cy="25200"/>
          </a:xfrm>
        </p:grpSpPr>
        <p:sp>
          <p:nvSpPr>
            <p:cNvPr id="93" name="Google Shape;93;p11"/>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1"/>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11"/>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a:endParaRPr/>
          </a:p>
        </p:txBody>
      </p:sp>
      <p:sp>
        <p:nvSpPr>
          <p:cNvPr id="96" name="Google Shape;96;p11"/>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97" name="Google Shape;97;p11"/>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8" name="Google Shape;98;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99"/>
        <p:cNvGrpSpPr/>
        <p:nvPr/>
      </p:nvGrpSpPr>
      <p:grpSpPr>
        <a:xfrm>
          <a:off x="0" y="0"/>
          <a:ext cx="0" cy="0"/>
          <a:chOff x="0" y="0"/>
          <a:chExt cx="0" cy="0"/>
        </a:xfrm>
      </p:grpSpPr>
      <p:pic>
        <p:nvPicPr>
          <p:cNvPr id="100" name="Google Shape;100;p12" descr="Side view of hands writing in a notebook at a cafe"/>
          <p:cNvPicPr preferRelativeResize="0"/>
          <p:nvPr/>
        </p:nvPicPr>
        <p:blipFill rotWithShape="1">
          <a:blip r:embed="rId2">
            <a:alphaModFix/>
          </a:blip>
          <a:srcRect l="9050" t="12064" r="54351" b="26446"/>
          <a:stretch/>
        </p:blipFill>
        <p:spPr>
          <a:xfrm>
            <a:off x="1" y="-50"/>
            <a:ext cx="4572000" cy="5143501"/>
          </a:xfrm>
          <a:prstGeom prst="rect">
            <a:avLst/>
          </a:prstGeom>
          <a:noFill/>
          <a:ln>
            <a:noFill/>
          </a:ln>
        </p:spPr>
      </p:pic>
      <p:sp>
        <p:nvSpPr>
          <p:cNvPr id="101" name="Google Shape;101;p12"/>
          <p:cNvSpPr/>
          <p:nvPr/>
        </p:nvSpPr>
        <p:spPr>
          <a:xfrm>
            <a:off x="1650" y="0"/>
            <a:ext cx="4568700" cy="5143500"/>
          </a:xfrm>
          <a:prstGeom prst="rect">
            <a:avLst/>
          </a:prstGeom>
          <a:solidFill>
            <a:srgbClr val="178D7D">
              <a:alpha val="6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2;p12"/>
          <p:cNvGrpSpPr/>
          <p:nvPr/>
        </p:nvGrpSpPr>
        <p:grpSpPr>
          <a:xfrm>
            <a:off x="830392" y="1191256"/>
            <a:ext cx="745763" cy="45826"/>
            <a:chOff x="4580561" y="2589004"/>
            <a:chExt cx="1064464" cy="25200"/>
          </a:xfrm>
        </p:grpSpPr>
        <p:sp>
          <p:nvSpPr>
            <p:cNvPr id="103" name="Google Shape;103;p12"/>
            <p:cNvSpPr/>
            <p:nvPr/>
          </p:nvSpPr>
          <p:spPr>
            <a:xfrm rot="-5400000">
              <a:off x="5366325" y="2335504"/>
              <a:ext cx="25200" cy="532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2"/>
            <p:cNvSpPr/>
            <p:nvPr/>
          </p:nvSpPr>
          <p:spPr>
            <a:xfrm rot="-5400000">
              <a:off x="4836311" y="2333254"/>
              <a:ext cx="25200" cy="53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12"/>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lstStyle>
            <a:lvl1pPr lvl="0">
              <a:spcBef>
                <a:spcPts val="0"/>
              </a:spcBef>
              <a:spcAft>
                <a:spcPts val="0"/>
              </a:spcAft>
              <a:buClr>
                <a:srgbClr val="FFFFFF"/>
              </a:buClr>
              <a:buSzPts val="3000"/>
              <a:buNone/>
              <a:defRPr sz="3000">
                <a:solidFill>
                  <a:srgbClr val="FFFFFF"/>
                </a:solidFill>
              </a:defRPr>
            </a:lvl1pPr>
            <a:lvl2pPr lvl="1">
              <a:spcBef>
                <a:spcPts val="0"/>
              </a:spcBef>
              <a:spcAft>
                <a:spcPts val="0"/>
              </a:spcAft>
              <a:buClr>
                <a:srgbClr val="FFFFFF"/>
              </a:buClr>
              <a:buSzPts val="3000"/>
              <a:buNone/>
              <a:defRPr sz="3000">
                <a:solidFill>
                  <a:srgbClr val="FFFFFF"/>
                </a:solidFill>
              </a:defRPr>
            </a:lvl2pPr>
            <a:lvl3pPr lvl="2">
              <a:spcBef>
                <a:spcPts val="0"/>
              </a:spcBef>
              <a:spcAft>
                <a:spcPts val="0"/>
              </a:spcAft>
              <a:buClr>
                <a:srgbClr val="FFFFFF"/>
              </a:buClr>
              <a:buSzPts val="3000"/>
              <a:buNone/>
              <a:defRPr sz="3000">
                <a:solidFill>
                  <a:srgbClr val="FFFFFF"/>
                </a:solidFill>
              </a:defRPr>
            </a:lvl3pPr>
            <a:lvl4pPr lvl="3">
              <a:spcBef>
                <a:spcPts val="0"/>
              </a:spcBef>
              <a:spcAft>
                <a:spcPts val="0"/>
              </a:spcAft>
              <a:buClr>
                <a:srgbClr val="FFFFFF"/>
              </a:buClr>
              <a:buSzPts val="3000"/>
              <a:buNone/>
              <a:defRPr sz="3000">
                <a:solidFill>
                  <a:srgbClr val="FFFFFF"/>
                </a:solidFill>
              </a:defRPr>
            </a:lvl4pPr>
            <a:lvl5pPr lvl="4">
              <a:spcBef>
                <a:spcPts val="0"/>
              </a:spcBef>
              <a:spcAft>
                <a:spcPts val="0"/>
              </a:spcAft>
              <a:buClr>
                <a:srgbClr val="FFFFFF"/>
              </a:buClr>
              <a:buSzPts val="3000"/>
              <a:buNone/>
              <a:defRPr sz="3000">
                <a:solidFill>
                  <a:srgbClr val="FFFFFF"/>
                </a:solidFill>
              </a:defRPr>
            </a:lvl5pPr>
            <a:lvl6pPr lvl="5">
              <a:spcBef>
                <a:spcPts val="0"/>
              </a:spcBef>
              <a:spcAft>
                <a:spcPts val="0"/>
              </a:spcAft>
              <a:buClr>
                <a:srgbClr val="FFFFFF"/>
              </a:buClr>
              <a:buSzPts val="3000"/>
              <a:buNone/>
              <a:defRPr sz="3000">
                <a:solidFill>
                  <a:srgbClr val="FFFFFF"/>
                </a:solidFill>
              </a:defRPr>
            </a:lvl6pPr>
            <a:lvl7pPr lvl="6">
              <a:spcBef>
                <a:spcPts val="0"/>
              </a:spcBef>
              <a:spcAft>
                <a:spcPts val="0"/>
              </a:spcAft>
              <a:buClr>
                <a:srgbClr val="FFFFFF"/>
              </a:buClr>
              <a:buSzPts val="3000"/>
              <a:buNone/>
              <a:defRPr sz="3000">
                <a:solidFill>
                  <a:srgbClr val="FFFFFF"/>
                </a:solidFill>
              </a:defRPr>
            </a:lvl7pPr>
            <a:lvl8pPr lvl="7">
              <a:spcBef>
                <a:spcPts val="0"/>
              </a:spcBef>
              <a:spcAft>
                <a:spcPts val="0"/>
              </a:spcAft>
              <a:buClr>
                <a:srgbClr val="FFFFFF"/>
              </a:buClr>
              <a:buSzPts val="3000"/>
              <a:buNone/>
              <a:defRPr sz="3000">
                <a:solidFill>
                  <a:srgbClr val="FFFFFF"/>
                </a:solidFill>
              </a:defRPr>
            </a:lvl8pPr>
            <a:lvl9pPr lvl="8">
              <a:spcBef>
                <a:spcPts val="0"/>
              </a:spcBef>
              <a:spcAft>
                <a:spcPts val="0"/>
              </a:spcAft>
              <a:buClr>
                <a:srgbClr val="FFFFFF"/>
              </a:buClr>
              <a:buSzPts val="3000"/>
              <a:buNone/>
              <a:defRPr sz="3000">
                <a:solidFill>
                  <a:srgbClr val="FFFFFF"/>
                </a:solidFill>
              </a:defRPr>
            </a:lvl9pPr>
          </a:lstStyle>
          <a:p>
            <a:endParaRPr/>
          </a:p>
        </p:txBody>
      </p:sp>
      <p:sp>
        <p:nvSpPr>
          <p:cNvPr id="106" name="Google Shape;106;p12"/>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lstStyle>
            <a:lvl1pPr lvl="0">
              <a:lnSpc>
                <a:spcPct val="100000"/>
              </a:lnSpc>
              <a:spcBef>
                <a:spcPts val="0"/>
              </a:spcBef>
              <a:spcAft>
                <a:spcPts val="0"/>
              </a:spcAft>
              <a:buClr>
                <a:srgbClr val="FFFFFF"/>
              </a:buClr>
              <a:buSzPts val="1600"/>
              <a:buNone/>
              <a:defRPr sz="1600">
                <a:solidFill>
                  <a:srgbClr val="FFFFFF"/>
                </a:solidFill>
              </a:defRPr>
            </a:lvl1pPr>
            <a:lvl2pPr lvl="1">
              <a:lnSpc>
                <a:spcPct val="100000"/>
              </a:lnSpc>
              <a:spcBef>
                <a:spcPts val="0"/>
              </a:spcBef>
              <a:spcAft>
                <a:spcPts val="0"/>
              </a:spcAft>
              <a:buClr>
                <a:srgbClr val="FFFFFF"/>
              </a:buClr>
              <a:buSzPts val="1600"/>
              <a:buNone/>
              <a:defRPr sz="1600">
                <a:solidFill>
                  <a:srgbClr val="FFFFFF"/>
                </a:solidFill>
              </a:defRPr>
            </a:lvl2pPr>
            <a:lvl3pPr lvl="2">
              <a:lnSpc>
                <a:spcPct val="100000"/>
              </a:lnSpc>
              <a:spcBef>
                <a:spcPts val="0"/>
              </a:spcBef>
              <a:spcAft>
                <a:spcPts val="0"/>
              </a:spcAft>
              <a:buClr>
                <a:srgbClr val="FFFFFF"/>
              </a:buClr>
              <a:buSzPts val="1600"/>
              <a:buNone/>
              <a:defRPr sz="1600">
                <a:solidFill>
                  <a:srgbClr val="FFFFFF"/>
                </a:solidFill>
              </a:defRPr>
            </a:lvl3pPr>
            <a:lvl4pPr lvl="3">
              <a:lnSpc>
                <a:spcPct val="100000"/>
              </a:lnSpc>
              <a:spcBef>
                <a:spcPts val="0"/>
              </a:spcBef>
              <a:spcAft>
                <a:spcPts val="0"/>
              </a:spcAft>
              <a:buClr>
                <a:srgbClr val="FFFFFF"/>
              </a:buClr>
              <a:buSzPts val="1600"/>
              <a:buNone/>
              <a:defRPr sz="1600">
                <a:solidFill>
                  <a:srgbClr val="FFFFFF"/>
                </a:solidFill>
              </a:defRPr>
            </a:lvl4pPr>
            <a:lvl5pPr lvl="4">
              <a:lnSpc>
                <a:spcPct val="100000"/>
              </a:lnSpc>
              <a:spcBef>
                <a:spcPts val="0"/>
              </a:spcBef>
              <a:spcAft>
                <a:spcPts val="0"/>
              </a:spcAft>
              <a:buClr>
                <a:srgbClr val="FFFFFF"/>
              </a:buClr>
              <a:buSzPts val="1600"/>
              <a:buNone/>
              <a:defRPr sz="1600">
                <a:solidFill>
                  <a:srgbClr val="FFFFFF"/>
                </a:solidFill>
              </a:defRPr>
            </a:lvl5pPr>
            <a:lvl6pPr lvl="5">
              <a:lnSpc>
                <a:spcPct val="100000"/>
              </a:lnSpc>
              <a:spcBef>
                <a:spcPts val="0"/>
              </a:spcBef>
              <a:spcAft>
                <a:spcPts val="0"/>
              </a:spcAft>
              <a:buClr>
                <a:srgbClr val="FFFFFF"/>
              </a:buClr>
              <a:buSzPts val="1600"/>
              <a:buNone/>
              <a:defRPr sz="1600">
                <a:solidFill>
                  <a:srgbClr val="FFFFFF"/>
                </a:solidFill>
              </a:defRPr>
            </a:lvl6pPr>
            <a:lvl7pPr lvl="6">
              <a:lnSpc>
                <a:spcPct val="100000"/>
              </a:lnSpc>
              <a:spcBef>
                <a:spcPts val="0"/>
              </a:spcBef>
              <a:spcAft>
                <a:spcPts val="0"/>
              </a:spcAft>
              <a:buClr>
                <a:srgbClr val="FFFFFF"/>
              </a:buClr>
              <a:buSzPts val="1600"/>
              <a:buNone/>
              <a:defRPr sz="1600">
                <a:solidFill>
                  <a:srgbClr val="FFFFFF"/>
                </a:solidFill>
              </a:defRPr>
            </a:lvl7pPr>
            <a:lvl8pPr lvl="7">
              <a:lnSpc>
                <a:spcPct val="100000"/>
              </a:lnSpc>
              <a:spcBef>
                <a:spcPts val="0"/>
              </a:spcBef>
              <a:spcAft>
                <a:spcPts val="0"/>
              </a:spcAft>
              <a:buClr>
                <a:srgbClr val="FFFFFF"/>
              </a:buClr>
              <a:buSzPts val="1600"/>
              <a:buNone/>
              <a:defRPr sz="1600">
                <a:solidFill>
                  <a:srgbClr val="FFFFFF"/>
                </a:solidFill>
              </a:defRPr>
            </a:lvl8pPr>
            <a:lvl9pPr lvl="8">
              <a:lnSpc>
                <a:spcPct val="100000"/>
              </a:lnSpc>
              <a:spcBef>
                <a:spcPts val="0"/>
              </a:spcBef>
              <a:spcAft>
                <a:spcPts val="0"/>
              </a:spcAft>
              <a:buClr>
                <a:srgbClr val="FFFFFF"/>
              </a:buClr>
              <a:buSzPts val="1600"/>
              <a:buNone/>
              <a:defRPr sz="1600">
                <a:solidFill>
                  <a:srgbClr val="FFFFFF"/>
                </a:solidFill>
              </a:defRPr>
            </a:lvl9pPr>
          </a:lstStyle>
          <a:p>
            <a:endParaRPr/>
          </a:p>
        </p:txBody>
      </p:sp>
      <p:sp>
        <p:nvSpPr>
          <p:cNvPr id="107" name="Google Shape;107;p12"/>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8" name="Google Shape;108;p12"/>
          <p:cNvSpPr txBox="1">
            <a:spLocks noGrp="1"/>
          </p:cNvSpPr>
          <p:nvPr>
            <p:ph type="sldNum" idx="12"/>
          </p:nvPr>
        </p:nvSpPr>
        <p:spPr>
          <a:xfrm>
            <a:off x="8536300" y="474985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1 2">
  <p:cSld name="SECTION_TITLE_AND_DESCRIPTION_1_2">
    <p:spTree>
      <p:nvGrpSpPr>
        <p:cNvPr id="1" name="Shape 109"/>
        <p:cNvGrpSpPr/>
        <p:nvPr/>
      </p:nvGrpSpPr>
      <p:grpSpPr>
        <a:xfrm>
          <a:off x="0" y="0"/>
          <a:ext cx="0" cy="0"/>
          <a:chOff x="0" y="0"/>
          <a:chExt cx="0" cy="0"/>
        </a:xfrm>
      </p:grpSpPr>
      <p:pic>
        <p:nvPicPr>
          <p:cNvPr id="110" name="Google Shape;110;p13"/>
          <p:cNvPicPr preferRelativeResize="0"/>
          <p:nvPr/>
        </p:nvPicPr>
        <p:blipFill rotWithShape="1">
          <a:blip r:embed="rId2">
            <a:alphaModFix/>
          </a:blip>
          <a:srcRect l="31883" t="8096" r="25713"/>
          <a:stretch/>
        </p:blipFill>
        <p:spPr>
          <a:xfrm>
            <a:off x="0" y="0"/>
            <a:ext cx="4575250" cy="5143500"/>
          </a:xfrm>
          <a:prstGeom prst="rect">
            <a:avLst/>
          </a:prstGeom>
          <a:noFill/>
          <a:ln>
            <a:noFill/>
          </a:ln>
        </p:spPr>
      </p:pic>
      <p:sp>
        <p:nvSpPr>
          <p:cNvPr id="111" name="Google Shape;111;p13"/>
          <p:cNvSpPr/>
          <p:nvPr/>
        </p:nvSpPr>
        <p:spPr>
          <a:xfrm>
            <a:off x="-75" y="0"/>
            <a:ext cx="4572000" cy="5143500"/>
          </a:xfrm>
          <a:prstGeom prst="rect">
            <a:avLst/>
          </a:prstGeom>
          <a:solidFill>
            <a:srgbClr val="178D7D">
              <a:alpha val="68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13"/>
          <p:cNvGrpSpPr/>
          <p:nvPr/>
        </p:nvGrpSpPr>
        <p:grpSpPr>
          <a:xfrm>
            <a:off x="830392" y="1191256"/>
            <a:ext cx="745763" cy="45826"/>
            <a:chOff x="4580561" y="2589004"/>
            <a:chExt cx="1064464" cy="25200"/>
          </a:xfrm>
        </p:grpSpPr>
        <p:sp>
          <p:nvSpPr>
            <p:cNvPr id="113" name="Google Shape;113;p13"/>
            <p:cNvSpPr/>
            <p:nvPr/>
          </p:nvSpPr>
          <p:spPr>
            <a:xfrm rot="-5400000">
              <a:off x="5366325" y="2335504"/>
              <a:ext cx="25200" cy="532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p:nvPr/>
          </p:nvSpPr>
          <p:spPr>
            <a:xfrm rot="-5400000">
              <a:off x="4836311" y="2333254"/>
              <a:ext cx="25200" cy="53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13"/>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lstStyle>
            <a:lvl1pPr lvl="0">
              <a:spcBef>
                <a:spcPts val="0"/>
              </a:spcBef>
              <a:spcAft>
                <a:spcPts val="0"/>
              </a:spcAft>
              <a:buClr>
                <a:srgbClr val="FFFFFF"/>
              </a:buClr>
              <a:buSzPts val="3000"/>
              <a:buNone/>
              <a:defRPr sz="3000">
                <a:solidFill>
                  <a:srgbClr val="FFFFFF"/>
                </a:solidFill>
              </a:defRPr>
            </a:lvl1pPr>
            <a:lvl2pPr lvl="1">
              <a:spcBef>
                <a:spcPts val="0"/>
              </a:spcBef>
              <a:spcAft>
                <a:spcPts val="0"/>
              </a:spcAft>
              <a:buClr>
                <a:srgbClr val="FFFFFF"/>
              </a:buClr>
              <a:buSzPts val="3000"/>
              <a:buNone/>
              <a:defRPr sz="3000">
                <a:solidFill>
                  <a:srgbClr val="FFFFFF"/>
                </a:solidFill>
              </a:defRPr>
            </a:lvl2pPr>
            <a:lvl3pPr lvl="2">
              <a:spcBef>
                <a:spcPts val="0"/>
              </a:spcBef>
              <a:spcAft>
                <a:spcPts val="0"/>
              </a:spcAft>
              <a:buClr>
                <a:srgbClr val="FFFFFF"/>
              </a:buClr>
              <a:buSzPts val="3000"/>
              <a:buNone/>
              <a:defRPr sz="3000">
                <a:solidFill>
                  <a:srgbClr val="FFFFFF"/>
                </a:solidFill>
              </a:defRPr>
            </a:lvl3pPr>
            <a:lvl4pPr lvl="3">
              <a:spcBef>
                <a:spcPts val="0"/>
              </a:spcBef>
              <a:spcAft>
                <a:spcPts val="0"/>
              </a:spcAft>
              <a:buClr>
                <a:srgbClr val="FFFFFF"/>
              </a:buClr>
              <a:buSzPts val="3000"/>
              <a:buNone/>
              <a:defRPr sz="3000">
                <a:solidFill>
                  <a:srgbClr val="FFFFFF"/>
                </a:solidFill>
              </a:defRPr>
            </a:lvl4pPr>
            <a:lvl5pPr lvl="4">
              <a:spcBef>
                <a:spcPts val="0"/>
              </a:spcBef>
              <a:spcAft>
                <a:spcPts val="0"/>
              </a:spcAft>
              <a:buClr>
                <a:srgbClr val="FFFFFF"/>
              </a:buClr>
              <a:buSzPts val="3000"/>
              <a:buNone/>
              <a:defRPr sz="3000">
                <a:solidFill>
                  <a:srgbClr val="FFFFFF"/>
                </a:solidFill>
              </a:defRPr>
            </a:lvl5pPr>
            <a:lvl6pPr lvl="5">
              <a:spcBef>
                <a:spcPts val="0"/>
              </a:spcBef>
              <a:spcAft>
                <a:spcPts val="0"/>
              </a:spcAft>
              <a:buClr>
                <a:srgbClr val="FFFFFF"/>
              </a:buClr>
              <a:buSzPts val="3000"/>
              <a:buNone/>
              <a:defRPr sz="3000">
                <a:solidFill>
                  <a:srgbClr val="FFFFFF"/>
                </a:solidFill>
              </a:defRPr>
            </a:lvl6pPr>
            <a:lvl7pPr lvl="6">
              <a:spcBef>
                <a:spcPts val="0"/>
              </a:spcBef>
              <a:spcAft>
                <a:spcPts val="0"/>
              </a:spcAft>
              <a:buClr>
                <a:srgbClr val="FFFFFF"/>
              </a:buClr>
              <a:buSzPts val="3000"/>
              <a:buNone/>
              <a:defRPr sz="3000">
                <a:solidFill>
                  <a:srgbClr val="FFFFFF"/>
                </a:solidFill>
              </a:defRPr>
            </a:lvl7pPr>
            <a:lvl8pPr lvl="7">
              <a:spcBef>
                <a:spcPts val="0"/>
              </a:spcBef>
              <a:spcAft>
                <a:spcPts val="0"/>
              </a:spcAft>
              <a:buClr>
                <a:srgbClr val="FFFFFF"/>
              </a:buClr>
              <a:buSzPts val="3000"/>
              <a:buNone/>
              <a:defRPr sz="3000">
                <a:solidFill>
                  <a:srgbClr val="FFFFFF"/>
                </a:solidFill>
              </a:defRPr>
            </a:lvl8pPr>
            <a:lvl9pPr lvl="8">
              <a:spcBef>
                <a:spcPts val="0"/>
              </a:spcBef>
              <a:spcAft>
                <a:spcPts val="0"/>
              </a:spcAft>
              <a:buClr>
                <a:srgbClr val="FFFFFF"/>
              </a:buClr>
              <a:buSzPts val="3000"/>
              <a:buNone/>
              <a:defRPr sz="3000">
                <a:solidFill>
                  <a:srgbClr val="FFFFFF"/>
                </a:solidFill>
              </a:defRPr>
            </a:lvl9pPr>
          </a:lstStyle>
          <a:p>
            <a:endParaRPr/>
          </a:p>
        </p:txBody>
      </p:sp>
      <p:sp>
        <p:nvSpPr>
          <p:cNvPr id="116" name="Google Shape;116;p13"/>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lstStyle>
            <a:lvl1pPr lvl="0">
              <a:lnSpc>
                <a:spcPct val="100000"/>
              </a:lnSpc>
              <a:spcBef>
                <a:spcPts val="0"/>
              </a:spcBef>
              <a:spcAft>
                <a:spcPts val="0"/>
              </a:spcAft>
              <a:buClr>
                <a:srgbClr val="FFFFFF"/>
              </a:buClr>
              <a:buSzPts val="1600"/>
              <a:buNone/>
              <a:defRPr sz="1600">
                <a:solidFill>
                  <a:srgbClr val="FFFFFF"/>
                </a:solidFill>
              </a:defRPr>
            </a:lvl1pPr>
            <a:lvl2pPr lvl="1">
              <a:lnSpc>
                <a:spcPct val="100000"/>
              </a:lnSpc>
              <a:spcBef>
                <a:spcPts val="0"/>
              </a:spcBef>
              <a:spcAft>
                <a:spcPts val="0"/>
              </a:spcAft>
              <a:buClr>
                <a:srgbClr val="FFFFFF"/>
              </a:buClr>
              <a:buSzPts val="1600"/>
              <a:buNone/>
              <a:defRPr sz="1600">
                <a:solidFill>
                  <a:srgbClr val="FFFFFF"/>
                </a:solidFill>
              </a:defRPr>
            </a:lvl2pPr>
            <a:lvl3pPr lvl="2">
              <a:lnSpc>
                <a:spcPct val="100000"/>
              </a:lnSpc>
              <a:spcBef>
                <a:spcPts val="0"/>
              </a:spcBef>
              <a:spcAft>
                <a:spcPts val="0"/>
              </a:spcAft>
              <a:buClr>
                <a:srgbClr val="FFFFFF"/>
              </a:buClr>
              <a:buSzPts val="1600"/>
              <a:buNone/>
              <a:defRPr sz="1600">
                <a:solidFill>
                  <a:srgbClr val="FFFFFF"/>
                </a:solidFill>
              </a:defRPr>
            </a:lvl3pPr>
            <a:lvl4pPr lvl="3">
              <a:lnSpc>
                <a:spcPct val="100000"/>
              </a:lnSpc>
              <a:spcBef>
                <a:spcPts val="0"/>
              </a:spcBef>
              <a:spcAft>
                <a:spcPts val="0"/>
              </a:spcAft>
              <a:buClr>
                <a:srgbClr val="FFFFFF"/>
              </a:buClr>
              <a:buSzPts val="1600"/>
              <a:buNone/>
              <a:defRPr sz="1600">
                <a:solidFill>
                  <a:srgbClr val="FFFFFF"/>
                </a:solidFill>
              </a:defRPr>
            </a:lvl4pPr>
            <a:lvl5pPr lvl="4">
              <a:lnSpc>
                <a:spcPct val="100000"/>
              </a:lnSpc>
              <a:spcBef>
                <a:spcPts val="0"/>
              </a:spcBef>
              <a:spcAft>
                <a:spcPts val="0"/>
              </a:spcAft>
              <a:buClr>
                <a:srgbClr val="FFFFFF"/>
              </a:buClr>
              <a:buSzPts val="1600"/>
              <a:buNone/>
              <a:defRPr sz="1600">
                <a:solidFill>
                  <a:srgbClr val="FFFFFF"/>
                </a:solidFill>
              </a:defRPr>
            </a:lvl5pPr>
            <a:lvl6pPr lvl="5">
              <a:lnSpc>
                <a:spcPct val="100000"/>
              </a:lnSpc>
              <a:spcBef>
                <a:spcPts val="0"/>
              </a:spcBef>
              <a:spcAft>
                <a:spcPts val="0"/>
              </a:spcAft>
              <a:buClr>
                <a:srgbClr val="FFFFFF"/>
              </a:buClr>
              <a:buSzPts val="1600"/>
              <a:buNone/>
              <a:defRPr sz="1600">
                <a:solidFill>
                  <a:srgbClr val="FFFFFF"/>
                </a:solidFill>
              </a:defRPr>
            </a:lvl6pPr>
            <a:lvl7pPr lvl="6">
              <a:lnSpc>
                <a:spcPct val="100000"/>
              </a:lnSpc>
              <a:spcBef>
                <a:spcPts val="0"/>
              </a:spcBef>
              <a:spcAft>
                <a:spcPts val="0"/>
              </a:spcAft>
              <a:buClr>
                <a:srgbClr val="FFFFFF"/>
              </a:buClr>
              <a:buSzPts val="1600"/>
              <a:buNone/>
              <a:defRPr sz="1600">
                <a:solidFill>
                  <a:srgbClr val="FFFFFF"/>
                </a:solidFill>
              </a:defRPr>
            </a:lvl7pPr>
            <a:lvl8pPr lvl="7">
              <a:lnSpc>
                <a:spcPct val="100000"/>
              </a:lnSpc>
              <a:spcBef>
                <a:spcPts val="0"/>
              </a:spcBef>
              <a:spcAft>
                <a:spcPts val="0"/>
              </a:spcAft>
              <a:buClr>
                <a:srgbClr val="FFFFFF"/>
              </a:buClr>
              <a:buSzPts val="1600"/>
              <a:buNone/>
              <a:defRPr sz="1600">
                <a:solidFill>
                  <a:srgbClr val="FFFFFF"/>
                </a:solidFill>
              </a:defRPr>
            </a:lvl8pPr>
            <a:lvl9pPr lvl="8">
              <a:lnSpc>
                <a:spcPct val="100000"/>
              </a:lnSpc>
              <a:spcBef>
                <a:spcPts val="0"/>
              </a:spcBef>
              <a:spcAft>
                <a:spcPts val="0"/>
              </a:spcAft>
              <a:buClr>
                <a:srgbClr val="FFFFFF"/>
              </a:buClr>
              <a:buSzPts val="1600"/>
              <a:buNone/>
              <a:defRPr sz="1600">
                <a:solidFill>
                  <a:srgbClr val="FFFFFF"/>
                </a:solidFill>
              </a:defRPr>
            </a:lvl9pPr>
          </a:lstStyle>
          <a:p>
            <a:endParaRPr/>
          </a:p>
        </p:txBody>
      </p:sp>
      <p:sp>
        <p:nvSpPr>
          <p:cNvPr id="117" name="Google Shape;117;p13"/>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8" name="Google Shape;118;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9"/>
        <p:cNvGrpSpPr/>
        <p:nvPr/>
      </p:nvGrpSpPr>
      <p:grpSpPr>
        <a:xfrm>
          <a:off x="0" y="0"/>
          <a:ext cx="0" cy="0"/>
          <a:chOff x="0" y="0"/>
          <a:chExt cx="0" cy="0"/>
        </a:xfrm>
      </p:grpSpPr>
      <p:sp>
        <p:nvSpPr>
          <p:cNvPr id="120" name="Google Shape;120;p14"/>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300"/>
              <a:buNone/>
              <a:defRPr/>
            </a:lvl1pPr>
          </a:lstStyle>
          <a:p>
            <a:endParaRPr/>
          </a:p>
        </p:txBody>
      </p:sp>
      <p:sp>
        <p:nvSpPr>
          <p:cNvPr id="121" name="Google Shape;121;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22"/>
        <p:cNvGrpSpPr/>
        <p:nvPr/>
      </p:nvGrpSpPr>
      <p:grpSpPr>
        <a:xfrm>
          <a:off x="0" y="0"/>
          <a:ext cx="0" cy="0"/>
          <a:chOff x="0" y="0"/>
          <a:chExt cx="0" cy="0"/>
        </a:xfrm>
      </p:grpSpPr>
      <p:grpSp>
        <p:nvGrpSpPr>
          <p:cNvPr id="123" name="Google Shape;123;p15"/>
          <p:cNvGrpSpPr/>
          <p:nvPr/>
        </p:nvGrpSpPr>
        <p:grpSpPr>
          <a:xfrm>
            <a:off x="830392" y="4169130"/>
            <a:ext cx="745763" cy="45826"/>
            <a:chOff x="4580561" y="2589004"/>
            <a:chExt cx="1064464" cy="25200"/>
          </a:xfrm>
        </p:grpSpPr>
        <p:sp>
          <p:nvSpPr>
            <p:cNvPr id="124" name="Google Shape;124;p15"/>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15"/>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27" name="Google Shape;127;p15"/>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128" name="Google Shape;128;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chemeClr val="lt2"/>
        </a:solidFill>
        <a:effectLst/>
      </p:bgPr>
    </p:bg>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729450" y="1322450"/>
            <a:ext cx="3787800" cy="19881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4000"/>
              <a:buNone/>
              <a:defRPr sz="4000">
                <a:solidFill>
                  <a:schemeClr val="dk2"/>
                </a:solidFill>
              </a:defRPr>
            </a:lvl1pPr>
            <a:lvl2pPr lvl="1">
              <a:spcBef>
                <a:spcPts val="0"/>
              </a:spcBef>
              <a:spcAft>
                <a:spcPts val="0"/>
              </a:spcAft>
              <a:buClr>
                <a:schemeClr val="dk2"/>
              </a:buClr>
              <a:buSzPts val="4000"/>
              <a:buNone/>
              <a:defRPr sz="4000">
                <a:solidFill>
                  <a:schemeClr val="dk2"/>
                </a:solidFill>
              </a:defRPr>
            </a:lvl2pPr>
            <a:lvl3pPr lvl="2">
              <a:spcBef>
                <a:spcPts val="0"/>
              </a:spcBef>
              <a:spcAft>
                <a:spcPts val="0"/>
              </a:spcAft>
              <a:buClr>
                <a:schemeClr val="dk2"/>
              </a:buClr>
              <a:buSzPts val="4000"/>
              <a:buNone/>
              <a:defRPr sz="4000">
                <a:solidFill>
                  <a:schemeClr val="dk2"/>
                </a:solidFill>
              </a:defRPr>
            </a:lvl3pPr>
            <a:lvl4pPr lvl="3">
              <a:spcBef>
                <a:spcPts val="0"/>
              </a:spcBef>
              <a:spcAft>
                <a:spcPts val="0"/>
              </a:spcAft>
              <a:buClr>
                <a:schemeClr val="dk2"/>
              </a:buClr>
              <a:buSzPts val="4000"/>
              <a:buNone/>
              <a:defRPr sz="4000">
                <a:solidFill>
                  <a:schemeClr val="dk2"/>
                </a:solidFill>
              </a:defRPr>
            </a:lvl4pPr>
            <a:lvl5pPr lvl="4">
              <a:spcBef>
                <a:spcPts val="0"/>
              </a:spcBef>
              <a:spcAft>
                <a:spcPts val="0"/>
              </a:spcAft>
              <a:buClr>
                <a:schemeClr val="dk2"/>
              </a:buClr>
              <a:buSzPts val="4000"/>
              <a:buNone/>
              <a:defRPr sz="4000">
                <a:solidFill>
                  <a:schemeClr val="dk2"/>
                </a:solidFill>
              </a:defRPr>
            </a:lvl5pPr>
            <a:lvl6pPr lvl="5">
              <a:spcBef>
                <a:spcPts val="0"/>
              </a:spcBef>
              <a:spcAft>
                <a:spcPts val="0"/>
              </a:spcAft>
              <a:buClr>
                <a:schemeClr val="dk2"/>
              </a:buClr>
              <a:buSzPts val="4000"/>
              <a:buNone/>
              <a:defRPr sz="4000">
                <a:solidFill>
                  <a:schemeClr val="dk2"/>
                </a:solidFill>
              </a:defRPr>
            </a:lvl6pPr>
            <a:lvl7pPr lvl="6">
              <a:spcBef>
                <a:spcPts val="0"/>
              </a:spcBef>
              <a:spcAft>
                <a:spcPts val="0"/>
              </a:spcAft>
              <a:buClr>
                <a:schemeClr val="dk2"/>
              </a:buClr>
              <a:buSzPts val="4000"/>
              <a:buNone/>
              <a:defRPr sz="4000">
                <a:solidFill>
                  <a:schemeClr val="dk2"/>
                </a:solidFill>
              </a:defRPr>
            </a:lvl7pPr>
            <a:lvl8pPr lvl="7">
              <a:spcBef>
                <a:spcPts val="0"/>
              </a:spcBef>
              <a:spcAft>
                <a:spcPts val="0"/>
              </a:spcAft>
              <a:buClr>
                <a:schemeClr val="dk2"/>
              </a:buClr>
              <a:buSzPts val="4000"/>
              <a:buNone/>
              <a:defRPr sz="4000">
                <a:solidFill>
                  <a:schemeClr val="dk2"/>
                </a:solidFill>
              </a:defRPr>
            </a:lvl8pPr>
            <a:lvl9pPr lvl="8">
              <a:spcBef>
                <a:spcPts val="0"/>
              </a:spcBef>
              <a:spcAft>
                <a:spcPts val="0"/>
              </a:spcAft>
              <a:buClr>
                <a:schemeClr val="dk2"/>
              </a:buClr>
              <a:buSzPts val="4000"/>
              <a:buNone/>
              <a:defRPr sz="4000">
                <a:solidFill>
                  <a:schemeClr val="dk2"/>
                </a:solidFill>
              </a:defRPr>
            </a:lvl9pPr>
          </a:lstStyle>
          <a:p>
            <a:endParaRPr/>
          </a:p>
        </p:txBody>
      </p:sp>
      <p:sp>
        <p:nvSpPr>
          <p:cNvPr id="19" name="Google Shape;19;p3"/>
          <p:cNvSpPr txBox="1">
            <a:spLocks noGrp="1"/>
          </p:cNvSpPr>
          <p:nvPr>
            <p:ph type="subTitle" idx="1"/>
          </p:nvPr>
        </p:nvSpPr>
        <p:spPr>
          <a:xfrm>
            <a:off x="729595" y="3401500"/>
            <a:ext cx="3787800" cy="5412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20" name="Google Shape;20;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1" name="Google Shape;21;p3"/>
          <p:cNvGrpSpPr/>
          <p:nvPr/>
        </p:nvGrpSpPr>
        <p:grpSpPr>
          <a:xfrm>
            <a:off x="830392" y="1191256"/>
            <a:ext cx="745763" cy="45826"/>
            <a:chOff x="4580561" y="2589004"/>
            <a:chExt cx="1064464" cy="25200"/>
          </a:xfrm>
        </p:grpSpPr>
        <p:sp>
          <p:nvSpPr>
            <p:cNvPr id="22" name="Google Shape;22;p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3"/>
          <p:cNvSpPr/>
          <p:nvPr/>
        </p:nvSpPr>
        <p:spPr>
          <a:xfrm>
            <a:off x="0" y="1"/>
            <a:ext cx="9144000" cy="467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3"/>
          <p:cNvGrpSpPr/>
          <p:nvPr/>
        </p:nvGrpSpPr>
        <p:grpSpPr>
          <a:xfrm>
            <a:off x="5063224" y="1313339"/>
            <a:ext cx="3459829" cy="2670551"/>
            <a:chOff x="3553042" y="1657806"/>
            <a:chExt cx="3461100" cy="2671532"/>
          </a:xfrm>
        </p:grpSpPr>
        <p:sp>
          <p:nvSpPr>
            <p:cNvPr id="26" name="Google Shape;26;p3"/>
            <p:cNvSpPr/>
            <p:nvPr/>
          </p:nvSpPr>
          <p:spPr>
            <a:xfrm>
              <a:off x="4856024" y="3625653"/>
              <a:ext cx="944700" cy="663300"/>
            </a:xfrm>
            <a:prstGeom prst="trapezoid">
              <a:avLst>
                <a:gd name="adj" fmla="val 25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800000">
              <a:off x="4953871" y="3681997"/>
              <a:ext cx="400200" cy="606600"/>
            </a:xfrm>
            <a:prstGeom prst="triangle">
              <a:avLst>
                <a:gd name="adj" fmla="val 96745"/>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4767796" y="3681816"/>
              <a:ext cx="163500" cy="606600"/>
            </a:xfrm>
            <a:prstGeom prst="triangle">
              <a:avLst>
                <a:gd name="adj" fmla="val 98558"/>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10800000">
              <a:off x="4678237" y="4276102"/>
              <a:ext cx="1210800" cy="45600"/>
            </a:xfrm>
            <a:prstGeom prst="roundRect">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rot="10800000">
              <a:off x="4668343" y="4283738"/>
              <a:ext cx="1230600" cy="45600"/>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4926950" y="3681915"/>
              <a:ext cx="42900" cy="594300"/>
            </a:xfrm>
            <a:prstGeom prst="rect">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553042" y="1674645"/>
              <a:ext cx="3461100" cy="2014500"/>
            </a:xfrm>
            <a:prstGeom prst="roundRect">
              <a:avLst>
                <a:gd name="adj" fmla="val 1882"/>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3553042" y="1657806"/>
              <a:ext cx="3461100" cy="2014500"/>
            </a:xfrm>
            <a:prstGeom prst="roundRect">
              <a:avLst>
                <a:gd name="adj" fmla="val 1764"/>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Google Shape;34;p3" descr="Component Detail"/>
          <p:cNvPicPr preferRelativeResize="0"/>
          <p:nvPr/>
        </p:nvPicPr>
        <p:blipFill rotWithShape="1">
          <a:blip r:embed="rId2">
            <a:alphaModFix/>
          </a:blip>
          <a:srcRect b="25076"/>
          <a:stretch/>
        </p:blipFill>
        <p:spPr>
          <a:xfrm>
            <a:off x="5161725" y="1399791"/>
            <a:ext cx="3262825" cy="1833425"/>
          </a:xfrm>
          <a:prstGeom prst="rect">
            <a:avLst/>
          </a:prstGeom>
          <a:noFill/>
          <a:ln>
            <a:noFill/>
          </a:ln>
        </p:spPr>
      </p:pic>
      <p:sp>
        <p:nvSpPr>
          <p:cNvPr id="35" name="Google Shape;35;p3"/>
          <p:cNvSpPr/>
          <p:nvPr/>
        </p:nvSpPr>
        <p:spPr>
          <a:xfrm flipH="1">
            <a:off x="5156196" y="1401826"/>
            <a:ext cx="3268577" cy="1812993"/>
          </a:xfrm>
          <a:prstGeom prst="rtTriangle">
            <a:avLst/>
          </a:prstGeom>
          <a:solidFill>
            <a:srgbClr val="000000">
              <a:alpha val="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36;p3"/>
          <p:cNvGrpSpPr/>
          <p:nvPr/>
        </p:nvGrpSpPr>
        <p:grpSpPr>
          <a:xfrm>
            <a:off x="7666681" y="2077877"/>
            <a:ext cx="1148179" cy="2282764"/>
            <a:chOff x="7666681" y="2077877"/>
            <a:chExt cx="1148179" cy="2282764"/>
          </a:xfrm>
        </p:grpSpPr>
        <p:grpSp>
          <p:nvGrpSpPr>
            <p:cNvPr id="37" name="Google Shape;37;p3"/>
            <p:cNvGrpSpPr/>
            <p:nvPr/>
          </p:nvGrpSpPr>
          <p:grpSpPr>
            <a:xfrm>
              <a:off x="7666681" y="2077877"/>
              <a:ext cx="1148179" cy="2282764"/>
              <a:chOff x="3983627" y="1676395"/>
              <a:chExt cx="1449538" cy="2881914"/>
            </a:xfrm>
          </p:grpSpPr>
          <p:sp>
            <p:nvSpPr>
              <p:cNvPr id="38" name="Google Shape;38;p3"/>
              <p:cNvSpPr/>
              <p:nvPr/>
            </p:nvSpPr>
            <p:spPr>
              <a:xfrm rot="-5400000">
                <a:off x="3276827" y="2404608"/>
                <a:ext cx="2860500" cy="1446900"/>
              </a:xfrm>
              <a:prstGeom prst="roundRect">
                <a:avLst>
                  <a:gd name="adj" fmla="val 4551"/>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rot="-5400000">
                <a:off x="3279465" y="2383195"/>
                <a:ext cx="2860500" cy="1446900"/>
              </a:xfrm>
              <a:prstGeom prst="roundRect">
                <a:avLst>
                  <a:gd name="adj" fmla="val 4551"/>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4473243" y="4318802"/>
                <a:ext cx="472800" cy="76800"/>
              </a:xfrm>
              <a:prstGeom prst="roundRect">
                <a:avLst>
                  <a:gd name="adj" fmla="val 50000"/>
                </a:avLst>
              </a:prstGeom>
              <a:solidFill>
                <a:srgbClr val="4B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 name="Google Shape;41;p3" descr="Mobile View"/>
            <p:cNvPicPr preferRelativeResize="0"/>
            <p:nvPr/>
          </p:nvPicPr>
          <p:blipFill rotWithShape="1">
            <a:blip r:embed="rId3">
              <a:alphaModFix/>
            </a:blip>
            <a:srcRect t="4362" b="4371"/>
            <a:stretch/>
          </p:blipFill>
          <p:spPr>
            <a:xfrm>
              <a:off x="7720839" y="2222723"/>
              <a:ext cx="1037555" cy="1833418"/>
            </a:xfrm>
            <a:prstGeom prst="rect">
              <a:avLst/>
            </a:prstGeom>
            <a:noFill/>
            <a:ln>
              <a:noFill/>
            </a:ln>
          </p:spPr>
        </p:pic>
        <p:sp>
          <p:nvSpPr>
            <p:cNvPr id="42" name="Google Shape;42;p3"/>
            <p:cNvSpPr/>
            <p:nvPr/>
          </p:nvSpPr>
          <p:spPr>
            <a:xfrm flipH="1">
              <a:off x="7722342" y="2222973"/>
              <a:ext cx="1037700" cy="1833000"/>
            </a:xfrm>
            <a:prstGeom prst="rtTriangle">
              <a:avLst/>
            </a:prstGeom>
            <a:solidFill>
              <a:srgbClr val="000000">
                <a:alpha val="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43"/>
        <p:cNvGrpSpPr/>
        <p:nvPr/>
      </p:nvGrpSpPr>
      <p:grpSpPr>
        <a:xfrm>
          <a:off x="0" y="0"/>
          <a:ext cx="0" cy="0"/>
          <a:chOff x="0" y="0"/>
          <a:chExt cx="0" cy="0"/>
        </a:xfrm>
      </p:grpSpPr>
      <p:grpSp>
        <p:nvGrpSpPr>
          <p:cNvPr id="44" name="Google Shape;44;p4"/>
          <p:cNvGrpSpPr/>
          <p:nvPr/>
        </p:nvGrpSpPr>
        <p:grpSpPr>
          <a:xfrm>
            <a:off x="830392" y="1191256"/>
            <a:ext cx="745763" cy="45826"/>
            <a:chOff x="4580561" y="2589004"/>
            <a:chExt cx="1064464" cy="25200"/>
          </a:xfrm>
        </p:grpSpPr>
        <p:sp>
          <p:nvSpPr>
            <p:cNvPr id="45" name="Google Shape;45;p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3000"/>
              <a:buNone/>
              <a:defRPr sz="3000">
                <a:solidFill>
                  <a:schemeClr val="lt1"/>
                </a:solidFill>
              </a:defRPr>
            </a:lvl1pPr>
            <a:lvl2pPr lvl="1">
              <a:spcBef>
                <a:spcPts val="0"/>
              </a:spcBef>
              <a:spcAft>
                <a:spcPts val="0"/>
              </a:spcAft>
              <a:buClr>
                <a:schemeClr val="lt1"/>
              </a:buClr>
              <a:buSzPts val="3000"/>
              <a:buNone/>
              <a:defRPr sz="3000">
                <a:solidFill>
                  <a:schemeClr val="lt1"/>
                </a:solidFill>
              </a:defRPr>
            </a:lvl2pPr>
            <a:lvl3pPr lvl="2">
              <a:spcBef>
                <a:spcPts val="0"/>
              </a:spcBef>
              <a:spcAft>
                <a:spcPts val="0"/>
              </a:spcAft>
              <a:buClr>
                <a:schemeClr val="lt1"/>
              </a:buClr>
              <a:buSzPts val="3000"/>
              <a:buNone/>
              <a:defRPr sz="3000">
                <a:solidFill>
                  <a:schemeClr val="lt1"/>
                </a:solidFill>
              </a:defRPr>
            </a:lvl3pPr>
            <a:lvl4pPr lvl="3">
              <a:spcBef>
                <a:spcPts val="0"/>
              </a:spcBef>
              <a:spcAft>
                <a:spcPts val="0"/>
              </a:spcAft>
              <a:buClr>
                <a:schemeClr val="lt1"/>
              </a:buClr>
              <a:buSzPts val="3000"/>
              <a:buNone/>
              <a:defRPr sz="3000">
                <a:solidFill>
                  <a:schemeClr val="lt1"/>
                </a:solidFill>
              </a:defRPr>
            </a:lvl4pPr>
            <a:lvl5pPr lvl="4">
              <a:spcBef>
                <a:spcPts val="0"/>
              </a:spcBef>
              <a:spcAft>
                <a:spcPts val="0"/>
              </a:spcAft>
              <a:buClr>
                <a:schemeClr val="lt1"/>
              </a:buClr>
              <a:buSzPts val="3000"/>
              <a:buNone/>
              <a:defRPr sz="3000">
                <a:solidFill>
                  <a:schemeClr val="lt1"/>
                </a:solidFill>
              </a:defRPr>
            </a:lvl5pPr>
            <a:lvl6pPr lvl="5">
              <a:spcBef>
                <a:spcPts val="0"/>
              </a:spcBef>
              <a:spcAft>
                <a:spcPts val="0"/>
              </a:spcAft>
              <a:buClr>
                <a:schemeClr val="lt1"/>
              </a:buClr>
              <a:buSzPts val="3000"/>
              <a:buNone/>
              <a:defRPr sz="3000">
                <a:solidFill>
                  <a:schemeClr val="lt1"/>
                </a:solidFill>
              </a:defRPr>
            </a:lvl6pPr>
            <a:lvl7pPr lvl="6">
              <a:spcBef>
                <a:spcPts val="0"/>
              </a:spcBef>
              <a:spcAft>
                <a:spcPts val="0"/>
              </a:spcAft>
              <a:buClr>
                <a:schemeClr val="lt1"/>
              </a:buClr>
              <a:buSzPts val="3000"/>
              <a:buNone/>
              <a:defRPr sz="3000">
                <a:solidFill>
                  <a:schemeClr val="lt1"/>
                </a:solidFill>
              </a:defRPr>
            </a:lvl7pPr>
            <a:lvl8pPr lvl="7">
              <a:spcBef>
                <a:spcPts val="0"/>
              </a:spcBef>
              <a:spcAft>
                <a:spcPts val="0"/>
              </a:spcAft>
              <a:buClr>
                <a:schemeClr val="lt1"/>
              </a:buClr>
              <a:buSzPts val="3000"/>
              <a:buNone/>
              <a:defRPr sz="3000">
                <a:solidFill>
                  <a:schemeClr val="lt1"/>
                </a:solidFill>
              </a:defRPr>
            </a:lvl8pPr>
            <a:lvl9pPr lvl="8">
              <a:spcBef>
                <a:spcPts val="0"/>
              </a:spcBef>
              <a:spcAft>
                <a:spcPts val="0"/>
              </a:spcAft>
              <a:buClr>
                <a:schemeClr val="lt1"/>
              </a:buClr>
              <a:buSzPts val="3000"/>
              <a:buNone/>
              <a:defRPr sz="3000">
                <a:solidFill>
                  <a:schemeClr val="lt1"/>
                </a:solidFill>
              </a:defRPr>
            </a:lvl9pPr>
          </a:lstStyle>
          <a:p>
            <a:endParaRPr/>
          </a:p>
        </p:txBody>
      </p:sp>
      <p:sp>
        <p:nvSpPr>
          <p:cNvPr id="48" name="Google Shape;48;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9"/>
        <p:cNvGrpSpPr/>
        <p:nvPr/>
      </p:nvGrpSpPr>
      <p:grpSpPr>
        <a:xfrm>
          <a:off x="0" y="0"/>
          <a:ext cx="0" cy="0"/>
          <a:chOff x="0" y="0"/>
          <a:chExt cx="0" cy="0"/>
        </a:xfrm>
      </p:grpSpPr>
      <p:sp>
        <p:nvSpPr>
          <p:cNvPr id="50" name="Google Shape;50;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51;p5"/>
          <p:cNvGrpSpPr/>
          <p:nvPr/>
        </p:nvGrpSpPr>
        <p:grpSpPr>
          <a:xfrm>
            <a:off x="830392" y="1191256"/>
            <a:ext cx="745763" cy="45826"/>
            <a:chOff x="4580561" y="2589004"/>
            <a:chExt cx="1064464" cy="25200"/>
          </a:xfrm>
        </p:grpSpPr>
        <p:sp>
          <p:nvSpPr>
            <p:cNvPr id="52" name="Google Shape;52;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Google Shape;54;p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a:endParaRPr/>
          </a:p>
        </p:txBody>
      </p:sp>
      <p:sp>
        <p:nvSpPr>
          <p:cNvPr id="55" name="Google Shape;55;p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6" name="Google Shape;56;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7"/>
        <p:cNvGrpSpPr/>
        <p:nvPr/>
      </p:nvGrpSpPr>
      <p:grpSpPr>
        <a:xfrm>
          <a:off x="0" y="0"/>
          <a:ext cx="0" cy="0"/>
          <a:chOff x="0" y="0"/>
          <a:chExt cx="0" cy="0"/>
        </a:xfrm>
      </p:grpSpPr>
      <p:sp>
        <p:nvSpPr>
          <p:cNvPr id="58" name="Google Shape;58;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6"/>
          <p:cNvGrpSpPr/>
          <p:nvPr/>
        </p:nvGrpSpPr>
        <p:grpSpPr>
          <a:xfrm>
            <a:off x="830392" y="1191256"/>
            <a:ext cx="745763" cy="45826"/>
            <a:chOff x="4580561" y="2589004"/>
            <a:chExt cx="1064464" cy="25200"/>
          </a:xfrm>
        </p:grpSpPr>
        <p:sp>
          <p:nvSpPr>
            <p:cNvPr id="60" name="Google Shape;60;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a:endParaRPr/>
          </a:p>
        </p:txBody>
      </p:sp>
      <p:sp>
        <p:nvSpPr>
          <p:cNvPr id="63" name="Google Shape;63;p6"/>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4" name="Google Shape;64;p6"/>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5" name="Google Shape;65;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sp>
        <p:nvSpPr>
          <p:cNvPr id="67" name="Google Shape;67;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7"/>
          <p:cNvGrpSpPr/>
          <p:nvPr/>
        </p:nvGrpSpPr>
        <p:grpSpPr>
          <a:xfrm>
            <a:off x="830392" y="1191256"/>
            <a:ext cx="745763" cy="45826"/>
            <a:chOff x="4580561" y="2589004"/>
            <a:chExt cx="1064464" cy="25200"/>
          </a:xfrm>
        </p:grpSpPr>
        <p:sp>
          <p:nvSpPr>
            <p:cNvPr id="69" name="Google Shape;69;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7"/>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a:endParaRPr/>
          </a:p>
        </p:txBody>
      </p:sp>
      <p:sp>
        <p:nvSpPr>
          <p:cNvPr id="72" name="Google Shape;72;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6"/>
        <p:cNvGrpSpPr/>
        <p:nvPr/>
      </p:nvGrpSpPr>
      <p:grpSpPr>
        <a:xfrm>
          <a:off x="0" y="0"/>
          <a:ext cx="0" cy="0"/>
          <a:chOff x="0" y="0"/>
          <a:chExt cx="0" cy="0"/>
        </a:xfrm>
      </p:grpSpPr>
      <p:sp>
        <p:nvSpPr>
          <p:cNvPr id="77" name="Google Shape;77;p9"/>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78;p9"/>
          <p:cNvGrpSpPr/>
          <p:nvPr/>
        </p:nvGrpSpPr>
        <p:grpSpPr>
          <a:xfrm>
            <a:off x="830392" y="1191256"/>
            <a:ext cx="745763" cy="45826"/>
            <a:chOff x="4580561" y="2589004"/>
            <a:chExt cx="1064464" cy="25200"/>
          </a:xfrm>
        </p:grpSpPr>
        <p:sp>
          <p:nvSpPr>
            <p:cNvPr id="79" name="Google Shape;79;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9"/>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3000"/>
              <a:buNone/>
              <a:defRPr sz="3000">
                <a:solidFill>
                  <a:schemeClr val="dk2"/>
                </a:solidFill>
              </a:defRPr>
            </a:lvl1pPr>
            <a:lvl2pPr lvl="1">
              <a:spcBef>
                <a:spcPts val="0"/>
              </a:spcBef>
              <a:spcAft>
                <a:spcPts val="0"/>
              </a:spcAft>
              <a:buClr>
                <a:schemeClr val="dk2"/>
              </a:buClr>
              <a:buSzPts val="3000"/>
              <a:buNone/>
              <a:defRPr sz="3000">
                <a:solidFill>
                  <a:schemeClr val="dk2"/>
                </a:solidFill>
              </a:defRPr>
            </a:lvl2pPr>
            <a:lvl3pPr lvl="2">
              <a:spcBef>
                <a:spcPts val="0"/>
              </a:spcBef>
              <a:spcAft>
                <a:spcPts val="0"/>
              </a:spcAft>
              <a:buClr>
                <a:schemeClr val="dk2"/>
              </a:buClr>
              <a:buSzPts val="3000"/>
              <a:buNone/>
              <a:defRPr sz="3000">
                <a:solidFill>
                  <a:schemeClr val="dk2"/>
                </a:solidFill>
              </a:defRPr>
            </a:lvl3pPr>
            <a:lvl4pPr lvl="3">
              <a:spcBef>
                <a:spcPts val="0"/>
              </a:spcBef>
              <a:spcAft>
                <a:spcPts val="0"/>
              </a:spcAft>
              <a:buClr>
                <a:schemeClr val="dk2"/>
              </a:buClr>
              <a:buSzPts val="3000"/>
              <a:buNone/>
              <a:defRPr sz="3000">
                <a:solidFill>
                  <a:schemeClr val="dk2"/>
                </a:solidFill>
              </a:defRPr>
            </a:lvl4pPr>
            <a:lvl5pPr lvl="4">
              <a:spcBef>
                <a:spcPts val="0"/>
              </a:spcBef>
              <a:spcAft>
                <a:spcPts val="0"/>
              </a:spcAft>
              <a:buClr>
                <a:schemeClr val="dk2"/>
              </a:buClr>
              <a:buSzPts val="3000"/>
              <a:buNone/>
              <a:defRPr sz="3000">
                <a:solidFill>
                  <a:schemeClr val="dk2"/>
                </a:solidFill>
              </a:defRPr>
            </a:lvl5pPr>
            <a:lvl6pPr lvl="5">
              <a:spcBef>
                <a:spcPts val="0"/>
              </a:spcBef>
              <a:spcAft>
                <a:spcPts val="0"/>
              </a:spcAft>
              <a:buClr>
                <a:schemeClr val="dk2"/>
              </a:buClr>
              <a:buSzPts val="3000"/>
              <a:buNone/>
              <a:defRPr sz="3000">
                <a:solidFill>
                  <a:schemeClr val="dk2"/>
                </a:solidFill>
              </a:defRPr>
            </a:lvl6pPr>
            <a:lvl7pPr lvl="6">
              <a:spcBef>
                <a:spcPts val="0"/>
              </a:spcBef>
              <a:spcAft>
                <a:spcPts val="0"/>
              </a:spcAft>
              <a:buClr>
                <a:schemeClr val="dk2"/>
              </a:buClr>
              <a:buSzPts val="3000"/>
              <a:buNone/>
              <a:defRPr sz="3000">
                <a:solidFill>
                  <a:schemeClr val="dk2"/>
                </a:solidFill>
              </a:defRPr>
            </a:lvl7pPr>
            <a:lvl8pPr lvl="7">
              <a:spcBef>
                <a:spcPts val="0"/>
              </a:spcBef>
              <a:spcAft>
                <a:spcPts val="0"/>
              </a:spcAft>
              <a:buClr>
                <a:schemeClr val="dk2"/>
              </a:buClr>
              <a:buSzPts val="3000"/>
              <a:buNone/>
              <a:defRPr sz="3000">
                <a:solidFill>
                  <a:schemeClr val="dk2"/>
                </a:solidFill>
              </a:defRPr>
            </a:lvl8pPr>
            <a:lvl9pPr lvl="8">
              <a:spcBef>
                <a:spcPts val="0"/>
              </a:spcBef>
              <a:spcAft>
                <a:spcPts val="0"/>
              </a:spcAft>
              <a:buClr>
                <a:schemeClr val="dk2"/>
              </a:buClr>
              <a:buSzPts val="3000"/>
              <a:buNone/>
              <a:defRPr sz="3000">
                <a:solidFill>
                  <a:schemeClr val="dk2"/>
                </a:solidFill>
              </a:defRPr>
            </a:lvl9pPr>
          </a:lstStyle>
          <a:p>
            <a:endParaRPr/>
          </a:p>
        </p:txBody>
      </p:sp>
      <p:sp>
        <p:nvSpPr>
          <p:cNvPr id="82" name="Google Shape;82;p9"/>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3" name="Google Shape;83;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84"/>
        <p:cNvGrpSpPr/>
        <p:nvPr/>
      </p:nvGrpSpPr>
      <p:grpSpPr>
        <a:xfrm>
          <a:off x="0" y="0"/>
          <a:ext cx="0" cy="0"/>
          <a:chOff x="0" y="0"/>
          <a:chExt cx="0" cy="0"/>
        </a:xfrm>
      </p:grpSpPr>
      <p:grpSp>
        <p:nvGrpSpPr>
          <p:cNvPr id="85" name="Google Shape;85;p10"/>
          <p:cNvGrpSpPr/>
          <p:nvPr/>
        </p:nvGrpSpPr>
        <p:grpSpPr>
          <a:xfrm>
            <a:off x="830392" y="4169130"/>
            <a:ext cx="745763" cy="45826"/>
            <a:chOff x="4580561" y="2589004"/>
            <a:chExt cx="1064464" cy="25200"/>
          </a:xfrm>
        </p:grpSpPr>
        <p:sp>
          <p:nvSpPr>
            <p:cNvPr id="86" name="Google Shape;86;p10"/>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10"/>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000"/>
              <a:buNone/>
              <a:defRPr sz="3000">
                <a:solidFill>
                  <a:schemeClr val="lt1"/>
                </a:solidFill>
              </a:defRPr>
            </a:lvl1pPr>
            <a:lvl2pPr lvl="1">
              <a:spcBef>
                <a:spcPts val="0"/>
              </a:spcBef>
              <a:spcAft>
                <a:spcPts val="0"/>
              </a:spcAft>
              <a:buClr>
                <a:schemeClr val="lt1"/>
              </a:buClr>
              <a:buSzPts val="3000"/>
              <a:buNone/>
              <a:defRPr sz="3000">
                <a:solidFill>
                  <a:schemeClr val="lt1"/>
                </a:solidFill>
              </a:defRPr>
            </a:lvl2pPr>
            <a:lvl3pPr lvl="2">
              <a:spcBef>
                <a:spcPts val="0"/>
              </a:spcBef>
              <a:spcAft>
                <a:spcPts val="0"/>
              </a:spcAft>
              <a:buClr>
                <a:schemeClr val="lt1"/>
              </a:buClr>
              <a:buSzPts val="3000"/>
              <a:buNone/>
              <a:defRPr sz="3000">
                <a:solidFill>
                  <a:schemeClr val="lt1"/>
                </a:solidFill>
              </a:defRPr>
            </a:lvl3pPr>
            <a:lvl4pPr lvl="3">
              <a:spcBef>
                <a:spcPts val="0"/>
              </a:spcBef>
              <a:spcAft>
                <a:spcPts val="0"/>
              </a:spcAft>
              <a:buClr>
                <a:schemeClr val="lt1"/>
              </a:buClr>
              <a:buSzPts val="3000"/>
              <a:buNone/>
              <a:defRPr sz="3000">
                <a:solidFill>
                  <a:schemeClr val="lt1"/>
                </a:solidFill>
              </a:defRPr>
            </a:lvl4pPr>
            <a:lvl5pPr lvl="4">
              <a:spcBef>
                <a:spcPts val="0"/>
              </a:spcBef>
              <a:spcAft>
                <a:spcPts val="0"/>
              </a:spcAft>
              <a:buClr>
                <a:schemeClr val="lt1"/>
              </a:buClr>
              <a:buSzPts val="3000"/>
              <a:buNone/>
              <a:defRPr sz="3000">
                <a:solidFill>
                  <a:schemeClr val="lt1"/>
                </a:solidFill>
              </a:defRPr>
            </a:lvl5pPr>
            <a:lvl6pPr lvl="5">
              <a:spcBef>
                <a:spcPts val="0"/>
              </a:spcBef>
              <a:spcAft>
                <a:spcPts val="0"/>
              </a:spcAft>
              <a:buClr>
                <a:schemeClr val="lt1"/>
              </a:buClr>
              <a:buSzPts val="3000"/>
              <a:buNone/>
              <a:defRPr sz="3000">
                <a:solidFill>
                  <a:schemeClr val="lt1"/>
                </a:solidFill>
              </a:defRPr>
            </a:lvl6pPr>
            <a:lvl7pPr lvl="6">
              <a:spcBef>
                <a:spcPts val="0"/>
              </a:spcBef>
              <a:spcAft>
                <a:spcPts val="0"/>
              </a:spcAft>
              <a:buClr>
                <a:schemeClr val="lt1"/>
              </a:buClr>
              <a:buSzPts val="3000"/>
              <a:buNone/>
              <a:defRPr sz="3000">
                <a:solidFill>
                  <a:schemeClr val="lt1"/>
                </a:solidFill>
              </a:defRPr>
            </a:lvl7pPr>
            <a:lvl8pPr lvl="7">
              <a:spcBef>
                <a:spcPts val="0"/>
              </a:spcBef>
              <a:spcAft>
                <a:spcPts val="0"/>
              </a:spcAft>
              <a:buClr>
                <a:schemeClr val="lt1"/>
              </a:buClr>
              <a:buSzPts val="3000"/>
              <a:buNone/>
              <a:defRPr sz="3000">
                <a:solidFill>
                  <a:schemeClr val="lt1"/>
                </a:solidFill>
              </a:defRPr>
            </a:lvl8pPr>
            <a:lvl9pPr lvl="8">
              <a:spcBef>
                <a:spcPts val="0"/>
              </a:spcBef>
              <a:spcAft>
                <a:spcPts val="0"/>
              </a:spcAft>
              <a:buClr>
                <a:schemeClr val="lt1"/>
              </a:buClr>
              <a:buSzPts val="3000"/>
              <a:buNone/>
              <a:defRPr sz="3000">
                <a:solidFill>
                  <a:schemeClr val="lt1"/>
                </a:solidFill>
              </a:defRPr>
            </a:lvl9pPr>
          </a:lstStyle>
          <a:p>
            <a:endParaRPr/>
          </a:p>
        </p:txBody>
      </p:sp>
      <p:sp>
        <p:nvSpPr>
          <p:cNvPr id="89" name="Google Shape;89;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7"/>
          <p:cNvSpPr txBox="1">
            <a:spLocks noGrp="1"/>
          </p:cNvSpPr>
          <p:nvPr>
            <p:ph type="ctrTitle"/>
          </p:nvPr>
        </p:nvSpPr>
        <p:spPr>
          <a:xfrm>
            <a:off x="729450" y="1322450"/>
            <a:ext cx="5111700" cy="144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Compilers for AI</a:t>
            </a:r>
            <a:endParaRPr/>
          </a:p>
        </p:txBody>
      </p:sp>
      <p:sp>
        <p:nvSpPr>
          <p:cNvPr id="136" name="Google Shape;136;p17"/>
          <p:cNvSpPr txBox="1">
            <a:spLocks noGrp="1"/>
          </p:cNvSpPr>
          <p:nvPr>
            <p:ph type="subTitle" idx="1"/>
          </p:nvPr>
        </p:nvSpPr>
        <p:spPr>
          <a:xfrm>
            <a:off x="729600" y="2921750"/>
            <a:ext cx="3787800" cy="82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Tan Li, Chrisma Pakha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6"/>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89" name="Google Shape;189;p26"/>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95" name="Google Shape;195;p27"/>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8"/>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01" name="Google Shape;201;p28"/>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9"/>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07" name="Google Shape;207;p29"/>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0"/>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13" name="Google Shape;213;p30"/>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1"/>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19" name="Google Shape;219;p31"/>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2"/>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25" name="Google Shape;225;p32"/>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31" name="Google Shape;231;p33"/>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37" name="Google Shape;237;p34"/>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5"/>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43" name="Google Shape;243;p35"/>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40"/>
        <p:cNvGrpSpPr/>
        <p:nvPr/>
      </p:nvGrpSpPr>
      <p:grpSpPr>
        <a:xfrm>
          <a:off x="0" y="0"/>
          <a:ext cx="0" cy="0"/>
          <a:chOff x="0" y="0"/>
          <a:chExt cx="0" cy="0"/>
        </a:xfrm>
      </p:grpSpPr>
      <p:sp>
        <p:nvSpPr>
          <p:cNvPr id="141" name="Google Shape;141;p18"/>
          <p:cNvSpPr txBox="1">
            <a:spLocks noGrp="1"/>
          </p:cNvSpPr>
          <p:nvPr>
            <p:ph type="title"/>
          </p:nvPr>
        </p:nvSpPr>
        <p:spPr>
          <a:xfrm>
            <a:off x="729450" y="1322450"/>
            <a:ext cx="28599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Outline</a:t>
            </a:r>
            <a:endParaRPr/>
          </a:p>
        </p:txBody>
      </p:sp>
      <p:sp>
        <p:nvSpPr>
          <p:cNvPr id="142" name="Google Shape;142;p18"/>
          <p:cNvSpPr txBox="1">
            <a:spLocks noGrp="1"/>
          </p:cNvSpPr>
          <p:nvPr>
            <p:ph type="subTitle" idx="4294967295"/>
          </p:nvPr>
        </p:nvSpPr>
        <p:spPr>
          <a:xfrm>
            <a:off x="4542975" y="1376352"/>
            <a:ext cx="4080000" cy="325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FFFFFF"/>
                </a:solidFill>
              </a:rPr>
              <a:t>TVM: An automated End-to-End Optimizing Compiler for Deep Learning</a:t>
            </a:r>
            <a:endParaRPr sz="1600">
              <a:solidFill>
                <a:srgbClr val="FFFFFF"/>
              </a:solidFill>
            </a:endParaRPr>
          </a:p>
          <a:p>
            <a:pPr marL="0" lvl="0" indent="0" algn="l" rtl="0">
              <a:spcBef>
                <a:spcPts val="1600"/>
              </a:spcBef>
              <a:spcAft>
                <a:spcPts val="0"/>
              </a:spcAft>
              <a:buNone/>
            </a:pPr>
            <a:r>
              <a:rPr lang="en" sz="1600">
                <a:solidFill>
                  <a:srgbClr val="FFFFFF"/>
                </a:solidFill>
              </a:rPr>
              <a:t>Optimizing CNNs on Multicores for Scalability, Performance and Goodput</a:t>
            </a:r>
            <a:endParaRPr sz="1600">
              <a:solidFill>
                <a:srgbClr val="FFFFFF"/>
              </a:solidFill>
            </a:endParaRPr>
          </a:p>
          <a:p>
            <a:pPr marL="0" lvl="0" indent="0" algn="l" rtl="0">
              <a:lnSpc>
                <a:spcPct val="100000"/>
              </a:lnSpc>
              <a:spcBef>
                <a:spcPts val="1600"/>
              </a:spcBef>
              <a:spcAft>
                <a:spcPts val="0"/>
              </a:spcAft>
              <a:buClr>
                <a:srgbClr val="000000"/>
              </a:buClr>
              <a:buSzPts val="1100"/>
              <a:buFont typeface="Arial"/>
              <a:buNone/>
            </a:pPr>
            <a:r>
              <a:rPr lang="en" sz="1600" b="1">
                <a:solidFill>
                  <a:schemeClr val="lt1"/>
                </a:solidFill>
              </a:rPr>
              <a:t>Latte: A language, Compiler, and Runtime for Elegant and Efficient Deep Learning </a:t>
            </a:r>
            <a:endParaRPr sz="1600">
              <a:solidFill>
                <a:srgbClr val="FFFFFF"/>
              </a:solidFill>
            </a:endParaRPr>
          </a:p>
          <a:p>
            <a:pPr marL="0" lvl="0" indent="0" algn="l" rtl="0">
              <a:spcBef>
                <a:spcPts val="0"/>
              </a:spcBef>
              <a:spcAft>
                <a:spcPts val="1600"/>
              </a:spcAft>
              <a:buNone/>
            </a:pP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6"/>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49" name="Google Shape;249;p36"/>
          <p:cNvPicPr preferRelativeResize="0"/>
          <p:nvPr/>
        </p:nvPicPr>
        <p:blipFill>
          <a:blip r:embed="rId3">
            <a:alphaModFix/>
          </a:blip>
          <a:stretch>
            <a:fillRect/>
          </a:stretch>
        </p:blipFill>
        <p:spPr>
          <a:xfrm>
            <a:off x="152400" y="2"/>
            <a:ext cx="8873059" cy="49911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55" name="Google Shape;255;p37"/>
          <p:cNvPicPr preferRelativeResize="0"/>
          <p:nvPr/>
        </p:nvPicPr>
        <p:blipFill>
          <a:blip r:embed="rId3">
            <a:alphaModFix/>
          </a:blip>
          <a:stretch>
            <a:fillRect/>
          </a:stretch>
        </p:blipFill>
        <p:spPr>
          <a:xfrm>
            <a:off x="152400" y="2"/>
            <a:ext cx="8873059" cy="49911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8"/>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61" name="Google Shape;261;p38"/>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9"/>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67" name="Google Shape;267;p39"/>
          <p:cNvPicPr preferRelativeResize="0"/>
          <p:nvPr/>
        </p:nvPicPr>
        <p:blipFill>
          <a:blip r:embed="rId3">
            <a:alphaModFix/>
          </a:blip>
          <a:stretch>
            <a:fillRect/>
          </a:stretch>
        </p:blipFill>
        <p:spPr>
          <a:xfrm>
            <a:off x="152400" y="2"/>
            <a:ext cx="8873059" cy="49911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0"/>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73" name="Google Shape;273;p40"/>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1"/>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79" name="Google Shape;279;p41"/>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2"/>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85" name="Google Shape;285;p42"/>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91" name="Google Shape;291;p43"/>
          <p:cNvPicPr preferRelativeResize="0"/>
          <p:nvPr/>
        </p:nvPicPr>
        <p:blipFill>
          <a:blip r:embed="rId3">
            <a:alphaModFix/>
          </a:blip>
          <a:stretch>
            <a:fillRect/>
          </a:stretch>
        </p:blipFill>
        <p:spPr>
          <a:xfrm>
            <a:off x="152400" y="2"/>
            <a:ext cx="8873059" cy="49911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97" name="Google Shape;297;p44"/>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5"/>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03" name="Google Shape;303;p45"/>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9"/>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TVM: An automated end-to-end optimizing compiler for Deep learning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6"/>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09" name="Google Shape;309;p46"/>
          <p:cNvPicPr preferRelativeResize="0"/>
          <p:nvPr/>
        </p:nvPicPr>
        <p:blipFill>
          <a:blip r:embed="rId3">
            <a:alphaModFix/>
          </a:blip>
          <a:stretch>
            <a:fillRect/>
          </a:stretch>
        </p:blipFill>
        <p:spPr>
          <a:xfrm>
            <a:off x="152400" y="30251"/>
            <a:ext cx="8819299" cy="49608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15" name="Google Shape;315;p47"/>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8"/>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Optimizing CNNs on Multicores for Scalability, Performance and Goodput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Existing approach: </a:t>
            </a:r>
            <a:endParaRPr/>
          </a:p>
          <a:p>
            <a:pPr marL="0" lvl="0" indent="0" algn="l" rtl="0">
              <a:lnSpc>
                <a:spcPct val="115000"/>
              </a:lnSpc>
              <a:spcBef>
                <a:spcPts val="0"/>
              </a:spcBef>
              <a:spcAft>
                <a:spcPts val="1600"/>
              </a:spcAft>
              <a:buNone/>
            </a:pPr>
            <a:endParaRPr sz="1300" b="0">
              <a:solidFill>
                <a:schemeClr val="accent1"/>
              </a:solidFill>
              <a:latin typeface="Lato"/>
              <a:ea typeface="Lato"/>
              <a:cs typeface="Lato"/>
              <a:sym typeface="Lato"/>
            </a:endParaRPr>
          </a:p>
        </p:txBody>
      </p:sp>
      <p:sp>
        <p:nvSpPr>
          <p:cNvPr id="326" name="Google Shape;326;p49"/>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0" algn="l" rtl="0">
              <a:spcBef>
                <a:spcPts val="0"/>
              </a:spcBef>
              <a:spcAft>
                <a:spcPts val="1600"/>
              </a:spcAft>
              <a:buNone/>
            </a:pPr>
            <a:endParaRPr/>
          </a:p>
        </p:txBody>
      </p:sp>
      <p:pic>
        <p:nvPicPr>
          <p:cNvPr id="327" name="Google Shape;327;p49"/>
          <p:cNvPicPr preferRelativeResize="0"/>
          <p:nvPr/>
        </p:nvPicPr>
        <p:blipFill>
          <a:blip r:embed="rId3">
            <a:alphaModFix/>
          </a:blip>
          <a:stretch>
            <a:fillRect/>
          </a:stretch>
        </p:blipFill>
        <p:spPr>
          <a:xfrm>
            <a:off x="803275" y="2156825"/>
            <a:ext cx="2065722" cy="535200"/>
          </a:xfrm>
          <a:prstGeom prst="rect">
            <a:avLst/>
          </a:prstGeom>
          <a:noFill/>
          <a:ln>
            <a:noFill/>
          </a:ln>
        </p:spPr>
      </p:pic>
      <p:pic>
        <p:nvPicPr>
          <p:cNvPr id="328" name="Google Shape;328;p49"/>
          <p:cNvPicPr preferRelativeResize="0"/>
          <p:nvPr/>
        </p:nvPicPr>
        <p:blipFill>
          <a:blip r:embed="rId4">
            <a:alphaModFix/>
          </a:blip>
          <a:stretch>
            <a:fillRect/>
          </a:stretch>
        </p:blipFill>
        <p:spPr>
          <a:xfrm>
            <a:off x="950163" y="2692025"/>
            <a:ext cx="1258725" cy="781850"/>
          </a:xfrm>
          <a:prstGeom prst="rect">
            <a:avLst/>
          </a:prstGeom>
          <a:noFill/>
          <a:ln>
            <a:noFill/>
          </a:ln>
        </p:spPr>
      </p:pic>
      <p:pic>
        <p:nvPicPr>
          <p:cNvPr id="329" name="Google Shape;329;p49"/>
          <p:cNvPicPr preferRelativeResize="0"/>
          <p:nvPr/>
        </p:nvPicPr>
        <p:blipFill>
          <a:blip r:embed="rId5">
            <a:alphaModFix/>
          </a:blip>
          <a:stretch>
            <a:fillRect/>
          </a:stretch>
        </p:blipFill>
        <p:spPr>
          <a:xfrm>
            <a:off x="1042652" y="3743850"/>
            <a:ext cx="1073750" cy="894975"/>
          </a:xfrm>
          <a:prstGeom prst="rect">
            <a:avLst/>
          </a:prstGeom>
          <a:noFill/>
          <a:ln>
            <a:noFill/>
          </a:ln>
        </p:spPr>
      </p:pic>
      <p:cxnSp>
        <p:nvCxnSpPr>
          <p:cNvPr id="330" name="Google Shape;330;p49"/>
          <p:cNvCxnSpPr>
            <a:stCxn id="327" idx="3"/>
          </p:cNvCxnSpPr>
          <p:nvPr/>
        </p:nvCxnSpPr>
        <p:spPr>
          <a:xfrm>
            <a:off x="2868997" y="2424425"/>
            <a:ext cx="1013100" cy="645600"/>
          </a:xfrm>
          <a:prstGeom prst="straightConnector1">
            <a:avLst/>
          </a:prstGeom>
          <a:noFill/>
          <a:ln w="9525" cap="flat" cmpd="sng">
            <a:solidFill>
              <a:schemeClr val="dk2"/>
            </a:solidFill>
            <a:prstDash val="solid"/>
            <a:round/>
            <a:headEnd type="none" w="med" len="med"/>
            <a:tailEnd type="triangle" w="med" len="med"/>
          </a:ln>
        </p:spPr>
      </p:cxnSp>
      <p:cxnSp>
        <p:nvCxnSpPr>
          <p:cNvPr id="331" name="Google Shape;331;p49"/>
          <p:cNvCxnSpPr>
            <a:stCxn id="328" idx="3"/>
          </p:cNvCxnSpPr>
          <p:nvPr/>
        </p:nvCxnSpPr>
        <p:spPr>
          <a:xfrm rot="10800000" flipH="1">
            <a:off x="2208888" y="3081450"/>
            <a:ext cx="1673100" cy="1500"/>
          </a:xfrm>
          <a:prstGeom prst="straightConnector1">
            <a:avLst/>
          </a:prstGeom>
          <a:noFill/>
          <a:ln w="9525" cap="flat" cmpd="sng">
            <a:solidFill>
              <a:schemeClr val="dk2"/>
            </a:solidFill>
            <a:prstDash val="solid"/>
            <a:round/>
            <a:headEnd type="none" w="med" len="med"/>
            <a:tailEnd type="triangle" w="med" len="med"/>
          </a:ln>
        </p:spPr>
      </p:cxnSp>
      <p:cxnSp>
        <p:nvCxnSpPr>
          <p:cNvPr id="332" name="Google Shape;332;p49"/>
          <p:cNvCxnSpPr>
            <a:stCxn id="329" idx="3"/>
          </p:cNvCxnSpPr>
          <p:nvPr/>
        </p:nvCxnSpPr>
        <p:spPr>
          <a:xfrm rot="10800000" flipH="1">
            <a:off x="2116402" y="3087337"/>
            <a:ext cx="1765800" cy="1104000"/>
          </a:xfrm>
          <a:prstGeom prst="straightConnector1">
            <a:avLst/>
          </a:prstGeom>
          <a:noFill/>
          <a:ln w="9525" cap="flat" cmpd="sng">
            <a:solidFill>
              <a:schemeClr val="dk2"/>
            </a:solidFill>
            <a:prstDash val="solid"/>
            <a:round/>
            <a:headEnd type="none" w="med" len="med"/>
            <a:tailEnd type="triangle" w="med" len="med"/>
          </a:ln>
        </p:spPr>
      </p:cxnSp>
      <p:sp>
        <p:nvSpPr>
          <p:cNvPr id="333" name="Google Shape;333;p49"/>
          <p:cNvSpPr txBox="1"/>
          <p:nvPr/>
        </p:nvSpPr>
        <p:spPr>
          <a:xfrm>
            <a:off x="3974275" y="2888700"/>
            <a:ext cx="2016000" cy="38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Unfold Input to matrix</a:t>
            </a:r>
            <a:endParaRPr>
              <a:latin typeface="Lato"/>
              <a:ea typeface="Lato"/>
              <a:cs typeface="Lato"/>
              <a:sym typeface="Lato"/>
            </a:endParaRPr>
          </a:p>
        </p:txBody>
      </p:sp>
      <p:cxnSp>
        <p:nvCxnSpPr>
          <p:cNvPr id="334" name="Google Shape;334;p49"/>
          <p:cNvCxnSpPr/>
          <p:nvPr/>
        </p:nvCxnSpPr>
        <p:spPr>
          <a:xfrm rot="10800000" flipH="1">
            <a:off x="5857700" y="3078150"/>
            <a:ext cx="645000" cy="7200"/>
          </a:xfrm>
          <a:prstGeom prst="straightConnector1">
            <a:avLst/>
          </a:prstGeom>
          <a:noFill/>
          <a:ln w="9525" cap="flat" cmpd="sng">
            <a:solidFill>
              <a:schemeClr val="dk2"/>
            </a:solidFill>
            <a:prstDash val="solid"/>
            <a:round/>
            <a:headEnd type="none" w="med" len="med"/>
            <a:tailEnd type="triangle" w="med" len="med"/>
          </a:ln>
        </p:spPr>
      </p:cxnSp>
      <p:sp>
        <p:nvSpPr>
          <p:cNvPr id="335" name="Google Shape;335;p49"/>
          <p:cNvSpPr txBox="1"/>
          <p:nvPr/>
        </p:nvSpPr>
        <p:spPr>
          <a:xfrm>
            <a:off x="6070850" y="3333225"/>
            <a:ext cx="3317700" cy="38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336" name="Google Shape;336;p49"/>
          <p:cNvSpPr txBox="1"/>
          <p:nvPr/>
        </p:nvSpPr>
        <p:spPr>
          <a:xfrm>
            <a:off x="6502700" y="2871925"/>
            <a:ext cx="29721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General Matrix Multiply Library</a:t>
            </a:r>
            <a:endParaRPr>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Efficient Training of CNN on CPU </a:t>
            </a:r>
            <a:endParaRPr/>
          </a:p>
          <a:p>
            <a:pPr marL="0" lvl="0" indent="0" algn="l" rtl="0">
              <a:lnSpc>
                <a:spcPct val="115000"/>
              </a:lnSpc>
              <a:spcBef>
                <a:spcPts val="0"/>
              </a:spcBef>
              <a:spcAft>
                <a:spcPts val="1600"/>
              </a:spcAft>
              <a:buNone/>
            </a:pPr>
            <a:endParaRPr sz="1300" b="0">
              <a:solidFill>
                <a:schemeClr val="accent1"/>
              </a:solidFill>
              <a:latin typeface="Lato"/>
              <a:ea typeface="Lato"/>
              <a:cs typeface="Lato"/>
              <a:sym typeface="Lato"/>
            </a:endParaRPr>
          </a:p>
        </p:txBody>
      </p:sp>
      <p:sp>
        <p:nvSpPr>
          <p:cNvPr id="342" name="Google Shape;342;p50"/>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Operations in Training CNN:</a:t>
            </a:r>
            <a:endParaRPr/>
          </a:p>
          <a:p>
            <a:pPr marL="457200" lvl="0" indent="0" algn="l" rtl="0">
              <a:spcBef>
                <a:spcPts val="1600"/>
              </a:spcBef>
              <a:spcAft>
                <a:spcPts val="0"/>
              </a:spcAft>
              <a:buNone/>
            </a:pPr>
            <a:r>
              <a:rPr lang="en"/>
              <a:t>1. Unfold</a:t>
            </a:r>
            <a:endParaRPr/>
          </a:p>
          <a:p>
            <a:pPr marL="457200" lvl="0" indent="0" algn="l" rtl="0">
              <a:spcBef>
                <a:spcPts val="1600"/>
              </a:spcBef>
              <a:spcAft>
                <a:spcPts val="0"/>
              </a:spcAft>
              <a:buNone/>
            </a:pPr>
            <a:endParaRPr/>
          </a:p>
          <a:p>
            <a:pPr marL="457200" lvl="0" indent="0" algn="l" rtl="0">
              <a:spcBef>
                <a:spcPts val="1600"/>
              </a:spcBef>
              <a:spcAft>
                <a:spcPts val="1600"/>
              </a:spcAft>
              <a:buNone/>
            </a:pPr>
            <a:r>
              <a:rPr lang="en"/>
              <a:t>2. Matrix Multiply</a:t>
            </a:r>
            <a:endParaRPr/>
          </a:p>
        </p:txBody>
      </p:sp>
      <p:pic>
        <p:nvPicPr>
          <p:cNvPr id="343" name="Google Shape;343;p50"/>
          <p:cNvPicPr preferRelativeResize="0"/>
          <p:nvPr/>
        </p:nvPicPr>
        <p:blipFill>
          <a:blip r:embed="rId3">
            <a:alphaModFix/>
          </a:blip>
          <a:stretch>
            <a:fillRect/>
          </a:stretch>
        </p:blipFill>
        <p:spPr>
          <a:xfrm>
            <a:off x="4671194" y="3731857"/>
            <a:ext cx="2330675" cy="1252550"/>
          </a:xfrm>
          <a:prstGeom prst="rect">
            <a:avLst/>
          </a:prstGeom>
          <a:noFill/>
          <a:ln>
            <a:noFill/>
          </a:ln>
        </p:spPr>
      </p:pic>
      <p:pic>
        <p:nvPicPr>
          <p:cNvPr id="344" name="Google Shape;344;p50"/>
          <p:cNvPicPr preferRelativeResize="0"/>
          <p:nvPr/>
        </p:nvPicPr>
        <p:blipFill>
          <a:blip r:embed="rId4">
            <a:alphaModFix/>
          </a:blip>
          <a:stretch>
            <a:fillRect/>
          </a:stretch>
        </p:blipFill>
        <p:spPr>
          <a:xfrm>
            <a:off x="1808575" y="3715025"/>
            <a:ext cx="1820100" cy="1286225"/>
          </a:xfrm>
          <a:prstGeom prst="rect">
            <a:avLst/>
          </a:prstGeom>
          <a:noFill/>
          <a:ln>
            <a:noFill/>
          </a:ln>
        </p:spPr>
      </p:pic>
      <p:pic>
        <p:nvPicPr>
          <p:cNvPr id="345" name="Google Shape;345;p50"/>
          <p:cNvPicPr preferRelativeResize="0"/>
          <p:nvPr/>
        </p:nvPicPr>
        <p:blipFill>
          <a:blip r:embed="rId5">
            <a:alphaModFix/>
          </a:blip>
          <a:stretch>
            <a:fillRect/>
          </a:stretch>
        </p:blipFill>
        <p:spPr>
          <a:xfrm>
            <a:off x="3219675" y="2460191"/>
            <a:ext cx="1820099" cy="104895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Performance Characterization: </a:t>
            </a:r>
            <a:endParaRPr/>
          </a:p>
          <a:p>
            <a:pPr marL="0" lvl="0" indent="0" algn="l" rtl="0">
              <a:spcBef>
                <a:spcPts val="0"/>
              </a:spcBef>
              <a:spcAft>
                <a:spcPts val="0"/>
              </a:spcAft>
              <a:buNone/>
            </a:pPr>
            <a:endParaRPr/>
          </a:p>
          <a:p>
            <a:pPr marL="0" lvl="0" indent="0" algn="l" rtl="0">
              <a:lnSpc>
                <a:spcPct val="115000"/>
              </a:lnSpc>
              <a:spcBef>
                <a:spcPts val="0"/>
              </a:spcBef>
              <a:spcAft>
                <a:spcPts val="1600"/>
              </a:spcAft>
              <a:buNone/>
            </a:pPr>
            <a:endParaRPr sz="1300" b="0">
              <a:solidFill>
                <a:schemeClr val="accent1"/>
              </a:solidFill>
              <a:latin typeface="Lato"/>
              <a:ea typeface="Lato"/>
              <a:cs typeface="Lato"/>
              <a:sym typeface="Lato"/>
            </a:endParaRPr>
          </a:p>
        </p:txBody>
      </p:sp>
      <p:sp>
        <p:nvSpPr>
          <p:cNvPr id="351" name="Google Shape;351;p51"/>
          <p:cNvSpPr txBox="1">
            <a:spLocks noGrp="1"/>
          </p:cNvSpPr>
          <p:nvPr>
            <p:ph type="body" idx="1"/>
          </p:nvPr>
        </p:nvSpPr>
        <p:spPr>
          <a:xfrm>
            <a:off x="729450" y="2102325"/>
            <a:ext cx="7688700" cy="22611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b="1"/>
              <a:t>1. Arithmetic Intensity (AIT)</a:t>
            </a:r>
            <a:r>
              <a:rPr lang="en"/>
              <a:t>: Ratio of number of arithmetic operations to the number of memory operations</a:t>
            </a:r>
            <a:endParaRPr/>
          </a:p>
          <a:p>
            <a:pPr marL="457200" lvl="0" indent="0" algn="l" rtl="0">
              <a:spcBef>
                <a:spcPts val="1600"/>
              </a:spcBef>
              <a:spcAft>
                <a:spcPts val="0"/>
              </a:spcAft>
              <a:buNone/>
            </a:pPr>
            <a:r>
              <a:rPr lang="en" b="1"/>
              <a:t>2. Sparsity: </a:t>
            </a:r>
            <a:r>
              <a:rPr lang="en"/>
              <a:t>The fraction of elements in data array that are zero</a:t>
            </a:r>
            <a:endParaRPr/>
          </a:p>
          <a:p>
            <a:pPr marL="457200" lvl="0" indent="0" algn="l" rtl="0">
              <a:spcBef>
                <a:spcPts val="1600"/>
              </a:spcBef>
              <a:spcAft>
                <a:spcPts val="0"/>
              </a:spcAft>
              <a:buNone/>
            </a:pPr>
            <a:r>
              <a:rPr lang="en" b="1"/>
              <a:t>3. Scalability: </a:t>
            </a:r>
            <a:r>
              <a:rPr lang="en"/>
              <a:t>Increase the number of cores, the number of arithmetic operation per core reduces proportionately.</a:t>
            </a:r>
            <a:endParaRPr/>
          </a:p>
          <a:p>
            <a:pPr marL="457200" lvl="0" indent="0" algn="l" rtl="0">
              <a:spcBef>
                <a:spcPts val="1600"/>
              </a:spcBef>
              <a:spcAft>
                <a:spcPts val="0"/>
              </a:spcAft>
              <a:buNone/>
            </a:pPr>
            <a:r>
              <a:rPr lang="en" b="1"/>
              <a:t>4. Single Core Performance:</a:t>
            </a:r>
            <a:r>
              <a:rPr lang="en"/>
              <a:t> Each core shouldn't have similar workload</a:t>
            </a:r>
            <a:endParaRPr/>
          </a:p>
          <a:p>
            <a:pPr marL="457200" lvl="0" indent="0" algn="l" rtl="0">
              <a:spcBef>
                <a:spcPts val="1600"/>
              </a:spcBef>
              <a:spcAft>
                <a:spcPts val="1600"/>
              </a:spcAft>
              <a:buNone/>
            </a:pPr>
            <a:r>
              <a:rPr lang="en" b="1"/>
              <a:t>5. Goodput:</a:t>
            </a:r>
            <a:r>
              <a:rPr lang="en"/>
              <a:t> Rate of useful work in a computation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Bottleneck of performance: </a:t>
            </a:r>
            <a:endParaRPr/>
          </a:p>
          <a:p>
            <a:pPr marL="0" lvl="0" indent="0" algn="l" rtl="0">
              <a:lnSpc>
                <a:spcPct val="115000"/>
              </a:lnSpc>
              <a:spcBef>
                <a:spcPts val="0"/>
              </a:spcBef>
              <a:spcAft>
                <a:spcPts val="1600"/>
              </a:spcAft>
              <a:buNone/>
            </a:pPr>
            <a:endParaRPr sz="1300" b="0">
              <a:solidFill>
                <a:schemeClr val="accent1"/>
              </a:solidFill>
              <a:latin typeface="Lato"/>
              <a:ea typeface="Lato"/>
              <a:cs typeface="Lato"/>
              <a:sym typeface="Lato"/>
            </a:endParaRPr>
          </a:p>
        </p:txBody>
      </p:sp>
      <p:sp>
        <p:nvSpPr>
          <p:cNvPr id="357" name="Google Shape;357;p52"/>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1. Unfolding -&gt; Increased Memory Access -&gt; Reduced AIT -&gt; Poor Single Core Performance</a:t>
            </a:r>
            <a:endParaRPr/>
          </a:p>
          <a:p>
            <a:pPr marL="457200" lvl="0" indent="0" algn="l" rtl="0">
              <a:spcBef>
                <a:spcPts val="1600"/>
              </a:spcBef>
              <a:spcAft>
                <a:spcPts val="0"/>
              </a:spcAft>
              <a:buNone/>
            </a:pPr>
            <a:r>
              <a:rPr lang="en"/>
              <a:t>2. Increase the number of cores -&gt; number of arithmetic operations in Parallel-GEMM reduced</a:t>
            </a:r>
            <a:endParaRPr/>
          </a:p>
          <a:p>
            <a:pPr marL="457200" lvl="0" indent="0" algn="l" rtl="0">
              <a:spcBef>
                <a:spcPts val="1600"/>
              </a:spcBef>
              <a:spcAft>
                <a:spcPts val="0"/>
              </a:spcAft>
              <a:buNone/>
            </a:pPr>
            <a:r>
              <a:rPr lang="en"/>
              <a:t>            - Good for large Matrix * large Matrix, Bad for small Matrix * small Matrix (Low AIT per core)</a:t>
            </a:r>
            <a:endParaRPr/>
          </a:p>
          <a:p>
            <a:pPr marL="457200" lvl="0" indent="0" algn="l" rtl="0">
              <a:spcBef>
                <a:spcPts val="1600"/>
              </a:spcBef>
              <a:spcAft>
                <a:spcPts val="0"/>
              </a:spcAft>
              <a:buNone/>
            </a:pPr>
            <a:r>
              <a:rPr lang="en"/>
              <a:t>3. Sparse Matrix Operation -&gt; Low goodput</a:t>
            </a:r>
            <a:endParaRPr/>
          </a:p>
          <a:p>
            <a:pPr marL="457200" lvl="0" indent="0" algn="l" rtl="0">
              <a:spcBef>
                <a:spcPts val="1600"/>
              </a:spcBef>
              <a:spcAft>
                <a:spcPts val="0"/>
              </a:spcAft>
              <a:buNone/>
            </a:pPr>
            <a:r>
              <a:rPr lang="en"/>
              <a:t>       </a:t>
            </a:r>
            <a:endParaRPr/>
          </a:p>
          <a:p>
            <a:pPr marL="0" lvl="0" indent="0" algn="l" rtl="0">
              <a:spcBef>
                <a:spcPts val="1600"/>
              </a:spcBef>
              <a:spcAft>
                <a:spcPts val="160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Tricks: </a:t>
            </a:r>
            <a:endParaRPr/>
          </a:p>
          <a:p>
            <a:pPr marL="0" lvl="0" indent="0" algn="l" rtl="0">
              <a:lnSpc>
                <a:spcPct val="115000"/>
              </a:lnSpc>
              <a:spcBef>
                <a:spcPts val="0"/>
              </a:spcBef>
              <a:spcAft>
                <a:spcPts val="1600"/>
              </a:spcAft>
              <a:buNone/>
            </a:pPr>
            <a:endParaRPr sz="1300" b="0">
              <a:solidFill>
                <a:schemeClr val="accent1"/>
              </a:solidFill>
              <a:latin typeface="Lato"/>
              <a:ea typeface="Lato"/>
              <a:cs typeface="Lato"/>
              <a:sym typeface="Lato"/>
            </a:endParaRPr>
          </a:p>
        </p:txBody>
      </p:sp>
      <p:sp>
        <p:nvSpPr>
          <p:cNvPr id="363" name="Google Shape;363;p53"/>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1. GEMM in Parallel -&gt; High AIT per core -&gt; Higher Scalability</a:t>
            </a:r>
            <a:endParaRPr/>
          </a:p>
          <a:p>
            <a:pPr marL="457200" lvl="0" indent="0" algn="l" rtl="0">
              <a:spcBef>
                <a:spcPts val="1600"/>
              </a:spcBef>
              <a:spcAft>
                <a:spcPts val="0"/>
              </a:spcAft>
              <a:buNone/>
            </a:pPr>
            <a:r>
              <a:rPr lang="en"/>
              <a:t>2. Sparse-Kernel -&gt; Increase Goodput</a:t>
            </a:r>
            <a:endParaRPr/>
          </a:p>
          <a:p>
            <a:pPr marL="457200" lvl="0" indent="0" algn="l" rtl="0">
              <a:spcBef>
                <a:spcPts val="1600"/>
              </a:spcBef>
              <a:spcAft>
                <a:spcPts val="1600"/>
              </a:spcAft>
              <a:buNone/>
            </a:pPr>
            <a:r>
              <a:rPr lang="en"/>
              <a:t>3. Stencil-Kernel -&gt; Compute CNN through direct convolution without unfolding -&gt; High AIT</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Latte: A language, Compiler, and Runtime for Elegant and Efficient Deep Learning </a:t>
            </a:r>
            <a:endParaRPr/>
          </a:p>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Limitation of existing Platform</a:t>
            </a:r>
            <a:endParaRPr/>
          </a:p>
        </p:txBody>
      </p:sp>
      <p:sp>
        <p:nvSpPr>
          <p:cNvPr id="374" name="Google Shape;374;p55"/>
          <p:cNvSpPr txBox="1">
            <a:spLocks noGrp="1"/>
          </p:cNvSpPr>
          <p:nvPr>
            <p:ph type="body" idx="1"/>
          </p:nvPr>
        </p:nvSpPr>
        <p:spPr>
          <a:xfrm>
            <a:off x="729450" y="2078875"/>
            <a:ext cx="7688700" cy="27285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AutoNum type="arabicPeriod"/>
            </a:pPr>
            <a:r>
              <a:rPr lang="en" dirty="0"/>
              <a:t>Represent the neural network as an array programming model</a:t>
            </a:r>
            <a:endParaRPr dirty="0"/>
          </a:p>
          <a:p>
            <a:pPr marL="457200" lvl="0" indent="0" algn="l" rtl="0">
              <a:spcBef>
                <a:spcPts val="1600"/>
              </a:spcBef>
              <a:spcAft>
                <a:spcPts val="0"/>
              </a:spcAft>
              <a:buNone/>
            </a:pPr>
            <a:r>
              <a:rPr lang="en" dirty="0"/>
              <a:t>Where network state is encoded as tensors with layers implemented as the function for this tensors. Downside is it pushes the responsibility of deriving array programming formulation of novel layers to the researchers.  </a:t>
            </a:r>
            <a:endParaRPr dirty="0"/>
          </a:p>
          <a:p>
            <a:pPr marL="457200" lvl="0" indent="-311150" algn="l" rtl="0">
              <a:spcBef>
                <a:spcPts val="1600"/>
              </a:spcBef>
              <a:spcAft>
                <a:spcPts val="0"/>
              </a:spcAft>
              <a:buSzPts val="1300"/>
              <a:buAutoNum type="arabicPeriod"/>
            </a:pPr>
            <a:r>
              <a:rPr lang="en" dirty="0"/>
              <a:t>Cross layer optimization</a:t>
            </a:r>
            <a:br>
              <a:rPr lang="en" dirty="0"/>
            </a:br>
            <a:r>
              <a:rPr lang="en" dirty="0"/>
              <a:t>Kernel fusion : Optimization method to reduce overhead of data transfer by fusing some sequential kernels into single kernel. Unable to perform kernel fusion with Static layer-specific libraries since the libraries are precompiled ahead of time. </a:t>
            </a:r>
            <a:endParaRPr dirty="0"/>
          </a:p>
        </p:txBody>
      </p:sp>
      <p:pic>
        <p:nvPicPr>
          <p:cNvPr id="4" name="Google Shape;327;p49">
            <a:extLst>
              <a:ext uri="{FF2B5EF4-FFF2-40B4-BE49-F238E27FC236}">
                <a16:creationId xmlns:a16="http://schemas.microsoft.com/office/drawing/2014/main" id="{1F90175F-13D8-4E4A-A5F1-AAF1A004DC31}"/>
              </a:ext>
            </a:extLst>
          </p:cNvPr>
          <p:cNvPicPr preferRelativeResize="0"/>
          <p:nvPr/>
        </p:nvPicPr>
        <p:blipFill>
          <a:blip r:embed="rId3">
            <a:alphaModFix/>
          </a:blip>
          <a:stretch>
            <a:fillRect/>
          </a:stretch>
        </p:blipFill>
        <p:spPr>
          <a:xfrm>
            <a:off x="6442075" y="826025"/>
            <a:ext cx="2065722" cy="535200"/>
          </a:xfrm>
          <a:prstGeom prst="rect">
            <a:avLst/>
          </a:prstGeom>
          <a:noFill/>
          <a:ln>
            <a:noFill/>
          </a:ln>
        </p:spPr>
      </p:pic>
      <p:pic>
        <p:nvPicPr>
          <p:cNvPr id="5" name="Google Shape;329;p49">
            <a:extLst>
              <a:ext uri="{FF2B5EF4-FFF2-40B4-BE49-F238E27FC236}">
                <a16:creationId xmlns:a16="http://schemas.microsoft.com/office/drawing/2014/main" id="{20C4A5AC-0646-CA42-86D6-E1A4356B3543}"/>
              </a:ext>
            </a:extLst>
          </p:cNvPr>
          <p:cNvPicPr preferRelativeResize="0"/>
          <p:nvPr/>
        </p:nvPicPr>
        <p:blipFill>
          <a:blip r:embed="rId4">
            <a:alphaModFix/>
          </a:blip>
          <a:stretch>
            <a:fillRect/>
          </a:stretch>
        </p:blipFill>
        <p:spPr>
          <a:xfrm>
            <a:off x="6789029" y="1451500"/>
            <a:ext cx="1073750" cy="894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0"/>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53" name="Google Shape;153;p20"/>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Latte : </a:t>
            </a:r>
            <a:endParaRPr/>
          </a:p>
        </p:txBody>
      </p:sp>
      <p:sp>
        <p:nvSpPr>
          <p:cNvPr id="380" name="Google Shape;380;p56"/>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Latte: A DSL for deep learning. User can express network as a collection of neurons, the same way it is introduce in textbook.</a:t>
            </a:r>
            <a:endParaRPr/>
          </a:p>
          <a:p>
            <a:pPr marL="0" lvl="0" indent="0" algn="l" rtl="0">
              <a:spcBef>
                <a:spcPts val="1600"/>
              </a:spcBef>
              <a:spcAft>
                <a:spcPts val="0"/>
              </a:spcAft>
              <a:buNone/>
            </a:pPr>
            <a:r>
              <a:rPr lang="en"/>
              <a:t>Hides low level details such as parallelization, heterogenous code generation, and optimization. </a:t>
            </a:r>
            <a:endParaRPr/>
          </a:p>
          <a:p>
            <a:pPr marL="0" lvl="0" indent="0" algn="l" rtl="0">
              <a:spcBef>
                <a:spcPts val="1600"/>
              </a:spcBef>
              <a:spcAft>
                <a:spcPts val="1600"/>
              </a:spcAft>
              <a:buNone/>
            </a:pPr>
            <a:r>
              <a:rPr lang="en"/>
              <a:t>Primitives use : Neurons, Ensemble(layers), Network</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57"/>
          <p:cNvPicPr preferRelativeResize="0"/>
          <p:nvPr/>
        </p:nvPicPr>
        <p:blipFill>
          <a:blip r:embed="rId3">
            <a:alphaModFix/>
          </a:blip>
          <a:stretch>
            <a:fillRect/>
          </a:stretch>
        </p:blipFill>
        <p:spPr>
          <a:xfrm>
            <a:off x="4690573" y="1124125"/>
            <a:ext cx="3859526" cy="3481499"/>
          </a:xfrm>
          <a:prstGeom prst="rect">
            <a:avLst/>
          </a:prstGeom>
          <a:noFill/>
          <a:ln>
            <a:noFill/>
          </a:ln>
        </p:spPr>
      </p:pic>
      <p:pic>
        <p:nvPicPr>
          <p:cNvPr id="386" name="Google Shape;386;p57"/>
          <p:cNvPicPr preferRelativeResize="0"/>
          <p:nvPr/>
        </p:nvPicPr>
        <p:blipFill>
          <a:blip r:embed="rId4">
            <a:alphaModFix/>
          </a:blip>
          <a:stretch>
            <a:fillRect/>
          </a:stretch>
        </p:blipFill>
        <p:spPr>
          <a:xfrm>
            <a:off x="298100" y="645799"/>
            <a:ext cx="4072224" cy="42249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8"/>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Compiler</a:t>
            </a:r>
            <a:endParaRPr/>
          </a:p>
          <a:p>
            <a:pPr marL="0" lvl="0" indent="0" algn="l" rtl="0">
              <a:spcBef>
                <a:spcPts val="0"/>
              </a:spcBef>
              <a:spcAft>
                <a:spcPts val="0"/>
              </a:spcAft>
              <a:buNone/>
            </a:pPr>
            <a:endParaRPr/>
          </a:p>
        </p:txBody>
      </p:sp>
      <p:sp>
        <p:nvSpPr>
          <p:cNvPr id="392" name="Google Shape;392;p58"/>
          <p:cNvSpPr txBox="1">
            <a:spLocks noGrp="1"/>
          </p:cNvSpPr>
          <p:nvPr>
            <p:ph type="body" idx="1"/>
          </p:nvPr>
        </p:nvSpPr>
        <p:spPr>
          <a:xfrm>
            <a:off x="727650" y="1978025"/>
            <a:ext cx="7688700" cy="299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compiler has 4 phase : </a:t>
            </a:r>
            <a:endParaRPr/>
          </a:p>
          <a:p>
            <a:pPr marL="457200" lvl="0" indent="-311150" algn="l" rtl="0">
              <a:spcBef>
                <a:spcPts val="1600"/>
              </a:spcBef>
              <a:spcAft>
                <a:spcPts val="0"/>
              </a:spcAft>
              <a:buSzPts val="1300"/>
              <a:buAutoNum type="arabicPeriod"/>
            </a:pPr>
            <a:r>
              <a:rPr lang="en"/>
              <a:t>Analysis</a:t>
            </a:r>
            <a:endParaRPr/>
          </a:p>
          <a:p>
            <a:pPr marL="457200" lvl="0" indent="-311150" algn="l" rtl="0">
              <a:spcBef>
                <a:spcPts val="0"/>
              </a:spcBef>
              <a:spcAft>
                <a:spcPts val="0"/>
              </a:spcAft>
              <a:buSzPts val="1300"/>
              <a:buAutoNum type="arabicPeriod"/>
            </a:pPr>
            <a:r>
              <a:rPr lang="en"/>
              <a:t>Synthesis</a:t>
            </a:r>
            <a:endParaRPr/>
          </a:p>
          <a:p>
            <a:pPr marL="457200" lvl="0" indent="-311150" algn="l" rtl="0">
              <a:spcBef>
                <a:spcPts val="0"/>
              </a:spcBef>
              <a:spcAft>
                <a:spcPts val="0"/>
              </a:spcAft>
              <a:buSzPts val="1300"/>
              <a:buAutoNum type="arabicPeriod"/>
            </a:pPr>
            <a:r>
              <a:rPr lang="en"/>
              <a:t>Optimization</a:t>
            </a:r>
            <a:endParaRPr/>
          </a:p>
          <a:p>
            <a:pPr marL="457200" lvl="0" indent="-311150" algn="l" rtl="0">
              <a:spcBef>
                <a:spcPts val="0"/>
              </a:spcBef>
              <a:spcAft>
                <a:spcPts val="0"/>
              </a:spcAft>
              <a:buSzPts val="1300"/>
              <a:buAutoNum type="arabicPeriod"/>
            </a:pPr>
            <a:r>
              <a:rPr lang="en"/>
              <a:t>CodeGen</a:t>
            </a:r>
            <a:endParaRPr/>
          </a:p>
          <a:p>
            <a:pPr marL="0" lvl="0" indent="0" algn="l" rtl="0">
              <a:spcBef>
                <a:spcPts val="1600"/>
              </a:spcBef>
              <a:spcAft>
                <a:spcPts val="0"/>
              </a:spcAft>
              <a:buNone/>
            </a:pPr>
            <a:r>
              <a:rPr lang="en"/>
              <a:t>Intermediate representation : User description trivially maps to a data-flow graph. Nodes represent computation while edges represent data dependency</a:t>
            </a:r>
            <a:endParaRPr/>
          </a:p>
          <a:p>
            <a:pPr marL="0" lvl="0" indent="0" algn="l" rtl="0">
              <a:spcBef>
                <a:spcPts val="1600"/>
              </a:spcBef>
              <a:spcAft>
                <a:spcPts val="0"/>
              </a:spcAft>
              <a:buNone/>
            </a:pPr>
            <a:r>
              <a:rPr lang="en"/>
              <a:t>Extends the graph engine approach by replacing generic operation on tensors with abstraction specific to neural networks. </a:t>
            </a:r>
            <a:endParaRPr/>
          </a:p>
          <a:p>
            <a:pPr marL="0" lvl="0" indent="0" algn="l" rtl="0">
              <a:spcBef>
                <a:spcPts val="1600"/>
              </a:spcBef>
              <a:spcAft>
                <a:spcPts val="0"/>
              </a:spcAft>
              <a:buClr>
                <a:srgbClr val="000000"/>
              </a:buClr>
              <a:buSzPts val="1100"/>
              <a:buFont typeface="Arial"/>
              <a:buNone/>
            </a:pPr>
            <a:r>
              <a:rPr lang="en"/>
              <a:t>. </a:t>
            </a:r>
            <a:endParaRPr/>
          </a:p>
          <a:p>
            <a:pPr marL="0" lvl="0" indent="0" algn="l" rtl="0">
              <a:spcBef>
                <a:spcPts val="1600"/>
              </a:spcBef>
              <a:spcAft>
                <a:spcPts val="1600"/>
              </a:spcAft>
              <a:buNone/>
            </a:pPr>
            <a:endParaRPr/>
          </a:p>
        </p:txBody>
      </p:sp>
      <p:pic>
        <p:nvPicPr>
          <p:cNvPr id="393" name="Google Shape;393;p58"/>
          <p:cNvPicPr preferRelativeResize="0"/>
          <p:nvPr/>
        </p:nvPicPr>
        <p:blipFill>
          <a:blip r:embed="rId3">
            <a:alphaModFix/>
          </a:blip>
          <a:stretch>
            <a:fillRect/>
          </a:stretch>
        </p:blipFill>
        <p:spPr>
          <a:xfrm>
            <a:off x="4158000" y="1547578"/>
            <a:ext cx="3703999" cy="17890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9"/>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Optimization</a:t>
            </a:r>
            <a:endParaRPr/>
          </a:p>
        </p:txBody>
      </p:sp>
      <p:sp>
        <p:nvSpPr>
          <p:cNvPr id="399" name="Google Shape;399;p59"/>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Type of optimization involved :</a:t>
            </a:r>
            <a:endParaRPr/>
          </a:p>
          <a:p>
            <a:pPr marL="457200" lvl="0" indent="-311150" algn="l" rtl="0">
              <a:spcBef>
                <a:spcPts val="1600"/>
              </a:spcBef>
              <a:spcAft>
                <a:spcPts val="0"/>
              </a:spcAft>
              <a:buSzPts val="1300"/>
              <a:buAutoNum type="arabicPeriod"/>
            </a:pPr>
            <a:r>
              <a:rPr lang="en"/>
              <a:t>Increasing Locality</a:t>
            </a:r>
            <a:endParaRPr/>
          </a:p>
          <a:p>
            <a:pPr marL="457200" lvl="0" indent="-311150" algn="l" rtl="0">
              <a:spcBef>
                <a:spcPts val="0"/>
              </a:spcBef>
              <a:spcAft>
                <a:spcPts val="0"/>
              </a:spcAft>
              <a:buSzPts val="1300"/>
              <a:buAutoNum type="arabicPeriod"/>
            </a:pPr>
            <a:r>
              <a:rPr lang="en"/>
              <a:t>Reducing Overhead</a:t>
            </a:r>
            <a:endParaRPr/>
          </a:p>
          <a:p>
            <a:pPr marL="457200" lvl="0" indent="-311150" algn="l" rtl="0">
              <a:spcBef>
                <a:spcPts val="0"/>
              </a:spcBef>
              <a:spcAft>
                <a:spcPts val="0"/>
              </a:spcAft>
              <a:buSzPts val="1300"/>
              <a:buAutoNum type="arabicPeriod"/>
            </a:pPr>
            <a:r>
              <a:rPr lang="en"/>
              <a:t>Enabling Parallelization</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Intra Layer Optimization</a:t>
            </a:r>
            <a:endParaRPr/>
          </a:p>
        </p:txBody>
      </p:sp>
      <p:sp>
        <p:nvSpPr>
          <p:cNvPr id="405" name="Google Shape;405;p60"/>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AutoNum type="arabicPeriod"/>
            </a:pPr>
            <a:r>
              <a:rPr lang="en"/>
              <a:t>Library Kernel Pattern Matching</a:t>
            </a:r>
            <a:endParaRPr/>
          </a:p>
          <a:p>
            <a:pPr marL="457200" lvl="0" indent="0" algn="l" rtl="0">
              <a:spcBef>
                <a:spcPts val="1600"/>
              </a:spcBef>
              <a:spcAft>
                <a:spcPts val="0"/>
              </a:spcAft>
              <a:buNone/>
            </a:pPr>
            <a:r>
              <a:rPr lang="en"/>
              <a:t>A pass that lowered  synthesized code into library calls. Leverage highly efficient kernel from vendors.  Example : A convolution layer computation into GEMM function call.  </a:t>
            </a:r>
            <a:endParaRPr/>
          </a:p>
          <a:p>
            <a:pPr marL="457200" lvl="0" indent="-311150" algn="l" rtl="0">
              <a:spcBef>
                <a:spcPts val="1600"/>
              </a:spcBef>
              <a:spcAft>
                <a:spcPts val="0"/>
              </a:spcAft>
              <a:buSzPts val="1300"/>
              <a:buAutoNum type="arabicPeriod"/>
            </a:pPr>
            <a:r>
              <a:rPr lang="en"/>
              <a:t>Loop Tiling</a:t>
            </a:r>
            <a:endParaRPr/>
          </a:p>
          <a:p>
            <a:pPr marL="457200" lvl="0" indent="0" algn="l" rtl="0">
              <a:spcBef>
                <a:spcPts val="1600"/>
              </a:spcBef>
              <a:spcAft>
                <a:spcPts val="1600"/>
              </a:spcAft>
              <a:buNone/>
            </a:pPr>
            <a:r>
              <a:rPr lang="en"/>
              <a:t>Synthesized code is loop heavy. Can benefit from loop tiling. Allow parallelization while sharing values in cache.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1"/>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Cross Layer Fusion</a:t>
            </a:r>
            <a:endParaRPr/>
          </a:p>
        </p:txBody>
      </p:sp>
      <p:sp>
        <p:nvSpPr>
          <p:cNvPr id="411" name="Google Shape;411;p61"/>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allows thread to reuse data computed for a tile to immediately compute the output of the next layer. The fusion only occurs when there is no dependence along dimensions greater than the tiled dimension.</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62"/>
          <p:cNvPicPr preferRelativeResize="0"/>
          <p:nvPr/>
        </p:nvPicPr>
        <p:blipFill>
          <a:blip r:embed="rId3">
            <a:alphaModFix/>
          </a:blip>
          <a:stretch>
            <a:fillRect/>
          </a:stretch>
        </p:blipFill>
        <p:spPr>
          <a:xfrm>
            <a:off x="1037650" y="842600"/>
            <a:ext cx="6963325" cy="39288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Parallelization</a:t>
            </a:r>
            <a:endParaRPr/>
          </a:p>
        </p:txBody>
      </p:sp>
      <p:sp>
        <p:nvSpPr>
          <p:cNvPr id="422" name="Google Shape;422;p63"/>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AutoNum type="arabicPeriod"/>
            </a:pPr>
            <a:r>
              <a:rPr lang="en"/>
              <a:t>Computation of an ensemble is implicitly data-parallel across batch items since there is no dependency.</a:t>
            </a:r>
            <a:endParaRPr/>
          </a:p>
          <a:p>
            <a:pPr marL="457200" lvl="0" indent="-311150" algn="l" rtl="0">
              <a:spcBef>
                <a:spcPts val="0"/>
              </a:spcBef>
              <a:spcAft>
                <a:spcPts val="0"/>
              </a:spcAft>
              <a:buSzPts val="1300"/>
              <a:buAutoNum type="arabicPeriod"/>
            </a:pPr>
            <a:r>
              <a:rPr lang="en"/>
              <a:t>Inside an iteration of batch loop, there typically exists a tiled loop. The computation of each loop tile is also data parallel because the neuron’s output does not depend on any other neurons in the ensemble.</a:t>
            </a:r>
            <a:endParaRPr/>
          </a:p>
          <a:p>
            <a:pPr marL="457200" lvl="0" indent="0" algn="l" rtl="0">
              <a:spcBef>
                <a:spcPts val="1600"/>
              </a:spcBef>
              <a:spcAft>
                <a:spcPts val="160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64"/>
          <p:cNvPicPr preferRelativeResize="0"/>
          <p:nvPr/>
        </p:nvPicPr>
        <p:blipFill>
          <a:blip r:embed="rId3">
            <a:alphaModFix/>
          </a:blip>
          <a:stretch>
            <a:fillRect/>
          </a:stretch>
        </p:blipFill>
        <p:spPr>
          <a:xfrm>
            <a:off x="96375" y="1112250"/>
            <a:ext cx="4722149" cy="3352201"/>
          </a:xfrm>
          <a:prstGeom prst="rect">
            <a:avLst/>
          </a:prstGeom>
          <a:noFill/>
          <a:ln>
            <a:noFill/>
          </a:ln>
        </p:spPr>
      </p:pic>
      <p:pic>
        <p:nvPicPr>
          <p:cNvPr id="428" name="Google Shape;428;p64"/>
          <p:cNvPicPr preferRelativeResize="0"/>
          <p:nvPr/>
        </p:nvPicPr>
        <p:blipFill>
          <a:blip r:embed="rId4">
            <a:alphaModFix/>
          </a:blip>
          <a:stretch>
            <a:fillRect/>
          </a:stretch>
        </p:blipFill>
        <p:spPr>
          <a:xfrm>
            <a:off x="4937299" y="1142700"/>
            <a:ext cx="4020674" cy="32913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65"/>
          <p:cNvPicPr preferRelativeResize="0"/>
          <p:nvPr/>
        </p:nvPicPr>
        <p:blipFill>
          <a:blip r:embed="rId3">
            <a:alphaModFix/>
          </a:blip>
          <a:stretch>
            <a:fillRect/>
          </a:stretch>
        </p:blipFill>
        <p:spPr>
          <a:xfrm>
            <a:off x="1463475" y="1005225"/>
            <a:ext cx="5304874" cy="3784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1"/>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59" name="Google Shape;159;p21"/>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Conclusion</a:t>
            </a:r>
            <a:endParaRPr/>
          </a:p>
        </p:txBody>
      </p:sp>
      <p:sp>
        <p:nvSpPr>
          <p:cNvPr id="439" name="Google Shape;439;p66"/>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AutoNum type="arabicPeriod"/>
            </a:pPr>
            <a:r>
              <a:rPr lang="en"/>
              <a:t>Computation and structure of Deep Learning varied a lot and is unique such that it requires its own compiler to allow significant optimization. </a:t>
            </a:r>
            <a:endParaRPr/>
          </a:p>
          <a:p>
            <a:pPr marL="457200" lvl="0" indent="-311150" algn="l" rtl="0">
              <a:spcBef>
                <a:spcPts val="0"/>
              </a:spcBef>
              <a:spcAft>
                <a:spcPts val="0"/>
              </a:spcAft>
              <a:buSzPts val="1300"/>
              <a:buAutoNum type="arabicPeriod"/>
            </a:pPr>
            <a:r>
              <a:rPr lang="en"/>
              <a:t>Target hardware for DL platform are too heterogeneous such that compiler will need a certain mechanism to generate efficient code.</a:t>
            </a:r>
            <a:endParaRPr/>
          </a:p>
          <a:p>
            <a:pPr marL="457200" lvl="0" indent="-311150" algn="l" rtl="0">
              <a:spcBef>
                <a:spcPts val="0"/>
              </a:spcBef>
              <a:spcAft>
                <a:spcPts val="0"/>
              </a:spcAft>
              <a:buSzPts val="1300"/>
              <a:buAutoNum type="arabicPeriod"/>
            </a:pPr>
            <a:r>
              <a:rPr lang="en"/>
              <a:t>Improvements in performance requires close co-design of algorithm and hardware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445" name="Google Shape;445;p67"/>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a:solidFill>
                  <a:schemeClr val="accent5"/>
                </a:solidFill>
              </a:rPr>
              <a:t>1. https://www.usenix.org/conference/osdi18/presentation/chen</a:t>
            </a:r>
            <a:endParaRPr>
              <a:solidFill>
                <a:schemeClr val="accent5"/>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2"/>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65" name="Google Shape;165;p22"/>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71" name="Google Shape;171;p23"/>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77" name="Google Shape;177;p24"/>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5"/>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83" name="Google Shape;183;p25"/>
          <p:cNvPicPr preferRelativeResize="0"/>
          <p:nvPr/>
        </p:nvPicPr>
        <p:blipFill>
          <a:blip r:embed="rId3">
            <a:alphaModFix/>
          </a:blip>
          <a:stretch>
            <a:fillRect/>
          </a:stretch>
        </p:blipFill>
        <p:spPr>
          <a:xfrm>
            <a:off x="152400" y="1"/>
            <a:ext cx="8873059" cy="4991101"/>
          </a:xfrm>
          <a:prstGeom prst="rect">
            <a:avLst/>
          </a:prstGeom>
          <a:noFill/>
          <a:ln>
            <a:noFill/>
          </a:ln>
        </p:spPr>
      </p:pic>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686</Words>
  <Application>Microsoft Macintosh PowerPoint</Application>
  <PresentationFormat>On-screen Show (16:9)</PresentationFormat>
  <Paragraphs>72</Paragraphs>
  <Slides>51</Slides>
  <Notes>51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Lato</vt:lpstr>
      <vt:lpstr>Raleway</vt:lpstr>
      <vt:lpstr>Streamline</vt:lpstr>
      <vt:lpstr>Compilers for AI</vt:lpstr>
      <vt:lpstr>Outline</vt:lpstr>
      <vt:lpstr>TVM: An automated end-to-end optimizing compiler for Deep learning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Optimizing CNNs on Multicores for Scalability, Performance and Goodput</vt:lpstr>
      <vt:lpstr>Existing approach:  </vt:lpstr>
      <vt:lpstr>Goal: Efficient Training of CNN on CPU  </vt:lpstr>
      <vt:lpstr>Performance Characterization:   </vt:lpstr>
      <vt:lpstr>Bottleneck of performance:  </vt:lpstr>
      <vt:lpstr>Tricks:  </vt:lpstr>
      <vt:lpstr>Latte: A language, Compiler, and Runtime for Elegant and Efficient Deep Learning  </vt:lpstr>
      <vt:lpstr>Limitation of existing Platform</vt:lpstr>
      <vt:lpstr>Latte : </vt:lpstr>
      <vt:lpstr>PowerPoint Presentation</vt:lpstr>
      <vt:lpstr>Compiler </vt:lpstr>
      <vt:lpstr>Optimization</vt:lpstr>
      <vt:lpstr>Intra Layer Optimization</vt:lpstr>
      <vt:lpstr>Cross Layer Fusion</vt:lpstr>
      <vt:lpstr>PowerPoint Presentation</vt:lpstr>
      <vt:lpstr>Parallelization</vt:lpstr>
      <vt:lpstr>PowerPoint Presentation</vt:lpstr>
      <vt:lpstr>PowerPoint Presentation</vt:lpstr>
      <vt:lpstr>Conclusion</vt:lpstr>
      <vt:lpstr>References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Compilers for AI</dc:title>
  <cp:lastModifiedBy>Microsoft Office User</cp:lastModifiedBy>
  <cp:revision>1</cp:revision>
  <dcterms:modified xsi:type="dcterms:W3CDTF">2019-03-04T12:49:56Z</dcterms:modified>
</cp:coreProperties>
</file>