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5558" autoAdjust="0"/>
  </p:normalViewPr>
  <p:slideViewPr>
    <p:cSldViewPr>
      <p:cViewPr varScale="1">
        <p:scale>
          <a:sx n="94" d="100"/>
          <a:sy n="94" d="100"/>
        </p:scale>
        <p:origin x="-4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33170-D4C0-49B1-9A5C-C2F30E2122A9}" type="datetimeFigureOut">
              <a:rPr lang="en-US" smtClean="0"/>
              <a:t>1/21/2009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5006F-23E6-44F2-876A-8F40D283D9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dirty="0" smtClean="0"/>
              <a:t>Progressive evaluation</a:t>
            </a:r>
            <a:r>
              <a:rPr lang="en-US" sz="1500" dirty="0" smtClean="0"/>
              <a:t>. To what extent partially completed code can be executed to obtain feedback on code behavior.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dirty="0" smtClean="0"/>
              <a:t>Domain correspondence</a:t>
            </a:r>
            <a:r>
              <a:rPr lang="en-US" sz="1500" dirty="0" smtClean="0"/>
              <a:t>. How clearly the API components map to the domain and any special tricks that the developer needs to be aware of to accomplish some functionality.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5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5006F-23E6-44F2-876A-8F40D283D9A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0" dirty="0" smtClean="0"/>
              <a:t>Problem:</a:t>
            </a:r>
            <a:r>
              <a:rPr lang="en-US" sz="1500" b="0" baseline="0" dirty="0" smtClean="0"/>
              <a:t> dynamic language, IDE analysis isn’t sophisticated enough, compare to Python IDE (Komodo)</a:t>
            </a:r>
            <a:endParaRPr lang="en-US" sz="1500" b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dirty="0" smtClean="0"/>
              <a:t>Penetrability</a:t>
            </a:r>
            <a:r>
              <a:rPr lang="en-US" sz="1500" dirty="0" smtClean="0"/>
              <a:t>. How the API facilitates exploration, analysis, and understanding of its components, and how targeted developers go about retrieving what is needed.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5006F-23E6-44F2-876A-8F40D283D9A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dirty="0" smtClean="0"/>
              <a:t>Abstraction level</a:t>
            </a:r>
            <a:r>
              <a:rPr lang="en-US" sz="1200" dirty="0" smtClean="0"/>
              <a:t>. The minimum and maximum levels of abstraction exposed by the API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5006F-23E6-44F2-876A-8F40D283D9A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04C-1658-4A70-A578-B265900C2DED}" type="datetimeFigureOut">
              <a:rPr lang="en-US" smtClean="0"/>
              <a:t>1/21/2009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038F-014E-49CC-A26B-69588AB1B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04C-1658-4A70-A578-B265900C2DED}" type="datetimeFigureOut">
              <a:rPr lang="en-US" smtClean="0"/>
              <a:t>1/21/2009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038F-014E-49CC-A26B-69588AB1B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04C-1658-4A70-A578-B265900C2DED}" type="datetimeFigureOut">
              <a:rPr lang="en-US" smtClean="0"/>
              <a:t>1/21/2009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038F-014E-49CC-A26B-69588AB1B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04C-1658-4A70-A578-B265900C2DED}" type="datetimeFigureOut">
              <a:rPr lang="en-US" smtClean="0"/>
              <a:t>1/21/2009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038F-014E-49CC-A26B-69588AB1B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04C-1658-4A70-A578-B265900C2DED}" type="datetimeFigureOut">
              <a:rPr lang="en-US" smtClean="0"/>
              <a:t>1/21/2009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038F-014E-49CC-A26B-69588AB1B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04C-1658-4A70-A578-B265900C2DED}" type="datetimeFigureOut">
              <a:rPr lang="en-US" smtClean="0"/>
              <a:t>1/21/2009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038F-014E-49CC-A26B-69588AB1B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04C-1658-4A70-A578-B265900C2DED}" type="datetimeFigureOut">
              <a:rPr lang="en-US" smtClean="0"/>
              <a:t>1/21/2009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038F-014E-49CC-A26B-69588AB1B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04C-1658-4A70-A578-B265900C2DED}" type="datetimeFigureOut">
              <a:rPr lang="en-US" smtClean="0"/>
              <a:t>1/21/2009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038F-014E-49CC-A26B-69588AB1B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04C-1658-4A70-A578-B265900C2DED}" type="datetimeFigureOut">
              <a:rPr lang="en-US" smtClean="0"/>
              <a:t>1/21/2009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038F-014E-49CC-A26B-69588AB1B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04C-1658-4A70-A578-B265900C2DED}" type="datetimeFigureOut">
              <a:rPr lang="en-US" smtClean="0"/>
              <a:t>1/21/2009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038F-014E-49CC-A26B-69588AB1B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04C-1658-4A70-A578-B265900C2DED}" type="datetimeFigureOut">
              <a:rPr lang="en-US" smtClean="0"/>
              <a:t>1/21/2009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038F-014E-49CC-A26B-69588AB1B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4A04C-1658-4A70-A578-B265900C2DED}" type="datetimeFigureOut">
              <a:rPr lang="en-US" smtClean="0"/>
              <a:t>1/21/2009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A038F-014E-49CC-A26B-69588AB1B9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Ruby on Rails Evaluation –</a:t>
            </a:r>
            <a:br>
              <a:rPr lang="en-US" dirty="0" smtClean="0"/>
            </a:br>
            <a:r>
              <a:rPr lang="en-US" dirty="0" smtClean="0"/>
              <a:t>Cognitive Dimensions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Joshua Sunshine</a:t>
            </a:r>
          </a:p>
          <a:p>
            <a:r>
              <a:rPr lang="en-US" dirty="0" smtClean="0"/>
              <a:t>josh.sunshine@cs.cmu.edu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on Rails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components discussed in report:</a:t>
            </a:r>
          </a:p>
          <a:p>
            <a:pPr lvl="1"/>
            <a:r>
              <a:rPr lang="en-US" dirty="0" smtClean="0"/>
              <a:t>Ruby language: dynamic language, </a:t>
            </a:r>
            <a:r>
              <a:rPr lang="en-US" dirty="0" err="1" smtClean="0"/>
              <a:t>SmallTalk</a:t>
            </a:r>
            <a:r>
              <a:rPr lang="en-US" dirty="0" smtClean="0"/>
              <a:t> heir</a:t>
            </a:r>
          </a:p>
          <a:p>
            <a:pPr lvl="1"/>
            <a:r>
              <a:rPr lang="en-US" dirty="0" smtClean="0"/>
              <a:t>Rails framework: </a:t>
            </a:r>
          </a:p>
          <a:p>
            <a:pPr lvl="2"/>
            <a:r>
              <a:rPr lang="en-US" dirty="0" smtClean="0"/>
              <a:t>Designed for web application development</a:t>
            </a:r>
            <a:endParaRPr lang="en-US" dirty="0"/>
          </a:p>
          <a:p>
            <a:pPr lvl="2"/>
            <a:r>
              <a:rPr lang="en-US" dirty="0"/>
              <a:t>I</a:t>
            </a:r>
            <a:r>
              <a:rPr lang="en-US" dirty="0" smtClean="0"/>
              <a:t>mplements model-view-controller design pattern</a:t>
            </a:r>
          </a:p>
          <a:p>
            <a:pPr lvl="2"/>
            <a:r>
              <a:rPr lang="en-US" dirty="0" smtClean="0"/>
              <a:t>Strong support in agile development community</a:t>
            </a:r>
          </a:p>
          <a:p>
            <a:pPr lvl="1"/>
            <a:r>
              <a:rPr lang="en-US" dirty="0" err="1" smtClean="0"/>
              <a:t>RadRails</a:t>
            </a:r>
            <a:r>
              <a:rPr lang="en-US" dirty="0" smtClean="0"/>
              <a:t> IDE:</a:t>
            </a:r>
          </a:p>
          <a:p>
            <a:pPr lvl="2"/>
            <a:r>
              <a:rPr lang="en-US" dirty="0" smtClean="0"/>
              <a:t>Graphical interface for rails specific features</a:t>
            </a:r>
          </a:p>
          <a:p>
            <a:pPr lvl="2"/>
            <a:r>
              <a:rPr lang="en-US" dirty="0" smtClean="0"/>
              <a:t>Ruby language support (e.g. code completion)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Default, Smart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962400"/>
          </a:xfrm>
        </p:spPr>
        <p:txBody>
          <a:bodyPr/>
          <a:lstStyle/>
          <a:p>
            <a:r>
              <a:rPr lang="en-US" dirty="0" smtClean="0"/>
              <a:t>Point: Rails provides default design</a:t>
            </a:r>
          </a:p>
          <a:p>
            <a:pPr lvl="1"/>
            <a:r>
              <a:rPr lang="en-US" dirty="0" smtClean="0"/>
              <a:t>Model view controller</a:t>
            </a:r>
          </a:p>
          <a:p>
            <a:pPr lvl="1"/>
            <a:r>
              <a:rPr lang="en-US" dirty="0" smtClean="0"/>
              <a:t>Create, Read, Update, and Delete (CRUD) pages</a:t>
            </a:r>
          </a:p>
          <a:p>
            <a:pPr lvl="1"/>
            <a:r>
              <a:rPr lang="en-US" dirty="0" smtClean="0"/>
              <a:t>Generators</a:t>
            </a:r>
          </a:p>
          <a:p>
            <a:r>
              <a:rPr lang="en-US" dirty="0" smtClean="0"/>
              <a:t>Applies to: Framework</a:t>
            </a:r>
          </a:p>
          <a:p>
            <a:r>
              <a:rPr lang="en-US" dirty="0" smtClean="0"/>
              <a:t>Cognitive Dimension(s): progressive evaluation, domain correspondence</a:t>
            </a:r>
          </a:p>
          <a:p>
            <a:pPr lvl="1"/>
            <a:endParaRPr lang="en-US" dirty="0"/>
          </a:p>
        </p:txBody>
      </p:sp>
      <p:pic>
        <p:nvPicPr>
          <p:cNvPr id="4" name="Picture 3" descr="generator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181600"/>
            <a:ext cx="8229600" cy="12298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/>
          <a:lstStyle/>
          <a:p>
            <a:r>
              <a:rPr lang="en-US" dirty="0" smtClean="0"/>
              <a:t>Point: Code completion is not specific enough to  be useful</a:t>
            </a:r>
          </a:p>
          <a:p>
            <a:r>
              <a:rPr lang="en-US" dirty="0" smtClean="0"/>
              <a:t>Applies to: language, IDE</a:t>
            </a:r>
          </a:p>
          <a:p>
            <a:r>
              <a:rPr lang="en-US" dirty="0" smtClean="0"/>
              <a:t>Cognitive Dimension(s): penetrability</a:t>
            </a:r>
          </a:p>
          <a:p>
            <a:pPr lvl="1"/>
            <a:endParaRPr lang="en-US" dirty="0"/>
          </a:p>
        </p:txBody>
      </p:sp>
      <p:pic>
        <p:nvPicPr>
          <p:cNvPr id="4" name="Picture 3" descr="intellisen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4975" y="1600200"/>
            <a:ext cx="3095625" cy="33337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Point: Migrations provide high level abstraction for data modeling:</a:t>
            </a:r>
          </a:p>
          <a:p>
            <a:pPr lvl="1"/>
            <a:r>
              <a:rPr lang="en-US" dirty="0" smtClean="0"/>
              <a:t>Specialized ruby files for updating the data model</a:t>
            </a:r>
          </a:p>
          <a:p>
            <a:pPr lvl="1"/>
            <a:r>
              <a:rPr lang="en-US" dirty="0" smtClean="0"/>
              <a:t>Invertible</a:t>
            </a:r>
          </a:p>
          <a:p>
            <a:pPr lvl="1"/>
            <a:r>
              <a:rPr lang="en-US" dirty="0" smtClean="0"/>
              <a:t>Objects not records</a:t>
            </a:r>
          </a:p>
          <a:p>
            <a:r>
              <a:rPr lang="en-US" dirty="0" smtClean="0"/>
              <a:t>Applies to: framework</a:t>
            </a:r>
          </a:p>
          <a:p>
            <a:r>
              <a:rPr lang="en-US" dirty="0" smtClean="0"/>
              <a:t>Cognitive dimension(s): abstraction level</a:t>
            </a:r>
          </a:p>
          <a:p>
            <a:pPr lvl="1"/>
            <a:endParaRPr lang="en-US" dirty="0"/>
          </a:p>
        </p:txBody>
      </p:sp>
      <p:pic>
        <p:nvPicPr>
          <p:cNvPr id="4" name="Picture 3" descr="migrati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1600200"/>
            <a:ext cx="3886200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Rails leverages dynamic language yielding excellent domain correspondence, progressive evaluation, and abstraction level easily mitigating penetrability problems.</a:t>
            </a:r>
          </a:p>
          <a:p>
            <a:r>
              <a:rPr lang="en-US" dirty="0" smtClean="0"/>
              <a:t>Cognitive dimensions are an effective way of evaluating rails.</a:t>
            </a:r>
          </a:p>
          <a:p>
            <a:r>
              <a:rPr lang="en-US" dirty="0" smtClean="0"/>
              <a:t>Error prevention is a major missing item. It is also a major drawback of the dynamic approach.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316</Words>
  <Application>Microsoft Office PowerPoint</Application>
  <PresentationFormat>On-screen Show (4:3)</PresentationFormat>
  <Paragraphs>43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Ruby on Rails Evaluation – Cognitive Dimensions</vt:lpstr>
      <vt:lpstr>Ruby on Rails Introduction</vt:lpstr>
      <vt:lpstr>Default, Smart Design</vt:lpstr>
      <vt:lpstr>Code completion</vt:lpstr>
      <vt:lpstr>Migrations</vt:lpstr>
      <vt:lpstr>Conclusion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Ruby on Rails Evaluation – Cognitive Dimensions</dc:title>
  <dc:creator>Carnegie Mellon University</dc:creator>
  <cp:lastModifiedBy>Carnegie Mellon University</cp:lastModifiedBy>
  <cp:revision>10</cp:revision>
  <dcterms:created xsi:type="dcterms:W3CDTF">2009-01-21T15:59:55Z</dcterms:created>
  <dcterms:modified xsi:type="dcterms:W3CDTF">2009-01-21T16:44:16Z</dcterms:modified>
</cp:coreProperties>
</file>