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179" r:id="rId2"/>
    <p:sldId id="1144" r:id="rId3"/>
    <p:sldId id="730" r:id="rId4"/>
    <p:sldId id="1180" r:id="rId5"/>
    <p:sldId id="1181" r:id="rId6"/>
    <p:sldId id="1182" r:id="rId7"/>
    <p:sldId id="1145" r:id="rId8"/>
    <p:sldId id="1088" r:id="rId9"/>
    <p:sldId id="1089" r:id="rId10"/>
    <p:sldId id="1091" r:id="rId11"/>
    <p:sldId id="1092" r:id="rId12"/>
    <p:sldId id="1093" r:id="rId13"/>
    <p:sldId id="1094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77" r:id="rId22"/>
    <p:sldId id="1178" r:id="rId23"/>
    <p:sldId id="1174" r:id="rId24"/>
    <p:sldId id="1090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6" r:id="rId36"/>
    <p:sldId id="1184" r:id="rId37"/>
    <p:sldId id="1173" r:id="rId38"/>
    <p:sldId id="1146" r:id="rId39"/>
    <p:sldId id="1147" r:id="rId40"/>
    <p:sldId id="1150" r:id="rId41"/>
    <p:sldId id="1053" r:id="rId42"/>
    <p:sldId id="1153" r:id="rId43"/>
    <p:sldId id="1152" r:id="rId44"/>
    <p:sldId id="1154" r:id="rId45"/>
    <p:sldId id="1041" r:id="rId46"/>
    <p:sldId id="1042" r:id="rId47"/>
    <p:sldId id="1160" r:id="rId48"/>
    <p:sldId id="104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1063" r:id="rId59"/>
    <p:sldId id="1064" r:id="rId60"/>
    <p:sldId id="1065" r:id="rId61"/>
    <p:sldId id="1155" r:id="rId62"/>
    <p:sldId id="1158" r:id="rId63"/>
    <p:sldId id="1162" r:id="rId64"/>
    <p:sldId id="1163" r:id="rId65"/>
    <p:sldId id="1159" r:id="rId66"/>
    <p:sldId id="1076" r:id="rId67"/>
    <p:sldId id="1161" r:id="rId68"/>
    <p:sldId id="1077" r:id="rId69"/>
    <p:sldId id="1078" r:id="rId70"/>
    <p:sldId id="1079" r:id="rId71"/>
    <p:sldId id="1080" r:id="rId72"/>
    <p:sldId id="1081" r:id="rId73"/>
    <p:sldId id="1164" r:id="rId74"/>
    <p:sldId id="1183" r:id="rId75"/>
    <p:sldId id="1086" r:id="rId76"/>
    <p:sldId id="1176" r:id="rId77"/>
  </p:sldIdLst>
  <p:sldSz cx="9144000" cy="6858000" type="screen4x3"/>
  <p:notesSz cx="7302500" cy="9586913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0216-916A-425F-AE80-C235C3A27F6B}" v="62" dt="2020-10-13T02:33:47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4113" autoAdjust="0"/>
  </p:normalViewPr>
  <p:slideViewPr>
    <p:cSldViewPr snapToObjects="1">
      <p:cViewPr varScale="1">
        <p:scale>
          <a:sx n="78" d="100"/>
          <a:sy n="78" d="100"/>
        </p:scale>
        <p:origin x="28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AEF0216-916A-425F-AE80-C235C3A27F6B}"/>
    <pc:docChg chg="undo custSel addSld delSld modSld">
      <pc:chgData name="Phil Gibbons" userId="f619c6e5d38ed7a7" providerId="LiveId" clId="{0AEF0216-916A-425F-AE80-C235C3A27F6B}" dt="2020-10-13T02:33:51.020" v="1238" actId="1076"/>
      <pc:docMkLst>
        <pc:docMk/>
      </pc:docMkLst>
      <pc:sldChg chg="del">
        <pc:chgData name="Phil Gibbons" userId="f619c6e5d38ed7a7" providerId="LiveId" clId="{0AEF0216-916A-425F-AE80-C235C3A27F6B}" dt="2020-10-12T23:37:11.123" v="8" actId="47"/>
        <pc:sldMkLst>
          <pc:docMk/>
          <pc:sldMk cId="2745294754" sldId="427"/>
        </pc:sldMkLst>
      </pc:sldChg>
      <pc:sldChg chg="modSp add mod">
        <pc:chgData name="Phil Gibbons" userId="f619c6e5d38ed7a7" providerId="LiveId" clId="{0AEF0216-916A-425F-AE80-C235C3A27F6B}" dt="2020-10-12T23:38:05.066" v="20" actId="20577"/>
        <pc:sldMkLst>
          <pc:docMk/>
          <pc:sldMk cId="1931010306" sldId="730"/>
        </pc:sldMkLst>
        <pc:spChg chg="mod">
          <ac:chgData name="Phil Gibbons" userId="f619c6e5d38ed7a7" providerId="LiveId" clId="{0AEF0216-916A-425F-AE80-C235C3A27F6B}" dt="2020-10-12T23:38:05.066" v="20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52:29.489" v="859" actId="1076"/>
        <pc:sldMkLst>
          <pc:docMk/>
          <pc:sldMk cId="0" sldId="1053"/>
        </pc:sldMkLst>
        <pc:spChg chg="mod">
          <ac:chgData name="Phil Gibbons" userId="f619c6e5d38ed7a7" providerId="LiveId" clId="{0AEF0216-916A-425F-AE80-C235C3A27F6B}" dt="2020-10-13T01:52:29.489" v="859" actId="1076"/>
          <ac:spMkLst>
            <pc:docMk/>
            <pc:sldMk cId="0" sldId="1053"/>
            <ac:spMk id="8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52:23.468" v="858" actId="1076"/>
          <ac:spMkLst>
            <pc:docMk/>
            <pc:sldMk cId="0" sldId="1053"/>
            <ac:spMk id="9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51:48.649" v="857" actId="20577"/>
          <ac:spMkLst>
            <pc:docMk/>
            <pc:sldMk cId="0" sldId="1053"/>
            <ac:spMk id="1028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25:28.759" v="1163" actId="20577"/>
        <pc:sldMkLst>
          <pc:docMk/>
          <pc:sldMk cId="0" sldId="1086"/>
        </pc:sldMkLst>
        <pc:spChg chg="mod">
          <ac:chgData name="Phil Gibbons" userId="f619c6e5d38ed7a7" providerId="LiveId" clId="{0AEF0216-916A-425F-AE80-C235C3A27F6B}" dt="2020-10-13T02:25:28.759" v="1163" actId="20577"/>
          <ac:spMkLst>
            <pc:docMk/>
            <pc:sldMk cId="0" sldId="1086"/>
            <ac:spMk id="381955" creationId="{00000000-0000-0000-0000-000000000000}"/>
          </ac:spMkLst>
        </pc:spChg>
      </pc:sldChg>
      <pc:sldChg chg="modSp">
        <pc:chgData name="Phil Gibbons" userId="f619c6e5d38ed7a7" providerId="LiveId" clId="{0AEF0216-916A-425F-AE80-C235C3A27F6B}" dt="2020-10-13T01:27:38.513" v="773" actId="207"/>
        <pc:sldMkLst>
          <pc:docMk/>
          <pc:sldMk cId="0" sldId="1090"/>
        </pc:sldMkLst>
        <pc:spChg chg="mod">
          <ac:chgData name="Phil Gibbons" userId="f619c6e5d38ed7a7" providerId="LiveId" clId="{0AEF0216-916A-425F-AE80-C235C3A27F6B}" dt="2020-10-13T01:27:38.513" v="773" actId="207"/>
          <ac:spMkLst>
            <pc:docMk/>
            <pc:sldMk cId="0" sldId="1090"/>
            <ac:spMk id="384003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30:33.292" v="1211" actId="20577"/>
        <pc:sldMkLst>
          <pc:docMk/>
          <pc:sldMk cId="0" sldId="1093"/>
        </pc:sldMkLst>
        <pc:spChg chg="mod">
          <ac:chgData name="Phil Gibbons" userId="f619c6e5d38ed7a7" providerId="LiveId" clId="{0AEF0216-916A-425F-AE80-C235C3A27F6B}" dt="2020-10-13T02:30:33.292" v="1211" actId="20577"/>
          <ac:spMkLst>
            <pc:docMk/>
            <pc:sldMk cId="0" sldId="1093"/>
            <ac:spMk id="387074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28:29.518" v="774" actId="6549"/>
        <pc:sldMkLst>
          <pc:docMk/>
          <pc:sldMk cId="0" sldId="1095"/>
        </pc:sldMkLst>
        <pc:spChg chg="mod">
          <ac:chgData name="Phil Gibbons" userId="f619c6e5d38ed7a7" providerId="LiveId" clId="{0AEF0216-916A-425F-AE80-C235C3A27F6B}" dt="2020-10-13T01:28:29.518" v="774" actId="6549"/>
          <ac:spMkLst>
            <pc:docMk/>
            <pc:sldMk cId="0" sldId="1095"/>
            <ac:spMk id="653316" creationId="{00000000-0000-0000-0000-000000000000}"/>
          </ac:spMkLst>
        </pc:spChg>
      </pc:sldChg>
      <pc:sldChg chg="modNotesTx">
        <pc:chgData name="Phil Gibbons" userId="f619c6e5d38ed7a7" providerId="LiveId" clId="{0AEF0216-916A-425F-AE80-C235C3A27F6B}" dt="2020-10-13T01:31:39.849" v="846" actId="20577"/>
        <pc:sldMkLst>
          <pc:docMk/>
          <pc:sldMk cId="0" sldId="1101"/>
        </pc:sldMkLst>
      </pc:sldChg>
      <pc:sldChg chg="modSp mod">
        <pc:chgData name="Phil Gibbons" userId="f619c6e5d38ed7a7" providerId="LiveId" clId="{0AEF0216-916A-425F-AE80-C235C3A27F6B}" dt="2020-10-13T02:31:30.221" v="1212" actId="113"/>
        <pc:sldMkLst>
          <pc:docMk/>
          <pc:sldMk cId="0" sldId="1102"/>
        </pc:sldMkLst>
        <pc:spChg chg="mod">
          <ac:chgData name="Phil Gibbons" userId="f619c6e5d38ed7a7" providerId="LiveId" clId="{0AEF0216-916A-425F-AE80-C235C3A27F6B}" dt="2020-10-13T02:31:30.221" v="1212" actId="113"/>
          <ac:spMkLst>
            <pc:docMk/>
            <pc:sldMk cId="0" sldId="1102"/>
            <ac:spMk id="18435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0:49:35.731" v="468" actId="207"/>
        <pc:sldMkLst>
          <pc:docMk/>
          <pc:sldMk cId="0" sldId="1103"/>
        </pc:sldMkLst>
        <pc:spChg chg="mod">
          <ac:chgData name="Phil Gibbons" userId="f619c6e5d38ed7a7" providerId="LiveId" clId="{0AEF0216-916A-425F-AE80-C235C3A27F6B}" dt="2020-10-13T00:49:35.731" v="468" actId="207"/>
          <ac:spMkLst>
            <pc:docMk/>
            <pc:sldMk cId="0" sldId="1103"/>
            <ac:spMk id="19464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2T23:35:49.557" v="6" actId="6549"/>
        <pc:sldMkLst>
          <pc:docMk/>
          <pc:sldMk cId="0" sldId="1144"/>
        </pc:sldMkLst>
        <pc:spChg chg="mod">
          <ac:chgData name="Phil Gibbons" userId="f619c6e5d38ed7a7" providerId="LiveId" clId="{0AEF0216-916A-425F-AE80-C235C3A27F6B}" dt="2020-10-12T23:35:49.557" v="6" actId="6549"/>
          <ac:spMkLst>
            <pc:docMk/>
            <pc:sldMk cId="0" sldId="1144"/>
            <ac:spMk id="9218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31:59.072" v="1213" actId="1037"/>
        <pc:sldMkLst>
          <pc:docMk/>
          <pc:sldMk cId="0" sldId="1147"/>
        </pc:sldMkLst>
        <pc:spChg chg="mod">
          <ac:chgData name="Phil Gibbons" userId="f619c6e5d38ed7a7" providerId="LiveId" clId="{0AEF0216-916A-425F-AE80-C235C3A27F6B}" dt="2020-10-13T02:31:59.072" v="1213" actId="1037"/>
          <ac:spMkLst>
            <pc:docMk/>
            <pc:sldMk cId="0" sldId="1147"/>
            <ac:spMk id="5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53:20.942" v="862" actId="1036"/>
        <pc:sldMkLst>
          <pc:docMk/>
          <pc:sldMk cId="0" sldId="1153"/>
        </pc:sldMkLst>
        <pc:spChg chg="mod">
          <ac:chgData name="Phil Gibbons" userId="f619c6e5d38ed7a7" providerId="LiveId" clId="{0AEF0216-916A-425F-AE80-C235C3A27F6B}" dt="2020-10-13T01:53:20.942" v="862" actId="1036"/>
          <ac:spMkLst>
            <pc:docMk/>
            <pc:sldMk cId="0" sldId="1153"/>
            <ac:spMk id="775170" creationId="{00000000-0000-0000-0000-000000000000}"/>
          </ac:spMkLst>
        </pc:spChg>
      </pc:sldChg>
      <pc:sldChg chg="addSp modSp mod modAnim">
        <pc:chgData name="Phil Gibbons" userId="f619c6e5d38ed7a7" providerId="LiveId" clId="{0AEF0216-916A-425F-AE80-C235C3A27F6B}" dt="2020-10-13T02:33:51.020" v="1238" actId="1076"/>
        <pc:sldMkLst>
          <pc:docMk/>
          <pc:sldMk cId="0" sldId="1158"/>
        </pc:sldMkLst>
        <pc:spChg chg="add mod">
          <ac:chgData name="Phil Gibbons" userId="f619c6e5d38ed7a7" providerId="LiveId" clId="{0AEF0216-916A-425F-AE80-C235C3A27F6B}" dt="2020-10-13T02:33:51.020" v="1238" actId="1076"/>
          <ac:spMkLst>
            <pc:docMk/>
            <pc:sldMk cId="0" sldId="1158"/>
            <ac:spMk id="5" creationId="{48D58B4A-7579-437D-8254-A5513FD4F4BD}"/>
          </ac:spMkLst>
        </pc:spChg>
      </pc:sldChg>
      <pc:sldChg chg="addSp modSp mod">
        <pc:chgData name="Phil Gibbons" userId="f619c6e5d38ed7a7" providerId="LiveId" clId="{0AEF0216-916A-425F-AE80-C235C3A27F6B}" dt="2020-10-13T00:35:25.178" v="316" actId="1076"/>
        <pc:sldMkLst>
          <pc:docMk/>
          <pc:sldMk cId="734305624" sldId="1165"/>
        </pc:sldMkLst>
        <pc:spChg chg="mod">
          <ac:chgData name="Phil Gibbons" userId="f619c6e5d38ed7a7" providerId="LiveId" clId="{0AEF0216-916A-425F-AE80-C235C3A27F6B}" dt="2020-10-13T00:35:09.696" v="311" actId="6549"/>
          <ac:spMkLst>
            <pc:docMk/>
            <pc:sldMk cId="734305624" sldId="1165"/>
            <ac:spMk id="3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35:25.178" v="316" actId="1076"/>
          <ac:spMkLst>
            <pc:docMk/>
            <pc:sldMk cId="734305624" sldId="1165"/>
            <ac:spMk id="5" creationId="{432608E3-1DB4-4324-907C-BA1AA6BED5F5}"/>
          </ac:spMkLst>
        </pc:spChg>
      </pc:sldChg>
      <pc:sldChg chg="addSp delSp modSp mod">
        <pc:chgData name="Phil Gibbons" userId="f619c6e5d38ed7a7" providerId="LiveId" clId="{0AEF0216-916A-425F-AE80-C235C3A27F6B}" dt="2020-10-13T00:39:55.184" v="382" actId="1076"/>
        <pc:sldMkLst>
          <pc:docMk/>
          <pc:sldMk cId="3557524557" sldId="1166"/>
        </pc:sldMkLst>
        <pc:spChg chg="del">
          <ac:chgData name="Phil Gibbons" userId="f619c6e5d38ed7a7" providerId="LiveId" clId="{0AEF0216-916A-425F-AE80-C235C3A27F6B}" dt="2020-10-13T00:36:02.234" v="318" actId="478"/>
          <ac:spMkLst>
            <pc:docMk/>
            <pc:sldMk cId="3557524557" sldId="1166"/>
            <ac:spMk id="3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38:35.576" v="378" actId="478"/>
          <ac:spMkLst>
            <pc:docMk/>
            <pc:sldMk cId="3557524557" sldId="1166"/>
            <ac:spMk id="5" creationId="{DC5A0ECA-2B0C-4C3B-A3B8-E765D91628EF}"/>
          </ac:spMkLst>
        </pc:spChg>
        <pc:spChg chg="add mod">
          <ac:chgData name="Phil Gibbons" userId="f619c6e5d38ed7a7" providerId="LiveId" clId="{0AEF0216-916A-425F-AE80-C235C3A27F6B}" dt="2020-10-13T00:36:23.751" v="322" actId="1076"/>
          <ac:spMkLst>
            <pc:docMk/>
            <pc:sldMk cId="3557524557" sldId="1166"/>
            <ac:spMk id="8" creationId="{FDC362D0-CB03-45EB-965E-F4885B598AA2}"/>
          </ac:spMkLst>
        </pc:spChg>
        <pc:spChg chg="add mod">
          <ac:chgData name="Phil Gibbons" userId="f619c6e5d38ed7a7" providerId="LiveId" clId="{0AEF0216-916A-425F-AE80-C235C3A27F6B}" dt="2020-10-13T00:39:55.184" v="382" actId="1076"/>
          <ac:spMkLst>
            <pc:docMk/>
            <pc:sldMk cId="3557524557" sldId="1166"/>
            <ac:spMk id="10" creationId="{E095010A-A96E-4387-AF9E-6B18CAC46258}"/>
          </ac:spMkLst>
        </pc:spChg>
      </pc:sldChg>
      <pc:sldChg chg="modSp mod modAnim modNotesTx">
        <pc:chgData name="Phil Gibbons" userId="f619c6e5d38ed7a7" providerId="LiveId" clId="{0AEF0216-916A-425F-AE80-C235C3A27F6B}" dt="2020-10-13T01:15:47.823" v="653" actId="20577"/>
        <pc:sldMkLst>
          <pc:docMk/>
          <pc:sldMk cId="3398683317" sldId="1167"/>
        </pc:sldMkLst>
        <pc:spChg chg="mod">
          <ac:chgData name="Phil Gibbons" userId="f619c6e5d38ed7a7" providerId="LiveId" clId="{0AEF0216-916A-425F-AE80-C235C3A27F6B}" dt="2020-10-13T00:56:09.506" v="510" actId="208"/>
          <ac:spMkLst>
            <pc:docMk/>
            <pc:sldMk cId="3398683317" sldId="1167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6:27.993" v="511" actId="1076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12:46.039" v="648" actId="1076"/>
          <ac:spMkLst>
            <pc:docMk/>
            <pc:sldMk cId="3398683317" sldId="1167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9:15.654" v="520" actId="207"/>
          <ac:spMkLst>
            <pc:docMk/>
            <pc:sldMk cId="3398683317" sldId="1167"/>
            <ac:spMk id="9" creationId="{C596414F-1043-46AF-910C-0AD2B26BF768}"/>
          </ac:spMkLst>
        </pc:spChg>
        <pc:spChg chg="mod">
          <ac:chgData name="Phil Gibbons" userId="f619c6e5d38ed7a7" providerId="LiveId" clId="{0AEF0216-916A-425F-AE80-C235C3A27F6B}" dt="2020-10-13T00:56:48.565" v="514" actId="208"/>
          <ac:spMkLst>
            <pc:docMk/>
            <pc:sldMk cId="3398683317" sldId="1167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4:35.337" v="536" actId="14100"/>
          <ac:spMkLst>
            <pc:docMk/>
            <pc:sldMk cId="3398683317" sldId="1167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7:06.292" v="516" actId="208"/>
          <ac:spMkLst>
            <pc:docMk/>
            <pc:sldMk cId="3398683317" sldId="1167"/>
            <ac:spMk id="12" creationId="{00000000-0000-0000-0000-000000000000}"/>
          </ac:spMkLst>
        </pc:spChg>
      </pc:sldChg>
      <pc:sldChg chg="addSp delSp modSp mod">
        <pc:chgData name="Phil Gibbons" userId="f619c6e5d38ed7a7" providerId="LiveId" clId="{0AEF0216-916A-425F-AE80-C235C3A27F6B}" dt="2020-10-13T01:02:08.873" v="534" actId="1076"/>
        <pc:sldMkLst>
          <pc:docMk/>
          <pc:sldMk cId="3406552638" sldId="1168"/>
        </pc:sldMkLst>
        <pc:spChg chg="mod">
          <ac:chgData name="Phil Gibbons" userId="f619c6e5d38ed7a7" providerId="LiveId" clId="{0AEF0216-916A-425F-AE80-C235C3A27F6B}" dt="2020-10-13T01:01:25.489" v="530" actId="208"/>
          <ac:spMkLst>
            <pc:docMk/>
            <pc:sldMk cId="3406552638" sldId="1168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1:47.623" v="533" actId="1076"/>
          <ac:spMkLst>
            <pc:docMk/>
            <pc:sldMk cId="3406552638" sldId="1168"/>
            <ac:spMk id="4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3:24.428" v="390" actId="20577"/>
          <ac:spMkLst>
            <pc:docMk/>
            <pc:sldMk cId="3406552638" sldId="1168"/>
            <ac:spMk id="5" creationId="{4BE3184D-74EE-4437-9C74-5848DCAFB25A}"/>
          </ac:spMkLst>
        </pc:spChg>
        <pc:spChg chg="mod">
          <ac:chgData name="Phil Gibbons" userId="f619c6e5d38ed7a7" providerId="LiveId" clId="{0AEF0216-916A-425F-AE80-C235C3A27F6B}" dt="2020-10-13T01:02:08.873" v="534" actId="1076"/>
          <ac:spMkLst>
            <pc:docMk/>
            <pc:sldMk cId="3406552638" sldId="1168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0:48.315" v="528" actId="208"/>
          <ac:spMkLst>
            <pc:docMk/>
            <pc:sldMk cId="3406552638" sldId="1168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0:31.042" v="526" actId="208"/>
          <ac:spMkLst>
            <pc:docMk/>
            <pc:sldMk cId="3406552638" sldId="1168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1:36.241" v="532" actId="207"/>
          <ac:spMkLst>
            <pc:docMk/>
            <pc:sldMk cId="3406552638" sldId="1168"/>
            <ac:spMk id="12" creationId="{00000000-0000-0000-0000-000000000000}"/>
          </ac:spMkLst>
        </pc:spChg>
        <pc:spChg chg="del mod">
          <ac:chgData name="Phil Gibbons" userId="f619c6e5d38ed7a7" providerId="LiveId" clId="{0AEF0216-916A-425F-AE80-C235C3A27F6B}" dt="2020-10-13T00:43:28.338" v="391" actId="478"/>
          <ac:spMkLst>
            <pc:docMk/>
            <pc:sldMk cId="3406552638" sldId="1168"/>
            <ac:spMk id="15" creationId="{62B136F8-7330-483C-A3C7-DB2F94C3A25A}"/>
          </ac:spMkLst>
        </pc:spChg>
      </pc:sldChg>
      <pc:sldChg chg="modSp mod modNotesTx">
        <pc:chgData name="Phil Gibbons" userId="f619c6e5d38ed7a7" providerId="LiveId" clId="{0AEF0216-916A-425F-AE80-C235C3A27F6B}" dt="2020-10-13T01:20:13.571" v="707" actId="20577"/>
        <pc:sldMkLst>
          <pc:docMk/>
          <pc:sldMk cId="1925702294" sldId="1169"/>
        </pc:sldMkLst>
        <pc:spChg chg="mod">
          <ac:chgData name="Phil Gibbons" userId="f619c6e5d38ed7a7" providerId="LiveId" clId="{0AEF0216-916A-425F-AE80-C235C3A27F6B}" dt="2020-10-13T00:52:29.099" v="486" actId="208"/>
          <ac:spMkLst>
            <pc:docMk/>
            <pc:sldMk cId="1925702294" sldId="1169"/>
            <ac:spMk id="3" creationId="{00000000-0000-0000-0000-000000000000}"/>
          </ac:spMkLst>
        </pc:spChg>
      </pc:sldChg>
      <pc:sldChg chg="addSp delSp modSp mod modNotesTx">
        <pc:chgData name="Phil Gibbons" userId="f619c6e5d38ed7a7" providerId="LiveId" clId="{0AEF0216-916A-425F-AE80-C235C3A27F6B}" dt="2020-10-13T01:22:04.127" v="741" actId="20577"/>
        <pc:sldMkLst>
          <pc:docMk/>
          <pc:sldMk cId="901470964" sldId="1170"/>
        </pc:sldMkLst>
        <pc:spChg chg="mod">
          <ac:chgData name="Phil Gibbons" userId="f619c6e5d38ed7a7" providerId="LiveId" clId="{0AEF0216-916A-425F-AE80-C235C3A27F6B}" dt="2020-10-13T00:52:13.329" v="484" actId="208"/>
          <ac:spMkLst>
            <pc:docMk/>
            <pc:sldMk cId="901470964" sldId="1170"/>
            <ac:spMk id="3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3:43.002" v="401" actId="20577"/>
          <ac:spMkLst>
            <pc:docMk/>
            <pc:sldMk cId="901470964" sldId="1170"/>
            <ac:spMk id="5" creationId="{04F6BE99-D8B0-4821-8345-2C902384A0BC}"/>
          </ac:spMkLst>
        </pc:spChg>
        <pc:spChg chg="del mod">
          <ac:chgData name="Phil Gibbons" userId="f619c6e5d38ed7a7" providerId="LiveId" clId="{0AEF0216-916A-425F-AE80-C235C3A27F6B}" dt="2020-10-13T00:43:45.651" v="402" actId="478"/>
          <ac:spMkLst>
            <pc:docMk/>
            <pc:sldMk cId="901470964" sldId="1170"/>
            <ac:spMk id="8" creationId="{8614EF98-3FB1-4996-9C5A-5EFF19C829A6}"/>
          </ac:spMkLst>
        </pc:spChg>
      </pc:sldChg>
      <pc:sldChg chg="addSp delSp modSp mod">
        <pc:chgData name="Phil Gibbons" userId="f619c6e5d38ed7a7" providerId="LiveId" clId="{0AEF0216-916A-425F-AE80-C235C3A27F6B}" dt="2020-10-13T00:51:45.803" v="482" actId="1076"/>
        <pc:sldMkLst>
          <pc:docMk/>
          <pc:sldMk cId="2968729583" sldId="1171"/>
        </pc:sldMkLst>
        <pc:spChg chg="mod">
          <ac:chgData name="Phil Gibbons" userId="f619c6e5d38ed7a7" providerId="LiveId" clId="{0AEF0216-916A-425F-AE80-C235C3A27F6B}" dt="2020-10-13T00:50:57.339" v="473" actId="208"/>
          <ac:spMkLst>
            <pc:docMk/>
            <pc:sldMk cId="2968729583" sldId="1171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31.989" v="481" actId="1076"/>
          <ac:spMkLst>
            <pc:docMk/>
            <pc:sldMk cId="2968729583" sldId="1171"/>
            <ac:spMk id="4" creationId="{00000000-0000-0000-0000-000000000000}"/>
          </ac:spMkLst>
        </pc:spChg>
        <pc:spChg chg="add del">
          <ac:chgData name="Phil Gibbons" userId="f619c6e5d38ed7a7" providerId="LiveId" clId="{0AEF0216-916A-425F-AE80-C235C3A27F6B}" dt="2020-10-13T00:50:18.244" v="470" actId="22"/>
          <ac:spMkLst>
            <pc:docMk/>
            <pc:sldMk cId="2968729583" sldId="1171"/>
            <ac:spMk id="5" creationId="{A505FF7C-F6BC-4244-B605-48EBE171BF46}"/>
          </ac:spMkLst>
        </pc:spChg>
        <pc:spChg chg="mod">
          <ac:chgData name="Phil Gibbons" userId="f619c6e5d38ed7a7" providerId="LiveId" clId="{0AEF0216-916A-425F-AE80-C235C3A27F6B}" dt="2020-10-13T00:51:45.803" v="482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07.212" v="476" actId="208"/>
          <ac:spMkLst>
            <pc:docMk/>
            <pc:sldMk cId="2968729583" sldId="1171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19.056" v="480" actId="208"/>
          <ac:spMkLst>
            <pc:docMk/>
            <pc:sldMk cId="2968729583" sldId="1171"/>
            <ac:spMk id="11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26:09.594" v="1164" actId="207"/>
        <pc:sldMkLst>
          <pc:docMk/>
          <pc:sldMk cId="512908951" sldId="1176"/>
        </pc:sldMkLst>
        <pc:spChg chg="mod">
          <ac:chgData name="Phil Gibbons" userId="f619c6e5d38ed7a7" providerId="LiveId" clId="{0AEF0216-916A-425F-AE80-C235C3A27F6B}" dt="2020-10-13T02:26:09.594" v="1164" actId="207"/>
          <ac:spMkLst>
            <pc:docMk/>
            <pc:sldMk cId="512908951" sldId="1176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0AEF0216-916A-425F-AE80-C235C3A27F6B}" dt="2020-10-13T00:55:28.126" v="507" actId="1076"/>
        <pc:sldMkLst>
          <pc:docMk/>
          <pc:sldMk cId="4197965409" sldId="1177"/>
        </pc:sldMkLst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3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02.204" v="487" actId="478"/>
          <ac:spMkLst>
            <pc:docMk/>
            <pc:sldMk cId="4197965409" sldId="1177"/>
            <ac:spMk id="4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13.812" v="490" actId="478"/>
          <ac:spMkLst>
            <pc:docMk/>
            <pc:sldMk cId="4197965409" sldId="1177"/>
            <ac:spMk id="6" creationId="{00000000-0000-0000-0000-000000000000}"/>
          </ac:spMkLst>
        </pc:spChg>
        <pc:spChg chg="add del mod">
          <ac:chgData name="Phil Gibbons" userId="f619c6e5d38ed7a7" providerId="LiveId" clId="{0AEF0216-916A-425F-AE80-C235C3A27F6B}" dt="2020-10-13T00:53:05.615" v="488" actId="478"/>
          <ac:spMkLst>
            <pc:docMk/>
            <pc:sldMk cId="4197965409" sldId="1177"/>
            <ac:spMk id="7" creationId="{EF21D2D2-A9C6-4072-A496-4E124DC73D4D}"/>
          </ac:spMkLst>
        </pc:spChg>
        <pc:spChg chg="mod">
          <ac:chgData name="Phil Gibbons" userId="f619c6e5d38ed7a7" providerId="LiveId" clId="{0AEF0216-916A-425F-AE80-C235C3A27F6B}" dt="2020-10-13T00:55:16.828" v="506" actId="208"/>
          <ac:spMkLst>
            <pc:docMk/>
            <pc:sldMk cId="4197965409" sldId="1177"/>
            <ac:spMk id="8" creationId="{047E9215-E084-400B-BEF6-FEC033B888F4}"/>
          </ac:spMkLst>
        </pc:spChg>
        <pc:spChg chg="mod">
          <ac:chgData name="Phil Gibbons" userId="f619c6e5d38ed7a7" providerId="LiveId" clId="{0AEF0216-916A-425F-AE80-C235C3A27F6B}" dt="2020-10-13T00:55:28.126" v="507" actId="1076"/>
          <ac:spMkLst>
            <pc:docMk/>
            <pc:sldMk cId="4197965409" sldId="1177"/>
            <ac:spMk id="9" creationId="{65C9FED4-9F12-445D-930B-C38F99423A7F}"/>
          </ac:spMkLst>
        </pc:spChg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10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4:56.210" v="502" actId="164"/>
          <ac:spMkLst>
            <pc:docMk/>
            <pc:sldMk cId="4197965409" sldId="1177"/>
            <ac:spMk id="12" creationId="{521A74E1-6EE1-42D0-AC96-D934566B2A2C}"/>
          </ac:spMkLst>
        </pc:spChg>
        <pc:spChg chg="mod">
          <ac:chgData name="Phil Gibbons" userId="f619c6e5d38ed7a7" providerId="LiveId" clId="{0AEF0216-916A-425F-AE80-C235C3A27F6B}" dt="2020-10-13T00:54:56.210" v="502" actId="164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0AEF0216-916A-425F-AE80-C235C3A27F6B}" dt="2020-10-13T00:53:37.627" v="492" actId="478"/>
          <ac:spMkLst>
            <pc:docMk/>
            <pc:sldMk cId="4197965409" sldId="1177"/>
            <ac:spMk id="15" creationId="{9FA0B622-62CC-4058-AF67-6DF89FEAAD0E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6" creationId="{F7CF6BF1-B6BF-47A9-9FEB-D0F17BB28D20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7" creationId="{71A51312-0877-4E6E-8165-591FF296B566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8" creationId="{BF689640-7975-4B30-B509-BE5EE8302D41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9" creationId="{E68B1CC2-4811-4BBA-8FF7-53ACC0D73DE5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20" creationId="{F95DDBAC-39A7-4264-BEDF-112267DC9957}"/>
          </ac:spMkLst>
        </pc:spChg>
        <pc:grpChg chg="add mod">
          <ac:chgData name="Phil Gibbons" userId="f619c6e5d38ed7a7" providerId="LiveId" clId="{0AEF0216-916A-425F-AE80-C235C3A27F6B}" dt="2020-10-13T00:55:03.455" v="503" actId="1076"/>
          <ac:grpSpMkLst>
            <pc:docMk/>
            <pc:sldMk cId="4197965409" sldId="1177"/>
            <ac:grpSpMk id="21" creationId="{C52D8A6F-16A7-42E4-AADF-568C975EECC5}"/>
          </ac:grpSpMkLst>
        </pc:grpChg>
      </pc:sldChg>
      <pc:sldChg chg="addSp delSp modSp mod">
        <pc:chgData name="Phil Gibbons" userId="f619c6e5d38ed7a7" providerId="LiveId" clId="{0AEF0216-916A-425F-AE80-C235C3A27F6B}" dt="2020-10-13T02:30:17.531" v="1190" actId="20577"/>
        <pc:sldMkLst>
          <pc:docMk/>
          <pc:sldMk cId="1219188462" sldId="1178"/>
        </pc:sldMkLst>
        <pc:spChg chg="mod">
          <ac:chgData name="Phil Gibbons" userId="f619c6e5d38ed7a7" providerId="LiveId" clId="{0AEF0216-916A-425F-AE80-C235C3A27F6B}" dt="2020-10-13T02:30:17.531" v="1190" actId="20577"/>
          <ac:spMkLst>
            <pc:docMk/>
            <pc:sldMk cId="1219188462" sldId="1178"/>
            <ac:spMk id="2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6:42.368" v="466" actId="1076"/>
          <ac:spMkLst>
            <pc:docMk/>
            <pc:sldMk cId="1219188462" sldId="1178"/>
            <ac:spMk id="3" creationId="{01A94137-A6A3-47AF-A5D1-91D873743D4F}"/>
          </ac:spMkLst>
        </pc:spChg>
        <pc:spChg chg="add mod">
          <ac:chgData name="Phil Gibbons" userId="f619c6e5d38ed7a7" providerId="LiveId" clId="{0AEF0216-916A-425F-AE80-C235C3A27F6B}" dt="2020-10-13T00:46:47.048" v="467" actId="1076"/>
          <ac:spMkLst>
            <pc:docMk/>
            <pc:sldMk cId="1219188462" sldId="1178"/>
            <ac:spMk id="4" creationId="{38E5FF11-6046-443E-BE0B-1B7AE8695E50}"/>
          </ac:spMkLst>
        </pc:spChg>
        <pc:spChg chg="mod">
          <ac:chgData name="Phil Gibbons" userId="f619c6e5d38ed7a7" providerId="LiveId" clId="{0AEF0216-916A-425F-AE80-C235C3A27F6B}" dt="2020-10-13T00:46:16.575" v="463" actId="1076"/>
          <ac:spMkLst>
            <pc:docMk/>
            <pc:sldMk cId="1219188462" sldId="1178"/>
            <ac:spMk id="9" creationId="{65C9FED4-9F12-445D-930B-C38F99423A7F}"/>
          </ac:spMkLst>
        </pc:spChg>
        <pc:spChg chg="mod">
          <ac:chgData name="Phil Gibbons" userId="f619c6e5d38ed7a7" providerId="LiveId" clId="{0AEF0216-916A-425F-AE80-C235C3A27F6B}" dt="2020-10-13T00:46:30.425" v="465" actId="1036"/>
          <ac:spMkLst>
            <pc:docMk/>
            <pc:sldMk cId="1219188462" sldId="1178"/>
            <ac:spMk id="13" creationId="{868A1457-0DCF-4D87-AA19-DA67D323D39D}"/>
          </ac:spMkLst>
        </pc:spChg>
        <pc:spChg chg="del mod">
          <ac:chgData name="Phil Gibbons" userId="f619c6e5d38ed7a7" providerId="LiveId" clId="{0AEF0216-916A-425F-AE80-C235C3A27F6B}" dt="2020-10-13T00:45:14.559" v="460" actId="478"/>
          <ac:spMkLst>
            <pc:docMk/>
            <pc:sldMk cId="1219188462" sldId="1178"/>
            <ac:spMk id="14" creationId="{B642A4B8-2E58-4775-AA77-139CBFA5C922}"/>
          </ac:spMkLst>
        </pc:spChg>
        <pc:spChg chg="del">
          <ac:chgData name="Phil Gibbons" userId="f619c6e5d38ed7a7" providerId="LiveId" clId="{0AEF0216-916A-425F-AE80-C235C3A27F6B}" dt="2020-10-13T00:44:36.409" v="437" actId="478"/>
          <ac:spMkLst>
            <pc:docMk/>
            <pc:sldMk cId="1219188462" sldId="1178"/>
            <ac:spMk id="15" creationId="{9E5BA354-3313-49FA-9590-C8E1461F7B4E}"/>
          </ac:spMkLst>
        </pc:spChg>
        <pc:spChg chg="mod">
          <ac:chgData name="Phil Gibbons" userId="f619c6e5d38ed7a7" providerId="LiveId" clId="{0AEF0216-916A-425F-AE80-C235C3A27F6B}" dt="2020-10-13T00:45:57.644" v="462" actId="1076"/>
          <ac:spMkLst>
            <pc:docMk/>
            <pc:sldMk cId="1219188462" sldId="1178"/>
            <ac:spMk id="18" creationId="{1B119A2B-D31D-4C17-9AAF-6318AB54EE09}"/>
          </ac:spMkLst>
        </pc:spChg>
      </pc:sldChg>
      <pc:sldChg chg="modSp mod modAnim">
        <pc:chgData name="Phil Gibbons" userId="f619c6e5d38ed7a7" providerId="LiveId" clId="{0AEF0216-916A-425F-AE80-C235C3A27F6B}" dt="2020-10-13T02:27:11.093" v="1173" actId="20577"/>
        <pc:sldMkLst>
          <pc:docMk/>
          <pc:sldMk cId="2211437688" sldId="1180"/>
        </pc:sldMkLst>
        <pc:spChg chg="mod">
          <ac:chgData name="Phil Gibbons" userId="f619c6e5d38ed7a7" providerId="LiveId" clId="{0AEF0216-916A-425F-AE80-C235C3A27F6B}" dt="2020-10-13T02:27:11.093" v="1173" actId="20577"/>
          <ac:spMkLst>
            <pc:docMk/>
            <pc:sldMk cId="2211437688" sldId="1180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8:32.618" v="1175" actId="14100"/>
        <pc:sldMkLst>
          <pc:docMk/>
          <pc:sldMk cId="2115805694" sldId="1181"/>
        </pc:sldMkLst>
        <pc:spChg chg="mod">
          <ac:chgData name="Phil Gibbons" userId="f619c6e5d38ed7a7" providerId="LiveId" clId="{0AEF0216-916A-425F-AE80-C235C3A27F6B}" dt="2020-10-13T02:28:32.618" v="1175" actId="14100"/>
          <ac:spMkLst>
            <pc:docMk/>
            <pc:sldMk cId="2115805694" sldId="1181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9:04.696" v="1176"/>
        <pc:sldMkLst>
          <pc:docMk/>
          <pc:sldMk cId="1237648845" sldId="1182"/>
        </pc:sldMkLst>
        <pc:spChg chg="mod">
          <ac:chgData name="Phil Gibbons" userId="f619c6e5d38ed7a7" providerId="LiveId" clId="{0AEF0216-916A-425F-AE80-C235C3A27F6B}" dt="2020-10-13T00:12:32.245" v="114" actId="20577"/>
          <ac:spMkLst>
            <pc:docMk/>
            <pc:sldMk cId="1237648845" sldId="1182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4:47.092" v="1137" actId="15"/>
        <pc:sldMkLst>
          <pc:docMk/>
          <pc:sldMk cId="3264530465" sldId="1183"/>
        </pc:sldMkLst>
        <pc:spChg chg="mod">
          <ac:chgData name="Phil Gibbons" userId="f619c6e5d38ed7a7" providerId="LiveId" clId="{0AEF0216-916A-425F-AE80-C235C3A27F6B}" dt="2020-10-13T02:24:47.092" v="1137" actId="15"/>
          <ac:spMkLst>
            <pc:docMk/>
            <pc:sldMk cId="3264530465" sldId="1183"/>
            <ac:spMk id="3" creationId="{00000000-0000-0000-0000-000000000000}"/>
          </ac:spMkLst>
        </pc:spChg>
      </pc:sldChg>
      <pc:sldChg chg="add">
        <pc:chgData name="Phil Gibbons" userId="f619c6e5d38ed7a7" providerId="LiveId" clId="{0AEF0216-916A-425F-AE80-C235C3A27F6B}" dt="2020-10-12T23:37:08.014" v="7"/>
        <pc:sldMkLst>
          <pc:docMk/>
          <pc:sldMk cId="3643781424" sldId="1184"/>
        </pc:sldMkLst>
      </pc:sldChg>
    </pc:docChg>
  </pc:docChgLst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0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0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0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17808/assignmen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13,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Convert Loop To </a:t>
            </a:r>
            <a:r>
              <a:rPr lang="en-US" dirty="0" err="1"/>
              <a:t>Goto</a:t>
            </a:r>
            <a:r>
              <a:rPr lang="en-US" dirty="0"/>
              <a:t>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Out Oct. 8, 11:59pm ET</a:t>
            </a:r>
          </a:p>
          <a:p>
            <a:pPr lvl="1"/>
            <a:r>
              <a:rPr lang="en-US" dirty="0"/>
              <a:t>Due Oct. 20, 11:59pm ET</a:t>
            </a:r>
          </a:p>
          <a:p>
            <a:r>
              <a:rPr lang="en-US" dirty="0"/>
              <a:t>Written Assignment 4 peer grading</a:t>
            </a:r>
          </a:p>
          <a:p>
            <a:pPr lvl="1"/>
            <a:r>
              <a:rPr lang="en-US" dirty="0"/>
              <a:t>Due Wed, Oct. 14, 11:59pm ET</a:t>
            </a:r>
          </a:p>
          <a:p>
            <a:r>
              <a:rPr lang="en-US" dirty="0"/>
              <a:t>Written Assignment 5 available on </a:t>
            </a:r>
            <a:r>
              <a:rPr lang="en-US" dirty="0">
                <a:hlinkClick r:id="rId2"/>
              </a:rPr>
              <a:t>Canvas</a:t>
            </a:r>
            <a:endParaRPr lang="en-US" dirty="0"/>
          </a:p>
          <a:p>
            <a:pPr lvl="1"/>
            <a:r>
              <a:rPr lang="en-US" dirty="0"/>
              <a:t>Due Wed, Oct. 14, 11:59pm ET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I decided data processors ought to be able to write their programs in English, and the computers would translate them into machine code”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620"/>
              </p:ext>
            </p:extLst>
          </p:nvPr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85466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7282"/>
              </p:ext>
            </p:extLst>
          </p:nvPr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/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82323"/>
              </p:ext>
            </p:extLst>
          </p:nvPr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936"/>
              </p:ext>
            </p:extLst>
          </p:nvPr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dirty="0"/>
              <a:t>Different form of </a:t>
            </a:r>
            <a:r>
              <a:rPr lang="en-US" dirty="0" err="1"/>
              <a:t>reassociation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15906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Bonus material: http://stackoverflow.com/questions/11227809/why-is-processing-a-sorted-array-faster-than-an-unsorted-array</a:t>
            </a:r>
          </a:p>
        </p:txBody>
      </p:sp>
    </p:spTree>
    <p:extLst>
      <p:ext uri="{BB962C8B-B14F-4D97-AF65-F5344CB8AC3E}">
        <p14:creationId xmlns:p14="http://schemas.microsoft.com/office/powerpoint/2010/main" val="21124189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Generally Useful Optimizations</a:t>
            </a:r>
          </a:p>
          <a:p>
            <a:pPr lvl="1"/>
            <a:r>
              <a:rPr lang="en-US" dirty="0"/>
              <a:t>Code motion/</a:t>
            </a:r>
            <a:r>
              <a:rPr lang="en-US" dirty="0" err="1"/>
              <a:t>precomputation</a:t>
            </a:r>
            <a:endParaRPr lang="en-US" dirty="0"/>
          </a:p>
          <a:p>
            <a:pPr lvl="1"/>
            <a:r>
              <a:rPr lang="en-US" dirty="0"/>
              <a:t>Strength reduction</a:t>
            </a:r>
          </a:p>
          <a:p>
            <a:pPr lvl="1"/>
            <a:r>
              <a:rPr lang="en-US" dirty="0"/>
              <a:t>Sharing of common </a:t>
            </a:r>
            <a:r>
              <a:rPr lang="en-US" dirty="0" err="1"/>
              <a:t>subexpressions</a:t>
            </a:r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dirty="0" err="1"/>
              <a:t>Bubblesort</a:t>
            </a:r>
            <a:endParaRPr lang="en-US" dirty="0"/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/>
              <a:t>Procedure calls</a:t>
            </a:r>
          </a:p>
          <a:p>
            <a:pPr lvl="1"/>
            <a:r>
              <a:rPr lang="en-US" dirty="0"/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defRPr/>
            </a:pPr>
            <a:r>
              <a:rPr lang="en-US" dirty="0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  <a:p>
            <a:pPr lvl="1" eaLnBrk="1" hangingPunct="1">
              <a:defRPr/>
            </a:pPr>
            <a:r>
              <a:rPr lang="en-US" dirty="0"/>
              <a:t>potential procedure side-effects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15554</TotalTime>
  <Words>8240</Words>
  <Application>Microsoft Office PowerPoint</Application>
  <PresentationFormat>On-screen Show (4:3)</PresentationFormat>
  <Paragraphs>1644</Paragraphs>
  <Slides>76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15-213/18-213/14-513/15-513/18-613: Introduction to Computer Systems 13th Lecture, October 13, 2020</vt:lpstr>
      <vt:lpstr>Announcements</vt:lpstr>
      <vt:lpstr>PowerPoint Presentation</vt:lpstr>
      <vt:lpstr>PowerPoint Presentation</vt:lpstr>
      <vt:lpstr>PowerPoint Presentation</vt:lpstr>
      <vt:lpstr>Today</vt:lpstr>
      <vt:lpstr>Performance Realities</vt:lpstr>
      <vt:lpstr>Optimizing Compilers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Limitations of Optimizing Compilers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Quiz Time!</vt:lpstr>
      <vt:lpstr>Today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Programming with AVX2</vt:lpstr>
      <vt:lpstr>SIMD Operations</vt:lpstr>
      <vt:lpstr>Using Vector Instructions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Branch Prediction Numbers</vt:lpstr>
      <vt:lpstr>Getting High Performance</vt:lpstr>
      <vt:lpstr>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446</cp:revision>
  <cp:lastPrinted>1999-09-20T15:19:18Z</cp:lastPrinted>
  <dcterms:created xsi:type="dcterms:W3CDTF">2011-08-30T20:07:27Z</dcterms:created>
  <dcterms:modified xsi:type="dcterms:W3CDTF">2020-10-13T02:34:13Z</dcterms:modified>
</cp:coreProperties>
</file>