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1179" r:id="rId2"/>
    <p:sldId id="542" r:id="rId3"/>
    <p:sldId id="1474" r:id="rId4"/>
    <p:sldId id="1475" r:id="rId5"/>
    <p:sldId id="1202" r:id="rId6"/>
    <p:sldId id="1204" r:id="rId7"/>
    <p:sldId id="1205" r:id="rId8"/>
    <p:sldId id="1206" r:id="rId9"/>
    <p:sldId id="1276" r:id="rId10"/>
    <p:sldId id="1207" r:id="rId11"/>
    <p:sldId id="1208" r:id="rId12"/>
    <p:sldId id="1286" r:id="rId13"/>
    <p:sldId id="1209" r:id="rId14"/>
    <p:sldId id="1210" r:id="rId15"/>
    <p:sldId id="1262" r:id="rId16"/>
    <p:sldId id="1285" r:id="rId17"/>
    <p:sldId id="1211" r:id="rId18"/>
    <p:sldId id="1212" r:id="rId19"/>
    <p:sldId id="1213" r:id="rId20"/>
    <p:sldId id="1277" r:id="rId21"/>
    <p:sldId id="1249" r:id="rId22"/>
    <p:sldId id="1250" r:id="rId23"/>
    <p:sldId id="1253" r:id="rId24"/>
    <p:sldId id="1254" r:id="rId25"/>
    <p:sldId id="1263" r:id="rId26"/>
    <p:sldId id="1264" r:id="rId27"/>
    <p:sldId id="1274" r:id="rId28"/>
    <p:sldId id="1255" r:id="rId29"/>
    <p:sldId id="1216" r:id="rId30"/>
    <p:sldId id="1217" r:id="rId31"/>
    <p:sldId id="1218" r:id="rId32"/>
    <p:sldId id="1278" r:id="rId33"/>
    <p:sldId id="1265" r:id="rId34"/>
    <p:sldId id="1266" r:id="rId35"/>
    <p:sldId id="1267" r:id="rId36"/>
    <p:sldId id="1268" r:id="rId37"/>
    <p:sldId id="1269" r:id="rId38"/>
    <p:sldId id="1270" r:id="rId39"/>
    <p:sldId id="1261" r:id="rId40"/>
    <p:sldId id="1288" r:id="rId41"/>
    <p:sldId id="1431" r:id="rId42"/>
    <p:sldId id="1220" r:id="rId43"/>
    <p:sldId id="1284" r:id="rId44"/>
    <p:sldId id="1271" r:id="rId45"/>
    <p:sldId id="1272" r:id="rId46"/>
    <p:sldId id="1273" r:id="rId47"/>
    <p:sldId id="1221" r:id="rId48"/>
    <p:sldId id="1238" r:id="rId49"/>
    <p:sldId id="1239" r:id="rId50"/>
    <p:sldId id="1290" r:id="rId51"/>
    <p:sldId id="1226" r:id="rId52"/>
    <p:sldId id="1279" r:id="rId53"/>
    <p:sldId id="1228" r:id="rId54"/>
    <p:sldId id="1229" r:id="rId55"/>
    <p:sldId id="1280" r:id="rId56"/>
    <p:sldId id="1230" r:id="rId57"/>
    <p:sldId id="1231" r:id="rId58"/>
    <p:sldId id="1232" r:id="rId59"/>
    <p:sldId id="1233" r:id="rId60"/>
    <p:sldId id="1246" r:id="rId61"/>
    <p:sldId id="1275" r:id="rId62"/>
    <p:sldId id="1430" r:id="rId63"/>
    <p:sldId id="1472" r:id="rId64"/>
    <p:sldId id="1473" r:id="rId65"/>
    <p:sldId id="1429" r:id="rId66"/>
    <p:sldId id="1235" r:id="rId67"/>
    <p:sldId id="1236" r:id="rId68"/>
    <p:sldId id="1287" r:id="rId69"/>
    <p:sldId id="1281" r:id="rId70"/>
  </p:sldIdLst>
  <p:sldSz cx="9144000" cy="6858000" type="screen4x3"/>
  <p:notesSz cx="7302500" cy="9586913"/>
  <p:custDataLst>
    <p:tags r:id="rId7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92A43-7665-4188-A6E1-328BDFA71905}" v="299" dt="2020-11-03T07:50:11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6801" autoAdjust="0"/>
  </p:normalViewPr>
  <p:slideViewPr>
    <p:cSldViewPr snapToObjects="1">
      <p:cViewPr varScale="1">
        <p:scale>
          <a:sx n="86" d="100"/>
          <a:sy n="86" d="100"/>
        </p:scale>
        <p:origin x="39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74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64E92A43-7665-4188-A6E1-328BDFA71905}"/>
    <pc:docChg chg="undo custSel addSld delSld modSld">
      <pc:chgData name="Phil Gibbons" userId="f619c6e5d38ed7a7" providerId="LiveId" clId="{64E92A43-7665-4188-A6E1-328BDFA71905}" dt="2020-11-03T07:50:17.234" v="917" actId="1076"/>
      <pc:docMkLst>
        <pc:docMk/>
      </pc:docMkLst>
      <pc:sldChg chg="addSp modSp mod modAnim">
        <pc:chgData name="Phil Gibbons" userId="f619c6e5d38ed7a7" providerId="LiveId" clId="{64E92A43-7665-4188-A6E1-328BDFA71905}" dt="2020-11-03T00:50:19.422" v="18"/>
        <pc:sldMkLst>
          <pc:docMk/>
          <pc:sldMk cId="0" sldId="542"/>
        </pc:sldMkLst>
        <pc:spChg chg="mod">
          <ac:chgData name="Phil Gibbons" userId="f619c6e5d38ed7a7" providerId="LiveId" clId="{64E92A43-7665-4188-A6E1-328BDFA71905}" dt="2020-11-03T00:49:46.590" v="17" actId="20577"/>
          <ac:spMkLst>
            <pc:docMk/>
            <pc:sldMk cId="0" sldId="542"/>
            <ac:spMk id="9218" creationId="{00000000-0000-0000-0000-000000000000}"/>
          </ac:spMkLst>
        </pc:spChg>
        <pc:picChg chg="add mod">
          <ac:chgData name="Phil Gibbons" userId="f619c6e5d38ed7a7" providerId="LiveId" clId="{64E92A43-7665-4188-A6E1-328BDFA71905}" dt="2020-11-03T00:50:19.422" v="18"/>
          <ac:picMkLst>
            <pc:docMk/>
            <pc:sldMk cId="0" sldId="542"/>
            <ac:picMk id="4" creationId="{CF462023-8BB9-44DD-BA87-1AC3D8FA2DD8}"/>
          </ac:picMkLst>
        </pc:picChg>
      </pc:sldChg>
      <pc:sldChg chg="modSp mod">
        <pc:chgData name="Phil Gibbons" userId="f619c6e5d38ed7a7" providerId="LiveId" clId="{64E92A43-7665-4188-A6E1-328BDFA71905}" dt="2020-11-03T00:57:26.376" v="161" actId="20577"/>
        <pc:sldMkLst>
          <pc:docMk/>
          <pc:sldMk cId="0" sldId="1202"/>
        </pc:sldMkLst>
        <pc:spChg chg="mod">
          <ac:chgData name="Phil Gibbons" userId="f619c6e5d38ed7a7" providerId="LiveId" clId="{64E92A43-7665-4188-A6E1-328BDFA71905}" dt="2020-11-03T00:57:26.376" v="161" actId="20577"/>
          <ac:spMkLst>
            <pc:docMk/>
            <pc:sldMk cId="0" sldId="1202"/>
            <ac:spMk id="3" creationId="{00000000-0000-0000-0000-000000000000}"/>
          </ac:spMkLst>
        </pc:spChg>
      </pc:sldChg>
      <pc:sldChg chg="addSp modSp mod modAnim">
        <pc:chgData name="Phil Gibbons" userId="f619c6e5d38ed7a7" providerId="LiveId" clId="{64E92A43-7665-4188-A6E1-328BDFA71905}" dt="2020-11-03T07:25:37.381" v="579" actId="207"/>
        <pc:sldMkLst>
          <pc:docMk/>
          <pc:sldMk cId="0" sldId="1204"/>
        </pc:sldMkLst>
        <pc:spChg chg="add mod">
          <ac:chgData name="Phil Gibbons" userId="f619c6e5d38ed7a7" providerId="LiveId" clId="{64E92A43-7665-4188-A6E1-328BDFA71905}" dt="2020-11-03T07:25:37.381" v="579" actId="207"/>
          <ac:spMkLst>
            <pc:docMk/>
            <pc:sldMk cId="0" sldId="1204"/>
            <ac:spMk id="2" creationId="{7418233A-95CC-43B2-B500-D5D0DBFF050D}"/>
          </ac:spMkLst>
        </pc:spChg>
        <pc:spChg chg="mod">
          <ac:chgData name="Phil Gibbons" userId="f619c6e5d38ed7a7" providerId="LiveId" clId="{64E92A43-7665-4188-A6E1-328BDFA71905}" dt="2020-11-03T07:25:32.385" v="578" actId="207"/>
          <ac:spMkLst>
            <pc:docMk/>
            <pc:sldMk cId="0" sldId="1204"/>
            <ac:spMk id="472068" creationId="{00000000-0000-0000-0000-000000000000}"/>
          </ac:spMkLst>
        </pc:spChg>
      </pc:sldChg>
      <pc:sldChg chg="modNotesTx">
        <pc:chgData name="Phil Gibbons" userId="f619c6e5d38ed7a7" providerId="LiveId" clId="{64E92A43-7665-4188-A6E1-328BDFA71905}" dt="2020-11-03T07:27:03.037" v="634" actId="20577"/>
        <pc:sldMkLst>
          <pc:docMk/>
          <pc:sldMk cId="0" sldId="1207"/>
        </pc:sldMkLst>
      </pc:sldChg>
      <pc:sldChg chg="modSp mod">
        <pc:chgData name="Phil Gibbons" userId="f619c6e5d38ed7a7" providerId="LiveId" clId="{64E92A43-7665-4188-A6E1-328BDFA71905}" dt="2020-11-03T07:28:36.460" v="636" actId="1076"/>
        <pc:sldMkLst>
          <pc:docMk/>
          <pc:sldMk cId="0" sldId="1210"/>
        </pc:sldMkLst>
        <pc:spChg chg="mod">
          <ac:chgData name="Phil Gibbons" userId="f619c6e5d38ed7a7" providerId="LiveId" clId="{64E92A43-7665-4188-A6E1-328BDFA71905}" dt="2020-11-03T07:28:36.460" v="636" actId="1076"/>
          <ac:spMkLst>
            <pc:docMk/>
            <pc:sldMk cId="0" sldId="1210"/>
            <ac:spMk id="479235" creationId="{00000000-0000-0000-0000-000000000000}"/>
          </ac:spMkLst>
        </pc:spChg>
      </pc:sldChg>
      <pc:sldChg chg="addSp delSp modSp mod modAnim">
        <pc:chgData name="Phil Gibbons" userId="f619c6e5d38ed7a7" providerId="LiveId" clId="{64E92A43-7665-4188-A6E1-328BDFA71905}" dt="2020-11-03T07:46:41.501" v="860"/>
        <pc:sldMkLst>
          <pc:docMk/>
          <pc:sldMk cId="0" sldId="1238"/>
        </pc:sldMkLst>
        <pc:spChg chg="add mod">
          <ac:chgData name="Phil Gibbons" userId="f619c6e5d38ed7a7" providerId="LiveId" clId="{64E92A43-7665-4188-A6E1-328BDFA71905}" dt="2020-11-03T07:46:04.505" v="850" actId="1076"/>
          <ac:spMkLst>
            <pc:docMk/>
            <pc:sldMk cId="0" sldId="1238"/>
            <ac:spMk id="47" creationId="{E19E31C7-AED9-4681-91F8-7918C46BEE34}"/>
          </ac:spMkLst>
        </pc:spChg>
        <pc:spChg chg="add del mod">
          <ac:chgData name="Phil Gibbons" userId="f619c6e5d38ed7a7" providerId="LiveId" clId="{64E92A43-7665-4188-A6E1-328BDFA71905}" dt="2020-11-03T07:46:10.217" v="852"/>
          <ac:spMkLst>
            <pc:docMk/>
            <pc:sldMk cId="0" sldId="1238"/>
            <ac:spMk id="49" creationId="{29040CE7-48B6-49DE-93A0-3ADD36198BBA}"/>
          </ac:spMkLst>
        </pc:spChg>
        <pc:spChg chg="add mod">
          <ac:chgData name="Phil Gibbons" userId="f619c6e5d38ed7a7" providerId="LiveId" clId="{64E92A43-7665-4188-A6E1-328BDFA71905}" dt="2020-11-03T07:46:30.807" v="858" actId="20577"/>
          <ac:spMkLst>
            <pc:docMk/>
            <pc:sldMk cId="0" sldId="1238"/>
            <ac:spMk id="50" creationId="{B8292EB2-1905-4049-B792-DEA3899F6AA4}"/>
          </ac:spMkLst>
        </pc:spChg>
        <pc:spChg chg="mod">
          <ac:chgData name="Phil Gibbons" userId="f619c6e5d38ed7a7" providerId="LiveId" clId="{64E92A43-7665-4188-A6E1-328BDFA71905}" dt="2020-11-03T07:46:35.675" v="859" actId="1076"/>
          <ac:spMkLst>
            <pc:docMk/>
            <pc:sldMk cId="0" sldId="1238"/>
            <ac:spMk id="90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5:01.328" v="822" actId="1076"/>
          <ac:spMkLst>
            <pc:docMk/>
            <pc:sldMk cId="0" sldId="1238"/>
            <ac:spMk id="91" creationId="{00000000-0000-0000-0000-000000000000}"/>
          </ac:spMkLst>
        </pc:spChg>
      </pc:sldChg>
      <pc:sldChg chg="addSp modSp mod modAnim">
        <pc:chgData name="Phil Gibbons" userId="f619c6e5d38ed7a7" providerId="LiveId" clId="{64E92A43-7665-4188-A6E1-328BDFA71905}" dt="2020-11-03T07:50:17.234" v="917" actId="1076"/>
        <pc:sldMkLst>
          <pc:docMk/>
          <pc:sldMk cId="0" sldId="1239"/>
        </pc:sldMkLst>
        <pc:spChg chg="add mod">
          <ac:chgData name="Phil Gibbons" userId="f619c6e5d38ed7a7" providerId="LiveId" clId="{64E92A43-7665-4188-A6E1-328BDFA71905}" dt="2020-11-03T07:50:01.105" v="915" actId="20577"/>
          <ac:spMkLst>
            <pc:docMk/>
            <pc:sldMk cId="0" sldId="1239"/>
            <ac:spMk id="37" creationId="{52063E45-CAF6-4FAF-82FB-9BA550CD63DC}"/>
          </ac:spMkLst>
        </pc:spChg>
        <pc:spChg chg="add mod">
          <ac:chgData name="Phil Gibbons" userId="f619c6e5d38ed7a7" providerId="LiveId" clId="{64E92A43-7665-4188-A6E1-328BDFA71905}" dt="2020-11-03T07:50:17.234" v="917" actId="1076"/>
          <ac:spMkLst>
            <pc:docMk/>
            <pc:sldMk cId="0" sldId="1239"/>
            <ac:spMk id="38" creationId="{25AAF1CB-4857-44A8-800E-D007FE932D99}"/>
          </ac:spMkLst>
        </pc:spChg>
        <pc:spChg chg="mod">
          <ac:chgData name="Phil Gibbons" userId="f619c6e5d38ed7a7" providerId="LiveId" clId="{64E92A43-7665-4188-A6E1-328BDFA71905}" dt="2020-11-03T07:49:58.323" v="914" actId="1076"/>
          <ac:spMkLst>
            <pc:docMk/>
            <pc:sldMk cId="0" sldId="1239"/>
            <ac:spMk id="78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8:57.908" v="906" actId="1076"/>
          <ac:spMkLst>
            <pc:docMk/>
            <pc:sldMk cId="0" sldId="1239"/>
            <ac:spMk id="79" creationId="{00000000-0000-0000-0000-000000000000}"/>
          </ac:spMkLst>
        </pc:spChg>
      </pc:sldChg>
      <pc:sldChg chg="addSp modSp mod modAnim modNotesTx">
        <pc:chgData name="Phil Gibbons" userId="f619c6e5d38ed7a7" providerId="LiveId" clId="{64E92A43-7665-4188-A6E1-328BDFA71905}" dt="2020-11-03T07:42:09.801" v="771" actId="6549"/>
        <pc:sldMkLst>
          <pc:docMk/>
          <pc:sldMk cId="1694273415" sldId="1273"/>
        </pc:sldMkLst>
        <pc:spChg chg="add mod">
          <ac:chgData name="Phil Gibbons" userId="f619c6e5d38ed7a7" providerId="LiveId" clId="{64E92A43-7665-4188-A6E1-328BDFA71905}" dt="2020-11-03T07:42:00.293" v="769" actId="207"/>
          <ac:spMkLst>
            <pc:docMk/>
            <pc:sldMk cId="1694273415" sldId="1273"/>
            <ac:spMk id="26" creationId="{C582C6F2-3601-4E07-8C09-3E3C95D6D927}"/>
          </ac:spMkLst>
        </pc:spChg>
        <pc:spChg chg="mod">
          <ac:chgData name="Phil Gibbons" userId="f619c6e5d38ed7a7" providerId="LiveId" clId="{64E92A43-7665-4188-A6E1-328BDFA71905}" dt="2020-11-03T07:41:08.183" v="710" actId="1035"/>
          <ac:spMkLst>
            <pc:docMk/>
            <pc:sldMk cId="1694273415" sldId="1273"/>
            <ac:spMk id="27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1:08.183" v="710" actId="1035"/>
          <ac:spMkLst>
            <pc:docMk/>
            <pc:sldMk cId="1694273415" sldId="1273"/>
            <ac:spMk id="48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1:08.183" v="710" actId="1035"/>
          <ac:spMkLst>
            <pc:docMk/>
            <pc:sldMk cId="1694273415" sldId="1273"/>
            <ac:spMk id="49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1:08.183" v="710" actId="1035"/>
          <ac:spMkLst>
            <pc:docMk/>
            <pc:sldMk cId="1694273415" sldId="1273"/>
            <ac:spMk id="51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1:08.183" v="710" actId="1035"/>
          <ac:spMkLst>
            <pc:docMk/>
            <pc:sldMk cId="1694273415" sldId="1273"/>
            <ac:spMk id="52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1:08.183" v="710" actId="1035"/>
          <ac:spMkLst>
            <pc:docMk/>
            <pc:sldMk cId="1694273415" sldId="1273"/>
            <ac:spMk id="55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0:38.013" v="695" actId="164"/>
          <ac:spMkLst>
            <pc:docMk/>
            <pc:sldMk cId="1694273415" sldId="1273"/>
            <ac:spMk id="74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0:38.013" v="695" actId="164"/>
          <ac:spMkLst>
            <pc:docMk/>
            <pc:sldMk cId="1694273415" sldId="1273"/>
            <ac:spMk id="75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0:38.013" v="695" actId="164"/>
          <ac:spMkLst>
            <pc:docMk/>
            <pc:sldMk cId="1694273415" sldId="1273"/>
            <ac:spMk id="76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0:38.013" v="695" actId="164"/>
          <ac:spMkLst>
            <pc:docMk/>
            <pc:sldMk cId="1694273415" sldId="1273"/>
            <ac:spMk id="77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0:38.013" v="695" actId="164"/>
          <ac:spMkLst>
            <pc:docMk/>
            <pc:sldMk cId="1694273415" sldId="1273"/>
            <ac:spMk id="78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0:38.013" v="695" actId="164"/>
          <ac:spMkLst>
            <pc:docMk/>
            <pc:sldMk cId="1694273415" sldId="1273"/>
            <ac:spMk id="79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1:08.183" v="710" actId="1035"/>
          <ac:spMkLst>
            <pc:docMk/>
            <pc:sldMk cId="1694273415" sldId="1273"/>
            <ac:spMk id="98" creationId="{00000000-0000-0000-0000-000000000000}"/>
          </ac:spMkLst>
        </pc:spChg>
        <pc:spChg chg="mod">
          <ac:chgData name="Phil Gibbons" userId="f619c6e5d38ed7a7" providerId="LiveId" clId="{64E92A43-7665-4188-A6E1-328BDFA71905}" dt="2020-11-03T07:40:38.013" v="695" actId="164"/>
          <ac:spMkLst>
            <pc:docMk/>
            <pc:sldMk cId="1694273415" sldId="1273"/>
            <ac:spMk id="99" creationId="{00000000-0000-0000-0000-000000000000}"/>
          </ac:spMkLst>
        </pc:spChg>
        <pc:grpChg chg="add mod">
          <ac:chgData name="Phil Gibbons" userId="f619c6e5d38ed7a7" providerId="LiveId" clId="{64E92A43-7665-4188-A6E1-328BDFA71905}" dt="2020-11-03T07:41:08.183" v="710" actId="1035"/>
          <ac:grpSpMkLst>
            <pc:docMk/>
            <pc:sldMk cId="1694273415" sldId="1273"/>
            <ac:grpSpMk id="25" creationId="{435A35AD-5A5B-4C95-9263-9787122A7D9E}"/>
          </ac:grpSpMkLst>
        </pc:grpChg>
        <pc:cxnChg chg="mod">
          <ac:chgData name="Phil Gibbons" userId="f619c6e5d38ed7a7" providerId="LiveId" clId="{64E92A43-7665-4188-A6E1-328BDFA71905}" dt="2020-11-03T07:41:08.183" v="710" actId="1035"/>
          <ac:cxnSpMkLst>
            <pc:docMk/>
            <pc:sldMk cId="1694273415" sldId="1273"/>
            <ac:cxnSpMk id="38" creationId="{00000000-0000-0000-0000-000000000000}"/>
          </ac:cxnSpMkLst>
        </pc:cxnChg>
        <pc:cxnChg chg="mod">
          <ac:chgData name="Phil Gibbons" userId="f619c6e5d38ed7a7" providerId="LiveId" clId="{64E92A43-7665-4188-A6E1-328BDFA71905}" dt="2020-11-03T07:41:08.183" v="710" actId="1035"/>
          <ac:cxnSpMkLst>
            <pc:docMk/>
            <pc:sldMk cId="1694273415" sldId="1273"/>
            <ac:cxnSpMk id="40" creationId="{00000000-0000-0000-0000-000000000000}"/>
          </ac:cxnSpMkLst>
        </pc:cxnChg>
        <pc:cxnChg chg="mod">
          <ac:chgData name="Phil Gibbons" userId="f619c6e5d38ed7a7" providerId="LiveId" clId="{64E92A43-7665-4188-A6E1-328BDFA71905}" dt="2020-11-03T07:41:08.183" v="710" actId="1035"/>
          <ac:cxnSpMkLst>
            <pc:docMk/>
            <pc:sldMk cId="1694273415" sldId="1273"/>
            <ac:cxnSpMk id="56" creationId="{00000000-0000-0000-0000-000000000000}"/>
          </ac:cxnSpMkLst>
        </pc:cxnChg>
        <pc:cxnChg chg="mod">
          <ac:chgData name="Phil Gibbons" userId="f619c6e5d38ed7a7" providerId="LiveId" clId="{64E92A43-7665-4188-A6E1-328BDFA71905}" dt="2020-11-03T07:41:08.183" v="710" actId="1035"/>
          <ac:cxnSpMkLst>
            <pc:docMk/>
            <pc:sldMk cId="1694273415" sldId="1273"/>
            <ac:cxnSpMk id="58" creationId="{00000000-0000-0000-0000-000000000000}"/>
          </ac:cxnSpMkLst>
        </pc:cxnChg>
        <pc:cxnChg chg="mod">
          <ac:chgData name="Phil Gibbons" userId="f619c6e5d38ed7a7" providerId="LiveId" clId="{64E92A43-7665-4188-A6E1-328BDFA71905}" dt="2020-11-03T07:41:08.183" v="710" actId="1035"/>
          <ac:cxnSpMkLst>
            <pc:docMk/>
            <pc:sldMk cId="1694273415" sldId="1273"/>
            <ac:cxnSpMk id="60" creationId="{00000000-0000-0000-0000-000000000000}"/>
          </ac:cxnSpMkLst>
        </pc:cxnChg>
        <pc:cxnChg chg="mod">
          <ac:chgData name="Phil Gibbons" userId="f619c6e5d38ed7a7" providerId="LiveId" clId="{64E92A43-7665-4188-A6E1-328BDFA71905}" dt="2020-11-03T07:40:38.013" v="695" actId="164"/>
          <ac:cxnSpMkLst>
            <pc:docMk/>
            <pc:sldMk cId="1694273415" sldId="1273"/>
            <ac:cxnSpMk id="80" creationId="{00000000-0000-0000-0000-000000000000}"/>
          </ac:cxnSpMkLst>
        </pc:cxnChg>
        <pc:cxnChg chg="mod">
          <ac:chgData name="Phil Gibbons" userId="f619c6e5d38ed7a7" providerId="LiveId" clId="{64E92A43-7665-4188-A6E1-328BDFA71905}" dt="2020-11-03T07:40:38.013" v="695" actId="164"/>
          <ac:cxnSpMkLst>
            <pc:docMk/>
            <pc:sldMk cId="1694273415" sldId="1273"/>
            <ac:cxnSpMk id="81" creationId="{00000000-0000-0000-0000-000000000000}"/>
          </ac:cxnSpMkLst>
        </pc:cxnChg>
        <pc:cxnChg chg="mod">
          <ac:chgData name="Phil Gibbons" userId="f619c6e5d38ed7a7" providerId="LiveId" clId="{64E92A43-7665-4188-A6E1-328BDFA71905}" dt="2020-11-03T07:40:38.013" v="695" actId="164"/>
          <ac:cxnSpMkLst>
            <pc:docMk/>
            <pc:sldMk cId="1694273415" sldId="1273"/>
            <ac:cxnSpMk id="82" creationId="{00000000-0000-0000-0000-000000000000}"/>
          </ac:cxnSpMkLst>
        </pc:cxnChg>
        <pc:cxnChg chg="mod">
          <ac:chgData name="Phil Gibbons" userId="f619c6e5d38ed7a7" providerId="LiveId" clId="{64E92A43-7665-4188-A6E1-328BDFA71905}" dt="2020-11-03T07:40:38.013" v="695" actId="164"/>
          <ac:cxnSpMkLst>
            <pc:docMk/>
            <pc:sldMk cId="1694273415" sldId="1273"/>
            <ac:cxnSpMk id="83" creationId="{00000000-0000-0000-0000-000000000000}"/>
          </ac:cxnSpMkLst>
        </pc:cxnChg>
        <pc:cxnChg chg="mod">
          <ac:chgData name="Phil Gibbons" userId="f619c6e5d38ed7a7" providerId="LiveId" clId="{64E92A43-7665-4188-A6E1-328BDFA71905}" dt="2020-11-03T07:40:38.013" v="695" actId="164"/>
          <ac:cxnSpMkLst>
            <pc:docMk/>
            <pc:sldMk cId="1694273415" sldId="1273"/>
            <ac:cxnSpMk id="84" creationId="{00000000-0000-0000-0000-000000000000}"/>
          </ac:cxnSpMkLst>
        </pc:cxnChg>
      </pc:sldChg>
      <pc:sldChg chg="add">
        <pc:chgData name="Phil Gibbons" userId="f619c6e5d38ed7a7" providerId="LiveId" clId="{64E92A43-7665-4188-A6E1-328BDFA71905}" dt="2020-11-03T07:38:06.426" v="665"/>
        <pc:sldMkLst>
          <pc:docMk/>
          <pc:sldMk cId="531894702" sldId="1281"/>
        </pc:sldMkLst>
      </pc:sldChg>
      <pc:sldChg chg="del">
        <pc:chgData name="Phil Gibbons" userId="f619c6e5d38ed7a7" providerId="LiveId" clId="{64E92A43-7665-4188-A6E1-328BDFA71905}" dt="2020-11-03T07:38:00.313" v="664" actId="2696"/>
        <pc:sldMkLst>
          <pc:docMk/>
          <pc:sldMk cId="1957582763" sldId="1281"/>
        </pc:sldMkLst>
      </pc:sldChg>
      <pc:sldChg chg="modSp mod">
        <pc:chgData name="Phil Gibbons" userId="f619c6e5d38ed7a7" providerId="LiveId" clId="{64E92A43-7665-4188-A6E1-328BDFA71905}" dt="2020-11-03T07:29:47.386" v="663" actId="20577"/>
        <pc:sldMkLst>
          <pc:docMk/>
          <pc:sldMk cId="2816073908" sldId="1285"/>
        </pc:sldMkLst>
        <pc:spChg chg="mod">
          <ac:chgData name="Phil Gibbons" userId="f619c6e5d38ed7a7" providerId="LiveId" clId="{64E92A43-7665-4188-A6E1-328BDFA71905}" dt="2020-11-03T07:29:47.386" v="663" actId="20577"/>
          <ac:spMkLst>
            <pc:docMk/>
            <pc:sldMk cId="2816073908" sldId="1285"/>
            <ac:spMk id="480272" creationId="{00000000-0000-0000-0000-000000000000}"/>
          </ac:spMkLst>
        </pc:spChg>
      </pc:sldChg>
      <pc:sldChg chg="add">
        <pc:chgData name="Phil Gibbons" userId="f619c6e5d38ed7a7" providerId="LiveId" clId="{64E92A43-7665-4188-A6E1-328BDFA71905}" dt="2020-11-03T07:38:06.426" v="665"/>
        <pc:sldMkLst>
          <pc:docMk/>
          <pc:sldMk cId="2396007221" sldId="1287"/>
        </pc:sldMkLst>
      </pc:sldChg>
      <pc:sldChg chg="del">
        <pc:chgData name="Phil Gibbons" userId="f619c6e5d38ed7a7" providerId="LiveId" clId="{64E92A43-7665-4188-A6E1-328BDFA71905}" dt="2020-11-03T07:38:00.313" v="664" actId="2696"/>
        <pc:sldMkLst>
          <pc:docMk/>
          <pc:sldMk cId="4251150891" sldId="1287"/>
        </pc:sldMkLst>
      </pc:sldChg>
      <pc:sldChg chg="addSp delSp modSp mod modAnim">
        <pc:chgData name="Phil Gibbons" userId="f619c6e5d38ed7a7" providerId="LiveId" clId="{64E92A43-7665-4188-A6E1-328BDFA71905}" dt="2020-11-03T00:53:40.346" v="142" actId="1076"/>
        <pc:sldMkLst>
          <pc:docMk/>
          <pc:sldMk cId="1514112132" sldId="1290"/>
        </pc:sldMkLst>
        <pc:spChg chg="add del mod">
          <ac:chgData name="Phil Gibbons" userId="f619c6e5d38ed7a7" providerId="LiveId" clId="{64E92A43-7665-4188-A6E1-328BDFA71905}" dt="2020-11-03T00:52:31.257" v="95" actId="478"/>
          <ac:spMkLst>
            <pc:docMk/>
            <pc:sldMk cId="1514112132" sldId="1290"/>
            <ac:spMk id="3" creationId="{7575B34E-9097-4E64-BAD4-3BBD7D75B6E1}"/>
          </ac:spMkLst>
        </pc:spChg>
        <pc:spChg chg="mod">
          <ac:chgData name="Phil Gibbons" userId="f619c6e5d38ed7a7" providerId="LiveId" clId="{64E92A43-7665-4188-A6E1-328BDFA71905}" dt="2020-11-03T00:53:40.346" v="142" actId="1076"/>
          <ac:spMkLst>
            <pc:docMk/>
            <pc:sldMk cId="1514112132" sldId="1290"/>
            <ac:spMk id="6" creationId="{00000000-0000-0000-0000-000000000000}"/>
          </ac:spMkLst>
        </pc:spChg>
        <pc:spChg chg="del">
          <ac:chgData name="Phil Gibbons" userId="f619c6e5d38ed7a7" providerId="LiveId" clId="{64E92A43-7665-4188-A6E1-328BDFA71905}" dt="2020-11-03T00:52:27.122" v="94" actId="478"/>
          <ac:spMkLst>
            <pc:docMk/>
            <pc:sldMk cId="1514112132" sldId="1290"/>
            <ac:spMk id="7" creationId="{00000000-0000-0000-0000-000000000000}"/>
          </ac:spMkLst>
        </pc:spChg>
        <pc:picChg chg="add mod">
          <ac:chgData name="Phil Gibbons" userId="f619c6e5d38ed7a7" providerId="LiveId" clId="{64E92A43-7665-4188-A6E1-328BDFA71905}" dt="2020-11-03T00:52:52.741" v="96"/>
          <ac:picMkLst>
            <pc:docMk/>
            <pc:sldMk cId="1514112132" sldId="1290"/>
            <ac:picMk id="8" creationId="{597850DD-D391-4F81-8875-D17C6BC9C0C6}"/>
          </ac:picMkLst>
        </pc:picChg>
      </pc:sldChg>
      <pc:sldChg chg="add del">
        <pc:chgData name="Phil Gibbons" userId="f619c6e5d38ed7a7" providerId="LiveId" clId="{64E92A43-7665-4188-A6E1-328BDFA71905}" dt="2020-11-03T00:51:24.280" v="26" actId="47"/>
        <pc:sldMkLst>
          <pc:docMk/>
          <pc:sldMk cId="0" sldId="14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3,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F462023-8BB9-44DD-BA87-1AC3D8FA2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02273"/>
            <a:ext cx="1795272" cy="1795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(like last week)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3E05-100D-49E3-ADDE-CE1A0302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 Used to Catch on Fire</a:t>
            </a:r>
          </a:p>
        </p:txBody>
      </p:sp>
      <p:pic>
        <p:nvPicPr>
          <p:cNvPr id="11" name="Picture 10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41E05E8-A9C5-4A3E-B2DA-1971FB844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7678"/>
            <a:ext cx="8077200" cy="52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30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3E05-100D-49E3-ADDE-CE1A0302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Exceptional Control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075F2-0F79-444A-AC70-277E6C29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97678"/>
            <a:ext cx="5867400" cy="5277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C748D5-E56A-42E1-AA39-BC8B3CF2810D}"/>
              </a:ext>
            </a:extLst>
          </p:cNvPr>
          <p:cNvSpPr/>
          <p:nvPr/>
        </p:nvSpPr>
        <p:spPr bwMode="auto">
          <a:xfrm>
            <a:off x="990600" y="3962400"/>
            <a:ext cx="6553200" cy="685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8CE4A-F28B-4D66-9B25-E446D91B95FA}"/>
              </a:ext>
            </a:extLst>
          </p:cNvPr>
          <p:cNvSpPr/>
          <p:nvPr/>
        </p:nvSpPr>
        <p:spPr>
          <a:xfrm>
            <a:off x="3200400" y="62275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https://git.kernel.org/pub/scm/linux/kernel/git/torvalds/linux.git/tree/drivers/char/lp.c?h=v5.0-rc3</a:t>
            </a:r>
          </a:p>
        </p:txBody>
      </p:sp>
    </p:spTree>
    <p:extLst>
      <p:ext uri="{BB962C8B-B14F-4D97-AF65-F5344CB8AC3E}">
        <p14:creationId xmlns:p14="http://schemas.microsoft.com/office/powerpoint/2010/main" val="169590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5939" y="2057400"/>
            <a:ext cx="7772400" cy="1470025"/>
          </a:xfrm>
        </p:spPr>
        <p:txBody>
          <a:bodyPr/>
          <a:lstStyle/>
          <a:p>
            <a:r>
              <a:rPr lang="en-US" dirty="0"/>
              <a:t>No Quiz Today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…But let’s take a short break now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97850DD-D391-4F81-8875-D17C6BC9C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02273"/>
            <a:ext cx="1795272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17280</TotalTime>
  <Words>5849</Words>
  <Application>Microsoft Office PowerPoint</Application>
  <PresentationFormat>On-screen Show (4:3)</PresentationFormat>
  <Paragraphs>1344</Paragraphs>
  <Slides>69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15-213/18-213/14-513/15-513/18-613: Introduction to Computer Systems 19th Lecture, November 3, 2020</vt:lpstr>
      <vt:lpstr>Printers Used to Catch on Fire</vt:lpstr>
      <vt:lpstr>Highly Exceptional Control Flow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No Quiz Today  …But let’s take a short break now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  <vt:lpstr>Making fork More Nondeterministic</vt:lpstr>
      <vt:lpstr>Variable delay fork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676</cp:revision>
  <cp:lastPrinted>1999-09-20T15:19:18Z</cp:lastPrinted>
  <dcterms:created xsi:type="dcterms:W3CDTF">2011-10-11T15:51:12Z</dcterms:created>
  <dcterms:modified xsi:type="dcterms:W3CDTF">2020-11-03T07:50:39Z</dcterms:modified>
</cp:coreProperties>
</file>