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1.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42.xml"/>
  <Override ContentType="application/vnd.openxmlformats-officedocument.presentationml.notesSlide+xml" PartName="/ppt/notesSlides/notesSlide85.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77.xml"/>
  <Override ContentType="application/vnd.openxmlformats-officedocument.presentationml.notesSlide+xml" PartName="/ppt/notesSlides/notesSlide1.xml"/>
  <Override ContentType="application/vnd.openxmlformats-officedocument.presentationml.notesSlide+xml" PartName="/ppt/notesSlides/notesSlide73.xml"/>
  <Override ContentType="application/vnd.openxmlformats-officedocument.presentationml.notesSlide+xml" PartName="/ppt/notesSlides/notesSlide81.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93.xml"/>
  <Override ContentType="application/vnd.openxmlformats-officedocument.presentationml.notesSlide+xml" PartName="/ppt/notesSlides/notesSlide87.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14.xml"/>
  <Override ContentType="application/vnd.openxmlformats-officedocument.presentationml.notesSlide+xml" PartName="/ppt/notesSlides/notesSlide75.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97.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89.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20.xml"/>
  <Override ContentType="application/vnd.openxmlformats-officedocument.presentationml.notesSlide+xml" PartName="/ppt/notesSlides/notesSlide60.xml"/>
  <Override ContentType="application/vnd.openxmlformats-officedocument.presentationml.notesSlide+xml" PartName="/ppt/notesSlides/notesSlide18.xml"/>
  <Override ContentType="application/vnd.openxmlformats-officedocument.presentationml.notesSlide+xml" PartName="/ppt/notesSlides/notesSlide48.xml"/>
  <Override ContentType="application/vnd.openxmlformats-officedocument.presentationml.notesSlide+xml" PartName="/ppt/notesSlides/notesSlide95.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78.xml"/>
  <Override ContentType="application/vnd.openxmlformats-officedocument.presentationml.notesSlide+xml" PartName="/ppt/notesSlides/notesSlide71.xml"/>
  <Override ContentType="application/vnd.openxmlformats-officedocument.presentationml.notesSlide+xml" PartName="/ppt/notesSlides/notesSlide92.xml"/>
  <Override ContentType="application/vnd.openxmlformats-officedocument.presentationml.notesSlide+xml" PartName="/ppt/notesSlides/notesSlide84.xml"/>
  <Override ContentType="application/vnd.openxmlformats-officedocument.presentationml.notesSlide+xml" PartName="/ppt/notesSlides/notesSlide76.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68.xml"/>
  <Override ContentType="application/vnd.openxmlformats-officedocument.presentationml.notesSlide+xml" PartName="/ppt/notesSlides/notesSlide17.xml"/>
  <Override ContentType="application/vnd.openxmlformats-officedocument.presentationml.notesSlide+xml" PartName="/ppt/notesSlides/notesSlide82.xml"/>
  <Override ContentType="application/vnd.openxmlformats-officedocument.presentationml.notesSlide+xml" PartName="/ppt/notesSlides/notesSlide94.xml"/>
  <Override ContentType="application/vnd.openxmlformats-officedocument.presentationml.notesSlide+xml" PartName="/ppt/notesSlides/notesSlide51.xml"/>
  <Override ContentType="application/vnd.openxmlformats-officedocument.presentationml.notesSlide+xml" PartName="/ppt/notesSlides/notesSlide90.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86.xml"/>
  <Override ContentType="application/vnd.openxmlformats-officedocument.presentationml.notesSlide+xml" PartName="/ppt/notesSlides/notesSlide56.xml"/>
  <Override ContentType="application/vnd.openxmlformats-officedocument.presentationml.notesSlide+xml" PartName="/ppt/notesSlides/notesSlide31.xml"/>
  <Override ContentType="application/vnd.openxmlformats-officedocument.presentationml.notesSlide+xml" PartName="/ppt/notesSlides/notesSlide80.xml"/>
  <Override ContentType="application/vnd.openxmlformats-officedocument.presentationml.notesSlide+xml" PartName="/ppt/notesSlides/notesSlide61.xml"/>
  <Override ContentType="application/vnd.openxmlformats-officedocument.presentationml.notesSlide+xml" PartName="/ppt/notesSlides/notesSlide7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88.xml"/>
  <Override ContentType="application/vnd.openxmlformats-officedocument.presentationml.notesSlide+xml" PartName="/ppt/notesSlides/notesSlide2.xml"/>
  <Override ContentType="application/vnd.openxmlformats-officedocument.presentationml.notesSlide+xml" PartName="/ppt/notesSlides/notesSlide62.xml"/>
  <Override ContentType="application/vnd.openxmlformats-officedocument.presentationml.notesSlide+xml" PartName="/ppt/notesSlides/notesSlide45.xml"/>
  <Override ContentType="application/vnd.openxmlformats-officedocument.presentationml.notesSlide+xml" PartName="/ppt/notesSlides/notesSlide70.xml"/>
  <Override ContentType="application/vnd.openxmlformats-officedocument.presentationml.notesSlide+xml" PartName="/ppt/notesSlides/notesSlide28.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47.xml"/>
  <Override ContentType="application/vnd.openxmlformats-officedocument.presentationml.notesSlide+xml" PartName="/ppt/notesSlides/notesSlide72.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6.xml"/>
  <Override ContentType="application/vnd.openxmlformats-officedocument.presentationml.notesSlide+xml" PartName="/ppt/notesSlides/notesSlide79.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96.xml"/>
  <Override ContentType="application/vnd.openxmlformats-officedocument.presentationml.notesSlide+xml" PartName="/ppt/notesSlides/notesSlide19.xml"/>
  <Override ContentType="application/vnd.openxmlformats-officedocument.presentationml.notesSlide+xml" PartName="/ppt/notesSlides/notesSlide83.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37.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38.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3.xml"/>
  <Override ContentType="application/vnd.openxmlformats-officedocument.presentationml.slide+xml" PartName="/ppt/slides/slide78.xml"/>
  <Override ContentType="application/vnd.openxmlformats-officedocument.presentationml.slide+xml" PartName="/ppt/slides/slide86.xml"/>
  <Override ContentType="application/vnd.openxmlformats-officedocument.presentationml.slide+xml" PartName="/ppt/slides/slide35.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68.xml"/>
  <Override ContentType="application/vnd.openxmlformats-officedocument.presentationml.slide+xml" PartName="/ppt/slides/slide94.xml"/>
  <Override ContentType="application/vnd.openxmlformats-officedocument.presentationml.slide+xml" PartName="/ppt/slides/slide84.xml"/>
  <Override ContentType="application/vnd.openxmlformats-officedocument.presentationml.slide+xml" PartName="/ppt/slides/slide37.xml"/>
  <Override ContentType="application/vnd.openxmlformats-officedocument.presentationml.slide+xml" PartName="/ppt/slides/slide71.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66.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53.xml"/>
  <Override ContentType="application/vnd.openxmlformats-officedocument.presentationml.slide+xml" PartName="/ppt/slides/slide96.xml"/>
  <Override ContentType="application/vnd.openxmlformats-officedocument.presentationml.slide+xml" PartName="/ppt/slides/slide48.xml"/>
  <Override ContentType="application/vnd.openxmlformats-officedocument.presentationml.slide+xml" PartName="/ppt/slides/slide22.xml"/>
  <Override ContentType="application/vnd.openxmlformats-officedocument.presentationml.slide+xml" PartName="/ppt/slides/slide82.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2.xml"/>
  <Override ContentType="application/vnd.openxmlformats-officedocument.presentationml.slide+xml" PartName="/ppt/slides/slide72.xml"/>
  <Override ContentType="application/vnd.openxmlformats-officedocument.presentationml.slide+xml" PartName="/ppt/slides/slide20.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89.xml"/>
  <Override ContentType="application/vnd.openxmlformats-officedocument.presentationml.slide+xml" PartName="/ppt/slides/slide76.xml"/>
  <Override ContentType="application/vnd.openxmlformats-officedocument.presentationml.slide+xml" PartName="/ppt/slides/slide63.xml"/>
  <Override ContentType="application/vnd.openxmlformats-officedocument.presentationml.slide+xml" PartName="/ppt/slides/slide93.xml"/>
  <Override ContentType="application/vnd.openxmlformats-officedocument.presentationml.slide+xml" PartName="/ppt/slides/slide80.xml"/>
  <Override ContentType="application/vnd.openxmlformats-officedocument.presentationml.slide+xml" PartName="/ppt/slides/slide61.xml"/>
  <Override ContentType="application/vnd.openxmlformats-officedocument.presentationml.slide+xml" PartName="/ppt/slides/slide91.xml"/>
  <Override ContentType="application/vnd.openxmlformats-officedocument.presentationml.slide+xml" PartName="/ppt/slides/slide31.xml"/>
  <Override ContentType="application/vnd.openxmlformats-officedocument.presentationml.slide+xml" PartName="/ppt/slides/slide87.xml"/>
  <Override ContentType="application/vnd.openxmlformats-officedocument.presentationml.slide+xml" PartName="/ppt/slides/slide74.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95.xml"/>
  <Override ContentType="application/vnd.openxmlformats-officedocument.presentationml.slide+xml" PartName="/ppt/slides/slide69.xml"/>
  <Override ContentType="application/vnd.openxmlformats-officedocument.presentationml.slide+xml" PartName="/ppt/slides/slide85.xml"/>
  <Override ContentType="application/vnd.openxmlformats-officedocument.presentationml.slide+xml" PartName="/ppt/slides/slide42.xml"/>
  <Override ContentType="application/vnd.openxmlformats-officedocument.presentationml.slide+xml" PartName="/ppt/slides/slide50.xml"/>
  <Override ContentType="application/vnd.openxmlformats-officedocument.presentationml.slide+xml" PartName="/ppt/slides/slide77.xml"/>
  <Override ContentType="application/vnd.openxmlformats-officedocument.presentationml.slide+xml" PartName="/ppt/slides/slide34.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97.xml"/>
  <Override ContentType="application/vnd.openxmlformats-officedocument.presentationml.slide+xml" PartName="/ppt/slides/slide11.xml"/>
  <Override ContentType="application/vnd.openxmlformats-officedocument.presentationml.slide+xml" PartName="/ppt/slides/slide6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79.xml"/>
  <Override ContentType="application/vnd.openxmlformats-officedocument.presentationml.slide+xml" PartName="/ppt/slides/slide49.xml"/>
  <Override ContentType="application/vnd.openxmlformats-officedocument.presentationml.slide+xml" PartName="/ppt/slides/slide83.xml"/>
  <Override ContentType="application/vnd.openxmlformats-officedocument.presentationml.slide+xml" PartName="/ppt/slides/slide70.xml"/>
  <Override ContentType="application/vnd.openxmlformats-officedocument.presentationml.slide+xml" PartName="/ppt/slides/slide6.xml"/>
  <Override ContentType="application/vnd.openxmlformats-officedocument.presentationml.slide+xml" PartName="/ppt/slides/slide40.xml"/>
  <Override ContentType="application/vnd.openxmlformats-officedocument.presentationml.slide+xml" PartName="/ppt/slides/slide73.xml"/>
  <Override ContentType="application/vnd.openxmlformats-officedocument.presentationml.slide+xml" PartName="/ppt/slides/slide30.xml"/>
  <Override ContentType="application/vnd.openxmlformats-officedocument.presentationml.slide+xml" PartName="/ppt/slides/slide3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47.xml"/>
  <Override ContentType="application/vnd.openxmlformats-officedocument.presentationml.slide+xml" PartName="/ppt/slides/slide21.xml"/>
  <Override ContentType="application/vnd.openxmlformats-officedocument.presentationml.slide+xml" PartName="/ppt/slides/slide64.xml"/>
  <Override ContentType="application/vnd.openxmlformats-officedocument.presentationml.slide+xml" PartName="/ppt/slides/slide81.xml"/>
  <Override ContentType="application/vnd.openxmlformats-officedocument.presentationml.slide+xml" PartName="/ppt/slides/slide90.xml"/>
  <Override ContentType="application/vnd.openxmlformats-officedocument.presentationml.slide+xml" PartName="/ppt/slides/slide8.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75.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88.xml"/>
  <Override ContentType="application/vnd.openxmlformats-officedocument.presentationml.slide+xml" PartName="/ppt/slides/slide9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61" r:id="rId5"/>
    <p:sldMasterId id="2147483674"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 id="317" r:id="rId69"/>
    <p:sldId id="318" r:id="rId70"/>
    <p:sldId id="319" r:id="rId71"/>
    <p:sldId id="320" r:id="rId72"/>
    <p:sldId id="321" r:id="rId73"/>
    <p:sldId id="322" r:id="rId74"/>
    <p:sldId id="323" r:id="rId75"/>
    <p:sldId id="324" r:id="rId76"/>
    <p:sldId id="325" r:id="rId77"/>
    <p:sldId id="326" r:id="rId78"/>
    <p:sldId id="327" r:id="rId79"/>
    <p:sldId id="328" r:id="rId80"/>
    <p:sldId id="329" r:id="rId81"/>
    <p:sldId id="330" r:id="rId82"/>
    <p:sldId id="331" r:id="rId83"/>
    <p:sldId id="332" r:id="rId84"/>
    <p:sldId id="333" r:id="rId85"/>
    <p:sldId id="334" r:id="rId86"/>
    <p:sldId id="335" r:id="rId87"/>
    <p:sldId id="336" r:id="rId88"/>
    <p:sldId id="337" r:id="rId89"/>
    <p:sldId id="338" r:id="rId90"/>
    <p:sldId id="339" r:id="rId91"/>
    <p:sldId id="340" r:id="rId92"/>
    <p:sldId id="341" r:id="rId93"/>
    <p:sldId id="342" r:id="rId94"/>
    <p:sldId id="343" r:id="rId95"/>
    <p:sldId id="344" r:id="rId96"/>
    <p:sldId id="345" r:id="rId97"/>
    <p:sldId id="346" r:id="rId98"/>
    <p:sldId id="347" r:id="rId99"/>
    <p:sldId id="348" r:id="rId100"/>
    <p:sldId id="349" r:id="rId101"/>
    <p:sldId id="350" r:id="rId102"/>
    <p:sldId id="351" r:id="rId103"/>
    <p:sldId id="352" r:id="rId104"/>
  </p:sldIdLst>
  <p:sldSz cy="5143500" cx="9144000"/>
  <p:notesSz cx="6858000" cy="9144000"/>
  <p:embeddedFontLst>
    <p:embeddedFont>
      <p:font typeface="Century Gothic"/>
      <p:regular r:id="rId105"/>
      <p:bold r:id="rId106"/>
      <p:italic r:id="rId107"/>
      <p:boldItalic r:id="rId10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09" roundtripDataSignature="AMtx7mjAUAZT7M4Dry7BDiDx6K842BL/j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B91EB4DD-80E6-4A35-A288-5F672D66EAB7}">
  <a:tblStyle styleId="{B91EB4DD-80E6-4A35-A288-5F672D66EAB7}"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 styleId="{B458BCF9-2079-488C-B55C-AC60C8DF011B}" styleName="Table_1">
    <a:wholeTbl>
      <a:tcTxStyle b="off" i="off">
        <a:font>
          <a:latin typeface="Arial"/>
          <a:ea typeface="Arial"/>
          <a:cs typeface="Arial"/>
        </a:font>
        <a:srgbClr val="000000"/>
      </a:tcTx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_rels/presentation.xml.rels><?xml version="1.0" encoding="UTF-8" standalone="yes"?><Relationships xmlns="http://schemas.openxmlformats.org/package/2006/relationships"><Relationship Id="rId40" Type="http://schemas.openxmlformats.org/officeDocument/2006/relationships/slide" Target="slides/slide33.xml"/><Relationship Id="rId42" Type="http://schemas.openxmlformats.org/officeDocument/2006/relationships/slide" Target="slides/slide35.xml"/><Relationship Id="rId41" Type="http://schemas.openxmlformats.org/officeDocument/2006/relationships/slide" Target="slides/slide34.xml"/><Relationship Id="rId44" Type="http://schemas.openxmlformats.org/officeDocument/2006/relationships/slide" Target="slides/slide37.xml"/><Relationship Id="rId43" Type="http://schemas.openxmlformats.org/officeDocument/2006/relationships/slide" Target="slides/slide36.xml"/><Relationship Id="rId46" Type="http://schemas.openxmlformats.org/officeDocument/2006/relationships/slide" Target="slides/slide39.xml"/><Relationship Id="rId45" Type="http://schemas.openxmlformats.org/officeDocument/2006/relationships/slide" Target="slides/slide38.xml"/><Relationship Id="rId107" Type="http://schemas.openxmlformats.org/officeDocument/2006/relationships/font" Target="fonts/CenturyGothic-italic.fntdata"/><Relationship Id="rId106" Type="http://schemas.openxmlformats.org/officeDocument/2006/relationships/font" Target="fonts/CenturyGothic-bold.fntdata"/><Relationship Id="rId105" Type="http://schemas.openxmlformats.org/officeDocument/2006/relationships/font" Target="fonts/CenturyGothic-regular.fntdata"/><Relationship Id="rId104" Type="http://schemas.openxmlformats.org/officeDocument/2006/relationships/slide" Target="slides/slide97.xml"/><Relationship Id="rId109" Type="http://customschemas.google.com/relationships/presentationmetadata" Target="metadata"/><Relationship Id="rId108" Type="http://schemas.openxmlformats.org/officeDocument/2006/relationships/font" Target="fonts/CenturyGothic-boldItalic.fntdata"/><Relationship Id="rId48" Type="http://schemas.openxmlformats.org/officeDocument/2006/relationships/slide" Target="slides/slide41.xml"/><Relationship Id="rId47" Type="http://schemas.openxmlformats.org/officeDocument/2006/relationships/slide" Target="slides/slide40.xml"/><Relationship Id="rId49" Type="http://schemas.openxmlformats.org/officeDocument/2006/relationships/slide" Target="slides/slide42.xml"/><Relationship Id="rId103" Type="http://schemas.openxmlformats.org/officeDocument/2006/relationships/slide" Target="slides/slide96.xml"/><Relationship Id="rId102" Type="http://schemas.openxmlformats.org/officeDocument/2006/relationships/slide" Target="slides/slide95.xml"/><Relationship Id="rId101" Type="http://schemas.openxmlformats.org/officeDocument/2006/relationships/slide" Target="slides/slide94.xml"/><Relationship Id="rId100" Type="http://schemas.openxmlformats.org/officeDocument/2006/relationships/slide" Target="slides/slide93.xml"/><Relationship Id="rId31" Type="http://schemas.openxmlformats.org/officeDocument/2006/relationships/slide" Target="slides/slide24.xml"/><Relationship Id="rId30" Type="http://schemas.openxmlformats.org/officeDocument/2006/relationships/slide" Target="slides/slide23.xml"/><Relationship Id="rId33" Type="http://schemas.openxmlformats.org/officeDocument/2006/relationships/slide" Target="slides/slide26.xml"/><Relationship Id="rId32" Type="http://schemas.openxmlformats.org/officeDocument/2006/relationships/slide" Target="slides/slide25.xml"/><Relationship Id="rId35" Type="http://schemas.openxmlformats.org/officeDocument/2006/relationships/slide" Target="slides/slide28.xml"/><Relationship Id="rId34" Type="http://schemas.openxmlformats.org/officeDocument/2006/relationships/slide" Target="slides/slide27.xml"/><Relationship Id="rId37" Type="http://schemas.openxmlformats.org/officeDocument/2006/relationships/slide" Target="slides/slide30.xml"/><Relationship Id="rId36" Type="http://schemas.openxmlformats.org/officeDocument/2006/relationships/slide" Target="slides/slide29.xml"/><Relationship Id="rId39" Type="http://schemas.openxmlformats.org/officeDocument/2006/relationships/slide" Target="slides/slide32.xml"/><Relationship Id="rId38" Type="http://schemas.openxmlformats.org/officeDocument/2006/relationships/slide" Target="slides/slide31.xml"/><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26" Type="http://schemas.openxmlformats.org/officeDocument/2006/relationships/slide" Target="slides/slide19.xml"/><Relationship Id="rId25" Type="http://schemas.openxmlformats.org/officeDocument/2006/relationships/slide" Target="slides/slide18.xml"/><Relationship Id="rId28" Type="http://schemas.openxmlformats.org/officeDocument/2006/relationships/slide" Target="slides/slide21.xml"/><Relationship Id="rId27" Type="http://schemas.openxmlformats.org/officeDocument/2006/relationships/slide" Target="slides/slide20.xml"/><Relationship Id="rId29" Type="http://schemas.openxmlformats.org/officeDocument/2006/relationships/slide" Target="slides/slide22.xml"/><Relationship Id="rId95" Type="http://schemas.openxmlformats.org/officeDocument/2006/relationships/slide" Target="slides/slide88.xml"/><Relationship Id="rId94" Type="http://schemas.openxmlformats.org/officeDocument/2006/relationships/slide" Target="slides/slide87.xml"/><Relationship Id="rId97" Type="http://schemas.openxmlformats.org/officeDocument/2006/relationships/slide" Target="slides/slide90.xml"/><Relationship Id="rId96" Type="http://schemas.openxmlformats.org/officeDocument/2006/relationships/slide" Target="slides/slide89.xml"/><Relationship Id="rId11" Type="http://schemas.openxmlformats.org/officeDocument/2006/relationships/slide" Target="slides/slide4.xml"/><Relationship Id="rId99" Type="http://schemas.openxmlformats.org/officeDocument/2006/relationships/slide" Target="slides/slide92.xml"/><Relationship Id="rId10" Type="http://schemas.openxmlformats.org/officeDocument/2006/relationships/slide" Target="slides/slide3.xml"/><Relationship Id="rId98" Type="http://schemas.openxmlformats.org/officeDocument/2006/relationships/slide" Target="slides/slide91.xml"/><Relationship Id="rId13" Type="http://schemas.openxmlformats.org/officeDocument/2006/relationships/slide" Target="slides/slide6.xml"/><Relationship Id="rId12" Type="http://schemas.openxmlformats.org/officeDocument/2006/relationships/slide" Target="slides/slide5.xml"/><Relationship Id="rId91" Type="http://schemas.openxmlformats.org/officeDocument/2006/relationships/slide" Target="slides/slide84.xml"/><Relationship Id="rId90" Type="http://schemas.openxmlformats.org/officeDocument/2006/relationships/slide" Target="slides/slide83.xml"/><Relationship Id="rId93" Type="http://schemas.openxmlformats.org/officeDocument/2006/relationships/slide" Target="slides/slide86.xml"/><Relationship Id="rId92" Type="http://schemas.openxmlformats.org/officeDocument/2006/relationships/slide" Target="slides/slide8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 Id="rId84" Type="http://schemas.openxmlformats.org/officeDocument/2006/relationships/slide" Target="slides/slide77.xml"/><Relationship Id="rId83" Type="http://schemas.openxmlformats.org/officeDocument/2006/relationships/slide" Target="slides/slide76.xml"/><Relationship Id="rId86" Type="http://schemas.openxmlformats.org/officeDocument/2006/relationships/slide" Target="slides/slide79.xml"/><Relationship Id="rId85" Type="http://schemas.openxmlformats.org/officeDocument/2006/relationships/slide" Target="slides/slide78.xml"/><Relationship Id="rId88" Type="http://schemas.openxmlformats.org/officeDocument/2006/relationships/slide" Target="slides/slide81.xml"/><Relationship Id="rId87" Type="http://schemas.openxmlformats.org/officeDocument/2006/relationships/slide" Target="slides/slide80.xml"/><Relationship Id="rId89" Type="http://schemas.openxmlformats.org/officeDocument/2006/relationships/slide" Target="slides/slide82.xml"/><Relationship Id="rId80" Type="http://schemas.openxmlformats.org/officeDocument/2006/relationships/slide" Target="slides/slide73.xml"/><Relationship Id="rId82" Type="http://schemas.openxmlformats.org/officeDocument/2006/relationships/slide" Target="slides/slide75.xml"/><Relationship Id="rId81" Type="http://schemas.openxmlformats.org/officeDocument/2006/relationships/slide" Target="slides/slide74.xml"/><Relationship Id="rId1" Type="http://schemas.openxmlformats.org/officeDocument/2006/relationships/theme" Target="theme/theme4.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2.xml"/><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notesMaster" Target="notesMasters/notesMaster1.xml"/><Relationship Id="rId8" Type="http://schemas.openxmlformats.org/officeDocument/2006/relationships/slide" Target="slides/slide1.xml"/><Relationship Id="rId73" Type="http://schemas.openxmlformats.org/officeDocument/2006/relationships/slide" Target="slides/slide66.xml"/><Relationship Id="rId72" Type="http://schemas.openxmlformats.org/officeDocument/2006/relationships/slide" Target="slides/slide65.xml"/><Relationship Id="rId75" Type="http://schemas.openxmlformats.org/officeDocument/2006/relationships/slide" Target="slides/slide68.xml"/><Relationship Id="rId74" Type="http://schemas.openxmlformats.org/officeDocument/2006/relationships/slide" Target="slides/slide67.xml"/><Relationship Id="rId77" Type="http://schemas.openxmlformats.org/officeDocument/2006/relationships/slide" Target="slides/slide70.xml"/><Relationship Id="rId76" Type="http://schemas.openxmlformats.org/officeDocument/2006/relationships/slide" Target="slides/slide69.xml"/><Relationship Id="rId79" Type="http://schemas.openxmlformats.org/officeDocument/2006/relationships/slide" Target="slides/slide72.xml"/><Relationship Id="rId78" Type="http://schemas.openxmlformats.org/officeDocument/2006/relationships/slide" Target="slides/slide71.xml"/><Relationship Id="rId71" Type="http://schemas.openxmlformats.org/officeDocument/2006/relationships/slide" Target="slides/slide64.xml"/><Relationship Id="rId70" Type="http://schemas.openxmlformats.org/officeDocument/2006/relationships/slide" Target="slides/slide63.xml"/><Relationship Id="rId62" Type="http://schemas.openxmlformats.org/officeDocument/2006/relationships/slide" Target="slides/slide55.xml"/><Relationship Id="rId61" Type="http://schemas.openxmlformats.org/officeDocument/2006/relationships/slide" Target="slides/slide54.xml"/><Relationship Id="rId64" Type="http://schemas.openxmlformats.org/officeDocument/2006/relationships/slide" Target="slides/slide57.xml"/><Relationship Id="rId63" Type="http://schemas.openxmlformats.org/officeDocument/2006/relationships/slide" Target="slides/slide56.xml"/><Relationship Id="rId66" Type="http://schemas.openxmlformats.org/officeDocument/2006/relationships/slide" Target="slides/slide59.xml"/><Relationship Id="rId65" Type="http://schemas.openxmlformats.org/officeDocument/2006/relationships/slide" Target="slides/slide58.xml"/><Relationship Id="rId68" Type="http://schemas.openxmlformats.org/officeDocument/2006/relationships/slide" Target="slides/slide61.xml"/><Relationship Id="rId67" Type="http://schemas.openxmlformats.org/officeDocument/2006/relationships/slide" Target="slides/slide60.xml"/><Relationship Id="rId60" Type="http://schemas.openxmlformats.org/officeDocument/2006/relationships/slide" Target="slides/slide53.xml"/><Relationship Id="rId69" Type="http://schemas.openxmlformats.org/officeDocument/2006/relationships/slide" Target="slides/slide62.xml"/><Relationship Id="rId51" Type="http://schemas.openxmlformats.org/officeDocument/2006/relationships/slide" Target="slides/slide44.xml"/><Relationship Id="rId50" Type="http://schemas.openxmlformats.org/officeDocument/2006/relationships/slide" Target="slides/slide43.xml"/><Relationship Id="rId53" Type="http://schemas.openxmlformats.org/officeDocument/2006/relationships/slide" Target="slides/slide46.xml"/><Relationship Id="rId52" Type="http://schemas.openxmlformats.org/officeDocument/2006/relationships/slide" Target="slides/slide45.xml"/><Relationship Id="rId55" Type="http://schemas.openxmlformats.org/officeDocument/2006/relationships/slide" Target="slides/slide48.xml"/><Relationship Id="rId54" Type="http://schemas.openxmlformats.org/officeDocument/2006/relationships/slide" Target="slides/slide47.xml"/><Relationship Id="rId57" Type="http://schemas.openxmlformats.org/officeDocument/2006/relationships/slide" Target="slides/slide50.xml"/><Relationship Id="rId56" Type="http://schemas.openxmlformats.org/officeDocument/2006/relationships/slide" Target="slides/slide49.xml"/><Relationship Id="rId59" Type="http://schemas.openxmlformats.org/officeDocument/2006/relationships/slide" Target="slides/slide52.xml"/><Relationship Id="rId58"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5" name="Google Shape;165;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60" name="Google Shape;260;p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66" name="Google Shape;266;p1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73" name="Google Shape;273;p1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81" name="Google Shape;281;p1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87" name="Google Shape;287;p1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94" name="Google Shape;294;p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p1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99" name="Google Shape;299;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8" name="Shape 328"/>
        <p:cNvGrpSpPr/>
        <p:nvPr/>
      </p:nvGrpSpPr>
      <p:grpSpPr>
        <a:xfrm>
          <a:off x="0" y="0"/>
          <a:ext cx="0" cy="0"/>
          <a:chOff x="0" y="0"/>
          <a:chExt cx="0" cy="0"/>
        </a:xfrm>
      </p:grpSpPr>
      <p:sp>
        <p:nvSpPr>
          <p:cNvPr id="329" name="Google Shape;329;p1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30" name="Google Shape;330;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5" name="Shape 335"/>
        <p:cNvGrpSpPr/>
        <p:nvPr/>
      </p:nvGrpSpPr>
      <p:grpSpPr>
        <a:xfrm>
          <a:off x="0" y="0"/>
          <a:ext cx="0" cy="0"/>
          <a:chOff x="0" y="0"/>
          <a:chExt cx="0" cy="0"/>
        </a:xfrm>
      </p:grpSpPr>
      <p:sp>
        <p:nvSpPr>
          <p:cNvPr id="336" name="Google Shape;336;p1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37" name="Google Shape;337;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2" name="Shape 372"/>
        <p:cNvGrpSpPr/>
        <p:nvPr/>
      </p:nvGrpSpPr>
      <p:grpSpPr>
        <a:xfrm>
          <a:off x="0" y="0"/>
          <a:ext cx="0" cy="0"/>
          <a:chOff x="0" y="0"/>
          <a:chExt cx="0" cy="0"/>
        </a:xfrm>
      </p:grpSpPr>
      <p:sp>
        <p:nvSpPr>
          <p:cNvPr id="373" name="Google Shape;373;p1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74" name="Google Shape;374;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1" name="Google Shape;171;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0" name="Shape 410"/>
        <p:cNvGrpSpPr/>
        <p:nvPr/>
      </p:nvGrpSpPr>
      <p:grpSpPr>
        <a:xfrm>
          <a:off x="0" y="0"/>
          <a:ext cx="0" cy="0"/>
          <a:chOff x="0" y="0"/>
          <a:chExt cx="0" cy="0"/>
        </a:xfrm>
      </p:grpSpPr>
      <p:sp>
        <p:nvSpPr>
          <p:cNvPr id="411" name="Google Shape;411;p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12" name="Google Shape;412;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8" name="Shape 448"/>
        <p:cNvGrpSpPr/>
        <p:nvPr/>
      </p:nvGrpSpPr>
      <p:grpSpPr>
        <a:xfrm>
          <a:off x="0" y="0"/>
          <a:ext cx="0" cy="0"/>
          <a:chOff x="0" y="0"/>
          <a:chExt cx="0" cy="0"/>
        </a:xfrm>
      </p:grpSpPr>
      <p:sp>
        <p:nvSpPr>
          <p:cNvPr id="449" name="Google Shape;449;p2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50" name="Google Shape;450;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6" name="Shape 486"/>
        <p:cNvGrpSpPr/>
        <p:nvPr/>
      </p:nvGrpSpPr>
      <p:grpSpPr>
        <a:xfrm>
          <a:off x="0" y="0"/>
          <a:ext cx="0" cy="0"/>
          <a:chOff x="0" y="0"/>
          <a:chExt cx="0" cy="0"/>
        </a:xfrm>
      </p:grpSpPr>
      <p:sp>
        <p:nvSpPr>
          <p:cNvPr id="487" name="Google Shape;487;p2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88" name="Google Shape;488;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4" name="Shape 524"/>
        <p:cNvGrpSpPr/>
        <p:nvPr/>
      </p:nvGrpSpPr>
      <p:grpSpPr>
        <a:xfrm>
          <a:off x="0" y="0"/>
          <a:ext cx="0" cy="0"/>
          <a:chOff x="0" y="0"/>
          <a:chExt cx="0" cy="0"/>
        </a:xfrm>
      </p:grpSpPr>
      <p:sp>
        <p:nvSpPr>
          <p:cNvPr id="525" name="Google Shape;525;p2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6" name="Google Shape;526;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4" name="Shape 564"/>
        <p:cNvGrpSpPr/>
        <p:nvPr/>
      </p:nvGrpSpPr>
      <p:grpSpPr>
        <a:xfrm>
          <a:off x="0" y="0"/>
          <a:ext cx="0" cy="0"/>
          <a:chOff x="0" y="0"/>
          <a:chExt cx="0" cy="0"/>
        </a:xfrm>
      </p:grpSpPr>
      <p:sp>
        <p:nvSpPr>
          <p:cNvPr id="565" name="Google Shape;565;p2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66" name="Google Shape;566;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2" name="Shape 602"/>
        <p:cNvGrpSpPr/>
        <p:nvPr/>
      </p:nvGrpSpPr>
      <p:grpSpPr>
        <a:xfrm>
          <a:off x="0" y="0"/>
          <a:ext cx="0" cy="0"/>
          <a:chOff x="0" y="0"/>
          <a:chExt cx="0" cy="0"/>
        </a:xfrm>
      </p:grpSpPr>
      <p:sp>
        <p:nvSpPr>
          <p:cNvPr id="603" name="Google Shape;603;p2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04" name="Google Shape;604;p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0" name="Shape 640"/>
        <p:cNvGrpSpPr/>
        <p:nvPr/>
      </p:nvGrpSpPr>
      <p:grpSpPr>
        <a:xfrm>
          <a:off x="0" y="0"/>
          <a:ext cx="0" cy="0"/>
          <a:chOff x="0" y="0"/>
          <a:chExt cx="0" cy="0"/>
        </a:xfrm>
      </p:grpSpPr>
      <p:sp>
        <p:nvSpPr>
          <p:cNvPr id="641" name="Google Shape;641;p2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42" name="Google Shape;642;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8" name="Shape 678"/>
        <p:cNvGrpSpPr/>
        <p:nvPr/>
      </p:nvGrpSpPr>
      <p:grpSpPr>
        <a:xfrm>
          <a:off x="0" y="0"/>
          <a:ext cx="0" cy="0"/>
          <a:chOff x="0" y="0"/>
          <a:chExt cx="0" cy="0"/>
        </a:xfrm>
      </p:grpSpPr>
      <p:sp>
        <p:nvSpPr>
          <p:cNvPr id="679" name="Google Shape;679;p2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80" name="Google Shape;680;p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6" name="Shape 716"/>
        <p:cNvGrpSpPr/>
        <p:nvPr/>
      </p:nvGrpSpPr>
      <p:grpSpPr>
        <a:xfrm>
          <a:off x="0" y="0"/>
          <a:ext cx="0" cy="0"/>
          <a:chOff x="0" y="0"/>
          <a:chExt cx="0" cy="0"/>
        </a:xfrm>
      </p:grpSpPr>
      <p:sp>
        <p:nvSpPr>
          <p:cNvPr id="717" name="Google Shape;717;p2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18" name="Google Shape;718;p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8" name="Shape 758"/>
        <p:cNvGrpSpPr/>
        <p:nvPr/>
      </p:nvGrpSpPr>
      <p:grpSpPr>
        <a:xfrm>
          <a:off x="0" y="0"/>
          <a:ext cx="0" cy="0"/>
          <a:chOff x="0" y="0"/>
          <a:chExt cx="0" cy="0"/>
        </a:xfrm>
      </p:grpSpPr>
      <p:sp>
        <p:nvSpPr>
          <p:cNvPr id="759" name="Google Shape;759;p2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0" name="Google Shape;760;p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7" name="Google Shape;177;p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0" name="Shape 800"/>
        <p:cNvGrpSpPr/>
        <p:nvPr/>
      </p:nvGrpSpPr>
      <p:grpSpPr>
        <a:xfrm>
          <a:off x="0" y="0"/>
          <a:ext cx="0" cy="0"/>
          <a:chOff x="0" y="0"/>
          <a:chExt cx="0" cy="0"/>
        </a:xfrm>
      </p:grpSpPr>
      <p:sp>
        <p:nvSpPr>
          <p:cNvPr id="801" name="Google Shape;801;p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02" name="Google Shape;802;p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5" name="Shape 805"/>
        <p:cNvGrpSpPr/>
        <p:nvPr/>
      </p:nvGrpSpPr>
      <p:grpSpPr>
        <a:xfrm>
          <a:off x="0" y="0"/>
          <a:ext cx="0" cy="0"/>
          <a:chOff x="0" y="0"/>
          <a:chExt cx="0" cy="0"/>
        </a:xfrm>
      </p:grpSpPr>
      <p:sp>
        <p:nvSpPr>
          <p:cNvPr id="806" name="Google Shape;806;p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07" name="Google Shape;807;p3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2" name="Shape 812"/>
        <p:cNvGrpSpPr/>
        <p:nvPr/>
      </p:nvGrpSpPr>
      <p:grpSpPr>
        <a:xfrm>
          <a:off x="0" y="0"/>
          <a:ext cx="0" cy="0"/>
          <a:chOff x="0" y="0"/>
          <a:chExt cx="0" cy="0"/>
        </a:xfrm>
      </p:grpSpPr>
      <p:sp>
        <p:nvSpPr>
          <p:cNvPr id="813" name="Google Shape;813;p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14" name="Google Shape;814;p3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8" name="Shape 818"/>
        <p:cNvGrpSpPr/>
        <p:nvPr/>
      </p:nvGrpSpPr>
      <p:grpSpPr>
        <a:xfrm>
          <a:off x="0" y="0"/>
          <a:ext cx="0" cy="0"/>
          <a:chOff x="0" y="0"/>
          <a:chExt cx="0" cy="0"/>
        </a:xfrm>
      </p:grpSpPr>
      <p:sp>
        <p:nvSpPr>
          <p:cNvPr id="819" name="Google Shape;819;p3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20" name="Google Shape;820;p3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m,m</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2" name="Shape 832"/>
        <p:cNvGrpSpPr/>
        <p:nvPr/>
      </p:nvGrpSpPr>
      <p:grpSpPr>
        <a:xfrm>
          <a:off x="0" y="0"/>
          <a:ext cx="0" cy="0"/>
          <a:chOff x="0" y="0"/>
          <a:chExt cx="0" cy="0"/>
        </a:xfrm>
      </p:grpSpPr>
      <p:sp>
        <p:nvSpPr>
          <p:cNvPr id="833" name="Google Shape;833;p3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34" name="Google Shape;834;p3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h,m</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6" name="Shape 846"/>
        <p:cNvGrpSpPr/>
        <p:nvPr/>
      </p:nvGrpSpPr>
      <p:grpSpPr>
        <a:xfrm>
          <a:off x="0" y="0"/>
          <a:ext cx="0" cy="0"/>
          <a:chOff x="0" y="0"/>
          <a:chExt cx="0" cy="0"/>
        </a:xfrm>
      </p:grpSpPr>
      <p:sp>
        <p:nvSpPr>
          <p:cNvPr id="847" name="Google Shape;847;p3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48" name="Google Shape;848;p3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m,m</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0" name="Shape 860"/>
        <p:cNvGrpSpPr/>
        <p:nvPr/>
      </p:nvGrpSpPr>
      <p:grpSpPr>
        <a:xfrm>
          <a:off x="0" y="0"/>
          <a:ext cx="0" cy="0"/>
          <a:chOff x="0" y="0"/>
          <a:chExt cx="0" cy="0"/>
        </a:xfrm>
      </p:grpSpPr>
      <p:sp>
        <p:nvSpPr>
          <p:cNvPr id="861" name="Google Shape;861;p3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62" name="Google Shape;862;p3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h,m</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5" name="Shape 875"/>
        <p:cNvGrpSpPr/>
        <p:nvPr/>
      </p:nvGrpSpPr>
      <p:grpSpPr>
        <a:xfrm>
          <a:off x="0" y="0"/>
          <a:ext cx="0" cy="0"/>
          <a:chOff x="0" y="0"/>
          <a:chExt cx="0" cy="0"/>
        </a:xfrm>
      </p:grpSpPr>
      <p:sp>
        <p:nvSpPr>
          <p:cNvPr id="876" name="Google Shape;876;p3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77" name="Google Shape;877;p3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m,m</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0" name="Shape 890"/>
        <p:cNvGrpSpPr/>
        <p:nvPr/>
      </p:nvGrpSpPr>
      <p:grpSpPr>
        <a:xfrm>
          <a:off x="0" y="0"/>
          <a:ext cx="0" cy="0"/>
          <a:chOff x="0" y="0"/>
          <a:chExt cx="0" cy="0"/>
        </a:xfrm>
      </p:grpSpPr>
      <p:sp>
        <p:nvSpPr>
          <p:cNvPr id="891" name="Google Shape;891;p3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92" name="Google Shape;892;p3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h,m</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5" name="Shape 905"/>
        <p:cNvGrpSpPr/>
        <p:nvPr/>
      </p:nvGrpSpPr>
      <p:grpSpPr>
        <a:xfrm>
          <a:off x="0" y="0"/>
          <a:ext cx="0" cy="0"/>
          <a:chOff x="0" y="0"/>
          <a:chExt cx="0" cy="0"/>
        </a:xfrm>
      </p:grpSpPr>
      <p:sp>
        <p:nvSpPr>
          <p:cNvPr id="906" name="Google Shape;906;p3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07" name="Google Shape;907;p3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m,m</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3" name="Google Shape;183;p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0" name="Shape 920"/>
        <p:cNvGrpSpPr/>
        <p:nvPr/>
      </p:nvGrpSpPr>
      <p:grpSpPr>
        <a:xfrm>
          <a:off x="0" y="0"/>
          <a:ext cx="0" cy="0"/>
          <a:chOff x="0" y="0"/>
          <a:chExt cx="0" cy="0"/>
        </a:xfrm>
      </p:grpSpPr>
      <p:sp>
        <p:nvSpPr>
          <p:cNvPr id="921" name="Google Shape;921;p4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22" name="Google Shape;922;p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h,m</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5" name="Shape 935"/>
        <p:cNvGrpSpPr/>
        <p:nvPr/>
      </p:nvGrpSpPr>
      <p:grpSpPr>
        <a:xfrm>
          <a:off x="0" y="0"/>
          <a:ext cx="0" cy="0"/>
          <a:chOff x="0" y="0"/>
          <a:chExt cx="0" cy="0"/>
        </a:xfrm>
      </p:grpSpPr>
      <p:sp>
        <p:nvSpPr>
          <p:cNvPr id="936" name="Google Shape;936;p4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37" name="Google Shape;937;p4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a=50%</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1" name="Shape 951"/>
        <p:cNvGrpSpPr/>
        <p:nvPr/>
      </p:nvGrpSpPr>
      <p:grpSpPr>
        <a:xfrm>
          <a:off x="0" y="0"/>
          <a:ext cx="0" cy="0"/>
          <a:chOff x="0" y="0"/>
          <a:chExt cx="0" cy="0"/>
        </a:xfrm>
      </p:grpSpPr>
      <p:sp>
        <p:nvSpPr>
          <p:cNvPr id="952" name="Google Shape;952;p4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53" name="Google Shape;953;p4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l=100%</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8" name="Shape 968"/>
        <p:cNvGrpSpPr/>
        <p:nvPr/>
      </p:nvGrpSpPr>
      <p:grpSpPr>
        <a:xfrm>
          <a:off x="0" y="0"/>
          <a:ext cx="0" cy="0"/>
          <a:chOff x="0" y="0"/>
          <a:chExt cx="0" cy="0"/>
        </a:xfrm>
      </p:grpSpPr>
      <p:sp>
        <p:nvSpPr>
          <p:cNvPr id="969" name="Google Shape;969;p4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70" name="Google Shape;970;p4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5" name="Shape 975"/>
        <p:cNvGrpSpPr/>
        <p:nvPr/>
      </p:nvGrpSpPr>
      <p:grpSpPr>
        <a:xfrm>
          <a:off x="0" y="0"/>
          <a:ext cx="0" cy="0"/>
          <a:chOff x="0" y="0"/>
          <a:chExt cx="0" cy="0"/>
        </a:xfrm>
      </p:grpSpPr>
      <p:sp>
        <p:nvSpPr>
          <p:cNvPr id="976" name="Google Shape;976;p4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77" name="Google Shape;977;p4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1" name="Shape 981"/>
        <p:cNvGrpSpPr/>
        <p:nvPr/>
      </p:nvGrpSpPr>
      <p:grpSpPr>
        <a:xfrm>
          <a:off x="0" y="0"/>
          <a:ext cx="0" cy="0"/>
          <a:chOff x="0" y="0"/>
          <a:chExt cx="0" cy="0"/>
        </a:xfrm>
      </p:grpSpPr>
      <p:sp>
        <p:nvSpPr>
          <p:cNvPr id="982" name="Google Shape;982;p4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83" name="Google Shape;983;p4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m,m</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6" name="Shape 996"/>
        <p:cNvGrpSpPr/>
        <p:nvPr/>
      </p:nvGrpSpPr>
      <p:grpSpPr>
        <a:xfrm>
          <a:off x="0" y="0"/>
          <a:ext cx="0" cy="0"/>
          <a:chOff x="0" y="0"/>
          <a:chExt cx="0" cy="0"/>
        </a:xfrm>
      </p:grpSpPr>
      <p:sp>
        <p:nvSpPr>
          <p:cNvPr id="997" name="Google Shape;997;p4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98" name="Google Shape;998;p4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h,m</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1" name="Shape 1011"/>
        <p:cNvGrpSpPr/>
        <p:nvPr/>
      </p:nvGrpSpPr>
      <p:grpSpPr>
        <a:xfrm>
          <a:off x="0" y="0"/>
          <a:ext cx="0" cy="0"/>
          <a:chOff x="0" y="0"/>
          <a:chExt cx="0" cy="0"/>
        </a:xfrm>
      </p:grpSpPr>
      <p:sp>
        <p:nvSpPr>
          <p:cNvPr id="1012" name="Google Shape;1012;p4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13" name="Google Shape;1013;p4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h,h</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6" name="Shape 1026"/>
        <p:cNvGrpSpPr/>
        <p:nvPr/>
      </p:nvGrpSpPr>
      <p:grpSpPr>
        <a:xfrm>
          <a:off x="0" y="0"/>
          <a:ext cx="0" cy="0"/>
          <a:chOff x="0" y="0"/>
          <a:chExt cx="0" cy="0"/>
        </a:xfrm>
      </p:grpSpPr>
      <p:sp>
        <p:nvSpPr>
          <p:cNvPr id="1027" name="Google Shape;1027;p4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28" name="Google Shape;1028;p4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h,h</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1" name="Shape 1041"/>
        <p:cNvGrpSpPr/>
        <p:nvPr/>
      </p:nvGrpSpPr>
      <p:grpSpPr>
        <a:xfrm>
          <a:off x="0" y="0"/>
          <a:ext cx="0" cy="0"/>
          <a:chOff x="0" y="0"/>
          <a:chExt cx="0" cy="0"/>
        </a:xfrm>
      </p:grpSpPr>
      <p:sp>
        <p:nvSpPr>
          <p:cNvPr id="1042" name="Google Shape;1042;p4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43" name="Google Shape;1043;p4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m,h</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9" name="Google Shape;189;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6" name="Shape 1056"/>
        <p:cNvGrpSpPr/>
        <p:nvPr/>
      </p:nvGrpSpPr>
      <p:grpSpPr>
        <a:xfrm>
          <a:off x="0" y="0"/>
          <a:ext cx="0" cy="0"/>
          <a:chOff x="0" y="0"/>
          <a:chExt cx="0" cy="0"/>
        </a:xfrm>
      </p:grpSpPr>
      <p:sp>
        <p:nvSpPr>
          <p:cNvPr id="1057" name="Google Shape;1057;p5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58" name="Google Shape;1058;p5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h,h</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1" name="Shape 1071"/>
        <p:cNvGrpSpPr/>
        <p:nvPr/>
      </p:nvGrpSpPr>
      <p:grpSpPr>
        <a:xfrm>
          <a:off x="0" y="0"/>
          <a:ext cx="0" cy="0"/>
          <a:chOff x="0" y="0"/>
          <a:chExt cx="0" cy="0"/>
        </a:xfrm>
      </p:grpSpPr>
      <p:sp>
        <p:nvSpPr>
          <p:cNvPr id="1072" name="Google Shape;1072;p5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73" name="Google Shape;1073;p5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h,h</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6" name="Shape 1086"/>
        <p:cNvGrpSpPr/>
        <p:nvPr/>
      </p:nvGrpSpPr>
      <p:grpSpPr>
        <a:xfrm>
          <a:off x="0" y="0"/>
          <a:ext cx="0" cy="0"/>
          <a:chOff x="0" y="0"/>
          <a:chExt cx="0" cy="0"/>
        </a:xfrm>
      </p:grpSpPr>
      <p:sp>
        <p:nvSpPr>
          <p:cNvPr id="1087" name="Google Shape;1087;p5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88" name="Google Shape;1088;p5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h,h</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1" name="Shape 1101"/>
        <p:cNvGrpSpPr/>
        <p:nvPr/>
      </p:nvGrpSpPr>
      <p:grpSpPr>
        <a:xfrm>
          <a:off x="0" y="0"/>
          <a:ext cx="0" cy="0"/>
          <a:chOff x="0" y="0"/>
          <a:chExt cx="0" cy="0"/>
        </a:xfrm>
      </p:grpSpPr>
      <p:sp>
        <p:nvSpPr>
          <p:cNvPr id="1102" name="Google Shape;1102;p5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03" name="Google Shape;1103;p5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m,m</a:t>
            </a: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7" name="Shape 1117"/>
        <p:cNvGrpSpPr/>
        <p:nvPr/>
      </p:nvGrpSpPr>
      <p:grpSpPr>
        <a:xfrm>
          <a:off x="0" y="0"/>
          <a:ext cx="0" cy="0"/>
          <a:chOff x="0" y="0"/>
          <a:chExt cx="0" cy="0"/>
        </a:xfrm>
      </p:grpSpPr>
      <p:sp>
        <p:nvSpPr>
          <p:cNvPr id="1118" name="Google Shape;1118;p5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19" name="Google Shape;1119;p5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3" name="Shape 1133"/>
        <p:cNvGrpSpPr/>
        <p:nvPr/>
      </p:nvGrpSpPr>
      <p:grpSpPr>
        <a:xfrm>
          <a:off x="0" y="0"/>
          <a:ext cx="0" cy="0"/>
          <a:chOff x="0" y="0"/>
          <a:chExt cx="0" cy="0"/>
        </a:xfrm>
      </p:grpSpPr>
      <p:sp>
        <p:nvSpPr>
          <p:cNvPr id="1134" name="Google Shape;1134;p5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35" name="Google Shape;1135;p5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9" name="Shape 1149"/>
        <p:cNvGrpSpPr/>
        <p:nvPr/>
      </p:nvGrpSpPr>
      <p:grpSpPr>
        <a:xfrm>
          <a:off x="0" y="0"/>
          <a:ext cx="0" cy="0"/>
          <a:chOff x="0" y="0"/>
          <a:chExt cx="0" cy="0"/>
        </a:xfrm>
      </p:grpSpPr>
      <p:sp>
        <p:nvSpPr>
          <p:cNvPr id="1150" name="Google Shape;1150;p5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51" name="Google Shape;1151;p5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5" name="Shape 1165"/>
        <p:cNvGrpSpPr/>
        <p:nvPr/>
      </p:nvGrpSpPr>
      <p:grpSpPr>
        <a:xfrm>
          <a:off x="0" y="0"/>
          <a:ext cx="0" cy="0"/>
          <a:chOff x="0" y="0"/>
          <a:chExt cx="0" cy="0"/>
        </a:xfrm>
      </p:grpSpPr>
      <p:sp>
        <p:nvSpPr>
          <p:cNvPr id="1166" name="Google Shape;1166;p5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67" name="Google Shape;1167;p5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1" name="Shape 1181"/>
        <p:cNvGrpSpPr/>
        <p:nvPr/>
      </p:nvGrpSpPr>
      <p:grpSpPr>
        <a:xfrm>
          <a:off x="0" y="0"/>
          <a:ext cx="0" cy="0"/>
          <a:chOff x="0" y="0"/>
          <a:chExt cx="0" cy="0"/>
        </a:xfrm>
      </p:grpSpPr>
      <p:sp>
        <p:nvSpPr>
          <p:cNvPr id="1182" name="Google Shape;1182;p5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83" name="Google Shape;1183;p5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7" name="Shape 1197"/>
        <p:cNvGrpSpPr/>
        <p:nvPr/>
      </p:nvGrpSpPr>
      <p:grpSpPr>
        <a:xfrm>
          <a:off x="0" y="0"/>
          <a:ext cx="0" cy="0"/>
          <a:chOff x="0" y="0"/>
          <a:chExt cx="0" cy="0"/>
        </a:xfrm>
      </p:grpSpPr>
      <p:sp>
        <p:nvSpPr>
          <p:cNvPr id="1198" name="Google Shape;1198;p5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99" name="Google Shape;1199;p5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5" name="Google Shape;195;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3" name="Shape 1213"/>
        <p:cNvGrpSpPr/>
        <p:nvPr/>
      </p:nvGrpSpPr>
      <p:grpSpPr>
        <a:xfrm>
          <a:off x="0" y="0"/>
          <a:ext cx="0" cy="0"/>
          <a:chOff x="0" y="0"/>
          <a:chExt cx="0" cy="0"/>
        </a:xfrm>
      </p:grpSpPr>
      <p:sp>
        <p:nvSpPr>
          <p:cNvPr id="1214" name="Google Shape;1214;p6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15" name="Google Shape;1215;p6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9" name="Shape 1229"/>
        <p:cNvGrpSpPr/>
        <p:nvPr/>
      </p:nvGrpSpPr>
      <p:grpSpPr>
        <a:xfrm>
          <a:off x="0" y="0"/>
          <a:ext cx="0" cy="0"/>
          <a:chOff x="0" y="0"/>
          <a:chExt cx="0" cy="0"/>
        </a:xfrm>
      </p:grpSpPr>
      <p:sp>
        <p:nvSpPr>
          <p:cNvPr id="1230" name="Google Shape;1230;p6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31" name="Google Shape;1231;p6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a: 25%, l: 25%</a:t>
            </a: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7" name="Shape 1247"/>
        <p:cNvGrpSpPr/>
        <p:nvPr/>
      </p:nvGrpSpPr>
      <p:grpSpPr>
        <a:xfrm>
          <a:off x="0" y="0"/>
          <a:ext cx="0" cy="0"/>
          <a:chOff x="0" y="0"/>
          <a:chExt cx="0" cy="0"/>
        </a:xfrm>
      </p:grpSpPr>
      <p:sp>
        <p:nvSpPr>
          <p:cNvPr id="1248" name="Google Shape;1248;p6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49" name="Google Shape;1249;p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2" name="Shape 1252"/>
        <p:cNvGrpSpPr/>
        <p:nvPr/>
      </p:nvGrpSpPr>
      <p:grpSpPr>
        <a:xfrm>
          <a:off x="0" y="0"/>
          <a:ext cx="0" cy="0"/>
          <a:chOff x="0" y="0"/>
          <a:chExt cx="0" cy="0"/>
        </a:xfrm>
      </p:grpSpPr>
      <p:sp>
        <p:nvSpPr>
          <p:cNvPr id="1253" name="Google Shape;1253;p6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54" name="Google Shape;1254;p6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8" name="Shape 1258"/>
        <p:cNvGrpSpPr/>
        <p:nvPr/>
      </p:nvGrpSpPr>
      <p:grpSpPr>
        <a:xfrm>
          <a:off x="0" y="0"/>
          <a:ext cx="0" cy="0"/>
          <a:chOff x="0" y="0"/>
          <a:chExt cx="0" cy="0"/>
        </a:xfrm>
      </p:grpSpPr>
      <p:sp>
        <p:nvSpPr>
          <p:cNvPr id="1259" name="Google Shape;1259;p64:notes"/>
          <p:cNvSpPr txBox="1"/>
          <p:nvPr>
            <p:ph idx="1" type="body"/>
          </p:nvPr>
        </p:nvSpPr>
        <p:spPr>
          <a:xfrm>
            <a:off x="685800" y="4400640"/>
            <a:ext cx="5486040" cy="360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100"/>
              <a:buNone/>
            </a:pPr>
            <a:r>
              <a:rPr b="0" lang="en-US" sz="2000" strike="noStrike">
                <a:solidFill>
                  <a:srgbClr val="000000"/>
                </a:solidFill>
                <a:latin typeface="Arial"/>
                <a:ea typeface="Arial"/>
                <a:cs typeface="Arial"/>
                <a:sym typeface="Arial"/>
              </a:rPr>
              <a:t>ISOMORPHIC!</a:t>
            </a:r>
            <a:endParaRPr b="0" sz="2000" strike="noStrike">
              <a:solidFill>
                <a:srgbClr val="000000"/>
              </a:solidFill>
              <a:latin typeface="Arial"/>
              <a:ea typeface="Arial"/>
              <a:cs typeface="Arial"/>
              <a:sym typeface="Arial"/>
            </a:endParaRPr>
          </a:p>
          <a:p>
            <a:pPr indent="0" lvl="0" marL="0" rtl="0" algn="l">
              <a:lnSpc>
                <a:spcPct val="100000"/>
              </a:lnSpc>
              <a:spcBef>
                <a:spcPts val="0"/>
              </a:spcBef>
              <a:spcAft>
                <a:spcPts val="0"/>
              </a:spcAft>
              <a:buClr>
                <a:schemeClr val="dk1"/>
              </a:buClr>
              <a:buSzPts val="1100"/>
              <a:buFont typeface="Arial"/>
              <a:buNone/>
            </a:pPr>
            <a:r>
              <a:rPr lang="en-US">
                <a:solidFill>
                  <a:schemeClr val="dk1"/>
                </a:solidFill>
              </a:rPr>
              <a:t>					</a:t>
            </a:r>
            <a:endParaRPr>
              <a:solidFill>
                <a:schemeClr val="dk1"/>
              </a:solidFill>
            </a:endParaRPr>
          </a:p>
          <a:p>
            <a:pPr indent="0" lvl="0" marL="0" rtl="0" algn="l">
              <a:lnSpc>
                <a:spcPct val="115000"/>
              </a:lnSpc>
              <a:spcBef>
                <a:spcPts val="1200"/>
              </a:spcBef>
              <a:spcAft>
                <a:spcPts val="0"/>
              </a:spcAft>
              <a:buSzPts val="1100"/>
              <a:buNone/>
            </a:pPr>
            <a:r>
              <a:rPr b="1" lang="en-US" sz="2600">
                <a:solidFill>
                  <a:schemeClr val="dk1"/>
                </a:solidFill>
                <a:latin typeface="Calibri"/>
                <a:ea typeface="Calibri"/>
                <a:cs typeface="Calibri"/>
                <a:sym typeface="Calibri"/>
              </a:rPr>
              <a:t>Temporal locality: </a:t>
            </a:r>
            <a:r>
              <a:rPr lang="en-US" sz="2100">
                <a:solidFill>
                  <a:schemeClr val="dk1"/>
                </a:solidFill>
                <a:latin typeface="Calibri"/>
                <a:ea typeface="Calibri"/>
                <a:cs typeface="Calibri"/>
                <a:sym typeface="Calibri"/>
              </a:rPr>
              <a:t>Recently referenced items are likely to be referenced again in the near future </a:t>
            </a:r>
            <a:r>
              <a:rPr lang="en-US">
                <a:solidFill>
                  <a:schemeClr val="dk1"/>
                </a:solidFill>
              </a:rPr>
              <a:t>		</a:t>
            </a:r>
            <a:r>
              <a:rPr b="1" lang="en-US" sz="2600">
                <a:solidFill>
                  <a:schemeClr val="dk1"/>
                </a:solidFill>
                <a:latin typeface="Calibri"/>
                <a:ea typeface="Calibri"/>
                <a:cs typeface="Calibri"/>
                <a:sym typeface="Calibri"/>
              </a:rPr>
              <a:t>Spatial locality: </a:t>
            </a:r>
            <a:r>
              <a:rPr lang="en-US" sz="2100">
                <a:solidFill>
                  <a:schemeClr val="dk1"/>
                </a:solidFill>
                <a:latin typeface="Calibri"/>
                <a:ea typeface="Calibri"/>
                <a:cs typeface="Calibri"/>
                <a:sym typeface="Calibri"/>
              </a:rPr>
              <a:t>Items with nearby addresses tend to be referenced close together in time </a:t>
            </a:r>
            <a:endParaRPr sz="2100">
              <a:solidFill>
                <a:schemeClr val="dk1"/>
              </a:solidFill>
              <a:latin typeface="Calibri"/>
              <a:ea typeface="Calibri"/>
              <a:cs typeface="Calibri"/>
              <a:sym typeface="Calibri"/>
            </a:endParaRPr>
          </a:p>
          <a:p>
            <a:pPr indent="0" lvl="0" marL="0" rtl="0" algn="l">
              <a:lnSpc>
                <a:spcPct val="115000"/>
              </a:lnSpc>
              <a:spcBef>
                <a:spcPts val="1200"/>
              </a:spcBef>
              <a:spcAft>
                <a:spcPts val="0"/>
              </a:spcAft>
              <a:buSzPts val="1100"/>
              <a:buNone/>
            </a:pPr>
            <a:r>
              <a:rPr lang="en-US">
                <a:solidFill>
                  <a:schemeClr val="dk1"/>
                </a:solidFill>
              </a:rPr>
              <a:t>					</a:t>
            </a:r>
            <a:endParaRPr>
              <a:solidFill>
                <a:schemeClr val="dk1"/>
              </a:solidFill>
            </a:endParaRPr>
          </a:p>
          <a:p>
            <a:pPr indent="0" lvl="0" marL="0" rtl="0" algn="l">
              <a:lnSpc>
                <a:spcPct val="115000"/>
              </a:lnSpc>
              <a:spcBef>
                <a:spcPts val="1200"/>
              </a:spcBef>
              <a:spcAft>
                <a:spcPts val="0"/>
              </a:spcAft>
              <a:buSzPts val="1100"/>
              <a:buNone/>
            </a:pPr>
            <a:r>
              <a:rPr lang="en-US">
                <a:solidFill>
                  <a:schemeClr val="dk1"/>
                </a:solidFill>
              </a:rPr>
              <a:t>				</a:t>
            </a:r>
            <a:endParaRPr>
              <a:solidFill>
                <a:schemeClr val="dk1"/>
              </a:solidFill>
            </a:endParaRPr>
          </a:p>
          <a:p>
            <a:pPr indent="0" lvl="0" marL="0" rtl="0" algn="l">
              <a:lnSpc>
                <a:spcPct val="115000"/>
              </a:lnSpc>
              <a:spcBef>
                <a:spcPts val="1200"/>
              </a:spcBef>
              <a:spcAft>
                <a:spcPts val="0"/>
              </a:spcAft>
              <a:buSzPts val="1100"/>
              <a:buNone/>
            </a:pPr>
            <a:r>
              <a:rPr lang="en-US">
                <a:solidFill>
                  <a:schemeClr val="dk1"/>
                </a:solidFill>
              </a:rPr>
              <a:t>			</a:t>
            </a:r>
            <a:endParaRPr>
              <a:solidFill>
                <a:schemeClr val="dk1"/>
              </a:solidFill>
            </a:endParaRPr>
          </a:p>
          <a:p>
            <a:pPr indent="0" lvl="0" marL="0" rtl="0" algn="l">
              <a:lnSpc>
                <a:spcPct val="115000"/>
              </a:lnSpc>
              <a:spcBef>
                <a:spcPts val="1200"/>
              </a:spcBef>
              <a:spcAft>
                <a:spcPts val="0"/>
              </a:spcAft>
              <a:buSzPts val="1100"/>
              <a:buNone/>
            </a:pPr>
            <a:r>
              <a:rPr lang="en-US">
                <a:solidFill>
                  <a:schemeClr val="dk1"/>
                </a:solidFill>
              </a:rPr>
              <a:t>		</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t/>
            </a:r>
            <a:endParaRPr sz="2100">
              <a:solidFill>
                <a:schemeClr val="dk1"/>
              </a:solidFill>
              <a:latin typeface="Calibri"/>
              <a:ea typeface="Calibri"/>
              <a:cs typeface="Calibri"/>
              <a:sym typeface="Calibri"/>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US">
                <a:solidFill>
                  <a:schemeClr val="dk1"/>
                </a:solidFill>
              </a:rPr>
              <a:t>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US">
                <a:solidFill>
                  <a:schemeClr val="dk1"/>
                </a:solidFill>
              </a:rPr>
              <a:t>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US">
                <a:solidFill>
                  <a:schemeClr val="dk1"/>
                </a:solidFill>
              </a:rPr>
              <a:t>		</a:t>
            </a:r>
            <a:endParaRPr>
              <a:solidFill>
                <a:schemeClr val="dk1"/>
              </a:solidFill>
            </a:endParaRPr>
          </a:p>
          <a:p>
            <a:pPr indent="0" lvl="0" marL="0" rtl="0" algn="l">
              <a:lnSpc>
                <a:spcPct val="100000"/>
              </a:lnSpc>
              <a:spcBef>
                <a:spcPts val="0"/>
              </a:spcBef>
              <a:spcAft>
                <a:spcPts val="0"/>
              </a:spcAft>
              <a:buSzPts val="1100"/>
              <a:buNone/>
            </a:pPr>
            <a:r>
              <a:t/>
            </a:r>
            <a:endParaRPr sz="2000"/>
          </a:p>
          <a:p>
            <a:pPr indent="0" lvl="0" marL="0" rtl="0" algn="l">
              <a:lnSpc>
                <a:spcPct val="100000"/>
              </a:lnSpc>
              <a:spcBef>
                <a:spcPts val="0"/>
              </a:spcBef>
              <a:spcAft>
                <a:spcPts val="0"/>
              </a:spcAft>
              <a:buSzPts val="1100"/>
              <a:buNone/>
            </a:pPr>
            <a:r>
              <a:t/>
            </a:r>
            <a:endParaRPr sz="2000"/>
          </a:p>
          <a:p>
            <a:pPr indent="0" lvl="0" marL="0" rtl="0" algn="l">
              <a:lnSpc>
                <a:spcPct val="100000"/>
              </a:lnSpc>
              <a:spcBef>
                <a:spcPts val="0"/>
              </a:spcBef>
              <a:spcAft>
                <a:spcPts val="0"/>
              </a:spcAft>
              <a:buSzPts val="1100"/>
              <a:buNone/>
            </a:pPr>
            <a:r>
              <a:t/>
            </a:r>
            <a:endParaRPr b="0" sz="2000" strike="noStrike">
              <a:solidFill>
                <a:srgbClr val="000000"/>
              </a:solidFill>
              <a:latin typeface="Arial"/>
              <a:ea typeface="Arial"/>
              <a:cs typeface="Arial"/>
              <a:sym typeface="Arial"/>
            </a:endParaRPr>
          </a:p>
          <a:p>
            <a:pPr indent="0" lvl="0" marL="0" rtl="0" algn="l">
              <a:lnSpc>
                <a:spcPct val="100000"/>
              </a:lnSpc>
              <a:spcBef>
                <a:spcPts val="0"/>
              </a:spcBef>
              <a:spcAft>
                <a:spcPts val="0"/>
              </a:spcAft>
              <a:buSzPts val="1100"/>
              <a:buNone/>
            </a:pPr>
            <a:r>
              <a:rPr b="0" lang="en-US" sz="2000" strike="noStrike">
                <a:solidFill>
                  <a:srgbClr val="000000"/>
                </a:solidFill>
                <a:latin typeface="Arial"/>
                <a:ea typeface="Arial"/>
                <a:cs typeface="Arial"/>
                <a:sym typeface="Arial"/>
              </a:rPr>
              <a:t>Answer: C</a:t>
            </a:r>
            <a:endParaRPr/>
          </a:p>
        </p:txBody>
      </p:sp>
      <p:sp>
        <p:nvSpPr>
          <p:cNvPr id="1260" name="Google Shape;1260;p6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7" name="Shape 1267"/>
        <p:cNvGrpSpPr/>
        <p:nvPr/>
      </p:nvGrpSpPr>
      <p:grpSpPr>
        <a:xfrm>
          <a:off x="0" y="0"/>
          <a:ext cx="0" cy="0"/>
          <a:chOff x="0" y="0"/>
          <a:chExt cx="0" cy="0"/>
        </a:xfrm>
      </p:grpSpPr>
      <p:sp>
        <p:nvSpPr>
          <p:cNvPr id="1268" name="Google Shape;1268;p65:notes"/>
          <p:cNvSpPr txBox="1"/>
          <p:nvPr>
            <p:ph idx="1" type="body"/>
          </p:nvPr>
        </p:nvSpPr>
        <p:spPr>
          <a:xfrm>
            <a:off x="685800" y="4400640"/>
            <a:ext cx="5486040" cy="360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100"/>
              <a:buNone/>
            </a:pPr>
            <a:r>
              <a:rPr b="0" lang="en-US" sz="2000" strike="noStrike">
                <a:solidFill>
                  <a:srgbClr val="000000"/>
                </a:solidFill>
                <a:latin typeface="Arial"/>
                <a:ea typeface="Arial"/>
                <a:cs typeface="Arial"/>
                <a:sym typeface="Arial"/>
              </a:rPr>
              <a:t>ISOMORPHIC!</a:t>
            </a:r>
            <a:endParaRPr/>
          </a:p>
          <a:p>
            <a:pPr indent="0" lvl="0" marL="0" rtl="0" algn="l">
              <a:lnSpc>
                <a:spcPct val="100000"/>
              </a:lnSpc>
              <a:spcBef>
                <a:spcPts val="0"/>
              </a:spcBef>
              <a:spcAft>
                <a:spcPts val="0"/>
              </a:spcAft>
              <a:buSzPts val="1100"/>
              <a:buNone/>
            </a:pPr>
            <a:r>
              <a:t/>
            </a:r>
            <a:endParaRPr b="0" sz="2000" strike="noStrike">
              <a:solidFill>
                <a:srgbClr val="000000"/>
              </a:solidFill>
              <a:latin typeface="Arial"/>
              <a:ea typeface="Arial"/>
              <a:cs typeface="Arial"/>
              <a:sym typeface="Arial"/>
            </a:endParaRPr>
          </a:p>
          <a:p>
            <a:pPr indent="0" lvl="0" marL="0" rtl="0" algn="l">
              <a:lnSpc>
                <a:spcPct val="100000"/>
              </a:lnSpc>
              <a:spcBef>
                <a:spcPts val="0"/>
              </a:spcBef>
              <a:spcAft>
                <a:spcPts val="0"/>
              </a:spcAft>
              <a:buSzPts val="1100"/>
              <a:buNone/>
            </a:pPr>
            <a:r>
              <a:rPr b="0" lang="en-US" sz="2000" strike="noStrike">
                <a:solidFill>
                  <a:srgbClr val="000000"/>
                </a:solidFill>
                <a:latin typeface="Arial"/>
                <a:ea typeface="Arial"/>
                <a:cs typeface="Arial"/>
                <a:sym typeface="Arial"/>
              </a:rPr>
              <a:t>Answer: C</a:t>
            </a:r>
            <a:endParaRPr/>
          </a:p>
        </p:txBody>
      </p:sp>
      <p:sp>
        <p:nvSpPr>
          <p:cNvPr id="1269" name="Google Shape;1269;p6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7" name="Shape 1277"/>
        <p:cNvGrpSpPr/>
        <p:nvPr/>
      </p:nvGrpSpPr>
      <p:grpSpPr>
        <a:xfrm>
          <a:off x="0" y="0"/>
          <a:ext cx="0" cy="0"/>
          <a:chOff x="0" y="0"/>
          <a:chExt cx="0" cy="0"/>
        </a:xfrm>
      </p:grpSpPr>
      <p:sp>
        <p:nvSpPr>
          <p:cNvPr id="1278" name="Google Shape;1278;p66:notes"/>
          <p:cNvSpPr txBox="1"/>
          <p:nvPr>
            <p:ph idx="1" type="body"/>
          </p:nvPr>
        </p:nvSpPr>
        <p:spPr>
          <a:xfrm>
            <a:off x="685800" y="4400640"/>
            <a:ext cx="5486040" cy="360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100"/>
              <a:buNone/>
            </a:pPr>
            <a:r>
              <a:rPr b="0" lang="en-US" sz="2000" strike="noStrike">
                <a:solidFill>
                  <a:srgbClr val="000000"/>
                </a:solidFill>
                <a:latin typeface="Arial"/>
                <a:ea typeface="Arial"/>
                <a:cs typeface="Arial"/>
                <a:sym typeface="Arial"/>
              </a:rPr>
              <a:t>Answer: C</a:t>
            </a:r>
            <a:endParaRPr/>
          </a:p>
          <a:p>
            <a:pPr indent="0" lvl="0" marL="0" rtl="0" algn="l">
              <a:lnSpc>
                <a:spcPct val="100000"/>
              </a:lnSpc>
              <a:spcBef>
                <a:spcPts val="0"/>
              </a:spcBef>
              <a:spcAft>
                <a:spcPts val="0"/>
              </a:spcAft>
              <a:buSzPts val="1100"/>
              <a:buNone/>
            </a:pPr>
            <a:r>
              <a:t/>
            </a:r>
            <a:endParaRPr b="0" sz="2000" strike="noStrike">
              <a:solidFill>
                <a:srgbClr val="000000"/>
              </a:solidFill>
              <a:latin typeface="Arial"/>
              <a:ea typeface="Arial"/>
              <a:cs typeface="Arial"/>
              <a:sym typeface="Arial"/>
            </a:endParaRPr>
          </a:p>
          <a:p>
            <a:pPr indent="0" lvl="0" marL="0" rtl="0" algn="l">
              <a:lnSpc>
                <a:spcPct val="100000"/>
              </a:lnSpc>
              <a:spcBef>
                <a:spcPts val="0"/>
              </a:spcBef>
              <a:spcAft>
                <a:spcPts val="0"/>
              </a:spcAft>
              <a:buSzPts val="1100"/>
              <a:buNone/>
            </a:pPr>
            <a:r>
              <a:rPr b="0" lang="en-US" sz="2000" strike="noStrike">
                <a:solidFill>
                  <a:srgbClr val="000000"/>
                </a:solidFill>
                <a:latin typeface="Arial"/>
                <a:ea typeface="Arial"/>
                <a:cs typeface="Arial"/>
                <a:sym typeface="Arial"/>
              </a:rPr>
              <a:t>Show address stream, assuming array starts at 0x100</a:t>
            </a:r>
            <a:endParaRPr/>
          </a:p>
        </p:txBody>
      </p:sp>
      <p:sp>
        <p:nvSpPr>
          <p:cNvPr id="1279" name="Google Shape;1279;p6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6" name="Shape 1286"/>
        <p:cNvGrpSpPr/>
        <p:nvPr/>
      </p:nvGrpSpPr>
      <p:grpSpPr>
        <a:xfrm>
          <a:off x="0" y="0"/>
          <a:ext cx="0" cy="0"/>
          <a:chOff x="0" y="0"/>
          <a:chExt cx="0" cy="0"/>
        </a:xfrm>
      </p:grpSpPr>
      <p:sp>
        <p:nvSpPr>
          <p:cNvPr id="1287" name="Google Shape;1287;p67:notes"/>
          <p:cNvSpPr txBox="1"/>
          <p:nvPr>
            <p:ph idx="1" type="body"/>
          </p:nvPr>
        </p:nvSpPr>
        <p:spPr>
          <a:xfrm>
            <a:off x="685800" y="4400640"/>
            <a:ext cx="5486040" cy="360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100"/>
              <a:buNone/>
            </a:pPr>
            <a:r>
              <a:rPr b="0" lang="en-US" sz="2000" strike="noStrike">
                <a:solidFill>
                  <a:srgbClr val="000000"/>
                </a:solidFill>
                <a:latin typeface="Arial"/>
                <a:ea typeface="Arial"/>
                <a:cs typeface="Arial"/>
                <a:sym typeface="Arial"/>
              </a:rPr>
              <a:t>Answer: C</a:t>
            </a:r>
            <a:endParaRPr/>
          </a:p>
          <a:p>
            <a:pPr indent="0" lvl="0" marL="0" rtl="0" algn="l">
              <a:lnSpc>
                <a:spcPct val="100000"/>
              </a:lnSpc>
              <a:spcBef>
                <a:spcPts val="0"/>
              </a:spcBef>
              <a:spcAft>
                <a:spcPts val="0"/>
              </a:spcAft>
              <a:buSzPts val="1100"/>
              <a:buNone/>
            </a:pPr>
            <a:r>
              <a:t/>
            </a:r>
            <a:endParaRPr b="0" sz="2000" strike="noStrike">
              <a:solidFill>
                <a:srgbClr val="000000"/>
              </a:solidFill>
              <a:latin typeface="Arial"/>
              <a:ea typeface="Arial"/>
              <a:cs typeface="Arial"/>
              <a:sym typeface="Arial"/>
            </a:endParaRPr>
          </a:p>
          <a:p>
            <a:pPr indent="0" lvl="0" marL="0" rtl="0" algn="l">
              <a:lnSpc>
                <a:spcPct val="100000"/>
              </a:lnSpc>
              <a:spcBef>
                <a:spcPts val="0"/>
              </a:spcBef>
              <a:spcAft>
                <a:spcPts val="0"/>
              </a:spcAft>
              <a:buSzPts val="1100"/>
              <a:buNone/>
            </a:pPr>
            <a:r>
              <a:rPr b="0" lang="en-US" sz="2000" strike="noStrike">
                <a:solidFill>
                  <a:srgbClr val="000000"/>
                </a:solidFill>
                <a:latin typeface="Arial"/>
                <a:ea typeface="Arial"/>
                <a:cs typeface="Arial"/>
                <a:sym typeface="Arial"/>
              </a:rPr>
              <a:t>Show address stream, assuming array starts at 0x100</a:t>
            </a:r>
            <a:endParaRPr/>
          </a:p>
        </p:txBody>
      </p:sp>
      <p:sp>
        <p:nvSpPr>
          <p:cNvPr id="1288" name="Google Shape;1288;p6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6" name="Shape 1296"/>
        <p:cNvGrpSpPr/>
        <p:nvPr/>
      </p:nvGrpSpPr>
      <p:grpSpPr>
        <a:xfrm>
          <a:off x="0" y="0"/>
          <a:ext cx="0" cy="0"/>
          <a:chOff x="0" y="0"/>
          <a:chExt cx="0" cy="0"/>
        </a:xfrm>
      </p:grpSpPr>
      <p:sp>
        <p:nvSpPr>
          <p:cNvPr id="1297" name="Google Shape;1297;p68:notes"/>
          <p:cNvSpPr txBox="1"/>
          <p:nvPr>
            <p:ph idx="1" type="body"/>
          </p:nvPr>
        </p:nvSpPr>
        <p:spPr>
          <a:xfrm>
            <a:off x="685800" y="4400640"/>
            <a:ext cx="5486040" cy="360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100"/>
              <a:buNone/>
            </a:pPr>
            <a:r>
              <a:rPr b="0" lang="en-US" sz="2000" strike="noStrike">
                <a:solidFill>
                  <a:srgbClr val="000000"/>
                </a:solidFill>
                <a:latin typeface="Arial"/>
                <a:ea typeface="Arial"/>
                <a:cs typeface="Arial"/>
                <a:sym typeface="Arial"/>
              </a:rPr>
              <a:t>Answer: D</a:t>
            </a:r>
            <a:endParaRPr/>
          </a:p>
          <a:p>
            <a:pPr indent="0" lvl="0" marL="0" rtl="0" algn="l">
              <a:lnSpc>
                <a:spcPct val="100000"/>
              </a:lnSpc>
              <a:spcBef>
                <a:spcPts val="0"/>
              </a:spcBef>
              <a:spcAft>
                <a:spcPts val="0"/>
              </a:spcAft>
              <a:buSzPts val="1100"/>
              <a:buNone/>
            </a:pPr>
            <a:r>
              <a:t/>
            </a:r>
            <a:endParaRPr b="0" sz="2000" strike="noStrike">
              <a:solidFill>
                <a:srgbClr val="000000"/>
              </a:solidFill>
              <a:latin typeface="Arial"/>
              <a:ea typeface="Arial"/>
              <a:cs typeface="Arial"/>
              <a:sym typeface="Arial"/>
            </a:endParaRPr>
          </a:p>
          <a:p>
            <a:pPr indent="0" lvl="0" marL="0" rtl="0" algn="l">
              <a:lnSpc>
                <a:spcPct val="100000"/>
              </a:lnSpc>
              <a:spcBef>
                <a:spcPts val="0"/>
              </a:spcBef>
              <a:spcAft>
                <a:spcPts val="0"/>
              </a:spcAft>
              <a:buSzPts val="1100"/>
              <a:buNone/>
            </a:pPr>
            <a:r>
              <a:rPr b="0" lang="en-US" sz="2000" strike="noStrike">
                <a:solidFill>
                  <a:srgbClr val="000000"/>
                </a:solidFill>
                <a:latin typeface="Arial"/>
                <a:ea typeface="Arial"/>
                <a:cs typeface="Arial"/>
                <a:sym typeface="Arial"/>
              </a:rPr>
              <a:t>16 byte blocks, 4 bytes per int</a:t>
            </a:r>
            <a:endParaRPr/>
          </a:p>
        </p:txBody>
      </p:sp>
      <p:sp>
        <p:nvSpPr>
          <p:cNvPr id="1298" name="Google Shape;1298;p6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8" name="Shape 1318"/>
        <p:cNvGrpSpPr/>
        <p:nvPr/>
      </p:nvGrpSpPr>
      <p:grpSpPr>
        <a:xfrm>
          <a:off x="0" y="0"/>
          <a:ext cx="0" cy="0"/>
          <a:chOff x="0" y="0"/>
          <a:chExt cx="0" cy="0"/>
        </a:xfrm>
      </p:grpSpPr>
      <p:sp>
        <p:nvSpPr>
          <p:cNvPr id="1319" name="Google Shape;1319;p69:notes"/>
          <p:cNvSpPr txBox="1"/>
          <p:nvPr>
            <p:ph idx="1" type="body"/>
          </p:nvPr>
        </p:nvSpPr>
        <p:spPr>
          <a:xfrm>
            <a:off x="685800" y="4400640"/>
            <a:ext cx="5486100" cy="360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100"/>
              <a:buNone/>
            </a:pPr>
            <a:r>
              <a:rPr b="0" lang="en-US" sz="2000" strike="noStrike">
                <a:solidFill>
                  <a:srgbClr val="000000"/>
                </a:solidFill>
                <a:latin typeface="Arial"/>
                <a:ea typeface="Arial"/>
                <a:cs typeface="Arial"/>
                <a:sym typeface="Arial"/>
              </a:rPr>
              <a:t>Answer: D</a:t>
            </a:r>
            <a:endParaRPr/>
          </a:p>
          <a:p>
            <a:pPr indent="0" lvl="0" marL="0" rtl="0" algn="l">
              <a:lnSpc>
                <a:spcPct val="100000"/>
              </a:lnSpc>
              <a:spcBef>
                <a:spcPts val="0"/>
              </a:spcBef>
              <a:spcAft>
                <a:spcPts val="0"/>
              </a:spcAft>
              <a:buSzPts val="1100"/>
              <a:buNone/>
            </a:pPr>
            <a:r>
              <a:t/>
            </a:r>
            <a:endParaRPr b="0" sz="2000" strike="noStrike">
              <a:solidFill>
                <a:srgbClr val="000000"/>
              </a:solidFill>
              <a:latin typeface="Arial"/>
              <a:ea typeface="Arial"/>
              <a:cs typeface="Arial"/>
              <a:sym typeface="Arial"/>
            </a:endParaRPr>
          </a:p>
          <a:p>
            <a:pPr indent="0" lvl="0" marL="0" rtl="0" algn="l">
              <a:lnSpc>
                <a:spcPct val="100000"/>
              </a:lnSpc>
              <a:spcBef>
                <a:spcPts val="0"/>
              </a:spcBef>
              <a:spcAft>
                <a:spcPts val="0"/>
              </a:spcAft>
              <a:buSzPts val="1100"/>
              <a:buNone/>
            </a:pPr>
            <a:r>
              <a:rPr b="0" lang="en-US" sz="2000" strike="noStrike">
                <a:solidFill>
                  <a:srgbClr val="000000"/>
                </a:solidFill>
                <a:latin typeface="Arial"/>
                <a:ea typeface="Arial"/>
                <a:cs typeface="Arial"/>
                <a:sym typeface="Arial"/>
              </a:rPr>
              <a:t>16 byte blocks, 4 bytes per int</a:t>
            </a:r>
            <a:endParaRPr/>
          </a:p>
        </p:txBody>
      </p:sp>
      <p:sp>
        <p:nvSpPr>
          <p:cNvPr id="1320" name="Google Shape;1320;p6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1" name="Google Shape;201;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1" name="Shape 1341"/>
        <p:cNvGrpSpPr/>
        <p:nvPr/>
      </p:nvGrpSpPr>
      <p:grpSpPr>
        <a:xfrm>
          <a:off x="0" y="0"/>
          <a:ext cx="0" cy="0"/>
          <a:chOff x="0" y="0"/>
          <a:chExt cx="0" cy="0"/>
        </a:xfrm>
      </p:grpSpPr>
      <p:sp>
        <p:nvSpPr>
          <p:cNvPr id="1342" name="Google Shape;1342;p70:notes"/>
          <p:cNvSpPr txBox="1"/>
          <p:nvPr>
            <p:ph idx="1" type="body"/>
          </p:nvPr>
        </p:nvSpPr>
        <p:spPr>
          <a:xfrm>
            <a:off x="685800" y="4400640"/>
            <a:ext cx="5486040" cy="360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100"/>
              <a:buNone/>
            </a:pPr>
            <a:r>
              <a:rPr b="0" lang="en-US" sz="2000" strike="noStrike">
                <a:solidFill>
                  <a:srgbClr val="000000"/>
                </a:solidFill>
                <a:latin typeface="Arial"/>
                <a:ea typeface="Arial"/>
                <a:cs typeface="Arial"/>
                <a:sym typeface="Arial"/>
              </a:rPr>
              <a:t>Answer: B</a:t>
            </a:r>
            <a:endParaRPr/>
          </a:p>
        </p:txBody>
      </p:sp>
      <p:sp>
        <p:nvSpPr>
          <p:cNvPr id="1343" name="Google Shape;1343;p7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7" name="Shape 1387"/>
        <p:cNvGrpSpPr/>
        <p:nvPr/>
      </p:nvGrpSpPr>
      <p:grpSpPr>
        <a:xfrm>
          <a:off x="0" y="0"/>
          <a:ext cx="0" cy="0"/>
          <a:chOff x="0" y="0"/>
          <a:chExt cx="0" cy="0"/>
        </a:xfrm>
      </p:grpSpPr>
      <p:sp>
        <p:nvSpPr>
          <p:cNvPr id="1388" name="Google Shape;1388;p71:notes"/>
          <p:cNvSpPr txBox="1"/>
          <p:nvPr>
            <p:ph idx="1" type="body"/>
          </p:nvPr>
        </p:nvSpPr>
        <p:spPr>
          <a:xfrm>
            <a:off x="685800" y="4400640"/>
            <a:ext cx="5486100" cy="360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100"/>
              <a:buNone/>
            </a:pPr>
            <a:r>
              <a:rPr b="0" lang="en-US" sz="2000" strike="noStrike">
                <a:solidFill>
                  <a:srgbClr val="000000"/>
                </a:solidFill>
                <a:latin typeface="Arial"/>
                <a:ea typeface="Arial"/>
                <a:cs typeface="Arial"/>
                <a:sym typeface="Arial"/>
              </a:rPr>
              <a:t>Answer: B</a:t>
            </a:r>
            <a:endParaRPr/>
          </a:p>
        </p:txBody>
      </p:sp>
      <p:sp>
        <p:nvSpPr>
          <p:cNvPr id="1389" name="Google Shape;1389;p7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4" name="Shape 1434"/>
        <p:cNvGrpSpPr/>
        <p:nvPr/>
      </p:nvGrpSpPr>
      <p:grpSpPr>
        <a:xfrm>
          <a:off x="0" y="0"/>
          <a:ext cx="0" cy="0"/>
          <a:chOff x="0" y="0"/>
          <a:chExt cx="0" cy="0"/>
        </a:xfrm>
      </p:grpSpPr>
      <p:sp>
        <p:nvSpPr>
          <p:cNvPr id="1435" name="Google Shape;1435;p72:notes"/>
          <p:cNvSpPr txBox="1"/>
          <p:nvPr>
            <p:ph idx="1" type="body"/>
          </p:nvPr>
        </p:nvSpPr>
        <p:spPr>
          <a:xfrm>
            <a:off x="685800" y="4400640"/>
            <a:ext cx="5486040" cy="360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100"/>
              <a:buNone/>
            </a:pPr>
            <a:r>
              <a:rPr b="0" lang="en-US" sz="2000" strike="noStrike">
                <a:solidFill>
                  <a:srgbClr val="000000"/>
                </a:solidFill>
                <a:latin typeface="Arial"/>
                <a:ea typeface="Arial"/>
                <a:cs typeface="Arial"/>
                <a:sym typeface="Arial"/>
              </a:rPr>
              <a:t>Answer: D (set 3)</a:t>
            </a:r>
            <a:endParaRPr/>
          </a:p>
          <a:p>
            <a:pPr indent="0" lvl="0" marL="0" rtl="0" algn="l">
              <a:lnSpc>
                <a:spcPct val="100000"/>
              </a:lnSpc>
              <a:spcBef>
                <a:spcPts val="0"/>
              </a:spcBef>
              <a:spcAft>
                <a:spcPts val="0"/>
              </a:spcAft>
              <a:buSzPts val="1100"/>
              <a:buNone/>
            </a:pPr>
            <a:r>
              <a:t/>
            </a:r>
            <a:endParaRPr b="0" sz="2000" strike="noStrike">
              <a:solidFill>
                <a:srgbClr val="000000"/>
              </a:solidFill>
              <a:latin typeface="Arial"/>
              <a:ea typeface="Arial"/>
              <a:cs typeface="Arial"/>
              <a:sym typeface="Arial"/>
            </a:endParaRPr>
          </a:p>
          <a:p>
            <a:pPr indent="0" lvl="0" marL="0" rtl="0" algn="l">
              <a:lnSpc>
                <a:spcPct val="100000"/>
              </a:lnSpc>
              <a:spcBef>
                <a:spcPts val="0"/>
              </a:spcBef>
              <a:spcAft>
                <a:spcPts val="0"/>
              </a:spcAft>
              <a:buSzPts val="1100"/>
              <a:buNone/>
            </a:pPr>
            <a:r>
              <a:rPr b="0" lang="en-US" sz="2000" strike="noStrike">
                <a:solidFill>
                  <a:srgbClr val="000000"/>
                </a:solidFill>
                <a:latin typeface="Arial"/>
                <a:ea typeface="Arial"/>
                <a:cs typeface="Arial"/>
                <a:sym typeface="Arial"/>
              </a:rPr>
              <a:t>0xFA1C = 11111010000 11 100</a:t>
            </a:r>
            <a:endParaRPr/>
          </a:p>
        </p:txBody>
      </p:sp>
      <p:sp>
        <p:nvSpPr>
          <p:cNvPr id="1436" name="Google Shape;1436;p7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1" name="Shape 1481"/>
        <p:cNvGrpSpPr/>
        <p:nvPr/>
      </p:nvGrpSpPr>
      <p:grpSpPr>
        <a:xfrm>
          <a:off x="0" y="0"/>
          <a:ext cx="0" cy="0"/>
          <a:chOff x="0" y="0"/>
          <a:chExt cx="0" cy="0"/>
        </a:xfrm>
      </p:grpSpPr>
      <p:sp>
        <p:nvSpPr>
          <p:cNvPr id="1482" name="Google Shape;1482;p73:notes"/>
          <p:cNvSpPr txBox="1"/>
          <p:nvPr>
            <p:ph idx="1" type="body"/>
          </p:nvPr>
        </p:nvSpPr>
        <p:spPr>
          <a:xfrm>
            <a:off x="685800" y="4400640"/>
            <a:ext cx="5486100" cy="360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100"/>
              <a:buNone/>
            </a:pPr>
            <a:r>
              <a:rPr b="0" lang="en-US" sz="2000" strike="noStrike">
                <a:solidFill>
                  <a:srgbClr val="000000"/>
                </a:solidFill>
                <a:latin typeface="Arial"/>
                <a:ea typeface="Arial"/>
                <a:cs typeface="Arial"/>
                <a:sym typeface="Arial"/>
              </a:rPr>
              <a:t>Answer: D (set 3)</a:t>
            </a:r>
            <a:endParaRPr/>
          </a:p>
          <a:p>
            <a:pPr indent="0" lvl="0" marL="0" rtl="0" algn="l">
              <a:lnSpc>
                <a:spcPct val="100000"/>
              </a:lnSpc>
              <a:spcBef>
                <a:spcPts val="0"/>
              </a:spcBef>
              <a:spcAft>
                <a:spcPts val="0"/>
              </a:spcAft>
              <a:buSzPts val="1100"/>
              <a:buNone/>
            </a:pPr>
            <a:r>
              <a:t/>
            </a:r>
            <a:endParaRPr b="0" sz="2000" strike="noStrike">
              <a:solidFill>
                <a:srgbClr val="000000"/>
              </a:solidFill>
              <a:latin typeface="Arial"/>
              <a:ea typeface="Arial"/>
              <a:cs typeface="Arial"/>
              <a:sym typeface="Arial"/>
            </a:endParaRPr>
          </a:p>
          <a:p>
            <a:pPr indent="0" lvl="0" marL="0" rtl="0" algn="l">
              <a:lnSpc>
                <a:spcPct val="100000"/>
              </a:lnSpc>
              <a:spcBef>
                <a:spcPts val="0"/>
              </a:spcBef>
              <a:spcAft>
                <a:spcPts val="0"/>
              </a:spcAft>
              <a:buSzPts val="1100"/>
              <a:buNone/>
            </a:pPr>
            <a:r>
              <a:rPr b="0" lang="en-US" sz="2000" strike="noStrike">
                <a:solidFill>
                  <a:srgbClr val="000000"/>
                </a:solidFill>
                <a:latin typeface="Arial"/>
                <a:ea typeface="Arial"/>
                <a:cs typeface="Arial"/>
                <a:sym typeface="Arial"/>
              </a:rPr>
              <a:t>0xFA1C = 11111010000 11 100</a:t>
            </a:r>
            <a:endParaRPr/>
          </a:p>
        </p:txBody>
      </p:sp>
      <p:sp>
        <p:nvSpPr>
          <p:cNvPr id="1483" name="Google Shape;1483;p7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9" name="Shape 1529"/>
        <p:cNvGrpSpPr/>
        <p:nvPr/>
      </p:nvGrpSpPr>
      <p:grpSpPr>
        <a:xfrm>
          <a:off x="0" y="0"/>
          <a:ext cx="0" cy="0"/>
          <a:chOff x="0" y="0"/>
          <a:chExt cx="0" cy="0"/>
        </a:xfrm>
      </p:grpSpPr>
      <p:sp>
        <p:nvSpPr>
          <p:cNvPr id="1530" name="Google Shape;1530;p74:notes"/>
          <p:cNvSpPr txBox="1"/>
          <p:nvPr>
            <p:ph idx="1" type="body"/>
          </p:nvPr>
        </p:nvSpPr>
        <p:spPr>
          <a:xfrm>
            <a:off x="685800" y="4400640"/>
            <a:ext cx="5486040" cy="360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100"/>
              <a:buNone/>
            </a:pPr>
            <a:r>
              <a:rPr b="0" lang="en-US" sz="2000" strike="noStrike">
                <a:solidFill>
                  <a:srgbClr val="000000"/>
                </a:solidFill>
                <a:latin typeface="Arial"/>
                <a:ea typeface="Arial"/>
                <a:cs typeface="Arial"/>
                <a:sym typeface="Arial"/>
              </a:rPr>
              <a:t>Answer: D</a:t>
            </a:r>
            <a:endParaRPr/>
          </a:p>
        </p:txBody>
      </p:sp>
      <p:sp>
        <p:nvSpPr>
          <p:cNvPr id="1531" name="Google Shape;1531;p7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3" name="Shape 1573"/>
        <p:cNvGrpSpPr/>
        <p:nvPr/>
      </p:nvGrpSpPr>
      <p:grpSpPr>
        <a:xfrm>
          <a:off x="0" y="0"/>
          <a:ext cx="0" cy="0"/>
          <a:chOff x="0" y="0"/>
          <a:chExt cx="0" cy="0"/>
        </a:xfrm>
      </p:grpSpPr>
      <p:sp>
        <p:nvSpPr>
          <p:cNvPr id="1574" name="Google Shape;1574;p75:notes"/>
          <p:cNvSpPr txBox="1"/>
          <p:nvPr>
            <p:ph idx="1" type="body"/>
          </p:nvPr>
        </p:nvSpPr>
        <p:spPr>
          <a:xfrm>
            <a:off x="685800" y="4400640"/>
            <a:ext cx="5486100" cy="360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100"/>
              <a:buNone/>
            </a:pPr>
            <a:r>
              <a:rPr b="0" lang="en-US" sz="2000" strike="noStrike">
                <a:solidFill>
                  <a:srgbClr val="000000"/>
                </a:solidFill>
                <a:latin typeface="Arial"/>
                <a:ea typeface="Arial"/>
                <a:cs typeface="Arial"/>
                <a:sym typeface="Arial"/>
              </a:rPr>
              <a:t>Answer: D</a:t>
            </a:r>
            <a:endParaRPr/>
          </a:p>
        </p:txBody>
      </p:sp>
      <p:sp>
        <p:nvSpPr>
          <p:cNvPr id="1575" name="Google Shape;1575;p7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8" name="Shape 1618"/>
        <p:cNvGrpSpPr/>
        <p:nvPr/>
      </p:nvGrpSpPr>
      <p:grpSpPr>
        <a:xfrm>
          <a:off x="0" y="0"/>
          <a:ext cx="0" cy="0"/>
          <a:chOff x="0" y="0"/>
          <a:chExt cx="0" cy="0"/>
        </a:xfrm>
      </p:grpSpPr>
      <p:sp>
        <p:nvSpPr>
          <p:cNvPr id="1619" name="Google Shape;1619;p7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20" name="Google Shape;1620;p7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6" name="Shape 1626"/>
        <p:cNvGrpSpPr/>
        <p:nvPr/>
      </p:nvGrpSpPr>
      <p:grpSpPr>
        <a:xfrm>
          <a:off x="0" y="0"/>
          <a:ext cx="0" cy="0"/>
          <a:chOff x="0" y="0"/>
          <a:chExt cx="0" cy="0"/>
        </a:xfrm>
      </p:grpSpPr>
      <p:sp>
        <p:nvSpPr>
          <p:cNvPr id="1627" name="Google Shape;1627;p7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28" name="Google Shape;1628;p7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5" name="Shape 1635"/>
        <p:cNvGrpSpPr/>
        <p:nvPr/>
      </p:nvGrpSpPr>
      <p:grpSpPr>
        <a:xfrm>
          <a:off x="0" y="0"/>
          <a:ext cx="0" cy="0"/>
          <a:chOff x="0" y="0"/>
          <a:chExt cx="0" cy="0"/>
        </a:xfrm>
      </p:grpSpPr>
      <p:sp>
        <p:nvSpPr>
          <p:cNvPr id="1636" name="Google Shape;1636;p78:notes"/>
          <p:cNvSpPr txBox="1"/>
          <p:nvPr>
            <p:ph idx="1" type="body"/>
          </p:nvPr>
        </p:nvSpPr>
        <p:spPr>
          <a:xfrm>
            <a:off x="685800" y="4400640"/>
            <a:ext cx="5486040" cy="360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100"/>
              <a:buNone/>
            </a:pPr>
            <a:r>
              <a:rPr lang="en-US" sz="2000"/>
              <a:t>16 integers per block, first is a miss -- second is a hit</a:t>
            </a:r>
            <a:endParaRPr b="0" sz="2000" strike="noStrike">
              <a:solidFill>
                <a:srgbClr val="000000"/>
              </a:solidFill>
              <a:latin typeface="Arial"/>
              <a:ea typeface="Arial"/>
              <a:cs typeface="Arial"/>
              <a:sym typeface="Arial"/>
            </a:endParaRPr>
          </a:p>
        </p:txBody>
      </p:sp>
      <p:sp>
        <p:nvSpPr>
          <p:cNvPr id="1637" name="Google Shape;1637;p78:notes"/>
          <p:cNvSpPr txBox="1"/>
          <p:nvPr/>
        </p:nvSpPr>
        <p:spPr>
          <a:xfrm>
            <a:off x="3884760" y="8685360"/>
            <a:ext cx="2971440" cy="45828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400" u="none" cap="none" strike="noStrike">
              <a:solidFill>
                <a:srgbClr val="000000"/>
              </a:solidFill>
              <a:latin typeface="Times New Roman"/>
              <a:ea typeface="Times New Roman"/>
              <a:cs typeface="Times New Roman"/>
              <a:sym typeface="Times New Roman"/>
            </a:endParaRPr>
          </a:p>
        </p:txBody>
      </p:sp>
      <p:sp>
        <p:nvSpPr>
          <p:cNvPr id="1638" name="Google Shape;1638;p7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4" name="Shape 1644"/>
        <p:cNvGrpSpPr/>
        <p:nvPr/>
      </p:nvGrpSpPr>
      <p:grpSpPr>
        <a:xfrm>
          <a:off x="0" y="0"/>
          <a:ext cx="0" cy="0"/>
          <a:chOff x="0" y="0"/>
          <a:chExt cx="0" cy="0"/>
        </a:xfrm>
      </p:grpSpPr>
      <p:sp>
        <p:nvSpPr>
          <p:cNvPr id="1645" name="Google Shape;1645;p79:notes"/>
          <p:cNvSpPr txBox="1"/>
          <p:nvPr>
            <p:ph idx="1" type="body"/>
          </p:nvPr>
        </p:nvSpPr>
        <p:spPr>
          <a:xfrm>
            <a:off x="685800" y="4400640"/>
            <a:ext cx="5486040" cy="360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100"/>
              <a:buNone/>
            </a:pPr>
            <a:r>
              <a:t/>
            </a:r>
            <a:endParaRPr b="0" sz="2000" strike="noStrike">
              <a:solidFill>
                <a:srgbClr val="000000"/>
              </a:solidFill>
              <a:latin typeface="Arial"/>
              <a:ea typeface="Arial"/>
              <a:cs typeface="Arial"/>
              <a:sym typeface="Arial"/>
            </a:endParaRPr>
          </a:p>
        </p:txBody>
      </p:sp>
      <p:sp>
        <p:nvSpPr>
          <p:cNvPr id="1646" name="Google Shape;1646;p79:notes"/>
          <p:cNvSpPr txBox="1"/>
          <p:nvPr/>
        </p:nvSpPr>
        <p:spPr>
          <a:xfrm>
            <a:off x="3884760" y="8685360"/>
            <a:ext cx="2971440" cy="45828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400" u="none" cap="none" strike="noStrike">
              <a:solidFill>
                <a:srgbClr val="000000"/>
              </a:solidFill>
              <a:latin typeface="Times New Roman"/>
              <a:ea typeface="Times New Roman"/>
              <a:cs typeface="Times New Roman"/>
              <a:sym typeface="Times New Roman"/>
            </a:endParaRPr>
          </a:p>
        </p:txBody>
      </p:sp>
      <p:sp>
        <p:nvSpPr>
          <p:cNvPr id="1647" name="Google Shape;1647;p7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6" name="Google Shape;206;p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4" name="Shape 1654"/>
        <p:cNvGrpSpPr/>
        <p:nvPr/>
      </p:nvGrpSpPr>
      <p:grpSpPr>
        <a:xfrm>
          <a:off x="0" y="0"/>
          <a:ext cx="0" cy="0"/>
          <a:chOff x="0" y="0"/>
          <a:chExt cx="0" cy="0"/>
        </a:xfrm>
      </p:grpSpPr>
      <p:sp>
        <p:nvSpPr>
          <p:cNvPr id="1655" name="Google Shape;1655;p80:notes"/>
          <p:cNvSpPr txBox="1"/>
          <p:nvPr>
            <p:ph idx="1" type="body"/>
          </p:nvPr>
        </p:nvSpPr>
        <p:spPr>
          <a:xfrm>
            <a:off x="685800" y="4400640"/>
            <a:ext cx="5486040" cy="360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100"/>
              <a:buNone/>
            </a:pPr>
            <a:r>
              <a:rPr lang="en-US" sz="2000"/>
              <a:t>1536 lines required</a:t>
            </a:r>
            <a:endParaRPr sz="2000"/>
          </a:p>
          <a:p>
            <a:pPr indent="0" lvl="0" marL="0" rtl="0" algn="l">
              <a:lnSpc>
                <a:spcPct val="100000"/>
              </a:lnSpc>
              <a:spcBef>
                <a:spcPts val="0"/>
              </a:spcBef>
              <a:spcAft>
                <a:spcPts val="0"/>
              </a:spcAft>
              <a:buSzPts val="1100"/>
              <a:buNone/>
            </a:pPr>
            <a:r>
              <a:rPr lang="en-US" sz="2000"/>
              <a:t>cache has 512 lines (512*3)</a:t>
            </a:r>
            <a:endParaRPr sz="2000"/>
          </a:p>
          <a:p>
            <a:pPr indent="0" lvl="0" marL="0" rtl="0" algn="l">
              <a:lnSpc>
                <a:spcPct val="100000"/>
              </a:lnSpc>
              <a:spcBef>
                <a:spcPts val="0"/>
              </a:spcBef>
              <a:spcAft>
                <a:spcPts val="0"/>
              </a:spcAft>
              <a:buSzPts val="1100"/>
              <a:buNone/>
            </a:pPr>
            <a:r>
              <a:rPr lang="en-US" sz="2000"/>
              <a:t>At the end of the first pass -- last 3rd in the cache</a:t>
            </a:r>
            <a:endParaRPr sz="2000"/>
          </a:p>
          <a:p>
            <a:pPr indent="0" lvl="0" marL="0" rtl="0" algn="l">
              <a:lnSpc>
                <a:spcPct val="100000"/>
              </a:lnSpc>
              <a:spcBef>
                <a:spcPts val="0"/>
              </a:spcBef>
              <a:spcAft>
                <a:spcPts val="0"/>
              </a:spcAft>
              <a:buSzPts val="1100"/>
              <a:buNone/>
            </a:pPr>
            <a:r>
              <a:t/>
            </a:r>
            <a:endParaRPr sz="2000"/>
          </a:p>
          <a:p>
            <a:pPr indent="0" lvl="0" marL="0" rtl="0" algn="l">
              <a:lnSpc>
                <a:spcPct val="100000"/>
              </a:lnSpc>
              <a:spcBef>
                <a:spcPts val="0"/>
              </a:spcBef>
              <a:spcAft>
                <a:spcPts val="0"/>
              </a:spcAft>
              <a:buSzPts val="1100"/>
              <a:buNone/>
            </a:pPr>
            <a:r>
              <a:rPr lang="en-US" sz="2000"/>
              <a:t>sets in cache = (1024*32)/(8*64) = 64</a:t>
            </a:r>
            <a:endParaRPr sz="2000"/>
          </a:p>
          <a:p>
            <a:pPr indent="0" lvl="0" marL="0" rtl="0" algn="l">
              <a:lnSpc>
                <a:spcPct val="100000"/>
              </a:lnSpc>
              <a:spcBef>
                <a:spcPts val="0"/>
              </a:spcBef>
              <a:spcAft>
                <a:spcPts val="0"/>
              </a:spcAft>
              <a:buSzPts val="1100"/>
              <a:buNone/>
            </a:pPr>
            <a:r>
              <a:rPr lang="en-US" sz="2000"/>
              <a:t>lines in cache = 64*8 = 512</a:t>
            </a:r>
            <a:endParaRPr sz="2000"/>
          </a:p>
          <a:p>
            <a:pPr indent="0" lvl="0" marL="0" rtl="0" algn="l">
              <a:lnSpc>
                <a:spcPct val="100000"/>
              </a:lnSpc>
              <a:spcBef>
                <a:spcPts val="0"/>
              </a:spcBef>
              <a:spcAft>
                <a:spcPts val="0"/>
              </a:spcAft>
              <a:buSzPts val="1100"/>
              <a:buNone/>
            </a:pPr>
            <a:r>
              <a:rPr lang="en-US" sz="2000"/>
              <a:t>lines required by arr = (48*1024)/64 = 3*512</a:t>
            </a:r>
            <a:endParaRPr sz="2000"/>
          </a:p>
          <a:p>
            <a:pPr indent="0" lvl="0" marL="0" rtl="0" algn="l">
              <a:lnSpc>
                <a:spcPct val="100000"/>
              </a:lnSpc>
              <a:spcBef>
                <a:spcPts val="0"/>
              </a:spcBef>
              <a:spcAft>
                <a:spcPts val="0"/>
              </a:spcAft>
              <a:buSzPts val="1100"/>
              <a:buNone/>
            </a:pPr>
            <a:r>
              <a:t/>
            </a:r>
            <a:endParaRPr sz="2000"/>
          </a:p>
        </p:txBody>
      </p:sp>
      <p:sp>
        <p:nvSpPr>
          <p:cNvPr id="1656" name="Google Shape;1656;p80:notes"/>
          <p:cNvSpPr txBox="1"/>
          <p:nvPr/>
        </p:nvSpPr>
        <p:spPr>
          <a:xfrm>
            <a:off x="3884760" y="8685360"/>
            <a:ext cx="2971440" cy="45828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400" u="none" cap="none" strike="noStrike">
              <a:solidFill>
                <a:srgbClr val="000000"/>
              </a:solidFill>
              <a:latin typeface="Times New Roman"/>
              <a:ea typeface="Times New Roman"/>
              <a:cs typeface="Times New Roman"/>
              <a:sym typeface="Times New Roman"/>
            </a:endParaRPr>
          </a:p>
        </p:txBody>
      </p:sp>
      <p:sp>
        <p:nvSpPr>
          <p:cNvPr id="1657" name="Google Shape;1657;p8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3" name="Shape 1663"/>
        <p:cNvGrpSpPr/>
        <p:nvPr/>
      </p:nvGrpSpPr>
      <p:grpSpPr>
        <a:xfrm>
          <a:off x="0" y="0"/>
          <a:ext cx="0" cy="0"/>
          <a:chOff x="0" y="0"/>
          <a:chExt cx="0" cy="0"/>
        </a:xfrm>
      </p:grpSpPr>
      <p:sp>
        <p:nvSpPr>
          <p:cNvPr id="1664" name="Google Shape;1664;p81:notes"/>
          <p:cNvSpPr txBox="1"/>
          <p:nvPr>
            <p:ph idx="1" type="body"/>
          </p:nvPr>
        </p:nvSpPr>
        <p:spPr>
          <a:xfrm>
            <a:off x="685800" y="4400640"/>
            <a:ext cx="5486040" cy="360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100"/>
              <a:buNone/>
            </a:pPr>
            <a:r>
              <a:t/>
            </a:r>
            <a:endParaRPr b="0" sz="2000" strike="noStrike">
              <a:solidFill>
                <a:srgbClr val="000000"/>
              </a:solidFill>
              <a:latin typeface="Arial"/>
              <a:ea typeface="Arial"/>
              <a:cs typeface="Arial"/>
              <a:sym typeface="Arial"/>
            </a:endParaRPr>
          </a:p>
        </p:txBody>
      </p:sp>
      <p:sp>
        <p:nvSpPr>
          <p:cNvPr id="1665" name="Google Shape;1665;p81:notes"/>
          <p:cNvSpPr txBox="1"/>
          <p:nvPr/>
        </p:nvSpPr>
        <p:spPr>
          <a:xfrm>
            <a:off x="3884760" y="8685360"/>
            <a:ext cx="2971440" cy="45828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400" u="none" cap="none" strike="noStrike">
              <a:solidFill>
                <a:srgbClr val="000000"/>
              </a:solidFill>
              <a:latin typeface="Times New Roman"/>
              <a:ea typeface="Times New Roman"/>
              <a:cs typeface="Times New Roman"/>
              <a:sym typeface="Times New Roman"/>
            </a:endParaRPr>
          </a:p>
        </p:txBody>
      </p:sp>
      <p:sp>
        <p:nvSpPr>
          <p:cNvPr id="1666" name="Google Shape;1666;p8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4" name="Shape 1674"/>
        <p:cNvGrpSpPr/>
        <p:nvPr/>
      </p:nvGrpSpPr>
      <p:grpSpPr>
        <a:xfrm>
          <a:off x="0" y="0"/>
          <a:ext cx="0" cy="0"/>
          <a:chOff x="0" y="0"/>
          <a:chExt cx="0" cy="0"/>
        </a:xfrm>
      </p:grpSpPr>
      <p:sp>
        <p:nvSpPr>
          <p:cNvPr id="1675" name="Google Shape;1675;p8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76" name="Google Shape;1676;p8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0" name="Shape 1680"/>
        <p:cNvGrpSpPr/>
        <p:nvPr/>
      </p:nvGrpSpPr>
      <p:grpSpPr>
        <a:xfrm>
          <a:off x="0" y="0"/>
          <a:ext cx="0" cy="0"/>
          <a:chOff x="0" y="0"/>
          <a:chExt cx="0" cy="0"/>
        </a:xfrm>
      </p:grpSpPr>
      <p:sp>
        <p:nvSpPr>
          <p:cNvPr id="1681" name="Google Shape;1681;p8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82" name="Google Shape;1682;p8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6" name="Shape 1686"/>
        <p:cNvGrpSpPr/>
        <p:nvPr/>
      </p:nvGrpSpPr>
      <p:grpSpPr>
        <a:xfrm>
          <a:off x="0" y="0"/>
          <a:ext cx="0" cy="0"/>
          <a:chOff x="0" y="0"/>
          <a:chExt cx="0" cy="0"/>
        </a:xfrm>
      </p:grpSpPr>
      <p:sp>
        <p:nvSpPr>
          <p:cNvPr id="1687" name="Google Shape;1687;p8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88" name="Google Shape;1688;p8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2" name="Shape 1692"/>
        <p:cNvGrpSpPr/>
        <p:nvPr/>
      </p:nvGrpSpPr>
      <p:grpSpPr>
        <a:xfrm>
          <a:off x="0" y="0"/>
          <a:ext cx="0" cy="0"/>
          <a:chOff x="0" y="0"/>
          <a:chExt cx="0" cy="0"/>
        </a:xfrm>
      </p:grpSpPr>
      <p:sp>
        <p:nvSpPr>
          <p:cNvPr id="1693" name="Google Shape;1693;p8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94" name="Google Shape;1694;p8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8" name="Shape 1698"/>
        <p:cNvGrpSpPr/>
        <p:nvPr/>
      </p:nvGrpSpPr>
      <p:grpSpPr>
        <a:xfrm>
          <a:off x="0" y="0"/>
          <a:ext cx="0" cy="0"/>
          <a:chOff x="0" y="0"/>
          <a:chExt cx="0" cy="0"/>
        </a:xfrm>
      </p:grpSpPr>
      <p:sp>
        <p:nvSpPr>
          <p:cNvPr id="1699" name="Google Shape;1699;p8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00" name="Google Shape;1700;p8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4" name="Shape 1704"/>
        <p:cNvGrpSpPr/>
        <p:nvPr/>
      </p:nvGrpSpPr>
      <p:grpSpPr>
        <a:xfrm>
          <a:off x="0" y="0"/>
          <a:ext cx="0" cy="0"/>
          <a:chOff x="0" y="0"/>
          <a:chExt cx="0" cy="0"/>
        </a:xfrm>
      </p:grpSpPr>
      <p:sp>
        <p:nvSpPr>
          <p:cNvPr id="1705" name="Google Shape;1705;p8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06" name="Google Shape;1706;p8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0" name="Shape 1710"/>
        <p:cNvGrpSpPr/>
        <p:nvPr/>
      </p:nvGrpSpPr>
      <p:grpSpPr>
        <a:xfrm>
          <a:off x="0" y="0"/>
          <a:ext cx="0" cy="0"/>
          <a:chOff x="0" y="0"/>
          <a:chExt cx="0" cy="0"/>
        </a:xfrm>
      </p:grpSpPr>
      <p:sp>
        <p:nvSpPr>
          <p:cNvPr id="1711" name="Google Shape;1711;p88:notes"/>
          <p:cNvSpPr txBox="1"/>
          <p:nvPr>
            <p:ph idx="1" type="body"/>
          </p:nvPr>
        </p:nvSpPr>
        <p:spPr>
          <a:xfrm>
            <a:off x="685800" y="4400640"/>
            <a:ext cx="5486040" cy="360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100"/>
              <a:buNone/>
            </a:pPr>
            <a:r>
              <a:t/>
            </a:r>
            <a:endParaRPr b="0" sz="2000" strike="noStrike">
              <a:solidFill>
                <a:srgbClr val="000000"/>
              </a:solidFill>
              <a:latin typeface="Arial"/>
              <a:ea typeface="Arial"/>
              <a:cs typeface="Arial"/>
              <a:sym typeface="Arial"/>
            </a:endParaRPr>
          </a:p>
        </p:txBody>
      </p:sp>
      <p:sp>
        <p:nvSpPr>
          <p:cNvPr id="1712" name="Google Shape;1712;p88:notes"/>
          <p:cNvSpPr txBox="1"/>
          <p:nvPr/>
        </p:nvSpPr>
        <p:spPr>
          <a:xfrm>
            <a:off x="3884760" y="8685360"/>
            <a:ext cx="2971440" cy="45828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400" u="none" cap="none" strike="noStrike">
              <a:solidFill>
                <a:srgbClr val="000000"/>
              </a:solidFill>
              <a:latin typeface="Times New Roman"/>
              <a:ea typeface="Times New Roman"/>
              <a:cs typeface="Times New Roman"/>
              <a:sym typeface="Times New Roman"/>
            </a:endParaRPr>
          </a:p>
        </p:txBody>
      </p:sp>
      <p:sp>
        <p:nvSpPr>
          <p:cNvPr id="1713" name="Google Shape;1713;p8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9" name="Shape 1719"/>
        <p:cNvGrpSpPr/>
        <p:nvPr/>
      </p:nvGrpSpPr>
      <p:grpSpPr>
        <a:xfrm>
          <a:off x="0" y="0"/>
          <a:ext cx="0" cy="0"/>
          <a:chOff x="0" y="0"/>
          <a:chExt cx="0" cy="0"/>
        </a:xfrm>
      </p:grpSpPr>
      <p:sp>
        <p:nvSpPr>
          <p:cNvPr id="1720" name="Google Shape;1720;p89:notes"/>
          <p:cNvSpPr txBox="1"/>
          <p:nvPr>
            <p:ph idx="1" type="body"/>
          </p:nvPr>
        </p:nvSpPr>
        <p:spPr>
          <a:xfrm>
            <a:off x="685800" y="4400640"/>
            <a:ext cx="5486040" cy="360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100"/>
              <a:buNone/>
            </a:pPr>
            <a:r>
              <a:t/>
            </a:r>
            <a:endParaRPr b="0" sz="2000" strike="noStrike">
              <a:solidFill>
                <a:srgbClr val="000000"/>
              </a:solidFill>
              <a:latin typeface="Arial"/>
              <a:ea typeface="Arial"/>
              <a:cs typeface="Arial"/>
              <a:sym typeface="Arial"/>
            </a:endParaRPr>
          </a:p>
        </p:txBody>
      </p:sp>
      <p:sp>
        <p:nvSpPr>
          <p:cNvPr id="1721" name="Google Shape;1721;p89:notes"/>
          <p:cNvSpPr txBox="1"/>
          <p:nvPr/>
        </p:nvSpPr>
        <p:spPr>
          <a:xfrm>
            <a:off x="3884760" y="8685360"/>
            <a:ext cx="2971440" cy="45828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400" u="none" cap="none" strike="noStrike">
              <a:solidFill>
                <a:srgbClr val="000000"/>
              </a:solidFill>
              <a:latin typeface="Times New Roman"/>
              <a:ea typeface="Times New Roman"/>
              <a:cs typeface="Times New Roman"/>
              <a:sym typeface="Times New Roman"/>
            </a:endParaRPr>
          </a:p>
        </p:txBody>
      </p:sp>
      <p:sp>
        <p:nvSpPr>
          <p:cNvPr id="1722" name="Google Shape;1722;p8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54" name="Google Shape;254;p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9" name="Shape 1729"/>
        <p:cNvGrpSpPr/>
        <p:nvPr/>
      </p:nvGrpSpPr>
      <p:grpSpPr>
        <a:xfrm>
          <a:off x="0" y="0"/>
          <a:ext cx="0" cy="0"/>
          <a:chOff x="0" y="0"/>
          <a:chExt cx="0" cy="0"/>
        </a:xfrm>
      </p:grpSpPr>
      <p:sp>
        <p:nvSpPr>
          <p:cNvPr id="1730" name="Google Shape;1730;p9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31" name="Google Shape;1731;p9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5" name="Shape 1745"/>
        <p:cNvGrpSpPr/>
        <p:nvPr/>
      </p:nvGrpSpPr>
      <p:grpSpPr>
        <a:xfrm>
          <a:off x="0" y="0"/>
          <a:ext cx="0" cy="0"/>
          <a:chOff x="0" y="0"/>
          <a:chExt cx="0" cy="0"/>
        </a:xfrm>
      </p:grpSpPr>
      <p:sp>
        <p:nvSpPr>
          <p:cNvPr id="1746" name="Google Shape;1746;p9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47" name="Google Shape;1747;p9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5" name="Shape 1775"/>
        <p:cNvGrpSpPr/>
        <p:nvPr/>
      </p:nvGrpSpPr>
      <p:grpSpPr>
        <a:xfrm>
          <a:off x="0" y="0"/>
          <a:ext cx="0" cy="0"/>
          <a:chOff x="0" y="0"/>
          <a:chExt cx="0" cy="0"/>
        </a:xfrm>
      </p:grpSpPr>
      <p:sp>
        <p:nvSpPr>
          <p:cNvPr id="1776" name="Google Shape;1776;p9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77" name="Google Shape;1777;p9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8" name="Shape 1818"/>
        <p:cNvGrpSpPr/>
        <p:nvPr/>
      </p:nvGrpSpPr>
      <p:grpSpPr>
        <a:xfrm>
          <a:off x="0" y="0"/>
          <a:ext cx="0" cy="0"/>
          <a:chOff x="0" y="0"/>
          <a:chExt cx="0" cy="0"/>
        </a:xfrm>
      </p:grpSpPr>
      <p:sp>
        <p:nvSpPr>
          <p:cNvPr id="1819" name="Google Shape;1819;p9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20" name="Google Shape;1820;p9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4" name="Shape 1824"/>
        <p:cNvGrpSpPr/>
        <p:nvPr/>
      </p:nvGrpSpPr>
      <p:grpSpPr>
        <a:xfrm>
          <a:off x="0" y="0"/>
          <a:ext cx="0" cy="0"/>
          <a:chOff x="0" y="0"/>
          <a:chExt cx="0" cy="0"/>
        </a:xfrm>
      </p:grpSpPr>
      <p:sp>
        <p:nvSpPr>
          <p:cNvPr id="1825" name="Google Shape;1825;p9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26" name="Google Shape;1826;p9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0" name="Shape 1830"/>
        <p:cNvGrpSpPr/>
        <p:nvPr/>
      </p:nvGrpSpPr>
      <p:grpSpPr>
        <a:xfrm>
          <a:off x="0" y="0"/>
          <a:ext cx="0" cy="0"/>
          <a:chOff x="0" y="0"/>
          <a:chExt cx="0" cy="0"/>
        </a:xfrm>
      </p:grpSpPr>
      <p:sp>
        <p:nvSpPr>
          <p:cNvPr id="1831" name="Google Shape;1831;p9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32" name="Google Shape;1832;p9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6" name="Shape 1836"/>
        <p:cNvGrpSpPr/>
        <p:nvPr/>
      </p:nvGrpSpPr>
      <p:grpSpPr>
        <a:xfrm>
          <a:off x="0" y="0"/>
          <a:ext cx="0" cy="0"/>
          <a:chOff x="0" y="0"/>
          <a:chExt cx="0" cy="0"/>
        </a:xfrm>
      </p:grpSpPr>
      <p:sp>
        <p:nvSpPr>
          <p:cNvPr id="1837" name="Google Shape;1837;p9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38" name="Google Shape;1838;p9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2" name="Shape 1842"/>
        <p:cNvGrpSpPr/>
        <p:nvPr/>
      </p:nvGrpSpPr>
      <p:grpSpPr>
        <a:xfrm>
          <a:off x="0" y="0"/>
          <a:ext cx="0" cy="0"/>
          <a:chOff x="0" y="0"/>
          <a:chExt cx="0" cy="0"/>
        </a:xfrm>
      </p:grpSpPr>
      <p:sp>
        <p:nvSpPr>
          <p:cNvPr id="1843" name="Google Shape;1843;p9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44" name="Google Shape;1844;p9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_AND_BODY" type="tx">
  <p:cSld name="TITLE_AND_BODY">
    <p:spTree>
      <p:nvGrpSpPr>
        <p:cNvPr id="11" name="Shape 11"/>
        <p:cNvGrpSpPr/>
        <p:nvPr/>
      </p:nvGrpSpPr>
      <p:grpSpPr>
        <a:xfrm>
          <a:off x="0" y="0"/>
          <a:ext cx="0" cy="0"/>
          <a:chOff x="0" y="0"/>
          <a:chExt cx="0" cy="0"/>
        </a:xfrm>
      </p:grpSpPr>
      <p:sp>
        <p:nvSpPr>
          <p:cNvPr id="12" name="Google Shape;12;p99"/>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99"/>
          <p:cNvSpPr txBox="1"/>
          <p:nvPr>
            <p:ph idx="1" type="subTitle"/>
          </p:nvPr>
        </p:nvSpPr>
        <p:spPr>
          <a:xfrm>
            <a:off x="628560" y="1369080"/>
            <a:ext cx="7886520" cy="3263040"/>
          </a:xfrm>
          <a:prstGeom prst="rect">
            <a:avLst/>
          </a:prstGeom>
          <a:noFill/>
          <a:ln>
            <a:noFill/>
          </a:ln>
        </p:spPr>
        <p:txBody>
          <a:bodyPr anchorCtr="0" anchor="ctr" bIns="0" lIns="0" spcFirstLastPara="1" rIns="0" wrap="square" tIns="0">
            <a:no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JECT_OVER_TEXT" type="objOverTx">
  <p:cSld name="OBJECT_OVER_TEXT">
    <p:spTree>
      <p:nvGrpSpPr>
        <p:cNvPr id="41" name="Shape 41"/>
        <p:cNvGrpSpPr/>
        <p:nvPr/>
      </p:nvGrpSpPr>
      <p:grpSpPr>
        <a:xfrm>
          <a:off x="0" y="0"/>
          <a:ext cx="0" cy="0"/>
          <a:chOff x="0" y="0"/>
          <a:chExt cx="0" cy="0"/>
        </a:xfrm>
      </p:grpSpPr>
      <p:sp>
        <p:nvSpPr>
          <p:cNvPr id="42" name="Google Shape;42;p114"/>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14"/>
          <p:cNvSpPr txBox="1"/>
          <p:nvPr>
            <p:ph idx="1" type="body"/>
          </p:nvPr>
        </p:nvSpPr>
        <p:spPr>
          <a:xfrm>
            <a:off x="628560" y="1369080"/>
            <a:ext cx="788652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14"/>
          <p:cNvSpPr txBox="1"/>
          <p:nvPr>
            <p:ph idx="2" type="body"/>
          </p:nvPr>
        </p:nvSpPr>
        <p:spPr>
          <a:xfrm>
            <a:off x="628560" y="3073680"/>
            <a:ext cx="788652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OUR_OBJECTS" type="fourObj">
  <p:cSld name="FOUR_OBJECTS">
    <p:spTree>
      <p:nvGrpSpPr>
        <p:cNvPr id="45" name="Shape 45"/>
        <p:cNvGrpSpPr/>
        <p:nvPr/>
      </p:nvGrpSpPr>
      <p:grpSpPr>
        <a:xfrm>
          <a:off x="0" y="0"/>
          <a:ext cx="0" cy="0"/>
          <a:chOff x="0" y="0"/>
          <a:chExt cx="0" cy="0"/>
        </a:xfrm>
      </p:grpSpPr>
      <p:sp>
        <p:nvSpPr>
          <p:cNvPr id="46" name="Google Shape;46;p115"/>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15"/>
          <p:cNvSpPr txBox="1"/>
          <p:nvPr>
            <p:ph idx="1" type="body"/>
          </p:nvPr>
        </p:nvSpPr>
        <p:spPr>
          <a:xfrm>
            <a:off x="628560" y="1369080"/>
            <a:ext cx="384840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p115"/>
          <p:cNvSpPr txBox="1"/>
          <p:nvPr>
            <p:ph idx="2" type="body"/>
          </p:nvPr>
        </p:nvSpPr>
        <p:spPr>
          <a:xfrm>
            <a:off x="4669920" y="1369080"/>
            <a:ext cx="384840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115"/>
          <p:cNvSpPr txBox="1"/>
          <p:nvPr>
            <p:ph idx="3" type="body"/>
          </p:nvPr>
        </p:nvSpPr>
        <p:spPr>
          <a:xfrm>
            <a:off x="4669920" y="3073680"/>
            <a:ext cx="384840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0" name="Google Shape;50;p115"/>
          <p:cNvSpPr txBox="1"/>
          <p:nvPr>
            <p:ph idx="4" type="body"/>
          </p:nvPr>
        </p:nvSpPr>
        <p:spPr>
          <a:xfrm>
            <a:off x="628560" y="3073680"/>
            <a:ext cx="384840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51" name="Shape 51"/>
        <p:cNvGrpSpPr/>
        <p:nvPr/>
      </p:nvGrpSpPr>
      <p:grpSpPr>
        <a:xfrm>
          <a:off x="0" y="0"/>
          <a:ext cx="0" cy="0"/>
          <a:chOff x="0" y="0"/>
          <a:chExt cx="0" cy="0"/>
        </a:xfrm>
      </p:grpSpPr>
      <p:sp>
        <p:nvSpPr>
          <p:cNvPr id="52" name="Google Shape;52;p116"/>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16"/>
          <p:cNvSpPr txBox="1"/>
          <p:nvPr>
            <p:ph idx="1" type="body"/>
          </p:nvPr>
        </p:nvSpPr>
        <p:spPr>
          <a:xfrm>
            <a:off x="628560" y="1369080"/>
            <a:ext cx="7886520" cy="32630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4" name="Google Shape;54;p116"/>
          <p:cNvSpPr txBox="1"/>
          <p:nvPr>
            <p:ph idx="2" type="body"/>
          </p:nvPr>
        </p:nvSpPr>
        <p:spPr>
          <a:xfrm>
            <a:off x="628560" y="1369080"/>
            <a:ext cx="7886520" cy="32630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55" name="Google Shape;55;p116"/>
          <p:cNvPicPr preferRelativeResize="0"/>
          <p:nvPr/>
        </p:nvPicPr>
        <p:blipFill rotWithShape="1">
          <a:blip r:embed="rId2">
            <a:alphaModFix/>
          </a:blip>
          <a:srcRect b="0" l="0" r="0" t="0"/>
          <a:stretch/>
        </p:blipFill>
        <p:spPr>
          <a:xfrm>
            <a:off x="2526480" y="1369080"/>
            <a:ext cx="4089960" cy="3263040"/>
          </a:xfrm>
          <a:prstGeom prst="rect">
            <a:avLst/>
          </a:prstGeom>
          <a:noFill/>
          <a:ln>
            <a:noFill/>
          </a:ln>
        </p:spPr>
      </p:pic>
      <p:pic>
        <p:nvPicPr>
          <p:cNvPr id="56" name="Google Shape;56;p116"/>
          <p:cNvPicPr preferRelativeResize="0"/>
          <p:nvPr/>
        </p:nvPicPr>
        <p:blipFill rotWithShape="1">
          <a:blip r:embed="rId2">
            <a:alphaModFix/>
          </a:blip>
          <a:srcRect b="0" l="0" r="0" t="0"/>
          <a:stretch/>
        </p:blipFill>
        <p:spPr>
          <a:xfrm>
            <a:off x="2526480" y="1369080"/>
            <a:ext cx="4089960" cy="3263040"/>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3" name="Shape 63"/>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_AND_BODY" type="tx">
  <p:cSld name="TITLE_AND_BODY">
    <p:spTree>
      <p:nvGrpSpPr>
        <p:cNvPr id="64" name="Shape 64"/>
        <p:cNvGrpSpPr/>
        <p:nvPr/>
      </p:nvGrpSpPr>
      <p:grpSpPr>
        <a:xfrm>
          <a:off x="0" y="0"/>
          <a:ext cx="0" cy="0"/>
          <a:chOff x="0" y="0"/>
          <a:chExt cx="0" cy="0"/>
        </a:xfrm>
      </p:grpSpPr>
      <p:sp>
        <p:nvSpPr>
          <p:cNvPr id="65" name="Google Shape;65;p105"/>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05"/>
          <p:cNvSpPr txBox="1"/>
          <p:nvPr>
            <p:ph idx="1" type="subTitle"/>
          </p:nvPr>
        </p:nvSpPr>
        <p:spPr>
          <a:xfrm>
            <a:off x="628560" y="1369080"/>
            <a:ext cx="7886520" cy="3263040"/>
          </a:xfrm>
          <a:prstGeom prst="rect">
            <a:avLst/>
          </a:prstGeom>
          <a:noFill/>
          <a:ln>
            <a:noFill/>
          </a:ln>
        </p:spPr>
        <p:txBody>
          <a:bodyPr anchorCtr="0" anchor="ctr" bIns="0" lIns="0" spcFirstLastPara="1" rIns="0" wrap="square" tIns="0">
            <a:no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JECT" type="obj">
  <p:cSld name="OBJECT">
    <p:spTree>
      <p:nvGrpSpPr>
        <p:cNvPr id="67" name="Shape 67"/>
        <p:cNvGrpSpPr/>
        <p:nvPr/>
      </p:nvGrpSpPr>
      <p:grpSpPr>
        <a:xfrm>
          <a:off x="0" y="0"/>
          <a:ext cx="0" cy="0"/>
          <a:chOff x="0" y="0"/>
          <a:chExt cx="0" cy="0"/>
        </a:xfrm>
      </p:grpSpPr>
      <p:sp>
        <p:nvSpPr>
          <p:cNvPr id="68" name="Google Shape;68;p117"/>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117"/>
          <p:cNvSpPr txBox="1"/>
          <p:nvPr>
            <p:ph idx="1" type="body"/>
          </p:nvPr>
        </p:nvSpPr>
        <p:spPr>
          <a:xfrm>
            <a:off x="628560" y="1369080"/>
            <a:ext cx="7886520" cy="32630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_OBJECTS" type="twoObj">
  <p:cSld name="TWO_OBJECTS">
    <p:spTree>
      <p:nvGrpSpPr>
        <p:cNvPr id="70" name="Shape 70"/>
        <p:cNvGrpSpPr/>
        <p:nvPr/>
      </p:nvGrpSpPr>
      <p:grpSpPr>
        <a:xfrm>
          <a:off x="0" y="0"/>
          <a:ext cx="0" cy="0"/>
          <a:chOff x="0" y="0"/>
          <a:chExt cx="0" cy="0"/>
        </a:xfrm>
      </p:grpSpPr>
      <p:sp>
        <p:nvSpPr>
          <p:cNvPr id="71" name="Google Shape;71;p118"/>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18"/>
          <p:cNvSpPr txBox="1"/>
          <p:nvPr>
            <p:ph idx="1" type="body"/>
          </p:nvPr>
        </p:nvSpPr>
        <p:spPr>
          <a:xfrm>
            <a:off x="628560" y="1369080"/>
            <a:ext cx="3848400" cy="32630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3" name="Google Shape;73;p118"/>
          <p:cNvSpPr txBox="1"/>
          <p:nvPr>
            <p:ph idx="2" type="body"/>
          </p:nvPr>
        </p:nvSpPr>
        <p:spPr>
          <a:xfrm>
            <a:off x="4669920" y="1369080"/>
            <a:ext cx="3848400" cy="32630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_ONLY" type="titleOnly">
  <p:cSld name="TITLE_ONLY">
    <p:spTree>
      <p:nvGrpSpPr>
        <p:cNvPr id="74" name="Shape 74"/>
        <p:cNvGrpSpPr/>
        <p:nvPr/>
      </p:nvGrpSpPr>
      <p:grpSpPr>
        <a:xfrm>
          <a:off x="0" y="0"/>
          <a:ext cx="0" cy="0"/>
          <a:chOff x="0" y="0"/>
          <a:chExt cx="0" cy="0"/>
        </a:xfrm>
      </p:grpSpPr>
      <p:sp>
        <p:nvSpPr>
          <p:cNvPr id="75" name="Google Shape;75;p119"/>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JECT_ONLY" type="objOnly">
  <p:cSld name="OBJECT_ONLY">
    <p:spTree>
      <p:nvGrpSpPr>
        <p:cNvPr id="76" name="Shape 76"/>
        <p:cNvGrpSpPr/>
        <p:nvPr/>
      </p:nvGrpSpPr>
      <p:grpSpPr>
        <a:xfrm>
          <a:off x="0" y="0"/>
          <a:ext cx="0" cy="0"/>
          <a:chOff x="0" y="0"/>
          <a:chExt cx="0" cy="0"/>
        </a:xfrm>
      </p:grpSpPr>
      <p:sp>
        <p:nvSpPr>
          <p:cNvPr id="77" name="Google Shape;77;p120"/>
          <p:cNvSpPr txBox="1"/>
          <p:nvPr>
            <p:ph idx="1" type="subTitle"/>
          </p:nvPr>
        </p:nvSpPr>
        <p:spPr>
          <a:xfrm>
            <a:off x="628560" y="273960"/>
            <a:ext cx="7886520" cy="4608720"/>
          </a:xfrm>
          <a:prstGeom prst="rect">
            <a:avLst/>
          </a:prstGeom>
          <a:noFill/>
          <a:ln>
            <a:noFill/>
          </a:ln>
        </p:spPr>
        <p:txBody>
          <a:bodyPr anchorCtr="0" anchor="ctr" bIns="0" lIns="0" spcFirstLastPara="1" rIns="0" wrap="square" tIns="0">
            <a:no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_OBJECTS_AND_OBJECT" type="twoObjAndObj">
  <p:cSld name="TWO_OBJECTS_AND_OBJECT">
    <p:spTree>
      <p:nvGrpSpPr>
        <p:cNvPr id="78" name="Shape 78"/>
        <p:cNvGrpSpPr/>
        <p:nvPr/>
      </p:nvGrpSpPr>
      <p:grpSpPr>
        <a:xfrm>
          <a:off x="0" y="0"/>
          <a:ext cx="0" cy="0"/>
          <a:chOff x="0" y="0"/>
          <a:chExt cx="0" cy="0"/>
        </a:xfrm>
      </p:grpSpPr>
      <p:sp>
        <p:nvSpPr>
          <p:cNvPr id="79" name="Google Shape;79;p121"/>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21"/>
          <p:cNvSpPr txBox="1"/>
          <p:nvPr>
            <p:ph idx="1" type="body"/>
          </p:nvPr>
        </p:nvSpPr>
        <p:spPr>
          <a:xfrm>
            <a:off x="628560" y="1369080"/>
            <a:ext cx="384840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121"/>
          <p:cNvSpPr txBox="1"/>
          <p:nvPr>
            <p:ph idx="2" type="body"/>
          </p:nvPr>
        </p:nvSpPr>
        <p:spPr>
          <a:xfrm>
            <a:off x="628560" y="3073680"/>
            <a:ext cx="384840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2" name="Google Shape;82;p121"/>
          <p:cNvSpPr txBox="1"/>
          <p:nvPr>
            <p:ph idx="3" type="body"/>
          </p:nvPr>
        </p:nvSpPr>
        <p:spPr>
          <a:xfrm>
            <a:off x="4669920" y="1369080"/>
            <a:ext cx="3848400" cy="32630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4" name="Shape 14"/>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JECT_AND_TWO_OBJECTS" type="objAndTwoObj">
  <p:cSld name="OBJECT_AND_TWO_OBJECTS">
    <p:spTree>
      <p:nvGrpSpPr>
        <p:cNvPr id="83" name="Shape 83"/>
        <p:cNvGrpSpPr/>
        <p:nvPr/>
      </p:nvGrpSpPr>
      <p:grpSpPr>
        <a:xfrm>
          <a:off x="0" y="0"/>
          <a:ext cx="0" cy="0"/>
          <a:chOff x="0" y="0"/>
          <a:chExt cx="0" cy="0"/>
        </a:xfrm>
      </p:grpSpPr>
      <p:sp>
        <p:nvSpPr>
          <p:cNvPr id="84" name="Google Shape;84;p122"/>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122"/>
          <p:cNvSpPr txBox="1"/>
          <p:nvPr>
            <p:ph idx="1" type="body"/>
          </p:nvPr>
        </p:nvSpPr>
        <p:spPr>
          <a:xfrm>
            <a:off x="628560" y="1369080"/>
            <a:ext cx="3848400" cy="32630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6" name="Google Shape;86;p122"/>
          <p:cNvSpPr txBox="1"/>
          <p:nvPr>
            <p:ph idx="2" type="body"/>
          </p:nvPr>
        </p:nvSpPr>
        <p:spPr>
          <a:xfrm>
            <a:off x="4669920" y="1369080"/>
            <a:ext cx="384840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7" name="Google Shape;87;p122"/>
          <p:cNvSpPr txBox="1"/>
          <p:nvPr>
            <p:ph idx="3" type="body"/>
          </p:nvPr>
        </p:nvSpPr>
        <p:spPr>
          <a:xfrm>
            <a:off x="4669920" y="3073680"/>
            <a:ext cx="384840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_OBJECTS_OVER_TEXT" type="twoObjOverTx">
  <p:cSld name="TWO_OBJECTS_OVER_TEXT">
    <p:spTree>
      <p:nvGrpSpPr>
        <p:cNvPr id="88" name="Shape 88"/>
        <p:cNvGrpSpPr/>
        <p:nvPr/>
      </p:nvGrpSpPr>
      <p:grpSpPr>
        <a:xfrm>
          <a:off x="0" y="0"/>
          <a:ext cx="0" cy="0"/>
          <a:chOff x="0" y="0"/>
          <a:chExt cx="0" cy="0"/>
        </a:xfrm>
      </p:grpSpPr>
      <p:sp>
        <p:nvSpPr>
          <p:cNvPr id="89" name="Google Shape;89;p123"/>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123"/>
          <p:cNvSpPr txBox="1"/>
          <p:nvPr>
            <p:ph idx="1" type="body"/>
          </p:nvPr>
        </p:nvSpPr>
        <p:spPr>
          <a:xfrm>
            <a:off x="628560" y="1369080"/>
            <a:ext cx="384840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1" name="Google Shape;91;p123"/>
          <p:cNvSpPr txBox="1"/>
          <p:nvPr>
            <p:ph idx="2" type="body"/>
          </p:nvPr>
        </p:nvSpPr>
        <p:spPr>
          <a:xfrm>
            <a:off x="4669920" y="1369080"/>
            <a:ext cx="384840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2" name="Google Shape;92;p123"/>
          <p:cNvSpPr txBox="1"/>
          <p:nvPr>
            <p:ph idx="3" type="body"/>
          </p:nvPr>
        </p:nvSpPr>
        <p:spPr>
          <a:xfrm>
            <a:off x="628560" y="3073680"/>
            <a:ext cx="788652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JECT_OVER_TEXT" type="objOverTx">
  <p:cSld name="OBJECT_OVER_TEXT">
    <p:spTree>
      <p:nvGrpSpPr>
        <p:cNvPr id="93" name="Shape 93"/>
        <p:cNvGrpSpPr/>
        <p:nvPr/>
      </p:nvGrpSpPr>
      <p:grpSpPr>
        <a:xfrm>
          <a:off x="0" y="0"/>
          <a:ext cx="0" cy="0"/>
          <a:chOff x="0" y="0"/>
          <a:chExt cx="0" cy="0"/>
        </a:xfrm>
      </p:grpSpPr>
      <p:sp>
        <p:nvSpPr>
          <p:cNvPr id="94" name="Google Shape;94;p124"/>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 name="Google Shape;95;p124"/>
          <p:cNvSpPr txBox="1"/>
          <p:nvPr>
            <p:ph idx="1" type="body"/>
          </p:nvPr>
        </p:nvSpPr>
        <p:spPr>
          <a:xfrm>
            <a:off x="628560" y="1369080"/>
            <a:ext cx="788652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6" name="Google Shape;96;p124"/>
          <p:cNvSpPr txBox="1"/>
          <p:nvPr>
            <p:ph idx="2" type="body"/>
          </p:nvPr>
        </p:nvSpPr>
        <p:spPr>
          <a:xfrm>
            <a:off x="628560" y="3073680"/>
            <a:ext cx="788652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OUR_OBJECTS" type="fourObj">
  <p:cSld name="FOUR_OBJECTS">
    <p:spTree>
      <p:nvGrpSpPr>
        <p:cNvPr id="97" name="Shape 97"/>
        <p:cNvGrpSpPr/>
        <p:nvPr/>
      </p:nvGrpSpPr>
      <p:grpSpPr>
        <a:xfrm>
          <a:off x="0" y="0"/>
          <a:ext cx="0" cy="0"/>
          <a:chOff x="0" y="0"/>
          <a:chExt cx="0" cy="0"/>
        </a:xfrm>
      </p:grpSpPr>
      <p:sp>
        <p:nvSpPr>
          <p:cNvPr id="98" name="Google Shape;98;p125"/>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9" name="Google Shape;99;p125"/>
          <p:cNvSpPr txBox="1"/>
          <p:nvPr>
            <p:ph idx="1" type="body"/>
          </p:nvPr>
        </p:nvSpPr>
        <p:spPr>
          <a:xfrm>
            <a:off x="628560" y="1369080"/>
            <a:ext cx="384840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0" name="Google Shape;100;p125"/>
          <p:cNvSpPr txBox="1"/>
          <p:nvPr>
            <p:ph idx="2" type="body"/>
          </p:nvPr>
        </p:nvSpPr>
        <p:spPr>
          <a:xfrm>
            <a:off x="4669920" y="1369080"/>
            <a:ext cx="384840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1" name="Google Shape;101;p125"/>
          <p:cNvSpPr txBox="1"/>
          <p:nvPr>
            <p:ph idx="3" type="body"/>
          </p:nvPr>
        </p:nvSpPr>
        <p:spPr>
          <a:xfrm>
            <a:off x="4669920" y="3073680"/>
            <a:ext cx="384840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2" name="Google Shape;102;p125"/>
          <p:cNvSpPr txBox="1"/>
          <p:nvPr>
            <p:ph idx="4" type="body"/>
          </p:nvPr>
        </p:nvSpPr>
        <p:spPr>
          <a:xfrm>
            <a:off x="628560" y="3073680"/>
            <a:ext cx="384840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103" name="Shape 103"/>
        <p:cNvGrpSpPr/>
        <p:nvPr/>
      </p:nvGrpSpPr>
      <p:grpSpPr>
        <a:xfrm>
          <a:off x="0" y="0"/>
          <a:ext cx="0" cy="0"/>
          <a:chOff x="0" y="0"/>
          <a:chExt cx="0" cy="0"/>
        </a:xfrm>
      </p:grpSpPr>
      <p:sp>
        <p:nvSpPr>
          <p:cNvPr id="104" name="Google Shape;104;p126"/>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5" name="Google Shape;105;p126"/>
          <p:cNvSpPr txBox="1"/>
          <p:nvPr>
            <p:ph idx="1" type="body"/>
          </p:nvPr>
        </p:nvSpPr>
        <p:spPr>
          <a:xfrm>
            <a:off x="628560" y="1369080"/>
            <a:ext cx="7886520" cy="32630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6" name="Google Shape;106;p126"/>
          <p:cNvSpPr txBox="1"/>
          <p:nvPr>
            <p:ph idx="2" type="body"/>
          </p:nvPr>
        </p:nvSpPr>
        <p:spPr>
          <a:xfrm>
            <a:off x="628560" y="1369080"/>
            <a:ext cx="7886520" cy="32630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107" name="Google Shape;107;p126"/>
          <p:cNvPicPr preferRelativeResize="0"/>
          <p:nvPr/>
        </p:nvPicPr>
        <p:blipFill rotWithShape="1">
          <a:blip r:embed="rId2">
            <a:alphaModFix/>
          </a:blip>
          <a:srcRect b="0" l="0" r="0" t="0"/>
          <a:stretch/>
        </p:blipFill>
        <p:spPr>
          <a:xfrm>
            <a:off x="2526480" y="1369080"/>
            <a:ext cx="4089960" cy="3263040"/>
          </a:xfrm>
          <a:prstGeom prst="rect">
            <a:avLst/>
          </a:prstGeom>
          <a:noFill/>
          <a:ln>
            <a:noFill/>
          </a:ln>
        </p:spPr>
      </p:pic>
      <p:pic>
        <p:nvPicPr>
          <p:cNvPr id="108" name="Google Shape;108;p126"/>
          <p:cNvPicPr preferRelativeResize="0"/>
          <p:nvPr/>
        </p:nvPicPr>
        <p:blipFill rotWithShape="1">
          <a:blip r:embed="rId2">
            <a:alphaModFix/>
          </a:blip>
          <a:srcRect b="0" l="0" r="0" t="0"/>
          <a:stretch/>
        </p:blipFill>
        <p:spPr>
          <a:xfrm>
            <a:off x="2526480" y="1369080"/>
            <a:ext cx="4089960" cy="3263040"/>
          </a:xfrm>
          <a:prstGeom prst="rect">
            <a:avLst/>
          </a:prstGeom>
          <a:noFill/>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_HEADER" type="secHead">
  <p:cSld name="SECTION_HEADER">
    <p:spTree>
      <p:nvGrpSpPr>
        <p:cNvPr id="115" name="Shape 115"/>
        <p:cNvGrpSpPr/>
        <p:nvPr/>
      </p:nvGrpSpPr>
      <p:grpSpPr>
        <a:xfrm>
          <a:off x="0" y="0"/>
          <a:ext cx="0" cy="0"/>
          <a:chOff x="0" y="0"/>
          <a:chExt cx="0" cy="0"/>
        </a:xfrm>
      </p:grpSpPr>
      <p:sp>
        <p:nvSpPr>
          <p:cNvPr id="116" name="Google Shape;116;p103"/>
          <p:cNvSpPr txBox="1"/>
          <p:nvPr>
            <p:ph type="title"/>
          </p:nvPr>
        </p:nvSpPr>
        <p:spPr>
          <a:xfrm>
            <a:off x="722312" y="3305175"/>
            <a:ext cx="7772400" cy="10215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Clr>
                <a:srgbClr val="000000"/>
              </a:buClr>
              <a:buSzPts val="30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7" name="Google Shape;117;p103"/>
          <p:cNvSpPr txBox="1"/>
          <p:nvPr>
            <p:ph idx="1" type="body"/>
          </p:nvPr>
        </p:nvSpPr>
        <p:spPr>
          <a:xfrm>
            <a:off x="722312" y="2180034"/>
            <a:ext cx="7772400" cy="1125000"/>
          </a:xfrm>
          <a:prstGeom prst="rect">
            <a:avLst/>
          </a:prstGeom>
          <a:noFill/>
          <a:ln>
            <a:noFill/>
          </a:ln>
        </p:spPr>
        <p:txBody>
          <a:bodyPr anchorCtr="0" anchor="b" bIns="91425" lIns="91425" spcFirstLastPara="1" rIns="91425" wrap="square" tIns="91425">
            <a:noAutofit/>
          </a:bodyPr>
          <a:lstStyle>
            <a:lvl1pPr indent="-228600" lvl="0" marL="457200" algn="l">
              <a:lnSpc>
                <a:spcPct val="100000"/>
              </a:lnSpc>
              <a:spcBef>
                <a:spcPts val="0"/>
              </a:spcBef>
              <a:spcAft>
                <a:spcPts val="0"/>
              </a:spcAft>
              <a:buSzPts val="2400"/>
              <a:buFont typeface="Calibri"/>
              <a:buNone/>
              <a:defRPr/>
            </a:lvl1pPr>
            <a:lvl2pPr indent="-228600" lvl="1" marL="914400" algn="l">
              <a:lnSpc>
                <a:spcPct val="100000"/>
              </a:lnSpc>
              <a:spcBef>
                <a:spcPts val="0"/>
              </a:spcBef>
              <a:spcAft>
                <a:spcPts val="0"/>
              </a:spcAft>
              <a:buSzPts val="2400"/>
              <a:buFont typeface="Calibri"/>
              <a:buNone/>
              <a:defRPr/>
            </a:lvl2pPr>
            <a:lvl3pPr indent="-228600" lvl="2" marL="1371600" algn="l">
              <a:lnSpc>
                <a:spcPct val="100000"/>
              </a:lnSpc>
              <a:spcBef>
                <a:spcPts val="0"/>
              </a:spcBef>
              <a:spcAft>
                <a:spcPts val="0"/>
              </a:spcAft>
              <a:buSzPts val="2400"/>
              <a:buFont typeface="Calibri"/>
              <a:buNone/>
              <a:defRPr/>
            </a:lvl3pPr>
            <a:lvl4pPr indent="-228600" lvl="3" marL="1828800" algn="l">
              <a:lnSpc>
                <a:spcPct val="100000"/>
              </a:lnSpc>
              <a:spcBef>
                <a:spcPts val="0"/>
              </a:spcBef>
              <a:spcAft>
                <a:spcPts val="0"/>
              </a:spcAft>
              <a:buSzPts val="2400"/>
              <a:buFont typeface="Calibri"/>
              <a:buNone/>
              <a:defRPr/>
            </a:lvl4pPr>
            <a:lvl5pPr indent="-228600" lvl="4" marL="2286000" algn="l">
              <a:lnSpc>
                <a:spcPct val="100000"/>
              </a:lnSpc>
              <a:spcBef>
                <a:spcPts val="0"/>
              </a:spcBef>
              <a:spcAft>
                <a:spcPts val="0"/>
              </a:spcAft>
              <a:buSzPts val="2400"/>
              <a:buFont typeface="Calibri"/>
              <a:buNone/>
              <a:defRPr/>
            </a:lvl5pPr>
            <a:lvl6pPr indent="-228600" lvl="5" marL="2743200" algn="l">
              <a:lnSpc>
                <a:spcPct val="100000"/>
              </a:lnSpc>
              <a:spcBef>
                <a:spcPts val="0"/>
              </a:spcBef>
              <a:spcAft>
                <a:spcPts val="0"/>
              </a:spcAft>
              <a:buSzPts val="2400"/>
              <a:buFont typeface="Arial"/>
              <a:buNone/>
              <a:defRPr/>
            </a:lvl6pPr>
            <a:lvl7pPr indent="-228600" lvl="6" marL="3200400" algn="l">
              <a:lnSpc>
                <a:spcPct val="100000"/>
              </a:lnSpc>
              <a:spcBef>
                <a:spcPts val="0"/>
              </a:spcBef>
              <a:spcAft>
                <a:spcPts val="0"/>
              </a:spcAft>
              <a:buSzPts val="2400"/>
              <a:buFont typeface="Arial"/>
              <a:buNone/>
              <a:defRPr/>
            </a:lvl7pPr>
            <a:lvl8pPr indent="-228600" lvl="7" marL="3657600" algn="l">
              <a:lnSpc>
                <a:spcPct val="100000"/>
              </a:lnSpc>
              <a:spcBef>
                <a:spcPts val="0"/>
              </a:spcBef>
              <a:spcAft>
                <a:spcPts val="0"/>
              </a:spcAft>
              <a:buSzPts val="2400"/>
              <a:buFont typeface="Arial"/>
              <a:buNone/>
              <a:defRPr/>
            </a:lvl8pPr>
            <a:lvl9pPr indent="-228600" lvl="8" marL="4114800" algn="l">
              <a:lnSpc>
                <a:spcPct val="100000"/>
              </a:lnSpc>
              <a:spcBef>
                <a:spcPts val="0"/>
              </a:spcBef>
              <a:spcAft>
                <a:spcPts val="0"/>
              </a:spcAft>
              <a:buSzPts val="2400"/>
              <a:buFont typeface="Arial"/>
              <a:buNone/>
              <a:defRPr/>
            </a:lvl9pPr>
          </a:lstStyl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JECT" type="obj">
  <p:cSld name="OBJECT">
    <p:spTree>
      <p:nvGrpSpPr>
        <p:cNvPr id="118" name="Shape 118"/>
        <p:cNvGrpSpPr/>
        <p:nvPr/>
      </p:nvGrpSpPr>
      <p:grpSpPr>
        <a:xfrm>
          <a:off x="0" y="0"/>
          <a:ext cx="0" cy="0"/>
          <a:chOff x="0" y="0"/>
          <a:chExt cx="0" cy="0"/>
        </a:xfrm>
      </p:grpSpPr>
      <p:sp>
        <p:nvSpPr>
          <p:cNvPr id="119" name="Google Shape;119;p104"/>
          <p:cNvSpPr txBox="1"/>
          <p:nvPr>
            <p:ph type="title"/>
          </p:nvPr>
        </p:nvSpPr>
        <p:spPr>
          <a:xfrm>
            <a:off x="357017" y="326758"/>
            <a:ext cx="7592100" cy="5715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Clr>
                <a:srgbClr val="000000"/>
              </a:buClr>
              <a:buSzPts val="30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0" name="Google Shape;120;p104"/>
          <p:cNvSpPr txBox="1"/>
          <p:nvPr>
            <p:ph idx="1" type="body"/>
          </p:nvPr>
        </p:nvSpPr>
        <p:spPr>
          <a:xfrm>
            <a:off x="396875" y="1021556"/>
            <a:ext cx="7896300" cy="3729000"/>
          </a:xfrm>
          <a:prstGeom prst="rect">
            <a:avLst/>
          </a:prstGeom>
          <a:noFill/>
          <a:ln>
            <a:noFill/>
          </a:ln>
        </p:spPr>
        <p:txBody>
          <a:bodyPr anchorCtr="0" anchor="t" bIns="91425" lIns="91425" spcFirstLastPara="1" rIns="91425" wrap="square" tIns="91425">
            <a:noAutofit/>
          </a:bodyPr>
          <a:lstStyle>
            <a:lvl1pPr indent="-381000" lvl="0" marL="457200" algn="l">
              <a:lnSpc>
                <a:spcPct val="100000"/>
              </a:lnSpc>
              <a:spcBef>
                <a:spcPts val="0"/>
              </a:spcBef>
              <a:spcAft>
                <a:spcPts val="0"/>
              </a:spcAft>
              <a:buSzPts val="2400"/>
              <a:buFont typeface="Arial"/>
              <a:buChar char="■"/>
              <a:defRPr sz="2400">
                <a:solidFill>
                  <a:schemeClr val="dk1"/>
                </a:solidFill>
              </a:defRPr>
            </a:lvl1pPr>
            <a:lvl2pPr indent="-381000" lvl="1" marL="914400" algn="l">
              <a:lnSpc>
                <a:spcPct val="100000"/>
              </a:lnSpc>
              <a:spcBef>
                <a:spcPts val="0"/>
              </a:spcBef>
              <a:spcAft>
                <a:spcPts val="0"/>
              </a:spcAft>
              <a:buSzPts val="2400"/>
              <a:buFont typeface="Arial"/>
              <a:buChar char="■"/>
              <a:defRPr/>
            </a:lvl2pPr>
            <a:lvl3pPr indent="-381000" lvl="2" marL="1371600" algn="l">
              <a:lnSpc>
                <a:spcPct val="100000"/>
              </a:lnSpc>
              <a:spcBef>
                <a:spcPts val="0"/>
              </a:spcBef>
              <a:spcAft>
                <a:spcPts val="0"/>
              </a:spcAft>
              <a:buSzPts val="2400"/>
              <a:buFont typeface="Arial"/>
              <a:buChar char="▪"/>
              <a:defRPr/>
            </a:lvl3pPr>
            <a:lvl4pPr indent="-381000" lvl="3" marL="1828800" algn="l">
              <a:lnSpc>
                <a:spcPct val="100000"/>
              </a:lnSpc>
              <a:spcBef>
                <a:spcPts val="0"/>
              </a:spcBef>
              <a:spcAft>
                <a:spcPts val="0"/>
              </a:spcAft>
              <a:buSzPts val="2400"/>
              <a:buFont typeface="Arial"/>
              <a:buChar char="–"/>
              <a:defRPr/>
            </a:lvl4pPr>
            <a:lvl5pPr indent="-381000" lvl="4" marL="2286000" algn="l">
              <a:lnSpc>
                <a:spcPct val="100000"/>
              </a:lnSpc>
              <a:spcBef>
                <a:spcPts val="0"/>
              </a:spcBef>
              <a:spcAft>
                <a:spcPts val="0"/>
              </a:spcAft>
              <a:buSzPts val="2400"/>
              <a:buFont typeface="Arial"/>
              <a:buChar char="»"/>
              <a:defRPr/>
            </a:lvl5pPr>
            <a:lvl6pPr indent="-381000" lvl="5" marL="2743200" algn="l">
              <a:lnSpc>
                <a:spcPct val="100000"/>
              </a:lnSpc>
              <a:spcBef>
                <a:spcPts val="0"/>
              </a:spcBef>
              <a:spcAft>
                <a:spcPts val="0"/>
              </a:spcAft>
              <a:buSzPts val="2400"/>
              <a:buChar char="»"/>
              <a:defRPr/>
            </a:lvl6pPr>
            <a:lvl7pPr indent="-381000" lvl="6" marL="3200400" algn="l">
              <a:lnSpc>
                <a:spcPct val="100000"/>
              </a:lnSpc>
              <a:spcBef>
                <a:spcPts val="0"/>
              </a:spcBef>
              <a:spcAft>
                <a:spcPts val="0"/>
              </a:spcAft>
              <a:buSzPts val="2400"/>
              <a:buChar char="»"/>
              <a:defRPr/>
            </a:lvl7pPr>
            <a:lvl8pPr indent="-381000" lvl="7" marL="3657600" algn="l">
              <a:lnSpc>
                <a:spcPct val="100000"/>
              </a:lnSpc>
              <a:spcBef>
                <a:spcPts val="0"/>
              </a:spcBef>
              <a:spcAft>
                <a:spcPts val="0"/>
              </a:spcAft>
              <a:buSzPts val="2400"/>
              <a:buChar char="»"/>
              <a:defRPr/>
            </a:lvl8pPr>
            <a:lvl9pPr indent="-381000" lvl="8" marL="4114800" algn="l">
              <a:lnSpc>
                <a:spcPct val="100000"/>
              </a:lnSpc>
              <a:spcBef>
                <a:spcPts val="0"/>
              </a:spcBef>
              <a:spcAft>
                <a:spcPts val="0"/>
              </a:spcAft>
              <a:buSzPts val="2400"/>
              <a:buChar char="»"/>
              <a:defRPr/>
            </a:lvl9pPr>
          </a:lstStyl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21" name="Shape 121"/>
        <p:cNvGrpSpPr/>
        <p:nvPr/>
      </p:nvGrpSpPr>
      <p:grpSpPr>
        <a:xfrm>
          <a:off x="0" y="0"/>
          <a:ext cx="0" cy="0"/>
          <a:chOff x="0" y="0"/>
          <a:chExt cx="0" cy="0"/>
        </a:xfrm>
      </p:grpSpPr>
      <p:sp>
        <p:nvSpPr>
          <p:cNvPr id="122" name="Google Shape;122;p127"/>
          <p:cNvSpPr txBox="1"/>
          <p:nvPr>
            <p:ph type="ctrTitle"/>
          </p:nvPr>
        </p:nvSpPr>
        <p:spPr>
          <a:xfrm>
            <a:off x="685800" y="1281008"/>
            <a:ext cx="7772400" cy="11025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rgbClr val="000000"/>
              </a:buClr>
              <a:buSzPts val="3000"/>
              <a:buFont typeface="Arial"/>
              <a:buNone/>
              <a:defRPr/>
            </a:lvl1pPr>
            <a:lvl2pPr lvl="1" marR="0" algn="l">
              <a:lnSpc>
                <a:spcPct val="100000"/>
              </a:lnSpc>
              <a:spcBef>
                <a:spcPts val="0"/>
              </a:spcBef>
              <a:spcAft>
                <a:spcPts val="0"/>
              </a:spcAft>
              <a:buSzPts val="1400"/>
              <a:buNone/>
              <a:defRPr/>
            </a:lvl2pPr>
            <a:lvl3pPr lvl="2" marR="0" algn="l">
              <a:lnSpc>
                <a:spcPct val="100000"/>
              </a:lnSpc>
              <a:spcBef>
                <a:spcPts val="0"/>
              </a:spcBef>
              <a:spcAft>
                <a:spcPts val="0"/>
              </a:spcAft>
              <a:buSzPts val="1400"/>
              <a:buNone/>
              <a:defRPr/>
            </a:lvl3pPr>
            <a:lvl4pPr lvl="3" marR="0" algn="l">
              <a:lnSpc>
                <a:spcPct val="100000"/>
              </a:lnSpc>
              <a:spcBef>
                <a:spcPts val="0"/>
              </a:spcBef>
              <a:spcAft>
                <a:spcPts val="0"/>
              </a:spcAft>
              <a:buSzPts val="1400"/>
              <a:buNone/>
              <a:defRPr/>
            </a:lvl4pPr>
            <a:lvl5pPr lvl="4" marR="0" algn="l">
              <a:lnSpc>
                <a:spcPct val="100000"/>
              </a:lnSpc>
              <a:spcBef>
                <a:spcPts val="0"/>
              </a:spcBef>
              <a:spcAft>
                <a:spcPts val="0"/>
              </a:spcAft>
              <a:buSzPts val="1400"/>
              <a:buNone/>
              <a:defRPr/>
            </a:lvl5pPr>
            <a:lvl6pPr lvl="5" marR="0" algn="l">
              <a:lnSpc>
                <a:spcPct val="100000"/>
              </a:lnSpc>
              <a:spcBef>
                <a:spcPts val="0"/>
              </a:spcBef>
              <a:spcAft>
                <a:spcPts val="0"/>
              </a:spcAft>
              <a:buSzPts val="1400"/>
              <a:buNone/>
              <a:defRPr/>
            </a:lvl6pPr>
            <a:lvl7pPr lvl="6" marR="0" algn="l">
              <a:lnSpc>
                <a:spcPct val="100000"/>
              </a:lnSpc>
              <a:spcBef>
                <a:spcPts val="0"/>
              </a:spcBef>
              <a:spcAft>
                <a:spcPts val="0"/>
              </a:spcAft>
              <a:buSzPts val="1400"/>
              <a:buNone/>
              <a:defRPr/>
            </a:lvl7pPr>
            <a:lvl8pPr lvl="7" marR="0" algn="l">
              <a:lnSpc>
                <a:spcPct val="100000"/>
              </a:lnSpc>
              <a:spcBef>
                <a:spcPts val="0"/>
              </a:spcBef>
              <a:spcAft>
                <a:spcPts val="0"/>
              </a:spcAft>
              <a:buSzPts val="1400"/>
              <a:buNone/>
              <a:defRPr/>
            </a:lvl8pPr>
            <a:lvl9pPr lvl="8" marR="0" algn="l">
              <a:lnSpc>
                <a:spcPct val="100000"/>
              </a:lnSpc>
              <a:spcBef>
                <a:spcPts val="0"/>
              </a:spcBef>
              <a:spcAft>
                <a:spcPts val="0"/>
              </a:spcAft>
              <a:buSzPts val="1400"/>
              <a:buNone/>
              <a:defRPr/>
            </a:lvl9pPr>
          </a:lstStyle>
          <a:p/>
        </p:txBody>
      </p:sp>
      <p:sp>
        <p:nvSpPr>
          <p:cNvPr id="123" name="Google Shape;123;p127"/>
          <p:cNvSpPr txBox="1"/>
          <p:nvPr>
            <p:ph idx="1" type="subTitle"/>
          </p:nvPr>
        </p:nvSpPr>
        <p:spPr>
          <a:xfrm>
            <a:off x="685800" y="2914650"/>
            <a:ext cx="7677600" cy="13146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400"/>
              </a:spcBef>
              <a:spcAft>
                <a:spcPts val="0"/>
              </a:spcAft>
              <a:buClr>
                <a:srgbClr val="990000"/>
              </a:buClr>
              <a:buSzPts val="2400"/>
              <a:buFont typeface="Calibri"/>
              <a:buNone/>
              <a:defRPr/>
            </a:lvl1pPr>
            <a:lvl2pPr lvl="1" marR="0" algn="ctr">
              <a:lnSpc>
                <a:spcPct val="100000"/>
              </a:lnSpc>
              <a:spcBef>
                <a:spcPts val="400"/>
              </a:spcBef>
              <a:spcAft>
                <a:spcPts val="0"/>
              </a:spcAft>
              <a:buClr>
                <a:srgbClr val="990000"/>
              </a:buClr>
              <a:buSzPts val="2400"/>
              <a:buFont typeface="Calibri"/>
              <a:buNone/>
              <a:defRPr/>
            </a:lvl2pPr>
            <a:lvl3pPr lvl="2" marR="0" algn="ctr">
              <a:lnSpc>
                <a:spcPct val="100000"/>
              </a:lnSpc>
              <a:spcBef>
                <a:spcPts val="400"/>
              </a:spcBef>
              <a:spcAft>
                <a:spcPts val="0"/>
              </a:spcAft>
              <a:buClr>
                <a:schemeClr val="dk1"/>
              </a:buClr>
              <a:buSzPts val="2400"/>
              <a:buFont typeface="Calibri"/>
              <a:buNone/>
              <a:defRPr/>
            </a:lvl3pPr>
            <a:lvl4pPr lvl="3" marR="0" algn="ctr">
              <a:lnSpc>
                <a:spcPct val="100000"/>
              </a:lnSpc>
              <a:spcBef>
                <a:spcPts val="400"/>
              </a:spcBef>
              <a:spcAft>
                <a:spcPts val="0"/>
              </a:spcAft>
              <a:buClr>
                <a:schemeClr val="dk1"/>
              </a:buClr>
              <a:buSzPts val="2400"/>
              <a:buFont typeface="Calibri"/>
              <a:buNone/>
              <a:defRPr/>
            </a:lvl4pPr>
            <a:lvl5pPr lvl="4" marR="0" algn="ctr">
              <a:lnSpc>
                <a:spcPct val="100000"/>
              </a:lnSpc>
              <a:spcBef>
                <a:spcPts val="400"/>
              </a:spcBef>
              <a:spcAft>
                <a:spcPts val="0"/>
              </a:spcAft>
              <a:buClr>
                <a:schemeClr val="dk1"/>
              </a:buClr>
              <a:buSzPts val="2400"/>
              <a:buFont typeface="Calibri"/>
              <a:buNone/>
              <a:defRPr/>
            </a:lvl5pPr>
            <a:lvl6pPr lvl="5" marR="0" algn="ctr">
              <a:lnSpc>
                <a:spcPct val="100000"/>
              </a:lnSpc>
              <a:spcBef>
                <a:spcPts val="400"/>
              </a:spcBef>
              <a:spcAft>
                <a:spcPts val="0"/>
              </a:spcAft>
              <a:buClr>
                <a:schemeClr val="dk1"/>
              </a:buClr>
              <a:buSzPts val="2400"/>
              <a:buFont typeface="Arial"/>
              <a:buNone/>
              <a:defRPr/>
            </a:lvl6pPr>
            <a:lvl7pPr lvl="6" marR="0" algn="ctr">
              <a:lnSpc>
                <a:spcPct val="100000"/>
              </a:lnSpc>
              <a:spcBef>
                <a:spcPts val="400"/>
              </a:spcBef>
              <a:spcAft>
                <a:spcPts val="0"/>
              </a:spcAft>
              <a:buClr>
                <a:schemeClr val="dk1"/>
              </a:buClr>
              <a:buSzPts val="2400"/>
              <a:buFont typeface="Arial"/>
              <a:buNone/>
              <a:defRPr/>
            </a:lvl7pPr>
            <a:lvl8pPr lvl="7" marR="0" algn="ctr">
              <a:lnSpc>
                <a:spcPct val="100000"/>
              </a:lnSpc>
              <a:spcBef>
                <a:spcPts val="400"/>
              </a:spcBef>
              <a:spcAft>
                <a:spcPts val="0"/>
              </a:spcAft>
              <a:buClr>
                <a:schemeClr val="dk1"/>
              </a:buClr>
              <a:buSzPts val="2400"/>
              <a:buFont typeface="Arial"/>
              <a:buNone/>
              <a:defRPr/>
            </a:lvl8pPr>
            <a:lvl9pPr lvl="8" marR="0" algn="ctr">
              <a:lnSpc>
                <a:spcPct val="100000"/>
              </a:lnSpc>
              <a:spcBef>
                <a:spcPts val="400"/>
              </a:spcBef>
              <a:spcAft>
                <a:spcPts val="0"/>
              </a:spcAft>
              <a:buClr>
                <a:schemeClr val="dk1"/>
              </a:buClr>
              <a:buSzPts val="2400"/>
              <a:buFont typeface="Arial"/>
              <a:buNone/>
              <a:defRPr/>
            </a:lvl9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_OBJECTS" type="twoObj">
  <p:cSld name="TWO_OBJECTS">
    <p:spTree>
      <p:nvGrpSpPr>
        <p:cNvPr id="124" name="Shape 124"/>
        <p:cNvGrpSpPr/>
        <p:nvPr/>
      </p:nvGrpSpPr>
      <p:grpSpPr>
        <a:xfrm>
          <a:off x="0" y="0"/>
          <a:ext cx="0" cy="0"/>
          <a:chOff x="0" y="0"/>
          <a:chExt cx="0" cy="0"/>
        </a:xfrm>
      </p:grpSpPr>
      <p:sp>
        <p:nvSpPr>
          <p:cNvPr id="125" name="Google Shape;125;p128"/>
          <p:cNvSpPr txBox="1"/>
          <p:nvPr>
            <p:ph type="title"/>
          </p:nvPr>
        </p:nvSpPr>
        <p:spPr>
          <a:xfrm>
            <a:off x="374089" y="278386"/>
            <a:ext cx="7591500" cy="5715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Clr>
                <a:srgbClr val="000000"/>
              </a:buClr>
              <a:buSzPts val="30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6" name="Google Shape;126;p128"/>
          <p:cNvSpPr txBox="1"/>
          <p:nvPr>
            <p:ph idx="1" type="body"/>
          </p:nvPr>
        </p:nvSpPr>
        <p:spPr>
          <a:xfrm>
            <a:off x="638175" y="1021556"/>
            <a:ext cx="3871800" cy="3729000"/>
          </a:xfrm>
          <a:prstGeom prst="rect">
            <a:avLst/>
          </a:prstGeom>
          <a:noFill/>
          <a:ln>
            <a:noFill/>
          </a:ln>
        </p:spPr>
        <p:txBody>
          <a:bodyPr anchorCtr="0" anchor="t" bIns="91425" lIns="91425" spcFirstLastPara="1" rIns="91425" wrap="square" tIns="91425">
            <a:noAutofit/>
          </a:bodyPr>
          <a:lstStyle>
            <a:lvl1pPr indent="-381000" lvl="0" marL="457200" algn="l">
              <a:lnSpc>
                <a:spcPct val="100000"/>
              </a:lnSpc>
              <a:spcBef>
                <a:spcPts val="0"/>
              </a:spcBef>
              <a:spcAft>
                <a:spcPts val="0"/>
              </a:spcAft>
              <a:buSzPts val="2400"/>
              <a:buChar char="■"/>
              <a:defRPr/>
            </a:lvl1pPr>
            <a:lvl2pPr indent="-381000" lvl="1" marL="914400" algn="l">
              <a:lnSpc>
                <a:spcPct val="100000"/>
              </a:lnSpc>
              <a:spcBef>
                <a:spcPts val="0"/>
              </a:spcBef>
              <a:spcAft>
                <a:spcPts val="0"/>
              </a:spcAft>
              <a:buSzPts val="2400"/>
              <a:buChar char="■"/>
              <a:defRPr/>
            </a:lvl2pPr>
            <a:lvl3pPr indent="-381000" lvl="2" marL="1371600" algn="l">
              <a:lnSpc>
                <a:spcPct val="100000"/>
              </a:lnSpc>
              <a:spcBef>
                <a:spcPts val="0"/>
              </a:spcBef>
              <a:spcAft>
                <a:spcPts val="0"/>
              </a:spcAft>
              <a:buSzPts val="2400"/>
              <a:buChar char="▪"/>
              <a:defRPr/>
            </a:lvl3pPr>
            <a:lvl4pPr indent="-381000" lvl="3" marL="1828800" algn="l">
              <a:lnSpc>
                <a:spcPct val="100000"/>
              </a:lnSpc>
              <a:spcBef>
                <a:spcPts val="0"/>
              </a:spcBef>
              <a:spcAft>
                <a:spcPts val="0"/>
              </a:spcAft>
              <a:buSzPts val="2400"/>
              <a:buChar char="–"/>
              <a:defRPr/>
            </a:lvl4pPr>
            <a:lvl5pPr indent="-381000" lvl="4" marL="2286000" algn="l">
              <a:lnSpc>
                <a:spcPct val="100000"/>
              </a:lnSpc>
              <a:spcBef>
                <a:spcPts val="0"/>
              </a:spcBef>
              <a:spcAft>
                <a:spcPts val="0"/>
              </a:spcAft>
              <a:buSzPts val="2400"/>
              <a:buChar char="»"/>
              <a:defRPr/>
            </a:lvl5pPr>
            <a:lvl6pPr indent="-381000" lvl="5" marL="2743200" algn="l">
              <a:lnSpc>
                <a:spcPct val="100000"/>
              </a:lnSpc>
              <a:spcBef>
                <a:spcPts val="0"/>
              </a:spcBef>
              <a:spcAft>
                <a:spcPts val="0"/>
              </a:spcAft>
              <a:buSzPts val="2400"/>
              <a:buChar char="»"/>
              <a:defRPr/>
            </a:lvl6pPr>
            <a:lvl7pPr indent="-381000" lvl="6" marL="3200400" algn="l">
              <a:lnSpc>
                <a:spcPct val="100000"/>
              </a:lnSpc>
              <a:spcBef>
                <a:spcPts val="0"/>
              </a:spcBef>
              <a:spcAft>
                <a:spcPts val="0"/>
              </a:spcAft>
              <a:buSzPts val="2400"/>
              <a:buChar char="»"/>
              <a:defRPr/>
            </a:lvl7pPr>
            <a:lvl8pPr indent="-381000" lvl="7" marL="3657600" algn="l">
              <a:lnSpc>
                <a:spcPct val="100000"/>
              </a:lnSpc>
              <a:spcBef>
                <a:spcPts val="0"/>
              </a:spcBef>
              <a:spcAft>
                <a:spcPts val="0"/>
              </a:spcAft>
              <a:buSzPts val="2400"/>
              <a:buChar char="»"/>
              <a:defRPr/>
            </a:lvl8pPr>
            <a:lvl9pPr indent="-381000" lvl="8" marL="4114800" algn="l">
              <a:lnSpc>
                <a:spcPct val="100000"/>
              </a:lnSpc>
              <a:spcBef>
                <a:spcPts val="0"/>
              </a:spcBef>
              <a:spcAft>
                <a:spcPts val="0"/>
              </a:spcAft>
              <a:buSzPts val="2400"/>
              <a:buChar char="»"/>
              <a:defRPr/>
            </a:lvl9pPr>
          </a:lstStyle>
          <a:p/>
        </p:txBody>
      </p:sp>
      <p:sp>
        <p:nvSpPr>
          <p:cNvPr id="127" name="Google Shape;127;p128"/>
          <p:cNvSpPr txBox="1"/>
          <p:nvPr>
            <p:ph idx="2" type="body"/>
          </p:nvPr>
        </p:nvSpPr>
        <p:spPr>
          <a:xfrm>
            <a:off x="4662487" y="1021556"/>
            <a:ext cx="3871800" cy="3729000"/>
          </a:xfrm>
          <a:prstGeom prst="rect">
            <a:avLst/>
          </a:prstGeom>
          <a:noFill/>
          <a:ln>
            <a:noFill/>
          </a:ln>
        </p:spPr>
        <p:txBody>
          <a:bodyPr anchorCtr="0" anchor="t" bIns="91425" lIns="91425" spcFirstLastPara="1" rIns="91425" wrap="square" tIns="91425">
            <a:noAutofit/>
          </a:bodyPr>
          <a:lstStyle>
            <a:lvl1pPr indent="-381000" lvl="0" marL="457200" algn="l">
              <a:lnSpc>
                <a:spcPct val="100000"/>
              </a:lnSpc>
              <a:spcBef>
                <a:spcPts val="0"/>
              </a:spcBef>
              <a:spcAft>
                <a:spcPts val="0"/>
              </a:spcAft>
              <a:buSzPts val="2400"/>
              <a:buChar char="■"/>
              <a:defRPr/>
            </a:lvl1pPr>
            <a:lvl2pPr indent="-381000" lvl="1" marL="914400" algn="l">
              <a:lnSpc>
                <a:spcPct val="100000"/>
              </a:lnSpc>
              <a:spcBef>
                <a:spcPts val="0"/>
              </a:spcBef>
              <a:spcAft>
                <a:spcPts val="0"/>
              </a:spcAft>
              <a:buSzPts val="2400"/>
              <a:buChar char="■"/>
              <a:defRPr/>
            </a:lvl2pPr>
            <a:lvl3pPr indent="-381000" lvl="2" marL="1371600" algn="l">
              <a:lnSpc>
                <a:spcPct val="100000"/>
              </a:lnSpc>
              <a:spcBef>
                <a:spcPts val="0"/>
              </a:spcBef>
              <a:spcAft>
                <a:spcPts val="0"/>
              </a:spcAft>
              <a:buSzPts val="2400"/>
              <a:buChar char="▪"/>
              <a:defRPr/>
            </a:lvl3pPr>
            <a:lvl4pPr indent="-381000" lvl="3" marL="1828800" algn="l">
              <a:lnSpc>
                <a:spcPct val="100000"/>
              </a:lnSpc>
              <a:spcBef>
                <a:spcPts val="0"/>
              </a:spcBef>
              <a:spcAft>
                <a:spcPts val="0"/>
              </a:spcAft>
              <a:buSzPts val="2400"/>
              <a:buChar char="–"/>
              <a:defRPr/>
            </a:lvl4pPr>
            <a:lvl5pPr indent="-381000" lvl="4" marL="2286000" algn="l">
              <a:lnSpc>
                <a:spcPct val="100000"/>
              </a:lnSpc>
              <a:spcBef>
                <a:spcPts val="0"/>
              </a:spcBef>
              <a:spcAft>
                <a:spcPts val="0"/>
              </a:spcAft>
              <a:buSzPts val="2400"/>
              <a:buChar char="»"/>
              <a:defRPr/>
            </a:lvl5pPr>
            <a:lvl6pPr indent="-381000" lvl="5" marL="2743200" algn="l">
              <a:lnSpc>
                <a:spcPct val="100000"/>
              </a:lnSpc>
              <a:spcBef>
                <a:spcPts val="0"/>
              </a:spcBef>
              <a:spcAft>
                <a:spcPts val="0"/>
              </a:spcAft>
              <a:buSzPts val="2400"/>
              <a:buChar char="»"/>
              <a:defRPr/>
            </a:lvl6pPr>
            <a:lvl7pPr indent="-381000" lvl="6" marL="3200400" algn="l">
              <a:lnSpc>
                <a:spcPct val="100000"/>
              </a:lnSpc>
              <a:spcBef>
                <a:spcPts val="0"/>
              </a:spcBef>
              <a:spcAft>
                <a:spcPts val="0"/>
              </a:spcAft>
              <a:buSzPts val="2400"/>
              <a:buChar char="»"/>
              <a:defRPr/>
            </a:lvl7pPr>
            <a:lvl8pPr indent="-381000" lvl="7" marL="3657600" algn="l">
              <a:lnSpc>
                <a:spcPct val="100000"/>
              </a:lnSpc>
              <a:spcBef>
                <a:spcPts val="0"/>
              </a:spcBef>
              <a:spcAft>
                <a:spcPts val="0"/>
              </a:spcAft>
              <a:buSzPts val="2400"/>
              <a:buChar char="»"/>
              <a:defRPr/>
            </a:lvl8pPr>
            <a:lvl9pPr indent="-381000" lvl="8" marL="4114800" algn="l">
              <a:lnSpc>
                <a:spcPct val="100000"/>
              </a:lnSpc>
              <a:spcBef>
                <a:spcPts val="0"/>
              </a:spcBef>
              <a:spcAft>
                <a:spcPts val="0"/>
              </a:spcAft>
              <a:buSzPts val="2400"/>
              <a:buChar char="»"/>
              <a:defRPr/>
            </a:lvl9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_ONLY" type="titleOnly">
  <p:cSld name="TITLE_ONLY">
    <p:spTree>
      <p:nvGrpSpPr>
        <p:cNvPr id="128" name="Shape 128"/>
        <p:cNvGrpSpPr/>
        <p:nvPr/>
      </p:nvGrpSpPr>
      <p:grpSpPr>
        <a:xfrm>
          <a:off x="0" y="0"/>
          <a:ext cx="0" cy="0"/>
          <a:chOff x="0" y="0"/>
          <a:chExt cx="0" cy="0"/>
        </a:xfrm>
      </p:grpSpPr>
      <p:sp>
        <p:nvSpPr>
          <p:cNvPr id="129" name="Google Shape;129;p129"/>
          <p:cNvSpPr txBox="1"/>
          <p:nvPr>
            <p:ph type="title"/>
          </p:nvPr>
        </p:nvSpPr>
        <p:spPr>
          <a:xfrm>
            <a:off x="357762" y="333802"/>
            <a:ext cx="7591500" cy="5715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Clr>
                <a:srgbClr val="000000"/>
              </a:buClr>
              <a:buSzPts val="30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JECT" type="obj">
  <p:cSld name="OBJECT">
    <p:spTree>
      <p:nvGrpSpPr>
        <p:cNvPr id="15" name="Shape 15"/>
        <p:cNvGrpSpPr/>
        <p:nvPr/>
      </p:nvGrpSpPr>
      <p:grpSpPr>
        <a:xfrm>
          <a:off x="0" y="0"/>
          <a:ext cx="0" cy="0"/>
          <a:chOff x="0" y="0"/>
          <a:chExt cx="0" cy="0"/>
        </a:xfrm>
      </p:grpSpPr>
      <p:sp>
        <p:nvSpPr>
          <p:cNvPr id="16" name="Google Shape;16;p107"/>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107"/>
          <p:cNvSpPr txBox="1"/>
          <p:nvPr>
            <p:ph idx="1" type="body"/>
          </p:nvPr>
        </p:nvSpPr>
        <p:spPr>
          <a:xfrm>
            <a:off x="628560" y="1369080"/>
            <a:ext cx="7886520" cy="32630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_OBJECTS_WITH_TEXT" type="twoTxTwoObj">
  <p:cSld name="TWO_OBJECTS_WITH_TEXT">
    <p:spTree>
      <p:nvGrpSpPr>
        <p:cNvPr id="130" name="Shape 130"/>
        <p:cNvGrpSpPr/>
        <p:nvPr/>
      </p:nvGrpSpPr>
      <p:grpSpPr>
        <a:xfrm>
          <a:off x="0" y="0"/>
          <a:ext cx="0" cy="0"/>
          <a:chOff x="0" y="0"/>
          <a:chExt cx="0" cy="0"/>
        </a:xfrm>
      </p:grpSpPr>
      <p:sp>
        <p:nvSpPr>
          <p:cNvPr id="131" name="Google Shape;131;p130"/>
          <p:cNvSpPr txBox="1"/>
          <p:nvPr>
            <p:ph type="title"/>
          </p:nvPr>
        </p:nvSpPr>
        <p:spPr>
          <a:xfrm>
            <a:off x="457200" y="205978"/>
            <a:ext cx="8229600" cy="8574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Clr>
                <a:srgbClr val="000000"/>
              </a:buClr>
              <a:buSzPts val="30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2" name="Google Shape;132;p130"/>
          <p:cNvSpPr txBox="1"/>
          <p:nvPr>
            <p:ph idx="1" type="body"/>
          </p:nvPr>
        </p:nvSpPr>
        <p:spPr>
          <a:xfrm>
            <a:off x="457200" y="1151334"/>
            <a:ext cx="4040100" cy="479700"/>
          </a:xfrm>
          <a:prstGeom prst="rect">
            <a:avLst/>
          </a:prstGeom>
          <a:noFill/>
          <a:ln>
            <a:noFill/>
          </a:ln>
        </p:spPr>
        <p:txBody>
          <a:bodyPr anchorCtr="0" anchor="b" bIns="91425" lIns="91425" spcFirstLastPara="1" rIns="91425" wrap="square" tIns="91425">
            <a:noAutofit/>
          </a:bodyPr>
          <a:lstStyle>
            <a:lvl1pPr indent="-228600" lvl="0" marL="457200" algn="l">
              <a:lnSpc>
                <a:spcPct val="100000"/>
              </a:lnSpc>
              <a:spcBef>
                <a:spcPts val="0"/>
              </a:spcBef>
              <a:spcAft>
                <a:spcPts val="0"/>
              </a:spcAft>
              <a:buSzPts val="2400"/>
              <a:buFont typeface="Calibri"/>
              <a:buNone/>
              <a:defRPr/>
            </a:lvl1pPr>
            <a:lvl2pPr indent="-228600" lvl="1" marL="914400" algn="l">
              <a:lnSpc>
                <a:spcPct val="100000"/>
              </a:lnSpc>
              <a:spcBef>
                <a:spcPts val="0"/>
              </a:spcBef>
              <a:spcAft>
                <a:spcPts val="0"/>
              </a:spcAft>
              <a:buSzPts val="2400"/>
              <a:buFont typeface="Calibri"/>
              <a:buNone/>
              <a:defRPr/>
            </a:lvl2pPr>
            <a:lvl3pPr indent="-228600" lvl="2" marL="1371600" algn="l">
              <a:lnSpc>
                <a:spcPct val="100000"/>
              </a:lnSpc>
              <a:spcBef>
                <a:spcPts val="0"/>
              </a:spcBef>
              <a:spcAft>
                <a:spcPts val="0"/>
              </a:spcAft>
              <a:buSzPts val="2400"/>
              <a:buFont typeface="Calibri"/>
              <a:buNone/>
              <a:defRPr/>
            </a:lvl3pPr>
            <a:lvl4pPr indent="-228600" lvl="3" marL="1828800" algn="l">
              <a:lnSpc>
                <a:spcPct val="100000"/>
              </a:lnSpc>
              <a:spcBef>
                <a:spcPts val="0"/>
              </a:spcBef>
              <a:spcAft>
                <a:spcPts val="0"/>
              </a:spcAft>
              <a:buSzPts val="2400"/>
              <a:buFont typeface="Calibri"/>
              <a:buNone/>
              <a:defRPr/>
            </a:lvl4pPr>
            <a:lvl5pPr indent="-228600" lvl="4" marL="2286000" algn="l">
              <a:lnSpc>
                <a:spcPct val="100000"/>
              </a:lnSpc>
              <a:spcBef>
                <a:spcPts val="0"/>
              </a:spcBef>
              <a:spcAft>
                <a:spcPts val="0"/>
              </a:spcAft>
              <a:buSzPts val="2400"/>
              <a:buFont typeface="Calibri"/>
              <a:buNone/>
              <a:defRPr/>
            </a:lvl5pPr>
            <a:lvl6pPr indent="-228600" lvl="5" marL="2743200" algn="l">
              <a:lnSpc>
                <a:spcPct val="100000"/>
              </a:lnSpc>
              <a:spcBef>
                <a:spcPts val="0"/>
              </a:spcBef>
              <a:spcAft>
                <a:spcPts val="0"/>
              </a:spcAft>
              <a:buSzPts val="2400"/>
              <a:buFont typeface="Arial"/>
              <a:buNone/>
              <a:defRPr/>
            </a:lvl6pPr>
            <a:lvl7pPr indent="-228600" lvl="6" marL="3200400" algn="l">
              <a:lnSpc>
                <a:spcPct val="100000"/>
              </a:lnSpc>
              <a:spcBef>
                <a:spcPts val="0"/>
              </a:spcBef>
              <a:spcAft>
                <a:spcPts val="0"/>
              </a:spcAft>
              <a:buSzPts val="2400"/>
              <a:buFont typeface="Arial"/>
              <a:buNone/>
              <a:defRPr/>
            </a:lvl7pPr>
            <a:lvl8pPr indent="-228600" lvl="7" marL="3657600" algn="l">
              <a:lnSpc>
                <a:spcPct val="100000"/>
              </a:lnSpc>
              <a:spcBef>
                <a:spcPts val="0"/>
              </a:spcBef>
              <a:spcAft>
                <a:spcPts val="0"/>
              </a:spcAft>
              <a:buSzPts val="2400"/>
              <a:buFont typeface="Arial"/>
              <a:buNone/>
              <a:defRPr/>
            </a:lvl8pPr>
            <a:lvl9pPr indent="-228600" lvl="8" marL="4114800" algn="l">
              <a:lnSpc>
                <a:spcPct val="100000"/>
              </a:lnSpc>
              <a:spcBef>
                <a:spcPts val="0"/>
              </a:spcBef>
              <a:spcAft>
                <a:spcPts val="0"/>
              </a:spcAft>
              <a:buSzPts val="2400"/>
              <a:buFont typeface="Arial"/>
              <a:buNone/>
              <a:defRPr/>
            </a:lvl9pPr>
          </a:lstStyle>
          <a:p/>
        </p:txBody>
      </p:sp>
      <p:sp>
        <p:nvSpPr>
          <p:cNvPr id="133" name="Google Shape;133;p130"/>
          <p:cNvSpPr txBox="1"/>
          <p:nvPr>
            <p:ph idx="2" type="body"/>
          </p:nvPr>
        </p:nvSpPr>
        <p:spPr>
          <a:xfrm>
            <a:off x="457200" y="1631156"/>
            <a:ext cx="4040100" cy="2963400"/>
          </a:xfrm>
          <a:prstGeom prst="rect">
            <a:avLst/>
          </a:prstGeom>
          <a:noFill/>
          <a:ln>
            <a:noFill/>
          </a:ln>
        </p:spPr>
        <p:txBody>
          <a:bodyPr anchorCtr="0" anchor="t" bIns="91425" lIns="91425" spcFirstLastPara="1" rIns="91425" wrap="square" tIns="91425">
            <a:noAutofit/>
          </a:bodyPr>
          <a:lstStyle>
            <a:lvl1pPr indent="-381000" lvl="0" marL="457200" algn="l">
              <a:lnSpc>
                <a:spcPct val="100000"/>
              </a:lnSpc>
              <a:spcBef>
                <a:spcPts val="0"/>
              </a:spcBef>
              <a:spcAft>
                <a:spcPts val="0"/>
              </a:spcAft>
              <a:buSzPts val="2400"/>
              <a:buChar char="■"/>
              <a:defRPr/>
            </a:lvl1pPr>
            <a:lvl2pPr indent="-381000" lvl="1" marL="914400" algn="l">
              <a:lnSpc>
                <a:spcPct val="100000"/>
              </a:lnSpc>
              <a:spcBef>
                <a:spcPts val="0"/>
              </a:spcBef>
              <a:spcAft>
                <a:spcPts val="0"/>
              </a:spcAft>
              <a:buSzPts val="2400"/>
              <a:buChar char="■"/>
              <a:defRPr/>
            </a:lvl2pPr>
            <a:lvl3pPr indent="-381000" lvl="2" marL="1371600" algn="l">
              <a:lnSpc>
                <a:spcPct val="100000"/>
              </a:lnSpc>
              <a:spcBef>
                <a:spcPts val="0"/>
              </a:spcBef>
              <a:spcAft>
                <a:spcPts val="0"/>
              </a:spcAft>
              <a:buSzPts val="2400"/>
              <a:buChar char="▪"/>
              <a:defRPr/>
            </a:lvl3pPr>
            <a:lvl4pPr indent="-381000" lvl="3" marL="1828800" algn="l">
              <a:lnSpc>
                <a:spcPct val="100000"/>
              </a:lnSpc>
              <a:spcBef>
                <a:spcPts val="0"/>
              </a:spcBef>
              <a:spcAft>
                <a:spcPts val="0"/>
              </a:spcAft>
              <a:buSzPts val="2400"/>
              <a:buChar char="–"/>
              <a:defRPr/>
            </a:lvl4pPr>
            <a:lvl5pPr indent="-381000" lvl="4" marL="2286000" algn="l">
              <a:lnSpc>
                <a:spcPct val="100000"/>
              </a:lnSpc>
              <a:spcBef>
                <a:spcPts val="0"/>
              </a:spcBef>
              <a:spcAft>
                <a:spcPts val="0"/>
              </a:spcAft>
              <a:buSzPts val="2400"/>
              <a:buChar char="»"/>
              <a:defRPr/>
            </a:lvl5pPr>
            <a:lvl6pPr indent="-381000" lvl="5" marL="2743200" algn="l">
              <a:lnSpc>
                <a:spcPct val="100000"/>
              </a:lnSpc>
              <a:spcBef>
                <a:spcPts val="0"/>
              </a:spcBef>
              <a:spcAft>
                <a:spcPts val="0"/>
              </a:spcAft>
              <a:buSzPts val="2400"/>
              <a:buChar char="»"/>
              <a:defRPr/>
            </a:lvl6pPr>
            <a:lvl7pPr indent="-381000" lvl="6" marL="3200400" algn="l">
              <a:lnSpc>
                <a:spcPct val="100000"/>
              </a:lnSpc>
              <a:spcBef>
                <a:spcPts val="0"/>
              </a:spcBef>
              <a:spcAft>
                <a:spcPts val="0"/>
              </a:spcAft>
              <a:buSzPts val="2400"/>
              <a:buChar char="»"/>
              <a:defRPr/>
            </a:lvl7pPr>
            <a:lvl8pPr indent="-381000" lvl="7" marL="3657600" algn="l">
              <a:lnSpc>
                <a:spcPct val="100000"/>
              </a:lnSpc>
              <a:spcBef>
                <a:spcPts val="0"/>
              </a:spcBef>
              <a:spcAft>
                <a:spcPts val="0"/>
              </a:spcAft>
              <a:buSzPts val="2400"/>
              <a:buChar char="»"/>
              <a:defRPr/>
            </a:lvl8pPr>
            <a:lvl9pPr indent="-381000" lvl="8" marL="4114800" algn="l">
              <a:lnSpc>
                <a:spcPct val="100000"/>
              </a:lnSpc>
              <a:spcBef>
                <a:spcPts val="0"/>
              </a:spcBef>
              <a:spcAft>
                <a:spcPts val="0"/>
              </a:spcAft>
              <a:buSzPts val="2400"/>
              <a:buChar char="»"/>
              <a:defRPr/>
            </a:lvl9pPr>
          </a:lstStyle>
          <a:p/>
        </p:txBody>
      </p:sp>
      <p:sp>
        <p:nvSpPr>
          <p:cNvPr id="134" name="Google Shape;134;p130"/>
          <p:cNvSpPr txBox="1"/>
          <p:nvPr>
            <p:ph idx="3" type="body"/>
          </p:nvPr>
        </p:nvSpPr>
        <p:spPr>
          <a:xfrm>
            <a:off x="4645025" y="1151334"/>
            <a:ext cx="4041900" cy="479700"/>
          </a:xfrm>
          <a:prstGeom prst="rect">
            <a:avLst/>
          </a:prstGeom>
          <a:noFill/>
          <a:ln>
            <a:noFill/>
          </a:ln>
        </p:spPr>
        <p:txBody>
          <a:bodyPr anchorCtr="0" anchor="b" bIns="91425" lIns="91425" spcFirstLastPara="1" rIns="91425" wrap="square" tIns="91425">
            <a:noAutofit/>
          </a:bodyPr>
          <a:lstStyle>
            <a:lvl1pPr indent="-228600" lvl="0" marL="457200" algn="l">
              <a:lnSpc>
                <a:spcPct val="100000"/>
              </a:lnSpc>
              <a:spcBef>
                <a:spcPts val="0"/>
              </a:spcBef>
              <a:spcAft>
                <a:spcPts val="0"/>
              </a:spcAft>
              <a:buSzPts val="2400"/>
              <a:buFont typeface="Calibri"/>
              <a:buNone/>
              <a:defRPr/>
            </a:lvl1pPr>
            <a:lvl2pPr indent="-228600" lvl="1" marL="914400" algn="l">
              <a:lnSpc>
                <a:spcPct val="100000"/>
              </a:lnSpc>
              <a:spcBef>
                <a:spcPts val="0"/>
              </a:spcBef>
              <a:spcAft>
                <a:spcPts val="0"/>
              </a:spcAft>
              <a:buSzPts val="2400"/>
              <a:buFont typeface="Calibri"/>
              <a:buNone/>
              <a:defRPr/>
            </a:lvl2pPr>
            <a:lvl3pPr indent="-228600" lvl="2" marL="1371600" algn="l">
              <a:lnSpc>
                <a:spcPct val="100000"/>
              </a:lnSpc>
              <a:spcBef>
                <a:spcPts val="0"/>
              </a:spcBef>
              <a:spcAft>
                <a:spcPts val="0"/>
              </a:spcAft>
              <a:buSzPts val="2400"/>
              <a:buFont typeface="Calibri"/>
              <a:buNone/>
              <a:defRPr/>
            </a:lvl3pPr>
            <a:lvl4pPr indent="-228600" lvl="3" marL="1828800" algn="l">
              <a:lnSpc>
                <a:spcPct val="100000"/>
              </a:lnSpc>
              <a:spcBef>
                <a:spcPts val="0"/>
              </a:spcBef>
              <a:spcAft>
                <a:spcPts val="0"/>
              </a:spcAft>
              <a:buSzPts val="2400"/>
              <a:buFont typeface="Calibri"/>
              <a:buNone/>
              <a:defRPr/>
            </a:lvl4pPr>
            <a:lvl5pPr indent="-228600" lvl="4" marL="2286000" algn="l">
              <a:lnSpc>
                <a:spcPct val="100000"/>
              </a:lnSpc>
              <a:spcBef>
                <a:spcPts val="0"/>
              </a:spcBef>
              <a:spcAft>
                <a:spcPts val="0"/>
              </a:spcAft>
              <a:buSzPts val="2400"/>
              <a:buFont typeface="Calibri"/>
              <a:buNone/>
              <a:defRPr/>
            </a:lvl5pPr>
            <a:lvl6pPr indent="-228600" lvl="5" marL="2743200" algn="l">
              <a:lnSpc>
                <a:spcPct val="100000"/>
              </a:lnSpc>
              <a:spcBef>
                <a:spcPts val="0"/>
              </a:spcBef>
              <a:spcAft>
                <a:spcPts val="0"/>
              </a:spcAft>
              <a:buSzPts val="2400"/>
              <a:buFont typeface="Arial"/>
              <a:buNone/>
              <a:defRPr/>
            </a:lvl6pPr>
            <a:lvl7pPr indent="-228600" lvl="6" marL="3200400" algn="l">
              <a:lnSpc>
                <a:spcPct val="100000"/>
              </a:lnSpc>
              <a:spcBef>
                <a:spcPts val="0"/>
              </a:spcBef>
              <a:spcAft>
                <a:spcPts val="0"/>
              </a:spcAft>
              <a:buSzPts val="2400"/>
              <a:buFont typeface="Arial"/>
              <a:buNone/>
              <a:defRPr/>
            </a:lvl7pPr>
            <a:lvl8pPr indent="-228600" lvl="7" marL="3657600" algn="l">
              <a:lnSpc>
                <a:spcPct val="100000"/>
              </a:lnSpc>
              <a:spcBef>
                <a:spcPts val="0"/>
              </a:spcBef>
              <a:spcAft>
                <a:spcPts val="0"/>
              </a:spcAft>
              <a:buSzPts val="2400"/>
              <a:buFont typeface="Arial"/>
              <a:buNone/>
              <a:defRPr/>
            </a:lvl8pPr>
            <a:lvl9pPr indent="-228600" lvl="8" marL="4114800" algn="l">
              <a:lnSpc>
                <a:spcPct val="100000"/>
              </a:lnSpc>
              <a:spcBef>
                <a:spcPts val="0"/>
              </a:spcBef>
              <a:spcAft>
                <a:spcPts val="0"/>
              </a:spcAft>
              <a:buSzPts val="2400"/>
              <a:buFont typeface="Arial"/>
              <a:buNone/>
              <a:defRPr/>
            </a:lvl9pPr>
          </a:lstStyle>
          <a:p/>
        </p:txBody>
      </p:sp>
      <p:sp>
        <p:nvSpPr>
          <p:cNvPr id="135" name="Google Shape;135;p130"/>
          <p:cNvSpPr txBox="1"/>
          <p:nvPr>
            <p:ph idx="4" type="body"/>
          </p:nvPr>
        </p:nvSpPr>
        <p:spPr>
          <a:xfrm>
            <a:off x="4645025" y="1631156"/>
            <a:ext cx="4041900" cy="2963400"/>
          </a:xfrm>
          <a:prstGeom prst="rect">
            <a:avLst/>
          </a:prstGeom>
          <a:noFill/>
          <a:ln>
            <a:noFill/>
          </a:ln>
        </p:spPr>
        <p:txBody>
          <a:bodyPr anchorCtr="0" anchor="t" bIns="91425" lIns="91425" spcFirstLastPara="1" rIns="91425" wrap="square" tIns="91425">
            <a:noAutofit/>
          </a:bodyPr>
          <a:lstStyle>
            <a:lvl1pPr indent="-381000" lvl="0" marL="457200" algn="l">
              <a:lnSpc>
                <a:spcPct val="100000"/>
              </a:lnSpc>
              <a:spcBef>
                <a:spcPts val="0"/>
              </a:spcBef>
              <a:spcAft>
                <a:spcPts val="0"/>
              </a:spcAft>
              <a:buSzPts val="2400"/>
              <a:buChar char="■"/>
              <a:defRPr/>
            </a:lvl1pPr>
            <a:lvl2pPr indent="-381000" lvl="1" marL="914400" algn="l">
              <a:lnSpc>
                <a:spcPct val="100000"/>
              </a:lnSpc>
              <a:spcBef>
                <a:spcPts val="0"/>
              </a:spcBef>
              <a:spcAft>
                <a:spcPts val="0"/>
              </a:spcAft>
              <a:buSzPts val="2400"/>
              <a:buChar char="■"/>
              <a:defRPr/>
            </a:lvl2pPr>
            <a:lvl3pPr indent="-381000" lvl="2" marL="1371600" algn="l">
              <a:lnSpc>
                <a:spcPct val="100000"/>
              </a:lnSpc>
              <a:spcBef>
                <a:spcPts val="0"/>
              </a:spcBef>
              <a:spcAft>
                <a:spcPts val="0"/>
              </a:spcAft>
              <a:buSzPts val="2400"/>
              <a:buChar char="▪"/>
              <a:defRPr/>
            </a:lvl3pPr>
            <a:lvl4pPr indent="-381000" lvl="3" marL="1828800" algn="l">
              <a:lnSpc>
                <a:spcPct val="100000"/>
              </a:lnSpc>
              <a:spcBef>
                <a:spcPts val="0"/>
              </a:spcBef>
              <a:spcAft>
                <a:spcPts val="0"/>
              </a:spcAft>
              <a:buSzPts val="2400"/>
              <a:buChar char="–"/>
              <a:defRPr/>
            </a:lvl4pPr>
            <a:lvl5pPr indent="-381000" lvl="4" marL="2286000" algn="l">
              <a:lnSpc>
                <a:spcPct val="100000"/>
              </a:lnSpc>
              <a:spcBef>
                <a:spcPts val="0"/>
              </a:spcBef>
              <a:spcAft>
                <a:spcPts val="0"/>
              </a:spcAft>
              <a:buSzPts val="2400"/>
              <a:buChar char="»"/>
              <a:defRPr/>
            </a:lvl5pPr>
            <a:lvl6pPr indent="-381000" lvl="5" marL="2743200" algn="l">
              <a:lnSpc>
                <a:spcPct val="100000"/>
              </a:lnSpc>
              <a:spcBef>
                <a:spcPts val="0"/>
              </a:spcBef>
              <a:spcAft>
                <a:spcPts val="0"/>
              </a:spcAft>
              <a:buSzPts val="2400"/>
              <a:buChar char="»"/>
              <a:defRPr/>
            </a:lvl6pPr>
            <a:lvl7pPr indent="-381000" lvl="6" marL="3200400" algn="l">
              <a:lnSpc>
                <a:spcPct val="100000"/>
              </a:lnSpc>
              <a:spcBef>
                <a:spcPts val="0"/>
              </a:spcBef>
              <a:spcAft>
                <a:spcPts val="0"/>
              </a:spcAft>
              <a:buSzPts val="2400"/>
              <a:buChar char="»"/>
              <a:defRPr/>
            </a:lvl7pPr>
            <a:lvl8pPr indent="-381000" lvl="7" marL="3657600" algn="l">
              <a:lnSpc>
                <a:spcPct val="100000"/>
              </a:lnSpc>
              <a:spcBef>
                <a:spcPts val="0"/>
              </a:spcBef>
              <a:spcAft>
                <a:spcPts val="0"/>
              </a:spcAft>
              <a:buSzPts val="2400"/>
              <a:buChar char="»"/>
              <a:defRPr/>
            </a:lvl8pPr>
            <a:lvl9pPr indent="-381000" lvl="8" marL="4114800" algn="l">
              <a:lnSpc>
                <a:spcPct val="100000"/>
              </a:lnSpc>
              <a:spcBef>
                <a:spcPts val="0"/>
              </a:spcBef>
              <a:spcAft>
                <a:spcPts val="0"/>
              </a:spcAft>
              <a:buSzPts val="2400"/>
              <a:buChar char="»"/>
              <a:defRPr/>
            </a:lvl9pPr>
          </a:lstStyl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36" name="Shape 136"/>
        <p:cNvGrpSpPr/>
        <p:nvPr/>
      </p:nvGrpSpPr>
      <p:grpSpPr>
        <a:xfrm>
          <a:off x="0" y="0"/>
          <a:ext cx="0" cy="0"/>
          <a:chOff x="0" y="0"/>
          <a:chExt cx="0" cy="0"/>
        </a:xfrm>
      </p:grpSpPr>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JECT_WITH_CAPTION_TEXT" type="objTx">
  <p:cSld name="OBJECT_WITH_CAPTION_TEXT">
    <p:spTree>
      <p:nvGrpSpPr>
        <p:cNvPr id="137" name="Shape 137"/>
        <p:cNvGrpSpPr/>
        <p:nvPr/>
      </p:nvGrpSpPr>
      <p:grpSpPr>
        <a:xfrm>
          <a:off x="0" y="0"/>
          <a:ext cx="0" cy="0"/>
          <a:chOff x="0" y="0"/>
          <a:chExt cx="0" cy="0"/>
        </a:xfrm>
      </p:grpSpPr>
      <p:sp>
        <p:nvSpPr>
          <p:cNvPr id="138" name="Google Shape;138;p132"/>
          <p:cNvSpPr txBox="1"/>
          <p:nvPr>
            <p:ph type="title"/>
          </p:nvPr>
        </p:nvSpPr>
        <p:spPr>
          <a:xfrm>
            <a:off x="457200" y="204787"/>
            <a:ext cx="3008400" cy="8715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rgbClr val="000000"/>
              </a:buClr>
              <a:buSzPts val="30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9" name="Google Shape;139;p132"/>
          <p:cNvSpPr txBox="1"/>
          <p:nvPr>
            <p:ph idx="1" type="body"/>
          </p:nvPr>
        </p:nvSpPr>
        <p:spPr>
          <a:xfrm>
            <a:off x="3575050" y="204787"/>
            <a:ext cx="5111700" cy="4389900"/>
          </a:xfrm>
          <a:prstGeom prst="rect">
            <a:avLst/>
          </a:prstGeom>
          <a:noFill/>
          <a:ln>
            <a:noFill/>
          </a:ln>
        </p:spPr>
        <p:txBody>
          <a:bodyPr anchorCtr="0" anchor="t" bIns="91425" lIns="91425" spcFirstLastPara="1" rIns="91425" wrap="square" tIns="91425">
            <a:noAutofit/>
          </a:bodyPr>
          <a:lstStyle>
            <a:lvl1pPr indent="-381000" lvl="0" marL="457200" algn="l">
              <a:lnSpc>
                <a:spcPct val="100000"/>
              </a:lnSpc>
              <a:spcBef>
                <a:spcPts val="0"/>
              </a:spcBef>
              <a:spcAft>
                <a:spcPts val="0"/>
              </a:spcAft>
              <a:buSzPts val="2400"/>
              <a:buChar char="■"/>
              <a:defRPr/>
            </a:lvl1pPr>
            <a:lvl2pPr indent="-381000" lvl="1" marL="914400" algn="l">
              <a:lnSpc>
                <a:spcPct val="100000"/>
              </a:lnSpc>
              <a:spcBef>
                <a:spcPts val="0"/>
              </a:spcBef>
              <a:spcAft>
                <a:spcPts val="0"/>
              </a:spcAft>
              <a:buSzPts val="2400"/>
              <a:buChar char="■"/>
              <a:defRPr/>
            </a:lvl2pPr>
            <a:lvl3pPr indent="-381000" lvl="2" marL="1371600" algn="l">
              <a:lnSpc>
                <a:spcPct val="100000"/>
              </a:lnSpc>
              <a:spcBef>
                <a:spcPts val="0"/>
              </a:spcBef>
              <a:spcAft>
                <a:spcPts val="0"/>
              </a:spcAft>
              <a:buSzPts val="2400"/>
              <a:buChar char="▪"/>
              <a:defRPr/>
            </a:lvl3pPr>
            <a:lvl4pPr indent="-381000" lvl="3" marL="1828800" algn="l">
              <a:lnSpc>
                <a:spcPct val="100000"/>
              </a:lnSpc>
              <a:spcBef>
                <a:spcPts val="0"/>
              </a:spcBef>
              <a:spcAft>
                <a:spcPts val="0"/>
              </a:spcAft>
              <a:buSzPts val="2400"/>
              <a:buChar char="–"/>
              <a:defRPr/>
            </a:lvl4pPr>
            <a:lvl5pPr indent="-381000" lvl="4" marL="2286000" algn="l">
              <a:lnSpc>
                <a:spcPct val="100000"/>
              </a:lnSpc>
              <a:spcBef>
                <a:spcPts val="0"/>
              </a:spcBef>
              <a:spcAft>
                <a:spcPts val="0"/>
              </a:spcAft>
              <a:buSzPts val="2400"/>
              <a:buChar char="»"/>
              <a:defRPr/>
            </a:lvl5pPr>
            <a:lvl6pPr indent="-381000" lvl="5" marL="2743200" algn="l">
              <a:lnSpc>
                <a:spcPct val="100000"/>
              </a:lnSpc>
              <a:spcBef>
                <a:spcPts val="0"/>
              </a:spcBef>
              <a:spcAft>
                <a:spcPts val="0"/>
              </a:spcAft>
              <a:buSzPts val="2400"/>
              <a:buChar char="»"/>
              <a:defRPr/>
            </a:lvl6pPr>
            <a:lvl7pPr indent="-381000" lvl="6" marL="3200400" algn="l">
              <a:lnSpc>
                <a:spcPct val="100000"/>
              </a:lnSpc>
              <a:spcBef>
                <a:spcPts val="0"/>
              </a:spcBef>
              <a:spcAft>
                <a:spcPts val="0"/>
              </a:spcAft>
              <a:buSzPts val="2400"/>
              <a:buChar char="»"/>
              <a:defRPr/>
            </a:lvl7pPr>
            <a:lvl8pPr indent="-381000" lvl="7" marL="3657600" algn="l">
              <a:lnSpc>
                <a:spcPct val="100000"/>
              </a:lnSpc>
              <a:spcBef>
                <a:spcPts val="0"/>
              </a:spcBef>
              <a:spcAft>
                <a:spcPts val="0"/>
              </a:spcAft>
              <a:buSzPts val="2400"/>
              <a:buChar char="»"/>
              <a:defRPr/>
            </a:lvl8pPr>
            <a:lvl9pPr indent="-381000" lvl="8" marL="4114800" algn="l">
              <a:lnSpc>
                <a:spcPct val="100000"/>
              </a:lnSpc>
              <a:spcBef>
                <a:spcPts val="0"/>
              </a:spcBef>
              <a:spcAft>
                <a:spcPts val="0"/>
              </a:spcAft>
              <a:buSzPts val="2400"/>
              <a:buChar char="»"/>
              <a:defRPr/>
            </a:lvl9pPr>
          </a:lstStyle>
          <a:p/>
        </p:txBody>
      </p:sp>
      <p:sp>
        <p:nvSpPr>
          <p:cNvPr id="140" name="Google Shape;140;p132"/>
          <p:cNvSpPr txBox="1"/>
          <p:nvPr>
            <p:ph idx="2" type="body"/>
          </p:nvPr>
        </p:nvSpPr>
        <p:spPr>
          <a:xfrm>
            <a:off x="457200" y="1076325"/>
            <a:ext cx="3008400" cy="3518400"/>
          </a:xfrm>
          <a:prstGeom prst="rect">
            <a:avLst/>
          </a:prstGeom>
          <a:noFill/>
          <a:ln>
            <a:noFill/>
          </a:ln>
        </p:spPr>
        <p:txBody>
          <a:bodyPr anchorCtr="0" anchor="t" bIns="91425" lIns="91425" spcFirstLastPara="1" rIns="91425" wrap="square" tIns="91425">
            <a:noAutofit/>
          </a:bodyPr>
          <a:lstStyle>
            <a:lvl1pPr indent="-228600" lvl="0" marL="457200" algn="l">
              <a:lnSpc>
                <a:spcPct val="100000"/>
              </a:lnSpc>
              <a:spcBef>
                <a:spcPts val="0"/>
              </a:spcBef>
              <a:spcAft>
                <a:spcPts val="0"/>
              </a:spcAft>
              <a:buSzPts val="2400"/>
              <a:buFont typeface="Calibri"/>
              <a:buNone/>
              <a:defRPr/>
            </a:lvl1pPr>
            <a:lvl2pPr indent="-228600" lvl="1" marL="914400" algn="l">
              <a:lnSpc>
                <a:spcPct val="100000"/>
              </a:lnSpc>
              <a:spcBef>
                <a:spcPts val="0"/>
              </a:spcBef>
              <a:spcAft>
                <a:spcPts val="0"/>
              </a:spcAft>
              <a:buSzPts val="2400"/>
              <a:buFont typeface="Calibri"/>
              <a:buNone/>
              <a:defRPr/>
            </a:lvl2pPr>
            <a:lvl3pPr indent="-228600" lvl="2" marL="1371600" algn="l">
              <a:lnSpc>
                <a:spcPct val="100000"/>
              </a:lnSpc>
              <a:spcBef>
                <a:spcPts val="0"/>
              </a:spcBef>
              <a:spcAft>
                <a:spcPts val="0"/>
              </a:spcAft>
              <a:buSzPts val="2400"/>
              <a:buFont typeface="Calibri"/>
              <a:buNone/>
              <a:defRPr/>
            </a:lvl3pPr>
            <a:lvl4pPr indent="-228600" lvl="3" marL="1828800" algn="l">
              <a:lnSpc>
                <a:spcPct val="100000"/>
              </a:lnSpc>
              <a:spcBef>
                <a:spcPts val="0"/>
              </a:spcBef>
              <a:spcAft>
                <a:spcPts val="0"/>
              </a:spcAft>
              <a:buSzPts val="2400"/>
              <a:buFont typeface="Calibri"/>
              <a:buNone/>
              <a:defRPr/>
            </a:lvl4pPr>
            <a:lvl5pPr indent="-228600" lvl="4" marL="2286000" algn="l">
              <a:lnSpc>
                <a:spcPct val="100000"/>
              </a:lnSpc>
              <a:spcBef>
                <a:spcPts val="0"/>
              </a:spcBef>
              <a:spcAft>
                <a:spcPts val="0"/>
              </a:spcAft>
              <a:buSzPts val="2400"/>
              <a:buFont typeface="Calibri"/>
              <a:buNone/>
              <a:defRPr/>
            </a:lvl5pPr>
            <a:lvl6pPr indent="-228600" lvl="5" marL="2743200" algn="l">
              <a:lnSpc>
                <a:spcPct val="100000"/>
              </a:lnSpc>
              <a:spcBef>
                <a:spcPts val="0"/>
              </a:spcBef>
              <a:spcAft>
                <a:spcPts val="0"/>
              </a:spcAft>
              <a:buSzPts val="2400"/>
              <a:buFont typeface="Arial"/>
              <a:buNone/>
              <a:defRPr/>
            </a:lvl6pPr>
            <a:lvl7pPr indent="-228600" lvl="6" marL="3200400" algn="l">
              <a:lnSpc>
                <a:spcPct val="100000"/>
              </a:lnSpc>
              <a:spcBef>
                <a:spcPts val="0"/>
              </a:spcBef>
              <a:spcAft>
                <a:spcPts val="0"/>
              </a:spcAft>
              <a:buSzPts val="2400"/>
              <a:buFont typeface="Arial"/>
              <a:buNone/>
              <a:defRPr/>
            </a:lvl7pPr>
            <a:lvl8pPr indent="-228600" lvl="7" marL="3657600" algn="l">
              <a:lnSpc>
                <a:spcPct val="100000"/>
              </a:lnSpc>
              <a:spcBef>
                <a:spcPts val="0"/>
              </a:spcBef>
              <a:spcAft>
                <a:spcPts val="0"/>
              </a:spcAft>
              <a:buSzPts val="2400"/>
              <a:buFont typeface="Arial"/>
              <a:buNone/>
              <a:defRPr/>
            </a:lvl8pPr>
            <a:lvl9pPr indent="-228600" lvl="8" marL="4114800" algn="l">
              <a:lnSpc>
                <a:spcPct val="100000"/>
              </a:lnSpc>
              <a:spcBef>
                <a:spcPts val="0"/>
              </a:spcBef>
              <a:spcAft>
                <a:spcPts val="0"/>
              </a:spcAft>
              <a:buSzPts val="2400"/>
              <a:buFont typeface="Arial"/>
              <a:buNone/>
              <a:defRPr/>
            </a:lvl9pPr>
          </a:lstStyle>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_WITH_CAPTION_TEXT" type="picTx">
  <p:cSld name="PICTURE_WITH_CAPTION_TEXT">
    <p:spTree>
      <p:nvGrpSpPr>
        <p:cNvPr id="141" name="Shape 141"/>
        <p:cNvGrpSpPr/>
        <p:nvPr/>
      </p:nvGrpSpPr>
      <p:grpSpPr>
        <a:xfrm>
          <a:off x="0" y="0"/>
          <a:ext cx="0" cy="0"/>
          <a:chOff x="0" y="0"/>
          <a:chExt cx="0" cy="0"/>
        </a:xfrm>
      </p:grpSpPr>
      <p:sp>
        <p:nvSpPr>
          <p:cNvPr id="142" name="Google Shape;142;p133"/>
          <p:cNvSpPr txBox="1"/>
          <p:nvPr>
            <p:ph type="title"/>
          </p:nvPr>
        </p:nvSpPr>
        <p:spPr>
          <a:xfrm>
            <a:off x="1792288" y="3600450"/>
            <a:ext cx="5486400" cy="4251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rgbClr val="000000"/>
              </a:buClr>
              <a:buSzPts val="30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3" name="Google Shape;143;p133"/>
          <p:cNvSpPr/>
          <p:nvPr>
            <p:ph idx="2" type="pic"/>
          </p:nvPr>
        </p:nvSpPr>
        <p:spPr>
          <a:xfrm>
            <a:off x="1792288" y="459581"/>
            <a:ext cx="5486400" cy="30861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990000"/>
              </a:buClr>
              <a:buSzPts val="2400"/>
              <a:buFont typeface="Calibri"/>
              <a:buNone/>
              <a:defRPr b="0" i="0" sz="2400" u="none" cap="none" strike="noStrike">
                <a:solidFill>
                  <a:srgbClr val="000000"/>
                </a:solidFill>
                <a:latin typeface="Arial"/>
                <a:ea typeface="Arial"/>
                <a:cs typeface="Arial"/>
                <a:sym typeface="Arial"/>
              </a:defRPr>
            </a:lvl1pPr>
            <a:lvl2pPr lvl="1" marR="0" rtl="0" algn="l">
              <a:lnSpc>
                <a:spcPct val="100000"/>
              </a:lnSpc>
              <a:spcBef>
                <a:spcPts val="400"/>
              </a:spcBef>
              <a:spcAft>
                <a:spcPts val="0"/>
              </a:spcAft>
              <a:buClr>
                <a:srgbClr val="990000"/>
              </a:buClr>
              <a:buSzPts val="2400"/>
              <a:buFont typeface="Calibri"/>
              <a:buChar char="■"/>
              <a:defRPr b="0" i="0" sz="2400" u="none" cap="none" strike="noStrike">
                <a:solidFill>
                  <a:srgbClr val="000000"/>
                </a:solidFill>
                <a:latin typeface="Arial"/>
                <a:ea typeface="Arial"/>
                <a:cs typeface="Arial"/>
                <a:sym typeface="Arial"/>
              </a:defRPr>
            </a:lvl2pPr>
            <a:lvl3pPr lvl="2" marR="0" rtl="0" algn="l">
              <a:lnSpc>
                <a:spcPct val="100000"/>
              </a:lnSpc>
              <a:spcBef>
                <a:spcPts val="400"/>
              </a:spcBef>
              <a:spcAft>
                <a:spcPts val="0"/>
              </a:spcAft>
              <a:buClr>
                <a:srgbClr val="990000"/>
              </a:buClr>
              <a:buSzPts val="2400"/>
              <a:buFont typeface="Calibri"/>
              <a:buChar char="▪"/>
              <a:defRPr b="0" i="0" sz="2400" u="none" cap="none" strike="noStrike">
                <a:solidFill>
                  <a:srgbClr val="000000"/>
                </a:solidFill>
                <a:latin typeface="Arial"/>
                <a:ea typeface="Arial"/>
                <a:cs typeface="Arial"/>
                <a:sym typeface="Arial"/>
              </a:defRPr>
            </a:lvl3pPr>
            <a:lvl4pPr lvl="3" marR="0" rtl="0" algn="l">
              <a:lnSpc>
                <a:spcPct val="100000"/>
              </a:lnSpc>
              <a:spcBef>
                <a:spcPts val="400"/>
              </a:spcBef>
              <a:spcAft>
                <a:spcPts val="0"/>
              </a:spcAft>
              <a:buClr>
                <a:srgbClr val="990000"/>
              </a:buClr>
              <a:buSzPts val="2400"/>
              <a:buFont typeface="Calibri"/>
              <a:buChar char="–"/>
              <a:defRPr b="0" i="0" sz="2400" u="none" cap="none" strike="noStrike">
                <a:solidFill>
                  <a:srgbClr val="000000"/>
                </a:solidFill>
                <a:latin typeface="Arial"/>
                <a:ea typeface="Arial"/>
                <a:cs typeface="Arial"/>
                <a:sym typeface="Arial"/>
              </a:defRPr>
            </a:lvl4pPr>
            <a:lvl5pPr lvl="4" marR="0" rtl="0" algn="l">
              <a:lnSpc>
                <a:spcPct val="100000"/>
              </a:lnSpc>
              <a:spcBef>
                <a:spcPts val="400"/>
              </a:spcBef>
              <a:spcAft>
                <a:spcPts val="0"/>
              </a:spcAft>
              <a:buClr>
                <a:srgbClr val="990000"/>
              </a:buClr>
              <a:buSzPts val="2400"/>
              <a:buFont typeface="Calibri"/>
              <a:buChar char="»"/>
              <a:defRPr b="0" i="0" sz="2400" u="none" cap="none" strike="noStrike">
                <a:solidFill>
                  <a:srgbClr val="000000"/>
                </a:solidFill>
                <a:latin typeface="Arial"/>
                <a:ea typeface="Arial"/>
                <a:cs typeface="Arial"/>
                <a:sym typeface="Arial"/>
              </a:defRPr>
            </a:lvl5pPr>
            <a:lvl6pPr lvl="5" marR="0" rtl="0" algn="l">
              <a:lnSpc>
                <a:spcPct val="100000"/>
              </a:lnSpc>
              <a:spcBef>
                <a:spcPts val="400"/>
              </a:spcBef>
              <a:spcAft>
                <a:spcPts val="0"/>
              </a:spcAft>
              <a:buClr>
                <a:srgbClr val="990000"/>
              </a:buClr>
              <a:buSzPts val="2400"/>
              <a:buFont typeface="Arial"/>
              <a:buChar char="»"/>
              <a:defRPr b="0" i="0" sz="2400" u="none" cap="none" strike="noStrike">
                <a:solidFill>
                  <a:srgbClr val="000000"/>
                </a:solidFill>
                <a:latin typeface="Arial"/>
                <a:ea typeface="Arial"/>
                <a:cs typeface="Arial"/>
                <a:sym typeface="Arial"/>
              </a:defRPr>
            </a:lvl6pPr>
            <a:lvl7pPr lvl="6" marR="0" rtl="0" algn="l">
              <a:lnSpc>
                <a:spcPct val="100000"/>
              </a:lnSpc>
              <a:spcBef>
                <a:spcPts val="400"/>
              </a:spcBef>
              <a:spcAft>
                <a:spcPts val="0"/>
              </a:spcAft>
              <a:buClr>
                <a:srgbClr val="990000"/>
              </a:buClr>
              <a:buSzPts val="2400"/>
              <a:buFont typeface="Arial"/>
              <a:buChar char="»"/>
              <a:defRPr b="0" i="0" sz="2400" u="none" cap="none" strike="noStrike">
                <a:solidFill>
                  <a:srgbClr val="000000"/>
                </a:solidFill>
                <a:latin typeface="Arial"/>
                <a:ea typeface="Arial"/>
                <a:cs typeface="Arial"/>
                <a:sym typeface="Arial"/>
              </a:defRPr>
            </a:lvl7pPr>
            <a:lvl8pPr lvl="7" marR="0" rtl="0" algn="l">
              <a:lnSpc>
                <a:spcPct val="100000"/>
              </a:lnSpc>
              <a:spcBef>
                <a:spcPts val="400"/>
              </a:spcBef>
              <a:spcAft>
                <a:spcPts val="0"/>
              </a:spcAft>
              <a:buClr>
                <a:srgbClr val="990000"/>
              </a:buClr>
              <a:buSzPts val="2400"/>
              <a:buFont typeface="Arial"/>
              <a:buChar char="»"/>
              <a:defRPr b="0" i="0" sz="2400" u="none" cap="none" strike="noStrike">
                <a:solidFill>
                  <a:srgbClr val="000000"/>
                </a:solidFill>
                <a:latin typeface="Arial"/>
                <a:ea typeface="Arial"/>
                <a:cs typeface="Arial"/>
                <a:sym typeface="Arial"/>
              </a:defRPr>
            </a:lvl8pPr>
            <a:lvl9pPr lvl="8" marR="0" rtl="0" algn="l">
              <a:lnSpc>
                <a:spcPct val="100000"/>
              </a:lnSpc>
              <a:spcBef>
                <a:spcPts val="400"/>
              </a:spcBef>
              <a:spcAft>
                <a:spcPts val="0"/>
              </a:spcAft>
              <a:buClr>
                <a:srgbClr val="990000"/>
              </a:buClr>
              <a:buSzPts val="2400"/>
              <a:buFont typeface="Arial"/>
              <a:buChar char="»"/>
              <a:defRPr b="0" i="0" sz="2400" u="none" cap="none" strike="noStrike">
                <a:solidFill>
                  <a:srgbClr val="000000"/>
                </a:solidFill>
                <a:latin typeface="Arial"/>
                <a:ea typeface="Arial"/>
                <a:cs typeface="Arial"/>
                <a:sym typeface="Arial"/>
              </a:defRPr>
            </a:lvl9pPr>
          </a:lstStyle>
          <a:p/>
        </p:txBody>
      </p:sp>
      <p:sp>
        <p:nvSpPr>
          <p:cNvPr id="144" name="Google Shape;144;p133"/>
          <p:cNvSpPr txBox="1"/>
          <p:nvPr>
            <p:ph idx="1" type="body"/>
          </p:nvPr>
        </p:nvSpPr>
        <p:spPr>
          <a:xfrm>
            <a:off x="1792288" y="4025503"/>
            <a:ext cx="5486400" cy="603600"/>
          </a:xfrm>
          <a:prstGeom prst="rect">
            <a:avLst/>
          </a:prstGeom>
          <a:noFill/>
          <a:ln>
            <a:noFill/>
          </a:ln>
        </p:spPr>
        <p:txBody>
          <a:bodyPr anchorCtr="0" anchor="t" bIns="91425" lIns="91425" spcFirstLastPara="1" rIns="91425" wrap="square" tIns="91425">
            <a:noAutofit/>
          </a:bodyPr>
          <a:lstStyle>
            <a:lvl1pPr indent="-228600" lvl="0" marL="457200" algn="l">
              <a:lnSpc>
                <a:spcPct val="100000"/>
              </a:lnSpc>
              <a:spcBef>
                <a:spcPts val="0"/>
              </a:spcBef>
              <a:spcAft>
                <a:spcPts val="0"/>
              </a:spcAft>
              <a:buSzPts val="2400"/>
              <a:buFont typeface="Calibri"/>
              <a:buNone/>
              <a:defRPr/>
            </a:lvl1pPr>
            <a:lvl2pPr indent="-228600" lvl="1" marL="914400" algn="l">
              <a:lnSpc>
                <a:spcPct val="100000"/>
              </a:lnSpc>
              <a:spcBef>
                <a:spcPts val="0"/>
              </a:spcBef>
              <a:spcAft>
                <a:spcPts val="0"/>
              </a:spcAft>
              <a:buSzPts val="2400"/>
              <a:buFont typeface="Calibri"/>
              <a:buNone/>
              <a:defRPr/>
            </a:lvl2pPr>
            <a:lvl3pPr indent="-228600" lvl="2" marL="1371600" algn="l">
              <a:lnSpc>
                <a:spcPct val="100000"/>
              </a:lnSpc>
              <a:spcBef>
                <a:spcPts val="0"/>
              </a:spcBef>
              <a:spcAft>
                <a:spcPts val="0"/>
              </a:spcAft>
              <a:buSzPts val="2400"/>
              <a:buFont typeface="Calibri"/>
              <a:buNone/>
              <a:defRPr/>
            </a:lvl3pPr>
            <a:lvl4pPr indent="-228600" lvl="3" marL="1828800" algn="l">
              <a:lnSpc>
                <a:spcPct val="100000"/>
              </a:lnSpc>
              <a:spcBef>
                <a:spcPts val="0"/>
              </a:spcBef>
              <a:spcAft>
                <a:spcPts val="0"/>
              </a:spcAft>
              <a:buSzPts val="2400"/>
              <a:buFont typeface="Calibri"/>
              <a:buNone/>
              <a:defRPr/>
            </a:lvl4pPr>
            <a:lvl5pPr indent="-228600" lvl="4" marL="2286000" algn="l">
              <a:lnSpc>
                <a:spcPct val="100000"/>
              </a:lnSpc>
              <a:spcBef>
                <a:spcPts val="0"/>
              </a:spcBef>
              <a:spcAft>
                <a:spcPts val="0"/>
              </a:spcAft>
              <a:buSzPts val="2400"/>
              <a:buFont typeface="Calibri"/>
              <a:buNone/>
              <a:defRPr/>
            </a:lvl5pPr>
            <a:lvl6pPr indent="-228600" lvl="5" marL="2743200" algn="l">
              <a:lnSpc>
                <a:spcPct val="100000"/>
              </a:lnSpc>
              <a:spcBef>
                <a:spcPts val="0"/>
              </a:spcBef>
              <a:spcAft>
                <a:spcPts val="0"/>
              </a:spcAft>
              <a:buSzPts val="2400"/>
              <a:buFont typeface="Arial"/>
              <a:buNone/>
              <a:defRPr/>
            </a:lvl6pPr>
            <a:lvl7pPr indent="-228600" lvl="6" marL="3200400" algn="l">
              <a:lnSpc>
                <a:spcPct val="100000"/>
              </a:lnSpc>
              <a:spcBef>
                <a:spcPts val="0"/>
              </a:spcBef>
              <a:spcAft>
                <a:spcPts val="0"/>
              </a:spcAft>
              <a:buSzPts val="2400"/>
              <a:buFont typeface="Arial"/>
              <a:buNone/>
              <a:defRPr/>
            </a:lvl7pPr>
            <a:lvl8pPr indent="-228600" lvl="7" marL="3657600" algn="l">
              <a:lnSpc>
                <a:spcPct val="100000"/>
              </a:lnSpc>
              <a:spcBef>
                <a:spcPts val="0"/>
              </a:spcBef>
              <a:spcAft>
                <a:spcPts val="0"/>
              </a:spcAft>
              <a:buSzPts val="2400"/>
              <a:buFont typeface="Arial"/>
              <a:buNone/>
              <a:defRPr/>
            </a:lvl8pPr>
            <a:lvl9pPr indent="-228600" lvl="8" marL="4114800" algn="l">
              <a:lnSpc>
                <a:spcPct val="100000"/>
              </a:lnSpc>
              <a:spcBef>
                <a:spcPts val="0"/>
              </a:spcBef>
              <a:spcAft>
                <a:spcPts val="0"/>
              </a:spcAft>
              <a:buSzPts val="2400"/>
              <a:buFont typeface="Arial"/>
              <a:buNone/>
              <a:defRPr/>
            </a:lvl9pPr>
          </a:lstStyle>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_TEXT" type="vertTx">
  <p:cSld name="VERTICAL_TEXT">
    <p:spTree>
      <p:nvGrpSpPr>
        <p:cNvPr id="145" name="Shape 145"/>
        <p:cNvGrpSpPr/>
        <p:nvPr/>
      </p:nvGrpSpPr>
      <p:grpSpPr>
        <a:xfrm>
          <a:off x="0" y="0"/>
          <a:ext cx="0" cy="0"/>
          <a:chOff x="0" y="0"/>
          <a:chExt cx="0" cy="0"/>
        </a:xfrm>
      </p:grpSpPr>
      <p:sp>
        <p:nvSpPr>
          <p:cNvPr id="146" name="Google Shape;146;p134"/>
          <p:cNvSpPr txBox="1"/>
          <p:nvPr>
            <p:ph type="title"/>
          </p:nvPr>
        </p:nvSpPr>
        <p:spPr>
          <a:xfrm>
            <a:off x="374089" y="278386"/>
            <a:ext cx="7591500" cy="5715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Clr>
                <a:srgbClr val="000000"/>
              </a:buClr>
              <a:buSzPts val="30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7" name="Google Shape;147;p134"/>
          <p:cNvSpPr txBox="1"/>
          <p:nvPr>
            <p:ph idx="1" type="body"/>
          </p:nvPr>
        </p:nvSpPr>
        <p:spPr>
          <a:xfrm rot="5400000">
            <a:off x="2480449" y="-1062093"/>
            <a:ext cx="3729000" cy="7896300"/>
          </a:xfrm>
          <a:prstGeom prst="rect">
            <a:avLst/>
          </a:prstGeom>
          <a:noFill/>
          <a:ln>
            <a:noFill/>
          </a:ln>
        </p:spPr>
        <p:txBody>
          <a:bodyPr anchorCtr="0" anchor="t" bIns="91425" lIns="91425" spcFirstLastPara="1" rIns="91425" wrap="square" tIns="91425">
            <a:noAutofit/>
          </a:bodyPr>
          <a:lstStyle>
            <a:lvl1pPr indent="-381000" lvl="0" marL="457200" algn="l">
              <a:lnSpc>
                <a:spcPct val="100000"/>
              </a:lnSpc>
              <a:spcBef>
                <a:spcPts val="0"/>
              </a:spcBef>
              <a:spcAft>
                <a:spcPts val="0"/>
              </a:spcAft>
              <a:buSzPts val="2400"/>
              <a:buChar char="■"/>
              <a:defRPr/>
            </a:lvl1pPr>
            <a:lvl2pPr indent="-381000" lvl="1" marL="914400" algn="l">
              <a:lnSpc>
                <a:spcPct val="100000"/>
              </a:lnSpc>
              <a:spcBef>
                <a:spcPts val="0"/>
              </a:spcBef>
              <a:spcAft>
                <a:spcPts val="0"/>
              </a:spcAft>
              <a:buSzPts val="2400"/>
              <a:buChar char="■"/>
              <a:defRPr/>
            </a:lvl2pPr>
            <a:lvl3pPr indent="-381000" lvl="2" marL="1371600" algn="l">
              <a:lnSpc>
                <a:spcPct val="100000"/>
              </a:lnSpc>
              <a:spcBef>
                <a:spcPts val="0"/>
              </a:spcBef>
              <a:spcAft>
                <a:spcPts val="0"/>
              </a:spcAft>
              <a:buSzPts val="2400"/>
              <a:buChar char="▪"/>
              <a:defRPr/>
            </a:lvl3pPr>
            <a:lvl4pPr indent="-381000" lvl="3" marL="1828800" algn="l">
              <a:lnSpc>
                <a:spcPct val="100000"/>
              </a:lnSpc>
              <a:spcBef>
                <a:spcPts val="0"/>
              </a:spcBef>
              <a:spcAft>
                <a:spcPts val="0"/>
              </a:spcAft>
              <a:buSzPts val="2400"/>
              <a:buChar char="–"/>
              <a:defRPr/>
            </a:lvl4pPr>
            <a:lvl5pPr indent="-381000" lvl="4" marL="2286000" algn="l">
              <a:lnSpc>
                <a:spcPct val="100000"/>
              </a:lnSpc>
              <a:spcBef>
                <a:spcPts val="0"/>
              </a:spcBef>
              <a:spcAft>
                <a:spcPts val="0"/>
              </a:spcAft>
              <a:buSzPts val="2400"/>
              <a:buChar char="»"/>
              <a:defRPr/>
            </a:lvl5pPr>
            <a:lvl6pPr indent="-381000" lvl="5" marL="2743200" algn="l">
              <a:lnSpc>
                <a:spcPct val="100000"/>
              </a:lnSpc>
              <a:spcBef>
                <a:spcPts val="0"/>
              </a:spcBef>
              <a:spcAft>
                <a:spcPts val="0"/>
              </a:spcAft>
              <a:buSzPts val="2400"/>
              <a:buChar char="»"/>
              <a:defRPr/>
            </a:lvl6pPr>
            <a:lvl7pPr indent="-381000" lvl="6" marL="3200400" algn="l">
              <a:lnSpc>
                <a:spcPct val="100000"/>
              </a:lnSpc>
              <a:spcBef>
                <a:spcPts val="0"/>
              </a:spcBef>
              <a:spcAft>
                <a:spcPts val="0"/>
              </a:spcAft>
              <a:buSzPts val="2400"/>
              <a:buChar char="»"/>
              <a:defRPr/>
            </a:lvl7pPr>
            <a:lvl8pPr indent="-381000" lvl="7" marL="3657600" algn="l">
              <a:lnSpc>
                <a:spcPct val="100000"/>
              </a:lnSpc>
              <a:spcBef>
                <a:spcPts val="0"/>
              </a:spcBef>
              <a:spcAft>
                <a:spcPts val="0"/>
              </a:spcAft>
              <a:buSzPts val="2400"/>
              <a:buChar char="»"/>
              <a:defRPr/>
            </a:lvl8pPr>
            <a:lvl9pPr indent="-381000" lvl="8" marL="4114800" algn="l">
              <a:lnSpc>
                <a:spcPct val="100000"/>
              </a:lnSpc>
              <a:spcBef>
                <a:spcPts val="0"/>
              </a:spcBef>
              <a:spcAft>
                <a:spcPts val="0"/>
              </a:spcAft>
              <a:buSzPts val="2400"/>
              <a:buChar char="»"/>
              <a:defRPr/>
            </a:lvl9pPr>
          </a:lstStyle>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_TITLE_AND_VERTICAL_TEXT" type="vertTitleAndTx">
  <p:cSld name="VERTICAL_TITLE_AND_VERTICAL_TEXT">
    <p:spTree>
      <p:nvGrpSpPr>
        <p:cNvPr id="148" name="Shape 148"/>
        <p:cNvGrpSpPr/>
        <p:nvPr/>
      </p:nvGrpSpPr>
      <p:grpSpPr>
        <a:xfrm>
          <a:off x="0" y="0"/>
          <a:ext cx="0" cy="0"/>
          <a:chOff x="0" y="0"/>
          <a:chExt cx="0" cy="0"/>
        </a:xfrm>
      </p:grpSpPr>
      <p:sp>
        <p:nvSpPr>
          <p:cNvPr id="149" name="Google Shape;149;p135"/>
          <p:cNvSpPr txBox="1"/>
          <p:nvPr>
            <p:ph type="title"/>
          </p:nvPr>
        </p:nvSpPr>
        <p:spPr>
          <a:xfrm rot="5400000">
            <a:off x="5761349" y="1367999"/>
            <a:ext cx="4579200" cy="21861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Clr>
                <a:srgbClr val="000000"/>
              </a:buClr>
              <a:buSzPts val="30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0" name="Google Shape;150;p135"/>
          <p:cNvSpPr txBox="1"/>
          <p:nvPr>
            <p:ph idx="1" type="body"/>
          </p:nvPr>
        </p:nvSpPr>
        <p:spPr>
          <a:xfrm rot="5400000">
            <a:off x="1311712" y="-743249"/>
            <a:ext cx="4579200" cy="6408600"/>
          </a:xfrm>
          <a:prstGeom prst="rect">
            <a:avLst/>
          </a:prstGeom>
          <a:noFill/>
          <a:ln>
            <a:noFill/>
          </a:ln>
        </p:spPr>
        <p:txBody>
          <a:bodyPr anchorCtr="0" anchor="t" bIns="91425" lIns="91425" spcFirstLastPara="1" rIns="91425" wrap="square" tIns="91425">
            <a:noAutofit/>
          </a:bodyPr>
          <a:lstStyle>
            <a:lvl1pPr indent="-381000" lvl="0" marL="457200" algn="l">
              <a:lnSpc>
                <a:spcPct val="100000"/>
              </a:lnSpc>
              <a:spcBef>
                <a:spcPts val="0"/>
              </a:spcBef>
              <a:spcAft>
                <a:spcPts val="0"/>
              </a:spcAft>
              <a:buSzPts val="2400"/>
              <a:buChar char="■"/>
              <a:defRPr/>
            </a:lvl1pPr>
            <a:lvl2pPr indent="-381000" lvl="1" marL="914400" algn="l">
              <a:lnSpc>
                <a:spcPct val="100000"/>
              </a:lnSpc>
              <a:spcBef>
                <a:spcPts val="0"/>
              </a:spcBef>
              <a:spcAft>
                <a:spcPts val="0"/>
              </a:spcAft>
              <a:buSzPts val="2400"/>
              <a:buChar char="■"/>
              <a:defRPr/>
            </a:lvl2pPr>
            <a:lvl3pPr indent="-381000" lvl="2" marL="1371600" algn="l">
              <a:lnSpc>
                <a:spcPct val="100000"/>
              </a:lnSpc>
              <a:spcBef>
                <a:spcPts val="0"/>
              </a:spcBef>
              <a:spcAft>
                <a:spcPts val="0"/>
              </a:spcAft>
              <a:buSzPts val="2400"/>
              <a:buChar char="▪"/>
              <a:defRPr/>
            </a:lvl3pPr>
            <a:lvl4pPr indent="-381000" lvl="3" marL="1828800" algn="l">
              <a:lnSpc>
                <a:spcPct val="100000"/>
              </a:lnSpc>
              <a:spcBef>
                <a:spcPts val="0"/>
              </a:spcBef>
              <a:spcAft>
                <a:spcPts val="0"/>
              </a:spcAft>
              <a:buSzPts val="2400"/>
              <a:buChar char="–"/>
              <a:defRPr/>
            </a:lvl4pPr>
            <a:lvl5pPr indent="-381000" lvl="4" marL="2286000" algn="l">
              <a:lnSpc>
                <a:spcPct val="100000"/>
              </a:lnSpc>
              <a:spcBef>
                <a:spcPts val="0"/>
              </a:spcBef>
              <a:spcAft>
                <a:spcPts val="0"/>
              </a:spcAft>
              <a:buSzPts val="2400"/>
              <a:buChar char="»"/>
              <a:defRPr/>
            </a:lvl5pPr>
            <a:lvl6pPr indent="-381000" lvl="5" marL="2743200" algn="l">
              <a:lnSpc>
                <a:spcPct val="100000"/>
              </a:lnSpc>
              <a:spcBef>
                <a:spcPts val="0"/>
              </a:spcBef>
              <a:spcAft>
                <a:spcPts val="0"/>
              </a:spcAft>
              <a:buSzPts val="2400"/>
              <a:buChar char="»"/>
              <a:defRPr/>
            </a:lvl6pPr>
            <a:lvl7pPr indent="-381000" lvl="6" marL="3200400" algn="l">
              <a:lnSpc>
                <a:spcPct val="100000"/>
              </a:lnSpc>
              <a:spcBef>
                <a:spcPts val="0"/>
              </a:spcBef>
              <a:spcAft>
                <a:spcPts val="0"/>
              </a:spcAft>
              <a:buSzPts val="2400"/>
              <a:buChar char="»"/>
              <a:defRPr/>
            </a:lvl7pPr>
            <a:lvl8pPr indent="-381000" lvl="7" marL="3657600" algn="l">
              <a:lnSpc>
                <a:spcPct val="100000"/>
              </a:lnSpc>
              <a:spcBef>
                <a:spcPts val="0"/>
              </a:spcBef>
              <a:spcAft>
                <a:spcPts val="0"/>
              </a:spcAft>
              <a:buSzPts val="2400"/>
              <a:buChar char="»"/>
              <a:defRPr/>
            </a:lvl8pPr>
            <a:lvl9pPr indent="-381000" lvl="8" marL="4114800" algn="l">
              <a:lnSpc>
                <a:spcPct val="100000"/>
              </a:lnSpc>
              <a:spcBef>
                <a:spcPts val="0"/>
              </a:spcBef>
              <a:spcAft>
                <a:spcPts val="0"/>
              </a:spcAft>
              <a:buSzPts val="2400"/>
              <a:buChar char="»"/>
              <a:defRPr/>
            </a:lvl9pPr>
          </a:lstStyle>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JECT_AND_TWO_OBJECTS" type="objAndTwoObj">
  <p:cSld name="OBJECT_AND_TWO_OBJECTS">
    <p:spTree>
      <p:nvGrpSpPr>
        <p:cNvPr id="151" name="Shape 151"/>
        <p:cNvGrpSpPr/>
        <p:nvPr/>
      </p:nvGrpSpPr>
      <p:grpSpPr>
        <a:xfrm>
          <a:off x="0" y="0"/>
          <a:ext cx="0" cy="0"/>
          <a:chOff x="0" y="0"/>
          <a:chExt cx="0" cy="0"/>
        </a:xfrm>
      </p:grpSpPr>
      <p:sp>
        <p:nvSpPr>
          <p:cNvPr id="152" name="Google Shape;152;p136"/>
          <p:cNvSpPr txBox="1"/>
          <p:nvPr>
            <p:ph type="title"/>
          </p:nvPr>
        </p:nvSpPr>
        <p:spPr>
          <a:xfrm>
            <a:off x="396875" y="171450"/>
            <a:ext cx="8747100" cy="5715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Clr>
                <a:srgbClr val="000000"/>
              </a:buClr>
              <a:buSzPts val="30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3" name="Google Shape;153;p136"/>
          <p:cNvSpPr txBox="1"/>
          <p:nvPr>
            <p:ph idx="1" type="body"/>
          </p:nvPr>
        </p:nvSpPr>
        <p:spPr>
          <a:xfrm>
            <a:off x="638175" y="1021556"/>
            <a:ext cx="3871800" cy="3729000"/>
          </a:xfrm>
          <a:prstGeom prst="rect">
            <a:avLst/>
          </a:prstGeom>
          <a:noFill/>
          <a:ln>
            <a:noFill/>
          </a:ln>
        </p:spPr>
        <p:txBody>
          <a:bodyPr anchorCtr="0" anchor="t" bIns="91425" lIns="91425" spcFirstLastPara="1" rIns="91425" wrap="square" tIns="91425">
            <a:noAutofit/>
          </a:bodyPr>
          <a:lstStyle>
            <a:lvl1pPr indent="-381000" lvl="0" marL="457200" algn="l">
              <a:lnSpc>
                <a:spcPct val="100000"/>
              </a:lnSpc>
              <a:spcBef>
                <a:spcPts val="0"/>
              </a:spcBef>
              <a:spcAft>
                <a:spcPts val="0"/>
              </a:spcAft>
              <a:buSzPts val="2400"/>
              <a:buChar char="■"/>
              <a:defRPr/>
            </a:lvl1pPr>
            <a:lvl2pPr indent="-381000" lvl="1" marL="914400" algn="l">
              <a:lnSpc>
                <a:spcPct val="100000"/>
              </a:lnSpc>
              <a:spcBef>
                <a:spcPts val="0"/>
              </a:spcBef>
              <a:spcAft>
                <a:spcPts val="0"/>
              </a:spcAft>
              <a:buSzPts val="2400"/>
              <a:buChar char="■"/>
              <a:defRPr/>
            </a:lvl2pPr>
            <a:lvl3pPr indent="-381000" lvl="2" marL="1371600" algn="l">
              <a:lnSpc>
                <a:spcPct val="100000"/>
              </a:lnSpc>
              <a:spcBef>
                <a:spcPts val="0"/>
              </a:spcBef>
              <a:spcAft>
                <a:spcPts val="0"/>
              </a:spcAft>
              <a:buSzPts val="2400"/>
              <a:buChar char="▪"/>
              <a:defRPr/>
            </a:lvl3pPr>
            <a:lvl4pPr indent="-381000" lvl="3" marL="1828800" algn="l">
              <a:lnSpc>
                <a:spcPct val="100000"/>
              </a:lnSpc>
              <a:spcBef>
                <a:spcPts val="0"/>
              </a:spcBef>
              <a:spcAft>
                <a:spcPts val="0"/>
              </a:spcAft>
              <a:buSzPts val="2400"/>
              <a:buChar char="–"/>
              <a:defRPr/>
            </a:lvl4pPr>
            <a:lvl5pPr indent="-381000" lvl="4" marL="2286000" algn="l">
              <a:lnSpc>
                <a:spcPct val="100000"/>
              </a:lnSpc>
              <a:spcBef>
                <a:spcPts val="0"/>
              </a:spcBef>
              <a:spcAft>
                <a:spcPts val="0"/>
              </a:spcAft>
              <a:buSzPts val="2400"/>
              <a:buChar char="»"/>
              <a:defRPr/>
            </a:lvl5pPr>
            <a:lvl6pPr indent="-381000" lvl="5" marL="2743200" algn="l">
              <a:lnSpc>
                <a:spcPct val="100000"/>
              </a:lnSpc>
              <a:spcBef>
                <a:spcPts val="0"/>
              </a:spcBef>
              <a:spcAft>
                <a:spcPts val="0"/>
              </a:spcAft>
              <a:buSzPts val="2400"/>
              <a:buChar char="»"/>
              <a:defRPr/>
            </a:lvl6pPr>
            <a:lvl7pPr indent="-381000" lvl="6" marL="3200400" algn="l">
              <a:lnSpc>
                <a:spcPct val="100000"/>
              </a:lnSpc>
              <a:spcBef>
                <a:spcPts val="0"/>
              </a:spcBef>
              <a:spcAft>
                <a:spcPts val="0"/>
              </a:spcAft>
              <a:buSzPts val="2400"/>
              <a:buChar char="»"/>
              <a:defRPr/>
            </a:lvl7pPr>
            <a:lvl8pPr indent="-381000" lvl="7" marL="3657600" algn="l">
              <a:lnSpc>
                <a:spcPct val="100000"/>
              </a:lnSpc>
              <a:spcBef>
                <a:spcPts val="0"/>
              </a:spcBef>
              <a:spcAft>
                <a:spcPts val="0"/>
              </a:spcAft>
              <a:buSzPts val="2400"/>
              <a:buChar char="»"/>
              <a:defRPr/>
            </a:lvl8pPr>
            <a:lvl9pPr indent="-381000" lvl="8" marL="4114800" algn="l">
              <a:lnSpc>
                <a:spcPct val="100000"/>
              </a:lnSpc>
              <a:spcBef>
                <a:spcPts val="0"/>
              </a:spcBef>
              <a:spcAft>
                <a:spcPts val="0"/>
              </a:spcAft>
              <a:buSzPts val="2400"/>
              <a:buChar char="»"/>
              <a:defRPr/>
            </a:lvl9pPr>
          </a:lstStyle>
          <a:p/>
        </p:txBody>
      </p:sp>
      <p:sp>
        <p:nvSpPr>
          <p:cNvPr id="154" name="Google Shape;154;p136"/>
          <p:cNvSpPr txBox="1"/>
          <p:nvPr>
            <p:ph idx="2" type="body"/>
          </p:nvPr>
        </p:nvSpPr>
        <p:spPr>
          <a:xfrm>
            <a:off x="4662487" y="1021556"/>
            <a:ext cx="3871800" cy="1807500"/>
          </a:xfrm>
          <a:prstGeom prst="rect">
            <a:avLst/>
          </a:prstGeom>
          <a:noFill/>
          <a:ln>
            <a:noFill/>
          </a:ln>
        </p:spPr>
        <p:txBody>
          <a:bodyPr anchorCtr="0" anchor="t" bIns="91425" lIns="91425" spcFirstLastPara="1" rIns="91425" wrap="square" tIns="91425">
            <a:noAutofit/>
          </a:bodyPr>
          <a:lstStyle>
            <a:lvl1pPr indent="-381000" lvl="0" marL="457200" algn="l">
              <a:lnSpc>
                <a:spcPct val="100000"/>
              </a:lnSpc>
              <a:spcBef>
                <a:spcPts val="0"/>
              </a:spcBef>
              <a:spcAft>
                <a:spcPts val="0"/>
              </a:spcAft>
              <a:buSzPts val="2400"/>
              <a:buChar char="■"/>
              <a:defRPr/>
            </a:lvl1pPr>
            <a:lvl2pPr indent="-381000" lvl="1" marL="914400" algn="l">
              <a:lnSpc>
                <a:spcPct val="100000"/>
              </a:lnSpc>
              <a:spcBef>
                <a:spcPts val="0"/>
              </a:spcBef>
              <a:spcAft>
                <a:spcPts val="0"/>
              </a:spcAft>
              <a:buSzPts val="2400"/>
              <a:buChar char="■"/>
              <a:defRPr/>
            </a:lvl2pPr>
            <a:lvl3pPr indent="-381000" lvl="2" marL="1371600" algn="l">
              <a:lnSpc>
                <a:spcPct val="100000"/>
              </a:lnSpc>
              <a:spcBef>
                <a:spcPts val="0"/>
              </a:spcBef>
              <a:spcAft>
                <a:spcPts val="0"/>
              </a:spcAft>
              <a:buSzPts val="2400"/>
              <a:buChar char="▪"/>
              <a:defRPr/>
            </a:lvl3pPr>
            <a:lvl4pPr indent="-381000" lvl="3" marL="1828800" algn="l">
              <a:lnSpc>
                <a:spcPct val="100000"/>
              </a:lnSpc>
              <a:spcBef>
                <a:spcPts val="0"/>
              </a:spcBef>
              <a:spcAft>
                <a:spcPts val="0"/>
              </a:spcAft>
              <a:buSzPts val="2400"/>
              <a:buChar char="–"/>
              <a:defRPr/>
            </a:lvl4pPr>
            <a:lvl5pPr indent="-381000" lvl="4" marL="2286000" algn="l">
              <a:lnSpc>
                <a:spcPct val="100000"/>
              </a:lnSpc>
              <a:spcBef>
                <a:spcPts val="0"/>
              </a:spcBef>
              <a:spcAft>
                <a:spcPts val="0"/>
              </a:spcAft>
              <a:buSzPts val="2400"/>
              <a:buChar char="»"/>
              <a:defRPr/>
            </a:lvl5pPr>
            <a:lvl6pPr indent="-381000" lvl="5" marL="2743200" algn="l">
              <a:lnSpc>
                <a:spcPct val="100000"/>
              </a:lnSpc>
              <a:spcBef>
                <a:spcPts val="0"/>
              </a:spcBef>
              <a:spcAft>
                <a:spcPts val="0"/>
              </a:spcAft>
              <a:buSzPts val="2400"/>
              <a:buChar char="»"/>
              <a:defRPr/>
            </a:lvl6pPr>
            <a:lvl7pPr indent="-381000" lvl="6" marL="3200400" algn="l">
              <a:lnSpc>
                <a:spcPct val="100000"/>
              </a:lnSpc>
              <a:spcBef>
                <a:spcPts val="0"/>
              </a:spcBef>
              <a:spcAft>
                <a:spcPts val="0"/>
              </a:spcAft>
              <a:buSzPts val="2400"/>
              <a:buChar char="»"/>
              <a:defRPr/>
            </a:lvl7pPr>
            <a:lvl8pPr indent="-381000" lvl="7" marL="3657600" algn="l">
              <a:lnSpc>
                <a:spcPct val="100000"/>
              </a:lnSpc>
              <a:spcBef>
                <a:spcPts val="0"/>
              </a:spcBef>
              <a:spcAft>
                <a:spcPts val="0"/>
              </a:spcAft>
              <a:buSzPts val="2400"/>
              <a:buChar char="»"/>
              <a:defRPr/>
            </a:lvl8pPr>
            <a:lvl9pPr indent="-381000" lvl="8" marL="4114800" algn="l">
              <a:lnSpc>
                <a:spcPct val="100000"/>
              </a:lnSpc>
              <a:spcBef>
                <a:spcPts val="0"/>
              </a:spcBef>
              <a:spcAft>
                <a:spcPts val="0"/>
              </a:spcAft>
              <a:buSzPts val="2400"/>
              <a:buChar char="»"/>
              <a:defRPr/>
            </a:lvl9pPr>
          </a:lstStyle>
          <a:p/>
        </p:txBody>
      </p:sp>
      <p:sp>
        <p:nvSpPr>
          <p:cNvPr id="155" name="Google Shape;155;p136"/>
          <p:cNvSpPr txBox="1"/>
          <p:nvPr>
            <p:ph idx="3" type="body"/>
          </p:nvPr>
        </p:nvSpPr>
        <p:spPr>
          <a:xfrm>
            <a:off x="4662487" y="2943225"/>
            <a:ext cx="3871800" cy="1807500"/>
          </a:xfrm>
          <a:prstGeom prst="rect">
            <a:avLst/>
          </a:prstGeom>
          <a:noFill/>
          <a:ln>
            <a:noFill/>
          </a:ln>
        </p:spPr>
        <p:txBody>
          <a:bodyPr anchorCtr="0" anchor="t" bIns="91425" lIns="91425" spcFirstLastPara="1" rIns="91425" wrap="square" tIns="91425">
            <a:noAutofit/>
          </a:bodyPr>
          <a:lstStyle>
            <a:lvl1pPr indent="-381000" lvl="0" marL="457200" algn="l">
              <a:lnSpc>
                <a:spcPct val="100000"/>
              </a:lnSpc>
              <a:spcBef>
                <a:spcPts val="0"/>
              </a:spcBef>
              <a:spcAft>
                <a:spcPts val="0"/>
              </a:spcAft>
              <a:buSzPts val="2400"/>
              <a:buChar char="■"/>
              <a:defRPr/>
            </a:lvl1pPr>
            <a:lvl2pPr indent="-381000" lvl="1" marL="914400" algn="l">
              <a:lnSpc>
                <a:spcPct val="100000"/>
              </a:lnSpc>
              <a:spcBef>
                <a:spcPts val="0"/>
              </a:spcBef>
              <a:spcAft>
                <a:spcPts val="0"/>
              </a:spcAft>
              <a:buSzPts val="2400"/>
              <a:buChar char="■"/>
              <a:defRPr/>
            </a:lvl2pPr>
            <a:lvl3pPr indent="-381000" lvl="2" marL="1371600" algn="l">
              <a:lnSpc>
                <a:spcPct val="100000"/>
              </a:lnSpc>
              <a:spcBef>
                <a:spcPts val="0"/>
              </a:spcBef>
              <a:spcAft>
                <a:spcPts val="0"/>
              </a:spcAft>
              <a:buSzPts val="2400"/>
              <a:buChar char="▪"/>
              <a:defRPr/>
            </a:lvl3pPr>
            <a:lvl4pPr indent="-381000" lvl="3" marL="1828800" algn="l">
              <a:lnSpc>
                <a:spcPct val="100000"/>
              </a:lnSpc>
              <a:spcBef>
                <a:spcPts val="0"/>
              </a:spcBef>
              <a:spcAft>
                <a:spcPts val="0"/>
              </a:spcAft>
              <a:buSzPts val="2400"/>
              <a:buChar char="–"/>
              <a:defRPr/>
            </a:lvl4pPr>
            <a:lvl5pPr indent="-381000" lvl="4" marL="2286000" algn="l">
              <a:lnSpc>
                <a:spcPct val="100000"/>
              </a:lnSpc>
              <a:spcBef>
                <a:spcPts val="0"/>
              </a:spcBef>
              <a:spcAft>
                <a:spcPts val="0"/>
              </a:spcAft>
              <a:buSzPts val="2400"/>
              <a:buChar char="»"/>
              <a:defRPr/>
            </a:lvl5pPr>
            <a:lvl6pPr indent="-381000" lvl="5" marL="2743200" algn="l">
              <a:lnSpc>
                <a:spcPct val="100000"/>
              </a:lnSpc>
              <a:spcBef>
                <a:spcPts val="0"/>
              </a:spcBef>
              <a:spcAft>
                <a:spcPts val="0"/>
              </a:spcAft>
              <a:buSzPts val="2400"/>
              <a:buChar char="»"/>
              <a:defRPr/>
            </a:lvl6pPr>
            <a:lvl7pPr indent="-381000" lvl="6" marL="3200400" algn="l">
              <a:lnSpc>
                <a:spcPct val="100000"/>
              </a:lnSpc>
              <a:spcBef>
                <a:spcPts val="0"/>
              </a:spcBef>
              <a:spcAft>
                <a:spcPts val="0"/>
              </a:spcAft>
              <a:buSzPts val="2400"/>
              <a:buChar char="»"/>
              <a:defRPr/>
            </a:lvl7pPr>
            <a:lvl8pPr indent="-381000" lvl="7" marL="3657600" algn="l">
              <a:lnSpc>
                <a:spcPct val="100000"/>
              </a:lnSpc>
              <a:spcBef>
                <a:spcPts val="0"/>
              </a:spcBef>
              <a:spcAft>
                <a:spcPts val="0"/>
              </a:spcAft>
              <a:buSzPts val="2400"/>
              <a:buChar char="»"/>
              <a:defRPr/>
            </a:lvl8pPr>
            <a:lvl9pPr indent="-381000" lvl="8" marL="4114800" algn="l">
              <a:lnSpc>
                <a:spcPct val="100000"/>
              </a:lnSpc>
              <a:spcBef>
                <a:spcPts val="0"/>
              </a:spcBef>
              <a:spcAft>
                <a:spcPts val="0"/>
              </a:spcAft>
              <a:buSzPts val="2400"/>
              <a:buChar char="»"/>
              <a:defRPr/>
            </a:lvl9pPr>
          </a:lstStyle>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_AND_OBJECT" type="txAndObj">
  <p:cSld name="TEXT_AND_OBJECT">
    <p:spTree>
      <p:nvGrpSpPr>
        <p:cNvPr id="156" name="Shape 156"/>
        <p:cNvGrpSpPr/>
        <p:nvPr/>
      </p:nvGrpSpPr>
      <p:grpSpPr>
        <a:xfrm>
          <a:off x="0" y="0"/>
          <a:ext cx="0" cy="0"/>
          <a:chOff x="0" y="0"/>
          <a:chExt cx="0" cy="0"/>
        </a:xfrm>
      </p:grpSpPr>
      <p:sp>
        <p:nvSpPr>
          <p:cNvPr id="157" name="Google Shape;157;p137"/>
          <p:cNvSpPr txBox="1"/>
          <p:nvPr>
            <p:ph type="title"/>
          </p:nvPr>
        </p:nvSpPr>
        <p:spPr>
          <a:xfrm>
            <a:off x="396875" y="171450"/>
            <a:ext cx="8747100" cy="5715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Clr>
                <a:srgbClr val="000000"/>
              </a:buClr>
              <a:buSzPts val="30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8" name="Google Shape;158;p137"/>
          <p:cNvSpPr txBox="1"/>
          <p:nvPr>
            <p:ph idx="1" type="body"/>
          </p:nvPr>
        </p:nvSpPr>
        <p:spPr>
          <a:xfrm>
            <a:off x="638175" y="1021556"/>
            <a:ext cx="3871800" cy="3729000"/>
          </a:xfrm>
          <a:prstGeom prst="rect">
            <a:avLst/>
          </a:prstGeom>
          <a:noFill/>
          <a:ln>
            <a:noFill/>
          </a:ln>
        </p:spPr>
        <p:txBody>
          <a:bodyPr anchorCtr="0" anchor="t" bIns="91425" lIns="91425" spcFirstLastPara="1" rIns="91425" wrap="square" tIns="91425">
            <a:noAutofit/>
          </a:bodyPr>
          <a:lstStyle>
            <a:lvl1pPr indent="-381000" lvl="0" marL="457200" algn="l">
              <a:lnSpc>
                <a:spcPct val="100000"/>
              </a:lnSpc>
              <a:spcBef>
                <a:spcPts val="0"/>
              </a:spcBef>
              <a:spcAft>
                <a:spcPts val="0"/>
              </a:spcAft>
              <a:buSzPts val="2400"/>
              <a:buChar char="■"/>
              <a:defRPr/>
            </a:lvl1pPr>
            <a:lvl2pPr indent="-381000" lvl="1" marL="914400" algn="l">
              <a:lnSpc>
                <a:spcPct val="100000"/>
              </a:lnSpc>
              <a:spcBef>
                <a:spcPts val="0"/>
              </a:spcBef>
              <a:spcAft>
                <a:spcPts val="0"/>
              </a:spcAft>
              <a:buSzPts val="2400"/>
              <a:buChar char="■"/>
              <a:defRPr/>
            </a:lvl2pPr>
            <a:lvl3pPr indent="-381000" lvl="2" marL="1371600" algn="l">
              <a:lnSpc>
                <a:spcPct val="100000"/>
              </a:lnSpc>
              <a:spcBef>
                <a:spcPts val="0"/>
              </a:spcBef>
              <a:spcAft>
                <a:spcPts val="0"/>
              </a:spcAft>
              <a:buSzPts val="2400"/>
              <a:buChar char="▪"/>
              <a:defRPr/>
            </a:lvl3pPr>
            <a:lvl4pPr indent="-381000" lvl="3" marL="1828800" algn="l">
              <a:lnSpc>
                <a:spcPct val="100000"/>
              </a:lnSpc>
              <a:spcBef>
                <a:spcPts val="0"/>
              </a:spcBef>
              <a:spcAft>
                <a:spcPts val="0"/>
              </a:spcAft>
              <a:buSzPts val="2400"/>
              <a:buChar char="–"/>
              <a:defRPr/>
            </a:lvl4pPr>
            <a:lvl5pPr indent="-381000" lvl="4" marL="2286000" algn="l">
              <a:lnSpc>
                <a:spcPct val="100000"/>
              </a:lnSpc>
              <a:spcBef>
                <a:spcPts val="0"/>
              </a:spcBef>
              <a:spcAft>
                <a:spcPts val="0"/>
              </a:spcAft>
              <a:buSzPts val="2400"/>
              <a:buChar char="»"/>
              <a:defRPr/>
            </a:lvl5pPr>
            <a:lvl6pPr indent="-381000" lvl="5" marL="2743200" algn="l">
              <a:lnSpc>
                <a:spcPct val="100000"/>
              </a:lnSpc>
              <a:spcBef>
                <a:spcPts val="0"/>
              </a:spcBef>
              <a:spcAft>
                <a:spcPts val="0"/>
              </a:spcAft>
              <a:buSzPts val="2400"/>
              <a:buChar char="»"/>
              <a:defRPr/>
            </a:lvl6pPr>
            <a:lvl7pPr indent="-381000" lvl="6" marL="3200400" algn="l">
              <a:lnSpc>
                <a:spcPct val="100000"/>
              </a:lnSpc>
              <a:spcBef>
                <a:spcPts val="0"/>
              </a:spcBef>
              <a:spcAft>
                <a:spcPts val="0"/>
              </a:spcAft>
              <a:buSzPts val="2400"/>
              <a:buChar char="»"/>
              <a:defRPr/>
            </a:lvl7pPr>
            <a:lvl8pPr indent="-381000" lvl="7" marL="3657600" algn="l">
              <a:lnSpc>
                <a:spcPct val="100000"/>
              </a:lnSpc>
              <a:spcBef>
                <a:spcPts val="0"/>
              </a:spcBef>
              <a:spcAft>
                <a:spcPts val="0"/>
              </a:spcAft>
              <a:buSzPts val="2400"/>
              <a:buChar char="»"/>
              <a:defRPr/>
            </a:lvl8pPr>
            <a:lvl9pPr indent="-381000" lvl="8" marL="4114800" algn="l">
              <a:lnSpc>
                <a:spcPct val="100000"/>
              </a:lnSpc>
              <a:spcBef>
                <a:spcPts val="0"/>
              </a:spcBef>
              <a:spcAft>
                <a:spcPts val="0"/>
              </a:spcAft>
              <a:buSzPts val="2400"/>
              <a:buChar char="»"/>
              <a:defRPr/>
            </a:lvl9pPr>
          </a:lstStyle>
          <a:p/>
        </p:txBody>
      </p:sp>
      <p:sp>
        <p:nvSpPr>
          <p:cNvPr id="159" name="Google Shape;159;p137"/>
          <p:cNvSpPr txBox="1"/>
          <p:nvPr>
            <p:ph idx="2" type="body"/>
          </p:nvPr>
        </p:nvSpPr>
        <p:spPr>
          <a:xfrm>
            <a:off x="4662487" y="1021556"/>
            <a:ext cx="3871800" cy="3729000"/>
          </a:xfrm>
          <a:prstGeom prst="rect">
            <a:avLst/>
          </a:prstGeom>
          <a:noFill/>
          <a:ln>
            <a:noFill/>
          </a:ln>
        </p:spPr>
        <p:txBody>
          <a:bodyPr anchorCtr="0" anchor="t" bIns="91425" lIns="91425" spcFirstLastPara="1" rIns="91425" wrap="square" tIns="91425">
            <a:noAutofit/>
          </a:bodyPr>
          <a:lstStyle>
            <a:lvl1pPr indent="-381000" lvl="0" marL="457200" algn="l">
              <a:lnSpc>
                <a:spcPct val="100000"/>
              </a:lnSpc>
              <a:spcBef>
                <a:spcPts val="0"/>
              </a:spcBef>
              <a:spcAft>
                <a:spcPts val="0"/>
              </a:spcAft>
              <a:buSzPts val="2400"/>
              <a:buChar char="■"/>
              <a:defRPr/>
            </a:lvl1pPr>
            <a:lvl2pPr indent="-381000" lvl="1" marL="914400" algn="l">
              <a:lnSpc>
                <a:spcPct val="100000"/>
              </a:lnSpc>
              <a:spcBef>
                <a:spcPts val="0"/>
              </a:spcBef>
              <a:spcAft>
                <a:spcPts val="0"/>
              </a:spcAft>
              <a:buSzPts val="2400"/>
              <a:buChar char="■"/>
              <a:defRPr/>
            </a:lvl2pPr>
            <a:lvl3pPr indent="-381000" lvl="2" marL="1371600" algn="l">
              <a:lnSpc>
                <a:spcPct val="100000"/>
              </a:lnSpc>
              <a:spcBef>
                <a:spcPts val="0"/>
              </a:spcBef>
              <a:spcAft>
                <a:spcPts val="0"/>
              </a:spcAft>
              <a:buSzPts val="2400"/>
              <a:buChar char="▪"/>
              <a:defRPr/>
            </a:lvl3pPr>
            <a:lvl4pPr indent="-381000" lvl="3" marL="1828800" algn="l">
              <a:lnSpc>
                <a:spcPct val="100000"/>
              </a:lnSpc>
              <a:spcBef>
                <a:spcPts val="0"/>
              </a:spcBef>
              <a:spcAft>
                <a:spcPts val="0"/>
              </a:spcAft>
              <a:buSzPts val="2400"/>
              <a:buChar char="–"/>
              <a:defRPr/>
            </a:lvl4pPr>
            <a:lvl5pPr indent="-381000" lvl="4" marL="2286000" algn="l">
              <a:lnSpc>
                <a:spcPct val="100000"/>
              </a:lnSpc>
              <a:spcBef>
                <a:spcPts val="0"/>
              </a:spcBef>
              <a:spcAft>
                <a:spcPts val="0"/>
              </a:spcAft>
              <a:buSzPts val="2400"/>
              <a:buChar char="»"/>
              <a:defRPr/>
            </a:lvl5pPr>
            <a:lvl6pPr indent="-381000" lvl="5" marL="2743200" algn="l">
              <a:lnSpc>
                <a:spcPct val="100000"/>
              </a:lnSpc>
              <a:spcBef>
                <a:spcPts val="0"/>
              </a:spcBef>
              <a:spcAft>
                <a:spcPts val="0"/>
              </a:spcAft>
              <a:buSzPts val="2400"/>
              <a:buChar char="»"/>
              <a:defRPr/>
            </a:lvl6pPr>
            <a:lvl7pPr indent="-381000" lvl="6" marL="3200400" algn="l">
              <a:lnSpc>
                <a:spcPct val="100000"/>
              </a:lnSpc>
              <a:spcBef>
                <a:spcPts val="0"/>
              </a:spcBef>
              <a:spcAft>
                <a:spcPts val="0"/>
              </a:spcAft>
              <a:buSzPts val="2400"/>
              <a:buChar char="»"/>
              <a:defRPr/>
            </a:lvl7pPr>
            <a:lvl8pPr indent="-381000" lvl="7" marL="3657600" algn="l">
              <a:lnSpc>
                <a:spcPct val="100000"/>
              </a:lnSpc>
              <a:spcBef>
                <a:spcPts val="0"/>
              </a:spcBef>
              <a:spcAft>
                <a:spcPts val="0"/>
              </a:spcAft>
              <a:buSzPts val="2400"/>
              <a:buChar char="»"/>
              <a:defRPr/>
            </a:lvl8pPr>
            <a:lvl9pPr indent="-381000" lvl="8" marL="4114800" algn="l">
              <a:lnSpc>
                <a:spcPct val="100000"/>
              </a:lnSpc>
              <a:spcBef>
                <a:spcPts val="0"/>
              </a:spcBef>
              <a:spcAft>
                <a:spcPts val="0"/>
              </a:spcAft>
              <a:buSzPts val="2400"/>
              <a:buChar char="»"/>
              <a:defRPr/>
            </a:lvl9pPr>
          </a:lstStyle>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_1">
  <p:cSld name="TITLE_1">
    <p:spTree>
      <p:nvGrpSpPr>
        <p:cNvPr id="160" name="Shape 160"/>
        <p:cNvGrpSpPr/>
        <p:nvPr/>
      </p:nvGrpSpPr>
      <p:grpSpPr>
        <a:xfrm>
          <a:off x="0" y="0"/>
          <a:ext cx="0" cy="0"/>
          <a:chOff x="0" y="0"/>
          <a:chExt cx="0" cy="0"/>
        </a:xfrm>
      </p:grpSpPr>
      <p:sp>
        <p:nvSpPr>
          <p:cNvPr id="161" name="Google Shape;161;p138"/>
          <p:cNvSpPr txBox="1"/>
          <p:nvPr>
            <p:ph type="ctrTitle"/>
          </p:nvPr>
        </p:nvSpPr>
        <p:spPr>
          <a:xfrm>
            <a:off x="685800" y="1583342"/>
            <a:ext cx="7772400" cy="1159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rgbClr val="000000"/>
              </a:buClr>
              <a:buSzPts val="4800"/>
              <a:buFont typeface="Arial"/>
              <a:buNone/>
              <a:defRPr sz="4800"/>
            </a:lvl1pPr>
            <a:lvl2pPr lvl="1" algn="ctr">
              <a:lnSpc>
                <a:spcPct val="100000"/>
              </a:lnSpc>
              <a:spcBef>
                <a:spcPts val="0"/>
              </a:spcBef>
              <a:spcAft>
                <a:spcPts val="0"/>
              </a:spcAft>
              <a:buSzPts val="1400"/>
              <a:buNone/>
              <a:defRPr sz="4800"/>
            </a:lvl2pPr>
            <a:lvl3pPr lvl="2" algn="ctr">
              <a:lnSpc>
                <a:spcPct val="100000"/>
              </a:lnSpc>
              <a:spcBef>
                <a:spcPts val="0"/>
              </a:spcBef>
              <a:spcAft>
                <a:spcPts val="0"/>
              </a:spcAft>
              <a:buSzPts val="1400"/>
              <a:buNone/>
              <a:defRPr sz="4800"/>
            </a:lvl3pPr>
            <a:lvl4pPr lvl="3" algn="ctr">
              <a:lnSpc>
                <a:spcPct val="100000"/>
              </a:lnSpc>
              <a:spcBef>
                <a:spcPts val="0"/>
              </a:spcBef>
              <a:spcAft>
                <a:spcPts val="0"/>
              </a:spcAft>
              <a:buSzPts val="1400"/>
              <a:buNone/>
              <a:defRPr sz="4800"/>
            </a:lvl4pPr>
            <a:lvl5pPr lvl="4" algn="ctr">
              <a:lnSpc>
                <a:spcPct val="100000"/>
              </a:lnSpc>
              <a:spcBef>
                <a:spcPts val="0"/>
              </a:spcBef>
              <a:spcAft>
                <a:spcPts val="0"/>
              </a:spcAft>
              <a:buSzPts val="1400"/>
              <a:buNone/>
              <a:defRPr sz="4800"/>
            </a:lvl5pPr>
            <a:lvl6pPr lvl="5" algn="ctr">
              <a:lnSpc>
                <a:spcPct val="100000"/>
              </a:lnSpc>
              <a:spcBef>
                <a:spcPts val="0"/>
              </a:spcBef>
              <a:spcAft>
                <a:spcPts val="0"/>
              </a:spcAft>
              <a:buSzPts val="1400"/>
              <a:buNone/>
              <a:defRPr sz="4800"/>
            </a:lvl6pPr>
            <a:lvl7pPr lvl="6" algn="ctr">
              <a:lnSpc>
                <a:spcPct val="100000"/>
              </a:lnSpc>
              <a:spcBef>
                <a:spcPts val="0"/>
              </a:spcBef>
              <a:spcAft>
                <a:spcPts val="0"/>
              </a:spcAft>
              <a:buSzPts val="1400"/>
              <a:buNone/>
              <a:defRPr sz="4800"/>
            </a:lvl7pPr>
            <a:lvl8pPr lvl="7" algn="ctr">
              <a:lnSpc>
                <a:spcPct val="100000"/>
              </a:lnSpc>
              <a:spcBef>
                <a:spcPts val="0"/>
              </a:spcBef>
              <a:spcAft>
                <a:spcPts val="0"/>
              </a:spcAft>
              <a:buSzPts val="1400"/>
              <a:buNone/>
              <a:defRPr sz="4800"/>
            </a:lvl8pPr>
            <a:lvl9pPr lvl="8" algn="ctr">
              <a:lnSpc>
                <a:spcPct val="100000"/>
              </a:lnSpc>
              <a:spcBef>
                <a:spcPts val="0"/>
              </a:spcBef>
              <a:spcAft>
                <a:spcPts val="0"/>
              </a:spcAft>
              <a:buSzPts val="1400"/>
              <a:buNone/>
              <a:defRPr sz="4800"/>
            </a:lvl9pPr>
          </a:lstStyle>
          <a:p/>
        </p:txBody>
      </p:sp>
      <p:sp>
        <p:nvSpPr>
          <p:cNvPr id="162" name="Google Shape;162;p138"/>
          <p:cNvSpPr txBox="1"/>
          <p:nvPr>
            <p:ph idx="1" type="subTitle"/>
          </p:nvPr>
        </p:nvSpPr>
        <p:spPr>
          <a:xfrm>
            <a:off x="685800" y="2840053"/>
            <a:ext cx="7772400" cy="7848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Clr>
                <a:schemeClr val="dk2"/>
              </a:buClr>
              <a:buSzPts val="2400"/>
              <a:buNone/>
              <a:defRPr>
                <a:solidFill>
                  <a:schemeClr val="dk2"/>
                </a:solidFill>
              </a:defRPr>
            </a:lvl1pPr>
            <a:lvl2pPr lvl="1" algn="ctr">
              <a:lnSpc>
                <a:spcPct val="100000"/>
              </a:lnSpc>
              <a:spcBef>
                <a:spcPts val="0"/>
              </a:spcBef>
              <a:spcAft>
                <a:spcPts val="0"/>
              </a:spcAft>
              <a:buClr>
                <a:schemeClr val="dk2"/>
              </a:buClr>
              <a:buSzPts val="3000"/>
              <a:buNone/>
              <a:defRPr sz="3000">
                <a:solidFill>
                  <a:schemeClr val="dk2"/>
                </a:solidFill>
              </a:defRPr>
            </a:lvl2pPr>
            <a:lvl3pPr lvl="2" algn="ctr">
              <a:lnSpc>
                <a:spcPct val="100000"/>
              </a:lnSpc>
              <a:spcBef>
                <a:spcPts val="0"/>
              </a:spcBef>
              <a:spcAft>
                <a:spcPts val="0"/>
              </a:spcAft>
              <a:buClr>
                <a:schemeClr val="dk2"/>
              </a:buClr>
              <a:buSzPts val="3000"/>
              <a:buNone/>
              <a:defRPr sz="3000">
                <a:solidFill>
                  <a:schemeClr val="dk2"/>
                </a:solidFill>
              </a:defRPr>
            </a:lvl3pPr>
            <a:lvl4pPr lvl="3" algn="ctr">
              <a:lnSpc>
                <a:spcPct val="100000"/>
              </a:lnSpc>
              <a:spcBef>
                <a:spcPts val="0"/>
              </a:spcBef>
              <a:spcAft>
                <a:spcPts val="0"/>
              </a:spcAft>
              <a:buClr>
                <a:schemeClr val="dk2"/>
              </a:buClr>
              <a:buSzPts val="3000"/>
              <a:buNone/>
              <a:defRPr sz="3000">
                <a:solidFill>
                  <a:schemeClr val="dk2"/>
                </a:solidFill>
              </a:defRPr>
            </a:lvl4pPr>
            <a:lvl5pPr lvl="4" algn="ctr">
              <a:lnSpc>
                <a:spcPct val="100000"/>
              </a:lnSpc>
              <a:spcBef>
                <a:spcPts val="0"/>
              </a:spcBef>
              <a:spcAft>
                <a:spcPts val="0"/>
              </a:spcAft>
              <a:buClr>
                <a:schemeClr val="dk2"/>
              </a:buClr>
              <a:buSzPts val="3000"/>
              <a:buNone/>
              <a:defRPr sz="3000">
                <a:solidFill>
                  <a:schemeClr val="dk2"/>
                </a:solidFill>
              </a:defRPr>
            </a:lvl5pPr>
            <a:lvl6pPr lvl="5" algn="ctr">
              <a:lnSpc>
                <a:spcPct val="100000"/>
              </a:lnSpc>
              <a:spcBef>
                <a:spcPts val="0"/>
              </a:spcBef>
              <a:spcAft>
                <a:spcPts val="0"/>
              </a:spcAft>
              <a:buClr>
                <a:schemeClr val="dk2"/>
              </a:buClr>
              <a:buSzPts val="3000"/>
              <a:buNone/>
              <a:defRPr sz="3000">
                <a:solidFill>
                  <a:schemeClr val="dk2"/>
                </a:solidFill>
              </a:defRPr>
            </a:lvl6pPr>
            <a:lvl7pPr lvl="6" algn="ctr">
              <a:lnSpc>
                <a:spcPct val="100000"/>
              </a:lnSpc>
              <a:spcBef>
                <a:spcPts val="0"/>
              </a:spcBef>
              <a:spcAft>
                <a:spcPts val="0"/>
              </a:spcAft>
              <a:buClr>
                <a:schemeClr val="dk2"/>
              </a:buClr>
              <a:buSzPts val="3000"/>
              <a:buNone/>
              <a:defRPr sz="3000">
                <a:solidFill>
                  <a:schemeClr val="dk2"/>
                </a:solidFill>
              </a:defRPr>
            </a:lvl7pPr>
            <a:lvl8pPr lvl="7" algn="ctr">
              <a:lnSpc>
                <a:spcPct val="100000"/>
              </a:lnSpc>
              <a:spcBef>
                <a:spcPts val="0"/>
              </a:spcBef>
              <a:spcAft>
                <a:spcPts val="0"/>
              </a:spcAft>
              <a:buClr>
                <a:schemeClr val="dk2"/>
              </a:buClr>
              <a:buSzPts val="3000"/>
              <a:buNone/>
              <a:defRPr sz="3000">
                <a:solidFill>
                  <a:schemeClr val="dk2"/>
                </a:solidFill>
              </a:defRPr>
            </a:lvl8pPr>
            <a:lvl9pPr lvl="8" algn="ctr">
              <a:lnSpc>
                <a:spcPct val="100000"/>
              </a:lnSpc>
              <a:spcBef>
                <a:spcPts val="0"/>
              </a:spcBef>
              <a:spcAft>
                <a:spcPts val="0"/>
              </a:spcAft>
              <a:buClr>
                <a:schemeClr val="dk2"/>
              </a:buClr>
              <a:buSzPts val="3000"/>
              <a:buNone/>
              <a:defRPr sz="3000">
                <a:solidFill>
                  <a:schemeClr val="dk2"/>
                </a:solidFil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_OBJECTS" type="twoObj">
  <p:cSld name="TWO_OBJECTS">
    <p:spTree>
      <p:nvGrpSpPr>
        <p:cNvPr id="18" name="Shape 18"/>
        <p:cNvGrpSpPr/>
        <p:nvPr/>
      </p:nvGrpSpPr>
      <p:grpSpPr>
        <a:xfrm>
          <a:off x="0" y="0"/>
          <a:ext cx="0" cy="0"/>
          <a:chOff x="0" y="0"/>
          <a:chExt cx="0" cy="0"/>
        </a:xfrm>
      </p:grpSpPr>
      <p:sp>
        <p:nvSpPr>
          <p:cNvPr id="19" name="Google Shape;19;p108"/>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108"/>
          <p:cNvSpPr txBox="1"/>
          <p:nvPr>
            <p:ph idx="1" type="body"/>
          </p:nvPr>
        </p:nvSpPr>
        <p:spPr>
          <a:xfrm>
            <a:off x="628560" y="1369080"/>
            <a:ext cx="3848400" cy="32630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1" name="Google Shape;21;p108"/>
          <p:cNvSpPr txBox="1"/>
          <p:nvPr>
            <p:ph idx="2" type="body"/>
          </p:nvPr>
        </p:nvSpPr>
        <p:spPr>
          <a:xfrm>
            <a:off x="4669920" y="1369080"/>
            <a:ext cx="3848400" cy="32630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_ONLY" type="titleOnly">
  <p:cSld name="TITLE_ONLY">
    <p:spTree>
      <p:nvGrpSpPr>
        <p:cNvPr id="22" name="Shape 22"/>
        <p:cNvGrpSpPr/>
        <p:nvPr/>
      </p:nvGrpSpPr>
      <p:grpSpPr>
        <a:xfrm>
          <a:off x="0" y="0"/>
          <a:ext cx="0" cy="0"/>
          <a:chOff x="0" y="0"/>
          <a:chExt cx="0" cy="0"/>
        </a:xfrm>
      </p:grpSpPr>
      <p:sp>
        <p:nvSpPr>
          <p:cNvPr id="23" name="Google Shape;23;p109"/>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JECT_ONLY" type="objOnly">
  <p:cSld name="OBJECT_ONLY">
    <p:spTree>
      <p:nvGrpSpPr>
        <p:cNvPr id="24" name="Shape 24"/>
        <p:cNvGrpSpPr/>
        <p:nvPr/>
      </p:nvGrpSpPr>
      <p:grpSpPr>
        <a:xfrm>
          <a:off x="0" y="0"/>
          <a:ext cx="0" cy="0"/>
          <a:chOff x="0" y="0"/>
          <a:chExt cx="0" cy="0"/>
        </a:xfrm>
      </p:grpSpPr>
      <p:sp>
        <p:nvSpPr>
          <p:cNvPr id="25" name="Google Shape;25;p110"/>
          <p:cNvSpPr txBox="1"/>
          <p:nvPr>
            <p:ph idx="1" type="subTitle"/>
          </p:nvPr>
        </p:nvSpPr>
        <p:spPr>
          <a:xfrm>
            <a:off x="628560" y="273960"/>
            <a:ext cx="7886520" cy="4608720"/>
          </a:xfrm>
          <a:prstGeom prst="rect">
            <a:avLst/>
          </a:prstGeom>
          <a:noFill/>
          <a:ln>
            <a:noFill/>
          </a:ln>
        </p:spPr>
        <p:txBody>
          <a:bodyPr anchorCtr="0" anchor="ctr" bIns="0" lIns="0" spcFirstLastPara="1" rIns="0" wrap="square" tIns="0">
            <a:no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_OBJECTS_AND_OBJECT" type="twoObjAndObj">
  <p:cSld name="TWO_OBJECTS_AND_OBJECT">
    <p:spTree>
      <p:nvGrpSpPr>
        <p:cNvPr id="26" name="Shape 26"/>
        <p:cNvGrpSpPr/>
        <p:nvPr/>
      </p:nvGrpSpPr>
      <p:grpSpPr>
        <a:xfrm>
          <a:off x="0" y="0"/>
          <a:ext cx="0" cy="0"/>
          <a:chOff x="0" y="0"/>
          <a:chExt cx="0" cy="0"/>
        </a:xfrm>
      </p:grpSpPr>
      <p:sp>
        <p:nvSpPr>
          <p:cNvPr id="27" name="Google Shape;27;p111"/>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111"/>
          <p:cNvSpPr txBox="1"/>
          <p:nvPr>
            <p:ph idx="1" type="body"/>
          </p:nvPr>
        </p:nvSpPr>
        <p:spPr>
          <a:xfrm>
            <a:off x="628560" y="1369080"/>
            <a:ext cx="384840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9" name="Google Shape;29;p111"/>
          <p:cNvSpPr txBox="1"/>
          <p:nvPr>
            <p:ph idx="2" type="body"/>
          </p:nvPr>
        </p:nvSpPr>
        <p:spPr>
          <a:xfrm>
            <a:off x="628560" y="3073680"/>
            <a:ext cx="384840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0" name="Google Shape;30;p111"/>
          <p:cNvSpPr txBox="1"/>
          <p:nvPr>
            <p:ph idx="3" type="body"/>
          </p:nvPr>
        </p:nvSpPr>
        <p:spPr>
          <a:xfrm>
            <a:off x="4669920" y="1369080"/>
            <a:ext cx="3848400" cy="32630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JECT_AND_TWO_OBJECTS" type="objAndTwoObj">
  <p:cSld name="OBJECT_AND_TWO_OBJECTS">
    <p:spTree>
      <p:nvGrpSpPr>
        <p:cNvPr id="31" name="Shape 31"/>
        <p:cNvGrpSpPr/>
        <p:nvPr/>
      </p:nvGrpSpPr>
      <p:grpSpPr>
        <a:xfrm>
          <a:off x="0" y="0"/>
          <a:ext cx="0" cy="0"/>
          <a:chOff x="0" y="0"/>
          <a:chExt cx="0" cy="0"/>
        </a:xfrm>
      </p:grpSpPr>
      <p:sp>
        <p:nvSpPr>
          <p:cNvPr id="32" name="Google Shape;32;p112"/>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112"/>
          <p:cNvSpPr txBox="1"/>
          <p:nvPr>
            <p:ph idx="1" type="body"/>
          </p:nvPr>
        </p:nvSpPr>
        <p:spPr>
          <a:xfrm>
            <a:off x="628560" y="1369080"/>
            <a:ext cx="3848400" cy="32630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4" name="Google Shape;34;p112"/>
          <p:cNvSpPr txBox="1"/>
          <p:nvPr>
            <p:ph idx="2" type="body"/>
          </p:nvPr>
        </p:nvSpPr>
        <p:spPr>
          <a:xfrm>
            <a:off x="4669920" y="1369080"/>
            <a:ext cx="384840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5" name="Google Shape;35;p112"/>
          <p:cNvSpPr txBox="1"/>
          <p:nvPr>
            <p:ph idx="3" type="body"/>
          </p:nvPr>
        </p:nvSpPr>
        <p:spPr>
          <a:xfrm>
            <a:off x="4669920" y="3073680"/>
            <a:ext cx="384840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_OBJECTS_OVER_TEXT" type="twoObjOverTx">
  <p:cSld name="TWO_OBJECTS_OVER_TEXT">
    <p:spTree>
      <p:nvGrpSpPr>
        <p:cNvPr id="36" name="Shape 36"/>
        <p:cNvGrpSpPr/>
        <p:nvPr/>
      </p:nvGrpSpPr>
      <p:grpSpPr>
        <a:xfrm>
          <a:off x="0" y="0"/>
          <a:ext cx="0" cy="0"/>
          <a:chOff x="0" y="0"/>
          <a:chExt cx="0" cy="0"/>
        </a:xfrm>
      </p:grpSpPr>
      <p:sp>
        <p:nvSpPr>
          <p:cNvPr id="37" name="Google Shape;37;p113"/>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13"/>
          <p:cNvSpPr txBox="1"/>
          <p:nvPr>
            <p:ph idx="1" type="body"/>
          </p:nvPr>
        </p:nvSpPr>
        <p:spPr>
          <a:xfrm>
            <a:off x="628560" y="1369080"/>
            <a:ext cx="384840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9" name="Google Shape;39;p113"/>
          <p:cNvSpPr txBox="1"/>
          <p:nvPr>
            <p:ph idx="2" type="body"/>
          </p:nvPr>
        </p:nvSpPr>
        <p:spPr>
          <a:xfrm>
            <a:off x="4669920" y="1369080"/>
            <a:ext cx="384840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13"/>
          <p:cNvSpPr txBox="1"/>
          <p:nvPr>
            <p:ph idx="3" type="body"/>
          </p:nvPr>
        </p:nvSpPr>
        <p:spPr>
          <a:xfrm>
            <a:off x="628560" y="3073680"/>
            <a:ext cx="788652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3.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4.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5.xml"/><Relationship Id="rId10" Type="http://schemas.openxmlformats.org/officeDocument/2006/relationships/slideLayout" Target="../slideLayouts/slideLayout34.xml"/><Relationship Id="rId13" Type="http://schemas.openxmlformats.org/officeDocument/2006/relationships/slideLayout" Target="../slideLayouts/slideLayout37.xml"/><Relationship Id="rId12" Type="http://schemas.openxmlformats.org/officeDocument/2006/relationships/slideLayout" Target="../slideLayouts/slideLayout36.xml"/><Relationship Id="rId1" Type="http://schemas.openxmlformats.org/officeDocument/2006/relationships/slideLayout" Target="../slideLayouts/slideLayout25.xml"/><Relationship Id="rId2" Type="http://schemas.openxmlformats.org/officeDocument/2006/relationships/slideLayout" Target="../slideLayouts/slideLayout26.xml"/><Relationship Id="rId3" Type="http://schemas.openxmlformats.org/officeDocument/2006/relationships/slideLayout" Target="../slideLayouts/slideLayout27.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5" Type="http://schemas.openxmlformats.org/officeDocument/2006/relationships/theme" Target="../theme/theme3.xml"/><Relationship Id="rId14" Type="http://schemas.openxmlformats.org/officeDocument/2006/relationships/slideLayout" Target="../slideLayouts/slideLayout38.xml"/><Relationship Id="rId5" Type="http://schemas.openxmlformats.org/officeDocument/2006/relationships/slideLayout" Target="../slideLayouts/slideLayout29.xml"/><Relationship Id="rId6" Type="http://schemas.openxmlformats.org/officeDocument/2006/relationships/slideLayout" Target="../slideLayouts/slideLayout30.xml"/><Relationship Id="rId7" Type="http://schemas.openxmlformats.org/officeDocument/2006/relationships/slideLayout" Target="../slideLayouts/slideLayout31.xml"/><Relationship Id="rId8"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98"/>
          <p:cNvSpPr txBox="1"/>
          <p:nvPr>
            <p:ph type="title"/>
          </p:nvPr>
        </p:nvSpPr>
        <p:spPr>
          <a:xfrm>
            <a:off x="685800" y="1131120"/>
            <a:ext cx="6857640" cy="995400"/>
          </a:xfrm>
          <a:prstGeom prst="rect">
            <a:avLst/>
          </a:prstGeom>
          <a:noFill/>
          <a:ln>
            <a:noFill/>
          </a:ln>
        </p:spPr>
        <p:txBody>
          <a:bodyPr anchorCtr="0" anchor="b"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98"/>
          <p:cNvSpPr txBox="1"/>
          <p:nvPr>
            <p:ph idx="10" type="dt"/>
          </p:nvPr>
        </p:nvSpPr>
        <p:spPr>
          <a:xfrm>
            <a:off x="628560" y="4767120"/>
            <a:ext cx="2057040" cy="2736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 name="Google Shape;8;p98"/>
          <p:cNvSpPr txBox="1"/>
          <p:nvPr>
            <p:ph idx="11" type="ftr"/>
          </p:nvPr>
        </p:nvSpPr>
        <p:spPr>
          <a:xfrm>
            <a:off x="3029040" y="4767120"/>
            <a:ext cx="3085920" cy="2736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9" name="Google Shape;9;p98"/>
          <p:cNvSpPr txBox="1"/>
          <p:nvPr>
            <p:ph idx="12" type="sldNum"/>
          </p:nvPr>
        </p:nvSpPr>
        <p:spPr>
          <a:xfrm>
            <a:off x="6458040" y="4767120"/>
            <a:ext cx="2057040" cy="2736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B8B8B"/>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B8B8B"/>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B8B8B"/>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B8B8B"/>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B8B8B"/>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B8B8B"/>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B8B8B"/>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B8B8B"/>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B8B8B"/>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Times New Roman"/>
              <a:ea typeface="Times New Roman"/>
              <a:cs typeface="Times New Roman"/>
              <a:sym typeface="Times New Roman"/>
            </a:endParaRPr>
          </a:p>
        </p:txBody>
      </p:sp>
      <p:sp>
        <p:nvSpPr>
          <p:cNvPr id="10" name="Google Shape;10;p98"/>
          <p:cNvSpPr txBox="1"/>
          <p:nvPr>
            <p:ph idx="1" type="body"/>
          </p:nvPr>
        </p:nvSpPr>
        <p:spPr>
          <a:xfrm>
            <a:off x="457200" y="1203480"/>
            <a:ext cx="8229240" cy="2982960"/>
          </a:xfrm>
          <a:prstGeom prst="rect">
            <a:avLst/>
          </a:prstGeom>
          <a:noFill/>
          <a:ln>
            <a:noFill/>
          </a:ln>
        </p:spPr>
        <p:txBody>
          <a:bodyPr anchorCtr="0" anchor="t" bIns="0" lIns="0" spcFirstLastPara="1" rIns="0" wrap="square" tIns="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7" name="Shape 57"/>
        <p:cNvGrpSpPr/>
        <p:nvPr/>
      </p:nvGrpSpPr>
      <p:grpSpPr>
        <a:xfrm>
          <a:off x="0" y="0"/>
          <a:ext cx="0" cy="0"/>
          <a:chOff x="0" y="0"/>
          <a:chExt cx="0" cy="0"/>
        </a:xfrm>
      </p:grpSpPr>
      <p:sp>
        <p:nvSpPr>
          <p:cNvPr id="58" name="Google Shape;58;p100"/>
          <p:cNvSpPr txBox="1"/>
          <p:nvPr>
            <p:ph type="title"/>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9" name="Google Shape;59;p100"/>
          <p:cNvSpPr txBox="1"/>
          <p:nvPr>
            <p:ph idx="1" type="body"/>
          </p:nvPr>
        </p:nvSpPr>
        <p:spPr>
          <a:xfrm>
            <a:off x="628560" y="1369080"/>
            <a:ext cx="7886520" cy="3263040"/>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60" name="Google Shape;60;p100"/>
          <p:cNvSpPr txBox="1"/>
          <p:nvPr>
            <p:ph idx="10" type="dt"/>
          </p:nvPr>
        </p:nvSpPr>
        <p:spPr>
          <a:xfrm>
            <a:off x="628560" y="4767120"/>
            <a:ext cx="2057040" cy="2736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61" name="Google Shape;61;p100"/>
          <p:cNvSpPr txBox="1"/>
          <p:nvPr>
            <p:ph idx="11" type="ftr"/>
          </p:nvPr>
        </p:nvSpPr>
        <p:spPr>
          <a:xfrm>
            <a:off x="3029040" y="4767120"/>
            <a:ext cx="3085920" cy="2736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62" name="Google Shape;62;p100"/>
          <p:cNvSpPr txBox="1"/>
          <p:nvPr>
            <p:ph idx="12" type="sldNum"/>
          </p:nvPr>
        </p:nvSpPr>
        <p:spPr>
          <a:xfrm>
            <a:off x="6458040" y="4767120"/>
            <a:ext cx="2057040" cy="2736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B8B8B"/>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B8B8B"/>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B8B8B"/>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B8B8B"/>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B8B8B"/>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B8B8B"/>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B8B8B"/>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B8B8B"/>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B8B8B"/>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9" name="Shape 109"/>
        <p:cNvGrpSpPr/>
        <p:nvPr/>
      </p:nvGrpSpPr>
      <p:grpSpPr>
        <a:xfrm>
          <a:off x="0" y="0"/>
          <a:ext cx="0" cy="0"/>
          <a:chOff x="0" y="0"/>
          <a:chExt cx="0" cy="0"/>
        </a:xfrm>
      </p:grpSpPr>
      <p:sp>
        <p:nvSpPr>
          <p:cNvPr id="110" name="Google Shape;110;p102"/>
          <p:cNvSpPr txBox="1"/>
          <p:nvPr>
            <p:ph type="title"/>
          </p:nvPr>
        </p:nvSpPr>
        <p:spPr>
          <a:xfrm>
            <a:off x="374089" y="278386"/>
            <a:ext cx="7591500" cy="5715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3000"/>
              <a:buFont typeface="Arial"/>
              <a:buNone/>
              <a:defRPr b="0" i="0" sz="30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1" name="Google Shape;111;p102"/>
          <p:cNvSpPr txBox="1"/>
          <p:nvPr>
            <p:ph idx="1" type="body"/>
          </p:nvPr>
        </p:nvSpPr>
        <p:spPr>
          <a:xfrm>
            <a:off x="396875" y="1021556"/>
            <a:ext cx="7896300" cy="3729000"/>
          </a:xfrm>
          <a:prstGeom prst="rect">
            <a:avLst/>
          </a:prstGeom>
          <a:noFill/>
          <a:ln>
            <a:noFill/>
          </a:ln>
        </p:spPr>
        <p:txBody>
          <a:bodyPr anchorCtr="0" anchor="t" bIns="91425" lIns="91425" spcFirstLastPara="1" rIns="91425" wrap="square" tIns="91425">
            <a:noAutofit/>
          </a:bodyPr>
          <a:lstStyle>
            <a:lvl1pPr indent="-381000" lvl="0" marL="457200" marR="0" rtl="0" algn="l">
              <a:lnSpc>
                <a:spcPct val="100000"/>
              </a:lnSpc>
              <a:spcBef>
                <a:spcPts val="480"/>
              </a:spcBef>
              <a:spcAft>
                <a:spcPts val="0"/>
              </a:spcAft>
              <a:buClr>
                <a:srgbClr val="990000"/>
              </a:buClr>
              <a:buSzPts val="2400"/>
              <a:buFont typeface="Calibri"/>
              <a:buChar char="■"/>
              <a:defRPr b="0" i="0" sz="2400" u="none" cap="none" strike="noStrike">
                <a:solidFill>
                  <a:srgbClr val="000000"/>
                </a:solidFill>
                <a:latin typeface="Arial"/>
                <a:ea typeface="Arial"/>
                <a:cs typeface="Arial"/>
                <a:sym typeface="Arial"/>
              </a:defRPr>
            </a:lvl1pPr>
            <a:lvl2pPr indent="-381000" lvl="1" marL="914400" marR="0" rtl="0" algn="l">
              <a:lnSpc>
                <a:spcPct val="100000"/>
              </a:lnSpc>
              <a:spcBef>
                <a:spcPts val="400"/>
              </a:spcBef>
              <a:spcAft>
                <a:spcPts val="0"/>
              </a:spcAft>
              <a:buClr>
                <a:srgbClr val="990000"/>
              </a:buClr>
              <a:buSzPts val="2400"/>
              <a:buFont typeface="Calibri"/>
              <a:buChar char="■"/>
              <a:defRPr b="0" i="0" sz="2400" u="none" cap="none" strike="noStrike">
                <a:solidFill>
                  <a:srgbClr val="000000"/>
                </a:solidFill>
                <a:latin typeface="Arial"/>
                <a:ea typeface="Arial"/>
                <a:cs typeface="Arial"/>
                <a:sym typeface="Arial"/>
              </a:defRPr>
            </a:lvl2pPr>
            <a:lvl3pPr indent="-381000" lvl="2" marL="1371600" marR="0" rtl="0" algn="l">
              <a:lnSpc>
                <a:spcPct val="100000"/>
              </a:lnSpc>
              <a:spcBef>
                <a:spcPts val="400"/>
              </a:spcBef>
              <a:spcAft>
                <a:spcPts val="0"/>
              </a:spcAft>
              <a:buClr>
                <a:srgbClr val="990000"/>
              </a:buClr>
              <a:buSzPts val="2400"/>
              <a:buFont typeface="Calibri"/>
              <a:buChar char="▪"/>
              <a:defRPr b="0" i="0" sz="2400" u="none" cap="none" strike="noStrike">
                <a:solidFill>
                  <a:srgbClr val="000000"/>
                </a:solidFill>
                <a:latin typeface="Arial"/>
                <a:ea typeface="Arial"/>
                <a:cs typeface="Arial"/>
                <a:sym typeface="Arial"/>
              </a:defRPr>
            </a:lvl3pPr>
            <a:lvl4pPr indent="-381000" lvl="3" marL="1828800" marR="0" rtl="0" algn="l">
              <a:lnSpc>
                <a:spcPct val="100000"/>
              </a:lnSpc>
              <a:spcBef>
                <a:spcPts val="400"/>
              </a:spcBef>
              <a:spcAft>
                <a:spcPts val="0"/>
              </a:spcAft>
              <a:buClr>
                <a:srgbClr val="990000"/>
              </a:buClr>
              <a:buSzPts val="2400"/>
              <a:buFont typeface="Calibri"/>
              <a:buChar char="–"/>
              <a:defRPr b="0" i="0" sz="2400" u="none" cap="none" strike="noStrike">
                <a:solidFill>
                  <a:srgbClr val="000000"/>
                </a:solidFill>
                <a:latin typeface="Arial"/>
                <a:ea typeface="Arial"/>
                <a:cs typeface="Arial"/>
                <a:sym typeface="Arial"/>
              </a:defRPr>
            </a:lvl4pPr>
            <a:lvl5pPr indent="-381000" lvl="4" marL="2286000" marR="0" rtl="0" algn="l">
              <a:lnSpc>
                <a:spcPct val="100000"/>
              </a:lnSpc>
              <a:spcBef>
                <a:spcPts val="400"/>
              </a:spcBef>
              <a:spcAft>
                <a:spcPts val="0"/>
              </a:spcAft>
              <a:buClr>
                <a:srgbClr val="990000"/>
              </a:buClr>
              <a:buSzPts val="2400"/>
              <a:buFont typeface="Calibri"/>
              <a:buChar char="»"/>
              <a:defRPr b="0" i="0" sz="2400" u="none" cap="none" strike="noStrike">
                <a:solidFill>
                  <a:srgbClr val="000000"/>
                </a:solidFill>
                <a:latin typeface="Arial"/>
                <a:ea typeface="Arial"/>
                <a:cs typeface="Arial"/>
                <a:sym typeface="Arial"/>
              </a:defRPr>
            </a:lvl5pPr>
            <a:lvl6pPr indent="-381000" lvl="5" marL="2743200" marR="0" rtl="0" algn="l">
              <a:lnSpc>
                <a:spcPct val="100000"/>
              </a:lnSpc>
              <a:spcBef>
                <a:spcPts val="400"/>
              </a:spcBef>
              <a:spcAft>
                <a:spcPts val="0"/>
              </a:spcAft>
              <a:buClr>
                <a:srgbClr val="990000"/>
              </a:buClr>
              <a:buSzPts val="2400"/>
              <a:buFont typeface="Arial"/>
              <a:buChar char="»"/>
              <a:defRPr b="0" i="0" sz="2400" u="none" cap="none" strike="noStrike">
                <a:solidFill>
                  <a:srgbClr val="000000"/>
                </a:solidFill>
                <a:latin typeface="Arial"/>
                <a:ea typeface="Arial"/>
                <a:cs typeface="Arial"/>
                <a:sym typeface="Arial"/>
              </a:defRPr>
            </a:lvl6pPr>
            <a:lvl7pPr indent="-381000" lvl="6" marL="3200400" marR="0" rtl="0" algn="l">
              <a:lnSpc>
                <a:spcPct val="100000"/>
              </a:lnSpc>
              <a:spcBef>
                <a:spcPts val="400"/>
              </a:spcBef>
              <a:spcAft>
                <a:spcPts val="0"/>
              </a:spcAft>
              <a:buClr>
                <a:srgbClr val="990000"/>
              </a:buClr>
              <a:buSzPts val="2400"/>
              <a:buFont typeface="Arial"/>
              <a:buChar char="»"/>
              <a:defRPr b="0" i="0" sz="2400" u="none" cap="none" strike="noStrike">
                <a:solidFill>
                  <a:srgbClr val="000000"/>
                </a:solidFill>
                <a:latin typeface="Arial"/>
                <a:ea typeface="Arial"/>
                <a:cs typeface="Arial"/>
                <a:sym typeface="Arial"/>
              </a:defRPr>
            </a:lvl7pPr>
            <a:lvl8pPr indent="-381000" lvl="7" marL="3657600" marR="0" rtl="0" algn="l">
              <a:lnSpc>
                <a:spcPct val="100000"/>
              </a:lnSpc>
              <a:spcBef>
                <a:spcPts val="400"/>
              </a:spcBef>
              <a:spcAft>
                <a:spcPts val="0"/>
              </a:spcAft>
              <a:buClr>
                <a:srgbClr val="990000"/>
              </a:buClr>
              <a:buSzPts val="2400"/>
              <a:buFont typeface="Arial"/>
              <a:buChar char="»"/>
              <a:defRPr b="0" i="0" sz="2400" u="none" cap="none" strike="noStrike">
                <a:solidFill>
                  <a:srgbClr val="000000"/>
                </a:solidFill>
                <a:latin typeface="Arial"/>
                <a:ea typeface="Arial"/>
                <a:cs typeface="Arial"/>
                <a:sym typeface="Arial"/>
              </a:defRPr>
            </a:lvl8pPr>
            <a:lvl9pPr indent="-381000" lvl="8" marL="4114800" marR="0" rtl="0" algn="l">
              <a:lnSpc>
                <a:spcPct val="100000"/>
              </a:lnSpc>
              <a:spcBef>
                <a:spcPts val="400"/>
              </a:spcBef>
              <a:spcAft>
                <a:spcPts val="0"/>
              </a:spcAft>
              <a:buClr>
                <a:srgbClr val="990000"/>
              </a:buClr>
              <a:buSzPts val="2400"/>
              <a:buFont typeface="Arial"/>
              <a:buChar char="»"/>
              <a:defRPr b="0" i="0" sz="2400" u="none" cap="none" strike="noStrike">
                <a:solidFill>
                  <a:srgbClr val="000000"/>
                </a:solidFill>
                <a:latin typeface="Arial"/>
                <a:ea typeface="Arial"/>
                <a:cs typeface="Arial"/>
                <a:sym typeface="Arial"/>
              </a:defRPr>
            </a:lvl9pPr>
          </a:lstStyle>
          <a:p/>
        </p:txBody>
      </p:sp>
      <p:sp>
        <p:nvSpPr>
          <p:cNvPr id="112" name="Google Shape;112;p102"/>
          <p:cNvSpPr/>
          <p:nvPr/>
        </p:nvSpPr>
        <p:spPr>
          <a:xfrm>
            <a:off x="0" y="0"/>
            <a:ext cx="9144000" cy="171600"/>
          </a:xfrm>
          <a:prstGeom prst="rect">
            <a:avLst/>
          </a:prstGeom>
          <a:solidFill>
            <a:srgbClr val="99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113" name="Google Shape;113;p102"/>
          <p:cNvSpPr txBox="1"/>
          <p:nvPr/>
        </p:nvSpPr>
        <p:spPr>
          <a:xfrm>
            <a:off x="7897813" y="-20241"/>
            <a:ext cx="1309800" cy="2085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300"/>
              <a:buFont typeface="Times New Roman"/>
              <a:buNone/>
            </a:pPr>
            <a:r>
              <a:rPr b="1" i="0" lang="en-US" sz="1200" u="none" cap="none" strike="noStrike">
                <a:solidFill>
                  <a:schemeClr val="lt1"/>
                </a:solidFill>
                <a:latin typeface="Times New Roman"/>
                <a:ea typeface="Times New Roman"/>
                <a:cs typeface="Times New Roman"/>
                <a:sym typeface="Times New Roman"/>
              </a:rPr>
              <a:t>Carnegie Mellon</a:t>
            </a:r>
            <a:endParaRPr b="0" i="0" sz="1400" u="none" cap="none" strike="noStrike">
              <a:solidFill>
                <a:srgbClr val="000000"/>
              </a:solidFill>
              <a:latin typeface="Arial"/>
              <a:ea typeface="Arial"/>
              <a:cs typeface="Arial"/>
              <a:sym typeface="Arial"/>
            </a:endParaRPr>
          </a:p>
        </p:txBody>
      </p:sp>
      <p:sp>
        <p:nvSpPr>
          <p:cNvPr id="114" name="Google Shape;114;p102"/>
          <p:cNvSpPr/>
          <p:nvPr/>
        </p:nvSpPr>
        <p:spPr>
          <a:xfrm>
            <a:off x="8830842" y="4958834"/>
            <a:ext cx="313200" cy="18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0.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5.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1"/>
          <p:cNvSpPr txBox="1"/>
          <p:nvPr/>
        </p:nvSpPr>
        <p:spPr>
          <a:xfrm>
            <a:off x="685800" y="1131120"/>
            <a:ext cx="6857640" cy="9954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rgbClr val="000000"/>
              </a:buClr>
              <a:buSzPts val="3000"/>
              <a:buFont typeface="Arial"/>
              <a:buNone/>
            </a:pPr>
            <a:r>
              <a:rPr b="0" i="0" lang="en-US" sz="3000" u="none" cap="none" strike="noStrike">
                <a:solidFill>
                  <a:srgbClr val="000000"/>
                </a:solidFill>
                <a:latin typeface="Arial"/>
                <a:ea typeface="Arial"/>
                <a:cs typeface="Arial"/>
                <a:sym typeface="Arial"/>
              </a:rPr>
              <a:t>15-213 Recitation</a:t>
            </a:r>
            <a:br>
              <a:rPr b="0" i="0" lang="en-US" sz="3000" u="none" cap="none" strike="noStrike">
                <a:solidFill>
                  <a:srgbClr val="000000"/>
                </a:solidFill>
                <a:latin typeface="Arial"/>
                <a:ea typeface="Arial"/>
                <a:cs typeface="Arial"/>
                <a:sym typeface="Arial"/>
              </a:rPr>
            </a:br>
            <a:r>
              <a:rPr b="0" i="0" lang="en-US" sz="3000" u="none" cap="none" strike="noStrike">
                <a:solidFill>
                  <a:srgbClr val="000000"/>
                </a:solidFill>
                <a:latin typeface="Arial"/>
                <a:ea typeface="Arial"/>
                <a:cs typeface="Arial"/>
                <a:sym typeface="Arial"/>
              </a:rPr>
              <a:t>Caches and Blocking</a:t>
            </a:r>
            <a:endParaRPr b="0" i="0" sz="1350" u="none" cap="none" strike="noStrike">
              <a:solidFill>
                <a:srgbClr val="000000"/>
              </a:solidFill>
              <a:latin typeface="Arial"/>
              <a:ea typeface="Arial"/>
              <a:cs typeface="Arial"/>
              <a:sym typeface="Arial"/>
            </a:endParaRPr>
          </a:p>
        </p:txBody>
      </p:sp>
      <p:sp>
        <p:nvSpPr>
          <p:cNvPr id="168" name="Google Shape;168;p1"/>
          <p:cNvSpPr txBox="1"/>
          <p:nvPr/>
        </p:nvSpPr>
        <p:spPr>
          <a:xfrm>
            <a:off x="685800" y="3144945"/>
            <a:ext cx="7314900" cy="1205100"/>
          </a:xfrm>
          <a:prstGeom prst="rect">
            <a:avLst/>
          </a:prstGeom>
          <a:noFill/>
          <a:ln>
            <a:noFill/>
          </a:ln>
        </p:spPr>
        <p:txBody>
          <a:bodyPr anchorCtr="0" anchor="t" bIns="45700" lIns="91425" spcFirstLastPara="1" rIns="91425" wrap="square" tIns="45700">
            <a:noAutofit/>
          </a:bodyPr>
          <a:lstStyle/>
          <a:p>
            <a:pPr indent="-381000" lvl="0" marL="457200" marR="0" rtl="0" algn="l">
              <a:lnSpc>
                <a:spcPct val="100000"/>
              </a:lnSpc>
              <a:spcBef>
                <a:spcPts val="400"/>
              </a:spcBef>
              <a:spcAft>
                <a:spcPts val="0"/>
              </a:spcAft>
              <a:buClr>
                <a:srgbClr val="990000"/>
              </a:buClr>
              <a:buSzPts val="2400"/>
              <a:buFont typeface="Calibri"/>
              <a:buNone/>
            </a:pPr>
            <a:r>
              <a:rPr b="0" i="0" lang="en-US" sz="1800" u="none" cap="none" strike="noStrike">
                <a:solidFill>
                  <a:schemeClr val="dk1"/>
                </a:solidFill>
                <a:latin typeface="Arial"/>
                <a:ea typeface="Arial"/>
                <a:cs typeface="Arial"/>
                <a:sym typeface="Arial"/>
              </a:rPr>
              <a:t>Nishi, Sabrina, Pallavi, Abi</a:t>
            </a:r>
            <a:endParaRPr b="0" i="0" sz="1800" u="none" cap="none" strike="noStrike">
              <a:solidFill>
                <a:schemeClr val="dk1"/>
              </a:solidFill>
              <a:latin typeface="Arial"/>
              <a:ea typeface="Arial"/>
              <a:cs typeface="Arial"/>
              <a:sym typeface="Arial"/>
            </a:endParaRPr>
          </a:p>
          <a:p>
            <a:pPr indent="-381000" lvl="0" marL="457200" marR="0" rtl="0" algn="l">
              <a:lnSpc>
                <a:spcPct val="100000"/>
              </a:lnSpc>
              <a:spcBef>
                <a:spcPts val="400"/>
              </a:spcBef>
              <a:spcAft>
                <a:spcPts val="0"/>
              </a:spcAft>
              <a:buClr>
                <a:srgbClr val="990000"/>
              </a:buClr>
              <a:buSzPts val="2400"/>
              <a:buFont typeface="Calibri"/>
              <a:buNone/>
            </a:pPr>
            <a:r>
              <a:rPr b="0" i="0" lang="en-US" sz="1800" u="none" cap="none" strike="noStrike">
                <a:solidFill>
                  <a:schemeClr val="dk1"/>
                </a:solidFill>
                <a:latin typeface="Arial"/>
                <a:ea typeface="Arial"/>
                <a:cs typeface="Arial"/>
                <a:sym typeface="Arial"/>
              </a:rPr>
              <a:t>Monday, October 12th, 2020</a:t>
            </a:r>
            <a:endParaRPr b="0" i="0" sz="2400" u="none" cap="none" strike="noStrik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10"/>
          <p:cNvSpPr txBox="1"/>
          <p:nvPr/>
        </p:nvSpPr>
        <p:spPr>
          <a:xfrm>
            <a:off x="628560" y="273960"/>
            <a:ext cx="7886400" cy="9939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Tying it all together: Bomblab</a:t>
            </a:r>
            <a:endParaRPr b="0" i="0" sz="1350" u="none" cap="none" strike="noStrike">
              <a:solidFill>
                <a:srgbClr val="000000"/>
              </a:solidFill>
              <a:latin typeface="Arial"/>
              <a:ea typeface="Arial"/>
              <a:cs typeface="Arial"/>
              <a:sym typeface="Arial"/>
            </a:endParaRPr>
          </a:p>
        </p:txBody>
      </p:sp>
      <p:pic>
        <p:nvPicPr>
          <p:cNvPr id="263" name="Google Shape;263;p10"/>
          <p:cNvPicPr preferRelativeResize="0"/>
          <p:nvPr/>
        </p:nvPicPr>
        <p:blipFill rotWithShape="1">
          <a:blip r:embed="rId3">
            <a:alphaModFix/>
          </a:blip>
          <a:srcRect b="0" l="0" r="0" t="2037"/>
          <a:stretch/>
        </p:blipFill>
        <p:spPr>
          <a:xfrm>
            <a:off x="335600" y="1267850"/>
            <a:ext cx="8472800" cy="28513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11"/>
          <p:cNvSpPr txBox="1"/>
          <p:nvPr/>
        </p:nvSpPr>
        <p:spPr>
          <a:xfrm>
            <a:off x="628560" y="273960"/>
            <a:ext cx="7886400" cy="9939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Tying it all together: Bomblab</a:t>
            </a:r>
            <a:endParaRPr b="0" i="0" sz="1350" u="none" cap="none" strike="noStrike">
              <a:solidFill>
                <a:srgbClr val="000000"/>
              </a:solidFill>
              <a:latin typeface="Arial"/>
              <a:ea typeface="Arial"/>
              <a:cs typeface="Arial"/>
              <a:sym typeface="Arial"/>
            </a:endParaRPr>
          </a:p>
        </p:txBody>
      </p:sp>
      <p:pic>
        <p:nvPicPr>
          <p:cNvPr id="269" name="Google Shape;269;p11"/>
          <p:cNvPicPr preferRelativeResize="0"/>
          <p:nvPr/>
        </p:nvPicPr>
        <p:blipFill rotWithShape="1">
          <a:blip r:embed="rId3">
            <a:alphaModFix/>
          </a:blip>
          <a:srcRect b="0" l="0" r="0" t="2037"/>
          <a:stretch/>
        </p:blipFill>
        <p:spPr>
          <a:xfrm>
            <a:off x="335600" y="1267850"/>
            <a:ext cx="8472800" cy="2851300"/>
          </a:xfrm>
          <a:prstGeom prst="rect">
            <a:avLst/>
          </a:prstGeom>
          <a:noFill/>
          <a:ln>
            <a:noFill/>
          </a:ln>
        </p:spPr>
      </p:pic>
      <p:sp>
        <p:nvSpPr>
          <p:cNvPr id="270" name="Google Shape;270;p11"/>
          <p:cNvSpPr/>
          <p:nvPr/>
        </p:nvSpPr>
        <p:spPr>
          <a:xfrm>
            <a:off x="4751200" y="1983300"/>
            <a:ext cx="1144200" cy="327000"/>
          </a:xfrm>
          <a:prstGeom prst="rect">
            <a:avLst/>
          </a:prstGeom>
          <a:noFill/>
          <a:ln cap="flat" cmpd="sng" w="762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12"/>
          <p:cNvSpPr txBox="1"/>
          <p:nvPr/>
        </p:nvSpPr>
        <p:spPr>
          <a:xfrm>
            <a:off x="628560" y="273960"/>
            <a:ext cx="7886400" cy="9939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Tying it all together: Bomblab</a:t>
            </a:r>
            <a:endParaRPr b="0" i="0" sz="1350" u="none" cap="none" strike="noStrike">
              <a:solidFill>
                <a:srgbClr val="000000"/>
              </a:solidFill>
              <a:latin typeface="Arial"/>
              <a:ea typeface="Arial"/>
              <a:cs typeface="Arial"/>
              <a:sym typeface="Arial"/>
            </a:endParaRPr>
          </a:p>
        </p:txBody>
      </p:sp>
      <p:pic>
        <p:nvPicPr>
          <p:cNvPr id="276" name="Google Shape;276;p12"/>
          <p:cNvPicPr preferRelativeResize="0"/>
          <p:nvPr/>
        </p:nvPicPr>
        <p:blipFill rotWithShape="1">
          <a:blip r:embed="rId3">
            <a:alphaModFix/>
          </a:blip>
          <a:srcRect b="0" l="0" r="0" t="0"/>
          <a:stretch/>
        </p:blipFill>
        <p:spPr>
          <a:xfrm>
            <a:off x="361850" y="1211875"/>
            <a:ext cx="4514000" cy="3593050"/>
          </a:xfrm>
          <a:prstGeom prst="rect">
            <a:avLst/>
          </a:prstGeom>
          <a:noFill/>
          <a:ln>
            <a:noFill/>
          </a:ln>
        </p:spPr>
      </p:pic>
      <p:sp>
        <p:nvSpPr>
          <p:cNvPr id="277" name="Google Shape;277;p12"/>
          <p:cNvSpPr txBox="1"/>
          <p:nvPr/>
        </p:nvSpPr>
        <p:spPr>
          <a:xfrm>
            <a:off x="5062050" y="1220500"/>
            <a:ext cx="3770400" cy="27129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rgbClr val="000000"/>
                </a:solidFill>
                <a:latin typeface="Arial"/>
                <a:ea typeface="Arial"/>
                <a:cs typeface="Arial"/>
                <a:sym typeface="Arial"/>
              </a:rPr>
              <a:t>For the L1 dCache (data)</a:t>
            </a:r>
            <a:endParaRPr b="0" i="0" sz="2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rgbClr val="000000"/>
                </a:solidFill>
                <a:latin typeface="Arial"/>
                <a:ea typeface="Arial"/>
                <a:cs typeface="Arial"/>
                <a:sym typeface="Arial"/>
              </a:rPr>
              <a:t>C = 32768 (32 KiB)</a:t>
            </a:r>
            <a:endParaRPr b="0" i="0" sz="2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rgbClr val="000000"/>
                </a:solidFill>
                <a:latin typeface="Arial"/>
                <a:ea typeface="Arial"/>
                <a:cs typeface="Arial"/>
                <a:sym typeface="Arial"/>
              </a:rPr>
              <a:t>E = 8</a:t>
            </a:r>
            <a:endParaRPr b="0" i="0" sz="2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rgbClr val="000000"/>
                </a:solidFill>
                <a:latin typeface="Arial"/>
                <a:ea typeface="Arial"/>
                <a:cs typeface="Arial"/>
                <a:sym typeface="Arial"/>
              </a:rPr>
              <a:t>B = 64</a:t>
            </a:r>
            <a:endParaRPr b="0" i="0" sz="2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rgbClr val="000000"/>
                </a:solidFill>
                <a:latin typeface="Arial"/>
                <a:ea typeface="Arial"/>
                <a:cs typeface="Arial"/>
                <a:sym typeface="Arial"/>
              </a:rPr>
              <a:t>S = 64</a:t>
            </a:r>
            <a:endParaRPr b="0" i="0" sz="2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Arial"/>
              <a:ea typeface="Arial"/>
              <a:cs typeface="Arial"/>
              <a:sym typeface="Arial"/>
            </a:endParaRPr>
          </a:p>
        </p:txBody>
      </p:sp>
      <p:sp>
        <p:nvSpPr>
          <p:cNvPr id="278" name="Google Shape;278;p12"/>
          <p:cNvSpPr txBox="1"/>
          <p:nvPr/>
        </p:nvSpPr>
        <p:spPr>
          <a:xfrm>
            <a:off x="6154650" y="3853825"/>
            <a:ext cx="2403900" cy="435000"/>
          </a:xfrm>
          <a:prstGeom prst="rect">
            <a:avLst/>
          </a:prstGeom>
          <a:solidFill>
            <a:srgbClr val="FFFF00"/>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How did we get 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13"/>
          <p:cNvSpPr txBox="1"/>
          <p:nvPr/>
        </p:nvSpPr>
        <p:spPr>
          <a:xfrm>
            <a:off x="628560" y="273960"/>
            <a:ext cx="7886400" cy="9939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Tying it all together: Bomblab</a:t>
            </a:r>
            <a:endParaRPr b="0" i="0" sz="1350" u="none" cap="none" strike="noStrike">
              <a:solidFill>
                <a:srgbClr val="000000"/>
              </a:solidFill>
              <a:latin typeface="Arial"/>
              <a:ea typeface="Arial"/>
              <a:cs typeface="Arial"/>
              <a:sym typeface="Arial"/>
            </a:endParaRPr>
          </a:p>
        </p:txBody>
      </p:sp>
      <p:sp>
        <p:nvSpPr>
          <p:cNvPr id="284" name="Google Shape;284;p13"/>
          <p:cNvSpPr txBox="1"/>
          <p:nvPr/>
        </p:nvSpPr>
        <p:spPr>
          <a:xfrm>
            <a:off x="516150" y="1220500"/>
            <a:ext cx="8111700" cy="2677800"/>
          </a:xfrm>
          <a:prstGeom prst="rect">
            <a:avLst/>
          </a:prstGeom>
          <a:noFill/>
          <a:ln>
            <a:noFill/>
          </a:ln>
        </p:spPr>
        <p:txBody>
          <a:bodyPr anchorCtr="0" anchor="t" bIns="91425" lIns="91425" spcFirstLastPara="1" rIns="91425" wrap="square" tIns="91425">
            <a:noAutofit/>
          </a:bodyPr>
          <a:lstStyle/>
          <a:p>
            <a:pPr indent="-381000" lvl="0" marL="457200" marR="0" rtl="0" algn="l">
              <a:lnSpc>
                <a:spcPct val="150000"/>
              </a:lnSpc>
              <a:spcBef>
                <a:spcPts val="0"/>
              </a:spcBef>
              <a:spcAft>
                <a:spcPts val="0"/>
              </a:spcAft>
              <a:buClr>
                <a:srgbClr val="000000"/>
              </a:buClr>
              <a:buSzPts val="2400"/>
              <a:buFont typeface="Arial"/>
              <a:buChar char="●"/>
            </a:pPr>
            <a:r>
              <a:rPr b="0" i="0" lang="en-US" sz="2400" u="none" cap="none" strike="noStrike">
                <a:solidFill>
                  <a:srgbClr val="000000"/>
                </a:solidFill>
                <a:latin typeface="Arial"/>
                <a:ea typeface="Arial"/>
                <a:cs typeface="Arial"/>
                <a:sym typeface="Arial"/>
              </a:rPr>
              <a:t>64 bit address space: m = 64</a:t>
            </a:r>
            <a:endParaRPr b="0" i="0" sz="2400" u="none" cap="none" strike="noStrike">
              <a:solidFill>
                <a:srgbClr val="000000"/>
              </a:solidFill>
              <a:latin typeface="Arial"/>
              <a:ea typeface="Arial"/>
              <a:cs typeface="Arial"/>
              <a:sym typeface="Arial"/>
            </a:endParaRPr>
          </a:p>
          <a:p>
            <a:pPr indent="-381000" lvl="0" marL="457200" marR="0" rtl="0" algn="l">
              <a:lnSpc>
                <a:spcPct val="150000"/>
              </a:lnSpc>
              <a:spcBef>
                <a:spcPts val="0"/>
              </a:spcBef>
              <a:spcAft>
                <a:spcPts val="0"/>
              </a:spcAft>
              <a:buClr>
                <a:srgbClr val="000000"/>
              </a:buClr>
              <a:buSzPts val="2400"/>
              <a:buFont typeface="Arial"/>
              <a:buChar char="●"/>
            </a:pPr>
            <a:r>
              <a:rPr b="0" i="0" lang="en-US" sz="2400" u="none" cap="none" strike="noStrike">
                <a:solidFill>
                  <a:srgbClr val="000000"/>
                </a:solidFill>
                <a:latin typeface="Arial"/>
                <a:ea typeface="Arial"/>
                <a:cs typeface="Arial"/>
                <a:sym typeface="Arial"/>
              </a:rPr>
              <a:t>b = 6</a:t>
            </a:r>
            <a:endParaRPr b="0" i="0" sz="2400" u="none" cap="none" strike="noStrike">
              <a:solidFill>
                <a:srgbClr val="000000"/>
              </a:solidFill>
              <a:latin typeface="Arial"/>
              <a:ea typeface="Arial"/>
              <a:cs typeface="Arial"/>
              <a:sym typeface="Arial"/>
            </a:endParaRPr>
          </a:p>
          <a:p>
            <a:pPr indent="-381000" lvl="0" marL="457200" marR="0" rtl="0" algn="l">
              <a:lnSpc>
                <a:spcPct val="150000"/>
              </a:lnSpc>
              <a:spcBef>
                <a:spcPts val="0"/>
              </a:spcBef>
              <a:spcAft>
                <a:spcPts val="0"/>
              </a:spcAft>
              <a:buClr>
                <a:srgbClr val="000000"/>
              </a:buClr>
              <a:buSzPts val="2400"/>
              <a:buFont typeface="Arial"/>
              <a:buChar char="●"/>
            </a:pPr>
            <a:r>
              <a:rPr b="0" i="0" lang="en-US" sz="2400" u="none" cap="none" strike="noStrike">
                <a:solidFill>
                  <a:srgbClr val="000000"/>
                </a:solidFill>
                <a:latin typeface="Arial"/>
                <a:ea typeface="Arial"/>
                <a:cs typeface="Arial"/>
                <a:sym typeface="Arial"/>
              </a:rPr>
              <a:t>s = 6</a:t>
            </a:r>
            <a:endParaRPr b="0" i="0" sz="2400" u="none" cap="none" strike="noStrike">
              <a:solidFill>
                <a:srgbClr val="000000"/>
              </a:solidFill>
              <a:latin typeface="Arial"/>
              <a:ea typeface="Arial"/>
              <a:cs typeface="Arial"/>
              <a:sym typeface="Arial"/>
            </a:endParaRPr>
          </a:p>
          <a:p>
            <a:pPr indent="-381000" lvl="0" marL="457200" marR="0" rtl="0" algn="l">
              <a:lnSpc>
                <a:spcPct val="150000"/>
              </a:lnSpc>
              <a:spcBef>
                <a:spcPts val="0"/>
              </a:spcBef>
              <a:spcAft>
                <a:spcPts val="0"/>
              </a:spcAft>
              <a:buClr>
                <a:srgbClr val="000000"/>
              </a:buClr>
              <a:buSzPts val="2400"/>
              <a:buFont typeface="Arial"/>
              <a:buChar char="●"/>
            </a:pPr>
            <a:r>
              <a:rPr b="0" i="0" lang="en-US" sz="2400" u="none" cap="none" strike="noStrike">
                <a:solidFill>
                  <a:srgbClr val="000000"/>
                </a:solidFill>
                <a:latin typeface="Arial"/>
                <a:ea typeface="Arial"/>
                <a:cs typeface="Arial"/>
                <a:sym typeface="Arial"/>
              </a:rPr>
              <a:t>t = 52</a:t>
            </a:r>
            <a:endParaRPr b="0" i="0" sz="2400" u="none" cap="none" strike="noStrike">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14"/>
          <p:cNvSpPr txBox="1"/>
          <p:nvPr/>
        </p:nvSpPr>
        <p:spPr>
          <a:xfrm>
            <a:off x="628560" y="273960"/>
            <a:ext cx="7886400" cy="9939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Tying it all together: Bomblab</a:t>
            </a:r>
            <a:endParaRPr b="0" i="0" sz="1350" u="none" cap="none" strike="noStrike">
              <a:solidFill>
                <a:srgbClr val="000000"/>
              </a:solidFill>
              <a:latin typeface="Arial"/>
              <a:ea typeface="Arial"/>
              <a:cs typeface="Arial"/>
              <a:sym typeface="Arial"/>
            </a:endParaRPr>
          </a:p>
        </p:txBody>
      </p:sp>
      <p:sp>
        <p:nvSpPr>
          <p:cNvPr id="290" name="Google Shape;290;p14"/>
          <p:cNvSpPr txBox="1"/>
          <p:nvPr/>
        </p:nvSpPr>
        <p:spPr>
          <a:xfrm>
            <a:off x="628550" y="1267850"/>
            <a:ext cx="8111700" cy="1078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rgbClr val="000000"/>
                </a:solidFill>
                <a:latin typeface="Arial"/>
                <a:ea typeface="Arial"/>
                <a:cs typeface="Arial"/>
                <a:sym typeface="Arial"/>
              </a:rPr>
              <a:t>0x00604420  → 0b</a:t>
            </a:r>
            <a:r>
              <a:rPr b="0" i="0" lang="en-US" sz="2400" u="none" cap="none" strike="noStrike">
                <a:solidFill>
                  <a:srgbClr val="0000FF"/>
                </a:solidFill>
                <a:latin typeface="Arial"/>
                <a:ea typeface="Arial"/>
                <a:cs typeface="Arial"/>
                <a:sym typeface="Arial"/>
              </a:rPr>
              <a:t>0000000011000000100</a:t>
            </a:r>
            <a:r>
              <a:rPr b="0" i="0" lang="en-US" sz="2400" u="none" cap="none" strike="noStrike">
                <a:solidFill>
                  <a:srgbClr val="00FF00"/>
                </a:solidFill>
                <a:latin typeface="Arial"/>
                <a:ea typeface="Arial"/>
                <a:cs typeface="Arial"/>
                <a:sym typeface="Arial"/>
              </a:rPr>
              <a:t>010000</a:t>
            </a:r>
            <a:r>
              <a:rPr b="0" i="0" lang="en-US" sz="2400" u="none" cap="none" strike="noStrike">
                <a:solidFill>
                  <a:srgbClr val="FF0000"/>
                </a:solidFill>
                <a:latin typeface="Arial"/>
                <a:ea typeface="Arial"/>
                <a:cs typeface="Arial"/>
                <a:sym typeface="Arial"/>
              </a:rPr>
              <a:t>100000</a:t>
            </a:r>
            <a:endParaRPr b="0" i="0" sz="2400" u="none" cap="none" strike="noStrike">
              <a:solidFill>
                <a:srgbClr val="FF0000"/>
              </a:solidFill>
              <a:latin typeface="Arial"/>
              <a:ea typeface="Arial"/>
              <a:cs typeface="Arial"/>
              <a:sym typeface="Arial"/>
            </a:endParaRPr>
          </a:p>
        </p:txBody>
      </p:sp>
      <p:sp>
        <p:nvSpPr>
          <p:cNvPr id="291" name="Google Shape;291;p14"/>
          <p:cNvSpPr txBox="1"/>
          <p:nvPr/>
        </p:nvSpPr>
        <p:spPr>
          <a:xfrm>
            <a:off x="628550" y="2024825"/>
            <a:ext cx="5038500" cy="2548500"/>
          </a:xfrm>
          <a:prstGeom prst="rect">
            <a:avLst/>
          </a:prstGeom>
          <a:noFill/>
          <a:ln>
            <a:noFill/>
          </a:ln>
        </p:spPr>
        <p:txBody>
          <a:bodyPr anchorCtr="0" anchor="t" bIns="91425" lIns="91425" spcFirstLastPara="1" rIns="91425" wrap="square" tIns="91425">
            <a:noAutofit/>
          </a:bodyPr>
          <a:lstStyle/>
          <a:p>
            <a:pPr indent="-381000" lvl="0" marL="457200" marR="0" rtl="0" algn="l">
              <a:lnSpc>
                <a:spcPct val="150000"/>
              </a:lnSpc>
              <a:spcBef>
                <a:spcPts val="0"/>
              </a:spcBef>
              <a:spcAft>
                <a:spcPts val="0"/>
              </a:spcAft>
              <a:buClr>
                <a:srgbClr val="000000"/>
              </a:buClr>
              <a:buSzPts val="2400"/>
              <a:buFont typeface="Arial"/>
              <a:buChar char="●"/>
            </a:pPr>
            <a:r>
              <a:rPr b="0" i="0" lang="en-US" sz="2400" u="none" cap="none" strike="noStrike">
                <a:solidFill>
                  <a:schemeClr val="dk1"/>
                </a:solidFill>
                <a:latin typeface="Arial"/>
                <a:ea typeface="Arial"/>
                <a:cs typeface="Arial"/>
                <a:sym typeface="Arial"/>
              </a:rPr>
              <a:t>tag bits: </a:t>
            </a:r>
            <a:r>
              <a:rPr b="0" i="0" lang="en-US" sz="2400" u="none" cap="none" strike="noStrike">
                <a:solidFill>
                  <a:schemeClr val="hlink"/>
                </a:solidFill>
                <a:latin typeface="Arial"/>
                <a:ea typeface="Arial"/>
                <a:cs typeface="Arial"/>
                <a:sym typeface="Arial"/>
              </a:rPr>
              <a:t>0000000011000</a:t>
            </a:r>
            <a:r>
              <a:rPr b="0" i="0" lang="en-US" sz="2400" u="none" cap="none" strike="noStrike">
                <a:solidFill>
                  <a:srgbClr val="0000FF"/>
                </a:solidFill>
                <a:latin typeface="Arial"/>
                <a:ea typeface="Arial"/>
                <a:cs typeface="Arial"/>
                <a:sym typeface="Arial"/>
              </a:rPr>
              <a:t>000100</a:t>
            </a:r>
            <a:endParaRPr b="0" i="0" sz="2400" u="none" cap="none" strike="noStrike">
              <a:solidFill>
                <a:srgbClr val="000000"/>
              </a:solidFill>
              <a:latin typeface="Arial"/>
              <a:ea typeface="Arial"/>
              <a:cs typeface="Arial"/>
              <a:sym typeface="Arial"/>
            </a:endParaRPr>
          </a:p>
          <a:p>
            <a:pPr indent="-381000" lvl="0" marL="457200" marR="0" rtl="0" algn="l">
              <a:lnSpc>
                <a:spcPct val="150000"/>
              </a:lnSpc>
              <a:spcBef>
                <a:spcPts val="0"/>
              </a:spcBef>
              <a:spcAft>
                <a:spcPts val="0"/>
              </a:spcAft>
              <a:buClr>
                <a:srgbClr val="000000"/>
              </a:buClr>
              <a:buSzPts val="2400"/>
              <a:buFont typeface="Arial"/>
              <a:buChar char="●"/>
            </a:pPr>
            <a:r>
              <a:rPr b="0" i="0" lang="en-US" sz="2400" u="none" cap="none" strike="noStrike">
                <a:solidFill>
                  <a:schemeClr val="dk1"/>
                </a:solidFill>
                <a:latin typeface="Arial"/>
                <a:ea typeface="Arial"/>
                <a:cs typeface="Arial"/>
                <a:sym typeface="Arial"/>
              </a:rPr>
              <a:t>set index bits: </a:t>
            </a:r>
            <a:r>
              <a:rPr b="0" i="0" lang="en-US" sz="2400" u="none" cap="none" strike="noStrike">
                <a:solidFill>
                  <a:srgbClr val="00FF00"/>
                </a:solidFill>
                <a:latin typeface="Arial"/>
                <a:ea typeface="Arial"/>
                <a:cs typeface="Arial"/>
                <a:sym typeface="Arial"/>
              </a:rPr>
              <a:t>010000</a:t>
            </a:r>
            <a:r>
              <a:rPr b="0" i="0" lang="en-US" sz="2400" u="none" cap="none" strike="noStrike">
                <a:solidFill>
                  <a:schemeClr val="dk1"/>
                </a:solidFill>
                <a:latin typeface="Arial"/>
                <a:ea typeface="Arial"/>
                <a:cs typeface="Arial"/>
                <a:sym typeface="Arial"/>
              </a:rPr>
              <a:t> </a:t>
            </a:r>
            <a:endParaRPr b="0" i="0" sz="2400" u="none" cap="none" strike="noStrike">
              <a:solidFill>
                <a:srgbClr val="000000"/>
              </a:solidFill>
              <a:latin typeface="Arial"/>
              <a:ea typeface="Arial"/>
              <a:cs typeface="Arial"/>
              <a:sym typeface="Arial"/>
            </a:endParaRPr>
          </a:p>
          <a:p>
            <a:pPr indent="-381000" lvl="0" marL="457200" marR="0" rtl="0" algn="l">
              <a:lnSpc>
                <a:spcPct val="150000"/>
              </a:lnSpc>
              <a:spcBef>
                <a:spcPts val="0"/>
              </a:spcBef>
              <a:spcAft>
                <a:spcPts val="0"/>
              </a:spcAft>
              <a:buClr>
                <a:srgbClr val="000000"/>
              </a:buClr>
              <a:buSzPts val="2400"/>
              <a:buFont typeface="Arial"/>
              <a:buChar char="●"/>
            </a:pPr>
            <a:r>
              <a:rPr b="0" i="0" lang="en-US" sz="2400" u="none" cap="none" strike="noStrike">
                <a:solidFill>
                  <a:srgbClr val="000000"/>
                </a:solidFill>
                <a:latin typeface="Arial"/>
                <a:ea typeface="Arial"/>
                <a:cs typeface="Arial"/>
                <a:sym typeface="Arial"/>
              </a:rPr>
              <a:t>block offset bits: </a:t>
            </a:r>
            <a:r>
              <a:rPr b="0" i="0" lang="en-US" sz="2400" u="none" cap="none" strike="noStrike">
                <a:solidFill>
                  <a:srgbClr val="FF0000"/>
                </a:solidFill>
                <a:latin typeface="Arial"/>
                <a:ea typeface="Arial"/>
                <a:cs typeface="Arial"/>
                <a:sym typeface="Arial"/>
              </a:rPr>
              <a:t>100000</a:t>
            </a:r>
            <a:endParaRPr b="0" i="0" sz="2400" u="none" cap="none" strike="noStrike">
              <a:solidFill>
                <a:srgbClr val="0000FF"/>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2400"/>
              <a:buFont typeface="Arial"/>
              <a:buNone/>
            </a:pPr>
            <a:r>
              <a:t/>
            </a:r>
            <a:endParaRPr b="0" i="0" sz="2400" u="none" cap="none" strike="noStrik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15"/>
          <p:cNvSpPr txBox="1"/>
          <p:nvPr>
            <p:ph type="title"/>
          </p:nvPr>
        </p:nvSpPr>
        <p:spPr>
          <a:xfrm>
            <a:off x="722312" y="3305175"/>
            <a:ext cx="7772400" cy="1021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3000"/>
              <a:buFont typeface="Arial"/>
              <a:buNone/>
            </a:pPr>
            <a:r>
              <a:rPr lang="en-US"/>
              <a:t>Activity 1: Traces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0" name="Shape 300"/>
        <p:cNvGrpSpPr/>
        <p:nvPr/>
      </p:nvGrpSpPr>
      <p:grpSpPr>
        <a:xfrm>
          <a:off x="0" y="0"/>
          <a:ext cx="0" cy="0"/>
          <a:chOff x="0" y="0"/>
          <a:chExt cx="0" cy="0"/>
        </a:xfrm>
      </p:grpSpPr>
      <p:sp>
        <p:nvSpPr>
          <p:cNvPr id="301" name="Google Shape;301;p16"/>
          <p:cNvSpPr/>
          <p:nvPr/>
        </p:nvSpPr>
        <p:spPr>
          <a:xfrm>
            <a:off x="1098250" y="1879925"/>
            <a:ext cx="7533300" cy="2238000"/>
          </a:xfrm>
          <a:prstGeom prst="roundRect">
            <a:avLst>
              <a:gd fmla="val 16667" name="adj"/>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2" name="Google Shape;302;p16"/>
          <p:cNvSpPr txBox="1"/>
          <p:nvPr>
            <p:ph type="title"/>
          </p:nvPr>
        </p:nvSpPr>
        <p:spPr>
          <a:xfrm>
            <a:off x="357017" y="326758"/>
            <a:ext cx="7592100" cy="5715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3000"/>
              <a:buNone/>
            </a:pPr>
            <a:r>
              <a:rPr lang="en-US"/>
              <a:t>Tracing a Cache</a:t>
            </a:r>
            <a:endParaRPr/>
          </a:p>
        </p:txBody>
      </p:sp>
      <p:sp>
        <p:nvSpPr>
          <p:cNvPr id="303" name="Google Shape;303;p16"/>
          <p:cNvSpPr txBox="1"/>
          <p:nvPr>
            <p:ph idx="1" type="body"/>
          </p:nvPr>
        </p:nvSpPr>
        <p:spPr>
          <a:xfrm>
            <a:off x="396875" y="1021550"/>
            <a:ext cx="7398600" cy="608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400"/>
              <a:buNone/>
            </a:pPr>
            <a:r>
              <a:rPr lang="en-US"/>
              <a:t>Example Cache: -s 1 -E 2 -b 2 (S=2 B=4) </a:t>
            </a:r>
            <a:endParaRPr/>
          </a:p>
        </p:txBody>
      </p:sp>
      <p:sp>
        <p:nvSpPr>
          <p:cNvPr id="304" name="Google Shape;304;p16"/>
          <p:cNvSpPr/>
          <p:nvPr/>
        </p:nvSpPr>
        <p:spPr>
          <a:xfrm>
            <a:off x="1503275" y="2057125"/>
            <a:ext cx="2863200" cy="8109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5" name="Google Shape;305;p16"/>
          <p:cNvSpPr/>
          <p:nvPr/>
        </p:nvSpPr>
        <p:spPr>
          <a:xfrm>
            <a:off x="5085925" y="2057125"/>
            <a:ext cx="2863200" cy="8109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6" name="Google Shape;306;p16"/>
          <p:cNvSpPr/>
          <p:nvPr/>
        </p:nvSpPr>
        <p:spPr>
          <a:xfrm>
            <a:off x="1503275" y="3004275"/>
            <a:ext cx="2863200" cy="8109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7" name="Google Shape;307;p16"/>
          <p:cNvSpPr/>
          <p:nvPr/>
        </p:nvSpPr>
        <p:spPr>
          <a:xfrm>
            <a:off x="5085925" y="3004275"/>
            <a:ext cx="2863200" cy="8109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8" name="Google Shape;308;p16"/>
          <p:cNvSpPr/>
          <p:nvPr/>
        </p:nvSpPr>
        <p:spPr>
          <a:xfrm>
            <a:off x="1714500" y="22723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b=00</a:t>
            </a:r>
            <a:endParaRPr b="0" i="0" sz="900" u="none" cap="none" strike="noStrike">
              <a:solidFill>
                <a:srgbClr val="000000"/>
              </a:solidFill>
              <a:latin typeface="Arial"/>
              <a:ea typeface="Arial"/>
              <a:cs typeface="Arial"/>
              <a:sym typeface="Arial"/>
            </a:endParaRPr>
          </a:p>
        </p:txBody>
      </p:sp>
      <p:sp>
        <p:nvSpPr>
          <p:cNvPr id="309" name="Google Shape;309;p16"/>
          <p:cNvSpPr txBox="1"/>
          <p:nvPr/>
        </p:nvSpPr>
        <p:spPr>
          <a:xfrm>
            <a:off x="118075" y="2344000"/>
            <a:ext cx="692100" cy="4011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S = 0</a:t>
            </a:r>
            <a:endParaRPr b="0" i="0" sz="1400" u="none" cap="none" strike="noStrike">
              <a:solidFill>
                <a:srgbClr val="000000"/>
              </a:solidFill>
              <a:latin typeface="Arial"/>
              <a:ea typeface="Arial"/>
              <a:cs typeface="Arial"/>
              <a:sym typeface="Arial"/>
            </a:endParaRPr>
          </a:p>
        </p:txBody>
      </p:sp>
      <p:sp>
        <p:nvSpPr>
          <p:cNvPr id="310" name="Google Shape;310;p16"/>
          <p:cNvSpPr txBox="1"/>
          <p:nvPr/>
        </p:nvSpPr>
        <p:spPr>
          <a:xfrm>
            <a:off x="136475" y="3209175"/>
            <a:ext cx="692100" cy="4011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S = 1</a:t>
            </a:r>
            <a:endParaRPr b="0" i="0" sz="1400" u="none" cap="none" strike="noStrike">
              <a:solidFill>
                <a:srgbClr val="000000"/>
              </a:solidFill>
              <a:latin typeface="Arial"/>
              <a:ea typeface="Arial"/>
              <a:cs typeface="Arial"/>
              <a:sym typeface="Arial"/>
            </a:endParaRPr>
          </a:p>
        </p:txBody>
      </p:sp>
      <p:sp>
        <p:nvSpPr>
          <p:cNvPr id="311" name="Google Shape;311;p16"/>
          <p:cNvSpPr txBox="1"/>
          <p:nvPr/>
        </p:nvSpPr>
        <p:spPr>
          <a:xfrm>
            <a:off x="6171475" y="1519775"/>
            <a:ext cx="692100" cy="4011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E = 1</a:t>
            </a:r>
            <a:endParaRPr b="0" i="0" sz="1400" u="none" cap="none" strike="noStrike">
              <a:solidFill>
                <a:srgbClr val="000000"/>
              </a:solidFill>
              <a:latin typeface="Arial"/>
              <a:ea typeface="Arial"/>
              <a:cs typeface="Arial"/>
              <a:sym typeface="Arial"/>
            </a:endParaRPr>
          </a:p>
        </p:txBody>
      </p:sp>
      <p:sp>
        <p:nvSpPr>
          <p:cNvPr id="312" name="Google Shape;312;p16"/>
          <p:cNvSpPr txBox="1"/>
          <p:nvPr/>
        </p:nvSpPr>
        <p:spPr>
          <a:xfrm>
            <a:off x="2492100" y="1519775"/>
            <a:ext cx="692100" cy="4011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E = 0</a:t>
            </a:r>
            <a:endParaRPr b="0" i="0" sz="1400" u="none" cap="none" strike="noStrike">
              <a:solidFill>
                <a:srgbClr val="000000"/>
              </a:solidFill>
              <a:latin typeface="Arial"/>
              <a:ea typeface="Arial"/>
              <a:cs typeface="Arial"/>
              <a:sym typeface="Arial"/>
            </a:endParaRPr>
          </a:p>
        </p:txBody>
      </p:sp>
      <p:sp>
        <p:nvSpPr>
          <p:cNvPr id="313" name="Google Shape;313;p16"/>
          <p:cNvSpPr/>
          <p:nvPr/>
        </p:nvSpPr>
        <p:spPr>
          <a:xfrm>
            <a:off x="2314863" y="22723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b=01</a:t>
            </a:r>
            <a:endParaRPr b="0" i="0" sz="900" u="none" cap="none" strike="noStrike">
              <a:solidFill>
                <a:srgbClr val="000000"/>
              </a:solidFill>
              <a:latin typeface="Arial"/>
              <a:ea typeface="Arial"/>
              <a:cs typeface="Arial"/>
              <a:sym typeface="Arial"/>
            </a:endParaRPr>
          </a:p>
        </p:txBody>
      </p:sp>
      <p:sp>
        <p:nvSpPr>
          <p:cNvPr id="314" name="Google Shape;314;p16"/>
          <p:cNvSpPr/>
          <p:nvPr/>
        </p:nvSpPr>
        <p:spPr>
          <a:xfrm>
            <a:off x="2957600" y="22723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b=10</a:t>
            </a:r>
            <a:endParaRPr b="0" i="0" sz="900" u="none" cap="none" strike="noStrike">
              <a:solidFill>
                <a:srgbClr val="000000"/>
              </a:solidFill>
              <a:latin typeface="Arial"/>
              <a:ea typeface="Arial"/>
              <a:cs typeface="Arial"/>
              <a:sym typeface="Arial"/>
            </a:endParaRPr>
          </a:p>
        </p:txBody>
      </p:sp>
      <p:sp>
        <p:nvSpPr>
          <p:cNvPr id="315" name="Google Shape;315;p16"/>
          <p:cNvSpPr/>
          <p:nvPr/>
        </p:nvSpPr>
        <p:spPr>
          <a:xfrm>
            <a:off x="3600350" y="22723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b=11</a:t>
            </a:r>
            <a:endParaRPr b="0" i="0" sz="900" u="none" cap="none" strike="noStrike">
              <a:solidFill>
                <a:srgbClr val="000000"/>
              </a:solidFill>
              <a:latin typeface="Arial"/>
              <a:ea typeface="Arial"/>
              <a:cs typeface="Arial"/>
              <a:sym typeface="Arial"/>
            </a:endParaRPr>
          </a:p>
        </p:txBody>
      </p:sp>
      <p:sp>
        <p:nvSpPr>
          <p:cNvPr id="316" name="Google Shape;316;p16"/>
          <p:cNvSpPr/>
          <p:nvPr/>
        </p:nvSpPr>
        <p:spPr>
          <a:xfrm>
            <a:off x="1714500" y="321952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b=00</a:t>
            </a:r>
            <a:endParaRPr b="0" i="0" sz="900" u="none" cap="none" strike="noStrike">
              <a:solidFill>
                <a:srgbClr val="000000"/>
              </a:solidFill>
              <a:latin typeface="Arial"/>
              <a:ea typeface="Arial"/>
              <a:cs typeface="Arial"/>
              <a:sym typeface="Arial"/>
            </a:endParaRPr>
          </a:p>
        </p:txBody>
      </p:sp>
      <p:sp>
        <p:nvSpPr>
          <p:cNvPr id="317" name="Google Shape;317;p16"/>
          <p:cNvSpPr/>
          <p:nvPr/>
        </p:nvSpPr>
        <p:spPr>
          <a:xfrm>
            <a:off x="2314863" y="32195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b=01</a:t>
            </a:r>
            <a:endParaRPr b="0" i="0" sz="900" u="none" cap="none" strike="noStrike">
              <a:solidFill>
                <a:srgbClr val="000000"/>
              </a:solidFill>
              <a:latin typeface="Arial"/>
              <a:ea typeface="Arial"/>
              <a:cs typeface="Arial"/>
              <a:sym typeface="Arial"/>
            </a:endParaRPr>
          </a:p>
        </p:txBody>
      </p:sp>
      <p:sp>
        <p:nvSpPr>
          <p:cNvPr id="318" name="Google Shape;318;p16"/>
          <p:cNvSpPr/>
          <p:nvPr/>
        </p:nvSpPr>
        <p:spPr>
          <a:xfrm>
            <a:off x="2957600" y="321952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b=10</a:t>
            </a:r>
            <a:endParaRPr b="0" i="0" sz="900" u="none" cap="none" strike="noStrike">
              <a:solidFill>
                <a:srgbClr val="000000"/>
              </a:solidFill>
              <a:latin typeface="Arial"/>
              <a:ea typeface="Arial"/>
              <a:cs typeface="Arial"/>
              <a:sym typeface="Arial"/>
            </a:endParaRPr>
          </a:p>
        </p:txBody>
      </p:sp>
      <p:sp>
        <p:nvSpPr>
          <p:cNvPr id="319" name="Google Shape;319;p16"/>
          <p:cNvSpPr/>
          <p:nvPr/>
        </p:nvSpPr>
        <p:spPr>
          <a:xfrm>
            <a:off x="3600350" y="32195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b=11</a:t>
            </a:r>
            <a:endParaRPr b="0" i="0" sz="900" u="none" cap="none" strike="noStrike">
              <a:solidFill>
                <a:srgbClr val="000000"/>
              </a:solidFill>
              <a:latin typeface="Arial"/>
              <a:ea typeface="Arial"/>
              <a:cs typeface="Arial"/>
              <a:sym typeface="Arial"/>
            </a:endParaRPr>
          </a:p>
        </p:txBody>
      </p:sp>
      <p:sp>
        <p:nvSpPr>
          <p:cNvPr id="320" name="Google Shape;320;p16"/>
          <p:cNvSpPr/>
          <p:nvPr/>
        </p:nvSpPr>
        <p:spPr>
          <a:xfrm>
            <a:off x="5321250" y="22723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b=00</a:t>
            </a:r>
            <a:endParaRPr b="0" i="0" sz="900" u="none" cap="none" strike="noStrike">
              <a:solidFill>
                <a:srgbClr val="000000"/>
              </a:solidFill>
              <a:latin typeface="Arial"/>
              <a:ea typeface="Arial"/>
              <a:cs typeface="Arial"/>
              <a:sym typeface="Arial"/>
            </a:endParaRPr>
          </a:p>
        </p:txBody>
      </p:sp>
      <p:sp>
        <p:nvSpPr>
          <p:cNvPr id="321" name="Google Shape;321;p16"/>
          <p:cNvSpPr/>
          <p:nvPr/>
        </p:nvSpPr>
        <p:spPr>
          <a:xfrm>
            <a:off x="5921613" y="22723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b=01</a:t>
            </a:r>
            <a:endParaRPr b="0" i="0" sz="900" u="none" cap="none" strike="noStrike">
              <a:solidFill>
                <a:srgbClr val="000000"/>
              </a:solidFill>
              <a:latin typeface="Arial"/>
              <a:ea typeface="Arial"/>
              <a:cs typeface="Arial"/>
              <a:sym typeface="Arial"/>
            </a:endParaRPr>
          </a:p>
        </p:txBody>
      </p:sp>
      <p:sp>
        <p:nvSpPr>
          <p:cNvPr id="322" name="Google Shape;322;p16"/>
          <p:cNvSpPr/>
          <p:nvPr/>
        </p:nvSpPr>
        <p:spPr>
          <a:xfrm>
            <a:off x="6564350" y="22723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b=10</a:t>
            </a:r>
            <a:endParaRPr b="0" i="0" sz="900" u="none" cap="none" strike="noStrike">
              <a:solidFill>
                <a:srgbClr val="000000"/>
              </a:solidFill>
              <a:latin typeface="Arial"/>
              <a:ea typeface="Arial"/>
              <a:cs typeface="Arial"/>
              <a:sym typeface="Arial"/>
            </a:endParaRPr>
          </a:p>
        </p:txBody>
      </p:sp>
      <p:sp>
        <p:nvSpPr>
          <p:cNvPr id="323" name="Google Shape;323;p16"/>
          <p:cNvSpPr/>
          <p:nvPr/>
        </p:nvSpPr>
        <p:spPr>
          <a:xfrm>
            <a:off x="7207100" y="22723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b=11</a:t>
            </a:r>
            <a:endParaRPr b="0" i="0" sz="900" u="none" cap="none" strike="noStrike">
              <a:solidFill>
                <a:srgbClr val="000000"/>
              </a:solidFill>
              <a:latin typeface="Arial"/>
              <a:ea typeface="Arial"/>
              <a:cs typeface="Arial"/>
              <a:sym typeface="Arial"/>
            </a:endParaRPr>
          </a:p>
        </p:txBody>
      </p:sp>
      <p:sp>
        <p:nvSpPr>
          <p:cNvPr id="324" name="Google Shape;324;p16"/>
          <p:cNvSpPr/>
          <p:nvPr/>
        </p:nvSpPr>
        <p:spPr>
          <a:xfrm>
            <a:off x="5321250" y="321952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b=00</a:t>
            </a:r>
            <a:endParaRPr b="0" i="0" sz="900" u="none" cap="none" strike="noStrike">
              <a:solidFill>
                <a:srgbClr val="000000"/>
              </a:solidFill>
              <a:latin typeface="Arial"/>
              <a:ea typeface="Arial"/>
              <a:cs typeface="Arial"/>
              <a:sym typeface="Arial"/>
            </a:endParaRPr>
          </a:p>
        </p:txBody>
      </p:sp>
      <p:sp>
        <p:nvSpPr>
          <p:cNvPr id="325" name="Google Shape;325;p16"/>
          <p:cNvSpPr/>
          <p:nvPr/>
        </p:nvSpPr>
        <p:spPr>
          <a:xfrm>
            <a:off x="5921613" y="32195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b=01</a:t>
            </a:r>
            <a:endParaRPr b="0" i="0" sz="900" u="none" cap="none" strike="noStrike">
              <a:solidFill>
                <a:srgbClr val="000000"/>
              </a:solidFill>
              <a:latin typeface="Arial"/>
              <a:ea typeface="Arial"/>
              <a:cs typeface="Arial"/>
              <a:sym typeface="Arial"/>
            </a:endParaRPr>
          </a:p>
        </p:txBody>
      </p:sp>
      <p:sp>
        <p:nvSpPr>
          <p:cNvPr id="326" name="Google Shape;326;p16"/>
          <p:cNvSpPr/>
          <p:nvPr/>
        </p:nvSpPr>
        <p:spPr>
          <a:xfrm>
            <a:off x="6564350" y="321952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b=10</a:t>
            </a:r>
            <a:endParaRPr b="0" i="0" sz="900" u="none" cap="none" strike="noStrike">
              <a:solidFill>
                <a:srgbClr val="000000"/>
              </a:solidFill>
              <a:latin typeface="Arial"/>
              <a:ea typeface="Arial"/>
              <a:cs typeface="Arial"/>
              <a:sym typeface="Arial"/>
            </a:endParaRPr>
          </a:p>
        </p:txBody>
      </p:sp>
      <p:sp>
        <p:nvSpPr>
          <p:cNvPr id="327" name="Google Shape;327;p16"/>
          <p:cNvSpPr/>
          <p:nvPr/>
        </p:nvSpPr>
        <p:spPr>
          <a:xfrm>
            <a:off x="7207100" y="32195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b=11</a:t>
            </a:r>
            <a:endParaRPr b="0" i="0" sz="900" u="none" cap="none" strike="noStrike">
              <a:solidFill>
                <a:srgbClr val="000000"/>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1" name="Shape 331"/>
        <p:cNvGrpSpPr/>
        <p:nvPr/>
      </p:nvGrpSpPr>
      <p:grpSpPr>
        <a:xfrm>
          <a:off x="0" y="0"/>
          <a:ext cx="0" cy="0"/>
          <a:chOff x="0" y="0"/>
          <a:chExt cx="0" cy="0"/>
        </a:xfrm>
      </p:grpSpPr>
      <p:sp>
        <p:nvSpPr>
          <p:cNvPr id="332" name="Google Shape;332;p17"/>
          <p:cNvSpPr txBox="1"/>
          <p:nvPr>
            <p:ph type="title"/>
          </p:nvPr>
        </p:nvSpPr>
        <p:spPr>
          <a:xfrm>
            <a:off x="357017" y="326758"/>
            <a:ext cx="7592100" cy="5715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3000"/>
              <a:buNone/>
            </a:pPr>
            <a:r>
              <a:rPr lang="en-US"/>
              <a:t>Example Trace</a:t>
            </a:r>
            <a:endParaRPr/>
          </a:p>
        </p:txBody>
      </p:sp>
      <p:sp>
        <p:nvSpPr>
          <p:cNvPr id="333" name="Google Shape;333;p17"/>
          <p:cNvSpPr txBox="1"/>
          <p:nvPr>
            <p:ph idx="1" type="body"/>
          </p:nvPr>
        </p:nvSpPr>
        <p:spPr>
          <a:xfrm>
            <a:off x="396875" y="1021550"/>
            <a:ext cx="3952800" cy="37290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400"/>
              <a:buNone/>
            </a:pPr>
            <a:r>
              <a:rPr lang="en-US"/>
              <a:t>L - Load	</a:t>
            </a:r>
            <a:endParaRPr/>
          </a:p>
          <a:p>
            <a:pPr indent="0" lvl="0" marL="0" rtl="0" algn="l">
              <a:lnSpc>
                <a:spcPct val="100000"/>
              </a:lnSpc>
              <a:spcBef>
                <a:spcPts val="0"/>
              </a:spcBef>
              <a:spcAft>
                <a:spcPts val="0"/>
              </a:spcAft>
              <a:buSzPts val="2400"/>
              <a:buNone/>
            </a:pPr>
            <a:r>
              <a:rPr lang="en-US"/>
              <a:t>S - Store</a:t>
            </a:r>
            <a:endParaRPr/>
          </a:p>
          <a:p>
            <a:pPr indent="0" lvl="0" marL="0" rtl="0" algn="l">
              <a:lnSpc>
                <a:spcPct val="100000"/>
              </a:lnSpc>
              <a:spcBef>
                <a:spcPts val="0"/>
              </a:spcBef>
              <a:spcAft>
                <a:spcPts val="0"/>
              </a:spcAft>
              <a:buSzPts val="2400"/>
              <a:buNone/>
            </a:pPr>
            <a:r>
              <a:t/>
            </a:r>
            <a:endParaRPr/>
          </a:p>
          <a:p>
            <a:pPr indent="0" lvl="0" marL="0" rtl="0" algn="l">
              <a:lnSpc>
                <a:spcPct val="100000"/>
              </a:lnSpc>
              <a:spcBef>
                <a:spcPts val="0"/>
              </a:spcBef>
              <a:spcAft>
                <a:spcPts val="0"/>
              </a:spcAft>
              <a:buSzPts val="2400"/>
              <a:buNone/>
            </a:pPr>
            <a:r>
              <a:rPr lang="en-US"/>
              <a:t>Memory Location</a:t>
            </a:r>
            <a:endParaRPr/>
          </a:p>
          <a:p>
            <a:pPr indent="0" lvl="0" marL="0" rtl="0" algn="l">
              <a:lnSpc>
                <a:spcPct val="100000"/>
              </a:lnSpc>
              <a:spcBef>
                <a:spcPts val="0"/>
              </a:spcBef>
              <a:spcAft>
                <a:spcPts val="0"/>
              </a:spcAft>
              <a:buSzPts val="2400"/>
              <a:buNone/>
            </a:pPr>
            <a:r>
              <a:t/>
            </a:r>
            <a:endParaRPr/>
          </a:p>
          <a:p>
            <a:pPr indent="0" lvl="0" marL="0" rtl="0" algn="l">
              <a:lnSpc>
                <a:spcPct val="100000"/>
              </a:lnSpc>
              <a:spcBef>
                <a:spcPts val="0"/>
              </a:spcBef>
              <a:spcAft>
                <a:spcPts val="0"/>
              </a:spcAft>
              <a:buSzPts val="2400"/>
              <a:buNone/>
            </a:pPr>
            <a:r>
              <a:rPr lang="en-US"/>
              <a:t>Size</a:t>
            </a:r>
            <a:endParaRPr/>
          </a:p>
        </p:txBody>
      </p:sp>
      <p:sp>
        <p:nvSpPr>
          <p:cNvPr id="334" name="Google Shape;334;p17"/>
          <p:cNvSpPr txBox="1"/>
          <p:nvPr>
            <p:ph idx="1" type="body"/>
          </p:nvPr>
        </p:nvSpPr>
        <p:spPr>
          <a:xfrm>
            <a:off x="4628300" y="1063800"/>
            <a:ext cx="3952800" cy="3015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400"/>
              <a:buNone/>
            </a:pPr>
            <a:r>
              <a:rPr lang="en-US"/>
              <a:t>Jack.trace</a:t>
            </a:r>
            <a:endParaRPr/>
          </a:p>
          <a:p>
            <a:pPr indent="0" lvl="0" marL="0" rtl="0" algn="l">
              <a:lnSpc>
                <a:spcPct val="100000"/>
              </a:lnSpc>
              <a:spcBef>
                <a:spcPts val="0"/>
              </a:spcBef>
              <a:spcAft>
                <a:spcPts val="0"/>
              </a:spcAft>
              <a:buSzPts val="2400"/>
              <a:buNone/>
            </a:pPr>
            <a:r>
              <a:rPr lang="en-US"/>
              <a:t>L 0,4</a:t>
            </a:r>
            <a:endParaRPr/>
          </a:p>
          <a:p>
            <a:pPr indent="0" lvl="0" marL="0" rtl="0" algn="l">
              <a:lnSpc>
                <a:spcPct val="100000"/>
              </a:lnSpc>
              <a:spcBef>
                <a:spcPts val="0"/>
              </a:spcBef>
              <a:spcAft>
                <a:spcPts val="0"/>
              </a:spcAft>
              <a:buSzPts val="2400"/>
              <a:buNone/>
            </a:pPr>
            <a:r>
              <a:rPr lang="en-US"/>
              <a:t>S 0,4</a:t>
            </a:r>
            <a:endParaRPr/>
          </a:p>
          <a:p>
            <a:pPr indent="0" lvl="0" marL="0" rtl="0" algn="l">
              <a:lnSpc>
                <a:spcPct val="100000"/>
              </a:lnSpc>
              <a:spcBef>
                <a:spcPts val="0"/>
              </a:spcBef>
              <a:spcAft>
                <a:spcPts val="0"/>
              </a:spcAft>
              <a:buSzPts val="2400"/>
              <a:buNone/>
            </a:pPr>
            <a:r>
              <a:rPr lang="en-US"/>
              <a:t>L 0,1</a:t>
            </a:r>
            <a:endParaRPr/>
          </a:p>
          <a:p>
            <a:pPr indent="0" lvl="0" marL="0" rtl="0" algn="l">
              <a:lnSpc>
                <a:spcPct val="100000"/>
              </a:lnSpc>
              <a:spcBef>
                <a:spcPts val="0"/>
              </a:spcBef>
              <a:spcAft>
                <a:spcPts val="0"/>
              </a:spcAft>
              <a:buSzPts val="2400"/>
              <a:buNone/>
            </a:pPr>
            <a:r>
              <a:rPr lang="en-US"/>
              <a:t>L 6,1</a:t>
            </a:r>
            <a:endParaRPr/>
          </a:p>
          <a:p>
            <a:pPr indent="0" lvl="0" marL="0" rtl="0" algn="l">
              <a:lnSpc>
                <a:spcPct val="100000"/>
              </a:lnSpc>
              <a:spcBef>
                <a:spcPts val="0"/>
              </a:spcBef>
              <a:spcAft>
                <a:spcPts val="0"/>
              </a:spcAft>
              <a:buSzPts val="2400"/>
              <a:buNone/>
            </a:pPr>
            <a:r>
              <a:rPr lang="en-US"/>
              <a:t>L 5,1</a:t>
            </a:r>
            <a:endParaRPr/>
          </a:p>
          <a:p>
            <a:pPr indent="0" lvl="0" marL="0" rtl="0" algn="l">
              <a:lnSpc>
                <a:spcPct val="100000"/>
              </a:lnSpc>
              <a:spcBef>
                <a:spcPts val="0"/>
              </a:spcBef>
              <a:spcAft>
                <a:spcPts val="0"/>
              </a:spcAft>
              <a:buSzPts val="2400"/>
              <a:buNone/>
            </a:pPr>
            <a:r>
              <a:rPr lang="en-US"/>
              <a:t>L 6,1</a:t>
            </a:r>
            <a:endParaRPr/>
          </a:p>
          <a:p>
            <a:pPr indent="0" lvl="0" marL="0" rtl="0" algn="l">
              <a:lnSpc>
                <a:spcPct val="100000"/>
              </a:lnSpc>
              <a:spcBef>
                <a:spcPts val="0"/>
              </a:spcBef>
              <a:spcAft>
                <a:spcPts val="0"/>
              </a:spcAft>
              <a:buSzPts val="2400"/>
              <a:buNone/>
            </a:pPr>
            <a:r>
              <a:rPr lang="en-US"/>
              <a:t>L 7,1</a:t>
            </a:r>
            <a:endParaRPr/>
          </a:p>
          <a:p>
            <a:pPr indent="0" lvl="0" marL="0" rtl="0" algn="l">
              <a:lnSpc>
                <a:spcPct val="100000"/>
              </a:lnSpc>
              <a:spcBef>
                <a:spcPts val="0"/>
              </a:spcBef>
              <a:spcAft>
                <a:spcPts val="0"/>
              </a:spcAft>
              <a:buSzPts val="2400"/>
              <a:buNone/>
            </a:pPr>
            <a:r>
              <a:rPr lang="en-US"/>
              <a:t> </a:t>
            </a:r>
            <a:endParaRPr/>
          </a:p>
          <a:p>
            <a:pPr indent="0" lvl="0" marL="0" rtl="0" algn="l">
              <a:lnSpc>
                <a:spcPct val="100000"/>
              </a:lnSpc>
              <a:spcBef>
                <a:spcPts val="0"/>
              </a:spcBef>
              <a:spcAft>
                <a:spcPts val="0"/>
              </a:spcAft>
              <a:buSzPts val="2400"/>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8" name="Shape 338"/>
        <p:cNvGrpSpPr/>
        <p:nvPr/>
      </p:nvGrpSpPr>
      <p:grpSpPr>
        <a:xfrm>
          <a:off x="0" y="0"/>
          <a:ext cx="0" cy="0"/>
          <a:chOff x="0" y="0"/>
          <a:chExt cx="0" cy="0"/>
        </a:xfrm>
      </p:grpSpPr>
      <p:sp>
        <p:nvSpPr>
          <p:cNvPr id="339" name="Google Shape;339;p18"/>
          <p:cNvSpPr txBox="1"/>
          <p:nvPr>
            <p:ph idx="1" type="body"/>
          </p:nvPr>
        </p:nvSpPr>
        <p:spPr>
          <a:xfrm>
            <a:off x="0" y="2127600"/>
            <a:ext cx="3952800" cy="3015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400"/>
              <a:buNone/>
            </a:pPr>
            <a:r>
              <a:rPr lang="en-US"/>
              <a:t>Jack.trace</a:t>
            </a:r>
            <a:endParaRPr/>
          </a:p>
          <a:p>
            <a:pPr indent="0" lvl="0" marL="0" rtl="0" algn="l">
              <a:lnSpc>
                <a:spcPct val="100000"/>
              </a:lnSpc>
              <a:spcBef>
                <a:spcPts val="0"/>
              </a:spcBef>
              <a:spcAft>
                <a:spcPts val="0"/>
              </a:spcAft>
              <a:buSzPts val="2400"/>
              <a:buNone/>
            </a:pPr>
            <a:r>
              <a:rPr lang="en-US"/>
              <a:t>L 0,4</a:t>
            </a:r>
            <a:endParaRPr/>
          </a:p>
          <a:p>
            <a:pPr indent="0" lvl="0" marL="0" rtl="0" algn="l">
              <a:lnSpc>
                <a:spcPct val="100000"/>
              </a:lnSpc>
              <a:spcBef>
                <a:spcPts val="0"/>
              </a:spcBef>
              <a:spcAft>
                <a:spcPts val="0"/>
              </a:spcAft>
              <a:buSzPts val="2400"/>
              <a:buNone/>
            </a:pPr>
            <a:r>
              <a:rPr lang="en-US"/>
              <a:t>S 0,4</a:t>
            </a:r>
            <a:endParaRPr/>
          </a:p>
          <a:p>
            <a:pPr indent="0" lvl="0" marL="0" rtl="0" algn="l">
              <a:lnSpc>
                <a:spcPct val="100000"/>
              </a:lnSpc>
              <a:spcBef>
                <a:spcPts val="0"/>
              </a:spcBef>
              <a:spcAft>
                <a:spcPts val="0"/>
              </a:spcAft>
              <a:buSzPts val="2400"/>
              <a:buNone/>
            </a:pPr>
            <a:r>
              <a:rPr lang="en-US"/>
              <a:t>L 0,1</a:t>
            </a:r>
            <a:endParaRPr/>
          </a:p>
          <a:p>
            <a:pPr indent="0" lvl="0" marL="0" rtl="0" algn="l">
              <a:lnSpc>
                <a:spcPct val="100000"/>
              </a:lnSpc>
              <a:spcBef>
                <a:spcPts val="0"/>
              </a:spcBef>
              <a:spcAft>
                <a:spcPts val="0"/>
              </a:spcAft>
              <a:buSzPts val="2400"/>
              <a:buNone/>
            </a:pPr>
            <a:r>
              <a:rPr lang="en-US"/>
              <a:t>L 6,1</a:t>
            </a:r>
            <a:endParaRPr/>
          </a:p>
          <a:p>
            <a:pPr indent="0" lvl="0" marL="0" rtl="0" algn="l">
              <a:lnSpc>
                <a:spcPct val="100000"/>
              </a:lnSpc>
              <a:spcBef>
                <a:spcPts val="0"/>
              </a:spcBef>
              <a:spcAft>
                <a:spcPts val="0"/>
              </a:spcAft>
              <a:buSzPts val="2400"/>
              <a:buNone/>
            </a:pPr>
            <a:r>
              <a:rPr lang="en-US"/>
              <a:t>L 5,1</a:t>
            </a:r>
            <a:endParaRPr/>
          </a:p>
          <a:p>
            <a:pPr indent="0" lvl="0" marL="0" rtl="0" algn="l">
              <a:lnSpc>
                <a:spcPct val="100000"/>
              </a:lnSpc>
              <a:spcBef>
                <a:spcPts val="0"/>
              </a:spcBef>
              <a:spcAft>
                <a:spcPts val="0"/>
              </a:spcAft>
              <a:buSzPts val="2400"/>
              <a:buNone/>
            </a:pPr>
            <a:r>
              <a:rPr lang="en-US"/>
              <a:t>L 6,1</a:t>
            </a:r>
            <a:endParaRPr/>
          </a:p>
          <a:p>
            <a:pPr indent="0" lvl="0" marL="0" rtl="0" algn="l">
              <a:lnSpc>
                <a:spcPct val="100000"/>
              </a:lnSpc>
              <a:spcBef>
                <a:spcPts val="0"/>
              </a:spcBef>
              <a:spcAft>
                <a:spcPts val="0"/>
              </a:spcAft>
              <a:buSzPts val="2400"/>
              <a:buNone/>
            </a:pPr>
            <a:r>
              <a:rPr lang="en-US"/>
              <a:t>L 7,1</a:t>
            </a:r>
            <a:endParaRPr/>
          </a:p>
          <a:p>
            <a:pPr indent="0" lvl="0" marL="0" rtl="0" algn="l">
              <a:lnSpc>
                <a:spcPct val="100000"/>
              </a:lnSpc>
              <a:spcBef>
                <a:spcPts val="0"/>
              </a:spcBef>
              <a:spcAft>
                <a:spcPts val="0"/>
              </a:spcAft>
              <a:buSzPts val="2400"/>
              <a:buNone/>
            </a:pPr>
            <a:r>
              <a:rPr lang="en-US"/>
              <a:t> </a:t>
            </a:r>
            <a:endParaRPr/>
          </a:p>
          <a:p>
            <a:pPr indent="0" lvl="0" marL="0" rtl="0" algn="l">
              <a:lnSpc>
                <a:spcPct val="100000"/>
              </a:lnSpc>
              <a:spcBef>
                <a:spcPts val="0"/>
              </a:spcBef>
              <a:spcAft>
                <a:spcPts val="0"/>
              </a:spcAft>
              <a:buSzPts val="2400"/>
              <a:buNone/>
            </a:pPr>
            <a:r>
              <a:t/>
            </a:r>
            <a:endParaRPr/>
          </a:p>
        </p:txBody>
      </p:sp>
      <p:sp>
        <p:nvSpPr>
          <p:cNvPr id="340" name="Google Shape;340;p18"/>
          <p:cNvSpPr/>
          <p:nvPr/>
        </p:nvSpPr>
        <p:spPr>
          <a:xfrm>
            <a:off x="1610700" y="849525"/>
            <a:ext cx="7233300" cy="2238000"/>
          </a:xfrm>
          <a:prstGeom prst="roundRect">
            <a:avLst>
              <a:gd fmla="val 16667" name="adj"/>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1" name="Google Shape;341;p18"/>
          <p:cNvSpPr/>
          <p:nvPr/>
        </p:nvSpPr>
        <p:spPr>
          <a:xfrm>
            <a:off x="2015725" y="102672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2" name="Google Shape;342;p18"/>
          <p:cNvSpPr/>
          <p:nvPr/>
        </p:nvSpPr>
        <p:spPr>
          <a:xfrm>
            <a:off x="5598375" y="102672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3" name="Google Shape;343;p18"/>
          <p:cNvSpPr/>
          <p:nvPr/>
        </p:nvSpPr>
        <p:spPr>
          <a:xfrm>
            <a:off x="2015725" y="197387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4" name="Google Shape;344;p18"/>
          <p:cNvSpPr/>
          <p:nvPr/>
        </p:nvSpPr>
        <p:spPr>
          <a:xfrm>
            <a:off x="5598375" y="197387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5" name="Google Shape;345;p18"/>
          <p:cNvSpPr/>
          <p:nvPr/>
        </p:nvSpPr>
        <p:spPr>
          <a:xfrm>
            <a:off x="2226950" y="12419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346" name="Google Shape;346;p18"/>
          <p:cNvSpPr/>
          <p:nvPr/>
        </p:nvSpPr>
        <p:spPr>
          <a:xfrm>
            <a:off x="2827313" y="12419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347" name="Google Shape;347;p18"/>
          <p:cNvSpPr/>
          <p:nvPr/>
        </p:nvSpPr>
        <p:spPr>
          <a:xfrm>
            <a:off x="3470050" y="12419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348" name="Google Shape;348;p18"/>
          <p:cNvSpPr/>
          <p:nvPr/>
        </p:nvSpPr>
        <p:spPr>
          <a:xfrm>
            <a:off x="4112800" y="12419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349" name="Google Shape;349;p18"/>
          <p:cNvSpPr/>
          <p:nvPr/>
        </p:nvSpPr>
        <p:spPr>
          <a:xfrm>
            <a:off x="2226950" y="218912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350" name="Google Shape;350;p18"/>
          <p:cNvSpPr/>
          <p:nvPr/>
        </p:nvSpPr>
        <p:spPr>
          <a:xfrm>
            <a:off x="2827313" y="21891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351" name="Google Shape;351;p18"/>
          <p:cNvSpPr/>
          <p:nvPr/>
        </p:nvSpPr>
        <p:spPr>
          <a:xfrm>
            <a:off x="3470050" y="218912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352" name="Google Shape;352;p18"/>
          <p:cNvSpPr/>
          <p:nvPr/>
        </p:nvSpPr>
        <p:spPr>
          <a:xfrm>
            <a:off x="4112800" y="21891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353" name="Google Shape;353;p18"/>
          <p:cNvSpPr/>
          <p:nvPr/>
        </p:nvSpPr>
        <p:spPr>
          <a:xfrm>
            <a:off x="5833700" y="12419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354" name="Google Shape;354;p18"/>
          <p:cNvSpPr/>
          <p:nvPr/>
        </p:nvSpPr>
        <p:spPr>
          <a:xfrm>
            <a:off x="6434063" y="12419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355" name="Google Shape;355;p18"/>
          <p:cNvSpPr/>
          <p:nvPr/>
        </p:nvSpPr>
        <p:spPr>
          <a:xfrm>
            <a:off x="7076800" y="12419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356" name="Google Shape;356;p18"/>
          <p:cNvSpPr/>
          <p:nvPr/>
        </p:nvSpPr>
        <p:spPr>
          <a:xfrm>
            <a:off x="7719550" y="12419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357" name="Google Shape;357;p18"/>
          <p:cNvSpPr/>
          <p:nvPr/>
        </p:nvSpPr>
        <p:spPr>
          <a:xfrm>
            <a:off x="5833700" y="218912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358" name="Google Shape;358;p18"/>
          <p:cNvSpPr/>
          <p:nvPr/>
        </p:nvSpPr>
        <p:spPr>
          <a:xfrm>
            <a:off x="6434063" y="21891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359" name="Google Shape;359;p18"/>
          <p:cNvSpPr/>
          <p:nvPr/>
        </p:nvSpPr>
        <p:spPr>
          <a:xfrm>
            <a:off x="7076800" y="218912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360" name="Google Shape;360;p18"/>
          <p:cNvSpPr/>
          <p:nvPr/>
        </p:nvSpPr>
        <p:spPr>
          <a:xfrm>
            <a:off x="7719550" y="21891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361" name="Google Shape;361;p18"/>
          <p:cNvSpPr txBox="1"/>
          <p:nvPr>
            <p:ph type="title"/>
          </p:nvPr>
        </p:nvSpPr>
        <p:spPr>
          <a:xfrm>
            <a:off x="357017" y="165258"/>
            <a:ext cx="7592100" cy="5715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3000"/>
              <a:buNone/>
            </a:pPr>
            <a:r>
              <a:rPr lang="en-US"/>
              <a:t>Example Trace</a:t>
            </a:r>
            <a:endParaRPr/>
          </a:p>
        </p:txBody>
      </p:sp>
      <p:sp>
        <p:nvSpPr>
          <p:cNvPr id="362" name="Google Shape;362;p18"/>
          <p:cNvSpPr txBox="1"/>
          <p:nvPr/>
        </p:nvSpPr>
        <p:spPr>
          <a:xfrm>
            <a:off x="3098450" y="3301525"/>
            <a:ext cx="5481300" cy="3804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Memory</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3" name="Google Shape;363;p18"/>
          <p:cNvSpPr/>
          <p:nvPr/>
        </p:nvSpPr>
        <p:spPr>
          <a:xfrm>
            <a:off x="3946100" y="3756300"/>
            <a:ext cx="5977800" cy="1620000"/>
          </a:xfrm>
          <a:prstGeom prst="roundRect">
            <a:avLst>
              <a:gd fmla="val 16667" name="adj"/>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4" name="Google Shape;364;p18"/>
          <p:cNvSpPr/>
          <p:nvPr/>
        </p:nvSpPr>
        <p:spPr>
          <a:xfrm>
            <a:off x="4452800" y="392125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0x00</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15</a:t>
            </a:r>
            <a:endParaRPr b="0" i="0" sz="900" u="none" cap="none" strike="noStrike">
              <a:solidFill>
                <a:srgbClr val="000000"/>
              </a:solidFill>
              <a:latin typeface="Arial"/>
              <a:ea typeface="Arial"/>
              <a:cs typeface="Arial"/>
              <a:sym typeface="Arial"/>
            </a:endParaRPr>
          </a:p>
        </p:txBody>
      </p:sp>
      <p:sp>
        <p:nvSpPr>
          <p:cNvPr id="365" name="Google Shape;365;p18"/>
          <p:cNvSpPr/>
          <p:nvPr/>
        </p:nvSpPr>
        <p:spPr>
          <a:xfrm>
            <a:off x="5172800" y="392125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0x01</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21</a:t>
            </a:r>
            <a:endParaRPr b="0" i="0" sz="900" u="none" cap="none" strike="noStrike">
              <a:solidFill>
                <a:srgbClr val="000000"/>
              </a:solidFill>
              <a:latin typeface="Arial"/>
              <a:ea typeface="Arial"/>
              <a:cs typeface="Arial"/>
              <a:sym typeface="Arial"/>
            </a:endParaRPr>
          </a:p>
        </p:txBody>
      </p:sp>
      <p:sp>
        <p:nvSpPr>
          <p:cNvPr id="366" name="Google Shape;366;p18"/>
          <p:cNvSpPr/>
          <p:nvPr/>
        </p:nvSpPr>
        <p:spPr>
          <a:xfrm>
            <a:off x="5892800" y="392125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0x02</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13</a:t>
            </a:r>
            <a:endParaRPr b="0" i="0" sz="900" u="none" cap="none" strike="noStrike">
              <a:solidFill>
                <a:srgbClr val="000000"/>
              </a:solidFill>
              <a:latin typeface="Arial"/>
              <a:ea typeface="Arial"/>
              <a:cs typeface="Arial"/>
              <a:sym typeface="Arial"/>
            </a:endParaRPr>
          </a:p>
        </p:txBody>
      </p:sp>
      <p:sp>
        <p:nvSpPr>
          <p:cNvPr id="367" name="Google Shape;367;p18"/>
          <p:cNvSpPr/>
          <p:nvPr/>
        </p:nvSpPr>
        <p:spPr>
          <a:xfrm>
            <a:off x="6612800" y="392125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0x03</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18</a:t>
            </a:r>
            <a:endParaRPr b="0" i="0" sz="900" u="none" cap="none" strike="noStrike">
              <a:solidFill>
                <a:srgbClr val="000000"/>
              </a:solidFill>
              <a:latin typeface="Arial"/>
              <a:ea typeface="Arial"/>
              <a:cs typeface="Arial"/>
              <a:sym typeface="Arial"/>
            </a:endParaRPr>
          </a:p>
        </p:txBody>
      </p:sp>
      <p:sp>
        <p:nvSpPr>
          <p:cNvPr id="368" name="Google Shape;368;p18"/>
          <p:cNvSpPr/>
          <p:nvPr/>
        </p:nvSpPr>
        <p:spPr>
          <a:xfrm>
            <a:off x="4452800" y="443925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0x04</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51</a:t>
            </a:r>
            <a:endParaRPr b="0" i="0" sz="900" u="none" cap="none" strike="noStrike">
              <a:solidFill>
                <a:srgbClr val="000000"/>
              </a:solidFill>
              <a:latin typeface="Arial"/>
              <a:ea typeface="Arial"/>
              <a:cs typeface="Arial"/>
              <a:sym typeface="Arial"/>
            </a:endParaRPr>
          </a:p>
        </p:txBody>
      </p:sp>
      <p:sp>
        <p:nvSpPr>
          <p:cNvPr id="369" name="Google Shape;369;p18"/>
          <p:cNvSpPr/>
          <p:nvPr/>
        </p:nvSpPr>
        <p:spPr>
          <a:xfrm>
            <a:off x="5172800" y="443925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0x05</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30</a:t>
            </a:r>
            <a:endParaRPr b="0" i="0" sz="900" u="none" cap="none" strike="noStrike">
              <a:solidFill>
                <a:srgbClr val="000000"/>
              </a:solidFill>
              <a:latin typeface="Arial"/>
              <a:ea typeface="Arial"/>
              <a:cs typeface="Arial"/>
              <a:sym typeface="Arial"/>
            </a:endParaRPr>
          </a:p>
        </p:txBody>
      </p:sp>
      <p:sp>
        <p:nvSpPr>
          <p:cNvPr id="370" name="Google Shape;370;p18"/>
          <p:cNvSpPr/>
          <p:nvPr/>
        </p:nvSpPr>
        <p:spPr>
          <a:xfrm>
            <a:off x="5892800" y="443925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0x06</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ac</a:t>
            </a:r>
            <a:endParaRPr b="0" i="0" sz="900" u="none" cap="none" strike="noStrike">
              <a:solidFill>
                <a:srgbClr val="000000"/>
              </a:solidFill>
              <a:latin typeface="Arial"/>
              <a:ea typeface="Arial"/>
              <a:cs typeface="Arial"/>
              <a:sym typeface="Arial"/>
            </a:endParaRPr>
          </a:p>
        </p:txBody>
      </p:sp>
      <p:sp>
        <p:nvSpPr>
          <p:cNvPr id="371" name="Google Shape;371;p18"/>
          <p:cNvSpPr/>
          <p:nvPr/>
        </p:nvSpPr>
        <p:spPr>
          <a:xfrm>
            <a:off x="6612800" y="443925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0x07</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b3</a:t>
            </a:r>
            <a:endParaRPr b="0" i="0" sz="900" u="none" cap="none" strike="noStrike">
              <a:solidFill>
                <a:srgbClr val="000000"/>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5" name="Shape 375"/>
        <p:cNvGrpSpPr/>
        <p:nvPr/>
      </p:nvGrpSpPr>
      <p:grpSpPr>
        <a:xfrm>
          <a:off x="0" y="0"/>
          <a:ext cx="0" cy="0"/>
          <a:chOff x="0" y="0"/>
          <a:chExt cx="0" cy="0"/>
        </a:xfrm>
      </p:grpSpPr>
      <p:sp>
        <p:nvSpPr>
          <p:cNvPr id="376" name="Google Shape;376;p19"/>
          <p:cNvSpPr txBox="1"/>
          <p:nvPr>
            <p:ph idx="1" type="body"/>
          </p:nvPr>
        </p:nvSpPr>
        <p:spPr>
          <a:xfrm>
            <a:off x="0" y="2127600"/>
            <a:ext cx="1610700" cy="3015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400"/>
              <a:buNone/>
            </a:pPr>
            <a:r>
              <a:rPr lang="en-US"/>
              <a:t>Jack.trace</a:t>
            </a:r>
            <a:endParaRPr/>
          </a:p>
          <a:p>
            <a:pPr indent="0" lvl="0" marL="0" rtl="0" algn="l">
              <a:lnSpc>
                <a:spcPct val="100000"/>
              </a:lnSpc>
              <a:spcBef>
                <a:spcPts val="0"/>
              </a:spcBef>
              <a:spcAft>
                <a:spcPts val="0"/>
              </a:spcAft>
              <a:buSzPts val="2400"/>
              <a:buNone/>
            </a:pPr>
            <a:r>
              <a:rPr lang="en-US">
                <a:highlight>
                  <a:srgbClr val="00FF00"/>
                </a:highlight>
              </a:rPr>
              <a:t>L 0,4	</a:t>
            </a:r>
            <a:r>
              <a:rPr lang="en-US"/>
              <a:t>M</a:t>
            </a:r>
            <a:endParaRPr/>
          </a:p>
          <a:p>
            <a:pPr indent="0" lvl="0" marL="0" rtl="0" algn="l">
              <a:lnSpc>
                <a:spcPct val="100000"/>
              </a:lnSpc>
              <a:spcBef>
                <a:spcPts val="0"/>
              </a:spcBef>
              <a:spcAft>
                <a:spcPts val="0"/>
              </a:spcAft>
              <a:buSzPts val="2400"/>
              <a:buNone/>
            </a:pPr>
            <a:r>
              <a:rPr lang="en-US"/>
              <a:t>S 0,4</a:t>
            </a:r>
            <a:endParaRPr/>
          </a:p>
          <a:p>
            <a:pPr indent="0" lvl="0" marL="0" rtl="0" algn="l">
              <a:lnSpc>
                <a:spcPct val="100000"/>
              </a:lnSpc>
              <a:spcBef>
                <a:spcPts val="0"/>
              </a:spcBef>
              <a:spcAft>
                <a:spcPts val="0"/>
              </a:spcAft>
              <a:buSzPts val="2400"/>
              <a:buNone/>
            </a:pPr>
            <a:r>
              <a:rPr lang="en-US"/>
              <a:t>L 0,1</a:t>
            </a:r>
            <a:endParaRPr/>
          </a:p>
          <a:p>
            <a:pPr indent="0" lvl="0" marL="0" rtl="0" algn="l">
              <a:lnSpc>
                <a:spcPct val="100000"/>
              </a:lnSpc>
              <a:spcBef>
                <a:spcPts val="0"/>
              </a:spcBef>
              <a:spcAft>
                <a:spcPts val="0"/>
              </a:spcAft>
              <a:buSzPts val="2400"/>
              <a:buNone/>
            </a:pPr>
            <a:r>
              <a:rPr lang="en-US"/>
              <a:t>L 6,1</a:t>
            </a:r>
            <a:endParaRPr/>
          </a:p>
          <a:p>
            <a:pPr indent="0" lvl="0" marL="0" rtl="0" algn="l">
              <a:lnSpc>
                <a:spcPct val="100000"/>
              </a:lnSpc>
              <a:spcBef>
                <a:spcPts val="0"/>
              </a:spcBef>
              <a:spcAft>
                <a:spcPts val="0"/>
              </a:spcAft>
              <a:buSzPts val="2400"/>
              <a:buNone/>
            </a:pPr>
            <a:r>
              <a:rPr lang="en-US"/>
              <a:t>L 5,1</a:t>
            </a:r>
            <a:endParaRPr/>
          </a:p>
          <a:p>
            <a:pPr indent="0" lvl="0" marL="0" rtl="0" algn="l">
              <a:lnSpc>
                <a:spcPct val="100000"/>
              </a:lnSpc>
              <a:spcBef>
                <a:spcPts val="0"/>
              </a:spcBef>
              <a:spcAft>
                <a:spcPts val="0"/>
              </a:spcAft>
              <a:buSzPts val="2400"/>
              <a:buNone/>
            </a:pPr>
            <a:r>
              <a:rPr lang="en-US"/>
              <a:t>L 6,1</a:t>
            </a:r>
            <a:endParaRPr/>
          </a:p>
          <a:p>
            <a:pPr indent="0" lvl="0" marL="0" rtl="0" algn="l">
              <a:lnSpc>
                <a:spcPct val="100000"/>
              </a:lnSpc>
              <a:spcBef>
                <a:spcPts val="0"/>
              </a:spcBef>
              <a:spcAft>
                <a:spcPts val="0"/>
              </a:spcAft>
              <a:buSzPts val="2400"/>
              <a:buNone/>
            </a:pPr>
            <a:r>
              <a:rPr lang="en-US"/>
              <a:t>L 7,1</a:t>
            </a:r>
            <a:endParaRPr/>
          </a:p>
          <a:p>
            <a:pPr indent="0" lvl="0" marL="0" rtl="0" algn="l">
              <a:lnSpc>
                <a:spcPct val="100000"/>
              </a:lnSpc>
              <a:spcBef>
                <a:spcPts val="0"/>
              </a:spcBef>
              <a:spcAft>
                <a:spcPts val="0"/>
              </a:spcAft>
              <a:buSzPts val="2400"/>
              <a:buNone/>
            </a:pPr>
            <a:r>
              <a:rPr lang="en-US"/>
              <a:t> </a:t>
            </a:r>
            <a:endParaRPr/>
          </a:p>
          <a:p>
            <a:pPr indent="0" lvl="0" marL="0" rtl="0" algn="l">
              <a:lnSpc>
                <a:spcPct val="100000"/>
              </a:lnSpc>
              <a:spcBef>
                <a:spcPts val="0"/>
              </a:spcBef>
              <a:spcAft>
                <a:spcPts val="0"/>
              </a:spcAft>
              <a:buSzPts val="2400"/>
              <a:buNone/>
            </a:pPr>
            <a:r>
              <a:t/>
            </a:r>
            <a:endParaRPr/>
          </a:p>
        </p:txBody>
      </p:sp>
      <p:sp>
        <p:nvSpPr>
          <p:cNvPr id="377" name="Google Shape;377;p19"/>
          <p:cNvSpPr/>
          <p:nvPr/>
        </p:nvSpPr>
        <p:spPr>
          <a:xfrm>
            <a:off x="1610700" y="849525"/>
            <a:ext cx="7268400" cy="2238000"/>
          </a:xfrm>
          <a:prstGeom prst="roundRect">
            <a:avLst>
              <a:gd fmla="val 16667" name="adj"/>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8" name="Google Shape;378;p19"/>
          <p:cNvSpPr/>
          <p:nvPr/>
        </p:nvSpPr>
        <p:spPr>
          <a:xfrm>
            <a:off x="2015725" y="102672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9" name="Google Shape;379;p19"/>
          <p:cNvSpPr/>
          <p:nvPr/>
        </p:nvSpPr>
        <p:spPr>
          <a:xfrm>
            <a:off x="5598375" y="102672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0" name="Google Shape;380;p19"/>
          <p:cNvSpPr/>
          <p:nvPr/>
        </p:nvSpPr>
        <p:spPr>
          <a:xfrm>
            <a:off x="2015725" y="197387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1" name="Google Shape;381;p19"/>
          <p:cNvSpPr/>
          <p:nvPr/>
        </p:nvSpPr>
        <p:spPr>
          <a:xfrm>
            <a:off x="5598375" y="197387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2" name="Google Shape;382;p19"/>
          <p:cNvSpPr/>
          <p:nvPr/>
        </p:nvSpPr>
        <p:spPr>
          <a:xfrm>
            <a:off x="2226950" y="1241975"/>
            <a:ext cx="506700" cy="380400"/>
          </a:xfrm>
          <a:prstGeom prst="roundRect">
            <a:avLst>
              <a:gd fmla="val 16667" name="adj"/>
            </a:avLst>
          </a:prstGeom>
          <a:solidFill>
            <a:srgbClr val="00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15</a:t>
            </a:r>
            <a:endParaRPr b="0" i="0" sz="900" u="none" cap="none" strike="noStrike">
              <a:solidFill>
                <a:srgbClr val="000000"/>
              </a:solidFill>
              <a:latin typeface="Arial"/>
              <a:ea typeface="Arial"/>
              <a:cs typeface="Arial"/>
              <a:sym typeface="Arial"/>
            </a:endParaRPr>
          </a:p>
        </p:txBody>
      </p:sp>
      <p:sp>
        <p:nvSpPr>
          <p:cNvPr id="383" name="Google Shape;383;p19"/>
          <p:cNvSpPr/>
          <p:nvPr/>
        </p:nvSpPr>
        <p:spPr>
          <a:xfrm>
            <a:off x="2827313" y="1241963"/>
            <a:ext cx="506700" cy="380400"/>
          </a:xfrm>
          <a:prstGeom prst="roundRect">
            <a:avLst>
              <a:gd fmla="val 16667" name="adj"/>
            </a:avLst>
          </a:prstGeom>
          <a:solidFill>
            <a:srgbClr val="00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21</a:t>
            </a:r>
            <a:endParaRPr b="0" i="0" sz="900" u="none" cap="none" strike="noStrike">
              <a:solidFill>
                <a:srgbClr val="000000"/>
              </a:solidFill>
              <a:latin typeface="Arial"/>
              <a:ea typeface="Arial"/>
              <a:cs typeface="Arial"/>
              <a:sym typeface="Arial"/>
            </a:endParaRPr>
          </a:p>
        </p:txBody>
      </p:sp>
      <p:sp>
        <p:nvSpPr>
          <p:cNvPr id="384" name="Google Shape;384;p19"/>
          <p:cNvSpPr/>
          <p:nvPr/>
        </p:nvSpPr>
        <p:spPr>
          <a:xfrm>
            <a:off x="3470050" y="1241975"/>
            <a:ext cx="506700" cy="380400"/>
          </a:xfrm>
          <a:prstGeom prst="roundRect">
            <a:avLst>
              <a:gd fmla="val 16667" name="adj"/>
            </a:avLst>
          </a:prstGeom>
          <a:solidFill>
            <a:srgbClr val="00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13</a:t>
            </a:r>
            <a:endParaRPr b="0" i="0" sz="900" u="none" cap="none" strike="noStrike">
              <a:solidFill>
                <a:srgbClr val="000000"/>
              </a:solidFill>
              <a:latin typeface="Arial"/>
              <a:ea typeface="Arial"/>
              <a:cs typeface="Arial"/>
              <a:sym typeface="Arial"/>
            </a:endParaRPr>
          </a:p>
        </p:txBody>
      </p:sp>
      <p:sp>
        <p:nvSpPr>
          <p:cNvPr id="385" name="Google Shape;385;p19"/>
          <p:cNvSpPr/>
          <p:nvPr/>
        </p:nvSpPr>
        <p:spPr>
          <a:xfrm>
            <a:off x="4112800" y="1241963"/>
            <a:ext cx="506700" cy="380400"/>
          </a:xfrm>
          <a:prstGeom prst="roundRect">
            <a:avLst>
              <a:gd fmla="val 16667" name="adj"/>
            </a:avLst>
          </a:prstGeom>
          <a:solidFill>
            <a:srgbClr val="00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18</a:t>
            </a:r>
            <a:endParaRPr b="0" i="0" sz="900" u="none" cap="none" strike="noStrike">
              <a:solidFill>
                <a:srgbClr val="000000"/>
              </a:solidFill>
              <a:latin typeface="Arial"/>
              <a:ea typeface="Arial"/>
              <a:cs typeface="Arial"/>
              <a:sym typeface="Arial"/>
            </a:endParaRPr>
          </a:p>
        </p:txBody>
      </p:sp>
      <p:sp>
        <p:nvSpPr>
          <p:cNvPr id="386" name="Google Shape;386;p19"/>
          <p:cNvSpPr/>
          <p:nvPr/>
        </p:nvSpPr>
        <p:spPr>
          <a:xfrm>
            <a:off x="2226950" y="218912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387" name="Google Shape;387;p19"/>
          <p:cNvSpPr/>
          <p:nvPr/>
        </p:nvSpPr>
        <p:spPr>
          <a:xfrm>
            <a:off x="2827313" y="21891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388" name="Google Shape;388;p19"/>
          <p:cNvSpPr/>
          <p:nvPr/>
        </p:nvSpPr>
        <p:spPr>
          <a:xfrm>
            <a:off x="3470050" y="218912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389" name="Google Shape;389;p19"/>
          <p:cNvSpPr/>
          <p:nvPr/>
        </p:nvSpPr>
        <p:spPr>
          <a:xfrm>
            <a:off x="4112800" y="21891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390" name="Google Shape;390;p19"/>
          <p:cNvSpPr/>
          <p:nvPr/>
        </p:nvSpPr>
        <p:spPr>
          <a:xfrm>
            <a:off x="5833700" y="12419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391" name="Google Shape;391;p19"/>
          <p:cNvSpPr/>
          <p:nvPr/>
        </p:nvSpPr>
        <p:spPr>
          <a:xfrm>
            <a:off x="6434063" y="12419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392" name="Google Shape;392;p19"/>
          <p:cNvSpPr/>
          <p:nvPr/>
        </p:nvSpPr>
        <p:spPr>
          <a:xfrm>
            <a:off x="7076800" y="12419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393" name="Google Shape;393;p19"/>
          <p:cNvSpPr/>
          <p:nvPr/>
        </p:nvSpPr>
        <p:spPr>
          <a:xfrm>
            <a:off x="7719550" y="12419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394" name="Google Shape;394;p19"/>
          <p:cNvSpPr/>
          <p:nvPr/>
        </p:nvSpPr>
        <p:spPr>
          <a:xfrm>
            <a:off x="5833700" y="218912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395" name="Google Shape;395;p19"/>
          <p:cNvSpPr/>
          <p:nvPr/>
        </p:nvSpPr>
        <p:spPr>
          <a:xfrm>
            <a:off x="6434063" y="21891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396" name="Google Shape;396;p19"/>
          <p:cNvSpPr/>
          <p:nvPr/>
        </p:nvSpPr>
        <p:spPr>
          <a:xfrm>
            <a:off x="7076800" y="218912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397" name="Google Shape;397;p19"/>
          <p:cNvSpPr/>
          <p:nvPr/>
        </p:nvSpPr>
        <p:spPr>
          <a:xfrm>
            <a:off x="7719550" y="21891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398" name="Google Shape;398;p19"/>
          <p:cNvSpPr txBox="1"/>
          <p:nvPr>
            <p:ph type="title"/>
          </p:nvPr>
        </p:nvSpPr>
        <p:spPr>
          <a:xfrm>
            <a:off x="357017" y="175483"/>
            <a:ext cx="7592100" cy="5715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3000"/>
              <a:buNone/>
            </a:pPr>
            <a:r>
              <a:rPr lang="en-US"/>
              <a:t>Example Trace</a:t>
            </a:r>
            <a:endParaRPr/>
          </a:p>
        </p:txBody>
      </p:sp>
      <p:sp>
        <p:nvSpPr>
          <p:cNvPr id="399" name="Google Shape;399;p19"/>
          <p:cNvSpPr txBox="1"/>
          <p:nvPr/>
        </p:nvSpPr>
        <p:spPr>
          <a:xfrm>
            <a:off x="1610700" y="3276175"/>
            <a:ext cx="3786000" cy="3804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Memory</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0" name="Google Shape;400;p19"/>
          <p:cNvSpPr/>
          <p:nvPr/>
        </p:nvSpPr>
        <p:spPr>
          <a:xfrm>
            <a:off x="1610700" y="3730950"/>
            <a:ext cx="3786000" cy="1953000"/>
          </a:xfrm>
          <a:prstGeom prst="roundRect">
            <a:avLst>
              <a:gd fmla="val 16667" name="adj"/>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1" name="Google Shape;401;p19"/>
          <p:cNvSpPr/>
          <p:nvPr/>
        </p:nvSpPr>
        <p:spPr>
          <a:xfrm>
            <a:off x="2117400" y="3895900"/>
            <a:ext cx="506700" cy="380400"/>
          </a:xfrm>
          <a:prstGeom prst="roundRect">
            <a:avLst>
              <a:gd fmla="val 16667" name="adj"/>
            </a:avLst>
          </a:prstGeom>
          <a:solidFill>
            <a:srgbClr val="00FF00"/>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0x00</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15</a:t>
            </a:r>
            <a:endParaRPr b="0" i="0" sz="900" u="none" cap="none" strike="noStrike">
              <a:solidFill>
                <a:srgbClr val="000000"/>
              </a:solidFill>
              <a:latin typeface="Arial"/>
              <a:ea typeface="Arial"/>
              <a:cs typeface="Arial"/>
              <a:sym typeface="Arial"/>
            </a:endParaRPr>
          </a:p>
        </p:txBody>
      </p:sp>
      <p:sp>
        <p:nvSpPr>
          <p:cNvPr id="402" name="Google Shape;402;p19"/>
          <p:cNvSpPr/>
          <p:nvPr/>
        </p:nvSpPr>
        <p:spPr>
          <a:xfrm>
            <a:off x="2837400" y="3895900"/>
            <a:ext cx="506700" cy="380400"/>
          </a:xfrm>
          <a:prstGeom prst="roundRect">
            <a:avLst>
              <a:gd fmla="val 16667" name="adj"/>
            </a:avLst>
          </a:prstGeom>
          <a:solidFill>
            <a:srgbClr val="00FF00"/>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0x01</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21</a:t>
            </a:r>
            <a:endParaRPr b="0" i="0" sz="900" u="none" cap="none" strike="noStrike">
              <a:solidFill>
                <a:srgbClr val="000000"/>
              </a:solidFill>
              <a:latin typeface="Arial"/>
              <a:ea typeface="Arial"/>
              <a:cs typeface="Arial"/>
              <a:sym typeface="Arial"/>
            </a:endParaRPr>
          </a:p>
        </p:txBody>
      </p:sp>
      <p:sp>
        <p:nvSpPr>
          <p:cNvPr id="403" name="Google Shape;403;p19"/>
          <p:cNvSpPr/>
          <p:nvPr/>
        </p:nvSpPr>
        <p:spPr>
          <a:xfrm>
            <a:off x="3557400" y="3895900"/>
            <a:ext cx="506700" cy="380400"/>
          </a:xfrm>
          <a:prstGeom prst="roundRect">
            <a:avLst>
              <a:gd fmla="val 16667" name="adj"/>
            </a:avLst>
          </a:prstGeom>
          <a:solidFill>
            <a:srgbClr val="00FF00"/>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0x02</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13</a:t>
            </a:r>
            <a:endParaRPr b="0" i="0" sz="900" u="none" cap="none" strike="noStrike">
              <a:solidFill>
                <a:srgbClr val="000000"/>
              </a:solidFill>
              <a:latin typeface="Arial"/>
              <a:ea typeface="Arial"/>
              <a:cs typeface="Arial"/>
              <a:sym typeface="Arial"/>
            </a:endParaRPr>
          </a:p>
        </p:txBody>
      </p:sp>
      <p:sp>
        <p:nvSpPr>
          <p:cNvPr id="404" name="Google Shape;404;p19"/>
          <p:cNvSpPr/>
          <p:nvPr/>
        </p:nvSpPr>
        <p:spPr>
          <a:xfrm>
            <a:off x="4277400" y="3895900"/>
            <a:ext cx="506700" cy="380400"/>
          </a:xfrm>
          <a:prstGeom prst="roundRect">
            <a:avLst>
              <a:gd fmla="val 16667" name="adj"/>
            </a:avLst>
          </a:prstGeom>
          <a:solidFill>
            <a:srgbClr val="00FF00"/>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0x03</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18</a:t>
            </a:r>
            <a:endParaRPr b="0" i="0" sz="900" u="none" cap="none" strike="noStrike">
              <a:solidFill>
                <a:srgbClr val="000000"/>
              </a:solidFill>
              <a:latin typeface="Arial"/>
              <a:ea typeface="Arial"/>
              <a:cs typeface="Arial"/>
              <a:sym typeface="Arial"/>
            </a:endParaRPr>
          </a:p>
        </p:txBody>
      </p:sp>
      <p:sp>
        <p:nvSpPr>
          <p:cNvPr id="405" name="Google Shape;405;p19"/>
          <p:cNvSpPr/>
          <p:nvPr/>
        </p:nvSpPr>
        <p:spPr>
          <a:xfrm>
            <a:off x="2117400" y="4413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0x04</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51</a:t>
            </a:r>
            <a:endParaRPr b="0" i="0" sz="900" u="none" cap="none" strike="noStrike">
              <a:solidFill>
                <a:srgbClr val="000000"/>
              </a:solidFill>
              <a:latin typeface="Arial"/>
              <a:ea typeface="Arial"/>
              <a:cs typeface="Arial"/>
              <a:sym typeface="Arial"/>
            </a:endParaRPr>
          </a:p>
        </p:txBody>
      </p:sp>
      <p:sp>
        <p:nvSpPr>
          <p:cNvPr id="406" name="Google Shape;406;p19"/>
          <p:cNvSpPr/>
          <p:nvPr/>
        </p:nvSpPr>
        <p:spPr>
          <a:xfrm>
            <a:off x="2837400" y="4413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0x05</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30</a:t>
            </a:r>
            <a:endParaRPr b="0" i="0" sz="900" u="none" cap="none" strike="noStrike">
              <a:solidFill>
                <a:srgbClr val="000000"/>
              </a:solidFill>
              <a:latin typeface="Arial"/>
              <a:ea typeface="Arial"/>
              <a:cs typeface="Arial"/>
              <a:sym typeface="Arial"/>
            </a:endParaRPr>
          </a:p>
        </p:txBody>
      </p:sp>
      <p:sp>
        <p:nvSpPr>
          <p:cNvPr id="407" name="Google Shape;407;p19"/>
          <p:cNvSpPr/>
          <p:nvPr/>
        </p:nvSpPr>
        <p:spPr>
          <a:xfrm>
            <a:off x="3557400" y="4413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0x06</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ac</a:t>
            </a:r>
            <a:endParaRPr b="0" i="0" sz="900" u="none" cap="none" strike="noStrike">
              <a:solidFill>
                <a:srgbClr val="000000"/>
              </a:solidFill>
              <a:latin typeface="Arial"/>
              <a:ea typeface="Arial"/>
              <a:cs typeface="Arial"/>
              <a:sym typeface="Arial"/>
            </a:endParaRPr>
          </a:p>
        </p:txBody>
      </p:sp>
      <p:sp>
        <p:nvSpPr>
          <p:cNvPr id="408" name="Google Shape;408;p19"/>
          <p:cNvSpPr/>
          <p:nvPr/>
        </p:nvSpPr>
        <p:spPr>
          <a:xfrm>
            <a:off x="4277400" y="4413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0x07</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b3</a:t>
            </a:r>
            <a:endParaRPr b="0" i="0" sz="900" u="none" cap="none" strike="noStrike">
              <a:solidFill>
                <a:srgbClr val="000000"/>
              </a:solidFill>
              <a:latin typeface="Arial"/>
              <a:ea typeface="Arial"/>
              <a:cs typeface="Arial"/>
              <a:sym typeface="Arial"/>
            </a:endParaRPr>
          </a:p>
        </p:txBody>
      </p:sp>
      <p:sp>
        <p:nvSpPr>
          <p:cNvPr id="409" name="Google Shape;409;p19"/>
          <p:cNvSpPr txBox="1"/>
          <p:nvPr/>
        </p:nvSpPr>
        <p:spPr>
          <a:xfrm>
            <a:off x="6038750" y="3594225"/>
            <a:ext cx="2525400" cy="13449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Why that line?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Where are those values from?</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2"/>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Agenda</a:t>
            </a:r>
            <a:endParaRPr b="0" i="0" sz="1350" u="none" cap="none" strike="noStrike">
              <a:solidFill>
                <a:srgbClr val="000000"/>
              </a:solidFill>
              <a:latin typeface="Arial"/>
              <a:ea typeface="Arial"/>
              <a:cs typeface="Arial"/>
              <a:sym typeface="Arial"/>
            </a:endParaRPr>
          </a:p>
        </p:txBody>
      </p:sp>
      <p:sp>
        <p:nvSpPr>
          <p:cNvPr id="174" name="Google Shape;174;p2"/>
          <p:cNvSpPr txBox="1"/>
          <p:nvPr/>
        </p:nvSpPr>
        <p:spPr>
          <a:xfrm>
            <a:off x="628550" y="1186950"/>
            <a:ext cx="8100300" cy="3782100"/>
          </a:xfrm>
          <a:prstGeom prst="rect">
            <a:avLst/>
          </a:prstGeom>
          <a:noFill/>
          <a:ln>
            <a:noFill/>
          </a:ln>
        </p:spPr>
        <p:txBody>
          <a:bodyPr anchorCtr="0" anchor="t" bIns="45700" lIns="91425" spcFirstLastPara="1" rIns="91425" wrap="square" tIns="45700">
            <a:noAutofit/>
          </a:bodyPr>
          <a:lstStyle/>
          <a:p>
            <a:pPr indent="-381000" lvl="0" marL="457200" marR="0" rtl="0" algn="l">
              <a:lnSpc>
                <a:spcPct val="140000"/>
              </a:lnSpc>
              <a:spcBef>
                <a:spcPts val="0"/>
              </a:spcBef>
              <a:spcAft>
                <a:spcPts val="0"/>
              </a:spcAft>
              <a:buClr>
                <a:srgbClr val="990000"/>
              </a:buClr>
              <a:buSzPts val="2400"/>
              <a:buFont typeface="Arial"/>
              <a:buChar char="■"/>
            </a:pPr>
            <a:r>
              <a:rPr b="0" i="0" lang="en-US" sz="2400" u="none" cap="none" strike="noStrike">
                <a:solidFill>
                  <a:schemeClr val="dk1"/>
                </a:solidFill>
                <a:latin typeface="Arial"/>
                <a:ea typeface="Arial"/>
                <a:cs typeface="Arial"/>
                <a:sym typeface="Arial"/>
              </a:rPr>
              <a:t>Logistics</a:t>
            </a:r>
            <a:endParaRPr b="0" i="0" sz="2400" u="none" cap="none" strike="noStrike">
              <a:solidFill>
                <a:schemeClr val="dk1"/>
              </a:solidFill>
              <a:latin typeface="Arial"/>
              <a:ea typeface="Arial"/>
              <a:cs typeface="Arial"/>
              <a:sym typeface="Arial"/>
            </a:endParaRPr>
          </a:p>
          <a:p>
            <a:pPr indent="-381000" lvl="0" marL="457200" marR="0" rtl="0" algn="l">
              <a:lnSpc>
                <a:spcPct val="140000"/>
              </a:lnSpc>
              <a:spcBef>
                <a:spcPts val="0"/>
              </a:spcBef>
              <a:spcAft>
                <a:spcPts val="0"/>
              </a:spcAft>
              <a:buClr>
                <a:srgbClr val="990000"/>
              </a:buClr>
              <a:buSzPts val="2400"/>
              <a:buFont typeface="Arial"/>
              <a:buChar char="■"/>
            </a:pPr>
            <a:r>
              <a:rPr b="0" i="0" lang="en-US" sz="2400" u="none" cap="none" strike="noStrike">
                <a:solidFill>
                  <a:schemeClr val="dk1"/>
                </a:solidFill>
                <a:latin typeface="Arial"/>
                <a:ea typeface="Arial"/>
                <a:cs typeface="Arial"/>
                <a:sym typeface="Arial"/>
              </a:rPr>
              <a:t>Ca$h Lab</a:t>
            </a:r>
            <a:endParaRPr b="0" i="0" sz="2400" u="none" cap="none" strike="noStrike">
              <a:solidFill>
                <a:schemeClr val="dk1"/>
              </a:solidFill>
              <a:latin typeface="Arial"/>
              <a:ea typeface="Arial"/>
              <a:cs typeface="Arial"/>
              <a:sym typeface="Arial"/>
            </a:endParaRPr>
          </a:p>
          <a:p>
            <a:pPr indent="-381000" lvl="0" marL="457200" marR="0" rtl="0" algn="l">
              <a:lnSpc>
                <a:spcPct val="140000"/>
              </a:lnSpc>
              <a:spcBef>
                <a:spcPts val="0"/>
              </a:spcBef>
              <a:spcAft>
                <a:spcPts val="0"/>
              </a:spcAft>
              <a:buClr>
                <a:srgbClr val="990000"/>
              </a:buClr>
              <a:buSzPts val="2400"/>
              <a:buFont typeface="Arial"/>
              <a:buChar char="■"/>
            </a:pPr>
            <a:r>
              <a:rPr b="0" i="0" lang="en-US" sz="2400" u="none" cap="none" strike="noStrike">
                <a:solidFill>
                  <a:schemeClr val="dk1"/>
                </a:solidFill>
                <a:latin typeface="Arial"/>
                <a:ea typeface="Arial"/>
                <a:cs typeface="Arial"/>
                <a:sym typeface="Arial"/>
              </a:rPr>
              <a:t>Cache Concepts</a:t>
            </a:r>
            <a:endParaRPr b="0" i="0" sz="2400" u="none" cap="none" strike="noStrike">
              <a:solidFill>
                <a:schemeClr val="dk1"/>
              </a:solidFill>
              <a:latin typeface="Arial"/>
              <a:ea typeface="Arial"/>
              <a:cs typeface="Arial"/>
              <a:sym typeface="Arial"/>
            </a:endParaRPr>
          </a:p>
          <a:p>
            <a:pPr indent="-381000" lvl="0" marL="457200" marR="0" rtl="0" algn="l">
              <a:lnSpc>
                <a:spcPct val="140000"/>
              </a:lnSpc>
              <a:spcBef>
                <a:spcPts val="0"/>
              </a:spcBef>
              <a:spcAft>
                <a:spcPts val="0"/>
              </a:spcAft>
              <a:buClr>
                <a:srgbClr val="990000"/>
              </a:buClr>
              <a:buSzPts val="2400"/>
              <a:buFont typeface="Arial"/>
              <a:buChar char="■"/>
            </a:pPr>
            <a:r>
              <a:rPr b="0" i="0" lang="en-US" sz="2400" u="none" cap="none" strike="noStrike">
                <a:solidFill>
                  <a:schemeClr val="dk1"/>
                </a:solidFill>
                <a:latin typeface="Arial"/>
                <a:ea typeface="Arial"/>
                <a:cs typeface="Arial"/>
                <a:sym typeface="Arial"/>
              </a:rPr>
              <a:t>Activity 1: Traces</a:t>
            </a:r>
            <a:endParaRPr b="0" i="0" sz="2400" u="none" cap="none" strike="noStrike">
              <a:solidFill>
                <a:schemeClr val="dk1"/>
              </a:solidFill>
              <a:latin typeface="Arial"/>
              <a:ea typeface="Arial"/>
              <a:cs typeface="Arial"/>
              <a:sym typeface="Arial"/>
            </a:endParaRPr>
          </a:p>
          <a:p>
            <a:pPr indent="-381000" lvl="0" marL="457200" marR="0" rtl="0" algn="l">
              <a:lnSpc>
                <a:spcPct val="140000"/>
              </a:lnSpc>
              <a:spcBef>
                <a:spcPts val="0"/>
              </a:spcBef>
              <a:spcAft>
                <a:spcPts val="0"/>
              </a:spcAft>
              <a:buClr>
                <a:srgbClr val="990000"/>
              </a:buClr>
              <a:buSzPts val="2400"/>
              <a:buFont typeface="Arial"/>
              <a:buChar char="■"/>
            </a:pPr>
            <a:r>
              <a:rPr b="0" i="0" lang="en-US" sz="2400" u="none" cap="none" strike="noStrike">
                <a:solidFill>
                  <a:schemeClr val="dk1"/>
                </a:solidFill>
                <a:latin typeface="Arial"/>
                <a:ea typeface="Arial"/>
                <a:cs typeface="Arial"/>
                <a:sym typeface="Arial"/>
              </a:rPr>
              <a:t>Activity 2: Blocking</a:t>
            </a:r>
            <a:endParaRPr b="0" i="0" sz="2400" u="none" cap="none" strike="noStrike">
              <a:solidFill>
                <a:schemeClr val="dk1"/>
              </a:solidFill>
              <a:latin typeface="Arial"/>
              <a:ea typeface="Arial"/>
              <a:cs typeface="Arial"/>
              <a:sym typeface="Arial"/>
            </a:endParaRPr>
          </a:p>
          <a:p>
            <a:pPr indent="-381000" lvl="0" marL="457200" marR="0" rtl="0" algn="l">
              <a:lnSpc>
                <a:spcPct val="140000"/>
              </a:lnSpc>
              <a:spcBef>
                <a:spcPts val="0"/>
              </a:spcBef>
              <a:spcAft>
                <a:spcPts val="0"/>
              </a:spcAft>
              <a:buClr>
                <a:srgbClr val="990000"/>
              </a:buClr>
              <a:buSzPts val="2400"/>
              <a:buFont typeface="Arial"/>
              <a:buChar char="■"/>
            </a:pPr>
            <a:r>
              <a:rPr b="0" i="0" lang="en-US" sz="2400" u="none" cap="none" strike="noStrike">
                <a:solidFill>
                  <a:schemeClr val="dk1"/>
                </a:solidFill>
                <a:latin typeface="Arial"/>
                <a:ea typeface="Arial"/>
                <a:cs typeface="Arial"/>
                <a:sym typeface="Arial"/>
              </a:rPr>
              <a:t>Practice Problems</a:t>
            </a:r>
            <a:endParaRPr b="0" i="0" sz="2400" u="none" cap="none" strike="noStrike">
              <a:solidFill>
                <a:schemeClr val="dk1"/>
              </a:solidFill>
              <a:latin typeface="Arial"/>
              <a:ea typeface="Arial"/>
              <a:cs typeface="Arial"/>
              <a:sym typeface="Arial"/>
            </a:endParaRPr>
          </a:p>
          <a:p>
            <a:pPr indent="-381000" lvl="0" marL="457200" marR="0" rtl="0" algn="l">
              <a:lnSpc>
                <a:spcPct val="140000"/>
              </a:lnSpc>
              <a:spcBef>
                <a:spcPts val="0"/>
              </a:spcBef>
              <a:spcAft>
                <a:spcPts val="0"/>
              </a:spcAft>
              <a:buClr>
                <a:srgbClr val="990000"/>
              </a:buClr>
              <a:buSzPts val="2400"/>
              <a:buFont typeface="Arial"/>
              <a:buChar char="■"/>
            </a:pPr>
            <a:r>
              <a:rPr b="0" i="0" lang="en-US" sz="2400" u="none" cap="none" strike="noStrike">
                <a:solidFill>
                  <a:schemeClr val="dk1"/>
                </a:solidFill>
                <a:latin typeface="Arial"/>
                <a:ea typeface="Arial"/>
                <a:cs typeface="Arial"/>
                <a:sym typeface="Arial"/>
              </a:rPr>
              <a:t>Appendix: Examples, Style, Git, fscanf</a:t>
            </a:r>
            <a:endParaRPr b="0" i="0" sz="2400" u="none" cap="none" strike="noStrike">
              <a:solidFill>
                <a:schemeClr val="dk1"/>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3" name="Shape 413"/>
        <p:cNvGrpSpPr/>
        <p:nvPr/>
      </p:nvGrpSpPr>
      <p:grpSpPr>
        <a:xfrm>
          <a:off x="0" y="0"/>
          <a:ext cx="0" cy="0"/>
          <a:chOff x="0" y="0"/>
          <a:chExt cx="0" cy="0"/>
        </a:xfrm>
      </p:grpSpPr>
      <p:sp>
        <p:nvSpPr>
          <p:cNvPr id="414" name="Google Shape;414;p20"/>
          <p:cNvSpPr txBox="1"/>
          <p:nvPr>
            <p:ph idx="1" type="body"/>
          </p:nvPr>
        </p:nvSpPr>
        <p:spPr>
          <a:xfrm>
            <a:off x="0" y="2127600"/>
            <a:ext cx="1610700" cy="3015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400"/>
              <a:buNone/>
            </a:pPr>
            <a:r>
              <a:rPr lang="en-US"/>
              <a:t>Jack.trace</a:t>
            </a:r>
            <a:endParaRPr/>
          </a:p>
          <a:p>
            <a:pPr indent="0" lvl="0" marL="0" rtl="0" algn="l">
              <a:lnSpc>
                <a:spcPct val="100000"/>
              </a:lnSpc>
              <a:spcBef>
                <a:spcPts val="0"/>
              </a:spcBef>
              <a:spcAft>
                <a:spcPts val="0"/>
              </a:spcAft>
              <a:buSzPts val="2400"/>
              <a:buNone/>
            </a:pPr>
            <a:r>
              <a:rPr lang="en-US"/>
              <a:t>L 0,4	M</a:t>
            </a:r>
            <a:endParaRPr/>
          </a:p>
          <a:p>
            <a:pPr indent="0" lvl="0" marL="0" rtl="0" algn="l">
              <a:lnSpc>
                <a:spcPct val="100000"/>
              </a:lnSpc>
              <a:spcBef>
                <a:spcPts val="0"/>
              </a:spcBef>
              <a:spcAft>
                <a:spcPts val="0"/>
              </a:spcAft>
              <a:buSzPts val="2400"/>
              <a:buNone/>
            </a:pPr>
            <a:r>
              <a:rPr lang="en-US">
                <a:highlight>
                  <a:srgbClr val="00FF00"/>
                </a:highlight>
              </a:rPr>
              <a:t>S 0,4	</a:t>
            </a:r>
            <a:r>
              <a:rPr lang="en-US"/>
              <a:t>H</a:t>
            </a:r>
            <a:endParaRPr/>
          </a:p>
          <a:p>
            <a:pPr indent="0" lvl="0" marL="0" rtl="0" algn="l">
              <a:lnSpc>
                <a:spcPct val="100000"/>
              </a:lnSpc>
              <a:spcBef>
                <a:spcPts val="0"/>
              </a:spcBef>
              <a:spcAft>
                <a:spcPts val="0"/>
              </a:spcAft>
              <a:buSzPts val="2400"/>
              <a:buNone/>
            </a:pPr>
            <a:r>
              <a:rPr lang="en-US"/>
              <a:t>L 0,1</a:t>
            </a:r>
            <a:endParaRPr/>
          </a:p>
          <a:p>
            <a:pPr indent="0" lvl="0" marL="0" rtl="0" algn="l">
              <a:lnSpc>
                <a:spcPct val="100000"/>
              </a:lnSpc>
              <a:spcBef>
                <a:spcPts val="0"/>
              </a:spcBef>
              <a:spcAft>
                <a:spcPts val="0"/>
              </a:spcAft>
              <a:buSzPts val="2400"/>
              <a:buNone/>
            </a:pPr>
            <a:r>
              <a:rPr lang="en-US"/>
              <a:t>L 6,1</a:t>
            </a:r>
            <a:endParaRPr/>
          </a:p>
          <a:p>
            <a:pPr indent="0" lvl="0" marL="0" rtl="0" algn="l">
              <a:lnSpc>
                <a:spcPct val="100000"/>
              </a:lnSpc>
              <a:spcBef>
                <a:spcPts val="0"/>
              </a:spcBef>
              <a:spcAft>
                <a:spcPts val="0"/>
              </a:spcAft>
              <a:buSzPts val="2400"/>
              <a:buNone/>
            </a:pPr>
            <a:r>
              <a:rPr lang="en-US"/>
              <a:t>L 5,1</a:t>
            </a:r>
            <a:endParaRPr/>
          </a:p>
          <a:p>
            <a:pPr indent="0" lvl="0" marL="0" rtl="0" algn="l">
              <a:lnSpc>
                <a:spcPct val="100000"/>
              </a:lnSpc>
              <a:spcBef>
                <a:spcPts val="0"/>
              </a:spcBef>
              <a:spcAft>
                <a:spcPts val="0"/>
              </a:spcAft>
              <a:buSzPts val="2400"/>
              <a:buNone/>
            </a:pPr>
            <a:r>
              <a:rPr lang="en-US"/>
              <a:t>L 6,1</a:t>
            </a:r>
            <a:endParaRPr/>
          </a:p>
          <a:p>
            <a:pPr indent="0" lvl="0" marL="0" rtl="0" algn="l">
              <a:lnSpc>
                <a:spcPct val="100000"/>
              </a:lnSpc>
              <a:spcBef>
                <a:spcPts val="0"/>
              </a:spcBef>
              <a:spcAft>
                <a:spcPts val="0"/>
              </a:spcAft>
              <a:buSzPts val="2400"/>
              <a:buNone/>
            </a:pPr>
            <a:r>
              <a:rPr lang="en-US"/>
              <a:t>L 7,1</a:t>
            </a:r>
            <a:endParaRPr/>
          </a:p>
          <a:p>
            <a:pPr indent="0" lvl="0" marL="0" rtl="0" algn="l">
              <a:lnSpc>
                <a:spcPct val="100000"/>
              </a:lnSpc>
              <a:spcBef>
                <a:spcPts val="0"/>
              </a:spcBef>
              <a:spcAft>
                <a:spcPts val="0"/>
              </a:spcAft>
              <a:buSzPts val="2400"/>
              <a:buNone/>
            </a:pPr>
            <a:r>
              <a:rPr lang="en-US"/>
              <a:t> </a:t>
            </a:r>
            <a:endParaRPr/>
          </a:p>
          <a:p>
            <a:pPr indent="0" lvl="0" marL="0" rtl="0" algn="l">
              <a:lnSpc>
                <a:spcPct val="100000"/>
              </a:lnSpc>
              <a:spcBef>
                <a:spcPts val="0"/>
              </a:spcBef>
              <a:spcAft>
                <a:spcPts val="0"/>
              </a:spcAft>
              <a:buSzPts val="2400"/>
              <a:buNone/>
            </a:pPr>
            <a:r>
              <a:t/>
            </a:r>
            <a:endParaRPr/>
          </a:p>
        </p:txBody>
      </p:sp>
      <p:sp>
        <p:nvSpPr>
          <p:cNvPr id="415" name="Google Shape;415;p20"/>
          <p:cNvSpPr/>
          <p:nvPr/>
        </p:nvSpPr>
        <p:spPr>
          <a:xfrm>
            <a:off x="1610700" y="849525"/>
            <a:ext cx="7256700" cy="2238000"/>
          </a:xfrm>
          <a:prstGeom prst="roundRect">
            <a:avLst>
              <a:gd fmla="val 16667" name="adj"/>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6" name="Google Shape;416;p20"/>
          <p:cNvSpPr/>
          <p:nvPr/>
        </p:nvSpPr>
        <p:spPr>
          <a:xfrm>
            <a:off x="2015725" y="102672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7" name="Google Shape;417;p20"/>
          <p:cNvSpPr/>
          <p:nvPr/>
        </p:nvSpPr>
        <p:spPr>
          <a:xfrm>
            <a:off x="5598375" y="102672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8" name="Google Shape;418;p20"/>
          <p:cNvSpPr/>
          <p:nvPr/>
        </p:nvSpPr>
        <p:spPr>
          <a:xfrm>
            <a:off x="2015725" y="197387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9" name="Google Shape;419;p20"/>
          <p:cNvSpPr/>
          <p:nvPr/>
        </p:nvSpPr>
        <p:spPr>
          <a:xfrm>
            <a:off x="5598375" y="197387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0" name="Google Shape;420;p20"/>
          <p:cNvSpPr/>
          <p:nvPr/>
        </p:nvSpPr>
        <p:spPr>
          <a:xfrm>
            <a:off x="2226950" y="1241975"/>
            <a:ext cx="506700" cy="380400"/>
          </a:xfrm>
          <a:prstGeom prst="roundRect">
            <a:avLst>
              <a:gd fmla="val 16667" name="adj"/>
            </a:avLst>
          </a:prstGeom>
          <a:solidFill>
            <a:srgbClr val="00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15</a:t>
            </a:r>
            <a:endParaRPr b="0" i="0" sz="900" u="none" cap="none" strike="noStrike">
              <a:solidFill>
                <a:srgbClr val="000000"/>
              </a:solidFill>
              <a:latin typeface="Arial"/>
              <a:ea typeface="Arial"/>
              <a:cs typeface="Arial"/>
              <a:sym typeface="Arial"/>
            </a:endParaRPr>
          </a:p>
        </p:txBody>
      </p:sp>
      <p:sp>
        <p:nvSpPr>
          <p:cNvPr id="421" name="Google Shape;421;p20"/>
          <p:cNvSpPr/>
          <p:nvPr/>
        </p:nvSpPr>
        <p:spPr>
          <a:xfrm>
            <a:off x="2827313" y="1241963"/>
            <a:ext cx="506700" cy="380400"/>
          </a:xfrm>
          <a:prstGeom prst="roundRect">
            <a:avLst>
              <a:gd fmla="val 16667" name="adj"/>
            </a:avLst>
          </a:prstGeom>
          <a:solidFill>
            <a:srgbClr val="00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21</a:t>
            </a:r>
            <a:endParaRPr b="0" i="0" sz="900" u="none" cap="none" strike="noStrike">
              <a:solidFill>
                <a:srgbClr val="000000"/>
              </a:solidFill>
              <a:latin typeface="Arial"/>
              <a:ea typeface="Arial"/>
              <a:cs typeface="Arial"/>
              <a:sym typeface="Arial"/>
            </a:endParaRPr>
          </a:p>
        </p:txBody>
      </p:sp>
      <p:sp>
        <p:nvSpPr>
          <p:cNvPr id="422" name="Google Shape;422;p20"/>
          <p:cNvSpPr/>
          <p:nvPr/>
        </p:nvSpPr>
        <p:spPr>
          <a:xfrm>
            <a:off x="3470050" y="1241975"/>
            <a:ext cx="506700" cy="380400"/>
          </a:xfrm>
          <a:prstGeom prst="roundRect">
            <a:avLst>
              <a:gd fmla="val 16667" name="adj"/>
            </a:avLst>
          </a:prstGeom>
          <a:solidFill>
            <a:srgbClr val="00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13</a:t>
            </a:r>
            <a:endParaRPr b="0" i="0" sz="900" u="none" cap="none" strike="noStrike">
              <a:solidFill>
                <a:srgbClr val="000000"/>
              </a:solidFill>
              <a:latin typeface="Arial"/>
              <a:ea typeface="Arial"/>
              <a:cs typeface="Arial"/>
              <a:sym typeface="Arial"/>
            </a:endParaRPr>
          </a:p>
        </p:txBody>
      </p:sp>
      <p:sp>
        <p:nvSpPr>
          <p:cNvPr id="423" name="Google Shape;423;p20"/>
          <p:cNvSpPr/>
          <p:nvPr/>
        </p:nvSpPr>
        <p:spPr>
          <a:xfrm>
            <a:off x="4112800" y="1241963"/>
            <a:ext cx="506700" cy="380400"/>
          </a:xfrm>
          <a:prstGeom prst="roundRect">
            <a:avLst>
              <a:gd fmla="val 16667" name="adj"/>
            </a:avLst>
          </a:prstGeom>
          <a:solidFill>
            <a:srgbClr val="00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18</a:t>
            </a:r>
            <a:endParaRPr b="0" i="0" sz="900" u="none" cap="none" strike="noStrike">
              <a:solidFill>
                <a:srgbClr val="000000"/>
              </a:solidFill>
              <a:latin typeface="Arial"/>
              <a:ea typeface="Arial"/>
              <a:cs typeface="Arial"/>
              <a:sym typeface="Arial"/>
            </a:endParaRPr>
          </a:p>
        </p:txBody>
      </p:sp>
      <p:sp>
        <p:nvSpPr>
          <p:cNvPr id="424" name="Google Shape;424;p20"/>
          <p:cNvSpPr/>
          <p:nvPr/>
        </p:nvSpPr>
        <p:spPr>
          <a:xfrm>
            <a:off x="2226950" y="218912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425" name="Google Shape;425;p20"/>
          <p:cNvSpPr/>
          <p:nvPr/>
        </p:nvSpPr>
        <p:spPr>
          <a:xfrm>
            <a:off x="2827313" y="21891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426" name="Google Shape;426;p20"/>
          <p:cNvSpPr/>
          <p:nvPr/>
        </p:nvSpPr>
        <p:spPr>
          <a:xfrm>
            <a:off x="3470050" y="218912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427" name="Google Shape;427;p20"/>
          <p:cNvSpPr/>
          <p:nvPr/>
        </p:nvSpPr>
        <p:spPr>
          <a:xfrm>
            <a:off x="4112800" y="21891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428" name="Google Shape;428;p20"/>
          <p:cNvSpPr/>
          <p:nvPr/>
        </p:nvSpPr>
        <p:spPr>
          <a:xfrm>
            <a:off x="5833700" y="12419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429" name="Google Shape;429;p20"/>
          <p:cNvSpPr/>
          <p:nvPr/>
        </p:nvSpPr>
        <p:spPr>
          <a:xfrm>
            <a:off x="6434063" y="12419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430" name="Google Shape;430;p20"/>
          <p:cNvSpPr/>
          <p:nvPr/>
        </p:nvSpPr>
        <p:spPr>
          <a:xfrm>
            <a:off x="7076800" y="12419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431" name="Google Shape;431;p20"/>
          <p:cNvSpPr/>
          <p:nvPr/>
        </p:nvSpPr>
        <p:spPr>
          <a:xfrm>
            <a:off x="7719550" y="12419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432" name="Google Shape;432;p20"/>
          <p:cNvSpPr/>
          <p:nvPr/>
        </p:nvSpPr>
        <p:spPr>
          <a:xfrm>
            <a:off x="5833700" y="218912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433" name="Google Shape;433;p20"/>
          <p:cNvSpPr/>
          <p:nvPr/>
        </p:nvSpPr>
        <p:spPr>
          <a:xfrm>
            <a:off x="6434063" y="21891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434" name="Google Shape;434;p20"/>
          <p:cNvSpPr/>
          <p:nvPr/>
        </p:nvSpPr>
        <p:spPr>
          <a:xfrm>
            <a:off x="7076800" y="218912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435" name="Google Shape;435;p20"/>
          <p:cNvSpPr/>
          <p:nvPr/>
        </p:nvSpPr>
        <p:spPr>
          <a:xfrm>
            <a:off x="7719550" y="21891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436" name="Google Shape;436;p20"/>
          <p:cNvSpPr txBox="1"/>
          <p:nvPr>
            <p:ph type="title"/>
          </p:nvPr>
        </p:nvSpPr>
        <p:spPr>
          <a:xfrm>
            <a:off x="357017" y="175483"/>
            <a:ext cx="7592100" cy="5715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3000"/>
              <a:buNone/>
            </a:pPr>
            <a:r>
              <a:rPr lang="en-US"/>
              <a:t>Example Trace</a:t>
            </a:r>
            <a:endParaRPr/>
          </a:p>
        </p:txBody>
      </p:sp>
      <p:sp>
        <p:nvSpPr>
          <p:cNvPr id="437" name="Google Shape;437;p20"/>
          <p:cNvSpPr txBox="1"/>
          <p:nvPr/>
        </p:nvSpPr>
        <p:spPr>
          <a:xfrm>
            <a:off x="1610700" y="3276175"/>
            <a:ext cx="3786000" cy="3804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Memory</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8" name="Google Shape;438;p20"/>
          <p:cNvSpPr/>
          <p:nvPr/>
        </p:nvSpPr>
        <p:spPr>
          <a:xfrm>
            <a:off x="1610700" y="3730950"/>
            <a:ext cx="3786000" cy="1839600"/>
          </a:xfrm>
          <a:prstGeom prst="roundRect">
            <a:avLst>
              <a:gd fmla="val 16667" name="adj"/>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9" name="Google Shape;439;p20"/>
          <p:cNvSpPr/>
          <p:nvPr/>
        </p:nvSpPr>
        <p:spPr>
          <a:xfrm>
            <a:off x="2117400" y="3895900"/>
            <a:ext cx="506700" cy="380400"/>
          </a:xfrm>
          <a:prstGeom prst="roundRect">
            <a:avLst>
              <a:gd fmla="val 16667" name="adj"/>
            </a:avLst>
          </a:prstGeom>
          <a:solidFill>
            <a:srgbClr val="00FF00"/>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0x00</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15</a:t>
            </a:r>
            <a:endParaRPr b="0" i="0" sz="900" u="none" cap="none" strike="noStrike">
              <a:solidFill>
                <a:srgbClr val="000000"/>
              </a:solidFill>
              <a:latin typeface="Arial"/>
              <a:ea typeface="Arial"/>
              <a:cs typeface="Arial"/>
              <a:sym typeface="Arial"/>
            </a:endParaRPr>
          </a:p>
        </p:txBody>
      </p:sp>
      <p:sp>
        <p:nvSpPr>
          <p:cNvPr id="440" name="Google Shape;440;p20"/>
          <p:cNvSpPr/>
          <p:nvPr/>
        </p:nvSpPr>
        <p:spPr>
          <a:xfrm>
            <a:off x="2837400" y="3895900"/>
            <a:ext cx="506700" cy="380400"/>
          </a:xfrm>
          <a:prstGeom prst="roundRect">
            <a:avLst>
              <a:gd fmla="val 16667" name="adj"/>
            </a:avLst>
          </a:prstGeom>
          <a:solidFill>
            <a:srgbClr val="00FF00"/>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0x01</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21</a:t>
            </a:r>
            <a:endParaRPr b="0" i="0" sz="900" u="none" cap="none" strike="noStrike">
              <a:solidFill>
                <a:srgbClr val="000000"/>
              </a:solidFill>
              <a:latin typeface="Arial"/>
              <a:ea typeface="Arial"/>
              <a:cs typeface="Arial"/>
              <a:sym typeface="Arial"/>
            </a:endParaRPr>
          </a:p>
        </p:txBody>
      </p:sp>
      <p:sp>
        <p:nvSpPr>
          <p:cNvPr id="441" name="Google Shape;441;p20"/>
          <p:cNvSpPr/>
          <p:nvPr/>
        </p:nvSpPr>
        <p:spPr>
          <a:xfrm>
            <a:off x="3557400" y="3895900"/>
            <a:ext cx="506700" cy="380400"/>
          </a:xfrm>
          <a:prstGeom prst="roundRect">
            <a:avLst>
              <a:gd fmla="val 16667" name="adj"/>
            </a:avLst>
          </a:prstGeom>
          <a:solidFill>
            <a:srgbClr val="00FF00"/>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0x02</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13</a:t>
            </a:r>
            <a:endParaRPr b="0" i="0" sz="900" u="none" cap="none" strike="noStrike">
              <a:solidFill>
                <a:srgbClr val="000000"/>
              </a:solidFill>
              <a:latin typeface="Arial"/>
              <a:ea typeface="Arial"/>
              <a:cs typeface="Arial"/>
              <a:sym typeface="Arial"/>
            </a:endParaRPr>
          </a:p>
        </p:txBody>
      </p:sp>
      <p:sp>
        <p:nvSpPr>
          <p:cNvPr id="442" name="Google Shape;442;p20"/>
          <p:cNvSpPr/>
          <p:nvPr/>
        </p:nvSpPr>
        <p:spPr>
          <a:xfrm>
            <a:off x="4277400" y="3895900"/>
            <a:ext cx="506700" cy="380400"/>
          </a:xfrm>
          <a:prstGeom prst="roundRect">
            <a:avLst>
              <a:gd fmla="val 16667" name="adj"/>
            </a:avLst>
          </a:prstGeom>
          <a:solidFill>
            <a:srgbClr val="00FF00"/>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0x03</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18</a:t>
            </a:r>
            <a:endParaRPr b="0" i="0" sz="900" u="none" cap="none" strike="noStrike">
              <a:solidFill>
                <a:srgbClr val="000000"/>
              </a:solidFill>
              <a:latin typeface="Arial"/>
              <a:ea typeface="Arial"/>
              <a:cs typeface="Arial"/>
              <a:sym typeface="Arial"/>
            </a:endParaRPr>
          </a:p>
        </p:txBody>
      </p:sp>
      <p:sp>
        <p:nvSpPr>
          <p:cNvPr id="443" name="Google Shape;443;p20"/>
          <p:cNvSpPr/>
          <p:nvPr/>
        </p:nvSpPr>
        <p:spPr>
          <a:xfrm>
            <a:off x="2117400" y="4413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0x04</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51</a:t>
            </a:r>
            <a:endParaRPr b="0" i="0" sz="900" u="none" cap="none" strike="noStrike">
              <a:solidFill>
                <a:srgbClr val="000000"/>
              </a:solidFill>
              <a:latin typeface="Arial"/>
              <a:ea typeface="Arial"/>
              <a:cs typeface="Arial"/>
              <a:sym typeface="Arial"/>
            </a:endParaRPr>
          </a:p>
        </p:txBody>
      </p:sp>
      <p:sp>
        <p:nvSpPr>
          <p:cNvPr id="444" name="Google Shape;444;p20"/>
          <p:cNvSpPr/>
          <p:nvPr/>
        </p:nvSpPr>
        <p:spPr>
          <a:xfrm>
            <a:off x="2837400" y="4413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0x05</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30</a:t>
            </a:r>
            <a:endParaRPr b="0" i="0" sz="900" u="none" cap="none" strike="noStrike">
              <a:solidFill>
                <a:srgbClr val="000000"/>
              </a:solidFill>
              <a:latin typeface="Arial"/>
              <a:ea typeface="Arial"/>
              <a:cs typeface="Arial"/>
              <a:sym typeface="Arial"/>
            </a:endParaRPr>
          </a:p>
        </p:txBody>
      </p:sp>
      <p:sp>
        <p:nvSpPr>
          <p:cNvPr id="445" name="Google Shape;445;p20"/>
          <p:cNvSpPr/>
          <p:nvPr/>
        </p:nvSpPr>
        <p:spPr>
          <a:xfrm>
            <a:off x="3557400" y="4413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0x06</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ac</a:t>
            </a:r>
            <a:endParaRPr b="0" i="0" sz="900" u="none" cap="none" strike="noStrike">
              <a:solidFill>
                <a:srgbClr val="000000"/>
              </a:solidFill>
              <a:latin typeface="Arial"/>
              <a:ea typeface="Arial"/>
              <a:cs typeface="Arial"/>
              <a:sym typeface="Arial"/>
            </a:endParaRPr>
          </a:p>
        </p:txBody>
      </p:sp>
      <p:sp>
        <p:nvSpPr>
          <p:cNvPr id="446" name="Google Shape;446;p20"/>
          <p:cNvSpPr/>
          <p:nvPr/>
        </p:nvSpPr>
        <p:spPr>
          <a:xfrm>
            <a:off x="4277400" y="4413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0x07</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b3</a:t>
            </a:r>
            <a:endParaRPr b="0" i="0" sz="900" u="none" cap="none" strike="noStrike">
              <a:solidFill>
                <a:srgbClr val="000000"/>
              </a:solidFill>
              <a:latin typeface="Arial"/>
              <a:ea typeface="Arial"/>
              <a:cs typeface="Arial"/>
              <a:sym typeface="Arial"/>
            </a:endParaRPr>
          </a:p>
        </p:txBody>
      </p:sp>
      <p:sp>
        <p:nvSpPr>
          <p:cNvPr id="447" name="Google Shape;447;p20"/>
          <p:cNvSpPr txBox="1"/>
          <p:nvPr/>
        </p:nvSpPr>
        <p:spPr>
          <a:xfrm>
            <a:off x="6038750" y="3594225"/>
            <a:ext cx="2525400" cy="13449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What happens if values change?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1" name="Shape 451"/>
        <p:cNvGrpSpPr/>
        <p:nvPr/>
      </p:nvGrpSpPr>
      <p:grpSpPr>
        <a:xfrm>
          <a:off x="0" y="0"/>
          <a:ext cx="0" cy="0"/>
          <a:chOff x="0" y="0"/>
          <a:chExt cx="0" cy="0"/>
        </a:xfrm>
      </p:grpSpPr>
      <p:sp>
        <p:nvSpPr>
          <p:cNvPr id="452" name="Google Shape;452;p21"/>
          <p:cNvSpPr txBox="1"/>
          <p:nvPr>
            <p:ph idx="1" type="body"/>
          </p:nvPr>
        </p:nvSpPr>
        <p:spPr>
          <a:xfrm>
            <a:off x="0" y="2127600"/>
            <a:ext cx="1610700" cy="3015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400"/>
              <a:buNone/>
            </a:pPr>
            <a:r>
              <a:rPr lang="en-US"/>
              <a:t>Jack.trace</a:t>
            </a:r>
            <a:endParaRPr/>
          </a:p>
          <a:p>
            <a:pPr indent="0" lvl="0" marL="0" rtl="0" algn="l">
              <a:lnSpc>
                <a:spcPct val="100000"/>
              </a:lnSpc>
              <a:spcBef>
                <a:spcPts val="0"/>
              </a:spcBef>
              <a:spcAft>
                <a:spcPts val="0"/>
              </a:spcAft>
              <a:buSzPts val="2400"/>
              <a:buNone/>
            </a:pPr>
            <a:r>
              <a:rPr lang="en-US"/>
              <a:t>L 0,4	M</a:t>
            </a:r>
            <a:endParaRPr/>
          </a:p>
          <a:p>
            <a:pPr indent="0" lvl="0" marL="0" rtl="0" algn="l">
              <a:lnSpc>
                <a:spcPct val="100000"/>
              </a:lnSpc>
              <a:spcBef>
                <a:spcPts val="0"/>
              </a:spcBef>
              <a:spcAft>
                <a:spcPts val="0"/>
              </a:spcAft>
              <a:buSzPts val="2400"/>
              <a:buNone/>
            </a:pPr>
            <a:r>
              <a:rPr lang="en-US"/>
              <a:t>S 0,4	H</a:t>
            </a:r>
            <a:endParaRPr/>
          </a:p>
          <a:p>
            <a:pPr indent="0" lvl="0" marL="0" rtl="0" algn="l">
              <a:lnSpc>
                <a:spcPct val="100000"/>
              </a:lnSpc>
              <a:spcBef>
                <a:spcPts val="0"/>
              </a:spcBef>
              <a:spcAft>
                <a:spcPts val="0"/>
              </a:spcAft>
              <a:buSzPts val="2400"/>
              <a:buNone/>
            </a:pPr>
            <a:r>
              <a:rPr lang="en-US">
                <a:highlight>
                  <a:srgbClr val="00FF00"/>
                </a:highlight>
              </a:rPr>
              <a:t>L 0,1	</a:t>
            </a:r>
            <a:r>
              <a:rPr lang="en-US"/>
              <a:t>H</a:t>
            </a:r>
            <a:endParaRPr/>
          </a:p>
          <a:p>
            <a:pPr indent="0" lvl="0" marL="0" rtl="0" algn="l">
              <a:lnSpc>
                <a:spcPct val="100000"/>
              </a:lnSpc>
              <a:spcBef>
                <a:spcPts val="0"/>
              </a:spcBef>
              <a:spcAft>
                <a:spcPts val="0"/>
              </a:spcAft>
              <a:buSzPts val="2400"/>
              <a:buNone/>
            </a:pPr>
            <a:r>
              <a:rPr lang="en-US"/>
              <a:t>L 6,1</a:t>
            </a:r>
            <a:endParaRPr/>
          </a:p>
          <a:p>
            <a:pPr indent="0" lvl="0" marL="0" rtl="0" algn="l">
              <a:lnSpc>
                <a:spcPct val="100000"/>
              </a:lnSpc>
              <a:spcBef>
                <a:spcPts val="0"/>
              </a:spcBef>
              <a:spcAft>
                <a:spcPts val="0"/>
              </a:spcAft>
              <a:buSzPts val="2400"/>
              <a:buNone/>
            </a:pPr>
            <a:r>
              <a:rPr lang="en-US"/>
              <a:t>L 5,1</a:t>
            </a:r>
            <a:endParaRPr/>
          </a:p>
          <a:p>
            <a:pPr indent="0" lvl="0" marL="0" rtl="0" algn="l">
              <a:lnSpc>
                <a:spcPct val="100000"/>
              </a:lnSpc>
              <a:spcBef>
                <a:spcPts val="0"/>
              </a:spcBef>
              <a:spcAft>
                <a:spcPts val="0"/>
              </a:spcAft>
              <a:buSzPts val="2400"/>
              <a:buNone/>
            </a:pPr>
            <a:r>
              <a:rPr lang="en-US"/>
              <a:t>L 6,1</a:t>
            </a:r>
            <a:endParaRPr/>
          </a:p>
          <a:p>
            <a:pPr indent="0" lvl="0" marL="0" rtl="0" algn="l">
              <a:lnSpc>
                <a:spcPct val="100000"/>
              </a:lnSpc>
              <a:spcBef>
                <a:spcPts val="0"/>
              </a:spcBef>
              <a:spcAft>
                <a:spcPts val="0"/>
              </a:spcAft>
              <a:buSzPts val="2400"/>
              <a:buNone/>
            </a:pPr>
            <a:r>
              <a:rPr lang="en-US"/>
              <a:t>L 7,1</a:t>
            </a:r>
            <a:endParaRPr/>
          </a:p>
          <a:p>
            <a:pPr indent="0" lvl="0" marL="0" rtl="0" algn="l">
              <a:lnSpc>
                <a:spcPct val="100000"/>
              </a:lnSpc>
              <a:spcBef>
                <a:spcPts val="0"/>
              </a:spcBef>
              <a:spcAft>
                <a:spcPts val="0"/>
              </a:spcAft>
              <a:buSzPts val="2400"/>
              <a:buNone/>
            </a:pPr>
            <a:r>
              <a:rPr lang="en-US"/>
              <a:t> </a:t>
            </a:r>
            <a:endParaRPr/>
          </a:p>
          <a:p>
            <a:pPr indent="0" lvl="0" marL="0" rtl="0" algn="l">
              <a:lnSpc>
                <a:spcPct val="100000"/>
              </a:lnSpc>
              <a:spcBef>
                <a:spcPts val="0"/>
              </a:spcBef>
              <a:spcAft>
                <a:spcPts val="0"/>
              </a:spcAft>
              <a:buSzPts val="2400"/>
              <a:buNone/>
            </a:pPr>
            <a:r>
              <a:t/>
            </a:r>
            <a:endParaRPr/>
          </a:p>
        </p:txBody>
      </p:sp>
      <p:sp>
        <p:nvSpPr>
          <p:cNvPr id="453" name="Google Shape;453;p21"/>
          <p:cNvSpPr/>
          <p:nvPr/>
        </p:nvSpPr>
        <p:spPr>
          <a:xfrm>
            <a:off x="1610700" y="849525"/>
            <a:ext cx="7256700" cy="2238000"/>
          </a:xfrm>
          <a:prstGeom prst="roundRect">
            <a:avLst>
              <a:gd fmla="val 16667" name="adj"/>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4" name="Google Shape;454;p21"/>
          <p:cNvSpPr/>
          <p:nvPr/>
        </p:nvSpPr>
        <p:spPr>
          <a:xfrm>
            <a:off x="2015725" y="102672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5" name="Google Shape;455;p21"/>
          <p:cNvSpPr/>
          <p:nvPr/>
        </p:nvSpPr>
        <p:spPr>
          <a:xfrm>
            <a:off x="5598375" y="102672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6" name="Google Shape;456;p21"/>
          <p:cNvSpPr/>
          <p:nvPr/>
        </p:nvSpPr>
        <p:spPr>
          <a:xfrm>
            <a:off x="2015725" y="197387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7" name="Google Shape;457;p21"/>
          <p:cNvSpPr/>
          <p:nvPr/>
        </p:nvSpPr>
        <p:spPr>
          <a:xfrm>
            <a:off x="5598375" y="197387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8" name="Google Shape;458;p21"/>
          <p:cNvSpPr/>
          <p:nvPr/>
        </p:nvSpPr>
        <p:spPr>
          <a:xfrm>
            <a:off x="2226950" y="1241975"/>
            <a:ext cx="506700" cy="380400"/>
          </a:xfrm>
          <a:prstGeom prst="roundRect">
            <a:avLst>
              <a:gd fmla="val 16667" name="adj"/>
            </a:avLst>
          </a:prstGeom>
          <a:solidFill>
            <a:srgbClr val="00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15</a:t>
            </a:r>
            <a:endParaRPr b="0" i="0" sz="900" u="none" cap="none" strike="noStrike">
              <a:solidFill>
                <a:srgbClr val="000000"/>
              </a:solidFill>
              <a:latin typeface="Arial"/>
              <a:ea typeface="Arial"/>
              <a:cs typeface="Arial"/>
              <a:sym typeface="Arial"/>
            </a:endParaRPr>
          </a:p>
        </p:txBody>
      </p:sp>
      <p:sp>
        <p:nvSpPr>
          <p:cNvPr id="459" name="Google Shape;459;p21"/>
          <p:cNvSpPr/>
          <p:nvPr/>
        </p:nvSpPr>
        <p:spPr>
          <a:xfrm>
            <a:off x="2827313" y="12419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21</a:t>
            </a:r>
            <a:endParaRPr b="0" i="0" sz="900" u="none" cap="none" strike="noStrike">
              <a:solidFill>
                <a:srgbClr val="000000"/>
              </a:solidFill>
              <a:latin typeface="Arial"/>
              <a:ea typeface="Arial"/>
              <a:cs typeface="Arial"/>
              <a:sym typeface="Arial"/>
            </a:endParaRPr>
          </a:p>
        </p:txBody>
      </p:sp>
      <p:sp>
        <p:nvSpPr>
          <p:cNvPr id="460" name="Google Shape;460;p21"/>
          <p:cNvSpPr/>
          <p:nvPr/>
        </p:nvSpPr>
        <p:spPr>
          <a:xfrm>
            <a:off x="3470050" y="12419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13</a:t>
            </a:r>
            <a:endParaRPr b="0" i="0" sz="900" u="none" cap="none" strike="noStrike">
              <a:solidFill>
                <a:srgbClr val="000000"/>
              </a:solidFill>
              <a:latin typeface="Arial"/>
              <a:ea typeface="Arial"/>
              <a:cs typeface="Arial"/>
              <a:sym typeface="Arial"/>
            </a:endParaRPr>
          </a:p>
        </p:txBody>
      </p:sp>
      <p:sp>
        <p:nvSpPr>
          <p:cNvPr id="461" name="Google Shape;461;p21"/>
          <p:cNvSpPr/>
          <p:nvPr/>
        </p:nvSpPr>
        <p:spPr>
          <a:xfrm>
            <a:off x="4112800" y="12419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18</a:t>
            </a:r>
            <a:endParaRPr b="0" i="0" sz="900" u="none" cap="none" strike="noStrike">
              <a:solidFill>
                <a:srgbClr val="000000"/>
              </a:solidFill>
              <a:latin typeface="Arial"/>
              <a:ea typeface="Arial"/>
              <a:cs typeface="Arial"/>
              <a:sym typeface="Arial"/>
            </a:endParaRPr>
          </a:p>
        </p:txBody>
      </p:sp>
      <p:sp>
        <p:nvSpPr>
          <p:cNvPr id="462" name="Google Shape;462;p21"/>
          <p:cNvSpPr/>
          <p:nvPr/>
        </p:nvSpPr>
        <p:spPr>
          <a:xfrm>
            <a:off x="2226950" y="218912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463" name="Google Shape;463;p21"/>
          <p:cNvSpPr/>
          <p:nvPr/>
        </p:nvSpPr>
        <p:spPr>
          <a:xfrm>
            <a:off x="2827313" y="21891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464" name="Google Shape;464;p21"/>
          <p:cNvSpPr/>
          <p:nvPr/>
        </p:nvSpPr>
        <p:spPr>
          <a:xfrm>
            <a:off x="3470050" y="218912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465" name="Google Shape;465;p21"/>
          <p:cNvSpPr/>
          <p:nvPr/>
        </p:nvSpPr>
        <p:spPr>
          <a:xfrm>
            <a:off x="4112800" y="21891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466" name="Google Shape;466;p21"/>
          <p:cNvSpPr/>
          <p:nvPr/>
        </p:nvSpPr>
        <p:spPr>
          <a:xfrm>
            <a:off x="5833700" y="12419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467" name="Google Shape;467;p21"/>
          <p:cNvSpPr/>
          <p:nvPr/>
        </p:nvSpPr>
        <p:spPr>
          <a:xfrm>
            <a:off x="6434063" y="12419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468" name="Google Shape;468;p21"/>
          <p:cNvSpPr/>
          <p:nvPr/>
        </p:nvSpPr>
        <p:spPr>
          <a:xfrm>
            <a:off x="7076800" y="12419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469" name="Google Shape;469;p21"/>
          <p:cNvSpPr/>
          <p:nvPr/>
        </p:nvSpPr>
        <p:spPr>
          <a:xfrm>
            <a:off x="7719550" y="12419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470" name="Google Shape;470;p21"/>
          <p:cNvSpPr/>
          <p:nvPr/>
        </p:nvSpPr>
        <p:spPr>
          <a:xfrm>
            <a:off x="5833700" y="218912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471" name="Google Shape;471;p21"/>
          <p:cNvSpPr/>
          <p:nvPr/>
        </p:nvSpPr>
        <p:spPr>
          <a:xfrm>
            <a:off x="6434063" y="21891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472" name="Google Shape;472;p21"/>
          <p:cNvSpPr/>
          <p:nvPr/>
        </p:nvSpPr>
        <p:spPr>
          <a:xfrm>
            <a:off x="7076800" y="218912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473" name="Google Shape;473;p21"/>
          <p:cNvSpPr/>
          <p:nvPr/>
        </p:nvSpPr>
        <p:spPr>
          <a:xfrm>
            <a:off x="7719550" y="21891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474" name="Google Shape;474;p21"/>
          <p:cNvSpPr txBox="1"/>
          <p:nvPr>
            <p:ph type="title"/>
          </p:nvPr>
        </p:nvSpPr>
        <p:spPr>
          <a:xfrm>
            <a:off x="357017" y="175483"/>
            <a:ext cx="7592100" cy="5715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3000"/>
              <a:buNone/>
            </a:pPr>
            <a:r>
              <a:rPr lang="en-US"/>
              <a:t>Example Trace</a:t>
            </a:r>
            <a:endParaRPr/>
          </a:p>
        </p:txBody>
      </p:sp>
      <p:sp>
        <p:nvSpPr>
          <p:cNvPr id="475" name="Google Shape;475;p21"/>
          <p:cNvSpPr txBox="1"/>
          <p:nvPr/>
        </p:nvSpPr>
        <p:spPr>
          <a:xfrm>
            <a:off x="1610700" y="3276175"/>
            <a:ext cx="3786000" cy="3804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Memory</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6" name="Google Shape;476;p21"/>
          <p:cNvSpPr/>
          <p:nvPr/>
        </p:nvSpPr>
        <p:spPr>
          <a:xfrm>
            <a:off x="1610700" y="3730950"/>
            <a:ext cx="3786000" cy="2155800"/>
          </a:xfrm>
          <a:prstGeom prst="roundRect">
            <a:avLst>
              <a:gd fmla="val 16667" name="adj"/>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7" name="Google Shape;477;p21"/>
          <p:cNvSpPr/>
          <p:nvPr/>
        </p:nvSpPr>
        <p:spPr>
          <a:xfrm>
            <a:off x="2117400" y="3895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0x00</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15</a:t>
            </a:r>
            <a:endParaRPr b="0" i="0" sz="900" u="none" cap="none" strike="noStrike">
              <a:solidFill>
                <a:srgbClr val="000000"/>
              </a:solidFill>
              <a:latin typeface="Arial"/>
              <a:ea typeface="Arial"/>
              <a:cs typeface="Arial"/>
              <a:sym typeface="Arial"/>
            </a:endParaRPr>
          </a:p>
        </p:txBody>
      </p:sp>
      <p:sp>
        <p:nvSpPr>
          <p:cNvPr id="478" name="Google Shape;478;p21"/>
          <p:cNvSpPr/>
          <p:nvPr/>
        </p:nvSpPr>
        <p:spPr>
          <a:xfrm>
            <a:off x="2837400" y="3895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0x01</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21</a:t>
            </a:r>
            <a:endParaRPr b="0" i="0" sz="900" u="none" cap="none" strike="noStrike">
              <a:solidFill>
                <a:srgbClr val="000000"/>
              </a:solidFill>
              <a:latin typeface="Arial"/>
              <a:ea typeface="Arial"/>
              <a:cs typeface="Arial"/>
              <a:sym typeface="Arial"/>
            </a:endParaRPr>
          </a:p>
        </p:txBody>
      </p:sp>
      <p:sp>
        <p:nvSpPr>
          <p:cNvPr id="479" name="Google Shape;479;p21"/>
          <p:cNvSpPr/>
          <p:nvPr/>
        </p:nvSpPr>
        <p:spPr>
          <a:xfrm>
            <a:off x="3557400" y="3895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0x02</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13</a:t>
            </a:r>
            <a:endParaRPr b="0" i="0" sz="900" u="none" cap="none" strike="noStrike">
              <a:solidFill>
                <a:srgbClr val="000000"/>
              </a:solidFill>
              <a:latin typeface="Arial"/>
              <a:ea typeface="Arial"/>
              <a:cs typeface="Arial"/>
              <a:sym typeface="Arial"/>
            </a:endParaRPr>
          </a:p>
        </p:txBody>
      </p:sp>
      <p:sp>
        <p:nvSpPr>
          <p:cNvPr id="480" name="Google Shape;480;p21"/>
          <p:cNvSpPr/>
          <p:nvPr/>
        </p:nvSpPr>
        <p:spPr>
          <a:xfrm>
            <a:off x="4277400" y="3895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0x03</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18</a:t>
            </a:r>
            <a:endParaRPr b="0" i="0" sz="900" u="none" cap="none" strike="noStrike">
              <a:solidFill>
                <a:srgbClr val="000000"/>
              </a:solidFill>
              <a:latin typeface="Arial"/>
              <a:ea typeface="Arial"/>
              <a:cs typeface="Arial"/>
              <a:sym typeface="Arial"/>
            </a:endParaRPr>
          </a:p>
        </p:txBody>
      </p:sp>
      <p:sp>
        <p:nvSpPr>
          <p:cNvPr id="481" name="Google Shape;481;p21"/>
          <p:cNvSpPr/>
          <p:nvPr/>
        </p:nvSpPr>
        <p:spPr>
          <a:xfrm>
            <a:off x="2117400" y="4413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0x04</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51</a:t>
            </a:r>
            <a:endParaRPr b="0" i="0" sz="900" u="none" cap="none" strike="noStrike">
              <a:solidFill>
                <a:srgbClr val="000000"/>
              </a:solidFill>
              <a:latin typeface="Arial"/>
              <a:ea typeface="Arial"/>
              <a:cs typeface="Arial"/>
              <a:sym typeface="Arial"/>
            </a:endParaRPr>
          </a:p>
        </p:txBody>
      </p:sp>
      <p:sp>
        <p:nvSpPr>
          <p:cNvPr id="482" name="Google Shape;482;p21"/>
          <p:cNvSpPr/>
          <p:nvPr/>
        </p:nvSpPr>
        <p:spPr>
          <a:xfrm>
            <a:off x="2837400" y="4413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0x05</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30</a:t>
            </a:r>
            <a:endParaRPr b="0" i="0" sz="900" u="none" cap="none" strike="noStrike">
              <a:solidFill>
                <a:srgbClr val="000000"/>
              </a:solidFill>
              <a:latin typeface="Arial"/>
              <a:ea typeface="Arial"/>
              <a:cs typeface="Arial"/>
              <a:sym typeface="Arial"/>
            </a:endParaRPr>
          </a:p>
        </p:txBody>
      </p:sp>
      <p:sp>
        <p:nvSpPr>
          <p:cNvPr id="483" name="Google Shape;483;p21"/>
          <p:cNvSpPr/>
          <p:nvPr/>
        </p:nvSpPr>
        <p:spPr>
          <a:xfrm>
            <a:off x="3557400" y="4413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0x06</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ac</a:t>
            </a:r>
            <a:endParaRPr b="0" i="0" sz="900" u="none" cap="none" strike="noStrike">
              <a:solidFill>
                <a:srgbClr val="000000"/>
              </a:solidFill>
              <a:latin typeface="Arial"/>
              <a:ea typeface="Arial"/>
              <a:cs typeface="Arial"/>
              <a:sym typeface="Arial"/>
            </a:endParaRPr>
          </a:p>
        </p:txBody>
      </p:sp>
      <p:sp>
        <p:nvSpPr>
          <p:cNvPr id="484" name="Google Shape;484;p21"/>
          <p:cNvSpPr/>
          <p:nvPr/>
        </p:nvSpPr>
        <p:spPr>
          <a:xfrm>
            <a:off x="4277400" y="4413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0x07</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b3</a:t>
            </a:r>
            <a:endParaRPr b="0" i="0" sz="900" u="none" cap="none" strike="noStrike">
              <a:solidFill>
                <a:srgbClr val="000000"/>
              </a:solidFill>
              <a:latin typeface="Arial"/>
              <a:ea typeface="Arial"/>
              <a:cs typeface="Arial"/>
              <a:sym typeface="Arial"/>
            </a:endParaRPr>
          </a:p>
        </p:txBody>
      </p:sp>
      <p:sp>
        <p:nvSpPr>
          <p:cNvPr id="485" name="Google Shape;485;p21"/>
          <p:cNvSpPr txBox="1"/>
          <p:nvPr/>
        </p:nvSpPr>
        <p:spPr>
          <a:xfrm>
            <a:off x="6038750" y="3594225"/>
            <a:ext cx="2525400" cy="13449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Why is this still a hit?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What would happen if we had not previously loaded all four bytes?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9" name="Shape 489"/>
        <p:cNvGrpSpPr/>
        <p:nvPr/>
      </p:nvGrpSpPr>
      <p:grpSpPr>
        <a:xfrm>
          <a:off x="0" y="0"/>
          <a:ext cx="0" cy="0"/>
          <a:chOff x="0" y="0"/>
          <a:chExt cx="0" cy="0"/>
        </a:xfrm>
      </p:grpSpPr>
      <p:sp>
        <p:nvSpPr>
          <p:cNvPr id="490" name="Google Shape;490;p22"/>
          <p:cNvSpPr txBox="1"/>
          <p:nvPr>
            <p:ph idx="1" type="body"/>
          </p:nvPr>
        </p:nvSpPr>
        <p:spPr>
          <a:xfrm>
            <a:off x="0" y="2127600"/>
            <a:ext cx="1610700" cy="3015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400"/>
              <a:buNone/>
            </a:pPr>
            <a:r>
              <a:rPr lang="en-US"/>
              <a:t>Jack.trace</a:t>
            </a:r>
            <a:endParaRPr/>
          </a:p>
          <a:p>
            <a:pPr indent="0" lvl="0" marL="0" rtl="0" algn="l">
              <a:lnSpc>
                <a:spcPct val="100000"/>
              </a:lnSpc>
              <a:spcBef>
                <a:spcPts val="0"/>
              </a:spcBef>
              <a:spcAft>
                <a:spcPts val="0"/>
              </a:spcAft>
              <a:buSzPts val="2400"/>
              <a:buNone/>
            </a:pPr>
            <a:r>
              <a:rPr lang="en-US"/>
              <a:t>L 0,4	M</a:t>
            </a:r>
            <a:endParaRPr/>
          </a:p>
          <a:p>
            <a:pPr indent="0" lvl="0" marL="0" rtl="0" algn="l">
              <a:lnSpc>
                <a:spcPct val="100000"/>
              </a:lnSpc>
              <a:spcBef>
                <a:spcPts val="0"/>
              </a:spcBef>
              <a:spcAft>
                <a:spcPts val="0"/>
              </a:spcAft>
              <a:buSzPts val="2400"/>
              <a:buNone/>
            </a:pPr>
            <a:r>
              <a:rPr lang="en-US"/>
              <a:t>S 0,4	H</a:t>
            </a:r>
            <a:endParaRPr/>
          </a:p>
          <a:p>
            <a:pPr indent="0" lvl="0" marL="0" rtl="0" algn="l">
              <a:lnSpc>
                <a:spcPct val="100000"/>
              </a:lnSpc>
              <a:spcBef>
                <a:spcPts val="0"/>
              </a:spcBef>
              <a:spcAft>
                <a:spcPts val="0"/>
              </a:spcAft>
              <a:buSzPts val="2400"/>
              <a:buNone/>
            </a:pPr>
            <a:r>
              <a:rPr lang="en-US"/>
              <a:t>L 0,1	H</a:t>
            </a:r>
            <a:endParaRPr/>
          </a:p>
          <a:p>
            <a:pPr indent="0" lvl="0" marL="0" rtl="0" algn="l">
              <a:lnSpc>
                <a:spcPct val="100000"/>
              </a:lnSpc>
              <a:spcBef>
                <a:spcPts val="0"/>
              </a:spcBef>
              <a:spcAft>
                <a:spcPts val="0"/>
              </a:spcAft>
              <a:buSzPts val="2400"/>
              <a:buNone/>
            </a:pPr>
            <a:r>
              <a:rPr lang="en-US">
                <a:highlight>
                  <a:srgbClr val="00FF00"/>
                </a:highlight>
              </a:rPr>
              <a:t>L 6,1</a:t>
            </a:r>
            <a:r>
              <a:rPr lang="en-US"/>
              <a:t>	M</a:t>
            </a:r>
            <a:endParaRPr/>
          </a:p>
          <a:p>
            <a:pPr indent="0" lvl="0" marL="0" rtl="0" algn="l">
              <a:lnSpc>
                <a:spcPct val="100000"/>
              </a:lnSpc>
              <a:spcBef>
                <a:spcPts val="0"/>
              </a:spcBef>
              <a:spcAft>
                <a:spcPts val="0"/>
              </a:spcAft>
              <a:buSzPts val="2400"/>
              <a:buNone/>
            </a:pPr>
            <a:r>
              <a:rPr lang="en-US"/>
              <a:t>L 5,1</a:t>
            </a:r>
            <a:endParaRPr/>
          </a:p>
          <a:p>
            <a:pPr indent="0" lvl="0" marL="0" rtl="0" algn="l">
              <a:lnSpc>
                <a:spcPct val="100000"/>
              </a:lnSpc>
              <a:spcBef>
                <a:spcPts val="0"/>
              </a:spcBef>
              <a:spcAft>
                <a:spcPts val="0"/>
              </a:spcAft>
              <a:buSzPts val="2400"/>
              <a:buNone/>
            </a:pPr>
            <a:r>
              <a:rPr lang="en-US"/>
              <a:t>L 6,1</a:t>
            </a:r>
            <a:endParaRPr/>
          </a:p>
          <a:p>
            <a:pPr indent="0" lvl="0" marL="0" rtl="0" algn="l">
              <a:lnSpc>
                <a:spcPct val="100000"/>
              </a:lnSpc>
              <a:spcBef>
                <a:spcPts val="0"/>
              </a:spcBef>
              <a:spcAft>
                <a:spcPts val="0"/>
              </a:spcAft>
              <a:buSzPts val="2400"/>
              <a:buNone/>
            </a:pPr>
            <a:r>
              <a:rPr lang="en-US"/>
              <a:t>L 7,1</a:t>
            </a:r>
            <a:endParaRPr/>
          </a:p>
          <a:p>
            <a:pPr indent="0" lvl="0" marL="0" rtl="0" algn="l">
              <a:lnSpc>
                <a:spcPct val="100000"/>
              </a:lnSpc>
              <a:spcBef>
                <a:spcPts val="0"/>
              </a:spcBef>
              <a:spcAft>
                <a:spcPts val="0"/>
              </a:spcAft>
              <a:buSzPts val="2400"/>
              <a:buNone/>
            </a:pPr>
            <a:r>
              <a:rPr lang="en-US"/>
              <a:t> </a:t>
            </a:r>
            <a:endParaRPr/>
          </a:p>
          <a:p>
            <a:pPr indent="0" lvl="0" marL="0" rtl="0" algn="l">
              <a:lnSpc>
                <a:spcPct val="100000"/>
              </a:lnSpc>
              <a:spcBef>
                <a:spcPts val="0"/>
              </a:spcBef>
              <a:spcAft>
                <a:spcPts val="0"/>
              </a:spcAft>
              <a:buSzPts val="2400"/>
              <a:buNone/>
            </a:pPr>
            <a:r>
              <a:t/>
            </a:r>
            <a:endParaRPr/>
          </a:p>
        </p:txBody>
      </p:sp>
      <p:sp>
        <p:nvSpPr>
          <p:cNvPr id="491" name="Google Shape;491;p22"/>
          <p:cNvSpPr/>
          <p:nvPr/>
        </p:nvSpPr>
        <p:spPr>
          <a:xfrm>
            <a:off x="1610700" y="849525"/>
            <a:ext cx="7233300" cy="2238000"/>
          </a:xfrm>
          <a:prstGeom prst="roundRect">
            <a:avLst>
              <a:gd fmla="val 16667" name="adj"/>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2" name="Google Shape;492;p22"/>
          <p:cNvSpPr/>
          <p:nvPr/>
        </p:nvSpPr>
        <p:spPr>
          <a:xfrm>
            <a:off x="2015725" y="102672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3" name="Google Shape;493;p22"/>
          <p:cNvSpPr/>
          <p:nvPr/>
        </p:nvSpPr>
        <p:spPr>
          <a:xfrm>
            <a:off x="5598375" y="102672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4" name="Google Shape;494;p22"/>
          <p:cNvSpPr/>
          <p:nvPr/>
        </p:nvSpPr>
        <p:spPr>
          <a:xfrm>
            <a:off x="2015725" y="197387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5" name="Google Shape;495;p22"/>
          <p:cNvSpPr/>
          <p:nvPr/>
        </p:nvSpPr>
        <p:spPr>
          <a:xfrm>
            <a:off x="5598375" y="197387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6" name="Google Shape;496;p22"/>
          <p:cNvSpPr/>
          <p:nvPr/>
        </p:nvSpPr>
        <p:spPr>
          <a:xfrm>
            <a:off x="2226950" y="12419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15</a:t>
            </a:r>
            <a:endParaRPr b="0" i="0" sz="900" u="none" cap="none" strike="noStrike">
              <a:solidFill>
                <a:srgbClr val="000000"/>
              </a:solidFill>
              <a:latin typeface="Arial"/>
              <a:ea typeface="Arial"/>
              <a:cs typeface="Arial"/>
              <a:sym typeface="Arial"/>
            </a:endParaRPr>
          </a:p>
        </p:txBody>
      </p:sp>
      <p:sp>
        <p:nvSpPr>
          <p:cNvPr id="497" name="Google Shape;497;p22"/>
          <p:cNvSpPr/>
          <p:nvPr/>
        </p:nvSpPr>
        <p:spPr>
          <a:xfrm>
            <a:off x="2827313" y="12419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21</a:t>
            </a:r>
            <a:endParaRPr b="0" i="0" sz="900" u="none" cap="none" strike="noStrike">
              <a:solidFill>
                <a:srgbClr val="000000"/>
              </a:solidFill>
              <a:latin typeface="Arial"/>
              <a:ea typeface="Arial"/>
              <a:cs typeface="Arial"/>
              <a:sym typeface="Arial"/>
            </a:endParaRPr>
          </a:p>
        </p:txBody>
      </p:sp>
      <p:sp>
        <p:nvSpPr>
          <p:cNvPr id="498" name="Google Shape;498;p22"/>
          <p:cNvSpPr/>
          <p:nvPr/>
        </p:nvSpPr>
        <p:spPr>
          <a:xfrm>
            <a:off x="3470050" y="12419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13</a:t>
            </a:r>
            <a:endParaRPr b="0" i="0" sz="900" u="none" cap="none" strike="noStrike">
              <a:solidFill>
                <a:srgbClr val="000000"/>
              </a:solidFill>
              <a:latin typeface="Arial"/>
              <a:ea typeface="Arial"/>
              <a:cs typeface="Arial"/>
              <a:sym typeface="Arial"/>
            </a:endParaRPr>
          </a:p>
        </p:txBody>
      </p:sp>
      <p:sp>
        <p:nvSpPr>
          <p:cNvPr id="499" name="Google Shape;499;p22"/>
          <p:cNvSpPr/>
          <p:nvPr/>
        </p:nvSpPr>
        <p:spPr>
          <a:xfrm>
            <a:off x="4112800" y="12419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18</a:t>
            </a:r>
            <a:endParaRPr b="0" i="0" sz="900" u="none" cap="none" strike="noStrike">
              <a:solidFill>
                <a:srgbClr val="000000"/>
              </a:solidFill>
              <a:latin typeface="Arial"/>
              <a:ea typeface="Arial"/>
              <a:cs typeface="Arial"/>
              <a:sym typeface="Arial"/>
            </a:endParaRPr>
          </a:p>
        </p:txBody>
      </p:sp>
      <p:sp>
        <p:nvSpPr>
          <p:cNvPr id="500" name="Google Shape;500;p22"/>
          <p:cNvSpPr/>
          <p:nvPr/>
        </p:nvSpPr>
        <p:spPr>
          <a:xfrm>
            <a:off x="2226950" y="2189125"/>
            <a:ext cx="506700" cy="380400"/>
          </a:xfrm>
          <a:prstGeom prst="roundRect">
            <a:avLst>
              <a:gd fmla="val 16667" name="adj"/>
            </a:avLst>
          </a:prstGeom>
          <a:solidFill>
            <a:srgbClr val="00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ac</a:t>
            </a:r>
            <a:endParaRPr b="0" i="0" sz="900" u="none" cap="none" strike="noStrike">
              <a:solidFill>
                <a:srgbClr val="000000"/>
              </a:solidFill>
              <a:latin typeface="Arial"/>
              <a:ea typeface="Arial"/>
              <a:cs typeface="Arial"/>
              <a:sym typeface="Arial"/>
            </a:endParaRPr>
          </a:p>
        </p:txBody>
      </p:sp>
      <p:sp>
        <p:nvSpPr>
          <p:cNvPr id="501" name="Google Shape;501;p22"/>
          <p:cNvSpPr/>
          <p:nvPr/>
        </p:nvSpPr>
        <p:spPr>
          <a:xfrm>
            <a:off x="2827313" y="21891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502" name="Google Shape;502;p22"/>
          <p:cNvSpPr/>
          <p:nvPr/>
        </p:nvSpPr>
        <p:spPr>
          <a:xfrm>
            <a:off x="3470050" y="218912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503" name="Google Shape;503;p22"/>
          <p:cNvSpPr/>
          <p:nvPr/>
        </p:nvSpPr>
        <p:spPr>
          <a:xfrm>
            <a:off x="4112800" y="21891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504" name="Google Shape;504;p22"/>
          <p:cNvSpPr/>
          <p:nvPr/>
        </p:nvSpPr>
        <p:spPr>
          <a:xfrm>
            <a:off x="5833700" y="12419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505" name="Google Shape;505;p22"/>
          <p:cNvSpPr/>
          <p:nvPr/>
        </p:nvSpPr>
        <p:spPr>
          <a:xfrm>
            <a:off x="6434063" y="12419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506" name="Google Shape;506;p22"/>
          <p:cNvSpPr/>
          <p:nvPr/>
        </p:nvSpPr>
        <p:spPr>
          <a:xfrm>
            <a:off x="7076800" y="12419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507" name="Google Shape;507;p22"/>
          <p:cNvSpPr/>
          <p:nvPr/>
        </p:nvSpPr>
        <p:spPr>
          <a:xfrm>
            <a:off x="7719550" y="12419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508" name="Google Shape;508;p22"/>
          <p:cNvSpPr/>
          <p:nvPr/>
        </p:nvSpPr>
        <p:spPr>
          <a:xfrm>
            <a:off x="5833700" y="218912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509" name="Google Shape;509;p22"/>
          <p:cNvSpPr/>
          <p:nvPr/>
        </p:nvSpPr>
        <p:spPr>
          <a:xfrm>
            <a:off x="6434063" y="21891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510" name="Google Shape;510;p22"/>
          <p:cNvSpPr/>
          <p:nvPr/>
        </p:nvSpPr>
        <p:spPr>
          <a:xfrm>
            <a:off x="7076800" y="218912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511" name="Google Shape;511;p22"/>
          <p:cNvSpPr/>
          <p:nvPr/>
        </p:nvSpPr>
        <p:spPr>
          <a:xfrm>
            <a:off x="7719550" y="21891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512" name="Google Shape;512;p22"/>
          <p:cNvSpPr txBox="1"/>
          <p:nvPr>
            <p:ph type="title"/>
          </p:nvPr>
        </p:nvSpPr>
        <p:spPr>
          <a:xfrm>
            <a:off x="357017" y="187133"/>
            <a:ext cx="7592100" cy="5715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3000"/>
              <a:buNone/>
            </a:pPr>
            <a:r>
              <a:rPr lang="en-US"/>
              <a:t>Example Trace</a:t>
            </a:r>
            <a:endParaRPr/>
          </a:p>
        </p:txBody>
      </p:sp>
      <p:sp>
        <p:nvSpPr>
          <p:cNvPr id="513" name="Google Shape;513;p22"/>
          <p:cNvSpPr txBox="1"/>
          <p:nvPr/>
        </p:nvSpPr>
        <p:spPr>
          <a:xfrm>
            <a:off x="1610700" y="3276175"/>
            <a:ext cx="3786000" cy="3804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Memory</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4" name="Google Shape;514;p22"/>
          <p:cNvSpPr/>
          <p:nvPr/>
        </p:nvSpPr>
        <p:spPr>
          <a:xfrm>
            <a:off x="1610700" y="3730950"/>
            <a:ext cx="3786000" cy="2238000"/>
          </a:xfrm>
          <a:prstGeom prst="roundRect">
            <a:avLst>
              <a:gd fmla="val 16667" name="adj"/>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5" name="Google Shape;515;p22"/>
          <p:cNvSpPr/>
          <p:nvPr/>
        </p:nvSpPr>
        <p:spPr>
          <a:xfrm>
            <a:off x="2117400" y="3895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0x00</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15</a:t>
            </a:r>
            <a:endParaRPr b="0" i="0" sz="900" u="none" cap="none" strike="noStrike">
              <a:solidFill>
                <a:srgbClr val="000000"/>
              </a:solidFill>
              <a:latin typeface="Arial"/>
              <a:ea typeface="Arial"/>
              <a:cs typeface="Arial"/>
              <a:sym typeface="Arial"/>
            </a:endParaRPr>
          </a:p>
        </p:txBody>
      </p:sp>
      <p:sp>
        <p:nvSpPr>
          <p:cNvPr id="516" name="Google Shape;516;p22"/>
          <p:cNvSpPr/>
          <p:nvPr/>
        </p:nvSpPr>
        <p:spPr>
          <a:xfrm>
            <a:off x="2837400" y="3895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0x01</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21</a:t>
            </a:r>
            <a:endParaRPr b="0" i="0" sz="900" u="none" cap="none" strike="noStrike">
              <a:solidFill>
                <a:srgbClr val="000000"/>
              </a:solidFill>
              <a:latin typeface="Arial"/>
              <a:ea typeface="Arial"/>
              <a:cs typeface="Arial"/>
              <a:sym typeface="Arial"/>
            </a:endParaRPr>
          </a:p>
        </p:txBody>
      </p:sp>
      <p:sp>
        <p:nvSpPr>
          <p:cNvPr id="517" name="Google Shape;517;p22"/>
          <p:cNvSpPr/>
          <p:nvPr/>
        </p:nvSpPr>
        <p:spPr>
          <a:xfrm>
            <a:off x="3557400" y="3895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0x02</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13</a:t>
            </a:r>
            <a:endParaRPr b="0" i="0" sz="900" u="none" cap="none" strike="noStrike">
              <a:solidFill>
                <a:srgbClr val="000000"/>
              </a:solidFill>
              <a:latin typeface="Arial"/>
              <a:ea typeface="Arial"/>
              <a:cs typeface="Arial"/>
              <a:sym typeface="Arial"/>
            </a:endParaRPr>
          </a:p>
        </p:txBody>
      </p:sp>
      <p:sp>
        <p:nvSpPr>
          <p:cNvPr id="518" name="Google Shape;518;p22"/>
          <p:cNvSpPr/>
          <p:nvPr/>
        </p:nvSpPr>
        <p:spPr>
          <a:xfrm>
            <a:off x="4277400" y="3895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0x03</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18</a:t>
            </a:r>
            <a:endParaRPr b="0" i="0" sz="900" u="none" cap="none" strike="noStrike">
              <a:solidFill>
                <a:srgbClr val="000000"/>
              </a:solidFill>
              <a:latin typeface="Arial"/>
              <a:ea typeface="Arial"/>
              <a:cs typeface="Arial"/>
              <a:sym typeface="Arial"/>
            </a:endParaRPr>
          </a:p>
        </p:txBody>
      </p:sp>
      <p:sp>
        <p:nvSpPr>
          <p:cNvPr id="519" name="Google Shape;519;p22"/>
          <p:cNvSpPr/>
          <p:nvPr/>
        </p:nvSpPr>
        <p:spPr>
          <a:xfrm>
            <a:off x="2117400" y="4413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0x04</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51</a:t>
            </a:r>
            <a:endParaRPr b="0" i="0" sz="900" u="none" cap="none" strike="noStrike">
              <a:solidFill>
                <a:srgbClr val="000000"/>
              </a:solidFill>
              <a:latin typeface="Arial"/>
              <a:ea typeface="Arial"/>
              <a:cs typeface="Arial"/>
              <a:sym typeface="Arial"/>
            </a:endParaRPr>
          </a:p>
        </p:txBody>
      </p:sp>
      <p:sp>
        <p:nvSpPr>
          <p:cNvPr id="520" name="Google Shape;520;p22"/>
          <p:cNvSpPr/>
          <p:nvPr/>
        </p:nvSpPr>
        <p:spPr>
          <a:xfrm>
            <a:off x="2837400" y="4413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0x05</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30</a:t>
            </a:r>
            <a:endParaRPr b="0" i="0" sz="900" u="none" cap="none" strike="noStrike">
              <a:solidFill>
                <a:srgbClr val="000000"/>
              </a:solidFill>
              <a:latin typeface="Arial"/>
              <a:ea typeface="Arial"/>
              <a:cs typeface="Arial"/>
              <a:sym typeface="Arial"/>
            </a:endParaRPr>
          </a:p>
        </p:txBody>
      </p:sp>
      <p:sp>
        <p:nvSpPr>
          <p:cNvPr id="521" name="Google Shape;521;p22"/>
          <p:cNvSpPr/>
          <p:nvPr/>
        </p:nvSpPr>
        <p:spPr>
          <a:xfrm>
            <a:off x="3557400" y="4413900"/>
            <a:ext cx="506700" cy="380400"/>
          </a:xfrm>
          <a:prstGeom prst="roundRect">
            <a:avLst>
              <a:gd fmla="val 16667" name="adj"/>
            </a:avLst>
          </a:prstGeom>
          <a:solidFill>
            <a:srgbClr val="00FF00"/>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0x06</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ac</a:t>
            </a:r>
            <a:endParaRPr b="0" i="0" sz="900" u="none" cap="none" strike="noStrike">
              <a:solidFill>
                <a:srgbClr val="000000"/>
              </a:solidFill>
              <a:latin typeface="Arial"/>
              <a:ea typeface="Arial"/>
              <a:cs typeface="Arial"/>
              <a:sym typeface="Arial"/>
            </a:endParaRPr>
          </a:p>
        </p:txBody>
      </p:sp>
      <p:sp>
        <p:nvSpPr>
          <p:cNvPr id="522" name="Google Shape;522;p22"/>
          <p:cNvSpPr/>
          <p:nvPr/>
        </p:nvSpPr>
        <p:spPr>
          <a:xfrm>
            <a:off x="4277400" y="4413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0x07</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b3</a:t>
            </a:r>
            <a:endParaRPr b="0" i="0" sz="900" u="none" cap="none" strike="noStrike">
              <a:solidFill>
                <a:srgbClr val="000000"/>
              </a:solidFill>
              <a:latin typeface="Arial"/>
              <a:ea typeface="Arial"/>
              <a:cs typeface="Arial"/>
              <a:sym typeface="Arial"/>
            </a:endParaRPr>
          </a:p>
        </p:txBody>
      </p:sp>
      <p:sp>
        <p:nvSpPr>
          <p:cNvPr id="523" name="Google Shape;523;p22"/>
          <p:cNvSpPr txBox="1"/>
          <p:nvPr/>
        </p:nvSpPr>
        <p:spPr>
          <a:xfrm>
            <a:off x="6038750" y="3594225"/>
            <a:ext cx="2525400" cy="13449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Just one Byte?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7" name="Shape 527"/>
        <p:cNvGrpSpPr/>
        <p:nvPr/>
      </p:nvGrpSpPr>
      <p:grpSpPr>
        <a:xfrm>
          <a:off x="0" y="0"/>
          <a:ext cx="0" cy="0"/>
          <a:chOff x="0" y="0"/>
          <a:chExt cx="0" cy="0"/>
        </a:xfrm>
      </p:grpSpPr>
      <p:sp>
        <p:nvSpPr>
          <p:cNvPr id="528" name="Google Shape;528;p23"/>
          <p:cNvSpPr txBox="1"/>
          <p:nvPr>
            <p:ph idx="1" type="body"/>
          </p:nvPr>
        </p:nvSpPr>
        <p:spPr>
          <a:xfrm>
            <a:off x="0" y="2127600"/>
            <a:ext cx="1610700" cy="3015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400"/>
              <a:buNone/>
            </a:pPr>
            <a:r>
              <a:rPr lang="en-US"/>
              <a:t>Jack.trace</a:t>
            </a:r>
            <a:endParaRPr/>
          </a:p>
          <a:p>
            <a:pPr indent="0" lvl="0" marL="0" rtl="0" algn="l">
              <a:lnSpc>
                <a:spcPct val="100000"/>
              </a:lnSpc>
              <a:spcBef>
                <a:spcPts val="0"/>
              </a:spcBef>
              <a:spcAft>
                <a:spcPts val="0"/>
              </a:spcAft>
              <a:buSzPts val="2400"/>
              <a:buNone/>
            </a:pPr>
            <a:r>
              <a:rPr lang="en-US"/>
              <a:t>L 0,4	M</a:t>
            </a:r>
            <a:endParaRPr/>
          </a:p>
          <a:p>
            <a:pPr indent="0" lvl="0" marL="0" rtl="0" algn="l">
              <a:lnSpc>
                <a:spcPct val="100000"/>
              </a:lnSpc>
              <a:spcBef>
                <a:spcPts val="0"/>
              </a:spcBef>
              <a:spcAft>
                <a:spcPts val="0"/>
              </a:spcAft>
              <a:buSzPts val="2400"/>
              <a:buNone/>
            </a:pPr>
            <a:r>
              <a:rPr lang="en-US"/>
              <a:t>S 0,4	H</a:t>
            </a:r>
            <a:endParaRPr/>
          </a:p>
          <a:p>
            <a:pPr indent="0" lvl="0" marL="0" rtl="0" algn="l">
              <a:lnSpc>
                <a:spcPct val="100000"/>
              </a:lnSpc>
              <a:spcBef>
                <a:spcPts val="0"/>
              </a:spcBef>
              <a:spcAft>
                <a:spcPts val="0"/>
              </a:spcAft>
              <a:buSzPts val="2400"/>
              <a:buNone/>
            </a:pPr>
            <a:r>
              <a:rPr lang="en-US"/>
              <a:t>L 0,1	H</a:t>
            </a:r>
            <a:endParaRPr/>
          </a:p>
          <a:p>
            <a:pPr indent="0" lvl="0" marL="0" rtl="0" algn="l">
              <a:lnSpc>
                <a:spcPct val="100000"/>
              </a:lnSpc>
              <a:spcBef>
                <a:spcPts val="0"/>
              </a:spcBef>
              <a:spcAft>
                <a:spcPts val="0"/>
              </a:spcAft>
              <a:buSzPts val="2400"/>
              <a:buNone/>
            </a:pPr>
            <a:r>
              <a:rPr lang="en-US">
                <a:highlight>
                  <a:srgbClr val="00FF00"/>
                </a:highlight>
              </a:rPr>
              <a:t>L 6,1</a:t>
            </a:r>
            <a:r>
              <a:rPr lang="en-US"/>
              <a:t>	M</a:t>
            </a:r>
            <a:endParaRPr/>
          </a:p>
          <a:p>
            <a:pPr indent="0" lvl="0" marL="0" rtl="0" algn="l">
              <a:lnSpc>
                <a:spcPct val="100000"/>
              </a:lnSpc>
              <a:spcBef>
                <a:spcPts val="0"/>
              </a:spcBef>
              <a:spcAft>
                <a:spcPts val="0"/>
              </a:spcAft>
              <a:buSzPts val="2400"/>
              <a:buNone/>
            </a:pPr>
            <a:r>
              <a:rPr lang="en-US"/>
              <a:t>L 5,1</a:t>
            </a:r>
            <a:endParaRPr/>
          </a:p>
          <a:p>
            <a:pPr indent="0" lvl="0" marL="0" rtl="0" algn="l">
              <a:lnSpc>
                <a:spcPct val="100000"/>
              </a:lnSpc>
              <a:spcBef>
                <a:spcPts val="0"/>
              </a:spcBef>
              <a:spcAft>
                <a:spcPts val="0"/>
              </a:spcAft>
              <a:buSzPts val="2400"/>
              <a:buNone/>
            </a:pPr>
            <a:r>
              <a:rPr lang="en-US"/>
              <a:t>L 6,1</a:t>
            </a:r>
            <a:endParaRPr/>
          </a:p>
          <a:p>
            <a:pPr indent="0" lvl="0" marL="0" rtl="0" algn="l">
              <a:lnSpc>
                <a:spcPct val="100000"/>
              </a:lnSpc>
              <a:spcBef>
                <a:spcPts val="0"/>
              </a:spcBef>
              <a:spcAft>
                <a:spcPts val="0"/>
              </a:spcAft>
              <a:buSzPts val="2400"/>
              <a:buNone/>
            </a:pPr>
            <a:r>
              <a:rPr lang="en-US"/>
              <a:t>L 7,1</a:t>
            </a:r>
            <a:endParaRPr/>
          </a:p>
          <a:p>
            <a:pPr indent="0" lvl="0" marL="0" rtl="0" algn="l">
              <a:lnSpc>
                <a:spcPct val="100000"/>
              </a:lnSpc>
              <a:spcBef>
                <a:spcPts val="0"/>
              </a:spcBef>
              <a:spcAft>
                <a:spcPts val="0"/>
              </a:spcAft>
              <a:buSzPts val="2400"/>
              <a:buNone/>
            </a:pPr>
            <a:r>
              <a:rPr lang="en-US"/>
              <a:t> </a:t>
            </a:r>
            <a:endParaRPr/>
          </a:p>
          <a:p>
            <a:pPr indent="0" lvl="0" marL="0" rtl="0" algn="l">
              <a:lnSpc>
                <a:spcPct val="100000"/>
              </a:lnSpc>
              <a:spcBef>
                <a:spcPts val="0"/>
              </a:spcBef>
              <a:spcAft>
                <a:spcPts val="0"/>
              </a:spcAft>
              <a:buSzPts val="2400"/>
              <a:buNone/>
            </a:pPr>
            <a:r>
              <a:t/>
            </a:r>
            <a:endParaRPr/>
          </a:p>
        </p:txBody>
      </p:sp>
      <p:sp>
        <p:nvSpPr>
          <p:cNvPr id="529" name="Google Shape;529;p23"/>
          <p:cNvSpPr/>
          <p:nvPr/>
        </p:nvSpPr>
        <p:spPr>
          <a:xfrm>
            <a:off x="1610700" y="849525"/>
            <a:ext cx="7221000" cy="2238000"/>
          </a:xfrm>
          <a:prstGeom prst="roundRect">
            <a:avLst>
              <a:gd fmla="val 16667" name="adj"/>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0" name="Google Shape;530;p23"/>
          <p:cNvSpPr/>
          <p:nvPr/>
        </p:nvSpPr>
        <p:spPr>
          <a:xfrm>
            <a:off x="2015725" y="102672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1" name="Google Shape;531;p23"/>
          <p:cNvSpPr/>
          <p:nvPr/>
        </p:nvSpPr>
        <p:spPr>
          <a:xfrm>
            <a:off x="5598375" y="102672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2" name="Google Shape;532;p23"/>
          <p:cNvSpPr/>
          <p:nvPr/>
        </p:nvSpPr>
        <p:spPr>
          <a:xfrm>
            <a:off x="2015725" y="197387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3" name="Google Shape;533;p23"/>
          <p:cNvSpPr/>
          <p:nvPr/>
        </p:nvSpPr>
        <p:spPr>
          <a:xfrm>
            <a:off x="5598375" y="197387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4" name="Google Shape;534;p23"/>
          <p:cNvSpPr/>
          <p:nvPr/>
        </p:nvSpPr>
        <p:spPr>
          <a:xfrm>
            <a:off x="2226950" y="12419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15</a:t>
            </a:r>
            <a:endParaRPr b="0" i="0" sz="900" u="none" cap="none" strike="noStrike">
              <a:solidFill>
                <a:srgbClr val="000000"/>
              </a:solidFill>
              <a:latin typeface="Arial"/>
              <a:ea typeface="Arial"/>
              <a:cs typeface="Arial"/>
              <a:sym typeface="Arial"/>
            </a:endParaRPr>
          </a:p>
        </p:txBody>
      </p:sp>
      <p:sp>
        <p:nvSpPr>
          <p:cNvPr id="535" name="Google Shape;535;p23"/>
          <p:cNvSpPr/>
          <p:nvPr/>
        </p:nvSpPr>
        <p:spPr>
          <a:xfrm>
            <a:off x="2827313" y="12419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21</a:t>
            </a:r>
            <a:endParaRPr b="0" i="0" sz="900" u="none" cap="none" strike="noStrike">
              <a:solidFill>
                <a:srgbClr val="000000"/>
              </a:solidFill>
              <a:latin typeface="Arial"/>
              <a:ea typeface="Arial"/>
              <a:cs typeface="Arial"/>
              <a:sym typeface="Arial"/>
            </a:endParaRPr>
          </a:p>
        </p:txBody>
      </p:sp>
      <p:sp>
        <p:nvSpPr>
          <p:cNvPr id="536" name="Google Shape;536;p23"/>
          <p:cNvSpPr/>
          <p:nvPr/>
        </p:nvSpPr>
        <p:spPr>
          <a:xfrm>
            <a:off x="3470050" y="12419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13</a:t>
            </a:r>
            <a:endParaRPr b="0" i="0" sz="900" u="none" cap="none" strike="noStrike">
              <a:solidFill>
                <a:srgbClr val="000000"/>
              </a:solidFill>
              <a:latin typeface="Arial"/>
              <a:ea typeface="Arial"/>
              <a:cs typeface="Arial"/>
              <a:sym typeface="Arial"/>
            </a:endParaRPr>
          </a:p>
        </p:txBody>
      </p:sp>
      <p:sp>
        <p:nvSpPr>
          <p:cNvPr id="537" name="Google Shape;537;p23"/>
          <p:cNvSpPr/>
          <p:nvPr/>
        </p:nvSpPr>
        <p:spPr>
          <a:xfrm>
            <a:off x="4112800" y="12419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18</a:t>
            </a:r>
            <a:endParaRPr b="0" i="0" sz="900" u="none" cap="none" strike="noStrike">
              <a:solidFill>
                <a:srgbClr val="000000"/>
              </a:solidFill>
              <a:latin typeface="Arial"/>
              <a:ea typeface="Arial"/>
              <a:cs typeface="Arial"/>
              <a:sym typeface="Arial"/>
            </a:endParaRPr>
          </a:p>
        </p:txBody>
      </p:sp>
      <p:sp>
        <p:nvSpPr>
          <p:cNvPr id="538" name="Google Shape;538;p23"/>
          <p:cNvSpPr/>
          <p:nvPr/>
        </p:nvSpPr>
        <p:spPr>
          <a:xfrm>
            <a:off x="2226950" y="2189125"/>
            <a:ext cx="506700" cy="380400"/>
          </a:xfrm>
          <a:prstGeom prst="roundRect">
            <a:avLst>
              <a:gd fmla="val 16667" name="adj"/>
            </a:avLst>
          </a:prstGeom>
          <a:solidFill>
            <a:srgbClr val="00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ac</a:t>
            </a:r>
            <a:endParaRPr b="0" i="0" sz="900" u="none" cap="none" strike="noStrike">
              <a:solidFill>
                <a:srgbClr val="000000"/>
              </a:solidFill>
              <a:latin typeface="Arial"/>
              <a:ea typeface="Arial"/>
              <a:cs typeface="Arial"/>
              <a:sym typeface="Arial"/>
            </a:endParaRPr>
          </a:p>
        </p:txBody>
      </p:sp>
      <p:sp>
        <p:nvSpPr>
          <p:cNvPr id="539" name="Google Shape;539;p23"/>
          <p:cNvSpPr/>
          <p:nvPr/>
        </p:nvSpPr>
        <p:spPr>
          <a:xfrm>
            <a:off x="2827313" y="21891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540" name="Google Shape;540;p23"/>
          <p:cNvSpPr/>
          <p:nvPr/>
        </p:nvSpPr>
        <p:spPr>
          <a:xfrm>
            <a:off x="3470050" y="218912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541" name="Google Shape;541;p23"/>
          <p:cNvSpPr/>
          <p:nvPr/>
        </p:nvSpPr>
        <p:spPr>
          <a:xfrm>
            <a:off x="4112800" y="21891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542" name="Google Shape;542;p23"/>
          <p:cNvSpPr/>
          <p:nvPr/>
        </p:nvSpPr>
        <p:spPr>
          <a:xfrm>
            <a:off x="5833700" y="12419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543" name="Google Shape;543;p23"/>
          <p:cNvSpPr/>
          <p:nvPr/>
        </p:nvSpPr>
        <p:spPr>
          <a:xfrm>
            <a:off x="6434063" y="12419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544" name="Google Shape;544;p23"/>
          <p:cNvSpPr/>
          <p:nvPr/>
        </p:nvSpPr>
        <p:spPr>
          <a:xfrm>
            <a:off x="7076800" y="12419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545" name="Google Shape;545;p23"/>
          <p:cNvSpPr/>
          <p:nvPr/>
        </p:nvSpPr>
        <p:spPr>
          <a:xfrm>
            <a:off x="7719550" y="12419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546" name="Google Shape;546;p23"/>
          <p:cNvSpPr/>
          <p:nvPr/>
        </p:nvSpPr>
        <p:spPr>
          <a:xfrm>
            <a:off x="5833700" y="218912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547" name="Google Shape;547;p23"/>
          <p:cNvSpPr/>
          <p:nvPr/>
        </p:nvSpPr>
        <p:spPr>
          <a:xfrm>
            <a:off x="6434063" y="21891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548" name="Google Shape;548;p23"/>
          <p:cNvSpPr/>
          <p:nvPr/>
        </p:nvSpPr>
        <p:spPr>
          <a:xfrm>
            <a:off x="7076800" y="218912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549" name="Google Shape;549;p23"/>
          <p:cNvSpPr/>
          <p:nvPr/>
        </p:nvSpPr>
        <p:spPr>
          <a:xfrm>
            <a:off x="7719550" y="21891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550" name="Google Shape;550;p23"/>
          <p:cNvSpPr txBox="1"/>
          <p:nvPr>
            <p:ph type="title"/>
          </p:nvPr>
        </p:nvSpPr>
        <p:spPr>
          <a:xfrm>
            <a:off x="357017" y="187108"/>
            <a:ext cx="7592100" cy="5715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3000"/>
              <a:buNone/>
            </a:pPr>
            <a:r>
              <a:rPr lang="en-US"/>
              <a:t>Example Trace</a:t>
            </a:r>
            <a:endParaRPr/>
          </a:p>
        </p:txBody>
      </p:sp>
      <p:sp>
        <p:nvSpPr>
          <p:cNvPr id="551" name="Google Shape;551;p23"/>
          <p:cNvSpPr txBox="1"/>
          <p:nvPr/>
        </p:nvSpPr>
        <p:spPr>
          <a:xfrm>
            <a:off x="1610700" y="3276175"/>
            <a:ext cx="3786000" cy="3804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Memory</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2" name="Google Shape;552;p23"/>
          <p:cNvSpPr/>
          <p:nvPr/>
        </p:nvSpPr>
        <p:spPr>
          <a:xfrm>
            <a:off x="1610700" y="3730950"/>
            <a:ext cx="3786000" cy="2141100"/>
          </a:xfrm>
          <a:prstGeom prst="roundRect">
            <a:avLst>
              <a:gd fmla="val 16667" name="adj"/>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3" name="Google Shape;553;p23"/>
          <p:cNvSpPr/>
          <p:nvPr/>
        </p:nvSpPr>
        <p:spPr>
          <a:xfrm>
            <a:off x="2117400" y="3895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0x00</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15</a:t>
            </a:r>
            <a:endParaRPr b="0" i="0" sz="900" u="none" cap="none" strike="noStrike">
              <a:solidFill>
                <a:srgbClr val="000000"/>
              </a:solidFill>
              <a:latin typeface="Arial"/>
              <a:ea typeface="Arial"/>
              <a:cs typeface="Arial"/>
              <a:sym typeface="Arial"/>
            </a:endParaRPr>
          </a:p>
        </p:txBody>
      </p:sp>
      <p:sp>
        <p:nvSpPr>
          <p:cNvPr id="554" name="Google Shape;554;p23"/>
          <p:cNvSpPr/>
          <p:nvPr/>
        </p:nvSpPr>
        <p:spPr>
          <a:xfrm>
            <a:off x="2837400" y="3895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0x01</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21</a:t>
            </a:r>
            <a:endParaRPr b="0" i="0" sz="900" u="none" cap="none" strike="noStrike">
              <a:solidFill>
                <a:srgbClr val="000000"/>
              </a:solidFill>
              <a:latin typeface="Arial"/>
              <a:ea typeface="Arial"/>
              <a:cs typeface="Arial"/>
              <a:sym typeface="Arial"/>
            </a:endParaRPr>
          </a:p>
        </p:txBody>
      </p:sp>
      <p:sp>
        <p:nvSpPr>
          <p:cNvPr id="555" name="Google Shape;555;p23"/>
          <p:cNvSpPr/>
          <p:nvPr/>
        </p:nvSpPr>
        <p:spPr>
          <a:xfrm>
            <a:off x="3557400" y="3895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0x02</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13</a:t>
            </a:r>
            <a:endParaRPr b="0" i="0" sz="900" u="none" cap="none" strike="noStrike">
              <a:solidFill>
                <a:srgbClr val="000000"/>
              </a:solidFill>
              <a:latin typeface="Arial"/>
              <a:ea typeface="Arial"/>
              <a:cs typeface="Arial"/>
              <a:sym typeface="Arial"/>
            </a:endParaRPr>
          </a:p>
        </p:txBody>
      </p:sp>
      <p:sp>
        <p:nvSpPr>
          <p:cNvPr id="556" name="Google Shape;556;p23"/>
          <p:cNvSpPr/>
          <p:nvPr/>
        </p:nvSpPr>
        <p:spPr>
          <a:xfrm>
            <a:off x="4277400" y="3895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0x03</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18</a:t>
            </a:r>
            <a:endParaRPr b="0" i="0" sz="900" u="none" cap="none" strike="noStrike">
              <a:solidFill>
                <a:srgbClr val="000000"/>
              </a:solidFill>
              <a:latin typeface="Arial"/>
              <a:ea typeface="Arial"/>
              <a:cs typeface="Arial"/>
              <a:sym typeface="Arial"/>
            </a:endParaRPr>
          </a:p>
        </p:txBody>
      </p:sp>
      <p:sp>
        <p:nvSpPr>
          <p:cNvPr id="557" name="Google Shape;557;p23"/>
          <p:cNvSpPr/>
          <p:nvPr/>
        </p:nvSpPr>
        <p:spPr>
          <a:xfrm>
            <a:off x="2117400" y="4413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0x04</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51</a:t>
            </a:r>
            <a:endParaRPr b="0" i="0" sz="900" u="none" cap="none" strike="noStrike">
              <a:solidFill>
                <a:srgbClr val="000000"/>
              </a:solidFill>
              <a:latin typeface="Arial"/>
              <a:ea typeface="Arial"/>
              <a:cs typeface="Arial"/>
              <a:sym typeface="Arial"/>
            </a:endParaRPr>
          </a:p>
        </p:txBody>
      </p:sp>
      <p:sp>
        <p:nvSpPr>
          <p:cNvPr id="558" name="Google Shape;558;p23"/>
          <p:cNvSpPr/>
          <p:nvPr/>
        </p:nvSpPr>
        <p:spPr>
          <a:xfrm>
            <a:off x="2837400" y="4413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0x05</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30</a:t>
            </a:r>
            <a:endParaRPr b="0" i="0" sz="900" u="none" cap="none" strike="noStrike">
              <a:solidFill>
                <a:srgbClr val="000000"/>
              </a:solidFill>
              <a:latin typeface="Arial"/>
              <a:ea typeface="Arial"/>
              <a:cs typeface="Arial"/>
              <a:sym typeface="Arial"/>
            </a:endParaRPr>
          </a:p>
        </p:txBody>
      </p:sp>
      <p:sp>
        <p:nvSpPr>
          <p:cNvPr id="559" name="Google Shape;559;p23"/>
          <p:cNvSpPr/>
          <p:nvPr/>
        </p:nvSpPr>
        <p:spPr>
          <a:xfrm>
            <a:off x="3557400" y="4413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0x06</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ac</a:t>
            </a:r>
            <a:endParaRPr b="0" i="0" sz="900" u="none" cap="none" strike="noStrike">
              <a:solidFill>
                <a:srgbClr val="000000"/>
              </a:solidFill>
              <a:latin typeface="Arial"/>
              <a:ea typeface="Arial"/>
              <a:cs typeface="Arial"/>
              <a:sym typeface="Arial"/>
            </a:endParaRPr>
          </a:p>
        </p:txBody>
      </p:sp>
      <p:sp>
        <p:nvSpPr>
          <p:cNvPr id="560" name="Google Shape;560;p23"/>
          <p:cNvSpPr/>
          <p:nvPr/>
        </p:nvSpPr>
        <p:spPr>
          <a:xfrm>
            <a:off x="4277400" y="4413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0x07</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b3</a:t>
            </a:r>
            <a:endParaRPr b="0" i="0" sz="900" u="none" cap="none" strike="noStrike">
              <a:solidFill>
                <a:srgbClr val="000000"/>
              </a:solidFill>
              <a:latin typeface="Arial"/>
              <a:ea typeface="Arial"/>
              <a:cs typeface="Arial"/>
              <a:sym typeface="Arial"/>
            </a:endParaRPr>
          </a:p>
        </p:txBody>
      </p:sp>
      <p:sp>
        <p:nvSpPr>
          <p:cNvPr id="561" name="Google Shape;561;p23"/>
          <p:cNvSpPr txBox="1"/>
          <p:nvPr/>
        </p:nvSpPr>
        <p:spPr>
          <a:xfrm>
            <a:off x="6038750" y="3594225"/>
            <a:ext cx="2525400" cy="13449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Just one Byte?</a:t>
            </a:r>
            <a:endParaRPr b="0" i="0" sz="1400" u="none" cap="none" strike="noStrike">
              <a:solidFill>
                <a:srgbClr val="000000"/>
              </a:solidFill>
              <a:latin typeface="Arial"/>
              <a:ea typeface="Arial"/>
              <a:cs typeface="Arial"/>
              <a:sym typeface="Arial"/>
            </a:endParaRPr>
          </a:p>
        </p:txBody>
      </p:sp>
      <p:sp>
        <p:nvSpPr>
          <p:cNvPr id="562" name="Google Shape;562;p23"/>
          <p:cNvSpPr/>
          <p:nvPr/>
        </p:nvSpPr>
        <p:spPr>
          <a:xfrm>
            <a:off x="1680975" y="578325"/>
            <a:ext cx="7074600" cy="3015900"/>
          </a:xfrm>
          <a:prstGeom prst="noSmoking">
            <a:avLst>
              <a:gd fmla="val 11572" name="adj"/>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3" name="Google Shape;563;p23"/>
          <p:cNvSpPr txBox="1"/>
          <p:nvPr/>
        </p:nvSpPr>
        <p:spPr>
          <a:xfrm rot="-391">
            <a:off x="5449754" y="3896062"/>
            <a:ext cx="2635800" cy="10950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rgbClr val="000000"/>
                </a:solidFill>
                <a:latin typeface="Arial"/>
                <a:ea typeface="Arial"/>
                <a:cs typeface="Arial"/>
                <a:sym typeface="Arial"/>
              </a:rPr>
              <a:t>NO!</a:t>
            </a:r>
            <a:endParaRPr b="0" i="0" sz="3600" u="none" cap="none" strike="noStrike">
              <a:solidFill>
                <a:srgbClr val="000000"/>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7" name="Shape 567"/>
        <p:cNvGrpSpPr/>
        <p:nvPr/>
      </p:nvGrpSpPr>
      <p:grpSpPr>
        <a:xfrm>
          <a:off x="0" y="0"/>
          <a:ext cx="0" cy="0"/>
          <a:chOff x="0" y="0"/>
          <a:chExt cx="0" cy="0"/>
        </a:xfrm>
      </p:grpSpPr>
      <p:sp>
        <p:nvSpPr>
          <p:cNvPr id="568" name="Google Shape;568;p24"/>
          <p:cNvSpPr txBox="1"/>
          <p:nvPr>
            <p:ph idx="1" type="body"/>
          </p:nvPr>
        </p:nvSpPr>
        <p:spPr>
          <a:xfrm>
            <a:off x="0" y="2127600"/>
            <a:ext cx="1610700" cy="3015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400"/>
              <a:buNone/>
            </a:pPr>
            <a:r>
              <a:rPr lang="en-US"/>
              <a:t>Jack.trace</a:t>
            </a:r>
            <a:endParaRPr/>
          </a:p>
          <a:p>
            <a:pPr indent="0" lvl="0" marL="0" rtl="0" algn="l">
              <a:lnSpc>
                <a:spcPct val="100000"/>
              </a:lnSpc>
              <a:spcBef>
                <a:spcPts val="0"/>
              </a:spcBef>
              <a:spcAft>
                <a:spcPts val="0"/>
              </a:spcAft>
              <a:buSzPts val="2400"/>
              <a:buNone/>
            </a:pPr>
            <a:r>
              <a:rPr lang="en-US"/>
              <a:t>L 0,4	M</a:t>
            </a:r>
            <a:endParaRPr/>
          </a:p>
          <a:p>
            <a:pPr indent="0" lvl="0" marL="0" rtl="0" algn="l">
              <a:lnSpc>
                <a:spcPct val="100000"/>
              </a:lnSpc>
              <a:spcBef>
                <a:spcPts val="0"/>
              </a:spcBef>
              <a:spcAft>
                <a:spcPts val="0"/>
              </a:spcAft>
              <a:buSzPts val="2400"/>
              <a:buNone/>
            </a:pPr>
            <a:r>
              <a:rPr lang="en-US"/>
              <a:t>S 0,4	H</a:t>
            </a:r>
            <a:endParaRPr/>
          </a:p>
          <a:p>
            <a:pPr indent="0" lvl="0" marL="0" rtl="0" algn="l">
              <a:lnSpc>
                <a:spcPct val="100000"/>
              </a:lnSpc>
              <a:spcBef>
                <a:spcPts val="0"/>
              </a:spcBef>
              <a:spcAft>
                <a:spcPts val="0"/>
              </a:spcAft>
              <a:buSzPts val="2400"/>
              <a:buNone/>
            </a:pPr>
            <a:r>
              <a:rPr lang="en-US"/>
              <a:t>L 0,1	H</a:t>
            </a:r>
            <a:endParaRPr/>
          </a:p>
          <a:p>
            <a:pPr indent="0" lvl="0" marL="0" rtl="0" algn="l">
              <a:lnSpc>
                <a:spcPct val="100000"/>
              </a:lnSpc>
              <a:spcBef>
                <a:spcPts val="0"/>
              </a:spcBef>
              <a:spcAft>
                <a:spcPts val="0"/>
              </a:spcAft>
              <a:buSzPts val="2400"/>
              <a:buNone/>
            </a:pPr>
            <a:r>
              <a:rPr lang="en-US">
                <a:highlight>
                  <a:srgbClr val="00FF00"/>
                </a:highlight>
              </a:rPr>
              <a:t>L 6,1</a:t>
            </a:r>
            <a:r>
              <a:rPr lang="en-US"/>
              <a:t>	M</a:t>
            </a:r>
            <a:endParaRPr/>
          </a:p>
          <a:p>
            <a:pPr indent="0" lvl="0" marL="0" rtl="0" algn="l">
              <a:lnSpc>
                <a:spcPct val="100000"/>
              </a:lnSpc>
              <a:spcBef>
                <a:spcPts val="0"/>
              </a:spcBef>
              <a:spcAft>
                <a:spcPts val="0"/>
              </a:spcAft>
              <a:buSzPts val="2400"/>
              <a:buNone/>
            </a:pPr>
            <a:r>
              <a:rPr lang="en-US"/>
              <a:t>L 5,1</a:t>
            </a:r>
            <a:endParaRPr/>
          </a:p>
          <a:p>
            <a:pPr indent="0" lvl="0" marL="0" rtl="0" algn="l">
              <a:lnSpc>
                <a:spcPct val="100000"/>
              </a:lnSpc>
              <a:spcBef>
                <a:spcPts val="0"/>
              </a:spcBef>
              <a:spcAft>
                <a:spcPts val="0"/>
              </a:spcAft>
              <a:buSzPts val="2400"/>
              <a:buNone/>
            </a:pPr>
            <a:r>
              <a:rPr lang="en-US"/>
              <a:t>L 6,1</a:t>
            </a:r>
            <a:endParaRPr/>
          </a:p>
          <a:p>
            <a:pPr indent="0" lvl="0" marL="0" rtl="0" algn="l">
              <a:lnSpc>
                <a:spcPct val="100000"/>
              </a:lnSpc>
              <a:spcBef>
                <a:spcPts val="0"/>
              </a:spcBef>
              <a:spcAft>
                <a:spcPts val="0"/>
              </a:spcAft>
              <a:buSzPts val="2400"/>
              <a:buNone/>
            </a:pPr>
            <a:r>
              <a:rPr lang="en-US"/>
              <a:t>L 7,1</a:t>
            </a:r>
            <a:endParaRPr/>
          </a:p>
          <a:p>
            <a:pPr indent="0" lvl="0" marL="0" rtl="0" algn="l">
              <a:lnSpc>
                <a:spcPct val="100000"/>
              </a:lnSpc>
              <a:spcBef>
                <a:spcPts val="0"/>
              </a:spcBef>
              <a:spcAft>
                <a:spcPts val="0"/>
              </a:spcAft>
              <a:buSzPts val="2400"/>
              <a:buNone/>
            </a:pPr>
            <a:r>
              <a:rPr lang="en-US"/>
              <a:t> </a:t>
            </a:r>
            <a:endParaRPr/>
          </a:p>
          <a:p>
            <a:pPr indent="0" lvl="0" marL="0" rtl="0" algn="l">
              <a:lnSpc>
                <a:spcPct val="100000"/>
              </a:lnSpc>
              <a:spcBef>
                <a:spcPts val="0"/>
              </a:spcBef>
              <a:spcAft>
                <a:spcPts val="0"/>
              </a:spcAft>
              <a:buSzPts val="2400"/>
              <a:buNone/>
            </a:pPr>
            <a:r>
              <a:t/>
            </a:r>
            <a:endParaRPr/>
          </a:p>
        </p:txBody>
      </p:sp>
      <p:sp>
        <p:nvSpPr>
          <p:cNvPr id="569" name="Google Shape;569;p24"/>
          <p:cNvSpPr/>
          <p:nvPr/>
        </p:nvSpPr>
        <p:spPr>
          <a:xfrm>
            <a:off x="1610700" y="849525"/>
            <a:ext cx="7233300" cy="2238000"/>
          </a:xfrm>
          <a:prstGeom prst="roundRect">
            <a:avLst>
              <a:gd fmla="val 16667" name="adj"/>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0" name="Google Shape;570;p24"/>
          <p:cNvSpPr/>
          <p:nvPr/>
        </p:nvSpPr>
        <p:spPr>
          <a:xfrm>
            <a:off x="2015725" y="102672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1" name="Google Shape;571;p24"/>
          <p:cNvSpPr/>
          <p:nvPr/>
        </p:nvSpPr>
        <p:spPr>
          <a:xfrm>
            <a:off x="5598375" y="102672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2" name="Google Shape;572;p24"/>
          <p:cNvSpPr/>
          <p:nvPr/>
        </p:nvSpPr>
        <p:spPr>
          <a:xfrm>
            <a:off x="2015725" y="197387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3" name="Google Shape;573;p24"/>
          <p:cNvSpPr/>
          <p:nvPr/>
        </p:nvSpPr>
        <p:spPr>
          <a:xfrm>
            <a:off x="5598375" y="197387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4" name="Google Shape;574;p24"/>
          <p:cNvSpPr/>
          <p:nvPr/>
        </p:nvSpPr>
        <p:spPr>
          <a:xfrm>
            <a:off x="2226950" y="12419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15</a:t>
            </a:r>
            <a:endParaRPr b="0" i="0" sz="900" u="none" cap="none" strike="noStrike">
              <a:solidFill>
                <a:srgbClr val="000000"/>
              </a:solidFill>
              <a:latin typeface="Arial"/>
              <a:ea typeface="Arial"/>
              <a:cs typeface="Arial"/>
              <a:sym typeface="Arial"/>
            </a:endParaRPr>
          </a:p>
        </p:txBody>
      </p:sp>
      <p:sp>
        <p:nvSpPr>
          <p:cNvPr id="575" name="Google Shape;575;p24"/>
          <p:cNvSpPr/>
          <p:nvPr/>
        </p:nvSpPr>
        <p:spPr>
          <a:xfrm>
            <a:off x="2827313" y="12419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21</a:t>
            </a:r>
            <a:endParaRPr b="0" i="0" sz="900" u="none" cap="none" strike="noStrike">
              <a:solidFill>
                <a:srgbClr val="000000"/>
              </a:solidFill>
              <a:latin typeface="Arial"/>
              <a:ea typeface="Arial"/>
              <a:cs typeface="Arial"/>
              <a:sym typeface="Arial"/>
            </a:endParaRPr>
          </a:p>
        </p:txBody>
      </p:sp>
      <p:sp>
        <p:nvSpPr>
          <p:cNvPr id="576" name="Google Shape;576;p24"/>
          <p:cNvSpPr/>
          <p:nvPr/>
        </p:nvSpPr>
        <p:spPr>
          <a:xfrm>
            <a:off x="3470050" y="12419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13</a:t>
            </a:r>
            <a:endParaRPr b="0" i="0" sz="900" u="none" cap="none" strike="noStrike">
              <a:solidFill>
                <a:srgbClr val="000000"/>
              </a:solidFill>
              <a:latin typeface="Arial"/>
              <a:ea typeface="Arial"/>
              <a:cs typeface="Arial"/>
              <a:sym typeface="Arial"/>
            </a:endParaRPr>
          </a:p>
        </p:txBody>
      </p:sp>
      <p:sp>
        <p:nvSpPr>
          <p:cNvPr id="577" name="Google Shape;577;p24"/>
          <p:cNvSpPr/>
          <p:nvPr/>
        </p:nvSpPr>
        <p:spPr>
          <a:xfrm>
            <a:off x="4112800" y="12419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18</a:t>
            </a:r>
            <a:endParaRPr b="0" i="0" sz="900" u="none" cap="none" strike="noStrike">
              <a:solidFill>
                <a:srgbClr val="000000"/>
              </a:solidFill>
              <a:latin typeface="Arial"/>
              <a:ea typeface="Arial"/>
              <a:cs typeface="Arial"/>
              <a:sym typeface="Arial"/>
            </a:endParaRPr>
          </a:p>
        </p:txBody>
      </p:sp>
      <p:sp>
        <p:nvSpPr>
          <p:cNvPr id="578" name="Google Shape;578;p24"/>
          <p:cNvSpPr/>
          <p:nvPr/>
        </p:nvSpPr>
        <p:spPr>
          <a:xfrm>
            <a:off x="2226950" y="2189125"/>
            <a:ext cx="506700" cy="380400"/>
          </a:xfrm>
          <a:prstGeom prst="roundRect">
            <a:avLst>
              <a:gd fmla="val 16667" name="adj"/>
            </a:avLst>
          </a:prstGeom>
          <a:solidFill>
            <a:srgbClr val="00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51</a:t>
            </a:r>
            <a:endParaRPr b="0" i="0" sz="900" u="none" cap="none" strike="noStrike">
              <a:solidFill>
                <a:srgbClr val="000000"/>
              </a:solidFill>
              <a:latin typeface="Arial"/>
              <a:ea typeface="Arial"/>
              <a:cs typeface="Arial"/>
              <a:sym typeface="Arial"/>
            </a:endParaRPr>
          </a:p>
        </p:txBody>
      </p:sp>
      <p:sp>
        <p:nvSpPr>
          <p:cNvPr id="579" name="Google Shape;579;p24"/>
          <p:cNvSpPr/>
          <p:nvPr/>
        </p:nvSpPr>
        <p:spPr>
          <a:xfrm>
            <a:off x="2827313" y="2189113"/>
            <a:ext cx="506700" cy="380400"/>
          </a:xfrm>
          <a:prstGeom prst="roundRect">
            <a:avLst>
              <a:gd fmla="val 16667" name="adj"/>
            </a:avLst>
          </a:prstGeom>
          <a:solidFill>
            <a:srgbClr val="00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30</a:t>
            </a:r>
            <a:endParaRPr b="0" i="0" sz="900" u="none" cap="none" strike="noStrike">
              <a:solidFill>
                <a:srgbClr val="000000"/>
              </a:solidFill>
              <a:latin typeface="Arial"/>
              <a:ea typeface="Arial"/>
              <a:cs typeface="Arial"/>
              <a:sym typeface="Arial"/>
            </a:endParaRPr>
          </a:p>
        </p:txBody>
      </p:sp>
      <p:sp>
        <p:nvSpPr>
          <p:cNvPr id="580" name="Google Shape;580;p24"/>
          <p:cNvSpPr/>
          <p:nvPr/>
        </p:nvSpPr>
        <p:spPr>
          <a:xfrm>
            <a:off x="3470050" y="2189125"/>
            <a:ext cx="506700" cy="380400"/>
          </a:xfrm>
          <a:prstGeom prst="roundRect">
            <a:avLst>
              <a:gd fmla="val 16667" name="adj"/>
            </a:avLst>
          </a:prstGeom>
          <a:solidFill>
            <a:srgbClr val="00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ac</a:t>
            </a:r>
            <a:endParaRPr b="0" i="0" sz="900" u="none" cap="none" strike="noStrike">
              <a:solidFill>
                <a:srgbClr val="000000"/>
              </a:solidFill>
              <a:latin typeface="Arial"/>
              <a:ea typeface="Arial"/>
              <a:cs typeface="Arial"/>
              <a:sym typeface="Arial"/>
            </a:endParaRPr>
          </a:p>
        </p:txBody>
      </p:sp>
      <p:sp>
        <p:nvSpPr>
          <p:cNvPr id="581" name="Google Shape;581;p24"/>
          <p:cNvSpPr/>
          <p:nvPr/>
        </p:nvSpPr>
        <p:spPr>
          <a:xfrm>
            <a:off x="4112800" y="2189113"/>
            <a:ext cx="506700" cy="380400"/>
          </a:xfrm>
          <a:prstGeom prst="roundRect">
            <a:avLst>
              <a:gd fmla="val 16667" name="adj"/>
            </a:avLst>
          </a:prstGeom>
          <a:solidFill>
            <a:srgbClr val="00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b3</a:t>
            </a:r>
            <a:endParaRPr b="0" i="0" sz="900" u="none" cap="none" strike="noStrike">
              <a:solidFill>
                <a:srgbClr val="000000"/>
              </a:solidFill>
              <a:latin typeface="Arial"/>
              <a:ea typeface="Arial"/>
              <a:cs typeface="Arial"/>
              <a:sym typeface="Arial"/>
            </a:endParaRPr>
          </a:p>
        </p:txBody>
      </p:sp>
      <p:sp>
        <p:nvSpPr>
          <p:cNvPr id="582" name="Google Shape;582;p24"/>
          <p:cNvSpPr/>
          <p:nvPr/>
        </p:nvSpPr>
        <p:spPr>
          <a:xfrm>
            <a:off x="5833700" y="12419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583" name="Google Shape;583;p24"/>
          <p:cNvSpPr/>
          <p:nvPr/>
        </p:nvSpPr>
        <p:spPr>
          <a:xfrm>
            <a:off x="6434063" y="12419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584" name="Google Shape;584;p24"/>
          <p:cNvSpPr/>
          <p:nvPr/>
        </p:nvSpPr>
        <p:spPr>
          <a:xfrm>
            <a:off x="7076800" y="12419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585" name="Google Shape;585;p24"/>
          <p:cNvSpPr/>
          <p:nvPr/>
        </p:nvSpPr>
        <p:spPr>
          <a:xfrm>
            <a:off x="7719550" y="12419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586" name="Google Shape;586;p24"/>
          <p:cNvSpPr/>
          <p:nvPr/>
        </p:nvSpPr>
        <p:spPr>
          <a:xfrm>
            <a:off x="5833700" y="218912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587" name="Google Shape;587;p24"/>
          <p:cNvSpPr/>
          <p:nvPr/>
        </p:nvSpPr>
        <p:spPr>
          <a:xfrm>
            <a:off x="6434063" y="21891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588" name="Google Shape;588;p24"/>
          <p:cNvSpPr/>
          <p:nvPr/>
        </p:nvSpPr>
        <p:spPr>
          <a:xfrm>
            <a:off x="7076800" y="218912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589" name="Google Shape;589;p24"/>
          <p:cNvSpPr/>
          <p:nvPr/>
        </p:nvSpPr>
        <p:spPr>
          <a:xfrm>
            <a:off x="7719550" y="21891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590" name="Google Shape;590;p24"/>
          <p:cNvSpPr txBox="1"/>
          <p:nvPr>
            <p:ph type="title"/>
          </p:nvPr>
        </p:nvSpPr>
        <p:spPr>
          <a:xfrm>
            <a:off x="357017" y="163858"/>
            <a:ext cx="7592100" cy="5715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3000"/>
              <a:buNone/>
            </a:pPr>
            <a:r>
              <a:rPr lang="en-US"/>
              <a:t>Example Trace</a:t>
            </a:r>
            <a:endParaRPr/>
          </a:p>
        </p:txBody>
      </p:sp>
      <p:sp>
        <p:nvSpPr>
          <p:cNvPr id="591" name="Google Shape;591;p24"/>
          <p:cNvSpPr txBox="1"/>
          <p:nvPr/>
        </p:nvSpPr>
        <p:spPr>
          <a:xfrm>
            <a:off x="1610700" y="3276175"/>
            <a:ext cx="3786000" cy="3804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Memory</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2" name="Google Shape;592;p24"/>
          <p:cNvSpPr/>
          <p:nvPr/>
        </p:nvSpPr>
        <p:spPr>
          <a:xfrm>
            <a:off x="1610700" y="3656575"/>
            <a:ext cx="3786000" cy="2811600"/>
          </a:xfrm>
          <a:prstGeom prst="roundRect">
            <a:avLst>
              <a:gd fmla="val 16667" name="adj"/>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3" name="Google Shape;593;p24"/>
          <p:cNvSpPr/>
          <p:nvPr/>
        </p:nvSpPr>
        <p:spPr>
          <a:xfrm>
            <a:off x="2117400" y="3895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0x00</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15</a:t>
            </a:r>
            <a:endParaRPr b="0" i="0" sz="900" u="none" cap="none" strike="noStrike">
              <a:solidFill>
                <a:srgbClr val="000000"/>
              </a:solidFill>
              <a:latin typeface="Arial"/>
              <a:ea typeface="Arial"/>
              <a:cs typeface="Arial"/>
              <a:sym typeface="Arial"/>
            </a:endParaRPr>
          </a:p>
        </p:txBody>
      </p:sp>
      <p:sp>
        <p:nvSpPr>
          <p:cNvPr id="594" name="Google Shape;594;p24"/>
          <p:cNvSpPr/>
          <p:nvPr/>
        </p:nvSpPr>
        <p:spPr>
          <a:xfrm>
            <a:off x="2837400" y="3895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0x01</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21</a:t>
            </a:r>
            <a:endParaRPr b="0" i="0" sz="900" u="none" cap="none" strike="noStrike">
              <a:solidFill>
                <a:srgbClr val="000000"/>
              </a:solidFill>
              <a:latin typeface="Arial"/>
              <a:ea typeface="Arial"/>
              <a:cs typeface="Arial"/>
              <a:sym typeface="Arial"/>
            </a:endParaRPr>
          </a:p>
        </p:txBody>
      </p:sp>
      <p:sp>
        <p:nvSpPr>
          <p:cNvPr id="595" name="Google Shape;595;p24"/>
          <p:cNvSpPr/>
          <p:nvPr/>
        </p:nvSpPr>
        <p:spPr>
          <a:xfrm>
            <a:off x="3557400" y="3895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0x02</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13</a:t>
            </a:r>
            <a:endParaRPr b="0" i="0" sz="900" u="none" cap="none" strike="noStrike">
              <a:solidFill>
                <a:srgbClr val="000000"/>
              </a:solidFill>
              <a:latin typeface="Arial"/>
              <a:ea typeface="Arial"/>
              <a:cs typeface="Arial"/>
              <a:sym typeface="Arial"/>
            </a:endParaRPr>
          </a:p>
        </p:txBody>
      </p:sp>
      <p:sp>
        <p:nvSpPr>
          <p:cNvPr id="596" name="Google Shape;596;p24"/>
          <p:cNvSpPr/>
          <p:nvPr/>
        </p:nvSpPr>
        <p:spPr>
          <a:xfrm>
            <a:off x="4277400" y="3895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0x03</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18</a:t>
            </a:r>
            <a:endParaRPr b="0" i="0" sz="900" u="none" cap="none" strike="noStrike">
              <a:solidFill>
                <a:srgbClr val="000000"/>
              </a:solidFill>
              <a:latin typeface="Arial"/>
              <a:ea typeface="Arial"/>
              <a:cs typeface="Arial"/>
              <a:sym typeface="Arial"/>
            </a:endParaRPr>
          </a:p>
        </p:txBody>
      </p:sp>
      <p:sp>
        <p:nvSpPr>
          <p:cNvPr id="597" name="Google Shape;597;p24"/>
          <p:cNvSpPr/>
          <p:nvPr/>
        </p:nvSpPr>
        <p:spPr>
          <a:xfrm>
            <a:off x="2117400" y="4413900"/>
            <a:ext cx="506700" cy="380400"/>
          </a:xfrm>
          <a:prstGeom prst="roundRect">
            <a:avLst>
              <a:gd fmla="val 16667" name="adj"/>
            </a:avLst>
          </a:prstGeom>
          <a:solidFill>
            <a:srgbClr val="00FF00"/>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0x04</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51</a:t>
            </a:r>
            <a:endParaRPr b="0" i="0" sz="900" u="none" cap="none" strike="noStrike">
              <a:solidFill>
                <a:srgbClr val="000000"/>
              </a:solidFill>
              <a:latin typeface="Arial"/>
              <a:ea typeface="Arial"/>
              <a:cs typeface="Arial"/>
              <a:sym typeface="Arial"/>
            </a:endParaRPr>
          </a:p>
        </p:txBody>
      </p:sp>
      <p:sp>
        <p:nvSpPr>
          <p:cNvPr id="598" name="Google Shape;598;p24"/>
          <p:cNvSpPr/>
          <p:nvPr/>
        </p:nvSpPr>
        <p:spPr>
          <a:xfrm>
            <a:off x="2837400" y="4413900"/>
            <a:ext cx="506700" cy="380400"/>
          </a:xfrm>
          <a:prstGeom prst="roundRect">
            <a:avLst>
              <a:gd fmla="val 16667" name="adj"/>
            </a:avLst>
          </a:prstGeom>
          <a:solidFill>
            <a:srgbClr val="00FF00"/>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0x05</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30</a:t>
            </a:r>
            <a:endParaRPr b="0" i="0" sz="900" u="none" cap="none" strike="noStrike">
              <a:solidFill>
                <a:srgbClr val="000000"/>
              </a:solidFill>
              <a:latin typeface="Arial"/>
              <a:ea typeface="Arial"/>
              <a:cs typeface="Arial"/>
              <a:sym typeface="Arial"/>
            </a:endParaRPr>
          </a:p>
        </p:txBody>
      </p:sp>
      <p:sp>
        <p:nvSpPr>
          <p:cNvPr id="599" name="Google Shape;599;p24"/>
          <p:cNvSpPr/>
          <p:nvPr/>
        </p:nvSpPr>
        <p:spPr>
          <a:xfrm>
            <a:off x="3557400" y="4413900"/>
            <a:ext cx="506700" cy="380400"/>
          </a:xfrm>
          <a:prstGeom prst="roundRect">
            <a:avLst>
              <a:gd fmla="val 16667" name="adj"/>
            </a:avLst>
          </a:prstGeom>
          <a:solidFill>
            <a:srgbClr val="00FF00"/>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0x06</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ac</a:t>
            </a:r>
            <a:endParaRPr b="0" i="0" sz="900" u="none" cap="none" strike="noStrike">
              <a:solidFill>
                <a:srgbClr val="000000"/>
              </a:solidFill>
              <a:latin typeface="Arial"/>
              <a:ea typeface="Arial"/>
              <a:cs typeface="Arial"/>
              <a:sym typeface="Arial"/>
            </a:endParaRPr>
          </a:p>
        </p:txBody>
      </p:sp>
      <p:sp>
        <p:nvSpPr>
          <p:cNvPr id="600" name="Google Shape;600;p24"/>
          <p:cNvSpPr/>
          <p:nvPr/>
        </p:nvSpPr>
        <p:spPr>
          <a:xfrm>
            <a:off x="4277400" y="4413900"/>
            <a:ext cx="506700" cy="380400"/>
          </a:xfrm>
          <a:prstGeom prst="roundRect">
            <a:avLst>
              <a:gd fmla="val 16667" name="adj"/>
            </a:avLst>
          </a:prstGeom>
          <a:solidFill>
            <a:srgbClr val="00FF00"/>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0x07</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b3</a:t>
            </a:r>
            <a:endParaRPr b="0" i="0" sz="900" u="none" cap="none" strike="noStrike">
              <a:solidFill>
                <a:srgbClr val="000000"/>
              </a:solidFill>
              <a:latin typeface="Arial"/>
              <a:ea typeface="Arial"/>
              <a:cs typeface="Arial"/>
              <a:sym typeface="Arial"/>
            </a:endParaRPr>
          </a:p>
        </p:txBody>
      </p:sp>
      <p:sp>
        <p:nvSpPr>
          <p:cNvPr id="601" name="Google Shape;601;p24"/>
          <p:cNvSpPr txBox="1"/>
          <p:nvPr/>
        </p:nvSpPr>
        <p:spPr>
          <a:xfrm>
            <a:off x="6038750" y="3594225"/>
            <a:ext cx="2525400" cy="13449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Why below and not above?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Why load all four bytes?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5" name="Shape 605"/>
        <p:cNvGrpSpPr/>
        <p:nvPr/>
      </p:nvGrpSpPr>
      <p:grpSpPr>
        <a:xfrm>
          <a:off x="0" y="0"/>
          <a:ext cx="0" cy="0"/>
          <a:chOff x="0" y="0"/>
          <a:chExt cx="0" cy="0"/>
        </a:xfrm>
      </p:grpSpPr>
      <p:sp>
        <p:nvSpPr>
          <p:cNvPr id="606" name="Google Shape;606;p25"/>
          <p:cNvSpPr txBox="1"/>
          <p:nvPr>
            <p:ph idx="1" type="body"/>
          </p:nvPr>
        </p:nvSpPr>
        <p:spPr>
          <a:xfrm>
            <a:off x="0" y="2127600"/>
            <a:ext cx="1610700" cy="3015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400"/>
              <a:buNone/>
            </a:pPr>
            <a:r>
              <a:rPr lang="en-US"/>
              <a:t>Jack.trace</a:t>
            </a:r>
            <a:endParaRPr/>
          </a:p>
          <a:p>
            <a:pPr indent="0" lvl="0" marL="0" rtl="0" algn="l">
              <a:lnSpc>
                <a:spcPct val="100000"/>
              </a:lnSpc>
              <a:spcBef>
                <a:spcPts val="0"/>
              </a:spcBef>
              <a:spcAft>
                <a:spcPts val="0"/>
              </a:spcAft>
              <a:buSzPts val="2400"/>
              <a:buNone/>
            </a:pPr>
            <a:r>
              <a:rPr lang="en-US"/>
              <a:t>L 0,4	M</a:t>
            </a:r>
            <a:endParaRPr/>
          </a:p>
          <a:p>
            <a:pPr indent="0" lvl="0" marL="0" rtl="0" algn="l">
              <a:lnSpc>
                <a:spcPct val="100000"/>
              </a:lnSpc>
              <a:spcBef>
                <a:spcPts val="0"/>
              </a:spcBef>
              <a:spcAft>
                <a:spcPts val="0"/>
              </a:spcAft>
              <a:buSzPts val="2400"/>
              <a:buNone/>
            </a:pPr>
            <a:r>
              <a:rPr lang="en-US"/>
              <a:t>S 0,4	H</a:t>
            </a:r>
            <a:endParaRPr/>
          </a:p>
          <a:p>
            <a:pPr indent="0" lvl="0" marL="0" rtl="0" algn="l">
              <a:lnSpc>
                <a:spcPct val="100000"/>
              </a:lnSpc>
              <a:spcBef>
                <a:spcPts val="0"/>
              </a:spcBef>
              <a:spcAft>
                <a:spcPts val="0"/>
              </a:spcAft>
              <a:buSzPts val="2400"/>
              <a:buNone/>
            </a:pPr>
            <a:r>
              <a:rPr lang="en-US"/>
              <a:t>L 0,1	H</a:t>
            </a:r>
            <a:endParaRPr/>
          </a:p>
          <a:p>
            <a:pPr indent="0" lvl="0" marL="0" rtl="0" algn="l">
              <a:lnSpc>
                <a:spcPct val="100000"/>
              </a:lnSpc>
              <a:spcBef>
                <a:spcPts val="0"/>
              </a:spcBef>
              <a:spcAft>
                <a:spcPts val="0"/>
              </a:spcAft>
              <a:buSzPts val="2400"/>
              <a:buNone/>
            </a:pPr>
            <a:r>
              <a:rPr lang="en-US"/>
              <a:t>L 6,1	M</a:t>
            </a:r>
            <a:endParaRPr/>
          </a:p>
          <a:p>
            <a:pPr indent="0" lvl="0" marL="0" rtl="0" algn="l">
              <a:lnSpc>
                <a:spcPct val="100000"/>
              </a:lnSpc>
              <a:spcBef>
                <a:spcPts val="0"/>
              </a:spcBef>
              <a:spcAft>
                <a:spcPts val="0"/>
              </a:spcAft>
              <a:buSzPts val="2400"/>
              <a:buNone/>
            </a:pPr>
            <a:r>
              <a:rPr lang="en-US">
                <a:highlight>
                  <a:srgbClr val="00FF00"/>
                </a:highlight>
              </a:rPr>
              <a:t>L 5,1</a:t>
            </a:r>
            <a:r>
              <a:rPr lang="en-US"/>
              <a:t> 	H</a:t>
            </a:r>
            <a:endParaRPr/>
          </a:p>
          <a:p>
            <a:pPr indent="0" lvl="0" marL="0" rtl="0" algn="l">
              <a:lnSpc>
                <a:spcPct val="100000"/>
              </a:lnSpc>
              <a:spcBef>
                <a:spcPts val="0"/>
              </a:spcBef>
              <a:spcAft>
                <a:spcPts val="0"/>
              </a:spcAft>
              <a:buSzPts val="2400"/>
              <a:buNone/>
            </a:pPr>
            <a:r>
              <a:rPr lang="en-US"/>
              <a:t>L 6,1</a:t>
            </a:r>
            <a:endParaRPr/>
          </a:p>
          <a:p>
            <a:pPr indent="0" lvl="0" marL="0" rtl="0" algn="l">
              <a:lnSpc>
                <a:spcPct val="100000"/>
              </a:lnSpc>
              <a:spcBef>
                <a:spcPts val="0"/>
              </a:spcBef>
              <a:spcAft>
                <a:spcPts val="0"/>
              </a:spcAft>
              <a:buSzPts val="2400"/>
              <a:buNone/>
            </a:pPr>
            <a:r>
              <a:rPr lang="en-US"/>
              <a:t>L 7,1</a:t>
            </a:r>
            <a:endParaRPr/>
          </a:p>
          <a:p>
            <a:pPr indent="0" lvl="0" marL="0" rtl="0" algn="l">
              <a:lnSpc>
                <a:spcPct val="100000"/>
              </a:lnSpc>
              <a:spcBef>
                <a:spcPts val="0"/>
              </a:spcBef>
              <a:spcAft>
                <a:spcPts val="0"/>
              </a:spcAft>
              <a:buSzPts val="2400"/>
              <a:buNone/>
            </a:pPr>
            <a:r>
              <a:rPr lang="en-US"/>
              <a:t> </a:t>
            </a:r>
            <a:endParaRPr/>
          </a:p>
          <a:p>
            <a:pPr indent="0" lvl="0" marL="0" rtl="0" algn="l">
              <a:lnSpc>
                <a:spcPct val="100000"/>
              </a:lnSpc>
              <a:spcBef>
                <a:spcPts val="0"/>
              </a:spcBef>
              <a:spcAft>
                <a:spcPts val="0"/>
              </a:spcAft>
              <a:buSzPts val="2400"/>
              <a:buNone/>
            </a:pPr>
            <a:r>
              <a:t/>
            </a:r>
            <a:endParaRPr/>
          </a:p>
        </p:txBody>
      </p:sp>
      <p:sp>
        <p:nvSpPr>
          <p:cNvPr id="607" name="Google Shape;607;p25"/>
          <p:cNvSpPr/>
          <p:nvPr/>
        </p:nvSpPr>
        <p:spPr>
          <a:xfrm>
            <a:off x="1610700" y="849525"/>
            <a:ext cx="7245000" cy="2238000"/>
          </a:xfrm>
          <a:prstGeom prst="roundRect">
            <a:avLst>
              <a:gd fmla="val 16667" name="adj"/>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8" name="Google Shape;608;p25"/>
          <p:cNvSpPr/>
          <p:nvPr/>
        </p:nvSpPr>
        <p:spPr>
          <a:xfrm>
            <a:off x="2015725" y="102672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9" name="Google Shape;609;p25"/>
          <p:cNvSpPr/>
          <p:nvPr/>
        </p:nvSpPr>
        <p:spPr>
          <a:xfrm>
            <a:off x="5598375" y="102672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0" name="Google Shape;610;p25"/>
          <p:cNvSpPr/>
          <p:nvPr/>
        </p:nvSpPr>
        <p:spPr>
          <a:xfrm>
            <a:off x="2015725" y="197387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1" name="Google Shape;611;p25"/>
          <p:cNvSpPr/>
          <p:nvPr/>
        </p:nvSpPr>
        <p:spPr>
          <a:xfrm>
            <a:off x="5598375" y="197387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2" name="Google Shape;612;p25"/>
          <p:cNvSpPr/>
          <p:nvPr/>
        </p:nvSpPr>
        <p:spPr>
          <a:xfrm>
            <a:off x="2226950" y="12419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15</a:t>
            </a:r>
            <a:endParaRPr b="0" i="0" sz="900" u="none" cap="none" strike="noStrike">
              <a:solidFill>
                <a:srgbClr val="000000"/>
              </a:solidFill>
              <a:latin typeface="Arial"/>
              <a:ea typeface="Arial"/>
              <a:cs typeface="Arial"/>
              <a:sym typeface="Arial"/>
            </a:endParaRPr>
          </a:p>
        </p:txBody>
      </p:sp>
      <p:sp>
        <p:nvSpPr>
          <p:cNvPr id="613" name="Google Shape;613;p25"/>
          <p:cNvSpPr/>
          <p:nvPr/>
        </p:nvSpPr>
        <p:spPr>
          <a:xfrm>
            <a:off x="2827313" y="12419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21</a:t>
            </a:r>
            <a:endParaRPr b="0" i="0" sz="900" u="none" cap="none" strike="noStrike">
              <a:solidFill>
                <a:srgbClr val="000000"/>
              </a:solidFill>
              <a:latin typeface="Arial"/>
              <a:ea typeface="Arial"/>
              <a:cs typeface="Arial"/>
              <a:sym typeface="Arial"/>
            </a:endParaRPr>
          </a:p>
        </p:txBody>
      </p:sp>
      <p:sp>
        <p:nvSpPr>
          <p:cNvPr id="614" name="Google Shape;614;p25"/>
          <p:cNvSpPr/>
          <p:nvPr/>
        </p:nvSpPr>
        <p:spPr>
          <a:xfrm>
            <a:off x="3470050" y="12419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13</a:t>
            </a:r>
            <a:endParaRPr b="0" i="0" sz="900" u="none" cap="none" strike="noStrike">
              <a:solidFill>
                <a:srgbClr val="000000"/>
              </a:solidFill>
              <a:latin typeface="Arial"/>
              <a:ea typeface="Arial"/>
              <a:cs typeface="Arial"/>
              <a:sym typeface="Arial"/>
            </a:endParaRPr>
          </a:p>
        </p:txBody>
      </p:sp>
      <p:sp>
        <p:nvSpPr>
          <p:cNvPr id="615" name="Google Shape;615;p25"/>
          <p:cNvSpPr/>
          <p:nvPr/>
        </p:nvSpPr>
        <p:spPr>
          <a:xfrm>
            <a:off x="4112800" y="12419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18</a:t>
            </a:r>
            <a:endParaRPr b="0" i="0" sz="900" u="none" cap="none" strike="noStrike">
              <a:solidFill>
                <a:srgbClr val="000000"/>
              </a:solidFill>
              <a:latin typeface="Arial"/>
              <a:ea typeface="Arial"/>
              <a:cs typeface="Arial"/>
              <a:sym typeface="Arial"/>
            </a:endParaRPr>
          </a:p>
        </p:txBody>
      </p:sp>
      <p:sp>
        <p:nvSpPr>
          <p:cNvPr id="616" name="Google Shape;616;p25"/>
          <p:cNvSpPr/>
          <p:nvPr/>
        </p:nvSpPr>
        <p:spPr>
          <a:xfrm>
            <a:off x="2226950" y="2189125"/>
            <a:ext cx="506700" cy="380400"/>
          </a:xfrm>
          <a:prstGeom prst="roundRect">
            <a:avLst>
              <a:gd fmla="val 16667" name="adj"/>
            </a:avLst>
          </a:prstGeom>
          <a:solidFill>
            <a:srgbClr val="CCCCC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51</a:t>
            </a:r>
            <a:endParaRPr b="0" i="0" sz="900" u="none" cap="none" strike="noStrike">
              <a:solidFill>
                <a:srgbClr val="000000"/>
              </a:solidFill>
              <a:latin typeface="Arial"/>
              <a:ea typeface="Arial"/>
              <a:cs typeface="Arial"/>
              <a:sym typeface="Arial"/>
            </a:endParaRPr>
          </a:p>
        </p:txBody>
      </p:sp>
      <p:sp>
        <p:nvSpPr>
          <p:cNvPr id="617" name="Google Shape;617;p25"/>
          <p:cNvSpPr/>
          <p:nvPr/>
        </p:nvSpPr>
        <p:spPr>
          <a:xfrm>
            <a:off x="2827313" y="2189113"/>
            <a:ext cx="506700" cy="380400"/>
          </a:xfrm>
          <a:prstGeom prst="roundRect">
            <a:avLst>
              <a:gd fmla="val 16667" name="adj"/>
            </a:avLst>
          </a:prstGeom>
          <a:solidFill>
            <a:srgbClr val="00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30</a:t>
            </a:r>
            <a:endParaRPr b="0" i="0" sz="900" u="none" cap="none" strike="noStrike">
              <a:solidFill>
                <a:srgbClr val="000000"/>
              </a:solidFill>
              <a:latin typeface="Arial"/>
              <a:ea typeface="Arial"/>
              <a:cs typeface="Arial"/>
              <a:sym typeface="Arial"/>
            </a:endParaRPr>
          </a:p>
        </p:txBody>
      </p:sp>
      <p:sp>
        <p:nvSpPr>
          <p:cNvPr id="618" name="Google Shape;618;p25"/>
          <p:cNvSpPr/>
          <p:nvPr/>
        </p:nvSpPr>
        <p:spPr>
          <a:xfrm>
            <a:off x="3470050" y="2189125"/>
            <a:ext cx="506700" cy="380400"/>
          </a:xfrm>
          <a:prstGeom prst="roundRect">
            <a:avLst>
              <a:gd fmla="val 16667" name="adj"/>
            </a:avLst>
          </a:prstGeom>
          <a:solidFill>
            <a:srgbClr val="CCCCC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ac</a:t>
            </a:r>
            <a:endParaRPr b="0" i="0" sz="900" u="none" cap="none" strike="noStrike">
              <a:solidFill>
                <a:srgbClr val="000000"/>
              </a:solidFill>
              <a:latin typeface="Arial"/>
              <a:ea typeface="Arial"/>
              <a:cs typeface="Arial"/>
              <a:sym typeface="Arial"/>
            </a:endParaRPr>
          </a:p>
        </p:txBody>
      </p:sp>
      <p:sp>
        <p:nvSpPr>
          <p:cNvPr id="619" name="Google Shape;619;p25"/>
          <p:cNvSpPr/>
          <p:nvPr/>
        </p:nvSpPr>
        <p:spPr>
          <a:xfrm>
            <a:off x="4112800" y="2189113"/>
            <a:ext cx="506700" cy="380400"/>
          </a:xfrm>
          <a:prstGeom prst="roundRect">
            <a:avLst>
              <a:gd fmla="val 16667" name="adj"/>
            </a:avLst>
          </a:prstGeom>
          <a:solidFill>
            <a:srgbClr val="CCCCC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b3</a:t>
            </a:r>
            <a:endParaRPr b="0" i="0" sz="900" u="none" cap="none" strike="noStrike">
              <a:solidFill>
                <a:srgbClr val="000000"/>
              </a:solidFill>
              <a:latin typeface="Arial"/>
              <a:ea typeface="Arial"/>
              <a:cs typeface="Arial"/>
              <a:sym typeface="Arial"/>
            </a:endParaRPr>
          </a:p>
        </p:txBody>
      </p:sp>
      <p:sp>
        <p:nvSpPr>
          <p:cNvPr id="620" name="Google Shape;620;p25"/>
          <p:cNvSpPr/>
          <p:nvPr/>
        </p:nvSpPr>
        <p:spPr>
          <a:xfrm>
            <a:off x="5833700" y="12419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621" name="Google Shape;621;p25"/>
          <p:cNvSpPr/>
          <p:nvPr/>
        </p:nvSpPr>
        <p:spPr>
          <a:xfrm>
            <a:off x="6434063" y="12419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622" name="Google Shape;622;p25"/>
          <p:cNvSpPr/>
          <p:nvPr/>
        </p:nvSpPr>
        <p:spPr>
          <a:xfrm>
            <a:off x="7076800" y="12419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623" name="Google Shape;623;p25"/>
          <p:cNvSpPr/>
          <p:nvPr/>
        </p:nvSpPr>
        <p:spPr>
          <a:xfrm>
            <a:off x="7719550" y="12419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624" name="Google Shape;624;p25"/>
          <p:cNvSpPr/>
          <p:nvPr/>
        </p:nvSpPr>
        <p:spPr>
          <a:xfrm>
            <a:off x="5833700" y="218912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625" name="Google Shape;625;p25"/>
          <p:cNvSpPr/>
          <p:nvPr/>
        </p:nvSpPr>
        <p:spPr>
          <a:xfrm>
            <a:off x="6434063" y="21891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626" name="Google Shape;626;p25"/>
          <p:cNvSpPr/>
          <p:nvPr/>
        </p:nvSpPr>
        <p:spPr>
          <a:xfrm>
            <a:off x="7076800" y="218912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627" name="Google Shape;627;p25"/>
          <p:cNvSpPr/>
          <p:nvPr/>
        </p:nvSpPr>
        <p:spPr>
          <a:xfrm>
            <a:off x="7719550" y="21891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628" name="Google Shape;628;p25"/>
          <p:cNvSpPr txBox="1"/>
          <p:nvPr>
            <p:ph type="title"/>
          </p:nvPr>
        </p:nvSpPr>
        <p:spPr>
          <a:xfrm>
            <a:off x="357017" y="175483"/>
            <a:ext cx="7592100" cy="5715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3000"/>
              <a:buNone/>
            </a:pPr>
            <a:r>
              <a:rPr lang="en-US"/>
              <a:t>Example Trace</a:t>
            </a:r>
            <a:endParaRPr/>
          </a:p>
        </p:txBody>
      </p:sp>
      <p:sp>
        <p:nvSpPr>
          <p:cNvPr id="629" name="Google Shape;629;p25"/>
          <p:cNvSpPr txBox="1"/>
          <p:nvPr/>
        </p:nvSpPr>
        <p:spPr>
          <a:xfrm>
            <a:off x="1610700" y="3276175"/>
            <a:ext cx="3786000" cy="3804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Memory</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0" name="Google Shape;630;p25"/>
          <p:cNvSpPr/>
          <p:nvPr/>
        </p:nvSpPr>
        <p:spPr>
          <a:xfrm>
            <a:off x="1610700" y="3730950"/>
            <a:ext cx="3786000" cy="2202900"/>
          </a:xfrm>
          <a:prstGeom prst="roundRect">
            <a:avLst>
              <a:gd fmla="val 16667" name="adj"/>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1" name="Google Shape;631;p25"/>
          <p:cNvSpPr/>
          <p:nvPr/>
        </p:nvSpPr>
        <p:spPr>
          <a:xfrm>
            <a:off x="2117400" y="3895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0x00</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15</a:t>
            </a:r>
            <a:endParaRPr b="0" i="0" sz="900" u="none" cap="none" strike="noStrike">
              <a:solidFill>
                <a:srgbClr val="000000"/>
              </a:solidFill>
              <a:latin typeface="Arial"/>
              <a:ea typeface="Arial"/>
              <a:cs typeface="Arial"/>
              <a:sym typeface="Arial"/>
            </a:endParaRPr>
          </a:p>
        </p:txBody>
      </p:sp>
      <p:sp>
        <p:nvSpPr>
          <p:cNvPr id="632" name="Google Shape;632;p25"/>
          <p:cNvSpPr/>
          <p:nvPr/>
        </p:nvSpPr>
        <p:spPr>
          <a:xfrm>
            <a:off x="2837400" y="3895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0x01</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21</a:t>
            </a:r>
            <a:endParaRPr b="0" i="0" sz="900" u="none" cap="none" strike="noStrike">
              <a:solidFill>
                <a:srgbClr val="000000"/>
              </a:solidFill>
              <a:latin typeface="Arial"/>
              <a:ea typeface="Arial"/>
              <a:cs typeface="Arial"/>
              <a:sym typeface="Arial"/>
            </a:endParaRPr>
          </a:p>
        </p:txBody>
      </p:sp>
      <p:sp>
        <p:nvSpPr>
          <p:cNvPr id="633" name="Google Shape;633;p25"/>
          <p:cNvSpPr/>
          <p:nvPr/>
        </p:nvSpPr>
        <p:spPr>
          <a:xfrm>
            <a:off x="3557400" y="3895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0x02</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13</a:t>
            </a:r>
            <a:endParaRPr b="0" i="0" sz="900" u="none" cap="none" strike="noStrike">
              <a:solidFill>
                <a:srgbClr val="000000"/>
              </a:solidFill>
              <a:latin typeface="Arial"/>
              <a:ea typeface="Arial"/>
              <a:cs typeface="Arial"/>
              <a:sym typeface="Arial"/>
            </a:endParaRPr>
          </a:p>
        </p:txBody>
      </p:sp>
      <p:sp>
        <p:nvSpPr>
          <p:cNvPr id="634" name="Google Shape;634;p25"/>
          <p:cNvSpPr/>
          <p:nvPr/>
        </p:nvSpPr>
        <p:spPr>
          <a:xfrm>
            <a:off x="4277400" y="3895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0x03</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18</a:t>
            </a:r>
            <a:endParaRPr b="0" i="0" sz="900" u="none" cap="none" strike="noStrike">
              <a:solidFill>
                <a:srgbClr val="000000"/>
              </a:solidFill>
              <a:latin typeface="Arial"/>
              <a:ea typeface="Arial"/>
              <a:cs typeface="Arial"/>
              <a:sym typeface="Arial"/>
            </a:endParaRPr>
          </a:p>
        </p:txBody>
      </p:sp>
      <p:sp>
        <p:nvSpPr>
          <p:cNvPr id="635" name="Google Shape;635;p25"/>
          <p:cNvSpPr/>
          <p:nvPr/>
        </p:nvSpPr>
        <p:spPr>
          <a:xfrm>
            <a:off x="2117400" y="4413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0x04</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51</a:t>
            </a:r>
            <a:endParaRPr b="0" i="0" sz="900" u="none" cap="none" strike="noStrike">
              <a:solidFill>
                <a:srgbClr val="000000"/>
              </a:solidFill>
              <a:latin typeface="Arial"/>
              <a:ea typeface="Arial"/>
              <a:cs typeface="Arial"/>
              <a:sym typeface="Arial"/>
            </a:endParaRPr>
          </a:p>
        </p:txBody>
      </p:sp>
      <p:sp>
        <p:nvSpPr>
          <p:cNvPr id="636" name="Google Shape;636;p25"/>
          <p:cNvSpPr/>
          <p:nvPr/>
        </p:nvSpPr>
        <p:spPr>
          <a:xfrm>
            <a:off x="2837400" y="4413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0x05</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30</a:t>
            </a:r>
            <a:endParaRPr b="0" i="0" sz="900" u="none" cap="none" strike="noStrike">
              <a:solidFill>
                <a:srgbClr val="000000"/>
              </a:solidFill>
              <a:latin typeface="Arial"/>
              <a:ea typeface="Arial"/>
              <a:cs typeface="Arial"/>
              <a:sym typeface="Arial"/>
            </a:endParaRPr>
          </a:p>
        </p:txBody>
      </p:sp>
      <p:sp>
        <p:nvSpPr>
          <p:cNvPr id="637" name="Google Shape;637;p25"/>
          <p:cNvSpPr/>
          <p:nvPr/>
        </p:nvSpPr>
        <p:spPr>
          <a:xfrm>
            <a:off x="3557400" y="4413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0x06</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ac</a:t>
            </a:r>
            <a:endParaRPr b="0" i="0" sz="900" u="none" cap="none" strike="noStrike">
              <a:solidFill>
                <a:srgbClr val="000000"/>
              </a:solidFill>
              <a:latin typeface="Arial"/>
              <a:ea typeface="Arial"/>
              <a:cs typeface="Arial"/>
              <a:sym typeface="Arial"/>
            </a:endParaRPr>
          </a:p>
        </p:txBody>
      </p:sp>
      <p:sp>
        <p:nvSpPr>
          <p:cNvPr id="638" name="Google Shape;638;p25"/>
          <p:cNvSpPr/>
          <p:nvPr/>
        </p:nvSpPr>
        <p:spPr>
          <a:xfrm>
            <a:off x="4277400" y="4413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0x07</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b3</a:t>
            </a:r>
            <a:endParaRPr b="0" i="0" sz="900" u="none" cap="none" strike="noStrike">
              <a:solidFill>
                <a:srgbClr val="000000"/>
              </a:solidFill>
              <a:latin typeface="Arial"/>
              <a:ea typeface="Arial"/>
              <a:cs typeface="Arial"/>
              <a:sym typeface="Arial"/>
            </a:endParaRPr>
          </a:p>
        </p:txBody>
      </p:sp>
      <p:sp>
        <p:nvSpPr>
          <p:cNvPr id="639" name="Google Shape;639;p25"/>
          <p:cNvSpPr txBox="1"/>
          <p:nvPr/>
        </p:nvSpPr>
        <p:spPr>
          <a:xfrm>
            <a:off x="6038750" y="3594225"/>
            <a:ext cx="2525400" cy="13449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3" name="Shape 643"/>
        <p:cNvGrpSpPr/>
        <p:nvPr/>
      </p:nvGrpSpPr>
      <p:grpSpPr>
        <a:xfrm>
          <a:off x="0" y="0"/>
          <a:ext cx="0" cy="0"/>
          <a:chOff x="0" y="0"/>
          <a:chExt cx="0" cy="0"/>
        </a:xfrm>
      </p:grpSpPr>
      <p:sp>
        <p:nvSpPr>
          <p:cNvPr id="644" name="Google Shape;644;p26"/>
          <p:cNvSpPr txBox="1"/>
          <p:nvPr>
            <p:ph idx="1" type="body"/>
          </p:nvPr>
        </p:nvSpPr>
        <p:spPr>
          <a:xfrm>
            <a:off x="0" y="2127600"/>
            <a:ext cx="1610700" cy="3015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400"/>
              <a:buNone/>
            </a:pPr>
            <a:r>
              <a:rPr lang="en-US"/>
              <a:t>Jack.trace</a:t>
            </a:r>
            <a:endParaRPr/>
          </a:p>
          <a:p>
            <a:pPr indent="0" lvl="0" marL="0" rtl="0" algn="l">
              <a:lnSpc>
                <a:spcPct val="100000"/>
              </a:lnSpc>
              <a:spcBef>
                <a:spcPts val="0"/>
              </a:spcBef>
              <a:spcAft>
                <a:spcPts val="0"/>
              </a:spcAft>
              <a:buSzPts val="2400"/>
              <a:buNone/>
            </a:pPr>
            <a:r>
              <a:rPr lang="en-US"/>
              <a:t>L 0,4	M</a:t>
            </a:r>
            <a:endParaRPr/>
          </a:p>
          <a:p>
            <a:pPr indent="0" lvl="0" marL="0" rtl="0" algn="l">
              <a:lnSpc>
                <a:spcPct val="100000"/>
              </a:lnSpc>
              <a:spcBef>
                <a:spcPts val="0"/>
              </a:spcBef>
              <a:spcAft>
                <a:spcPts val="0"/>
              </a:spcAft>
              <a:buSzPts val="2400"/>
              <a:buNone/>
            </a:pPr>
            <a:r>
              <a:rPr lang="en-US"/>
              <a:t>S 0,4	H</a:t>
            </a:r>
            <a:endParaRPr/>
          </a:p>
          <a:p>
            <a:pPr indent="0" lvl="0" marL="0" rtl="0" algn="l">
              <a:lnSpc>
                <a:spcPct val="100000"/>
              </a:lnSpc>
              <a:spcBef>
                <a:spcPts val="0"/>
              </a:spcBef>
              <a:spcAft>
                <a:spcPts val="0"/>
              </a:spcAft>
              <a:buSzPts val="2400"/>
              <a:buNone/>
            </a:pPr>
            <a:r>
              <a:rPr lang="en-US"/>
              <a:t>L 0,1	H</a:t>
            </a:r>
            <a:endParaRPr/>
          </a:p>
          <a:p>
            <a:pPr indent="0" lvl="0" marL="0" rtl="0" algn="l">
              <a:lnSpc>
                <a:spcPct val="100000"/>
              </a:lnSpc>
              <a:spcBef>
                <a:spcPts val="0"/>
              </a:spcBef>
              <a:spcAft>
                <a:spcPts val="0"/>
              </a:spcAft>
              <a:buSzPts val="2400"/>
              <a:buNone/>
            </a:pPr>
            <a:r>
              <a:rPr lang="en-US"/>
              <a:t>L 6,1	M</a:t>
            </a:r>
            <a:endParaRPr/>
          </a:p>
          <a:p>
            <a:pPr indent="0" lvl="0" marL="0" rtl="0" algn="l">
              <a:lnSpc>
                <a:spcPct val="100000"/>
              </a:lnSpc>
              <a:spcBef>
                <a:spcPts val="0"/>
              </a:spcBef>
              <a:spcAft>
                <a:spcPts val="0"/>
              </a:spcAft>
              <a:buSzPts val="2400"/>
              <a:buNone/>
            </a:pPr>
            <a:r>
              <a:rPr lang="en-US"/>
              <a:t>L 5,1 	H</a:t>
            </a:r>
            <a:endParaRPr/>
          </a:p>
          <a:p>
            <a:pPr indent="0" lvl="0" marL="0" rtl="0" algn="l">
              <a:lnSpc>
                <a:spcPct val="100000"/>
              </a:lnSpc>
              <a:spcBef>
                <a:spcPts val="0"/>
              </a:spcBef>
              <a:spcAft>
                <a:spcPts val="0"/>
              </a:spcAft>
              <a:buSzPts val="2400"/>
              <a:buNone/>
            </a:pPr>
            <a:r>
              <a:rPr lang="en-US">
                <a:highlight>
                  <a:srgbClr val="00FF00"/>
                </a:highlight>
              </a:rPr>
              <a:t>L 6,1</a:t>
            </a:r>
            <a:r>
              <a:rPr lang="en-US"/>
              <a:t>	H</a:t>
            </a:r>
            <a:endParaRPr/>
          </a:p>
          <a:p>
            <a:pPr indent="0" lvl="0" marL="0" rtl="0" algn="l">
              <a:lnSpc>
                <a:spcPct val="100000"/>
              </a:lnSpc>
              <a:spcBef>
                <a:spcPts val="0"/>
              </a:spcBef>
              <a:spcAft>
                <a:spcPts val="0"/>
              </a:spcAft>
              <a:buSzPts val="2400"/>
              <a:buNone/>
            </a:pPr>
            <a:r>
              <a:rPr lang="en-US"/>
              <a:t>L 7,1</a:t>
            </a:r>
            <a:endParaRPr/>
          </a:p>
          <a:p>
            <a:pPr indent="0" lvl="0" marL="0" rtl="0" algn="l">
              <a:lnSpc>
                <a:spcPct val="100000"/>
              </a:lnSpc>
              <a:spcBef>
                <a:spcPts val="0"/>
              </a:spcBef>
              <a:spcAft>
                <a:spcPts val="0"/>
              </a:spcAft>
              <a:buSzPts val="2400"/>
              <a:buNone/>
            </a:pPr>
            <a:r>
              <a:rPr lang="en-US"/>
              <a:t> </a:t>
            </a:r>
            <a:endParaRPr/>
          </a:p>
          <a:p>
            <a:pPr indent="0" lvl="0" marL="0" rtl="0" algn="l">
              <a:lnSpc>
                <a:spcPct val="100000"/>
              </a:lnSpc>
              <a:spcBef>
                <a:spcPts val="0"/>
              </a:spcBef>
              <a:spcAft>
                <a:spcPts val="0"/>
              </a:spcAft>
              <a:buSzPts val="2400"/>
              <a:buNone/>
            </a:pPr>
            <a:r>
              <a:t/>
            </a:r>
            <a:endParaRPr/>
          </a:p>
        </p:txBody>
      </p:sp>
      <p:sp>
        <p:nvSpPr>
          <p:cNvPr id="645" name="Google Shape;645;p26"/>
          <p:cNvSpPr/>
          <p:nvPr/>
        </p:nvSpPr>
        <p:spPr>
          <a:xfrm>
            <a:off x="1610700" y="849525"/>
            <a:ext cx="7256700" cy="2238000"/>
          </a:xfrm>
          <a:prstGeom prst="roundRect">
            <a:avLst>
              <a:gd fmla="val 16667" name="adj"/>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46" name="Google Shape;646;p26"/>
          <p:cNvSpPr/>
          <p:nvPr/>
        </p:nvSpPr>
        <p:spPr>
          <a:xfrm>
            <a:off x="2015725" y="102672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47" name="Google Shape;647;p26"/>
          <p:cNvSpPr/>
          <p:nvPr/>
        </p:nvSpPr>
        <p:spPr>
          <a:xfrm>
            <a:off x="5598375" y="102672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48" name="Google Shape;648;p26"/>
          <p:cNvSpPr/>
          <p:nvPr/>
        </p:nvSpPr>
        <p:spPr>
          <a:xfrm>
            <a:off x="2015725" y="197387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49" name="Google Shape;649;p26"/>
          <p:cNvSpPr/>
          <p:nvPr/>
        </p:nvSpPr>
        <p:spPr>
          <a:xfrm>
            <a:off x="5598375" y="197387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50" name="Google Shape;650;p26"/>
          <p:cNvSpPr/>
          <p:nvPr/>
        </p:nvSpPr>
        <p:spPr>
          <a:xfrm>
            <a:off x="2226950" y="12419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15</a:t>
            </a:r>
            <a:endParaRPr b="0" i="0" sz="900" u="none" cap="none" strike="noStrike">
              <a:solidFill>
                <a:srgbClr val="000000"/>
              </a:solidFill>
              <a:latin typeface="Arial"/>
              <a:ea typeface="Arial"/>
              <a:cs typeface="Arial"/>
              <a:sym typeface="Arial"/>
            </a:endParaRPr>
          </a:p>
        </p:txBody>
      </p:sp>
      <p:sp>
        <p:nvSpPr>
          <p:cNvPr id="651" name="Google Shape;651;p26"/>
          <p:cNvSpPr/>
          <p:nvPr/>
        </p:nvSpPr>
        <p:spPr>
          <a:xfrm>
            <a:off x="2827313" y="12419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21</a:t>
            </a:r>
            <a:endParaRPr b="0" i="0" sz="900" u="none" cap="none" strike="noStrike">
              <a:solidFill>
                <a:srgbClr val="000000"/>
              </a:solidFill>
              <a:latin typeface="Arial"/>
              <a:ea typeface="Arial"/>
              <a:cs typeface="Arial"/>
              <a:sym typeface="Arial"/>
            </a:endParaRPr>
          </a:p>
        </p:txBody>
      </p:sp>
      <p:sp>
        <p:nvSpPr>
          <p:cNvPr id="652" name="Google Shape;652;p26"/>
          <p:cNvSpPr/>
          <p:nvPr/>
        </p:nvSpPr>
        <p:spPr>
          <a:xfrm>
            <a:off x="3470050" y="12419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13</a:t>
            </a:r>
            <a:endParaRPr b="0" i="0" sz="900" u="none" cap="none" strike="noStrike">
              <a:solidFill>
                <a:srgbClr val="000000"/>
              </a:solidFill>
              <a:latin typeface="Arial"/>
              <a:ea typeface="Arial"/>
              <a:cs typeface="Arial"/>
              <a:sym typeface="Arial"/>
            </a:endParaRPr>
          </a:p>
        </p:txBody>
      </p:sp>
      <p:sp>
        <p:nvSpPr>
          <p:cNvPr id="653" name="Google Shape;653;p26"/>
          <p:cNvSpPr/>
          <p:nvPr/>
        </p:nvSpPr>
        <p:spPr>
          <a:xfrm>
            <a:off x="4112800" y="12419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18</a:t>
            </a:r>
            <a:endParaRPr b="0" i="0" sz="900" u="none" cap="none" strike="noStrike">
              <a:solidFill>
                <a:srgbClr val="000000"/>
              </a:solidFill>
              <a:latin typeface="Arial"/>
              <a:ea typeface="Arial"/>
              <a:cs typeface="Arial"/>
              <a:sym typeface="Arial"/>
            </a:endParaRPr>
          </a:p>
        </p:txBody>
      </p:sp>
      <p:sp>
        <p:nvSpPr>
          <p:cNvPr id="654" name="Google Shape;654;p26"/>
          <p:cNvSpPr/>
          <p:nvPr/>
        </p:nvSpPr>
        <p:spPr>
          <a:xfrm>
            <a:off x="2226950" y="2189125"/>
            <a:ext cx="506700" cy="380400"/>
          </a:xfrm>
          <a:prstGeom prst="roundRect">
            <a:avLst>
              <a:gd fmla="val 16667" name="adj"/>
            </a:avLst>
          </a:prstGeom>
          <a:solidFill>
            <a:srgbClr val="CCCCC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51</a:t>
            </a:r>
            <a:endParaRPr b="0" i="0" sz="900" u="none" cap="none" strike="noStrike">
              <a:solidFill>
                <a:srgbClr val="000000"/>
              </a:solidFill>
              <a:latin typeface="Arial"/>
              <a:ea typeface="Arial"/>
              <a:cs typeface="Arial"/>
              <a:sym typeface="Arial"/>
            </a:endParaRPr>
          </a:p>
        </p:txBody>
      </p:sp>
      <p:sp>
        <p:nvSpPr>
          <p:cNvPr id="655" name="Google Shape;655;p26"/>
          <p:cNvSpPr/>
          <p:nvPr/>
        </p:nvSpPr>
        <p:spPr>
          <a:xfrm>
            <a:off x="2827313" y="2189113"/>
            <a:ext cx="506700" cy="380400"/>
          </a:xfrm>
          <a:prstGeom prst="roundRect">
            <a:avLst>
              <a:gd fmla="val 16667" name="adj"/>
            </a:avLst>
          </a:prstGeom>
          <a:solidFill>
            <a:srgbClr val="CCCCC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30</a:t>
            </a:r>
            <a:endParaRPr b="0" i="0" sz="900" u="none" cap="none" strike="noStrike">
              <a:solidFill>
                <a:srgbClr val="000000"/>
              </a:solidFill>
              <a:latin typeface="Arial"/>
              <a:ea typeface="Arial"/>
              <a:cs typeface="Arial"/>
              <a:sym typeface="Arial"/>
            </a:endParaRPr>
          </a:p>
        </p:txBody>
      </p:sp>
      <p:sp>
        <p:nvSpPr>
          <p:cNvPr id="656" name="Google Shape;656;p26"/>
          <p:cNvSpPr/>
          <p:nvPr/>
        </p:nvSpPr>
        <p:spPr>
          <a:xfrm>
            <a:off x="3470050" y="2189125"/>
            <a:ext cx="506700" cy="380400"/>
          </a:xfrm>
          <a:prstGeom prst="roundRect">
            <a:avLst>
              <a:gd fmla="val 16667" name="adj"/>
            </a:avLst>
          </a:prstGeom>
          <a:solidFill>
            <a:srgbClr val="00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ac</a:t>
            </a:r>
            <a:endParaRPr b="0" i="0" sz="900" u="none" cap="none" strike="noStrike">
              <a:solidFill>
                <a:srgbClr val="000000"/>
              </a:solidFill>
              <a:latin typeface="Arial"/>
              <a:ea typeface="Arial"/>
              <a:cs typeface="Arial"/>
              <a:sym typeface="Arial"/>
            </a:endParaRPr>
          </a:p>
        </p:txBody>
      </p:sp>
      <p:sp>
        <p:nvSpPr>
          <p:cNvPr id="657" name="Google Shape;657;p26"/>
          <p:cNvSpPr/>
          <p:nvPr/>
        </p:nvSpPr>
        <p:spPr>
          <a:xfrm>
            <a:off x="4112800" y="2189113"/>
            <a:ext cx="506700" cy="380400"/>
          </a:xfrm>
          <a:prstGeom prst="roundRect">
            <a:avLst>
              <a:gd fmla="val 16667" name="adj"/>
            </a:avLst>
          </a:prstGeom>
          <a:solidFill>
            <a:srgbClr val="CCCCC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b3</a:t>
            </a:r>
            <a:endParaRPr b="0" i="0" sz="900" u="none" cap="none" strike="noStrike">
              <a:solidFill>
                <a:srgbClr val="000000"/>
              </a:solidFill>
              <a:latin typeface="Arial"/>
              <a:ea typeface="Arial"/>
              <a:cs typeface="Arial"/>
              <a:sym typeface="Arial"/>
            </a:endParaRPr>
          </a:p>
        </p:txBody>
      </p:sp>
      <p:sp>
        <p:nvSpPr>
          <p:cNvPr id="658" name="Google Shape;658;p26"/>
          <p:cNvSpPr/>
          <p:nvPr/>
        </p:nvSpPr>
        <p:spPr>
          <a:xfrm>
            <a:off x="5833700" y="12419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659" name="Google Shape;659;p26"/>
          <p:cNvSpPr/>
          <p:nvPr/>
        </p:nvSpPr>
        <p:spPr>
          <a:xfrm>
            <a:off x="6434063" y="12419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660" name="Google Shape;660;p26"/>
          <p:cNvSpPr/>
          <p:nvPr/>
        </p:nvSpPr>
        <p:spPr>
          <a:xfrm>
            <a:off x="7076800" y="12419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661" name="Google Shape;661;p26"/>
          <p:cNvSpPr/>
          <p:nvPr/>
        </p:nvSpPr>
        <p:spPr>
          <a:xfrm>
            <a:off x="7719550" y="12419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662" name="Google Shape;662;p26"/>
          <p:cNvSpPr/>
          <p:nvPr/>
        </p:nvSpPr>
        <p:spPr>
          <a:xfrm>
            <a:off x="5833700" y="218912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663" name="Google Shape;663;p26"/>
          <p:cNvSpPr/>
          <p:nvPr/>
        </p:nvSpPr>
        <p:spPr>
          <a:xfrm>
            <a:off x="6434063" y="21891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664" name="Google Shape;664;p26"/>
          <p:cNvSpPr/>
          <p:nvPr/>
        </p:nvSpPr>
        <p:spPr>
          <a:xfrm>
            <a:off x="7076800" y="218912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665" name="Google Shape;665;p26"/>
          <p:cNvSpPr/>
          <p:nvPr/>
        </p:nvSpPr>
        <p:spPr>
          <a:xfrm>
            <a:off x="7719550" y="21891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666" name="Google Shape;666;p26"/>
          <p:cNvSpPr txBox="1"/>
          <p:nvPr>
            <p:ph type="title"/>
          </p:nvPr>
        </p:nvSpPr>
        <p:spPr>
          <a:xfrm>
            <a:off x="357017" y="210383"/>
            <a:ext cx="7592100" cy="5715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3000"/>
              <a:buNone/>
            </a:pPr>
            <a:r>
              <a:rPr lang="en-US"/>
              <a:t>Example Trace</a:t>
            </a:r>
            <a:endParaRPr/>
          </a:p>
        </p:txBody>
      </p:sp>
      <p:sp>
        <p:nvSpPr>
          <p:cNvPr id="667" name="Google Shape;667;p26"/>
          <p:cNvSpPr txBox="1"/>
          <p:nvPr/>
        </p:nvSpPr>
        <p:spPr>
          <a:xfrm>
            <a:off x="1610700" y="3276175"/>
            <a:ext cx="3786000" cy="3804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Memory</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8" name="Google Shape;668;p26"/>
          <p:cNvSpPr/>
          <p:nvPr/>
        </p:nvSpPr>
        <p:spPr>
          <a:xfrm>
            <a:off x="1610700" y="3730950"/>
            <a:ext cx="3786000" cy="2198100"/>
          </a:xfrm>
          <a:prstGeom prst="roundRect">
            <a:avLst>
              <a:gd fmla="val 16667" name="adj"/>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9" name="Google Shape;669;p26"/>
          <p:cNvSpPr/>
          <p:nvPr/>
        </p:nvSpPr>
        <p:spPr>
          <a:xfrm>
            <a:off x="2117400" y="3895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0x00</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15</a:t>
            </a:r>
            <a:endParaRPr b="0" i="0" sz="900" u="none" cap="none" strike="noStrike">
              <a:solidFill>
                <a:srgbClr val="000000"/>
              </a:solidFill>
              <a:latin typeface="Arial"/>
              <a:ea typeface="Arial"/>
              <a:cs typeface="Arial"/>
              <a:sym typeface="Arial"/>
            </a:endParaRPr>
          </a:p>
        </p:txBody>
      </p:sp>
      <p:sp>
        <p:nvSpPr>
          <p:cNvPr id="670" name="Google Shape;670;p26"/>
          <p:cNvSpPr/>
          <p:nvPr/>
        </p:nvSpPr>
        <p:spPr>
          <a:xfrm>
            <a:off x="2837400" y="3895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0x01</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21</a:t>
            </a:r>
            <a:endParaRPr b="0" i="0" sz="900" u="none" cap="none" strike="noStrike">
              <a:solidFill>
                <a:srgbClr val="000000"/>
              </a:solidFill>
              <a:latin typeface="Arial"/>
              <a:ea typeface="Arial"/>
              <a:cs typeface="Arial"/>
              <a:sym typeface="Arial"/>
            </a:endParaRPr>
          </a:p>
        </p:txBody>
      </p:sp>
      <p:sp>
        <p:nvSpPr>
          <p:cNvPr id="671" name="Google Shape;671;p26"/>
          <p:cNvSpPr/>
          <p:nvPr/>
        </p:nvSpPr>
        <p:spPr>
          <a:xfrm>
            <a:off x="3557400" y="3895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0x02</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13</a:t>
            </a:r>
            <a:endParaRPr b="0" i="0" sz="900" u="none" cap="none" strike="noStrike">
              <a:solidFill>
                <a:srgbClr val="000000"/>
              </a:solidFill>
              <a:latin typeface="Arial"/>
              <a:ea typeface="Arial"/>
              <a:cs typeface="Arial"/>
              <a:sym typeface="Arial"/>
            </a:endParaRPr>
          </a:p>
        </p:txBody>
      </p:sp>
      <p:sp>
        <p:nvSpPr>
          <p:cNvPr id="672" name="Google Shape;672;p26"/>
          <p:cNvSpPr/>
          <p:nvPr/>
        </p:nvSpPr>
        <p:spPr>
          <a:xfrm>
            <a:off x="4277400" y="3895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0x03</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18</a:t>
            </a:r>
            <a:endParaRPr b="0" i="0" sz="900" u="none" cap="none" strike="noStrike">
              <a:solidFill>
                <a:srgbClr val="000000"/>
              </a:solidFill>
              <a:latin typeface="Arial"/>
              <a:ea typeface="Arial"/>
              <a:cs typeface="Arial"/>
              <a:sym typeface="Arial"/>
            </a:endParaRPr>
          </a:p>
        </p:txBody>
      </p:sp>
      <p:sp>
        <p:nvSpPr>
          <p:cNvPr id="673" name="Google Shape;673;p26"/>
          <p:cNvSpPr/>
          <p:nvPr/>
        </p:nvSpPr>
        <p:spPr>
          <a:xfrm>
            <a:off x="2117400" y="4413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0x04</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51</a:t>
            </a:r>
            <a:endParaRPr b="0" i="0" sz="900" u="none" cap="none" strike="noStrike">
              <a:solidFill>
                <a:srgbClr val="000000"/>
              </a:solidFill>
              <a:latin typeface="Arial"/>
              <a:ea typeface="Arial"/>
              <a:cs typeface="Arial"/>
              <a:sym typeface="Arial"/>
            </a:endParaRPr>
          </a:p>
        </p:txBody>
      </p:sp>
      <p:sp>
        <p:nvSpPr>
          <p:cNvPr id="674" name="Google Shape;674;p26"/>
          <p:cNvSpPr/>
          <p:nvPr/>
        </p:nvSpPr>
        <p:spPr>
          <a:xfrm>
            <a:off x="2837400" y="4413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0x05</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30</a:t>
            </a:r>
            <a:endParaRPr b="0" i="0" sz="900" u="none" cap="none" strike="noStrike">
              <a:solidFill>
                <a:srgbClr val="000000"/>
              </a:solidFill>
              <a:latin typeface="Arial"/>
              <a:ea typeface="Arial"/>
              <a:cs typeface="Arial"/>
              <a:sym typeface="Arial"/>
            </a:endParaRPr>
          </a:p>
        </p:txBody>
      </p:sp>
      <p:sp>
        <p:nvSpPr>
          <p:cNvPr id="675" name="Google Shape;675;p26"/>
          <p:cNvSpPr/>
          <p:nvPr/>
        </p:nvSpPr>
        <p:spPr>
          <a:xfrm>
            <a:off x="3557400" y="4413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0x06</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ac</a:t>
            </a:r>
            <a:endParaRPr b="0" i="0" sz="900" u="none" cap="none" strike="noStrike">
              <a:solidFill>
                <a:srgbClr val="000000"/>
              </a:solidFill>
              <a:latin typeface="Arial"/>
              <a:ea typeface="Arial"/>
              <a:cs typeface="Arial"/>
              <a:sym typeface="Arial"/>
            </a:endParaRPr>
          </a:p>
        </p:txBody>
      </p:sp>
      <p:sp>
        <p:nvSpPr>
          <p:cNvPr id="676" name="Google Shape;676;p26"/>
          <p:cNvSpPr/>
          <p:nvPr/>
        </p:nvSpPr>
        <p:spPr>
          <a:xfrm>
            <a:off x="4277400" y="4413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0x07</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b3</a:t>
            </a:r>
            <a:endParaRPr b="0" i="0" sz="900" u="none" cap="none" strike="noStrike">
              <a:solidFill>
                <a:srgbClr val="000000"/>
              </a:solidFill>
              <a:latin typeface="Arial"/>
              <a:ea typeface="Arial"/>
              <a:cs typeface="Arial"/>
              <a:sym typeface="Arial"/>
            </a:endParaRPr>
          </a:p>
        </p:txBody>
      </p:sp>
      <p:sp>
        <p:nvSpPr>
          <p:cNvPr id="677" name="Google Shape;677;p26"/>
          <p:cNvSpPr txBox="1"/>
          <p:nvPr/>
        </p:nvSpPr>
        <p:spPr>
          <a:xfrm>
            <a:off x="6038750" y="3594225"/>
            <a:ext cx="2525400" cy="13449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1" name="Shape 681"/>
        <p:cNvGrpSpPr/>
        <p:nvPr/>
      </p:nvGrpSpPr>
      <p:grpSpPr>
        <a:xfrm>
          <a:off x="0" y="0"/>
          <a:ext cx="0" cy="0"/>
          <a:chOff x="0" y="0"/>
          <a:chExt cx="0" cy="0"/>
        </a:xfrm>
      </p:grpSpPr>
      <p:sp>
        <p:nvSpPr>
          <p:cNvPr id="682" name="Google Shape;682;p27"/>
          <p:cNvSpPr txBox="1"/>
          <p:nvPr>
            <p:ph idx="1" type="body"/>
          </p:nvPr>
        </p:nvSpPr>
        <p:spPr>
          <a:xfrm>
            <a:off x="0" y="2127600"/>
            <a:ext cx="1610700" cy="3015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400"/>
              <a:buNone/>
            </a:pPr>
            <a:r>
              <a:rPr lang="en-US"/>
              <a:t>Jack.trace</a:t>
            </a:r>
            <a:endParaRPr/>
          </a:p>
          <a:p>
            <a:pPr indent="0" lvl="0" marL="0" rtl="0" algn="l">
              <a:lnSpc>
                <a:spcPct val="100000"/>
              </a:lnSpc>
              <a:spcBef>
                <a:spcPts val="0"/>
              </a:spcBef>
              <a:spcAft>
                <a:spcPts val="0"/>
              </a:spcAft>
              <a:buSzPts val="2400"/>
              <a:buNone/>
            </a:pPr>
            <a:r>
              <a:rPr lang="en-US"/>
              <a:t>L 0,4	M</a:t>
            </a:r>
            <a:endParaRPr/>
          </a:p>
          <a:p>
            <a:pPr indent="0" lvl="0" marL="0" rtl="0" algn="l">
              <a:lnSpc>
                <a:spcPct val="100000"/>
              </a:lnSpc>
              <a:spcBef>
                <a:spcPts val="0"/>
              </a:spcBef>
              <a:spcAft>
                <a:spcPts val="0"/>
              </a:spcAft>
              <a:buSzPts val="2400"/>
              <a:buNone/>
            </a:pPr>
            <a:r>
              <a:rPr lang="en-US"/>
              <a:t>S 0,4	H</a:t>
            </a:r>
            <a:endParaRPr/>
          </a:p>
          <a:p>
            <a:pPr indent="0" lvl="0" marL="0" rtl="0" algn="l">
              <a:lnSpc>
                <a:spcPct val="100000"/>
              </a:lnSpc>
              <a:spcBef>
                <a:spcPts val="0"/>
              </a:spcBef>
              <a:spcAft>
                <a:spcPts val="0"/>
              </a:spcAft>
              <a:buSzPts val="2400"/>
              <a:buNone/>
            </a:pPr>
            <a:r>
              <a:rPr lang="en-US"/>
              <a:t>L 0,1	H</a:t>
            </a:r>
            <a:endParaRPr/>
          </a:p>
          <a:p>
            <a:pPr indent="0" lvl="0" marL="0" rtl="0" algn="l">
              <a:lnSpc>
                <a:spcPct val="100000"/>
              </a:lnSpc>
              <a:spcBef>
                <a:spcPts val="0"/>
              </a:spcBef>
              <a:spcAft>
                <a:spcPts val="0"/>
              </a:spcAft>
              <a:buSzPts val="2400"/>
              <a:buNone/>
            </a:pPr>
            <a:r>
              <a:rPr lang="en-US"/>
              <a:t>L 6,1	M</a:t>
            </a:r>
            <a:endParaRPr/>
          </a:p>
          <a:p>
            <a:pPr indent="0" lvl="0" marL="0" rtl="0" algn="l">
              <a:lnSpc>
                <a:spcPct val="100000"/>
              </a:lnSpc>
              <a:spcBef>
                <a:spcPts val="0"/>
              </a:spcBef>
              <a:spcAft>
                <a:spcPts val="0"/>
              </a:spcAft>
              <a:buSzPts val="2400"/>
              <a:buNone/>
            </a:pPr>
            <a:r>
              <a:rPr lang="en-US"/>
              <a:t>L 5,1 	H</a:t>
            </a:r>
            <a:endParaRPr/>
          </a:p>
          <a:p>
            <a:pPr indent="0" lvl="0" marL="0" rtl="0" algn="l">
              <a:lnSpc>
                <a:spcPct val="100000"/>
              </a:lnSpc>
              <a:spcBef>
                <a:spcPts val="0"/>
              </a:spcBef>
              <a:spcAft>
                <a:spcPts val="0"/>
              </a:spcAft>
              <a:buSzPts val="2400"/>
              <a:buNone/>
            </a:pPr>
            <a:r>
              <a:rPr lang="en-US"/>
              <a:t>L 6,1	H</a:t>
            </a:r>
            <a:endParaRPr/>
          </a:p>
          <a:p>
            <a:pPr indent="0" lvl="0" marL="0" rtl="0" algn="l">
              <a:lnSpc>
                <a:spcPct val="100000"/>
              </a:lnSpc>
              <a:spcBef>
                <a:spcPts val="0"/>
              </a:spcBef>
              <a:spcAft>
                <a:spcPts val="0"/>
              </a:spcAft>
              <a:buSzPts val="2400"/>
              <a:buNone/>
            </a:pPr>
            <a:r>
              <a:rPr lang="en-US">
                <a:highlight>
                  <a:srgbClr val="00FF00"/>
                </a:highlight>
              </a:rPr>
              <a:t>L 7,1</a:t>
            </a:r>
            <a:r>
              <a:rPr lang="en-US"/>
              <a:t>	H</a:t>
            </a:r>
            <a:endParaRPr/>
          </a:p>
          <a:p>
            <a:pPr indent="0" lvl="0" marL="0" rtl="0" algn="l">
              <a:lnSpc>
                <a:spcPct val="100000"/>
              </a:lnSpc>
              <a:spcBef>
                <a:spcPts val="0"/>
              </a:spcBef>
              <a:spcAft>
                <a:spcPts val="0"/>
              </a:spcAft>
              <a:buSzPts val="2400"/>
              <a:buNone/>
            </a:pPr>
            <a:r>
              <a:rPr lang="en-US"/>
              <a:t> </a:t>
            </a:r>
            <a:endParaRPr/>
          </a:p>
          <a:p>
            <a:pPr indent="0" lvl="0" marL="0" rtl="0" algn="l">
              <a:lnSpc>
                <a:spcPct val="100000"/>
              </a:lnSpc>
              <a:spcBef>
                <a:spcPts val="0"/>
              </a:spcBef>
              <a:spcAft>
                <a:spcPts val="0"/>
              </a:spcAft>
              <a:buSzPts val="2400"/>
              <a:buNone/>
            </a:pPr>
            <a:r>
              <a:t/>
            </a:r>
            <a:endParaRPr/>
          </a:p>
        </p:txBody>
      </p:sp>
      <p:sp>
        <p:nvSpPr>
          <p:cNvPr id="683" name="Google Shape;683;p27"/>
          <p:cNvSpPr/>
          <p:nvPr/>
        </p:nvSpPr>
        <p:spPr>
          <a:xfrm>
            <a:off x="1610700" y="849525"/>
            <a:ext cx="7233300" cy="2238000"/>
          </a:xfrm>
          <a:prstGeom prst="roundRect">
            <a:avLst>
              <a:gd fmla="val 16667" name="adj"/>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4" name="Google Shape;684;p27"/>
          <p:cNvSpPr/>
          <p:nvPr/>
        </p:nvSpPr>
        <p:spPr>
          <a:xfrm>
            <a:off x="2015725" y="102672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5" name="Google Shape;685;p27"/>
          <p:cNvSpPr/>
          <p:nvPr/>
        </p:nvSpPr>
        <p:spPr>
          <a:xfrm>
            <a:off x="5598375" y="102672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6" name="Google Shape;686;p27"/>
          <p:cNvSpPr/>
          <p:nvPr/>
        </p:nvSpPr>
        <p:spPr>
          <a:xfrm>
            <a:off x="2015725" y="197387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7" name="Google Shape;687;p27"/>
          <p:cNvSpPr/>
          <p:nvPr/>
        </p:nvSpPr>
        <p:spPr>
          <a:xfrm>
            <a:off x="5598375" y="197387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8" name="Google Shape;688;p27"/>
          <p:cNvSpPr/>
          <p:nvPr/>
        </p:nvSpPr>
        <p:spPr>
          <a:xfrm>
            <a:off x="2226950" y="12419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15</a:t>
            </a:r>
            <a:endParaRPr b="0" i="0" sz="900" u="none" cap="none" strike="noStrike">
              <a:solidFill>
                <a:srgbClr val="000000"/>
              </a:solidFill>
              <a:latin typeface="Arial"/>
              <a:ea typeface="Arial"/>
              <a:cs typeface="Arial"/>
              <a:sym typeface="Arial"/>
            </a:endParaRPr>
          </a:p>
        </p:txBody>
      </p:sp>
      <p:sp>
        <p:nvSpPr>
          <p:cNvPr id="689" name="Google Shape;689;p27"/>
          <p:cNvSpPr/>
          <p:nvPr/>
        </p:nvSpPr>
        <p:spPr>
          <a:xfrm>
            <a:off x="2827313" y="12419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21</a:t>
            </a:r>
            <a:endParaRPr b="0" i="0" sz="900" u="none" cap="none" strike="noStrike">
              <a:solidFill>
                <a:srgbClr val="000000"/>
              </a:solidFill>
              <a:latin typeface="Arial"/>
              <a:ea typeface="Arial"/>
              <a:cs typeface="Arial"/>
              <a:sym typeface="Arial"/>
            </a:endParaRPr>
          </a:p>
        </p:txBody>
      </p:sp>
      <p:sp>
        <p:nvSpPr>
          <p:cNvPr id="690" name="Google Shape;690;p27"/>
          <p:cNvSpPr/>
          <p:nvPr/>
        </p:nvSpPr>
        <p:spPr>
          <a:xfrm>
            <a:off x="3470050" y="12419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13</a:t>
            </a:r>
            <a:endParaRPr b="0" i="0" sz="900" u="none" cap="none" strike="noStrike">
              <a:solidFill>
                <a:srgbClr val="000000"/>
              </a:solidFill>
              <a:latin typeface="Arial"/>
              <a:ea typeface="Arial"/>
              <a:cs typeface="Arial"/>
              <a:sym typeface="Arial"/>
            </a:endParaRPr>
          </a:p>
        </p:txBody>
      </p:sp>
      <p:sp>
        <p:nvSpPr>
          <p:cNvPr id="691" name="Google Shape;691;p27"/>
          <p:cNvSpPr/>
          <p:nvPr/>
        </p:nvSpPr>
        <p:spPr>
          <a:xfrm>
            <a:off x="4112800" y="12419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18</a:t>
            </a:r>
            <a:endParaRPr b="0" i="0" sz="900" u="none" cap="none" strike="noStrike">
              <a:solidFill>
                <a:srgbClr val="000000"/>
              </a:solidFill>
              <a:latin typeface="Arial"/>
              <a:ea typeface="Arial"/>
              <a:cs typeface="Arial"/>
              <a:sym typeface="Arial"/>
            </a:endParaRPr>
          </a:p>
        </p:txBody>
      </p:sp>
      <p:sp>
        <p:nvSpPr>
          <p:cNvPr id="692" name="Google Shape;692;p27"/>
          <p:cNvSpPr/>
          <p:nvPr/>
        </p:nvSpPr>
        <p:spPr>
          <a:xfrm>
            <a:off x="2226950" y="2189125"/>
            <a:ext cx="506700" cy="380400"/>
          </a:xfrm>
          <a:prstGeom prst="roundRect">
            <a:avLst>
              <a:gd fmla="val 16667" name="adj"/>
            </a:avLst>
          </a:prstGeom>
          <a:solidFill>
            <a:srgbClr val="CCCCC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51</a:t>
            </a:r>
            <a:endParaRPr b="0" i="0" sz="900" u="none" cap="none" strike="noStrike">
              <a:solidFill>
                <a:srgbClr val="000000"/>
              </a:solidFill>
              <a:latin typeface="Arial"/>
              <a:ea typeface="Arial"/>
              <a:cs typeface="Arial"/>
              <a:sym typeface="Arial"/>
            </a:endParaRPr>
          </a:p>
        </p:txBody>
      </p:sp>
      <p:sp>
        <p:nvSpPr>
          <p:cNvPr id="693" name="Google Shape;693;p27"/>
          <p:cNvSpPr/>
          <p:nvPr/>
        </p:nvSpPr>
        <p:spPr>
          <a:xfrm>
            <a:off x="2827313" y="2189113"/>
            <a:ext cx="506700" cy="380400"/>
          </a:xfrm>
          <a:prstGeom prst="roundRect">
            <a:avLst>
              <a:gd fmla="val 16667" name="adj"/>
            </a:avLst>
          </a:prstGeom>
          <a:solidFill>
            <a:srgbClr val="CCCCC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30</a:t>
            </a:r>
            <a:endParaRPr b="0" i="0" sz="900" u="none" cap="none" strike="noStrike">
              <a:solidFill>
                <a:srgbClr val="000000"/>
              </a:solidFill>
              <a:latin typeface="Arial"/>
              <a:ea typeface="Arial"/>
              <a:cs typeface="Arial"/>
              <a:sym typeface="Arial"/>
            </a:endParaRPr>
          </a:p>
        </p:txBody>
      </p:sp>
      <p:sp>
        <p:nvSpPr>
          <p:cNvPr id="694" name="Google Shape;694;p27"/>
          <p:cNvSpPr/>
          <p:nvPr/>
        </p:nvSpPr>
        <p:spPr>
          <a:xfrm>
            <a:off x="3470050" y="2189125"/>
            <a:ext cx="506700" cy="380400"/>
          </a:xfrm>
          <a:prstGeom prst="roundRect">
            <a:avLst>
              <a:gd fmla="val 16667" name="adj"/>
            </a:avLst>
          </a:prstGeom>
          <a:solidFill>
            <a:srgbClr val="CCCCC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ac</a:t>
            </a:r>
            <a:endParaRPr b="0" i="0" sz="900" u="none" cap="none" strike="noStrike">
              <a:solidFill>
                <a:srgbClr val="000000"/>
              </a:solidFill>
              <a:latin typeface="Arial"/>
              <a:ea typeface="Arial"/>
              <a:cs typeface="Arial"/>
              <a:sym typeface="Arial"/>
            </a:endParaRPr>
          </a:p>
        </p:txBody>
      </p:sp>
      <p:sp>
        <p:nvSpPr>
          <p:cNvPr id="695" name="Google Shape;695;p27"/>
          <p:cNvSpPr/>
          <p:nvPr/>
        </p:nvSpPr>
        <p:spPr>
          <a:xfrm>
            <a:off x="4112800" y="2189113"/>
            <a:ext cx="506700" cy="380400"/>
          </a:xfrm>
          <a:prstGeom prst="roundRect">
            <a:avLst>
              <a:gd fmla="val 16667" name="adj"/>
            </a:avLst>
          </a:prstGeom>
          <a:solidFill>
            <a:srgbClr val="00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b3</a:t>
            </a:r>
            <a:endParaRPr b="0" i="0" sz="900" u="none" cap="none" strike="noStrike">
              <a:solidFill>
                <a:srgbClr val="000000"/>
              </a:solidFill>
              <a:latin typeface="Arial"/>
              <a:ea typeface="Arial"/>
              <a:cs typeface="Arial"/>
              <a:sym typeface="Arial"/>
            </a:endParaRPr>
          </a:p>
        </p:txBody>
      </p:sp>
      <p:sp>
        <p:nvSpPr>
          <p:cNvPr id="696" name="Google Shape;696;p27"/>
          <p:cNvSpPr/>
          <p:nvPr/>
        </p:nvSpPr>
        <p:spPr>
          <a:xfrm>
            <a:off x="5833700" y="12419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697" name="Google Shape;697;p27"/>
          <p:cNvSpPr/>
          <p:nvPr/>
        </p:nvSpPr>
        <p:spPr>
          <a:xfrm>
            <a:off x="6434063" y="12419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698" name="Google Shape;698;p27"/>
          <p:cNvSpPr/>
          <p:nvPr/>
        </p:nvSpPr>
        <p:spPr>
          <a:xfrm>
            <a:off x="7076800" y="12419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699" name="Google Shape;699;p27"/>
          <p:cNvSpPr/>
          <p:nvPr/>
        </p:nvSpPr>
        <p:spPr>
          <a:xfrm>
            <a:off x="7719550" y="12419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700" name="Google Shape;700;p27"/>
          <p:cNvSpPr/>
          <p:nvPr/>
        </p:nvSpPr>
        <p:spPr>
          <a:xfrm>
            <a:off x="5833700" y="218912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701" name="Google Shape;701;p27"/>
          <p:cNvSpPr/>
          <p:nvPr/>
        </p:nvSpPr>
        <p:spPr>
          <a:xfrm>
            <a:off x="6434063" y="21891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702" name="Google Shape;702;p27"/>
          <p:cNvSpPr/>
          <p:nvPr/>
        </p:nvSpPr>
        <p:spPr>
          <a:xfrm>
            <a:off x="7076800" y="218912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703" name="Google Shape;703;p27"/>
          <p:cNvSpPr/>
          <p:nvPr/>
        </p:nvSpPr>
        <p:spPr>
          <a:xfrm>
            <a:off x="7719550" y="21891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704" name="Google Shape;704;p27"/>
          <p:cNvSpPr txBox="1"/>
          <p:nvPr>
            <p:ph type="title"/>
          </p:nvPr>
        </p:nvSpPr>
        <p:spPr>
          <a:xfrm>
            <a:off x="333742" y="175508"/>
            <a:ext cx="7592100" cy="5715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3000"/>
              <a:buNone/>
            </a:pPr>
            <a:r>
              <a:rPr lang="en-US"/>
              <a:t>Example Trace</a:t>
            </a:r>
            <a:endParaRPr/>
          </a:p>
        </p:txBody>
      </p:sp>
      <p:sp>
        <p:nvSpPr>
          <p:cNvPr id="705" name="Google Shape;705;p27"/>
          <p:cNvSpPr txBox="1"/>
          <p:nvPr/>
        </p:nvSpPr>
        <p:spPr>
          <a:xfrm>
            <a:off x="1610700" y="3276175"/>
            <a:ext cx="3786000" cy="3804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Memory</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06" name="Google Shape;706;p27"/>
          <p:cNvSpPr/>
          <p:nvPr/>
        </p:nvSpPr>
        <p:spPr>
          <a:xfrm>
            <a:off x="1610700" y="3730950"/>
            <a:ext cx="3786000" cy="2238000"/>
          </a:xfrm>
          <a:prstGeom prst="roundRect">
            <a:avLst>
              <a:gd fmla="val 16667" name="adj"/>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07" name="Google Shape;707;p27"/>
          <p:cNvSpPr/>
          <p:nvPr/>
        </p:nvSpPr>
        <p:spPr>
          <a:xfrm>
            <a:off x="2117400" y="3895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0x00</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15</a:t>
            </a:r>
            <a:endParaRPr b="0" i="0" sz="900" u="none" cap="none" strike="noStrike">
              <a:solidFill>
                <a:srgbClr val="000000"/>
              </a:solidFill>
              <a:latin typeface="Arial"/>
              <a:ea typeface="Arial"/>
              <a:cs typeface="Arial"/>
              <a:sym typeface="Arial"/>
            </a:endParaRPr>
          </a:p>
        </p:txBody>
      </p:sp>
      <p:sp>
        <p:nvSpPr>
          <p:cNvPr id="708" name="Google Shape;708;p27"/>
          <p:cNvSpPr/>
          <p:nvPr/>
        </p:nvSpPr>
        <p:spPr>
          <a:xfrm>
            <a:off x="2837400" y="3895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0x01</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21</a:t>
            </a:r>
            <a:endParaRPr b="0" i="0" sz="900" u="none" cap="none" strike="noStrike">
              <a:solidFill>
                <a:srgbClr val="000000"/>
              </a:solidFill>
              <a:latin typeface="Arial"/>
              <a:ea typeface="Arial"/>
              <a:cs typeface="Arial"/>
              <a:sym typeface="Arial"/>
            </a:endParaRPr>
          </a:p>
        </p:txBody>
      </p:sp>
      <p:sp>
        <p:nvSpPr>
          <p:cNvPr id="709" name="Google Shape;709;p27"/>
          <p:cNvSpPr/>
          <p:nvPr/>
        </p:nvSpPr>
        <p:spPr>
          <a:xfrm>
            <a:off x="3557400" y="3895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0x02</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13</a:t>
            </a:r>
            <a:endParaRPr b="0" i="0" sz="900" u="none" cap="none" strike="noStrike">
              <a:solidFill>
                <a:srgbClr val="000000"/>
              </a:solidFill>
              <a:latin typeface="Arial"/>
              <a:ea typeface="Arial"/>
              <a:cs typeface="Arial"/>
              <a:sym typeface="Arial"/>
            </a:endParaRPr>
          </a:p>
        </p:txBody>
      </p:sp>
      <p:sp>
        <p:nvSpPr>
          <p:cNvPr id="710" name="Google Shape;710;p27"/>
          <p:cNvSpPr/>
          <p:nvPr/>
        </p:nvSpPr>
        <p:spPr>
          <a:xfrm>
            <a:off x="4277400" y="3895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0x03</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18</a:t>
            </a:r>
            <a:endParaRPr b="0" i="0" sz="900" u="none" cap="none" strike="noStrike">
              <a:solidFill>
                <a:srgbClr val="000000"/>
              </a:solidFill>
              <a:latin typeface="Arial"/>
              <a:ea typeface="Arial"/>
              <a:cs typeface="Arial"/>
              <a:sym typeface="Arial"/>
            </a:endParaRPr>
          </a:p>
        </p:txBody>
      </p:sp>
      <p:sp>
        <p:nvSpPr>
          <p:cNvPr id="711" name="Google Shape;711;p27"/>
          <p:cNvSpPr/>
          <p:nvPr/>
        </p:nvSpPr>
        <p:spPr>
          <a:xfrm>
            <a:off x="2117400" y="4413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0x04</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51</a:t>
            </a:r>
            <a:endParaRPr b="0" i="0" sz="900" u="none" cap="none" strike="noStrike">
              <a:solidFill>
                <a:srgbClr val="000000"/>
              </a:solidFill>
              <a:latin typeface="Arial"/>
              <a:ea typeface="Arial"/>
              <a:cs typeface="Arial"/>
              <a:sym typeface="Arial"/>
            </a:endParaRPr>
          </a:p>
        </p:txBody>
      </p:sp>
      <p:sp>
        <p:nvSpPr>
          <p:cNvPr id="712" name="Google Shape;712;p27"/>
          <p:cNvSpPr/>
          <p:nvPr/>
        </p:nvSpPr>
        <p:spPr>
          <a:xfrm>
            <a:off x="2837400" y="4413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0x05</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30</a:t>
            </a:r>
            <a:endParaRPr b="0" i="0" sz="900" u="none" cap="none" strike="noStrike">
              <a:solidFill>
                <a:srgbClr val="000000"/>
              </a:solidFill>
              <a:latin typeface="Arial"/>
              <a:ea typeface="Arial"/>
              <a:cs typeface="Arial"/>
              <a:sym typeface="Arial"/>
            </a:endParaRPr>
          </a:p>
        </p:txBody>
      </p:sp>
      <p:sp>
        <p:nvSpPr>
          <p:cNvPr id="713" name="Google Shape;713;p27"/>
          <p:cNvSpPr/>
          <p:nvPr/>
        </p:nvSpPr>
        <p:spPr>
          <a:xfrm>
            <a:off x="3557400" y="4413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0x06</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ac</a:t>
            </a:r>
            <a:endParaRPr b="0" i="0" sz="900" u="none" cap="none" strike="noStrike">
              <a:solidFill>
                <a:srgbClr val="000000"/>
              </a:solidFill>
              <a:latin typeface="Arial"/>
              <a:ea typeface="Arial"/>
              <a:cs typeface="Arial"/>
              <a:sym typeface="Arial"/>
            </a:endParaRPr>
          </a:p>
        </p:txBody>
      </p:sp>
      <p:sp>
        <p:nvSpPr>
          <p:cNvPr id="714" name="Google Shape;714;p27"/>
          <p:cNvSpPr/>
          <p:nvPr/>
        </p:nvSpPr>
        <p:spPr>
          <a:xfrm>
            <a:off x="4277400" y="4413900"/>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0x07</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b3</a:t>
            </a:r>
            <a:endParaRPr b="0" i="0" sz="900" u="none" cap="none" strike="noStrike">
              <a:solidFill>
                <a:srgbClr val="000000"/>
              </a:solidFill>
              <a:latin typeface="Arial"/>
              <a:ea typeface="Arial"/>
              <a:cs typeface="Arial"/>
              <a:sym typeface="Arial"/>
            </a:endParaRPr>
          </a:p>
        </p:txBody>
      </p:sp>
      <p:sp>
        <p:nvSpPr>
          <p:cNvPr id="715" name="Google Shape;715;p27"/>
          <p:cNvSpPr txBox="1"/>
          <p:nvPr/>
        </p:nvSpPr>
        <p:spPr>
          <a:xfrm>
            <a:off x="6038750" y="3594225"/>
            <a:ext cx="2525400" cy="13449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9" name="Shape 719"/>
        <p:cNvGrpSpPr/>
        <p:nvPr/>
      </p:nvGrpSpPr>
      <p:grpSpPr>
        <a:xfrm>
          <a:off x="0" y="0"/>
          <a:ext cx="0" cy="0"/>
          <a:chOff x="0" y="0"/>
          <a:chExt cx="0" cy="0"/>
        </a:xfrm>
      </p:grpSpPr>
      <p:sp>
        <p:nvSpPr>
          <p:cNvPr id="720" name="Google Shape;720;p28"/>
          <p:cNvSpPr/>
          <p:nvPr/>
        </p:nvSpPr>
        <p:spPr>
          <a:xfrm>
            <a:off x="1610700" y="849525"/>
            <a:ext cx="7233300" cy="2238000"/>
          </a:xfrm>
          <a:prstGeom prst="roundRect">
            <a:avLst>
              <a:gd fmla="val 16667" name="adj"/>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21" name="Google Shape;721;p28"/>
          <p:cNvSpPr/>
          <p:nvPr/>
        </p:nvSpPr>
        <p:spPr>
          <a:xfrm>
            <a:off x="2015725" y="102672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22" name="Google Shape;722;p28"/>
          <p:cNvSpPr/>
          <p:nvPr/>
        </p:nvSpPr>
        <p:spPr>
          <a:xfrm>
            <a:off x="5598375" y="102672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23" name="Google Shape;723;p28"/>
          <p:cNvSpPr/>
          <p:nvPr/>
        </p:nvSpPr>
        <p:spPr>
          <a:xfrm>
            <a:off x="2015725" y="197387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24" name="Google Shape;724;p28"/>
          <p:cNvSpPr/>
          <p:nvPr/>
        </p:nvSpPr>
        <p:spPr>
          <a:xfrm>
            <a:off x="5598375" y="197387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25" name="Google Shape;725;p28"/>
          <p:cNvSpPr/>
          <p:nvPr/>
        </p:nvSpPr>
        <p:spPr>
          <a:xfrm>
            <a:off x="2226950" y="12419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15</a:t>
            </a:r>
            <a:endParaRPr b="0" i="0" sz="900" u="none" cap="none" strike="noStrike">
              <a:solidFill>
                <a:srgbClr val="000000"/>
              </a:solidFill>
              <a:latin typeface="Arial"/>
              <a:ea typeface="Arial"/>
              <a:cs typeface="Arial"/>
              <a:sym typeface="Arial"/>
            </a:endParaRPr>
          </a:p>
        </p:txBody>
      </p:sp>
      <p:sp>
        <p:nvSpPr>
          <p:cNvPr id="726" name="Google Shape;726;p28"/>
          <p:cNvSpPr/>
          <p:nvPr/>
        </p:nvSpPr>
        <p:spPr>
          <a:xfrm>
            <a:off x="2827313" y="12419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21</a:t>
            </a:r>
            <a:endParaRPr b="0" i="0" sz="900" u="none" cap="none" strike="noStrike">
              <a:solidFill>
                <a:srgbClr val="000000"/>
              </a:solidFill>
              <a:latin typeface="Arial"/>
              <a:ea typeface="Arial"/>
              <a:cs typeface="Arial"/>
              <a:sym typeface="Arial"/>
            </a:endParaRPr>
          </a:p>
        </p:txBody>
      </p:sp>
      <p:sp>
        <p:nvSpPr>
          <p:cNvPr id="727" name="Google Shape;727;p28"/>
          <p:cNvSpPr/>
          <p:nvPr/>
        </p:nvSpPr>
        <p:spPr>
          <a:xfrm>
            <a:off x="3470050" y="12419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13</a:t>
            </a:r>
            <a:endParaRPr b="0" i="0" sz="900" u="none" cap="none" strike="noStrike">
              <a:solidFill>
                <a:srgbClr val="000000"/>
              </a:solidFill>
              <a:latin typeface="Arial"/>
              <a:ea typeface="Arial"/>
              <a:cs typeface="Arial"/>
              <a:sym typeface="Arial"/>
            </a:endParaRPr>
          </a:p>
        </p:txBody>
      </p:sp>
      <p:sp>
        <p:nvSpPr>
          <p:cNvPr id="728" name="Google Shape;728;p28"/>
          <p:cNvSpPr/>
          <p:nvPr/>
        </p:nvSpPr>
        <p:spPr>
          <a:xfrm>
            <a:off x="4112800" y="12419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18</a:t>
            </a:r>
            <a:endParaRPr b="0" i="0" sz="900" u="none" cap="none" strike="noStrike">
              <a:solidFill>
                <a:srgbClr val="000000"/>
              </a:solidFill>
              <a:latin typeface="Arial"/>
              <a:ea typeface="Arial"/>
              <a:cs typeface="Arial"/>
              <a:sym typeface="Arial"/>
            </a:endParaRPr>
          </a:p>
        </p:txBody>
      </p:sp>
      <p:sp>
        <p:nvSpPr>
          <p:cNvPr id="729" name="Google Shape;729;p28"/>
          <p:cNvSpPr/>
          <p:nvPr/>
        </p:nvSpPr>
        <p:spPr>
          <a:xfrm>
            <a:off x="2226950" y="218912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51</a:t>
            </a:r>
            <a:endParaRPr b="0" i="0" sz="900" u="none" cap="none" strike="noStrike">
              <a:solidFill>
                <a:srgbClr val="000000"/>
              </a:solidFill>
              <a:latin typeface="Arial"/>
              <a:ea typeface="Arial"/>
              <a:cs typeface="Arial"/>
              <a:sym typeface="Arial"/>
            </a:endParaRPr>
          </a:p>
        </p:txBody>
      </p:sp>
      <p:sp>
        <p:nvSpPr>
          <p:cNvPr id="730" name="Google Shape;730;p28"/>
          <p:cNvSpPr/>
          <p:nvPr/>
        </p:nvSpPr>
        <p:spPr>
          <a:xfrm>
            <a:off x="2827313" y="21891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30</a:t>
            </a:r>
            <a:endParaRPr b="0" i="0" sz="900" u="none" cap="none" strike="noStrike">
              <a:solidFill>
                <a:srgbClr val="000000"/>
              </a:solidFill>
              <a:latin typeface="Arial"/>
              <a:ea typeface="Arial"/>
              <a:cs typeface="Arial"/>
              <a:sym typeface="Arial"/>
            </a:endParaRPr>
          </a:p>
        </p:txBody>
      </p:sp>
      <p:sp>
        <p:nvSpPr>
          <p:cNvPr id="731" name="Google Shape;731;p28"/>
          <p:cNvSpPr/>
          <p:nvPr/>
        </p:nvSpPr>
        <p:spPr>
          <a:xfrm>
            <a:off x="3470050" y="218912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ac</a:t>
            </a:r>
            <a:endParaRPr b="0" i="0" sz="900" u="none" cap="none" strike="noStrike">
              <a:solidFill>
                <a:srgbClr val="000000"/>
              </a:solidFill>
              <a:latin typeface="Arial"/>
              <a:ea typeface="Arial"/>
              <a:cs typeface="Arial"/>
              <a:sym typeface="Arial"/>
            </a:endParaRPr>
          </a:p>
        </p:txBody>
      </p:sp>
      <p:sp>
        <p:nvSpPr>
          <p:cNvPr id="732" name="Google Shape;732;p28"/>
          <p:cNvSpPr/>
          <p:nvPr/>
        </p:nvSpPr>
        <p:spPr>
          <a:xfrm>
            <a:off x="4112800" y="21891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b3</a:t>
            </a:r>
            <a:endParaRPr b="0" i="0" sz="900" u="none" cap="none" strike="noStrike">
              <a:solidFill>
                <a:srgbClr val="000000"/>
              </a:solidFill>
              <a:latin typeface="Arial"/>
              <a:ea typeface="Arial"/>
              <a:cs typeface="Arial"/>
              <a:sym typeface="Arial"/>
            </a:endParaRPr>
          </a:p>
        </p:txBody>
      </p:sp>
      <p:sp>
        <p:nvSpPr>
          <p:cNvPr id="733" name="Google Shape;733;p28"/>
          <p:cNvSpPr/>
          <p:nvPr/>
        </p:nvSpPr>
        <p:spPr>
          <a:xfrm>
            <a:off x="5833700" y="12419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734" name="Google Shape;734;p28"/>
          <p:cNvSpPr/>
          <p:nvPr/>
        </p:nvSpPr>
        <p:spPr>
          <a:xfrm>
            <a:off x="6434063" y="12419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735" name="Google Shape;735;p28"/>
          <p:cNvSpPr/>
          <p:nvPr/>
        </p:nvSpPr>
        <p:spPr>
          <a:xfrm>
            <a:off x="7076800" y="12419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736" name="Google Shape;736;p28"/>
          <p:cNvSpPr/>
          <p:nvPr/>
        </p:nvSpPr>
        <p:spPr>
          <a:xfrm>
            <a:off x="7719550" y="12419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737" name="Google Shape;737;p28"/>
          <p:cNvSpPr/>
          <p:nvPr/>
        </p:nvSpPr>
        <p:spPr>
          <a:xfrm>
            <a:off x="5833700" y="218912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738" name="Google Shape;738;p28"/>
          <p:cNvSpPr/>
          <p:nvPr/>
        </p:nvSpPr>
        <p:spPr>
          <a:xfrm>
            <a:off x="6434063" y="21891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739" name="Google Shape;739;p28"/>
          <p:cNvSpPr/>
          <p:nvPr/>
        </p:nvSpPr>
        <p:spPr>
          <a:xfrm>
            <a:off x="7076800" y="218912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740" name="Google Shape;740;p28"/>
          <p:cNvSpPr/>
          <p:nvPr/>
        </p:nvSpPr>
        <p:spPr>
          <a:xfrm>
            <a:off x="7719550" y="21891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741" name="Google Shape;741;p28"/>
          <p:cNvSpPr txBox="1"/>
          <p:nvPr>
            <p:ph type="title"/>
          </p:nvPr>
        </p:nvSpPr>
        <p:spPr>
          <a:xfrm>
            <a:off x="333742" y="222033"/>
            <a:ext cx="7592100" cy="5715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3000"/>
              <a:buNone/>
            </a:pPr>
            <a:r>
              <a:rPr lang="en-US"/>
              <a:t>Example Trace</a:t>
            </a:r>
            <a:endParaRPr/>
          </a:p>
        </p:txBody>
      </p:sp>
      <p:sp>
        <p:nvSpPr>
          <p:cNvPr id="742" name="Google Shape;742;p28"/>
          <p:cNvSpPr txBox="1"/>
          <p:nvPr/>
        </p:nvSpPr>
        <p:spPr>
          <a:xfrm>
            <a:off x="1610700" y="3078150"/>
            <a:ext cx="3786000" cy="3804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Memory</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43" name="Google Shape;743;p28"/>
          <p:cNvSpPr/>
          <p:nvPr/>
        </p:nvSpPr>
        <p:spPr>
          <a:xfrm>
            <a:off x="1610700" y="3399975"/>
            <a:ext cx="3786000" cy="2721300"/>
          </a:xfrm>
          <a:prstGeom prst="roundRect">
            <a:avLst>
              <a:gd fmla="val 16667" name="adj"/>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44" name="Google Shape;744;p28"/>
          <p:cNvSpPr/>
          <p:nvPr/>
        </p:nvSpPr>
        <p:spPr>
          <a:xfrm>
            <a:off x="2113975" y="4558725"/>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0x08</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de</a:t>
            </a:r>
            <a:endParaRPr b="0" i="0" sz="900" u="none" cap="none" strike="noStrike">
              <a:solidFill>
                <a:srgbClr val="000000"/>
              </a:solidFill>
              <a:latin typeface="Arial"/>
              <a:ea typeface="Arial"/>
              <a:cs typeface="Arial"/>
              <a:sym typeface="Arial"/>
            </a:endParaRPr>
          </a:p>
        </p:txBody>
      </p:sp>
      <p:sp>
        <p:nvSpPr>
          <p:cNvPr id="745" name="Google Shape;745;p28"/>
          <p:cNvSpPr/>
          <p:nvPr/>
        </p:nvSpPr>
        <p:spPr>
          <a:xfrm>
            <a:off x="2833975" y="4558725"/>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0x09</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ad</a:t>
            </a:r>
            <a:endParaRPr b="0" i="0" sz="900" u="none" cap="none" strike="noStrike">
              <a:solidFill>
                <a:srgbClr val="000000"/>
              </a:solidFill>
              <a:latin typeface="Arial"/>
              <a:ea typeface="Arial"/>
              <a:cs typeface="Arial"/>
              <a:sym typeface="Arial"/>
            </a:endParaRPr>
          </a:p>
        </p:txBody>
      </p:sp>
      <p:sp>
        <p:nvSpPr>
          <p:cNvPr id="746" name="Google Shape;746;p28"/>
          <p:cNvSpPr/>
          <p:nvPr/>
        </p:nvSpPr>
        <p:spPr>
          <a:xfrm>
            <a:off x="3553975" y="4558725"/>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0x0a</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be</a:t>
            </a:r>
            <a:endParaRPr b="0" i="0" sz="900" u="none" cap="none" strike="noStrike">
              <a:solidFill>
                <a:srgbClr val="000000"/>
              </a:solidFill>
              <a:latin typeface="Arial"/>
              <a:ea typeface="Arial"/>
              <a:cs typeface="Arial"/>
              <a:sym typeface="Arial"/>
            </a:endParaRPr>
          </a:p>
        </p:txBody>
      </p:sp>
      <p:sp>
        <p:nvSpPr>
          <p:cNvPr id="747" name="Google Shape;747;p28"/>
          <p:cNvSpPr/>
          <p:nvPr/>
        </p:nvSpPr>
        <p:spPr>
          <a:xfrm>
            <a:off x="4273975" y="4558725"/>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0x0b</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ef</a:t>
            </a:r>
            <a:endParaRPr b="0" i="0" sz="900" u="none" cap="none" strike="noStrike">
              <a:solidFill>
                <a:srgbClr val="000000"/>
              </a:solidFill>
              <a:latin typeface="Arial"/>
              <a:ea typeface="Arial"/>
              <a:cs typeface="Arial"/>
              <a:sym typeface="Arial"/>
            </a:endParaRPr>
          </a:p>
        </p:txBody>
      </p:sp>
      <p:sp>
        <p:nvSpPr>
          <p:cNvPr id="748" name="Google Shape;748;p28"/>
          <p:cNvSpPr txBox="1"/>
          <p:nvPr/>
        </p:nvSpPr>
        <p:spPr>
          <a:xfrm>
            <a:off x="6038750" y="3594225"/>
            <a:ext cx="2525400" cy="13449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What would happen if we loaded from memory address 0x08?</a:t>
            </a:r>
            <a:endParaRPr b="0" i="0" sz="1400" u="none" cap="none" strike="noStrike">
              <a:solidFill>
                <a:srgbClr val="000000"/>
              </a:solidFill>
              <a:latin typeface="Arial"/>
              <a:ea typeface="Arial"/>
              <a:cs typeface="Arial"/>
              <a:sym typeface="Arial"/>
            </a:endParaRPr>
          </a:p>
        </p:txBody>
      </p:sp>
      <p:sp>
        <p:nvSpPr>
          <p:cNvPr id="749" name="Google Shape;749;p28"/>
          <p:cNvSpPr/>
          <p:nvPr/>
        </p:nvSpPr>
        <p:spPr>
          <a:xfrm>
            <a:off x="2113975" y="3559438"/>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0x00</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15</a:t>
            </a:r>
            <a:endParaRPr b="0" i="0" sz="900" u="none" cap="none" strike="noStrike">
              <a:solidFill>
                <a:srgbClr val="000000"/>
              </a:solidFill>
              <a:latin typeface="Arial"/>
              <a:ea typeface="Arial"/>
              <a:cs typeface="Arial"/>
              <a:sym typeface="Arial"/>
            </a:endParaRPr>
          </a:p>
        </p:txBody>
      </p:sp>
      <p:sp>
        <p:nvSpPr>
          <p:cNvPr id="750" name="Google Shape;750;p28"/>
          <p:cNvSpPr/>
          <p:nvPr/>
        </p:nvSpPr>
        <p:spPr>
          <a:xfrm>
            <a:off x="2833975" y="3559438"/>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0x01</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21</a:t>
            </a:r>
            <a:endParaRPr b="0" i="0" sz="900" u="none" cap="none" strike="noStrike">
              <a:solidFill>
                <a:srgbClr val="000000"/>
              </a:solidFill>
              <a:latin typeface="Arial"/>
              <a:ea typeface="Arial"/>
              <a:cs typeface="Arial"/>
              <a:sym typeface="Arial"/>
            </a:endParaRPr>
          </a:p>
        </p:txBody>
      </p:sp>
      <p:sp>
        <p:nvSpPr>
          <p:cNvPr id="751" name="Google Shape;751;p28"/>
          <p:cNvSpPr/>
          <p:nvPr/>
        </p:nvSpPr>
        <p:spPr>
          <a:xfrm>
            <a:off x="3553975" y="3559438"/>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0x02</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13</a:t>
            </a:r>
            <a:endParaRPr b="0" i="0" sz="900" u="none" cap="none" strike="noStrike">
              <a:solidFill>
                <a:srgbClr val="000000"/>
              </a:solidFill>
              <a:latin typeface="Arial"/>
              <a:ea typeface="Arial"/>
              <a:cs typeface="Arial"/>
              <a:sym typeface="Arial"/>
            </a:endParaRPr>
          </a:p>
        </p:txBody>
      </p:sp>
      <p:sp>
        <p:nvSpPr>
          <p:cNvPr id="752" name="Google Shape;752;p28"/>
          <p:cNvSpPr/>
          <p:nvPr/>
        </p:nvSpPr>
        <p:spPr>
          <a:xfrm>
            <a:off x="4273975" y="3559438"/>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0x03</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18</a:t>
            </a:r>
            <a:endParaRPr b="0" i="0" sz="900" u="none" cap="none" strike="noStrike">
              <a:solidFill>
                <a:srgbClr val="000000"/>
              </a:solidFill>
              <a:latin typeface="Arial"/>
              <a:ea typeface="Arial"/>
              <a:cs typeface="Arial"/>
              <a:sym typeface="Arial"/>
            </a:endParaRPr>
          </a:p>
        </p:txBody>
      </p:sp>
      <p:sp>
        <p:nvSpPr>
          <p:cNvPr id="753" name="Google Shape;753;p28"/>
          <p:cNvSpPr/>
          <p:nvPr/>
        </p:nvSpPr>
        <p:spPr>
          <a:xfrm>
            <a:off x="2113975" y="4077438"/>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0x04</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51</a:t>
            </a:r>
            <a:endParaRPr b="0" i="0" sz="900" u="none" cap="none" strike="noStrike">
              <a:solidFill>
                <a:srgbClr val="000000"/>
              </a:solidFill>
              <a:latin typeface="Arial"/>
              <a:ea typeface="Arial"/>
              <a:cs typeface="Arial"/>
              <a:sym typeface="Arial"/>
            </a:endParaRPr>
          </a:p>
        </p:txBody>
      </p:sp>
      <p:sp>
        <p:nvSpPr>
          <p:cNvPr id="754" name="Google Shape;754;p28"/>
          <p:cNvSpPr/>
          <p:nvPr/>
        </p:nvSpPr>
        <p:spPr>
          <a:xfrm>
            <a:off x="2833975" y="4077438"/>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0x05</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30</a:t>
            </a:r>
            <a:endParaRPr b="0" i="0" sz="900" u="none" cap="none" strike="noStrike">
              <a:solidFill>
                <a:srgbClr val="000000"/>
              </a:solidFill>
              <a:latin typeface="Arial"/>
              <a:ea typeface="Arial"/>
              <a:cs typeface="Arial"/>
              <a:sym typeface="Arial"/>
            </a:endParaRPr>
          </a:p>
        </p:txBody>
      </p:sp>
      <p:sp>
        <p:nvSpPr>
          <p:cNvPr id="755" name="Google Shape;755;p28"/>
          <p:cNvSpPr/>
          <p:nvPr/>
        </p:nvSpPr>
        <p:spPr>
          <a:xfrm>
            <a:off x="3553975" y="4077438"/>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0x06</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ac</a:t>
            </a:r>
            <a:endParaRPr b="0" i="0" sz="900" u="none" cap="none" strike="noStrike">
              <a:solidFill>
                <a:srgbClr val="000000"/>
              </a:solidFill>
              <a:latin typeface="Arial"/>
              <a:ea typeface="Arial"/>
              <a:cs typeface="Arial"/>
              <a:sym typeface="Arial"/>
            </a:endParaRPr>
          </a:p>
        </p:txBody>
      </p:sp>
      <p:sp>
        <p:nvSpPr>
          <p:cNvPr id="756" name="Google Shape;756;p28"/>
          <p:cNvSpPr/>
          <p:nvPr/>
        </p:nvSpPr>
        <p:spPr>
          <a:xfrm>
            <a:off x="4273975" y="4077438"/>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0x07</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b3</a:t>
            </a:r>
            <a:endParaRPr b="0" i="0" sz="900" u="none" cap="none" strike="noStrike">
              <a:solidFill>
                <a:srgbClr val="000000"/>
              </a:solidFill>
              <a:latin typeface="Arial"/>
              <a:ea typeface="Arial"/>
              <a:cs typeface="Arial"/>
              <a:sym typeface="Arial"/>
            </a:endParaRPr>
          </a:p>
        </p:txBody>
      </p:sp>
      <p:sp>
        <p:nvSpPr>
          <p:cNvPr id="757" name="Google Shape;757;p28"/>
          <p:cNvSpPr txBox="1"/>
          <p:nvPr/>
        </p:nvSpPr>
        <p:spPr>
          <a:xfrm>
            <a:off x="0" y="2740350"/>
            <a:ext cx="1773600" cy="8109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0" i="0" lang="en-US" sz="2400" u="none" cap="none" strike="noStrike">
                <a:solidFill>
                  <a:schemeClr val="dk1"/>
                </a:solidFill>
                <a:latin typeface="Arial"/>
                <a:ea typeface="Arial"/>
                <a:cs typeface="Arial"/>
                <a:sym typeface="Arial"/>
              </a:rPr>
              <a:t>Jack2.trace</a:t>
            </a:r>
            <a:endParaRPr b="0" i="0" sz="2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0" lang="en-US" sz="2400" u="none" cap="none" strike="noStrike">
                <a:solidFill>
                  <a:schemeClr val="dk1"/>
                </a:solidFill>
                <a:latin typeface="Arial"/>
                <a:ea typeface="Arial"/>
                <a:cs typeface="Arial"/>
                <a:sym typeface="Arial"/>
              </a:rPr>
              <a:t>L 8,4	M</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1" name="Shape 761"/>
        <p:cNvGrpSpPr/>
        <p:nvPr/>
      </p:nvGrpSpPr>
      <p:grpSpPr>
        <a:xfrm>
          <a:off x="0" y="0"/>
          <a:ext cx="0" cy="0"/>
          <a:chOff x="0" y="0"/>
          <a:chExt cx="0" cy="0"/>
        </a:xfrm>
      </p:grpSpPr>
      <p:sp>
        <p:nvSpPr>
          <p:cNvPr id="762" name="Google Shape;762;p29"/>
          <p:cNvSpPr/>
          <p:nvPr/>
        </p:nvSpPr>
        <p:spPr>
          <a:xfrm>
            <a:off x="1610700" y="849525"/>
            <a:ext cx="7233300" cy="2238000"/>
          </a:xfrm>
          <a:prstGeom prst="roundRect">
            <a:avLst>
              <a:gd fmla="val 16667" name="adj"/>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63" name="Google Shape;763;p29"/>
          <p:cNvSpPr/>
          <p:nvPr/>
        </p:nvSpPr>
        <p:spPr>
          <a:xfrm>
            <a:off x="2015725" y="102672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64" name="Google Shape;764;p29"/>
          <p:cNvSpPr/>
          <p:nvPr/>
        </p:nvSpPr>
        <p:spPr>
          <a:xfrm>
            <a:off x="5598375" y="102672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65" name="Google Shape;765;p29"/>
          <p:cNvSpPr/>
          <p:nvPr/>
        </p:nvSpPr>
        <p:spPr>
          <a:xfrm>
            <a:off x="2015725" y="197387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66" name="Google Shape;766;p29"/>
          <p:cNvSpPr/>
          <p:nvPr/>
        </p:nvSpPr>
        <p:spPr>
          <a:xfrm>
            <a:off x="5598375" y="1973875"/>
            <a:ext cx="2863200" cy="810900"/>
          </a:xfrm>
          <a:prstGeom prst="roundRect">
            <a:avLst>
              <a:gd fmla="val 16667" name="adj"/>
            </a:avLst>
          </a:prstGeom>
          <a:solidFill>
            <a:srgbClr val="6D9EEB"/>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67" name="Google Shape;767;p29"/>
          <p:cNvSpPr/>
          <p:nvPr/>
        </p:nvSpPr>
        <p:spPr>
          <a:xfrm>
            <a:off x="2226950" y="12419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15</a:t>
            </a:r>
            <a:endParaRPr b="0" i="0" sz="900" u="none" cap="none" strike="noStrike">
              <a:solidFill>
                <a:srgbClr val="000000"/>
              </a:solidFill>
              <a:latin typeface="Arial"/>
              <a:ea typeface="Arial"/>
              <a:cs typeface="Arial"/>
              <a:sym typeface="Arial"/>
            </a:endParaRPr>
          </a:p>
        </p:txBody>
      </p:sp>
      <p:sp>
        <p:nvSpPr>
          <p:cNvPr id="768" name="Google Shape;768;p29"/>
          <p:cNvSpPr/>
          <p:nvPr/>
        </p:nvSpPr>
        <p:spPr>
          <a:xfrm>
            <a:off x="2827313" y="12419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21</a:t>
            </a:r>
            <a:endParaRPr b="0" i="0" sz="900" u="none" cap="none" strike="noStrike">
              <a:solidFill>
                <a:srgbClr val="000000"/>
              </a:solidFill>
              <a:latin typeface="Arial"/>
              <a:ea typeface="Arial"/>
              <a:cs typeface="Arial"/>
              <a:sym typeface="Arial"/>
            </a:endParaRPr>
          </a:p>
        </p:txBody>
      </p:sp>
      <p:sp>
        <p:nvSpPr>
          <p:cNvPr id="769" name="Google Shape;769;p29"/>
          <p:cNvSpPr/>
          <p:nvPr/>
        </p:nvSpPr>
        <p:spPr>
          <a:xfrm>
            <a:off x="3470050" y="124197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13</a:t>
            </a:r>
            <a:endParaRPr b="0" i="0" sz="900" u="none" cap="none" strike="noStrike">
              <a:solidFill>
                <a:srgbClr val="000000"/>
              </a:solidFill>
              <a:latin typeface="Arial"/>
              <a:ea typeface="Arial"/>
              <a:cs typeface="Arial"/>
              <a:sym typeface="Arial"/>
            </a:endParaRPr>
          </a:p>
        </p:txBody>
      </p:sp>
      <p:sp>
        <p:nvSpPr>
          <p:cNvPr id="770" name="Google Shape;770;p29"/>
          <p:cNvSpPr/>
          <p:nvPr/>
        </p:nvSpPr>
        <p:spPr>
          <a:xfrm>
            <a:off x="4112800" y="124196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18</a:t>
            </a:r>
            <a:endParaRPr b="0" i="0" sz="900" u="none" cap="none" strike="noStrike">
              <a:solidFill>
                <a:srgbClr val="000000"/>
              </a:solidFill>
              <a:latin typeface="Arial"/>
              <a:ea typeface="Arial"/>
              <a:cs typeface="Arial"/>
              <a:sym typeface="Arial"/>
            </a:endParaRPr>
          </a:p>
        </p:txBody>
      </p:sp>
      <p:sp>
        <p:nvSpPr>
          <p:cNvPr id="771" name="Google Shape;771;p29"/>
          <p:cNvSpPr/>
          <p:nvPr/>
        </p:nvSpPr>
        <p:spPr>
          <a:xfrm>
            <a:off x="2226950" y="218912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51</a:t>
            </a:r>
            <a:endParaRPr b="0" i="0" sz="900" u="none" cap="none" strike="noStrike">
              <a:solidFill>
                <a:srgbClr val="000000"/>
              </a:solidFill>
              <a:latin typeface="Arial"/>
              <a:ea typeface="Arial"/>
              <a:cs typeface="Arial"/>
              <a:sym typeface="Arial"/>
            </a:endParaRPr>
          </a:p>
        </p:txBody>
      </p:sp>
      <p:sp>
        <p:nvSpPr>
          <p:cNvPr id="772" name="Google Shape;772;p29"/>
          <p:cNvSpPr/>
          <p:nvPr/>
        </p:nvSpPr>
        <p:spPr>
          <a:xfrm>
            <a:off x="2827313" y="21891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30</a:t>
            </a:r>
            <a:endParaRPr b="0" i="0" sz="900" u="none" cap="none" strike="noStrike">
              <a:solidFill>
                <a:srgbClr val="000000"/>
              </a:solidFill>
              <a:latin typeface="Arial"/>
              <a:ea typeface="Arial"/>
              <a:cs typeface="Arial"/>
              <a:sym typeface="Arial"/>
            </a:endParaRPr>
          </a:p>
        </p:txBody>
      </p:sp>
      <p:sp>
        <p:nvSpPr>
          <p:cNvPr id="773" name="Google Shape;773;p29"/>
          <p:cNvSpPr/>
          <p:nvPr/>
        </p:nvSpPr>
        <p:spPr>
          <a:xfrm>
            <a:off x="3470050" y="218912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ac</a:t>
            </a:r>
            <a:endParaRPr b="0" i="0" sz="900" u="none" cap="none" strike="noStrike">
              <a:solidFill>
                <a:srgbClr val="000000"/>
              </a:solidFill>
              <a:latin typeface="Arial"/>
              <a:ea typeface="Arial"/>
              <a:cs typeface="Arial"/>
              <a:sym typeface="Arial"/>
            </a:endParaRPr>
          </a:p>
        </p:txBody>
      </p:sp>
      <p:sp>
        <p:nvSpPr>
          <p:cNvPr id="774" name="Google Shape;774;p29"/>
          <p:cNvSpPr/>
          <p:nvPr/>
        </p:nvSpPr>
        <p:spPr>
          <a:xfrm>
            <a:off x="4112800" y="21891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b3</a:t>
            </a:r>
            <a:endParaRPr b="0" i="0" sz="900" u="none" cap="none" strike="noStrike">
              <a:solidFill>
                <a:srgbClr val="000000"/>
              </a:solidFill>
              <a:latin typeface="Arial"/>
              <a:ea typeface="Arial"/>
              <a:cs typeface="Arial"/>
              <a:sym typeface="Arial"/>
            </a:endParaRPr>
          </a:p>
        </p:txBody>
      </p:sp>
      <p:sp>
        <p:nvSpPr>
          <p:cNvPr id="775" name="Google Shape;775;p29"/>
          <p:cNvSpPr/>
          <p:nvPr/>
        </p:nvSpPr>
        <p:spPr>
          <a:xfrm>
            <a:off x="5833700" y="1241975"/>
            <a:ext cx="506700" cy="380400"/>
          </a:xfrm>
          <a:prstGeom prst="roundRect">
            <a:avLst>
              <a:gd fmla="val 16667" name="adj"/>
            </a:avLst>
          </a:prstGeom>
          <a:solidFill>
            <a:srgbClr val="00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de</a:t>
            </a:r>
            <a:endParaRPr b="0" i="0" sz="900" u="none" cap="none" strike="noStrike">
              <a:solidFill>
                <a:srgbClr val="000000"/>
              </a:solidFill>
              <a:latin typeface="Arial"/>
              <a:ea typeface="Arial"/>
              <a:cs typeface="Arial"/>
              <a:sym typeface="Arial"/>
            </a:endParaRPr>
          </a:p>
        </p:txBody>
      </p:sp>
      <p:sp>
        <p:nvSpPr>
          <p:cNvPr id="776" name="Google Shape;776;p29"/>
          <p:cNvSpPr/>
          <p:nvPr/>
        </p:nvSpPr>
        <p:spPr>
          <a:xfrm>
            <a:off x="6434063" y="1241963"/>
            <a:ext cx="506700" cy="380400"/>
          </a:xfrm>
          <a:prstGeom prst="roundRect">
            <a:avLst>
              <a:gd fmla="val 16667" name="adj"/>
            </a:avLst>
          </a:prstGeom>
          <a:solidFill>
            <a:srgbClr val="00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ad</a:t>
            </a:r>
            <a:endParaRPr b="0" i="0" sz="900" u="none" cap="none" strike="noStrike">
              <a:solidFill>
                <a:srgbClr val="000000"/>
              </a:solidFill>
              <a:latin typeface="Arial"/>
              <a:ea typeface="Arial"/>
              <a:cs typeface="Arial"/>
              <a:sym typeface="Arial"/>
            </a:endParaRPr>
          </a:p>
        </p:txBody>
      </p:sp>
      <p:sp>
        <p:nvSpPr>
          <p:cNvPr id="777" name="Google Shape;777;p29"/>
          <p:cNvSpPr/>
          <p:nvPr/>
        </p:nvSpPr>
        <p:spPr>
          <a:xfrm>
            <a:off x="7076800" y="1241975"/>
            <a:ext cx="506700" cy="380400"/>
          </a:xfrm>
          <a:prstGeom prst="roundRect">
            <a:avLst>
              <a:gd fmla="val 16667" name="adj"/>
            </a:avLst>
          </a:prstGeom>
          <a:solidFill>
            <a:srgbClr val="00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be</a:t>
            </a:r>
            <a:endParaRPr b="0" i="0" sz="900" u="none" cap="none" strike="noStrike">
              <a:solidFill>
                <a:srgbClr val="000000"/>
              </a:solidFill>
              <a:latin typeface="Arial"/>
              <a:ea typeface="Arial"/>
              <a:cs typeface="Arial"/>
              <a:sym typeface="Arial"/>
            </a:endParaRPr>
          </a:p>
        </p:txBody>
      </p:sp>
      <p:sp>
        <p:nvSpPr>
          <p:cNvPr id="778" name="Google Shape;778;p29"/>
          <p:cNvSpPr/>
          <p:nvPr/>
        </p:nvSpPr>
        <p:spPr>
          <a:xfrm>
            <a:off x="7719550" y="1241963"/>
            <a:ext cx="506700" cy="380400"/>
          </a:xfrm>
          <a:prstGeom prst="roundRect">
            <a:avLst>
              <a:gd fmla="val 16667" name="adj"/>
            </a:avLst>
          </a:prstGeom>
          <a:solidFill>
            <a:srgbClr val="00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ef</a:t>
            </a:r>
            <a:endParaRPr b="0" i="0" sz="900" u="none" cap="none" strike="noStrike">
              <a:solidFill>
                <a:srgbClr val="000000"/>
              </a:solidFill>
              <a:latin typeface="Arial"/>
              <a:ea typeface="Arial"/>
              <a:cs typeface="Arial"/>
              <a:sym typeface="Arial"/>
            </a:endParaRPr>
          </a:p>
        </p:txBody>
      </p:sp>
      <p:sp>
        <p:nvSpPr>
          <p:cNvPr id="779" name="Google Shape;779;p29"/>
          <p:cNvSpPr/>
          <p:nvPr/>
        </p:nvSpPr>
        <p:spPr>
          <a:xfrm>
            <a:off x="5833700" y="218912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780" name="Google Shape;780;p29"/>
          <p:cNvSpPr/>
          <p:nvPr/>
        </p:nvSpPr>
        <p:spPr>
          <a:xfrm>
            <a:off x="6434063" y="21891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781" name="Google Shape;781;p29"/>
          <p:cNvSpPr/>
          <p:nvPr/>
        </p:nvSpPr>
        <p:spPr>
          <a:xfrm>
            <a:off x="7076800" y="2189125"/>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782" name="Google Shape;782;p29"/>
          <p:cNvSpPr/>
          <p:nvPr/>
        </p:nvSpPr>
        <p:spPr>
          <a:xfrm>
            <a:off x="7719550" y="2189113"/>
            <a:ext cx="506700" cy="380400"/>
          </a:xfrm>
          <a:prstGeom prst="roundRect">
            <a:avLst>
              <a:gd fmla="val 16667" name="adj"/>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p:txBody>
      </p:sp>
      <p:sp>
        <p:nvSpPr>
          <p:cNvPr id="783" name="Google Shape;783;p29"/>
          <p:cNvSpPr txBox="1"/>
          <p:nvPr>
            <p:ph type="title"/>
          </p:nvPr>
        </p:nvSpPr>
        <p:spPr>
          <a:xfrm>
            <a:off x="333742" y="222033"/>
            <a:ext cx="7592100" cy="5715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3000"/>
              <a:buNone/>
            </a:pPr>
            <a:r>
              <a:rPr lang="en-US"/>
              <a:t>Example Trace</a:t>
            </a:r>
            <a:endParaRPr/>
          </a:p>
        </p:txBody>
      </p:sp>
      <p:sp>
        <p:nvSpPr>
          <p:cNvPr id="784" name="Google Shape;784;p29"/>
          <p:cNvSpPr txBox="1"/>
          <p:nvPr/>
        </p:nvSpPr>
        <p:spPr>
          <a:xfrm>
            <a:off x="1610700" y="3078150"/>
            <a:ext cx="3786000" cy="3804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Memory</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85" name="Google Shape;785;p29"/>
          <p:cNvSpPr/>
          <p:nvPr/>
        </p:nvSpPr>
        <p:spPr>
          <a:xfrm>
            <a:off x="1610700" y="3399975"/>
            <a:ext cx="3786000" cy="2721300"/>
          </a:xfrm>
          <a:prstGeom prst="roundRect">
            <a:avLst>
              <a:gd fmla="val 16667" name="adj"/>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86" name="Google Shape;786;p29"/>
          <p:cNvSpPr/>
          <p:nvPr/>
        </p:nvSpPr>
        <p:spPr>
          <a:xfrm>
            <a:off x="2113975" y="4558725"/>
            <a:ext cx="506700" cy="380400"/>
          </a:xfrm>
          <a:prstGeom prst="roundRect">
            <a:avLst>
              <a:gd fmla="val 16667" name="adj"/>
            </a:avLst>
          </a:prstGeom>
          <a:solidFill>
            <a:srgbClr val="00FF00"/>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0x08</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de</a:t>
            </a:r>
            <a:endParaRPr b="0" i="0" sz="900" u="none" cap="none" strike="noStrike">
              <a:solidFill>
                <a:srgbClr val="000000"/>
              </a:solidFill>
              <a:latin typeface="Arial"/>
              <a:ea typeface="Arial"/>
              <a:cs typeface="Arial"/>
              <a:sym typeface="Arial"/>
            </a:endParaRPr>
          </a:p>
        </p:txBody>
      </p:sp>
      <p:sp>
        <p:nvSpPr>
          <p:cNvPr id="787" name="Google Shape;787;p29"/>
          <p:cNvSpPr/>
          <p:nvPr/>
        </p:nvSpPr>
        <p:spPr>
          <a:xfrm>
            <a:off x="2833975" y="4558725"/>
            <a:ext cx="506700" cy="380400"/>
          </a:xfrm>
          <a:prstGeom prst="roundRect">
            <a:avLst>
              <a:gd fmla="val 16667" name="adj"/>
            </a:avLst>
          </a:prstGeom>
          <a:solidFill>
            <a:srgbClr val="00FF00"/>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0x09</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ad</a:t>
            </a:r>
            <a:endParaRPr b="0" i="0" sz="900" u="none" cap="none" strike="noStrike">
              <a:solidFill>
                <a:srgbClr val="000000"/>
              </a:solidFill>
              <a:latin typeface="Arial"/>
              <a:ea typeface="Arial"/>
              <a:cs typeface="Arial"/>
              <a:sym typeface="Arial"/>
            </a:endParaRPr>
          </a:p>
        </p:txBody>
      </p:sp>
      <p:sp>
        <p:nvSpPr>
          <p:cNvPr id="788" name="Google Shape;788;p29"/>
          <p:cNvSpPr/>
          <p:nvPr/>
        </p:nvSpPr>
        <p:spPr>
          <a:xfrm>
            <a:off x="3553975" y="4558725"/>
            <a:ext cx="506700" cy="380400"/>
          </a:xfrm>
          <a:prstGeom prst="roundRect">
            <a:avLst>
              <a:gd fmla="val 16667" name="adj"/>
            </a:avLst>
          </a:prstGeom>
          <a:solidFill>
            <a:srgbClr val="00FF00"/>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0x0a</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be</a:t>
            </a:r>
            <a:endParaRPr b="0" i="0" sz="900" u="none" cap="none" strike="noStrike">
              <a:solidFill>
                <a:srgbClr val="000000"/>
              </a:solidFill>
              <a:latin typeface="Arial"/>
              <a:ea typeface="Arial"/>
              <a:cs typeface="Arial"/>
              <a:sym typeface="Arial"/>
            </a:endParaRPr>
          </a:p>
        </p:txBody>
      </p:sp>
      <p:sp>
        <p:nvSpPr>
          <p:cNvPr id="789" name="Google Shape;789;p29"/>
          <p:cNvSpPr/>
          <p:nvPr/>
        </p:nvSpPr>
        <p:spPr>
          <a:xfrm>
            <a:off x="4273975" y="4558725"/>
            <a:ext cx="506700" cy="380400"/>
          </a:xfrm>
          <a:prstGeom prst="roundRect">
            <a:avLst>
              <a:gd fmla="val 16667" name="adj"/>
            </a:avLst>
          </a:prstGeom>
          <a:solidFill>
            <a:srgbClr val="00FF00"/>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0x0b</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ef</a:t>
            </a:r>
            <a:endParaRPr b="0" i="0" sz="900" u="none" cap="none" strike="noStrike">
              <a:solidFill>
                <a:srgbClr val="000000"/>
              </a:solidFill>
              <a:latin typeface="Arial"/>
              <a:ea typeface="Arial"/>
              <a:cs typeface="Arial"/>
              <a:sym typeface="Arial"/>
            </a:endParaRPr>
          </a:p>
        </p:txBody>
      </p:sp>
      <p:sp>
        <p:nvSpPr>
          <p:cNvPr id="790" name="Google Shape;790;p29"/>
          <p:cNvSpPr txBox="1"/>
          <p:nvPr/>
        </p:nvSpPr>
        <p:spPr>
          <a:xfrm>
            <a:off x="6038750" y="3594225"/>
            <a:ext cx="2525400" cy="13449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What would happen if we loaded from memory address 0x08?</a:t>
            </a:r>
            <a:endParaRPr b="0" i="0" sz="1400" u="none" cap="none" strike="noStrike">
              <a:solidFill>
                <a:srgbClr val="000000"/>
              </a:solidFill>
              <a:latin typeface="Arial"/>
              <a:ea typeface="Arial"/>
              <a:cs typeface="Arial"/>
              <a:sym typeface="Arial"/>
            </a:endParaRPr>
          </a:p>
        </p:txBody>
      </p:sp>
      <p:sp>
        <p:nvSpPr>
          <p:cNvPr id="791" name="Google Shape;791;p29"/>
          <p:cNvSpPr/>
          <p:nvPr/>
        </p:nvSpPr>
        <p:spPr>
          <a:xfrm>
            <a:off x="2113975" y="3559438"/>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0x00</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15</a:t>
            </a:r>
            <a:endParaRPr b="0" i="0" sz="900" u="none" cap="none" strike="noStrike">
              <a:solidFill>
                <a:srgbClr val="000000"/>
              </a:solidFill>
              <a:latin typeface="Arial"/>
              <a:ea typeface="Arial"/>
              <a:cs typeface="Arial"/>
              <a:sym typeface="Arial"/>
            </a:endParaRPr>
          </a:p>
        </p:txBody>
      </p:sp>
      <p:sp>
        <p:nvSpPr>
          <p:cNvPr id="792" name="Google Shape;792;p29"/>
          <p:cNvSpPr/>
          <p:nvPr/>
        </p:nvSpPr>
        <p:spPr>
          <a:xfrm>
            <a:off x="2833975" y="3559438"/>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0x01</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21</a:t>
            </a:r>
            <a:endParaRPr b="0" i="0" sz="900" u="none" cap="none" strike="noStrike">
              <a:solidFill>
                <a:srgbClr val="000000"/>
              </a:solidFill>
              <a:latin typeface="Arial"/>
              <a:ea typeface="Arial"/>
              <a:cs typeface="Arial"/>
              <a:sym typeface="Arial"/>
            </a:endParaRPr>
          </a:p>
        </p:txBody>
      </p:sp>
      <p:sp>
        <p:nvSpPr>
          <p:cNvPr id="793" name="Google Shape;793;p29"/>
          <p:cNvSpPr/>
          <p:nvPr/>
        </p:nvSpPr>
        <p:spPr>
          <a:xfrm>
            <a:off x="3553975" y="3559438"/>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0x02</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13</a:t>
            </a:r>
            <a:endParaRPr b="0" i="0" sz="900" u="none" cap="none" strike="noStrike">
              <a:solidFill>
                <a:srgbClr val="000000"/>
              </a:solidFill>
              <a:latin typeface="Arial"/>
              <a:ea typeface="Arial"/>
              <a:cs typeface="Arial"/>
              <a:sym typeface="Arial"/>
            </a:endParaRPr>
          </a:p>
        </p:txBody>
      </p:sp>
      <p:sp>
        <p:nvSpPr>
          <p:cNvPr id="794" name="Google Shape;794;p29"/>
          <p:cNvSpPr/>
          <p:nvPr/>
        </p:nvSpPr>
        <p:spPr>
          <a:xfrm>
            <a:off x="4273975" y="3559438"/>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0x03</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18</a:t>
            </a:r>
            <a:endParaRPr b="0" i="0" sz="900" u="none" cap="none" strike="noStrike">
              <a:solidFill>
                <a:srgbClr val="000000"/>
              </a:solidFill>
              <a:latin typeface="Arial"/>
              <a:ea typeface="Arial"/>
              <a:cs typeface="Arial"/>
              <a:sym typeface="Arial"/>
            </a:endParaRPr>
          </a:p>
        </p:txBody>
      </p:sp>
      <p:sp>
        <p:nvSpPr>
          <p:cNvPr id="795" name="Google Shape;795;p29"/>
          <p:cNvSpPr/>
          <p:nvPr/>
        </p:nvSpPr>
        <p:spPr>
          <a:xfrm>
            <a:off x="2113975" y="4077438"/>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0x04</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51</a:t>
            </a:r>
            <a:endParaRPr b="0" i="0" sz="900" u="none" cap="none" strike="noStrike">
              <a:solidFill>
                <a:srgbClr val="000000"/>
              </a:solidFill>
              <a:latin typeface="Arial"/>
              <a:ea typeface="Arial"/>
              <a:cs typeface="Arial"/>
              <a:sym typeface="Arial"/>
            </a:endParaRPr>
          </a:p>
        </p:txBody>
      </p:sp>
      <p:sp>
        <p:nvSpPr>
          <p:cNvPr id="796" name="Google Shape;796;p29"/>
          <p:cNvSpPr/>
          <p:nvPr/>
        </p:nvSpPr>
        <p:spPr>
          <a:xfrm>
            <a:off x="2833975" y="4077438"/>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0x05</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30</a:t>
            </a:r>
            <a:endParaRPr b="0" i="0" sz="900" u="none" cap="none" strike="noStrike">
              <a:solidFill>
                <a:srgbClr val="000000"/>
              </a:solidFill>
              <a:latin typeface="Arial"/>
              <a:ea typeface="Arial"/>
              <a:cs typeface="Arial"/>
              <a:sym typeface="Arial"/>
            </a:endParaRPr>
          </a:p>
        </p:txBody>
      </p:sp>
      <p:sp>
        <p:nvSpPr>
          <p:cNvPr id="797" name="Google Shape;797;p29"/>
          <p:cNvSpPr/>
          <p:nvPr/>
        </p:nvSpPr>
        <p:spPr>
          <a:xfrm>
            <a:off x="3553975" y="4077438"/>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0x06</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ac</a:t>
            </a:r>
            <a:endParaRPr b="0" i="0" sz="900" u="none" cap="none" strike="noStrike">
              <a:solidFill>
                <a:srgbClr val="000000"/>
              </a:solidFill>
              <a:latin typeface="Arial"/>
              <a:ea typeface="Arial"/>
              <a:cs typeface="Arial"/>
              <a:sym typeface="Arial"/>
            </a:endParaRPr>
          </a:p>
        </p:txBody>
      </p:sp>
      <p:sp>
        <p:nvSpPr>
          <p:cNvPr id="798" name="Google Shape;798;p29"/>
          <p:cNvSpPr/>
          <p:nvPr/>
        </p:nvSpPr>
        <p:spPr>
          <a:xfrm>
            <a:off x="4273975" y="4077438"/>
            <a:ext cx="506700" cy="380400"/>
          </a:xfrm>
          <a:prstGeom prst="roundRect">
            <a:avLst>
              <a:gd fmla="val 16667" name="adj"/>
            </a:avLst>
          </a:prstGeom>
          <a:solidFill>
            <a:srgbClr val="6D9EEB"/>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0x07</a:t>
            </a:r>
            <a:endParaRPr b="0"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b3</a:t>
            </a:r>
            <a:endParaRPr b="0" i="0" sz="900" u="none" cap="none" strike="noStrike">
              <a:solidFill>
                <a:srgbClr val="000000"/>
              </a:solidFill>
              <a:latin typeface="Arial"/>
              <a:ea typeface="Arial"/>
              <a:cs typeface="Arial"/>
              <a:sym typeface="Arial"/>
            </a:endParaRPr>
          </a:p>
        </p:txBody>
      </p:sp>
      <p:sp>
        <p:nvSpPr>
          <p:cNvPr id="799" name="Google Shape;799;p29"/>
          <p:cNvSpPr txBox="1"/>
          <p:nvPr/>
        </p:nvSpPr>
        <p:spPr>
          <a:xfrm>
            <a:off x="0" y="2740350"/>
            <a:ext cx="1773600" cy="8109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Arial"/>
                <a:ea typeface="Arial"/>
                <a:cs typeface="Arial"/>
                <a:sym typeface="Arial"/>
              </a:rPr>
              <a:t>Jack2.trace</a:t>
            </a:r>
            <a:endParaRPr b="0" i="0" sz="2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Arial"/>
                <a:ea typeface="Arial"/>
                <a:cs typeface="Arial"/>
                <a:sym typeface="Arial"/>
              </a:rPr>
              <a:t>L 8,4	M</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3"/>
          <p:cNvSpPr txBox="1"/>
          <p:nvPr/>
        </p:nvSpPr>
        <p:spPr>
          <a:xfrm>
            <a:off x="628810" y="175435"/>
            <a:ext cx="7886400" cy="9939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Learning Objectives</a:t>
            </a:r>
            <a:endParaRPr b="0" i="0" sz="1350" u="none" cap="none" strike="noStrike">
              <a:solidFill>
                <a:srgbClr val="000000"/>
              </a:solidFill>
              <a:latin typeface="Arial"/>
              <a:ea typeface="Arial"/>
              <a:cs typeface="Arial"/>
              <a:sym typeface="Arial"/>
            </a:endParaRPr>
          </a:p>
        </p:txBody>
      </p:sp>
      <p:sp>
        <p:nvSpPr>
          <p:cNvPr id="180" name="Google Shape;180;p3"/>
          <p:cNvSpPr txBox="1"/>
          <p:nvPr/>
        </p:nvSpPr>
        <p:spPr>
          <a:xfrm>
            <a:off x="628800" y="1032025"/>
            <a:ext cx="7886400" cy="3928500"/>
          </a:xfrm>
          <a:prstGeom prst="rect">
            <a:avLst/>
          </a:prstGeom>
          <a:noFill/>
          <a:ln>
            <a:noFill/>
          </a:ln>
        </p:spPr>
        <p:txBody>
          <a:bodyPr anchorCtr="0" anchor="t" bIns="45700" lIns="91425" spcFirstLastPara="1" rIns="91425" wrap="square" tIns="45700">
            <a:noAutofit/>
          </a:bodyPr>
          <a:lstStyle/>
          <a:p>
            <a:pPr indent="0" lvl="0" marL="0" marR="0" rtl="0" algn="l">
              <a:lnSpc>
                <a:spcPct val="130000"/>
              </a:lnSpc>
              <a:spcBef>
                <a:spcPts val="0"/>
              </a:spcBef>
              <a:spcAft>
                <a:spcPts val="0"/>
              </a:spcAft>
              <a:buClr>
                <a:srgbClr val="000000"/>
              </a:buClr>
              <a:buSzPts val="2400"/>
              <a:buFont typeface="Arial"/>
              <a:buNone/>
            </a:pPr>
            <a:r>
              <a:rPr b="0" i="0" lang="en-US" sz="2400" u="none" cap="none" strike="noStrike">
                <a:solidFill>
                  <a:schemeClr val="dk1"/>
                </a:solidFill>
                <a:latin typeface="Arial"/>
                <a:ea typeface="Arial"/>
                <a:cs typeface="Arial"/>
                <a:sym typeface="Arial"/>
              </a:rPr>
              <a:t>By the end of this recitation, we want you to know:</a:t>
            </a:r>
            <a:endParaRPr b="0" i="0" sz="2400" u="none" cap="none" strike="noStrike">
              <a:solidFill>
                <a:schemeClr val="dk1"/>
              </a:solidFill>
              <a:latin typeface="Arial"/>
              <a:ea typeface="Arial"/>
              <a:cs typeface="Arial"/>
              <a:sym typeface="Arial"/>
            </a:endParaRPr>
          </a:p>
          <a:p>
            <a:pPr indent="-381000" lvl="0" marL="457200" marR="0" rtl="0" algn="l">
              <a:lnSpc>
                <a:spcPct val="130000"/>
              </a:lnSpc>
              <a:spcBef>
                <a:spcPts val="0"/>
              </a:spcBef>
              <a:spcAft>
                <a:spcPts val="0"/>
              </a:spcAft>
              <a:buClr>
                <a:srgbClr val="990000"/>
              </a:buClr>
              <a:buSzPts val="2400"/>
              <a:buFont typeface="Arial"/>
              <a:buChar char="■"/>
            </a:pPr>
            <a:r>
              <a:rPr b="0" i="0" lang="en-US" sz="2400" u="none" cap="none" strike="noStrike">
                <a:solidFill>
                  <a:schemeClr val="dk1"/>
                </a:solidFill>
                <a:latin typeface="Arial"/>
                <a:ea typeface="Arial"/>
                <a:cs typeface="Arial"/>
                <a:sym typeface="Arial"/>
              </a:rPr>
              <a:t>Cache concepts</a:t>
            </a:r>
            <a:endParaRPr b="0" i="0" sz="1800" u="none" cap="none" strike="noStrike">
              <a:solidFill>
                <a:schemeClr val="dk1"/>
              </a:solidFill>
              <a:latin typeface="Arial"/>
              <a:ea typeface="Arial"/>
              <a:cs typeface="Arial"/>
              <a:sym typeface="Arial"/>
            </a:endParaRPr>
          </a:p>
          <a:p>
            <a:pPr indent="-342900" lvl="1" marL="914400" marR="0" rtl="0" algn="l">
              <a:lnSpc>
                <a:spcPct val="130000"/>
              </a:lnSpc>
              <a:spcBef>
                <a:spcPts val="0"/>
              </a:spcBef>
              <a:spcAft>
                <a:spcPts val="0"/>
              </a:spcAft>
              <a:buClr>
                <a:srgbClr val="990000"/>
              </a:buClr>
              <a:buSzPts val="1800"/>
              <a:buFont typeface="Arial"/>
              <a:buChar char="■"/>
            </a:pPr>
            <a:r>
              <a:rPr b="0" i="0" lang="en-US" sz="1800" u="none" cap="none" strike="noStrike">
                <a:solidFill>
                  <a:schemeClr val="dk1"/>
                </a:solidFill>
                <a:latin typeface="Arial"/>
                <a:ea typeface="Arial"/>
                <a:cs typeface="Arial"/>
                <a:sym typeface="Arial"/>
              </a:rPr>
              <a:t>Basic cache organization</a:t>
            </a:r>
            <a:endParaRPr b="0" i="0" sz="1800" u="none" cap="none" strike="noStrike">
              <a:solidFill>
                <a:schemeClr val="dk1"/>
              </a:solidFill>
              <a:latin typeface="Arial"/>
              <a:ea typeface="Arial"/>
              <a:cs typeface="Arial"/>
              <a:sym typeface="Arial"/>
            </a:endParaRPr>
          </a:p>
          <a:p>
            <a:pPr indent="-381000" lvl="0" marL="457200" marR="0" rtl="0" algn="l">
              <a:lnSpc>
                <a:spcPct val="130000"/>
              </a:lnSpc>
              <a:spcBef>
                <a:spcPts val="0"/>
              </a:spcBef>
              <a:spcAft>
                <a:spcPts val="0"/>
              </a:spcAft>
              <a:buClr>
                <a:srgbClr val="990000"/>
              </a:buClr>
              <a:buSzPts val="2400"/>
              <a:buFont typeface="Arial"/>
              <a:buChar char="■"/>
            </a:pPr>
            <a:r>
              <a:rPr b="0" i="0" lang="en-US" sz="2400" u="none" cap="none" strike="noStrike">
                <a:solidFill>
                  <a:schemeClr val="dk1"/>
                </a:solidFill>
                <a:latin typeface="Arial"/>
                <a:ea typeface="Arial"/>
                <a:cs typeface="Arial"/>
                <a:sym typeface="Arial"/>
              </a:rPr>
              <a:t>Read and write trace files</a:t>
            </a:r>
            <a:endParaRPr b="0" i="0" sz="2400" u="none" cap="none" strike="noStrike">
              <a:solidFill>
                <a:schemeClr val="dk1"/>
              </a:solidFill>
              <a:latin typeface="Arial"/>
              <a:ea typeface="Arial"/>
              <a:cs typeface="Arial"/>
              <a:sym typeface="Arial"/>
            </a:endParaRPr>
          </a:p>
          <a:p>
            <a:pPr indent="-381000" lvl="0" marL="457200" marR="0" rtl="0" algn="l">
              <a:lnSpc>
                <a:spcPct val="130000"/>
              </a:lnSpc>
              <a:spcBef>
                <a:spcPts val="0"/>
              </a:spcBef>
              <a:spcAft>
                <a:spcPts val="0"/>
              </a:spcAft>
              <a:buClr>
                <a:srgbClr val="990000"/>
              </a:buClr>
              <a:buSzPts val="2400"/>
              <a:buFont typeface="Arial"/>
              <a:buChar char="■"/>
            </a:pPr>
            <a:r>
              <a:rPr b="0" i="0" lang="en-US" sz="2400" u="none" cap="none" strike="noStrike">
                <a:solidFill>
                  <a:schemeClr val="dk1"/>
                </a:solidFill>
                <a:latin typeface="Arial"/>
                <a:ea typeface="Arial"/>
                <a:cs typeface="Arial"/>
                <a:sym typeface="Arial"/>
              </a:rPr>
              <a:t>Blocking concepts</a:t>
            </a:r>
            <a:endParaRPr b="0" i="0" sz="2400" u="none" cap="none" strike="noStrike">
              <a:solidFill>
                <a:schemeClr val="dk1"/>
              </a:solidFill>
              <a:latin typeface="Arial"/>
              <a:ea typeface="Arial"/>
              <a:cs typeface="Arial"/>
              <a:sym typeface="Arial"/>
            </a:endParaRPr>
          </a:p>
          <a:p>
            <a:pPr indent="-342900" lvl="1" marL="914400" marR="0" rtl="0" algn="l">
              <a:lnSpc>
                <a:spcPct val="130000"/>
              </a:lnSpc>
              <a:spcBef>
                <a:spcPts val="0"/>
              </a:spcBef>
              <a:spcAft>
                <a:spcPts val="0"/>
              </a:spcAft>
              <a:buClr>
                <a:srgbClr val="990000"/>
              </a:buClr>
              <a:buSzPts val="1800"/>
              <a:buFont typeface="Arial"/>
              <a:buChar char="■"/>
            </a:pPr>
            <a:r>
              <a:rPr b="0" i="0" lang="en-US" sz="1800" u="none" cap="none" strike="noStrike">
                <a:solidFill>
                  <a:schemeClr val="dk1"/>
                </a:solidFill>
                <a:latin typeface="Arial"/>
                <a:ea typeface="Arial"/>
                <a:cs typeface="Arial"/>
                <a:sym typeface="Arial"/>
              </a:rPr>
              <a:t>Matrix multiplication with blocking</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3" name="Shape 803"/>
        <p:cNvGrpSpPr/>
        <p:nvPr/>
      </p:nvGrpSpPr>
      <p:grpSpPr>
        <a:xfrm>
          <a:off x="0" y="0"/>
          <a:ext cx="0" cy="0"/>
          <a:chOff x="0" y="0"/>
          <a:chExt cx="0" cy="0"/>
        </a:xfrm>
      </p:grpSpPr>
      <p:sp>
        <p:nvSpPr>
          <p:cNvPr id="804" name="Google Shape;804;p30"/>
          <p:cNvSpPr txBox="1"/>
          <p:nvPr>
            <p:ph type="title"/>
          </p:nvPr>
        </p:nvSpPr>
        <p:spPr>
          <a:xfrm>
            <a:off x="722312" y="3305175"/>
            <a:ext cx="7772400" cy="1021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3000"/>
              <a:buFont typeface="Arial"/>
              <a:buNone/>
            </a:pPr>
            <a:r>
              <a:rPr lang="en-US"/>
              <a:t>Activity 2: Blocking</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8" name="Shape 808"/>
        <p:cNvGrpSpPr/>
        <p:nvPr/>
      </p:nvGrpSpPr>
      <p:grpSpPr>
        <a:xfrm>
          <a:off x="0" y="0"/>
          <a:ext cx="0" cy="0"/>
          <a:chOff x="0" y="0"/>
          <a:chExt cx="0" cy="0"/>
        </a:xfrm>
      </p:grpSpPr>
      <p:sp>
        <p:nvSpPr>
          <p:cNvPr id="809" name="Google Shape;809;p31"/>
          <p:cNvSpPr txBox="1"/>
          <p:nvPr/>
        </p:nvSpPr>
        <p:spPr>
          <a:xfrm>
            <a:off x="628560" y="273960"/>
            <a:ext cx="7886400" cy="9939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Example: Matrix Multiplication</a:t>
            </a:r>
            <a:endParaRPr b="0" i="0" sz="1350" u="none" cap="none" strike="noStrike">
              <a:solidFill>
                <a:srgbClr val="000000"/>
              </a:solidFill>
              <a:latin typeface="Arial"/>
              <a:ea typeface="Arial"/>
              <a:cs typeface="Arial"/>
              <a:sym typeface="Arial"/>
            </a:endParaRPr>
          </a:p>
        </p:txBody>
      </p:sp>
      <p:sp>
        <p:nvSpPr>
          <p:cNvPr id="810" name="Google Shape;810;p31"/>
          <p:cNvSpPr txBox="1"/>
          <p:nvPr/>
        </p:nvSpPr>
        <p:spPr>
          <a:xfrm>
            <a:off x="724975" y="1190475"/>
            <a:ext cx="7257900" cy="2625300"/>
          </a:xfrm>
          <a:prstGeom prst="rect">
            <a:avLst/>
          </a:prstGeom>
          <a:solidFill>
            <a:srgbClr val="FFF2CC"/>
          </a:solid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rgbClr val="000000"/>
              </a:buClr>
              <a:buSzPts val="1400"/>
              <a:buFont typeface="Arial"/>
              <a:buNone/>
            </a:pPr>
            <a:r>
              <a:rPr b="1" i="0" lang="en-US" sz="1400" u="none" cap="none" strike="noStrike">
                <a:solidFill>
                  <a:srgbClr val="990000"/>
                </a:solidFill>
                <a:latin typeface="Courier New"/>
                <a:ea typeface="Courier New"/>
                <a:cs typeface="Courier New"/>
                <a:sym typeface="Courier New"/>
              </a:rPr>
              <a:t>/* multiply 4x4 matrices */</a:t>
            </a:r>
            <a:endParaRPr b="1" i="0" sz="1400" u="none" cap="none" strike="noStrike">
              <a:solidFill>
                <a:srgbClr val="990000"/>
              </a:solidFill>
              <a:latin typeface="Courier New"/>
              <a:ea typeface="Courier New"/>
              <a:cs typeface="Courier New"/>
              <a:sym typeface="Courier New"/>
            </a:endParaRPr>
          </a:p>
          <a:p>
            <a:pPr indent="0" lvl="0" marL="0" marR="0" rtl="0" algn="l">
              <a:lnSpc>
                <a:spcPct val="115000"/>
              </a:lnSpc>
              <a:spcBef>
                <a:spcPts val="0"/>
              </a:spcBef>
              <a:spcAft>
                <a:spcPts val="0"/>
              </a:spcAft>
              <a:buClr>
                <a:srgbClr val="000000"/>
              </a:buClr>
              <a:buSzPts val="1400"/>
              <a:buFont typeface="Arial"/>
              <a:buNone/>
            </a:pPr>
            <a:r>
              <a:rPr b="1" i="0" lang="en-US" sz="1400" u="none" cap="none" strike="noStrike">
                <a:solidFill>
                  <a:schemeClr val="dk1"/>
                </a:solidFill>
                <a:latin typeface="Courier New"/>
                <a:ea typeface="Courier New"/>
                <a:cs typeface="Courier New"/>
                <a:sym typeface="Courier New"/>
              </a:rPr>
              <a:t>void mm(int a[4][4], int b[4][4], int c[4][4]) {</a:t>
            </a:r>
            <a:endParaRPr b="1" i="0" sz="1400" u="none" cap="none" strike="noStrike">
              <a:solidFill>
                <a:schemeClr val="dk1"/>
              </a:solidFill>
              <a:latin typeface="Courier New"/>
              <a:ea typeface="Courier New"/>
              <a:cs typeface="Courier New"/>
              <a:sym typeface="Courier New"/>
            </a:endParaRPr>
          </a:p>
          <a:p>
            <a:pPr indent="0" lvl="0" marL="0" marR="0" rtl="0" algn="l">
              <a:lnSpc>
                <a:spcPct val="115000"/>
              </a:lnSpc>
              <a:spcBef>
                <a:spcPts val="0"/>
              </a:spcBef>
              <a:spcAft>
                <a:spcPts val="0"/>
              </a:spcAft>
              <a:buClr>
                <a:srgbClr val="000000"/>
              </a:buClr>
              <a:buSzPts val="1400"/>
              <a:buFont typeface="Arial"/>
              <a:buNone/>
            </a:pPr>
            <a:r>
              <a:rPr b="1" i="0" lang="en-US" sz="1400" u="none" cap="none" strike="noStrike">
                <a:solidFill>
                  <a:schemeClr val="dk1"/>
                </a:solidFill>
                <a:latin typeface="Courier New"/>
                <a:ea typeface="Courier New"/>
                <a:cs typeface="Courier New"/>
                <a:sym typeface="Courier New"/>
              </a:rPr>
              <a:t>    int i, j, k;</a:t>
            </a:r>
            <a:endParaRPr b="1" i="0" sz="1400" u="none" cap="none" strike="noStrike">
              <a:solidFill>
                <a:schemeClr val="dk1"/>
              </a:solidFill>
              <a:latin typeface="Courier New"/>
              <a:ea typeface="Courier New"/>
              <a:cs typeface="Courier New"/>
              <a:sym typeface="Courier New"/>
            </a:endParaRPr>
          </a:p>
          <a:p>
            <a:pPr indent="0" lvl="0" marL="0" marR="0" rtl="0" algn="l">
              <a:lnSpc>
                <a:spcPct val="115000"/>
              </a:lnSpc>
              <a:spcBef>
                <a:spcPts val="0"/>
              </a:spcBef>
              <a:spcAft>
                <a:spcPts val="0"/>
              </a:spcAft>
              <a:buClr>
                <a:srgbClr val="000000"/>
              </a:buClr>
              <a:buSzPts val="1400"/>
              <a:buFont typeface="Arial"/>
              <a:buNone/>
            </a:pPr>
            <a:r>
              <a:rPr b="1" i="0" lang="en-US" sz="1400" u="none" cap="none" strike="noStrike">
                <a:solidFill>
                  <a:schemeClr val="dk1"/>
                </a:solidFill>
                <a:latin typeface="Courier New"/>
                <a:ea typeface="Courier New"/>
                <a:cs typeface="Courier New"/>
                <a:sym typeface="Courier New"/>
              </a:rPr>
              <a:t>    for (i = 0; i &lt; 4; i++)</a:t>
            </a:r>
            <a:endParaRPr b="1" i="0" sz="1400" u="none" cap="none" strike="noStrike">
              <a:solidFill>
                <a:schemeClr val="dk1"/>
              </a:solidFill>
              <a:latin typeface="Courier New"/>
              <a:ea typeface="Courier New"/>
              <a:cs typeface="Courier New"/>
              <a:sym typeface="Courier New"/>
            </a:endParaRPr>
          </a:p>
          <a:p>
            <a:pPr indent="0" lvl="0" marL="0" marR="0" rtl="0" algn="l">
              <a:lnSpc>
                <a:spcPct val="115000"/>
              </a:lnSpc>
              <a:spcBef>
                <a:spcPts val="0"/>
              </a:spcBef>
              <a:spcAft>
                <a:spcPts val="0"/>
              </a:spcAft>
              <a:buClr>
                <a:srgbClr val="000000"/>
              </a:buClr>
              <a:buSzPts val="1400"/>
              <a:buFont typeface="Arial"/>
              <a:buNone/>
            </a:pPr>
            <a:r>
              <a:rPr b="1" i="0" lang="en-US" sz="1400" u="none" cap="none" strike="noStrike">
                <a:solidFill>
                  <a:schemeClr val="dk1"/>
                </a:solidFill>
                <a:latin typeface="Courier New"/>
                <a:ea typeface="Courier New"/>
                <a:cs typeface="Courier New"/>
                <a:sym typeface="Courier New"/>
              </a:rPr>
              <a:t>        for (j = 0; j &lt; 4; j++)</a:t>
            </a:r>
            <a:endParaRPr b="1" i="0" sz="1400" u="none" cap="none" strike="noStrike">
              <a:solidFill>
                <a:schemeClr val="dk1"/>
              </a:solidFill>
              <a:latin typeface="Courier New"/>
              <a:ea typeface="Courier New"/>
              <a:cs typeface="Courier New"/>
              <a:sym typeface="Courier New"/>
            </a:endParaRPr>
          </a:p>
          <a:p>
            <a:pPr indent="0" lvl="0" marL="0" marR="0" rtl="0" algn="l">
              <a:lnSpc>
                <a:spcPct val="115000"/>
              </a:lnSpc>
              <a:spcBef>
                <a:spcPts val="0"/>
              </a:spcBef>
              <a:spcAft>
                <a:spcPts val="0"/>
              </a:spcAft>
              <a:buClr>
                <a:srgbClr val="000000"/>
              </a:buClr>
              <a:buSzPts val="1400"/>
              <a:buFont typeface="Arial"/>
              <a:buNone/>
            </a:pPr>
            <a:r>
              <a:rPr b="1" i="0" lang="en-US" sz="1400" u="none" cap="none" strike="noStrike">
                <a:solidFill>
                  <a:schemeClr val="dk1"/>
                </a:solidFill>
                <a:latin typeface="Courier New"/>
                <a:ea typeface="Courier New"/>
                <a:cs typeface="Courier New"/>
                <a:sym typeface="Courier New"/>
              </a:rPr>
              <a:t>            for (k = 0; k &lt; 4; k++)</a:t>
            </a:r>
            <a:endParaRPr b="1" i="0" sz="1400" u="none" cap="none" strike="noStrike">
              <a:solidFill>
                <a:schemeClr val="dk1"/>
              </a:solidFill>
              <a:latin typeface="Courier New"/>
              <a:ea typeface="Courier New"/>
              <a:cs typeface="Courier New"/>
              <a:sym typeface="Courier New"/>
            </a:endParaRPr>
          </a:p>
          <a:p>
            <a:pPr indent="0" lvl="0" marL="0" marR="0" rtl="0" algn="l">
              <a:lnSpc>
                <a:spcPct val="115000"/>
              </a:lnSpc>
              <a:spcBef>
                <a:spcPts val="0"/>
              </a:spcBef>
              <a:spcAft>
                <a:spcPts val="0"/>
              </a:spcAft>
              <a:buClr>
                <a:srgbClr val="000000"/>
              </a:buClr>
              <a:buSzPts val="1400"/>
              <a:buFont typeface="Arial"/>
              <a:buNone/>
            </a:pPr>
            <a:r>
              <a:rPr b="1" i="0" lang="en-US" sz="1400" u="none" cap="none" strike="noStrike">
                <a:solidFill>
                  <a:schemeClr val="dk1"/>
                </a:solidFill>
                <a:latin typeface="Courier New"/>
                <a:ea typeface="Courier New"/>
                <a:cs typeface="Courier New"/>
                <a:sym typeface="Courier New"/>
              </a:rPr>
              <a:t>                c[i][j] += a[i][k] * b[k][j];</a:t>
            </a:r>
            <a:endParaRPr b="1" i="0" sz="1400" u="none" cap="none" strike="noStrike">
              <a:solidFill>
                <a:schemeClr val="dk1"/>
              </a:solidFill>
              <a:latin typeface="Courier New"/>
              <a:ea typeface="Courier New"/>
              <a:cs typeface="Courier New"/>
              <a:sym typeface="Courier New"/>
            </a:endParaRPr>
          </a:p>
        </p:txBody>
      </p:sp>
      <p:sp>
        <p:nvSpPr>
          <p:cNvPr id="811" name="Google Shape;811;p31"/>
          <p:cNvSpPr txBox="1"/>
          <p:nvPr/>
        </p:nvSpPr>
        <p:spPr>
          <a:xfrm>
            <a:off x="1957675" y="4075125"/>
            <a:ext cx="4792500" cy="435000"/>
          </a:xfrm>
          <a:prstGeom prst="rect">
            <a:avLst/>
          </a:prstGeom>
          <a:solidFill>
            <a:srgbClr val="FFFF00"/>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Let’s step through this to see what’s actually happening</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5" name="Shape 815"/>
        <p:cNvGrpSpPr/>
        <p:nvPr/>
      </p:nvGrpSpPr>
      <p:grpSpPr>
        <a:xfrm>
          <a:off x="0" y="0"/>
          <a:ext cx="0" cy="0"/>
          <a:chOff x="0" y="0"/>
          <a:chExt cx="0" cy="0"/>
        </a:xfrm>
      </p:grpSpPr>
      <p:sp>
        <p:nvSpPr>
          <p:cNvPr id="816" name="Google Shape;816;p32"/>
          <p:cNvSpPr txBox="1"/>
          <p:nvPr/>
        </p:nvSpPr>
        <p:spPr>
          <a:xfrm>
            <a:off x="628560" y="273960"/>
            <a:ext cx="7886400" cy="9939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Example: Matrix Multiplication</a:t>
            </a:r>
            <a:endParaRPr b="0" i="0" sz="1350" u="none" cap="none" strike="noStrike">
              <a:solidFill>
                <a:srgbClr val="000000"/>
              </a:solidFill>
              <a:latin typeface="Arial"/>
              <a:ea typeface="Arial"/>
              <a:cs typeface="Arial"/>
              <a:sym typeface="Arial"/>
            </a:endParaRPr>
          </a:p>
        </p:txBody>
      </p:sp>
      <p:sp>
        <p:nvSpPr>
          <p:cNvPr id="817" name="Google Shape;817;p32"/>
          <p:cNvSpPr txBox="1"/>
          <p:nvPr/>
        </p:nvSpPr>
        <p:spPr>
          <a:xfrm>
            <a:off x="628550" y="1369075"/>
            <a:ext cx="8109300" cy="3263100"/>
          </a:xfrm>
          <a:prstGeom prst="rect">
            <a:avLst/>
          </a:prstGeom>
          <a:noFill/>
          <a:ln>
            <a:noFill/>
          </a:ln>
        </p:spPr>
        <p:txBody>
          <a:bodyPr anchorCtr="0" anchor="t" bIns="45700" lIns="91425" spcFirstLastPara="1" rIns="91425" wrap="square" tIns="45700">
            <a:noAutofit/>
          </a:bodyPr>
          <a:lstStyle/>
          <a:p>
            <a:pPr indent="-381000" lvl="0" marL="457200" marR="0" rtl="0" algn="l">
              <a:lnSpc>
                <a:spcPct val="115000"/>
              </a:lnSpc>
              <a:spcBef>
                <a:spcPts val="0"/>
              </a:spcBef>
              <a:spcAft>
                <a:spcPts val="0"/>
              </a:spcAft>
              <a:buClr>
                <a:srgbClr val="990000"/>
              </a:buClr>
              <a:buSzPts val="2400"/>
              <a:buFont typeface="Arial"/>
              <a:buChar char="■"/>
            </a:pPr>
            <a:r>
              <a:rPr b="0" i="0" lang="en-US" sz="2400" u="none" cap="none" strike="noStrike">
                <a:solidFill>
                  <a:schemeClr val="dk1"/>
                </a:solidFill>
                <a:latin typeface="Arial"/>
                <a:ea typeface="Arial"/>
                <a:cs typeface="Arial"/>
                <a:sym typeface="Arial"/>
              </a:rPr>
              <a:t>Assume a tiny cache with 4 lines of 8 bytes (2 ints)</a:t>
            </a:r>
            <a:endParaRPr b="0" i="0" sz="2400" u="none" cap="none" strike="noStrike">
              <a:solidFill>
                <a:schemeClr val="dk1"/>
              </a:solidFill>
              <a:latin typeface="Arial"/>
              <a:ea typeface="Arial"/>
              <a:cs typeface="Arial"/>
              <a:sym typeface="Arial"/>
            </a:endParaRPr>
          </a:p>
          <a:p>
            <a:pPr indent="-381000" lvl="1" marL="914400" marR="0" rtl="0" algn="l">
              <a:lnSpc>
                <a:spcPct val="115000"/>
              </a:lnSpc>
              <a:spcBef>
                <a:spcPts val="0"/>
              </a:spcBef>
              <a:spcAft>
                <a:spcPts val="0"/>
              </a:spcAft>
              <a:buClr>
                <a:srgbClr val="990000"/>
              </a:buClr>
              <a:buSzPts val="2400"/>
              <a:buFont typeface="Arial"/>
              <a:buChar char="■"/>
            </a:pPr>
            <a:r>
              <a:rPr b="0" i="0" lang="en-US" sz="2400" u="none" cap="none" strike="noStrike">
                <a:solidFill>
                  <a:schemeClr val="dk1"/>
                </a:solidFill>
                <a:latin typeface="Arial"/>
                <a:ea typeface="Arial"/>
                <a:cs typeface="Arial"/>
                <a:sym typeface="Arial"/>
              </a:rPr>
              <a:t>S = 1, E = 4, B = 8</a:t>
            </a:r>
            <a:endParaRPr b="0" i="0" sz="2400" u="none" cap="none" strike="noStrike">
              <a:solidFill>
                <a:schemeClr val="dk1"/>
              </a:solidFill>
              <a:latin typeface="Arial"/>
              <a:ea typeface="Arial"/>
              <a:cs typeface="Arial"/>
              <a:sym typeface="Arial"/>
            </a:endParaRPr>
          </a:p>
          <a:p>
            <a:pPr indent="-381000" lvl="2" marL="1371600" marR="0" rtl="0" algn="l">
              <a:lnSpc>
                <a:spcPct val="115000"/>
              </a:lnSpc>
              <a:spcBef>
                <a:spcPts val="0"/>
              </a:spcBef>
              <a:spcAft>
                <a:spcPts val="0"/>
              </a:spcAft>
              <a:buClr>
                <a:srgbClr val="990000"/>
              </a:buClr>
              <a:buSzPts val="2400"/>
              <a:buFont typeface="Arial"/>
              <a:buChar char="■"/>
            </a:pPr>
            <a:r>
              <a:rPr b="0" i="0" lang="en-US" sz="2400" u="none" cap="none" strike="noStrike">
                <a:solidFill>
                  <a:schemeClr val="dk1"/>
                </a:solidFill>
                <a:latin typeface="Arial"/>
                <a:ea typeface="Arial"/>
                <a:cs typeface="Arial"/>
                <a:sym typeface="Arial"/>
              </a:rPr>
              <a:t>3 </a:t>
            </a:r>
            <a:r>
              <a:rPr b="0" i="1" lang="en-US" sz="2400" u="none" cap="none" strike="noStrike">
                <a:solidFill>
                  <a:schemeClr val="dk1"/>
                </a:solidFill>
                <a:latin typeface="Arial"/>
                <a:ea typeface="Arial"/>
                <a:cs typeface="Arial"/>
                <a:sym typeface="Arial"/>
              </a:rPr>
              <a:t>b</a:t>
            </a:r>
            <a:r>
              <a:rPr b="0" i="0" lang="en-US" sz="2400" u="none" cap="none" strike="noStrike">
                <a:solidFill>
                  <a:schemeClr val="dk1"/>
                </a:solidFill>
                <a:latin typeface="Arial"/>
                <a:ea typeface="Arial"/>
                <a:cs typeface="Arial"/>
                <a:sym typeface="Arial"/>
              </a:rPr>
              <a:t> bits, no </a:t>
            </a:r>
            <a:r>
              <a:rPr b="0" i="1" lang="en-US" sz="2400" u="none" cap="none" strike="noStrike">
                <a:solidFill>
                  <a:schemeClr val="dk1"/>
                </a:solidFill>
                <a:latin typeface="Arial"/>
                <a:ea typeface="Arial"/>
                <a:cs typeface="Arial"/>
                <a:sym typeface="Arial"/>
              </a:rPr>
              <a:t>s</a:t>
            </a:r>
            <a:r>
              <a:rPr b="0" i="0" lang="en-US" sz="2400" u="none" cap="none" strike="noStrike">
                <a:solidFill>
                  <a:schemeClr val="dk1"/>
                </a:solidFill>
                <a:latin typeface="Arial"/>
                <a:ea typeface="Arial"/>
                <a:cs typeface="Arial"/>
                <a:sym typeface="Arial"/>
              </a:rPr>
              <a:t> bits, rest are tags!</a:t>
            </a:r>
            <a:endParaRPr b="0" i="0" sz="2400" u="none" cap="none" strike="noStrike">
              <a:solidFill>
                <a:schemeClr val="dk1"/>
              </a:solidFill>
              <a:latin typeface="Arial"/>
              <a:ea typeface="Arial"/>
              <a:cs typeface="Arial"/>
              <a:sym typeface="Arial"/>
            </a:endParaRPr>
          </a:p>
          <a:p>
            <a:pPr indent="-381000" lvl="0" marL="457200" marR="0" rtl="0" algn="l">
              <a:lnSpc>
                <a:spcPct val="115000"/>
              </a:lnSpc>
              <a:spcBef>
                <a:spcPts val="0"/>
              </a:spcBef>
              <a:spcAft>
                <a:spcPts val="0"/>
              </a:spcAft>
              <a:buClr>
                <a:srgbClr val="990000"/>
              </a:buClr>
              <a:buSzPts val="2400"/>
              <a:buFont typeface="Arial"/>
              <a:buChar char="■"/>
            </a:pPr>
            <a:r>
              <a:rPr b="0" i="0" lang="en-US" sz="2400" u="none" cap="none" strike="noStrike">
                <a:solidFill>
                  <a:schemeClr val="dk1"/>
                </a:solidFill>
                <a:latin typeface="Arial"/>
                <a:ea typeface="Arial"/>
                <a:cs typeface="Arial"/>
                <a:sym typeface="Arial"/>
              </a:rPr>
              <a:t>Let’s see what happens if we don’t use blocking</a:t>
            </a:r>
            <a:endParaRPr b="0" i="0" sz="1800" u="none" cap="none" strike="noStrike">
              <a:solidFill>
                <a:schemeClr val="dk1"/>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2400"/>
              <a:buFont typeface="Arial"/>
              <a:buNone/>
            </a:pPr>
            <a:r>
              <a:t/>
            </a:r>
            <a:endParaRPr b="0" i="0" sz="2400" u="none" cap="none" strike="noStrike">
              <a:solidFill>
                <a:schemeClr val="dk1"/>
              </a:solidFill>
              <a:latin typeface="Arial"/>
              <a:ea typeface="Arial"/>
              <a:cs typeface="Arial"/>
              <a:sym typeface="Arial"/>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1" name="Shape 821"/>
        <p:cNvGrpSpPr/>
        <p:nvPr/>
      </p:nvGrpSpPr>
      <p:grpSpPr>
        <a:xfrm>
          <a:off x="0" y="0"/>
          <a:ext cx="0" cy="0"/>
          <a:chOff x="0" y="0"/>
          <a:chExt cx="0" cy="0"/>
        </a:xfrm>
      </p:grpSpPr>
      <p:graphicFrame>
        <p:nvGraphicFramePr>
          <p:cNvPr id="822" name="Google Shape;822;p33"/>
          <p:cNvGraphicFramePr/>
          <p:nvPr/>
        </p:nvGraphicFramePr>
        <p:xfrm>
          <a:off x="12767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823" name="Google Shape;823;p33"/>
          <p:cNvGraphicFramePr/>
          <p:nvPr/>
        </p:nvGraphicFramePr>
        <p:xfrm>
          <a:off x="3939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28575">
                      <a:solidFill>
                        <a:srgbClr val="FF0000"/>
                      </a:solidFill>
                      <a:prstDash val="solid"/>
                      <a:round/>
                      <a:headEnd len="sm" w="sm" type="none"/>
                      <a:tailEnd len="sm" w="sm" type="none"/>
                    </a:lnL>
                    <a:lnR cap="flat" cmpd="sng" w="28575">
                      <a:solidFill>
                        <a:srgbClr val="FF0000"/>
                      </a:solidFill>
                      <a:prstDash val="solid"/>
                      <a:round/>
                      <a:headEnd len="sm" w="sm" type="none"/>
                      <a:tailEnd len="sm" w="sm" type="none"/>
                    </a:lnR>
                    <a:lnT cap="flat" cmpd="sng" w="28575">
                      <a:solidFill>
                        <a:srgbClr val="FF0000"/>
                      </a:solidFill>
                      <a:prstDash val="solid"/>
                      <a:round/>
                      <a:headEnd len="sm" w="sm" type="none"/>
                      <a:tailEnd len="sm" w="sm" type="none"/>
                    </a:lnT>
                    <a:lnB cap="flat" cmpd="sng" w="28575">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28575">
                      <a:solidFill>
                        <a:srgbClr val="FF0000"/>
                      </a:solidFill>
                      <a:prstDash val="solid"/>
                      <a:round/>
                      <a:headEnd len="sm" w="sm" type="none"/>
                      <a:tailEnd len="sm" w="sm" type="none"/>
                    </a:lnL>
                    <a:lnR cap="flat" cmpd="sng" w="28575">
                      <a:solidFill>
                        <a:srgbClr val="FF0000"/>
                      </a:solidFill>
                      <a:prstDash val="solid"/>
                      <a:round/>
                      <a:headEnd len="sm" w="sm" type="none"/>
                      <a:tailEnd len="sm" w="sm" type="none"/>
                    </a:lnR>
                    <a:lnT cap="flat" cmpd="sng" w="28575">
                      <a:solidFill>
                        <a:srgbClr val="FF0000"/>
                      </a:solidFill>
                      <a:prstDash val="solid"/>
                      <a:round/>
                      <a:headEnd len="sm" w="sm" type="none"/>
                      <a:tailEnd len="sm" w="sm" type="none"/>
                    </a:lnT>
                    <a:lnB cap="flat" cmpd="sng" w="28575">
                      <a:solidFill>
                        <a:srgbClr val="FF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28575">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28575">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28575">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824" name="Google Shape;824;p33"/>
          <p:cNvGraphicFramePr/>
          <p:nvPr/>
        </p:nvGraphicFramePr>
        <p:xfrm>
          <a:off x="6335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
        <p:nvSpPr>
          <p:cNvPr id="825" name="Google Shape;825;p33"/>
          <p:cNvSpPr txBox="1"/>
          <p:nvPr/>
        </p:nvSpPr>
        <p:spPr>
          <a:xfrm>
            <a:off x="19190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c</a:t>
            </a:r>
            <a:endParaRPr b="0" i="0" sz="1400" u="none" cap="none" strike="noStrike">
              <a:solidFill>
                <a:srgbClr val="000000"/>
              </a:solidFill>
              <a:latin typeface="Arial"/>
              <a:ea typeface="Arial"/>
              <a:cs typeface="Arial"/>
              <a:sym typeface="Arial"/>
            </a:endParaRPr>
          </a:p>
        </p:txBody>
      </p:sp>
      <p:sp>
        <p:nvSpPr>
          <p:cNvPr id="826" name="Google Shape;826;p33"/>
          <p:cNvSpPr txBox="1"/>
          <p:nvPr/>
        </p:nvSpPr>
        <p:spPr>
          <a:xfrm>
            <a:off x="4582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a:t>
            </a:r>
            <a:endParaRPr b="0" i="0" sz="1400" u="none" cap="none" strike="noStrike">
              <a:solidFill>
                <a:srgbClr val="000000"/>
              </a:solidFill>
              <a:latin typeface="Arial"/>
              <a:ea typeface="Arial"/>
              <a:cs typeface="Arial"/>
              <a:sym typeface="Arial"/>
            </a:endParaRPr>
          </a:p>
        </p:txBody>
      </p:sp>
      <p:sp>
        <p:nvSpPr>
          <p:cNvPr id="827" name="Google Shape;827;p33"/>
          <p:cNvSpPr txBox="1"/>
          <p:nvPr/>
        </p:nvSpPr>
        <p:spPr>
          <a:xfrm>
            <a:off x="6978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l</a:t>
            </a:r>
            <a:endParaRPr b="0" i="0" sz="1400" u="none" cap="none" strike="noStrike">
              <a:solidFill>
                <a:srgbClr val="000000"/>
              </a:solidFill>
              <a:latin typeface="Arial"/>
              <a:ea typeface="Arial"/>
              <a:cs typeface="Arial"/>
              <a:sym typeface="Arial"/>
            </a:endParaRPr>
          </a:p>
        </p:txBody>
      </p:sp>
      <p:sp>
        <p:nvSpPr>
          <p:cNvPr id="828" name="Google Shape;828;p33"/>
          <p:cNvSpPr txBox="1"/>
          <p:nvPr/>
        </p:nvSpPr>
        <p:spPr>
          <a:xfrm>
            <a:off x="3250550" y="1257863"/>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829" name="Google Shape;829;p33"/>
          <p:cNvSpPr txBox="1"/>
          <p:nvPr/>
        </p:nvSpPr>
        <p:spPr>
          <a:xfrm>
            <a:off x="5780100" y="1257875"/>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x</a:t>
            </a:r>
            <a:endParaRPr b="0" i="0" sz="1400" u="none" cap="none" strike="noStrike">
              <a:solidFill>
                <a:srgbClr val="000000"/>
              </a:solidFill>
              <a:latin typeface="Arial"/>
              <a:ea typeface="Arial"/>
              <a:cs typeface="Arial"/>
              <a:sym typeface="Arial"/>
            </a:endParaRPr>
          </a:p>
        </p:txBody>
      </p:sp>
      <p:sp>
        <p:nvSpPr>
          <p:cNvPr id="830" name="Google Shape;830;p33"/>
          <p:cNvSpPr txBox="1"/>
          <p:nvPr/>
        </p:nvSpPr>
        <p:spPr>
          <a:xfrm>
            <a:off x="346800" y="2724400"/>
            <a:ext cx="5043900" cy="2019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iter	i	j	k	            operation		a 	l</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0	0	0	0	c[0][0] += a[0][0] * l[0][0]	M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31" name="Google Shape;831;p33"/>
          <p:cNvSpPr txBox="1"/>
          <p:nvPr/>
        </p:nvSpPr>
        <p:spPr>
          <a:xfrm>
            <a:off x="5714875" y="2777800"/>
            <a:ext cx="3145800" cy="1690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sng" cap="none" strike="noStrike">
                <a:solidFill>
                  <a:srgbClr val="000000"/>
                </a:solidFill>
                <a:latin typeface="Arial"/>
                <a:ea typeface="Arial"/>
                <a:cs typeface="Arial"/>
                <a:sym typeface="Arial"/>
              </a:rPr>
              <a:t>Key:</a:t>
            </a:r>
            <a:endParaRPr b="0" i="0" sz="14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Grey = accessed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Dark grey = currently accessing</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Red border = in cache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5" name="Shape 835"/>
        <p:cNvGrpSpPr/>
        <p:nvPr/>
      </p:nvGrpSpPr>
      <p:grpSpPr>
        <a:xfrm>
          <a:off x="0" y="0"/>
          <a:ext cx="0" cy="0"/>
          <a:chOff x="0" y="0"/>
          <a:chExt cx="0" cy="0"/>
        </a:xfrm>
      </p:grpSpPr>
      <p:graphicFrame>
        <p:nvGraphicFramePr>
          <p:cNvPr id="836" name="Google Shape;836;p34"/>
          <p:cNvGraphicFramePr/>
          <p:nvPr/>
        </p:nvGraphicFramePr>
        <p:xfrm>
          <a:off x="12767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837" name="Google Shape;837;p34"/>
          <p:cNvGraphicFramePr/>
          <p:nvPr/>
        </p:nvGraphicFramePr>
        <p:xfrm>
          <a:off x="3939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28575">
                      <a:solidFill>
                        <a:srgbClr val="FF0000"/>
                      </a:solidFill>
                      <a:prstDash val="solid"/>
                      <a:round/>
                      <a:headEnd len="sm" w="sm" type="none"/>
                      <a:tailEnd len="sm" w="sm" type="none"/>
                    </a:lnL>
                    <a:lnR cap="flat" cmpd="sng" w="28575">
                      <a:solidFill>
                        <a:srgbClr val="FF0000"/>
                      </a:solidFill>
                      <a:prstDash val="solid"/>
                      <a:round/>
                      <a:headEnd len="sm" w="sm" type="none"/>
                      <a:tailEnd len="sm" w="sm" type="none"/>
                    </a:lnR>
                    <a:lnT cap="flat" cmpd="sng" w="28575">
                      <a:solidFill>
                        <a:srgbClr val="FF0000"/>
                      </a:solidFill>
                      <a:prstDash val="solid"/>
                      <a:round/>
                      <a:headEnd len="sm" w="sm" type="none"/>
                      <a:tailEnd len="sm" w="sm" type="none"/>
                    </a:lnT>
                    <a:lnB cap="flat" cmpd="sng" w="28575">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28575">
                      <a:solidFill>
                        <a:srgbClr val="FF0000"/>
                      </a:solidFill>
                      <a:prstDash val="solid"/>
                      <a:round/>
                      <a:headEnd len="sm" w="sm" type="none"/>
                      <a:tailEnd len="sm" w="sm" type="none"/>
                    </a:lnL>
                    <a:lnR cap="flat" cmpd="sng" w="28575">
                      <a:solidFill>
                        <a:srgbClr val="FF0000"/>
                      </a:solidFill>
                      <a:prstDash val="solid"/>
                      <a:round/>
                      <a:headEnd len="sm" w="sm" type="none"/>
                      <a:tailEnd len="sm" w="sm" type="none"/>
                    </a:lnR>
                    <a:lnT cap="flat" cmpd="sng" w="28575">
                      <a:solidFill>
                        <a:srgbClr val="FF0000"/>
                      </a:solidFill>
                      <a:prstDash val="solid"/>
                      <a:round/>
                      <a:headEnd len="sm" w="sm" type="none"/>
                      <a:tailEnd len="sm" w="sm" type="none"/>
                    </a:lnT>
                    <a:lnB cap="flat" cmpd="sng" w="28575">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28575">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28575">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28575">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838" name="Google Shape;838;p34"/>
          <p:cNvGraphicFramePr/>
          <p:nvPr/>
        </p:nvGraphicFramePr>
        <p:xfrm>
          <a:off x="6335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
        <p:nvSpPr>
          <p:cNvPr id="839" name="Google Shape;839;p34"/>
          <p:cNvSpPr txBox="1"/>
          <p:nvPr/>
        </p:nvSpPr>
        <p:spPr>
          <a:xfrm>
            <a:off x="19190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c</a:t>
            </a:r>
            <a:endParaRPr b="0" i="0" sz="1400" u="none" cap="none" strike="noStrike">
              <a:solidFill>
                <a:srgbClr val="000000"/>
              </a:solidFill>
              <a:latin typeface="Arial"/>
              <a:ea typeface="Arial"/>
              <a:cs typeface="Arial"/>
              <a:sym typeface="Arial"/>
            </a:endParaRPr>
          </a:p>
        </p:txBody>
      </p:sp>
      <p:sp>
        <p:nvSpPr>
          <p:cNvPr id="840" name="Google Shape;840;p34"/>
          <p:cNvSpPr txBox="1"/>
          <p:nvPr/>
        </p:nvSpPr>
        <p:spPr>
          <a:xfrm>
            <a:off x="4582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a:t>
            </a:r>
            <a:endParaRPr b="0" i="0" sz="1400" u="none" cap="none" strike="noStrike">
              <a:solidFill>
                <a:srgbClr val="000000"/>
              </a:solidFill>
              <a:latin typeface="Arial"/>
              <a:ea typeface="Arial"/>
              <a:cs typeface="Arial"/>
              <a:sym typeface="Arial"/>
            </a:endParaRPr>
          </a:p>
        </p:txBody>
      </p:sp>
      <p:sp>
        <p:nvSpPr>
          <p:cNvPr id="841" name="Google Shape;841;p34"/>
          <p:cNvSpPr txBox="1"/>
          <p:nvPr/>
        </p:nvSpPr>
        <p:spPr>
          <a:xfrm>
            <a:off x="6978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400"/>
              <a:buFont typeface="Arial"/>
              <a:buNone/>
            </a:pPr>
            <a:r>
              <a:rPr b="0" i="0" lang="en-US" sz="1400" u="none" cap="none" strike="noStrike">
                <a:solidFill>
                  <a:schemeClr val="dk1"/>
                </a:solidFill>
                <a:latin typeface="Arial"/>
                <a:ea typeface="Arial"/>
                <a:cs typeface="Arial"/>
                <a:sym typeface="Arial"/>
              </a:rPr>
              <a:t>l</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42" name="Google Shape;842;p34"/>
          <p:cNvSpPr txBox="1"/>
          <p:nvPr/>
        </p:nvSpPr>
        <p:spPr>
          <a:xfrm>
            <a:off x="3250550" y="1257863"/>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843" name="Google Shape;843;p34"/>
          <p:cNvSpPr txBox="1"/>
          <p:nvPr/>
        </p:nvSpPr>
        <p:spPr>
          <a:xfrm>
            <a:off x="5780100" y="1257875"/>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x</a:t>
            </a:r>
            <a:endParaRPr b="0" i="0" sz="1400" u="none" cap="none" strike="noStrike">
              <a:solidFill>
                <a:srgbClr val="000000"/>
              </a:solidFill>
              <a:latin typeface="Arial"/>
              <a:ea typeface="Arial"/>
              <a:cs typeface="Arial"/>
              <a:sym typeface="Arial"/>
            </a:endParaRPr>
          </a:p>
        </p:txBody>
      </p:sp>
      <p:sp>
        <p:nvSpPr>
          <p:cNvPr id="844" name="Google Shape;844;p34"/>
          <p:cNvSpPr txBox="1"/>
          <p:nvPr/>
        </p:nvSpPr>
        <p:spPr>
          <a:xfrm>
            <a:off x="346800" y="2724400"/>
            <a:ext cx="4998600" cy="2019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iter	i	j	k	            operation		a	l</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0	0	0	0	c[0][0] += a[0][0] * l[0][0]	M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1	0	0	1	c[0][0] += a[0][1] * l[1][0]	H	M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45" name="Google Shape;845;p34"/>
          <p:cNvSpPr txBox="1"/>
          <p:nvPr/>
        </p:nvSpPr>
        <p:spPr>
          <a:xfrm>
            <a:off x="5714875" y="2777800"/>
            <a:ext cx="3145800" cy="1690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sng" cap="none" strike="noStrike">
                <a:solidFill>
                  <a:srgbClr val="000000"/>
                </a:solidFill>
                <a:latin typeface="Arial"/>
                <a:ea typeface="Arial"/>
                <a:cs typeface="Arial"/>
                <a:sym typeface="Arial"/>
              </a:rPr>
              <a:t>Key:</a:t>
            </a:r>
            <a:endParaRPr b="0" i="0" sz="14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Grey = accessed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Dark grey = currently accessing</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Red border = in cache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9" name="Shape 849"/>
        <p:cNvGrpSpPr/>
        <p:nvPr/>
      </p:nvGrpSpPr>
      <p:grpSpPr>
        <a:xfrm>
          <a:off x="0" y="0"/>
          <a:ext cx="0" cy="0"/>
          <a:chOff x="0" y="0"/>
          <a:chExt cx="0" cy="0"/>
        </a:xfrm>
      </p:grpSpPr>
      <p:graphicFrame>
        <p:nvGraphicFramePr>
          <p:cNvPr id="850" name="Google Shape;850;p35"/>
          <p:cNvGraphicFramePr/>
          <p:nvPr/>
        </p:nvGraphicFramePr>
        <p:xfrm>
          <a:off x="12767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851" name="Google Shape;851;p35"/>
          <p:cNvGraphicFramePr/>
          <p:nvPr/>
        </p:nvGraphicFramePr>
        <p:xfrm>
          <a:off x="6335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
        <p:nvSpPr>
          <p:cNvPr id="852" name="Google Shape;852;p35"/>
          <p:cNvSpPr txBox="1"/>
          <p:nvPr/>
        </p:nvSpPr>
        <p:spPr>
          <a:xfrm>
            <a:off x="19190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c</a:t>
            </a:r>
            <a:endParaRPr b="0" i="0" sz="1400" u="none" cap="none" strike="noStrike">
              <a:solidFill>
                <a:srgbClr val="000000"/>
              </a:solidFill>
              <a:latin typeface="Arial"/>
              <a:ea typeface="Arial"/>
              <a:cs typeface="Arial"/>
              <a:sym typeface="Arial"/>
            </a:endParaRPr>
          </a:p>
        </p:txBody>
      </p:sp>
      <p:sp>
        <p:nvSpPr>
          <p:cNvPr id="853" name="Google Shape;853;p35"/>
          <p:cNvSpPr txBox="1"/>
          <p:nvPr/>
        </p:nvSpPr>
        <p:spPr>
          <a:xfrm>
            <a:off x="4582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a:t>
            </a:r>
            <a:endParaRPr b="0" i="0" sz="1400" u="none" cap="none" strike="noStrike">
              <a:solidFill>
                <a:srgbClr val="000000"/>
              </a:solidFill>
              <a:latin typeface="Arial"/>
              <a:ea typeface="Arial"/>
              <a:cs typeface="Arial"/>
              <a:sym typeface="Arial"/>
            </a:endParaRPr>
          </a:p>
        </p:txBody>
      </p:sp>
      <p:sp>
        <p:nvSpPr>
          <p:cNvPr id="854" name="Google Shape;854;p35"/>
          <p:cNvSpPr txBox="1"/>
          <p:nvPr/>
        </p:nvSpPr>
        <p:spPr>
          <a:xfrm>
            <a:off x="6978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l</a:t>
            </a:r>
            <a:endParaRPr b="0" i="0" sz="1400" u="none" cap="none" strike="noStrike">
              <a:solidFill>
                <a:srgbClr val="000000"/>
              </a:solidFill>
              <a:latin typeface="Arial"/>
              <a:ea typeface="Arial"/>
              <a:cs typeface="Arial"/>
              <a:sym typeface="Arial"/>
            </a:endParaRPr>
          </a:p>
        </p:txBody>
      </p:sp>
      <p:sp>
        <p:nvSpPr>
          <p:cNvPr id="855" name="Google Shape;855;p35"/>
          <p:cNvSpPr txBox="1"/>
          <p:nvPr/>
        </p:nvSpPr>
        <p:spPr>
          <a:xfrm>
            <a:off x="3250550" y="1257863"/>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856" name="Google Shape;856;p35"/>
          <p:cNvSpPr txBox="1"/>
          <p:nvPr/>
        </p:nvSpPr>
        <p:spPr>
          <a:xfrm>
            <a:off x="5780100" y="1257875"/>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x</a:t>
            </a:r>
            <a:endParaRPr b="0" i="0" sz="1400" u="none" cap="none" strike="noStrike">
              <a:solidFill>
                <a:srgbClr val="000000"/>
              </a:solidFill>
              <a:latin typeface="Arial"/>
              <a:ea typeface="Arial"/>
              <a:cs typeface="Arial"/>
              <a:sym typeface="Arial"/>
            </a:endParaRPr>
          </a:p>
        </p:txBody>
      </p:sp>
      <p:sp>
        <p:nvSpPr>
          <p:cNvPr id="857" name="Google Shape;857;p35"/>
          <p:cNvSpPr txBox="1"/>
          <p:nvPr/>
        </p:nvSpPr>
        <p:spPr>
          <a:xfrm>
            <a:off x="346800" y="2724400"/>
            <a:ext cx="5014800" cy="2019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iter	i	j	k	            operation		a	l</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0	0	0	0	c[0][0] += a[0][0] * l[0][0]	M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1	0	0	1	c[0][0] += a[0][1] * l[1][0]	H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2	0	0	2	c[0][0] += a[0][2] * l[2][0]	M	M</a:t>
            </a:r>
            <a:endParaRPr b="0" i="0" sz="1400" u="none" cap="none" strike="noStrike">
              <a:solidFill>
                <a:srgbClr val="000000"/>
              </a:solidFill>
              <a:latin typeface="Arial"/>
              <a:ea typeface="Arial"/>
              <a:cs typeface="Arial"/>
              <a:sym typeface="Arial"/>
            </a:endParaRPr>
          </a:p>
        </p:txBody>
      </p:sp>
      <p:graphicFrame>
        <p:nvGraphicFramePr>
          <p:cNvPr id="858" name="Google Shape;858;p35"/>
          <p:cNvGraphicFramePr/>
          <p:nvPr/>
        </p:nvGraphicFramePr>
        <p:xfrm>
          <a:off x="3939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R cap="flat" cmpd="sng" w="38100">
                      <a:solidFill>
                        <a:srgbClr val="FF0000"/>
                      </a:solidFill>
                      <a:prstDash val="solid"/>
                      <a:round/>
                      <a:headEnd len="sm" w="sm" type="none"/>
                      <a:tailEnd len="sm" w="sm" type="none"/>
                    </a:lnR>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tcPr>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
        <p:nvSpPr>
          <p:cNvPr id="859" name="Google Shape;859;p35"/>
          <p:cNvSpPr txBox="1"/>
          <p:nvPr/>
        </p:nvSpPr>
        <p:spPr>
          <a:xfrm>
            <a:off x="5714875" y="2777800"/>
            <a:ext cx="3145800" cy="1690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sng" cap="none" strike="noStrike">
                <a:solidFill>
                  <a:srgbClr val="000000"/>
                </a:solidFill>
                <a:latin typeface="Arial"/>
                <a:ea typeface="Arial"/>
                <a:cs typeface="Arial"/>
                <a:sym typeface="Arial"/>
              </a:rPr>
              <a:t>Key:</a:t>
            </a:r>
            <a:endParaRPr b="0" i="0" sz="14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Grey = accessed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Dark grey = currently accessing</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Red border = in cache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3" name="Shape 863"/>
        <p:cNvGrpSpPr/>
        <p:nvPr/>
      </p:nvGrpSpPr>
      <p:grpSpPr>
        <a:xfrm>
          <a:off x="0" y="0"/>
          <a:ext cx="0" cy="0"/>
          <a:chOff x="0" y="0"/>
          <a:chExt cx="0" cy="0"/>
        </a:xfrm>
      </p:grpSpPr>
      <p:graphicFrame>
        <p:nvGraphicFramePr>
          <p:cNvPr id="864" name="Google Shape;864;p36"/>
          <p:cNvGraphicFramePr/>
          <p:nvPr/>
        </p:nvGraphicFramePr>
        <p:xfrm>
          <a:off x="12767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865" name="Google Shape;865;p36"/>
          <p:cNvGraphicFramePr/>
          <p:nvPr/>
        </p:nvGraphicFramePr>
        <p:xfrm>
          <a:off x="6335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
        <p:nvSpPr>
          <p:cNvPr id="866" name="Google Shape;866;p36"/>
          <p:cNvSpPr txBox="1"/>
          <p:nvPr/>
        </p:nvSpPr>
        <p:spPr>
          <a:xfrm>
            <a:off x="19190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c</a:t>
            </a:r>
            <a:endParaRPr b="0" i="0" sz="1400" u="none" cap="none" strike="noStrike">
              <a:solidFill>
                <a:srgbClr val="000000"/>
              </a:solidFill>
              <a:latin typeface="Arial"/>
              <a:ea typeface="Arial"/>
              <a:cs typeface="Arial"/>
              <a:sym typeface="Arial"/>
            </a:endParaRPr>
          </a:p>
        </p:txBody>
      </p:sp>
      <p:sp>
        <p:nvSpPr>
          <p:cNvPr id="867" name="Google Shape;867;p36"/>
          <p:cNvSpPr txBox="1"/>
          <p:nvPr/>
        </p:nvSpPr>
        <p:spPr>
          <a:xfrm>
            <a:off x="4582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a:t>
            </a:r>
            <a:endParaRPr b="0" i="0" sz="1400" u="none" cap="none" strike="noStrike">
              <a:solidFill>
                <a:srgbClr val="000000"/>
              </a:solidFill>
              <a:latin typeface="Arial"/>
              <a:ea typeface="Arial"/>
              <a:cs typeface="Arial"/>
              <a:sym typeface="Arial"/>
            </a:endParaRPr>
          </a:p>
        </p:txBody>
      </p:sp>
      <p:sp>
        <p:nvSpPr>
          <p:cNvPr id="868" name="Google Shape;868;p36"/>
          <p:cNvSpPr txBox="1"/>
          <p:nvPr/>
        </p:nvSpPr>
        <p:spPr>
          <a:xfrm>
            <a:off x="6978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l</a:t>
            </a:r>
            <a:endParaRPr b="0" i="0" sz="1400" u="none" cap="none" strike="noStrike">
              <a:solidFill>
                <a:srgbClr val="000000"/>
              </a:solidFill>
              <a:latin typeface="Arial"/>
              <a:ea typeface="Arial"/>
              <a:cs typeface="Arial"/>
              <a:sym typeface="Arial"/>
            </a:endParaRPr>
          </a:p>
        </p:txBody>
      </p:sp>
      <p:sp>
        <p:nvSpPr>
          <p:cNvPr id="869" name="Google Shape;869;p36"/>
          <p:cNvSpPr txBox="1"/>
          <p:nvPr/>
        </p:nvSpPr>
        <p:spPr>
          <a:xfrm>
            <a:off x="3250550" y="1257863"/>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870" name="Google Shape;870;p36"/>
          <p:cNvSpPr txBox="1"/>
          <p:nvPr/>
        </p:nvSpPr>
        <p:spPr>
          <a:xfrm>
            <a:off x="5780100" y="1257875"/>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x</a:t>
            </a:r>
            <a:endParaRPr b="0" i="0" sz="1400" u="none" cap="none" strike="noStrike">
              <a:solidFill>
                <a:srgbClr val="000000"/>
              </a:solidFill>
              <a:latin typeface="Arial"/>
              <a:ea typeface="Arial"/>
              <a:cs typeface="Arial"/>
              <a:sym typeface="Arial"/>
            </a:endParaRPr>
          </a:p>
        </p:txBody>
      </p:sp>
      <p:sp>
        <p:nvSpPr>
          <p:cNvPr id="871" name="Google Shape;871;p36"/>
          <p:cNvSpPr txBox="1"/>
          <p:nvPr/>
        </p:nvSpPr>
        <p:spPr>
          <a:xfrm>
            <a:off x="346800" y="2724400"/>
            <a:ext cx="4884000" cy="2019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iter	i	j	k	            operation</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0	0	0	0	c[0][0] += a[0][0] * l[0][0]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1	0	0	1	c[0][0] += a[0][1] * l[1][0]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2	0	0	2	c[0][0] += a[0][2] * l[2][0]</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3	0	0	3	c[0][0] += a[0][3] * l[3][0]</a:t>
            </a:r>
            <a:endParaRPr b="0" i="0" sz="1400" u="none" cap="none" strike="noStrike">
              <a:solidFill>
                <a:schemeClr val="dk1"/>
              </a:solidFill>
              <a:latin typeface="Arial"/>
              <a:ea typeface="Arial"/>
              <a:cs typeface="Arial"/>
              <a:sym typeface="Arial"/>
            </a:endParaRPr>
          </a:p>
        </p:txBody>
      </p:sp>
      <p:graphicFrame>
        <p:nvGraphicFramePr>
          <p:cNvPr id="872" name="Google Shape;872;p36"/>
          <p:cNvGraphicFramePr/>
          <p:nvPr/>
        </p:nvGraphicFramePr>
        <p:xfrm>
          <a:off x="3939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R cap="flat" cmpd="sng" w="38100">
                      <a:solidFill>
                        <a:srgbClr val="FF0000"/>
                      </a:solidFill>
                      <a:prstDash val="solid"/>
                      <a:round/>
                      <a:headEnd len="sm" w="sm" type="none"/>
                      <a:tailEnd len="sm" w="sm" type="none"/>
                    </a:lnR>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
        <p:nvSpPr>
          <p:cNvPr id="873" name="Google Shape;873;p36"/>
          <p:cNvSpPr txBox="1"/>
          <p:nvPr/>
        </p:nvSpPr>
        <p:spPr>
          <a:xfrm>
            <a:off x="5714875" y="2777800"/>
            <a:ext cx="3145800" cy="1690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sng" cap="none" strike="noStrike">
                <a:solidFill>
                  <a:srgbClr val="000000"/>
                </a:solidFill>
                <a:latin typeface="Arial"/>
                <a:ea typeface="Arial"/>
                <a:cs typeface="Arial"/>
                <a:sym typeface="Arial"/>
              </a:rPr>
              <a:t>Key:</a:t>
            </a:r>
            <a:endParaRPr b="0" i="0" sz="14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Grey = accessed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Dark grey = currently accessing</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Red border = in cache</a:t>
            </a:r>
            <a:endParaRPr b="0" i="0" sz="1400" u="none" cap="none" strike="noStrike">
              <a:solidFill>
                <a:srgbClr val="000000"/>
              </a:solidFill>
              <a:latin typeface="Arial"/>
              <a:ea typeface="Arial"/>
              <a:cs typeface="Arial"/>
              <a:sym typeface="Arial"/>
            </a:endParaRPr>
          </a:p>
        </p:txBody>
      </p:sp>
      <p:sp>
        <p:nvSpPr>
          <p:cNvPr id="874" name="Google Shape;874;p36"/>
          <p:cNvSpPr txBox="1"/>
          <p:nvPr/>
        </p:nvSpPr>
        <p:spPr>
          <a:xfrm>
            <a:off x="4460050" y="2724400"/>
            <a:ext cx="1147800" cy="2289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a	l</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M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8" name="Shape 878"/>
        <p:cNvGrpSpPr/>
        <p:nvPr/>
      </p:nvGrpSpPr>
      <p:grpSpPr>
        <a:xfrm>
          <a:off x="0" y="0"/>
          <a:ext cx="0" cy="0"/>
          <a:chOff x="0" y="0"/>
          <a:chExt cx="0" cy="0"/>
        </a:xfrm>
      </p:grpSpPr>
      <p:graphicFrame>
        <p:nvGraphicFramePr>
          <p:cNvPr id="879" name="Google Shape;879;p37"/>
          <p:cNvGraphicFramePr/>
          <p:nvPr/>
        </p:nvGraphicFramePr>
        <p:xfrm>
          <a:off x="12767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880" name="Google Shape;880;p37"/>
          <p:cNvGraphicFramePr/>
          <p:nvPr/>
        </p:nvGraphicFramePr>
        <p:xfrm>
          <a:off x="6335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38100">
                      <a:solidFill>
                        <a:srgbClr val="FF0000"/>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38100">
                      <a:solidFill>
                        <a:srgbClr val="FF0000"/>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
        <p:nvSpPr>
          <p:cNvPr id="881" name="Google Shape;881;p37"/>
          <p:cNvSpPr txBox="1"/>
          <p:nvPr/>
        </p:nvSpPr>
        <p:spPr>
          <a:xfrm>
            <a:off x="19190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c</a:t>
            </a:r>
            <a:endParaRPr b="0" i="0" sz="1400" u="none" cap="none" strike="noStrike">
              <a:solidFill>
                <a:srgbClr val="000000"/>
              </a:solidFill>
              <a:latin typeface="Arial"/>
              <a:ea typeface="Arial"/>
              <a:cs typeface="Arial"/>
              <a:sym typeface="Arial"/>
            </a:endParaRPr>
          </a:p>
        </p:txBody>
      </p:sp>
      <p:sp>
        <p:nvSpPr>
          <p:cNvPr id="882" name="Google Shape;882;p37"/>
          <p:cNvSpPr txBox="1"/>
          <p:nvPr/>
        </p:nvSpPr>
        <p:spPr>
          <a:xfrm>
            <a:off x="4582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a:t>
            </a:r>
            <a:endParaRPr b="0" i="0" sz="1400" u="none" cap="none" strike="noStrike">
              <a:solidFill>
                <a:srgbClr val="000000"/>
              </a:solidFill>
              <a:latin typeface="Arial"/>
              <a:ea typeface="Arial"/>
              <a:cs typeface="Arial"/>
              <a:sym typeface="Arial"/>
            </a:endParaRPr>
          </a:p>
        </p:txBody>
      </p:sp>
      <p:sp>
        <p:nvSpPr>
          <p:cNvPr id="883" name="Google Shape;883;p37"/>
          <p:cNvSpPr txBox="1"/>
          <p:nvPr/>
        </p:nvSpPr>
        <p:spPr>
          <a:xfrm>
            <a:off x="6978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l</a:t>
            </a:r>
            <a:endParaRPr b="0" i="0" sz="1400" u="none" cap="none" strike="noStrike">
              <a:solidFill>
                <a:srgbClr val="000000"/>
              </a:solidFill>
              <a:latin typeface="Arial"/>
              <a:ea typeface="Arial"/>
              <a:cs typeface="Arial"/>
              <a:sym typeface="Arial"/>
            </a:endParaRPr>
          </a:p>
        </p:txBody>
      </p:sp>
      <p:sp>
        <p:nvSpPr>
          <p:cNvPr id="884" name="Google Shape;884;p37"/>
          <p:cNvSpPr txBox="1"/>
          <p:nvPr/>
        </p:nvSpPr>
        <p:spPr>
          <a:xfrm>
            <a:off x="3250550" y="1257863"/>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885" name="Google Shape;885;p37"/>
          <p:cNvSpPr txBox="1"/>
          <p:nvPr/>
        </p:nvSpPr>
        <p:spPr>
          <a:xfrm>
            <a:off x="5780100" y="1257875"/>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x</a:t>
            </a:r>
            <a:endParaRPr b="0" i="0" sz="1400" u="none" cap="none" strike="noStrike">
              <a:solidFill>
                <a:srgbClr val="000000"/>
              </a:solidFill>
              <a:latin typeface="Arial"/>
              <a:ea typeface="Arial"/>
              <a:cs typeface="Arial"/>
              <a:sym typeface="Arial"/>
            </a:endParaRPr>
          </a:p>
        </p:txBody>
      </p:sp>
      <p:sp>
        <p:nvSpPr>
          <p:cNvPr id="886" name="Google Shape;886;p37"/>
          <p:cNvSpPr txBox="1"/>
          <p:nvPr/>
        </p:nvSpPr>
        <p:spPr>
          <a:xfrm>
            <a:off x="346800" y="2724400"/>
            <a:ext cx="4938300" cy="2019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iter	i	j	k	            operation</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0	0	0	0	c[0][0] += a[0][0] * l[0][0]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1	0	0	1	c[0][0] += a[0][1] * l[1][0]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2	0	0	2	c[0][0] += a[0][2] * l[2][0]</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3	0	0	3	c[0][0] += a[0][3] * l[3][0]</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4	0	1	0	c[0][1] += a[0][0] * l[0][1]</a:t>
            </a:r>
            <a:endParaRPr b="0" i="0" sz="1400" u="none" cap="none" strike="noStrike">
              <a:solidFill>
                <a:schemeClr val="dk1"/>
              </a:solidFill>
              <a:latin typeface="Arial"/>
              <a:ea typeface="Arial"/>
              <a:cs typeface="Arial"/>
              <a:sym typeface="Arial"/>
            </a:endParaRPr>
          </a:p>
        </p:txBody>
      </p:sp>
      <p:graphicFrame>
        <p:nvGraphicFramePr>
          <p:cNvPr id="887" name="Google Shape;887;p37"/>
          <p:cNvGraphicFramePr/>
          <p:nvPr/>
        </p:nvGraphicFramePr>
        <p:xfrm>
          <a:off x="3939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9525">
                      <a:solidFill>
                        <a:srgbClr val="999999"/>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9525">
                      <a:solidFill>
                        <a:srgbClr val="999999"/>
                      </a:solidFill>
                      <a:prstDash val="solid"/>
                      <a:round/>
                      <a:headEnd len="sm" w="sm" type="none"/>
                      <a:tailEnd len="sm" w="sm" type="none"/>
                    </a:lnT>
                  </a:tcPr>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
        <p:nvSpPr>
          <p:cNvPr id="888" name="Google Shape;888;p37"/>
          <p:cNvSpPr txBox="1"/>
          <p:nvPr/>
        </p:nvSpPr>
        <p:spPr>
          <a:xfrm>
            <a:off x="5714875" y="2777800"/>
            <a:ext cx="3145800" cy="1690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sng" cap="none" strike="noStrike">
                <a:solidFill>
                  <a:srgbClr val="000000"/>
                </a:solidFill>
                <a:latin typeface="Arial"/>
                <a:ea typeface="Arial"/>
                <a:cs typeface="Arial"/>
                <a:sym typeface="Arial"/>
              </a:rPr>
              <a:t>Key:</a:t>
            </a:r>
            <a:endParaRPr b="0" i="0" sz="14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Grey = accessed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Dark grey = currently accessing</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Red border = in cache</a:t>
            </a:r>
            <a:endParaRPr b="0" i="0" sz="1400" u="none" cap="none" strike="noStrike">
              <a:solidFill>
                <a:srgbClr val="000000"/>
              </a:solidFill>
              <a:latin typeface="Arial"/>
              <a:ea typeface="Arial"/>
              <a:cs typeface="Arial"/>
              <a:sym typeface="Arial"/>
            </a:endParaRPr>
          </a:p>
        </p:txBody>
      </p:sp>
      <p:sp>
        <p:nvSpPr>
          <p:cNvPr id="889" name="Google Shape;889;p37"/>
          <p:cNvSpPr txBox="1"/>
          <p:nvPr/>
        </p:nvSpPr>
        <p:spPr>
          <a:xfrm>
            <a:off x="4460050" y="2724400"/>
            <a:ext cx="1147800" cy="2289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a	l</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M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3" name="Shape 893"/>
        <p:cNvGrpSpPr/>
        <p:nvPr/>
      </p:nvGrpSpPr>
      <p:grpSpPr>
        <a:xfrm>
          <a:off x="0" y="0"/>
          <a:ext cx="0" cy="0"/>
          <a:chOff x="0" y="0"/>
          <a:chExt cx="0" cy="0"/>
        </a:xfrm>
      </p:grpSpPr>
      <p:graphicFrame>
        <p:nvGraphicFramePr>
          <p:cNvPr id="894" name="Google Shape;894;p38"/>
          <p:cNvGraphicFramePr/>
          <p:nvPr/>
        </p:nvGraphicFramePr>
        <p:xfrm>
          <a:off x="12767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895" name="Google Shape;895;p38"/>
          <p:cNvGraphicFramePr/>
          <p:nvPr/>
        </p:nvGraphicFramePr>
        <p:xfrm>
          <a:off x="6335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38100">
                      <a:solidFill>
                        <a:srgbClr val="FF0000"/>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38100">
                      <a:solidFill>
                        <a:srgbClr val="FF0000"/>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
        <p:nvSpPr>
          <p:cNvPr id="896" name="Google Shape;896;p38"/>
          <p:cNvSpPr txBox="1"/>
          <p:nvPr/>
        </p:nvSpPr>
        <p:spPr>
          <a:xfrm>
            <a:off x="19190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c</a:t>
            </a:r>
            <a:endParaRPr b="0" i="0" sz="1400" u="none" cap="none" strike="noStrike">
              <a:solidFill>
                <a:srgbClr val="000000"/>
              </a:solidFill>
              <a:latin typeface="Arial"/>
              <a:ea typeface="Arial"/>
              <a:cs typeface="Arial"/>
              <a:sym typeface="Arial"/>
            </a:endParaRPr>
          </a:p>
        </p:txBody>
      </p:sp>
      <p:sp>
        <p:nvSpPr>
          <p:cNvPr id="897" name="Google Shape;897;p38"/>
          <p:cNvSpPr txBox="1"/>
          <p:nvPr/>
        </p:nvSpPr>
        <p:spPr>
          <a:xfrm>
            <a:off x="4582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a:t>
            </a:r>
            <a:endParaRPr b="0" i="0" sz="1400" u="none" cap="none" strike="noStrike">
              <a:solidFill>
                <a:srgbClr val="000000"/>
              </a:solidFill>
              <a:latin typeface="Arial"/>
              <a:ea typeface="Arial"/>
              <a:cs typeface="Arial"/>
              <a:sym typeface="Arial"/>
            </a:endParaRPr>
          </a:p>
        </p:txBody>
      </p:sp>
      <p:sp>
        <p:nvSpPr>
          <p:cNvPr id="898" name="Google Shape;898;p38"/>
          <p:cNvSpPr txBox="1"/>
          <p:nvPr/>
        </p:nvSpPr>
        <p:spPr>
          <a:xfrm>
            <a:off x="6978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l</a:t>
            </a:r>
            <a:endParaRPr b="0" i="0" sz="1400" u="none" cap="none" strike="noStrike">
              <a:solidFill>
                <a:srgbClr val="000000"/>
              </a:solidFill>
              <a:latin typeface="Arial"/>
              <a:ea typeface="Arial"/>
              <a:cs typeface="Arial"/>
              <a:sym typeface="Arial"/>
            </a:endParaRPr>
          </a:p>
        </p:txBody>
      </p:sp>
      <p:sp>
        <p:nvSpPr>
          <p:cNvPr id="899" name="Google Shape;899;p38"/>
          <p:cNvSpPr txBox="1"/>
          <p:nvPr/>
        </p:nvSpPr>
        <p:spPr>
          <a:xfrm>
            <a:off x="3250550" y="1257863"/>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900" name="Google Shape;900;p38"/>
          <p:cNvSpPr txBox="1"/>
          <p:nvPr/>
        </p:nvSpPr>
        <p:spPr>
          <a:xfrm>
            <a:off x="5780100" y="1257875"/>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x</a:t>
            </a:r>
            <a:endParaRPr b="0" i="0" sz="1400" u="none" cap="none" strike="noStrike">
              <a:solidFill>
                <a:srgbClr val="000000"/>
              </a:solidFill>
              <a:latin typeface="Arial"/>
              <a:ea typeface="Arial"/>
              <a:cs typeface="Arial"/>
              <a:sym typeface="Arial"/>
            </a:endParaRPr>
          </a:p>
        </p:txBody>
      </p:sp>
      <p:sp>
        <p:nvSpPr>
          <p:cNvPr id="901" name="Google Shape;901;p38"/>
          <p:cNvSpPr txBox="1"/>
          <p:nvPr/>
        </p:nvSpPr>
        <p:spPr>
          <a:xfrm>
            <a:off x="346800" y="2724400"/>
            <a:ext cx="4872900" cy="2019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iter	i	j	k	            operation</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0	0	0	0	c[0][0] += a[0][0] * l[0][0]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1	0	0	1	c[0][0] += a[0][1] * l[1][0]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2	0	0	2	c[0][0] += a[0][2] * l[2][0]</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3	0	0	3	c[0][0] += a[0][3] * l[3][0]</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4	0	1	0	c[0][1] += a[0][0] * l[0][1]</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5	0	1	1	c[0][1] += a[0][1] * l[1][1]</a:t>
            </a:r>
            <a:endParaRPr b="0" i="0" sz="1400" u="none" cap="none" strike="noStrike">
              <a:solidFill>
                <a:schemeClr val="dk1"/>
              </a:solidFill>
              <a:latin typeface="Arial"/>
              <a:ea typeface="Arial"/>
              <a:cs typeface="Arial"/>
              <a:sym typeface="Arial"/>
            </a:endParaRPr>
          </a:p>
        </p:txBody>
      </p:sp>
      <p:graphicFrame>
        <p:nvGraphicFramePr>
          <p:cNvPr id="902" name="Google Shape;902;p38"/>
          <p:cNvGraphicFramePr/>
          <p:nvPr/>
        </p:nvGraphicFramePr>
        <p:xfrm>
          <a:off x="3939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9525">
                      <a:solidFill>
                        <a:srgbClr val="999999"/>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9525">
                      <a:solidFill>
                        <a:srgbClr val="999999"/>
                      </a:solidFill>
                      <a:prstDash val="solid"/>
                      <a:round/>
                      <a:headEnd len="sm" w="sm" type="none"/>
                      <a:tailEnd len="sm" w="sm" type="none"/>
                    </a:lnT>
                  </a:tcPr>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
        <p:nvSpPr>
          <p:cNvPr id="903" name="Google Shape;903;p38"/>
          <p:cNvSpPr txBox="1"/>
          <p:nvPr/>
        </p:nvSpPr>
        <p:spPr>
          <a:xfrm>
            <a:off x="5714875" y="2777800"/>
            <a:ext cx="3145800" cy="1690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sng" cap="none" strike="noStrike">
                <a:solidFill>
                  <a:srgbClr val="000000"/>
                </a:solidFill>
                <a:latin typeface="Arial"/>
                <a:ea typeface="Arial"/>
                <a:cs typeface="Arial"/>
                <a:sym typeface="Arial"/>
              </a:rPr>
              <a:t>Key:</a:t>
            </a:r>
            <a:endParaRPr b="0" i="0" sz="14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Grey = accessed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Dark grey = currently accessing</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Red border = in cache</a:t>
            </a:r>
            <a:endParaRPr b="0" i="0" sz="1400" u="none" cap="none" strike="noStrike">
              <a:solidFill>
                <a:srgbClr val="000000"/>
              </a:solidFill>
              <a:latin typeface="Arial"/>
              <a:ea typeface="Arial"/>
              <a:cs typeface="Arial"/>
              <a:sym typeface="Arial"/>
            </a:endParaRPr>
          </a:p>
        </p:txBody>
      </p:sp>
      <p:sp>
        <p:nvSpPr>
          <p:cNvPr id="904" name="Google Shape;904;p38"/>
          <p:cNvSpPr txBox="1"/>
          <p:nvPr/>
        </p:nvSpPr>
        <p:spPr>
          <a:xfrm>
            <a:off x="4460050" y="2724400"/>
            <a:ext cx="1147800" cy="2289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a	l</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M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8" name="Shape 908"/>
        <p:cNvGrpSpPr/>
        <p:nvPr/>
      </p:nvGrpSpPr>
      <p:grpSpPr>
        <a:xfrm>
          <a:off x="0" y="0"/>
          <a:ext cx="0" cy="0"/>
          <a:chOff x="0" y="0"/>
          <a:chExt cx="0" cy="0"/>
        </a:xfrm>
      </p:grpSpPr>
      <p:graphicFrame>
        <p:nvGraphicFramePr>
          <p:cNvPr id="909" name="Google Shape;909;p39"/>
          <p:cNvGraphicFramePr/>
          <p:nvPr/>
        </p:nvGraphicFramePr>
        <p:xfrm>
          <a:off x="12767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910" name="Google Shape;910;p39"/>
          <p:cNvGraphicFramePr/>
          <p:nvPr/>
        </p:nvGraphicFramePr>
        <p:xfrm>
          <a:off x="6335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38100">
                      <a:solidFill>
                        <a:srgbClr val="FF0000"/>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38100">
                      <a:solidFill>
                        <a:srgbClr val="FF0000"/>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
        <p:nvSpPr>
          <p:cNvPr id="911" name="Google Shape;911;p39"/>
          <p:cNvSpPr txBox="1"/>
          <p:nvPr/>
        </p:nvSpPr>
        <p:spPr>
          <a:xfrm>
            <a:off x="19190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c</a:t>
            </a:r>
            <a:endParaRPr b="0" i="0" sz="1400" u="none" cap="none" strike="noStrike">
              <a:solidFill>
                <a:srgbClr val="000000"/>
              </a:solidFill>
              <a:latin typeface="Arial"/>
              <a:ea typeface="Arial"/>
              <a:cs typeface="Arial"/>
              <a:sym typeface="Arial"/>
            </a:endParaRPr>
          </a:p>
        </p:txBody>
      </p:sp>
      <p:sp>
        <p:nvSpPr>
          <p:cNvPr id="912" name="Google Shape;912;p39"/>
          <p:cNvSpPr txBox="1"/>
          <p:nvPr/>
        </p:nvSpPr>
        <p:spPr>
          <a:xfrm>
            <a:off x="4582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a:t>
            </a:r>
            <a:endParaRPr b="0" i="0" sz="1400" u="none" cap="none" strike="noStrike">
              <a:solidFill>
                <a:srgbClr val="000000"/>
              </a:solidFill>
              <a:latin typeface="Arial"/>
              <a:ea typeface="Arial"/>
              <a:cs typeface="Arial"/>
              <a:sym typeface="Arial"/>
            </a:endParaRPr>
          </a:p>
        </p:txBody>
      </p:sp>
      <p:sp>
        <p:nvSpPr>
          <p:cNvPr id="913" name="Google Shape;913;p39"/>
          <p:cNvSpPr txBox="1"/>
          <p:nvPr/>
        </p:nvSpPr>
        <p:spPr>
          <a:xfrm>
            <a:off x="6978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l</a:t>
            </a:r>
            <a:endParaRPr b="0" i="0" sz="1400" u="none" cap="none" strike="noStrike">
              <a:solidFill>
                <a:srgbClr val="000000"/>
              </a:solidFill>
              <a:latin typeface="Arial"/>
              <a:ea typeface="Arial"/>
              <a:cs typeface="Arial"/>
              <a:sym typeface="Arial"/>
            </a:endParaRPr>
          </a:p>
        </p:txBody>
      </p:sp>
      <p:sp>
        <p:nvSpPr>
          <p:cNvPr id="914" name="Google Shape;914;p39"/>
          <p:cNvSpPr txBox="1"/>
          <p:nvPr/>
        </p:nvSpPr>
        <p:spPr>
          <a:xfrm>
            <a:off x="3250550" y="1257863"/>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915" name="Google Shape;915;p39"/>
          <p:cNvSpPr txBox="1"/>
          <p:nvPr/>
        </p:nvSpPr>
        <p:spPr>
          <a:xfrm>
            <a:off x="5780100" y="1257875"/>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x</a:t>
            </a:r>
            <a:endParaRPr b="0" i="0" sz="1400" u="none" cap="none" strike="noStrike">
              <a:solidFill>
                <a:srgbClr val="000000"/>
              </a:solidFill>
              <a:latin typeface="Arial"/>
              <a:ea typeface="Arial"/>
              <a:cs typeface="Arial"/>
              <a:sym typeface="Arial"/>
            </a:endParaRPr>
          </a:p>
        </p:txBody>
      </p:sp>
      <p:sp>
        <p:nvSpPr>
          <p:cNvPr id="916" name="Google Shape;916;p39"/>
          <p:cNvSpPr txBox="1"/>
          <p:nvPr/>
        </p:nvSpPr>
        <p:spPr>
          <a:xfrm>
            <a:off x="346800" y="2724400"/>
            <a:ext cx="4687800" cy="2019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iter	i	j	k	            operation</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0	0	0	0	c[0][0] += a[0][0] * l[0][0]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1	0	0	1	c[0][0] += a[0][1] * l[1][0]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2	0	0	2	c[0][0] += a[0][2] * l[2][0]</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3	0	0	3	c[0][0] += a[0][3] * l[3][0]</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4	0	1	0	c[0][1] += a[0][0] * l[0][1]</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5	0	1	1	c[0][1] += a[0][1] * l[1][1]</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6	0	1	2	c[0][1] += a[0][2] * l[2][1]</a:t>
            </a:r>
            <a:endParaRPr b="0" i="0" sz="1400" u="none" cap="none" strike="noStrike">
              <a:solidFill>
                <a:schemeClr val="dk1"/>
              </a:solidFill>
              <a:latin typeface="Arial"/>
              <a:ea typeface="Arial"/>
              <a:cs typeface="Arial"/>
              <a:sym typeface="Arial"/>
            </a:endParaRPr>
          </a:p>
        </p:txBody>
      </p:sp>
      <p:graphicFrame>
        <p:nvGraphicFramePr>
          <p:cNvPr id="917" name="Google Shape;917;p39"/>
          <p:cNvGraphicFramePr/>
          <p:nvPr/>
        </p:nvGraphicFramePr>
        <p:xfrm>
          <a:off x="3939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38100">
                      <a:solidFill>
                        <a:srgbClr val="FF0000"/>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9525">
                      <a:solidFill>
                        <a:srgbClr val="999999"/>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9525">
                      <a:solidFill>
                        <a:srgbClr val="999999"/>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
        <p:nvSpPr>
          <p:cNvPr id="918" name="Google Shape;918;p39"/>
          <p:cNvSpPr txBox="1"/>
          <p:nvPr/>
        </p:nvSpPr>
        <p:spPr>
          <a:xfrm>
            <a:off x="5714875" y="2777800"/>
            <a:ext cx="3145800" cy="1690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sng" cap="none" strike="noStrike">
                <a:solidFill>
                  <a:srgbClr val="000000"/>
                </a:solidFill>
                <a:latin typeface="Arial"/>
                <a:ea typeface="Arial"/>
                <a:cs typeface="Arial"/>
                <a:sym typeface="Arial"/>
              </a:rPr>
              <a:t>Key:</a:t>
            </a:r>
            <a:endParaRPr b="0" i="0" sz="14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Grey = accessed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Dark grey = currently accessing</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Red border = in cache</a:t>
            </a:r>
            <a:endParaRPr b="0" i="0" sz="1400" u="none" cap="none" strike="noStrike">
              <a:solidFill>
                <a:srgbClr val="000000"/>
              </a:solidFill>
              <a:latin typeface="Arial"/>
              <a:ea typeface="Arial"/>
              <a:cs typeface="Arial"/>
              <a:sym typeface="Arial"/>
            </a:endParaRPr>
          </a:p>
        </p:txBody>
      </p:sp>
      <p:sp>
        <p:nvSpPr>
          <p:cNvPr id="919" name="Google Shape;919;p39"/>
          <p:cNvSpPr txBox="1"/>
          <p:nvPr/>
        </p:nvSpPr>
        <p:spPr>
          <a:xfrm>
            <a:off x="4460050" y="2724400"/>
            <a:ext cx="1147800" cy="2289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a	l</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M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4"/>
          <p:cNvSpPr txBox="1"/>
          <p:nvPr/>
        </p:nvSpPr>
        <p:spPr>
          <a:xfrm>
            <a:off x="628560" y="273960"/>
            <a:ext cx="7886400" cy="9939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Logistics</a:t>
            </a:r>
            <a:endParaRPr b="0" i="0" sz="1350" u="none" cap="none" strike="noStrike">
              <a:solidFill>
                <a:srgbClr val="000000"/>
              </a:solidFill>
              <a:latin typeface="Arial"/>
              <a:ea typeface="Arial"/>
              <a:cs typeface="Arial"/>
              <a:sym typeface="Arial"/>
            </a:endParaRPr>
          </a:p>
        </p:txBody>
      </p:sp>
      <p:sp>
        <p:nvSpPr>
          <p:cNvPr id="186" name="Google Shape;186;p4"/>
          <p:cNvSpPr txBox="1"/>
          <p:nvPr/>
        </p:nvSpPr>
        <p:spPr>
          <a:xfrm>
            <a:off x="628550" y="1369075"/>
            <a:ext cx="8109300" cy="3263100"/>
          </a:xfrm>
          <a:prstGeom prst="rect">
            <a:avLst/>
          </a:prstGeom>
          <a:noFill/>
          <a:ln>
            <a:noFill/>
          </a:ln>
        </p:spPr>
        <p:txBody>
          <a:bodyPr anchorCtr="0" anchor="t" bIns="45700" lIns="91425" spcFirstLastPara="1" rIns="91425" wrap="square" tIns="45700">
            <a:noAutofit/>
          </a:bodyPr>
          <a:lstStyle/>
          <a:p>
            <a:pPr indent="-381000" lvl="0" marL="457200" marR="0" rtl="0" algn="l">
              <a:lnSpc>
                <a:spcPct val="150000"/>
              </a:lnSpc>
              <a:spcBef>
                <a:spcPts val="0"/>
              </a:spcBef>
              <a:spcAft>
                <a:spcPts val="0"/>
              </a:spcAft>
              <a:buClr>
                <a:srgbClr val="990000"/>
              </a:buClr>
              <a:buSzPts val="2400"/>
              <a:buFont typeface="Arial"/>
              <a:buChar char="■"/>
            </a:pPr>
            <a:r>
              <a:rPr b="0" i="0" lang="en-US" sz="2400" u="none" cap="none" strike="noStrike">
                <a:solidFill>
                  <a:schemeClr val="dk1"/>
                </a:solidFill>
                <a:latin typeface="Arial"/>
                <a:ea typeface="Arial"/>
                <a:cs typeface="Arial"/>
                <a:sym typeface="Arial"/>
              </a:rPr>
              <a:t>Cache Lab is due </a:t>
            </a:r>
            <a:r>
              <a:rPr b="1" i="0" lang="en-US" sz="2400" u="none" cap="none" strike="noStrike">
                <a:solidFill>
                  <a:schemeClr val="dk1"/>
                </a:solidFill>
                <a:latin typeface="Arial"/>
                <a:ea typeface="Arial"/>
                <a:cs typeface="Arial"/>
                <a:sym typeface="Arial"/>
              </a:rPr>
              <a:t>Tuesday, Oct. 20th</a:t>
            </a:r>
            <a:r>
              <a:rPr b="0" i="0" lang="en-US" sz="2400" u="none" cap="none" strike="noStrike">
                <a:solidFill>
                  <a:schemeClr val="dk1"/>
                </a:solidFill>
                <a:latin typeface="Arial"/>
                <a:ea typeface="Arial"/>
                <a:cs typeface="Arial"/>
                <a:sym typeface="Arial"/>
              </a:rPr>
              <a:t> at 11:59pm</a:t>
            </a:r>
            <a:endParaRPr b="0" i="0" sz="2400" u="none" cap="none" strike="noStrike">
              <a:solidFill>
                <a:schemeClr val="dk1"/>
              </a:solidFill>
              <a:latin typeface="Arial"/>
              <a:ea typeface="Arial"/>
              <a:cs typeface="Arial"/>
              <a:sym typeface="Arial"/>
            </a:endParaRPr>
          </a:p>
          <a:p>
            <a:pPr indent="-381000" lvl="0" marL="457200" marR="0" rtl="0" algn="l">
              <a:lnSpc>
                <a:spcPct val="150000"/>
              </a:lnSpc>
              <a:spcBef>
                <a:spcPts val="0"/>
              </a:spcBef>
              <a:spcAft>
                <a:spcPts val="0"/>
              </a:spcAft>
              <a:buClr>
                <a:srgbClr val="990000"/>
              </a:buClr>
              <a:buSzPts val="2400"/>
              <a:buFont typeface="Arial"/>
              <a:buChar char="■"/>
            </a:pPr>
            <a:r>
              <a:rPr b="0" i="0" lang="en-US" sz="2400" u="none" cap="none" strike="noStrike">
                <a:solidFill>
                  <a:schemeClr val="dk1"/>
                </a:solidFill>
                <a:latin typeface="Arial"/>
                <a:ea typeface="Arial"/>
                <a:cs typeface="Arial"/>
                <a:sym typeface="Arial"/>
              </a:rPr>
              <a:t>Drop date is</a:t>
            </a:r>
            <a:r>
              <a:rPr b="1" i="0" lang="en-US" sz="2400" u="none" cap="none" strike="noStrike">
                <a:solidFill>
                  <a:schemeClr val="dk1"/>
                </a:solidFill>
                <a:latin typeface="Arial"/>
                <a:ea typeface="Arial"/>
                <a:cs typeface="Arial"/>
                <a:sym typeface="Arial"/>
              </a:rPr>
              <a:t> TODAY!!</a:t>
            </a:r>
            <a:endParaRPr b="0" i="0" sz="2400" u="none" cap="none" strike="noStrike">
              <a:solidFill>
                <a:schemeClr val="dk1"/>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2400"/>
              <a:buFont typeface="Arial"/>
              <a:buNone/>
            </a:pPr>
            <a:r>
              <a:t/>
            </a:r>
            <a:endParaRPr b="0" i="0" sz="2400" u="none" cap="none" strike="noStrike">
              <a:solidFill>
                <a:schemeClr val="dk1"/>
              </a:solidFill>
              <a:latin typeface="Arial"/>
              <a:ea typeface="Arial"/>
              <a:cs typeface="Arial"/>
              <a:sym typeface="Arial"/>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3" name="Shape 923"/>
        <p:cNvGrpSpPr/>
        <p:nvPr/>
      </p:nvGrpSpPr>
      <p:grpSpPr>
        <a:xfrm>
          <a:off x="0" y="0"/>
          <a:ext cx="0" cy="0"/>
          <a:chOff x="0" y="0"/>
          <a:chExt cx="0" cy="0"/>
        </a:xfrm>
      </p:grpSpPr>
      <p:graphicFrame>
        <p:nvGraphicFramePr>
          <p:cNvPr id="924" name="Google Shape;924;p40"/>
          <p:cNvGraphicFramePr/>
          <p:nvPr/>
        </p:nvGraphicFramePr>
        <p:xfrm>
          <a:off x="12767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925" name="Google Shape;925;p40"/>
          <p:cNvGraphicFramePr/>
          <p:nvPr/>
        </p:nvGraphicFramePr>
        <p:xfrm>
          <a:off x="6335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
        <p:nvSpPr>
          <p:cNvPr id="926" name="Google Shape;926;p40"/>
          <p:cNvSpPr txBox="1"/>
          <p:nvPr/>
        </p:nvSpPr>
        <p:spPr>
          <a:xfrm>
            <a:off x="19190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c</a:t>
            </a:r>
            <a:endParaRPr b="0" i="0" sz="1400" u="none" cap="none" strike="noStrike">
              <a:solidFill>
                <a:srgbClr val="000000"/>
              </a:solidFill>
              <a:latin typeface="Arial"/>
              <a:ea typeface="Arial"/>
              <a:cs typeface="Arial"/>
              <a:sym typeface="Arial"/>
            </a:endParaRPr>
          </a:p>
        </p:txBody>
      </p:sp>
      <p:sp>
        <p:nvSpPr>
          <p:cNvPr id="927" name="Google Shape;927;p40"/>
          <p:cNvSpPr txBox="1"/>
          <p:nvPr/>
        </p:nvSpPr>
        <p:spPr>
          <a:xfrm>
            <a:off x="4582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a:t>
            </a:r>
            <a:endParaRPr b="0" i="0" sz="1400" u="none" cap="none" strike="noStrike">
              <a:solidFill>
                <a:srgbClr val="000000"/>
              </a:solidFill>
              <a:latin typeface="Arial"/>
              <a:ea typeface="Arial"/>
              <a:cs typeface="Arial"/>
              <a:sym typeface="Arial"/>
            </a:endParaRPr>
          </a:p>
        </p:txBody>
      </p:sp>
      <p:sp>
        <p:nvSpPr>
          <p:cNvPr id="928" name="Google Shape;928;p40"/>
          <p:cNvSpPr txBox="1"/>
          <p:nvPr/>
        </p:nvSpPr>
        <p:spPr>
          <a:xfrm>
            <a:off x="6978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l</a:t>
            </a:r>
            <a:endParaRPr b="0" i="0" sz="1400" u="none" cap="none" strike="noStrike">
              <a:solidFill>
                <a:srgbClr val="000000"/>
              </a:solidFill>
              <a:latin typeface="Arial"/>
              <a:ea typeface="Arial"/>
              <a:cs typeface="Arial"/>
              <a:sym typeface="Arial"/>
            </a:endParaRPr>
          </a:p>
        </p:txBody>
      </p:sp>
      <p:sp>
        <p:nvSpPr>
          <p:cNvPr id="929" name="Google Shape;929;p40"/>
          <p:cNvSpPr txBox="1"/>
          <p:nvPr/>
        </p:nvSpPr>
        <p:spPr>
          <a:xfrm>
            <a:off x="3250550" y="1257863"/>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930" name="Google Shape;930;p40"/>
          <p:cNvSpPr txBox="1"/>
          <p:nvPr/>
        </p:nvSpPr>
        <p:spPr>
          <a:xfrm>
            <a:off x="5780100" y="1257875"/>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x</a:t>
            </a:r>
            <a:endParaRPr b="0" i="0" sz="1400" u="none" cap="none" strike="noStrike">
              <a:solidFill>
                <a:srgbClr val="000000"/>
              </a:solidFill>
              <a:latin typeface="Arial"/>
              <a:ea typeface="Arial"/>
              <a:cs typeface="Arial"/>
              <a:sym typeface="Arial"/>
            </a:endParaRPr>
          </a:p>
        </p:txBody>
      </p:sp>
      <p:sp>
        <p:nvSpPr>
          <p:cNvPr id="931" name="Google Shape;931;p40"/>
          <p:cNvSpPr txBox="1"/>
          <p:nvPr/>
        </p:nvSpPr>
        <p:spPr>
          <a:xfrm>
            <a:off x="346800" y="2724400"/>
            <a:ext cx="4741500" cy="2019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iter	i	j	k	            operation</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0	0	0	0	c[0][0] += a[0][0] * l[0][0]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1	0	0	1	c[0][0] += a[0][1] * l[1][0]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2	0	0	2	c[0][0] += a[0][2] * l[2][0]</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3	0	0	3	c[0][0] += a[0][3] * l[3][0]</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4	0	1	0	c[0][1] += a[0][0] * l[0][1]</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5	0	1	1	c[0][1] += a[0][1] * l[1][1]</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6	0	1	2	c[0][1] += a[0][2] * l[2][1]</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7	0	1	3	c[0][1] += a[0][3] * l[3][1]</a:t>
            </a:r>
            <a:endParaRPr b="0" i="0" sz="1400" u="none" cap="none" strike="noStrike">
              <a:solidFill>
                <a:schemeClr val="dk1"/>
              </a:solidFill>
              <a:latin typeface="Arial"/>
              <a:ea typeface="Arial"/>
              <a:cs typeface="Arial"/>
              <a:sym typeface="Arial"/>
            </a:endParaRPr>
          </a:p>
        </p:txBody>
      </p:sp>
      <p:graphicFrame>
        <p:nvGraphicFramePr>
          <p:cNvPr id="932" name="Google Shape;932;p40"/>
          <p:cNvGraphicFramePr/>
          <p:nvPr/>
        </p:nvGraphicFramePr>
        <p:xfrm>
          <a:off x="3939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38100">
                      <a:solidFill>
                        <a:srgbClr val="FF0000"/>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9525">
                      <a:solidFill>
                        <a:srgbClr val="999999"/>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9525">
                      <a:solidFill>
                        <a:srgbClr val="999999"/>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
        <p:nvSpPr>
          <p:cNvPr id="933" name="Google Shape;933;p40"/>
          <p:cNvSpPr txBox="1"/>
          <p:nvPr/>
        </p:nvSpPr>
        <p:spPr>
          <a:xfrm>
            <a:off x="5714875" y="2777800"/>
            <a:ext cx="3145800" cy="1690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sng" cap="none" strike="noStrike">
                <a:solidFill>
                  <a:srgbClr val="000000"/>
                </a:solidFill>
                <a:latin typeface="Arial"/>
                <a:ea typeface="Arial"/>
                <a:cs typeface="Arial"/>
                <a:sym typeface="Arial"/>
              </a:rPr>
              <a:t>Key:</a:t>
            </a:r>
            <a:endParaRPr b="0" i="0" sz="14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Grey = accessed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Dark grey = currently accessing</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Red border = in cache</a:t>
            </a:r>
            <a:endParaRPr b="0" i="0" sz="1400" u="none" cap="none" strike="noStrike">
              <a:solidFill>
                <a:srgbClr val="000000"/>
              </a:solidFill>
              <a:latin typeface="Arial"/>
              <a:ea typeface="Arial"/>
              <a:cs typeface="Arial"/>
              <a:sym typeface="Arial"/>
            </a:endParaRPr>
          </a:p>
        </p:txBody>
      </p:sp>
      <p:sp>
        <p:nvSpPr>
          <p:cNvPr id="934" name="Google Shape;934;p40"/>
          <p:cNvSpPr txBox="1"/>
          <p:nvPr/>
        </p:nvSpPr>
        <p:spPr>
          <a:xfrm>
            <a:off x="4460050" y="2724400"/>
            <a:ext cx="1147800" cy="2289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a	l</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M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8" name="Shape 938"/>
        <p:cNvGrpSpPr/>
        <p:nvPr/>
      </p:nvGrpSpPr>
      <p:grpSpPr>
        <a:xfrm>
          <a:off x="0" y="0"/>
          <a:ext cx="0" cy="0"/>
          <a:chOff x="0" y="0"/>
          <a:chExt cx="0" cy="0"/>
        </a:xfrm>
      </p:grpSpPr>
      <p:graphicFrame>
        <p:nvGraphicFramePr>
          <p:cNvPr id="939" name="Google Shape;939;p41"/>
          <p:cNvGraphicFramePr/>
          <p:nvPr/>
        </p:nvGraphicFramePr>
        <p:xfrm>
          <a:off x="12767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940" name="Google Shape;940;p41"/>
          <p:cNvGraphicFramePr/>
          <p:nvPr/>
        </p:nvGraphicFramePr>
        <p:xfrm>
          <a:off x="6335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
        <p:nvSpPr>
          <p:cNvPr id="941" name="Google Shape;941;p41"/>
          <p:cNvSpPr txBox="1"/>
          <p:nvPr/>
        </p:nvSpPr>
        <p:spPr>
          <a:xfrm>
            <a:off x="19190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c</a:t>
            </a:r>
            <a:endParaRPr b="0" i="0" sz="1400" u="none" cap="none" strike="noStrike">
              <a:solidFill>
                <a:srgbClr val="000000"/>
              </a:solidFill>
              <a:latin typeface="Arial"/>
              <a:ea typeface="Arial"/>
              <a:cs typeface="Arial"/>
              <a:sym typeface="Arial"/>
            </a:endParaRPr>
          </a:p>
        </p:txBody>
      </p:sp>
      <p:sp>
        <p:nvSpPr>
          <p:cNvPr id="942" name="Google Shape;942;p41"/>
          <p:cNvSpPr txBox="1"/>
          <p:nvPr/>
        </p:nvSpPr>
        <p:spPr>
          <a:xfrm>
            <a:off x="4582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a:t>
            </a:r>
            <a:endParaRPr b="0" i="0" sz="1400" u="none" cap="none" strike="noStrike">
              <a:solidFill>
                <a:srgbClr val="000000"/>
              </a:solidFill>
              <a:latin typeface="Arial"/>
              <a:ea typeface="Arial"/>
              <a:cs typeface="Arial"/>
              <a:sym typeface="Arial"/>
            </a:endParaRPr>
          </a:p>
        </p:txBody>
      </p:sp>
      <p:sp>
        <p:nvSpPr>
          <p:cNvPr id="943" name="Google Shape;943;p41"/>
          <p:cNvSpPr txBox="1"/>
          <p:nvPr/>
        </p:nvSpPr>
        <p:spPr>
          <a:xfrm>
            <a:off x="6978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l</a:t>
            </a:r>
            <a:endParaRPr b="0" i="0" sz="1400" u="none" cap="none" strike="noStrike">
              <a:solidFill>
                <a:srgbClr val="000000"/>
              </a:solidFill>
              <a:latin typeface="Arial"/>
              <a:ea typeface="Arial"/>
              <a:cs typeface="Arial"/>
              <a:sym typeface="Arial"/>
            </a:endParaRPr>
          </a:p>
        </p:txBody>
      </p:sp>
      <p:sp>
        <p:nvSpPr>
          <p:cNvPr id="944" name="Google Shape;944;p41"/>
          <p:cNvSpPr txBox="1"/>
          <p:nvPr/>
        </p:nvSpPr>
        <p:spPr>
          <a:xfrm>
            <a:off x="3250550" y="1257863"/>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945" name="Google Shape;945;p41"/>
          <p:cNvSpPr txBox="1"/>
          <p:nvPr/>
        </p:nvSpPr>
        <p:spPr>
          <a:xfrm>
            <a:off x="5780100" y="1257875"/>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x</a:t>
            </a:r>
            <a:endParaRPr b="0" i="0" sz="1400" u="none" cap="none" strike="noStrike">
              <a:solidFill>
                <a:srgbClr val="000000"/>
              </a:solidFill>
              <a:latin typeface="Arial"/>
              <a:ea typeface="Arial"/>
              <a:cs typeface="Arial"/>
              <a:sym typeface="Arial"/>
            </a:endParaRPr>
          </a:p>
        </p:txBody>
      </p:sp>
      <p:sp>
        <p:nvSpPr>
          <p:cNvPr id="946" name="Google Shape;946;p41"/>
          <p:cNvSpPr txBox="1"/>
          <p:nvPr/>
        </p:nvSpPr>
        <p:spPr>
          <a:xfrm>
            <a:off x="346800" y="2724400"/>
            <a:ext cx="4905600" cy="2019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iter	i	j	k	            operation</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0	0	0	0	c[0][0] += a[0][0] * l[0][0]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1	0	0	1	c[0][0] += a[0][1] * l[1][0]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2	0	0	2	c[0][0] += a[0][2] * l[2][0]</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3	0	0	3	c[0][0] += a[0][3] * l[3][0]</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4	0	1	0	c[0][1] += a[0][0] * l[0][1]</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5	0	1	1	c[0][1] += a[0][1] * l[1][1]</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6	0	1	2	c[0][1] += a[0][2] * l[2][1]</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7	0	1	3	c[0][1] += a[0][3] * l[3][1]</a:t>
            </a:r>
            <a:endParaRPr b="0" i="0" sz="1400" u="none" cap="none" strike="noStrike">
              <a:solidFill>
                <a:schemeClr val="dk1"/>
              </a:solidFill>
              <a:latin typeface="Arial"/>
              <a:ea typeface="Arial"/>
              <a:cs typeface="Arial"/>
              <a:sym typeface="Arial"/>
            </a:endParaRPr>
          </a:p>
        </p:txBody>
      </p:sp>
      <p:graphicFrame>
        <p:nvGraphicFramePr>
          <p:cNvPr id="947" name="Google Shape;947;p41"/>
          <p:cNvGraphicFramePr/>
          <p:nvPr/>
        </p:nvGraphicFramePr>
        <p:xfrm>
          <a:off x="3939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38100">
                      <a:solidFill>
                        <a:srgbClr val="FF0000"/>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9525">
                      <a:solidFill>
                        <a:srgbClr val="999999"/>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9525">
                      <a:solidFill>
                        <a:srgbClr val="999999"/>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
        <p:nvSpPr>
          <p:cNvPr id="948" name="Google Shape;948;p41"/>
          <p:cNvSpPr txBox="1"/>
          <p:nvPr/>
        </p:nvSpPr>
        <p:spPr>
          <a:xfrm>
            <a:off x="6154650" y="3853825"/>
            <a:ext cx="2403900" cy="435000"/>
          </a:xfrm>
          <a:prstGeom prst="rect">
            <a:avLst/>
          </a:prstGeom>
          <a:solidFill>
            <a:srgbClr val="FFFF00"/>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What is the miss rate of a?</a:t>
            </a:r>
            <a:endParaRPr b="0" i="0" sz="1400" u="none" cap="none" strike="noStrike">
              <a:solidFill>
                <a:srgbClr val="000000"/>
              </a:solidFill>
              <a:latin typeface="Arial"/>
              <a:ea typeface="Arial"/>
              <a:cs typeface="Arial"/>
              <a:sym typeface="Arial"/>
            </a:endParaRPr>
          </a:p>
        </p:txBody>
      </p:sp>
      <p:sp>
        <p:nvSpPr>
          <p:cNvPr id="949" name="Google Shape;949;p41"/>
          <p:cNvSpPr txBox="1"/>
          <p:nvPr/>
        </p:nvSpPr>
        <p:spPr>
          <a:xfrm>
            <a:off x="5714875" y="2777800"/>
            <a:ext cx="3145800" cy="1690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sng" cap="none" strike="noStrike">
                <a:solidFill>
                  <a:srgbClr val="000000"/>
                </a:solidFill>
                <a:latin typeface="Arial"/>
                <a:ea typeface="Arial"/>
                <a:cs typeface="Arial"/>
                <a:sym typeface="Arial"/>
              </a:rPr>
              <a:t>Key:</a:t>
            </a:r>
            <a:endParaRPr b="0" i="0" sz="14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Grey = accessed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Dark grey = currently accessing</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Red border = in cache</a:t>
            </a:r>
            <a:endParaRPr b="0" i="0" sz="1400" u="none" cap="none" strike="noStrike">
              <a:solidFill>
                <a:srgbClr val="000000"/>
              </a:solidFill>
              <a:latin typeface="Arial"/>
              <a:ea typeface="Arial"/>
              <a:cs typeface="Arial"/>
              <a:sym typeface="Arial"/>
            </a:endParaRPr>
          </a:p>
        </p:txBody>
      </p:sp>
      <p:sp>
        <p:nvSpPr>
          <p:cNvPr id="950" name="Google Shape;950;p41"/>
          <p:cNvSpPr txBox="1"/>
          <p:nvPr/>
        </p:nvSpPr>
        <p:spPr>
          <a:xfrm>
            <a:off x="4460050" y="2724400"/>
            <a:ext cx="1147800" cy="2289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a	l</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M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4" name="Shape 954"/>
        <p:cNvGrpSpPr/>
        <p:nvPr/>
      </p:nvGrpSpPr>
      <p:grpSpPr>
        <a:xfrm>
          <a:off x="0" y="0"/>
          <a:ext cx="0" cy="0"/>
          <a:chOff x="0" y="0"/>
          <a:chExt cx="0" cy="0"/>
        </a:xfrm>
      </p:grpSpPr>
      <p:graphicFrame>
        <p:nvGraphicFramePr>
          <p:cNvPr id="955" name="Google Shape;955;p42"/>
          <p:cNvGraphicFramePr/>
          <p:nvPr/>
        </p:nvGraphicFramePr>
        <p:xfrm>
          <a:off x="12767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956" name="Google Shape;956;p42"/>
          <p:cNvGraphicFramePr/>
          <p:nvPr/>
        </p:nvGraphicFramePr>
        <p:xfrm>
          <a:off x="6335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
        <p:nvSpPr>
          <p:cNvPr id="957" name="Google Shape;957;p42"/>
          <p:cNvSpPr txBox="1"/>
          <p:nvPr/>
        </p:nvSpPr>
        <p:spPr>
          <a:xfrm>
            <a:off x="19190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c</a:t>
            </a:r>
            <a:endParaRPr b="0" i="0" sz="1400" u="none" cap="none" strike="noStrike">
              <a:solidFill>
                <a:srgbClr val="000000"/>
              </a:solidFill>
              <a:latin typeface="Arial"/>
              <a:ea typeface="Arial"/>
              <a:cs typeface="Arial"/>
              <a:sym typeface="Arial"/>
            </a:endParaRPr>
          </a:p>
        </p:txBody>
      </p:sp>
      <p:sp>
        <p:nvSpPr>
          <p:cNvPr id="958" name="Google Shape;958;p42"/>
          <p:cNvSpPr txBox="1"/>
          <p:nvPr/>
        </p:nvSpPr>
        <p:spPr>
          <a:xfrm>
            <a:off x="4582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a:t>
            </a:r>
            <a:endParaRPr b="0" i="0" sz="1400" u="none" cap="none" strike="noStrike">
              <a:solidFill>
                <a:srgbClr val="000000"/>
              </a:solidFill>
              <a:latin typeface="Arial"/>
              <a:ea typeface="Arial"/>
              <a:cs typeface="Arial"/>
              <a:sym typeface="Arial"/>
            </a:endParaRPr>
          </a:p>
        </p:txBody>
      </p:sp>
      <p:sp>
        <p:nvSpPr>
          <p:cNvPr id="959" name="Google Shape;959;p42"/>
          <p:cNvSpPr txBox="1"/>
          <p:nvPr/>
        </p:nvSpPr>
        <p:spPr>
          <a:xfrm>
            <a:off x="6978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l</a:t>
            </a:r>
            <a:endParaRPr b="0" i="0" sz="1400" u="none" cap="none" strike="noStrike">
              <a:solidFill>
                <a:srgbClr val="000000"/>
              </a:solidFill>
              <a:latin typeface="Arial"/>
              <a:ea typeface="Arial"/>
              <a:cs typeface="Arial"/>
              <a:sym typeface="Arial"/>
            </a:endParaRPr>
          </a:p>
        </p:txBody>
      </p:sp>
      <p:sp>
        <p:nvSpPr>
          <p:cNvPr id="960" name="Google Shape;960;p42"/>
          <p:cNvSpPr txBox="1"/>
          <p:nvPr/>
        </p:nvSpPr>
        <p:spPr>
          <a:xfrm>
            <a:off x="3250550" y="1257863"/>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961" name="Google Shape;961;p42"/>
          <p:cNvSpPr txBox="1"/>
          <p:nvPr/>
        </p:nvSpPr>
        <p:spPr>
          <a:xfrm>
            <a:off x="5780100" y="1257875"/>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x</a:t>
            </a:r>
            <a:endParaRPr b="0" i="0" sz="1400" u="none" cap="none" strike="noStrike">
              <a:solidFill>
                <a:srgbClr val="000000"/>
              </a:solidFill>
              <a:latin typeface="Arial"/>
              <a:ea typeface="Arial"/>
              <a:cs typeface="Arial"/>
              <a:sym typeface="Arial"/>
            </a:endParaRPr>
          </a:p>
        </p:txBody>
      </p:sp>
      <p:sp>
        <p:nvSpPr>
          <p:cNvPr id="962" name="Google Shape;962;p42"/>
          <p:cNvSpPr txBox="1"/>
          <p:nvPr/>
        </p:nvSpPr>
        <p:spPr>
          <a:xfrm>
            <a:off x="346800" y="2724400"/>
            <a:ext cx="4807500" cy="2019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iter	i	j	k	            operation</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0	0	0	0	c[0][0] += a[0][0] * l[0][0]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1	0	0	1	c[0][0] += a[0][1] * l[1][0]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2	0	0	2	c[0][0] += a[0][2] * l[2][0]</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3	0	0	3	c[0][0] += a[0][3] * l[3][0]</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4	0	1	0	c[0][1] += a[0][0] * l[0][1]</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5	0	1	1	c[0][1] += a[0][1] * l[1][1]</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6	0	1	2	c[0][1] += a[0][2] * l[2][1]</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7	0	1	3	c[0][1] += a[0][3] * l[3][1]</a:t>
            </a:r>
            <a:endParaRPr b="0" i="0" sz="1400" u="none" cap="none" strike="noStrike">
              <a:solidFill>
                <a:schemeClr val="dk1"/>
              </a:solidFill>
              <a:latin typeface="Arial"/>
              <a:ea typeface="Arial"/>
              <a:cs typeface="Arial"/>
              <a:sym typeface="Arial"/>
            </a:endParaRPr>
          </a:p>
        </p:txBody>
      </p:sp>
      <p:graphicFrame>
        <p:nvGraphicFramePr>
          <p:cNvPr id="963" name="Google Shape;963;p42"/>
          <p:cNvGraphicFramePr/>
          <p:nvPr/>
        </p:nvGraphicFramePr>
        <p:xfrm>
          <a:off x="3939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38100">
                      <a:solidFill>
                        <a:srgbClr val="FF0000"/>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9525">
                      <a:solidFill>
                        <a:srgbClr val="999999"/>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9525">
                      <a:solidFill>
                        <a:srgbClr val="999999"/>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
        <p:nvSpPr>
          <p:cNvPr id="964" name="Google Shape;964;p42"/>
          <p:cNvSpPr txBox="1"/>
          <p:nvPr/>
        </p:nvSpPr>
        <p:spPr>
          <a:xfrm>
            <a:off x="6154650" y="3853825"/>
            <a:ext cx="2403900" cy="435000"/>
          </a:xfrm>
          <a:prstGeom prst="rect">
            <a:avLst/>
          </a:prstGeom>
          <a:solidFill>
            <a:srgbClr val="FFFF00"/>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What is the miss rate of a?</a:t>
            </a:r>
            <a:endParaRPr b="0" i="0" sz="1400" u="none" cap="none" strike="noStrike">
              <a:solidFill>
                <a:srgbClr val="000000"/>
              </a:solidFill>
              <a:latin typeface="Arial"/>
              <a:ea typeface="Arial"/>
              <a:cs typeface="Arial"/>
              <a:sym typeface="Arial"/>
            </a:endParaRPr>
          </a:p>
        </p:txBody>
      </p:sp>
      <p:sp>
        <p:nvSpPr>
          <p:cNvPr id="965" name="Google Shape;965;p42"/>
          <p:cNvSpPr txBox="1"/>
          <p:nvPr/>
        </p:nvSpPr>
        <p:spPr>
          <a:xfrm>
            <a:off x="6154650" y="4425950"/>
            <a:ext cx="2403900" cy="435000"/>
          </a:xfrm>
          <a:prstGeom prst="rect">
            <a:avLst/>
          </a:prstGeom>
          <a:solidFill>
            <a:srgbClr val="FFFF00"/>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What is the miss rate of l?</a:t>
            </a:r>
            <a:endParaRPr b="0" i="0" sz="1400" u="none" cap="none" strike="noStrike">
              <a:solidFill>
                <a:srgbClr val="000000"/>
              </a:solidFill>
              <a:latin typeface="Arial"/>
              <a:ea typeface="Arial"/>
              <a:cs typeface="Arial"/>
              <a:sym typeface="Arial"/>
            </a:endParaRPr>
          </a:p>
        </p:txBody>
      </p:sp>
      <p:sp>
        <p:nvSpPr>
          <p:cNvPr id="966" name="Google Shape;966;p42"/>
          <p:cNvSpPr txBox="1"/>
          <p:nvPr/>
        </p:nvSpPr>
        <p:spPr>
          <a:xfrm>
            <a:off x="5714875" y="2777800"/>
            <a:ext cx="3145800" cy="1690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sng" cap="none" strike="noStrike">
                <a:solidFill>
                  <a:srgbClr val="000000"/>
                </a:solidFill>
                <a:latin typeface="Arial"/>
                <a:ea typeface="Arial"/>
                <a:cs typeface="Arial"/>
                <a:sym typeface="Arial"/>
              </a:rPr>
              <a:t>Key:</a:t>
            </a:r>
            <a:endParaRPr b="0" i="0" sz="14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Grey = accessed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Dark grey = currently accessing</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Red border = in cache</a:t>
            </a:r>
            <a:endParaRPr b="0" i="0" sz="1400" u="none" cap="none" strike="noStrike">
              <a:solidFill>
                <a:srgbClr val="000000"/>
              </a:solidFill>
              <a:latin typeface="Arial"/>
              <a:ea typeface="Arial"/>
              <a:cs typeface="Arial"/>
              <a:sym typeface="Arial"/>
            </a:endParaRPr>
          </a:p>
        </p:txBody>
      </p:sp>
      <p:sp>
        <p:nvSpPr>
          <p:cNvPr id="967" name="Google Shape;967;p42"/>
          <p:cNvSpPr txBox="1"/>
          <p:nvPr/>
        </p:nvSpPr>
        <p:spPr>
          <a:xfrm>
            <a:off x="4460050" y="2724400"/>
            <a:ext cx="1147800" cy="2289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a	l</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M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1" name="Shape 971"/>
        <p:cNvGrpSpPr/>
        <p:nvPr/>
      </p:nvGrpSpPr>
      <p:grpSpPr>
        <a:xfrm>
          <a:off x="0" y="0"/>
          <a:ext cx="0" cy="0"/>
          <a:chOff x="0" y="0"/>
          <a:chExt cx="0" cy="0"/>
        </a:xfrm>
      </p:grpSpPr>
      <p:sp>
        <p:nvSpPr>
          <p:cNvPr id="972" name="Google Shape;972;p43"/>
          <p:cNvSpPr txBox="1"/>
          <p:nvPr/>
        </p:nvSpPr>
        <p:spPr>
          <a:xfrm>
            <a:off x="628560" y="273960"/>
            <a:ext cx="7886400" cy="9939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Example: Matrix Multiplication (blocking)</a:t>
            </a:r>
            <a:endParaRPr b="0" i="0" sz="1350" u="none" cap="none" strike="noStrike">
              <a:solidFill>
                <a:srgbClr val="000000"/>
              </a:solidFill>
              <a:latin typeface="Arial"/>
              <a:ea typeface="Arial"/>
              <a:cs typeface="Arial"/>
              <a:sym typeface="Arial"/>
            </a:endParaRPr>
          </a:p>
        </p:txBody>
      </p:sp>
      <p:sp>
        <p:nvSpPr>
          <p:cNvPr id="973" name="Google Shape;973;p43"/>
          <p:cNvSpPr txBox="1"/>
          <p:nvPr/>
        </p:nvSpPr>
        <p:spPr>
          <a:xfrm>
            <a:off x="724975" y="1190475"/>
            <a:ext cx="7257900" cy="3140700"/>
          </a:xfrm>
          <a:prstGeom prst="rect">
            <a:avLst/>
          </a:prstGeom>
          <a:solidFill>
            <a:srgbClr val="FFF2CC"/>
          </a:solid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rgbClr val="000000"/>
              </a:buClr>
              <a:buSzPts val="1200"/>
              <a:buFont typeface="Arial"/>
              <a:buNone/>
            </a:pPr>
            <a:r>
              <a:rPr b="1" i="0" lang="en-US" sz="1200" u="none" cap="none" strike="noStrike">
                <a:solidFill>
                  <a:srgbClr val="990000"/>
                </a:solidFill>
                <a:latin typeface="Courier New"/>
                <a:ea typeface="Courier New"/>
                <a:cs typeface="Courier New"/>
                <a:sym typeface="Courier New"/>
              </a:rPr>
              <a:t>/* multiply 4x4 matrices using blocks of size 2 */</a:t>
            </a:r>
            <a:endParaRPr b="1" i="0" sz="1200" u="none" cap="none" strike="noStrike">
              <a:solidFill>
                <a:srgbClr val="990000"/>
              </a:solidFill>
              <a:latin typeface="Courier New"/>
              <a:ea typeface="Courier New"/>
              <a:cs typeface="Courier New"/>
              <a:sym typeface="Courier New"/>
            </a:endParaRPr>
          </a:p>
          <a:p>
            <a:pPr indent="0" lvl="0" marL="0" marR="0" rtl="0" algn="l">
              <a:lnSpc>
                <a:spcPct val="115000"/>
              </a:lnSpc>
              <a:spcBef>
                <a:spcPts val="0"/>
              </a:spcBef>
              <a:spcAft>
                <a:spcPts val="0"/>
              </a:spcAft>
              <a:buClr>
                <a:srgbClr val="000000"/>
              </a:buClr>
              <a:buSzPts val="1200"/>
              <a:buFont typeface="Arial"/>
              <a:buNone/>
            </a:pPr>
            <a:r>
              <a:rPr b="1" i="0" lang="en-US" sz="1200" u="none" cap="none" strike="noStrike">
                <a:solidFill>
                  <a:srgbClr val="000000"/>
                </a:solidFill>
                <a:latin typeface="Courier New"/>
                <a:ea typeface="Courier New"/>
                <a:cs typeface="Courier New"/>
                <a:sym typeface="Courier New"/>
              </a:rPr>
              <a:t>void mm_blocking(int a[4][4], int b[4][4], int c[4][4]) {</a:t>
            </a:r>
            <a:endParaRPr b="1" i="0" sz="1200" u="none" cap="none" strike="noStrike">
              <a:solidFill>
                <a:srgbClr val="000000"/>
              </a:solidFill>
              <a:latin typeface="Courier New"/>
              <a:ea typeface="Courier New"/>
              <a:cs typeface="Courier New"/>
              <a:sym typeface="Courier New"/>
            </a:endParaRPr>
          </a:p>
          <a:p>
            <a:pPr indent="0" lvl="0" marL="0" marR="0" rtl="0" algn="l">
              <a:lnSpc>
                <a:spcPct val="115000"/>
              </a:lnSpc>
              <a:spcBef>
                <a:spcPts val="0"/>
              </a:spcBef>
              <a:spcAft>
                <a:spcPts val="0"/>
              </a:spcAft>
              <a:buClr>
                <a:srgbClr val="000000"/>
              </a:buClr>
              <a:buSzPts val="1200"/>
              <a:buFont typeface="Arial"/>
              <a:buNone/>
            </a:pPr>
            <a:r>
              <a:rPr b="1" i="0" lang="en-US" sz="1200" u="none" cap="none" strike="noStrike">
                <a:solidFill>
                  <a:srgbClr val="000000"/>
                </a:solidFill>
                <a:latin typeface="Courier New"/>
                <a:ea typeface="Courier New"/>
                <a:cs typeface="Courier New"/>
                <a:sym typeface="Courier New"/>
              </a:rPr>
              <a:t>    int i, j, k;</a:t>
            </a:r>
            <a:endParaRPr b="1" i="0" sz="1200" u="none" cap="none" strike="noStrike">
              <a:solidFill>
                <a:srgbClr val="000000"/>
              </a:solidFill>
              <a:latin typeface="Courier New"/>
              <a:ea typeface="Courier New"/>
              <a:cs typeface="Courier New"/>
              <a:sym typeface="Courier New"/>
            </a:endParaRPr>
          </a:p>
          <a:p>
            <a:pPr indent="0" lvl="0" marL="0" marR="0" rtl="0" algn="l">
              <a:lnSpc>
                <a:spcPct val="115000"/>
              </a:lnSpc>
              <a:spcBef>
                <a:spcPts val="0"/>
              </a:spcBef>
              <a:spcAft>
                <a:spcPts val="0"/>
              </a:spcAft>
              <a:buClr>
                <a:srgbClr val="000000"/>
              </a:buClr>
              <a:buSzPts val="1200"/>
              <a:buFont typeface="Arial"/>
              <a:buNone/>
            </a:pPr>
            <a:r>
              <a:rPr b="1" i="0" lang="en-US" sz="1200" u="none" cap="none" strike="noStrike">
                <a:solidFill>
                  <a:srgbClr val="000000"/>
                </a:solidFill>
                <a:latin typeface="Courier New"/>
                <a:ea typeface="Courier New"/>
                <a:cs typeface="Courier New"/>
                <a:sym typeface="Courier New"/>
              </a:rPr>
              <a:t>    int i_c, j_c, k_c;</a:t>
            </a:r>
            <a:endParaRPr b="1" i="0" sz="1200" u="none" cap="none" strike="noStrike">
              <a:solidFill>
                <a:srgbClr val="000000"/>
              </a:solidFill>
              <a:latin typeface="Courier New"/>
              <a:ea typeface="Courier New"/>
              <a:cs typeface="Courier New"/>
              <a:sym typeface="Courier New"/>
            </a:endParaRPr>
          </a:p>
          <a:p>
            <a:pPr indent="0" lvl="0" marL="0" marR="0" rtl="0" algn="l">
              <a:lnSpc>
                <a:spcPct val="115000"/>
              </a:lnSpc>
              <a:spcBef>
                <a:spcPts val="0"/>
              </a:spcBef>
              <a:spcAft>
                <a:spcPts val="0"/>
              </a:spcAft>
              <a:buClr>
                <a:srgbClr val="000000"/>
              </a:buClr>
              <a:buSzPts val="1200"/>
              <a:buFont typeface="Arial"/>
              <a:buNone/>
            </a:pPr>
            <a:r>
              <a:rPr b="1" i="0" lang="en-US" sz="1200" u="none" cap="none" strike="noStrike">
                <a:solidFill>
                  <a:srgbClr val="000000"/>
                </a:solidFill>
                <a:latin typeface="Courier New"/>
                <a:ea typeface="Courier New"/>
                <a:cs typeface="Courier New"/>
                <a:sym typeface="Courier New"/>
              </a:rPr>
              <a:t>    int B = 2;</a:t>
            </a:r>
            <a:endParaRPr b="1" i="0" sz="1200" u="none" cap="none" strike="noStrike">
              <a:solidFill>
                <a:srgbClr val="000000"/>
              </a:solidFill>
              <a:latin typeface="Courier New"/>
              <a:ea typeface="Courier New"/>
              <a:cs typeface="Courier New"/>
              <a:sym typeface="Courier New"/>
            </a:endParaRPr>
          </a:p>
          <a:p>
            <a:pPr indent="0" lvl="0" marL="0" marR="0" rtl="0" algn="l">
              <a:lnSpc>
                <a:spcPct val="115000"/>
              </a:lnSpc>
              <a:spcBef>
                <a:spcPts val="0"/>
              </a:spcBef>
              <a:spcAft>
                <a:spcPts val="0"/>
              </a:spcAft>
              <a:buClr>
                <a:srgbClr val="000000"/>
              </a:buClr>
              <a:buSzPts val="1200"/>
              <a:buFont typeface="Arial"/>
              <a:buNone/>
            </a:pPr>
            <a:r>
              <a:rPr b="1" i="0" lang="en-US" sz="1200" u="none" cap="none" strike="noStrike">
                <a:solidFill>
                  <a:srgbClr val="000000"/>
                </a:solidFill>
                <a:latin typeface="Courier New"/>
                <a:ea typeface="Courier New"/>
                <a:cs typeface="Courier New"/>
                <a:sym typeface="Courier New"/>
              </a:rPr>
              <a:t>    </a:t>
            </a:r>
            <a:r>
              <a:rPr b="1" i="0" lang="en-US" sz="1200" u="none" cap="none" strike="noStrike">
                <a:solidFill>
                  <a:srgbClr val="990000"/>
                </a:solidFill>
                <a:latin typeface="Courier New"/>
                <a:ea typeface="Courier New"/>
                <a:cs typeface="Courier New"/>
                <a:sym typeface="Courier New"/>
              </a:rPr>
              <a:t>// control loops</a:t>
            </a:r>
            <a:endParaRPr b="1" i="0" sz="1200" u="none" cap="none" strike="noStrike">
              <a:solidFill>
                <a:srgbClr val="990000"/>
              </a:solidFill>
              <a:latin typeface="Courier New"/>
              <a:ea typeface="Courier New"/>
              <a:cs typeface="Courier New"/>
              <a:sym typeface="Courier New"/>
            </a:endParaRPr>
          </a:p>
          <a:p>
            <a:pPr indent="0" lvl="0" marL="0" marR="0" rtl="0" algn="l">
              <a:lnSpc>
                <a:spcPct val="115000"/>
              </a:lnSpc>
              <a:spcBef>
                <a:spcPts val="0"/>
              </a:spcBef>
              <a:spcAft>
                <a:spcPts val="0"/>
              </a:spcAft>
              <a:buClr>
                <a:srgbClr val="000000"/>
              </a:buClr>
              <a:buSzPts val="1200"/>
              <a:buFont typeface="Arial"/>
              <a:buNone/>
            </a:pPr>
            <a:r>
              <a:rPr b="1" i="0" lang="en-US" sz="1200" u="none" cap="none" strike="noStrike">
                <a:solidFill>
                  <a:srgbClr val="000000"/>
                </a:solidFill>
                <a:latin typeface="Courier New"/>
                <a:ea typeface="Courier New"/>
                <a:cs typeface="Courier New"/>
                <a:sym typeface="Courier New"/>
              </a:rPr>
              <a:t>    for (i_c = 0; i_c &lt; 4; i_c </a:t>
            </a:r>
            <a:r>
              <a:rPr b="1" i="0" lang="en-US" sz="1200" u="none" cap="none" strike="noStrike">
                <a:solidFill>
                  <a:srgbClr val="FF0000"/>
                </a:solidFill>
                <a:latin typeface="Courier New"/>
                <a:ea typeface="Courier New"/>
                <a:cs typeface="Courier New"/>
                <a:sym typeface="Courier New"/>
              </a:rPr>
              <a:t>+= B</a:t>
            </a:r>
            <a:r>
              <a:rPr b="1" i="0" lang="en-US" sz="1200" u="none" cap="none" strike="noStrike">
                <a:solidFill>
                  <a:srgbClr val="000000"/>
                </a:solidFill>
                <a:latin typeface="Courier New"/>
                <a:ea typeface="Courier New"/>
                <a:cs typeface="Courier New"/>
                <a:sym typeface="Courier New"/>
              </a:rPr>
              <a:t>)</a:t>
            </a:r>
            <a:endParaRPr b="1" i="0" sz="1200" u="none" cap="none" strike="noStrike">
              <a:solidFill>
                <a:srgbClr val="000000"/>
              </a:solidFill>
              <a:latin typeface="Courier New"/>
              <a:ea typeface="Courier New"/>
              <a:cs typeface="Courier New"/>
              <a:sym typeface="Courier New"/>
            </a:endParaRPr>
          </a:p>
          <a:p>
            <a:pPr indent="0" lvl="0" marL="0" marR="0" rtl="0" algn="l">
              <a:lnSpc>
                <a:spcPct val="115000"/>
              </a:lnSpc>
              <a:spcBef>
                <a:spcPts val="0"/>
              </a:spcBef>
              <a:spcAft>
                <a:spcPts val="0"/>
              </a:spcAft>
              <a:buClr>
                <a:srgbClr val="000000"/>
              </a:buClr>
              <a:buSzPts val="1200"/>
              <a:buFont typeface="Arial"/>
              <a:buNone/>
            </a:pPr>
            <a:r>
              <a:rPr b="1" i="0" lang="en-US" sz="1200" u="none" cap="none" strike="noStrike">
                <a:solidFill>
                  <a:srgbClr val="000000"/>
                </a:solidFill>
                <a:latin typeface="Courier New"/>
                <a:ea typeface="Courier New"/>
                <a:cs typeface="Courier New"/>
                <a:sym typeface="Courier New"/>
              </a:rPr>
              <a:t>        for (j_c = 0; j_c &lt; 4; j_c </a:t>
            </a:r>
            <a:r>
              <a:rPr b="1" i="0" lang="en-US" sz="1200" u="none" cap="none" strike="noStrike">
                <a:solidFill>
                  <a:srgbClr val="FF0000"/>
                </a:solidFill>
                <a:latin typeface="Courier New"/>
                <a:ea typeface="Courier New"/>
                <a:cs typeface="Courier New"/>
                <a:sym typeface="Courier New"/>
              </a:rPr>
              <a:t>+= B</a:t>
            </a:r>
            <a:r>
              <a:rPr b="1" i="0" lang="en-US" sz="1200" u="none" cap="none" strike="noStrike">
                <a:solidFill>
                  <a:srgbClr val="000000"/>
                </a:solidFill>
                <a:latin typeface="Courier New"/>
                <a:ea typeface="Courier New"/>
                <a:cs typeface="Courier New"/>
                <a:sym typeface="Courier New"/>
              </a:rPr>
              <a:t>)</a:t>
            </a:r>
            <a:endParaRPr b="1" i="0" sz="1200" u="none" cap="none" strike="noStrike">
              <a:solidFill>
                <a:srgbClr val="000000"/>
              </a:solidFill>
              <a:latin typeface="Courier New"/>
              <a:ea typeface="Courier New"/>
              <a:cs typeface="Courier New"/>
              <a:sym typeface="Courier New"/>
            </a:endParaRPr>
          </a:p>
          <a:p>
            <a:pPr indent="0" lvl="0" marL="0" marR="0" rtl="0" algn="l">
              <a:lnSpc>
                <a:spcPct val="115000"/>
              </a:lnSpc>
              <a:spcBef>
                <a:spcPts val="0"/>
              </a:spcBef>
              <a:spcAft>
                <a:spcPts val="0"/>
              </a:spcAft>
              <a:buClr>
                <a:srgbClr val="000000"/>
              </a:buClr>
              <a:buSzPts val="1200"/>
              <a:buFont typeface="Arial"/>
              <a:buNone/>
            </a:pPr>
            <a:r>
              <a:rPr b="1" i="0" lang="en-US" sz="1200" u="none" cap="none" strike="noStrike">
                <a:solidFill>
                  <a:srgbClr val="000000"/>
                </a:solidFill>
                <a:latin typeface="Courier New"/>
                <a:ea typeface="Courier New"/>
                <a:cs typeface="Courier New"/>
                <a:sym typeface="Courier New"/>
              </a:rPr>
              <a:t>            for (k_c = 0; k_c &lt; 4; k_c </a:t>
            </a:r>
            <a:r>
              <a:rPr b="1" i="0" lang="en-US" sz="1200" u="none" cap="none" strike="noStrike">
                <a:solidFill>
                  <a:srgbClr val="FF0000"/>
                </a:solidFill>
                <a:latin typeface="Courier New"/>
                <a:ea typeface="Courier New"/>
                <a:cs typeface="Courier New"/>
                <a:sym typeface="Courier New"/>
              </a:rPr>
              <a:t>+= B</a:t>
            </a:r>
            <a:r>
              <a:rPr b="1" i="0" lang="en-US" sz="1200" u="none" cap="none" strike="noStrike">
                <a:solidFill>
                  <a:srgbClr val="000000"/>
                </a:solidFill>
                <a:latin typeface="Courier New"/>
                <a:ea typeface="Courier New"/>
                <a:cs typeface="Courier New"/>
                <a:sym typeface="Courier New"/>
              </a:rPr>
              <a:t>)</a:t>
            </a:r>
            <a:endParaRPr b="1" i="0" sz="1200" u="none" cap="none" strike="noStrike">
              <a:solidFill>
                <a:srgbClr val="000000"/>
              </a:solidFill>
              <a:latin typeface="Courier New"/>
              <a:ea typeface="Courier New"/>
              <a:cs typeface="Courier New"/>
              <a:sym typeface="Courier New"/>
            </a:endParaRPr>
          </a:p>
          <a:p>
            <a:pPr indent="0" lvl="0" marL="0" marR="0" rtl="0" algn="l">
              <a:lnSpc>
                <a:spcPct val="115000"/>
              </a:lnSpc>
              <a:spcBef>
                <a:spcPts val="0"/>
              </a:spcBef>
              <a:spcAft>
                <a:spcPts val="0"/>
              </a:spcAft>
              <a:buClr>
                <a:srgbClr val="000000"/>
              </a:buClr>
              <a:buSzPts val="1200"/>
              <a:buFont typeface="Arial"/>
              <a:buNone/>
            </a:pPr>
            <a:r>
              <a:rPr b="1" i="0" lang="en-US" sz="1200" u="none" cap="none" strike="noStrike">
                <a:solidFill>
                  <a:srgbClr val="000000"/>
                </a:solidFill>
                <a:latin typeface="Courier New"/>
                <a:ea typeface="Courier New"/>
                <a:cs typeface="Courier New"/>
                <a:sym typeface="Courier New"/>
              </a:rPr>
              <a:t>               </a:t>
            </a:r>
            <a:r>
              <a:rPr b="1" i="0" lang="en-US" sz="1200" u="none" cap="none" strike="noStrike">
                <a:solidFill>
                  <a:srgbClr val="990000"/>
                </a:solidFill>
                <a:latin typeface="Courier New"/>
                <a:ea typeface="Courier New"/>
                <a:cs typeface="Courier New"/>
                <a:sym typeface="Courier New"/>
              </a:rPr>
              <a:t> // block multiplications</a:t>
            </a:r>
            <a:endParaRPr b="1" i="0" sz="1200" u="none" cap="none" strike="noStrike">
              <a:solidFill>
                <a:srgbClr val="990000"/>
              </a:solidFill>
              <a:latin typeface="Courier New"/>
              <a:ea typeface="Courier New"/>
              <a:cs typeface="Courier New"/>
              <a:sym typeface="Courier New"/>
            </a:endParaRPr>
          </a:p>
          <a:p>
            <a:pPr indent="0" lvl="0" marL="0" marR="0" rtl="0" algn="l">
              <a:lnSpc>
                <a:spcPct val="115000"/>
              </a:lnSpc>
              <a:spcBef>
                <a:spcPts val="0"/>
              </a:spcBef>
              <a:spcAft>
                <a:spcPts val="0"/>
              </a:spcAft>
              <a:buClr>
                <a:srgbClr val="000000"/>
              </a:buClr>
              <a:buSzPts val="1200"/>
              <a:buFont typeface="Arial"/>
              <a:buNone/>
            </a:pPr>
            <a:r>
              <a:rPr b="1" i="0" lang="en-US" sz="1200" u="none" cap="none" strike="noStrike">
                <a:solidFill>
                  <a:srgbClr val="000000"/>
                </a:solidFill>
                <a:latin typeface="Courier New"/>
                <a:ea typeface="Courier New"/>
                <a:cs typeface="Courier New"/>
                <a:sym typeface="Courier New"/>
              </a:rPr>
              <a:t>                for (i = i_c; </a:t>
            </a:r>
            <a:r>
              <a:rPr b="1" i="0" lang="en-US" sz="1200" u="none" cap="none" strike="noStrike">
                <a:solidFill>
                  <a:srgbClr val="FF0000"/>
                </a:solidFill>
                <a:latin typeface="Courier New"/>
                <a:ea typeface="Courier New"/>
                <a:cs typeface="Courier New"/>
                <a:sym typeface="Courier New"/>
              </a:rPr>
              <a:t>i &lt; i_c + B</a:t>
            </a:r>
            <a:r>
              <a:rPr b="1" i="0" lang="en-US" sz="1200" u="none" cap="none" strike="noStrike">
                <a:solidFill>
                  <a:srgbClr val="000000"/>
                </a:solidFill>
                <a:latin typeface="Courier New"/>
                <a:ea typeface="Courier New"/>
                <a:cs typeface="Courier New"/>
                <a:sym typeface="Courier New"/>
              </a:rPr>
              <a:t>; i++)</a:t>
            </a:r>
            <a:endParaRPr b="1" i="0" sz="1200" u="none" cap="none" strike="noStrike">
              <a:solidFill>
                <a:srgbClr val="000000"/>
              </a:solidFill>
              <a:latin typeface="Courier New"/>
              <a:ea typeface="Courier New"/>
              <a:cs typeface="Courier New"/>
              <a:sym typeface="Courier New"/>
            </a:endParaRPr>
          </a:p>
          <a:p>
            <a:pPr indent="0" lvl="0" marL="0" marR="0" rtl="0" algn="l">
              <a:lnSpc>
                <a:spcPct val="115000"/>
              </a:lnSpc>
              <a:spcBef>
                <a:spcPts val="0"/>
              </a:spcBef>
              <a:spcAft>
                <a:spcPts val="0"/>
              </a:spcAft>
              <a:buClr>
                <a:srgbClr val="000000"/>
              </a:buClr>
              <a:buSzPts val="1200"/>
              <a:buFont typeface="Arial"/>
              <a:buNone/>
            </a:pPr>
            <a:r>
              <a:rPr b="1" i="0" lang="en-US" sz="1200" u="none" cap="none" strike="noStrike">
                <a:solidFill>
                  <a:srgbClr val="000000"/>
                </a:solidFill>
                <a:latin typeface="Courier New"/>
                <a:ea typeface="Courier New"/>
                <a:cs typeface="Courier New"/>
                <a:sym typeface="Courier New"/>
              </a:rPr>
              <a:t>                    for (j = j_c; </a:t>
            </a:r>
            <a:r>
              <a:rPr b="1" i="0" lang="en-US" sz="1200" u="none" cap="none" strike="noStrike">
                <a:solidFill>
                  <a:srgbClr val="FF0000"/>
                </a:solidFill>
                <a:latin typeface="Courier New"/>
                <a:ea typeface="Courier New"/>
                <a:cs typeface="Courier New"/>
                <a:sym typeface="Courier New"/>
              </a:rPr>
              <a:t>j &lt; j_c + B</a:t>
            </a:r>
            <a:r>
              <a:rPr b="1" i="0" lang="en-US" sz="1200" u="none" cap="none" strike="noStrike">
                <a:solidFill>
                  <a:srgbClr val="000000"/>
                </a:solidFill>
                <a:latin typeface="Courier New"/>
                <a:ea typeface="Courier New"/>
                <a:cs typeface="Courier New"/>
                <a:sym typeface="Courier New"/>
              </a:rPr>
              <a:t>; j++)</a:t>
            </a:r>
            <a:endParaRPr b="1" i="0" sz="1200" u="none" cap="none" strike="noStrike">
              <a:solidFill>
                <a:srgbClr val="000000"/>
              </a:solidFill>
              <a:latin typeface="Courier New"/>
              <a:ea typeface="Courier New"/>
              <a:cs typeface="Courier New"/>
              <a:sym typeface="Courier New"/>
            </a:endParaRPr>
          </a:p>
          <a:p>
            <a:pPr indent="0" lvl="0" marL="0" marR="0" rtl="0" algn="l">
              <a:lnSpc>
                <a:spcPct val="115000"/>
              </a:lnSpc>
              <a:spcBef>
                <a:spcPts val="0"/>
              </a:spcBef>
              <a:spcAft>
                <a:spcPts val="0"/>
              </a:spcAft>
              <a:buClr>
                <a:srgbClr val="000000"/>
              </a:buClr>
              <a:buSzPts val="1200"/>
              <a:buFont typeface="Arial"/>
              <a:buNone/>
            </a:pPr>
            <a:r>
              <a:rPr b="1" i="0" lang="en-US" sz="1200" u="none" cap="none" strike="noStrike">
                <a:solidFill>
                  <a:srgbClr val="000000"/>
                </a:solidFill>
                <a:latin typeface="Courier New"/>
                <a:ea typeface="Courier New"/>
                <a:cs typeface="Courier New"/>
                <a:sym typeface="Courier New"/>
              </a:rPr>
              <a:t>                        for (k = k_c; </a:t>
            </a:r>
            <a:r>
              <a:rPr b="1" i="0" lang="en-US" sz="1200" u="none" cap="none" strike="noStrike">
                <a:solidFill>
                  <a:srgbClr val="FF0000"/>
                </a:solidFill>
                <a:latin typeface="Courier New"/>
                <a:ea typeface="Courier New"/>
                <a:cs typeface="Courier New"/>
                <a:sym typeface="Courier New"/>
              </a:rPr>
              <a:t>k &lt; k_c + B</a:t>
            </a:r>
            <a:r>
              <a:rPr b="1" i="0" lang="en-US" sz="1200" u="none" cap="none" strike="noStrike">
                <a:solidFill>
                  <a:srgbClr val="000000"/>
                </a:solidFill>
                <a:latin typeface="Courier New"/>
                <a:ea typeface="Courier New"/>
                <a:cs typeface="Courier New"/>
                <a:sym typeface="Courier New"/>
              </a:rPr>
              <a:t>; k++)</a:t>
            </a:r>
            <a:endParaRPr b="1" i="0" sz="1200" u="none" cap="none" strike="noStrike">
              <a:solidFill>
                <a:srgbClr val="000000"/>
              </a:solidFill>
              <a:latin typeface="Courier New"/>
              <a:ea typeface="Courier New"/>
              <a:cs typeface="Courier New"/>
              <a:sym typeface="Courier New"/>
            </a:endParaRPr>
          </a:p>
          <a:p>
            <a:pPr indent="0" lvl="0" marL="0" marR="0" rtl="0" algn="l">
              <a:lnSpc>
                <a:spcPct val="115000"/>
              </a:lnSpc>
              <a:spcBef>
                <a:spcPts val="0"/>
              </a:spcBef>
              <a:spcAft>
                <a:spcPts val="0"/>
              </a:spcAft>
              <a:buClr>
                <a:srgbClr val="000000"/>
              </a:buClr>
              <a:buSzPts val="1200"/>
              <a:buFont typeface="Arial"/>
              <a:buNone/>
            </a:pPr>
            <a:r>
              <a:rPr b="1" i="0" lang="en-US" sz="1200" u="none" cap="none" strike="noStrike">
                <a:solidFill>
                  <a:srgbClr val="000000"/>
                </a:solidFill>
                <a:latin typeface="Courier New"/>
                <a:ea typeface="Courier New"/>
                <a:cs typeface="Courier New"/>
                <a:sym typeface="Courier New"/>
              </a:rPr>
              <a:t>                            c[i][j] += a[i][k] * b[k][j];</a:t>
            </a:r>
            <a:endParaRPr b="1" i="0" sz="1200" u="none" cap="none" strike="noStrike">
              <a:solidFill>
                <a:srgbClr val="000000"/>
              </a:solidFill>
              <a:latin typeface="Courier New"/>
              <a:ea typeface="Courier New"/>
              <a:cs typeface="Courier New"/>
              <a:sym typeface="Courier New"/>
            </a:endParaRPr>
          </a:p>
        </p:txBody>
      </p:sp>
      <p:sp>
        <p:nvSpPr>
          <p:cNvPr id="974" name="Google Shape;974;p43"/>
          <p:cNvSpPr txBox="1"/>
          <p:nvPr/>
        </p:nvSpPr>
        <p:spPr>
          <a:xfrm>
            <a:off x="1928825" y="4426150"/>
            <a:ext cx="4913400" cy="435000"/>
          </a:xfrm>
          <a:prstGeom prst="rect">
            <a:avLst/>
          </a:prstGeom>
          <a:solidFill>
            <a:srgbClr val="FFFF00"/>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Let’s step through this to see what’s actually happening</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8" name="Shape 978"/>
        <p:cNvGrpSpPr/>
        <p:nvPr/>
      </p:nvGrpSpPr>
      <p:grpSpPr>
        <a:xfrm>
          <a:off x="0" y="0"/>
          <a:ext cx="0" cy="0"/>
          <a:chOff x="0" y="0"/>
          <a:chExt cx="0" cy="0"/>
        </a:xfrm>
      </p:grpSpPr>
      <p:sp>
        <p:nvSpPr>
          <p:cNvPr id="979" name="Google Shape;979;p44"/>
          <p:cNvSpPr txBox="1"/>
          <p:nvPr/>
        </p:nvSpPr>
        <p:spPr>
          <a:xfrm>
            <a:off x="628560" y="273960"/>
            <a:ext cx="7886400" cy="9939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Example: Matrix Multiplication (blocking)</a:t>
            </a:r>
            <a:endParaRPr b="0" i="0" sz="1350" u="none" cap="none" strike="noStrike">
              <a:solidFill>
                <a:srgbClr val="000000"/>
              </a:solidFill>
              <a:latin typeface="Arial"/>
              <a:ea typeface="Arial"/>
              <a:cs typeface="Arial"/>
              <a:sym typeface="Arial"/>
            </a:endParaRPr>
          </a:p>
        </p:txBody>
      </p:sp>
      <p:sp>
        <p:nvSpPr>
          <p:cNvPr id="980" name="Google Shape;980;p44"/>
          <p:cNvSpPr txBox="1"/>
          <p:nvPr/>
        </p:nvSpPr>
        <p:spPr>
          <a:xfrm>
            <a:off x="628550" y="1369075"/>
            <a:ext cx="8109300" cy="3263100"/>
          </a:xfrm>
          <a:prstGeom prst="rect">
            <a:avLst/>
          </a:prstGeom>
          <a:noFill/>
          <a:ln>
            <a:noFill/>
          </a:ln>
        </p:spPr>
        <p:txBody>
          <a:bodyPr anchorCtr="0" anchor="t" bIns="45700" lIns="91425" spcFirstLastPara="1" rIns="91425" wrap="square" tIns="45700">
            <a:noAutofit/>
          </a:bodyPr>
          <a:lstStyle/>
          <a:p>
            <a:pPr indent="-381000" lvl="0" marL="457200" marR="0" rtl="0" algn="l">
              <a:lnSpc>
                <a:spcPct val="115000"/>
              </a:lnSpc>
              <a:spcBef>
                <a:spcPts val="0"/>
              </a:spcBef>
              <a:spcAft>
                <a:spcPts val="0"/>
              </a:spcAft>
              <a:buClr>
                <a:srgbClr val="990000"/>
              </a:buClr>
              <a:buSzPts val="2400"/>
              <a:buFont typeface="Arial"/>
              <a:buChar char="■"/>
            </a:pPr>
            <a:r>
              <a:rPr b="0" i="0" lang="en-US" sz="2400" u="none" cap="none" strike="noStrike">
                <a:solidFill>
                  <a:schemeClr val="dk1"/>
                </a:solidFill>
                <a:latin typeface="Arial"/>
                <a:ea typeface="Arial"/>
                <a:cs typeface="Arial"/>
                <a:sym typeface="Arial"/>
              </a:rPr>
              <a:t>Assume a tiny cache with 4 lines of 8 bytes (2 ints)</a:t>
            </a:r>
            <a:endParaRPr b="0" i="0" sz="2400" u="none" cap="none" strike="noStrike">
              <a:solidFill>
                <a:schemeClr val="dk1"/>
              </a:solidFill>
              <a:latin typeface="Arial"/>
              <a:ea typeface="Arial"/>
              <a:cs typeface="Arial"/>
              <a:sym typeface="Arial"/>
            </a:endParaRPr>
          </a:p>
          <a:p>
            <a:pPr indent="-381000" lvl="1" marL="914400" marR="0" rtl="0" algn="l">
              <a:lnSpc>
                <a:spcPct val="115000"/>
              </a:lnSpc>
              <a:spcBef>
                <a:spcPts val="0"/>
              </a:spcBef>
              <a:spcAft>
                <a:spcPts val="0"/>
              </a:spcAft>
              <a:buClr>
                <a:srgbClr val="990000"/>
              </a:buClr>
              <a:buSzPts val="2400"/>
              <a:buFont typeface="Arial"/>
              <a:buChar char="■"/>
            </a:pPr>
            <a:r>
              <a:rPr b="0" i="0" lang="en-US" sz="2400" u="none" cap="none" strike="noStrike">
                <a:solidFill>
                  <a:schemeClr val="dk1"/>
                </a:solidFill>
                <a:latin typeface="Arial"/>
                <a:ea typeface="Arial"/>
                <a:cs typeface="Arial"/>
                <a:sym typeface="Arial"/>
              </a:rPr>
              <a:t>S = 1, E = 4, B = 8</a:t>
            </a:r>
            <a:endParaRPr b="0" i="0" sz="2400" u="none" cap="none" strike="noStrike">
              <a:solidFill>
                <a:schemeClr val="dk1"/>
              </a:solidFill>
              <a:latin typeface="Arial"/>
              <a:ea typeface="Arial"/>
              <a:cs typeface="Arial"/>
              <a:sym typeface="Arial"/>
            </a:endParaRPr>
          </a:p>
          <a:p>
            <a:pPr indent="-381000" lvl="0" marL="457200" marR="0" rtl="0" algn="l">
              <a:lnSpc>
                <a:spcPct val="115000"/>
              </a:lnSpc>
              <a:spcBef>
                <a:spcPts val="0"/>
              </a:spcBef>
              <a:spcAft>
                <a:spcPts val="0"/>
              </a:spcAft>
              <a:buClr>
                <a:srgbClr val="990000"/>
              </a:buClr>
              <a:buSzPts val="2400"/>
              <a:buFont typeface="Arial"/>
              <a:buChar char="■"/>
            </a:pPr>
            <a:r>
              <a:rPr b="0" i="0" lang="en-US" sz="2400" u="none" cap="none" strike="noStrike">
                <a:solidFill>
                  <a:schemeClr val="dk1"/>
                </a:solidFill>
                <a:latin typeface="Arial"/>
                <a:ea typeface="Arial"/>
                <a:cs typeface="Arial"/>
                <a:sym typeface="Arial"/>
              </a:rPr>
              <a:t>Let’s see what happens if we now use blocking</a:t>
            </a:r>
            <a:endParaRPr b="0" i="0" sz="1800" u="none" cap="none" strike="noStrike">
              <a:solidFill>
                <a:schemeClr val="dk1"/>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2400"/>
              <a:buFont typeface="Arial"/>
              <a:buNone/>
            </a:pPr>
            <a:r>
              <a:t/>
            </a:r>
            <a:endParaRPr b="0" i="0" sz="2400" u="none" cap="none" strike="noStrike">
              <a:solidFill>
                <a:schemeClr val="dk1"/>
              </a:solidFill>
              <a:latin typeface="Arial"/>
              <a:ea typeface="Arial"/>
              <a:cs typeface="Arial"/>
              <a:sym typeface="Arial"/>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4" name="Shape 984"/>
        <p:cNvGrpSpPr/>
        <p:nvPr/>
      </p:nvGrpSpPr>
      <p:grpSpPr>
        <a:xfrm>
          <a:off x="0" y="0"/>
          <a:ext cx="0" cy="0"/>
          <a:chOff x="0" y="0"/>
          <a:chExt cx="0" cy="0"/>
        </a:xfrm>
      </p:grpSpPr>
      <p:graphicFrame>
        <p:nvGraphicFramePr>
          <p:cNvPr id="985" name="Google Shape;985;p45"/>
          <p:cNvGraphicFramePr/>
          <p:nvPr/>
        </p:nvGraphicFramePr>
        <p:xfrm>
          <a:off x="12767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986" name="Google Shape;986;p45"/>
          <p:cNvGraphicFramePr/>
          <p:nvPr/>
        </p:nvGraphicFramePr>
        <p:xfrm>
          <a:off x="3939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987" name="Google Shape;987;p45"/>
          <p:cNvGraphicFramePr/>
          <p:nvPr/>
        </p:nvGraphicFramePr>
        <p:xfrm>
          <a:off x="6335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
        <p:nvSpPr>
          <p:cNvPr id="988" name="Google Shape;988;p45"/>
          <p:cNvSpPr txBox="1"/>
          <p:nvPr/>
        </p:nvSpPr>
        <p:spPr>
          <a:xfrm>
            <a:off x="19190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c</a:t>
            </a:r>
            <a:endParaRPr b="0" i="0" sz="1400" u="none" cap="none" strike="noStrike">
              <a:solidFill>
                <a:srgbClr val="000000"/>
              </a:solidFill>
              <a:latin typeface="Arial"/>
              <a:ea typeface="Arial"/>
              <a:cs typeface="Arial"/>
              <a:sym typeface="Arial"/>
            </a:endParaRPr>
          </a:p>
        </p:txBody>
      </p:sp>
      <p:sp>
        <p:nvSpPr>
          <p:cNvPr id="989" name="Google Shape;989;p45"/>
          <p:cNvSpPr txBox="1"/>
          <p:nvPr/>
        </p:nvSpPr>
        <p:spPr>
          <a:xfrm>
            <a:off x="4582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a:t>
            </a:r>
            <a:endParaRPr b="0" i="0" sz="1400" u="none" cap="none" strike="noStrike">
              <a:solidFill>
                <a:srgbClr val="000000"/>
              </a:solidFill>
              <a:latin typeface="Arial"/>
              <a:ea typeface="Arial"/>
              <a:cs typeface="Arial"/>
              <a:sym typeface="Arial"/>
            </a:endParaRPr>
          </a:p>
        </p:txBody>
      </p:sp>
      <p:sp>
        <p:nvSpPr>
          <p:cNvPr id="990" name="Google Shape;990;p45"/>
          <p:cNvSpPr txBox="1"/>
          <p:nvPr/>
        </p:nvSpPr>
        <p:spPr>
          <a:xfrm>
            <a:off x="6978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l</a:t>
            </a:r>
            <a:endParaRPr b="0" i="0" sz="1400" u="none" cap="none" strike="noStrike">
              <a:solidFill>
                <a:srgbClr val="000000"/>
              </a:solidFill>
              <a:latin typeface="Arial"/>
              <a:ea typeface="Arial"/>
              <a:cs typeface="Arial"/>
              <a:sym typeface="Arial"/>
            </a:endParaRPr>
          </a:p>
        </p:txBody>
      </p:sp>
      <p:sp>
        <p:nvSpPr>
          <p:cNvPr id="991" name="Google Shape;991;p45"/>
          <p:cNvSpPr txBox="1"/>
          <p:nvPr/>
        </p:nvSpPr>
        <p:spPr>
          <a:xfrm>
            <a:off x="3250550" y="1257863"/>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992" name="Google Shape;992;p45"/>
          <p:cNvSpPr txBox="1"/>
          <p:nvPr/>
        </p:nvSpPr>
        <p:spPr>
          <a:xfrm>
            <a:off x="5780100" y="1257875"/>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x</a:t>
            </a:r>
            <a:endParaRPr b="0" i="0" sz="1400" u="none" cap="none" strike="noStrike">
              <a:solidFill>
                <a:srgbClr val="000000"/>
              </a:solidFill>
              <a:latin typeface="Arial"/>
              <a:ea typeface="Arial"/>
              <a:cs typeface="Arial"/>
              <a:sym typeface="Arial"/>
            </a:endParaRPr>
          </a:p>
        </p:txBody>
      </p:sp>
      <p:sp>
        <p:nvSpPr>
          <p:cNvPr id="993" name="Google Shape;993;p45"/>
          <p:cNvSpPr txBox="1"/>
          <p:nvPr/>
        </p:nvSpPr>
        <p:spPr>
          <a:xfrm>
            <a:off x="356050" y="2701500"/>
            <a:ext cx="4029300" cy="2110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iter	i	j	k	             operation</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0	0	0	0	c[0][0] += a[0][0] * l[0][0]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94" name="Google Shape;994;p45"/>
          <p:cNvSpPr txBox="1"/>
          <p:nvPr/>
        </p:nvSpPr>
        <p:spPr>
          <a:xfrm>
            <a:off x="5714875" y="2777800"/>
            <a:ext cx="3145800" cy="1690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sng" cap="none" strike="noStrike">
                <a:solidFill>
                  <a:srgbClr val="000000"/>
                </a:solidFill>
                <a:latin typeface="Arial"/>
                <a:ea typeface="Arial"/>
                <a:cs typeface="Arial"/>
                <a:sym typeface="Arial"/>
              </a:rPr>
              <a:t>Key:</a:t>
            </a:r>
            <a:endParaRPr b="0" i="0" sz="14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Grey = accessed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Dark grey = currently accessing</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Red border = in cache</a:t>
            </a:r>
            <a:endParaRPr b="0" i="0" sz="1400" u="none" cap="none" strike="noStrike">
              <a:solidFill>
                <a:srgbClr val="000000"/>
              </a:solidFill>
              <a:latin typeface="Arial"/>
              <a:ea typeface="Arial"/>
              <a:cs typeface="Arial"/>
              <a:sym typeface="Arial"/>
            </a:endParaRPr>
          </a:p>
        </p:txBody>
      </p:sp>
      <p:sp>
        <p:nvSpPr>
          <p:cNvPr id="995" name="Google Shape;995;p45"/>
          <p:cNvSpPr txBox="1"/>
          <p:nvPr/>
        </p:nvSpPr>
        <p:spPr>
          <a:xfrm>
            <a:off x="4460050" y="2724400"/>
            <a:ext cx="1147800" cy="2289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a	l</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M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9" name="Shape 999"/>
        <p:cNvGrpSpPr/>
        <p:nvPr/>
      </p:nvGrpSpPr>
      <p:grpSpPr>
        <a:xfrm>
          <a:off x="0" y="0"/>
          <a:ext cx="0" cy="0"/>
          <a:chOff x="0" y="0"/>
          <a:chExt cx="0" cy="0"/>
        </a:xfrm>
      </p:grpSpPr>
      <p:graphicFrame>
        <p:nvGraphicFramePr>
          <p:cNvPr id="1000" name="Google Shape;1000;p46"/>
          <p:cNvGraphicFramePr/>
          <p:nvPr/>
        </p:nvGraphicFramePr>
        <p:xfrm>
          <a:off x="12767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1001" name="Google Shape;1001;p46"/>
          <p:cNvGraphicFramePr/>
          <p:nvPr/>
        </p:nvGraphicFramePr>
        <p:xfrm>
          <a:off x="3939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1002" name="Google Shape;1002;p46"/>
          <p:cNvGraphicFramePr/>
          <p:nvPr/>
        </p:nvGraphicFramePr>
        <p:xfrm>
          <a:off x="6335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
        <p:nvSpPr>
          <p:cNvPr id="1003" name="Google Shape;1003;p46"/>
          <p:cNvSpPr txBox="1"/>
          <p:nvPr/>
        </p:nvSpPr>
        <p:spPr>
          <a:xfrm>
            <a:off x="19190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c</a:t>
            </a:r>
            <a:endParaRPr b="0" i="0" sz="1400" u="none" cap="none" strike="noStrike">
              <a:solidFill>
                <a:srgbClr val="000000"/>
              </a:solidFill>
              <a:latin typeface="Arial"/>
              <a:ea typeface="Arial"/>
              <a:cs typeface="Arial"/>
              <a:sym typeface="Arial"/>
            </a:endParaRPr>
          </a:p>
        </p:txBody>
      </p:sp>
      <p:sp>
        <p:nvSpPr>
          <p:cNvPr id="1004" name="Google Shape;1004;p46"/>
          <p:cNvSpPr txBox="1"/>
          <p:nvPr/>
        </p:nvSpPr>
        <p:spPr>
          <a:xfrm>
            <a:off x="4582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a:t>
            </a:r>
            <a:endParaRPr b="0" i="0" sz="1400" u="none" cap="none" strike="noStrike">
              <a:solidFill>
                <a:srgbClr val="000000"/>
              </a:solidFill>
              <a:latin typeface="Arial"/>
              <a:ea typeface="Arial"/>
              <a:cs typeface="Arial"/>
              <a:sym typeface="Arial"/>
            </a:endParaRPr>
          </a:p>
        </p:txBody>
      </p:sp>
      <p:sp>
        <p:nvSpPr>
          <p:cNvPr id="1005" name="Google Shape;1005;p46"/>
          <p:cNvSpPr txBox="1"/>
          <p:nvPr/>
        </p:nvSpPr>
        <p:spPr>
          <a:xfrm>
            <a:off x="6978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l</a:t>
            </a:r>
            <a:endParaRPr b="0" i="0" sz="1400" u="none" cap="none" strike="noStrike">
              <a:solidFill>
                <a:srgbClr val="000000"/>
              </a:solidFill>
              <a:latin typeface="Arial"/>
              <a:ea typeface="Arial"/>
              <a:cs typeface="Arial"/>
              <a:sym typeface="Arial"/>
            </a:endParaRPr>
          </a:p>
        </p:txBody>
      </p:sp>
      <p:sp>
        <p:nvSpPr>
          <p:cNvPr id="1006" name="Google Shape;1006;p46"/>
          <p:cNvSpPr txBox="1"/>
          <p:nvPr/>
        </p:nvSpPr>
        <p:spPr>
          <a:xfrm>
            <a:off x="3250550" y="1257863"/>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007" name="Google Shape;1007;p46"/>
          <p:cNvSpPr txBox="1"/>
          <p:nvPr/>
        </p:nvSpPr>
        <p:spPr>
          <a:xfrm>
            <a:off x="5780100" y="1257875"/>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x</a:t>
            </a:r>
            <a:endParaRPr b="0" i="0" sz="1400" u="none" cap="none" strike="noStrike">
              <a:solidFill>
                <a:srgbClr val="000000"/>
              </a:solidFill>
              <a:latin typeface="Arial"/>
              <a:ea typeface="Arial"/>
              <a:cs typeface="Arial"/>
              <a:sym typeface="Arial"/>
            </a:endParaRPr>
          </a:p>
        </p:txBody>
      </p:sp>
      <p:sp>
        <p:nvSpPr>
          <p:cNvPr id="1008" name="Google Shape;1008;p46"/>
          <p:cNvSpPr txBox="1"/>
          <p:nvPr/>
        </p:nvSpPr>
        <p:spPr>
          <a:xfrm>
            <a:off x="356050" y="2701500"/>
            <a:ext cx="4029300" cy="2110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iter	i	j	k	             operation</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0	0	0	0	c[0][0] += a[0][0] * l[0][0]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1	0	0	1	c[0][0] += a[0][1] * l[1][0]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09" name="Google Shape;1009;p46"/>
          <p:cNvSpPr txBox="1"/>
          <p:nvPr/>
        </p:nvSpPr>
        <p:spPr>
          <a:xfrm>
            <a:off x="5714875" y="2777800"/>
            <a:ext cx="3145800" cy="1690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sng" cap="none" strike="noStrike">
                <a:solidFill>
                  <a:srgbClr val="000000"/>
                </a:solidFill>
                <a:latin typeface="Arial"/>
                <a:ea typeface="Arial"/>
                <a:cs typeface="Arial"/>
                <a:sym typeface="Arial"/>
              </a:rPr>
              <a:t>Key:</a:t>
            </a:r>
            <a:endParaRPr b="0" i="0" sz="14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Grey = accessed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Dark grey = currently accessing</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Red border = in cache</a:t>
            </a:r>
            <a:endParaRPr b="0" i="0" sz="1400" u="none" cap="none" strike="noStrike">
              <a:solidFill>
                <a:srgbClr val="000000"/>
              </a:solidFill>
              <a:latin typeface="Arial"/>
              <a:ea typeface="Arial"/>
              <a:cs typeface="Arial"/>
              <a:sym typeface="Arial"/>
            </a:endParaRPr>
          </a:p>
        </p:txBody>
      </p:sp>
      <p:sp>
        <p:nvSpPr>
          <p:cNvPr id="1010" name="Google Shape;1010;p46"/>
          <p:cNvSpPr txBox="1"/>
          <p:nvPr/>
        </p:nvSpPr>
        <p:spPr>
          <a:xfrm>
            <a:off x="4460050" y="2724400"/>
            <a:ext cx="1147800" cy="2289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a	l</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M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4" name="Shape 1014"/>
        <p:cNvGrpSpPr/>
        <p:nvPr/>
      </p:nvGrpSpPr>
      <p:grpSpPr>
        <a:xfrm>
          <a:off x="0" y="0"/>
          <a:ext cx="0" cy="0"/>
          <a:chOff x="0" y="0"/>
          <a:chExt cx="0" cy="0"/>
        </a:xfrm>
      </p:grpSpPr>
      <p:graphicFrame>
        <p:nvGraphicFramePr>
          <p:cNvPr id="1015" name="Google Shape;1015;p47"/>
          <p:cNvGraphicFramePr/>
          <p:nvPr/>
        </p:nvGraphicFramePr>
        <p:xfrm>
          <a:off x="12767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1016" name="Google Shape;1016;p47"/>
          <p:cNvGraphicFramePr/>
          <p:nvPr/>
        </p:nvGraphicFramePr>
        <p:xfrm>
          <a:off x="3939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1017" name="Google Shape;1017;p47"/>
          <p:cNvGraphicFramePr/>
          <p:nvPr/>
        </p:nvGraphicFramePr>
        <p:xfrm>
          <a:off x="6335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
        <p:nvSpPr>
          <p:cNvPr id="1018" name="Google Shape;1018;p47"/>
          <p:cNvSpPr txBox="1"/>
          <p:nvPr/>
        </p:nvSpPr>
        <p:spPr>
          <a:xfrm>
            <a:off x="19190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c</a:t>
            </a:r>
            <a:endParaRPr b="0" i="0" sz="1400" u="none" cap="none" strike="noStrike">
              <a:solidFill>
                <a:srgbClr val="000000"/>
              </a:solidFill>
              <a:latin typeface="Arial"/>
              <a:ea typeface="Arial"/>
              <a:cs typeface="Arial"/>
              <a:sym typeface="Arial"/>
            </a:endParaRPr>
          </a:p>
        </p:txBody>
      </p:sp>
      <p:sp>
        <p:nvSpPr>
          <p:cNvPr id="1019" name="Google Shape;1019;p47"/>
          <p:cNvSpPr txBox="1"/>
          <p:nvPr/>
        </p:nvSpPr>
        <p:spPr>
          <a:xfrm>
            <a:off x="4582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a:t>
            </a:r>
            <a:endParaRPr b="0" i="0" sz="1400" u="none" cap="none" strike="noStrike">
              <a:solidFill>
                <a:srgbClr val="000000"/>
              </a:solidFill>
              <a:latin typeface="Arial"/>
              <a:ea typeface="Arial"/>
              <a:cs typeface="Arial"/>
              <a:sym typeface="Arial"/>
            </a:endParaRPr>
          </a:p>
        </p:txBody>
      </p:sp>
      <p:sp>
        <p:nvSpPr>
          <p:cNvPr id="1020" name="Google Shape;1020;p47"/>
          <p:cNvSpPr txBox="1"/>
          <p:nvPr/>
        </p:nvSpPr>
        <p:spPr>
          <a:xfrm>
            <a:off x="6978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l</a:t>
            </a:r>
            <a:endParaRPr b="0" i="0" sz="1400" u="none" cap="none" strike="noStrike">
              <a:solidFill>
                <a:srgbClr val="000000"/>
              </a:solidFill>
              <a:latin typeface="Arial"/>
              <a:ea typeface="Arial"/>
              <a:cs typeface="Arial"/>
              <a:sym typeface="Arial"/>
            </a:endParaRPr>
          </a:p>
        </p:txBody>
      </p:sp>
      <p:sp>
        <p:nvSpPr>
          <p:cNvPr id="1021" name="Google Shape;1021;p47"/>
          <p:cNvSpPr txBox="1"/>
          <p:nvPr/>
        </p:nvSpPr>
        <p:spPr>
          <a:xfrm>
            <a:off x="3250550" y="1257863"/>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022" name="Google Shape;1022;p47"/>
          <p:cNvSpPr txBox="1"/>
          <p:nvPr/>
        </p:nvSpPr>
        <p:spPr>
          <a:xfrm>
            <a:off x="5780100" y="1257875"/>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x</a:t>
            </a:r>
            <a:endParaRPr b="0" i="0" sz="1400" u="none" cap="none" strike="noStrike">
              <a:solidFill>
                <a:srgbClr val="000000"/>
              </a:solidFill>
              <a:latin typeface="Arial"/>
              <a:ea typeface="Arial"/>
              <a:cs typeface="Arial"/>
              <a:sym typeface="Arial"/>
            </a:endParaRPr>
          </a:p>
        </p:txBody>
      </p:sp>
      <p:sp>
        <p:nvSpPr>
          <p:cNvPr id="1023" name="Google Shape;1023;p47"/>
          <p:cNvSpPr txBox="1"/>
          <p:nvPr/>
        </p:nvSpPr>
        <p:spPr>
          <a:xfrm>
            <a:off x="356050" y="2701500"/>
            <a:ext cx="4029300" cy="2110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iter	i	j	k	             operation</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0	0	0	0	c[0][0] += a[0][0] * l[0][0]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1	0	0	1	c[0][0] += a[0][1] * l[1][0]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2	0	1	0	c[0][1] += a[0][0] * l[0][1]</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24" name="Google Shape;1024;p47"/>
          <p:cNvSpPr txBox="1"/>
          <p:nvPr/>
        </p:nvSpPr>
        <p:spPr>
          <a:xfrm>
            <a:off x="5714875" y="2777800"/>
            <a:ext cx="3145800" cy="1690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sng" cap="none" strike="noStrike">
                <a:solidFill>
                  <a:srgbClr val="000000"/>
                </a:solidFill>
                <a:latin typeface="Arial"/>
                <a:ea typeface="Arial"/>
                <a:cs typeface="Arial"/>
                <a:sym typeface="Arial"/>
              </a:rPr>
              <a:t>Key:</a:t>
            </a:r>
            <a:endParaRPr b="0" i="0" sz="14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Grey = accessed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Dark grey = currently accessing</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Red border = in cache</a:t>
            </a:r>
            <a:endParaRPr b="0" i="0" sz="1400" u="none" cap="none" strike="noStrike">
              <a:solidFill>
                <a:srgbClr val="000000"/>
              </a:solidFill>
              <a:latin typeface="Arial"/>
              <a:ea typeface="Arial"/>
              <a:cs typeface="Arial"/>
              <a:sym typeface="Arial"/>
            </a:endParaRPr>
          </a:p>
        </p:txBody>
      </p:sp>
      <p:sp>
        <p:nvSpPr>
          <p:cNvPr id="1025" name="Google Shape;1025;p47"/>
          <p:cNvSpPr txBox="1"/>
          <p:nvPr/>
        </p:nvSpPr>
        <p:spPr>
          <a:xfrm>
            <a:off x="4460050" y="2724400"/>
            <a:ext cx="1147800" cy="2289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a	l</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9" name="Shape 1029"/>
        <p:cNvGrpSpPr/>
        <p:nvPr/>
      </p:nvGrpSpPr>
      <p:grpSpPr>
        <a:xfrm>
          <a:off x="0" y="0"/>
          <a:ext cx="0" cy="0"/>
          <a:chOff x="0" y="0"/>
          <a:chExt cx="0" cy="0"/>
        </a:xfrm>
      </p:grpSpPr>
      <p:graphicFrame>
        <p:nvGraphicFramePr>
          <p:cNvPr id="1030" name="Google Shape;1030;p48"/>
          <p:cNvGraphicFramePr/>
          <p:nvPr/>
        </p:nvGraphicFramePr>
        <p:xfrm>
          <a:off x="12767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1031" name="Google Shape;1031;p48"/>
          <p:cNvGraphicFramePr/>
          <p:nvPr/>
        </p:nvGraphicFramePr>
        <p:xfrm>
          <a:off x="3939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1032" name="Google Shape;1032;p48"/>
          <p:cNvGraphicFramePr/>
          <p:nvPr/>
        </p:nvGraphicFramePr>
        <p:xfrm>
          <a:off x="6335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
        <p:nvSpPr>
          <p:cNvPr id="1033" name="Google Shape;1033;p48"/>
          <p:cNvSpPr txBox="1"/>
          <p:nvPr/>
        </p:nvSpPr>
        <p:spPr>
          <a:xfrm>
            <a:off x="19190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c</a:t>
            </a:r>
            <a:endParaRPr b="0" i="0" sz="1400" u="none" cap="none" strike="noStrike">
              <a:solidFill>
                <a:srgbClr val="000000"/>
              </a:solidFill>
              <a:latin typeface="Arial"/>
              <a:ea typeface="Arial"/>
              <a:cs typeface="Arial"/>
              <a:sym typeface="Arial"/>
            </a:endParaRPr>
          </a:p>
        </p:txBody>
      </p:sp>
      <p:sp>
        <p:nvSpPr>
          <p:cNvPr id="1034" name="Google Shape;1034;p48"/>
          <p:cNvSpPr txBox="1"/>
          <p:nvPr/>
        </p:nvSpPr>
        <p:spPr>
          <a:xfrm>
            <a:off x="4582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a:t>
            </a:r>
            <a:endParaRPr b="0" i="0" sz="1400" u="none" cap="none" strike="noStrike">
              <a:solidFill>
                <a:srgbClr val="000000"/>
              </a:solidFill>
              <a:latin typeface="Arial"/>
              <a:ea typeface="Arial"/>
              <a:cs typeface="Arial"/>
              <a:sym typeface="Arial"/>
            </a:endParaRPr>
          </a:p>
        </p:txBody>
      </p:sp>
      <p:sp>
        <p:nvSpPr>
          <p:cNvPr id="1035" name="Google Shape;1035;p48"/>
          <p:cNvSpPr txBox="1"/>
          <p:nvPr/>
        </p:nvSpPr>
        <p:spPr>
          <a:xfrm>
            <a:off x="6978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l</a:t>
            </a:r>
            <a:endParaRPr b="0" i="0" sz="1400" u="none" cap="none" strike="noStrike">
              <a:solidFill>
                <a:srgbClr val="000000"/>
              </a:solidFill>
              <a:latin typeface="Arial"/>
              <a:ea typeface="Arial"/>
              <a:cs typeface="Arial"/>
              <a:sym typeface="Arial"/>
            </a:endParaRPr>
          </a:p>
        </p:txBody>
      </p:sp>
      <p:sp>
        <p:nvSpPr>
          <p:cNvPr id="1036" name="Google Shape;1036;p48"/>
          <p:cNvSpPr txBox="1"/>
          <p:nvPr/>
        </p:nvSpPr>
        <p:spPr>
          <a:xfrm>
            <a:off x="3250550" y="1257863"/>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037" name="Google Shape;1037;p48"/>
          <p:cNvSpPr txBox="1"/>
          <p:nvPr/>
        </p:nvSpPr>
        <p:spPr>
          <a:xfrm>
            <a:off x="5780100" y="1257875"/>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x</a:t>
            </a:r>
            <a:endParaRPr b="0" i="0" sz="1400" u="none" cap="none" strike="noStrike">
              <a:solidFill>
                <a:srgbClr val="000000"/>
              </a:solidFill>
              <a:latin typeface="Arial"/>
              <a:ea typeface="Arial"/>
              <a:cs typeface="Arial"/>
              <a:sym typeface="Arial"/>
            </a:endParaRPr>
          </a:p>
        </p:txBody>
      </p:sp>
      <p:sp>
        <p:nvSpPr>
          <p:cNvPr id="1038" name="Google Shape;1038;p48"/>
          <p:cNvSpPr txBox="1"/>
          <p:nvPr/>
        </p:nvSpPr>
        <p:spPr>
          <a:xfrm>
            <a:off x="356050" y="2701500"/>
            <a:ext cx="4029300" cy="2110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iter	i	j	k	             operation</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0	0	0	0	c[0][0] += a[0][0] * l[0][0]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1	0	0	1	c[0][0] += a[0][1] * l[1][0]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2	0	1	0	c[0][1] += a[0][0] * l[0][1]</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3	0	1	1	c[0][1] += a[0][1] * l[1][1]</a:t>
            </a:r>
            <a:endParaRPr b="0" i="0" sz="1400" u="none" cap="none" strike="noStrike">
              <a:solidFill>
                <a:srgbClr val="000000"/>
              </a:solidFill>
              <a:latin typeface="Arial"/>
              <a:ea typeface="Arial"/>
              <a:cs typeface="Arial"/>
              <a:sym typeface="Arial"/>
            </a:endParaRPr>
          </a:p>
        </p:txBody>
      </p:sp>
      <p:sp>
        <p:nvSpPr>
          <p:cNvPr id="1039" name="Google Shape;1039;p48"/>
          <p:cNvSpPr txBox="1"/>
          <p:nvPr/>
        </p:nvSpPr>
        <p:spPr>
          <a:xfrm>
            <a:off x="5714875" y="2777800"/>
            <a:ext cx="3145800" cy="1690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sng" cap="none" strike="noStrike">
                <a:solidFill>
                  <a:srgbClr val="000000"/>
                </a:solidFill>
                <a:latin typeface="Arial"/>
                <a:ea typeface="Arial"/>
                <a:cs typeface="Arial"/>
                <a:sym typeface="Arial"/>
              </a:rPr>
              <a:t>Key:</a:t>
            </a:r>
            <a:endParaRPr b="0" i="0" sz="14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Grey = accessed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Dark grey = currently accessing</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Red border = in cache</a:t>
            </a:r>
            <a:endParaRPr b="0" i="0" sz="1400" u="none" cap="none" strike="noStrike">
              <a:solidFill>
                <a:srgbClr val="000000"/>
              </a:solidFill>
              <a:latin typeface="Arial"/>
              <a:ea typeface="Arial"/>
              <a:cs typeface="Arial"/>
              <a:sym typeface="Arial"/>
            </a:endParaRPr>
          </a:p>
        </p:txBody>
      </p:sp>
      <p:sp>
        <p:nvSpPr>
          <p:cNvPr id="1040" name="Google Shape;1040;p48"/>
          <p:cNvSpPr txBox="1"/>
          <p:nvPr/>
        </p:nvSpPr>
        <p:spPr>
          <a:xfrm>
            <a:off x="4460050" y="2724400"/>
            <a:ext cx="1147800" cy="2289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a	l</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4" name="Shape 1044"/>
        <p:cNvGrpSpPr/>
        <p:nvPr/>
      </p:nvGrpSpPr>
      <p:grpSpPr>
        <a:xfrm>
          <a:off x="0" y="0"/>
          <a:ext cx="0" cy="0"/>
          <a:chOff x="0" y="0"/>
          <a:chExt cx="0" cy="0"/>
        </a:xfrm>
      </p:grpSpPr>
      <p:graphicFrame>
        <p:nvGraphicFramePr>
          <p:cNvPr id="1045" name="Google Shape;1045;p49"/>
          <p:cNvGraphicFramePr/>
          <p:nvPr/>
        </p:nvGraphicFramePr>
        <p:xfrm>
          <a:off x="12767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1046" name="Google Shape;1046;p49"/>
          <p:cNvGraphicFramePr/>
          <p:nvPr/>
        </p:nvGraphicFramePr>
        <p:xfrm>
          <a:off x="3939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1047" name="Google Shape;1047;p49"/>
          <p:cNvGraphicFramePr/>
          <p:nvPr/>
        </p:nvGraphicFramePr>
        <p:xfrm>
          <a:off x="6335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
        <p:nvSpPr>
          <p:cNvPr id="1048" name="Google Shape;1048;p49"/>
          <p:cNvSpPr txBox="1"/>
          <p:nvPr/>
        </p:nvSpPr>
        <p:spPr>
          <a:xfrm>
            <a:off x="19190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c</a:t>
            </a:r>
            <a:endParaRPr b="0" i="0" sz="1400" u="none" cap="none" strike="noStrike">
              <a:solidFill>
                <a:srgbClr val="000000"/>
              </a:solidFill>
              <a:latin typeface="Arial"/>
              <a:ea typeface="Arial"/>
              <a:cs typeface="Arial"/>
              <a:sym typeface="Arial"/>
            </a:endParaRPr>
          </a:p>
        </p:txBody>
      </p:sp>
      <p:sp>
        <p:nvSpPr>
          <p:cNvPr id="1049" name="Google Shape;1049;p49"/>
          <p:cNvSpPr txBox="1"/>
          <p:nvPr/>
        </p:nvSpPr>
        <p:spPr>
          <a:xfrm>
            <a:off x="4582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a:t>
            </a:r>
            <a:endParaRPr b="0" i="0" sz="1400" u="none" cap="none" strike="noStrike">
              <a:solidFill>
                <a:srgbClr val="000000"/>
              </a:solidFill>
              <a:latin typeface="Arial"/>
              <a:ea typeface="Arial"/>
              <a:cs typeface="Arial"/>
              <a:sym typeface="Arial"/>
            </a:endParaRPr>
          </a:p>
        </p:txBody>
      </p:sp>
      <p:sp>
        <p:nvSpPr>
          <p:cNvPr id="1050" name="Google Shape;1050;p49"/>
          <p:cNvSpPr txBox="1"/>
          <p:nvPr/>
        </p:nvSpPr>
        <p:spPr>
          <a:xfrm>
            <a:off x="6978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l</a:t>
            </a:r>
            <a:endParaRPr b="0" i="0" sz="1400" u="none" cap="none" strike="noStrike">
              <a:solidFill>
                <a:srgbClr val="000000"/>
              </a:solidFill>
              <a:latin typeface="Arial"/>
              <a:ea typeface="Arial"/>
              <a:cs typeface="Arial"/>
              <a:sym typeface="Arial"/>
            </a:endParaRPr>
          </a:p>
        </p:txBody>
      </p:sp>
      <p:sp>
        <p:nvSpPr>
          <p:cNvPr id="1051" name="Google Shape;1051;p49"/>
          <p:cNvSpPr txBox="1"/>
          <p:nvPr/>
        </p:nvSpPr>
        <p:spPr>
          <a:xfrm>
            <a:off x="3250550" y="1257863"/>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052" name="Google Shape;1052;p49"/>
          <p:cNvSpPr txBox="1"/>
          <p:nvPr/>
        </p:nvSpPr>
        <p:spPr>
          <a:xfrm>
            <a:off x="5780100" y="1257875"/>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x</a:t>
            </a:r>
            <a:endParaRPr b="0" i="0" sz="1400" u="none" cap="none" strike="noStrike">
              <a:solidFill>
                <a:srgbClr val="000000"/>
              </a:solidFill>
              <a:latin typeface="Arial"/>
              <a:ea typeface="Arial"/>
              <a:cs typeface="Arial"/>
              <a:sym typeface="Arial"/>
            </a:endParaRPr>
          </a:p>
        </p:txBody>
      </p:sp>
      <p:sp>
        <p:nvSpPr>
          <p:cNvPr id="1053" name="Google Shape;1053;p49"/>
          <p:cNvSpPr txBox="1"/>
          <p:nvPr/>
        </p:nvSpPr>
        <p:spPr>
          <a:xfrm>
            <a:off x="356050" y="2701500"/>
            <a:ext cx="4029300" cy="2110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iter	i	j	k	             operation</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0	0	0	0	c[0][0] += a[0][0] * l[0][0]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1	0	0	1	c[0][0] += a[0][1] * l[1][0]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2	0	1	0	c[0][1] += a[0][0] * l[0][1]</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3	0	1	1	c[0][1] += a[0][1] * l[1][1]</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4	1	0	0	c[1][0] += a[1][0] * l[0][0]</a:t>
            </a:r>
            <a:endParaRPr b="0" i="0" sz="1400" u="none" cap="none" strike="noStrike">
              <a:solidFill>
                <a:schemeClr val="dk1"/>
              </a:solidFill>
              <a:latin typeface="Arial"/>
              <a:ea typeface="Arial"/>
              <a:cs typeface="Arial"/>
              <a:sym typeface="Arial"/>
            </a:endParaRPr>
          </a:p>
        </p:txBody>
      </p:sp>
      <p:sp>
        <p:nvSpPr>
          <p:cNvPr id="1054" name="Google Shape;1054;p49"/>
          <p:cNvSpPr txBox="1"/>
          <p:nvPr/>
        </p:nvSpPr>
        <p:spPr>
          <a:xfrm>
            <a:off x="5714875" y="2777800"/>
            <a:ext cx="3145800" cy="1690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sng" cap="none" strike="noStrike">
                <a:solidFill>
                  <a:srgbClr val="000000"/>
                </a:solidFill>
                <a:latin typeface="Arial"/>
                <a:ea typeface="Arial"/>
                <a:cs typeface="Arial"/>
                <a:sym typeface="Arial"/>
              </a:rPr>
              <a:t>Key:</a:t>
            </a:r>
            <a:endParaRPr b="0" i="0" sz="14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Grey = accessed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Dark grey = currently accessing</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Red border = in cache</a:t>
            </a:r>
            <a:endParaRPr b="0" i="0" sz="1400" u="none" cap="none" strike="noStrike">
              <a:solidFill>
                <a:srgbClr val="000000"/>
              </a:solidFill>
              <a:latin typeface="Arial"/>
              <a:ea typeface="Arial"/>
              <a:cs typeface="Arial"/>
              <a:sym typeface="Arial"/>
            </a:endParaRPr>
          </a:p>
        </p:txBody>
      </p:sp>
      <p:sp>
        <p:nvSpPr>
          <p:cNvPr id="1055" name="Google Shape;1055;p49"/>
          <p:cNvSpPr txBox="1"/>
          <p:nvPr/>
        </p:nvSpPr>
        <p:spPr>
          <a:xfrm>
            <a:off x="4460050" y="2724400"/>
            <a:ext cx="1147800" cy="2289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a	l</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H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5"/>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Cache Lab: Overview</a:t>
            </a:r>
            <a:endParaRPr b="0" i="0" sz="1350" u="none" cap="none" strike="noStrike">
              <a:solidFill>
                <a:srgbClr val="000000"/>
              </a:solidFill>
              <a:latin typeface="Arial"/>
              <a:ea typeface="Arial"/>
              <a:cs typeface="Arial"/>
              <a:sym typeface="Arial"/>
            </a:endParaRPr>
          </a:p>
        </p:txBody>
      </p:sp>
      <p:sp>
        <p:nvSpPr>
          <p:cNvPr id="192" name="Google Shape;192;p5"/>
          <p:cNvSpPr txBox="1"/>
          <p:nvPr/>
        </p:nvSpPr>
        <p:spPr>
          <a:xfrm>
            <a:off x="628550" y="1154100"/>
            <a:ext cx="7886400" cy="3806400"/>
          </a:xfrm>
          <a:prstGeom prst="rect">
            <a:avLst/>
          </a:prstGeom>
          <a:noFill/>
          <a:ln>
            <a:noFill/>
          </a:ln>
        </p:spPr>
        <p:txBody>
          <a:bodyPr anchorCtr="0" anchor="t" bIns="45700" lIns="91425" spcFirstLastPara="1" rIns="91425" wrap="square" tIns="45700">
            <a:noAutofit/>
          </a:bodyPr>
          <a:lstStyle/>
          <a:p>
            <a:pPr indent="-164650" lvl="0" marL="171359" marR="0" rtl="0" algn="l">
              <a:lnSpc>
                <a:spcPct val="90000"/>
              </a:lnSpc>
              <a:spcBef>
                <a:spcPts val="0"/>
              </a:spcBef>
              <a:spcAft>
                <a:spcPts val="0"/>
              </a:spcAft>
              <a:buClr>
                <a:srgbClr val="990000"/>
              </a:buClr>
              <a:buSzPts val="2000"/>
              <a:buFont typeface="Arial"/>
              <a:buChar char="■"/>
            </a:pPr>
            <a:r>
              <a:rPr b="0" i="0" lang="en-US" sz="2000" u="none" cap="none" strike="noStrike">
                <a:solidFill>
                  <a:srgbClr val="000000"/>
                </a:solidFill>
                <a:latin typeface="Arial"/>
                <a:ea typeface="Arial"/>
                <a:cs typeface="Arial"/>
                <a:sym typeface="Arial"/>
              </a:rPr>
              <a:t>Part 0: Write trace files for testing</a:t>
            </a:r>
            <a:endParaRPr b="0" i="0" sz="2000" u="none" cap="none" strike="noStrike">
              <a:solidFill>
                <a:srgbClr val="000000"/>
              </a:solidFill>
              <a:latin typeface="Arial"/>
              <a:ea typeface="Arial"/>
              <a:cs typeface="Arial"/>
              <a:sym typeface="Arial"/>
            </a:endParaRPr>
          </a:p>
          <a:p>
            <a:pPr indent="-336550" lvl="1" marL="685800" marR="0" rtl="0" algn="l">
              <a:lnSpc>
                <a:spcPct val="90000"/>
              </a:lnSpc>
              <a:spcBef>
                <a:spcPts val="0"/>
              </a:spcBef>
              <a:spcAft>
                <a:spcPts val="0"/>
              </a:spcAft>
              <a:buClr>
                <a:srgbClr val="990000"/>
              </a:buClr>
              <a:buSzPts val="1700"/>
              <a:buFont typeface="Arial"/>
              <a:buChar char="■"/>
            </a:pPr>
            <a:r>
              <a:rPr b="0" i="0" lang="en-US" sz="1700" u="none" cap="none" strike="noStrike">
                <a:solidFill>
                  <a:srgbClr val="000000"/>
                </a:solidFill>
                <a:latin typeface="Arial"/>
                <a:ea typeface="Arial"/>
                <a:cs typeface="Arial"/>
                <a:sym typeface="Arial"/>
              </a:rPr>
              <a:t>Short and quick to familiarize yourself with the trace files</a:t>
            </a:r>
            <a:endParaRPr b="0" i="0" sz="1700" u="none" cap="none" strike="noStrike">
              <a:solidFill>
                <a:srgbClr val="000000"/>
              </a:solidFill>
              <a:latin typeface="Arial"/>
              <a:ea typeface="Arial"/>
              <a:cs typeface="Arial"/>
              <a:sym typeface="Arial"/>
            </a:endParaRPr>
          </a:p>
          <a:p>
            <a:pPr indent="-336550" lvl="1" marL="685800" marR="0" rtl="0" algn="l">
              <a:lnSpc>
                <a:spcPct val="90000"/>
              </a:lnSpc>
              <a:spcBef>
                <a:spcPts val="0"/>
              </a:spcBef>
              <a:spcAft>
                <a:spcPts val="0"/>
              </a:spcAft>
              <a:buClr>
                <a:srgbClr val="990000"/>
              </a:buClr>
              <a:buSzPts val="1700"/>
              <a:buFont typeface="Arial"/>
              <a:buChar char="■"/>
            </a:pPr>
            <a:r>
              <a:rPr b="0" i="0" lang="en-US" sz="1700" u="none" cap="none" strike="noStrike">
                <a:solidFill>
                  <a:srgbClr val="000000"/>
                </a:solidFill>
                <a:latin typeface="Arial"/>
                <a:ea typeface="Arial"/>
                <a:cs typeface="Arial"/>
                <a:sym typeface="Arial"/>
              </a:rPr>
              <a:t>Extremely helpful for debugging later on!</a:t>
            </a:r>
            <a:endParaRPr b="0" i="0" sz="17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164650" lvl="0" marL="171360" marR="0" rtl="0" algn="l">
              <a:lnSpc>
                <a:spcPct val="90000"/>
              </a:lnSpc>
              <a:spcBef>
                <a:spcPts val="0"/>
              </a:spcBef>
              <a:spcAft>
                <a:spcPts val="0"/>
              </a:spcAft>
              <a:buClr>
                <a:srgbClr val="990000"/>
              </a:buClr>
              <a:buSzPts val="2000"/>
              <a:buFont typeface="Arial"/>
              <a:buChar char="■"/>
            </a:pPr>
            <a:r>
              <a:rPr b="0" i="0" lang="en-US" sz="2000" u="none" cap="none" strike="noStrike">
                <a:solidFill>
                  <a:srgbClr val="000000"/>
                </a:solidFill>
                <a:latin typeface="Arial"/>
                <a:ea typeface="Arial"/>
                <a:cs typeface="Arial"/>
                <a:sym typeface="Arial"/>
              </a:rPr>
              <a:t>Part 1: Write a cache </a:t>
            </a:r>
            <a:r>
              <a:rPr b="1" i="0" lang="en-US" sz="2000" u="sng" cap="none" strike="noStrike">
                <a:solidFill>
                  <a:srgbClr val="000000"/>
                </a:solidFill>
                <a:latin typeface="Arial"/>
                <a:ea typeface="Arial"/>
                <a:cs typeface="Arial"/>
                <a:sym typeface="Arial"/>
              </a:rPr>
              <a:t>simulator</a:t>
            </a:r>
            <a:endParaRPr b="0" i="0" sz="1300" u="none" cap="none" strike="noStrike">
              <a:solidFill>
                <a:srgbClr val="000000"/>
              </a:solidFill>
              <a:latin typeface="Arial"/>
              <a:ea typeface="Arial"/>
              <a:cs typeface="Arial"/>
              <a:sym typeface="Arial"/>
            </a:endParaRPr>
          </a:p>
          <a:p>
            <a:pPr indent="-336550" lvl="1" marL="685800" marR="0" rtl="0" algn="l">
              <a:lnSpc>
                <a:spcPct val="90000"/>
              </a:lnSpc>
              <a:spcBef>
                <a:spcPts val="0"/>
              </a:spcBef>
              <a:spcAft>
                <a:spcPts val="0"/>
              </a:spcAft>
              <a:buClr>
                <a:srgbClr val="990000"/>
              </a:buClr>
              <a:buSzPts val="1700"/>
              <a:buFont typeface="Arial"/>
              <a:buChar char="■"/>
            </a:pPr>
            <a:r>
              <a:rPr b="0" i="0" lang="en-US" sz="1700" u="none" cap="none" strike="noStrike">
                <a:solidFill>
                  <a:srgbClr val="000000"/>
                </a:solidFill>
                <a:latin typeface="Arial"/>
                <a:ea typeface="Arial"/>
                <a:cs typeface="Arial"/>
                <a:sym typeface="Arial"/>
              </a:rPr>
              <a:t>Substantial amount of C code!</a:t>
            </a:r>
            <a:endParaRPr b="0" i="0" sz="1300" u="none" cap="none" strike="noStrike">
              <a:solidFill>
                <a:srgbClr val="000000"/>
              </a:solidFill>
              <a:latin typeface="Arial"/>
              <a:ea typeface="Arial"/>
              <a:cs typeface="Arial"/>
              <a:sym typeface="Arial"/>
            </a:endParaRPr>
          </a:p>
          <a:p>
            <a:pPr indent="0" lvl="1" marL="0" marR="0" rtl="0" algn="l">
              <a:lnSpc>
                <a:spcPct val="9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164650" lvl="0" marL="171360" marR="0" rtl="0" algn="l">
              <a:lnSpc>
                <a:spcPct val="90000"/>
              </a:lnSpc>
              <a:spcBef>
                <a:spcPts val="0"/>
              </a:spcBef>
              <a:spcAft>
                <a:spcPts val="0"/>
              </a:spcAft>
              <a:buClr>
                <a:srgbClr val="990000"/>
              </a:buClr>
              <a:buSzPts val="2000"/>
              <a:buFont typeface="Arial"/>
              <a:buChar char="■"/>
            </a:pPr>
            <a:r>
              <a:rPr b="0" i="0" lang="en-US" sz="2000" u="none" cap="none" strike="noStrike">
                <a:solidFill>
                  <a:srgbClr val="000000"/>
                </a:solidFill>
                <a:latin typeface="Arial"/>
                <a:ea typeface="Arial"/>
                <a:cs typeface="Arial"/>
                <a:sym typeface="Arial"/>
              </a:rPr>
              <a:t>Part 2: Optimize some code to minimize cache misses</a:t>
            </a:r>
            <a:endParaRPr b="0" i="0" sz="1300" u="none" cap="none" strike="noStrike">
              <a:solidFill>
                <a:srgbClr val="000000"/>
              </a:solidFill>
              <a:latin typeface="Arial"/>
              <a:ea typeface="Arial"/>
              <a:cs typeface="Arial"/>
              <a:sym typeface="Arial"/>
            </a:endParaRPr>
          </a:p>
          <a:p>
            <a:pPr indent="-336550" lvl="1" marL="685800" marR="0" rtl="0" algn="l">
              <a:lnSpc>
                <a:spcPct val="90000"/>
              </a:lnSpc>
              <a:spcBef>
                <a:spcPts val="0"/>
              </a:spcBef>
              <a:spcAft>
                <a:spcPts val="0"/>
              </a:spcAft>
              <a:buClr>
                <a:srgbClr val="990000"/>
              </a:buClr>
              <a:buSzPts val="1700"/>
              <a:buFont typeface="Arial"/>
              <a:buChar char="■"/>
            </a:pPr>
            <a:r>
              <a:rPr b="0" i="0" lang="en-US" sz="1700" u="none" cap="none" strike="noStrike">
                <a:solidFill>
                  <a:srgbClr val="000000"/>
                </a:solidFill>
                <a:latin typeface="Arial"/>
                <a:ea typeface="Arial"/>
                <a:cs typeface="Arial"/>
                <a:sym typeface="Arial"/>
              </a:rPr>
              <a:t>Substantial amount of thinking!</a:t>
            </a:r>
            <a:endParaRPr b="0" i="0" sz="1700" u="none" cap="none" strike="noStrike">
              <a:solidFill>
                <a:srgbClr val="000000"/>
              </a:solidFill>
              <a:latin typeface="Arial"/>
              <a:ea typeface="Arial"/>
              <a:cs typeface="Arial"/>
              <a:sym typeface="Arial"/>
            </a:endParaRPr>
          </a:p>
          <a:p>
            <a:pPr indent="-37650" lvl="0" marL="171360" marR="0" rtl="0" algn="l">
              <a:lnSpc>
                <a:spcPct val="90000"/>
              </a:lnSpc>
              <a:spcBef>
                <a:spcPts val="0"/>
              </a:spcBef>
              <a:spcAft>
                <a:spcPts val="0"/>
              </a:spcAft>
              <a:buClr>
                <a:srgbClr val="000000"/>
              </a:buClr>
              <a:buSzPts val="2100"/>
              <a:buFont typeface="Arial"/>
              <a:buNone/>
            </a:pPr>
            <a:r>
              <a:t/>
            </a:r>
            <a:endParaRPr b="0" i="0" sz="1200" u="none" cap="none" strike="noStrike">
              <a:solidFill>
                <a:srgbClr val="000000"/>
              </a:solidFill>
              <a:latin typeface="Arial"/>
              <a:ea typeface="Arial"/>
              <a:cs typeface="Arial"/>
              <a:sym typeface="Arial"/>
            </a:endParaRPr>
          </a:p>
          <a:p>
            <a:pPr indent="-164650" lvl="0" marL="171360" marR="0" rtl="0" algn="l">
              <a:lnSpc>
                <a:spcPct val="90000"/>
              </a:lnSpc>
              <a:spcBef>
                <a:spcPts val="0"/>
              </a:spcBef>
              <a:spcAft>
                <a:spcPts val="0"/>
              </a:spcAft>
              <a:buClr>
                <a:srgbClr val="990000"/>
              </a:buClr>
              <a:buSzPts val="2000"/>
              <a:buFont typeface="Arial"/>
              <a:buChar char="■"/>
            </a:pPr>
            <a:r>
              <a:rPr b="0" i="0" lang="en-US" sz="2000" u="none" cap="none" strike="noStrike">
                <a:solidFill>
                  <a:srgbClr val="000000"/>
                </a:solidFill>
                <a:latin typeface="Arial"/>
                <a:ea typeface="Arial"/>
                <a:cs typeface="Arial"/>
                <a:sym typeface="Arial"/>
              </a:rPr>
              <a:t>Part 3: Style Grades</a:t>
            </a:r>
            <a:endParaRPr b="0" i="0" sz="1300" u="none" cap="none" strike="noStrike">
              <a:solidFill>
                <a:srgbClr val="000000"/>
              </a:solidFill>
              <a:latin typeface="Arial"/>
              <a:ea typeface="Arial"/>
              <a:cs typeface="Arial"/>
              <a:sym typeface="Arial"/>
            </a:endParaRPr>
          </a:p>
          <a:p>
            <a:pPr indent="-336550" lvl="1" marL="685800" marR="0" rtl="0" algn="l">
              <a:lnSpc>
                <a:spcPct val="100000"/>
              </a:lnSpc>
              <a:spcBef>
                <a:spcPts val="0"/>
              </a:spcBef>
              <a:spcAft>
                <a:spcPts val="0"/>
              </a:spcAft>
              <a:buClr>
                <a:srgbClr val="990000"/>
              </a:buClr>
              <a:buSzPts val="1700"/>
              <a:buFont typeface="Arial"/>
              <a:buChar char="■"/>
            </a:pPr>
            <a:r>
              <a:rPr b="0" i="0" lang="en-US" sz="1700" u="none" cap="none" strike="noStrike">
                <a:solidFill>
                  <a:srgbClr val="000000"/>
                </a:solidFill>
                <a:latin typeface="Arial"/>
                <a:ea typeface="Arial"/>
                <a:cs typeface="Arial"/>
                <a:sym typeface="Arial"/>
              </a:rPr>
              <a:t>Worth about a letter grade on this assignment</a:t>
            </a:r>
            <a:endParaRPr b="0" i="0" sz="1300" u="none" cap="none" strike="noStrike">
              <a:solidFill>
                <a:srgbClr val="000000"/>
              </a:solidFill>
              <a:latin typeface="Arial"/>
              <a:ea typeface="Arial"/>
              <a:cs typeface="Arial"/>
              <a:sym typeface="Arial"/>
            </a:endParaRPr>
          </a:p>
          <a:p>
            <a:pPr indent="-336550" lvl="1" marL="685800" marR="0" rtl="0" algn="l">
              <a:lnSpc>
                <a:spcPct val="100000"/>
              </a:lnSpc>
              <a:spcBef>
                <a:spcPts val="0"/>
              </a:spcBef>
              <a:spcAft>
                <a:spcPts val="0"/>
              </a:spcAft>
              <a:buClr>
                <a:srgbClr val="990000"/>
              </a:buClr>
              <a:buSzPts val="1700"/>
              <a:buFont typeface="Arial"/>
              <a:buChar char="■"/>
            </a:pPr>
            <a:r>
              <a:rPr b="0" i="0" lang="en-US" sz="1700" u="none" cap="none" strike="noStrike">
                <a:solidFill>
                  <a:srgbClr val="000000"/>
                </a:solidFill>
                <a:latin typeface="Arial"/>
                <a:ea typeface="Arial"/>
                <a:cs typeface="Arial"/>
                <a:sym typeface="Arial"/>
              </a:rPr>
              <a:t>Few examples in appendix</a:t>
            </a:r>
            <a:endParaRPr b="0" i="0" sz="1300" u="none" cap="none" strike="noStrike">
              <a:solidFill>
                <a:srgbClr val="000000"/>
              </a:solidFill>
              <a:latin typeface="Arial"/>
              <a:ea typeface="Arial"/>
              <a:cs typeface="Arial"/>
              <a:sym typeface="Arial"/>
            </a:endParaRPr>
          </a:p>
          <a:p>
            <a:pPr indent="-336550" lvl="1" marL="685800" marR="0" rtl="0" algn="l">
              <a:lnSpc>
                <a:spcPct val="100000"/>
              </a:lnSpc>
              <a:spcBef>
                <a:spcPts val="0"/>
              </a:spcBef>
              <a:spcAft>
                <a:spcPts val="0"/>
              </a:spcAft>
              <a:buClr>
                <a:srgbClr val="990000"/>
              </a:buClr>
              <a:buSzPts val="1700"/>
              <a:buFont typeface="Arial"/>
              <a:buChar char="■"/>
            </a:pPr>
            <a:r>
              <a:rPr b="0" i="0" lang="en-US" sz="1700" u="none" cap="none" strike="noStrike">
                <a:solidFill>
                  <a:srgbClr val="000000"/>
                </a:solidFill>
                <a:latin typeface="Arial"/>
                <a:ea typeface="Arial"/>
                <a:cs typeface="Arial"/>
                <a:sym typeface="Arial"/>
              </a:rPr>
              <a:t>Full guide on course website</a:t>
            </a:r>
            <a:endParaRPr b="0" i="0" sz="1300" u="none" cap="none" strike="noStrike">
              <a:solidFill>
                <a:srgbClr val="000000"/>
              </a:solidFill>
              <a:latin typeface="Arial"/>
              <a:ea typeface="Arial"/>
              <a:cs typeface="Arial"/>
              <a:sym typeface="Arial"/>
            </a:endParaRPr>
          </a:p>
          <a:p>
            <a:pPr indent="-336550" lvl="1" marL="685800" marR="0" rtl="0" algn="l">
              <a:lnSpc>
                <a:spcPct val="100000"/>
              </a:lnSpc>
              <a:spcBef>
                <a:spcPts val="0"/>
              </a:spcBef>
              <a:spcAft>
                <a:spcPts val="0"/>
              </a:spcAft>
              <a:buClr>
                <a:srgbClr val="990000"/>
              </a:buClr>
              <a:buSzPts val="1700"/>
              <a:buFont typeface="Arial"/>
              <a:buChar char="■"/>
            </a:pPr>
            <a:r>
              <a:rPr b="0" i="0" lang="en-US" sz="1700" u="none" cap="none" strike="noStrike">
                <a:solidFill>
                  <a:srgbClr val="000000"/>
                </a:solidFill>
                <a:latin typeface="Arial"/>
                <a:ea typeface="Arial"/>
                <a:cs typeface="Arial"/>
                <a:sym typeface="Arial"/>
              </a:rPr>
              <a:t>Git matters!</a:t>
            </a:r>
            <a:endParaRPr b="0" i="0" sz="1700" u="none" cap="none" strike="noStrike">
              <a:solidFill>
                <a:srgbClr val="000000"/>
              </a:solidFill>
              <a:latin typeface="Arial"/>
              <a:ea typeface="Arial"/>
              <a:cs typeface="Arial"/>
              <a:sym typeface="Arial"/>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9" name="Shape 1059"/>
        <p:cNvGrpSpPr/>
        <p:nvPr/>
      </p:nvGrpSpPr>
      <p:grpSpPr>
        <a:xfrm>
          <a:off x="0" y="0"/>
          <a:ext cx="0" cy="0"/>
          <a:chOff x="0" y="0"/>
          <a:chExt cx="0" cy="0"/>
        </a:xfrm>
      </p:grpSpPr>
      <p:graphicFrame>
        <p:nvGraphicFramePr>
          <p:cNvPr id="1060" name="Google Shape;1060;p50"/>
          <p:cNvGraphicFramePr/>
          <p:nvPr/>
        </p:nvGraphicFramePr>
        <p:xfrm>
          <a:off x="12767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1061" name="Google Shape;1061;p50"/>
          <p:cNvGraphicFramePr/>
          <p:nvPr/>
        </p:nvGraphicFramePr>
        <p:xfrm>
          <a:off x="3939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1062" name="Google Shape;1062;p50"/>
          <p:cNvGraphicFramePr/>
          <p:nvPr/>
        </p:nvGraphicFramePr>
        <p:xfrm>
          <a:off x="6335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
        <p:nvSpPr>
          <p:cNvPr id="1063" name="Google Shape;1063;p50"/>
          <p:cNvSpPr txBox="1"/>
          <p:nvPr/>
        </p:nvSpPr>
        <p:spPr>
          <a:xfrm>
            <a:off x="19190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c</a:t>
            </a:r>
            <a:endParaRPr b="0" i="0" sz="1400" u="none" cap="none" strike="noStrike">
              <a:solidFill>
                <a:srgbClr val="000000"/>
              </a:solidFill>
              <a:latin typeface="Arial"/>
              <a:ea typeface="Arial"/>
              <a:cs typeface="Arial"/>
              <a:sym typeface="Arial"/>
            </a:endParaRPr>
          </a:p>
        </p:txBody>
      </p:sp>
      <p:sp>
        <p:nvSpPr>
          <p:cNvPr id="1064" name="Google Shape;1064;p50"/>
          <p:cNvSpPr txBox="1"/>
          <p:nvPr/>
        </p:nvSpPr>
        <p:spPr>
          <a:xfrm>
            <a:off x="4582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a:t>
            </a:r>
            <a:endParaRPr b="0" i="0" sz="1400" u="none" cap="none" strike="noStrike">
              <a:solidFill>
                <a:srgbClr val="000000"/>
              </a:solidFill>
              <a:latin typeface="Arial"/>
              <a:ea typeface="Arial"/>
              <a:cs typeface="Arial"/>
              <a:sym typeface="Arial"/>
            </a:endParaRPr>
          </a:p>
        </p:txBody>
      </p:sp>
      <p:sp>
        <p:nvSpPr>
          <p:cNvPr id="1065" name="Google Shape;1065;p50"/>
          <p:cNvSpPr txBox="1"/>
          <p:nvPr/>
        </p:nvSpPr>
        <p:spPr>
          <a:xfrm>
            <a:off x="6978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l</a:t>
            </a:r>
            <a:endParaRPr b="0" i="0" sz="1400" u="none" cap="none" strike="noStrike">
              <a:solidFill>
                <a:srgbClr val="000000"/>
              </a:solidFill>
              <a:latin typeface="Arial"/>
              <a:ea typeface="Arial"/>
              <a:cs typeface="Arial"/>
              <a:sym typeface="Arial"/>
            </a:endParaRPr>
          </a:p>
        </p:txBody>
      </p:sp>
      <p:sp>
        <p:nvSpPr>
          <p:cNvPr id="1066" name="Google Shape;1066;p50"/>
          <p:cNvSpPr txBox="1"/>
          <p:nvPr/>
        </p:nvSpPr>
        <p:spPr>
          <a:xfrm>
            <a:off x="3250550" y="1257863"/>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067" name="Google Shape;1067;p50"/>
          <p:cNvSpPr txBox="1"/>
          <p:nvPr/>
        </p:nvSpPr>
        <p:spPr>
          <a:xfrm>
            <a:off x="5780100" y="1257875"/>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x</a:t>
            </a:r>
            <a:endParaRPr b="0" i="0" sz="1400" u="none" cap="none" strike="noStrike">
              <a:solidFill>
                <a:srgbClr val="000000"/>
              </a:solidFill>
              <a:latin typeface="Arial"/>
              <a:ea typeface="Arial"/>
              <a:cs typeface="Arial"/>
              <a:sym typeface="Arial"/>
            </a:endParaRPr>
          </a:p>
        </p:txBody>
      </p:sp>
      <p:sp>
        <p:nvSpPr>
          <p:cNvPr id="1068" name="Google Shape;1068;p50"/>
          <p:cNvSpPr txBox="1"/>
          <p:nvPr/>
        </p:nvSpPr>
        <p:spPr>
          <a:xfrm>
            <a:off x="356050" y="2701500"/>
            <a:ext cx="4029300" cy="2110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iter	i	j	k	             operation</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0	0	0	0	c[0][0] += a[0][0] * l[0][0]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1	0	0	1	c[0][0] += a[0][1] * l[1][0]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2	0	1	0	c[0][1] += a[0][0] * l[0][1]</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3	0	1	1	c[0][1] += a[0][1] * l[1][1]</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4	1	0	0	c[1][0] += a[1][0] * l[0][0]</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5	1	0	1	c[1][0] += a[1][1] * l[1][0]</a:t>
            </a:r>
            <a:endParaRPr b="0" i="0" sz="1400" u="none" cap="none" strike="noStrike">
              <a:solidFill>
                <a:schemeClr val="dk1"/>
              </a:solidFill>
              <a:latin typeface="Arial"/>
              <a:ea typeface="Arial"/>
              <a:cs typeface="Arial"/>
              <a:sym typeface="Arial"/>
            </a:endParaRPr>
          </a:p>
        </p:txBody>
      </p:sp>
      <p:sp>
        <p:nvSpPr>
          <p:cNvPr id="1069" name="Google Shape;1069;p50"/>
          <p:cNvSpPr txBox="1"/>
          <p:nvPr/>
        </p:nvSpPr>
        <p:spPr>
          <a:xfrm>
            <a:off x="5714875" y="2777800"/>
            <a:ext cx="3145800" cy="1690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sng" cap="none" strike="noStrike">
                <a:solidFill>
                  <a:srgbClr val="000000"/>
                </a:solidFill>
                <a:latin typeface="Arial"/>
                <a:ea typeface="Arial"/>
                <a:cs typeface="Arial"/>
                <a:sym typeface="Arial"/>
              </a:rPr>
              <a:t>Key:</a:t>
            </a:r>
            <a:endParaRPr b="0" i="0" sz="14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Grey = accessed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Dark grey = currently accessing</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Red border = in cache</a:t>
            </a:r>
            <a:endParaRPr b="0" i="0" sz="1400" u="none" cap="none" strike="noStrike">
              <a:solidFill>
                <a:srgbClr val="000000"/>
              </a:solidFill>
              <a:latin typeface="Arial"/>
              <a:ea typeface="Arial"/>
              <a:cs typeface="Arial"/>
              <a:sym typeface="Arial"/>
            </a:endParaRPr>
          </a:p>
        </p:txBody>
      </p:sp>
      <p:sp>
        <p:nvSpPr>
          <p:cNvPr id="1070" name="Google Shape;1070;p50"/>
          <p:cNvSpPr txBox="1"/>
          <p:nvPr/>
        </p:nvSpPr>
        <p:spPr>
          <a:xfrm>
            <a:off x="4460050" y="2724400"/>
            <a:ext cx="1147800" cy="2289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a	l</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4" name="Shape 1074"/>
        <p:cNvGrpSpPr/>
        <p:nvPr/>
      </p:nvGrpSpPr>
      <p:grpSpPr>
        <a:xfrm>
          <a:off x="0" y="0"/>
          <a:ext cx="0" cy="0"/>
          <a:chOff x="0" y="0"/>
          <a:chExt cx="0" cy="0"/>
        </a:xfrm>
      </p:grpSpPr>
      <p:graphicFrame>
        <p:nvGraphicFramePr>
          <p:cNvPr id="1075" name="Google Shape;1075;p51"/>
          <p:cNvGraphicFramePr/>
          <p:nvPr/>
        </p:nvGraphicFramePr>
        <p:xfrm>
          <a:off x="12767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1076" name="Google Shape;1076;p51"/>
          <p:cNvGraphicFramePr/>
          <p:nvPr/>
        </p:nvGraphicFramePr>
        <p:xfrm>
          <a:off x="3939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1077" name="Google Shape;1077;p51"/>
          <p:cNvGraphicFramePr/>
          <p:nvPr/>
        </p:nvGraphicFramePr>
        <p:xfrm>
          <a:off x="6335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
        <p:nvSpPr>
          <p:cNvPr id="1078" name="Google Shape;1078;p51"/>
          <p:cNvSpPr txBox="1"/>
          <p:nvPr/>
        </p:nvSpPr>
        <p:spPr>
          <a:xfrm>
            <a:off x="19190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c</a:t>
            </a:r>
            <a:endParaRPr b="0" i="0" sz="1400" u="none" cap="none" strike="noStrike">
              <a:solidFill>
                <a:srgbClr val="000000"/>
              </a:solidFill>
              <a:latin typeface="Arial"/>
              <a:ea typeface="Arial"/>
              <a:cs typeface="Arial"/>
              <a:sym typeface="Arial"/>
            </a:endParaRPr>
          </a:p>
        </p:txBody>
      </p:sp>
      <p:sp>
        <p:nvSpPr>
          <p:cNvPr id="1079" name="Google Shape;1079;p51"/>
          <p:cNvSpPr txBox="1"/>
          <p:nvPr/>
        </p:nvSpPr>
        <p:spPr>
          <a:xfrm>
            <a:off x="4582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a:t>
            </a:r>
            <a:endParaRPr b="0" i="0" sz="1400" u="none" cap="none" strike="noStrike">
              <a:solidFill>
                <a:srgbClr val="000000"/>
              </a:solidFill>
              <a:latin typeface="Arial"/>
              <a:ea typeface="Arial"/>
              <a:cs typeface="Arial"/>
              <a:sym typeface="Arial"/>
            </a:endParaRPr>
          </a:p>
        </p:txBody>
      </p:sp>
      <p:sp>
        <p:nvSpPr>
          <p:cNvPr id="1080" name="Google Shape;1080;p51"/>
          <p:cNvSpPr txBox="1"/>
          <p:nvPr/>
        </p:nvSpPr>
        <p:spPr>
          <a:xfrm>
            <a:off x="6978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l</a:t>
            </a:r>
            <a:endParaRPr b="0" i="0" sz="1400" u="none" cap="none" strike="noStrike">
              <a:solidFill>
                <a:srgbClr val="000000"/>
              </a:solidFill>
              <a:latin typeface="Arial"/>
              <a:ea typeface="Arial"/>
              <a:cs typeface="Arial"/>
              <a:sym typeface="Arial"/>
            </a:endParaRPr>
          </a:p>
        </p:txBody>
      </p:sp>
      <p:sp>
        <p:nvSpPr>
          <p:cNvPr id="1081" name="Google Shape;1081;p51"/>
          <p:cNvSpPr txBox="1"/>
          <p:nvPr/>
        </p:nvSpPr>
        <p:spPr>
          <a:xfrm>
            <a:off x="3250550" y="1257863"/>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082" name="Google Shape;1082;p51"/>
          <p:cNvSpPr txBox="1"/>
          <p:nvPr/>
        </p:nvSpPr>
        <p:spPr>
          <a:xfrm>
            <a:off x="5780100" y="1257875"/>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x</a:t>
            </a:r>
            <a:endParaRPr b="0" i="0" sz="1400" u="none" cap="none" strike="noStrike">
              <a:solidFill>
                <a:srgbClr val="000000"/>
              </a:solidFill>
              <a:latin typeface="Arial"/>
              <a:ea typeface="Arial"/>
              <a:cs typeface="Arial"/>
              <a:sym typeface="Arial"/>
            </a:endParaRPr>
          </a:p>
        </p:txBody>
      </p:sp>
      <p:sp>
        <p:nvSpPr>
          <p:cNvPr id="1083" name="Google Shape;1083;p51"/>
          <p:cNvSpPr txBox="1"/>
          <p:nvPr/>
        </p:nvSpPr>
        <p:spPr>
          <a:xfrm>
            <a:off x="356050" y="2701500"/>
            <a:ext cx="4029300" cy="2110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iter	i	j	k	             operation</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0	0	0	0	c[0][0] += a[0][0] * l[0][0]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1	0	0	1	c[0][0] += a[0][1] * l[1][0]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2	0	1	0	c[0][1] += a[0][0] * l[0][1]</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3	0	1	1	c[0][1] += a[0][1] * l[1][1]</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4	1	0	0	c[1][0] += a[1][0] * l[0][0]</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5	1	0	1	c[1][0] += a[1][1] * l[1][0]</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6	1	1	0	c[1][1] += a[1][0] * l[0][1]</a:t>
            </a:r>
            <a:endParaRPr b="0" i="0" sz="1400" u="none" cap="none" strike="noStrike">
              <a:solidFill>
                <a:schemeClr val="dk1"/>
              </a:solidFill>
              <a:latin typeface="Arial"/>
              <a:ea typeface="Arial"/>
              <a:cs typeface="Arial"/>
              <a:sym typeface="Arial"/>
            </a:endParaRPr>
          </a:p>
        </p:txBody>
      </p:sp>
      <p:sp>
        <p:nvSpPr>
          <p:cNvPr id="1084" name="Google Shape;1084;p51"/>
          <p:cNvSpPr txBox="1"/>
          <p:nvPr/>
        </p:nvSpPr>
        <p:spPr>
          <a:xfrm>
            <a:off x="5714875" y="2777800"/>
            <a:ext cx="3145800" cy="1690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sng" cap="none" strike="noStrike">
                <a:solidFill>
                  <a:srgbClr val="000000"/>
                </a:solidFill>
                <a:latin typeface="Arial"/>
                <a:ea typeface="Arial"/>
                <a:cs typeface="Arial"/>
                <a:sym typeface="Arial"/>
              </a:rPr>
              <a:t>Key:</a:t>
            </a:r>
            <a:endParaRPr b="0" i="0" sz="14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Grey = accessed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Dark grey = currently accessing</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Red border = in cache</a:t>
            </a:r>
            <a:endParaRPr b="0" i="0" sz="1400" u="none" cap="none" strike="noStrike">
              <a:solidFill>
                <a:srgbClr val="000000"/>
              </a:solidFill>
              <a:latin typeface="Arial"/>
              <a:ea typeface="Arial"/>
              <a:cs typeface="Arial"/>
              <a:sym typeface="Arial"/>
            </a:endParaRPr>
          </a:p>
        </p:txBody>
      </p:sp>
      <p:sp>
        <p:nvSpPr>
          <p:cNvPr id="1085" name="Google Shape;1085;p51"/>
          <p:cNvSpPr txBox="1"/>
          <p:nvPr/>
        </p:nvSpPr>
        <p:spPr>
          <a:xfrm>
            <a:off x="4460050" y="2724400"/>
            <a:ext cx="1147800" cy="2289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a	l</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9" name="Shape 1089"/>
        <p:cNvGrpSpPr/>
        <p:nvPr/>
      </p:nvGrpSpPr>
      <p:grpSpPr>
        <a:xfrm>
          <a:off x="0" y="0"/>
          <a:ext cx="0" cy="0"/>
          <a:chOff x="0" y="0"/>
          <a:chExt cx="0" cy="0"/>
        </a:xfrm>
      </p:grpSpPr>
      <p:graphicFrame>
        <p:nvGraphicFramePr>
          <p:cNvPr id="1090" name="Google Shape;1090;p52"/>
          <p:cNvGraphicFramePr/>
          <p:nvPr/>
        </p:nvGraphicFramePr>
        <p:xfrm>
          <a:off x="12767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1091" name="Google Shape;1091;p52"/>
          <p:cNvGraphicFramePr/>
          <p:nvPr/>
        </p:nvGraphicFramePr>
        <p:xfrm>
          <a:off x="3939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1092" name="Google Shape;1092;p52"/>
          <p:cNvGraphicFramePr/>
          <p:nvPr/>
        </p:nvGraphicFramePr>
        <p:xfrm>
          <a:off x="6335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
        <p:nvSpPr>
          <p:cNvPr id="1093" name="Google Shape;1093;p52"/>
          <p:cNvSpPr txBox="1"/>
          <p:nvPr/>
        </p:nvSpPr>
        <p:spPr>
          <a:xfrm>
            <a:off x="19190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c</a:t>
            </a:r>
            <a:endParaRPr b="0" i="0" sz="1400" u="none" cap="none" strike="noStrike">
              <a:solidFill>
                <a:srgbClr val="000000"/>
              </a:solidFill>
              <a:latin typeface="Arial"/>
              <a:ea typeface="Arial"/>
              <a:cs typeface="Arial"/>
              <a:sym typeface="Arial"/>
            </a:endParaRPr>
          </a:p>
        </p:txBody>
      </p:sp>
      <p:sp>
        <p:nvSpPr>
          <p:cNvPr id="1094" name="Google Shape;1094;p52"/>
          <p:cNvSpPr txBox="1"/>
          <p:nvPr/>
        </p:nvSpPr>
        <p:spPr>
          <a:xfrm>
            <a:off x="4582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a:t>
            </a:r>
            <a:endParaRPr b="0" i="0" sz="1400" u="none" cap="none" strike="noStrike">
              <a:solidFill>
                <a:srgbClr val="000000"/>
              </a:solidFill>
              <a:latin typeface="Arial"/>
              <a:ea typeface="Arial"/>
              <a:cs typeface="Arial"/>
              <a:sym typeface="Arial"/>
            </a:endParaRPr>
          </a:p>
        </p:txBody>
      </p:sp>
      <p:sp>
        <p:nvSpPr>
          <p:cNvPr id="1095" name="Google Shape;1095;p52"/>
          <p:cNvSpPr txBox="1"/>
          <p:nvPr/>
        </p:nvSpPr>
        <p:spPr>
          <a:xfrm>
            <a:off x="6978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l</a:t>
            </a:r>
            <a:endParaRPr b="0" i="0" sz="1400" u="none" cap="none" strike="noStrike">
              <a:solidFill>
                <a:srgbClr val="000000"/>
              </a:solidFill>
              <a:latin typeface="Arial"/>
              <a:ea typeface="Arial"/>
              <a:cs typeface="Arial"/>
              <a:sym typeface="Arial"/>
            </a:endParaRPr>
          </a:p>
        </p:txBody>
      </p:sp>
      <p:sp>
        <p:nvSpPr>
          <p:cNvPr id="1096" name="Google Shape;1096;p52"/>
          <p:cNvSpPr txBox="1"/>
          <p:nvPr/>
        </p:nvSpPr>
        <p:spPr>
          <a:xfrm>
            <a:off x="3250550" y="1257863"/>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097" name="Google Shape;1097;p52"/>
          <p:cNvSpPr txBox="1"/>
          <p:nvPr/>
        </p:nvSpPr>
        <p:spPr>
          <a:xfrm>
            <a:off x="5780100" y="1257875"/>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x</a:t>
            </a:r>
            <a:endParaRPr b="0" i="0" sz="1400" u="none" cap="none" strike="noStrike">
              <a:solidFill>
                <a:srgbClr val="000000"/>
              </a:solidFill>
              <a:latin typeface="Arial"/>
              <a:ea typeface="Arial"/>
              <a:cs typeface="Arial"/>
              <a:sym typeface="Arial"/>
            </a:endParaRPr>
          </a:p>
        </p:txBody>
      </p:sp>
      <p:sp>
        <p:nvSpPr>
          <p:cNvPr id="1098" name="Google Shape;1098;p52"/>
          <p:cNvSpPr txBox="1"/>
          <p:nvPr/>
        </p:nvSpPr>
        <p:spPr>
          <a:xfrm>
            <a:off x="356050" y="2701500"/>
            <a:ext cx="4029300" cy="2110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iter	i	j	k	             operation</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0	0	0	0	c[0][0] += a[0][0] * l[0][0]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1	0	0	1	c[0][0] += a[0][1] * l[1][0]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2	0	1	0	c[0][1] += a[0][0] * l[0][1]</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3	0	1	1	c[0][1] += a[0][1] * l[1][1]</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4	1	0	0	c[1][0] += a[1][0] * l[0][0]</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5	1	0	1	c[1][0] += a[1][1] * l[1][0]</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6	1	1	0	c[1][1] += a[1][0] * l[0][1]</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7	1	1	1	c[1][1] += a[1][1] * l[1][1]</a:t>
            </a:r>
            <a:endParaRPr b="0" i="0" sz="1400" u="none" cap="none" strike="noStrike">
              <a:solidFill>
                <a:schemeClr val="dk1"/>
              </a:solidFill>
              <a:latin typeface="Arial"/>
              <a:ea typeface="Arial"/>
              <a:cs typeface="Arial"/>
              <a:sym typeface="Arial"/>
            </a:endParaRPr>
          </a:p>
        </p:txBody>
      </p:sp>
      <p:sp>
        <p:nvSpPr>
          <p:cNvPr id="1099" name="Google Shape;1099;p52"/>
          <p:cNvSpPr txBox="1"/>
          <p:nvPr/>
        </p:nvSpPr>
        <p:spPr>
          <a:xfrm>
            <a:off x="5714875" y="2777800"/>
            <a:ext cx="3145800" cy="1690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sng" cap="none" strike="noStrike">
                <a:solidFill>
                  <a:srgbClr val="000000"/>
                </a:solidFill>
                <a:latin typeface="Arial"/>
                <a:ea typeface="Arial"/>
                <a:cs typeface="Arial"/>
                <a:sym typeface="Arial"/>
              </a:rPr>
              <a:t>Key:</a:t>
            </a:r>
            <a:endParaRPr b="0" i="0" sz="14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Grey = accessed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Dark grey = currently accessing</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Red border = in cache</a:t>
            </a:r>
            <a:endParaRPr b="0" i="0" sz="1400" u="none" cap="none" strike="noStrike">
              <a:solidFill>
                <a:srgbClr val="000000"/>
              </a:solidFill>
              <a:latin typeface="Arial"/>
              <a:ea typeface="Arial"/>
              <a:cs typeface="Arial"/>
              <a:sym typeface="Arial"/>
            </a:endParaRPr>
          </a:p>
        </p:txBody>
      </p:sp>
      <p:sp>
        <p:nvSpPr>
          <p:cNvPr id="1100" name="Google Shape;1100;p52"/>
          <p:cNvSpPr txBox="1"/>
          <p:nvPr/>
        </p:nvSpPr>
        <p:spPr>
          <a:xfrm>
            <a:off x="4460050" y="2724400"/>
            <a:ext cx="1147800" cy="2289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a	l</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4" name="Shape 1104"/>
        <p:cNvGrpSpPr/>
        <p:nvPr/>
      </p:nvGrpSpPr>
      <p:grpSpPr>
        <a:xfrm>
          <a:off x="0" y="0"/>
          <a:ext cx="0" cy="0"/>
          <a:chOff x="0" y="0"/>
          <a:chExt cx="0" cy="0"/>
        </a:xfrm>
      </p:grpSpPr>
      <p:graphicFrame>
        <p:nvGraphicFramePr>
          <p:cNvPr id="1105" name="Google Shape;1105;p53"/>
          <p:cNvGraphicFramePr/>
          <p:nvPr/>
        </p:nvGraphicFramePr>
        <p:xfrm>
          <a:off x="12767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38100">
                      <a:solidFill>
                        <a:srgbClr val="FF0000"/>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38100">
                      <a:solidFill>
                        <a:srgbClr val="FF0000"/>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9525">
                      <a:solidFill>
                        <a:srgbClr val="999999"/>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9525">
                      <a:solidFill>
                        <a:srgbClr val="999999"/>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1106" name="Google Shape;1106;p53"/>
          <p:cNvGraphicFramePr/>
          <p:nvPr/>
        </p:nvGraphicFramePr>
        <p:xfrm>
          <a:off x="3939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38100">
                      <a:solidFill>
                        <a:srgbClr val="FF0000"/>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tcPr>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9525">
                      <a:solidFill>
                        <a:srgbClr val="999999"/>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9525">
                      <a:solidFill>
                        <a:srgbClr val="999999"/>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1107" name="Google Shape;1107;p53"/>
          <p:cNvGraphicFramePr/>
          <p:nvPr/>
        </p:nvGraphicFramePr>
        <p:xfrm>
          <a:off x="6335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
        <p:nvSpPr>
          <p:cNvPr id="1108" name="Google Shape;1108;p53"/>
          <p:cNvSpPr txBox="1"/>
          <p:nvPr/>
        </p:nvSpPr>
        <p:spPr>
          <a:xfrm>
            <a:off x="19190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c</a:t>
            </a:r>
            <a:endParaRPr b="0" i="0" sz="1400" u="none" cap="none" strike="noStrike">
              <a:solidFill>
                <a:srgbClr val="000000"/>
              </a:solidFill>
              <a:latin typeface="Arial"/>
              <a:ea typeface="Arial"/>
              <a:cs typeface="Arial"/>
              <a:sym typeface="Arial"/>
            </a:endParaRPr>
          </a:p>
        </p:txBody>
      </p:sp>
      <p:sp>
        <p:nvSpPr>
          <p:cNvPr id="1109" name="Google Shape;1109;p53"/>
          <p:cNvSpPr txBox="1"/>
          <p:nvPr/>
        </p:nvSpPr>
        <p:spPr>
          <a:xfrm>
            <a:off x="4582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a:t>
            </a:r>
            <a:endParaRPr b="0" i="0" sz="1400" u="none" cap="none" strike="noStrike">
              <a:solidFill>
                <a:srgbClr val="000000"/>
              </a:solidFill>
              <a:latin typeface="Arial"/>
              <a:ea typeface="Arial"/>
              <a:cs typeface="Arial"/>
              <a:sym typeface="Arial"/>
            </a:endParaRPr>
          </a:p>
        </p:txBody>
      </p:sp>
      <p:sp>
        <p:nvSpPr>
          <p:cNvPr id="1110" name="Google Shape;1110;p53"/>
          <p:cNvSpPr txBox="1"/>
          <p:nvPr/>
        </p:nvSpPr>
        <p:spPr>
          <a:xfrm>
            <a:off x="6978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l</a:t>
            </a:r>
            <a:endParaRPr b="0" i="0" sz="1400" u="none" cap="none" strike="noStrike">
              <a:solidFill>
                <a:srgbClr val="000000"/>
              </a:solidFill>
              <a:latin typeface="Arial"/>
              <a:ea typeface="Arial"/>
              <a:cs typeface="Arial"/>
              <a:sym typeface="Arial"/>
            </a:endParaRPr>
          </a:p>
        </p:txBody>
      </p:sp>
      <p:sp>
        <p:nvSpPr>
          <p:cNvPr id="1111" name="Google Shape;1111;p53"/>
          <p:cNvSpPr txBox="1"/>
          <p:nvPr/>
        </p:nvSpPr>
        <p:spPr>
          <a:xfrm>
            <a:off x="3250550" y="1257863"/>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112" name="Google Shape;1112;p53"/>
          <p:cNvSpPr txBox="1"/>
          <p:nvPr/>
        </p:nvSpPr>
        <p:spPr>
          <a:xfrm>
            <a:off x="5780100" y="1257875"/>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x</a:t>
            </a:r>
            <a:endParaRPr b="0" i="0" sz="1400" u="none" cap="none" strike="noStrike">
              <a:solidFill>
                <a:srgbClr val="000000"/>
              </a:solidFill>
              <a:latin typeface="Arial"/>
              <a:ea typeface="Arial"/>
              <a:cs typeface="Arial"/>
              <a:sym typeface="Arial"/>
            </a:endParaRPr>
          </a:p>
        </p:txBody>
      </p:sp>
      <p:sp>
        <p:nvSpPr>
          <p:cNvPr id="1113" name="Google Shape;1113;p53"/>
          <p:cNvSpPr txBox="1"/>
          <p:nvPr/>
        </p:nvSpPr>
        <p:spPr>
          <a:xfrm>
            <a:off x="356050" y="2701500"/>
            <a:ext cx="4029300" cy="2110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iter	i	j	k	             operation</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0	0	0	0	c[0][0] += a[0][0] * l[0][0]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1	0	0	1	c[0][0] += a[0][1] * l[1][0]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2	0	1	0	c[0][1] += a[0][0] * l[0][1]</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3	0	1	1	c[0][1] += a[0][1] * l[1][1]</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4	1	0	0	c[1][0] += a[1][0] * l[0][0]</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5	1	0	1	c[1][0] += a[1][1] * l[1][0]</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6	1	1	0	c[1][1] += a[1][0] * l[0][1]</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7	1	1	1	c[1][1] += a[1][1] * l[1][1]</a:t>
            </a:r>
            <a:endParaRPr b="0" i="0" sz="1400" u="none" cap="none" strike="noStrike">
              <a:solidFill>
                <a:schemeClr val="dk1"/>
              </a:solidFill>
              <a:latin typeface="Arial"/>
              <a:ea typeface="Arial"/>
              <a:cs typeface="Arial"/>
              <a:sym typeface="Arial"/>
            </a:endParaRPr>
          </a:p>
        </p:txBody>
      </p:sp>
      <p:sp>
        <p:nvSpPr>
          <p:cNvPr id="1114" name="Google Shape;1114;p53"/>
          <p:cNvSpPr txBox="1"/>
          <p:nvPr/>
        </p:nvSpPr>
        <p:spPr>
          <a:xfrm>
            <a:off x="5119950" y="2701500"/>
            <a:ext cx="3759300" cy="2046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000" u="none" cap="none" strike="noStrike">
                <a:solidFill>
                  <a:srgbClr val="000000"/>
                </a:solidFill>
                <a:latin typeface="Arial"/>
                <a:ea typeface="Arial"/>
                <a:cs typeface="Arial"/>
                <a:sym typeface="Arial"/>
              </a:rPr>
              <a:t>iter	i	j	k      operation</a:t>
            </a:r>
            <a:endParaRPr b="1"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000" u="none" cap="none" strike="noStrike">
                <a:solidFill>
                  <a:srgbClr val="000000"/>
                </a:solidFill>
                <a:latin typeface="Arial"/>
                <a:ea typeface="Arial"/>
                <a:cs typeface="Arial"/>
                <a:sym typeface="Arial"/>
              </a:rPr>
              <a:t>8	0	0	2  c[0][0] += a[0][2] * l[2][0]</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000" u="none" cap="none" strike="noStrike">
              <a:solidFill>
                <a:srgbClr val="000000"/>
              </a:solidFill>
              <a:latin typeface="Arial"/>
              <a:ea typeface="Arial"/>
              <a:cs typeface="Arial"/>
              <a:sym typeface="Arial"/>
            </a:endParaRPr>
          </a:p>
        </p:txBody>
      </p:sp>
      <p:sp>
        <p:nvSpPr>
          <p:cNvPr id="1115" name="Google Shape;1115;p53"/>
          <p:cNvSpPr txBox="1"/>
          <p:nvPr/>
        </p:nvSpPr>
        <p:spPr>
          <a:xfrm>
            <a:off x="4240100" y="2701500"/>
            <a:ext cx="1147800" cy="2289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a	l</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	</a:t>
            </a:r>
            <a:endParaRPr b="0" i="0" sz="1400" u="none" cap="none" strike="noStrike">
              <a:solidFill>
                <a:srgbClr val="000000"/>
              </a:solidFill>
              <a:latin typeface="Arial"/>
              <a:ea typeface="Arial"/>
              <a:cs typeface="Arial"/>
              <a:sym typeface="Arial"/>
            </a:endParaRPr>
          </a:p>
        </p:txBody>
      </p:sp>
      <p:sp>
        <p:nvSpPr>
          <p:cNvPr id="1116" name="Google Shape;1116;p53"/>
          <p:cNvSpPr txBox="1"/>
          <p:nvPr/>
        </p:nvSpPr>
        <p:spPr>
          <a:xfrm>
            <a:off x="8210650" y="2701500"/>
            <a:ext cx="1147800" cy="2289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1" i="0" lang="en-US" sz="1000" u="none" cap="none" strike="noStrike">
                <a:solidFill>
                  <a:srgbClr val="000000"/>
                </a:solidFill>
                <a:latin typeface="Arial"/>
                <a:ea typeface="Arial"/>
                <a:cs typeface="Arial"/>
                <a:sym typeface="Arial"/>
              </a:rPr>
              <a:t>a	l</a:t>
            </a:r>
            <a:endParaRPr b="1"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M	M</a:t>
            </a:r>
            <a:r>
              <a:rPr b="0" i="0" lang="en-US" sz="1400" u="none" cap="none" strike="noStrike">
                <a:solidFill>
                  <a:srgbClr val="000000"/>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0" name="Shape 1120"/>
        <p:cNvGrpSpPr/>
        <p:nvPr/>
      </p:nvGrpSpPr>
      <p:grpSpPr>
        <a:xfrm>
          <a:off x="0" y="0"/>
          <a:ext cx="0" cy="0"/>
          <a:chOff x="0" y="0"/>
          <a:chExt cx="0" cy="0"/>
        </a:xfrm>
      </p:grpSpPr>
      <p:graphicFrame>
        <p:nvGraphicFramePr>
          <p:cNvPr id="1121" name="Google Shape;1121;p54"/>
          <p:cNvGraphicFramePr/>
          <p:nvPr/>
        </p:nvGraphicFramePr>
        <p:xfrm>
          <a:off x="12767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38100">
                      <a:solidFill>
                        <a:srgbClr val="FF0000"/>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38100">
                      <a:solidFill>
                        <a:srgbClr val="FF0000"/>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9525">
                      <a:solidFill>
                        <a:srgbClr val="999999"/>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9525">
                      <a:solidFill>
                        <a:srgbClr val="999999"/>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1122" name="Google Shape;1122;p54"/>
          <p:cNvGraphicFramePr/>
          <p:nvPr/>
        </p:nvGraphicFramePr>
        <p:xfrm>
          <a:off x="3939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38100">
                      <a:solidFill>
                        <a:srgbClr val="FF0000"/>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9525">
                      <a:solidFill>
                        <a:srgbClr val="999999"/>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9525">
                      <a:solidFill>
                        <a:srgbClr val="999999"/>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1123" name="Google Shape;1123;p54"/>
          <p:cNvGraphicFramePr/>
          <p:nvPr/>
        </p:nvGraphicFramePr>
        <p:xfrm>
          <a:off x="6335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
        <p:nvSpPr>
          <p:cNvPr id="1124" name="Google Shape;1124;p54"/>
          <p:cNvSpPr txBox="1"/>
          <p:nvPr/>
        </p:nvSpPr>
        <p:spPr>
          <a:xfrm>
            <a:off x="19190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c</a:t>
            </a:r>
            <a:endParaRPr b="0" i="0" sz="1400" u="none" cap="none" strike="noStrike">
              <a:solidFill>
                <a:srgbClr val="000000"/>
              </a:solidFill>
              <a:latin typeface="Arial"/>
              <a:ea typeface="Arial"/>
              <a:cs typeface="Arial"/>
              <a:sym typeface="Arial"/>
            </a:endParaRPr>
          </a:p>
        </p:txBody>
      </p:sp>
      <p:sp>
        <p:nvSpPr>
          <p:cNvPr id="1125" name="Google Shape;1125;p54"/>
          <p:cNvSpPr txBox="1"/>
          <p:nvPr/>
        </p:nvSpPr>
        <p:spPr>
          <a:xfrm>
            <a:off x="4582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a:t>
            </a:r>
            <a:endParaRPr b="0" i="0" sz="1400" u="none" cap="none" strike="noStrike">
              <a:solidFill>
                <a:srgbClr val="000000"/>
              </a:solidFill>
              <a:latin typeface="Arial"/>
              <a:ea typeface="Arial"/>
              <a:cs typeface="Arial"/>
              <a:sym typeface="Arial"/>
            </a:endParaRPr>
          </a:p>
        </p:txBody>
      </p:sp>
      <p:sp>
        <p:nvSpPr>
          <p:cNvPr id="1126" name="Google Shape;1126;p54"/>
          <p:cNvSpPr txBox="1"/>
          <p:nvPr/>
        </p:nvSpPr>
        <p:spPr>
          <a:xfrm>
            <a:off x="6978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l</a:t>
            </a:r>
            <a:endParaRPr b="0" i="0" sz="1400" u="none" cap="none" strike="noStrike">
              <a:solidFill>
                <a:srgbClr val="000000"/>
              </a:solidFill>
              <a:latin typeface="Arial"/>
              <a:ea typeface="Arial"/>
              <a:cs typeface="Arial"/>
              <a:sym typeface="Arial"/>
            </a:endParaRPr>
          </a:p>
        </p:txBody>
      </p:sp>
      <p:sp>
        <p:nvSpPr>
          <p:cNvPr id="1127" name="Google Shape;1127;p54"/>
          <p:cNvSpPr txBox="1"/>
          <p:nvPr/>
        </p:nvSpPr>
        <p:spPr>
          <a:xfrm>
            <a:off x="3250550" y="1257863"/>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128" name="Google Shape;1128;p54"/>
          <p:cNvSpPr txBox="1"/>
          <p:nvPr/>
        </p:nvSpPr>
        <p:spPr>
          <a:xfrm>
            <a:off x="5780100" y="1257875"/>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x</a:t>
            </a:r>
            <a:endParaRPr b="0" i="0" sz="1400" u="none" cap="none" strike="noStrike">
              <a:solidFill>
                <a:srgbClr val="000000"/>
              </a:solidFill>
              <a:latin typeface="Arial"/>
              <a:ea typeface="Arial"/>
              <a:cs typeface="Arial"/>
              <a:sym typeface="Arial"/>
            </a:endParaRPr>
          </a:p>
        </p:txBody>
      </p:sp>
      <p:sp>
        <p:nvSpPr>
          <p:cNvPr id="1129" name="Google Shape;1129;p54"/>
          <p:cNvSpPr txBox="1"/>
          <p:nvPr/>
        </p:nvSpPr>
        <p:spPr>
          <a:xfrm>
            <a:off x="356050" y="2701500"/>
            <a:ext cx="4029300" cy="2110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iter	i	j	k	             operation</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0	0	0	0	c[0][0] += a[0][0] * l[0][0]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1	0	0	1	c[0][0] += a[0][1] * l[1][0]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2	0	1	0	c[0][1] += a[0][0] * l[0][1]</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3	0	1	1	c[0][1] += a[0][1] * l[1][1]</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4	1	0	0	c[1][0] += a[1][0] * l[0][0]</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5	1	0	1	c[1][0] += a[1][1] * l[1][0]</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6	1	1	0	c[1][1] += a[1][0] * l[0][1]</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7	1	1	1	c[1][1] += a[1][1] * l[1][1]</a:t>
            </a:r>
            <a:endParaRPr b="0" i="0" sz="1400" u="none" cap="none" strike="noStrike">
              <a:solidFill>
                <a:schemeClr val="dk1"/>
              </a:solidFill>
              <a:latin typeface="Arial"/>
              <a:ea typeface="Arial"/>
              <a:cs typeface="Arial"/>
              <a:sym typeface="Arial"/>
            </a:endParaRPr>
          </a:p>
        </p:txBody>
      </p:sp>
      <p:sp>
        <p:nvSpPr>
          <p:cNvPr id="1130" name="Google Shape;1130;p54"/>
          <p:cNvSpPr txBox="1"/>
          <p:nvPr/>
        </p:nvSpPr>
        <p:spPr>
          <a:xfrm>
            <a:off x="4240100" y="2701500"/>
            <a:ext cx="1147800" cy="2289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a	l</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	</a:t>
            </a:r>
            <a:endParaRPr b="0" i="0" sz="1400" u="none" cap="none" strike="noStrike">
              <a:solidFill>
                <a:srgbClr val="000000"/>
              </a:solidFill>
              <a:latin typeface="Arial"/>
              <a:ea typeface="Arial"/>
              <a:cs typeface="Arial"/>
              <a:sym typeface="Arial"/>
            </a:endParaRPr>
          </a:p>
        </p:txBody>
      </p:sp>
      <p:sp>
        <p:nvSpPr>
          <p:cNvPr id="1131" name="Google Shape;1131;p54"/>
          <p:cNvSpPr txBox="1"/>
          <p:nvPr/>
        </p:nvSpPr>
        <p:spPr>
          <a:xfrm>
            <a:off x="5119950" y="2701500"/>
            <a:ext cx="3759300" cy="2046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000" u="none" cap="none" strike="noStrike">
                <a:solidFill>
                  <a:srgbClr val="000000"/>
                </a:solidFill>
                <a:latin typeface="Arial"/>
                <a:ea typeface="Arial"/>
                <a:cs typeface="Arial"/>
                <a:sym typeface="Arial"/>
              </a:rPr>
              <a:t>iter	i	j	k      operation</a:t>
            </a:r>
            <a:endParaRPr b="1"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000" u="none" cap="none" strike="noStrike">
                <a:solidFill>
                  <a:srgbClr val="000000"/>
                </a:solidFill>
                <a:latin typeface="Arial"/>
                <a:ea typeface="Arial"/>
                <a:cs typeface="Arial"/>
                <a:sym typeface="Arial"/>
              </a:rPr>
              <a:t>8	0	0	2  c[0][0] += a[0][2] * l[2][0]</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rPr b="0" i="0" lang="en-US" sz="1000" u="none" cap="none" strike="noStrike">
                <a:solidFill>
                  <a:schemeClr val="dk1"/>
                </a:solidFill>
                <a:latin typeface="Arial"/>
                <a:ea typeface="Arial"/>
                <a:cs typeface="Arial"/>
                <a:sym typeface="Arial"/>
              </a:rPr>
              <a:t>9	0	0	3  c[0][0] += a[0][3] * l[3][0]</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000" u="none" cap="none" strike="noStrike">
              <a:solidFill>
                <a:srgbClr val="000000"/>
              </a:solidFill>
              <a:latin typeface="Arial"/>
              <a:ea typeface="Arial"/>
              <a:cs typeface="Arial"/>
              <a:sym typeface="Arial"/>
            </a:endParaRPr>
          </a:p>
        </p:txBody>
      </p:sp>
      <p:sp>
        <p:nvSpPr>
          <p:cNvPr id="1132" name="Google Shape;1132;p54"/>
          <p:cNvSpPr txBox="1"/>
          <p:nvPr/>
        </p:nvSpPr>
        <p:spPr>
          <a:xfrm>
            <a:off x="8210650" y="2701500"/>
            <a:ext cx="1147800" cy="2289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1" i="0" lang="en-US" sz="1000" u="none" cap="none" strike="noStrike">
                <a:solidFill>
                  <a:srgbClr val="000000"/>
                </a:solidFill>
                <a:latin typeface="Arial"/>
                <a:ea typeface="Arial"/>
                <a:cs typeface="Arial"/>
                <a:sym typeface="Arial"/>
              </a:rPr>
              <a:t>a	l</a:t>
            </a:r>
            <a:endParaRPr b="1"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M	M</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H	M	</a:t>
            </a:r>
            <a:endParaRPr b="0" i="0" sz="1000" u="none" cap="none" strike="noStrike">
              <a:solidFill>
                <a:srgbClr val="000000"/>
              </a:solidFill>
              <a:latin typeface="Arial"/>
              <a:ea typeface="Arial"/>
              <a:cs typeface="Arial"/>
              <a:sym typeface="Arial"/>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6" name="Shape 1136"/>
        <p:cNvGrpSpPr/>
        <p:nvPr/>
      </p:nvGrpSpPr>
      <p:grpSpPr>
        <a:xfrm>
          <a:off x="0" y="0"/>
          <a:ext cx="0" cy="0"/>
          <a:chOff x="0" y="0"/>
          <a:chExt cx="0" cy="0"/>
        </a:xfrm>
      </p:grpSpPr>
      <p:graphicFrame>
        <p:nvGraphicFramePr>
          <p:cNvPr id="1137" name="Google Shape;1137;p55"/>
          <p:cNvGraphicFramePr/>
          <p:nvPr/>
        </p:nvGraphicFramePr>
        <p:xfrm>
          <a:off x="12767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38100">
                      <a:solidFill>
                        <a:srgbClr val="FF0000"/>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38100">
                      <a:solidFill>
                        <a:srgbClr val="FF0000"/>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9525">
                      <a:solidFill>
                        <a:srgbClr val="999999"/>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9525">
                      <a:solidFill>
                        <a:srgbClr val="999999"/>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1138" name="Google Shape;1138;p55"/>
          <p:cNvGraphicFramePr/>
          <p:nvPr/>
        </p:nvGraphicFramePr>
        <p:xfrm>
          <a:off x="3939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38100">
                      <a:solidFill>
                        <a:srgbClr val="FF0000"/>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9525">
                      <a:solidFill>
                        <a:srgbClr val="999999"/>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9525">
                      <a:solidFill>
                        <a:srgbClr val="999999"/>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1139" name="Google Shape;1139;p55"/>
          <p:cNvGraphicFramePr/>
          <p:nvPr/>
        </p:nvGraphicFramePr>
        <p:xfrm>
          <a:off x="6335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
        <p:nvSpPr>
          <p:cNvPr id="1140" name="Google Shape;1140;p55"/>
          <p:cNvSpPr txBox="1"/>
          <p:nvPr/>
        </p:nvSpPr>
        <p:spPr>
          <a:xfrm>
            <a:off x="19190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c</a:t>
            </a:r>
            <a:endParaRPr b="0" i="0" sz="1400" u="none" cap="none" strike="noStrike">
              <a:solidFill>
                <a:srgbClr val="000000"/>
              </a:solidFill>
              <a:latin typeface="Arial"/>
              <a:ea typeface="Arial"/>
              <a:cs typeface="Arial"/>
              <a:sym typeface="Arial"/>
            </a:endParaRPr>
          </a:p>
        </p:txBody>
      </p:sp>
      <p:sp>
        <p:nvSpPr>
          <p:cNvPr id="1141" name="Google Shape;1141;p55"/>
          <p:cNvSpPr txBox="1"/>
          <p:nvPr/>
        </p:nvSpPr>
        <p:spPr>
          <a:xfrm>
            <a:off x="4582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a:t>
            </a:r>
            <a:endParaRPr b="0" i="0" sz="1400" u="none" cap="none" strike="noStrike">
              <a:solidFill>
                <a:srgbClr val="000000"/>
              </a:solidFill>
              <a:latin typeface="Arial"/>
              <a:ea typeface="Arial"/>
              <a:cs typeface="Arial"/>
              <a:sym typeface="Arial"/>
            </a:endParaRPr>
          </a:p>
        </p:txBody>
      </p:sp>
      <p:sp>
        <p:nvSpPr>
          <p:cNvPr id="1142" name="Google Shape;1142;p55"/>
          <p:cNvSpPr txBox="1"/>
          <p:nvPr/>
        </p:nvSpPr>
        <p:spPr>
          <a:xfrm>
            <a:off x="6978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l</a:t>
            </a:r>
            <a:endParaRPr b="0" i="0" sz="1400" u="none" cap="none" strike="noStrike">
              <a:solidFill>
                <a:srgbClr val="000000"/>
              </a:solidFill>
              <a:latin typeface="Arial"/>
              <a:ea typeface="Arial"/>
              <a:cs typeface="Arial"/>
              <a:sym typeface="Arial"/>
            </a:endParaRPr>
          </a:p>
        </p:txBody>
      </p:sp>
      <p:sp>
        <p:nvSpPr>
          <p:cNvPr id="1143" name="Google Shape;1143;p55"/>
          <p:cNvSpPr txBox="1"/>
          <p:nvPr/>
        </p:nvSpPr>
        <p:spPr>
          <a:xfrm>
            <a:off x="3250550" y="1257863"/>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144" name="Google Shape;1144;p55"/>
          <p:cNvSpPr txBox="1"/>
          <p:nvPr/>
        </p:nvSpPr>
        <p:spPr>
          <a:xfrm>
            <a:off x="5780100" y="1257875"/>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x</a:t>
            </a:r>
            <a:endParaRPr b="0" i="0" sz="1400" u="none" cap="none" strike="noStrike">
              <a:solidFill>
                <a:srgbClr val="000000"/>
              </a:solidFill>
              <a:latin typeface="Arial"/>
              <a:ea typeface="Arial"/>
              <a:cs typeface="Arial"/>
              <a:sym typeface="Arial"/>
            </a:endParaRPr>
          </a:p>
        </p:txBody>
      </p:sp>
      <p:sp>
        <p:nvSpPr>
          <p:cNvPr id="1145" name="Google Shape;1145;p55"/>
          <p:cNvSpPr txBox="1"/>
          <p:nvPr/>
        </p:nvSpPr>
        <p:spPr>
          <a:xfrm>
            <a:off x="356050" y="2701500"/>
            <a:ext cx="4029300" cy="2110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iter	i	j	k	             operation</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0	0	0	0	c[0][0] += a[0][0] * l[0][0]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1	0	0	1	c[0][0] += a[0][1] * l[1][0]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2	0	1	0	c[0][1] += a[0][0] * l[0][1]</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3	0	1	1	c[0][1] += a[0][1] * l[1][1]</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4	1	0	0	c[1][0] += a[1][0] * l[0][0]</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5	1	0	1	c[1][0] += a[1][1] * l[1][0]</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6	1	1	0	c[1][1] += a[1][0] * l[0][1]</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7	1	1	1	c[1][1] += a[1][1] * l[1][1]</a:t>
            </a:r>
            <a:endParaRPr b="0" i="0" sz="1400" u="none" cap="none" strike="noStrike">
              <a:solidFill>
                <a:schemeClr val="dk1"/>
              </a:solidFill>
              <a:latin typeface="Arial"/>
              <a:ea typeface="Arial"/>
              <a:cs typeface="Arial"/>
              <a:sym typeface="Arial"/>
            </a:endParaRPr>
          </a:p>
        </p:txBody>
      </p:sp>
      <p:sp>
        <p:nvSpPr>
          <p:cNvPr id="1146" name="Google Shape;1146;p55"/>
          <p:cNvSpPr txBox="1"/>
          <p:nvPr/>
        </p:nvSpPr>
        <p:spPr>
          <a:xfrm>
            <a:off x="4240100" y="2701500"/>
            <a:ext cx="1147800" cy="2289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a	l</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	</a:t>
            </a:r>
            <a:endParaRPr b="0" i="0" sz="1400" u="none" cap="none" strike="noStrike">
              <a:solidFill>
                <a:srgbClr val="000000"/>
              </a:solidFill>
              <a:latin typeface="Arial"/>
              <a:ea typeface="Arial"/>
              <a:cs typeface="Arial"/>
              <a:sym typeface="Arial"/>
            </a:endParaRPr>
          </a:p>
        </p:txBody>
      </p:sp>
      <p:sp>
        <p:nvSpPr>
          <p:cNvPr id="1147" name="Google Shape;1147;p55"/>
          <p:cNvSpPr txBox="1"/>
          <p:nvPr/>
        </p:nvSpPr>
        <p:spPr>
          <a:xfrm>
            <a:off x="5119950" y="2701500"/>
            <a:ext cx="3759300" cy="2046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000" u="none" cap="none" strike="noStrike">
                <a:solidFill>
                  <a:srgbClr val="000000"/>
                </a:solidFill>
                <a:latin typeface="Arial"/>
                <a:ea typeface="Arial"/>
                <a:cs typeface="Arial"/>
                <a:sym typeface="Arial"/>
              </a:rPr>
              <a:t>iter	i	j	k      operation</a:t>
            </a:r>
            <a:endParaRPr b="1"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000" u="none" cap="none" strike="noStrike">
                <a:solidFill>
                  <a:srgbClr val="000000"/>
                </a:solidFill>
                <a:latin typeface="Arial"/>
                <a:ea typeface="Arial"/>
                <a:cs typeface="Arial"/>
                <a:sym typeface="Arial"/>
              </a:rPr>
              <a:t>8	0	0	2  c[0][0] += a[0][2] * l[2][0]</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rPr b="0" i="0" lang="en-US" sz="1000" u="none" cap="none" strike="noStrike">
                <a:solidFill>
                  <a:schemeClr val="dk1"/>
                </a:solidFill>
                <a:latin typeface="Arial"/>
                <a:ea typeface="Arial"/>
                <a:cs typeface="Arial"/>
                <a:sym typeface="Arial"/>
              </a:rPr>
              <a:t>9	0	0	3  c[0][0] += a[0][3] * l[3][0]</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rPr b="0" i="0" lang="en-US" sz="1000" u="none" cap="none" strike="noStrike">
                <a:solidFill>
                  <a:schemeClr val="dk1"/>
                </a:solidFill>
                <a:latin typeface="Arial"/>
                <a:ea typeface="Arial"/>
                <a:cs typeface="Arial"/>
                <a:sym typeface="Arial"/>
              </a:rPr>
              <a:t>10	0	1	2  c[0][1] += a[0][2] * l[2][1]</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000" u="none" cap="none" strike="noStrike">
              <a:solidFill>
                <a:srgbClr val="000000"/>
              </a:solidFill>
              <a:latin typeface="Arial"/>
              <a:ea typeface="Arial"/>
              <a:cs typeface="Arial"/>
              <a:sym typeface="Arial"/>
            </a:endParaRPr>
          </a:p>
        </p:txBody>
      </p:sp>
      <p:sp>
        <p:nvSpPr>
          <p:cNvPr id="1148" name="Google Shape;1148;p55"/>
          <p:cNvSpPr txBox="1"/>
          <p:nvPr/>
        </p:nvSpPr>
        <p:spPr>
          <a:xfrm>
            <a:off x="8210650" y="2701500"/>
            <a:ext cx="1147800" cy="2289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1" i="0" lang="en-US" sz="1000" u="none" cap="none" strike="noStrike">
                <a:solidFill>
                  <a:srgbClr val="000000"/>
                </a:solidFill>
                <a:latin typeface="Arial"/>
                <a:ea typeface="Arial"/>
                <a:cs typeface="Arial"/>
                <a:sym typeface="Arial"/>
              </a:rPr>
              <a:t>a	l</a:t>
            </a:r>
            <a:endParaRPr b="1"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M	M</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H	M</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H	H	</a:t>
            </a:r>
            <a:endParaRPr b="0" i="0" sz="1000" u="none" cap="none" strike="noStrike">
              <a:solidFill>
                <a:srgbClr val="000000"/>
              </a:solidFill>
              <a:latin typeface="Arial"/>
              <a:ea typeface="Arial"/>
              <a:cs typeface="Arial"/>
              <a:sym typeface="Arial"/>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2" name="Shape 1152"/>
        <p:cNvGrpSpPr/>
        <p:nvPr/>
      </p:nvGrpSpPr>
      <p:grpSpPr>
        <a:xfrm>
          <a:off x="0" y="0"/>
          <a:ext cx="0" cy="0"/>
          <a:chOff x="0" y="0"/>
          <a:chExt cx="0" cy="0"/>
        </a:xfrm>
      </p:grpSpPr>
      <p:graphicFrame>
        <p:nvGraphicFramePr>
          <p:cNvPr id="1153" name="Google Shape;1153;p56"/>
          <p:cNvGraphicFramePr/>
          <p:nvPr/>
        </p:nvGraphicFramePr>
        <p:xfrm>
          <a:off x="12767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38100">
                      <a:solidFill>
                        <a:srgbClr val="FF0000"/>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38100">
                      <a:solidFill>
                        <a:srgbClr val="FF0000"/>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9525">
                      <a:solidFill>
                        <a:srgbClr val="999999"/>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9525">
                      <a:solidFill>
                        <a:srgbClr val="999999"/>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1154" name="Google Shape;1154;p56"/>
          <p:cNvGraphicFramePr/>
          <p:nvPr/>
        </p:nvGraphicFramePr>
        <p:xfrm>
          <a:off x="3939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38100">
                      <a:solidFill>
                        <a:srgbClr val="FF0000"/>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9525">
                      <a:solidFill>
                        <a:srgbClr val="999999"/>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9525">
                      <a:solidFill>
                        <a:srgbClr val="999999"/>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1155" name="Google Shape;1155;p56"/>
          <p:cNvGraphicFramePr/>
          <p:nvPr/>
        </p:nvGraphicFramePr>
        <p:xfrm>
          <a:off x="6335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
        <p:nvSpPr>
          <p:cNvPr id="1156" name="Google Shape;1156;p56"/>
          <p:cNvSpPr txBox="1"/>
          <p:nvPr/>
        </p:nvSpPr>
        <p:spPr>
          <a:xfrm>
            <a:off x="19190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c</a:t>
            </a:r>
            <a:endParaRPr b="0" i="0" sz="1400" u="none" cap="none" strike="noStrike">
              <a:solidFill>
                <a:srgbClr val="000000"/>
              </a:solidFill>
              <a:latin typeface="Arial"/>
              <a:ea typeface="Arial"/>
              <a:cs typeface="Arial"/>
              <a:sym typeface="Arial"/>
            </a:endParaRPr>
          </a:p>
        </p:txBody>
      </p:sp>
      <p:sp>
        <p:nvSpPr>
          <p:cNvPr id="1157" name="Google Shape;1157;p56"/>
          <p:cNvSpPr txBox="1"/>
          <p:nvPr/>
        </p:nvSpPr>
        <p:spPr>
          <a:xfrm>
            <a:off x="4582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a:t>
            </a:r>
            <a:endParaRPr b="0" i="0" sz="1400" u="none" cap="none" strike="noStrike">
              <a:solidFill>
                <a:srgbClr val="000000"/>
              </a:solidFill>
              <a:latin typeface="Arial"/>
              <a:ea typeface="Arial"/>
              <a:cs typeface="Arial"/>
              <a:sym typeface="Arial"/>
            </a:endParaRPr>
          </a:p>
        </p:txBody>
      </p:sp>
      <p:sp>
        <p:nvSpPr>
          <p:cNvPr id="1158" name="Google Shape;1158;p56"/>
          <p:cNvSpPr txBox="1"/>
          <p:nvPr/>
        </p:nvSpPr>
        <p:spPr>
          <a:xfrm>
            <a:off x="6978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l</a:t>
            </a:r>
            <a:endParaRPr b="0" i="0" sz="1400" u="none" cap="none" strike="noStrike">
              <a:solidFill>
                <a:srgbClr val="000000"/>
              </a:solidFill>
              <a:latin typeface="Arial"/>
              <a:ea typeface="Arial"/>
              <a:cs typeface="Arial"/>
              <a:sym typeface="Arial"/>
            </a:endParaRPr>
          </a:p>
        </p:txBody>
      </p:sp>
      <p:sp>
        <p:nvSpPr>
          <p:cNvPr id="1159" name="Google Shape;1159;p56"/>
          <p:cNvSpPr txBox="1"/>
          <p:nvPr/>
        </p:nvSpPr>
        <p:spPr>
          <a:xfrm>
            <a:off x="3250550" y="1257863"/>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160" name="Google Shape;1160;p56"/>
          <p:cNvSpPr txBox="1"/>
          <p:nvPr/>
        </p:nvSpPr>
        <p:spPr>
          <a:xfrm>
            <a:off x="5780100" y="1257875"/>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x</a:t>
            </a:r>
            <a:endParaRPr b="0" i="0" sz="1400" u="none" cap="none" strike="noStrike">
              <a:solidFill>
                <a:srgbClr val="000000"/>
              </a:solidFill>
              <a:latin typeface="Arial"/>
              <a:ea typeface="Arial"/>
              <a:cs typeface="Arial"/>
              <a:sym typeface="Arial"/>
            </a:endParaRPr>
          </a:p>
        </p:txBody>
      </p:sp>
      <p:sp>
        <p:nvSpPr>
          <p:cNvPr id="1161" name="Google Shape;1161;p56"/>
          <p:cNvSpPr txBox="1"/>
          <p:nvPr/>
        </p:nvSpPr>
        <p:spPr>
          <a:xfrm>
            <a:off x="356050" y="2701500"/>
            <a:ext cx="4029300" cy="2110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iter	i	j	k	             operation</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0	0	0	0	c[0][0] += a[0][0] * l[0][0]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1	0	0	1	c[0][0] += a[0][1] * l[1][0]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2	0	1	0	c[0][1] += a[0][0] * l[0][1]</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3	0	1	1	c[0][1] += a[0][1] * l[1][1]</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4	1	0	0	c[1][0] += a[1][0] * l[0][0]</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5	1	0	1	c[1][0] += a[1][1] * l[1][0]</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6	1	1	0	c[1][1] += a[1][0] * l[0][1]</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7	1	1	1	c[1][1] += a[1][1] * l[1][1]</a:t>
            </a:r>
            <a:endParaRPr b="0" i="0" sz="1400" u="none" cap="none" strike="noStrike">
              <a:solidFill>
                <a:schemeClr val="dk1"/>
              </a:solidFill>
              <a:latin typeface="Arial"/>
              <a:ea typeface="Arial"/>
              <a:cs typeface="Arial"/>
              <a:sym typeface="Arial"/>
            </a:endParaRPr>
          </a:p>
        </p:txBody>
      </p:sp>
      <p:sp>
        <p:nvSpPr>
          <p:cNvPr id="1162" name="Google Shape;1162;p56"/>
          <p:cNvSpPr txBox="1"/>
          <p:nvPr/>
        </p:nvSpPr>
        <p:spPr>
          <a:xfrm>
            <a:off x="4240100" y="2701500"/>
            <a:ext cx="1147800" cy="2289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a	l</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	</a:t>
            </a:r>
            <a:endParaRPr b="0" i="0" sz="1400" u="none" cap="none" strike="noStrike">
              <a:solidFill>
                <a:srgbClr val="000000"/>
              </a:solidFill>
              <a:latin typeface="Arial"/>
              <a:ea typeface="Arial"/>
              <a:cs typeface="Arial"/>
              <a:sym typeface="Arial"/>
            </a:endParaRPr>
          </a:p>
        </p:txBody>
      </p:sp>
      <p:sp>
        <p:nvSpPr>
          <p:cNvPr id="1163" name="Google Shape;1163;p56"/>
          <p:cNvSpPr txBox="1"/>
          <p:nvPr/>
        </p:nvSpPr>
        <p:spPr>
          <a:xfrm>
            <a:off x="5119950" y="2701500"/>
            <a:ext cx="3759300" cy="2046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000" u="none" cap="none" strike="noStrike">
                <a:solidFill>
                  <a:srgbClr val="000000"/>
                </a:solidFill>
                <a:latin typeface="Arial"/>
                <a:ea typeface="Arial"/>
                <a:cs typeface="Arial"/>
                <a:sym typeface="Arial"/>
              </a:rPr>
              <a:t>iter	i	j	k      operation</a:t>
            </a:r>
            <a:endParaRPr b="1"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000" u="none" cap="none" strike="noStrike">
                <a:solidFill>
                  <a:srgbClr val="000000"/>
                </a:solidFill>
                <a:latin typeface="Arial"/>
                <a:ea typeface="Arial"/>
                <a:cs typeface="Arial"/>
                <a:sym typeface="Arial"/>
              </a:rPr>
              <a:t>8	0	0	2  c[0][0] += a[0][2] * l[2][0]</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rPr b="0" i="0" lang="en-US" sz="1000" u="none" cap="none" strike="noStrike">
                <a:solidFill>
                  <a:schemeClr val="dk1"/>
                </a:solidFill>
                <a:latin typeface="Arial"/>
                <a:ea typeface="Arial"/>
                <a:cs typeface="Arial"/>
                <a:sym typeface="Arial"/>
              </a:rPr>
              <a:t>9	0	0	3  c[0][0] += a[0][3] * l[3][0]</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rPr b="0" i="0" lang="en-US" sz="1000" u="none" cap="none" strike="noStrike">
                <a:solidFill>
                  <a:schemeClr val="dk1"/>
                </a:solidFill>
                <a:latin typeface="Arial"/>
                <a:ea typeface="Arial"/>
                <a:cs typeface="Arial"/>
                <a:sym typeface="Arial"/>
              </a:rPr>
              <a:t>10	0	1	2  c[0][1] += a[0][2] * l[2][1]</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rPr b="0" i="0" lang="en-US" sz="1000" u="none" cap="none" strike="noStrike">
                <a:solidFill>
                  <a:schemeClr val="dk1"/>
                </a:solidFill>
                <a:latin typeface="Arial"/>
                <a:ea typeface="Arial"/>
                <a:cs typeface="Arial"/>
                <a:sym typeface="Arial"/>
              </a:rPr>
              <a:t>11	0	1	3  c[0][1] += a[0][3] * l[3][1]</a:t>
            </a:r>
            <a:endParaRPr b="0" i="0" sz="6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000" u="none" cap="none" strike="noStrike">
              <a:solidFill>
                <a:srgbClr val="000000"/>
              </a:solidFill>
              <a:latin typeface="Arial"/>
              <a:ea typeface="Arial"/>
              <a:cs typeface="Arial"/>
              <a:sym typeface="Arial"/>
            </a:endParaRPr>
          </a:p>
        </p:txBody>
      </p:sp>
      <p:sp>
        <p:nvSpPr>
          <p:cNvPr id="1164" name="Google Shape;1164;p56"/>
          <p:cNvSpPr txBox="1"/>
          <p:nvPr/>
        </p:nvSpPr>
        <p:spPr>
          <a:xfrm>
            <a:off x="8210650" y="2701500"/>
            <a:ext cx="1147800" cy="2289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1" i="0" lang="en-US" sz="1000" u="none" cap="none" strike="noStrike">
                <a:solidFill>
                  <a:srgbClr val="000000"/>
                </a:solidFill>
                <a:latin typeface="Arial"/>
                <a:ea typeface="Arial"/>
                <a:cs typeface="Arial"/>
                <a:sym typeface="Arial"/>
              </a:rPr>
              <a:t>a	l</a:t>
            </a:r>
            <a:endParaRPr b="1"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M	M</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H	M</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H	H</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H	H	</a:t>
            </a:r>
            <a:endParaRPr b="0" i="0" sz="1000" u="none" cap="none" strike="noStrike">
              <a:solidFill>
                <a:srgbClr val="000000"/>
              </a:solidFill>
              <a:latin typeface="Arial"/>
              <a:ea typeface="Arial"/>
              <a:cs typeface="Arial"/>
              <a:sym typeface="Arial"/>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8" name="Shape 1168"/>
        <p:cNvGrpSpPr/>
        <p:nvPr/>
      </p:nvGrpSpPr>
      <p:grpSpPr>
        <a:xfrm>
          <a:off x="0" y="0"/>
          <a:ext cx="0" cy="0"/>
          <a:chOff x="0" y="0"/>
          <a:chExt cx="0" cy="0"/>
        </a:xfrm>
      </p:grpSpPr>
      <p:graphicFrame>
        <p:nvGraphicFramePr>
          <p:cNvPr id="1169" name="Google Shape;1169;p57"/>
          <p:cNvGraphicFramePr/>
          <p:nvPr/>
        </p:nvGraphicFramePr>
        <p:xfrm>
          <a:off x="12767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1170" name="Google Shape;1170;p57"/>
          <p:cNvGraphicFramePr/>
          <p:nvPr/>
        </p:nvGraphicFramePr>
        <p:xfrm>
          <a:off x="3939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38100">
                      <a:solidFill>
                        <a:srgbClr val="FF0000"/>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tcPr>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9525">
                      <a:solidFill>
                        <a:srgbClr val="999999"/>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9525">
                      <a:solidFill>
                        <a:srgbClr val="999999"/>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1171" name="Google Shape;1171;p57"/>
          <p:cNvGraphicFramePr/>
          <p:nvPr/>
        </p:nvGraphicFramePr>
        <p:xfrm>
          <a:off x="6335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
        <p:nvSpPr>
          <p:cNvPr id="1172" name="Google Shape;1172;p57"/>
          <p:cNvSpPr txBox="1"/>
          <p:nvPr/>
        </p:nvSpPr>
        <p:spPr>
          <a:xfrm>
            <a:off x="19190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c</a:t>
            </a:r>
            <a:endParaRPr b="0" i="0" sz="1400" u="none" cap="none" strike="noStrike">
              <a:solidFill>
                <a:srgbClr val="000000"/>
              </a:solidFill>
              <a:latin typeface="Arial"/>
              <a:ea typeface="Arial"/>
              <a:cs typeface="Arial"/>
              <a:sym typeface="Arial"/>
            </a:endParaRPr>
          </a:p>
        </p:txBody>
      </p:sp>
      <p:sp>
        <p:nvSpPr>
          <p:cNvPr id="1173" name="Google Shape;1173;p57"/>
          <p:cNvSpPr txBox="1"/>
          <p:nvPr/>
        </p:nvSpPr>
        <p:spPr>
          <a:xfrm>
            <a:off x="4582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a:t>
            </a:r>
            <a:endParaRPr b="0" i="0" sz="1400" u="none" cap="none" strike="noStrike">
              <a:solidFill>
                <a:srgbClr val="000000"/>
              </a:solidFill>
              <a:latin typeface="Arial"/>
              <a:ea typeface="Arial"/>
              <a:cs typeface="Arial"/>
              <a:sym typeface="Arial"/>
            </a:endParaRPr>
          </a:p>
        </p:txBody>
      </p:sp>
      <p:sp>
        <p:nvSpPr>
          <p:cNvPr id="1174" name="Google Shape;1174;p57"/>
          <p:cNvSpPr txBox="1"/>
          <p:nvPr/>
        </p:nvSpPr>
        <p:spPr>
          <a:xfrm>
            <a:off x="6978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l</a:t>
            </a:r>
            <a:endParaRPr b="0" i="0" sz="1400" u="none" cap="none" strike="noStrike">
              <a:solidFill>
                <a:srgbClr val="000000"/>
              </a:solidFill>
              <a:latin typeface="Arial"/>
              <a:ea typeface="Arial"/>
              <a:cs typeface="Arial"/>
              <a:sym typeface="Arial"/>
            </a:endParaRPr>
          </a:p>
        </p:txBody>
      </p:sp>
      <p:sp>
        <p:nvSpPr>
          <p:cNvPr id="1175" name="Google Shape;1175;p57"/>
          <p:cNvSpPr txBox="1"/>
          <p:nvPr/>
        </p:nvSpPr>
        <p:spPr>
          <a:xfrm>
            <a:off x="3250550" y="1257863"/>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176" name="Google Shape;1176;p57"/>
          <p:cNvSpPr txBox="1"/>
          <p:nvPr/>
        </p:nvSpPr>
        <p:spPr>
          <a:xfrm>
            <a:off x="5780100" y="1257875"/>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x</a:t>
            </a:r>
            <a:endParaRPr b="0" i="0" sz="1400" u="none" cap="none" strike="noStrike">
              <a:solidFill>
                <a:srgbClr val="000000"/>
              </a:solidFill>
              <a:latin typeface="Arial"/>
              <a:ea typeface="Arial"/>
              <a:cs typeface="Arial"/>
              <a:sym typeface="Arial"/>
            </a:endParaRPr>
          </a:p>
        </p:txBody>
      </p:sp>
      <p:sp>
        <p:nvSpPr>
          <p:cNvPr id="1177" name="Google Shape;1177;p57"/>
          <p:cNvSpPr txBox="1"/>
          <p:nvPr/>
        </p:nvSpPr>
        <p:spPr>
          <a:xfrm>
            <a:off x="356050" y="2701500"/>
            <a:ext cx="4029300" cy="2110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iter	i	j	k	             operation</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0	0	0	0	c[0][0] += a[0][0] * l[0][0]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1	0	0	1	c[0][0] += a[0][1] * l[1][0]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2	0	1	0	c[0][1] += a[0][0] * l[0][1]</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3	0	1	1	c[0][1] += a[0][1] * l[1][1]</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4	1	0	0	c[1][0] += a[1][0] * l[0][0]</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5	1	0	1	c[1][0] += a[1][1] * l[1][0]</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6	1	1	0	c[1][1] += a[1][0] * l[0][1]</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7	1	1	1	c[1][1] += a[1][1] * l[1][1]</a:t>
            </a:r>
            <a:endParaRPr b="0" i="0" sz="1400" u="none" cap="none" strike="noStrike">
              <a:solidFill>
                <a:schemeClr val="dk1"/>
              </a:solidFill>
              <a:latin typeface="Arial"/>
              <a:ea typeface="Arial"/>
              <a:cs typeface="Arial"/>
              <a:sym typeface="Arial"/>
            </a:endParaRPr>
          </a:p>
        </p:txBody>
      </p:sp>
      <p:sp>
        <p:nvSpPr>
          <p:cNvPr id="1178" name="Google Shape;1178;p57"/>
          <p:cNvSpPr txBox="1"/>
          <p:nvPr/>
        </p:nvSpPr>
        <p:spPr>
          <a:xfrm>
            <a:off x="4240100" y="2701500"/>
            <a:ext cx="1147800" cy="2289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a	l</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	</a:t>
            </a:r>
            <a:endParaRPr b="0" i="0" sz="1400" u="none" cap="none" strike="noStrike">
              <a:solidFill>
                <a:srgbClr val="000000"/>
              </a:solidFill>
              <a:latin typeface="Arial"/>
              <a:ea typeface="Arial"/>
              <a:cs typeface="Arial"/>
              <a:sym typeface="Arial"/>
            </a:endParaRPr>
          </a:p>
        </p:txBody>
      </p:sp>
      <p:sp>
        <p:nvSpPr>
          <p:cNvPr id="1179" name="Google Shape;1179;p57"/>
          <p:cNvSpPr txBox="1"/>
          <p:nvPr/>
        </p:nvSpPr>
        <p:spPr>
          <a:xfrm>
            <a:off x="5119950" y="2701500"/>
            <a:ext cx="3759300" cy="2046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000" u="none" cap="none" strike="noStrike">
                <a:solidFill>
                  <a:srgbClr val="000000"/>
                </a:solidFill>
                <a:latin typeface="Arial"/>
                <a:ea typeface="Arial"/>
                <a:cs typeface="Arial"/>
                <a:sym typeface="Arial"/>
              </a:rPr>
              <a:t>iter	i	j	k      operation</a:t>
            </a:r>
            <a:endParaRPr b="1"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000" u="none" cap="none" strike="noStrike">
                <a:solidFill>
                  <a:srgbClr val="000000"/>
                </a:solidFill>
                <a:latin typeface="Arial"/>
                <a:ea typeface="Arial"/>
                <a:cs typeface="Arial"/>
                <a:sym typeface="Arial"/>
              </a:rPr>
              <a:t>8	0	0	2  c[0][0] += a[0][2] * l[2][0]</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rPr b="0" i="0" lang="en-US" sz="1000" u="none" cap="none" strike="noStrike">
                <a:solidFill>
                  <a:schemeClr val="dk1"/>
                </a:solidFill>
                <a:latin typeface="Arial"/>
                <a:ea typeface="Arial"/>
                <a:cs typeface="Arial"/>
                <a:sym typeface="Arial"/>
              </a:rPr>
              <a:t>9	0	0	3  c[0][0] += a[0][3] * l[3][0]</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rPr b="0" i="0" lang="en-US" sz="1000" u="none" cap="none" strike="noStrike">
                <a:solidFill>
                  <a:schemeClr val="dk1"/>
                </a:solidFill>
                <a:latin typeface="Arial"/>
                <a:ea typeface="Arial"/>
                <a:cs typeface="Arial"/>
                <a:sym typeface="Arial"/>
              </a:rPr>
              <a:t>10	0	1	2  c[0][1] += a[0][2] * l[2][1]</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rPr b="0" i="0" lang="en-US" sz="1000" u="none" cap="none" strike="noStrike">
                <a:solidFill>
                  <a:schemeClr val="dk1"/>
                </a:solidFill>
                <a:latin typeface="Arial"/>
                <a:ea typeface="Arial"/>
                <a:cs typeface="Arial"/>
                <a:sym typeface="Arial"/>
              </a:rPr>
              <a:t>11	0	1	3  c[0][1] += a[0][3] * l[3][1]</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rPr b="0" i="0" lang="en-US" sz="1000" u="none" cap="none" strike="noStrike">
                <a:solidFill>
                  <a:schemeClr val="dk1"/>
                </a:solidFill>
                <a:latin typeface="Arial"/>
                <a:ea typeface="Arial"/>
                <a:cs typeface="Arial"/>
                <a:sym typeface="Arial"/>
              </a:rPr>
              <a:t>12	1	0	2  c[1][0] += a[1][2] * l[2][0]</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000" u="none" cap="none" strike="noStrike">
              <a:solidFill>
                <a:srgbClr val="000000"/>
              </a:solidFill>
              <a:latin typeface="Arial"/>
              <a:ea typeface="Arial"/>
              <a:cs typeface="Arial"/>
              <a:sym typeface="Arial"/>
            </a:endParaRPr>
          </a:p>
        </p:txBody>
      </p:sp>
      <p:sp>
        <p:nvSpPr>
          <p:cNvPr id="1180" name="Google Shape;1180;p57"/>
          <p:cNvSpPr txBox="1"/>
          <p:nvPr/>
        </p:nvSpPr>
        <p:spPr>
          <a:xfrm>
            <a:off x="8210650" y="2701500"/>
            <a:ext cx="1147800" cy="2289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1" i="0" lang="en-US" sz="1000" u="none" cap="none" strike="noStrike">
                <a:solidFill>
                  <a:srgbClr val="000000"/>
                </a:solidFill>
                <a:latin typeface="Arial"/>
                <a:ea typeface="Arial"/>
                <a:cs typeface="Arial"/>
                <a:sym typeface="Arial"/>
              </a:rPr>
              <a:t>a	l</a:t>
            </a:r>
            <a:endParaRPr b="1"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M	M</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H	M</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H	H</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H	H</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M	H	</a:t>
            </a:r>
            <a:endParaRPr b="0" i="0" sz="1000" u="none" cap="none" strike="noStrike">
              <a:solidFill>
                <a:srgbClr val="000000"/>
              </a:solidFill>
              <a:latin typeface="Arial"/>
              <a:ea typeface="Arial"/>
              <a:cs typeface="Arial"/>
              <a:sym typeface="Arial"/>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4" name="Shape 1184"/>
        <p:cNvGrpSpPr/>
        <p:nvPr/>
      </p:nvGrpSpPr>
      <p:grpSpPr>
        <a:xfrm>
          <a:off x="0" y="0"/>
          <a:ext cx="0" cy="0"/>
          <a:chOff x="0" y="0"/>
          <a:chExt cx="0" cy="0"/>
        </a:xfrm>
      </p:grpSpPr>
      <p:graphicFrame>
        <p:nvGraphicFramePr>
          <p:cNvPr id="1185" name="Google Shape;1185;p58"/>
          <p:cNvGraphicFramePr/>
          <p:nvPr/>
        </p:nvGraphicFramePr>
        <p:xfrm>
          <a:off x="12767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1186" name="Google Shape;1186;p58"/>
          <p:cNvGraphicFramePr/>
          <p:nvPr/>
        </p:nvGraphicFramePr>
        <p:xfrm>
          <a:off x="3939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38100">
                      <a:solidFill>
                        <a:srgbClr val="FF0000"/>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9525">
                      <a:solidFill>
                        <a:srgbClr val="999999"/>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9525">
                      <a:solidFill>
                        <a:srgbClr val="999999"/>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1187" name="Google Shape;1187;p58"/>
          <p:cNvGraphicFramePr/>
          <p:nvPr/>
        </p:nvGraphicFramePr>
        <p:xfrm>
          <a:off x="6335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
        <p:nvSpPr>
          <p:cNvPr id="1188" name="Google Shape;1188;p58"/>
          <p:cNvSpPr txBox="1"/>
          <p:nvPr/>
        </p:nvSpPr>
        <p:spPr>
          <a:xfrm>
            <a:off x="19190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c</a:t>
            </a:r>
            <a:endParaRPr b="0" i="0" sz="1400" u="none" cap="none" strike="noStrike">
              <a:solidFill>
                <a:srgbClr val="000000"/>
              </a:solidFill>
              <a:latin typeface="Arial"/>
              <a:ea typeface="Arial"/>
              <a:cs typeface="Arial"/>
              <a:sym typeface="Arial"/>
            </a:endParaRPr>
          </a:p>
        </p:txBody>
      </p:sp>
      <p:sp>
        <p:nvSpPr>
          <p:cNvPr id="1189" name="Google Shape;1189;p58"/>
          <p:cNvSpPr txBox="1"/>
          <p:nvPr/>
        </p:nvSpPr>
        <p:spPr>
          <a:xfrm>
            <a:off x="4582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a:t>
            </a:r>
            <a:endParaRPr b="0" i="0" sz="1400" u="none" cap="none" strike="noStrike">
              <a:solidFill>
                <a:srgbClr val="000000"/>
              </a:solidFill>
              <a:latin typeface="Arial"/>
              <a:ea typeface="Arial"/>
              <a:cs typeface="Arial"/>
              <a:sym typeface="Arial"/>
            </a:endParaRPr>
          </a:p>
        </p:txBody>
      </p:sp>
      <p:sp>
        <p:nvSpPr>
          <p:cNvPr id="1190" name="Google Shape;1190;p58"/>
          <p:cNvSpPr txBox="1"/>
          <p:nvPr/>
        </p:nvSpPr>
        <p:spPr>
          <a:xfrm>
            <a:off x="6978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l</a:t>
            </a:r>
            <a:endParaRPr b="0" i="0" sz="1400" u="none" cap="none" strike="noStrike">
              <a:solidFill>
                <a:srgbClr val="000000"/>
              </a:solidFill>
              <a:latin typeface="Arial"/>
              <a:ea typeface="Arial"/>
              <a:cs typeface="Arial"/>
              <a:sym typeface="Arial"/>
            </a:endParaRPr>
          </a:p>
        </p:txBody>
      </p:sp>
      <p:sp>
        <p:nvSpPr>
          <p:cNvPr id="1191" name="Google Shape;1191;p58"/>
          <p:cNvSpPr txBox="1"/>
          <p:nvPr/>
        </p:nvSpPr>
        <p:spPr>
          <a:xfrm>
            <a:off x="3250550" y="1257863"/>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192" name="Google Shape;1192;p58"/>
          <p:cNvSpPr txBox="1"/>
          <p:nvPr/>
        </p:nvSpPr>
        <p:spPr>
          <a:xfrm>
            <a:off x="5780100" y="1257875"/>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x</a:t>
            </a:r>
            <a:endParaRPr b="0" i="0" sz="1400" u="none" cap="none" strike="noStrike">
              <a:solidFill>
                <a:srgbClr val="000000"/>
              </a:solidFill>
              <a:latin typeface="Arial"/>
              <a:ea typeface="Arial"/>
              <a:cs typeface="Arial"/>
              <a:sym typeface="Arial"/>
            </a:endParaRPr>
          </a:p>
        </p:txBody>
      </p:sp>
      <p:sp>
        <p:nvSpPr>
          <p:cNvPr id="1193" name="Google Shape;1193;p58"/>
          <p:cNvSpPr txBox="1"/>
          <p:nvPr/>
        </p:nvSpPr>
        <p:spPr>
          <a:xfrm>
            <a:off x="356050" y="2701500"/>
            <a:ext cx="4029300" cy="2110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iter	i	j	k	             operation</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0	0	0	0	c[0][0] += a[0][0] * l[0][0]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1	0	0	1	c[0][0] += a[0][1] * l[1][0]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2	0	1	0	c[0][1] += a[0][0] * l[0][1]</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3	0	1	1	c[0][1] += a[0][1] * l[1][1]</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4	1	0	0	c[1][0] += a[1][0] * l[0][0]</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5	1	0	1	c[1][0] += a[1][1] * l[1][0]</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6	1	1	0	c[1][1] += a[1][0] * l[0][1]</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7	1	1	1	c[1][1] += a[1][1] * l[1][1]</a:t>
            </a:r>
            <a:endParaRPr b="0" i="0" sz="1400" u="none" cap="none" strike="noStrike">
              <a:solidFill>
                <a:schemeClr val="dk1"/>
              </a:solidFill>
              <a:latin typeface="Arial"/>
              <a:ea typeface="Arial"/>
              <a:cs typeface="Arial"/>
              <a:sym typeface="Arial"/>
            </a:endParaRPr>
          </a:p>
        </p:txBody>
      </p:sp>
      <p:sp>
        <p:nvSpPr>
          <p:cNvPr id="1194" name="Google Shape;1194;p58"/>
          <p:cNvSpPr txBox="1"/>
          <p:nvPr/>
        </p:nvSpPr>
        <p:spPr>
          <a:xfrm>
            <a:off x="4240100" y="2701500"/>
            <a:ext cx="1147800" cy="2289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a	l</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	</a:t>
            </a:r>
            <a:endParaRPr b="0" i="0" sz="1400" u="none" cap="none" strike="noStrike">
              <a:solidFill>
                <a:srgbClr val="000000"/>
              </a:solidFill>
              <a:latin typeface="Arial"/>
              <a:ea typeface="Arial"/>
              <a:cs typeface="Arial"/>
              <a:sym typeface="Arial"/>
            </a:endParaRPr>
          </a:p>
        </p:txBody>
      </p:sp>
      <p:sp>
        <p:nvSpPr>
          <p:cNvPr id="1195" name="Google Shape;1195;p58"/>
          <p:cNvSpPr txBox="1"/>
          <p:nvPr/>
        </p:nvSpPr>
        <p:spPr>
          <a:xfrm>
            <a:off x="5119950" y="2701500"/>
            <a:ext cx="3759300" cy="2046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000" u="none" cap="none" strike="noStrike">
                <a:solidFill>
                  <a:srgbClr val="000000"/>
                </a:solidFill>
                <a:latin typeface="Arial"/>
                <a:ea typeface="Arial"/>
                <a:cs typeface="Arial"/>
                <a:sym typeface="Arial"/>
              </a:rPr>
              <a:t>iter	i	j	k      operation</a:t>
            </a:r>
            <a:endParaRPr b="1"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000" u="none" cap="none" strike="noStrike">
                <a:solidFill>
                  <a:srgbClr val="000000"/>
                </a:solidFill>
                <a:latin typeface="Arial"/>
                <a:ea typeface="Arial"/>
                <a:cs typeface="Arial"/>
                <a:sym typeface="Arial"/>
              </a:rPr>
              <a:t>8	0	0	2  c[0][0] += a[0][2] * l[2][0]</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rPr b="0" i="0" lang="en-US" sz="1000" u="none" cap="none" strike="noStrike">
                <a:solidFill>
                  <a:schemeClr val="dk1"/>
                </a:solidFill>
                <a:latin typeface="Arial"/>
                <a:ea typeface="Arial"/>
                <a:cs typeface="Arial"/>
                <a:sym typeface="Arial"/>
              </a:rPr>
              <a:t>9	0	0	3  c[0][0] += a[0][3] * l[3][0]</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rPr b="0" i="0" lang="en-US" sz="1000" u="none" cap="none" strike="noStrike">
                <a:solidFill>
                  <a:schemeClr val="dk1"/>
                </a:solidFill>
                <a:latin typeface="Arial"/>
                <a:ea typeface="Arial"/>
                <a:cs typeface="Arial"/>
                <a:sym typeface="Arial"/>
              </a:rPr>
              <a:t>10	0	1	2  c[0][1] += a[0][2] * l[2][1]</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rPr b="0" i="0" lang="en-US" sz="1000" u="none" cap="none" strike="noStrike">
                <a:solidFill>
                  <a:schemeClr val="dk1"/>
                </a:solidFill>
                <a:latin typeface="Arial"/>
                <a:ea typeface="Arial"/>
                <a:cs typeface="Arial"/>
                <a:sym typeface="Arial"/>
              </a:rPr>
              <a:t>11	0	1	3  c[0][1] += a[0][3] * l[3][1]</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rPr b="0" i="0" lang="en-US" sz="1000" u="none" cap="none" strike="noStrike">
                <a:solidFill>
                  <a:schemeClr val="dk1"/>
                </a:solidFill>
                <a:latin typeface="Arial"/>
                <a:ea typeface="Arial"/>
                <a:cs typeface="Arial"/>
                <a:sym typeface="Arial"/>
              </a:rPr>
              <a:t>12	1	0	2  c[1][0] += a[1][2] * l[2][0]</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rPr b="0" i="0" lang="en-US" sz="1000" u="none" cap="none" strike="noStrike">
                <a:solidFill>
                  <a:schemeClr val="dk1"/>
                </a:solidFill>
                <a:latin typeface="Arial"/>
                <a:ea typeface="Arial"/>
                <a:cs typeface="Arial"/>
                <a:sym typeface="Arial"/>
              </a:rPr>
              <a:t>13	1	0	3  c[1][0] += a[1][3] * l[3][0]</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000" u="none" cap="none" strike="noStrike">
              <a:solidFill>
                <a:srgbClr val="000000"/>
              </a:solidFill>
              <a:latin typeface="Arial"/>
              <a:ea typeface="Arial"/>
              <a:cs typeface="Arial"/>
              <a:sym typeface="Arial"/>
            </a:endParaRPr>
          </a:p>
        </p:txBody>
      </p:sp>
      <p:sp>
        <p:nvSpPr>
          <p:cNvPr id="1196" name="Google Shape;1196;p58"/>
          <p:cNvSpPr txBox="1"/>
          <p:nvPr/>
        </p:nvSpPr>
        <p:spPr>
          <a:xfrm>
            <a:off x="8210650" y="2701500"/>
            <a:ext cx="1147800" cy="2289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1" i="0" lang="en-US" sz="1000" u="none" cap="none" strike="noStrike">
                <a:solidFill>
                  <a:srgbClr val="000000"/>
                </a:solidFill>
                <a:latin typeface="Arial"/>
                <a:ea typeface="Arial"/>
                <a:cs typeface="Arial"/>
                <a:sym typeface="Arial"/>
              </a:rPr>
              <a:t>a	l</a:t>
            </a:r>
            <a:endParaRPr b="1"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M	M</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H	M</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H	H</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H	H</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M	H</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H	H	</a:t>
            </a:r>
            <a:endParaRPr b="0" i="0" sz="1000" u="none" cap="none" strike="noStrike">
              <a:solidFill>
                <a:srgbClr val="000000"/>
              </a:solidFill>
              <a:latin typeface="Arial"/>
              <a:ea typeface="Arial"/>
              <a:cs typeface="Arial"/>
              <a:sym typeface="Arial"/>
            </a:endParaRP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0" name="Shape 1200"/>
        <p:cNvGrpSpPr/>
        <p:nvPr/>
      </p:nvGrpSpPr>
      <p:grpSpPr>
        <a:xfrm>
          <a:off x="0" y="0"/>
          <a:ext cx="0" cy="0"/>
          <a:chOff x="0" y="0"/>
          <a:chExt cx="0" cy="0"/>
        </a:xfrm>
      </p:grpSpPr>
      <p:graphicFrame>
        <p:nvGraphicFramePr>
          <p:cNvPr id="1201" name="Google Shape;1201;p59"/>
          <p:cNvGraphicFramePr/>
          <p:nvPr/>
        </p:nvGraphicFramePr>
        <p:xfrm>
          <a:off x="12767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1202" name="Google Shape;1202;p59"/>
          <p:cNvGraphicFramePr/>
          <p:nvPr/>
        </p:nvGraphicFramePr>
        <p:xfrm>
          <a:off x="3939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38100">
                      <a:solidFill>
                        <a:srgbClr val="FF0000"/>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9525">
                      <a:solidFill>
                        <a:srgbClr val="999999"/>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9525">
                      <a:solidFill>
                        <a:srgbClr val="999999"/>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1203" name="Google Shape;1203;p59"/>
          <p:cNvGraphicFramePr/>
          <p:nvPr/>
        </p:nvGraphicFramePr>
        <p:xfrm>
          <a:off x="6335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
        <p:nvSpPr>
          <p:cNvPr id="1204" name="Google Shape;1204;p59"/>
          <p:cNvSpPr txBox="1"/>
          <p:nvPr/>
        </p:nvSpPr>
        <p:spPr>
          <a:xfrm>
            <a:off x="19190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c</a:t>
            </a:r>
            <a:endParaRPr b="0" i="0" sz="1400" u="none" cap="none" strike="noStrike">
              <a:solidFill>
                <a:srgbClr val="000000"/>
              </a:solidFill>
              <a:latin typeface="Arial"/>
              <a:ea typeface="Arial"/>
              <a:cs typeface="Arial"/>
              <a:sym typeface="Arial"/>
            </a:endParaRPr>
          </a:p>
        </p:txBody>
      </p:sp>
      <p:sp>
        <p:nvSpPr>
          <p:cNvPr id="1205" name="Google Shape;1205;p59"/>
          <p:cNvSpPr txBox="1"/>
          <p:nvPr/>
        </p:nvSpPr>
        <p:spPr>
          <a:xfrm>
            <a:off x="4582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a:t>
            </a:r>
            <a:endParaRPr b="0" i="0" sz="1400" u="none" cap="none" strike="noStrike">
              <a:solidFill>
                <a:srgbClr val="000000"/>
              </a:solidFill>
              <a:latin typeface="Arial"/>
              <a:ea typeface="Arial"/>
              <a:cs typeface="Arial"/>
              <a:sym typeface="Arial"/>
            </a:endParaRPr>
          </a:p>
        </p:txBody>
      </p:sp>
      <p:sp>
        <p:nvSpPr>
          <p:cNvPr id="1206" name="Google Shape;1206;p59"/>
          <p:cNvSpPr txBox="1"/>
          <p:nvPr/>
        </p:nvSpPr>
        <p:spPr>
          <a:xfrm>
            <a:off x="6978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l</a:t>
            </a:r>
            <a:endParaRPr b="0" i="0" sz="1400" u="none" cap="none" strike="noStrike">
              <a:solidFill>
                <a:srgbClr val="000000"/>
              </a:solidFill>
              <a:latin typeface="Arial"/>
              <a:ea typeface="Arial"/>
              <a:cs typeface="Arial"/>
              <a:sym typeface="Arial"/>
            </a:endParaRPr>
          </a:p>
        </p:txBody>
      </p:sp>
      <p:sp>
        <p:nvSpPr>
          <p:cNvPr id="1207" name="Google Shape;1207;p59"/>
          <p:cNvSpPr txBox="1"/>
          <p:nvPr/>
        </p:nvSpPr>
        <p:spPr>
          <a:xfrm>
            <a:off x="3250550" y="1257863"/>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208" name="Google Shape;1208;p59"/>
          <p:cNvSpPr txBox="1"/>
          <p:nvPr/>
        </p:nvSpPr>
        <p:spPr>
          <a:xfrm>
            <a:off x="5780100" y="1257875"/>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x</a:t>
            </a:r>
            <a:endParaRPr b="0" i="0" sz="1400" u="none" cap="none" strike="noStrike">
              <a:solidFill>
                <a:srgbClr val="000000"/>
              </a:solidFill>
              <a:latin typeface="Arial"/>
              <a:ea typeface="Arial"/>
              <a:cs typeface="Arial"/>
              <a:sym typeface="Arial"/>
            </a:endParaRPr>
          </a:p>
        </p:txBody>
      </p:sp>
      <p:sp>
        <p:nvSpPr>
          <p:cNvPr id="1209" name="Google Shape;1209;p59"/>
          <p:cNvSpPr txBox="1"/>
          <p:nvPr/>
        </p:nvSpPr>
        <p:spPr>
          <a:xfrm>
            <a:off x="356050" y="2701500"/>
            <a:ext cx="4029300" cy="2110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iter	i	j	k	             operation</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0	0	0	0	c[0][0] += a[0][0] * l[0][0]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1	0	0	1	c[0][0] += a[0][1] * l[1][0]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2	0	1	0	c[0][1] += a[0][0] * l[0][1]</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3	0	1	1	c[0][1] += a[0][1] * l[1][1]</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4	1	0	0	c[1][0] += a[1][0] * l[0][0]</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5	1	0	1	c[1][0] += a[1][1] * l[1][0]</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6	1	1	0	c[1][1] += a[1][0] * l[0][1]</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7	1	1	1	c[1][1] += a[1][1] * l[1][1]</a:t>
            </a:r>
            <a:endParaRPr b="0" i="0" sz="1400" u="none" cap="none" strike="noStrike">
              <a:solidFill>
                <a:schemeClr val="dk1"/>
              </a:solidFill>
              <a:latin typeface="Arial"/>
              <a:ea typeface="Arial"/>
              <a:cs typeface="Arial"/>
              <a:sym typeface="Arial"/>
            </a:endParaRPr>
          </a:p>
        </p:txBody>
      </p:sp>
      <p:sp>
        <p:nvSpPr>
          <p:cNvPr id="1210" name="Google Shape;1210;p59"/>
          <p:cNvSpPr txBox="1"/>
          <p:nvPr/>
        </p:nvSpPr>
        <p:spPr>
          <a:xfrm>
            <a:off x="4240100" y="2701500"/>
            <a:ext cx="1147800" cy="2289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a	l</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	</a:t>
            </a:r>
            <a:endParaRPr b="0" i="0" sz="1400" u="none" cap="none" strike="noStrike">
              <a:solidFill>
                <a:srgbClr val="000000"/>
              </a:solidFill>
              <a:latin typeface="Arial"/>
              <a:ea typeface="Arial"/>
              <a:cs typeface="Arial"/>
              <a:sym typeface="Arial"/>
            </a:endParaRPr>
          </a:p>
        </p:txBody>
      </p:sp>
      <p:sp>
        <p:nvSpPr>
          <p:cNvPr id="1211" name="Google Shape;1211;p59"/>
          <p:cNvSpPr txBox="1"/>
          <p:nvPr/>
        </p:nvSpPr>
        <p:spPr>
          <a:xfrm>
            <a:off x="5119950" y="2701500"/>
            <a:ext cx="3759300" cy="2046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000" u="none" cap="none" strike="noStrike">
                <a:solidFill>
                  <a:srgbClr val="000000"/>
                </a:solidFill>
                <a:latin typeface="Arial"/>
                <a:ea typeface="Arial"/>
                <a:cs typeface="Arial"/>
                <a:sym typeface="Arial"/>
              </a:rPr>
              <a:t>iter	i	j	k      operation</a:t>
            </a:r>
            <a:endParaRPr b="1"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000" u="none" cap="none" strike="noStrike">
                <a:solidFill>
                  <a:srgbClr val="000000"/>
                </a:solidFill>
                <a:latin typeface="Arial"/>
                <a:ea typeface="Arial"/>
                <a:cs typeface="Arial"/>
                <a:sym typeface="Arial"/>
              </a:rPr>
              <a:t>8	0	0	2  c[0][0] += a[0][2] * l[2][0]</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rPr b="0" i="0" lang="en-US" sz="1000" u="none" cap="none" strike="noStrike">
                <a:solidFill>
                  <a:schemeClr val="dk1"/>
                </a:solidFill>
                <a:latin typeface="Arial"/>
                <a:ea typeface="Arial"/>
                <a:cs typeface="Arial"/>
                <a:sym typeface="Arial"/>
              </a:rPr>
              <a:t>9	0	0	3  c[0][0] += a[0][3] * l[3][0]</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rPr b="0" i="0" lang="en-US" sz="1000" u="none" cap="none" strike="noStrike">
                <a:solidFill>
                  <a:schemeClr val="dk1"/>
                </a:solidFill>
                <a:latin typeface="Arial"/>
                <a:ea typeface="Arial"/>
                <a:cs typeface="Arial"/>
                <a:sym typeface="Arial"/>
              </a:rPr>
              <a:t>10	0	1	2  c[0][1] += a[0][2] * l[2][1]</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rPr b="0" i="0" lang="en-US" sz="1000" u="none" cap="none" strike="noStrike">
                <a:solidFill>
                  <a:schemeClr val="dk1"/>
                </a:solidFill>
                <a:latin typeface="Arial"/>
                <a:ea typeface="Arial"/>
                <a:cs typeface="Arial"/>
                <a:sym typeface="Arial"/>
              </a:rPr>
              <a:t>11	0	1	3  c[0][1] += a[0][3] * l[3][1]</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rPr b="0" i="0" lang="en-US" sz="1000" u="none" cap="none" strike="noStrike">
                <a:solidFill>
                  <a:schemeClr val="dk1"/>
                </a:solidFill>
                <a:latin typeface="Arial"/>
                <a:ea typeface="Arial"/>
                <a:cs typeface="Arial"/>
                <a:sym typeface="Arial"/>
              </a:rPr>
              <a:t>12	1	0	2  c[1][0] += a[1][2] * l[2][0]</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rPr b="0" i="0" lang="en-US" sz="1000" u="none" cap="none" strike="noStrike">
                <a:solidFill>
                  <a:schemeClr val="dk1"/>
                </a:solidFill>
                <a:latin typeface="Arial"/>
                <a:ea typeface="Arial"/>
                <a:cs typeface="Arial"/>
                <a:sym typeface="Arial"/>
              </a:rPr>
              <a:t>13	1	0	3  c[1][0] += a[1][3] * l[3][0]</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rPr b="0" i="0" lang="en-US" sz="1000" u="none" cap="none" strike="noStrike">
                <a:solidFill>
                  <a:schemeClr val="dk1"/>
                </a:solidFill>
                <a:latin typeface="Arial"/>
                <a:ea typeface="Arial"/>
                <a:cs typeface="Arial"/>
                <a:sym typeface="Arial"/>
              </a:rPr>
              <a:t>14	1	1	2  c[1][1] += a[1][2] * l[2][1]</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000" u="none" cap="none" strike="noStrike">
              <a:solidFill>
                <a:srgbClr val="000000"/>
              </a:solidFill>
              <a:latin typeface="Arial"/>
              <a:ea typeface="Arial"/>
              <a:cs typeface="Arial"/>
              <a:sym typeface="Arial"/>
            </a:endParaRPr>
          </a:p>
        </p:txBody>
      </p:sp>
      <p:sp>
        <p:nvSpPr>
          <p:cNvPr id="1212" name="Google Shape;1212;p59"/>
          <p:cNvSpPr txBox="1"/>
          <p:nvPr/>
        </p:nvSpPr>
        <p:spPr>
          <a:xfrm>
            <a:off x="8210650" y="2701500"/>
            <a:ext cx="1147800" cy="2289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1" i="0" lang="en-US" sz="1000" u="none" cap="none" strike="noStrike">
                <a:solidFill>
                  <a:srgbClr val="000000"/>
                </a:solidFill>
                <a:latin typeface="Arial"/>
                <a:ea typeface="Arial"/>
                <a:cs typeface="Arial"/>
                <a:sym typeface="Arial"/>
              </a:rPr>
              <a:t>a	l</a:t>
            </a:r>
            <a:endParaRPr b="1"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M	M</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H	M</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H	H</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H	H</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M	H</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H	H</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H	H	</a:t>
            </a:r>
            <a:endParaRPr b="0" i="0" sz="10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6"/>
          <p:cNvSpPr txBox="1"/>
          <p:nvPr/>
        </p:nvSpPr>
        <p:spPr>
          <a:xfrm>
            <a:off x="628800" y="288525"/>
            <a:ext cx="7886400" cy="8106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Cache Lab: Cache Simulator Hints</a:t>
            </a:r>
            <a:endParaRPr b="0" i="0" sz="1350" u="none" cap="none" strike="noStrike">
              <a:solidFill>
                <a:srgbClr val="000000"/>
              </a:solidFill>
              <a:latin typeface="Arial"/>
              <a:ea typeface="Arial"/>
              <a:cs typeface="Arial"/>
              <a:sym typeface="Arial"/>
            </a:endParaRPr>
          </a:p>
        </p:txBody>
      </p:sp>
      <p:sp>
        <p:nvSpPr>
          <p:cNvPr id="198" name="Google Shape;198;p6"/>
          <p:cNvSpPr txBox="1"/>
          <p:nvPr/>
        </p:nvSpPr>
        <p:spPr>
          <a:xfrm>
            <a:off x="235800" y="1012075"/>
            <a:ext cx="8672400" cy="4044300"/>
          </a:xfrm>
          <a:prstGeom prst="rect">
            <a:avLst/>
          </a:prstGeom>
          <a:noFill/>
          <a:ln>
            <a:noFill/>
          </a:ln>
        </p:spPr>
        <p:txBody>
          <a:bodyPr anchorCtr="0" anchor="t" bIns="45700" lIns="91425" spcFirstLastPara="1" rIns="91425" wrap="square" tIns="45700">
            <a:noAutofit/>
          </a:bodyPr>
          <a:lstStyle/>
          <a:p>
            <a:pPr indent="-151950" lvl="0" marL="171359" marR="0" rtl="0" algn="l">
              <a:lnSpc>
                <a:spcPct val="90000"/>
              </a:lnSpc>
              <a:spcBef>
                <a:spcPts val="0"/>
              </a:spcBef>
              <a:spcAft>
                <a:spcPts val="0"/>
              </a:spcAft>
              <a:buClr>
                <a:srgbClr val="990000"/>
              </a:buClr>
              <a:buSzPts val="1800"/>
              <a:buFont typeface="Arial"/>
              <a:buChar char="■"/>
            </a:pPr>
            <a:r>
              <a:rPr b="0" i="0" lang="en-US" sz="1800" u="none" cap="none" strike="noStrike">
                <a:solidFill>
                  <a:srgbClr val="000000"/>
                </a:solidFill>
                <a:latin typeface="Arial"/>
                <a:ea typeface="Arial"/>
                <a:cs typeface="Arial"/>
                <a:sym typeface="Arial"/>
              </a:rPr>
              <a:t>Goal: Count hits, misses, evictions and # of dirty bytes</a:t>
            </a:r>
            <a:endParaRPr b="0" i="0" sz="18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151950" lvl="0" marL="171360" marR="0" rtl="0" algn="l">
              <a:lnSpc>
                <a:spcPct val="90000"/>
              </a:lnSpc>
              <a:spcBef>
                <a:spcPts val="0"/>
              </a:spcBef>
              <a:spcAft>
                <a:spcPts val="0"/>
              </a:spcAft>
              <a:buClr>
                <a:srgbClr val="990000"/>
              </a:buClr>
              <a:buSzPts val="1800"/>
              <a:buFont typeface="Arial"/>
              <a:buChar char="■"/>
            </a:pPr>
            <a:r>
              <a:rPr b="0" i="0" lang="en-US" sz="1800" u="none" cap="none" strike="noStrike">
                <a:solidFill>
                  <a:srgbClr val="000000"/>
                </a:solidFill>
                <a:latin typeface="Arial"/>
                <a:ea typeface="Arial"/>
                <a:cs typeface="Arial"/>
                <a:sym typeface="Arial"/>
              </a:rPr>
              <a:t>Procedure</a:t>
            </a:r>
            <a:endParaRPr b="0" i="0" sz="1800" u="none" cap="none" strike="noStrike">
              <a:solidFill>
                <a:srgbClr val="000000"/>
              </a:solidFill>
              <a:latin typeface="Arial"/>
              <a:ea typeface="Arial"/>
              <a:cs typeface="Arial"/>
              <a:sym typeface="Arial"/>
            </a:endParaRPr>
          </a:p>
          <a:p>
            <a:pPr indent="-151949" lvl="1" marL="628560" marR="0" rtl="0" algn="l">
              <a:lnSpc>
                <a:spcPct val="90000"/>
              </a:lnSpc>
              <a:spcBef>
                <a:spcPts val="0"/>
              </a:spcBef>
              <a:spcAft>
                <a:spcPts val="0"/>
              </a:spcAft>
              <a:buClr>
                <a:srgbClr val="990000"/>
              </a:buClr>
              <a:buSzPts val="1800"/>
              <a:buFont typeface="Arial"/>
              <a:buChar char="■"/>
            </a:pPr>
            <a:r>
              <a:rPr b="0" i="0" lang="en-US" sz="1800" u="none" cap="none" strike="noStrike">
                <a:solidFill>
                  <a:srgbClr val="000000"/>
                </a:solidFill>
                <a:latin typeface="Arial"/>
                <a:ea typeface="Arial"/>
                <a:cs typeface="Arial"/>
                <a:sym typeface="Arial"/>
              </a:rPr>
              <a:t>Least Recently Used (LRU) replacement policy</a:t>
            </a:r>
            <a:endParaRPr b="0" i="0" sz="1800" u="none" cap="none" strike="noStrike">
              <a:solidFill>
                <a:srgbClr val="000000"/>
              </a:solidFill>
              <a:latin typeface="Arial"/>
              <a:ea typeface="Arial"/>
              <a:cs typeface="Arial"/>
              <a:sym typeface="Arial"/>
            </a:endParaRPr>
          </a:p>
          <a:p>
            <a:pPr indent="-151949" lvl="1" marL="628560" marR="0" rtl="0" algn="l">
              <a:lnSpc>
                <a:spcPct val="90000"/>
              </a:lnSpc>
              <a:spcBef>
                <a:spcPts val="0"/>
              </a:spcBef>
              <a:spcAft>
                <a:spcPts val="0"/>
              </a:spcAft>
              <a:buClr>
                <a:srgbClr val="990000"/>
              </a:buClr>
              <a:buSzPts val="1800"/>
              <a:buFont typeface="Arial"/>
              <a:buChar char="■"/>
            </a:pPr>
            <a:r>
              <a:rPr b="0" i="0" lang="en-US" sz="1800" u="none" cap="none" strike="noStrike">
                <a:solidFill>
                  <a:srgbClr val="000000"/>
                </a:solidFill>
                <a:latin typeface="Arial"/>
                <a:ea typeface="Arial"/>
                <a:cs typeface="Arial"/>
                <a:sym typeface="Arial"/>
              </a:rPr>
              <a:t>Structs are good for storing cache line parts (valid bit, tag, LRU counter, etc.)</a:t>
            </a:r>
            <a:endParaRPr b="0" i="0" sz="1800" u="none" cap="none" strike="noStrike">
              <a:solidFill>
                <a:srgbClr val="000000"/>
              </a:solidFill>
              <a:latin typeface="Arial"/>
              <a:ea typeface="Arial"/>
              <a:cs typeface="Arial"/>
              <a:sym typeface="Arial"/>
            </a:endParaRPr>
          </a:p>
          <a:p>
            <a:pPr indent="-151949" lvl="1" marL="628560" marR="0" rtl="0" algn="l">
              <a:lnSpc>
                <a:spcPct val="90000"/>
              </a:lnSpc>
              <a:spcBef>
                <a:spcPts val="0"/>
              </a:spcBef>
              <a:spcAft>
                <a:spcPts val="0"/>
              </a:spcAft>
              <a:buClr>
                <a:srgbClr val="990000"/>
              </a:buClr>
              <a:buSzPts val="1800"/>
              <a:buFont typeface="Arial"/>
              <a:buChar char="■"/>
            </a:pPr>
            <a:r>
              <a:rPr b="0" i="0" lang="en-US" sz="1800" u="none" cap="none" strike="noStrike">
                <a:solidFill>
                  <a:srgbClr val="000000"/>
                </a:solidFill>
                <a:latin typeface="Arial"/>
                <a:ea typeface="Arial"/>
                <a:cs typeface="Arial"/>
                <a:sym typeface="Arial"/>
              </a:rPr>
              <a:t>A cache is like a 2D array of cache lines  </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		</a:t>
            </a:r>
            <a:r>
              <a:rPr b="0" i="0" lang="en-US" sz="1800" u="none" cap="none" strike="noStrike">
                <a:solidFill>
                  <a:srgbClr val="000000"/>
                </a:solidFill>
                <a:latin typeface="Courier New"/>
                <a:ea typeface="Courier New"/>
                <a:cs typeface="Courier New"/>
                <a:sym typeface="Courier New"/>
              </a:rPr>
              <a:t>struct cache_line cache[S][E];</a:t>
            </a:r>
            <a:endParaRPr b="0" i="0" sz="1800" u="none" cap="none" strike="noStrike">
              <a:solidFill>
                <a:srgbClr val="000000"/>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Courier New"/>
              <a:ea typeface="Courier New"/>
              <a:cs typeface="Courier New"/>
              <a:sym typeface="Courier New"/>
            </a:endParaRPr>
          </a:p>
          <a:p>
            <a:pPr indent="-151950" lvl="0" marL="171360" marR="0" rtl="0" algn="l">
              <a:lnSpc>
                <a:spcPct val="90000"/>
              </a:lnSpc>
              <a:spcBef>
                <a:spcPts val="0"/>
              </a:spcBef>
              <a:spcAft>
                <a:spcPts val="0"/>
              </a:spcAft>
              <a:buClr>
                <a:srgbClr val="990000"/>
              </a:buClr>
              <a:buSzPts val="1800"/>
              <a:buFont typeface="Arial"/>
              <a:buChar char="■"/>
            </a:pPr>
            <a:r>
              <a:rPr b="0" i="0" lang="en-US" sz="1800" u="none" cap="none" strike="noStrike">
                <a:solidFill>
                  <a:srgbClr val="000000"/>
                </a:solidFill>
                <a:latin typeface="Arial"/>
                <a:ea typeface="Arial"/>
                <a:cs typeface="Arial"/>
                <a:sym typeface="Arial"/>
              </a:rPr>
              <a:t>Your simulator needs to handle different values of S, E, and b (block size) given at run time</a:t>
            </a:r>
            <a:endParaRPr b="0" i="0" sz="1800" u="none" cap="none" strike="noStrike">
              <a:solidFill>
                <a:srgbClr val="000000"/>
              </a:solidFill>
              <a:latin typeface="Arial"/>
              <a:ea typeface="Arial"/>
              <a:cs typeface="Arial"/>
              <a:sym typeface="Arial"/>
            </a:endParaRPr>
          </a:p>
          <a:p>
            <a:pPr indent="-171000" lvl="1" marL="628559" marR="0" rtl="0" algn="l">
              <a:lnSpc>
                <a:spcPct val="90000"/>
              </a:lnSpc>
              <a:spcBef>
                <a:spcPts val="0"/>
              </a:spcBef>
              <a:spcAft>
                <a:spcPts val="0"/>
              </a:spcAft>
              <a:buClr>
                <a:srgbClr val="990000"/>
              </a:buClr>
              <a:buSzPts val="1800"/>
              <a:buFont typeface="Arial"/>
              <a:buChar char="■"/>
            </a:pPr>
            <a:r>
              <a:rPr b="0" i="0" lang="en-US" sz="1800" u="none" cap="none" strike="noStrike">
                <a:solidFill>
                  <a:srgbClr val="000000"/>
                </a:solidFill>
                <a:latin typeface="Arial"/>
                <a:ea typeface="Arial"/>
                <a:cs typeface="Arial"/>
                <a:sym typeface="Arial"/>
              </a:rPr>
              <a:t>Dynamically allocate memory!</a:t>
            </a:r>
            <a:endParaRPr b="0" i="0" sz="18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151950" lvl="0" marL="171359" marR="0" rtl="0" algn="l">
              <a:lnSpc>
                <a:spcPct val="90000"/>
              </a:lnSpc>
              <a:spcBef>
                <a:spcPts val="0"/>
              </a:spcBef>
              <a:spcAft>
                <a:spcPts val="0"/>
              </a:spcAft>
              <a:buClr>
                <a:srgbClr val="990000"/>
              </a:buClr>
              <a:buSzPts val="1800"/>
              <a:buFont typeface="Arial"/>
              <a:buChar char="■"/>
            </a:pPr>
            <a:r>
              <a:rPr b="0" i="0" lang="en-US" sz="1800" u="none" cap="none" strike="noStrike">
                <a:solidFill>
                  <a:schemeClr val="dk1"/>
                </a:solidFill>
                <a:latin typeface="Arial"/>
                <a:ea typeface="Arial"/>
                <a:cs typeface="Arial"/>
                <a:sym typeface="Arial"/>
              </a:rPr>
              <a:t>Dirty bytes: any payload byte whose corresponding cache block’s dirty bit is set (i.e. the payload of that block has been modified, but not yet written back to main memory)</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6" name="Shape 1216"/>
        <p:cNvGrpSpPr/>
        <p:nvPr/>
      </p:nvGrpSpPr>
      <p:grpSpPr>
        <a:xfrm>
          <a:off x="0" y="0"/>
          <a:ext cx="0" cy="0"/>
          <a:chOff x="0" y="0"/>
          <a:chExt cx="0" cy="0"/>
        </a:xfrm>
      </p:grpSpPr>
      <p:graphicFrame>
        <p:nvGraphicFramePr>
          <p:cNvPr id="1217" name="Google Shape;1217;p60"/>
          <p:cNvGraphicFramePr/>
          <p:nvPr/>
        </p:nvGraphicFramePr>
        <p:xfrm>
          <a:off x="12767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1218" name="Google Shape;1218;p60"/>
          <p:cNvGraphicFramePr/>
          <p:nvPr/>
        </p:nvGraphicFramePr>
        <p:xfrm>
          <a:off x="3939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38100">
                      <a:solidFill>
                        <a:srgbClr val="FF0000"/>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9525">
                      <a:solidFill>
                        <a:srgbClr val="999999"/>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9525">
                      <a:solidFill>
                        <a:srgbClr val="999999"/>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1219" name="Google Shape;1219;p60"/>
          <p:cNvGraphicFramePr/>
          <p:nvPr/>
        </p:nvGraphicFramePr>
        <p:xfrm>
          <a:off x="6335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
        <p:nvSpPr>
          <p:cNvPr id="1220" name="Google Shape;1220;p60"/>
          <p:cNvSpPr txBox="1"/>
          <p:nvPr/>
        </p:nvSpPr>
        <p:spPr>
          <a:xfrm>
            <a:off x="19190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c</a:t>
            </a:r>
            <a:endParaRPr b="0" i="0" sz="1400" u="none" cap="none" strike="noStrike">
              <a:solidFill>
                <a:srgbClr val="000000"/>
              </a:solidFill>
              <a:latin typeface="Arial"/>
              <a:ea typeface="Arial"/>
              <a:cs typeface="Arial"/>
              <a:sym typeface="Arial"/>
            </a:endParaRPr>
          </a:p>
        </p:txBody>
      </p:sp>
      <p:sp>
        <p:nvSpPr>
          <p:cNvPr id="1221" name="Google Shape;1221;p60"/>
          <p:cNvSpPr txBox="1"/>
          <p:nvPr/>
        </p:nvSpPr>
        <p:spPr>
          <a:xfrm>
            <a:off x="4582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a:t>
            </a:r>
            <a:endParaRPr b="0" i="0" sz="1400" u="none" cap="none" strike="noStrike">
              <a:solidFill>
                <a:srgbClr val="000000"/>
              </a:solidFill>
              <a:latin typeface="Arial"/>
              <a:ea typeface="Arial"/>
              <a:cs typeface="Arial"/>
              <a:sym typeface="Arial"/>
            </a:endParaRPr>
          </a:p>
        </p:txBody>
      </p:sp>
      <p:sp>
        <p:nvSpPr>
          <p:cNvPr id="1222" name="Google Shape;1222;p60"/>
          <p:cNvSpPr txBox="1"/>
          <p:nvPr/>
        </p:nvSpPr>
        <p:spPr>
          <a:xfrm>
            <a:off x="6978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l</a:t>
            </a:r>
            <a:endParaRPr b="0" i="0" sz="1400" u="none" cap="none" strike="noStrike">
              <a:solidFill>
                <a:srgbClr val="000000"/>
              </a:solidFill>
              <a:latin typeface="Arial"/>
              <a:ea typeface="Arial"/>
              <a:cs typeface="Arial"/>
              <a:sym typeface="Arial"/>
            </a:endParaRPr>
          </a:p>
        </p:txBody>
      </p:sp>
      <p:sp>
        <p:nvSpPr>
          <p:cNvPr id="1223" name="Google Shape;1223;p60"/>
          <p:cNvSpPr txBox="1"/>
          <p:nvPr/>
        </p:nvSpPr>
        <p:spPr>
          <a:xfrm>
            <a:off x="3250550" y="1257863"/>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224" name="Google Shape;1224;p60"/>
          <p:cNvSpPr txBox="1"/>
          <p:nvPr/>
        </p:nvSpPr>
        <p:spPr>
          <a:xfrm>
            <a:off x="5780100" y="1257875"/>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x</a:t>
            </a:r>
            <a:endParaRPr b="0" i="0" sz="1400" u="none" cap="none" strike="noStrike">
              <a:solidFill>
                <a:srgbClr val="000000"/>
              </a:solidFill>
              <a:latin typeface="Arial"/>
              <a:ea typeface="Arial"/>
              <a:cs typeface="Arial"/>
              <a:sym typeface="Arial"/>
            </a:endParaRPr>
          </a:p>
        </p:txBody>
      </p:sp>
      <p:sp>
        <p:nvSpPr>
          <p:cNvPr id="1225" name="Google Shape;1225;p60"/>
          <p:cNvSpPr txBox="1"/>
          <p:nvPr/>
        </p:nvSpPr>
        <p:spPr>
          <a:xfrm>
            <a:off x="356050" y="2701500"/>
            <a:ext cx="4029300" cy="2110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iter	i	j	k	             operation</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0	0	0	0	c[0][0] += a[0][0] * l[0][0]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1	0	0	1	c[0][0] += a[0][1] * l[1][0]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2	0	1	0	c[0][1] += a[0][0] * l[0][1]</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3	0	1	1	c[0][1] += a[0][1] * l[1][1]</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4	1	0	0	c[1][0] += a[1][0] * l[0][0]</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5	1	0	1	c[1][0] += a[1][1] * l[1][0]</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6	1	1	0	c[1][1] += a[1][0] * l[0][1]</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7	1	1	1	c[1][1] += a[1][1] * l[1][1]</a:t>
            </a:r>
            <a:endParaRPr b="0" i="0" sz="1400" u="none" cap="none" strike="noStrike">
              <a:solidFill>
                <a:schemeClr val="dk1"/>
              </a:solidFill>
              <a:latin typeface="Arial"/>
              <a:ea typeface="Arial"/>
              <a:cs typeface="Arial"/>
              <a:sym typeface="Arial"/>
            </a:endParaRPr>
          </a:p>
        </p:txBody>
      </p:sp>
      <p:sp>
        <p:nvSpPr>
          <p:cNvPr id="1226" name="Google Shape;1226;p60"/>
          <p:cNvSpPr txBox="1"/>
          <p:nvPr/>
        </p:nvSpPr>
        <p:spPr>
          <a:xfrm>
            <a:off x="4240100" y="2701500"/>
            <a:ext cx="1147800" cy="2289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a	l</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	</a:t>
            </a:r>
            <a:endParaRPr b="0" i="0" sz="1400" u="none" cap="none" strike="noStrike">
              <a:solidFill>
                <a:srgbClr val="000000"/>
              </a:solidFill>
              <a:latin typeface="Arial"/>
              <a:ea typeface="Arial"/>
              <a:cs typeface="Arial"/>
              <a:sym typeface="Arial"/>
            </a:endParaRPr>
          </a:p>
        </p:txBody>
      </p:sp>
      <p:sp>
        <p:nvSpPr>
          <p:cNvPr id="1227" name="Google Shape;1227;p60"/>
          <p:cNvSpPr txBox="1"/>
          <p:nvPr/>
        </p:nvSpPr>
        <p:spPr>
          <a:xfrm>
            <a:off x="5119950" y="2701500"/>
            <a:ext cx="3759300" cy="2046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000" u="none" cap="none" strike="noStrike">
                <a:solidFill>
                  <a:srgbClr val="000000"/>
                </a:solidFill>
                <a:latin typeface="Arial"/>
                <a:ea typeface="Arial"/>
                <a:cs typeface="Arial"/>
                <a:sym typeface="Arial"/>
              </a:rPr>
              <a:t>iter	i	j	k      operation</a:t>
            </a:r>
            <a:endParaRPr b="1"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000" u="none" cap="none" strike="noStrike">
                <a:solidFill>
                  <a:srgbClr val="000000"/>
                </a:solidFill>
                <a:latin typeface="Arial"/>
                <a:ea typeface="Arial"/>
                <a:cs typeface="Arial"/>
                <a:sym typeface="Arial"/>
              </a:rPr>
              <a:t>8	0	0	2  c[0][0] += a[0][2] * l[2][0]</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rPr b="0" i="0" lang="en-US" sz="1000" u="none" cap="none" strike="noStrike">
                <a:solidFill>
                  <a:schemeClr val="dk1"/>
                </a:solidFill>
                <a:latin typeface="Arial"/>
                <a:ea typeface="Arial"/>
                <a:cs typeface="Arial"/>
                <a:sym typeface="Arial"/>
              </a:rPr>
              <a:t>9	0	0	3  c[0][0] += a[0][3] * l[3][0]</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rPr b="0" i="0" lang="en-US" sz="1000" u="none" cap="none" strike="noStrike">
                <a:solidFill>
                  <a:schemeClr val="dk1"/>
                </a:solidFill>
                <a:latin typeface="Arial"/>
                <a:ea typeface="Arial"/>
                <a:cs typeface="Arial"/>
                <a:sym typeface="Arial"/>
              </a:rPr>
              <a:t>10	0	1	2  c[0][1] += a[0][2] * l[2][1]</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rPr b="0" i="0" lang="en-US" sz="1000" u="none" cap="none" strike="noStrike">
                <a:solidFill>
                  <a:schemeClr val="dk1"/>
                </a:solidFill>
                <a:latin typeface="Arial"/>
                <a:ea typeface="Arial"/>
                <a:cs typeface="Arial"/>
                <a:sym typeface="Arial"/>
              </a:rPr>
              <a:t>11	0	1	3  c[0][1] += a[0][3] * l[3][1]</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rPr b="0" i="0" lang="en-US" sz="1000" u="none" cap="none" strike="noStrike">
                <a:solidFill>
                  <a:schemeClr val="dk1"/>
                </a:solidFill>
                <a:latin typeface="Arial"/>
                <a:ea typeface="Arial"/>
                <a:cs typeface="Arial"/>
                <a:sym typeface="Arial"/>
              </a:rPr>
              <a:t>12	1	0	2  c[1][0] += a[1][2] * l[2][0]</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rPr b="0" i="0" lang="en-US" sz="1000" u="none" cap="none" strike="noStrike">
                <a:solidFill>
                  <a:schemeClr val="dk1"/>
                </a:solidFill>
                <a:latin typeface="Arial"/>
                <a:ea typeface="Arial"/>
                <a:cs typeface="Arial"/>
                <a:sym typeface="Arial"/>
              </a:rPr>
              <a:t>13	1	0	3  c[1][0] += a[1][3] * l[3][0]</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rPr b="0" i="0" lang="en-US" sz="1000" u="none" cap="none" strike="noStrike">
                <a:solidFill>
                  <a:schemeClr val="dk1"/>
                </a:solidFill>
                <a:latin typeface="Arial"/>
                <a:ea typeface="Arial"/>
                <a:cs typeface="Arial"/>
                <a:sym typeface="Arial"/>
              </a:rPr>
              <a:t>14	1	1	2  c[1][1] += a[1][2] * l[2][1]</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rPr b="0" i="0" lang="en-US" sz="1000" u="none" cap="none" strike="noStrike">
                <a:solidFill>
                  <a:schemeClr val="dk1"/>
                </a:solidFill>
                <a:latin typeface="Arial"/>
                <a:ea typeface="Arial"/>
                <a:cs typeface="Arial"/>
                <a:sym typeface="Arial"/>
              </a:rPr>
              <a:t>15	1	1	3  c[1][1] += a[1][3] * l[3][1]</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000" u="none" cap="none" strike="noStrike">
              <a:solidFill>
                <a:srgbClr val="000000"/>
              </a:solidFill>
              <a:latin typeface="Arial"/>
              <a:ea typeface="Arial"/>
              <a:cs typeface="Arial"/>
              <a:sym typeface="Arial"/>
            </a:endParaRPr>
          </a:p>
        </p:txBody>
      </p:sp>
      <p:sp>
        <p:nvSpPr>
          <p:cNvPr id="1228" name="Google Shape;1228;p60"/>
          <p:cNvSpPr txBox="1"/>
          <p:nvPr/>
        </p:nvSpPr>
        <p:spPr>
          <a:xfrm>
            <a:off x="8210650" y="2701500"/>
            <a:ext cx="1147800" cy="2289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1" i="0" lang="en-US" sz="1000" u="none" cap="none" strike="noStrike">
                <a:solidFill>
                  <a:srgbClr val="000000"/>
                </a:solidFill>
                <a:latin typeface="Arial"/>
                <a:ea typeface="Arial"/>
                <a:cs typeface="Arial"/>
                <a:sym typeface="Arial"/>
              </a:rPr>
              <a:t>a	l</a:t>
            </a:r>
            <a:endParaRPr b="1"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M	M</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H	M</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H	H</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H	H</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M	H</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H	H</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H	H</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H	H	</a:t>
            </a:r>
            <a:endParaRPr b="0" i="0" sz="1000" u="none" cap="none" strike="noStrike">
              <a:solidFill>
                <a:srgbClr val="000000"/>
              </a:solidFill>
              <a:latin typeface="Arial"/>
              <a:ea typeface="Arial"/>
              <a:cs typeface="Arial"/>
              <a:sym typeface="Arial"/>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2" name="Shape 1232"/>
        <p:cNvGrpSpPr/>
        <p:nvPr/>
      </p:nvGrpSpPr>
      <p:grpSpPr>
        <a:xfrm>
          <a:off x="0" y="0"/>
          <a:ext cx="0" cy="0"/>
          <a:chOff x="0" y="0"/>
          <a:chExt cx="0" cy="0"/>
        </a:xfrm>
      </p:grpSpPr>
      <p:graphicFrame>
        <p:nvGraphicFramePr>
          <p:cNvPr id="1233" name="Google Shape;1233;p61"/>
          <p:cNvGraphicFramePr/>
          <p:nvPr/>
        </p:nvGraphicFramePr>
        <p:xfrm>
          <a:off x="12767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1234" name="Google Shape;1234;p61"/>
          <p:cNvGraphicFramePr/>
          <p:nvPr/>
        </p:nvGraphicFramePr>
        <p:xfrm>
          <a:off x="3939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38100">
                      <a:solidFill>
                        <a:srgbClr val="FF0000"/>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9525">
                      <a:solidFill>
                        <a:srgbClr val="999999"/>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9525">
                      <a:solidFill>
                        <a:srgbClr val="999999"/>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T cap="flat" cmpd="sng" w="38100">
                      <a:solidFill>
                        <a:srgbClr val="FF0000"/>
                      </a:solidFill>
                      <a:prstDash val="solid"/>
                      <a:round/>
                      <a:headEnd len="sm" w="sm" type="none"/>
                      <a:tailEnd len="sm" w="sm" type="none"/>
                    </a:lnT>
                  </a:tcPr>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graphicFrame>
        <p:nvGraphicFramePr>
          <p:cNvPr id="1235" name="Google Shape;1235;p61"/>
          <p:cNvGraphicFramePr/>
          <p:nvPr/>
        </p:nvGraphicFramePr>
        <p:xfrm>
          <a:off x="6335850" y="668850"/>
          <a:ext cx="3000000" cy="3000000"/>
        </p:xfrm>
        <a:graphic>
          <a:graphicData uri="http://schemas.openxmlformats.org/drawingml/2006/table">
            <a:tbl>
              <a:tblPr>
                <a:noFill/>
                <a:tableStyleId>{B91EB4DD-80E6-4A35-A288-5F672D66EAB7}</a:tableStyleId>
              </a:tblPr>
              <a:tblGrid>
                <a:gridCol w="382850"/>
                <a:gridCol w="382850"/>
                <a:gridCol w="382850"/>
                <a:gridCol w="382850"/>
              </a:tblGrid>
              <a:tr h="2806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999999"/>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255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B7B7B7"/>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lnR cap="flat" cmpd="sng" w="38100">
                      <a:solidFill>
                        <a:srgbClr val="FF0000"/>
                      </a:solidFill>
                      <a:prstDash val="solid"/>
                      <a:round/>
                      <a:headEnd len="sm" w="sm" type="none"/>
                      <a:tailEnd len="sm" w="sm" type="none"/>
                    </a:lnR>
                    <a:lnT cap="flat" cmpd="sng" w="38100">
                      <a:solidFill>
                        <a:srgbClr val="FF0000"/>
                      </a:solidFill>
                      <a:prstDash val="solid"/>
                      <a:round/>
                      <a:headEnd len="sm" w="sm" type="none"/>
                      <a:tailEnd len="sm" w="sm" type="none"/>
                    </a:lnT>
                    <a:lnB cap="flat" cmpd="sng" w="38100">
                      <a:solidFill>
                        <a:srgbClr val="FF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38100">
                      <a:solidFill>
                        <a:srgbClr val="FF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
        <p:nvSpPr>
          <p:cNvPr id="1236" name="Google Shape;1236;p61"/>
          <p:cNvSpPr txBox="1"/>
          <p:nvPr/>
        </p:nvSpPr>
        <p:spPr>
          <a:xfrm>
            <a:off x="19190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c</a:t>
            </a:r>
            <a:endParaRPr b="0" i="0" sz="1400" u="none" cap="none" strike="noStrike">
              <a:solidFill>
                <a:srgbClr val="000000"/>
              </a:solidFill>
              <a:latin typeface="Arial"/>
              <a:ea typeface="Arial"/>
              <a:cs typeface="Arial"/>
              <a:sym typeface="Arial"/>
            </a:endParaRPr>
          </a:p>
        </p:txBody>
      </p:sp>
      <p:sp>
        <p:nvSpPr>
          <p:cNvPr id="1237" name="Google Shape;1237;p61"/>
          <p:cNvSpPr txBox="1"/>
          <p:nvPr/>
        </p:nvSpPr>
        <p:spPr>
          <a:xfrm>
            <a:off x="4582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a:t>
            </a:r>
            <a:endParaRPr b="0" i="0" sz="1400" u="none" cap="none" strike="noStrike">
              <a:solidFill>
                <a:srgbClr val="000000"/>
              </a:solidFill>
              <a:latin typeface="Arial"/>
              <a:ea typeface="Arial"/>
              <a:cs typeface="Arial"/>
              <a:sym typeface="Arial"/>
            </a:endParaRPr>
          </a:p>
        </p:txBody>
      </p:sp>
      <p:sp>
        <p:nvSpPr>
          <p:cNvPr id="1238" name="Google Shape;1238;p61"/>
          <p:cNvSpPr txBox="1"/>
          <p:nvPr/>
        </p:nvSpPr>
        <p:spPr>
          <a:xfrm>
            <a:off x="6978100" y="333150"/>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l</a:t>
            </a:r>
            <a:endParaRPr b="0" i="0" sz="1400" u="none" cap="none" strike="noStrike">
              <a:solidFill>
                <a:srgbClr val="000000"/>
              </a:solidFill>
              <a:latin typeface="Arial"/>
              <a:ea typeface="Arial"/>
              <a:cs typeface="Arial"/>
              <a:sym typeface="Arial"/>
            </a:endParaRPr>
          </a:p>
        </p:txBody>
      </p:sp>
      <p:sp>
        <p:nvSpPr>
          <p:cNvPr id="1239" name="Google Shape;1239;p61"/>
          <p:cNvSpPr txBox="1"/>
          <p:nvPr/>
        </p:nvSpPr>
        <p:spPr>
          <a:xfrm>
            <a:off x="3250550" y="1257863"/>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240" name="Google Shape;1240;p61"/>
          <p:cNvSpPr txBox="1"/>
          <p:nvPr/>
        </p:nvSpPr>
        <p:spPr>
          <a:xfrm>
            <a:off x="5780100" y="1257875"/>
            <a:ext cx="246900" cy="335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x</a:t>
            </a:r>
            <a:endParaRPr b="0" i="0" sz="1400" u="none" cap="none" strike="noStrike">
              <a:solidFill>
                <a:srgbClr val="000000"/>
              </a:solidFill>
              <a:latin typeface="Arial"/>
              <a:ea typeface="Arial"/>
              <a:cs typeface="Arial"/>
              <a:sym typeface="Arial"/>
            </a:endParaRPr>
          </a:p>
        </p:txBody>
      </p:sp>
      <p:sp>
        <p:nvSpPr>
          <p:cNvPr id="1241" name="Google Shape;1241;p61"/>
          <p:cNvSpPr txBox="1"/>
          <p:nvPr/>
        </p:nvSpPr>
        <p:spPr>
          <a:xfrm>
            <a:off x="356050" y="2701500"/>
            <a:ext cx="4029300" cy="2110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iter	i	j	k	             operation</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0	0	0	0	c[0][0] += a[0][0] * l[0][0]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1	0	0	1	c[0][0] += a[0][1] * l[1][0]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2	0	1	0	c[0][1] += a[0][0] * l[0][1]</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3	0	1	1	c[0][1] += a[0][1] * l[1][1]</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4	1	0	0	c[1][0] += a[1][0] * l[0][0]</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5	1	0	1	c[1][0] += a[1][1] * l[1][0]</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6	1	1	0	c[1][1] += a[1][0] * l[0][1]</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7	1	1	1	c[1][1] += a[1][1] * l[1][1]</a:t>
            </a:r>
            <a:endParaRPr b="0" i="0" sz="1400" u="none" cap="none" strike="noStrike">
              <a:solidFill>
                <a:schemeClr val="dk1"/>
              </a:solidFill>
              <a:latin typeface="Arial"/>
              <a:ea typeface="Arial"/>
              <a:cs typeface="Arial"/>
              <a:sym typeface="Arial"/>
            </a:endParaRPr>
          </a:p>
        </p:txBody>
      </p:sp>
      <p:sp>
        <p:nvSpPr>
          <p:cNvPr id="1242" name="Google Shape;1242;p61"/>
          <p:cNvSpPr txBox="1"/>
          <p:nvPr/>
        </p:nvSpPr>
        <p:spPr>
          <a:xfrm>
            <a:off x="5621250" y="4425950"/>
            <a:ext cx="2403900" cy="435000"/>
          </a:xfrm>
          <a:prstGeom prst="rect">
            <a:avLst/>
          </a:prstGeom>
          <a:solidFill>
            <a:srgbClr val="FFFF00"/>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What is the miss rate of l?</a:t>
            </a:r>
            <a:endParaRPr b="0" i="0" sz="1400" u="none" cap="none" strike="noStrike">
              <a:solidFill>
                <a:srgbClr val="000000"/>
              </a:solidFill>
              <a:latin typeface="Arial"/>
              <a:ea typeface="Arial"/>
              <a:cs typeface="Arial"/>
              <a:sym typeface="Arial"/>
            </a:endParaRPr>
          </a:p>
        </p:txBody>
      </p:sp>
      <p:sp>
        <p:nvSpPr>
          <p:cNvPr id="1243" name="Google Shape;1243;p61"/>
          <p:cNvSpPr txBox="1"/>
          <p:nvPr/>
        </p:nvSpPr>
        <p:spPr>
          <a:xfrm>
            <a:off x="4240100" y="2701500"/>
            <a:ext cx="1147800" cy="2289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a	l</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M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H	H	</a:t>
            </a:r>
            <a:endParaRPr b="0" i="0" sz="1400" u="none" cap="none" strike="noStrike">
              <a:solidFill>
                <a:srgbClr val="000000"/>
              </a:solidFill>
              <a:latin typeface="Arial"/>
              <a:ea typeface="Arial"/>
              <a:cs typeface="Arial"/>
              <a:sym typeface="Arial"/>
            </a:endParaRPr>
          </a:p>
        </p:txBody>
      </p:sp>
      <p:sp>
        <p:nvSpPr>
          <p:cNvPr id="1244" name="Google Shape;1244;p61"/>
          <p:cNvSpPr txBox="1"/>
          <p:nvPr/>
        </p:nvSpPr>
        <p:spPr>
          <a:xfrm>
            <a:off x="5134850" y="2701500"/>
            <a:ext cx="3759300" cy="2046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US" sz="1000" u="none" cap="none" strike="noStrike">
                <a:solidFill>
                  <a:srgbClr val="000000"/>
                </a:solidFill>
                <a:latin typeface="Arial"/>
                <a:ea typeface="Arial"/>
                <a:cs typeface="Arial"/>
                <a:sym typeface="Arial"/>
              </a:rPr>
              <a:t>iter	i	j	k      operation</a:t>
            </a:r>
            <a:endParaRPr b="1"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000" u="none" cap="none" strike="noStrike">
                <a:solidFill>
                  <a:srgbClr val="000000"/>
                </a:solidFill>
                <a:latin typeface="Arial"/>
                <a:ea typeface="Arial"/>
                <a:cs typeface="Arial"/>
                <a:sym typeface="Arial"/>
              </a:rPr>
              <a:t>8	0	0	2  c[0][0] += a[0][2] * l[2][0]</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rPr b="0" i="0" lang="en-US" sz="1000" u="none" cap="none" strike="noStrike">
                <a:solidFill>
                  <a:schemeClr val="dk1"/>
                </a:solidFill>
                <a:latin typeface="Arial"/>
                <a:ea typeface="Arial"/>
                <a:cs typeface="Arial"/>
                <a:sym typeface="Arial"/>
              </a:rPr>
              <a:t>9	0	0	3  c[0][0] += a[0][3] * l[3][0]</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rPr b="0" i="0" lang="en-US" sz="1000" u="none" cap="none" strike="noStrike">
                <a:solidFill>
                  <a:schemeClr val="dk1"/>
                </a:solidFill>
                <a:latin typeface="Arial"/>
                <a:ea typeface="Arial"/>
                <a:cs typeface="Arial"/>
                <a:sym typeface="Arial"/>
              </a:rPr>
              <a:t>10	0	1	2  c[0][1] += a[0][2] * l[2][1]</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rPr b="0" i="0" lang="en-US" sz="1000" u="none" cap="none" strike="noStrike">
                <a:solidFill>
                  <a:schemeClr val="dk1"/>
                </a:solidFill>
                <a:latin typeface="Arial"/>
                <a:ea typeface="Arial"/>
                <a:cs typeface="Arial"/>
                <a:sym typeface="Arial"/>
              </a:rPr>
              <a:t>11	0	1	3  c[0][1] += a[0][3] * l[3][1]</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rPr b="0" i="0" lang="en-US" sz="1000" u="none" cap="none" strike="noStrike">
                <a:solidFill>
                  <a:schemeClr val="dk1"/>
                </a:solidFill>
                <a:latin typeface="Arial"/>
                <a:ea typeface="Arial"/>
                <a:cs typeface="Arial"/>
                <a:sym typeface="Arial"/>
              </a:rPr>
              <a:t>12	1	0	2  c[1][0] += a[1][2] * l[2][0]</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rPr b="0" i="0" lang="en-US" sz="1000" u="none" cap="none" strike="noStrike">
                <a:solidFill>
                  <a:schemeClr val="dk1"/>
                </a:solidFill>
                <a:latin typeface="Arial"/>
                <a:ea typeface="Arial"/>
                <a:cs typeface="Arial"/>
                <a:sym typeface="Arial"/>
              </a:rPr>
              <a:t>13	1	0	3  c[1][0] += a[1][3] * l[3][0]</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rPr b="0" i="0" lang="en-US" sz="1000" u="none" cap="none" strike="noStrike">
                <a:solidFill>
                  <a:schemeClr val="dk1"/>
                </a:solidFill>
                <a:latin typeface="Arial"/>
                <a:ea typeface="Arial"/>
                <a:cs typeface="Arial"/>
                <a:sym typeface="Arial"/>
              </a:rPr>
              <a:t>14	1	1	2  c[1][1] += a[1][2] * l[2][1]</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rPr b="0" i="0" lang="en-US" sz="1000" u="none" cap="none" strike="noStrike">
                <a:solidFill>
                  <a:schemeClr val="dk1"/>
                </a:solidFill>
                <a:latin typeface="Arial"/>
                <a:ea typeface="Arial"/>
                <a:cs typeface="Arial"/>
                <a:sym typeface="Arial"/>
              </a:rPr>
              <a:t>15	1	1	3  c[1][1] += a[1][3] * l[3][1]</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000" u="none" cap="none" strike="noStrike">
              <a:solidFill>
                <a:srgbClr val="000000"/>
              </a:solidFill>
              <a:latin typeface="Arial"/>
              <a:ea typeface="Arial"/>
              <a:cs typeface="Arial"/>
              <a:sym typeface="Arial"/>
            </a:endParaRPr>
          </a:p>
        </p:txBody>
      </p:sp>
      <p:sp>
        <p:nvSpPr>
          <p:cNvPr id="1245" name="Google Shape;1245;p61"/>
          <p:cNvSpPr txBox="1"/>
          <p:nvPr/>
        </p:nvSpPr>
        <p:spPr>
          <a:xfrm>
            <a:off x="5621250" y="3681500"/>
            <a:ext cx="2403900" cy="435000"/>
          </a:xfrm>
          <a:prstGeom prst="rect">
            <a:avLst/>
          </a:prstGeom>
          <a:solidFill>
            <a:srgbClr val="FFFF00"/>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What is the miss rate of a?</a:t>
            </a:r>
            <a:endParaRPr b="0" i="0" sz="1400" u="none" cap="none" strike="noStrike">
              <a:solidFill>
                <a:srgbClr val="000000"/>
              </a:solidFill>
              <a:latin typeface="Arial"/>
              <a:ea typeface="Arial"/>
              <a:cs typeface="Arial"/>
              <a:sym typeface="Arial"/>
            </a:endParaRPr>
          </a:p>
        </p:txBody>
      </p:sp>
      <p:sp>
        <p:nvSpPr>
          <p:cNvPr id="1246" name="Google Shape;1246;p61"/>
          <p:cNvSpPr txBox="1"/>
          <p:nvPr/>
        </p:nvSpPr>
        <p:spPr>
          <a:xfrm>
            <a:off x="8210650" y="2701500"/>
            <a:ext cx="1147800" cy="2289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1" i="0" lang="en-US" sz="1000" u="none" cap="none" strike="noStrike">
                <a:solidFill>
                  <a:srgbClr val="000000"/>
                </a:solidFill>
                <a:latin typeface="Arial"/>
                <a:ea typeface="Arial"/>
                <a:cs typeface="Arial"/>
                <a:sym typeface="Arial"/>
              </a:rPr>
              <a:t>a	l</a:t>
            </a:r>
            <a:endParaRPr b="1"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M	M</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H	M</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H	H</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H	H</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M	H</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H	H</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H	H</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000000"/>
                </a:solidFill>
                <a:latin typeface="Arial"/>
                <a:ea typeface="Arial"/>
                <a:cs typeface="Arial"/>
                <a:sym typeface="Arial"/>
              </a:rPr>
              <a:t>H	H	</a:t>
            </a:r>
            <a:endParaRPr b="0" i="0" sz="1000" u="none" cap="none" strike="noStrike">
              <a:solidFill>
                <a:srgbClr val="000000"/>
              </a:solidFill>
              <a:latin typeface="Arial"/>
              <a:ea typeface="Arial"/>
              <a:cs typeface="Arial"/>
              <a:sym typeface="Arial"/>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0" name="Shape 1250"/>
        <p:cNvGrpSpPr/>
        <p:nvPr/>
      </p:nvGrpSpPr>
      <p:grpSpPr>
        <a:xfrm>
          <a:off x="0" y="0"/>
          <a:ext cx="0" cy="0"/>
          <a:chOff x="0" y="0"/>
          <a:chExt cx="0" cy="0"/>
        </a:xfrm>
      </p:grpSpPr>
      <p:sp>
        <p:nvSpPr>
          <p:cNvPr id="1251" name="Google Shape;1251;p62"/>
          <p:cNvSpPr txBox="1"/>
          <p:nvPr>
            <p:ph type="title"/>
          </p:nvPr>
        </p:nvSpPr>
        <p:spPr>
          <a:xfrm>
            <a:off x="722312" y="3305175"/>
            <a:ext cx="7772400" cy="1021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3000"/>
              <a:buFont typeface="Arial"/>
              <a:buNone/>
            </a:pPr>
            <a:r>
              <a:rPr lang="en-US"/>
              <a:t>Practice Problems</a:t>
            </a:r>
            <a:endParaRP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5" name="Shape 1255"/>
        <p:cNvGrpSpPr/>
        <p:nvPr/>
      </p:nvGrpSpPr>
      <p:grpSpPr>
        <a:xfrm>
          <a:off x="0" y="0"/>
          <a:ext cx="0" cy="0"/>
          <a:chOff x="0" y="0"/>
          <a:chExt cx="0" cy="0"/>
        </a:xfrm>
      </p:grpSpPr>
      <p:sp>
        <p:nvSpPr>
          <p:cNvPr id="1256" name="Google Shape;1256;p63"/>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Class Question / Discussions</a:t>
            </a:r>
            <a:endParaRPr b="0" i="0" sz="1350" u="none" cap="none" strike="noStrike">
              <a:solidFill>
                <a:srgbClr val="000000"/>
              </a:solidFill>
              <a:latin typeface="Arial"/>
              <a:ea typeface="Arial"/>
              <a:cs typeface="Arial"/>
              <a:sym typeface="Arial"/>
            </a:endParaRPr>
          </a:p>
        </p:txBody>
      </p:sp>
      <p:sp>
        <p:nvSpPr>
          <p:cNvPr id="1257" name="Google Shape;1257;p63"/>
          <p:cNvSpPr txBox="1"/>
          <p:nvPr/>
        </p:nvSpPr>
        <p:spPr>
          <a:xfrm>
            <a:off x="628550" y="1209600"/>
            <a:ext cx="7886400" cy="3422400"/>
          </a:xfrm>
          <a:prstGeom prst="rect">
            <a:avLst/>
          </a:prstGeom>
          <a:noFill/>
          <a:ln>
            <a:noFill/>
          </a:ln>
        </p:spPr>
        <p:txBody>
          <a:bodyPr anchorCtr="0" anchor="t" bIns="45700" lIns="91425" spcFirstLastPara="1" rIns="91425" wrap="square" tIns="45700">
            <a:noAutofit/>
          </a:bodyPr>
          <a:lstStyle/>
          <a:p>
            <a:pPr indent="-171000" lvl="0" marL="171360" marR="0" rtl="0" algn="l">
              <a:lnSpc>
                <a:spcPct val="150000"/>
              </a:lnSpc>
              <a:spcBef>
                <a:spcPts val="0"/>
              </a:spcBef>
              <a:spcAft>
                <a:spcPts val="0"/>
              </a:spcAft>
              <a:buClr>
                <a:srgbClr val="990000"/>
              </a:buClr>
              <a:buSzPts val="2100"/>
              <a:buFont typeface="Arial"/>
              <a:buChar char="■"/>
            </a:pPr>
            <a:r>
              <a:rPr b="0" i="0" lang="en-US" sz="2100" u="none" cap="none" strike="noStrike">
                <a:solidFill>
                  <a:srgbClr val="000000"/>
                </a:solidFill>
                <a:latin typeface="Arial"/>
                <a:ea typeface="Arial"/>
                <a:cs typeface="Arial"/>
                <a:sym typeface="Arial"/>
              </a:rPr>
              <a:t>We’ll work through a series of questions</a:t>
            </a:r>
            <a:endParaRPr b="0" i="0" sz="1400" u="none" cap="none" strike="noStrike">
              <a:solidFill>
                <a:srgbClr val="000000"/>
              </a:solidFill>
              <a:latin typeface="Arial"/>
              <a:ea typeface="Arial"/>
              <a:cs typeface="Arial"/>
              <a:sym typeface="Arial"/>
            </a:endParaRPr>
          </a:p>
          <a:p>
            <a:pPr indent="-171000" lvl="0" marL="171360" marR="0" rtl="0" algn="l">
              <a:lnSpc>
                <a:spcPct val="150000"/>
              </a:lnSpc>
              <a:spcBef>
                <a:spcPts val="0"/>
              </a:spcBef>
              <a:spcAft>
                <a:spcPts val="0"/>
              </a:spcAft>
              <a:buClr>
                <a:srgbClr val="990000"/>
              </a:buClr>
              <a:buSzPts val="2100"/>
              <a:buFont typeface="Arial"/>
              <a:buChar char="■"/>
            </a:pPr>
            <a:r>
              <a:rPr b="0" i="0" lang="en-US" sz="2100" u="none" cap="none" strike="noStrike">
                <a:solidFill>
                  <a:srgbClr val="000000"/>
                </a:solidFill>
                <a:latin typeface="Arial"/>
                <a:ea typeface="Arial"/>
                <a:cs typeface="Arial"/>
                <a:sym typeface="Arial"/>
              </a:rPr>
              <a:t>Write down your answer for each question</a:t>
            </a:r>
            <a:endParaRPr b="0" i="0" sz="1400" u="none" cap="none" strike="noStrike">
              <a:solidFill>
                <a:srgbClr val="000000"/>
              </a:solidFill>
              <a:latin typeface="Arial"/>
              <a:ea typeface="Arial"/>
              <a:cs typeface="Arial"/>
              <a:sym typeface="Arial"/>
            </a:endParaRPr>
          </a:p>
          <a:p>
            <a:pPr indent="-171000" lvl="0" marL="171360" marR="0" rtl="0" algn="l">
              <a:lnSpc>
                <a:spcPct val="150000"/>
              </a:lnSpc>
              <a:spcBef>
                <a:spcPts val="0"/>
              </a:spcBef>
              <a:spcAft>
                <a:spcPts val="0"/>
              </a:spcAft>
              <a:buClr>
                <a:srgbClr val="990000"/>
              </a:buClr>
              <a:buSzPts val="2100"/>
              <a:buFont typeface="Arial"/>
              <a:buChar char="■"/>
            </a:pPr>
            <a:r>
              <a:rPr b="0" i="0" lang="en-US" sz="2100" u="none" cap="none" strike="noStrike">
                <a:solidFill>
                  <a:srgbClr val="000000"/>
                </a:solidFill>
                <a:latin typeface="Arial"/>
                <a:ea typeface="Arial"/>
                <a:cs typeface="Arial"/>
                <a:sym typeface="Arial"/>
              </a:rPr>
              <a:t>You can discuss with your classmates</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rgbClr val="000000"/>
              </a:buClr>
              <a:buSzPts val="2100"/>
              <a:buFont typeface="Arial"/>
              <a:buNone/>
            </a:pPr>
            <a:r>
              <a:t/>
            </a:r>
            <a:endParaRPr b="0" i="0" sz="21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rgbClr val="000000"/>
              </a:buClr>
              <a:buSzPts val="2100"/>
              <a:buFont typeface="Arial"/>
              <a:buNone/>
            </a:pPr>
            <a:r>
              <a:t/>
            </a:r>
            <a:endParaRPr b="0" i="0" sz="21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rgbClr val="000000"/>
              </a:buClr>
              <a:buSzPts val="2100"/>
              <a:buFont typeface="Arial"/>
              <a:buNone/>
            </a:pPr>
            <a:r>
              <a:t/>
            </a:r>
            <a:endParaRPr b="0" i="0" sz="2100" u="none" cap="none" strike="noStrike">
              <a:solidFill>
                <a:srgbClr val="000000"/>
              </a:solidFill>
              <a:latin typeface="Arial"/>
              <a:ea typeface="Arial"/>
              <a:cs typeface="Arial"/>
              <a:sym typeface="Arial"/>
            </a:endParaRPr>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1" name="Shape 1261"/>
        <p:cNvGrpSpPr/>
        <p:nvPr/>
      </p:nvGrpSpPr>
      <p:grpSpPr>
        <a:xfrm>
          <a:off x="0" y="0"/>
          <a:ext cx="0" cy="0"/>
          <a:chOff x="0" y="0"/>
          <a:chExt cx="0" cy="0"/>
        </a:xfrm>
      </p:grpSpPr>
      <p:sp>
        <p:nvSpPr>
          <p:cNvPr id="1262" name="Google Shape;1262;p64"/>
          <p:cNvSpPr/>
          <p:nvPr/>
        </p:nvSpPr>
        <p:spPr>
          <a:xfrm>
            <a:off x="1557720" y="2001240"/>
            <a:ext cx="5928600" cy="912600"/>
          </a:xfrm>
          <a:prstGeom prst="rect">
            <a:avLst/>
          </a:prstGeom>
          <a:noFill/>
          <a:ln cap="rnd" cmpd="sng" w="9525">
            <a:solidFill>
              <a:srgbClr val="7F7F7F"/>
            </a:solidFill>
            <a:prstDash val="dashDot"/>
            <a:round/>
            <a:headEnd len="sm" w="sm" type="none"/>
            <a:tailEnd len="sm" w="sm" type="none"/>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8000"/>
                </a:solidFill>
                <a:latin typeface="Courier New"/>
                <a:ea typeface="Courier New"/>
                <a:cs typeface="Courier New"/>
                <a:sym typeface="Courier New"/>
              </a:rPr>
              <a:t>void </a:t>
            </a:r>
            <a:r>
              <a:rPr b="0" i="0" lang="en-US" sz="1350" u="none" cap="none" strike="noStrike">
                <a:solidFill>
                  <a:srgbClr val="000000"/>
                </a:solidFill>
                <a:latin typeface="Courier New"/>
                <a:ea typeface="Courier New"/>
                <a:cs typeface="Courier New"/>
                <a:sym typeface="Courier New"/>
              </a:rPr>
              <a:t>who(</a:t>
            </a:r>
            <a:r>
              <a:rPr b="0" i="0" lang="en-US" sz="1350" u="none" cap="none" strike="noStrike">
                <a:solidFill>
                  <a:srgbClr val="008000"/>
                </a:solidFill>
                <a:latin typeface="Courier New"/>
                <a:ea typeface="Courier New"/>
                <a:cs typeface="Courier New"/>
                <a:sym typeface="Courier New"/>
              </a:rPr>
              <a:t>int </a:t>
            </a:r>
            <a:r>
              <a:rPr b="0" i="0" lang="en-US" sz="1350" u="none" cap="none" strike="noStrike">
                <a:solidFill>
                  <a:srgbClr val="000000"/>
                </a:solidFill>
                <a:latin typeface="Courier New"/>
                <a:ea typeface="Courier New"/>
                <a:cs typeface="Courier New"/>
                <a:sym typeface="Courier New"/>
              </a:rPr>
              <a:t>*arr, </a:t>
            </a:r>
            <a:r>
              <a:rPr b="0" i="0" lang="en-US" sz="1350" u="none" cap="none" strike="noStrike">
                <a:solidFill>
                  <a:srgbClr val="008000"/>
                </a:solidFill>
                <a:latin typeface="Courier New"/>
                <a:ea typeface="Courier New"/>
                <a:cs typeface="Courier New"/>
                <a:sym typeface="Courier New"/>
              </a:rPr>
              <a:t>int </a:t>
            </a:r>
            <a:r>
              <a:rPr b="0" i="0" lang="en-US" sz="1350" u="none" cap="none" strike="noStrike">
                <a:solidFill>
                  <a:srgbClr val="000000"/>
                </a:solidFill>
                <a:latin typeface="Courier New"/>
                <a:ea typeface="Courier New"/>
                <a:cs typeface="Courier New"/>
                <a:sym typeface="Courier New"/>
              </a:rPr>
              <a:t>size) {</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90"/>
                </a:solidFill>
                <a:latin typeface="Courier New"/>
                <a:ea typeface="Courier New"/>
                <a:cs typeface="Courier New"/>
                <a:sym typeface="Courier New"/>
              </a:rPr>
              <a:t>  for </a:t>
            </a:r>
            <a:r>
              <a:rPr b="0" i="0" lang="en-US" sz="1350" u="none" cap="none" strike="noStrike">
                <a:solidFill>
                  <a:srgbClr val="000000"/>
                </a:solidFill>
                <a:latin typeface="Courier New"/>
                <a:ea typeface="Courier New"/>
                <a:cs typeface="Courier New"/>
                <a:sym typeface="Courier New"/>
              </a:rPr>
              <a:t>(</a:t>
            </a:r>
            <a:r>
              <a:rPr b="0" i="0" lang="en-US" sz="1350" u="none" cap="none" strike="noStrike">
                <a:solidFill>
                  <a:srgbClr val="008000"/>
                </a:solidFill>
                <a:latin typeface="Courier New"/>
                <a:ea typeface="Courier New"/>
                <a:cs typeface="Courier New"/>
                <a:sym typeface="Courier New"/>
              </a:rPr>
              <a:t>int </a:t>
            </a:r>
            <a:r>
              <a:rPr b="0" i="0" lang="en-US" sz="1350" u="none" cap="none" strike="noStrike">
                <a:solidFill>
                  <a:srgbClr val="000000"/>
                </a:solidFill>
                <a:latin typeface="Courier New"/>
                <a:ea typeface="Courier New"/>
                <a:cs typeface="Courier New"/>
                <a:sym typeface="Courier New"/>
              </a:rPr>
              <a:t>i = </a:t>
            </a:r>
            <a:r>
              <a:rPr b="0" i="0" lang="en-US" sz="1350" u="none" cap="none" strike="noStrike">
                <a:solidFill>
                  <a:srgbClr val="FF0000"/>
                </a:solidFill>
                <a:latin typeface="Courier New"/>
                <a:ea typeface="Courier New"/>
                <a:cs typeface="Courier New"/>
                <a:sym typeface="Courier New"/>
              </a:rPr>
              <a:t>0</a:t>
            </a:r>
            <a:r>
              <a:rPr b="0" i="0" lang="en-US" sz="1350" u="none" cap="none" strike="noStrike">
                <a:solidFill>
                  <a:srgbClr val="000000"/>
                </a:solidFill>
                <a:latin typeface="Courier New"/>
                <a:ea typeface="Courier New"/>
                <a:cs typeface="Courier New"/>
                <a:sym typeface="Courier New"/>
              </a:rPr>
              <a:t>; i &lt; size-</a:t>
            </a:r>
            <a:r>
              <a:rPr b="0" i="0" lang="en-US" sz="1350" u="none" cap="none" strike="noStrike">
                <a:solidFill>
                  <a:srgbClr val="FF0000"/>
                </a:solidFill>
                <a:latin typeface="Courier New"/>
                <a:ea typeface="Courier New"/>
                <a:cs typeface="Courier New"/>
                <a:sym typeface="Courier New"/>
              </a:rPr>
              <a:t>1</a:t>
            </a:r>
            <a:r>
              <a:rPr b="0" i="0" lang="en-US" sz="1350" u="none" cap="none" strike="noStrike">
                <a:solidFill>
                  <a:srgbClr val="000000"/>
                </a:solidFill>
                <a:latin typeface="Courier New"/>
                <a:ea typeface="Courier New"/>
                <a:cs typeface="Courier New"/>
                <a:sym typeface="Courier New"/>
              </a:rPr>
              <a:t>; ++i)</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ourier New"/>
                <a:ea typeface="Courier New"/>
                <a:cs typeface="Courier New"/>
                <a:sym typeface="Courier New"/>
              </a:rPr>
              <a:t>    arr[i] = arr[i+</a:t>
            </a:r>
            <a:r>
              <a:rPr b="0" i="0" lang="en-US" sz="1350" u="none" cap="none" strike="noStrike">
                <a:solidFill>
                  <a:srgbClr val="FF0000"/>
                </a:solidFill>
                <a:latin typeface="Courier New"/>
                <a:ea typeface="Courier New"/>
                <a:cs typeface="Courier New"/>
                <a:sym typeface="Courier New"/>
              </a:rPr>
              <a:t>1</a:t>
            </a:r>
            <a:r>
              <a:rPr b="0" i="0" lang="en-US" sz="1350" u="none" cap="none" strike="noStrike">
                <a:solidFill>
                  <a:srgbClr val="000000"/>
                </a:solidFill>
                <a:latin typeface="Courier New"/>
                <a:ea typeface="Courier New"/>
                <a:cs typeface="Courier New"/>
                <a:sym typeface="Courier New"/>
              </a:rPr>
              <a:t>];</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ourier New"/>
                <a:ea typeface="Courier New"/>
                <a:cs typeface="Courier New"/>
                <a:sym typeface="Courier New"/>
              </a:rPr>
              <a:t>}</a:t>
            </a:r>
            <a:endParaRPr b="0" i="0" sz="1800" u="none" cap="none" strike="noStrike">
              <a:solidFill>
                <a:srgbClr val="000000"/>
              </a:solidFill>
              <a:latin typeface="Arial"/>
              <a:ea typeface="Arial"/>
              <a:cs typeface="Arial"/>
              <a:sym typeface="Arial"/>
            </a:endParaRPr>
          </a:p>
        </p:txBody>
      </p:sp>
      <p:sp>
        <p:nvSpPr>
          <p:cNvPr id="1263" name="Google Shape;1263;p64"/>
          <p:cNvSpPr txBox="1"/>
          <p:nvPr/>
        </p:nvSpPr>
        <p:spPr>
          <a:xfrm>
            <a:off x="1486080" y="1143000"/>
            <a:ext cx="6057000" cy="856800"/>
          </a:xfrm>
          <a:prstGeom prst="rect">
            <a:avLst/>
          </a:prstGeom>
          <a:noFill/>
          <a:ln>
            <a:noFill/>
          </a:ln>
        </p:spPr>
        <p:txBody>
          <a:bodyPr anchorCtr="0" anchor="t" bIns="45700" lIns="91425" spcFirstLastPara="1" rIns="91425" wrap="square" tIns="45700">
            <a:noAutofit/>
          </a:bodyPr>
          <a:lstStyle/>
          <a:p>
            <a:pPr indent="-171000" lvl="0" marL="171360" marR="0" rtl="0" algn="l">
              <a:lnSpc>
                <a:spcPct val="90000"/>
              </a:lnSpc>
              <a:spcBef>
                <a:spcPts val="0"/>
              </a:spcBef>
              <a:spcAft>
                <a:spcPts val="0"/>
              </a:spcAft>
              <a:buClr>
                <a:srgbClr val="000000"/>
              </a:buClr>
              <a:buSzPts val="2100"/>
              <a:buFont typeface="Arial"/>
              <a:buChar char="•"/>
            </a:pPr>
            <a:r>
              <a:rPr b="0" i="0" lang="en-US" sz="2100" u="none" cap="none" strike="noStrike">
                <a:solidFill>
                  <a:srgbClr val="000000"/>
                </a:solidFill>
                <a:latin typeface="Arial"/>
                <a:ea typeface="Arial"/>
                <a:cs typeface="Arial"/>
                <a:sym typeface="Arial"/>
              </a:rPr>
              <a:t>The following function exhibits which type of locality? Consider </a:t>
            </a:r>
            <a:r>
              <a:rPr b="0" i="1" lang="en-US" sz="2100" u="none" cap="none" strike="noStrike">
                <a:solidFill>
                  <a:srgbClr val="000000"/>
                </a:solidFill>
                <a:latin typeface="Arial"/>
                <a:ea typeface="Arial"/>
                <a:cs typeface="Arial"/>
                <a:sym typeface="Arial"/>
              </a:rPr>
              <a:t>only</a:t>
            </a:r>
            <a:r>
              <a:rPr b="0" i="0" lang="en-US" sz="2100" u="none" cap="none" strike="noStrike">
                <a:solidFill>
                  <a:srgbClr val="000000"/>
                </a:solidFill>
                <a:latin typeface="Arial"/>
                <a:ea typeface="Arial"/>
                <a:cs typeface="Arial"/>
                <a:sym typeface="Arial"/>
              </a:rPr>
              <a:t> array accesses.</a:t>
            </a:r>
            <a:endParaRPr b="0" i="0" sz="1400" u="none" cap="none" strike="noStrike">
              <a:solidFill>
                <a:srgbClr val="000000"/>
              </a:solidFill>
              <a:latin typeface="Arial"/>
              <a:ea typeface="Arial"/>
              <a:cs typeface="Arial"/>
              <a:sym typeface="Arial"/>
            </a:endParaRPr>
          </a:p>
        </p:txBody>
      </p:sp>
      <p:sp>
        <p:nvSpPr>
          <p:cNvPr id="1264" name="Google Shape;1264;p64"/>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What Type of Locality?</a:t>
            </a:r>
            <a:endParaRPr b="0" i="0" sz="1350" u="none" cap="none" strike="noStrike">
              <a:solidFill>
                <a:srgbClr val="000000"/>
              </a:solidFill>
              <a:latin typeface="Arial"/>
              <a:ea typeface="Arial"/>
              <a:cs typeface="Arial"/>
              <a:sym typeface="Arial"/>
            </a:endParaRPr>
          </a:p>
        </p:txBody>
      </p:sp>
      <p:sp>
        <p:nvSpPr>
          <p:cNvPr id="1265" name="Google Shape;1265;p64"/>
          <p:cNvSpPr txBox="1"/>
          <p:nvPr/>
        </p:nvSpPr>
        <p:spPr>
          <a:xfrm>
            <a:off x="1143360" y="4767480"/>
            <a:ext cx="1543680" cy="273240"/>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900"/>
              <a:buFont typeface="Arial"/>
              <a:buNone/>
            </a:pPr>
            <a:fld id="{00000000-1234-1234-1234-123412341234}" type="slidenum">
              <a:rPr b="0" i="0" lang="en-US" sz="900" u="none" cap="none" strike="noStrike">
                <a:solidFill>
                  <a:srgbClr val="8B8B8B"/>
                </a:solidFill>
                <a:latin typeface="Arial"/>
                <a:ea typeface="Arial"/>
                <a:cs typeface="Arial"/>
                <a:sym typeface="Arial"/>
              </a:rPr>
              <a:t>‹#›</a:t>
            </a:fld>
            <a:endParaRPr b="0" i="0" sz="1400" u="none" cap="none" strike="noStrike">
              <a:solidFill>
                <a:srgbClr val="000000"/>
              </a:solidFill>
              <a:latin typeface="Times New Roman"/>
              <a:ea typeface="Times New Roman"/>
              <a:cs typeface="Times New Roman"/>
              <a:sym typeface="Times New Roman"/>
            </a:endParaRPr>
          </a:p>
        </p:txBody>
      </p:sp>
      <p:graphicFrame>
        <p:nvGraphicFramePr>
          <p:cNvPr id="1266" name="Google Shape;1266;p64"/>
          <p:cNvGraphicFramePr/>
          <p:nvPr/>
        </p:nvGraphicFramePr>
        <p:xfrm>
          <a:off x="5429160" y="3029040"/>
          <a:ext cx="3000000" cy="3000000"/>
        </p:xfrm>
        <a:graphic>
          <a:graphicData uri="http://schemas.openxmlformats.org/drawingml/2006/table">
            <a:tbl>
              <a:tblPr>
                <a:noFill/>
                <a:tableStyleId>{B458BCF9-2079-488C-B55C-AC60C8DF011B}</a:tableStyleId>
              </a:tblPr>
              <a:tblGrid>
                <a:gridCol w="430925"/>
                <a:gridCol w="2026075"/>
              </a:tblGrid>
              <a:tr h="38845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A.</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Spatial</a:t>
                      </a:r>
                      <a:endParaRPr b="0" sz="1800" u="none" cap="none" strike="noStrike">
                        <a:solidFill>
                          <a:srgbClr val="000000"/>
                        </a:solidFill>
                        <a:latin typeface="Arial"/>
                        <a:ea typeface="Arial"/>
                        <a:cs typeface="Arial"/>
                        <a:sym typeface="Arial"/>
                      </a:endParaRPr>
                    </a:p>
                  </a:txBody>
                  <a:tcPr marT="45725" marB="45725" marR="68400" marL="68400"/>
                </a:tc>
              </a:tr>
              <a:tr h="38845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B.</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Temporal</a:t>
                      </a:r>
                      <a:endParaRPr b="0" sz="1800" u="none" cap="none" strike="noStrike">
                        <a:solidFill>
                          <a:srgbClr val="000000"/>
                        </a:solidFill>
                        <a:latin typeface="Arial"/>
                        <a:ea typeface="Arial"/>
                        <a:cs typeface="Arial"/>
                        <a:sym typeface="Arial"/>
                      </a:endParaRPr>
                    </a:p>
                  </a:txBody>
                  <a:tcPr marT="45725" marB="45725" marR="68400" marL="68400"/>
                </a:tc>
              </a:tr>
              <a:tr h="38845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C.</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Both A and B</a:t>
                      </a:r>
                      <a:endParaRPr b="0" sz="1800" u="none" cap="none"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D.</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Neither A nor B</a:t>
                      </a:r>
                      <a:endParaRPr b="0" sz="1800" u="none" cap="none" strike="noStrike">
                        <a:solidFill>
                          <a:srgbClr val="000000"/>
                        </a:solidFill>
                        <a:latin typeface="Arial"/>
                        <a:ea typeface="Arial"/>
                        <a:cs typeface="Arial"/>
                        <a:sym typeface="Arial"/>
                      </a:endParaRPr>
                    </a:p>
                  </a:txBody>
                  <a:tcPr marT="45725" marB="45725" marR="68400" marL="68400"/>
                </a:tc>
              </a:tr>
            </a:tbl>
          </a:graphicData>
        </a:graphic>
      </p:graphicFrame>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0" name="Shape 1270"/>
        <p:cNvGrpSpPr/>
        <p:nvPr/>
      </p:nvGrpSpPr>
      <p:grpSpPr>
        <a:xfrm>
          <a:off x="0" y="0"/>
          <a:ext cx="0" cy="0"/>
          <a:chOff x="0" y="0"/>
          <a:chExt cx="0" cy="0"/>
        </a:xfrm>
      </p:grpSpPr>
      <p:sp>
        <p:nvSpPr>
          <p:cNvPr id="1271" name="Google Shape;1271;p65"/>
          <p:cNvSpPr/>
          <p:nvPr/>
        </p:nvSpPr>
        <p:spPr>
          <a:xfrm>
            <a:off x="1557720" y="2001240"/>
            <a:ext cx="5928600" cy="912600"/>
          </a:xfrm>
          <a:prstGeom prst="rect">
            <a:avLst/>
          </a:prstGeom>
          <a:noFill/>
          <a:ln cap="rnd" cmpd="sng" w="9525">
            <a:solidFill>
              <a:srgbClr val="7F7F7F"/>
            </a:solidFill>
            <a:prstDash val="dashDot"/>
            <a:round/>
            <a:headEnd len="sm" w="sm" type="none"/>
            <a:tailEnd len="sm" w="sm" type="none"/>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8000"/>
                </a:solidFill>
                <a:latin typeface="Courier New"/>
                <a:ea typeface="Courier New"/>
                <a:cs typeface="Courier New"/>
                <a:sym typeface="Courier New"/>
              </a:rPr>
              <a:t>void </a:t>
            </a:r>
            <a:r>
              <a:rPr b="0" i="0" lang="en-US" sz="1350" u="none" cap="none" strike="noStrike">
                <a:solidFill>
                  <a:srgbClr val="000000"/>
                </a:solidFill>
                <a:latin typeface="Courier New"/>
                <a:ea typeface="Courier New"/>
                <a:cs typeface="Courier New"/>
                <a:sym typeface="Courier New"/>
              </a:rPr>
              <a:t>who(</a:t>
            </a:r>
            <a:r>
              <a:rPr b="0" i="0" lang="en-US" sz="1350" u="none" cap="none" strike="noStrike">
                <a:solidFill>
                  <a:srgbClr val="008000"/>
                </a:solidFill>
                <a:latin typeface="Courier New"/>
                <a:ea typeface="Courier New"/>
                <a:cs typeface="Courier New"/>
                <a:sym typeface="Courier New"/>
              </a:rPr>
              <a:t>int </a:t>
            </a:r>
            <a:r>
              <a:rPr b="0" i="0" lang="en-US" sz="1350" u="none" cap="none" strike="noStrike">
                <a:solidFill>
                  <a:srgbClr val="000000"/>
                </a:solidFill>
                <a:latin typeface="Courier New"/>
                <a:ea typeface="Courier New"/>
                <a:cs typeface="Courier New"/>
                <a:sym typeface="Courier New"/>
              </a:rPr>
              <a:t>*arr, </a:t>
            </a:r>
            <a:r>
              <a:rPr b="0" i="0" lang="en-US" sz="1350" u="none" cap="none" strike="noStrike">
                <a:solidFill>
                  <a:srgbClr val="008000"/>
                </a:solidFill>
                <a:latin typeface="Courier New"/>
                <a:ea typeface="Courier New"/>
                <a:cs typeface="Courier New"/>
                <a:sym typeface="Courier New"/>
              </a:rPr>
              <a:t>int </a:t>
            </a:r>
            <a:r>
              <a:rPr b="0" i="0" lang="en-US" sz="1350" u="none" cap="none" strike="noStrike">
                <a:solidFill>
                  <a:srgbClr val="000000"/>
                </a:solidFill>
                <a:latin typeface="Courier New"/>
                <a:ea typeface="Courier New"/>
                <a:cs typeface="Courier New"/>
                <a:sym typeface="Courier New"/>
              </a:rPr>
              <a:t>size) {</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90"/>
                </a:solidFill>
                <a:latin typeface="Courier New"/>
                <a:ea typeface="Courier New"/>
                <a:cs typeface="Courier New"/>
                <a:sym typeface="Courier New"/>
              </a:rPr>
              <a:t>  for </a:t>
            </a:r>
            <a:r>
              <a:rPr b="0" i="0" lang="en-US" sz="1350" u="none" cap="none" strike="noStrike">
                <a:solidFill>
                  <a:srgbClr val="000000"/>
                </a:solidFill>
                <a:latin typeface="Courier New"/>
                <a:ea typeface="Courier New"/>
                <a:cs typeface="Courier New"/>
                <a:sym typeface="Courier New"/>
              </a:rPr>
              <a:t>(</a:t>
            </a:r>
            <a:r>
              <a:rPr b="0" i="0" lang="en-US" sz="1350" u="none" cap="none" strike="noStrike">
                <a:solidFill>
                  <a:srgbClr val="008000"/>
                </a:solidFill>
                <a:latin typeface="Courier New"/>
                <a:ea typeface="Courier New"/>
                <a:cs typeface="Courier New"/>
                <a:sym typeface="Courier New"/>
              </a:rPr>
              <a:t>int </a:t>
            </a:r>
            <a:r>
              <a:rPr b="0" i="0" lang="en-US" sz="1350" u="none" cap="none" strike="noStrike">
                <a:solidFill>
                  <a:srgbClr val="000000"/>
                </a:solidFill>
                <a:latin typeface="Courier New"/>
                <a:ea typeface="Courier New"/>
                <a:cs typeface="Courier New"/>
                <a:sym typeface="Courier New"/>
              </a:rPr>
              <a:t>i = </a:t>
            </a:r>
            <a:r>
              <a:rPr b="0" i="0" lang="en-US" sz="1350" u="none" cap="none" strike="noStrike">
                <a:solidFill>
                  <a:srgbClr val="FF0000"/>
                </a:solidFill>
                <a:latin typeface="Courier New"/>
                <a:ea typeface="Courier New"/>
                <a:cs typeface="Courier New"/>
                <a:sym typeface="Courier New"/>
              </a:rPr>
              <a:t>0</a:t>
            </a:r>
            <a:r>
              <a:rPr b="0" i="0" lang="en-US" sz="1350" u="none" cap="none" strike="noStrike">
                <a:solidFill>
                  <a:srgbClr val="000000"/>
                </a:solidFill>
                <a:latin typeface="Courier New"/>
                <a:ea typeface="Courier New"/>
                <a:cs typeface="Courier New"/>
                <a:sym typeface="Courier New"/>
              </a:rPr>
              <a:t>; i &lt; size-</a:t>
            </a:r>
            <a:r>
              <a:rPr b="0" i="0" lang="en-US" sz="1350" u="none" cap="none" strike="noStrike">
                <a:solidFill>
                  <a:srgbClr val="FF0000"/>
                </a:solidFill>
                <a:latin typeface="Courier New"/>
                <a:ea typeface="Courier New"/>
                <a:cs typeface="Courier New"/>
                <a:sym typeface="Courier New"/>
              </a:rPr>
              <a:t>1</a:t>
            </a:r>
            <a:r>
              <a:rPr b="0" i="0" lang="en-US" sz="1350" u="none" cap="none" strike="noStrike">
                <a:solidFill>
                  <a:srgbClr val="000000"/>
                </a:solidFill>
                <a:latin typeface="Courier New"/>
                <a:ea typeface="Courier New"/>
                <a:cs typeface="Courier New"/>
                <a:sym typeface="Courier New"/>
              </a:rPr>
              <a:t>; ++i)</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ourier New"/>
                <a:ea typeface="Courier New"/>
                <a:cs typeface="Courier New"/>
                <a:sym typeface="Courier New"/>
              </a:rPr>
              <a:t>    arr[i] = arr[i+</a:t>
            </a:r>
            <a:r>
              <a:rPr b="0" i="0" lang="en-US" sz="1350" u="none" cap="none" strike="noStrike">
                <a:solidFill>
                  <a:srgbClr val="FF0000"/>
                </a:solidFill>
                <a:latin typeface="Courier New"/>
                <a:ea typeface="Courier New"/>
                <a:cs typeface="Courier New"/>
                <a:sym typeface="Courier New"/>
              </a:rPr>
              <a:t>1</a:t>
            </a:r>
            <a:r>
              <a:rPr b="0" i="0" lang="en-US" sz="1350" u="none" cap="none" strike="noStrike">
                <a:solidFill>
                  <a:srgbClr val="000000"/>
                </a:solidFill>
                <a:latin typeface="Courier New"/>
                <a:ea typeface="Courier New"/>
                <a:cs typeface="Courier New"/>
                <a:sym typeface="Courier New"/>
              </a:rPr>
              <a:t>];</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ourier New"/>
                <a:ea typeface="Courier New"/>
                <a:cs typeface="Courier New"/>
                <a:sym typeface="Courier New"/>
              </a:rPr>
              <a:t>}</a:t>
            </a:r>
            <a:endParaRPr b="0" i="0" sz="1800" u="none" cap="none" strike="noStrike">
              <a:solidFill>
                <a:srgbClr val="000000"/>
              </a:solidFill>
              <a:latin typeface="Arial"/>
              <a:ea typeface="Arial"/>
              <a:cs typeface="Arial"/>
              <a:sym typeface="Arial"/>
            </a:endParaRPr>
          </a:p>
        </p:txBody>
      </p:sp>
      <p:sp>
        <p:nvSpPr>
          <p:cNvPr id="1272" name="Google Shape;1272;p65"/>
          <p:cNvSpPr txBox="1"/>
          <p:nvPr/>
        </p:nvSpPr>
        <p:spPr>
          <a:xfrm>
            <a:off x="1486080" y="1143000"/>
            <a:ext cx="6057000" cy="856800"/>
          </a:xfrm>
          <a:prstGeom prst="rect">
            <a:avLst/>
          </a:prstGeom>
          <a:noFill/>
          <a:ln>
            <a:noFill/>
          </a:ln>
        </p:spPr>
        <p:txBody>
          <a:bodyPr anchorCtr="0" anchor="t" bIns="45700" lIns="91425" spcFirstLastPara="1" rIns="91425" wrap="square" tIns="45700">
            <a:noAutofit/>
          </a:bodyPr>
          <a:lstStyle/>
          <a:p>
            <a:pPr indent="-171000" lvl="0" marL="171360" marR="0" rtl="0" algn="l">
              <a:lnSpc>
                <a:spcPct val="90000"/>
              </a:lnSpc>
              <a:spcBef>
                <a:spcPts val="0"/>
              </a:spcBef>
              <a:spcAft>
                <a:spcPts val="0"/>
              </a:spcAft>
              <a:buClr>
                <a:srgbClr val="000000"/>
              </a:buClr>
              <a:buSzPts val="2100"/>
              <a:buFont typeface="Arial"/>
              <a:buChar char="•"/>
            </a:pPr>
            <a:r>
              <a:rPr b="0" i="0" lang="en-US" sz="2100" u="none" cap="none" strike="noStrike">
                <a:solidFill>
                  <a:srgbClr val="000000"/>
                </a:solidFill>
                <a:latin typeface="Arial"/>
                <a:ea typeface="Arial"/>
                <a:cs typeface="Arial"/>
                <a:sym typeface="Arial"/>
              </a:rPr>
              <a:t>The following function exhibits which type of locality? Consider </a:t>
            </a:r>
            <a:r>
              <a:rPr b="0" i="1" lang="en-US" sz="2100" u="none" cap="none" strike="noStrike">
                <a:solidFill>
                  <a:srgbClr val="000000"/>
                </a:solidFill>
                <a:latin typeface="Arial"/>
                <a:ea typeface="Arial"/>
                <a:cs typeface="Arial"/>
                <a:sym typeface="Arial"/>
              </a:rPr>
              <a:t>only</a:t>
            </a:r>
            <a:r>
              <a:rPr b="0" i="0" lang="en-US" sz="2100" u="none" cap="none" strike="noStrike">
                <a:solidFill>
                  <a:srgbClr val="000000"/>
                </a:solidFill>
                <a:latin typeface="Arial"/>
                <a:ea typeface="Arial"/>
                <a:cs typeface="Arial"/>
                <a:sym typeface="Arial"/>
              </a:rPr>
              <a:t> array accesses.</a:t>
            </a:r>
            <a:endParaRPr b="0" i="0" sz="1400" u="none" cap="none" strike="noStrike">
              <a:solidFill>
                <a:srgbClr val="000000"/>
              </a:solidFill>
              <a:latin typeface="Arial"/>
              <a:ea typeface="Arial"/>
              <a:cs typeface="Arial"/>
              <a:sym typeface="Arial"/>
            </a:endParaRPr>
          </a:p>
        </p:txBody>
      </p:sp>
      <p:sp>
        <p:nvSpPr>
          <p:cNvPr id="1273" name="Google Shape;1273;p65"/>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What Type of Locality?</a:t>
            </a:r>
            <a:endParaRPr b="0" i="0" sz="1350" u="none" cap="none" strike="noStrike">
              <a:solidFill>
                <a:srgbClr val="000000"/>
              </a:solidFill>
              <a:latin typeface="Arial"/>
              <a:ea typeface="Arial"/>
              <a:cs typeface="Arial"/>
              <a:sym typeface="Arial"/>
            </a:endParaRPr>
          </a:p>
        </p:txBody>
      </p:sp>
      <p:sp>
        <p:nvSpPr>
          <p:cNvPr id="1274" name="Google Shape;1274;p65"/>
          <p:cNvSpPr txBox="1"/>
          <p:nvPr/>
        </p:nvSpPr>
        <p:spPr>
          <a:xfrm>
            <a:off x="1143360" y="4767480"/>
            <a:ext cx="1543680" cy="273240"/>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900"/>
              <a:buFont typeface="Arial"/>
              <a:buNone/>
            </a:pPr>
            <a:fld id="{00000000-1234-1234-1234-123412341234}" type="slidenum">
              <a:rPr b="0" i="0" lang="en-US" sz="900" u="none" cap="none" strike="noStrike">
                <a:solidFill>
                  <a:srgbClr val="8B8B8B"/>
                </a:solidFill>
                <a:latin typeface="Arial"/>
                <a:ea typeface="Arial"/>
                <a:cs typeface="Arial"/>
                <a:sym typeface="Arial"/>
              </a:rPr>
              <a:t>‹#›</a:t>
            </a:fld>
            <a:endParaRPr b="0" i="0" sz="1400" u="none" cap="none" strike="noStrike">
              <a:solidFill>
                <a:srgbClr val="000000"/>
              </a:solidFill>
              <a:latin typeface="Times New Roman"/>
              <a:ea typeface="Times New Roman"/>
              <a:cs typeface="Times New Roman"/>
              <a:sym typeface="Times New Roman"/>
            </a:endParaRPr>
          </a:p>
        </p:txBody>
      </p:sp>
      <p:graphicFrame>
        <p:nvGraphicFramePr>
          <p:cNvPr id="1275" name="Google Shape;1275;p65"/>
          <p:cNvGraphicFramePr/>
          <p:nvPr/>
        </p:nvGraphicFramePr>
        <p:xfrm>
          <a:off x="5429160" y="3029040"/>
          <a:ext cx="3000000" cy="3000000"/>
        </p:xfrm>
        <a:graphic>
          <a:graphicData uri="http://schemas.openxmlformats.org/drawingml/2006/table">
            <a:tbl>
              <a:tblPr>
                <a:noFill/>
                <a:tableStyleId>{B458BCF9-2079-488C-B55C-AC60C8DF011B}</a:tableStyleId>
              </a:tblPr>
              <a:tblGrid>
                <a:gridCol w="430925"/>
                <a:gridCol w="2026075"/>
              </a:tblGrid>
              <a:tr h="38845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A.</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Spatial</a:t>
                      </a:r>
                      <a:endParaRPr b="0" sz="1800" u="none" cap="none" strike="noStrike">
                        <a:solidFill>
                          <a:srgbClr val="000000"/>
                        </a:solidFill>
                        <a:latin typeface="Arial"/>
                        <a:ea typeface="Arial"/>
                        <a:cs typeface="Arial"/>
                        <a:sym typeface="Arial"/>
                      </a:endParaRPr>
                    </a:p>
                  </a:txBody>
                  <a:tcPr marT="45725" marB="45725" marR="68400" marL="68400"/>
                </a:tc>
              </a:tr>
              <a:tr h="38845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B.</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Temporal</a:t>
                      </a:r>
                      <a:endParaRPr b="0" sz="1800" u="none" cap="none" strike="noStrike">
                        <a:solidFill>
                          <a:srgbClr val="000000"/>
                        </a:solidFill>
                        <a:latin typeface="Arial"/>
                        <a:ea typeface="Arial"/>
                        <a:cs typeface="Arial"/>
                        <a:sym typeface="Arial"/>
                      </a:endParaRPr>
                    </a:p>
                  </a:txBody>
                  <a:tcPr marT="45725" marB="45725" marR="68400" marL="68400"/>
                </a:tc>
              </a:tr>
              <a:tr h="38845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C.</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Both A and B</a:t>
                      </a:r>
                      <a:endParaRPr b="0" sz="1800" u="none" cap="none"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D.</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Neither A nor B</a:t>
                      </a:r>
                      <a:endParaRPr b="0" sz="1800" u="none" cap="none" strike="noStrike">
                        <a:solidFill>
                          <a:srgbClr val="000000"/>
                        </a:solidFill>
                        <a:latin typeface="Arial"/>
                        <a:ea typeface="Arial"/>
                        <a:cs typeface="Arial"/>
                        <a:sym typeface="Arial"/>
                      </a:endParaRPr>
                    </a:p>
                  </a:txBody>
                  <a:tcPr marT="45725" marB="45725" marR="68400" marL="68400"/>
                </a:tc>
              </a:tr>
            </a:tbl>
          </a:graphicData>
        </a:graphic>
      </p:graphicFrame>
      <p:sp>
        <p:nvSpPr>
          <p:cNvPr id="1276" name="Google Shape;1276;p65"/>
          <p:cNvSpPr/>
          <p:nvPr/>
        </p:nvSpPr>
        <p:spPr>
          <a:xfrm>
            <a:off x="5467260" y="3879760"/>
            <a:ext cx="342360" cy="342360"/>
          </a:xfrm>
          <a:prstGeom prst="ellipse">
            <a:avLst/>
          </a:prstGeom>
          <a:noFill/>
          <a:ln cap="flat" cmpd="sng" w="57225">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0" name="Shape 1280"/>
        <p:cNvGrpSpPr/>
        <p:nvPr/>
      </p:nvGrpSpPr>
      <p:grpSpPr>
        <a:xfrm>
          <a:off x="0" y="0"/>
          <a:ext cx="0" cy="0"/>
          <a:chOff x="0" y="0"/>
          <a:chExt cx="0" cy="0"/>
        </a:xfrm>
      </p:grpSpPr>
      <p:sp>
        <p:nvSpPr>
          <p:cNvPr id="1281" name="Google Shape;1281;p66"/>
          <p:cNvSpPr/>
          <p:nvPr/>
        </p:nvSpPr>
        <p:spPr>
          <a:xfrm>
            <a:off x="1557720" y="2001240"/>
            <a:ext cx="5928600" cy="912600"/>
          </a:xfrm>
          <a:prstGeom prst="rect">
            <a:avLst/>
          </a:prstGeom>
          <a:noFill/>
          <a:ln cap="rnd" cmpd="sng" w="9525">
            <a:solidFill>
              <a:srgbClr val="7F7F7F"/>
            </a:solidFill>
            <a:prstDash val="dashDot"/>
            <a:round/>
            <a:headEnd len="sm" w="sm" type="none"/>
            <a:tailEnd len="sm" w="sm" type="none"/>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8000"/>
                </a:solidFill>
                <a:latin typeface="Courier New"/>
                <a:ea typeface="Courier New"/>
                <a:cs typeface="Courier New"/>
                <a:sym typeface="Courier New"/>
              </a:rPr>
              <a:t>void </a:t>
            </a:r>
            <a:r>
              <a:rPr b="0" i="0" lang="en-US" sz="1350" u="none" cap="none" strike="noStrike">
                <a:solidFill>
                  <a:srgbClr val="000000"/>
                </a:solidFill>
                <a:latin typeface="Courier New"/>
                <a:ea typeface="Courier New"/>
                <a:cs typeface="Courier New"/>
                <a:sym typeface="Courier New"/>
              </a:rPr>
              <a:t>coo(</a:t>
            </a:r>
            <a:r>
              <a:rPr b="0" i="0" lang="en-US" sz="1350" u="none" cap="none" strike="noStrike">
                <a:solidFill>
                  <a:srgbClr val="008000"/>
                </a:solidFill>
                <a:latin typeface="Courier New"/>
                <a:ea typeface="Courier New"/>
                <a:cs typeface="Courier New"/>
                <a:sym typeface="Courier New"/>
              </a:rPr>
              <a:t>int </a:t>
            </a:r>
            <a:r>
              <a:rPr b="0" i="0" lang="en-US" sz="1350" u="none" cap="none" strike="noStrike">
                <a:solidFill>
                  <a:srgbClr val="000000"/>
                </a:solidFill>
                <a:latin typeface="Courier New"/>
                <a:ea typeface="Courier New"/>
                <a:cs typeface="Courier New"/>
                <a:sym typeface="Courier New"/>
              </a:rPr>
              <a:t>*arr, </a:t>
            </a:r>
            <a:r>
              <a:rPr b="0" i="0" lang="en-US" sz="1350" u="none" cap="none" strike="noStrike">
                <a:solidFill>
                  <a:srgbClr val="008000"/>
                </a:solidFill>
                <a:latin typeface="Courier New"/>
                <a:ea typeface="Courier New"/>
                <a:cs typeface="Courier New"/>
                <a:sym typeface="Courier New"/>
              </a:rPr>
              <a:t>int </a:t>
            </a:r>
            <a:r>
              <a:rPr b="0" i="0" lang="en-US" sz="1350" u="none" cap="none" strike="noStrike">
                <a:solidFill>
                  <a:srgbClr val="000000"/>
                </a:solidFill>
                <a:latin typeface="Courier New"/>
                <a:ea typeface="Courier New"/>
                <a:cs typeface="Courier New"/>
                <a:sym typeface="Courier New"/>
              </a:rPr>
              <a:t>size) {</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90"/>
                </a:solidFill>
                <a:latin typeface="Courier New"/>
                <a:ea typeface="Courier New"/>
                <a:cs typeface="Courier New"/>
                <a:sym typeface="Courier New"/>
              </a:rPr>
              <a:t>  for </a:t>
            </a:r>
            <a:r>
              <a:rPr b="0" i="0" lang="en-US" sz="1350" u="none" cap="none" strike="noStrike">
                <a:solidFill>
                  <a:srgbClr val="000000"/>
                </a:solidFill>
                <a:latin typeface="Courier New"/>
                <a:ea typeface="Courier New"/>
                <a:cs typeface="Courier New"/>
                <a:sym typeface="Courier New"/>
              </a:rPr>
              <a:t>(</a:t>
            </a:r>
            <a:r>
              <a:rPr b="0" i="0" lang="en-US" sz="1350" u="none" cap="none" strike="noStrike">
                <a:solidFill>
                  <a:srgbClr val="008000"/>
                </a:solidFill>
                <a:latin typeface="Courier New"/>
                <a:ea typeface="Courier New"/>
                <a:cs typeface="Courier New"/>
                <a:sym typeface="Courier New"/>
              </a:rPr>
              <a:t>int </a:t>
            </a:r>
            <a:r>
              <a:rPr b="0" i="0" lang="en-US" sz="1350" u="none" cap="none" strike="noStrike">
                <a:solidFill>
                  <a:srgbClr val="000000"/>
                </a:solidFill>
                <a:latin typeface="Courier New"/>
                <a:ea typeface="Courier New"/>
                <a:cs typeface="Courier New"/>
                <a:sym typeface="Courier New"/>
              </a:rPr>
              <a:t>i = size-</a:t>
            </a:r>
            <a:r>
              <a:rPr b="0" i="0" lang="en-US" sz="1350" u="none" cap="none" strike="noStrike">
                <a:solidFill>
                  <a:srgbClr val="FF0000"/>
                </a:solidFill>
                <a:latin typeface="Courier New"/>
                <a:ea typeface="Courier New"/>
                <a:cs typeface="Courier New"/>
                <a:sym typeface="Courier New"/>
              </a:rPr>
              <a:t>2</a:t>
            </a:r>
            <a:r>
              <a:rPr b="0" i="0" lang="en-US" sz="1350" u="none" cap="none" strike="noStrike">
                <a:solidFill>
                  <a:srgbClr val="000000"/>
                </a:solidFill>
                <a:latin typeface="Courier New"/>
                <a:ea typeface="Courier New"/>
                <a:cs typeface="Courier New"/>
                <a:sym typeface="Courier New"/>
              </a:rPr>
              <a:t>; i &gt;= </a:t>
            </a:r>
            <a:r>
              <a:rPr b="0" i="0" lang="en-US" sz="1350" u="none" cap="none" strike="noStrike">
                <a:solidFill>
                  <a:srgbClr val="FF0000"/>
                </a:solidFill>
                <a:latin typeface="Courier New"/>
                <a:ea typeface="Courier New"/>
                <a:cs typeface="Courier New"/>
                <a:sym typeface="Courier New"/>
              </a:rPr>
              <a:t>0</a:t>
            </a:r>
            <a:r>
              <a:rPr b="0" i="0" lang="en-US" sz="1350" u="none" cap="none" strike="noStrike">
                <a:solidFill>
                  <a:srgbClr val="000000"/>
                </a:solidFill>
                <a:latin typeface="Courier New"/>
                <a:ea typeface="Courier New"/>
                <a:cs typeface="Courier New"/>
                <a:sym typeface="Courier New"/>
              </a:rPr>
              <a:t>; </a:t>
            </a:r>
            <a:r>
              <a:rPr b="0" i="0" lang="en-US" sz="1350" u="none" cap="none" strike="noStrike">
                <a:solidFill>
                  <a:srgbClr val="FF0000"/>
                </a:solidFill>
                <a:latin typeface="Courier New"/>
                <a:ea typeface="Courier New"/>
                <a:cs typeface="Courier New"/>
                <a:sym typeface="Courier New"/>
              </a:rPr>
              <a:t>--</a:t>
            </a:r>
            <a:r>
              <a:rPr b="0" i="0" lang="en-US" sz="1350" u="none" cap="none" strike="noStrike">
                <a:solidFill>
                  <a:srgbClr val="000000"/>
                </a:solidFill>
                <a:latin typeface="Courier New"/>
                <a:ea typeface="Courier New"/>
                <a:cs typeface="Courier New"/>
                <a:sym typeface="Courier New"/>
              </a:rPr>
              <a:t>i)</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ourier New"/>
                <a:ea typeface="Courier New"/>
                <a:cs typeface="Courier New"/>
                <a:sym typeface="Courier New"/>
              </a:rPr>
              <a:t>    arr[i] = arr[i+</a:t>
            </a:r>
            <a:r>
              <a:rPr b="0" i="0" lang="en-US" sz="1350" u="none" cap="none" strike="noStrike">
                <a:solidFill>
                  <a:srgbClr val="FF0000"/>
                </a:solidFill>
                <a:latin typeface="Courier New"/>
                <a:ea typeface="Courier New"/>
                <a:cs typeface="Courier New"/>
                <a:sym typeface="Courier New"/>
              </a:rPr>
              <a:t>1</a:t>
            </a:r>
            <a:r>
              <a:rPr b="0" i="0" lang="en-US" sz="1350" u="none" cap="none" strike="noStrike">
                <a:solidFill>
                  <a:srgbClr val="000000"/>
                </a:solidFill>
                <a:latin typeface="Courier New"/>
                <a:ea typeface="Courier New"/>
                <a:cs typeface="Courier New"/>
                <a:sym typeface="Courier New"/>
              </a:rPr>
              <a:t>];</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ourier New"/>
                <a:ea typeface="Courier New"/>
                <a:cs typeface="Courier New"/>
                <a:sym typeface="Courier New"/>
              </a:rPr>
              <a:t>}</a:t>
            </a:r>
            <a:endParaRPr b="0" i="0" sz="1800" u="none" cap="none" strike="noStrike">
              <a:solidFill>
                <a:srgbClr val="000000"/>
              </a:solidFill>
              <a:latin typeface="Arial"/>
              <a:ea typeface="Arial"/>
              <a:cs typeface="Arial"/>
              <a:sym typeface="Arial"/>
            </a:endParaRPr>
          </a:p>
        </p:txBody>
      </p:sp>
      <p:sp>
        <p:nvSpPr>
          <p:cNvPr id="1282" name="Google Shape;1282;p66"/>
          <p:cNvSpPr txBox="1"/>
          <p:nvPr/>
        </p:nvSpPr>
        <p:spPr>
          <a:xfrm>
            <a:off x="1486080" y="1143000"/>
            <a:ext cx="6057000" cy="856800"/>
          </a:xfrm>
          <a:prstGeom prst="rect">
            <a:avLst/>
          </a:prstGeom>
          <a:noFill/>
          <a:ln>
            <a:noFill/>
          </a:ln>
        </p:spPr>
        <p:txBody>
          <a:bodyPr anchorCtr="0" anchor="t" bIns="45700" lIns="91425" spcFirstLastPara="1" rIns="91425" wrap="square" tIns="45700">
            <a:noAutofit/>
          </a:bodyPr>
          <a:lstStyle/>
          <a:p>
            <a:pPr indent="-171000" lvl="0" marL="171360" marR="0" rtl="0" algn="l">
              <a:lnSpc>
                <a:spcPct val="90000"/>
              </a:lnSpc>
              <a:spcBef>
                <a:spcPts val="0"/>
              </a:spcBef>
              <a:spcAft>
                <a:spcPts val="0"/>
              </a:spcAft>
              <a:buClr>
                <a:srgbClr val="000000"/>
              </a:buClr>
              <a:buSzPts val="2100"/>
              <a:buFont typeface="Arial"/>
              <a:buChar char="•"/>
            </a:pPr>
            <a:r>
              <a:rPr b="0" i="0" lang="en-US" sz="2100" u="none" cap="none" strike="noStrike">
                <a:solidFill>
                  <a:srgbClr val="000000"/>
                </a:solidFill>
                <a:latin typeface="Arial"/>
                <a:ea typeface="Arial"/>
                <a:cs typeface="Arial"/>
                <a:sym typeface="Arial"/>
              </a:rPr>
              <a:t>The following function exhibits which type of locality? Consider </a:t>
            </a:r>
            <a:r>
              <a:rPr b="0" i="1" lang="en-US" sz="2100" u="none" cap="none" strike="noStrike">
                <a:solidFill>
                  <a:srgbClr val="000000"/>
                </a:solidFill>
                <a:latin typeface="Arial"/>
                <a:ea typeface="Arial"/>
                <a:cs typeface="Arial"/>
                <a:sym typeface="Arial"/>
              </a:rPr>
              <a:t>only</a:t>
            </a:r>
            <a:r>
              <a:rPr b="0" i="0" lang="en-US" sz="2100" u="none" cap="none" strike="noStrike">
                <a:solidFill>
                  <a:srgbClr val="000000"/>
                </a:solidFill>
                <a:latin typeface="Arial"/>
                <a:ea typeface="Arial"/>
                <a:cs typeface="Arial"/>
                <a:sym typeface="Arial"/>
              </a:rPr>
              <a:t> array accesses.</a:t>
            </a:r>
            <a:endParaRPr b="0" i="0" sz="1400" u="none" cap="none" strike="noStrike">
              <a:solidFill>
                <a:srgbClr val="000000"/>
              </a:solidFill>
              <a:latin typeface="Arial"/>
              <a:ea typeface="Arial"/>
              <a:cs typeface="Arial"/>
              <a:sym typeface="Arial"/>
            </a:endParaRPr>
          </a:p>
        </p:txBody>
      </p:sp>
      <p:sp>
        <p:nvSpPr>
          <p:cNvPr id="1283" name="Google Shape;1283;p66"/>
          <p:cNvSpPr txBox="1"/>
          <p:nvPr/>
        </p:nvSpPr>
        <p:spPr>
          <a:xfrm>
            <a:off x="628560" y="273960"/>
            <a:ext cx="7886400" cy="9939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What Type of Locality?</a:t>
            </a:r>
            <a:endParaRPr b="0" i="0" sz="1350" u="none" cap="none" strike="noStrike">
              <a:solidFill>
                <a:srgbClr val="000000"/>
              </a:solidFill>
              <a:latin typeface="Arial"/>
              <a:ea typeface="Arial"/>
              <a:cs typeface="Arial"/>
              <a:sym typeface="Arial"/>
            </a:endParaRPr>
          </a:p>
        </p:txBody>
      </p:sp>
      <p:sp>
        <p:nvSpPr>
          <p:cNvPr id="1284" name="Google Shape;1284;p66"/>
          <p:cNvSpPr txBox="1"/>
          <p:nvPr/>
        </p:nvSpPr>
        <p:spPr>
          <a:xfrm>
            <a:off x="1143360" y="4767480"/>
            <a:ext cx="1543680" cy="273240"/>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900"/>
              <a:buFont typeface="Arial"/>
              <a:buNone/>
            </a:pPr>
            <a:fld id="{00000000-1234-1234-1234-123412341234}" type="slidenum">
              <a:rPr b="0" i="0" lang="en-US" sz="900" u="none" cap="none" strike="noStrike">
                <a:solidFill>
                  <a:srgbClr val="8B8B8B"/>
                </a:solidFill>
                <a:latin typeface="Arial"/>
                <a:ea typeface="Arial"/>
                <a:cs typeface="Arial"/>
                <a:sym typeface="Arial"/>
              </a:rPr>
              <a:t>‹#›</a:t>
            </a:fld>
            <a:endParaRPr b="0" i="0" sz="1400" u="none" cap="none" strike="noStrike">
              <a:solidFill>
                <a:srgbClr val="000000"/>
              </a:solidFill>
              <a:latin typeface="Times New Roman"/>
              <a:ea typeface="Times New Roman"/>
              <a:cs typeface="Times New Roman"/>
              <a:sym typeface="Times New Roman"/>
            </a:endParaRPr>
          </a:p>
        </p:txBody>
      </p:sp>
      <p:graphicFrame>
        <p:nvGraphicFramePr>
          <p:cNvPr id="1285" name="Google Shape;1285;p66"/>
          <p:cNvGraphicFramePr/>
          <p:nvPr/>
        </p:nvGraphicFramePr>
        <p:xfrm>
          <a:off x="5429160" y="3029040"/>
          <a:ext cx="3000000" cy="3000000"/>
        </p:xfrm>
        <a:graphic>
          <a:graphicData uri="http://schemas.openxmlformats.org/drawingml/2006/table">
            <a:tbl>
              <a:tblPr>
                <a:noFill/>
                <a:tableStyleId>{B458BCF9-2079-488C-B55C-AC60C8DF011B}</a:tableStyleId>
              </a:tblPr>
              <a:tblGrid>
                <a:gridCol w="430925"/>
                <a:gridCol w="2026075"/>
              </a:tblGrid>
              <a:tr h="38845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A.</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Spatial</a:t>
                      </a:r>
                      <a:endParaRPr b="0" sz="1800" u="none" cap="none" strike="noStrike">
                        <a:solidFill>
                          <a:srgbClr val="000000"/>
                        </a:solidFill>
                        <a:latin typeface="Arial"/>
                        <a:ea typeface="Arial"/>
                        <a:cs typeface="Arial"/>
                        <a:sym typeface="Arial"/>
                      </a:endParaRPr>
                    </a:p>
                  </a:txBody>
                  <a:tcPr marT="45725" marB="45725" marR="68400" marL="68400"/>
                </a:tc>
              </a:tr>
              <a:tr h="38845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B.</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Temporal</a:t>
                      </a:r>
                      <a:endParaRPr b="0" sz="1800" u="none" cap="none" strike="noStrike">
                        <a:solidFill>
                          <a:srgbClr val="000000"/>
                        </a:solidFill>
                        <a:latin typeface="Arial"/>
                        <a:ea typeface="Arial"/>
                        <a:cs typeface="Arial"/>
                        <a:sym typeface="Arial"/>
                      </a:endParaRPr>
                    </a:p>
                  </a:txBody>
                  <a:tcPr marT="45725" marB="45725" marR="68400" marL="68400"/>
                </a:tc>
              </a:tr>
              <a:tr h="38845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C.</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Both A and B</a:t>
                      </a:r>
                      <a:endParaRPr b="0" sz="1800" u="none" cap="none"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D.</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Neither A nor B</a:t>
                      </a:r>
                      <a:endParaRPr b="0" sz="1800" u="none" cap="none" strike="noStrike">
                        <a:solidFill>
                          <a:srgbClr val="000000"/>
                        </a:solidFill>
                        <a:latin typeface="Arial"/>
                        <a:ea typeface="Arial"/>
                        <a:cs typeface="Arial"/>
                        <a:sym typeface="Arial"/>
                      </a:endParaRPr>
                    </a:p>
                  </a:txBody>
                  <a:tcPr marT="45725" marB="45725" marR="68400" marL="68400"/>
                </a:tc>
              </a:tr>
            </a:tbl>
          </a:graphicData>
        </a:graphic>
      </p:graphicFrame>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9" name="Shape 1289"/>
        <p:cNvGrpSpPr/>
        <p:nvPr/>
      </p:nvGrpSpPr>
      <p:grpSpPr>
        <a:xfrm>
          <a:off x="0" y="0"/>
          <a:ext cx="0" cy="0"/>
          <a:chOff x="0" y="0"/>
          <a:chExt cx="0" cy="0"/>
        </a:xfrm>
      </p:grpSpPr>
      <p:sp>
        <p:nvSpPr>
          <p:cNvPr id="1290" name="Google Shape;1290;p67"/>
          <p:cNvSpPr/>
          <p:nvPr/>
        </p:nvSpPr>
        <p:spPr>
          <a:xfrm>
            <a:off x="1557720" y="2001240"/>
            <a:ext cx="5928600" cy="912600"/>
          </a:xfrm>
          <a:prstGeom prst="rect">
            <a:avLst/>
          </a:prstGeom>
          <a:noFill/>
          <a:ln cap="rnd" cmpd="sng" w="9525">
            <a:solidFill>
              <a:srgbClr val="7F7F7F"/>
            </a:solidFill>
            <a:prstDash val="dashDot"/>
            <a:round/>
            <a:headEnd len="sm" w="sm" type="none"/>
            <a:tailEnd len="sm" w="sm" type="none"/>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8000"/>
                </a:solidFill>
                <a:latin typeface="Courier New"/>
                <a:ea typeface="Courier New"/>
                <a:cs typeface="Courier New"/>
                <a:sym typeface="Courier New"/>
              </a:rPr>
              <a:t>void </a:t>
            </a:r>
            <a:r>
              <a:rPr b="0" i="0" lang="en-US" sz="1350" u="none" cap="none" strike="noStrike">
                <a:solidFill>
                  <a:srgbClr val="000000"/>
                </a:solidFill>
                <a:latin typeface="Courier New"/>
                <a:ea typeface="Courier New"/>
                <a:cs typeface="Courier New"/>
                <a:sym typeface="Courier New"/>
              </a:rPr>
              <a:t>coo(</a:t>
            </a:r>
            <a:r>
              <a:rPr b="0" i="0" lang="en-US" sz="1350" u="none" cap="none" strike="noStrike">
                <a:solidFill>
                  <a:srgbClr val="008000"/>
                </a:solidFill>
                <a:latin typeface="Courier New"/>
                <a:ea typeface="Courier New"/>
                <a:cs typeface="Courier New"/>
                <a:sym typeface="Courier New"/>
              </a:rPr>
              <a:t>int </a:t>
            </a:r>
            <a:r>
              <a:rPr b="0" i="0" lang="en-US" sz="1350" u="none" cap="none" strike="noStrike">
                <a:solidFill>
                  <a:srgbClr val="000000"/>
                </a:solidFill>
                <a:latin typeface="Courier New"/>
                <a:ea typeface="Courier New"/>
                <a:cs typeface="Courier New"/>
                <a:sym typeface="Courier New"/>
              </a:rPr>
              <a:t>*arr, </a:t>
            </a:r>
            <a:r>
              <a:rPr b="0" i="0" lang="en-US" sz="1350" u="none" cap="none" strike="noStrike">
                <a:solidFill>
                  <a:srgbClr val="008000"/>
                </a:solidFill>
                <a:latin typeface="Courier New"/>
                <a:ea typeface="Courier New"/>
                <a:cs typeface="Courier New"/>
                <a:sym typeface="Courier New"/>
              </a:rPr>
              <a:t>int </a:t>
            </a:r>
            <a:r>
              <a:rPr b="0" i="0" lang="en-US" sz="1350" u="none" cap="none" strike="noStrike">
                <a:solidFill>
                  <a:srgbClr val="000000"/>
                </a:solidFill>
                <a:latin typeface="Courier New"/>
                <a:ea typeface="Courier New"/>
                <a:cs typeface="Courier New"/>
                <a:sym typeface="Courier New"/>
              </a:rPr>
              <a:t>size) {</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90"/>
                </a:solidFill>
                <a:latin typeface="Courier New"/>
                <a:ea typeface="Courier New"/>
                <a:cs typeface="Courier New"/>
                <a:sym typeface="Courier New"/>
              </a:rPr>
              <a:t>  for </a:t>
            </a:r>
            <a:r>
              <a:rPr b="0" i="0" lang="en-US" sz="1350" u="none" cap="none" strike="noStrike">
                <a:solidFill>
                  <a:srgbClr val="000000"/>
                </a:solidFill>
                <a:latin typeface="Courier New"/>
                <a:ea typeface="Courier New"/>
                <a:cs typeface="Courier New"/>
                <a:sym typeface="Courier New"/>
              </a:rPr>
              <a:t>(</a:t>
            </a:r>
            <a:r>
              <a:rPr b="0" i="0" lang="en-US" sz="1350" u="none" cap="none" strike="noStrike">
                <a:solidFill>
                  <a:srgbClr val="008000"/>
                </a:solidFill>
                <a:latin typeface="Courier New"/>
                <a:ea typeface="Courier New"/>
                <a:cs typeface="Courier New"/>
                <a:sym typeface="Courier New"/>
              </a:rPr>
              <a:t>int </a:t>
            </a:r>
            <a:r>
              <a:rPr b="0" i="0" lang="en-US" sz="1350" u="none" cap="none" strike="noStrike">
                <a:solidFill>
                  <a:srgbClr val="000000"/>
                </a:solidFill>
                <a:latin typeface="Courier New"/>
                <a:ea typeface="Courier New"/>
                <a:cs typeface="Courier New"/>
                <a:sym typeface="Courier New"/>
              </a:rPr>
              <a:t>i = size-</a:t>
            </a:r>
            <a:r>
              <a:rPr b="0" i="0" lang="en-US" sz="1350" u="none" cap="none" strike="noStrike">
                <a:solidFill>
                  <a:srgbClr val="FF0000"/>
                </a:solidFill>
                <a:latin typeface="Courier New"/>
                <a:ea typeface="Courier New"/>
                <a:cs typeface="Courier New"/>
                <a:sym typeface="Courier New"/>
              </a:rPr>
              <a:t>2</a:t>
            </a:r>
            <a:r>
              <a:rPr b="0" i="0" lang="en-US" sz="1350" u="none" cap="none" strike="noStrike">
                <a:solidFill>
                  <a:srgbClr val="000000"/>
                </a:solidFill>
                <a:latin typeface="Courier New"/>
                <a:ea typeface="Courier New"/>
                <a:cs typeface="Courier New"/>
                <a:sym typeface="Courier New"/>
              </a:rPr>
              <a:t>; i &gt;= </a:t>
            </a:r>
            <a:r>
              <a:rPr b="0" i="0" lang="en-US" sz="1350" u="none" cap="none" strike="noStrike">
                <a:solidFill>
                  <a:srgbClr val="FF0000"/>
                </a:solidFill>
                <a:latin typeface="Courier New"/>
                <a:ea typeface="Courier New"/>
                <a:cs typeface="Courier New"/>
                <a:sym typeface="Courier New"/>
              </a:rPr>
              <a:t>0</a:t>
            </a:r>
            <a:r>
              <a:rPr b="0" i="0" lang="en-US" sz="1350" u="none" cap="none" strike="noStrike">
                <a:solidFill>
                  <a:srgbClr val="000000"/>
                </a:solidFill>
                <a:latin typeface="Courier New"/>
                <a:ea typeface="Courier New"/>
                <a:cs typeface="Courier New"/>
                <a:sym typeface="Courier New"/>
              </a:rPr>
              <a:t>; --i)</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ourier New"/>
                <a:ea typeface="Courier New"/>
                <a:cs typeface="Courier New"/>
                <a:sym typeface="Courier New"/>
              </a:rPr>
              <a:t>    arr[i] = arr[i+</a:t>
            </a:r>
            <a:r>
              <a:rPr b="0" i="0" lang="en-US" sz="1350" u="none" cap="none" strike="noStrike">
                <a:solidFill>
                  <a:srgbClr val="FF0000"/>
                </a:solidFill>
                <a:latin typeface="Courier New"/>
                <a:ea typeface="Courier New"/>
                <a:cs typeface="Courier New"/>
                <a:sym typeface="Courier New"/>
              </a:rPr>
              <a:t>1</a:t>
            </a:r>
            <a:r>
              <a:rPr b="0" i="0" lang="en-US" sz="1350" u="none" cap="none" strike="noStrike">
                <a:solidFill>
                  <a:srgbClr val="000000"/>
                </a:solidFill>
                <a:latin typeface="Courier New"/>
                <a:ea typeface="Courier New"/>
                <a:cs typeface="Courier New"/>
                <a:sym typeface="Courier New"/>
              </a:rPr>
              <a:t>];</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ourier New"/>
                <a:ea typeface="Courier New"/>
                <a:cs typeface="Courier New"/>
                <a:sym typeface="Courier New"/>
              </a:rPr>
              <a:t>}</a:t>
            </a:r>
            <a:endParaRPr b="0" i="0" sz="1800" u="none" cap="none" strike="noStrike">
              <a:solidFill>
                <a:srgbClr val="000000"/>
              </a:solidFill>
              <a:latin typeface="Arial"/>
              <a:ea typeface="Arial"/>
              <a:cs typeface="Arial"/>
              <a:sym typeface="Arial"/>
            </a:endParaRPr>
          </a:p>
        </p:txBody>
      </p:sp>
      <p:sp>
        <p:nvSpPr>
          <p:cNvPr id="1291" name="Google Shape;1291;p67"/>
          <p:cNvSpPr txBox="1"/>
          <p:nvPr/>
        </p:nvSpPr>
        <p:spPr>
          <a:xfrm>
            <a:off x="1486080" y="1143000"/>
            <a:ext cx="6057000" cy="856800"/>
          </a:xfrm>
          <a:prstGeom prst="rect">
            <a:avLst/>
          </a:prstGeom>
          <a:noFill/>
          <a:ln>
            <a:noFill/>
          </a:ln>
        </p:spPr>
        <p:txBody>
          <a:bodyPr anchorCtr="0" anchor="t" bIns="45700" lIns="91425" spcFirstLastPara="1" rIns="91425" wrap="square" tIns="45700">
            <a:noAutofit/>
          </a:bodyPr>
          <a:lstStyle/>
          <a:p>
            <a:pPr indent="-171000" lvl="0" marL="171360" marR="0" rtl="0" algn="l">
              <a:lnSpc>
                <a:spcPct val="90000"/>
              </a:lnSpc>
              <a:spcBef>
                <a:spcPts val="0"/>
              </a:spcBef>
              <a:spcAft>
                <a:spcPts val="0"/>
              </a:spcAft>
              <a:buClr>
                <a:srgbClr val="000000"/>
              </a:buClr>
              <a:buSzPts val="2100"/>
              <a:buFont typeface="Arial"/>
              <a:buChar char="•"/>
            </a:pPr>
            <a:r>
              <a:rPr b="0" i="0" lang="en-US" sz="2100" u="none" cap="none" strike="noStrike">
                <a:solidFill>
                  <a:srgbClr val="000000"/>
                </a:solidFill>
                <a:latin typeface="Arial"/>
                <a:ea typeface="Arial"/>
                <a:cs typeface="Arial"/>
                <a:sym typeface="Arial"/>
              </a:rPr>
              <a:t>The following function exhibits which type of locality? Consider </a:t>
            </a:r>
            <a:r>
              <a:rPr b="0" i="1" lang="en-US" sz="2100" u="none" cap="none" strike="noStrike">
                <a:solidFill>
                  <a:srgbClr val="000000"/>
                </a:solidFill>
                <a:latin typeface="Arial"/>
                <a:ea typeface="Arial"/>
                <a:cs typeface="Arial"/>
                <a:sym typeface="Arial"/>
              </a:rPr>
              <a:t>only</a:t>
            </a:r>
            <a:r>
              <a:rPr b="0" i="0" lang="en-US" sz="2100" u="none" cap="none" strike="noStrike">
                <a:solidFill>
                  <a:srgbClr val="000000"/>
                </a:solidFill>
                <a:latin typeface="Arial"/>
                <a:ea typeface="Arial"/>
                <a:cs typeface="Arial"/>
                <a:sym typeface="Arial"/>
              </a:rPr>
              <a:t> array accesses.</a:t>
            </a:r>
            <a:endParaRPr b="0" i="0" sz="1400" u="none" cap="none" strike="noStrike">
              <a:solidFill>
                <a:srgbClr val="000000"/>
              </a:solidFill>
              <a:latin typeface="Arial"/>
              <a:ea typeface="Arial"/>
              <a:cs typeface="Arial"/>
              <a:sym typeface="Arial"/>
            </a:endParaRPr>
          </a:p>
        </p:txBody>
      </p:sp>
      <p:sp>
        <p:nvSpPr>
          <p:cNvPr id="1292" name="Google Shape;1292;p67"/>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What Type of Locality?</a:t>
            </a:r>
            <a:endParaRPr b="0" i="0" sz="1350" u="none" cap="none" strike="noStrike">
              <a:solidFill>
                <a:srgbClr val="000000"/>
              </a:solidFill>
              <a:latin typeface="Arial"/>
              <a:ea typeface="Arial"/>
              <a:cs typeface="Arial"/>
              <a:sym typeface="Arial"/>
            </a:endParaRPr>
          </a:p>
        </p:txBody>
      </p:sp>
      <p:sp>
        <p:nvSpPr>
          <p:cNvPr id="1293" name="Google Shape;1293;p67"/>
          <p:cNvSpPr txBox="1"/>
          <p:nvPr/>
        </p:nvSpPr>
        <p:spPr>
          <a:xfrm>
            <a:off x="1143360" y="4767480"/>
            <a:ext cx="1543680" cy="273240"/>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900"/>
              <a:buFont typeface="Arial"/>
              <a:buNone/>
            </a:pPr>
            <a:fld id="{00000000-1234-1234-1234-123412341234}" type="slidenum">
              <a:rPr b="0" i="0" lang="en-US" sz="900" u="none" cap="none" strike="noStrike">
                <a:solidFill>
                  <a:srgbClr val="8B8B8B"/>
                </a:solidFill>
                <a:latin typeface="Arial"/>
                <a:ea typeface="Arial"/>
                <a:cs typeface="Arial"/>
                <a:sym typeface="Arial"/>
              </a:rPr>
              <a:t>‹#›</a:t>
            </a:fld>
            <a:endParaRPr b="0" i="0" sz="1400" u="none" cap="none" strike="noStrike">
              <a:solidFill>
                <a:srgbClr val="000000"/>
              </a:solidFill>
              <a:latin typeface="Times New Roman"/>
              <a:ea typeface="Times New Roman"/>
              <a:cs typeface="Times New Roman"/>
              <a:sym typeface="Times New Roman"/>
            </a:endParaRPr>
          </a:p>
        </p:txBody>
      </p:sp>
      <p:graphicFrame>
        <p:nvGraphicFramePr>
          <p:cNvPr id="1294" name="Google Shape;1294;p67"/>
          <p:cNvGraphicFramePr/>
          <p:nvPr/>
        </p:nvGraphicFramePr>
        <p:xfrm>
          <a:off x="5429160" y="3029040"/>
          <a:ext cx="3000000" cy="3000000"/>
        </p:xfrm>
        <a:graphic>
          <a:graphicData uri="http://schemas.openxmlformats.org/drawingml/2006/table">
            <a:tbl>
              <a:tblPr>
                <a:noFill/>
                <a:tableStyleId>{B458BCF9-2079-488C-B55C-AC60C8DF011B}</a:tableStyleId>
              </a:tblPr>
              <a:tblGrid>
                <a:gridCol w="430925"/>
                <a:gridCol w="2026075"/>
              </a:tblGrid>
              <a:tr h="38845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A.</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Spatial</a:t>
                      </a:r>
                      <a:endParaRPr b="0" sz="1800" u="none" cap="none" strike="noStrike">
                        <a:solidFill>
                          <a:srgbClr val="000000"/>
                        </a:solidFill>
                        <a:latin typeface="Arial"/>
                        <a:ea typeface="Arial"/>
                        <a:cs typeface="Arial"/>
                        <a:sym typeface="Arial"/>
                      </a:endParaRPr>
                    </a:p>
                  </a:txBody>
                  <a:tcPr marT="45725" marB="45725" marR="68400" marL="68400"/>
                </a:tc>
              </a:tr>
              <a:tr h="38845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B.</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Temporal</a:t>
                      </a:r>
                      <a:endParaRPr b="0" sz="1800" u="none" cap="none" strike="noStrike">
                        <a:solidFill>
                          <a:srgbClr val="000000"/>
                        </a:solidFill>
                        <a:latin typeface="Arial"/>
                        <a:ea typeface="Arial"/>
                        <a:cs typeface="Arial"/>
                        <a:sym typeface="Arial"/>
                      </a:endParaRPr>
                    </a:p>
                  </a:txBody>
                  <a:tcPr marT="45725" marB="45725" marR="68400" marL="68400"/>
                </a:tc>
              </a:tr>
              <a:tr h="38845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C.</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Both A and B</a:t>
                      </a:r>
                      <a:endParaRPr b="0" sz="1800" u="none" cap="none"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D.</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Neither A nor B</a:t>
                      </a:r>
                      <a:endParaRPr b="0" sz="1800" u="none" cap="none" strike="noStrike">
                        <a:solidFill>
                          <a:srgbClr val="000000"/>
                        </a:solidFill>
                        <a:latin typeface="Arial"/>
                        <a:ea typeface="Arial"/>
                        <a:cs typeface="Arial"/>
                        <a:sym typeface="Arial"/>
                      </a:endParaRPr>
                    </a:p>
                  </a:txBody>
                  <a:tcPr marT="45725" marB="45725" marR="68400" marL="68400"/>
                </a:tc>
              </a:tr>
            </a:tbl>
          </a:graphicData>
        </a:graphic>
      </p:graphicFrame>
      <p:sp>
        <p:nvSpPr>
          <p:cNvPr id="1295" name="Google Shape;1295;p67"/>
          <p:cNvSpPr/>
          <p:nvPr/>
        </p:nvSpPr>
        <p:spPr>
          <a:xfrm>
            <a:off x="5467260" y="3879760"/>
            <a:ext cx="342360" cy="342360"/>
          </a:xfrm>
          <a:prstGeom prst="ellipse">
            <a:avLst/>
          </a:prstGeom>
          <a:noFill/>
          <a:ln cap="flat" cmpd="sng" w="57225">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9" name="Shape 1299"/>
        <p:cNvGrpSpPr/>
        <p:nvPr/>
      </p:nvGrpSpPr>
      <p:grpSpPr>
        <a:xfrm>
          <a:off x="0" y="0"/>
          <a:ext cx="0" cy="0"/>
          <a:chOff x="0" y="0"/>
          <a:chExt cx="0" cy="0"/>
        </a:xfrm>
      </p:grpSpPr>
      <p:sp>
        <p:nvSpPr>
          <p:cNvPr id="1300" name="Google Shape;1300;p68"/>
          <p:cNvSpPr txBox="1"/>
          <p:nvPr/>
        </p:nvSpPr>
        <p:spPr>
          <a:xfrm>
            <a:off x="1486080" y="1219200"/>
            <a:ext cx="6057000" cy="1200000"/>
          </a:xfrm>
          <a:prstGeom prst="rect">
            <a:avLst/>
          </a:prstGeom>
          <a:noFill/>
          <a:ln>
            <a:noFill/>
          </a:ln>
        </p:spPr>
        <p:txBody>
          <a:bodyPr anchorCtr="0" anchor="t" bIns="45700" lIns="91425" spcFirstLastPara="1" rIns="91425" wrap="square" tIns="45700">
            <a:noAutofit/>
          </a:bodyPr>
          <a:lstStyle/>
          <a:p>
            <a:pPr indent="-171000" lvl="0" marL="171360" marR="0" rtl="0" algn="l">
              <a:lnSpc>
                <a:spcPct val="90000"/>
              </a:lnSpc>
              <a:spcBef>
                <a:spcPts val="0"/>
              </a:spcBef>
              <a:spcAft>
                <a:spcPts val="0"/>
              </a:spcAft>
              <a:buClr>
                <a:srgbClr val="000000"/>
              </a:buClr>
              <a:buSzPts val="2000"/>
              <a:buFont typeface="Arial"/>
              <a:buChar char="•"/>
            </a:pPr>
            <a:r>
              <a:rPr b="0" i="0" lang="en-US" sz="2000" u="none" cap="none" strike="noStrike">
                <a:solidFill>
                  <a:srgbClr val="000000"/>
                </a:solidFill>
                <a:latin typeface="Arial"/>
                <a:ea typeface="Arial"/>
                <a:cs typeface="Arial"/>
                <a:sym typeface="Arial"/>
              </a:rPr>
              <a:t>Given the following address partition, how many </a:t>
            </a:r>
            <a:r>
              <a:rPr b="0" i="0" lang="en-US" sz="2000" u="none" cap="none" strike="noStrike">
                <a:solidFill>
                  <a:srgbClr val="000000"/>
                </a:solidFill>
                <a:latin typeface="Courier New"/>
                <a:ea typeface="Courier New"/>
                <a:cs typeface="Courier New"/>
                <a:sym typeface="Courier New"/>
              </a:rPr>
              <a:t>int</a:t>
            </a:r>
            <a:r>
              <a:rPr b="0" i="0" lang="en-US" sz="2000" u="none" cap="none" strike="noStrike">
                <a:solidFill>
                  <a:srgbClr val="000000"/>
                </a:solidFill>
                <a:latin typeface="Arial"/>
                <a:ea typeface="Arial"/>
                <a:cs typeface="Arial"/>
                <a:sym typeface="Arial"/>
              </a:rPr>
              <a:t> values will fit in a single data block?</a:t>
            </a:r>
            <a:endParaRPr b="0" i="0" sz="2100" u="none" cap="none" strike="noStrike">
              <a:solidFill>
                <a:srgbClr val="000000"/>
              </a:solidFill>
              <a:latin typeface="Arial"/>
              <a:ea typeface="Arial"/>
              <a:cs typeface="Arial"/>
              <a:sym typeface="Arial"/>
            </a:endParaRPr>
          </a:p>
        </p:txBody>
      </p:sp>
      <p:sp>
        <p:nvSpPr>
          <p:cNvPr id="1301" name="Google Shape;1301;p68"/>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Calculating Cache Parameters</a:t>
            </a:r>
            <a:endParaRPr b="0" i="0" sz="1350" u="none" cap="none" strike="noStrike">
              <a:solidFill>
                <a:srgbClr val="000000"/>
              </a:solidFill>
              <a:latin typeface="Arial"/>
              <a:ea typeface="Arial"/>
              <a:cs typeface="Arial"/>
              <a:sym typeface="Arial"/>
            </a:endParaRPr>
          </a:p>
        </p:txBody>
      </p:sp>
      <p:sp>
        <p:nvSpPr>
          <p:cNvPr id="1302" name="Google Shape;1302;p68"/>
          <p:cNvSpPr/>
          <p:nvPr/>
        </p:nvSpPr>
        <p:spPr>
          <a:xfrm>
            <a:off x="2301120" y="2486880"/>
            <a:ext cx="702720" cy="29556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500"/>
              <a:buFont typeface="Arial"/>
              <a:buNone/>
            </a:pPr>
            <a:r>
              <a:rPr b="0" i="1" lang="en-US" sz="1500" u="none" cap="none" strike="noStrike">
                <a:solidFill>
                  <a:srgbClr val="000000"/>
                </a:solidFill>
                <a:latin typeface="Century Gothic"/>
                <a:ea typeface="Century Gothic"/>
                <a:cs typeface="Century Gothic"/>
                <a:sym typeface="Century Gothic"/>
              </a:rPr>
              <a:t>18 </a:t>
            </a:r>
            <a:r>
              <a:rPr b="0" i="0" lang="en-US" sz="1500" u="none" cap="none" strike="noStrike">
                <a:solidFill>
                  <a:srgbClr val="000000"/>
                </a:solidFill>
                <a:latin typeface="Century Gothic"/>
                <a:ea typeface="Century Gothic"/>
                <a:cs typeface="Century Gothic"/>
                <a:sym typeface="Century Gothic"/>
              </a:rPr>
              <a:t>bits</a:t>
            </a:r>
            <a:endParaRPr b="0" i="0" sz="1800" u="none" cap="none" strike="noStrike">
              <a:solidFill>
                <a:srgbClr val="000000"/>
              </a:solidFill>
              <a:latin typeface="Arial"/>
              <a:ea typeface="Arial"/>
              <a:cs typeface="Arial"/>
              <a:sym typeface="Arial"/>
            </a:endParaRPr>
          </a:p>
        </p:txBody>
      </p:sp>
      <p:sp>
        <p:nvSpPr>
          <p:cNvPr id="1303" name="Google Shape;1303;p68"/>
          <p:cNvSpPr/>
          <p:nvPr/>
        </p:nvSpPr>
        <p:spPr>
          <a:xfrm>
            <a:off x="3133800" y="2486880"/>
            <a:ext cx="702720" cy="29556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500"/>
              <a:buFont typeface="Arial"/>
              <a:buNone/>
            </a:pPr>
            <a:r>
              <a:rPr b="0" i="1" lang="en-US" sz="1500" u="none" cap="none" strike="noStrike">
                <a:solidFill>
                  <a:srgbClr val="000000"/>
                </a:solidFill>
                <a:latin typeface="Century Gothic"/>
                <a:ea typeface="Century Gothic"/>
                <a:cs typeface="Century Gothic"/>
                <a:sym typeface="Century Gothic"/>
              </a:rPr>
              <a:t>10</a:t>
            </a:r>
            <a:r>
              <a:rPr b="0" i="0" lang="en-US" sz="1500" u="none" cap="none" strike="noStrike">
                <a:solidFill>
                  <a:srgbClr val="000000"/>
                </a:solidFill>
                <a:latin typeface="Century Gothic"/>
                <a:ea typeface="Century Gothic"/>
                <a:cs typeface="Century Gothic"/>
                <a:sym typeface="Century Gothic"/>
              </a:rPr>
              <a:t> bits</a:t>
            </a:r>
            <a:endParaRPr b="0" i="0" sz="1800" u="none" cap="none" strike="noStrike">
              <a:solidFill>
                <a:srgbClr val="000000"/>
              </a:solidFill>
              <a:latin typeface="Arial"/>
              <a:ea typeface="Arial"/>
              <a:cs typeface="Arial"/>
              <a:sym typeface="Arial"/>
            </a:endParaRPr>
          </a:p>
        </p:txBody>
      </p:sp>
      <p:sp>
        <p:nvSpPr>
          <p:cNvPr id="1304" name="Google Shape;1304;p68"/>
          <p:cNvSpPr/>
          <p:nvPr/>
        </p:nvSpPr>
        <p:spPr>
          <a:xfrm>
            <a:off x="3927600" y="2771280"/>
            <a:ext cx="856800" cy="17352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05" name="Google Shape;1305;p68"/>
          <p:cNvSpPr/>
          <p:nvPr/>
        </p:nvSpPr>
        <p:spPr>
          <a:xfrm>
            <a:off x="3070440" y="2771280"/>
            <a:ext cx="856800" cy="17352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06" name="Google Shape;1306;p68"/>
          <p:cNvSpPr/>
          <p:nvPr/>
        </p:nvSpPr>
        <p:spPr>
          <a:xfrm>
            <a:off x="2213280" y="2771280"/>
            <a:ext cx="856800" cy="17352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07" name="Google Shape;1307;p68"/>
          <p:cNvSpPr/>
          <p:nvPr/>
        </p:nvSpPr>
        <p:spPr>
          <a:xfrm>
            <a:off x="4077720" y="2486880"/>
            <a:ext cx="595800" cy="29556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500"/>
              <a:buFont typeface="Arial"/>
              <a:buNone/>
            </a:pPr>
            <a:r>
              <a:rPr b="0" i="1" lang="en-US" sz="1500" u="none" cap="none" strike="noStrike">
                <a:solidFill>
                  <a:srgbClr val="000000"/>
                </a:solidFill>
                <a:latin typeface="Century Gothic"/>
                <a:ea typeface="Century Gothic"/>
                <a:cs typeface="Century Gothic"/>
                <a:sym typeface="Century Gothic"/>
              </a:rPr>
              <a:t>4</a:t>
            </a:r>
            <a:r>
              <a:rPr b="0" i="0" lang="en-US" sz="1500" u="none" cap="none" strike="noStrike">
                <a:solidFill>
                  <a:srgbClr val="000000"/>
                </a:solidFill>
                <a:latin typeface="Century Gothic"/>
                <a:ea typeface="Century Gothic"/>
                <a:cs typeface="Century Gothic"/>
                <a:sym typeface="Century Gothic"/>
              </a:rPr>
              <a:t> bits</a:t>
            </a:r>
            <a:endParaRPr b="0" i="0" sz="1800" u="none" cap="none" strike="noStrike">
              <a:solidFill>
                <a:srgbClr val="000000"/>
              </a:solidFill>
              <a:latin typeface="Arial"/>
              <a:ea typeface="Arial"/>
              <a:cs typeface="Arial"/>
              <a:sym typeface="Arial"/>
            </a:endParaRPr>
          </a:p>
        </p:txBody>
      </p:sp>
      <p:sp>
        <p:nvSpPr>
          <p:cNvPr id="1308" name="Google Shape;1308;p68"/>
          <p:cNvSpPr/>
          <p:nvPr/>
        </p:nvSpPr>
        <p:spPr>
          <a:xfrm>
            <a:off x="4677480" y="2887560"/>
            <a:ext cx="260280" cy="25056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050"/>
              <a:buFont typeface="Arial"/>
              <a:buNone/>
            </a:pPr>
            <a:r>
              <a:rPr b="0" i="0" lang="en-US" sz="1050" u="none" cap="none" strike="noStrike">
                <a:solidFill>
                  <a:srgbClr val="000000"/>
                </a:solidFill>
                <a:latin typeface="Courier New"/>
                <a:ea typeface="Courier New"/>
                <a:cs typeface="Courier New"/>
                <a:sym typeface="Courier New"/>
              </a:rPr>
              <a:t>0</a:t>
            </a:r>
            <a:endParaRPr b="0" i="0" sz="1800" u="none" cap="none" strike="noStrike">
              <a:solidFill>
                <a:srgbClr val="000000"/>
              </a:solidFill>
              <a:latin typeface="Arial"/>
              <a:ea typeface="Arial"/>
              <a:cs typeface="Arial"/>
              <a:sym typeface="Arial"/>
            </a:endParaRPr>
          </a:p>
        </p:txBody>
      </p:sp>
      <p:sp>
        <p:nvSpPr>
          <p:cNvPr id="1309" name="Google Shape;1309;p68"/>
          <p:cNvSpPr/>
          <p:nvPr/>
        </p:nvSpPr>
        <p:spPr>
          <a:xfrm>
            <a:off x="2046897" y="2887550"/>
            <a:ext cx="439200" cy="2505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050"/>
              <a:buFont typeface="Arial"/>
              <a:buNone/>
            </a:pPr>
            <a:r>
              <a:rPr b="0" i="0" lang="en-US" sz="1050" u="none" cap="none" strike="noStrike">
                <a:solidFill>
                  <a:srgbClr val="000000"/>
                </a:solidFill>
                <a:latin typeface="Courier New"/>
                <a:ea typeface="Courier New"/>
                <a:cs typeface="Courier New"/>
                <a:sym typeface="Courier New"/>
              </a:rPr>
              <a:t>31</a:t>
            </a:r>
            <a:endParaRPr b="0" i="0" sz="1800" u="none" cap="none" strike="noStrike">
              <a:solidFill>
                <a:srgbClr val="000000"/>
              </a:solidFill>
              <a:latin typeface="Arial"/>
              <a:ea typeface="Arial"/>
              <a:cs typeface="Arial"/>
              <a:sym typeface="Arial"/>
            </a:endParaRPr>
          </a:p>
        </p:txBody>
      </p:sp>
      <p:sp>
        <p:nvSpPr>
          <p:cNvPr id="1310" name="Google Shape;1310;p68"/>
          <p:cNvSpPr/>
          <p:nvPr/>
        </p:nvSpPr>
        <p:spPr>
          <a:xfrm>
            <a:off x="2457000" y="3357000"/>
            <a:ext cx="595800" cy="27330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500"/>
              <a:buFont typeface="Arial"/>
              <a:buNone/>
            </a:pPr>
            <a:r>
              <a:rPr b="0" i="1" lang="en-US" sz="1500" u="none" cap="none" strike="noStrike">
                <a:solidFill>
                  <a:srgbClr val="000000"/>
                </a:solidFill>
                <a:latin typeface="Century Gothic"/>
                <a:ea typeface="Century Gothic"/>
                <a:cs typeface="Century Gothic"/>
                <a:sym typeface="Century Gothic"/>
              </a:rPr>
              <a:t>Tag</a:t>
            </a:r>
            <a:endParaRPr b="0" i="0" sz="1800" u="none" cap="none" strike="noStrike">
              <a:solidFill>
                <a:srgbClr val="000000"/>
              </a:solidFill>
              <a:latin typeface="Arial"/>
              <a:ea typeface="Arial"/>
              <a:cs typeface="Arial"/>
              <a:sym typeface="Arial"/>
            </a:endParaRPr>
          </a:p>
        </p:txBody>
      </p:sp>
      <p:sp>
        <p:nvSpPr>
          <p:cNvPr id="1311" name="Google Shape;1311;p68"/>
          <p:cNvSpPr/>
          <p:nvPr/>
        </p:nvSpPr>
        <p:spPr>
          <a:xfrm>
            <a:off x="3069360" y="3357000"/>
            <a:ext cx="857880" cy="52380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500"/>
              <a:buFont typeface="Arial"/>
              <a:buNone/>
            </a:pPr>
            <a:r>
              <a:rPr b="0" i="1" lang="en-US" sz="1500" u="none" cap="none" strike="noStrike">
                <a:solidFill>
                  <a:srgbClr val="000000"/>
                </a:solidFill>
                <a:latin typeface="Century Gothic"/>
                <a:ea typeface="Century Gothic"/>
                <a:cs typeface="Century Gothic"/>
                <a:sym typeface="Century Gothic"/>
              </a:rPr>
              <a:t>Set index</a:t>
            </a:r>
            <a:endParaRPr b="0" i="0" sz="1800" u="none" cap="none" strike="noStrike">
              <a:solidFill>
                <a:srgbClr val="000000"/>
              </a:solidFill>
              <a:latin typeface="Arial"/>
              <a:ea typeface="Arial"/>
              <a:cs typeface="Arial"/>
              <a:sym typeface="Arial"/>
            </a:endParaRPr>
          </a:p>
        </p:txBody>
      </p:sp>
      <p:sp>
        <p:nvSpPr>
          <p:cNvPr id="1312" name="Google Shape;1312;p68"/>
          <p:cNvSpPr/>
          <p:nvPr/>
        </p:nvSpPr>
        <p:spPr>
          <a:xfrm>
            <a:off x="3913920" y="3357000"/>
            <a:ext cx="1127880" cy="29556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500"/>
              <a:buFont typeface="Arial"/>
              <a:buNone/>
            </a:pPr>
            <a:r>
              <a:rPr b="0" i="1" lang="en-US" sz="1500" u="none" cap="none" strike="noStrike">
                <a:solidFill>
                  <a:srgbClr val="000000"/>
                </a:solidFill>
                <a:latin typeface="Century Gothic"/>
                <a:ea typeface="Century Gothic"/>
                <a:cs typeface="Century Gothic"/>
                <a:sym typeface="Century Gothic"/>
              </a:rPr>
              <a:t>Block offset</a:t>
            </a:r>
            <a:endParaRPr b="0" i="0" sz="1800" u="none" cap="none" strike="noStrike">
              <a:solidFill>
                <a:srgbClr val="000000"/>
              </a:solidFill>
              <a:latin typeface="Arial"/>
              <a:ea typeface="Arial"/>
              <a:cs typeface="Arial"/>
              <a:sym typeface="Arial"/>
            </a:endParaRPr>
          </a:p>
        </p:txBody>
      </p:sp>
      <p:sp>
        <p:nvSpPr>
          <p:cNvPr id="1313" name="Google Shape;1313;p68"/>
          <p:cNvSpPr/>
          <p:nvPr/>
        </p:nvSpPr>
        <p:spPr>
          <a:xfrm rot="5400000">
            <a:off x="2499120" y="2806920"/>
            <a:ext cx="228240" cy="79956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14" name="Google Shape;1314;p68"/>
          <p:cNvSpPr/>
          <p:nvPr/>
        </p:nvSpPr>
        <p:spPr>
          <a:xfrm rot="5400000">
            <a:off x="3356280" y="2806920"/>
            <a:ext cx="228240" cy="79956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15" name="Google Shape;1315;p68"/>
          <p:cNvSpPr/>
          <p:nvPr/>
        </p:nvSpPr>
        <p:spPr>
          <a:xfrm rot="5400000">
            <a:off x="4270680" y="2806920"/>
            <a:ext cx="228240" cy="79956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16" name="Google Shape;1316;p68"/>
          <p:cNvSpPr/>
          <p:nvPr/>
        </p:nvSpPr>
        <p:spPr>
          <a:xfrm>
            <a:off x="1143352" y="2698588"/>
            <a:ext cx="1316700" cy="3189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500"/>
              <a:buFont typeface="Arial"/>
              <a:buNone/>
            </a:pPr>
            <a:r>
              <a:rPr b="0" i="1" lang="en-US" sz="1500" u="none" cap="none" strike="noStrike">
                <a:solidFill>
                  <a:srgbClr val="000000"/>
                </a:solidFill>
                <a:latin typeface="Century Gothic"/>
                <a:ea typeface="Century Gothic"/>
                <a:cs typeface="Century Gothic"/>
                <a:sym typeface="Century Gothic"/>
              </a:rPr>
              <a:t>Address:</a:t>
            </a:r>
            <a:endParaRPr b="0" i="0" sz="1800" u="none" cap="none" strike="noStrike">
              <a:solidFill>
                <a:srgbClr val="000000"/>
              </a:solidFill>
              <a:latin typeface="Arial"/>
              <a:ea typeface="Arial"/>
              <a:cs typeface="Arial"/>
              <a:sym typeface="Arial"/>
            </a:endParaRPr>
          </a:p>
        </p:txBody>
      </p:sp>
      <p:graphicFrame>
        <p:nvGraphicFramePr>
          <p:cNvPr id="1317" name="Google Shape;1317;p68"/>
          <p:cNvGraphicFramePr/>
          <p:nvPr/>
        </p:nvGraphicFramePr>
        <p:xfrm>
          <a:off x="5200560" y="2297520"/>
          <a:ext cx="3000000" cy="3000000"/>
        </p:xfrm>
        <a:graphic>
          <a:graphicData uri="http://schemas.openxmlformats.org/drawingml/2006/table">
            <a:tbl>
              <a:tblPr>
                <a:noFill/>
                <a:tableStyleId>{B458BCF9-2079-488C-B55C-AC60C8DF011B}</a:tableStyleId>
              </a:tblPr>
              <a:tblGrid>
                <a:gridCol w="430925"/>
                <a:gridCol w="2026075"/>
              </a:tblGrid>
              <a:tr h="388450">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 of int in block</a:t>
                      </a:r>
                      <a:endParaRPr b="0" sz="1800" u="none" cap="none"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A.</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0</a:t>
                      </a:r>
                      <a:endParaRPr b="0" sz="1800" u="none" cap="none"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B.</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1</a:t>
                      </a:r>
                      <a:endParaRPr b="0" sz="1800" u="none" cap="none"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C.</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2</a:t>
                      </a:r>
                      <a:endParaRPr b="0" sz="1800" u="none" cap="none"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D.</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4</a:t>
                      </a:r>
                      <a:endParaRPr b="0" sz="1800" u="none" cap="none" strike="noStrike">
                        <a:solidFill>
                          <a:srgbClr val="000000"/>
                        </a:solidFill>
                        <a:latin typeface="Arial"/>
                        <a:ea typeface="Arial"/>
                        <a:cs typeface="Arial"/>
                        <a:sym typeface="Arial"/>
                      </a:endParaRPr>
                    </a:p>
                  </a:txBody>
                  <a:tcPr marT="45725" marB="45725" marR="68400" marL="68400"/>
                </a:tc>
              </a:tr>
              <a:tr h="62065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E.</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Unknown: We need more info</a:t>
                      </a:r>
                      <a:endParaRPr b="0" sz="1800" u="none" cap="none" strike="noStrike">
                        <a:solidFill>
                          <a:srgbClr val="000000"/>
                        </a:solidFill>
                        <a:latin typeface="Arial"/>
                        <a:ea typeface="Arial"/>
                        <a:cs typeface="Arial"/>
                        <a:sym typeface="Arial"/>
                      </a:endParaRPr>
                    </a:p>
                  </a:txBody>
                  <a:tcPr marT="45725" marB="45725" marR="68400" marL="68400"/>
                </a:tc>
              </a:tr>
            </a:tbl>
          </a:graphicData>
        </a:graphic>
      </p:graphicFrame>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1" name="Shape 1321"/>
        <p:cNvGrpSpPr/>
        <p:nvPr/>
      </p:nvGrpSpPr>
      <p:grpSpPr>
        <a:xfrm>
          <a:off x="0" y="0"/>
          <a:ext cx="0" cy="0"/>
          <a:chOff x="0" y="0"/>
          <a:chExt cx="0" cy="0"/>
        </a:xfrm>
      </p:grpSpPr>
      <p:sp>
        <p:nvSpPr>
          <p:cNvPr id="1322" name="Google Shape;1322;p69"/>
          <p:cNvSpPr txBox="1"/>
          <p:nvPr/>
        </p:nvSpPr>
        <p:spPr>
          <a:xfrm>
            <a:off x="1486080" y="1219200"/>
            <a:ext cx="6057000" cy="1200000"/>
          </a:xfrm>
          <a:prstGeom prst="rect">
            <a:avLst/>
          </a:prstGeom>
          <a:noFill/>
          <a:ln>
            <a:noFill/>
          </a:ln>
        </p:spPr>
        <p:txBody>
          <a:bodyPr anchorCtr="0" anchor="t" bIns="45700" lIns="91425" spcFirstLastPara="1" rIns="91425" wrap="square" tIns="45700">
            <a:noAutofit/>
          </a:bodyPr>
          <a:lstStyle/>
          <a:p>
            <a:pPr indent="-171000" lvl="0" marL="171359" marR="0" rtl="0" algn="l">
              <a:lnSpc>
                <a:spcPct val="90000"/>
              </a:lnSpc>
              <a:spcBef>
                <a:spcPts val="0"/>
              </a:spcBef>
              <a:spcAft>
                <a:spcPts val="0"/>
              </a:spcAft>
              <a:buClr>
                <a:srgbClr val="000000"/>
              </a:buClr>
              <a:buSzPts val="2000"/>
              <a:buFont typeface="Arial"/>
              <a:buChar char="•"/>
            </a:pPr>
            <a:r>
              <a:rPr b="0" i="0" lang="en-US" sz="2000" u="none" cap="none" strike="noStrike">
                <a:solidFill>
                  <a:srgbClr val="000000"/>
                </a:solidFill>
                <a:latin typeface="Arial"/>
                <a:ea typeface="Arial"/>
                <a:cs typeface="Arial"/>
                <a:sym typeface="Arial"/>
              </a:rPr>
              <a:t>Given the following address partition, how many </a:t>
            </a:r>
            <a:r>
              <a:rPr b="0" i="0" lang="en-US" sz="2000" u="none" cap="none" strike="noStrike">
                <a:solidFill>
                  <a:srgbClr val="000000"/>
                </a:solidFill>
                <a:latin typeface="Courier New"/>
                <a:ea typeface="Courier New"/>
                <a:cs typeface="Courier New"/>
                <a:sym typeface="Courier New"/>
              </a:rPr>
              <a:t>int</a:t>
            </a:r>
            <a:r>
              <a:rPr b="0" i="0" lang="en-US" sz="2000" u="none" cap="none" strike="noStrike">
                <a:solidFill>
                  <a:srgbClr val="000000"/>
                </a:solidFill>
                <a:latin typeface="Arial"/>
                <a:ea typeface="Arial"/>
                <a:cs typeface="Arial"/>
                <a:sym typeface="Arial"/>
              </a:rPr>
              <a:t> values will fit in a single data block?</a:t>
            </a:r>
            <a:endParaRPr b="0" i="0" sz="2100" u="none" cap="none" strike="noStrike">
              <a:solidFill>
                <a:srgbClr val="000000"/>
              </a:solidFill>
              <a:latin typeface="Arial"/>
              <a:ea typeface="Arial"/>
              <a:cs typeface="Arial"/>
              <a:sym typeface="Arial"/>
            </a:endParaRPr>
          </a:p>
        </p:txBody>
      </p:sp>
      <p:sp>
        <p:nvSpPr>
          <p:cNvPr id="1323" name="Google Shape;1323;p69"/>
          <p:cNvSpPr txBox="1"/>
          <p:nvPr/>
        </p:nvSpPr>
        <p:spPr>
          <a:xfrm>
            <a:off x="628560" y="273960"/>
            <a:ext cx="7886400" cy="9939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Calculating Cache Parameters</a:t>
            </a:r>
            <a:endParaRPr b="0" i="0" sz="1350" u="none" cap="none" strike="noStrike">
              <a:solidFill>
                <a:srgbClr val="000000"/>
              </a:solidFill>
              <a:latin typeface="Arial"/>
              <a:ea typeface="Arial"/>
              <a:cs typeface="Arial"/>
              <a:sym typeface="Arial"/>
            </a:endParaRPr>
          </a:p>
        </p:txBody>
      </p:sp>
      <p:sp>
        <p:nvSpPr>
          <p:cNvPr id="1324" name="Google Shape;1324;p69"/>
          <p:cNvSpPr/>
          <p:nvPr/>
        </p:nvSpPr>
        <p:spPr>
          <a:xfrm>
            <a:off x="2301120" y="2486880"/>
            <a:ext cx="702600" cy="29550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500"/>
              <a:buFont typeface="Arial"/>
              <a:buNone/>
            </a:pPr>
            <a:r>
              <a:rPr b="0" i="1" lang="en-US" sz="1500" u="none" cap="none" strike="noStrike">
                <a:solidFill>
                  <a:srgbClr val="000000"/>
                </a:solidFill>
                <a:latin typeface="Century Gothic"/>
                <a:ea typeface="Century Gothic"/>
                <a:cs typeface="Century Gothic"/>
                <a:sym typeface="Century Gothic"/>
              </a:rPr>
              <a:t>18 </a:t>
            </a:r>
            <a:r>
              <a:rPr b="0" i="0" lang="en-US" sz="1500" u="none" cap="none" strike="noStrike">
                <a:solidFill>
                  <a:srgbClr val="000000"/>
                </a:solidFill>
                <a:latin typeface="Century Gothic"/>
                <a:ea typeface="Century Gothic"/>
                <a:cs typeface="Century Gothic"/>
                <a:sym typeface="Century Gothic"/>
              </a:rPr>
              <a:t>bits</a:t>
            </a:r>
            <a:endParaRPr b="0" i="0" sz="1800" u="none" cap="none" strike="noStrike">
              <a:solidFill>
                <a:srgbClr val="000000"/>
              </a:solidFill>
              <a:latin typeface="Arial"/>
              <a:ea typeface="Arial"/>
              <a:cs typeface="Arial"/>
              <a:sym typeface="Arial"/>
            </a:endParaRPr>
          </a:p>
        </p:txBody>
      </p:sp>
      <p:sp>
        <p:nvSpPr>
          <p:cNvPr id="1325" name="Google Shape;1325;p69"/>
          <p:cNvSpPr/>
          <p:nvPr/>
        </p:nvSpPr>
        <p:spPr>
          <a:xfrm>
            <a:off x="3133800" y="2486880"/>
            <a:ext cx="702600" cy="29550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500"/>
              <a:buFont typeface="Arial"/>
              <a:buNone/>
            </a:pPr>
            <a:r>
              <a:rPr b="0" i="1" lang="en-US" sz="1500" u="none" cap="none" strike="noStrike">
                <a:solidFill>
                  <a:srgbClr val="000000"/>
                </a:solidFill>
                <a:latin typeface="Century Gothic"/>
                <a:ea typeface="Century Gothic"/>
                <a:cs typeface="Century Gothic"/>
                <a:sym typeface="Century Gothic"/>
              </a:rPr>
              <a:t>10</a:t>
            </a:r>
            <a:r>
              <a:rPr b="0" i="0" lang="en-US" sz="1500" u="none" cap="none" strike="noStrike">
                <a:solidFill>
                  <a:srgbClr val="000000"/>
                </a:solidFill>
                <a:latin typeface="Century Gothic"/>
                <a:ea typeface="Century Gothic"/>
                <a:cs typeface="Century Gothic"/>
                <a:sym typeface="Century Gothic"/>
              </a:rPr>
              <a:t> bits</a:t>
            </a:r>
            <a:endParaRPr b="0" i="0" sz="1800" u="none" cap="none" strike="noStrike">
              <a:solidFill>
                <a:srgbClr val="000000"/>
              </a:solidFill>
              <a:latin typeface="Arial"/>
              <a:ea typeface="Arial"/>
              <a:cs typeface="Arial"/>
              <a:sym typeface="Arial"/>
            </a:endParaRPr>
          </a:p>
        </p:txBody>
      </p:sp>
      <p:sp>
        <p:nvSpPr>
          <p:cNvPr id="1326" name="Google Shape;1326;p69"/>
          <p:cNvSpPr/>
          <p:nvPr/>
        </p:nvSpPr>
        <p:spPr>
          <a:xfrm>
            <a:off x="3927600" y="2771280"/>
            <a:ext cx="856800" cy="17340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27" name="Google Shape;1327;p69"/>
          <p:cNvSpPr/>
          <p:nvPr/>
        </p:nvSpPr>
        <p:spPr>
          <a:xfrm>
            <a:off x="3070440" y="2771280"/>
            <a:ext cx="856800" cy="17340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28" name="Google Shape;1328;p69"/>
          <p:cNvSpPr/>
          <p:nvPr/>
        </p:nvSpPr>
        <p:spPr>
          <a:xfrm>
            <a:off x="2213280" y="2771280"/>
            <a:ext cx="856800" cy="17340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29" name="Google Shape;1329;p69"/>
          <p:cNvSpPr/>
          <p:nvPr/>
        </p:nvSpPr>
        <p:spPr>
          <a:xfrm>
            <a:off x="4077720" y="2486880"/>
            <a:ext cx="595800" cy="29550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500"/>
              <a:buFont typeface="Arial"/>
              <a:buNone/>
            </a:pPr>
            <a:r>
              <a:rPr b="0" i="1" lang="en-US" sz="1500" u="none" cap="none" strike="noStrike">
                <a:solidFill>
                  <a:srgbClr val="000000"/>
                </a:solidFill>
                <a:latin typeface="Century Gothic"/>
                <a:ea typeface="Century Gothic"/>
                <a:cs typeface="Century Gothic"/>
                <a:sym typeface="Century Gothic"/>
              </a:rPr>
              <a:t>4</a:t>
            </a:r>
            <a:r>
              <a:rPr b="0" i="0" lang="en-US" sz="1500" u="none" cap="none" strike="noStrike">
                <a:solidFill>
                  <a:srgbClr val="000000"/>
                </a:solidFill>
                <a:latin typeface="Century Gothic"/>
                <a:ea typeface="Century Gothic"/>
                <a:cs typeface="Century Gothic"/>
                <a:sym typeface="Century Gothic"/>
              </a:rPr>
              <a:t> bits</a:t>
            </a:r>
            <a:endParaRPr b="0" i="0" sz="1800" u="none" cap="none" strike="noStrike">
              <a:solidFill>
                <a:srgbClr val="000000"/>
              </a:solidFill>
              <a:latin typeface="Arial"/>
              <a:ea typeface="Arial"/>
              <a:cs typeface="Arial"/>
              <a:sym typeface="Arial"/>
            </a:endParaRPr>
          </a:p>
        </p:txBody>
      </p:sp>
      <p:sp>
        <p:nvSpPr>
          <p:cNvPr id="1330" name="Google Shape;1330;p69"/>
          <p:cNvSpPr/>
          <p:nvPr/>
        </p:nvSpPr>
        <p:spPr>
          <a:xfrm>
            <a:off x="4677480" y="2887560"/>
            <a:ext cx="260400" cy="2505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050"/>
              <a:buFont typeface="Arial"/>
              <a:buNone/>
            </a:pPr>
            <a:r>
              <a:rPr b="0" i="0" lang="en-US" sz="1050" u="none" cap="none" strike="noStrike">
                <a:solidFill>
                  <a:srgbClr val="000000"/>
                </a:solidFill>
                <a:latin typeface="Courier New"/>
                <a:ea typeface="Courier New"/>
                <a:cs typeface="Courier New"/>
                <a:sym typeface="Courier New"/>
              </a:rPr>
              <a:t>0</a:t>
            </a:r>
            <a:endParaRPr b="0" i="0" sz="1800" u="none" cap="none" strike="noStrike">
              <a:solidFill>
                <a:srgbClr val="000000"/>
              </a:solidFill>
              <a:latin typeface="Arial"/>
              <a:ea typeface="Arial"/>
              <a:cs typeface="Arial"/>
              <a:sym typeface="Arial"/>
            </a:endParaRPr>
          </a:p>
        </p:txBody>
      </p:sp>
      <p:sp>
        <p:nvSpPr>
          <p:cNvPr id="1331" name="Google Shape;1331;p69"/>
          <p:cNvSpPr/>
          <p:nvPr/>
        </p:nvSpPr>
        <p:spPr>
          <a:xfrm>
            <a:off x="2046897" y="2887550"/>
            <a:ext cx="439200" cy="2505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050"/>
              <a:buFont typeface="Arial"/>
              <a:buNone/>
            </a:pPr>
            <a:r>
              <a:rPr b="0" i="0" lang="en-US" sz="1050" u="none" cap="none" strike="noStrike">
                <a:solidFill>
                  <a:srgbClr val="000000"/>
                </a:solidFill>
                <a:latin typeface="Courier New"/>
                <a:ea typeface="Courier New"/>
                <a:cs typeface="Courier New"/>
                <a:sym typeface="Courier New"/>
              </a:rPr>
              <a:t>31</a:t>
            </a:r>
            <a:endParaRPr b="0" i="0" sz="1800" u="none" cap="none" strike="noStrike">
              <a:solidFill>
                <a:srgbClr val="000000"/>
              </a:solidFill>
              <a:latin typeface="Arial"/>
              <a:ea typeface="Arial"/>
              <a:cs typeface="Arial"/>
              <a:sym typeface="Arial"/>
            </a:endParaRPr>
          </a:p>
        </p:txBody>
      </p:sp>
      <p:sp>
        <p:nvSpPr>
          <p:cNvPr id="1332" name="Google Shape;1332;p69"/>
          <p:cNvSpPr/>
          <p:nvPr/>
        </p:nvSpPr>
        <p:spPr>
          <a:xfrm>
            <a:off x="2457000" y="3357000"/>
            <a:ext cx="595800" cy="27330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500"/>
              <a:buFont typeface="Arial"/>
              <a:buNone/>
            </a:pPr>
            <a:r>
              <a:rPr b="0" i="1" lang="en-US" sz="1500" u="none" cap="none" strike="noStrike">
                <a:solidFill>
                  <a:srgbClr val="000000"/>
                </a:solidFill>
                <a:latin typeface="Century Gothic"/>
                <a:ea typeface="Century Gothic"/>
                <a:cs typeface="Century Gothic"/>
                <a:sym typeface="Century Gothic"/>
              </a:rPr>
              <a:t>Tag</a:t>
            </a:r>
            <a:endParaRPr b="0" i="0" sz="1800" u="none" cap="none" strike="noStrike">
              <a:solidFill>
                <a:srgbClr val="000000"/>
              </a:solidFill>
              <a:latin typeface="Arial"/>
              <a:ea typeface="Arial"/>
              <a:cs typeface="Arial"/>
              <a:sym typeface="Arial"/>
            </a:endParaRPr>
          </a:p>
        </p:txBody>
      </p:sp>
      <p:sp>
        <p:nvSpPr>
          <p:cNvPr id="1333" name="Google Shape;1333;p69"/>
          <p:cNvSpPr/>
          <p:nvPr/>
        </p:nvSpPr>
        <p:spPr>
          <a:xfrm>
            <a:off x="3069360" y="3357000"/>
            <a:ext cx="858000" cy="52380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500"/>
              <a:buFont typeface="Arial"/>
              <a:buNone/>
            </a:pPr>
            <a:r>
              <a:rPr b="0" i="1" lang="en-US" sz="1500" u="none" cap="none" strike="noStrike">
                <a:solidFill>
                  <a:srgbClr val="000000"/>
                </a:solidFill>
                <a:latin typeface="Century Gothic"/>
                <a:ea typeface="Century Gothic"/>
                <a:cs typeface="Century Gothic"/>
                <a:sym typeface="Century Gothic"/>
              </a:rPr>
              <a:t>Set index</a:t>
            </a:r>
            <a:endParaRPr b="0" i="0" sz="1800" u="none" cap="none" strike="noStrike">
              <a:solidFill>
                <a:srgbClr val="000000"/>
              </a:solidFill>
              <a:latin typeface="Arial"/>
              <a:ea typeface="Arial"/>
              <a:cs typeface="Arial"/>
              <a:sym typeface="Arial"/>
            </a:endParaRPr>
          </a:p>
        </p:txBody>
      </p:sp>
      <p:sp>
        <p:nvSpPr>
          <p:cNvPr id="1334" name="Google Shape;1334;p69"/>
          <p:cNvSpPr/>
          <p:nvPr/>
        </p:nvSpPr>
        <p:spPr>
          <a:xfrm>
            <a:off x="3913920" y="3357000"/>
            <a:ext cx="1128000" cy="29550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500"/>
              <a:buFont typeface="Arial"/>
              <a:buNone/>
            </a:pPr>
            <a:r>
              <a:rPr b="0" i="1" lang="en-US" sz="1500" u="none" cap="none" strike="noStrike">
                <a:solidFill>
                  <a:srgbClr val="000000"/>
                </a:solidFill>
                <a:latin typeface="Century Gothic"/>
                <a:ea typeface="Century Gothic"/>
                <a:cs typeface="Century Gothic"/>
                <a:sym typeface="Century Gothic"/>
              </a:rPr>
              <a:t>Block offset</a:t>
            </a:r>
            <a:endParaRPr b="0" i="0" sz="1800" u="none" cap="none" strike="noStrike">
              <a:solidFill>
                <a:srgbClr val="000000"/>
              </a:solidFill>
              <a:latin typeface="Arial"/>
              <a:ea typeface="Arial"/>
              <a:cs typeface="Arial"/>
              <a:sym typeface="Arial"/>
            </a:endParaRPr>
          </a:p>
        </p:txBody>
      </p:sp>
      <p:sp>
        <p:nvSpPr>
          <p:cNvPr id="1335" name="Google Shape;1335;p69"/>
          <p:cNvSpPr/>
          <p:nvPr/>
        </p:nvSpPr>
        <p:spPr>
          <a:xfrm rot="5400000">
            <a:off x="2499120" y="2806980"/>
            <a:ext cx="228300" cy="79950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36" name="Google Shape;1336;p69"/>
          <p:cNvSpPr/>
          <p:nvPr/>
        </p:nvSpPr>
        <p:spPr>
          <a:xfrm rot="5400000">
            <a:off x="3356280" y="2806980"/>
            <a:ext cx="228300" cy="79950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37" name="Google Shape;1337;p69"/>
          <p:cNvSpPr/>
          <p:nvPr/>
        </p:nvSpPr>
        <p:spPr>
          <a:xfrm rot="5400000">
            <a:off x="4270680" y="2806980"/>
            <a:ext cx="228300" cy="79950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38" name="Google Shape;1338;p69"/>
          <p:cNvSpPr/>
          <p:nvPr/>
        </p:nvSpPr>
        <p:spPr>
          <a:xfrm>
            <a:off x="1143352" y="2698588"/>
            <a:ext cx="1316700" cy="3189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500"/>
              <a:buFont typeface="Arial"/>
              <a:buNone/>
            </a:pPr>
            <a:r>
              <a:rPr b="0" i="1" lang="en-US" sz="1500" u="none" cap="none" strike="noStrike">
                <a:solidFill>
                  <a:srgbClr val="000000"/>
                </a:solidFill>
                <a:latin typeface="Century Gothic"/>
                <a:ea typeface="Century Gothic"/>
                <a:cs typeface="Century Gothic"/>
                <a:sym typeface="Century Gothic"/>
              </a:rPr>
              <a:t>Address:</a:t>
            </a:r>
            <a:endParaRPr b="0" i="0" sz="1800" u="none" cap="none" strike="noStrike">
              <a:solidFill>
                <a:srgbClr val="000000"/>
              </a:solidFill>
              <a:latin typeface="Arial"/>
              <a:ea typeface="Arial"/>
              <a:cs typeface="Arial"/>
              <a:sym typeface="Arial"/>
            </a:endParaRPr>
          </a:p>
        </p:txBody>
      </p:sp>
      <p:graphicFrame>
        <p:nvGraphicFramePr>
          <p:cNvPr id="1339" name="Google Shape;1339;p69"/>
          <p:cNvGraphicFramePr/>
          <p:nvPr/>
        </p:nvGraphicFramePr>
        <p:xfrm>
          <a:off x="5200560" y="2297520"/>
          <a:ext cx="3000000" cy="3000000"/>
        </p:xfrm>
        <a:graphic>
          <a:graphicData uri="http://schemas.openxmlformats.org/drawingml/2006/table">
            <a:tbl>
              <a:tblPr>
                <a:noFill/>
                <a:tableStyleId>{B458BCF9-2079-488C-B55C-AC60C8DF011B}</a:tableStyleId>
              </a:tblPr>
              <a:tblGrid>
                <a:gridCol w="430925"/>
                <a:gridCol w="2026075"/>
              </a:tblGrid>
              <a:tr h="388450">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 of int in block</a:t>
                      </a:r>
                      <a:endParaRPr b="0" sz="1800" u="none" cap="none"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A.</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0</a:t>
                      </a:r>
                      <a:endParaRPr b="0" sz="1800" u="none" cap="none"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B.</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1</a:t>
                      </a:r>
                      <a:endParaRPr b="0" sz="1800" u="none" cap="none"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C.</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2</a:t>
                      </a:r>
                      <a:endParaRPr b="0" sz="1800" u="none" cap="none"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D.</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4</a:t>
                      </a:r>
                      <a:endParaRPr b="0" sz="1800" u="none" cap="none" strike="noStrike">
                        <a:solidFill>
                          <a:srgbClr val="000000"/>
                        </a:solidFill>
                        <a:latin typeface="Arial"/>
                        <a:ea typeface="Arial"/>
                        <a:cs typeface="Arial"/>
                        <a:sym typeface="Arial"/>
                      </a:endParaRPr>
                    </a:p>
                  </a:txBody>
                  <a:tcPr marT="45725" marB="45725" marR="68400" marL="68400"/>
                </a:tc>
              </a:tr>
              <a:tr h="62065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E.</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Unknown: We need more info</a:t>
                      </a:r>
                      <a:endParaRPr b="0" sz="1800" u="none" cap="none" strike="noStrike">
                        <a:solidFill>
                          <a:srgbClr val="000000"/>
                        </a:solidFill>
                        <a:latin typeface="Arial"/>
                        <a:ea typeface="Arial"/>
                        <a:cs typeface="Arial"/>
                        <a:sym typeface="Arial"/>
                      </a:endParaRPr>
                    </a:p>
                  </a:txBody>
                  <a:tcPr marT="45725" marB="45725" marR="68400" marL="68400"/>
                </a:tc>
              </a:tr>
            </a:tbl>
          </a:graphicData>
        </a:graphic>
      </p:graphicFrame>
      <p:sp>
        <p:nvSpPr>
          <p:cNvPr id="1340" name="Google Shape;1340;p69"/>
          <p:cNvSpPr/>
          <p:nvPr/>
        </p:nvSpPr>
        <p:spPr>
          <a:xfrm>
            <a:off x="5200560" y="3928625"/>
            <a:ext cx="342300" cy="342300"/>
          </a:xfrm>
          <a:prstGeom prst="ellipse">
            <a:avLst/>
          </a:prstGeom>
          <a:noFill/>
          <a:ln cap="flat" cmpd="sng" w="57225">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7"/>
          <p:cNvSpPr txBox="1"/>
          <p:nvPr>
            <p:ph type="title"/>
          </p:nvPr>
        </p:nvSpPr>
        <p:spPr>
          <a:xfrm>
            <a:off x="722312" y="3305175"/>
            <a:ext cx="7772400" cy="1021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3000"/>
              <a:buFont typeface="Arial"/>
              <a:buNone/>
            </a:pPr>
            <a:r>
              <a:rPr lang="en-US"/>
              <a:t>Cache Concepts</a:t>
            </a:r>
            <a:endParaRPr/>
          </a:p>
        </p:txBody>
      </p:sp>
    </p:spTree>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4" name="Shape 1344"/>
        <p:cNvGrpSpPr/>
        <p:nvPr/>
      </p:nvGrpSpPr>
      <p:grpSpPr>
        <a:xfrm>
          <a:off x="0" y="0"/>
          <a:ext cx="0" cy="0"/>
          <a:chOff x="0" y="0"/>
          <a:chExt cx="0" cy="0"/>
        </a:xfrm>
      </p:grpSpPr>
      <p:sp>
        <p:nvSpPr>
          <p:cNvPr id="1345" name="Google Shape;1345;p70"/>
          <p:cNvSpPr txBox="1"/>
          <p:nvPr/>
        </p:nvSpPr>
        <p:spPr>
          <a:xfrm>
            <a:off x="1486080" y="914400"/>
            <a:ext cx="6057000" cy="628200"/>
          </a:xfrm>
          <a:prstGeom prst="rect">
            <a:avLst/>
          </a:prstGeom>
          <a:noFill/>
          <a:ln>
            <a:noFill/>
          </a:ln>
        </p:spPr>
        <p:txBody>
          <a:bodyPr anchorCtr="0" anchor="t" bIns="45700" lIns="91425" spcFirstLastPara="1" rIns="91425" wrap="square" tIns="45700">
            <a:noAutofit/>
          </a:bodyPr>
          <a:lstStyle/>
          <a:p>
            <a:pPr indent="-171000" lvl="0" marL="171360" marR="0" rtl="0" algn="l">
              <a:lnSpc>
                <a:spcPct val="90000"/>
              </a:lnSpc>
              <a:spcBef>
                <a:spcPts val="0"/>
              </a:spcBef>
              <a:spcAft>
                <a:spcPts val="0"/>
              </a:spcAft>
              <a:buClr>
                <a:srgbClr val="000000"/>
              </a:buClr>
              <a:buSzPts val="1800"/>
              <a:buFont typeface="Arial"/>
              <a:buChar char="•"/>
            </a:pPr>
            <a:r>
              <a:rPr b="0" i="0" lang="en-US" sz="1800" u="none" cap="none" strike="noStrike">
                <a:solidFill>
                  <a:srgbClr val="000000"/>
                </a:solidFill>
                <a:latin typeface="Arial"/>
                <a:ea typeface="Arial"/>
                <a:cs typeface="Arial"/>
                <a:sym typeface="Arial"/>
              </a:rPr>
              <a:t>Assuming a 32-bit address (i.e. m=32), how many bits are used for tag (t), set index (s), and block offset (b).</a:t>
            </a:r>
            <a:endParaRPr b="0" i="0" sz="2100" u="none" cap="none" strike="noStrike">
              <a:solidFill>
                <a:srgbClr val="000000"/>
              </a:solidFill>
              <a:latin typeface="Arial"/>
              <a:ea typeface="Arial"/>
              <a:cs typeface="Arial"/>
              <a:sym typeface="Arial"/>
            </a:endParaRPr>
          </a:p>
        </p:txBody>
      </p:sp>
      <p:sp>
        <p:nvSpPr>
          <p:cNvPr id="1346" name="Google Shape;1346;p70"/>
          <p:cNvSpPr txBox="1"/>
          <p:nvPr/>
        </p:nvSpPr>
        <p:spPr>
          <a:xfrm>
            <a:off x="628550" y="273952"/>
            <a:ext cx="7886400" cy="7890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Direct-Mapped Cache Example</a:t>
            </a:r>
            <a:endParaRPr b="0" i="0" sz="1350" u="none" cap="none" strike="noStrike">
              <a:solidFill>
                <a:srgbClr val="000000"/>
              </a:solidFill>
              <a:latin typeface="Arial"/>
              <a:ea typeface="Arial"/>
              <a:cs typeface="Arial"/>
              <a:sym typeface="Arial"/>
            </a:endParaRPr>
          </a:p>
        </p:txBody>
      </p:sp>
      <p:sp>
        <p:nvSpPr>
          <p:cNvPr id="1347" name="Google Shape;1347;p70"/>
          <p:cNvSpPr txBox="1"/>
          <p:nvPr/>
        </p:nvSpPr>
        <p:spPr>
          <a:xfrm>
            <a:off x="2397126" y="4361100"/>
            <a:ext cx="414300" cy="1734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1348" name="Google Shape;1348;p70"/>
          <p:cNvSpPr/>
          <p:nvPr/>
        </p:nvSpPr>
        <p:spPr>
          <a:xfrm>
            <a:off x="1863720" y="2093040"/>
            <a:ext cx="3199680" cy="34236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49" name="Google Shape;1349;p70"/>
          <p:cNvSpPr/>
          <p:nvPr/>
        </p:nvSpPr>
        <p:spPr>
          <a:xfrm>
            <a:off x="1863720" y="2503800"/>
            <a:ext cx="3199680" cy="34236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50" name="Google Shape;1350;p70"/>
          <p:cNvSpPr/>
          <p:nvPr/>
        </p:nvSpPr>
        <p:spPr>
          <a:xfrm>
            <a:off x="1892552" y="2150275"/>
            <a:ext cx="5424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Valid</a:t>
            </a:r>
            <a:endParaRPr b="0" i="0" sz="1800" u="none" cap="none" strike="noStrike">
              <a:solidFill>
                <a:srgbClr val="000000"/>
              </a:solidFill>
              <a:latin typeface="Arial"/>
              <a:ea typeface="Arial"/>
              <a:cs typeface="Arial"/>
              <a:sym typeface="Arial"/>
            </a:endParaRPr>
          </a:p>
        </p:txBody>
      </p:sp>
      <p:sp>
        <p:nvSpPr>
          <p:cNvPr id="1351" name="Google Shape;1351;p70"/>
          <p:cNvSpPr/>
          <p:nvPr/>
        </p:nvSpPr>
        <p:spPr>
          <a:xfrm>
            <a:off x="1892652" y="2561050"/>
            <a:ext cx="5424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Valid</a:t>
            </a:r>
            <a:endParaRPr b="0" i="0" sz="1800" u="none" cap="none" strike="noStrike">
              <a:solidFill>
                <a:srgbClr val="000000"/>
              </a:solidFill>
              <a:latin typeface="Arial"/>
              <a:ea typeface="Arial"/>
              <a:cs typeface="Arial"/>
              <a:sym typeface="Arial"/>
            </a:endParaRPr>
          </a:p>
        </p:txBody>
      </p:sp>
      <p:sp>
        <p:nvSpPr>
          <p:cNvPr id="1352" name="Google Shape;1352;p70"/>
          <p:cNvSpPr/>
          <p:nvPr/>
        </p:nvSpPr>
        <p:spPr>
          <a:xfrm>
            <a:off x="2549520" y="2150280"/>
            <a:ext cx="68544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Tag</a:t>
            </a:r>
            <a:endParaRPr b="0" i="0" sz="1800" u="none" cap="none" strike="noStrike">
              <a:solidFill>
                <a:srgbClr val="000000"/>
              </a:solidFill>
              <a:latin typeface="Arial"/>
              <a:ea typeface="Arial"/>
              <a:cs typeface="Arial"/>
              <a:sym typeface="Arial"/>
            </a:endParaRPr>
          </a:p>
        </p:txBody>
      </p:sp>
      <p:sp>
        <p:nvSpPr>
          <p:cNvPr id="1353" name="Google Shape;1353;p70"/>
          <p:cNvSpPr/>
          <p:nvPr/>
        </p:nvSpPr>
        <p:spPr>
          <a:xfrm>
            <a:off x="2549520" y="2561040"/>
            <a:ext cx="68544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Tag</a:t>
            </a:r>
            <a:endParaRPr b="0" i="0" sz="1800" u="none" cap="none" strike="noStrike">
              <a:solidFill>
                <a:srgbClr val="000000"/>
              </a:solidFill>
              <a:latin typeface="Arial"/>
              <a:ea typeface="Arial"/>
              <a:cs typeface="Arial"/>
              <a:sym typeface="Arial"/>
            </a:endParaRPr>
          </a:p>
        </p:txBody>
      </p:sp>
      <p:sp>
        <p:nvSpPr>
          <p:cNvPr id="1354" name="Google Shape;1354;p70"/>
          <p:cNvSpPr/>
          <p:nvPr/>
        </p:nvSpPr>
        <p:spPr>
          <a:xfrm>
            <a:off x="1261800" y="2115000"/>
            <a:ext cx="626040" cy="29628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Set 0:</a:t>
            </a:r>
            <a:endParaRPr b="0" i="0" sz="1800" u="none" cap="none" strike="noStrike">
              <a:solidFill>
                <a:srgbClr val="000000"/>
              </a:solidFill>
              <a:latin typeface="Arial"/>
              <a:ea typeface="Arial"/>
              <a:cs typeface="Arial"/>
              <a:sym typeface="Arial"/>
            </a:endParaRPr>
          </a:p>
        </p:txBody>
      </p:sp>
      <p:sp>
        <p:nvSpPr>
          <p:cNvPr id="1355" name="Google Shape;1355;p70"/>
          <p:cNvSpPr/>
          <p:nvPr/>
        </p:nvSpPr>
        <p:spPr>
          <a:xfrm>
            <a:off x="1261800" y="2539080"/>
            <a:ext cx="626040" cy="29628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Set 1:</a:t>
            </a:r>
            <a:endParaRPr b="0" i="0" sz="1800" u="none" cap="none" strike="noStrike">
              <a:solidFill>
                <a:srgbClr val="000000"/>
              </a:solidFill>
              <a:latin typeface="Arial"/>
              <a:ea typeface="Arial"/>
              <a:cs typeface="Arial"/>
              <a:sym typeface="Arial"/>
            </a:endParaRPr>
          </a:p>
        </p:txBody>
      </p:sp>
      <p:sp>
        <p:nvSpPr>
          <p:cNvPr id="1356" name="Google Shape;1356;p70"/>
          <p:cNvSpPr/>
          <p:nvPr/>
        </p:nvSpPr>
        <p:spPr>
          <a:xfrm>
            <a:off x="5121360" y="2093040"/>
            <a:ext cx="113760" cy="353160"/>
          </a:xfrm>
          <a:prstGeom prst="rightBrace">
            <a:avLst>
              <a:gd fmla="val 25781"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57" name="Google Shape;1357;p70"/>
          <p:cNvSpPr/>
          <p:nvPr/>
        </p:nvSpPr>
        <p:spPr>
          <a:xfrm>
            <a:off x="5258880" y="2115000"/>
            <a:ext cx="1595520" cy="29628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1" lang="en-US" sz="1350" u="none" cap="none" strike="noStrike">
                <a:solidFill>
                  <a:srgbClr val="000000"/>
                </a:solidFill>
                <a:latin typeface="Century Gothic"/>
                <a:ea typeface="Century Gothic"/>
                <a:cs typeface="Century Gothic"/>
                <a:sym typeface="Century Gothic"/>
              </a:rPr>
              <a:t>E = 1</a:t>
            </a:r>
            <a:r>
              <a:rPr b="0" i="0" lang="en-US" sz="1350" u="none" cap="none" strike="noStrike">
                <a:solidFill>
                  <a:srgbClr val="000000"/>
                </a:solidFill>
                <a:latin typeface="Century Gothic"/>
                <a:ea typeface="Century Gothic"/>
                <a:cs typeface="Century Gothic"/>
                <a:sym typeface="Century Gothic"/>
              </a:rPr>
              <a:t>  lines per set</a:t>
            </a:r>
            <a:endParaRPr b="0" i="0" sz="1800" u="none" cap="none" strike="noStrike">
              <a:solidFill>
                <a:srgbClr val="000000"/>
              </a:solidFill>
              <a:latin typeface="Arial"/>
              <a:ea typeface="Arial"/>
              <a:cs typeface="Arial"/>
              <a:sym typeface="Arial"/>
            </a:endParaRPr>
          </a:p>
        </p:txBody>
      </p:sp>
      <p:sp>
        <p:nvSpPr>
          <p:cNvPr id="1358" name="Google Shape;1358;p70"/>
          <p:cNvSpPr/>
          <p:nvPr/>
        </p:nvSpPr>
        <p:spPr>
          <a:xfrm>
            <a:off x="3349800" y="2150280"/>
            <a:ext cx="154260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Cache block</a:t>
            </a:r>
            <a:endParaRPr b="0" i="0" sz="1800" u="none" cap="none" strike="noStrike">
              <a:solidFill>
                <a:srgbClr val="000000"/>
              </a:solidFill>
              <a:latin typeface="Arial"/>
              <a:ea typeface="Arial"/>
              <a:cs typeface="Arial"/>
              <a:sym typeface="Arial"/>
            </a:endParaRPr>
          </a:p>
        </p:txBody>
      </p:sp>
      <p:sp>
        <p:nvSpPr>
          <p:cNvPr id="1359" name="Google Shape;1359;p70"/>
          <p:cNvSpPr/>
          <p:nvPr/>
        </p:nvSpPr>
        <p:spPr>
          <a:xfrm>
            <a:off x="3349800" y="2550240"/>
            <a:ext cx="154260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Cache block</a:t>
            </a:r>
            <a:endParaRPr b="0" i="0" sz="1800" u="none" cap="none" strike="noStrike">
              <a:solidFill>
                <a:srgbClr val="000000"/>
              </a:solidFill>
              <a:latin typeface="Arial"/>
              <a:ea typeface="Arial"/>
              <a:cs typeface="Arial"/>
              <a:sym typeface="Arial"/>
            </a:endParaRPr>
          </a:p>
        </p:txBody>
      </p:sp>
      <p:sp>
        <p:nvSpPr>
          <p:cNvPr id="1360" name="Google Shape;1360;p70"/>
          <p:cNvSpPr/>
          <p:nvPr/>
        </p:nvSpPr>
        <p:spPr>
          <a:xfrm rot="-5400000">
            <a:off x="4016880" y="1214640"/>
            <a:ext cx="113760" cy="1485360"/>
          </a:xfrm>
          <a:prstGeom prst="rightBrace">
            <a:avLst>
              <a:gd fmla="val 108333" name="adj1"/>
              <a:gd fmla="val 52319"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61" name="Google Shape;1361;p70"/>
          <p:cNvSpPr/>
          <p:nvPr/>
        </p:nvSpPr>
        <p:spPr>
          <a:xfrm>
            <a:off x="3585948" y="1489325"/>
            <a:ext cx="1306500" cy="4557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200"/>
              <a:buFont typeface="Arial"/>
              <a:buNone/>
            </a:pPr>
            <a:r>
              <a:rPr b="0" i="1" lang="en-US" sz="1200" u="none" cap="none" strike="noStrike">
                <a:solidFill>
                  <a:srgbClr val="000000"/>
                </a:solidFill>
                <a:latin typeface="Century Gothic"/>
                <a:ea typeface="Century Gothic"/>
                <a:cs typeface="Century Gothic"/>
                <a:sym typeface="Century Gothic"/>
              </a:rPr>
              <a:t>8  </a:t>
            </a:r>
            <a:r>
              <a:rPr b="0" i="0" lang="en-US" sz="1200" u="none" cap="none" strike="noStrike">
                <a:solidFill>
                  <a:srgbClr val="000000"/>
                </a:solidFill>
                <a:latin typeface="Century Gothic"/>
                <a:ea typeface="Century Gothic"/>
                <a:cs typeface="Century Gothic"/>
                <a:sym typeface="Century Gothic"/>
              </a:rPr>
              <a:t>bytes</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000000"/>
                </a:solidFill>
                <a:latin typeface="Century Gothic"/>
                <a:ea typeface="Century Gothic"/>
                <a:cs typeface="Century Gothic"/>
                <a:sym typeface="Century Gothic"/>
              </a:rPr>
              <a:t>per data block</a:t>
            </a:r>
            <a:endParaRPr b="0" i="0" sz="1800" u="none" cap="none" strike="noStrike">
              <a:solidFill>
                <a:srgbClr val="000000"/>
              </a:solidFill>
              <a:latin typeface="Arial"/>
              <a:ea typeface="Arial"/>
              <a:cs typeface="Arial"/>
              <a:sym typeface="Arial"/>
            </a:endParaRPr>
          </a:p>
        </p:txBody>
      </p:sp>
      <p:sp>
        <p:nvSpPr>
          <p:cNvPr id="1362" name="Google Shape;1362;p70"/>
          <p:cNvSpPr/>
          <p:nvPr/>
        </p:nvSpPr>
        <p:spPr>
          <a:xfrm>
            <a:off x="1863720" y="2903760"/>
            <a:ext cx="3199680" cy="34236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63" name="Google Shape;1363;p70"/>
          <p:cNvSpPr/>
          <p:nvPr/>
        </p:nvSpPr>
        <p:spPr>
          <a:xfrm>
            <a:off x="1863720" y="3314520"/>
            <a:ext cx="3199680" cy="34236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64" name="Google Shape;1364;p70"/>
          <p:cNvSpPr/>
          <p:nvPr/>
        </p:nvSpPr>
        <p:spPr>
          <a:xfrm>
            <a:off x="1892651" y="2961000"/>
            <a:ext cx="5424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Valid</a:t>
            </a:r>
            <a:endParaRPr b="0" i="0" sz="1800" u="none" cap="none" strike="noStrike">
              <a:solidFill>
                <a:srgbClr val="000000"/>
              </a:solidFill>
              <a:latin typeface="Arial"/>
              <a:ea typeface="Arial"/>
              <a:cs typeface="Arial"/>
              <a:sym typeface="Arial"/>
            </a:endParaRPr>
          </a:p>
        </p:txBody>
      </p:sp>
      <p:sp>
        <p:nvSpPr>
          <p:cNvPr id="1365" name="Google Shape;1365;p70"/>
          <p:cNvSpPr/>
          <p:nvPr/>
        </p:nvSpPr>
        <p:spPr>
          <a:xfrm>
            <a:off x="1892552" y="3371750"/>
            <a:ext cx="5424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Valid</a:t>
            </a:r>
            <a:endParaRPr b="0" i="0" sz="1800" u="none" cap="none" strike="noStrike">
              <a:solidFill>
                <a:srgbClr val="000000"/>
              </a:solidFill>
              <a:latin typeface="Arial"/>
              <a:ea typeface="Arial"/>
              <a:cs typeface="Arial"/>
              <a:sym typeface="Arial"/>
            </a:endParaRPr>
          </a:p>
        </p:txBody>
      </p:sp>
      <p:sp>
        <p:nvSpPr>
          <p:cNvPr id="1366" name="Google Shape;1366;p70"/>
          <p:cNvSpPr/>
          <p:nvPr/>
        </p:nvSpPr>
        <p:spPr>
          <a:xfrm>
            <a:off x="2549520" y="2961000"/>
            <a:ext cx="68544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Tag</a:t>
            </a:r>
            <a:endParaRPr b="0" i="0" sz="1800" u="none" cap="none" strike="noStrike">
              <a:solidFill>
                <a:srgbClr val="000000"/>
              </a:solidFill>
              <a:latin typeface="Arial"/>
              <a:ea typeface="Arial"/>
              <a:cs typeface="Arial"/>
              <a:sym typeface="Arial"/>
            </a:endParaRPr>
          </a:p>
        </p:txBody>
      </p:sp>
      <p:sp>
        <p:nvSpPr>
          <p:cNvPr id="1367" name="Google Shape;1367;p70"/>
          <p:cNvSpPr/>
          <p:nvPr/>
        </p:nvSpPr>
        <p:spPr>
          <a:xfrm>
            <a:off x="2549520" y="3371760"/>
            <a:ext cx="68544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Tag</a:t>
            </a:r>
            <a:endParaRPr b="0" i="0" sz="1800" u="none" cap="none" strike="noStrike">
              <a:solidFill>
                <a:srgbClr val="000000"/>
              </a:solidFill>
              <a:latin typeface="Arial"/>
              <a:ea typeface="Arial"/>
              <a:cs typeface="Arial"/>
              <a:sym typeface="Arial"/>
            </a:endParaRPr>
          </a:p>
        </p:txBody>
      </p:sp>
      <p:sp>
        <p:nvSpPr>
          <p:cNvPr id="1368" name="Google Shape;1368;p70"/>
          <p:cNvSpPr/>
          <p:nvPr/>
        </p:nvSpPr>
        <p:spPr>
          <a:xfrm>
            <a:off x="1261800" y="2926080"/>
            <a:ext cx="626040" cy="29628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Set 2:</a:t>
            </a:r>
            <a:endParaRPr b="0" i="0" sz="1800" u="none" cap="none" strike="noStrike">
              <a:solidFill>
                <a:srgbClr val="000000"/>
              </a:solidFill>
              <a:latin typeface="Arial"/>
              <a:ea typeface="Arial"/>
              <a:cs typeface="Arial"/>
              <a:sym typeface="Arial"/>
            </a:endParaRPr>
          </a:p>
        </p:txBody>
      </p:sp>
      <p:sp>
        <p:nvSpPr>
          <p:cNvPr id="1369" name="Google Shape;1369;p70"/>
          <p:cNvSpPr/>
          <p:nvPr/>
        </p:nvSpPr>
        <p:spPr>
          <a:xfrm>
            <a:off x="1261800" y="3349800"/>
            <a:ext cx="626040" cy="29628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Set 3:</a:t>
            </a:r>
            <a:endParaRPr b="0" i="0" sz="1800" u="none" cap="none" strike="noStrike">
              <a:solidFill>
                <a:srgbClr val="000000"/>
              </a:solidFill>
              <a:latin typeface="Arial"/>
              <a:ea typeface="Arial"/>
              <a:cs typeface="Arial"/>
              <a:sym typeface="Arial"/>
            </a:endParaRPr>
          </a:p>
        </p:txBody>
      </p:sp>
      <p:sp>
        <p:nvSpPr>
          <p:cNvPr id="1370" name="Google Shape;1370;p70"/>
          <p:cNvSpPr/>
          <p:nvPr/>
        </p:nvSpPr>
        <p:spPr>
          <a:xfrm>
            <a:off x="3349800" y="2961000"/>
            <a:ext cx="154260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Cache block</a:t>
            </a:r>
            <a:endParaRPr b="0" i="0" sz="1800" u="none" cap="none" strike="noStrike">
              <a:solidFill>
                <a:srgbClr val="000000"/>
              </a:solidFill>
              <a:latin typeface="Arial"/>
              <a:ea typeface="Arial"/>
              <a:cs typeface="Arial"/>
              <a:sym typeface="Arial"/>
            </a:endParaRPr>
          </a:p>
        </p:txBody>
      </p:sp>
      <p:sp>
        <p:nvSpPr>
          <p:cNvPr id="1371" name="Google Shape;1371;p70"/>
          <p:cNvSpPr/>
          <p:nvPr/>
        </p:nvSpPr>
        <p:spPr>
          <a:xfrm>
            <a:off x="3349800" y="3360960"/>
            <a:ext cx="154260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Cache block</a:t>
            </a:r>
            <a:endParaRPr b="0" i="0" sz="1800" u="none" cap="none" strike="noStrike">
              <a:solidFill>
                <a:srgbClr val="000000"/>
              </a:solidFill>
              <a:latin typeface="Arial"/>
              <a:ea typeface="Arial"/>
              <a:cs typeface="Arial"/>
              <a:sym typeface="Arial"/>
            </a:endParaRPr>
          </a:p>
        </p:txBody>
      </p:sp>
      <p:graphicFrame>
        <p:nvGraphicFramePr>
          <p:cNvPr id="1372" name="Google Shape;1372;p70"/>
          <p:cNvGraphicFramePr/>
          <p:nvPr/>
        </p:nvGraphicFramePr>
        <p:xfrm>
          <a:off x="5870340" y="2515580"/>
          <a:ext cx="3000000" cy="3000000"/>
        </p:xfrm>
        <a:graphic>
          <a:graphicData uri="http://schemas.openxmlformats.org/drawingml/2006/table">
            <a:tbl>
              <a:tblPr>
                <a:noFill/>
                <a:tableStyleId>{B458BCF9-2079-488C-B55C-AC60C8DF011B}</a:tableStyleId>
              </a:tblPr>
              <a:tblGrid>
                <a:gridCol w="614150"/>
                <a:gridCol w="614150"/>
                <a:gridCol w="614150"/>
                <a:gridCol w="614525"/>
              </a:tblGrid>
              <a:tr h="344875">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68400" marL="68400"/>
                </a:tc>
                <a:tc>
                  <a:txBody>
                    <a:bodyPr/>
                    <a:lstStyle/>
                    <a:p>
                      <a:pPr indent="0" lvl="0" marL="0" marR="0" rtl="0" algn="ctr">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Arial"/>
                          <a:ea typeface="Arial"/>
                          <a:cs typeface="Arial"/>
                          <a:sym typeface="Arial"/>
                        </a:rPr>
                        <a:t>t</a:t>
                      </a:r>
                      <a:endParaRPr sz="1400" u="none" cap="none" strike="noStrike"/>
                    </a:p>
                  </a:txBody>
                  <a:tcPr marT="45725" marB="45725" marR="68400" marL="68400"/>
                </a:tc>
                <a:tc>
                  <a:txBody>
                    <a:bodyPr/>
                    <a:lstStyle/>
                    <a:p>
                      <a:pPr indent="0" lvl="0" marL="0" marR="0" rtl="0" algn="ctr">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Arial"/>
                          <a:ea typeface="Arial"/>
                          <a:cs typeface="Arial"/>
                          <a:sym typeface="Arial"/>
                        </a:rPr>
                        <a:t>s</a:t>
                      </a:r>
                      <a:endParaRPr sz="1400" u="none" cap="none" strike="noStrike"/>
                    </a:p>
                  </a:txBody>
                  <a:tcPr marT="45725" marB="45725" marR="68400" marL="68400"/>
                </a:tc>
                <a:tc>
                  <a:txBody>
                    <a:bodyPr/>
                    <a:lstStyle/>
                    <a:p>
                      <a:pPr indent="0" lvl="0" marL="0" marR="0" rtl="0" algn="ctr">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Arial"/>
                          <a:ea typeface="Arial"/>
                          <a:cs typeface="Arial"/>
                          <a:sym typeface="Arial"/>
                        </a:rPr>
                        <a:t>b</a:t>
                      </a:r>
                      <a:endParaRPr sz="1400" u="none" cap="none" strike="noStrike"/>
                    </a:p>
                  </a:txBody>
                  <a:tcPr marT="45725" marB="45725" marR="68400" marL="68400"/>
                </a:tc>
              </a:tr>
              <a:tr h="344875">
                <a:tc>
                  <a:txBody>
                    <a:bodyPr/>
                    <a:lstStyle/>
                    <a:p>
                      <a:pPr indent="0" lvl="0" marL="0" marR="0" rtl="0" algn="l">
                        <a:lnSpc>
                          <a:spcPct val="100000"/>
                        </a:lnSpc>
                        <a:spcBef>
                          <a:spcPts val="0"/>
                        </a:spcBef>
                        <a:spcAft>
                          <a:spcPts val="0"/>
                        </a:spcAft>
                        <a:buClr>
                          <a:srgbClr val="000000"/>
                        </a:buClr>
                        <a:buSzPts val="1800"/>
                        <a:buFont typeface="Arial"/>
                        <a:buNone/>
                      </a:pPr>
                      <a:r>
                        <a:rPr b="1" lang="en-US" sz="1800" u="none" cap="none" strike="noStrike">
                          <a:solidFill>
                            <a:srgbClr val="660066"/>
                          </a:solidFill>
                          <a:latin typeface="Arial"/>
                          <a:ea typeface="Arial"/>
                          <a:cs typeface="Arial"/>
                          <a:sym typeface="Arial"/>
                        </a:rPr>
                        <a:t>A.</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ctr">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Arial"/>
                          <a:ea typeface="Arial"/>
                          <a:cs typeface="Arial"/>
                          <a:sym typeface="Arial"/>
                        </a:rPr>
                        <a:t>1</a:t>
                      </a:r>
                      <a:endParaRPr sz="1400" u="none" cap="none" strike="noStrike"/>
                    </a:p>
                  </a:txBody>
                  <a:tcPr marT="45725" marB="45725" marR="68400" marL="68400"/>
                </a:tc>
                <a:tc>
                  <a:txBody>
                    <a:bodyPr/>
                    <a:lstStyle/>
                    <a:p>
                      <a:pPr indent="0" lvl="0" marL="0" marR="0" rtl="0" algn="ctr">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Arial"/>
                          <a:ea typeface="Arial"/>
                          <a:cs typeface="Arial"/>
                          <a:sym typeface="Arial"/>
                        </a:rPr>
                        <a:t>2</a:t>
                      </a:r>
                      <a:endParaRPr sz="1400" u="none" cap="none" strike="noStrike"/>
                    </a:p>
                  </a:txBody>
                  <a:tcPr marT="45725" marB="45725" marR="68400" marL="68400"/>
                </a:tc>
                <a:tc>
                  <a:txBody>
                    <a:bodyPr/>
                    <a:lstStyle/>
                    <a:p>
                      <a:pPr indent="0" lvl="0" marL="0" marR="0" rtl="0" algn="ctr">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Arial"/>
                          <a:ea typeface="Arial"/>
                          <a:cs typeface="Arial"/>
                          <a:sym typeface="Arial"/>
                        </a:rPr>
                        <a:t>3</a:t>
                      </a:r>
                      <a:endParaRPr sz="1400" u="none" cap="none" strike="noStrike"/>
                    </a:p>
                  </a:txBody>
                  <a:tcPr marT="45725" marB="45725" marR="68400" marL="68400"/>
                </a:tc>
              </a:tr>
              <a:tr h="344875">
                <a:tc>
                  <a:txBody>
                    <a:bodyPr/>
                    <a:lstStyle/>
                    <a:p>
                      <a:pPr indent="0" lvl="0" marL="0" marR="0" rtl="0" algn="l">
                        <a:lnSpc>
                          <a:spcPct val="100000"/>
                        </a:lnSpc>
                        <a:spcBef>
                          <a:spcPts val="0"/>
                        </a:spcBef>
                        <a:spcAft>
                          <a:spcPts val="0"/>
                        </a:spcAft>
                        <a:buClr>
                          <a:srgbClr val="000000"/>
                        </a:buClr>
                        <a:buSzPts val="1800"/>
                        <a:buFont typeface="Arial"/>
                        <a:buNone/>
                      </a:pPr>
                      <a:r>
                        <a:rPr b="1" lang="en-US" sz="1800" u="none" cap="none" strike="noStrike">
                          <a:solidFill>
                            <a:srgbClr val="660066"/>
                          </a:solidFill>
                          <a:latin typeface="Arial"/>
                          <a:ea typeface="Arial"/>
                          <a:cs typeface="Arial"/>
                          <a:sym typeface="Arial"/>
                        </a:rPr>
                        <a:t>B.</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ctr">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Arial"/>
                          <a:ea typeface="Arial"/>
                          <a:cs typeface="Arial"/>
                          <a:sym typeface="Arial"/>
                        </a:rPr>
                        <a:t>27</a:t>
                      </a:r>
                      <a:endParaRPr sz="1400" u="none" cap="none" strike="noStrike"/>
                    </a:p>
                  </a:txBody>
                  <a:tcPr marT="45725" marB="45725" marR="68400" marL="68400"/>
                </a:tc>
                <a:tc>
                  <a:txBody>
                    <a:bodyPr/>
                    <a:lstStyle/>
                    <a:p>
                      <a:pPr indent="0" lvl="0" marL="0" marR="0" rtl="0" algn="ctr">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Arial"/>
                          <a:ea typeface="Arial"/>
                          <a:cs typeface="Arial"/>
                          <a:sym typeface="Arial"/>
                        </a:rPr>
                        <a:t>2</a:t>
                      </a:r>
                      <a:endParaRPr sz="1400" u="none" cap="none" strike="noStrike"/>
                    </a:p>
                  </a:txBody>
                  <a:tcPr marT="45725" marB="45725" marR="68400" marL="68400"/>
                </a:tc>
                <a:tc>
                  <a:txBody>
                    <a:bodyPr/>
                    <a:lstStyle/>
                    <a:p>
                      <a:pPr indent="0" lvl="0" marL="0" marR="0" rtl="0" algn="ctr">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Arial"/>
                          <a:ea typeface="Arial"/>
                          <a:cs typeface="Arial"/>
                          <a:sym typeface="Arial"/>
                        </a:rPr>
                        <a:t>3</a:t>
                      </a:r>
                      <a:endParaRPr sz="1400" u="none" cap="none" strike="noStrike"/>
                    </a:p>
                  </a:txBody>
                  <a:tcPr marT="45725" marB="45725" marR="68400" marL="68400"/>
                </a:tc>
              </a:tr>
              <a:tr h="344875">
                <a:tc>
                  <a:txBody>
                    <a:bodyPr/>
                    <a:lstStyle/>
                    <a:p>
                      <a:pPr indent="0" lvl="0" marL="0" marR="0" rtl="0" algn="l">
                        <a:lnSpc>
                          <a:spcPct val="100000"/>
                        </a:lnSpc>
                        <a:spcBef>
                          <a:spcPts val="0"/>
                        </a:spcBef>
                        <a:spcAft>
                          <a:spcPts val="0"/>
                        </a:spcAft>
                        <a:buClr>
                          <a:srgbClr val="000000"/>
                        </a:buClr>
                        <a:buSzPts val="1800"/>
                        <a:buFont typeface="Arial"/>
                        <a:buNone/>
                      </a:pPr>
                      <a:r>
                        <a:rPr b="1" lang="en-US" sz="1800" u="none" cap="none" strike="noStrike">
                          <a:solidFill>
                            <a:srgbClr val="660066"/>
                          </a:solidFill>
                          <a:latin typeface="Arial"/>
                          <a:ea typeface="Arial"/>
                          <a:cs typeface="Arial"/>
                          <a:sym typeface="Arial"/>
                        </a:rPr>
                        <a:t>C.</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ctr">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Arial"/>
                          <a:ea typeface="Arial"/>
                          <a:cs typeface="Arial"/>
                          <a:sym typeface="Arial"/>
                        </a:rPr>
                        <a:t>25</a:t>
                      </a:r>
                      <a:endParaRPr sz="1400" u="none" cap="none" strike="noStrike"/>
                    </a:p>
                  </a:txBody>
                  <a:tcPr marT="45725" marB="45725" marR="68400" marL="68400"/>
                </a:tc>
                <a:tc>
                  <a:txBody>
                    <a:bodyPr/>
                    <a:lstStyle/>
                    <a:p>
                      <a:pPr indent="0" lvl="0" marL="0" marR="0" rtl="0" algn="ctr">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Arial"/>
                          <a:ea typeface="Arial"/>
                          <a:cs typeface="Arial"/>
                          <a:sym typeface="Arial"/>
                        </a:rPr>
                        <a:t>4</a:t>
                      </a:r>
                      <a:endParaRPr sz="1400" u="none" cap="none" strike="noStrike"/>
                    </a:p>
                  </a:txBody>
                  <a:tcPr marT="45725" marB="45725" marR="68400" marL="68400"/>
                </a:tc>
                <a:tc>
                  <a:txBody>
                    <a:bodyPr/>
                    <a:lstStyle/>
                    <a:p>
                      <a:pPr indent="0" lvl="0" marL="0" marR="0" rtl="0" algn="ctr">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Arial"/>
                          <a:ea typeface="Arial"/>
                          <a:cs typeface="Arial"/>
                          <a:sym typeface="Arial"/>
                        </a:rPr>
                        <a:t>3</a:t>
                      </a:r>
                      <a:endParaRPr sz="1400" u="none" cap="none" strike="noStrike"/>
                    </a:p>
                  </a:txBody>
                  <a:tcPr marT="45725" marB="45725" marR="68400" marL="68400"/>
                </a:tc>
              </a:tr>
              <a:tr h="344875">
                <a:tc>
                  <a:txBody>
                    <a:bodyPr/>
                    <a:lstStyle/>
                    <a:p>
                      <a:pPr indent="0" lvl="0" marL="0" marR="0" rtl="0" algn="l">
                        <a:lnSpc>
                          <a:spcPct val="100000"/>
                        </a:lnSpc>
                        <a:spcBef>
                          <a:spcPts val="0"/>
                        </a:spcBef>
                        <a:spcAft>
                          <a:spcPts val="0"/>
                        </a:spcAft>
                        <a:buClr>
                          <a:srgbClr val="000000"/>
                        </a:buClr>
                        <a:buSzPts val="1800"/>
                        <a:buFont typeface="Arial"/>
                        <a:buNone/>
                      </a:pPr>
                      <a:r>
                        <a:rPr b="1" lang="en-US" sz="1800" u="none" cap="none" strike="noStrike">
                          <a:solidFill>
                            <a:srgbClr val="660066"/>
                          </a:solidFill>
                          <a:latin typeface="Arial"/>
                          <a:ea typeface="Arial"/>
                          <a:cs typeface="Arial"/>
                          <a:sym typeface="Arial"/>
                        </a:rPr>
                        <a:t>D.</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ctr">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Arial"/>
                          <a:ea typeface="Arial"/>
                          <a:cs typeface="Arial"/>
                          <a:sym typeface="Arial"/>
                        </a:rPr>
                        <a:t>1</a:t>
                      </a:r>
                      <a:endParaRPr sz="1400" u="none" cap="none" strike="noStrike"/>
                    </a:p>
                  </a:txBody>
                  <a:tcPr marT="45725" marB="45725" marR="68400" marL="68400"/>
                </a:tc>
                <a:tc>
                  <a:txBody>
                    <a:bodyPr/>
                    <a:lstStyle/>
                    <a:p>
                      <a:pPr indent="0" lvl="0" marL="0" marR="0" rtl="0" algn="ctr">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Arial"/>
                          <a:ea typeface="Arial"/>
                          <a:cs typeface="Arial"/>
                          <a:sym typeface="Arial"/>
                        </a:rPr>
                        <a:t>4</a:t>
                      </a:r>
                      <a:endParaRPr sz="1400" u="none" cap="none" strike="noStrike"/>
                    </a:p>
                  </a:txBody>
                  <a:tcPr marT="45725" marB="45725" marR="68400" marL="68400"/>
                </a:tc>
                <a:tc>
                  <a:txBody>
                    <a:bodyPr/>
                    <a:lstStyle/>
                    <a:p>
                      <a:pPr indent="0" lvl="0" marL="0" marR="0" rtl="0" algn="ctr">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Arial"/>
                          <a:ea typeface="Arial"/>
                          <a:cs typeface="Arial"/>
                          <a:sym typeface="Arial"/>
                        </a:rPr>
                        <a:t>8</a:t>
                      </a:r>
                      <a:endParaRPr sz="1400" u="none" cap="none" strike="noStrike"/>
                    </a:p>
                  </a:txBody>
                  <a:tcPr marT="45725" marB="45725" marR="68400" marL="68400"/>
                </a:tc>
              </a:tr>
              <a:tr h="345950">
                <a:tc>
                  <a:txBody>
                    <a:bodyPr/>
                    <a:lstStyle/>
                    <a:p>
                      <a:pPr indent="0" lvl="0" marL="0" marR="0" rtl="0" algn="l">
                        <a:lnSpc>
                          <a:spcPct val="100000"/>
                        </a:lnSpc>
                        <a:spcBef>
                          <a:spcPts val="0"/>
                        </a:spcBef>
                        <a:spcAft>
                          <a:spcPts val="0"/>
                        </a:spcAft>
                        <a:buClr>
                          <a:srgbClr val="000000"/>
                        </a:buClr>
                        <a:buSzPts val="1800"/>
                        <a:buFont typeface="Arial"/>
                        <a:buNone/>
                      </a:pPr>
                      <a:r>
                        <a:rPr b="1" lang="en-US" sz="1800" u="none" cap="none" strike="noStrike">
                          <a:solidFill>
                            <a:srgbClr val="660066"/>
                          </a:solidFill>
                          <a:latin typeface="Arial"/>
                          <a:ea typeface="Arial"/>
                          <a:cs typeface="Arial"/>
                          <a:sym typeface="Arial"/>
                        </a:rPr>
                        <a:t>E.</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ctr">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Arial"/>
                          <a:ea typeface="Arial"/>
                          <a:cs typeface="Arial"/>
                          <a:sym typeface="Arial"/>
                        </a:rPr>
                        <a:t>20</a:t>
                      </a:r>
                      <a:endParaRPr sz="1400" u="none" cap="none" strike="noStrike"/>
                    </a:p>
                  </a:txBody>
                  <a:tcPr marT="45725" marB="45725" marR="68400" marL="68400"/>
                </a:tc>
                <a:tc>
                  <a:txBody>
                    <a:bodyPr/>
                    <a:lstStyle/>
                    <a:p>
                      <a:pPr indent="0" lvl="0" marL="0" marR="0" rtl="0" algn="ctr">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Arial"/>
                          <a:ea typeface="Arial"/>
                          <a:cs typeface="Arial"/>
                          <a:sym typeface="Arial"/>
                        </a:rPr>
                        <a:t>4</a:t>
                      </a:r>
                      <a:endParaRPr sz="1400" u="none" cap="none" strike="noStrike"/>
                    </a:p>
                  </a:txBody>
                  <a:tcPr marT="45725" marB="45725" marR="68400" marL="68400"/>
                </a:tc>
                <a:tc>
                  <a:txBody>
                    <a:bodyPr/>
                    <a:lstStyle/>
                    <a:p>
                      <a:pPr indent="0" lvl="0" marL="0" marR="0" rtl="0" algn="ctr">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Arial"/>
                          <a:ea typeface="Arial"/>
                          <a:cs typeface="Arial"/>
                          <a:sym typeface="Arial"/>
                        </a:rPr>
                        <a:t>8</a:t>
                      </a:r>
                      <a:endParaRPr sz="1400" u="none" cap="none" strike="noStrike"/>
                    </a:p>
                  </a:txBody>
                  <a:tcPr marT="45725" marB="45725" marR="68400" marL="68400"/>
                </a:tc>
              </a:tr>
            </a:tbl>
          </a:graphicData>
        </a:graphic>
      </p:graphicFrame>
      <p:sp>
        <p:nvSpPr>
          <p:cNvPr id="1373" name="Google Shape;1373;p70"/>
          <p:cNvSpPr/>
          <p:nvPr/>
        </p:nvSpPr>
        <p:spPr>
          <a:xfrm>
            <a:off x="1934640" y="3886200"/>
            <a:ext cx="542520" cy="29556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500"/>
              <a:buFont typeface="Arial"/>
              <a:buNone/>
            </a:pPr>
            <a:r>
              <a:rPr b="0" i="1" lang="en-US" sz="1500" u="none" cap="none" strike="noStrike">
                <a:solidFill>
                  <a:srgbClr val="000000"/>
                </a:solidFill>
                <a:latin typeface="Century Gothic"/>
                <a:ea typeface="Century Gothic"/>
                <a:cs typeface="Century Gothic"/>
                <a:sym typeface="Century Gothic"/>
              </a:rPr>
              <a:t>t </a:t>
            </a:r>
            <a:r>
              <a:rPr b="0" i="0" lang="en-US" sz="1500" u="none" cap="none" strike="noStrike">
                <a:solidFill>
                  <a:srgbClr val="000000"/>
                </a:solidFill>
                <a:latin typeface="Century Gothic"/>
                <a:ea typeface="Century Gothic"/>
                <a:cs typeface="Century Gothic"/>
                <a:sym typeface="Century Gothic"/>
              </a:rPr>
              <a:t>bits</a:t>
            </a:r>
            <a:endParaRPr b="0" i="0" sz="1800" u="none" cap="none" strike="noStrike">
              <a:solidFill>
                <a:srgbClr val="000000"/>
              </a:solidFill>
              <a:latin typeface="Arial"/>
              <a:ea typeface="Arial"/>
              <a:cs typeface="Arial"/>
              <a:sym typeface="Arial"/>
            </a:endParaRPr>
          </a:p>
        </p:txBody>
      </p:sp>
      <p:sp>
        <p:nvSpPr>
          <p:cNvPr id="1374" name="Google Shape;1374;p70"/>
          <p:cNvSpPr/>
          <p:nvPr/>
        </p:nvSpPr>
        <p:spPr>
          <a:xfrm>
            <a:off x="2751480" y="3886200"/>
            <a:ext cx="583920" cy="29556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500"/>
              <a:buFont typeface="Arial"/>
              <a:buNone/>
            </a:pPr>
            <a:r>
              <a:rPr b="0" i="1" lang="en-US" sz="1500" u="none" cap="none" strike="noStrike">
                <a:solidFill>
                  <a:srgbClr val="000000"/>
                </a:solidFill>
                <a:latin typeface="Century Gothic"/>
                <a:ea typeface="Century Gothic"/>
                <a:cs typeface="Century Gothic"/>
                <a:sym typeface="Century Gothic"/>
              </a:rPr>
              <a:t>s </a:t>
            </a:r>
            <a:r>
              <a:rPr b="0" i="0" lang="en-US" sz="1500" u="none" cap="none" strike="noStrike">
                <a:solidFill>
                  <a:srgbClr val="000000"/>
                </a:solidFill>
                <a:latin typeface="Century Gothic"/>
                <a:ea typeface="Century Gothic"/>
                <a:cs typeface="Century Gothic"/>
                <a:sym typeface="Century Gothic"/>
              </a:rPr>
              <a:t>bits</a:t>
            </a:r>
            <a:endParaRPr b="0" i="0" sz="1800" u="none" cap="none" strike="noStrike">
              <a:solidFill>
                <a:srgbClr val="000000"/>
              </a:solidFill>
              <a:latin typeface="Arial"/>
              <a:ea typeface="Arial"/>
              <a:cs typeface="Arial"/>
              <a:sym typeface="Arial"/>
            </a:endParaRPr>
          </a:p>
        </p:txBody>
      </p:sp>
      <p:sp>
        <p:nvSpPr>
          <p:cNvPr id="1375" name="Google Shape;1375;p70"/>
          <p:cNvSpPr/>
          <p:nvPr/>
        </p:nvSpPr>
        <p:spPr>
          <a:xfrm>
            <a:off x="3555360" y="4170600"/>
            <a:ext cx="856800" cy="17352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76" name="Google Shape;1376;p70"/>
          <p:cNvSpPr/>
          <p:nvPr/>
        </p:nvSpPr>
        <p:spPr>
          <a:xfrm>
            <a:off x="2698200" y="4170600"/>
            <a:ext cx="856800" cy="17352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77" name="Google Shape;1377;p70"/>
          <p:cNvSpPr/>
          <p:nvPr/>
        </p:nvSpPr>
        <p:spPr>
          <a:xfrm>
            <a:off x="1841040" y="4170600"/>
            <a:ext cx="856800" cy="17352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78" name="Google Shape;1378;p70"/>
          <p:cNvSpPr/>
          <p:nvPr/>
        </p:nvSpPr>
        <p:spPr>
          <a:xfrm>
            <a:off x="3717360" y="3886200"/>
            <a:ext cx="596160" cy="29556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500"/>
              <a:buFont typeface="Arial"/>
              <a:buNone/>
            </a:pPr>
            <a:r>
              <a:rPr b="0" i="1" lang="en-US" sz="1500" u="none" cap="none" strike="noStrike">
                <a:solidFill>
                  <a:srgbClr val="000000"/>
                </a:solidFill>
                <a:latin typeface="Century Gothic"/>
                <a:ea typeface="Century Gothic"/>
                <a:cs typeface="Century Gothic"/>
                <a:sym typeface="Century Gothic"/>
              </a:rPr>
              <a:t>b </a:t>
            </a:r>
            <a:r>
              <a:rPr b="0" i="0" lang="en-US" sz="1500" u="none" cap="none" strike="noStrike">
                <a:solidFill>
                  <a:srgbClr val="000000"/>
                </a:solidFill>
                <a:latin typeface="Century Gothic"/>
                <a:ea typeface="Century Gothic"/>
                <a:cs typeface="Century Gothic"/>
                <a:sym typeface="Century Gothic"/>
              </a:rPr>
              <a:t>bits</a:t>
            </a:r>
            <a:endParaRPr b="0" i="0" sz="1800" u="none" cap="none" strike="noStrike">
              <a:solidFill>
                <a:srgbClr val="000000"/>
              </a:solidFill>
              <a:latin typeface="Arial"/>
              <a:ea typeface="Arial"/>
              <a:cs typeface="Arial"/>
              <a:sym typeface="Arial"/>
            </a:endParaRPr>
          </a:p>
        </p:txBody>
      </p:sp>
      <p:sp>
        <p:nvSpPr>
          <p:cNvPr id="1379" name="Google Shape;1379;p70"/>
          <p:cNvSpPr/>
          <p:nvPr/>
        </p:nvSpPr>
        <p:spPr>
          <a:xfrm>
            <a:off x="4304880" y="4286880"/>
            <a:ext cx="260280" cy="25056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050"/>
              <a:buFont typeface="Arial"/>
              <a:buNone/>
            </a:pPr>
            <a:r>
              <a:rPr b="0" i="0" lang="en-US" sz="1050" u="none" cap="none" strike="noStrike">
                <a:solidFill>
                  <a:srgbClr val="000000"/>
                </a:solidFill>
                <a:latin typeface="Courier New"/>
                <a:ea typeface="Courier New"/>
                <a:cs typeface="Courier New"/>
                <a:sym typeface="Courier New"/>
              </a:rPr>
              <a:t>0</a:t>
            </a:r>
            <a:endParaRPr b="0" i="0" sz="1800" u="none" cap="none" strike="noStrike">
              <a:solidFill>
                <a:srgbClr val="000000"/>
              </a:solidFill>
              <a:latin typeface="Arial"/>
              <a:ea typeface="Arial"/>
              <a:cs typeface="Arial"/>
              <a:sym typeface="Arial"/>
            </a:endParaRPr>
          </a:p>
        </p:txBody>
      </p:sp>
      <p:sp>
        <p:nvSpPr>
          <p:cNvPr id="1380" name="Google Shape;1380;p70"/>
          <p:cNvSpPr/>
          <p:nvPr/>
        </p:nvSpPr>
        <p:spPr>
          <a:xfrm>
            <a:off x="1774453" y="4286875"/>
            <a:ext cx="414300" cy="2505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050"/>
              <a:buFont typeface="Arial"/>
              <a:buNone/>
            </a:pPr>
            <a:r>
              <a:rPr b="0" i="0" lang="en-US" sz="1050" u="none" cap="none" strike="noStrike">
                <a:solidFill>
                  <a:srgbClr val="000000"/>
                </a:solidFill>
                <a:latin typeface="Courier New"/>
                <a:ea typeface="Courier New"/>
                <a:cs typeface="Courier New"/>
                <a:sym typeface="Courier New"/>
              </a:rPr>
              <a:t>31</a:t>
            </a:r>
            <a:endParaRPr b="0" i="0" sz="1800" u="none" cap="none" strike="noStrike">
              <a:solidFill>
                <a:srgbClr val="000000"/>
              </a:solidFill>
              <a:latin typeface="Arial"/>
              <a:ea typeface="Arial"/>
              <a:cs typeface="Arial"/>
              <a:sym typeface="Arial"/>
            </a:endParaRPr>
          </a:p>
        </p:txBody>
      </p:sp>
      <p:sp>
        <p:nvSpPr>
          <p:cNvPr id="1381" name="Google Shape;1381;p70"/>
          <p:cNvSpPr/>
          <p:nvPr/>
        </p:nvSpPr>
        <p:spPr>
          <a:xfrm>
            <a:off x="2044074" y="4713849"/>
            <a:ext cx="542400" cy="22830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350"/>
              <a:buFont typeface="Arial"/>
              <a:buNone/>
            </a:pPr>
            <a:r>
              <a:rPr b="0" i="1" lang="en-US" sz="1350" u="none" cap="none" strike="noStrike">
                <a:solidFill>
                  <a:srgbClr val="000000"/>
                </a:solidFill>
                <a:latin typeface="Century Gothic"/>
                <a:ea typeface="Century Gothic"/>
                <a:cs typeface="Century Gothic"/>
                <a:sym typeface="Century Gothic"/>
              </a:rPr>
              <a:t>Tag</a:t>
            </a:r>
            <a:endParaRPr b="0" i="0" sz="1800" u="none" cap="none" strike="noStrike">
              <a:solidFill>
                <a:srgbClr val="000000"/>
              </a:solidFill>
              <a:latin typeface="Arial"/>
              <a:ea typeface="Arial"/>
              <a:cs typeface="Arial"/>
              <a:sym typeface="Arial"/>
            </a:endParaRPr>
          </a:p>
        </p:txBody>
      </p:sp>
      <p:sp>
        <p:nvSpPr>
          <p:cNvPr id="1382" name="Google Shape;1382;p70"/>
          <p:cNvSpPr/>
          <p:nvPr/>
        </p:nvSpPr>
        <p:spPr>
          <a:xfrm>
            <a:off x="2599560" y="4713840"/>
            <a:ext cx="1012680" cy="27288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350"/>
              <a:buFont typeface="Arial"/>
              <a:buNone/>
            </a:pPr>
            <a:r>
              <a:rPr b="0" i="1" lang="en-US" sz="1350" u="none" cap="none" strike="noStrike">
                <a:solidFill>
                  <a:srgbClr val="000000"/>
                </a:solidFill>
                <a:latin typeface="Century Gothic"/>
                <a:ea typeface="Century Gothic"/>
                <a:cs typeface="Century Gothic"/>
                <a:sym typeface="Century Gothic"/>
              </a:rPr>
              <a:t>Set index</a:t>
            </a:r>
            <a:endParaRPr b="0" i="0" sz="1800" u="none" cap="none" strike="noStrike">
              <a:solidFill>
                <a:srgbClr val="000000"/>
              </a:solidFill>
              <a:latin typeface="Arial"/>
              <a:ea typeface="Arial"/>
              <a:cs typeface="Arial"/>
              <a:sym typeface="Arial"/>
            </a:endParaRPr>
          </a:p>
        </p:txBody>
      </p:sp>
      <p:sp>
        <p:nvSpPr>
          <p:cNvPr id="1383" name="Google Shape;1383;p70"/>
          <p:cNvSpPr/>
          <p:nvPr/>
        </p:nvSpPr>
        <p:spPr>
          <a:xfrm rot="5400000">
            <a:off x="2126880" y="4206240"/>
            <a:ext cx="228240" cy="79956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84" name="Google Shape;1384;p70"/>
          <p:cNvSpPr/>
          <p:nvPr/>
        </p:nvSpPr>
        <p:spPr>
          <a:xfrm rot="5400000">
            <a:off x="2984040" y="4206240"/>
            <a:ext cx="228240" cy="79956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85" name="Google Shape;1385;p70"/>
          <p:cNvSpPr/>
          <p:nvPr/>
        </p:nvSpPr>
        <p:spPr>
          <a:xfrm rot="5400000">
            <a:off x="3898440" y="4206240"/>
            <a:ext cx="228240" cy="79956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86" name="Google Shape;1386;p70"/>
          <p:cNvSpPr/>
          <p:nvPr/>
        </p:nvSpPr>
        <p:spPr>
          <a:xfrm>
            <a:off x="3574800" y="4713840"/>
            <a:ext cx="1018080" cy="27288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350"/>
              <a:buFont typeface="Arial"/>
              <a:buNone/>
            </a:pPr>
            <a:r>
              <a:rPr b="0" i="1" lang="en-US" sz="1350" u="none" cap="none" strike="noStrike">
                <a:solidFill>
                  <a:srgbClr val="000000"/>
                </a:solidFill>
                <a:latin typeface="Century Gothic"/>
                <a:ea typeface="Century Gothic"/>
                <a:cs typeface="Century Gothic"/>
                <a:sym typeface="Century Gothic"/>
              </a:rPr>
              <a:t>Block offset</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0" name="Shape 1390"/>
        <p:cNvGrpSpPr/>
        <p:nvPr/>
      </p:nvGrpSpPr>
      <p:grpSpPr>
        <a:xfrm>
          <a:off x="0" y="0"/>
          <a:ext cx="0" cy="0"/>
          <a:chOff x="0" y="0"/>
          <a:chExt cx="0" cy="0"/>
        </a:xfrm>
      </p:grpSpPr>
      <p:sp>
        <p:nvSpPr>
          <p:cNvPr id="1391" name="Google Shape;1391;p71"/>
          <p:cNvSpPr txBox="1"/>
          <p:nvPr/>
        </p:nvSpPr>
        <p:spPr>
          <a:xfrm>
            <a:off x="1486080" y="914400"/>
            <a:ext cx="6057000" cy="628200"/>
          </a:xfrm>
          <a:prstGeom prst="rect">
            <a:avLst/>
          </a:prstGeom>
          <a:noFill/>
          <a:ln>
            <a:noFill/>
          </a:ln>
        </p:spPr>
        <p:txBody>
          <a:bodyPr anchorCtr="0" anchor="t" bIns="45700" lIns="91425" spcFirstLastPara="1" rIns="91425" wrap="square" tIns="45700">
            <a:noAutofit/>
          </a:bodyPr>
          <a:lstStyle/>
          <a:p>
            <a:pPr indent="-171000" lvl="0" marL="171359" marR="0" rtl="0" algn="l">
              <a:lnSpc>
                <a:spcPct val="90000"/>
              </a:lnSpc>
              <a:spcBef>
                <a:spcPts val="0"/>
              </a:spcBef>
              <a:spcAft>
                <a:spcPts val="0"/>
              </a:spcAft>
              <a:buClr>
                <a:srgbClr val="000000"/>
              </a:buClr>
              <a:buSzPts val="1800"/>
              <a:buFont typeface="Arial"/>
              <a:buChar char="•"/>
            </a:pPr>
            <a:r>
              <a:rPr b="0" i="0" lang="en-US" sz="1800" u="none" cap="none" strike="noStrike">
                <a:solidFill>
                  <a:srgbClr val="000000"/>
                </a:solidFill>
                <a:latin typeface="Arial"/>
                <a:ea typeface="Arial"/>
                <a:cs typeface="Arial"/>
                <a:sym typeface="Arial"/>
              </a:rPr>
              <a:t>Assuming a 32-bit address (i.e. m=32), how many bits are used for tag (t), set index (s), and block offset (b).</a:t>
            </a:r>
            <a:endParaRPr b="0" i="0" sz="2100" u="none" cap="none" strike="noStrike">
              <a:solidFill>
                <a:srgbClr val="000000"/>
              </a:solidFill>
              <a:latin typeface="Arial"/>
              <a:ea typeface="Arial"/>
              <a:cs typeface="Arial"/>
              <a:sym typeface="Arial"/>
            </a:endParaRPr>
          </a:p>
        </p:txBody>
      </p:sp>
      <p:sp>
        <p:nvSpPr>
          <p:cNvPr id="1392" name="Google Shape;1392;p71"/>
          <p:cNvSpPr txBox="1"/>
          <p:nvPr/>
        </p:nvSpPr>
        <p:spPr>
          <a:xfrm>
            <a:off x="628550" y="273952"/>
            <a:ext cx="7886400" cy="7890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Direct-Mapped Cache Example</a:t>
            </a:r>
            <a:endParaRPr b="0" i="0" sz="1350" u="none" cap="none" strike="noStrike">
              <a:solidFill>
                <a:srgbClr val="000000"/>
              </a:solidFill>
              <a:latin typeface="Arial"/>
              <a:ea typeface="Arial"/>
              <a:cs typeface="Arial"/>
              <a:sym typeface="Arial"/>
            </a:endParaRPr>
          </a:p>
        </p:txBody>
      </p:sp>
      <p:sp>
        <p:nvSpPr>
          <p:cNvPr id="1393" name="Google Shape;1393;p71"/>
          <p:cNvSpPr txBox="1"/>
          <p:nvPr/>
        </p:nvSpPr>
        <p:spPr>
          <a:xfrm>
            <a:off x="2397126" y="4361100"/>
            <a:ext cx="414300" cy="1734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1394" name="Google Shape;1394;p71"/>
          <p:cNvSpPr/>
          <p:nvPr/>
        </p:nvSpPr>
        <p:spPr>
          <a:xfrm>
            <a:off x="1863720" y="2093040"/>
            <a:ext cx="3199800" cy="34230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95" name="Google Shape;1395;p71"/>
          <p:cNvSpPr/>
          <p:nvPr/>
        </p:nvSpPr>
        <p:spPr>
          <a:xfrm>
            <a:off x="1863720" y="2503800"/>
            <a:ext cx="3199800" cy="34230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96" name="Google Shape;1396;p71"/>
          <p:cNvSpPr/>
          <p:nvPr/>
        </p:nvSpPr>
        <p:spPr>
          <a:xfrm>
            <a:off x="1892552" y="2150275"/>
            <a:ext cx="5424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Valid</a:t>
            </a:r>
            <a:endParaRPr b="0" i="0" sz="1800" u="none" cap="none" strike="noStrike">
              <a:solidFill>
                <a:srgbClr val="000000"/>
              </a:solidFill>
              <a:latin typeface="Arial"/>
              <a:ea typeface="Arial"/>
              <a:cs typeface="Arial"/>
              <a:sym typeface="Arial"/>
            </a:endParaRPr>
          </a:p>
        </p:txBody>
      </p:sp>
      <p:sp>
        <p:nvSpPr>
          <p:cNvPr id="1397" name="Google Shape;1397;p71"/>
          <p:cNvSpPr/>
          <p:nvPr/>
        </p:nvSpPr>
        <p:spPr>
          <a:xfrm>
            <a:off x="1892652" y="2561050"/>
            <a:ext cx="5424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Valid</a:t>
            </a:r>
            <a:endParaRPr b="0" i="0" sz="1800" u="none" cap="none" strike="noStrike">
              <a:solidFill>
                <a:srgbClr val="000000"/>
              </a:solidFill>
              <a:latin typeface="Arial"/>
              <a:ea typeface="Arial"/>
              <a:cs typeface="Arial"/>
              <a:sym typeface="Arial"/>
            </a:endParaRPr>
          </a:p>
        </p:txBody>
      </p:sp>
      <p:sp>
        <p:nvSpPr>
          <p:cNvPr id="1398" name="Google Shape;1398;p71"/>
          <p:cNvSpPr/>
          <p:nvPr/>
        </p:nvSpPr>
        <p:spPr>
          <a:xfrm>
            <a:off x="2549520" y="2150280"/>
            <a:ext cx="6855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Tag</a:t>
            </a:r>
            <a:endParaRPr b="0" i="0" sz="1800" u="none" cap="none" strike="noStrike">
              <a:solidFill>
                <a:srgbClr val="000000"/>
              </a:solidFill>
              <a:latin typeface="Arial"/>
              <a:ea typeface="Arial"/>
              <a:cs typeface="Arial"/>
              <a:sym typeface="Arial"/>
            </a:endParaRPr>
          </a:p>
        </p:txBody>
      </p:sp>
      <p:sp>
        <p:nvSpPr>
          <p:cNvPr id="1399" name="Google Shape;1399;p71"/>
          <p:cNvSpPr/>
          <p:nvPr/>
        </p:nvSpPr>
        <p:spPr>
          <a:xfrm>
            <a:off x="2549520" y="2561040"/>
            <a:ext cx="6855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Tag</a:t>
            </a:r>
            <a:endParaRPr b="0" i="0" sz="1800" u="none" cap="none" strike="noStrike">
              <a:solidFill>
                <a:srgbClr val="000000"/>
              </a:solidFill>
              <a:latin typeface="Arial"/>
              <a:ea typeface="Arial"/>
              <a:cs typeface="Arial"/>
              <a:sym typeface="Arial"/>
            </a:endParaRPr>
          </a:p>
        </p:txBody>
      </p:sp>
      <p:sp>
        <p:nvSpPr>
          <p:cNvPr id="1400" name="Google Shape;1400;p71"/>
          <p:cNvSpPr/>
          <p:nvPr/>
        </p:nvSpPr>
        <p:spPr>
          <a:xfrm>
            <a:off x="1261800" y="2115000"/>
            <a:ext cx="626100" cy="2964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Set 0:</a:t>
            </a:r>
            <a:endParaRPr b="0" i="0" sz="1800" u="none" cap="none" strike="noStrike">
              <a:solidFill>
                <a:srgbClr val="000000"/>
              </a:solidFill>
              <a:latin typeface="Arial"/>
              <a:ea typeface="Arial"/>
              <a:cs typeface="Arial"/>
              <a:sym typeface="Arial"/>
            </a:endParaRPr>
          </a:p>
        </p:txBody>
      </p:sp>
      <p:sp>
        <p:nvSpPr>
          <p:cNvPr id="1401" name="Google Shape;1401;p71"/>
          <p:cNvSpPr/>
          <p:nvPr/>
        </p:nvSpPr>
        <p:spPr>
          <a:xfrm>
            <a:off x="1261800" y="2539080"/>
            <a:ext cx="626100" cy="2964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Set 1:</a:t>
            </a:r>
            <a:endParaRPr b="0" i="0" sz="1800" u="none" cap="none" strike="noStrike">
              <a:solidFill>
                <a:srgbClr val="000000"/>
              </a:solidFill>
              <a:latin typeface="Arial"/>
              <a:ea typeface="Arial"/>
              <a:cs typeface="Arial"/>
              <a:sym typeface="Arial"/>
            </a:endParaRPr>
          </a:p>
        </p:txBody>
      </p:sp>
      <p:sp>
        <p:nvSpPr>
          <p:cNvPr id="1402" name="Google Shape;1402;p71"/>
          <p:cNvSpPr/>
          <p:nvPr/>
        </p:nvSpPr>
        <p:spPr>
          <a:xfrm>
            <a:off x="5121360" y="2093040"/>
            <a:ext cx="113700" cy="353100"/>
          </a:xfrm>
          <a:prstGeom prst="rightBrace">
            <a:avLst>
              <a:gd fmla="val 25781"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03" name="Google Shape;1403;p71"/>
          <p:cNvSpPr/>
          <p:nvPr/>
        </p:nvSpPr>
        <p:spPr>
          <a:xfrm>
            <a:off x="5258880" y="2115000"/>
            <a:ext cx="1595400" cy="2964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1" lang="en-US" sz="1350" u="none" cap="none" strike="noStrike">
                <a:solidFill>
                  <a:srgbClr val="000000"/>
                </a:solidFill>
                <a:latin typeface="Century Gothic"/>
                <a:ea typeface="Century Gothic"/>
                <a:cs typeface="Century Gothic"/>
                <a:sym typeface="Century Gothic"/>
              </a:rPr>
              <a:t>E = 1</a:t>
            </a:r>
            <a:r>
              <a:rPr b="0" i="0" lang="en-US" sz="1350" u="none" cap="none" strike="noStrike">
                <a:solidFill>
                  <a:srgbClr val="000000"/>
                </a:solidFill>
                <a:latin typeface="Century Gothic"/>
                <a:ea typeface="Century Gothic"/>
                <a:cs typeface="Century Gothic"/>
                <a:sym typeface="Century Gothic"/>
              </a:rPr>
              <a:t>  lines per set</a:t>
            </a:r>
            <a:endParaRPr b="0" i="0" sz="1800" u="none" cap="none" strike="noStrike">
              <a:solidFill>
                <a:srgbClr val="000000"/>
              </a:solidFill>
              <a:latin typeface="Arial"/>
              <a:ea typeface="Arial"/>
              <a:cs typeface="Arial"/>
              <a:sym typeface="Arial"/>
            </a:endParaRPr>
          </a:p>
        </p:txBody>
      </p:sp>
      <p:sp>
        <p:nvSpPr>
          <p:cNvPr id="1404" name="Google Shape;1404;p71"/>
          <p:cNvSpPr/>
          <p:nvPr/>
        </p:nvSpPr>
        <p:spPr>
          <a:xfrm>
            <a:off x="3349800" y="2150280"/>
            <a:ext cx="15426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Cache block</a:t>
            </a:r>
            <a:endParaRPr b="0" i="0" sz="1800" u="none" cap="none" strike="noStrike">
              <a:solidFill>
                <a:srgbClr val="000000"/>
              </a:solidFill>
              <a:latin typeface="Arial"/>
              <a:ea typeface="Arial"/>
              <a:cs typeface="Arial"/>
              <a:sym typeface="Arial"/>
            </a:endParaRPr>
          </a:p>
        </p:txBody>
      </p:sp>
      <p:sp>
        <p:nvSpPr>
          <p:cNvPr id="1405" name="Google Shape;1405;p71"/>
          <p:cNvSpPr/>
          <p:nvPr/>
        </p:nvSpPr>
        <p:spPr>
          <a:xfrm>
            <a:off x="3349800" y="2550240"/>
            <a:ext cx="15426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Cache block</a:t>
            </a:r>
            <a:endParaRPr b="0" i="0" sz="1800" u="none" cap="none" strike="noStrike">
              <a:solidFill>
                <a:srgbClr val="000000"/>
              </a:solidFill>
              <a:latin typeface="Arial"/>
              <a:ea typeface="Arial"/>
              <a:cs typeface="Arial"/>
              <a:sym typeface="Arial"/>
            </a:endParaRPr>
          </a:p>
        </p:txBody>
      </p:sp>
      <p:sp>
        <p:nvSpPr>
          <p:cNvPr id="1406" name="Google Shape;1406;p71"/>
          <p:cNvSpPr/>
          <p:nvPr/>
        </p:nvSpPr>
        <p:spPr>
          <a:xfrm rot="-5400000">
            <a:off x="4016880" y="1214700"/>
            <a:ext cx="113700" cy="1485300"/>
          </a:xfrm>
          <a:prstGeom prst="rightBrace">
            <a:avLst>
              <a:gd fmla="val 108333" name="adj1"/>
              <a:gd fmla="val 52319"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07" name="Google Shape;1407;p71"/>
          <p:cNvSpPr/>
          <p:nvPr/>
        </p:nvSpPr>
        <p:spPr>
          <a:xfrm>
            <a:off x="3585948" y="1489325"/>
            <a:ext cx="1306500" cy="4557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200"/>
              <a:buFont typeface="Arial"/>
              <a:buNone/>
            </a:pPr>
            <a:r>
              <a:rPr b="0" i="1" lang="en-US" sz="1200" u="none" cap="none" strike="noStrike">
                <a:solidFill>
                  <a:srgbClr val="000000"/>
                </a:solidFill>
                <a:latin typeface="Century Gothic"/>
                <a:ea typeface="Century Gothic"/>
                <a:cs typeface="Century Gothic"/>
                <a:sym typeface="Century Gothic"/>
              </a:rPr>
              <a:t>8  </a:t>
            </a:r>
            <a:r>
              <a:rPr b="0" i="0" lang="en-US" sz="1200" u="none" cap="none" strike="noStrike">
                <a:solidFill>
                  <a:srgbClr val="000000"/>
                </a:solidFill>
                <a:latin typeface="Century Gothic"/>
                <a:ea typeface="Century Gothic"/>
                <a:cs typeface="Century Gothic"/>
                <a:sym typeface="Century Gothic"/>
              </a:rPr>
              <a:t>bytes</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000000"/>
                </a:solidFill>
                <a:latin typeface="Century Gothic"/>
                <a:ea typeface="Century Gothic"/>
                <a:cs typeface="Century Gothic"/>
                <a:sym typeface="Century Gothic"/>
              </a:rPr>
              <a:t>per data block</a:t>
            </a:r>
            <a:endParaRPr b="0" i="0" sz="1800" u="none" cap="none" strike="noStrike">
              <a:solidFill>
                <a:srgbClr val="000000"/>
              </a:solidFill>
              <a:latin typeface="Arial"/>
              <a:ea typeface="Arial"/>
              <a:cs typeface="Arial"/>
              <a:sym typeface="Arial"/>
            </a:endParaRPr>
          </a:p>
        </p:txBody>
      </p:sp>
      <p:sp>
        <p:nvSpPr>
          <p:cNvPr id="1408" name="Google Shape;1408;p71"/>
          <p:cNvSpPr/>
          <p:nvPr/>
        </p:nvSpPr>
        <p:spPr>
          <a:xfrm>
            <a:off x="1863720" y="2903760"/>
            <a:ext cx="3199800" cy="34230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09" name="Google Shape;1409;p71"/>
          <p:cNvSpPr/>
          <p:nvPr/>
        </p:nvSpPr>
        <p:spPr>
          <a:xfrm>
            <a:off x="1863720" y="3314520"/>
            <a:ext cx="3199800" cy="34230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10" name="Google Shape;1410;p71"/>
          <p:cNvSpPr/>
          <p:nvPr/>
        </p:nvSpPr>
        <p:spPr>
          <a:xfrm>
            <a:off x="1892651" y="2961000"/>
            <a:ext cx="5424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Valid</a:t>
            </a:r>
            <a:endParaRPr b="0" i="0" sz="1800" u="none" cap="none" strike="noStrike">
              <a:solidFill>
                <a:srgbClr val="000000"/>
              </a:solidFill>
              <a:latin typeface="Arial"/>
              <a:ea typeface="Arial"/>
              <a:cs typeface="Arial"/>
              <a:sym typeface="Arial"/>
            </a:endParaRPr>
          </a:p>
        </p:txBody>
      </p:sp>
      <p:sp>
        <p:nvSpPr>
          <p:cNvPr id="1411" name="Google Shape;1411;p71"/>
          <p:cNvSpPr/>
          <p:nvPr/>
        </p:nvSpPr>
        <p:spPr>
          <a:xfrm>
            <a:off x="1892552" y="3371750"/>
            <a:ext cx="5424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Valid</a:t>
            </a:r>
            <a:endParaRPr b="0" i="0" sz="1800" u="none" cap="none" strike="noStrike">
              <a:solidFill>
                <a:srgbClr val="000000"/>
              </a:solidFill>
              <a:latin typeface="Arial"/>
              <a:ea typeface="Arial"/>
              <a:cs typeface="Arial"/>
              <a:sym typeface="Arial"/>
            </a:endParaRPr>
          </a:p>
        </p:txBody>
      </p:sp>
      <p:sp>
        <p:nvSpPr>
          <p:cNvPr id="1412" name="Google Shape;1412;p71"/>
          <p:cNvSpPr/>
          <p:nvPr/>
        </p:nvSpPr>
        <p:spPr>
          <a:xfrm>
            <a:off x="2549520" y="2961000"/>
            <a:ext cx="6855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Tag</a:t>
            </a:r>
            <a:endParaRPr b="0" i="0" sz="1800" u="none" cap="none" strike="noStrike">
              <a:solidFill>
                <a:srgbClr val="000000"/>
              </a:solidFill>
              <a:latin typeface="Arial"/>
              <a:ea typeface="Arial"/>
              <a:cs typeface="Arial"/>
              <a:sym typeface="Arial"/>
            </a:endParaRPr>
          </a:p>
        </p:txBody>
      </p:sp>
      <p:sp>
        <p:nvSpPr>
          <p:cNvPr id="1413" name="Google Shape;1413;p71"/>
          <p:cNvSpPr/>
          <p:nvPr/>
        </p:nvSpPr>
        <p:spPr>
          <a:xfrm>
            <a:off x="2549520" y="3371760"/>
            <a:ext cx="6855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Tag</a:t>
            </a:r>
            <a:endParaRPr b="0" i="0" sz="1800" u="none" cap="none" strike="noStrike">
              <a:solidFill>
                <a:srgbClr val="000000"/>
              </a:solidFill>
              <a:latin typeface="Arial"/>
              <a:ea typeface="Arial"/>
              <a:cs typeface="Arial"/>
              <a:sym typeface="Arial"/>
            </a:endParaRPr>
          </a:p>
        </p:txBody>
      </p:sp>
      <p:sp>
        <p:nvSpPr>
          <p:cNvPr id="1414" name="Google Shape;1414;p71"/>
          <p:cNvSpPr/>
          <p:nvPr/>
        </p:nvSpPr>
        <p:spPr>
          <a:xfrm>
            <a:off x="1261800" y="2926080"/>
            <a:ext cx="626100" cy="2964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Set 2:</a:t>
            </a:r>
            <a:endParaRPr b="0" i="0" sz="1800" u="none" cap="none" strike="noStrike">
              <a:solidFill>
                <a:srgbClr val="000000"/>
              </a:solidFill>
              <a:latin typeface="Arial"/>
              <a:ea typeface="Arial"/>
              <a:cs typeface="Arial"/>
              <a:sym typeface="Arial"/>
            </a:endParaRPr>
          </a:p>
        </p:txBody>
      </p:sp>
      <p:sp>
        <p:nvSpPr>
          <p:cNvPr id="1415" name="Google Shape;1415;p71"/>
          <p:cNvSpPr/>
          <p:nvPr/>
        </p:nvSpPr>
        <p:spPr>
          <a:xfrm>
            <a:off x="1261800" y="3349800"/>
            <a:ext cx="626100" cy="2964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Set 3:</a:t>
            </a:r>
            <a:endParaRPr b="0" i="0" sz="1800" u="none" cap="none" strike="noStrike">
              <a:solidFill>
                <a:srgbClr val="000000"/>
              </a:solidFill>
              <a:latin typeface="Arial"/>
              <a:ea typeface="Arial"/>
              <a:cs typeface="Arial"/>
              <a:sym typeface="Arial"/>
            </a:endParaRPr>
          </a:p>
        </p:txBody>
      </p:sp>
      <p:sp>
        <p:nvSpPr>
          <p:cNvPr id="1416" name="Google Shape;1416;p71"/>
          <p:cNvSpPr/>
          <p:nvPr/>
        </p:nvSpPr>
        <p:spPr>
          <a:xfrm>
            <a:off x="3349800" y="2961000"/>
            <a:ext cx="15426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Cache block</a:t>
            </a:r>
            <a:endParaRPr b="0" i="0" sz="1800" u="none" cap="none" strike="noStrike">
              <a:solidFill>
                <a:srgbClr val="000000"/>
              </a:solidFill>
              <a:latin typeface="Arial"/>
              <a:ea typeface="Arial"/>
              <a:cs typeface="Arial"/>
              <a:sym typeface="Arial"/>
            </a:endParaRPr>
          </a:p>
        </p:txBody>
      </p:sp>
      <p:sp>
        <p:nvSpPr>
          <p:cNvPr id="1417" name="Google Shape;1417;p71"/>
          <p:cNvSpPr/>
          <p:nvPr/>
        </p:nvSpPr>
        <p:spPr>
          <a:xfrm>
            <a:off x="3349800" y="3360960"/>
            <a:ext cx="15426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Cache block</a:t>
            </a:r>
            <a:endParaRPr b="0" i="0" sz="1800" u="none" cap="none" strike="noStrike">
              <a:solidFill>
                <a:srgbClr val="000000"/>
              </a:solidFill>
              <a:latin typeface="Arial"/>
              <a:ea typeface="Arial"/>
              <a:cs typeface="Arial"/>
              <a:sym typeface="Arial"/>
            </a:endParaRPr>
          </a:p>
        </p:txBody>
      </p:sp>
      <p:graphicFrame>
        <p:nvGraphicFramePr>
          <p:cNvPr id="1418" name="Google Shape;1418;p71"/>
          <p:cNvGraphicFramePr/>
          <p:nvPr/>
        </p:nvGraphicFramePr>
        <p:xfrm>
          <a:off x="5870340" y="2515580"/>
          <a:ext cx="3000000" cy="3000000"/>
        </p:xfrm>
        <a:graphic>
          <a:graphicData uri="http://schemas.openxmlformats.org/drawingml/2006/table">
            <a:tbl>
              <a:tblPr>
                <a:noFill/>
                <a:tableStyleId>{B458BCF9-2079-488C-B55C-AC60C8DF011B}</a:tableStyleId>
              </a:tblPr>
              <a:tblGrid>
                <a:gridCol w="614150"/>
                <a:gridCol w="614150"/>
                <a:gridCol w="614150"/>
                <a:gridCol w="614525"/>
              </a:tblGrid>
              <a:tr h="344875">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68400" marL="68400"/>
                </a:tc>
                <a:tc>
                  <a:txBody>
                    <a:bodyPr/>
                    <a:lstStyle/>
                    <a:p>
                      <a:pPr indent="0" lvl="0" marL="0" marR="0" rtl="0" algn="ctr">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Arial"/>
                          <a:ea typeface="Arial"/>
                          <a:cs typeface="Arial"/>
                          <a:sym typeface="Arial"/>
                        </a:rPr>
                        <a:t>t</a:t>
                      </a:r>
                      <a:endParaRPr sz="1400" u="none" cap="none" strike="noStrike"/>
                    </a:p>
                  </a:txBody>
                  <a:tcPr marT="45725" marB="45725" marR="68400" marL="68400"/>
                </a:tc>
                <a:tc>
                  <a:txBody>
                    <a:bodyPr/>
                    <a:lstStyle/>
                    <a:p>
                      <a:pPr indent="0" lvl="0" marL="0" marR="0" rtl="0" algn="ctr">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Arial"/>
                          <a:ea typeface="Arial"/>
                          <a:cs typeface="Arial"/>
                          <a:sym typeface="Arial"/>
                        </a:rPr>
                        <a:t>s</a:t>
                      </a:r>
                      <a:endParaRPr sz="1400" u="none" cap="none" strike="noStrike"/>
                    </a:p>
                  </a:txBody>
                  <a:tcPr marT="45725" marB="45725" marR="68400" marL="68400"/>
                </a:tc>
                <a:tc>
                  <a:txBody>
                    <a:bodyPr/>
                    <a:lstStyle/>
                    <a:p>
                      <a:pPr indent="0" lvl="0" marL="0" marR="0" rtl="0" algn="ctr">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Arial"/>
                          <a:ea typeface="Arial"/>
                          <a:cs typeface="Arial"/>
                          <a:sym typeface="Arial"/>
                        </a:rPr>
                        <a:t>b</a:t>
                      </a:r>
                      <a:endParaRPr sz="1400" u="none" cap="none" strike="noStrike"/>
                    </a:p>
                  </a:txBody>
                  <a:tcPr marT="45725" marB="45725" marR="68400" marL="68400"/>
                </a:tc>
              </a:tr>
              <a:tr h="344875">
                <a:tc>
                  <a:txBody>
                    <a:bodyPr/>
                    <a:lstStyle/>
                    <a:p>
                      <a:pPr indent="0" lvl="0" marL="0" marR="0" rtl="0" algn="l">
                        <a:lnSpc>
                          <a:spcPct val="100000"/>
                        </a:lnSpc>
                        <a:spcBef>
                          <a:spcPts val="0"/>
                        </a:spcBef>
                        <a:spcAft>
                          <a:spcPts val="0"/>
                        </a:spcAft>
                        <a:buClr>
                          <a:srgbClr val="000000"/>
                        </a:buClr>
                        <a:buSzPts val="1800"/>
                        <a:buFont typeface="Arial"/>
                        <a:buNone/>
                      </a:pPr>
                      <a:r>
                        <a:rPr b="1" lang="en-US" sz="1800" u="none" cap="none" strike="noStrike">
                          <a:solidFill>
                            <a:srgbClr val="660066"/>
                          </a:solidFill>
                          <a:latin typeface="Arial"/>
                          <a:ea typeface="Arial"/>
                          <a:cs typeface="Arial"/>
                          <a:sym typeface="Arial"/>
                        </a:rPr>
                        <a:t>A.</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ctr">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Arial"/>
                          <a:ea typeface="Arial"/>
                          <a:cs typeface="Arial"/>
                          <a:sym typeface="Arial"/>
                        </a:rPr>
                        <a:t>1</a:t>
                      </a:r>
                      <a:endParaRPr sz="1400" u="none" cap="none" strike="noStrike"/>
                    </a:p>
                  </a:txBody>
                  <a:tcPr marT="45725" marB="45725" marR="68400" marL="68400"/>
                </a:tc>
                <a:tc>
                  <a:txBody>
                    <a:bodyPr/>
                    <a:lstStyle/>
                    <a:p>
                      <a:pPr indent="0" lvl="0" marL="0" marR="0" rtl="0" algn="ctr">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Arial"/>
                          <a:ea typeface="Arial"/>
                          <a:cs typeface="Arial"/>
                          <a:sym typeface="Arial"/>
                        </a:rPr>
                        <a:t>2</a:t>
                      </a:r>
                      <a:endParaRPr sz="1400" u="none" cap="none" strike="noStrike"/>
                    </a:p>
                  </a:txBody>
                  <a:tcPr marT="45725" marB="45725" marR="68400" marL="68400"/>
                </a:tc>
                <a:tc>
                  <a:txBody>
                    <a:bodyPr/>
                    <a:lstStyle/>
                    <a:p>
                      <a:pPr indent="0" lvl="0" marL="0" marR="0" rtl="0" algn="ctr">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Arial"/>
                          <a:ea typeface="Arial"/>
                          <a:cs typeface="Arial"/>
                          <a:sym typeface="Arial"/>
                        </a:rPr>
                        <a:t>3</a:t>
                      </a:r>
                      <a:endParaRPr sz="1400" u="none" cap="none" strike="noStrike"/>
                    </a:p>
                  </a:txBody>
                  <a:tcPr marT="45725" marB="45725" marR="68400" marL="68400"/>
                </a:tc>
              </a:tr>
              <a:tr h="344875">
                <a:tc>
                  <a:txBody>
                    <a:bodyPr/>
                    <a:lstStyle/>
                    <a:p>
                      <a:pPr indent="0" lvl="0" marL="0" marR="0" rtl="0" algn="l">
                        <a:lnSpc>
                          <a:spcPct val="100000"/>
                        </a:lnSpc>
                        <a:spcBef>
                          <a:spcPts val="0"/>
                        </a:spcBef>
                        <a:spcAft>
                          <a:spcPts val="0"/>
                        </a:spcAft>
                        <a:buClr>
                          <a:srgbClr val="000000"/>
                        </a:buClr>
                        <a:buSzPts val="1800"/>
                        <a:buFont typeface="Arial"/>
                        <a:buNone/>
                      </a:pPr>
                      <a:r>
                        <a:rPr b="1" lang="en-US" sz="1800" u="none" cap="none" strike="noStrike">
                          <a:solidFill>
                            <a:srgbClr val="660066"/>
                          </a:solidFill>
                          <a:latin typeface="Arial"/>
                          <a:ea typeface="Arial"/>
                          <a:cs typeface="Arial"/>
                          <a:sym typeface="Arial"/>
                        </a:rPr>
                        <a:t>B.</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ctr">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Arial"/>
                          <a:ea typeface="Arial"/>
                          <a:cs typeface="Arial"/>
                          <a:sym typeface="Arial"/>
                        </a:rPr>
                        <a:t>27</a:t>
                      </a:r>
                      <a:endParaRPr sz="1400" u="none" cap="none" strike="noStrike"/>
                    </a:p>
                  </a:txBody>
                  <a:tcPr marT="45725" marB="45725" marR="68400" marL="68400"/>
                </a:tc>
                <a:tc>
                  <a:txBody>
                    <a:bodyPr/>
                    <a:lstStyle/>
                    <a:p>
                      <a:pPr indent="0" lvl="0" marL="0" marR="0" rtl="0" algn="ctr">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Arial"/>
                          <a:ea typeface="Arial"/>
                          <a:cs typeface="Arial"/>
                          <a:sym typeface="Arial"/>
                        </a:rPr>
                        <a:t>2</a:t>
                      </a:r>
                      <a:endParaRPr sz="1400" u="none" cap="none" strike="noStrike"/>
                    </a:p>
                  </a:txBody>
                  <a:tcPr marT="45725" marB="45725" marR="68400" marL="68400"/>
                </a:tc>
                <a:tc>
                  <a:txBody>
                    <a:bodyPr/>
                    <a:lstStyle/>
                    <a:p>
                      <a:pPr indent="0" lvl="0" marL="0" marR="0" rtl="0" algn="ctr">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Arial"/>
                          <a:ea typeface="Arial"/>
                          <a:cs typeface="Arial"/>
                          <a:sym typeface="Arial"/>
                        </a:rPr>
                        <a:t>3</a:t>
                      </a:r>
                      <a:endParaRPr sz="1400" u="none" cap="none" strike="noStrike"/>
                    </a:p>
                  </a:txBody>
                  <a:tcPr marT="45725" marB="45725" marR="68400" marL="68400"/>
                </a:tc>
              </a:tr>
              <a:tr h="344875">
                <a:tc>
                  <a:txBody>
                    <a:bodyPr/>
                    <a:lstStyle/>
                    <a:p>
                      <a:pPr indent="0" lvl="0" marL="0" marR="0" rtl="0" algn="l">
                        <a:lnSpc>
                          <a:spcPct val="100000"/>
                        </a:lnSpc>
                        <a:spcBef>
                          <a:spcPts val="0"/>
                        </a:spcBef>
                        <a:spcAft>
                          <a:spcPts val="0"/>
                        </a:spcAft>
                        <a:buClr>
                          <a:srgbClr val="000000"/>
                        </a:buClr>
                        <a:buSzPts val="1800"/>
                        <a:buFont typeface="Arial"/>
                        <a:buNone/>
                      </a:pPr>
                      <a:r>
                        <a:rPr b="1" lang="en-US" sz="1800" u="none" cap="none" strike="noStrike">
                          <a:solidFill>
                            <a:srgbClr val="660066"/>
                          </a:solidFill>
                          <a:latin typeface="Arial"/>
                          <a:ea typeface="Arial"/>
                          <a:cs typeface="Arial"/>
                          <a:sym typeface="Arial"/>
                        </a:rPr>
                        <a:t>C.</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ctr">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Arial"/>
                          <a:ea typeface="Arial"/>
                          <a:cs typeface="Arial"/>
                          <a:sym typeface="Arial"/>
                        </a:rPr>
                        <a:t>25</a:t>
                      </a:r>
                      <a:endParaRPr sz="1400" u="none" cap="none" strike="noStrike"/>
                    </a:p>
                  </a:txBody>
                  <a:tcPr marT="45725" marB="45725" marR="68400" marL="68400"/>
                </a:tc>
                <a:tc>
                  <a:txBody>
                    <a:bodyPr/>
                    <a:lstStyle/>
                    <a:p>
                      <a:pPr indent="0" lvl="0" marL="0" marR="0" rtl="0" algn="ctr">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Arial"/>
                          <a:ea typeface="Arial"/>
                          <a:cs typeface="Arial"/>
                          <a:sym typeface="Arial"/>
                        </a:rPr>
                        <a:t>4</a:t>
                      </a:r>
                      <a:endParaRPr sz="1400" u="none" cap="none" strike="noStrike"/>
                    </a:p>
                  </a:txBody>
                  <a:tcPr marT="45725" marB="45725" marR="68400" marL="68400"/>
                </a:tc>
                <a:tc>
                  <a:txBody>
                    <a:bodyPr/>
                    <a:lstStyle/>
                    <a:p>
                      <a:pPr indent="0" lvl="0" marL="0" marR="0" rtl="0" algn="ctr">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Arial"/>
                          <a:ea typeface="Arial"/>
                          <a:cs typeface="Arial"/>
                          <a:sym typeface="Arial"/>
                        </a:rPr>
                        <a:t>3</a:t>
                      </a:r>
                      <a:endParaRPr sz="1400" u="none" cap="none" strike="noStrike"/>
                    </a:p>
                  </a:txBody>
                  <a:tcPr marT="45725" marB="45725" marR="68400" marL="68400"/>
                </a:tc>
              </a:tr>
              <a:tr h="344875">
                <a:tc>
                  <a:txBody>
                    <a:bodyPr/>
                    <a:lstStyle/>
                    <a:p>
                      <a:pPr indent="0" lvl="0" marL="0" marR="0" rtl="0" algn="l">
                        <a:lnSpc>
                          <a:spcPct val="100000"/>
                        </a:lnSpc>
                        <a:spcBef>
                          <a:spcPts val="0"/>
                        </a:spcBef>
                        <a:spcAft>
                          <a:spcPts val="0"/>
                        </a:spcAft>
                        <a:buClr>
                          <a:srgbClr val="000000"/>
                        </a:buClr>
                        <a:buSzPts val="1800"/>
                        <a:buFont typeface="Arial"/>
                        <a:buNone/>
                      </a:pPr>
                      <a:r>
                        <a:rPr b="1" lang="en-US" sz="1800" u="none" cap="none" strike="noStrike">
                          <a:solidFill>
                            <a:srgbClr val="660066"/>
                          </a:solidFill>
                          <a:latin typeface="Arial"/>
                          <a:ea typeface="Arial"/>
                          <a:cs typeface="Arial"/>
                          <a:sym typeface="Arial"/>
                        </a:rPr>
                        <a:t>D.</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ctr">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Arial"/>
                          <a:ea typeface="Arial"/>
                          <a:cs typeface="Arial"/>
                          <a:sym typeface="Arial"/>
                        </a:rPr>
                        <a:t>1</a:t>
                      </a:r>
                      <a:endParaRPr sz="1400" u="none" cap="none" strike="noStrike"/>
                    </a:p>
                  </a:txBody>
                  <a:tcPr marT="45725" marB="45725" marR="68400" marL="68400"/>
                </a:tc>
                <a:tc>
                  <a:txBody>
                    <a:bodyPr/>
                    <a:lstStyle/>
                    <a:p>
                      <a:pPr indent="0" lvl="0" marL="0" marR="0" rtl="0" algn="ctr">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Arial"/>
                          <a:ea typeface="Arial"/>
                          <a:cs typeface="Arial"/>
                          <a:sym typeface="Arial"/>
                        </a:rPr>
                        <a:t>4</a:t>
                      </a:r>
                      <a:endParaRPr sz="1400" u="none" cap="none" strike="noStrike"/>
                    </a:p>
                  </a:txBody>
                  <a:tcPr marT="45725" marB="45725" marR="68400" marL="68400"/>
                </a:tc>
                <a:tc>
                  <a:txBody>
                    <a:bodyPr/>
                    <a:lstStyle/>
                    <a:p>
                      <a:pPr indent="0" lvl="0" marL="0" marR="0" rtl="0" algn="ctr">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Arial"/>
                          <a:ea typeface="Arial"/>
                          <a:cs typeface="Arial"/>
                          <a:sym typeface="Arial"/>
                        </a:rPr>
                        <a:t>8</a:t>
                      </a:r>
                      <a:endParaRPr sz="1400" u="none" cap="none" strike="noStrike"/>
                    </a:p>
                  </a:txBody>
                  <a:tcPr marT="45725" marB="45725" marR="68400" marL="68400"/>
                </a:tc>
              </a:tr>
              <a:tr h="345950">
                <a:tc>
                  <a:txBody>
                    <a:bodyPr/>
                    <a:lstStyle/>
                    <a:p>
                      <a:pPr indent="0" lvl="0" marL="0" marR="0" rtl="0" algn="l">
                        <a:lnSpc>
                          <a:spcPct val="100000"/>
                        </a:lnSpc>
                        <a:spcBef>
                          <a:spcPts val="0"/>
                        </a:spcBef>
                        <a:spcAft>
                          <a:spcPts val="0"/>
                        </a:spcAft>
                        <a:buClr>
                          <a:srgbClr val="000000"/>
                        </a:buClr>
                        <a:buSzPts val="1800"/>
                        <a:buFont typeface="Arial"/>
                        <a:buNone/>
                      </a:pPr>
                      <a:r>
                        <a:rPr b="1" lang="en-US" sz="1800" u="none" cap="none" strike="noStrike">
                          <a:solidFill>
                            <a:srgbClr val="660066"/>
                          </a:solidFill>
                          <a:latin typeface="Arial"/>
                          <a:ea typeface="Arial"/>
                          <a:cs typeface="Arial"/>
                          <a:sym typeface="Arial"/>
                        </a:rPr>
                        <a:t>E.</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ctr">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Arial"/>
                          <a:ea typeface="Arial"/>
                          <a:cs typeface="Arial"/>
                          <a:sym typeface="Arial"/>
                        </a:rPr>
                        <a:t>20</a:t>
                      </a:r>
                      <a:endParaRPr sz="1400" u="none" cap="none" strike="noStrike"/>
                    </a:p>
                  </a:txBody>
                  <a:tcPr marT="45725" marB="45725" marR="68400" marL="68400"/>
                </a:tc>
                <a:tc>
                  <a:txBody>
                    <a:bodyPr/>
                    <a:lstStyle/>
                    <a:p>
                      <a:pPr indent="0" lvl="0" marL="0" marR="0" rtl="0" algn="ctr">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Arial"/>
                          <a:ea typeface="Arial"/>
                          <a:cs typeface="Arial"/>
                          <a:sym typeface="Arial"/>
                        </a:rPr>
                        <a:t>4</a:t>
                      </a:r>
                      <a:endParaRPr sz="1400" u="none" cap="none" strike="noStrike"/>
                    </a:p>
                  </a:txBody>
                  <a:tcPr marT="45725" marB="45725" marR="68400" marL="68400"/>
                </a:tc>
                <a:tc>
                  <a:txBody>
                    <a:bodyPr/>
                    <a:lstStyle/>
                    <a:p>
                      <a:pPr indent="0" lvl="0" marL="0" marR="0" rtl="0" algn="ctr">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Arial"/>
                          <a:ea typeface="Arial"/>
                          <a:cs typeface="Arial"/>
                          <a:sym typeface="Arial"/>
                        </a:rPr>
                        <a:t>8</a:t>
                      </a:r>
                      <a:endParaRPr sz="1400" u="none" cap="none" strike="noStrike"/>
                    </a:p>
                  </a:txBody>
                  <a:tcPr marT="45725" marB="45725" marR="68400" marL="68400"/>
                </a:tc>
              </a:tr>
            </a:tbl>
          </a:graphicData>
        </a:graphic>
      </p:graphicFrame>
      <p:sp>
        <p:nvSpPr>
          <p:cNvPr id="1419" name="Google Shape;1419;p71"/>
          <p:cNvSpPr/>
          <p:nvPr/>
        </p:nvSpPr>
        <p:spPr>
          <a:xfrm>
            <a:off x="1934640" y="3886200"/>
            <a:ext cx="542400" cy="29550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500"/>
              <a:buFont typeface="Arial"/>
              <a:buNone/>
            </a:pPr>
            <a:r>
              <a:rPr b="0" i="1" lang="en-US" sz="1500" u="none" cap="none" strike="noStrike">
                <a:solidFill>
                  <a:srgbClr val="000000"/>
                </a:solidFill>
                <a:latin typeface="Century Gothic"/>
                <a:ea typeface="Century Gothic"/>
                <a:cs typeface="Century Gothic"/>
                <a:sym typeface="Century Gothic"/>
              </a:rPr>
              <a:t>t </a:t>
            </a:r>
            <a:r>
              <a:rPr b="0" i="0" lang="en-US" sz="1500" u="none" cap="none" strike="noStrike">
                <a:solidFill>
                  <a:srgbClr val="000000"/>
                </a:solidFill>
                <a:latin typeface="Century Gothic"/>
                <a:ea typeface="Century Gothic"/>
                <a:cs typeface="Century Gothic"/>
                <a:sym typeface="Century Gothic"/>
              </a:rPr>
              <a:t>bits</a:t>
            </a:r>
            <a:endParaRPr b="0" i="0" sz="1800" u="none" cap="none" strike="noStrike">
              <a:solidFill>
                <a:srgbClr val="000000"/>
              </a:solidFill>
              <a:latin typeface="Arial"/>
              <a:ea typeface="Arial"/>
              <a:cs typeface="Arial"/>
              <a:sym typeface="Arial"/>
            </a:endParaRPr>
          </a:p>
        </p:txBody>
      </p:sp>
      <p:sp>
        <p:nvSpPr>
          <p:cNvPr id="1420" name="Google Shape;1420;p71"/>
          <p:cNvSpPr/>
          <p:nvPr/>
        </p:nvSpPr>
        <p:spPr>
          <a:xfrm>
            <a:off x="2751480" y="3886200"/>
            <a:ext cx="583800" cy="29550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500"/>
              <a:buFont typeface="Arial"/>
              <a:buNone/>
            </a:pPr>
            <a:r>
              <a:rPr b="0" i="1" lang="en-US" sz="1500" u="none" cap="none" strike="noStrike">
                <a:solidFill>
                  <a:srgbClr val="000000"/>
                </a:solidFill>
                <a:latin typeface="Century Gothic"/>
                <a:ea typeface="Century Gothic"/>
                <a:cs typeface="Century Gothic"/>
                <a:sym typeface="Century Gothic"/>
              </a:rPr>
              <a:t>s </a:t>
            </a:r>
            <a:r>
              <a:rPr b="0" i="0" lang="en-US" sz="1500" u="none" cap="none" strike="noStrike">
                <a:solidFill>
                  <a:srgbClr val="000000"/>
                </a:solidFill>
                <a:latin typeface="Century Gothic"/>
                <a:ea typeface="Century Gothic"/>
                <a:cs typeface="Century Gothic"/>
                <a:sym typeface="Century Gothic"/>
              </a:rPr>
              <a:t>bits</a:t>
            </a:r>
            <a:endParaRPr b="0" i="0" sz="1800" u="none" cap="none" strike="noStrike">
              <a:solidFill>
                <a:srgbClr val="000000"/>
              </a:solidFill>
              <a:latin typeface="Arial"/>
              <a:ea typeface="Arial"/>
              <a:cs typeface="Arial"/>
              <a:sym typeface="Arial"/>
            </a:endParaRPr>
          </a:p>
        </p:txBody>
      </p:sp>
      <p:sp>
        <p:nvSpPr>
          <p:cNvPr id="1421" name="Google Shape;1421;p71"/>
          <p:cNvSpPr/>
          <p:nvPr/>
        </p:nvSpPr>
        <p:spPr>
          <a:xfrm>
            <a:off x="3555360" y="4170600"/>
            <a:ext cx="856800" cy="17340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22" name="Google Shape;1422;p71"/>
          <p:cNvSpPr/>
          <p:nvPr/>
        </p:nvSpPr>
        <p:spPr>
          <a:xfrm>
            <a:off x="2698200" y="4170600"/>
            <a:ext cx="856800" cy="17340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23" name="Google Shape;1423;p71"/>
          <p:cNvSpPr/>
          <p:nvPr/>
        </p:nvSpPr>
        <p:spPr>
          <a:xfrm>
            <a:off x="1841040" y="4170600"/>
            <a:ext cx="856800" cy="17340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24" name="Google Shape;1424;p71"/>
          <p:cNvSpPr/>
          <p:nvPr/>
        </p:nvSpPr>
        <p:spPr>
          <a:xfrm>
            <a:off x="3717360" y="3886200"/>
            <a:ext cx="596100" cy="29550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500"/>
              <a:buFont typeface="Arial"/>
              <a:buNone/>
            </a:pPr>
            <a:r>
              <a:rPr b="0" i="1" lang="en-US" sz="1500" u="none" cap="none" strike="noStrike">
                <a:solidFill>
                  <a:srgbClr val="000000"/>
                </a:solidFill>
                <a:latin typeface="Century Gothic"/>
                <a:ea typeface="Century Gothic"/>
                <a:cs typeface="Century Gothic"/>
                <a:sym typeface="Century Gothic"/>
              </a:rPr>
              <a:t>b </a:t>
            </a:r>
            <a:r>
              <a:rPr b="0" i="0" lang="en-US" sz="1500" u="none" cap="none" strike="noStrike">
                <a:solidFill>
                  <a:srgbClr val="000000"/>
                </a:solidFill>
                <a:latin typeface="Century Gothic"/>
                <a:ea typeface="Century Gothic"/>
                <a:cs typeface="Century Gothic"/>
                <a:sym typeface="Century Gothic"/>
              </a:rPr>
              <a:t>bits</a:t>
            </a:r>
            <a:endParaRPr b="0" i="0" sz="1800" u="none" cap="none" strike="noStrike">
              <a:solidFill>
                <a:srgbClr val="000000"/>
              </a:solidFill>
              <a:latin typeface="Arial"/>
              <a:ea typeface="Arial"/>
              <a:cs typeface="Arial"/>
              <a:sym typeface="Arial"/>
            </a:endParaRPr>
          </a:p>
        </p:txBody>
      </p:sp>
      <p:sp>
        <p:nvSpPr>
          <p:cNvPr id="1425" name="Google Shape;1425;p71"/>
          <p:cNvSpPr/>
          <p:nvPr/>
        </p:nvSpPr>
        <p:spPr>
          <a:xfrm>
            <a:off x="4304880" y="4286880"/>
            <a:ext cx="260400" cy="2505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050"/>
              <a:buFont typeface="Arial"/>
              <a:buNone/>
            </a:pPr>
            <a:r>
              <a:rPr b="0" i="0" lang="en-US" sz="1050" u="none" cap="none" strike="noStrike">
                <a:solidFill>
                  <a:srgbClr val="000000"/>
                </a:solidFill>
                <a:latin typeface="Courier New"/>
                <a:ea typeface="Courier New"/>
                <a:cs typeface="Courier New"/>
                <a:sym typeface="Courier New"/>
              </a:rPr>
              <a:t>0</a:t>
            </a:r>
            <a:endParaRPr b="0" i="0" sz="1800" u="none" cap="none" strike="noStrike">
              <a:solidFill>
                <a:srgbClr val="000000"/>
              </a:solidFill>
              <a:latin typeface="Arial"/>
              <a:ea typeface="Arial"/>
              <a:cs typeface="Arial"/>
              <a:sym typeface="Arial"/>
            </a:endParaRPr>
          </a:p>
        </p:txBody>
      </p:sp>
      <p:sp>
        <p:nvSpPr>
          <p:cNvPr id="1426" name="Google Shape;1426;p71"/>
          <p:cNvSpPr/>
          <p:nvPr/>
        </p:nvSpPr>
        <p:spPr>
          <a:xfrm>
            <a:off x="1774453" y="4286875"/>
            <a:ext cx="414300" cy="2505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050"/>
              <a:buFont typeface="Arial"/>
              <a:buNone/>
            </a:pPr>
            <a:r>
              <a:rPr b="0" i="0" lang="en-US" sz="1050" u="none" cap="none" strike="noStrike">
                <a:solidFill>
                  <a:srgbClr val="000000"/>
                </a:solidFill>
                <a:latin typeface="Courier New"/>
                <a:ea typeface="Courier New"/>
                <a:cs typeface="Courier New"/>
                <a:sym typeface="Courier New"/>
              </a:rPr>
              <a:t>31</a:t>
            </a:r>
            <a:endParaRPr b="0" i="0" sz="1800" u="none" cap="none" strike="noStrike">
              <a:solidFill>
                <a:srgbClr val="000000"/>
              </a:solidFill>
              <a:latin typeface="Arial"/>
              <a:ea typeface="Arial"/>
              <a:cs typeface="Arial"/>
              <a:sym typeface="Arial"/>
            </a:endParaRPr>
          </a:p>
        </p:txBody>
      </p:sp>
      <p:sp>
        <p:nvSpPr>
          <p:cNvPr id="1427" name="Google Shape;1427;p71"/>
          <p:cNvSpPr/>
          <p:nvPr/>
        </p:nvSpPr>
        <p:spPr>
          <a:xfrm>
            <a:off x="2044074" y="4713849"/>
            <a:ext cx="542400" cy="22830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350"/>
              <a:buFont typeface="Arial"/>
              <a:buNone/>
            </a:pPr>
            <a:r>
              <a:rPr b="0" i="1" lang="en-US" sz="1350" u="none" cap="none" strike="noStrike">
                <a:solidFill>
                  <a:srgbClr val="000000"/>
                </a:solidFill>
                <a:latin typeface="Century Gothic"/>
                <a:ea typeface="Century Gothic"/>
                <a:cs typeface="Century Gothic"/>
                <a:sym typeface="Century Gothic"/>
              </a:rPr>
              <a:t>Tag</a:t>
            </a:r>
            <a:endParaRPr b="0" i="0" sz="1800" u="none" cap="none" strike="noStrike">
              <a:solidFill>
                <a:srgbClr val="000000"/>
              </a:solidFill>
              <a:latin typeface="Arial"/>
              <a:ea typeface="Arial"/>
              <a:cs typeface="Arial"/>
              <a:sym typeface="Arial"/>
            </a:endParaRPr>
          </a:p>
        </p:txBody>
      </p:sp>
      <p:sp>
        <p:nvSpPr>
          <p:cNvPr id="1428" name="Google Shape;1428;p71"/>
          <p:cNvSpPr/>
          <p:nvPr/>
        </p:nvSpPr>
        <p:spPr>
          <a:xfrm>
            <a:off x="2599560" y="4713840"/>
            <a:ext cx="1012800" cy="27300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350"/>
              <a:buFont typeface="Arial"/>
              <a:buNone/>
            </a:pPr>
            <a:r>
              <a:rPr b="0" i="1" lang="en-US" sz="1350" u="none" cap="none" strike="noStrike">
                <a:solidFill>
                  <a:srgbClr val="000000"/>
                </a:solidFill>
                <a:latin typeface="Century Gothic"/>
                <a:ea typeface="Century Gothic"/>
                <a:cs typeface="Century Gothic"/>
                <a:sym typeface="Century Gothic"/>
              </a:rPr>
              <a:t>Set index</a:t>
            </a:r>
            <a:endParaRPr b="0" i="0" sz="1800" u="none" cap="none" strike="noStrike">
              <a:solidFill>
                <a:srgbClr val="000000"/>
              </a:solidFill>
              <a:latin typeface="Arial"/>
              <a:ea typeface="Arial"/>
              <a:cs typeface="Arial"/>
              <a:sym typeface="Arial"/>
            </a:endParaRPr>
          </a:p>
        </p:txBody>
      </p:sp>
      <p:sp>
        <p:nvSpPr>
          <p:cNvPr id="1429" name="Google Shape;1429;p71"/>
          <p:cNvSpPr/>
          <p:nvPr/>
        </p:nvSpPr>
        <p:spPr>
          <a:xfrm rot="5400000">
            <a:off x="2126880" y="4206300"/>
            <a:ext cx="228300" cy="79950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30" name="Google Shape;1430;p71"/>
          <p:cNvSpPr/>
          <p:nvPr/>
        </p:nvSpPr>
        <p:spPr>
          <a:xfrm rot="5400000">
            <a:off x="2984040" y="4206300"/>
            <a:ext cx="228300" cy="79950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31" name="Google Shape;1431;p71"/>
          <p:cNvSpPr/>
          <p:nvPr/>
        </p:nvSpPr>
        <p:spPr>
          <a:xfrm rot="5400000">
            <a:off x="3898440" y="4206300"/>
            <a:ext cx="228300" cy="79950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32" name="Google Shape;1432;p71"/>
          <p:cNvSpPr/>
          <p:nvPr/>
        </p:nvSpPr>
        <p:spPr>
          <a:xfrm>
            <a:off x="3574800" y="4713840"/>
            <a:ext cx="1018200" cy="27300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350"/>
              <a:buFont typeface="Arial"/>
              <a:buNone/>
            </a:pPr>
            <a:r>
              <a:rPr b="0" i="1" lang="en-US" sz="1350" u="none" cap="none" strike="noStrike">
                <a:solidFill>
                  <a:srgbClr val="000000"/>
                </a:solidFill>
                <a:latin typeface="Century Gothic"/>
                <a:ea typeface="Century Gothic"/>
                <a:cs typeface="Century Gothic"/>
                <a:sym typeface="Century Gothic"/>
              </a:rPr>
              <a:t>Block offset</a:t>
            </a:r>
            <a:endParaRPr b="0" i="0" sz="1800" u="none" cap="none" strike="noStrike">
              <a:solidFill>
                <a:srgbClr val="000000"/>
              </a:solidFill>
              <a:latin typeface="Arial"/>
              <a:ea typeface="Arial"/>
              <a:cs typeface="Arial"/>
              <a:sym typeface="Arial"/>
            </a:endParaRPr>
          </a:p>
        </p:txBody>
      </p:sp>
      <p:sp>
        <p:nvSpPr>
          <p:cNvPr id="1433" name="Google Shape;1433;p71"/>
          <p:cNvSpPr/>
          <p:nvPr/>
        </p:nvSpPr>
        <p:spPr>
          <a:xfrm>
            <a:off x="5885460" y="3246840"/>
            <a:ext cx="342300" cy="342300"/>
          </a:xfrm>
          <a:prstGeom prst="ellipse">
            <a:avLst/>
          </a:prstGeom>
          <a:noFill/>
          <a:ln cap="flat" cmpd="sng" w="57225">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7" name="Shape 1437"/>
        <p:cNvGrpSpPr/>
        <p:nvPr/>
      </p:nvGrpSpPr>
      <p:grpSpPr>
        <a:xfrm>
          <a:off x="0" y="0"/>
          <a:ext cx="0" cy="0"/>
          <a:chOff x="0" y="0"/>
          <a:chExt cx="0" cy="0"/>
        </a:xfrm>
      </p:grpSpPr>
      <p:sp>
        <p:nvSpPr>
          <p:cNvPr id="1438" name="Google Shape;1438;p72"/>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Which Set Is it?</a:t>
            </a:r>
            <a:endParaRPr b="0" i="0" sz="1350" u="none" cap="none" strike="noStrike">
              <a:solidFill>
                <a:srgbClr val="000000"/>
              </a:solidFill>
              <a:latin typeface="Arial"/>
              <a:ea typeface="Arial"/>
              <a:cs typeface="Arial"/>
              <a:sym typeface="Arial"/>
            </a:endParaRPr>
          </a:p>
        </p:txBody>
      </p:sp>
      <p:sp>
        <p:nvSpPr>
          <p:cNvPr id="1439" name="Google Shape;1439;p72"/>
          <p:cNvSpPr txBox="1"/>
          <p:nvPr/>
        </p:nvSpPr>
        <p:spPr>
          <a:xfrm>
            <a:off x="1486080" y="914400"/>
            <a:ext cx="6057000" cy="399600"/>
          </a:xfrm>
          <a:prstGeom prst="rect">
            <a:avLst/>
          </a:prstGeom>
          <a:noFill/>
          <a:ln>
            <a:noFill/>
          </a:ln>
        </p:spPr>
        <p:txBody>
          <a:bodyPr anchorCtr="0" anchor="t" bIns="45700" lIns="91425" spcFirstLastPara="1" rIns="91425" wrap="square" tIns="45700">
            <a:noAutofit/>
          </a:bodyPr>
          <a:lstStyle/>
          <a:p>
            <a:pPr indent="-171000" lvl="0" marL="171360" marR="0" rtl="0" algn="l">
              <a:lnSpc>
                <a:spcPct val="90000"/>
              </a:lnSpc>
              <a:spcBef>
                <a:spcPts val="0"/>
              </a:spcBef>
              <a:spcAft>
                <a:spcPts val="0"/>
              </a:spcAft>
              <a:buClr>
                <a:srgbClr val="000000"/>
              </a:buClr>
              <a:buSzPts val="1800"/>
              <a:buFont typeface="Arial"/>
              <a:buChar char="•"/>
            </a:pPr>
            <a:r>
              <a:rPr b="0" i="0" lang="en-US" sz="1800" u="none" cap="none" strike="noStrike">
                <a:solidFill>
                  <a:srgbClr val="000000"/>
                </a:solidFill>
                <a:latin typeface="Arial"/>
                <a:ea typeface="Arial"/>
                <a:cs typeface="Arial"/>
                <a:sym typeface="Arial"/>
              </a:rPr>
              <a:t>Which set is the address </a:t>
            </a:r>
            <a:r>
              <a:rPr b="1" i="0" lang="en-US" sz="1800" u="none" cap="none" strike="noStrike">
                <a:solidFill>
                  <a:srgbClr val="660066"/>
                </a:solidFill>
                <a:latin typeface="Arial"/>
                <a:ea typeface="Arial"/>
                <a:cs typeface="Arial"/>
                <a:sym typeface="Arial"/>
              </a:rPr>
              <a:t>0xFA1C</a:t>
            </a:r>
            <a:r>
              <a:rPr b="0" i="0" lang="en-US" sz="1800" u="none" cap="none" strike="noStrike">
                <a:solidFill>
                  <a:srgbClr val="000000"/>
                </a:solidFill>
                <a:latin typeface="Arial"/>
                <a:ea typeface="Arial"/>
                <a:cs typeface="Arial"/>
                <a:sym typeface="Arial"/>
              </a:rPr>
              <a:t> located in?</a:t>
            </a:r>
            <a:endParaRPr b="0" i="0" sz="2100" u="none" cap="none" strike="noStrike">
              <a:solidFill>
                <a:srgbClr val="000000"/>
              </a:solidFill>
              <a:latin typeface="Arial"/>
              <a:ea typeface="Arial"/>
              <a:cs typeface="Arial"/>
              <a:sym typeface="Arial"/>
            </a:endParaRPr>
          </a:p>
        </p:txBody>
      </p:sp>
      <p:sp>
        <p:nvSpPr>
          <p:cNvPr id="1440" name="Google Shape;1440;p72"/>
          <p:cNvSpPr txBox="1"/>
          <p:nvPr/>
        </p:nvSpPr>
        <p:spPr>
          <a:xfrm>
            <a:off x="1143360" y="4767480"/>
            <a:ext cx="1543680" cy="27324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1441" name="Google Shape;1441;p72"/>
          <p:cNvSpPr/>
          <p:nvPr/>
        </p:nvSpPr>
        <p:spPr>
          <a:xfrm>
            <a:off x="1863720" y="1852200"/>
            <a:ext cx="3199680" cy="34236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42" name="Google Shape;1442;p72"/>
          <p:cNvSpPr/>
          <p:nvPr/>
        </p:nvSpPr>
        <p:spPr>
          <a:xfrm>
            <a:off x="1863720" y="2262960"/>
            <a:ext cx="3199680" cy="34236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43" name="Google Shape;1443;p72"/>
          <p:cNvSpPr/>
          <p:nvPr/>
        </p:nvSpPr>
        <p:spPr>
          <a:xfrm>
            <a:off x="1915025" y="1909450"/>
            <a:ext cx="5961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Valid</a:t>
            </a:r>
            <a:endParaRPr b="0" i="0" sz="1800" u="none" cap="none" strike="noStrike">
              <a:solidFill>
                <a:srgbClr val="000000"/>
              </a:solidFill>
              <a:latin typeface="Arial"/>
              <a:ea typeface="Arial"/>
              <a:cs typeface="Arial"/>
              <a:sym typeface="Arial"/>
            </a:endParaRPr>
          </a:p>
        </p:txBody>
      </p:sp>
      <p:sp>
        <p:nvSpPr>
          <p:cNvPr id="1444" name="Google Shape;1444;p72"/>
          <p:cNvSpPr/>
          <p:nvPr/>
        </p:nvSpPr>
        <p:spPr>
          <a:xfrm>
            <a:off x="1915152" y="2320200"/>
            <a:ext cx="5961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Valid</a:t>
            </a:r>
            <a:endParaRPr b="0" i="0" sz="1800" u="none" cap="none" strike="noStrike">
              <a:solidFill>
                <a:srgbClr val="000000"/>
              </a:solidFill>
              <a:latin typeface="Arial"/>
              <a:ea typeface="Arial"/>
              <a:cs typeface="Arial"/>
              <a:sym typeface="Arial"/>
            </a:endParaRPr>
          </a:p>
        </p:txBody>
      </p:sp>
      <p:sp>
        <p:nvSpPr>
          <p:cNvPr id="1445" name="Google Shape;1445;p72"/>
          <p:cNvSpPr/>
          <p:nvPr/>
        </p:nvSpPr>
        <p:spPr>
          <a:xfrm>
            <a:off x="2549520" y="1909440"/>
            <a:ext cx="68544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Tag</a:t>
            </a:r>
            <a:endParaRPr b="0" i="0" sz="1800" u="none" cap="none" strike="noStrike">
              <a:solidFill>
                <a:srgbClr val="000000"/>
              </a:solidFill>
              <a:latin typeface="Arial"/>
              <a:ea typeface="Arial"/>
              <a:cs typeface="Arial"/>
              <a:sym typeface="Arial"/>
            </a:endParaRPr>
          </a:p>
        </p:txBody>
      </p:sp>
      <p:sp>
        <p:nvSpPr>
          <p:cNvPr id="1446" name="Google Shape;1446;p72"/>
          <p:cNvSpPr/>
          <p:nvPr/>
        </p:nvSpPr>
        <p:spPr>
          <a:xfrm>
            <a:off x="2549520" y="2320200"/>
            <a:ext cx="68544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Tag</a:t>
            </a:r>
            <a:endParaRPr b="0" i="0" sz="1800" u="none" cap="none" strike="noStrike">
              <a:solidFill>
                <a:srgbClr val="000000"/>
              </a:solidFill>
              <a:latin typeface="Arial"/>
              <a:ea typeface="Arial"/>
              <a:cs typeface="Arial"/>
              <a:sym typeface="Arial"/>
            </a:endParaRPr>
          </a:p>
        </p:txBody>
      </p:sp>
      <p:sp>
        <p:nvSpPr>
          <p:cNvPr id="1447" name="Google Shape;1447;p72"/>
          <p:cNvSpPr/>
          <p:nvPr/>
        </p:nvSpPr>
        <p:spPr>
          <a:xfrm>
            <a:off x="1261800" y="1874160"/>
            <a:ext cx="626040" cy="29628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Set 0:</a:t>
            </a:r>
            <a:endParaRPr b="0" i="0" sz="1800" u="none" cap="none" strike="noStrike">
              <a:solidFill>
                <a:srgbClr val="000000"/>
              </a:solidFill>
              <a:latin typeface="Arial"/>
              <a:ea typeface="Arial"/>
              <a:cs typeface="Arial"/>
              <a:sym typeface="Arial"/>
            </a:endParaRPr>
          </a:p>
        </p:txBody>
      </p:sp>
      <p:sp>
        <p:nvSpPr>
          <p:cNvPr id="1448" name="Google Shape;1448;p72"/>
          <p:cNvSpPr/>
          <p:nvPr/>
        </p:nvSpPr>
        <p:spPr>
          <a:xfrm>
            <a:off x="1261800" y="2297880"/>
            <a:ext cx="626040" cy="29628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Set 1:</a:t>
            </a:r>
            <a:endParaRPr b="0" i="0" sz="1800" u="none" cap="none" strike="noStrike">
              <a:solidFill>
                <a:srgbClr val="000000"/>
              </a:solidFill>
              <a:latin typeface="Arial"/>
              <a:ea typeface="Arial"/>
              <a:cs typeface="Arial"/>
              <a:sym typeface="Arial"/>
            </a:endParaRPr>
          </a:p>
        </p:txBody>
      </p:sp>
      <p:sp>
        <p:nvSpPr>
          <p:cNvPr id="1449" name="Google Shape;1449;p72"/>
          <p:cNvSpPr/>
          <p:nvPr/>
        </p:nvSpPr>
        <p:spPr>
          <a:xfrm>
            <a:off x="5121360" y="1852200"/>
            <a:ext cx="113760" cy="353160"/>
          </a:xfrm>
          <a:prstGeom prst="rightBrace">
            <a:avLst>
              <a:gd fmla="val 25781"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50" name="Google Shape;1450;p72"/>
          <p:cNvSpPr/>
          <p:nvPr/>
        </p:nvSpPr>
        <p:spPr>
          <a:xfrm>
            <a:off x="5258880" y="1874160"/>
            <a:ext cx="1595520" cy="29628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1" lang="en-US" sz="1350" u="none" cap="none" strike="noStrike">
                <a:solidFill>
                  <a:srgbClr val="000000"/>
                </a:solidFill>
                <a:latin typeface="Century Gothic"/>
                <a:ea typeface="Century Gothic"/>
                <a:cs typeface="Century Gothic"/>
                <a:sym typeface="Century Gothic"/>
              </a:rPr>
              <a:t>E = 1</a:t>
            </a:r>
            <a:r>
              <a:rPr b="0" i="0" lang="en-US" sz="1350" u="none" cap="none" strike="noStrike">
                <a:solidFill>
                  <a:srgbClr val="000000"/>
                </a:solidFill>
                <a:latin typeface="Century Gothic"/>
                <a:ea typeface="Century Gothic"/>
                <a:cs typeface="Century Gothic"/>
                <a:sym typeface="Century Gothic"/>
              </a:rPr>
              <a:t>  lines per set</a:t>
            </a:r>
            <a:endParaRPr b="0" i="0" sz="1800" u="none" cap="none" strike="noStrike">
              <a:solidFill>
                <a:srgbClr val="000000"/>
              </a:solidFill>
              <a:latin typeface="Arial"/>
              <a:ea typeface="Arial"/>
              <a:cs typeface="Arial"/>
              <a:sym typeface="Arial"/>
            </a:endParaRPr>
          </a:p>
        </p:txBody>
      </p:sp>
      <p:sp>
        <p:nvSpPr>
          <p:cNvPr id="1451" name="Google Shape;1451;p72"/>
          <p:cNvSpPr/>
          <p:nvPr/>
        </p:nvSpPr>
        <p:spPr>
          <a:xfrm>
            <a:off x="3349800" y="1909440"/>
            <a:ext cx="154260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Cache block</a:t>
            </a:r>
            <a:endParaRPr b="0" i="0" sz="1800" u="none" cap="none" strike="noStrike">
              <a:solidFill>
                <a:srgbClr val="000000"/>
              </a:solidFill>
              <a:latin typeface="Arial"/>
              <a:ea typeface="Arial"/>
              <a:cs typeface="Arial"/>
              <a:sym typeface="Arial"/>
            </a:endParaRPr>
          </a:p>
        </p:txBody>
      </p:sp>
      <p:sp>
        <p:nvSpPr>
          <p:cNvPr id="1452" name="Google Shape;1452;p72"/>
          <p:cNvSpPr/>
          <p:nvPr/>
        </p:nvSpPr>
        <p:spPr>
          <a:xfrm>
            <a:off x="3349800" y="2309400"/>
            <a:ext cx="154260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Cache block</a:t>
            </a:r>
            <a:endParaRPr b="0" i="0" sz="1800" u="none" cap="none" strike="noStrike">
              <a:solidFill>
                <a:srgbClr val="000000"/>
              </a:solidFill>
              <a:latin typeface="Arial"/>
              <a:ea typeface="Arial"/>
              <a:cs typeface="Arial"/>
              <a:sym typeface="Arial"/>
            </a:endParaRPr>
          </a:p>
        </p:txBody>
      </p:sp>
      <p:sp>
        <p:nvSpPr>
          <p:cNvPr id="1453" name="Google Shape;1453;p72"/>
          <p:cNvSpPr/>
          <p:nvPr/>
        </p:nvSpPr>
        <p:spPr>
          <a:xfrm rot="-5400000">
            <a:off x="4016880" y="973440"/>
            <a:ext cx="113760" cy="1485360"/>
          </a:xfrm>
          <a:prstGeom prst="rightBrace">
            <a:avLst>
              <a:gd fmla="val 108333" name="adj1"/>
              <a:gd fmla="val 52319"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54" name="Google Shape;1454;p72"/>
          <p:cNvSpPr/>
          <p:nvPr/>
        </p:nvSpPr>
        <p:spPr>
          <a:xfrm>
            <a:off x="3585948" y="1248475"/>
            <a:ext cx="1306500" cy="4557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200"/>
              <a:buFont typeface="Arial"/>
              <a:buNone/>
            </a:pPr>
            <a:r>
              <a:rPr b="0" i="1" lang="en-US" sz="1200" u="none" cap="none" strike="noStrike">
                <a:solidFill>
                  <a:srgbClr val="000000"/>
                </a:solidFill>
                <a:latin typeface="Century Gothic"/>
                <a:ea typeface="Century Gothic"/>
                <a:cs typeface="Century Gothic"/>
                <a:sym typeface="Century Gothic"/>
              </a:rPr>
              <a:t>8  </a:t>
            </a:r>
            <a:r>
              <a:rPr b="0" i="0" lang="en-US" sz="1200" u="none" cap="none" strike="noStrike">
                <a:solidFill>
                  <a:srgbClr val="000000"/>
                </a:solidFill>
                <a:latin typeface="Century Gothic"/>
                <a:ea typeface="Century Gothic"/>
                <a:cs typeface="Century Gothic"/>
                <a:sym typeface="Century Gothic"/>
              </a:rPr>
              <a:t>bytes</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000000"/>
                </a:solidFill>
                <a:latin typeface="Century Gothic"/>
                <a:ea typeface="Century Gothic"/>
                <a:cs typeface="Century Gothic"/>
                <a:sym typeface="Century Gothic"/>
              </a:rPr>
              <a:t>per data block</a:t>
            </a:r>
            <a:endParaRPr b="0" i="0" sz="1800" u="none" cap="none" strike="noStrike">
              <a:solidFill>
                <a:srgbClr val="000000"/>
              </a:solidFill>
              <a:latin typeface="Arial"/>
              <a:ea typeface="Arial"/>
              <a:cs typeface="Arial"/>
              <a:sym typeface="Arial"/>
            </a:endParaRPr>
          </a:p>
        </p:txBody>
      </p:sp>
      <p:sp>
        <p:nvSpPr>
          <p:cNvPr id="1455" name="Google Shape;1455;p72"/>
          <p:cNvSpPr/>
          <p:nvPr/>
        </p:nvSpPr>
        <p:spPr>
          <a:xfrm>
            <a:off x="1863720" y="2662920"/>
            <a:ext cx="3199680" cy="34236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56" name="Google Shape;1456;p72"/>
          <p:cNvSpPr/>
          <p:nvPr/>
        </p:nvSpPr>
        <p:spPr>
          <a:xfrm>
            <a:off x="1863720" y="3073680"/>
            <a:ext cx="3199800" cy="34230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57" name="Google Shape;1457;p72"/>
          <p:cNvSpPr/>
          <p:nvPr/>
        </p:nvSpPr>
        <p:spPr>
          <a:xfrm>
            <a:off x="1964052" y="2720150"/>
            <a:ext cx="5472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Valid</a:t>
            </a:r>
            <a:endParaRPr b="0" i="0" sz="1800" u="none" cap="none" strike="noStrike">
              <a:solidFill>
                <a:srgbClr val="000000"/>
              </a:solidFill>
              <a:latin typeface="Arial"/>
              <a:ea typeface="Arial"/>
              <a:cs typeface="Arial"/>
              <a:sym typeface="Arial"/>
            </a:endParaRPr>
          </a:p>
        </p:txBody>
      </p:sp>
      <p:sp>
        <p:nvSpPr>
          <p:cNvPr id="1458" name="Google Shape;1458;p72"/>
          <p:cNvSpPr/>
          <p:nvPr/>
        </p:nvSpPr>
        <p:spPr>
          <a:xfrm>
            <a:off x="1964052" y="3130925"/>
            <a:ext cx="5472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Valid</a:t>
            </a:r>
            <a:endParaRPr b="0" i="0" sz="1800" u="none" cap="none" strike="noStrike">
              <a:solidFill>
                <a:srgbClr val="000000"/>
              </a:solidFill>
              <a:latin typeface="Arial"/>
              <a:ea typeface="Arial"/>
              <a:cs typeface="Arial"/>
              <a:sym typeface="Arial"/>
            </a:endParaRPr>
          </a:p>
        </p:txBody>
      </p:sp>
      <p:sp>
        <p:nvSpPr>
          <p:cNvPr id="1459" name="Google Shape;1459;p72"/>
          <p:cNvSpPr/>
          <p:nvPr/>
        </p:nvSpPr>
        <p:spPr>
          <a:xfrm>
            <a:off x="2549520" y="2720160"/>
            <a:ext cx="68544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Tag</a:t>
            </a:r>
            <a:endParaRPr b="0" i="0" sz="1800" u="none" cap="none" strike="noStrike">
              <a:solidFill>
                <a:srgbClr val="000000"/>
              </a:solidFill>
              <a:latin typeface="Arial"/>
              <a:ea typeface="Arial"/>
              <a:cs typeface="Arial"/>
              <a:sym typeface="Arial"/>
            </a:endParaRPr>
          </a:p>
        </p:txBody>
      </p:sp>
      <p:sp>
        <p:nvSpPr>
          <p:cNvPr id="1460" name="Google Shape;1460;p72"/>
          <p:cNvSpPr/>
          <p:nvPr/>
        </p:nvSpPr>
        <p:spPr>
          <a:xfrm>
            <a:off x="2549520" y="3130920"/>
            <a:ext cx="68544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Tag</a:t>
            </a:r>
            <a:endParaRPr b="0" i="0" sz="1800" u="none" cap="none" strike="noStrike">
              <a:solidFill>
                <a:srgbClr val="000000"/>
              </a:solidFill>
              <a:latin typeface="Arial"/>
              <a:ea typeface="Arial"/>
              <a:cs typeface="Arial"/>
              <a:sym typeface="Arial"/>
            </a:endParaRPr>
          </a:p>
        </p:txBody>
      </p:sp>
      <p:sp>
        <p:nvSpPr>
          <p:cNvPr id="1461" name="Google Shape;1461;p72"/>
          <p:cNvSpPr/>
          <p:nvPr/>
        </p:nvSpPr>
        <p:spPr>
          <a:xfrm>
            <a:off x="1261800" y="2684880"/>
            <a:ext cx="626040" cy="29628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Set 2:</a:t>
            </a:r>
            <a:endParaRPr b="0" i="0" sz="1800" u="none" cap="none" strike="noStrike">
              <a:solidFill>
                <a:srgbClr val="000000"/>
              </a:solidFill>
              <a:latin typeface="Arial"/>
              <a:ea typeface="Arial"/>
              <a:cs typeface="Arial"/>
              <a:sym typeface="Arial"/>
            </a:endParaRPr>
          </a:p>
        </p:txBody>
      </p:sp>
      <p:sp>
        <p:nvSpPr>
          <p:cNvPr id="1462" name="Google Shape;1462;p72"/>
          <p:cNvSpPr/>
          <p:nvPr/>
        </p:nvSpPr>
        <p:spPr>
          <a:xfrm>
            <a:off x="1261800" y="3108960"/>
            <a:ext cx="626040" cy="29628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Set 3:</a:t>
            </a:r>
            <a:endParaRPr b="0" i="0" sz="1800" u="none" cap="none" strike="noStrike">
              <a:solidFill>
                <a:srgbClr val="000000"/>
              </a:solidFill>
              <a:latin typeface="Arial"/>
              <a:ea typeface="Arial"/>
              <a:cs typeface="Arial"/>
              <a:sym typeface="Arial"/>
            </a:endParaRPr>
          </a:p>
        </p:txBody>
      </p:sp>
      <p:sp>
        <p:nvSpPr>
          <p:cNvPr id="1463" name="Google Shape;1463;p72"/>
          <p:cNvSpPr/>
          <p:nvPr/>
        </p:nvSpPr>
        <p:spPr>
          <a:xfrm>
            <a:off x="3349800" y="2720160"/>
            <a:ext cx="154260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Cache block</a:t>
            </a:r>
            <a:endParaRPr b="0" i="0" sz="1800" u="none" cap="none" strike="noStrike">
              <a:solidFill>
                <a:srgbClr val="000000"/>
              </a:solidFill>
              <a:latin typeface="Arial"/>
              <a:ea typeface="Arial"/>
              <a:cs typeface="Arial"/>
              <a:sym typeface="Arial"/>
            </a:endParaRPr>
          </a:p>
        </p:txBody>
      </p:sp>
      <p:sp>
        <p:nvSpPr>
          <p:cNvPr id="1464" name="Google Shape;1464;p72"/>
          <p:cNvSpPr/>
          <p:nvPr/>
        </p:nvSpPr>
        <p:spPr>
          <a:xfrm>
            <a:off x="3349800" y="3120120"/>
            <a:ext cx="154260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Cache block</a:t>
            </a:r>
            <a:endParaRPr b="0" i="0" sz="1800" u="none" cap="none" strike="noStrike">
              <a:solidFill>
                <a:srgbClr val="000000"/>
              </a:solidFill>
              <a:latin typeface="Arial"/>
              <a:ea typeface="Arial"/>
              <a:cs typeface="Arial"/>
              <a:sym typeface="Arial"/>
            </a:endParaRPr>
          </a:p>
        </p:txBody>
      </p:sp>
      <p:sp>
        <p:nvSpPr>
          <p:cNvPr id="1465" name="Google Shape;1465;p72"/>
          <p:cNvSpPr/>
          <p:nvPr/>
        </p:nvSpPr>
        <p:spPr>
          <a:xfrm>
            <a:off x="1928880" y="3886200"/>
            <a:ext cx="702720" cy="29556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500"/>
              <a:buFont typeface="Arial"/>
              <a:buNone/>
            </a:pPr>
            <a:r>
              <a:rPr b="0" i="1" lang="en-US" sz="1500" u="none" cap="none" strike="noStrike">
                <a:solidFill>
                  <a:srgbClr val="000000"/>
                </a:solidFill>
                <a:latin typeface="Century Gothic"/>
                <a:ea typeface="Century Gothic"/>
                <a:cs typeface="Century Gothic"/>
                <a:sym typeface="Century Gothic"/>
              </a:rPr>
              <a:t>27 </a:t>
            </a:r>
            <a:r>
              <a:rPr b="0" i="0" lang="en-US" sz="1500" u="none" cap="none" strike="noStrike">
                <a:solidFill>
                  <a:srgbClr val="000000"/>
                </a:solidFill>
                <a:latin typeface="Century Gothic"/>
                <a:ea typeface="Century Gothic"/>
                <a:cs typeface="Century Gothic"/>
                <a:sym typeface="Century Gothic"/>
              </a:rPr>
              <a:t>bits</a:t>
            </a:r>
            <a:endParaRPr b="0" i="0" sz="1800" u="none" cap="none" strike="noStrike">
              <a:solidFill>
                <a:srgbClr val="000000"/>
              </a:solidFill>
              <a:latin typeface="Arial"/>
              <a:ea typeface="Arial"/>
              <a:cs typeface="Arial"/>
              <a:sym typeface="Arial"/>
            </a:endParaRPr>
          </a:p>
        </p:txBody>
      </p:sp>
      <p:sp>
        <p:nvSpPr>
          <p:cNvPr id="1466" name="Google Shape;1466;p72"/>
          <p:cNvSpPr/>
          <p:nvPr/>
        </p:nvSpPr>
        <p:spPr>
          <a:xfrm>
            <a:off x="2761200" y="3886200"/>
            <a:ext cx="596160" cy="29556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500"/>
              <a:buFont typeface="Arial"/>
              <a:buNone/>
            </a:pPr>
            <a:r>
              <a:rPr b="0" i="1" lang="en-US" sz="1500" u="none" cap="none" strike="noStrike">
                <a:solidFill>
                  <a:srgbClr val="000000"/>
                </a:solidFill>
                <a:latin typeface="Century Gothic"/>
                <a:ea typeface="Century Gothic"/>
                <a:cs typeface="Century Gothic"/>
                <a:sym typeface="Century Gothic"/>
              </a:rPr>
              <a:t>2 </a:t>
            </a:r>
            <a:r>
              <a:rPr b="0" i="0" lang="en-US" sz="1500" u="none" cap="none" strike="noStrike">
                <a:solidFill>
                  <a:srgbClr val="000000"/>
                </a:solidFill>
                <a:latin typeface="Century Gothic"/>
                <a:ea typeface="Century Gothic"/>
                <a:cs typeface="Century Gothic"/>
                <a:sym typeface="Century Gothic"/>
              </a:rPr>
              <a:t>bits</a:t>
            </a:r>
            <a:endParaRPr b="0" i="0" sz="1800" u="none" cap="none" strike="noStrike">
              <a:solidFill>
                <a:srgbClr val="000000"/>
              </a:solidFill>
              <a:latin typeface="Arial"/>
              <a:ea typeface="Arial"/>
              <a:cs typeface="Arial"/>
              <a:sym typeface="Arial"/>
            </a:endParaRPr>
          </a:p>
        </p:txBody>
      </p:sp>
      <p:sp>
        <p:nvSpPr>
          <p:cNvPr id="1467" name="Google Shape;1467;p72"/>
          <p:cNvSpPr/>
          <p:nvPr/>
        </p:nvSpPr>
        <p:spPr>
          <a:xfrm>
            <a:off x="3555360" y="4170600"/>
            <a:ext cx="856800" cy="17352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68" name="Google Shape;1468;p72"/>
          <p:cNvSpPr/>
          <p:nvPr/>
        </p:nvSpPr>
        <p:spPr>
          <a:xfrm>
            <a:off x="2698200" y="4170600"/>
            <a:ext cx="856800" cy="17352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69" name="Google Shape;1469;p72"/>
          <p:cNvSpPr/>
          <p:nvPr/>
        </p:nvSpPr>
        <p:spPr>
          <a:xfrm>
            <a:off x="1841040" y="4170600"/>
            <a:ext cx="856800" cy="17352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70" name="Google Shape;1470;p72"/>
          <p:cNvSpPr/>
          <p:nvPr/>
        </p:nvSpPr>
        <p:spPr>
          <a:xfrm>
            <a:off x="3705120" y="3886200"/>
            <a:ext cx="596160" cy="29556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500"/>
              <a:buFont typeface="Arial"/>
              <a:buNone/>
            </a:pPr>
            <a:r>
              <a:rPr b="0" i="1" lang="en-US" sz="1500" u="none" cap="none" strike="noStrike">
                <a:solidFill>
                  <a:srgbClr val="000000"/>
                </a:solidFill>
                <a:latin typeface="Century Gothic"/>
                <a:ea typeface="Century Gothic"/>
                <a:cs typeface="Century Gothic"/>
                <a:sym typeface="Century Gothic"/>
              </a:rPr>
              <a:t>3 </a:t>
            </a:r>
            <a:r>
              <a:rPr b="0" i="0" lang="en-US" sz="1500" u="none" cap="none" strike="noStrike">
                <a:solidFill>
                  <a:srgbClr val="000000"/>
                </a:solidFill>
                <a:latin typeface="Century Gothic"/>
                <a:ea typeface="Century Gothic"/>
                <a:cs typeface="Century Gothic"/>
                <a:sym typeface="Century Gothic"/>
              </a:rPr>
              <a:t>bits</a:t>
            </a:r>
            <a:endParaRPr b="0" i="0" sz="1800" u="none" cap="none" strike="noStrike">
              <a:solidFill>
                <a:srgbClr val="000000"/>
              </a:solidFill>
              <a:latin typeface="Arial"/>
              <a:ea typeface="Arial"/>
              <a:cs typeface="Arial"/>
              <a:sym typeface="Arial"/>
            </a:endParaRPr>
          </a:p>
        </p:txBody>
      </p:sp>
      <p:sp>
        <p:nvSpPr>
          <p:cNvPr id="1471" name="Google Shape;1471;p72"/>
          <p:cNvSpPr/>
          <p:nvPr/>
        </p:nvSpPr>
        <p:spPr>
          <a:xfrm>
            <a:off x="4304880" y="4286880"/>
            <a:ext cx="260280" cy="25056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050"/>
              <a:buFont typeface="Arial"/>
              <a:buNone/>
            </a:pPr>
            <a:r>
              <a:rPr b="0" i="0" lang="en-US" sz="1050" u="none" cap="none" strike="noStrike">
                <a:solidFill>
                  <a:srgbClr val="000000"/>
                </a:solidFill>
                <a:latin typeface="Courier New"/>
                <a:ea typeface="Courier New"/>
                <a:cs typeface="Courier New"/>
                <a:sym typeface="Courier New"/>
              </a:rPr>
              <a:t>0</a:t>
            </a:r>
            <a:endParaRPr b="0" i="0" sz="1800" u="none" cap="none" strike="noStrike">
              <a:solidFill>
                <a:srgbClr val="000000"/>
              </a:solidFill>
              <a:latin typeface="Arial"/>
              <a:ea typeface="Arial"/>
              <a:cs typeface="Arial"/>
              <a:sym typeface="Arial"/>
            </a:endParaRPr>
          </a:p>
        </p:txBody>
      </p:sp>
      <p:sp>
        <p:nvSpPr>
          <p:cNvPr id="1472" name="Google Shape;1472;p72"/>
          <p:cNvSpPr/>
          <p:nvPr/>
        </p:nvSpPr>
        <p:spPr>
          <a:xfrm>
            <a:off x="1699551" y="4286875"/>
            <a:ext cx="414300" cy="2505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050"/>
              <a:buFont typeface="Arial"/>
              <a:buNone/>
            </a:pPr>
            <a:r>
              <a:rPr b="0" i="0" lang="en-US" sz="1050" u="none" cap="none" strike="noStrike">
                <a:solidFill>
                  <a:srgbClr val="000000"/>
                </a:solidFill>
                <a:latin typeface="Courier New"/>
                <a:ea typeface="Courier New"/>
                <a:cs typeface="Courier New"/>
                <a:sym typeface="Courier New"/>
              </a:rPr>
              <a:t>31</a:t>
            </a:r>
            <a:endParaRPr b="0" i="0" sz="1800" u="none" cap="none" strike="noStrike">
              <a:solidFill>
                <a:srgbClr val="000000"/>
              </a:solidFill>
              <a:latin typeface="Arial"/>
              <a:ea typeface="Arial"/>
              <a:cs typeface="Arial"/>
              <a:sym typeface="Arial"/>
            </a:endParaRPr>
          </a:p>
        </p:txBody>
      </p:sp>
      <p:sp>
        <p:nvSpPr>
          <p:cNvPr id="1473" name="Google Shape;1473;p72"/>
          <p:cNvSpPr/>
          <p:nvPr/>
        </p:nvSpPr>
        <p:spPr>
          <a:xfrm>
            <a:off x="1928877" y="4713850"/>
            <a:ext cx="529500" cy="27300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350"/>
              <a:buFont typeface="Arial"/>
              <a:buNone/>
            </a:pPr>
            <a:r>
              <a:rPr b="0" i="1" lang="en-US" sz="1350" u="none" cap="none" strike="noStrike">
                <a:solidFill>
                  <a:srgbClr val="000000"/>
                </a:solidFill>
                <a:latin typeface="Century Gothic"/>
                <a:ea typeface="Century Gothic"/>
                <a:cs typeface="Century Gothic"/>
                <a:sym typeface="Century Gothic"/>
              </a:rPr>
              <a:t>Tag</a:t>
            </a:r>
            <a:endParaRPr b="0" i="0" sz="1800" u="none" cap="none" strike="noStrike">
              <a:solidFill>
                <a:srgbClr val="000000"/>
              </a:solidFill>
              <a:latin typeface="Arial"/>
              <a:ea typeface="Arial"/>
              <a:cs typeface="Arial"/>
              <a:sym typeface="Arial"/>
            </a:endParaRPr>
          </a:p>
        </p:txBody>
      </p:sp>
      <p:sp>
        <p:nvSpPr>
          <p:cNvPr id="1474" name="Google Shape;1474;p72"/>
          <p:cNvSpPr/>
          <p:nvPr/>
        </p:nvSpPr>
        <p:spPr>
          <a:xfrm>
            <a:off x="2599560" y="4713840"/>
            <a:ext cx="1012680" cy="27288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350"/>
              <a:buFont typeface="Arial"/>
              <a:buNone/>
            </a:pPr>
            <a:r>
              <a:rPr b="0" i="1" lang="en-US" sz="1350" u="none" cap="none" strike="noStrike">
                <a:solidFill>
                  <a:srgbClr val="000000"/>
                </a:solidFill>
                <a:latin typeface="Century Gothic"/>
                <a:ea typeface="Century Gothic"/>
                <a:cs typeface="Century Gothic"/>
                <a:sym typeface="Century Gothic"/>
              </a:rPr>
              <a:t>Set index</a:t>
            </a:r>
            <a:endParaRPr b="0" i="0" sz="1800" u="none" cap="none" strike="noStrike">
              <a:solidFill>
                <a:srgbClr val="000000"/>
              </a:solidFill>
              <a:latin typeface="Arial"/>
              <a:ea typeface="Arial"/>
              <a:cs typeface="Arial"/>
              <a:sym typeface="Arial"/>
            </a:endParaRPr>
          </a:p>
        </p:txBody>
      </p:sp>
      <p:sp>
        <p:nvSpPr>
          <p:cNvPr id="1475" name="Google Shape;1475;p72"/>
          <p:cNvSpPr/>
          <p:nvPr/>
        </p:nvSpPr>
        <p:spPr>
          <a:xfrm rot="5400000">
            <a:off x="2126880" y="4206240"/>
            <a:ext cx="228240" cy="79956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76" name="Google Shape;1476;p72"/>
          <p:cNvSpPr/>
          <p:nvPr/>
        </p:nvSpPr>
        <p:spPr>
          <a:xfrm rot="5400000">
            <a:off x="2984040" y="4206240"/>
            <a:ext cx="228240" cy="79956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77" name="Google Shape;1477;p72"/>
          <p:cNvSpPr/>
          <p:nvPr/>
        </p:nvSpPr>
        <p:spPr>
          <a:xfrm rot="5400000">
            <a:off x="3898440" y="4206240"/>
            <a:ext cx="228240" cy="79956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78" name="Google Shape;1478;p72"/>
          <p:cNvSpPr/>
          <p:nvPr/>
        </p:nvSpPr>
        <p:spPr>
          <a:xfrm>
            <a:off x="3574800" y="4713840"/>
            <a:ext cx="1018080" cy="27288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350"/>
              <a:buFont typeface="Arial"/>
              <a:buNone/>
            </a:pPr>
            <a:r>
              <a:rPr b="0" i="1" lang="en-US" sz="1350" u="none" cap="none" strike="noStrike">
                <a:solidFill>
                  <a:srgbClr val="000000"/>
                </a:solidFill>
                <a:latin typeface="Century Gothic"/>
                <a:ea typeface="Century Gothic"/>
                <a:cs typeface="Century Gothic"/>
                <a:sym typeface="Century Gothic"/>
              </a:rPr>
              <a:t>Block offset</a:t>
            </a:r>
            <a:endParaRPr b="0" i="0" sz="1800" u="none" cap="none" strike="noStrike">
              <a:solidFill>
                <a:srgbClr val="000000"/>
              </a:solidFill>
              <a:latin typeface="Arial"/>
              <a:ea typeface="Arial"/>
              <a:cs typeface="Arial"/>
              <a:sym typeface="Arial"/>
            </a:endParaRPr>
          </a:p>
        </p:txBody>
      </p:sp>
      <p:graphicFrame>
        <p:nvGraphicFramePr>
          <p:cNvPr id="1479" name="Google Shape;1479;p72"/>
          <p:cNvGraphicFramePr/>
          <p:nvPr/>
        </p:nvGraphicFramePr>
        <p:xfrm>
          <a:off x="5200560" y="2297520"/>
          <a:ext cx="3000000" cy="3000000"/>
        </p:xfrm>
        <a:graphic>
          <a:graphicData uri="http://schemas.openxmlformats.org/drawingml/2006/table">
            <a:tbl>
              <a:tblPr>
                <a:noFill/>
                <a:tableStyleId>{B458BCF9-2079-488C-B55C-AC60C8DF011B}</a:tableStyleId>
              </a:tblPr>
              <a:tblGrid>
                <a:gridCol w="430925"/>
                <a:gridCol w="2026075"/>
              </a:tblGrid>
              <a:tr h="388450">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Set # for 0xFA1C</a:t>
                      </a:r>
                      <a:endParaRPr b="0" sz="1800" u="none" cap="none"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A.</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0</a:t>
                      </a:r>
                      <a:endParaRPr b="0" sz="1800" u="none" cap="none"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B.</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1</a:t>
                      </a:r>
                      <a:endParaRPr b="0" sz="1800" u="none" cap="none"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C.</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2</a:t>
                      </a:r>
                      <a:endParaRPr b="0" sz="1800" u="none" cap="none"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D.</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3</a:t>
                      </a:r>
                      <a:endParaRPr b="0" sz="1800" u="none" cap="none" strike="noStrike">
                        <a:solidFill>
                          <a:srgbClr val="000000"/>
                        </a:solidFill>
                        <a:latin typeface="Arial"/>
                        <a:ea typeface="Arial"/>
                        <a:cs typeface="Arial"/>
                        <a:sym typeface="Arial"/>
                      </a:endParaRPr>
                    </a:p>
                  </a:txBody>
                  <a:tcPr marT="45725" marB="45725" marR="68400" marL="68400"/>
                </a:tc>
              </a:tr>
              <a:tr h="62065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E.</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More than one of the above</a:t>
                      </a:r>
                      <a:endParaRPr b="0" sz="1800" u="none" cap="none" strike="noStrike">
                        <a:solidFill>
                          <a:srgbClr val="000000"/>
                        </a:solidFill>
                        <a:latin typeface="Arial"/>
                        <a:ea typeface="Arial"/>
                        <a:cs typeface="Arial"/>
                        <a:sym typeface="Arial"/>
                      </a:endParaRPr>
                    </a:p>
                  </a:txBody>
                  <a:tcPr marT="45725" marB="45725" marR="68400" marL="68400"/>
                </a:tc>
              </a:tr>
            </a:tbl>
          </a:graphicData>
        </a:graphic>
      </p:graphicFrame>
      <p:sp>
        <p:nvSpPr>
          <p:cNvPr id="1480" name="Google Shape;1480;p72"/>
          <p:cNvSpPr txBox="1"/>
          <p:nvPr/>
        </p:nvSpPr>
        <p:spPr>
          <a:xfrm>
            <a:off x="1583600" y="3559213"/>
            <a:ext cx="4226400" cy="400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0xFA1C = 0b11111010000 11 100</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4" name="Shape 1484"/>
        <p:cNvGrpSpPr/>
        <p:nvPr/>
      </p:nvGrpSpPr>
      <p:grpSpPr>
        <a:xfrm>
          <a:off x="0" y="0"/>
          <a:ext cx="0" cy="0"/>
          <a:chOff x="0" y="0"/>
          <a:chExt cx="0" cy="0"/>
        </a:xfrm>
      </p:grpSpPr>
      <p:sp>
        <p:nvSpPr>
          <p:cNvPr id="1485" name="Google Shape;1485;p73"/>
          <p:cNvSpPr txBox="1"/>
          <p:nvPr/>
        </p:nvSpPr>
        <p:spPr>
          <a:xfrm>
            <a:off x="628560" y="273960"/>
            <a:ext cx="7886400" cy="9939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Which Set Is it?</a:t>
            </a:r>
            <a:endParaRPr b="0" i="0" sz="1350" u="none" cap="none" strike="noStrike">
              <a:solidFill>
                <a:srgbClr val="000000"/>
              </a:solidFill>
              <a:latin typeface="Arial"/>
              <a:ea typeface="Arial"/>
              <a:cs typeface="Arial"/>
              <a:sym typeface="Arial"/>
            </a:endParaRPr>
          </a:p>
        </p:txBody>
      </p:sp>
      <p:sp>
        <p:nvSpPr>
          <p:cNvPr id="1486" name="Google Shape;1486;p73"/>
          <p:cNvSpPr txBox="1"/>
          <p:nvPr/>
        </p:nvSpPr>
        <p:spPr>
          <a:xfrm>
            <a:off x="1486080" y="914400"/>
            <a:ext cx="6057000" cy="399600"/>
          </a:xfrm>
          <a:prstGeom prst="rect">
            <a:avLst/>
          </a:prstGeom>
          <a:noFill/>
          <a:ln>
            <a:noFill/>
          </a:ln>
        </p:spPr>
        <p:txBody>
          <a:bodyPr anchorCtr="0" anchor="t" bIns="45700" lIns="91425" spcFirstLastPara="1" rIns="91425" wrap="square" tIns="45700">
            <a:noAutofit/>
          </a:bodyPr>
          <a:lstStyle/>
          <a:p>
            <a:pPr indent="-171000" lvl="0" marL="171359" marR="0" rtl="0" algn="l">
              <a:lnSpc>
                <a:spcPct val="90000"/>
              </a:lnSpc>
              <a:spcBef>
                <a:spcPts val="0"/>
              </a:spcBef>
              <a:spcAft>
                <a:spcPts val="0"/>
              </a:spcAft>
              <a:buClr>
                <a:srgbClr val="000000"/>
              </a:buClr>
              <a:buSzPts val="1800"/>
              <a:buFont typeface="Arial"/>
              <a:buChar char="•"/>
            </a:pPr>
            <a:r>
              <a:rPr b="0" i="0" lang="en-US" sz="1800" u="none" cap="none" strike="noStrike">
                <a:solidFill>
                  <a:srgbClr val="000000"/>
                </a:solidFill>
                <a:latin typeface="Arial"/>
                <a:ea typeface="Arial"/>
                <a:cs typeface="Arial"/>
                <a:sym typeface="Arial"/>
              </a:rPr>
              <a:t>Which set is the address </a:t>
            </a:r>
            <a:r>
              <a:rPr b="1" i="0" lang="en-US" sz="1800" u="none" cap="none" strike="noStrike">
                <a:solidFill>
                  <a:srgbClr val="660066"/>
                </a:solidFill>
                <a:latin typeface="Arial"/>
                <a:ea typeface="Arial"/>
                <a:cs typeface="Arial"/>
                <a:sym typeface="Arial"/>
              </a:rPr>
              <a:t>0xFA1C</a:t>
            </a:r>
            <a:r>
              <a:rPr b="0" i="0" lang="en-US" sz="1800" u="none" cap="none" strike="noStrike">
                <a:solidFill>
                  <a:srgbClr val="000000"/>
                </a:solidFill>
                <a:latin typeface="Arial"/>
                <a:ea typeface="Arial"/>
                <a:cs typeface="Arial"/>
                <a:sym typeface="Arial"/>
              </a:rPr>
              <a:t> located in?</a:t>
            </a:r>
            <a:endParaRPr b="0" i="0" sz="2100" u="none" cap="none" strike="noStrike">
              <a:solidFill>
                <a:srgbClr val="000000"/>
              </a:solidFill>
              <a:latin typeface="Arial"/>
              <a:ea typeface="Arial"/>
              <a:cs typeface="Arial"/>
              <a:sym typeface="Arial"/>
            </a:endParaRPr>
          </a:p>
        </p:txBody>
      </p:sp>
      <p:sp>
        <p:nvSpPr>
          <p:cNvPr id="1487" name="Google Shape;1487;p73"/>
          <p:cNvSpPr txBox="1"/>
          <p:nvPr/>
        </p:nvSpPr>
        <p:spPr>
          <a:xfrm>
            <a:off x="1143360" y="4767480"/>
            <a:ext cx="1543800" cy="2733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Times New Roman"/>
              <a:ea typeface="Times New Roman"/>
              <a:cs typeface="Times New Roman"/>
              <a:sym typeface="Times New Roman"/>
            </a:endParaRPr>
          </a:p>
        </p:txBody>
      </p:sp>
      <p:sp>
        <p:nvSpPr>
          <p:cNvPr id="1488" name="Google Shape;1488;p73"/>
          <p:cNvSpPr/>
          <p:nvPr/>
        </p:nvSpPr>
        <p:spPr>
          <a:xfrm>
            <a:off x="1863720" y="1852200"/>
            <a:ext cx="3199800" cy="34230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89" name="Google Shape;1489;p73"/>
          <p:cNvSpPr/>
          <p:nvPr/>
        </p:nvSpPr>
        <p:spPr>
          <a:xfrm>
            <a:off x="1863720" y="2262960"/>
            <a:ext cx="3199800" cy="34230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90" name="Google Shape;1490;p73"/>
          <p:cNvSpPr/>
          <p:nvPr/>
        </p:nvSpPr>
        <p:spPr>
          <a:xfrm>
            <a:off x="1915025" y="1909450"/>
            <a:ext cx="5961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Valid</a:t>
            </a:r>
            <a:endParaRPr b="0" i="0" sz="1800" u="none" cap="none" strike="noStrike">
              <a:solidFill>
                <a:srgbClr val="000000"/>
              </a:solidFill>
              <a:latin typeface="Arial"/>
              <a:ea typeface="Arial"/>
              <a:cs typeface="Arial"/>
              <a:sym typeface="Arial"/>
            </a:endParaRPr>
          </a:p>
        </p:txBody>
      </p:sp>
      <p:sp>
        <p:nvSpPr>
          <p:cNvPr id="1491" name="Google Shape;1491;p73"/>
          <p:cNvSpPr/>
          <p:nvPr/>
        </p:nvSpPr>
        <p:spPr>
          <a:xfrm>
            <a:off x="1915152" y="2320200"/>
            <a:ext cx="5961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Valid</a:t>
            </a:r>
            <a:endParaRPr b="0" i="0" sz="1800" u="none" cap="none" strike="noStrike">
              <a:solidFill>
                <a:srgbClr val="000000"/>
              </a:solidFill>
              <a:latin typeface="Arial"/>
              <a:ea typeface="Arial"/>
              <a:cs typeface="Arial"/>
              <a:sym typeface="Arial"/>
            </a:endParaRPr>
          </a:p>
        </p:txBody>
      </p:sp>
      <p:sp>
        <p:nvSpPr>
          <p:cNvPr id="1492" name="Google Shape;1492;p73"/>
          <p:cNvSpPr/>
          <p:nvPr/>
        </p:nvSpPr>
        <p:spPr>
          <a:xfrm>
            <a:off x="2549520" y="1909440"/>
            <a:ext cx="6855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Tag</a:t>
            </a:r>
            <a:endParaRPr b="0" i="0" sz="1800" u="none" cap="none" strike="noStrike">
              <a:solidFill>
                <a:srgbClr val="000000"/>
              </a:solidFill>
              <a:latin typeface="Arial"/>
              <a:ea typeface="Arial"/>
              <a:cs typeface="Arial"/>
              <a:sym typeface="Arial"/>
            </a:endParaRPr>
          </a:p>
        </p:txBody>
      </p:sp>
      <p:sp>
        <p:nvSpPr>
          <p:cNvPr id="1493" name="Google Shape;1493;p73"/>
          <p:cNvSpPr/>
          <p:nvPr/>
        </p:nvSpPr>
        <p:spPr>
          <a:xfrm>
            <a:off x="2549520" y="2320200"/>
            <a:ext cx="6855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Tag</a:t>
            </a:r>
            <a:endParaRPr b="0" i="0" sz="1800" u="none" cap="none" strike="noStrike">
              <a:solidFill>
                <a:srgbClr val="000000"/>
              </a:solidFill>
              <a:latin typeface="Arial"/>
              <a:ea typeface="Arial"/>
              <a:cs typeface="Arial"/>
              <a:sym typeface="Arial"/>
            </a:endParaRPr>
          </a:p>
        </p:txBody>
      </p:sp>
      <p:sp>
        <p:nvSpPr>
          <p:cNvPr id="1494" name="Google Shape;1494;p73"/>
          <p:cNvSpPr/>
          <p:nvPr/>
        </p:nvSpPr>
        <p:spPr>
          <a:xfrm>
            <a:off x="1261800" y="1874160"/>
            <a:ext cx="626100" cy="2964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Set 0:</a:t>
            </a:r>
            <a:endParaRPr b="0" i="0" sz="1800" u="none" cap="none" strike="noStrike">
              <a:solidFill>
                <a:srgbClr val="000000"/>
              </a:solidFill>
              <a:latin typeface="Arial"/>
              <a:ea typeface="Arial"/>
              <a:cs typeface="Arial"/>
              <a:sym typeface="Arial"/>
            </a:endParaRPr>
          </a:p>
        </p:txBody>
      </p:sp>
      <p:sp>
        <p:nvSpPr>
          <p:cNvPr id="1495" name="Google Shape;1495;p73"/>
          <p:cNvSpPr/>
          <p:nvPr/>
        </p:nvSpPr>
        <p:spPr>
          <a:xfrm>
            <a:off x="1261800" y="2297880"/>
            <a:ext cx="626100" cy="2964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Set 1:</a:t>
            </a:r>
            <a:endParaRPr b="0" i="0" sz="1800" u="none" cap="none" strike="noStrike">
              <a:solidFill>
                <a:srgbClr val="000000"/>
              </a:solidFill>
              <a:latin typeface="Arial"/>
              <a:ea typeface="Arial"/>
              <a:cs typeface="Arial"/>
              <a:sym typeface="Arial"/>
            </a:endParaRPr>
          </a:p>
        </p:txBody>
      </p:sp>
      <p:sp>
        <p:nvSpPr>
          <p:cNvPr id="1496" name="Google Shape;1496;p73"/>
          <p:cNvSpPr/>
          <p:nvPr/>
        </p:nvSpPr>
        <p:spPr>
          <a:xfrm>
            <a:off x="5121360" y="1852200"/>
            <a:ext cx="113700" cy="353100"/>
          </a:xfrm>
          <a:prstGeom prst="rightBrace">
            <a:avLst>
              <a:gd fmla="val 25781"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97" name="Google Shape;1497;p73"/>
          <p:cNvSpPr/>
          <p:nvPr/>
        </p:nvSpPr>
        <p:spPr>
          <a:xfrm>
            <a:off x="5258880" y="1874160"/>
            <a:ext cx="1595400" cy="2964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1" lang="en-US" sz="1350" u="none" cap="none" strike="noStrike">
                <a:solidFill>
                  <a:srgbClr val="000000"/>
                </a:solidFill>
                <a:latin typeface="Century Gothic"/>
                <a:ea typeface="Century Gothic"/>
                <a:cs typeface="Century Gothic"/>
                <a:sym typeface="Century Gothic"/>
              </a:rPr>
              <a:t>E = 1</a:t>
            </a:r>
            <a:r>
              <a:rPr b="0" i="0" lang="en-US" sz="1350" u="none" cap="none" strike="noStrike">
                <a:solidFill>
                  <a:srgbClr val="000000"/>
                </a:solidFill>
                <a:latin typeface="Century Gothic"/>
                <a:ea typeface="Century Gothic"/>
                <a:cs typeface="Century Gothic"/>
                <a:sym typeface="Century Gothic"/>
              </a:rPr>
              <a:t>  lines per set</a:t>
            </a:r>
            <a:endParaRPr b="0" i="0" sz="1800" u="none" cap="none" strike="noStrike">
              <a:solidFill>
                <a:srgbClr val="000000"/>
              </a:solidFill>
              <a:latin typeface="Arial"/>
              <a:ea typeface="Arial"/>
              <a:cs typeface="Arial"/>
              <a:sym typeface="Arial"/>
            </a:endParaRPr>
          </a:p>
        </p:txBody>
      </p:sp>
      <p:sp>
        <p:nvSpPr>
          <p:cNvPr id="1498" name="Google Shape;1498;p73"/>
          <p:cNvSpPr/>
          <p:nvPr/>
        </p:nvSpPr>
        <p:spPr>
          <a:xfrm>
            <a:off x="3349800" y="1909440"/>
            <a:ext cx="15426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Cache block</a:t>
            </a:r>
            <a:endParaRPr b="0" i="0" sz="1800" u="none" cap="none" strike="noStrike">
              <a:solidFill>
                <a:srgbClr val="000000"/>
              </a:solidFill>
              <a:latin typeface="Arial"/>
              <a:ea typeface="Arial"/>
              <a:cs typeface="Arial"/>
              <a:sym typeface="Arial"/>
            </a:endParaRPr>
          </a:p>
        </p:txBody>
      </p:sp>
      <p:sp>
        <p:nvSpPr>
          <p:cNvPr id="1499" name="Google Shape;1499;p73"/>
          <p:cNvSpPr/>
          <p:nvPr/>
        </p:nvSpPr>
        <p:spPr>
          <a:xfrm>
            <a:off x="3349800" y="2309400"/>
            <a:ext cx="15426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Cache block</a:t>
            </a:r>
            <a:endParaRPr b="0" i="0" sz="1800" u="none" cap="none" strike="noStrike">
              <a:solidFill>
                <a:srgbClr val="000000"/>
              </a:solidFill>
              <a:latin typeface="Arial"/>
              <a:ea typeface="Arial"/>
              <a:cs typeface="Arial"/>
              <a:sym typeface="Arial"/>
            </a:endParaRPr>
          </a:p>
        </p:txBody>
      </p:sp>
      <p:sp>
        <p:nvSpPr>
          <p:cNvPr id="1500" name="Google Shape;1500;p73"/>
          <p:cNvSpPr/>
          <p:nvPr/>
        </p:nvSpPr>
        <p:spPr>
          <a:xfrm rot="-5400000">
            <a:off x="4016880" y="973500"/>
            <a:ext cx="113700" cy="1485300"/>
          </a:xfrm>
          <a:prstGeom prst="rightBrace">
            <a:avLst>
              <a:gd fmla="val 108333" name="adj1"/>
              <a:gd fmla="val 52319"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01" name="Google Shape;1501;p73"/>
          <p:cNvSpPr/>
          <p:nvPr/>
        </p:nvSpPr>
        <p:spPr>
          <a:xfrm>
            <a:off x="3585948" y="1248475"/>
            <a:ext cx="1306500" cy="4557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200"/>
              <a:buFont typeface="Arial"/>
              <a:buNone/>
            </a:pPr>
            <a:r>
              <a:rPr b="0" i="1" lang="en-US" sz="1200" u="none" cap="none" strike="noStrike">
                <a:solidFill>
                  <a:srgbClr val="000000"/>
                </a:solidFill>
                <a:latin typeface="Century Gothic"/>
                <a:ea typeface="Century Gothic"/>
                <a:cs typeface="Century Gothic"/>
                <a:sym typeface="Century Gothic"/>
              </a:rPr>
              <a:t>8  </a:t>
            </a:r>
            <a:r>
              <a:rPr b="0" i="0" lang="en-US" sz="1200" u="none" cap="none" strike="noStrike">
                <a:solidFill>
                  <a:srgbClr val="000000"/>
                </a:solidFill>
                <a:latin typeface="Century Gothic"/>
                <a:ea typeface="Century Gothic"/>
                <a:cs typeface="Century Gothic"/>
                <a:sym typeface="Century Gothic"/>
              </a:rPr>
              <a:t>bytes</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000000"/>
                </a:solidFill>
                <a:latin typeface="Century Gothic"/>
                <a:ea typeface="Century Gothic"/>
                <a:cs typeface="Century Gothic"/>
                <a:sym typeface="Century Gothic"/>
              </a:rPr>
              <a:t>per data block</a:t>
            </a:r>
            <a:endParaRPr b="0" i="0" sz="1800" u="none" cap="none" strike="noStrike">
              <a:solidFill>
                <a:srgbClr val="000000"/>
              </a:solidFill>
              <a:latin typeface="Arial"/>
              <a:ea typeface="Arial"/>
              <a:cs typeface="Arial"/>
              <a:sym typeface="Arial"/>
            </a:endParaRPr>
          </a:p>
        </p:txBody>
      </p:sp>
      <p:sp>
        <p:nvSpPr>
          <p:cNvPr id="1502" name="Google Shape;1502;p73"/>
          <p:cNvSpPr/>
          <p:nvPr/>
        </p:nvSpPr>
        <p:spPr>
          <a:xfrm>
            <a:off x="1863720" y="2662920"/>
            <a:ext cx="3199800" cy="34230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03" name="Google Shape;1503;p73"/>
          <p:cNvSpPr/>
          <p:nvPr/>
        </p:nvSpPr>
        <p:spPr>
          <a:xfrm>
            <a:off x="1863720" y="3073680"/>
            <a:ext cx="3199800" cy="34230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04" name="Google Shape;1504;p73"/>
          <p:cNvSpPr/>
          <p:nvPr/>
        </p:nvSpPr>
        <p:spPr>
          <a:xfrm>
            <a:off x="1964052" y="2720150"/>
            <a:ext cx="5472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Valid</a:t>
            </a:r>
            <a:endParaRPr b="0" i="0" sz="1800" u="none" cap="none" strike="noStrike">
              <a:solidFill>
                <a:srgbClr val="000000"/>
              </a:solidFill>
              <a:latin typeface="Arial"/>
              <a:ea typeface="Arial"/>
              <a:cs typeface="Arial"/>
              <a:sym typeface="Arial"/>
            </a:endParaRPr>
          </a:p>
        </p:txBody>
      </p:sp>
      <p:sp>
        <p:nvSpPr>
          <p:cNvPr id="1505" name="Google Shape;1505;p73"/>
          <p:cNvSpPr/>
          <p:nvPr/>
        </p:nvSpPr>
        <p:spPr>
          <a:xfrm>
            <a:off x="1964052" y="3130925"/>
            <a:ext cx="5472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Valid</a:t>
            </a:r>
            <a:endParaRPr b="0" i="0" sz="1800" u="none" cap="none" strike="noStrike">
              <a:solidFill>
                <a:srgbClr val="000000"/>
              </a:solidFill>
              <a:latin typeface="Arial"/>
              <a:ea typeface="Arial"/>
              <a:cs typeface="Arial"/>
              <a:sym typeface="Arial"/>
            </a:endParaRPr>
          </a:p>
        </p:txBody>
      </p:sp>
      <p:sp>
        <p:nvSpPr>
          <p:cNvPr id="1506" name="Google Shape;1506;p73"/>
          <p:cNvSpPr/>
          <p:nvPr/>
        </p:nvSpPr>
        <p:spPr>
          <a:xfrm>
            <a:off x="2549520" y="2720160"/>
            <a:ext cx="6855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Tag</a:t>
            </a:r>
            <a:endParaRPr b="0" i="0" sz="1800" u="none" cap="none" strike="noStrike">
              <a:solidFill>
                <a:srgbClr val="000000"/>
              </a:solidFill>
              <a:latin typeface="Arial"/>
              <a:ea typeface="Arial"/>
              <a:cs typeface="Arial"/>
              <a:sym typeface="Arial"/>
            </a:endParaRPr>
          </a:p>
        </p:txBody>
      </p:sp>
      <p:sp>
        <p:nvSpPr>
          <p:cNvPr id="1507" name="Google Shape;1507;p73"/>
          <p:cNvSpPr/>
          <p:nvPr/>
        </p:nvSpPr>
        <p:spPr>
          <a:xfrm>
            <a:off x="2549520" y="3130920"/>
            <a:ext cx="6855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Tag</a:t>
            </a:r>
            <a:endParaRPr b="0" i="0" sz="1800" u="none" cap="none" strike="noStrike">
              <a:solidFill>
                <a:srgbClr val="000000"/>
              </a:solidFill>
              <a:latin typeface="Arial"/>
              <a:ea typeface="Arial"/>
              <a:cs typeface="Arial"/>
              <a:sym typeface="Arial"/>
            </a:endParaRPr>
          </a:p>
        </p:txBody>
      </p:sp>
      <p:sp>
        <p:nvSpPr>
          <p:cNvPr id="1508" name="Google Shape;1508;p73"/>
          <p:cNvSpPr/>
          <p:nvPr/>
        </p:nvSpPr>
        <p:spPr>
          <a:xfrm>
            <a:off x="1261800" y="2684880"/>
            <a:ext cx="626100" cy="2964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Set 2:</a:t>
            </a:r>
            <a:endParaRPr b="0" i="0" sz="1800" u="none" cap="none" strike="noStrike">
              <a:solidFill>
                <a:srgbClr val="000000"/>
              </a:solidFill>
              <a:latin typeface="Arial"/>
              <a:ea typeface="Arial"/>
              <a:cs typeface="Arial"/>
              <a:sym typeface="Arial"/>
            </a:endParaRPr>
          </a:p>
        </p:txBody>
      </p:sp>
      <p:sp>
        <p:nvSpPr>
          <p:cNvPr id="1509" name="Google Shape;1509;p73"/>
          <p:cNvSpPr/>
          <p:nvPr/>
        </p:nvSpPr>
        <p:spPr>
          <a:xfrm>
            <a:off x="1261800" y="3108960"/>
            <a:ext cx="626100" cy="2964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Set 3:</a:t>
            </a:r>
            <a:endParaRPr b="0" i="0" sz="1800" u="none" cap="none" strike="noStrike">
              <a:solidFill>
                <a:srgbClr val="000000"/>
              </a:solidFill>
              <a:latin typeface="Arial"/>
              <a:ea typeface="Arial"/>
              <a:cs typeface="Arial"/>
              <a:sym typeface="Arial"/>
            </a:endParaRPr>
          </a:p>
        </p:txBody>
      </p:sp>
      <p:sp>
        <p:nvSpPr>
          <p:cNvPr id="1510" name="Google Shape;1510;p73"/>
          <p:cNvSpPr/>
          <p:nvPr/>
        </p:nvSpPr>
        <p:spPr>
          <a:xfrm>
            <a:off x="3349800" y="2720160"/>
            <a:ext cx="15426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Cache block</a:t>
            </a:r>
            <a:endParaRPr b="0" i="0" sz="1800" u="none" cap="none" strike="noStrike">
              <a:solidFill>
                <a:srgbClr val="000000"/>
              </a:solidFill>
              <a:latin typeface="Arial"/>
              <a:ea typeface="Arial"/>
              <a:cs typeface="Arial"/>
              <a:sym typeface="Arial"/>
            </a:endParaRPr>
          </a:p>
        </p:txBody>
      </p:sp>
      <p:sp>
        <p:nvSpPr>
          <p:cNvPr id="1511" name="Google Shape;1511;p73"/>
          <p:cNvSpPr/>
          <p:nvPr/>
        </p:nvSpPr>
        <p:spPr>
          <a:xfrm>
            <a:off x="3349800" y="3120120"/>
            <a:ext cx="15426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Cache block</a:t>
            </a:r>
            <a:endParaRPr b="0" i="0" sz="1800" u="none" cap="none" strike="noStrike">
              <a:solidFill>
                <a:srgbClr val="000000"/>
              </a:solidFill>
              <a:latin typeface="Arial"/>
              <a:ea typeface="Arial"/>
              <a:cs typeface="Arial"/>
              <a:sym typeface="Arial"/>
            </a:endParaRPr>
          </a:p>
        </p:txBody>
      </p:sp>
      <p:sp>
        <p:nvSpPr>
          <p:cNvPr id="1512" name="Google Shape;1512;p73"/>
          <p:cNvSpPr/>
          <p:nvPr/>
        </p:nvSpPr>
        <p:spPr>
          <a:xfrm>
            <a:off x="1928880" y="3886200"/>
            <a:ext cx="702600" cy="29550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500"/>
              <a:buFont typeface="Arial"/>
              <a:buNone/>
            </a:pPr>
            <a:r>
              <a:rPr b="0" i="1" lang="en-US" sz="1500" u="none" cap="none" strike="noStrike">
                <a:solidFill>
                  <a:srgbClr val="000000"/>
                </a:solidFill>
                <a:latin typeface="Century Gothic"/>
                <a:ea typeface="Century Gothic"/>
                <a:cs typeface="Century Gothic"/>
                <a:sym typeface="Century Gothic"/>
              </a:rPr>
              <a:t>27 </a:t>
            </a:r>
            <a:r>
              <a:rPr b="0" i="0" lang="en-US" sz="1500" u="none" cap="none" strike="noStrike">
                <a:solidFill>
                  <a:srgbClr val="000000"/>
                </a:solidFill>
                <a:latin typeface="Century Gothic"/>
                <a:ea typeface="Century Gothic"/>
                <a:cs typeface="Century Gothic"/>
                <a:sym typeface="Century Gothic"/>
              </a:rPr>
              <a:t>bits</a:t>
            </a:r>
            <a:endParaRPr b="0" i="0" sz="1800" u="none" cap="none" strike="noStrike">
              <a:solidFill>
                <a:srgbClr val="000000"/>
              </a:solidFill>
              <a:latin typeface="Arial"/>
              <a:ea typeface="Arial"/>
              <a:cs typeface="Arial"/>
              <a:sym typeface="Arial"/>
            </a:endParaRPr>
          </a:p>
        </p:txBody>
      </p:sp>
      <p:sp>
        <p:nvSpPr>
          <p:cNvPr id="1513" name="Google Shape;1513;p73"/>
          <p:cNvSpPr/>
          <p:nvPr/>
        </p:nvSpPr>
        <p:spPr>
          <a:xfrm>
            <a:off x="2761200" y="3886200"/>
            <a:ext cx="596100" cy="29550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500"/>
              <a:buFont typeface="Arial"/>
              <a:buNone/>
            </a:pPr>
            <a:r>
              <a:rPr b="0" i="1" lang="en-US" sz="1500" u="none" cap="none" strike="noStrike">
                <a:solidFill>
                  <a:srgbClr val="000000"/>
                </a:solidFill>
                <a:latin typeface="Century Gothic"/>
                <a:ea typeface="Century Gothic"/>
                <a:cs typeface="Century Gothic"/>
                <a:sym typeface="Century Gothic"/>
              </a:rPr>
              <a:t>2 </a:t>
            </a:r>
            <a:r>
              <a:rPr b="0" i="0" lang="en-US" sz="1500" u="none" cap="none" strike="noStrike">
                <a:solidFill>
                  <a:srgbClr val="000000"/>
                </a:solidFill>
                <a:latin typeface="Century Gothic"/>
                <a:ea typeface="Century Gothic"/>
                <a:cs typeface="Century Gothic"/>
                <a:sym typeface="Century Gothic"/>
              </a:rPr>
              <a:t>bits</a:t>
            </a:r>
            <a:endParaRPr b="0" i="0" sz="1800" u="none" cap="none" strike="noStrike">
              <a:solidFill>
                <a:srgbClr val="000000"/>
              </a:solidFill>
              <a:latin typeface="Arial"/>
              <a:ea typeface="Arial"/>
              <a:cs typeface="Arial"/>
              <a:sym typeface="Arial"/>
            </a:endParaRPr>
          </a:p>
        </p:txBody>
      </p:sp>
      <p:sp>
        <p:nvSpPr>
          <p:cNvPr id="1514" name="Google Shape;1514;p73"/>
          <p:cNvSpPr/>
          <p:nvPr/>
        </p:nvSpPr>
        <p:spPr>
          <a:xfrm>
            <a:off x="3555360" y="4170600"/>
            <a:ext cx="856800" cy="17340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15" name="Google Shape;1515;p73"/>
          <p:cNvSpPr/>
          <p:nvPr/>
        </p:nvSpPr>
        <p:spPr>
          <a:xfrm>
            <a:off x="2698200" y="4170600"/>
            <a:ext cx="856800" cy="17340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16" name="Google Shape;1516;p73"/>
          <p:cNvSpPr/>
          <p:nvPr/>
        </p:nvSpPr>
        <p:spPr>
          <a:xfrm>
            <a:off x="1841040" y="4170600"/>
            <a:ext cx="856800" cy="17340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17" name="Google Shape;1517;p73"/>
          <p:cNvSpPr/>
          <p:nvPr/>
        </p:nvSpPr>
        <p:spPr>
          <a:xfrm>
            <a:off x="3705120" y="3886200"/>
            <a:ext cx="596100" cy="29550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500"/>
              <a:buFont typeface="Arial"/>
              <a:buNone/>
            </a:pPr>
            <a:r>
              <a:rPr b="0" i="1" lang="en-US" sz="1500" u="none" cap="none" strike="noStrike">
                <a:solidFill>
                  <a:srgbClr val="000000"/>
                </a:solidFill>
                <a:latin typeface="Century Gothic"/>
                <a:ea typeface="Century Gothic"/>
                <a:cs typeface="Century Gothic"/>
                <a:sym typeface="Century Gothic"/>
              </a:rPr>
              <a:t>3 </a:t>
            </a:r>
            <a:r>
              <a:rPr b="0" i="0" lang="en-US" sz="1500" u="none" cap="none" strike="noStrike">
                <a:solidFill>
                  <a:srgbClr val="000000"/>
                </a:solidFill>
                <a:latin typeface="Century Gothic"/>
                <a:ea typeface="Century Gothic"/>
                <a:cs typeface="Century Gothic"/>
                <a:sym typeface="Century Gothic"/>
              </a:rPr>
              <a:t>bits</a:t>
            </a:r>
            <a:endParaRPr b="0" i="0" sz="1800" u="none" cap="none" strike="noStrike">
              <a:solidFill>
                <a:srgbClr val="000000"/>
              </a:solidFill>
              <a:latin typeface="Arial"/>
              <a:ea typeface="Arial"/>
              <a:cs typeface="Arial"/>
              <a:sym typeface="Arial"/>
            </a:endParaRPr>
          </a:p>
        </p:txBody>
      </p:sp>
      <p:sp>
        <p:nvSpPr>
          <p:cNvPr id="1518" name="Google Shape;1518;p73"/>
          <p:cNvSpPr/>
          <p:nvPr/>
        </p:nvSpPr>
        <p:spPr>
          <a:xfrm>
            <a:off x="4304880" y="4286880"/>
            <a:ext cx="260400" cy="2505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050"/>
              <a:buFont typeface="Arial"/>
              <a:buNone/>
            </a:pPr>
            <a:r>
              <a:rPr b="0" i="0" lang="en-US" sz="1050" u="none" cap="none" strike="noStrike">
                <a:solidFill>
                  <a:srgbClr val="000000"/>
                </a:solidFill>
                <a:latin typeface="Courier New"/>
                <a:ea typeface="Courier New"/>
                <a:cs typeface="Courier New"/>
                <a:sym typeface="Courier New"/>
              </a:rPr>
              <a:t>0</a:t>
            </a:r>
            <a:endParaRPr b="0" i="0" sz="1800" u="none" cap="none" strike="noStrike">
              <a:solidFill>
                <a:srgbClr val="000000"/>
              </a:solidFill>
              <a:latin typeface="Arial"/>
              <a:ea typeface="Arial"/>
              <a:cs typeface="Arial"/>
              <a:sym typeface="Arial"/>
            </a:endParaRPr>
          </a:p>
        </p:txBody>
      </p:sp>
      <p:sp>
        <p:nvSpPr>
          <p:cNvPr id="1519" name="Google Shape;1519;p73"/>
          <p:cNvSpPr/>
          <p:nvPr/>
        </p:nvSpPr>
        <p:spPr>
          <a:xfrm>
            <a:off x="1699551" y="4286875"/>
            <a:ext cx="414300" cy="2505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050"/>
              <a:buFont typeface="Arial"/>
              <a:buNone/>
            </a:pPr>
            <a:r>
              <a:rPr b="0" i="0" lang="en-US" sz="1050" u="none" cap="none" strike="noStrike">
                <a:solidFill>
                  <a:srgbClr val="000000"/>
                </a:solidFill>
                <a:latin typeface="Courier New"/>
                <a:ea typeface="Courier New"/>
                <a:cs typeface="Courier New"/>
                <a:sym typeface="Courier New"/>
              </a:rPr>
              <a:t>31</a:t>
            </a:r>
            <a:endParaRPr b="0" i="0" sz="1800" u="none" cap="none" strike="noStrike">
              <a:solidFill>
                <a:srgbClr val="000000"/>
              </a:solidFill>
              <a:latin typeface="Arial"/>
              <a:ea typeface="Arial"/>
              <a:cs typeface="Arial"/>
              <a:sym typeface="Arial"/>
            </a:endParaRPr>
          </a:p>
        </p:txBody>
      </p:sp>
      <p:sp>
        <p:nvSpPr>
          <p:cNvPr id="1520" name="Google Shape;1520;p73"/>
          <p:cNvSpPr/>
          <p:nvPr/>
        </p:nvSpPr>
        <p:spPr>
          <a:xfrm>
            <a:off x="1928877" y="4713850"/>
            <a:ext cx="529500" cy="27300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350"/>
              <a:buFont typeface="Arial"/>
              <a:buNone/>
            </a:pPr>
            <a:r>
              <a:rPr b="0" i="1" lang="en-US" sz="1350" u="none" cap="none" strike="noStrike">
                <a:solidFill>
                  <a:srgbClr val="000000"/>
                </a:solidFill>
                <a:latin typeface="Century Gothic"/>
                <a:ea typeface="Century Gothic"/>
                <a:cs typeface="Century Gothic"/>
                <a:sym typeface="Century Gothic"/>
              </a:rPr>
              <a:t>Tag</a:t>
            </a:r>
            <a:endParaRPr b="0" i="0" sz="1800" u="none" cap="none" strike="noStrike">
              <a:solidFill>
                <a:srgbClr val="000000"/>
              </a:solidFill>
              <a:latin typeface="Arial"/>
              <a:ea typeface="Arial"/>
              <a:cs typeface="Arial"/>
              <a:sym typeface="Arial"/>
            </a:endParaRPr>
          </a:p>
        </p:txBody>
      </p:sp>
      <p:sp>
        <p:nvSpPr>
          <p:cNvPr id="1521" name="Google Shape;1521;p73"/>
          <p:cNvSpPr/>
          <p:nvPr/>
        </p:nvSpPr>
        <p:spPr>
          <a:xfrm>
            <a:off x="2599560" y="4713840"/>
            <a:ext cx="1012800" cy="27300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350"/>
              <a:buFont typeface="Arial"/>
              <a:buNone/>
            </a:pPr>
            <a:r>
              <a:rPr b="0" i="1" lang="en-US" sz="1350" u="none" cap="none" strike="noStrike">
                <a:solidFill>
                  <a:srgbClr val="000000"/>
                </a:solidFill>
                <a:latin typeface="Century Gothic"/>
                <a:ea typeface="Century Gothic"/>
                <a:cs typeface="Century Gothic"/>
                <a:sym typeface="Century Gothic"/>
              </a:rPr>
              <a:t>Set index</a:t>
            </a:r>
            <a:endParaRPr b="0" i="0" sz="1800" u="none" cap="none" strike="noStrike">
              <a:solidFill>
                <a:srgbClr val="000000"/>
              </a:solidFill>
              <a:latin typeface="Arial"/>
              <a:ea typeface="Arial"/>
              <a:cs typeface="Arial"/>
              <a:sym typeface="Arial"/>
            </a:endParaRPr>
          </a:p>
        </p:txBody>
      </p:sp>
      <p:sp>
        <p:nvSpPr>
          <p:cNvPr id="1522" name="Google Shape;1522;p73"/>
          <p:cNvSpPr/>
          <p:nvPr/>
        </p:nvSpPr>
        <p:spPr>
          <a:xfrm rot="5400000">
            <a:off x="2126880" y="4206300"/>
            <a:ext cx="228300" cy="79950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23" name="Google Shape;1523;p73"/>
          <p:cNvSpPr/>
          <p:nvPr/>
        </p:nvSpPr>
        <p:spPr>
          <a:xfrm rot="5400000">
            <a:off x="2984040" y="4206300"/>
            <a:ext cx="228300" cy="79950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24" name="Google Shape;1524;p73"/>
          <p:cNvSpPr/>
          <p:nvPr/>
        </p:nvSpPr>
        <p:spPr>
          <a:xfrm rot="5400000">
            <a:off x="3898440" y="4206300"/>
            <a:ext cx="228300" cy="79950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25" name="Google Shape;1525;p73"/>
          <p:cNvSpPr/>
          <p:nvPr/>
        </p:nvSpPr>
        <p:spPr>
          <a:xfrm>
            <a:off x="3574800" y="4713840"/>
            <a:ext cx="1018200" cy="27300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350"/>
              <a:buFont typeface="Arial"/>
              <a:buNone/>
            </a:pPr>
            <a:r>
              <a:rPr b="0" i="1" lang="en-US" sz="1350" u="none" cap="none" strike="noStrike">
                <a:solidFill>
                  <a:srgbClr val="000000"/>
                </a:solidFill>
                <a:latin typeface="Century Gothic"/>
                <a:ea typeface="Century Gothic"/>
                <a:cs typeface="Century Gothic"/>
                <a:sym typeface="Century Gothic"/>
              </a:rPr>
              <a:t>Block offset</a:t>
            </a:r>
            <a:endParaRPr b="0" i="0" sz="1800" u="none" cap="none" strike="noStrike">
              <a:solidFill>
                <a:srgbClr val="000000"/>
              </a:solidFill>
              <a:latin typeface="Arial"/>
              <a:ea typeface="Arial"/>
              <a:cs typeface="Arial"/>
              <a:sym typeface="Arial"/>
            </a:endParaRPr>
          </a:p>
        </p:txBody>
      </p:sp>
      <p:graphicFrame>
        <p:nvGraphicFramePr>
          <p:cNvPr id="1526" name="Google Shape;1526;p73"/>
          <p:cNvGraphicFramePr/>
          <p:nvPr/>
        </p:nvGraphicFramePr>
        <p:xfrm>
          <a:off x="5200560" y="2297520"/>
          <a:ext cx="3000000" cy="3000000"/>
        </p:xfrm>
        <a:graphic>
          <a:graphicData uri="http://schemas.openxmlformats.org/drawingml/2006/table">
            <a:tbl>
              <a:tblPr>
                <a:noFill/>
                <a:tableStyleId>{B458BCF9-2079-488C-B55C-AC60C8DF011B}</a:tableStyleId>
              </a:tblPr>
              <a:tblGrid>
                <a:gridCol w="430925"/>
                <a:gridCol w="2026075"/>
              </a:tblGrid>
              <a:tr h="388450">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Set # for 0xFA1C</a:t>
                      </a:r>
                      <a:endParaRPr b="0" sz="1800" u="none" cap="none"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A.</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0</a:t>
                      </a:r>
                      <a:endParaRPr b="0" sz="1800" u="none" cap="none"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B.</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1</a:t>
                      </a:r>
                      <a:endParaRPr b="0" sz="1800" u="none" cap="none"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C.</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2</a:t>
                      </a:r>
                      <a:endParaRPr b="0" sz="1800" u="none" cap="none"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D.</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3</a:t>
                      </a:r>
                      <a:endParaRPr b="0" sz="1800" u="none" cap="none" strike="noStrike">
                        <a:solidFill>
                          <a:srgbClr val="000000"/>
                        </a:solidFill>
                        <a:latin typeface="Arial"/>
                        <a:ea typeface="Arial"/>
                        <a:cs typeface="Arial"/>
                        <a:sym typeface="Arial"/>
                      </a:endParaRPr>
                    </a:p>
                  </a:txBody>
                  <a:tcPr marT="45725" marB="45725" marR="68400" marL="68400"/>
                </a:tc>
              </a:tr>
              <a:tr h="62065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E.</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More than one of the above</a:t>
                      </a:r>
                      <a:endParaRPr b="0" sz="1800" u="none" cap="none" strike="noStrike">
                        <a:solidFill>
                          <a:srgbClr val="000000"/>
                        </a:solidFill>
                        <a:latin typeface="Arial"/>
                        <a:ea typeface="Arial"/>
                        <a:cs typeface="Arial"/>
                        <a:sym typeface="Arial"/>
                      </a:endParaRPr>
                    </a:p>
                  </a:txBody>
                  <a:tcPr marT="45725" marB="45725" marR="68400" marL="68400"/>
                </a:tc>
              </a:tr>
            </a:tbl>
          </a:graphicData>
        </a:graphic>
      </p:graphicFrame>
      <p:sp>
        <p:nvSpPr>
          <p:cNvPr id="1527" name="Google Shape;1527;p73"/>
          <p:cNvSpPr/>
          <p:nvPr/>
        </p:nvSpPr>
        <p:spPr>
          <a:xfrm>
            <a:off x="5238660" y="3937000"/>
            <a:ext cx="342300" cy="342300"/>
          </a:xfrm>
          <a:prstGeom prst="ellipse">
            <a:avLst/>
          </a:prstGeom>
          <a:noFill/>
          <a:ln cap="flat" cmpd="sng" w="57225">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28" name="Google Shape;1528;p73"/>
          <p:cNvSpPr txBox="1"/>
          <p:nvPr/>
        </p:nvSpPr>
        <p:spPr>
          <a:xfrm>
            <a:off x="1583600" y="3559213"/>
            <a:ext cx="4226400" cy="400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0xFA1C = 0b11111010000 </a:t>
            </a:r>
            <a:r>
              <a:rPr b="1" i="0" lang="en-US" sz="1400" u="none" cap="none" strike="noStrike">
                <a:solidFill>
                  <a:srgbClr val="000000"/>
                </a:solidFill>
                <a:latin typeface="Arial"/>
                <a:ea typeface="Arial"/>
                <a:cs typeface="Arial"/>
                <a:sym typeface="Arial"/>
              </a:rPr>
              <a:t>11</a:t>
            </a:r>
            <a:r>
              <a:rPr b="0" i="0" lang="en-US" sz="1400" u="none" cap="none" strike="noStrike">
                <a:solidFill>
                  <a:srgbClr val="000000"/>
                </a:solidFill>
                <a:latin typeface="Arial"/>
                <a:ea typeface="Arial"/>
                <a:cs typeface="Arial"/>
                <a:sym typeface="Arial"/>
              </a:rPr>
              <a:t> 100</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2" name="Shape 1532"/>
        <p:cNvGrpSpPr/>
        <p:nvPr/>
      </p:nvGrpSpPr>
      <p:grpSpPr>
        <a:xfrm>
          <a:off x="0" y="0"/>
          <a:ext cx="0" cy="0"/>
          <a:chOff x="0" y="0"/>
          <a:chExt cx="0" cy="0"/>
        </a:xfrm>
      </p:grpSpPr>
      <p:sp>
        <p:nvSpPr>
          <p:cNvPr id="1533" name="Google Shape;1533;p74"/>
          <p:cNvSpPr txBox="1"/>
          <p:nvPr/>
        </p:nvSpPr>
        <p:spPr>
          <a:xfrm>
            <a:off x="1472400" y="990000"/>
            <a:ext cx="6057000" cy="399600"/>
          </a:xfrm>
          <a:prstGeom prst="rect">
            <a:avLst/>
          </a:prstGeom>
          <a:noFill/>
          <a:ln>
            <a:noFill/>
          </a:ln>
        </p:spPr>
        <p:txBody>
          <a:bodyPr anchorCtr="0" anchor="t" bIns="45700" lIns="91425" spcFirstLastPara="1" rIns="91425" wrap="square" tIns="45700">
            <a:noAutofit/>
          </a:bodyPr>
          <a:lstStyle/>
          <a:p>
            <a:pPr indent="-171000" lvl="0" marL="171360" marR="0" rtl="0" algn="l">
              <a:lnSpc>
                <a:spcPct val="90000"/>
              </a:lnSpc>
              <a:spcBef>
                <a:spcPts val="0"/>
              </a:spcBef>
              <a:spcAft>
                <a:spcPts val="0"/>
              </a:spcAft>
              <a:buClr>
                <a:srgbClr val="000000"/>
              </a:buClr>
              <a:buSzPts val="1800"/>
              <a:buFont typeface="Arial"/>
              <a:buChar char="•"/>
            </a:pPr>
            <a:r>
              <a:rPr b="0" i="0" lang="en-US" sz="1800" u="none" cap="none" strike="noStrike">
                <a:solidFill>
                  <a:srgbClr val="000000"/>
                </a:solidFill>
                <a:latin typeface="Arial"/>
                <a:ea typeface="Arial"/>
                <a:cs typeface="Arial"/>
                <a:sym typeface="Arial"/>
              </a:rPr>
              <a:t>What range of addresses will be in the same block as address </a:t>
            </a:r>
            <a:r>
              <a:rPr b="1" i="0" lang="en-US" sz="1800" u="none" cap="none" strike="noStrike">
                <a:solidFill>
                  <a:srgbClr val="660066"/>
                </a:solidFill>
                <a:latin typeface="Arial"/>
                <a:ea typeface="Arial"/>
                <a:cs typeface="Arial"/>
                <a:sym typeface="Arial"/>
              </a:rPr>
              <a:t>0xFA1C</a:t>
            </a:r>
            <a:r>
              <a:rPr b="0" i="0" lang="en-US" sz="1800" u="none" cap="none" strike="noStrike">
                <a:solidFill>
                  <a:srgbClr val="000000"/>
                </a:solidFill>
                <a:latin typeface="Arial"/>
                <a:ea typeface="Arial"/>
                <a:cs typeface="Arial"/>
                <a:sym typeface="Arial"/>
              </a:rPr>
              <a:t>?</a:t>
            </a:r>
            <a:endParaRPr b="0" i="0" sz="2100" u="none" cap="none" strike="noStrike">
              <a:solidFill>
                <a:srgbClr val="000000"/>
              </a:solidFill>
              <a:latin typeface="Arial"/>
              <a:ea typeface="Arial"/>
              <a:cs typeface="Arial"/>
              <a:sym typeface="Arial"/>
            </a:endParaRPr>
          </a:p>
        </p:txBody>
      </p:sp>
      <p:sp>
        <p:nvSpPr>
          <p:cNvPr id="1534" name="Google Shape;1534;p74"/>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Cache Block Range</a:t>
            </a:r>
            <a:endParaRPr b="0" i="0" sz="1350" u="none" cap="none" strike="noStrike">
              <a:solidFill>
                <a:srgbClr val="000000"/>
              </a:solidFill>
              <a:latin typeface="Arial"/>
              <a:ea typeface="Arial"/>
              <a:cs typeface="Arial"/>
              <a:sym typeface="Arial"/>
            </a:endParaRPr>
          </a:p>
        </p:txBody>
      </p:sp>
      <p:sp>
        <p:nvSpPr>
          <p:cNvPr id="1535" name="Google Shape;1535;p74"/>
          <p:cNvSpPr/>
          <p:nvPr/>
        </p:nvSpPr>
        <p:spPr>
          <a:xfrm>
            <a:off x="1863720" y="1852200"/>
            <a:ext cx="3199680" cy="34236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36" name="Google Shape;1536;p74"/>
          <p:cNvSpPr/>
          <p:nvPr/>
        </p:nvSpPr>
        <p:spPr>
          <a:xfrm>
            <a:off x="1863720" y="2262960"/>
            <a:ext cx="3199680" cy="34236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37" name="Google Shape;1537;p74"/>
          <p:cNvSpPr/>
          <p:nvPr/>
        </p:nvSpPr>
        <p:spPr>
          <a:xfrm>
            <a:off x="1978200" y="1909450"/>
            <a:ext cx="5712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Valid</a:t>
            </a:r>
            <a:endParaRPr b="0" i="0" sz="1800" u="none" cap="none" strike="noStrike">
              <a:solidFill>
                <a:srgbClr val="000000"/>
              </a:solidFill>
              <a:latin typeface="Arial"/>
              <a:ea typeface="Arial"/>
              <a:cs typeface="Arial"/>
              <a:sym typeface="Arial"/>
            </a:endParaRPr>
          </a:p>
        </p:txBody>
      </p:sp>
      <p:sp>
        <p:nvSpPr>
          <p:cNvPr id="1538" name="Google Shape;1538;p74"/>
          <p:cNvSpPr/>
          <p:nvPr/>
        </p:nvSpPr>
        <p:spPr>
          <a:xfrm>
            <a:off x="1978200" y="2320200"/>
            <a:ext cx="5712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Valid</a:t>
            </a:r>
            <a:endParaRPr b="0" i="0" sz="1800" u="none" cap="none" strike="noStrike">
              <a:solidFill>
                <a:srgbClr val="000000"/>
              </a:solidFill>
              <a:latin typeface="Arial"/>
              <a:ea typeface="Arial"/>
              <a:cs typeface="Arial"/>
              <a:sym typeface="Arial"/>
            </a:endParaRPr>
          </a:p>
        </p:txBody>
      </p:sp>
      <p:sp>
        <p:nvSpPr>
          <p:cNvPr id="1539" name="Google Shape;1539;p74"/>
          <p:cNvSpPr/>
          <p:nvPr/>
        </p:nvSpPr>
        <p:spPr>
          <a:xfrm>
            <a:off x="2549520" y="1909440"/>
            <a:ext cx="68544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Tag</a:t>
            </a:r>
            <a:endParaRPr b="0" i="0" sz="1800" u="none" cap="none" strike="noStrike">
              <a:solidFill>
                <a:srgbClr val="000000"/>
              </a:solidFill>
              <a:latin typeface="Arial"/>
              <a:ea typeface="Arial"/>
              <a:cs typeface="Arial"/>
              <a:sym typeface="Arial"/>
            </a:endParaRPr>
          </a:p>
        </p:txBody>
      </p:sp>
      <p:sp>
        <p:nvSpPr>
          <p:cNvPr id="1540" name="Google Shape;1540;p74"/>
          <p:cNvSpPr/>
          <p:nvPr/>
        </p:nvSpPr>
        <p:spPr>
          <a:xfrm>
            <a:off x="2549520" y="2320200"/>
            <a:ext cx="68544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Tag</a:t>
            </a:r>
            <a:endParaRPr b="0" i="0" sz="1800" u="none" cap="none" strike="noStrike">
              <a:solidFill>
                <a:srgbClr val="000000"/>
              </a:solidFill>
              <a:latin typeface="Arial"/>
              <a:ea typeface="Arial"/>
              <a:cs typeface="Arial"/>
              <a:sym typeface="Arial"/>
            </a:endParaRPr>
          </a:p>
        </p:txBody>
      </p:sp>
      <p:sp>
        <p:nvSpPr>
          <p:cNvPr id="1541" name="Google Shape;1541;p74"/>
          <p:cNvSpPr/>
          <p:nvPr/>
        </p:nvSpPr>
        <p:spPr>
          <a:xfrm>
            <a:off x="1261800" y="1874160"/>
            <a:ext cx="626040" cy="29628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Set 0:</a:t>
            </a:r>
            <a:endParaRPr b="0" i="0" sz="1800" u="none" cap="none" strike="noStrike">
              <a:solidFill>
                <a:srgbClr val="000000"/>
              </a:solidFill>
              <a:latin typeface="Arial"/>
              <a:ea typeface="Arial"/>
              <a:cs typeface="Arial"/>
              <a:sym typeface="Arial"/>
            </a:endParaRPr>
          </a:p>
        </p:txBody>
      </p:sp>
      <p:sp>
        <p:nvSpPr>
          <p:cNvPr id="1542" name="Google Shape;1542;p74"/>
          <p:cNvSpPr/>
          <p:nvPr/>
        </p:nvSpPr>
        <p:spPr>
          <a:xfrm>
            <a:off x="1261800" y="2297880"/>
            <a:ext cx="626040" cy="29628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Set 1:</a:t>
            </a:r>
            <a:endParaRPr b="0" i="0" sz="1800" u="none" cap="none" strike="noStrike">
              <a:solidFill>
                <a:srgbClr val="000000"/>
              </a:solidFill>
              <a:latin typeface="Arial"/>
              <a:ea typeface="Arial"/>
              <a:cs typeface="Arial"/>
              <a:sym typeface="Arial"/>
            </a:endParaRPr>
          </a:p>
        </p:txBody>
      </p:sp>
      <p:sp>
        <p:nvSpPr>
          <p:cNvPr id="1543" name="Google Shape;1543;p74"/>
          <p:cNvSpPr/>
          <p:nvPr/>
        </p:nvSpPr>
        <p:spPr>
          <a:xfrm>
            <a:off x="3349800" y="1909440"/>
            <a:ext cx="154260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Cache block</a:t>
            </a:r>
            <a:endParaRPr b="0" i="0" sz="1800" u="none" cap="none" strike="noStrike">
              <a:solidFill>
                <a:srgbClr val="000000"/>
              </a:solidFill>
              <a:latin typeface="Arial"/>
              <a:ea typeface="Arial"/>
              <a:cs typeface="Arial"/>
              <a:sym typeface="Arial"/>
            </a:endParaRPr>
          </a:p>
        </p:txBody>
      </p:sp>
      <p:sp>
        <p:nvSpPr>
          <p:cNvPr id="1544" name="Google Shape;1544;p74"/>
          <p:cNvSpPr/>
          <p:nvPr/>
        </p:nvSpPr>
        <p:spPr>
          <a:xfrm>
            <a:off x="3349800" y="2309400"/>
            <a:ext cx="154260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Cache block</a:t>
            </a:r>
            <a:endParaRPr b="0" i="0" sz="1800" u="none" cap="none" strike="noStrike">
              <a:solidFill>
                <a:srgbClr val="000000"/>
              </a:solidFill>
              <a:latin typeface="Arial"/>
              <a:ea typeface="Arial"/>
              <a:cs typeface="Arial"/>
              <a:sym typeface="Arial"/>
            </a:endParaRPr>
          </a:p>
        </p:txBody>
      </p:sp>
      <p:sp>
        <p:nvSpPr>
          <p:cNvPr id="1545" name="Google Shape;1545;p74"/>
          <p:cNvSpPr/>
          <p:nvPr/>
        </p:nvSpPr>
        <p:spPr>
          <a:xfrm rot="-5400000">
            <a:off x="4016880" y="973440"/>
            <a:ext cx="113760" cy="1485360"/>
          </a:xfrm>
          <a:prstGeom prst="rightBrace">
            <a:avLst>
              <a:gd fmla="val 108333" name="adj1"/>
              <a:gd fmla="val 52319"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46" name="Google Shape;1546;p74"/>
          <p:cNvSpPr/>
          <p:nvPr/>
        </p:nvSpPr>
        <p:spPr>
          <a:xfrm>
            <a:off x="3574798" y="1256013"/>
            <a:ext cx="1415400" cy="4557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200"/>
              <a:buFont typeface="Arial"/>
              <a:buNone/>
            </a:pPr>
            <a:r>
              <a:rPr b="0" i="1" lang="en-US" sz="1200" u="none" cap="none" strike="noStrike">
                <a:solidFill>
                  <a:srgbClr val="000000"/>
                </a:solidFill>
                <a:latin typeface="Century Gothic"/>
                <a:ea typeface="Century Gothic"/>
                <a:cs typeface="Century Gothic"/>
                <a:sym typeface="Century Gothic"/>
              </a:rPr>
              <a:t>8  </a:t>
            </a:r>
            <a:r>
              <a:rPr b="0" i="0" lang="en-US" sz="1200" u="none" cap="none" strike="noStrike">
                <a:solidFill>
                  <a:srgbClr val="000000"/>
                </a:solidFill>
                <a:latin typeface="Century Gothic"/>
                <a:ea typeface="Century Gothic"/>
                <a:cs typeface="Century Gothic"/>
                <a:sym typeface="Century Gothic"/>
              </a:rPr>
              <a:t>bytes</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000000"/>
                </a:solidFill>
                <a:latin typeface="Century Gothic"/>
                <a:ea typeface="Century Gothic"/>
                <a:cs typeface="Century Gothic"/>
                <a:sym typeface="Century Gothic"/>
              </a:rPr>
              <a:t>per data block</a:t>
            </a:r>
            <a:endParaRPr b="0" i="0" sz="1800" u="none" cap="none" strike="noStrike">
              <a:solidFill>
                <a:srgbClr val="000000"/>
              </a:solidFill>
              <a:latin typeface="Arial"/>
              <a:ea typeface="Arial"/>
              <a:cs typeface="Arial"/>
              <a:sym typeface="Arial"/>
            </a:endParaRPr>
          </a:p>
        </p:txBody>
      </p:sp>
      <p:sp>
        <p:nvSpPr>
          <p:cNvPr id="1547" name="Google Shape;1547;p74"/>
          <p:cNvSpPr/>
          <p:nvPr/>
        </p:nvSpPr>
        <p:spPr>
          <a:xfrm>
            <a:off x="1863720" y="2662920"/>
            <a:ext cx="3199680" cy="34236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48" name="Google Shape;1548;p74"/>
          <p:cNvSpPr/>
          <p:nvPr/>
        </p:nvSpPr>
        <p:spPr>
          <a:xfrm>
            <a:off x="1863720" y="3073680"/>
            <a:ext cx="3199680" cy="34236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49" name="Google Shape;1549;p74"/>
          <p:cNvSpPr/>
          <p:nvPr/>
        </p:nvSpPr>
        <p:spPr>
          <a:xfrm>
            <a:off x="1978200" y="2720150"/>
            <a:ext cx="5712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Valid</a:t>
            </a:r>
            <a:endParaRPr b="0" i="0" sz="1800" u="none" cap="none" strike="noStrike">
              <a:solidFill>
                <a:srgbClr val="000000"/>
              </a:solidFill>
              <a:latin typeface="Arial"/>
              <a:ea typeface="Arial"/>
              <a:cs typeface="Arial"/>
              <a:sym typeface="Arial"/>
            </a:endParaRPr>
          </a:p>
        </p:txBody>
      </p:sp>
      <p:sp>
        <p:nvSpPr>
          <p:cNvPr id="1550" name="Google Shape;1550;p74"/>
          <p:cNvSpPr/>
          <p:nvPr/>
        </p:nvSpPr>
        <p:spPr>
          <a:xfrm>
            <a:off x="1978200" y="3130925"/>
            <a:ext cx="5712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Valid</a:t>
            </a:r>
            <a:endParaRPr b="0" i="0" sz="1800" u="none" cap="none" strike="noStrike">
              <a:solidFill>
                <a:srgbClr val="000000"/>
              </a:solidFill>
              <a:latin typeface="Arial"/>
              <a:ea typeface="Arial"/>
              <a:cs typeface="Arial"/>
              <a:sym typeface="Arial"/>
            </a:endParaRPr>
          </a:p>
        </p:txBody>
      </p:sp>
      <p:sp>
        <p:nvSpPr>
          <p:cNvPr id="1551" name="Google Shape;1551;p74"/>
          <p:cNvSpPr/>
          <p:nvPr/>
        </p:nvSpPr>
        <p:spPr>
          <a:xfrm>
            <a:off x="2549520" y="2720160"/>
            <a:ext cx="68544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Tag</a:t>
            </a:r>
            <a:endParaRPr b="0" i="0" sz="1800" u="none" cap="none" strike="noStrike">
              <a:solidFill>
                <a:srgbClr val="000000"/>
              </a:solidFill>
              <a:latin typeface="Arial"/>
              <a:ea typeface="Arial"/>
              <a:cs typeface="Arial"/>
              <a:sym typeface="Arial"/>
            </a:endParaRPr>
          </a:p>
        </p:txBody>
      </p:sp>
      <p:sp>
        <p:nvSpPr>
          <p:cNvPr id="1552" name="Google Shape;1552;p74"/>
          <p:cNvSpPr/>
          <p:nvPr/>
        </p:nvSpPr>
        <p:spPr>
          <a:xfrm>
            <a:off x="2549520" y="3130920"/>
            <a:ext cx="68544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Tag</a:t>
            </a:r>
            <a:endParaRPr b="0" i="0" sz="1800" u="none" cap="none" strike="noStrike">
              <a:solidFill>
                <a:srgbClr val="000000"/>
              </a:solidFill>
              <a:latin typeface="Arial"/>
              <a:ea typeface="Arial"/>
              <a:cs typeface="Arial"/>
              <a:sym typeface="Arial"/>
            </a:endParaRPr>
          </a:p>
        </p:txBody>
      </p:sp>
      <p:sp>
        <p:nvSpPr>
          <p:cNvPr id="1553" name="Google Shape;1553;p74"/>
          <p:cNvSpPr/>
          <p:nvPr/>
        </p:nvSpPr>
        <p:spPr>
          <a:xfrm>
            <a:off x="1261800" y="2684880"/>
            <a:ext cx="626040" cy="29628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Set 2:</a:t>
            </a:r>
            <a:endParaRPr b="0" i="0" sz="1800" u="none" cap="none" strike="noStrike">
              <a:solidFill>
                <a:srgbClr val="000000"/>
              </a:solidFill>
              <a:latin typeface="Arial"/>
              <a:ea typeface="Arial"/>
              <a:cs typeface="Arial"/>
              <a:sym typeface="Arial"/>
            </a:endParaRPr>
          </a:p>
        </p:txBody>
      </p:sp>
      <p:sp>
        <p:nvSpPr>
          <p:cNvPr id="1554" name="Google Shape;1554;p74"/>
          <p:cNvSpPr/>
          <p:nvPr/>
        </p:nvSpPr>
        <p:spPr>
          <a:xfrm>
            <a:off x="1261800" y="3108960"/>
            <a:ext cx="626040" cy="29628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Set 3:</a:t>
            </a:r>
            <a:endParaRPr b="0" i="0" sz="1800" u="none" cap="none" strike="noStrike">
              <a:solidFill>
                <a:srgbClr val="000000"/>
              </a:solidFill>
              <a:latin typeface="Arial"/>
              <a:ea typeface="Arial"/>
              <a:cs typeface="Arial"/>
              <a:sym typeface="Arial"/>
            </a:endParaRPr>
          </a:p>
        </p:txBody>
      </p:sp>
      <p:sp>
        <p:nvSpPr>
          <p:cNvPr id="1555" name="Google Shape;1555;p74"/>
          <p:cNvSpPr/>
          <p:nvPr/>
        </p:nvSpPr>
        <p:spPr>
          <a:xfrm>
            <a:off x="3349800" y="2720160"/>
            <a:ext cx="154260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Cache block</a:t>
            </a:r>
            <a:endParaRPr b="0" i="0" sz="1800" u="none" cap="none" strike="noStrike">
              <a:solidFill>
                <a:srgbClr val="000000"/>
              </a:solidFill>
              <a:latin typeface="Arial"/>
              <a:ea typeface="Arial"/>
              <a:cs typeface="Arial"/>
              <a:sym typeface="Arial"/>
            </a:endParaRPr>
          </a:p>
        </p:txBody>
      </p:sp>
      <p:sp>
        <p:nvSpPr>
          <p:cNvPr id="1556" name="Google Shape;1556;p74"/>
          <p:cNvSpPr/>
          <p:nvPr/>
        </p:nvSpPr>
        <p:spPr>
          <a:xfrm>
            <a:off x="3349800" y="3120120"/>
            <a:ext cx="154260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Cache block</a:t>
            </a:r>
            <a:endParaRPr b="0" i="0" sz="1800" u="none" cap="none" strike="noStrike">
              <a:solidFill>
                <a:srgbClr val="000000"/>
              </a:solidFill>
              <a:latin typeface="Arial"/>
              <a:ea typeface="Arial"/>
              <a:cs typeface="Arial"/>
              <a:sym typeface="Arial"/>
            </a:endParaRPr>
          </a:p>
        </p:txBody>
      </p:sp>
      <p:sp>
        <p:nvSpPr>
          <p:cNvPr id="1557" name="Google Shape;1557;p74"/>
          <p:cNvSpPr/>
          <p:nvPr/>
        </p:nvSpPr>
        <p:spPr>
          <a:xfrm>
            <a:off x="1928880" y="3886200"/>
            <a:ext cx="702720" cy="29556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500"/>
              <a:buFont typeface="Arial"/>
              <a:buNone/>
            </a:pPr>
            <a:r>
              <a:rPr b="0" i="1" lang="en-US" sz="1500" u="none" cap="none" strike="noStrike">
                <a:solidFill>
                  <a:srgbClr val="000000"/>
                </a:solidFill>
                <a:latin typeface="Century Gothic"/>
                <a:ea typeface="Century Gothic"/>
                <a:cs typeface="Century Gothic"/>
                <a:sym typeface="Century Gothic"/>
              </a:rPr>
              <a:t>27 </a:t>
            </a:r>
            <a:r>
              <a:rPr b="0" i="0" lang="en-US" sz="1500" u="none" cap="none" strike="noStrike">
                <a:solidFill>
                  <a:srgbClr val="000000"/>
                </a:solidFill>
                <a:latin typeface="Century Gothic"/>
                <a:ea typeface="Century Gothic"/>
                <a:cs typeface="Century Gothic"/>
                <a:sym typeface="Century Gothic"/>
              </a:rPr>
              <a:t>bits</a:t>
            </a:r>
            <a:endParaRPr b="0" i="0" sz="1800" u="none" cap="none" strike="noStrike">
              <a:solidFill>
                <a:srgbClr val="000000"/>
              </a:solidFill>
              <a:latin typeface="Arial"/>
              <a:ea typeface="Arial"/>
              <a:cs typeface="Arial"/>
              <a:sym typeface="Arial"/>
            </a:endParaRPr>
          </a:p>
        </p:txBody>
      </p:sp>
      <p:sp>
        <p:nvSpPr>
          <p:cNvPr id="1558" name="Google Shape;1558;p74"/>
          <p:cNvSpPr/>
          <p:nvPr/>
        </p:nvSpPr>
        <p:spPr>
          <a:xfrm>
            <a:off x="2761200" y="3886200"/>
            <a:ext cx="596160" cy="29556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500"/>
              <a:buFont typeface="Arial"/>
              <a:buNone/>
            </a:pPr>
            <a:r>
              <a:rPr b="0" i="1" lang="en-US" sz="1500" u="none" cap="none" strike="noStrike">
                <a:solidFill>
                  <a:srgbClr val="000000"/>
                </a:solidFill>
                <a:latin typeface="Century Gothic"/>
                <a:ea typeface="Century Gothic"/>
                <a:cs typeface="Century Gothic"/>
                <a:sym typeface="Century Gothic"/>
              </a:rPr>
              <a:t>2 </a:t>
            </a:r>
            <a:r>
              <a:rPr b="0" i="0" lang="en-US" sz="1500" u="none" cap="none" strike="noStrike">
                <a:solidFill>
                  <a:srgbClr val="000000"/>
                </a:solidFill>
                <a:latin typeface="Century Gothic"/>
                <a:ea typeface="Century Gothic"/>
                <a:cs typeface="Century Gothic"/>
                <a:sym typeface="Century Gothic"/>
              </a:rPr>
              <a:t>bits</a:t>
            </a:r>
            <a:endParaRPr b="0" i="0" sz="1800" u="none" cap="none" strike="noStrike">
              <a:solidFill>
                <a:srgbClr val="000000"/>
              </a:solidFill>
              <a:latin typeface="Arial"/>
              <a:ea typeface="Arial"/>
              <a:cs typeface="Arial"/>
              <a:sym typeface="Arial"/>
            </a:endParaRPr>
          </a:p>
        </p:txBody>
      </p:sp>
      <p:sp>
        <p:nvSpPr>
          <p:cNvPr id="1559" name="Google Shape;1559;p74"/>
          <p:cNvSpPr/>
          <p:nvPr/>
        </p:nvSpPr>
        <p:spPr>
          <a:xfrm>
            <a:off x="3555360" y="4170600"/>
            <a:ext cx="856800" cy="17352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60" name="Google Shape;1560;p74"/>
          <p:cNvSpPr/>
          <p:nvPr/>
        </p:nvSpPr>
        <p:spPr>
          <a:xfrm>
            <a:off x="2698200" y="4170600"/>
            <a:ext cx="856800" cy="17352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61" name="Google Shape;1561;p74"/>
          <p:cNvSpPr/>
          <p:nvPr/>
        </p:nvSpPr>
        <p:spPr>
          <a:xfrm>
            <a:off x="1841040" y="4170600"/>
            <a:ext cx="856800" cy="17352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62" name="Google Shape;1562;p74"/>
          <p:cNvSpPr/>
          <p:nvPr/>
        </p:nvSpPr>
        <p:spPr>
          <a:xfrm>
            <a:off x="3705120" y="3886200"/>
            <a:ext cx="596160" cy="29556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500"/>
              <a:buFont typeface="Arial"/>
              <a:buNone/>
            </a:pPr>
            <a:r>
              <a:rPr b="0" i="1" lang="en-US" sz="1500" u="none" cap="none" strike="noStrike">
                <a:solidFill>
                  <a:srgbClr val="000000"/>
                </a:solidFill>
                <a:latin typeface="Century Gothic"/>
                <a:ea typeface="Century Gothic"/>
                <a:cs typeface="Century Gothic"/>
                <a:sym typeface="Century Gothic"/>
              </a:rPr>
              <a:t>3 </a:t>
            </a:r>
            <a:r>
              <a:rPr b="0" i="0" lang="en-US" sz="1500" u="none" cap="none" strike="noStrike">
                <a:solidFill>
                  <a:srgbClr val="000000"/>
                </a:solidFill>
                <a:latin typeface="Century Gothic"/>
                <a:ea typeface="Century Gothic"/>
                <a:cs typeface="Century Gothic"/>
                <a:sym typeface="Century Gothic"/>
              </a:rPr>
              <a:t>bits</a:t>
            </a:r>
            <a:endParaRPr b="0" i="0" sz="1800" u="none" cap="none" strike="noStrike">
              <a:solidFill>
                <a:srgbClr val="000000"/>
              </a:solidFill>
              <a:latin typeface="Arial"/>
              <a:ea typeface="Arial"/>
              <a:cs typeface="Arial"/>
              <a:sym typeface="Arial"/>
            </a:endParaRPr>
          </a:p>
        </p:txBody>
      </p:sp>
      <p:sp>
        <p:nvSpPr>
          <p:cNvPr id="1563" name="Google Shape;1563;p74"/>
          <p:cNvSpPr/>
          <p:nvPr/>
        </p:nvSpPr>
        <p:spPr>
          <a:xfrm>
            <a:off x="4304880" y="4286880"/>
            <a:ext cx="260280" cy="25056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050"/>
              <a:buFont typeface="Arial"/>
              <a:buNone/>
            </a:pPr>
            <a:r>
              <a:rPr b="0" i="0" lang="en-US" sz="1050" u="none" cap="none" strike="noStrike">
                <a:solidFill>
                  <a:srgbClr val="000000"/>
                </a:solidFill>
                <a:latin typeface="Courier New"/>
                <a:ea typeface="Courier New"/>
                <a:cs typeface="Courier New"/>
                <a:sym typeface="Courier New"/>
              </a:rPr>
              <a:t>0</a:t>
            </a:r>
            <a:endParaRPr b="0" i="0" sz="1800" u="none" cap="none" strike="noStrike">
              <a:solidFill>
                <a:srgbClr val="000000"/>
              </a:solidFill>
              <a:latin typeface="Arial"/>
              <a:ea typeface="Arial"/>
              <a:cs typeface="Arial"/>
              <a:sym typeface="Arial"/>
            </a:endParaRPr>
          </a:p>
        </p:txBody>
      </p:sp>
      <p:sp>
        <p:nvSpPr>
          <p:cNvPr id="1564" name="Google Shape;1564;p74"/>
          <p:cNvSpPr/>
          <p:nvPr/>
        </p:nvSpPr>
        <p:spPr>
          <a:xfrm>
            <a:off x="1699551" y="4286875"/>
            <a:ext cx="414300" cy="2505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050"/>
              <a:buFont typeface="Arial"/>
              <a:buNone/>
            </a:pPr>
            <a:r>
              <a:rPr b="0" i="0" lang="en-US" sz="1050" u="none" cap="none" strike="noStrike">
                <a:solidFill>
                  <a:srgbClr val="000000"/>
                </a:solidFill>
                <a:latin typeface="Courier New"/>
                <a:ea typeface="Courier New"/>
                <a:cs typeface="Courier New"/>
                <a:sym typeface="Courier New"/>
              </a:rPr>
              <a:t>31</a:t>
            </a:r>
            <a:endParaRPr b="0" i="0" sz="1800" u="none" cap="none" strike="noStrike">
              <a:solidFill>
                <a:srgbClr val="000000"/>
              </a:solidFill>
              <a:latin typeface="Arial"/>
              <a:ea typeface="Arial"/>
              <a:cs typeface="Arial"/>
              <a:sym typeface="Arial"/>
            </a:endParaRPr>
          </a:p>
        </p:txBody>
      </p:sp>
      <p:sp>
        <p:nvSpPr>
          <p:cNvPr id="1565" name="Google Shape;1565;p74"/>
          <p:cNvSpPr/>
          <p:nvPr/>
        </p:nvSpPr>
        <p:spPr>
          <a:xfrm>
            <a:off x="1928877" y="4713850"/>
            <a:ext cx="529500" cy="27300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350"/>
              <a:buFont typeface="Arial"/>
              <a:buNone/>
            </a:pPr>
            <a:r>
              <a:rPr b="0" i="1" lang="en-US" sz="1350" u="none" cap="none" strike="noStrike">
                <a:solidFill>
                  <a:srgbClr val="000000"/>
                </a:solidFill>
                <a:latin typeface="Century Gothic"/>
                <a:ea typeface="Century Gothic"/>
                <a:cs typeface="Century Gothic"/>
                <a:sym typeface="Century Gothic"/>
              </a:rPr>
              <a:t>Tag</a:t>
            </a:r>
            <a:endParaRPr b="0" i="0" sz="1800" u="none" cap="none" strike="noStrike">
              <a:solidFill>
                <a:srgbClr val="000000"/>
              </a:solidFill>
              <a:latin typeface="Arial"/>
              <a:ea typeface="Arial"/>
              <a:cs typeface="Arial"/>
              <a:sym typeface="Arial"/>
            </a:endParaRPr>
          </a:p>
        </p:txBody>
      </p:sp>
      <p:sp>
        <p:nvSpPr>
          <p:cNvPr id="1566" name="Google Shape;1566;p74"/>
          <p:cNvSpPr/>
          <p:nvPr/>
        </p:nvSpPr>
        <p:spPr>
          <a:xfrm>
            <a:off x="2599560" y="4713840"/>
            <a:ext cx="1012680" cy="27288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350"/>
              <a:buFont typeface="Arial"/>
              <a:buNone/>
            </a:pPr>
            <a:r>
              <a:rPr b="0" i="1" lang="en-US" sz="1350" u="none" cap="none" strike="noStrike">
                <a:solidFill>
                  <a:srgbClr val="000000"/>
                </a:solidFill>
                <a:latin typeface="Century Gothic"/>
                <a:ea typeface="Century Gothic"/>
                <a:cs typeface="Century Gothic"/>
                <a:sym typeface="Century Gothic"/>
              </a:rPr>
              <a:t>Set index</a:t>
            </a:r>
            <a:endParaRPr b="0" i="0" sz="1800" u="none" cap="none" strike="noStrike">
              <a:solidFill>
                <a:srgbClr val="000000"/>
              </a:solidFill>
              <a:latin typeface="Arial"/>
              <a:ea typeface="Arial"/>
              <a:cs typeface="Arial"/>
              <a:sym typeface="Arial"/>
            </a:endParaRPr>
          </a:p>
        </p:txBody>
      </p:sp>
      <p:sp>
        <p:nvSpPr>
          <p:cNvPr id="1567" name="Google Shape;1567;p74"/>
          <p:cNvSpPr/>
          <p:nvPr/>
        </p:nvSpPr>
        <p:spPr>
          <a:xfrm rot="5400000">
            <a:off x="2126880" y="4206240"/>
            <a:ext cx="228240" cy="79956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68" name="Google Shape;1568;p74"/>
          <p:cNvSpPr/>
          <p:nvPr/>
        </p:nvSpPr>
        <p:spPr>
          <a:xfrm rot="5400000">
            <a:off x="2984040" y="4206240"/>
            <a:ext cx="228240" cy="79956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69" name="Google Shape;1569;p74"/>
          <p:cNvSpPr/>
          <p:nvPr/>
        </p:nvSpPr>
        <p:spPr>
          <a:xfrm rot="5400000">
            <a:off x="3898440" y="4206240"/>
            <a:ext cx="228240" cy="79956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70" name="Google Shape;1570;p74"/>
          <p:cNvSpPr/>
          <p:nvPr/>
        </p:nvSpPr>
        <p:spPr>
          <a:xfrm>
            <a:off x="3574800" y="4713840"/>
            <a:ext cx="1018080" cy="27288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350"/>
              <a:buFont typeface="Arial"/>
              <a:buNone/>
            </a:pPr>
            <a:r>
              <a:rPr b="0" i="1" lang="en-US" sz="1350" u="none" cap="none" strike="noStrike">
                <a:solidFill>
                  <a:srgbClr val="000000"/>
                </a:solidFill>
                <a:latin typeface="Century Gothic"/>
                <a:ea typeface="Century Gothic"/>
                <a:cs typeface="Century Gothic"/>
                <a:sym typeface="Century Gothic"/>
              </a:rPr>
              <a:t>Block offset</a:t>
            </a:r>
            <a:endParaRPr b="0" i="0" sz="1800" u="none" cap="none" strike="noStrike">
              <a:solidFill>
                <a:srgbClr val="000000"/>
              </a:solidFill>
              <a:latin typeface="Arial"/>
              <a:ea typeface="Arial"/>
              <a:cs typeface="Arial"/>
              <a:sym typeface="Arial"/>
            </a:endParaRPr>
          </a:p>
        </p:txBody>
      </p:sp>
      <p:graphicFrame>
        <p:nvGraphicFramePr>
          <p:cNvPr id="1571" name="Google Shape;1571;p74"/>
          <p:cNvGraphicFramePr/>
          <p:nvPr/>
        </p:nvGraphicFramePr>
        <p:xfrm>
          <a:off x="5315040" y="2057400"/>
          <a:ext cx="3000000" cy="3000000"/>
        </p:xfrm>
        <a:graphic>
          <a:graphicData uri="http://schemas.openxmlformats.org/drawingml/2006/table">
            <a:tbl>
              <a:tblPr>
                <a:noFill/>
                <a:tableStyleId>{B458BCF9-2079-488C-B55C-AC60C8DF011B}</a:tableStyleId>
              </a:tblPr>
              <a:tblGrid>
                <a:gridCol w="430925"/>
                <a:gridCol w="2026075"/>
              </a:tblGrid>
              <a:tr h="388450">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Addr. Range</a:t>
                      </a:r>
                      <a:endParaRPr b="0" sz="1800" u="none" cap="none"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A.</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0xFA1C</a:t>
                      </a:r>
                      <a:endParaRPr b="0" sz="1800" u="none" cap="none"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B.</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0xFA1C – 0xFA23</a:t>
                      </a:r>
                      <a:endParaRPr b="0" sz="1800" u="none" cap="none"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C.</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0xFA1C – 0xFA1F</a:t>
                      </a:r>
                      <a:endParaRPr b="0" sz="1800" u="none" cap="none"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D.</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0xFA18 – 0xFA1F</a:t>
                      </a:r>
                      <a:endParaRPr b="0" sz="1800" u="none" cap="none" strike="noStrike">
                        <a:solidFill>
                          <a:srgbClr val="000000"/>
                        </a:solidFill>
                        <a:latin typeface="Arial"/>
                        <a:ea typeface="Arial"/>
                        <a:cs typeface="Arial"/>
                        <a:sym typeface="Arial"/>
                      </a:endParaRPr>
                    </a:p>
                  </a:txBody>
                  <a:tcPr marT="45725" marB="45725" marR="68400" marL="68400"/>
                </a:tc>
              </a:tr>
              <a:tr h="897125">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E.</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It depends on the access size (byte, word, etc)</a:t>
                      </a:r>
                      <a:endParaRPr b="0" sz="1800" u="none" cap="none" strike="noStrike">
                        <a:solidFill>
                          <a:srgbClr val="000000"/>
                        </a:solidFill>
                        <a:latin typeface="Arial"/>
                        <a:ea typeface="Arial"/>
                        <a:cs typeface="Arial"/>
                        <a:sym typeface="Arial"/>
                      </a:endParaRPr>
                    </a:p>
                  </a:txBody>
                  <a:tcPr marT="45725" marB="45725" marR="68400" marL="68400"/>
                </a:tc>
              </a:tr>
            </a:tbl>
          </a:graphicData>
        </a:graphic>
      </p:graphicFrame>
      <p:sp>
        <p:nvSpPr>
          <p:cNvPr id="1572" name="Google Shape;1572;p74"/>
          <p:cNvSpPr txBox="1"/>
          <p:nvPr/>
        </p:nvSpPr>
        <p:spPr>
          <a:xfrm>
            <a:off x="1583600" y="3559213"/>
            <a:ext cx="4226400" cy="400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0xFA1C = 0b11111010000 11 100</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6" name="Shape 1576"/>
        <p:cNvGrpSpPr/>
        <p:nvPr/>
      </p:nvGrpSpPr>
      <p:grpSpPr>
        <a:xfrm>
          <a:off x="0" y="0"/>
          <a:ext cx="0" cy="0"/>
          <a:chOff x="0" y="0"/>
          <a:chExt cx="0" cy="0"/>
        </a:xfrm>
      </p:grpSpPr>
      <p:sp>
        <p:nvSpPr>
          <p:cNvPr id="1577" name="Google Shape;1577;p75"/>
          <p:cNvSpPr txBox="1"/>
          <p:nvPr/>
        </p:nvSpPr>
        <p:spPr>
          <a:xfrm>
            <a:off x="1472400" y="990000"/>
            <a:ext cx="6057000" cy="399600"/>
          </a:xfrm>
          <a:prstGeom prst="rect">
            <a:avLst/>
          </a:prstGeom>
          <a:noFill/>
          <a:ln>
            <a:noFill/>
          </a:ln>
        </p:spPr>
        <p:txBody>
          <a:bodyPr anchorCtr="0" anchor="t" bIns="45700" lIns="91425" spcFirstLastPara="1" rIns="91425" wrap="square" tIns="45700">
            <a:noAutofit/>
          </a:bodyPr>
          <a:lstStyle/>
          <a:p>
            <a:pPr indent="-171000" lvl="0" marL="171359" marR="0" rtl="0" algn="l">
              <a:lnSpc>
                <a:spcPct val="90000"/>
              </a:lnSpc>
              <a:spcBef>
                <a:spcPts val="0"/>
              </a:spcBef>
              <a:spcAft>
                <a:spcPts val="0"/>
              </a:spcAft>
              <a:buClr>
                <a:srgbClr val="000000"/>
              </a:buClr>
              <a:buSzPts val="1800"/>
              <a:buFont typeface="Arial"/>
              <a:buChar char="•"/>
            </a:pPr>
            <a:r>
              <a:rPr b="0" i="0" lang="en-US" sz="1800" u="none" cap="none" strike="noStrike">
                <a:solidFill>
                  <a:srgbClr val="000000"/>
                </a:solidFill>
                <a:latin typeface="Arial"/>
                <a:ea typeface="Arial"/>
                <a:cs typeface="Arial"/>
                <a:sym typeface="Arial"/>
              </a:rPr>
              <a:t>What range of addresses will be in the same block as address </a:t>
            </a:r>
            <a:r>
              <a:rPr b="1" i="0" lang="en-US" sz="1800" u="none" cap="none" strike="noStrike">
                <a:solidFill>
                  <a:srgbClr val="660066"/>
                </a:solidFill>
                <a:latin typeface="Arial"/>
                <a:ea typeface="Arial"/>
                <a:cs typeface="Arial"/>
                <a:sym typeface="Arial"/>
              </a:rPr>
              <a:t>0xFA1C</a:t>
            </a:r>
            <a:r>
              <a:rPr b="0" i="0" lang="en-US" sz="1800" u="none" cap="none" strike="noStrike">
                <a:solidFill>
                  <a:srgbClr val="000000"/>
                </a:solidFill>
                <a:latin typeface="Arial"/>
                <a:ea typeface="Arial"/>
                <a:cs typeface="Arial"/>
                <a:sym typeface="Arial"/>
              </a:rPr>
              <a:t>?</a:t>
            </a:r>
            <a:endParaRPr b="0" i="0" sz="2100" u="none" cap="none" strike="noStrike">
              <a:solidFill>
                <a:srgbClr val="000000"/>
              </a:solidFill>
              <a:latin typeface="Arial"/>
              <a:ea typeface="Arial"/>
              <a:cs typeface="Arial"/>
              <a:sym typeface="Arial"/>
            </a:endParaRPr>
          </a:p>
        </p:txBody>
      </p:sp>
      <p:sp>
        <p:nvSpPr>
          <p:cNvPr id="1578" name="Google Shape;1578;p75"/>
          <p:cNvSpPr txBox="1"/>
          <p:nvPr/>
        </p:nvSpPr>
        <p:spPr>
          <a:xfrm>
            <a:off x="628560" y="273960"/>
            <a:ext cx="7886400" cy="9939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Cache Block Range</a:t>
            </a:r>
            <a:endParaRPr b="0" i="0" sz="1350" u="none" cap="none" strike="noStrike">
              <a:solidFill>
                <a:srgbClr val="000000"/>
              </a:solidFill>
              <a:latin typeface="Arial"/>
              <a:ea typeface="Arial"/>
              <a:cs typeface="Arial"/>
              <a:sym typeface="Arial"/>
            </a:endParaRPr>
          </a:p>
        </p:txBody>
      </p:sp>
      <p:sp>
        <p:nvSpPr>
          <p:cNvPr id="1579" name="Google Shape;1579;p75"/>
          <p:cNvSpPr/>
          <p:nvPr/>
        </p:nvSpPr>
        <p:spPr>
          <a:xfrm>
            <a:off x="1863720" y="1852200"/>
            <a:ext cx="3199800" cy="34230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80" name="Google Shape;1580;p75"/>
          <p:cNvSpPr/>
          <p:nvPr/>
        </p:nvSpPr>
        <p:spPr>
          <a:xfrm>
            <a:off x="1863720" y="2262960"/>
            <a:ext cx="3199800" cy="34230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81" name="Google Shape;1581;p75"/>
          <p:cNvSpPr/>
          <p:nvPr/>
        </p:nvSpPr>
        <p:spPr>
          <a:xfrm>
            <a:off x="1978200" y="1909450"/>
            <a:ext cx="5712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Valid</a:t>
            </a:r>
            <a:endParaRPr b="0" i="0" sz="1800" u="none" cap="none" strike="noStrike">
              <a:solidFill>
                <a:srgbClr val="000000"/>
              </a:solidFill>
              <a:latin typeface="Arial"/>
              <a:ea typeface="Arial"/>
              <a:cs typeface="Arial"/>
              <a:sym typeface="Arial"/>
            </a:endParaRPr>
          </a:p>
        </p:txBody>
      </p:sp>
      <p:sp>
        <p:nvSpPr>
          <p:cNvPr id="1582" name="Google Shape;1582;p75"/>
          <p:cNvSpPr/>
          <p:nvPr/>
        </p:nvSpPr>
        <p:spPr>
          <a:xfrm>
            <a:off x="1978200" y="2320200"/>
            <a:ext cx="5712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Valid</a:t>
            </a:r>
            <a:endParaRPr b="0" i="0" sz="1800" u="none" cap="none" strike="noStrike">
              <a:solidFill>
                <a:srgbClr val="000000"/>
              </a:solidFill>
              <a:latin typeface="Arial"/>
              <a:ea typeface="Arial"/>
              <a:cs typeface="Arial"/>
              <a:sym typeface="Arial"/>
            </a:endParaRPr>
          </a:p>
        </p:txBody>
      </p:sp>
      <p:sp>
        <p:nvSpPr>
          <p:cNvPr id="1583" name="Google Shape;1583;p75"/>
          <p:cNvSpPr/>
          <p:nvPr/>
        </p:nvSpPr>
        <p:spPr>
          <a:xfrm>
            <a:off x="2549520" y="1909440"/>
            <a:ext cx="6855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Tag</a:t>
            </a:r>
            <a:endParaRPr b="0" i="0" sz="1800" u="none" cap="none" strike="noStrike">
              <a:solidFill>
                <a:srgbClr val="000000"/>
              </a:solidFill>
              <a:latin typeface="Arial"/>
              <a:ea typeface="Arial"/>
              <a:cs typeface="Arial"/>
              <a:sym typeface="Arial"/>
            </a:endParaRPr>
          </a:p>
        </p:txBody>
      </p:sp>
      <p:sp>
        <p:nvSpPr>
          <p:cNvPr id="1584" name="Google Shape;1584;p75"/>
          <p:cNvSpPr/>
          <p:nvPr/>
        </p:nvSpPr>
        <p:spPr>
          <a:xfrm>
            <a:off x="2549520" y="2320200"/>
            <a:ext cx="6855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Tag</a:t>
            </a:r>
            <a:endParaRPr b="0" i="0" sz="1800" u="none" cap="none" strike="noStrike">
              <a:solidFill>
                <a:srgbClr val="000000"/>
              </a:solidFill>
              <a:latin typeface="Arial"/>
              <a:ea typeface="Arial"/>
              <a:cs typeface="Arial"/>
              <a:sym typeface="Arial"/>
            </a:endParaRPr>
          </a:p>
        </p:txBody>
      </p:sp>
      <p:sp>
        <p:nvSpPr>
          <p:cNvPr id="1585" name="Google Shape;1585;p75"/>
          <p:cNvSpPr/>
          <p:nvPr/>
        </p:nvSpPr>
        <p:spPr>
          <a:xfrm>
            <a:off x="1261800" y="1874160"/>
            <a:ext cx="626100" cy="2964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Set 0:</a:t>
            </a:r>
            <a:endParaRPr b="0" i="0" sz="1800" u="none" cap="none" strike="noStrike">
              <a:solidFill>
                <a:srgbClr val="000000"/>
              </a:solidFill>
              <a:latin typeface="Arial"/>
              <a:ea typeface="Arial"/>
              <a:cs typeface="Arial"/>
              <a:sym typeface="Arial"/>
            </a:endParaRPr>
          </a:p>
        </p:txBody>
      </p:sp>
      <p:sp>
        <p:nvSpPr>
          <p:cNvPr id="1586" name="Google Shape;1586;p75"/>
          <p:cNvSpPr/>
          <p:nvPr/>
        </p:nvSpPr>
        <p:spPr>
          <a:xfrm>
            <a:off x="1261800" y="2297880"/>
            <a:ext cx="626100" cy="2964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Set 1:</a:t>
            </a:r>
            <a:endParaRPr b="0" i="0" sz="1800" u="none" cap="none" strike="noStrike">
              <a:solidFill>
                <a:srgbClr val="000000"/>
              </a:solidFill>
              <a:latin typeface="Arial"/>
              <a:ea typeface="Arial"/>
              <a:cs typeface="Arial"/>
              <a:sym typeface="Arial"/>
            </a:endParaRPr>
          </a:p>
        </p:txBody>
      </p:sp>
      <p:sp>
        <p:nvSpPr>
          <p:cNvPr id="1587" name="Google Shape;1587;p75"/>
          <p:cNvSpPr/>
          <p:nvPr/>
        </p:nvSpPr>
        <p:spPr>
          <a:xfrm>
            <a:off x="3349800" y="1909440"/>
            <a:ext cx="15426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Cache block</a:t>
            </a:r>
            <a:endParaRPr b="0" i="0" sz="1800" u="none" cap="none" strike="noStrike">
              <a:solidFill>
                <a:srgbClr val="000000"/>
              </a:solidFill>
              <a:latin typeface="Arial"/>
              <a:ea typeface="Arial"/>
              <a:cs typeface="Arial"/>
              <a:sym typeface="Arial"/>
            </a:endParaRPr>
          </a:p>
        </p:txBody>
      </p:sp>
      <p:sp>
        <p:nvSpPr>
          <p:cNvPr id="1588" name="Google Shape;1588;p75"/>
          <p:cNvSpPr/>
          <p:nvPr/>
        </p:nvSpPr>
        <p:spPr>
          <a:xfrm>
            <a:off x="3349800" y="2309400"/>
            <a:ext cx="15426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Cache block</a:t>
            </a:r>
            <a:endParaRPr b="0" i="0" sz="1800" u="none" cap="none" strike="noStrike">
              <a:solidFill>
                <a:srgbClr val="000000"/>
              </a:solidFill>
              <a:latin typeface="Arial"/>
              <a:ea typeface="Arial"/>
              <a:cs typeface="Arial"/>
              <a:sym typeface="Arial"/>
            </a:endParaRPr>
          </a:p>
        </p:txBody>
      </p:sp>
      <p:sp>
        <p:nvSpPr>
          <p:cNvPr id="1589" name="Google Shape;1589;p75"/>
          <p:cNvSpPr/>
          <p:nvPr/>
        </p:nvSpPr>
        <p:spPr>
          <a:xfrm rot="-5400000">
            <a:off x="4016880" y="973500"/>
            <a:ext cx="113700" cy="1485300"/>
          </a:xfrm>
          <a:prstGeom prst="rightBrace">
            <a:avLst>
              <a:gd fmla="val 108333" name="adj1"/>
              <a:gd fmla="val 52319"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90" name="Google Shape;1590;p75"/>
          <p:cNvSpPr/>
          <p:nvPr/>
        </p:nvSpPr>
        <p:spPr>
          <a:xfrm>
            <a:off x="3574798" y="1256013"/>
            <a:ext cx="1415400" cy="4557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200"/>
              <a:buFont typeface="Arial"/>
              <a:buNone/>
            </a:pPr>
            <a:r>
              <a:rPr b="0" i="1" lang="en-US" sz="1200" u="none" cap="none" strike="noStrike">
                <a:solidFill>
                  <a:srgbClr val="000000"/>
                </a:solidFill>
                <a:latin typeface="Century Gothic"/>
                <a:ea typeface="Century Gothic"/>
                <a:cs typeface="Century Gothic"/>
                <a:sym typeface="Century Gothic"/>
              </a:rPr>
              <a:t>8  </a:t>
            </a:r>
            <a:r>
              <a:rPr b="0" i="0" lang="en-US" sz="1200" u="none" cap="none" strike="noStrike">
                <a:solidFill>
                  <a:srgbClr val="000000"/>
                </a:solidFill>
                <a:latin typeface="Century Gothic"/>
                <a:ea typeface="Century Gothic"/>
                <a:cs typeface="Century Gothic"/>
                <a:sym typeface="Century Gothic"/>
              </a:rPr>
              <a:t>bytes</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000000"/>
                </a:solidFill>
                <a:latin typeface="Century Gothic"/>
                <a:ea typeface="Century Gothic"/>
                <a:cs typeface="Century Gothic"/>
                <a:sym typeface="Century Gothic"/>
              </a:rPr>
              <a:t>per data block</a:t>
            </a:r>
            <a:endParaRPr b="0" i="0" sz="1800" u="none" cap="none" strike="noStrike">
              <a:solidFill>
                <a:srgbClr val="000000"/>
              </a:solidFill>
              <a:latin typeface="Arial"/>
              <a:ea typeface="Arial"/>
              <a:cs typeface="Arial"/>
              <a:sym typeface="Arial"/>
            </a:endParaRPr>
          </a:p>
        </p:txBody>
      </p:sp>
      <p:sp>
        <p:nvSpPr>
          <p:cNvPr id="1591" name="Google Shape;1591;p75"/>
          <p:cNvSpPr/>
          <p:nvPr/>
        </p:nvSpPr>
        <p:spPr>
          <a:xfrm>
            <a:off x="1863720" y="2662920"/>
            <a:ext cx="3199800" cy="34230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92" name="Google Shape;1592;p75"/>
          <p:cNvSpPr/>
          <p:nvPr/>
        </p:nvSpPr>
        <p:spPr>
          <a:xfrm>
            <a:off x="1863720" y="3073680"/>
            <a:ext cx="3199800" cy="34230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93" name="Google Shape;1593;p75"/>
          <p:cNvSpPr/>
          <p:nvPr/>
        </p:nvSpPr>
        <p:spPr>
          <a:xfrm>
            <a:off x="1978200" y="2720150"/>
            <a:ext cx="5712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Valid</a:t>
            </a:r>
            <a:endParaRPr b="0" i="0" sz="1800" u="none" cap="none" strike="noStrike">
              <a:solidFill>
                <a:srgbClr val="000000"/>
              </a:solidFill>
              <a:latin typeface="Arial"/>
              <a:ea typeface="Arial"/>
              <a:cs typeface="Arial"/>
              <a:sym typeface="Arial"/>
            </a:endParaRPr>
          </a:p>
        </p:txBody>
      </p:sp>
      <p:sp>
        <p:nvSpPr>
          <p:cNvPr id="1594" name="Google Shape;1594;p75"/>
          <p:cNvSpPr/>
          <p:nvPr/>
        </p:nvSpPr>
        <p:spPr>
          <a:xfrm>
            <a:off x="1978200" y="3130925"/>
            <a:ext cx="5712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Valid</a:t>
            </a:r>
            <a:endParaRPr b="0" i="0" sz="1800" u="none" cap="none" strike="noStrike">
              <a:solidFill>
                <a:srgbClr val="000000"/>
              </a:solidFill>
              <a:latin typeface="Arial"/>
              <a:ea typeface="Arial"/>
              <a:cs typeface="Arial"/>
              <a:sym typeface="Arial"/>
            </a:endParaRPr>
          </a:p>
        </p:txBody>
      </p:sp>
      <p:sp>
        <p:nvSpPr>
          <p:cNvPr id="1595" name="Google Shape;1595;p75"/>
          <p:cNvSpPr/>
          <p:nvPr/>
        </p:nvSpPr>
        <p:spPr>
          <a:xfrm>
            <a:off x="2549520" y="2720160"/>
            <a:ext cx="6855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Tag</a:t>
            </a:r>
            <a:endParaRPr b="0" i="0" sz="1800" u="none" cap="none" strike="noStrike">
              <a:solidFill>
                <a:srgbClr val="000000"/>
              </a:solidFill>
              <a:latin typeface="Arial"/>
              <a:ea typeface="Arial"/>
              <a:cs typeface="Arial"/>
              <a:sym typeface="Arial"/>
            </a:endParaRPr>
          </a:p>
        </p:txBody>
      </p:sp>
      <p:sp>
        <p:nvSpPr>
          <p:cNvPr id="1596" name="Google Shape;1596;p75"/>
          <p:cNvSpPr/>
          <p:nvPr/>
        </p:nvSpPr>
        <p:spPr>
          <a:xfrm>
            <a:off x="2549520" y="3130920"/>
            <a:ext cx="6855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Tag</a:t>
            </a:r>
            <a:endParaRPr b="0" i="0" sz="1800" u="none" cap="none" strike="noStrike">
              <a:solidFill>
                <a:srgbClr val="000000"/>
              </a:solidFill>
              <a:latin typeface="Arial"/>
              <a:ea typeface="Arial"/>
              <a:cs typeface="Arial"/>
              <a:sym typeface="Arial"/>
            </a:endParaRPr>
          </a:p>
        </p:txBody>
      </p:sp>
      <p:sp>
        <p:nvSpPr>
          <p:cNvPr id="1597" name="Google Shape;1597;p75"/>
          <p:cNvSpPr/>
          <p:nvPr/>
        </p:nvSpPr>
        <p:spPr>
          <a:xfrm>
            <a:off x="1261800" y="2684880"/>
            <a:ext cx="626100" cy="2964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Set 2:</a:t>
            </a:r>
            <a:endParaRPr b="0" i="0" sz="1800" u="none" cap="none" strike="noStrike">
              <a:solidFill>
                <a:srgbClr val="000000"/>
              </a:solidFill>
              <a:latin typeface="Arial"/>
              <a:ea typeface="Arial"/>
              <a:cs typeface="Arial"/>
              <a:sym typeface="Arial"/>
            </a:endParaRPr>
          </a:p>
        </p:txBody>
      </p:sp>
      <p:sp>
        <p:nvSpPr>
          <p:cNvPr id="1598" name="Google Shape;1598;p75"/>
          <p:cNvSpPr/>
          <p:nvPr/>
        </p:nvSpPr>
        <p:spPr>
          <a:xfrm>
            <a:off x="1261800" y="3108960"/>
            <a:ext cx="626100" cy="2964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Set 3:</a:t>
            </a:r>
            <a:endParaRPr b="0" i="0" sz="1800" u="none" cap="none" strike="noStrike">
              <a:solidFill>
                <a:srgbClr val="000000"/>
              </a:solidFill>
              <a:latin typeface="Arial"/>
              <a:ea typeface="Arial"/>
              <a:cs typeface="Arial"/>
              <a:sym typeface="Arial"/>
            </a:endParaRPr>
          </a:p>
        </p:txBody>
      </p:sp>
      <p:sp>
        <p:nvSpPr>
          <p:cNvPr id="1599" name="Google Shape;1599;p75"/>
          <p:cNvSpPr/>
          <p:nvPr/>
        </p:nvSpPr>
        <p:spPr>
          <a:xfrm>
            <a:off x="3349800" y="2720160"/>
            <a:ext cx="15426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Cache block</a:t>
            </a:r>
            <a:endParaRPr b="0" i="0" sz="1800" u="none" cap="none" strike="noStrike">
              <a:solidFill>
                <a:srgbClr val="000000"/>
              </a:solidFill>
              <a:latin typeface="Arial"/>
              <a:ea typeface="Arial"/>
              <a:cs typeface="Arial"/>
              <a:sym typeface="Arial"/>
            </a:endParaRPr>
          </a:p>
        </p:txBody>
      </p:sp>
      <p:sp>
        <p:nvSpPr>
          <p:cNvPr id="1600" name="Google Shape;1600;p75"/>
          <p:cNvSpPr/>
          <p:nvPr/>
        </p:nvSpPr>
        <p:spPr>
          <a:xfrm>
            <a:off x="3349800" y="3120120"/>
            <a:ext cx="15426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350"/>
              <a:buFont typeface="Arial"/>
              <a:buNone/>
            </a:pPr>
            <a:r>
              <a:rPr b="0" i="0" lang="en-US" sz="1350" u="none" cap="none" strike="noStrike">
                <a:solidFill>
                  <a:srgbClr val="000000"/>
                </a:solidFill>
                <a:latin typeface="Century Gothic"/>
                <a:ea typeface="Century Gothic"/>
                <a:cs typeface="Century Gothic"/>
                <a:sym typeface="Century Gothic"/>
              </a:rPr>
              <a:t>Cache block</a:t>
            </a:r>
            <a:endParaRPr b="0" i="0" sz="1800" u="none" cap="none" strike="noStrike">
              <a:solidFill>
                <a:srgbClr val="000000"/>
              </a:solidFill>
              <a:latin typeface="Arial"/>
              <a:ea typeface="Arial"/>
              <a:cs typeface="Arial"/>
              <a:sym typeface="Arial"/>
            </a:endParaRPr>
          </a:p>
        </p:txBody>
      </p:sp>
      <p:sp>
        <p:nvSpPr>
          <p:cNvPr id="1601" name="Google Shape;1601;p75"/>
          <p:cNvSpPr/>
          <p:nvPr/>
        </p:nvSpPr>
        <p:spPr>
          <a:xfrm>
            <a:off x="1928880" y="3886200"/>
            <a:ext cx="702600" cy="29550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500"/>
              <a:buFont typeface="Arial"/>
              <a:buNone/>
            </a:pPr>
            <a:r>
              <a:rPr b="0" i="1" lang="en-US" sz="1500" u="none" cap="none" strike="noStrike">
                <a:solidFill>
                  <a:srgbClr val="000000"/>
                </a:solidFill>
                <a:latin typeface="Century Gothic"/>
                <a:ea typeface="Century Gothic"/>
                <a:cs typeface="Century Gothic"/>
                <a:sym typeface="Century Gothic"/>
              </a:rPr>
              <a:t>27 </a:t>
            </a:r>
            <a:r>
              <a:rPr b="0" i="0" lang="en-US" sz="1500" u="none" cap="none" strike="noStrike">
                <a:solidFill>
                  <a:srgbClr val="000000"/>
                </a:solidFill>
                <a:latin typeface="Century Gothic"/>
                <a:ea typeface="Century Gothic"/>
                <a:cs typeface="Century Gothic"/>
                <a:sym typeface="Century Gothic"/>
              </a:rPr>
              <a:t>bits</a:t>
            </a:r>
            <a:endParaRPr b="0" i="0" sz="1800" u="none" cap="none" strike="noStrike">
              <a:solidFill>
                <a:srgbClr val="000000"/>
              </a:solidFill>
              <a:latin typeface="Arial"/>
              <a:ea typeface="Arial"/>
              <a:cs typeface="Arial"/>
              <a:sym typeface="Arial"/>
            </a:endParaRPr>
          </a:p>
        </p:txBody>
      </p:sp>
      <p:sp>
        <p:nvSpPr>
          <p:cNvPr id="1602" name="Google Shape;1602;p75"/>
          <p:cNvSpPr/>
          <p:nvPr/>
        </p:nvSpPr>
        <p:spPr>
          <a:xfrm>
            <a:off x="2761200" y="3886200"/>
            <a:ext cx="596100" cy="29550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500"/>
              <a:buFont typeface="Arial"/>
              <a:buNone/>
            </a:pPr>
            <a:r>
              <a:rPr b="0" i="1" lang="en-US" sz="1500" u="none" cap="none" strike="noStrike">
                <a:solidFill>
                  <a:srgbClr val="000000"/>
                </a:solidFill>
                <a:latin typeface="Century Gothic"/>
                <a:ea typeface="Century Gothic"/>
                <a:cs typeface="Century Gothic"/>
                <a:sym typeface="Century Gothic"/>
              </a:rPr>
              <a:t>2 </a:t>
            </a:r>
            <a:r>
              <a:rPr b="0" i="0" lang="en-US" sz="1500" u="none" cap="none" strike="noStrike">
                <a:solidFill>
                  <a:srgbClr val="000000"/>
                </a:solidFill>
                <a:latin typeface="Century Gothic"/>
                <a:ea typeface="Century Gothic"/>
                <a:cs typeface="Century Gothic"/>
                <a:sym typeface="Century Gothic"/>
              </a:rPr>
              <a:t>bits</a:t>
            </a:r>
            <a:endParaRPr b="0" i="0" sz="1800" u="none" cap="none" strike="noStrike">
              <a:solidFill>
                <a:srgbClr val="000000"/>
              </a:solidFill>
              <a:latin typeface="Arial"/>
              <a:ea typeface="Arial"/>
              <a:cs typeface="Arial"/>
              <a:sym typeface="Arial"/>
            </a:endParaRPr>
          </a:p>
        </p:txBody>
      </p:sp>
      <p:sp>
        <p:nvSpPr>
          <p:cNvPr id="1603" name="Google Shape;1603;p75"/>
          <p:cNvSpPr/>
          <p:nvPr/>
        </p:nvSpPr>
        <p:spPr>
          <a:xfrm>
            <a:off x="3555360" y="4170600"/>
            <a:ext cx="856800" cy="17340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04" name="Google Shape;1604;p75"/>
          <p:cNvSpPr/>
          <p:nvPr/>
        </p:nvSpPr>
        <p:spPr>
          <a:xfrm>
            <a:off x="2698200" y="4170600"/>
            <a:ext cx="856800" cy="17340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05" name="Google Shape;1605;p75"/>
          <p:cNvSpPr/>
          <p:nvPr/>
        </p:nvSpPr>
        <p:spPr>
          <a:xfrm>
            <a:off x="1841040" y="4170600"/>
            <a:ext cx="856800" cy="17340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06" name="Google Shape;1606;p75"/>
          <p:cNvSpPr/>
          <p:nvPr/>
        </p:nvSpPr>
        <p:spPr>
          <a:xfrm>
            <a:off x="3705120" y="3886200"/>
            <a:ext cx="596100" cy="29550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500"/>
              <a:buFont typeface="Arial"/>
              <a:buNone/>
            </a:pPr>
            <a:r>
              <a:rPr b="0" i="1" lang="en-US" sz="1500" u="none" cap="none" strike="noStrike">
                <a:solidFill>
                  <a:srgbClr val="000000"/>
                </a:solidFill>
                <a:latin typeface="Century Gothic"/>
                <a:ea typeface="Century Gothic"/>
                <a:cs typeface="Century Gothic"/>
                <a:sym typeface="Century Gothic"/>
              </a:rPr>
              <a:t>3 </a:t>
            </a:r>
            <a:r>
              <a:rPr b="0" i="0" lang="en-US" sz="1500" u="none" cap="none" strike="noStrike">
                <a:solidFill>
                  <a:srgbClr val="000000"/>
                </a:solidFill>
                <a:latin typeface="Century Gothic"/>
                <a:ea typeface="Century Gothic"/>
                <a:cs typeface="Century Gothic"/>
                <a:sym typeface="Century Gothic"/>
              </a:rPr>
              <a:t>bits</a:t>
            </a:r>
            <a:endParaRPr b="0" i="0" sz="1800" u="none" cap="none" strike="noStrike">
              <a:solidFill>
                <a:srgbClr val="000000"/>
              </a:solidFill>
              <a:latin typeface="Arial"/>
              <a:ea typeface="Arial"/>
              <a:cs typeface="Arial"/>
              <a:sym typeface="Arial"/>
            </a:endParaRPr>
          </a:p>
        </p:txBody>
      </p:sp>
      <p:sp>
        <p:nvSpPr>
          <p:cNvPr id="1607" name="Google Shape;1607;p75"/>
          <p:cNvSpPr/>
          <p:nvPr/>
        </p:nvSpPr>
        <p:spPr>
          <a:xfrm>
            <a:off x="4304880" y="4286880"/>
            <a:ext cx="260400" cy="2505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050"/>
              <a:buFont typeface="Arial"/>
              <a:buNone/>
            </a:pPr>
            <a:r>
              <a:rPr b="0" i="0" lang="en-US" sz="1050" u="none" cap="none" strike="noStrike">
                <a:solidFill>
                  <a:srgbClr val="000000"/>
                </a:solidFill>
                <a:latin typeface="Courier New"/>
                <a:ea typeface="Courier New"/>
                <a:cs typeface="Courier New"/>
                <a:sym typeface="Courier New"/>
              </a:rPr>
              <a:t>0</a:t>
            </a:r>
            <a:endParaRPr b="0" i="0" sz="1800" u="none" cap="none" strike="noStrike">
              <a:solidFill>
                <a:srgbClr val="000000"/>
              </a:solidFill>
              <a:latin typeface="Arial"/>
              <a:ea typeface="Arial"/>
              <a:cs typeface="Arial"/>
              <a:sym typeface="Arial"/>
            </a:endParaRPr>
          </a:p>
        </p:txBody>
      </p:sp>
      <p:sp>
        <p:nvSpPr>
          <p:cNvPr id="1608" name="Google Shape;1608;p75"/>
          <p:cNvSpPr/>
          <p:nvPr/>
        </p:nvSpPr>
        <p:spPr>
          <a:xfrm>
            <a:off x="1699551" y="4286875"/>
            <a:ext cx="414300" cy="2505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050"/>
              <a:buFont typeface="Arial"/>
              <a:buNone/>
            </a:pPr>
            <a:r>
              <a:rPr b="0" i="0" lang="en-US" sz="1050" u="none" cap="none" strike="noStrike">
                <a:solidFill>
                  <a:srgbClr val="000000"/>
                </a:solidFill>
                <a:latin typeface="Courier New"/>
                <a:ea typeface="Courier New"/>
                <a:cs typeface="Courier New"/>
                <a:sym typeface="Courier New"/>
              </a:rPr>
              <a:t>31</a:t>
            </a:r>
            <a:endParaRPr b="0" i="0" sz="1800" u="none" cap="none" strike="noStrike">
              <a:solidFill>
                <a:srgbClr val="000000"/>
              </a:solidFill>
              <a:latin typeface="Arial"/>
              <a:ea typeface="Arial"/>
              <a:cs typeface="Arial"/>
              <a:sym typeface="Arial"/>
            </a:endParaRPr>
          </a:p>
        </p:txBody>
      </p:sp>
      <p:sp>
        <p:nvSpPr>
          <p:cNvPr id="1609" name="Google Shape;1609;p75"/>
          <p:cNvSpPr/>
          <p:nvPr/>
        </p:nvSpPr>
        <p:spPr>
          <a:xfrm>
            <a:off x="1928877" y="4713850"/>
            <a:ext cx="529500" cy="27300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350"/>
              <a:buFont typeface="Arial"/>
              <a:buNone/>
            </a:pPr>
            <a:r>
              <a:rPr b="0" i="1" lang="en-US" sz="1350" u="none" cap="none" strike="noStrike">
                <a:solidFill>
                  <a:srgbClr val="000000"/>
                </a:solidFill>
                <a:latin typeface="Century Gothic"/>
                <a:ea typeface="Century Gothic"/>
                <a:cs typeface="Century Gothic"/>
                <a:sym typeface="Century Gothic"/>
              </a:rPr>
              <a:t>Tag</a:t>
            </a:r>
            <a:endParaRPr b="0" i="0" sz="1800" u="none" cap="none" strike="noStrike">
              <a:solidFill>
                <a:srgbClr val="000000"/>
              </a:solidFill>
              <a:latin typeface="Arial"/>
              <a:ea typeface="Arial"/>
              <a:cs typeface="Arial"/>
              <a:sym typeface="Arial"/>
            </a:endParaRPr>
          </a:p>
        </p:txBody>
      </p:sp>
      <p:sp>
        <p:nvSpPr>
          <p:cNvPr id="1610" name="Google Shape;1610;p75"/>
          <p:cNvSpPr/>
          <p:nvPr/>
        </p:nvSpPr>
        <p:spPr>
          <a:xfrm>
            <a:off x="2599560" y="4713840"/>
            <a:ext cx="1012800" cy="27300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350"/>
              <a:buFont typeface="Arial"/>
              <a:buNone/>
            </a:pPr>
            <a:r>
              <a:rPr b="0" i="1" lang="en-US" sz="1350" u="none" cap="none" strike="noStrike">
                <a:solidFill>
                  <a:srgbClr val="000000"/>
                </a:solidFill>
                <a:latin typeface="Century Gothic"/>
                <a:ea typeface="Century Gothic"/>
                <a:cs typeface="Century Gothic"/>
                <a:sym typeface="Century Gothic"/>
              </a:rPr>
              <a:t>Set index</a:t>
            </a:r>
            <a:endParaRPr b="0" i="0" sz="1800" u="none" cap="none" strike="noStrike">
              <a:solidFill>
                <a:srgbClr val="000000"/>
              </a:solidFill>
              <a:latin typeface="Arial"/>
              <a:ea typeface="Arial"/>
              <a:cs typeface="Arial"/>
              <a:sym typeface="Arial"/>
            </a:endParaRPr>
          </a:p>
        </p:txBody>
      </p:sp>
      <p:sp>
        <p:nvSpPr>
          <p:cNvPr id="1611" name="Google Shape;1611;p75"/>
          <p:cNvSpPr/>
          <p:nvPr/>
        </p:nvSpPr>
        <p:spPr>
          <a:xfrm rot="5400000">
            <a:off x="2126880" y="4206300"/>
            <a:ext cx="228300" cy="79950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12" name="Google Shape;1612;p75"/>
          <p:cNvSpPr/>
          <p:nvPr/>
        </p:nvSpPr>
        <p:spPr>
          <a:xfrm rot="5400000">
            <a:off x="2984040" y="4206300"/>
            <a:ext cx="228300" cy="79950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13" name="Google Shape;1613;p75"/>
          <p:cNvSpPr/>
          <p:nvPr/>
        </p:nvSpPr>
        <p:spPr>
          <a:xfrm rot="5400000">
            <a:off x="3898440" y="4206300"/>
            <a:ext cx="228300" cy="79950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14" name="Google Shape;1614;p75"/>
          <p:cNvSpPr/>
          <p:nvPr/>
        </p:nvSpPr>
        <p:spPr>
          <a:xfrm>
            <a:off x="3574800" y="4713840"/>
            <a:ext cx="1018200" cy="27300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Clr>
                <a:srgbClr val="000000"/>
              </a:buClr>
              <a:buSzPts val="1350"/>
              <a:buFont typeface="Arial"/>
              <a:buNone/>
            </a:pPr>
            <a:r>
              <a:rPr b="0" i="1" lang="en-US" sz="1350" u="none" cap="none" strike="noStrike">
                <a:solidFill>
                  <a:srgbClr val="000000"/>
                </a:solidFill>
                <a:latin typeface="Century Gothic"/>
                <a:ea typeface="Century Gothic"/>
                <a:cs typeface="Century Gothic"/>
                <a:sym typeface="Century Gothic"/>
              </a:rPr>
              <a:t>Block offset</a:t>
            </a:r>
            <a:endParaRPr b="0" i="0" sz="1800" u="none" cap="none" strike="noStrike">
              <a:solidFill>
                <a:srgbClr val="000000"/>
              </a:solidFill>
              <a:latin typeface="Arial"/>
              <a:ea typeface="Arial"/>
              <a:cs typeface="Arial"/>
              <a:sym typeface="Arial"/>
            </a:endParaRPr>
          </a:p>
        </p:txBody>
      </p:sp>
      <p:graphicFrame>
        <p:nvGraphicFramePr>
          <p:cNvPr id="1615" name="Google Shape;1615;p75"/>
          <p:cNvGraphicFramePr/>
          <p:nvPr/>
        </p:nvGraphicFramePr>
        <p:xfrm>
          <a:off x="5315040" y="2057400"/>
          <a:ext cx="3000000" cy="3000000"/>
        </p:xfrm>
        <a:graphic>
          <a:graphicData uri="http://schemas.openxmlformats.org/drawingml/2006/table">
            <a:tbl>
              <a:tblPr>
                <a:noFill/>
                <a:tableStyleId>{B458BCF9-2079-488C-B55C-AC60C8DF011B}</a:tableStyleId>
              </a:tblPr>
              <a:tblGrid>
                <a:gridCol w="430925"/>
                <a:gridCol w="2026075"/>
              </a:tblGrid>
              <a:tr h="388450">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Addr. Range</a:t>
                      </a:r>
                      <a:endParaRPr b="0" sz="1800" u="none" cap="none"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A.</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0xFA1C</a:t>
                      </a:r>
                      <a:endParaRPr b="0" sz="1800" u="none" cap="none"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B.</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0xFA1C – 0xFA23</a:t>
                      </a:r>
                      <a:endParaRPr b="0" sz="1800" u="none" cap="none"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C.</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0xFA1C – 0xFA1F</a:t>
                      </a:r>
                      <a:endParaRPr b="0" sz="1800" u="none" cap="none"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D.</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0xFA18 – 0xFA1F</a:t>
                      </a:r>
                      <a:endParaRPr b="0" sz="1800" u="none" cap="none" strike="noStrike">
                        <a:solidFill>
                          <a:srgbClr val="000000"/>
                        </a:solidFill>
                        <a:latin typeface="Arial"/>
                        <a:ea typeface="Arial"/>
                        <a:cs typeface="Arial"/>
                        <a:sym typeface="Arial"/>
                      </a:endParaRPr>
                    </a:p>
                  </a:txBody>
                  <a:tcPr marT="45725" marB="45725" marR="68400" marL="68400"/>
                </a:tc>
              </a:tr>
              <a:tr h="897125">
                <a:tc>
                  <a:txBody>
                    <a:bodyPr/>
                    <a:lstStyle/>
                    <a:p>
                      <a:pPr indent="0" lvl="0" marL="0" marR="0" rtl="0" algn="l">
                        <a:lnSpc>
                          <a:spcPct val="100000"/>
                        </a:lnSpc>
                        <a:spcBef>
                          <a:spcPts val="0"/>
                        </a:spcBef>
                        <a:spcAft>
                          <a:spcPts val="0"/>
                        </a:spcAft>
                        <a:buClr>
                          <a:srgbClr val="000000"/>
                        </a:buClr>
                        <a:buSzPts val="2100"/>
                        <a:buFont typeface="Arial"/>
                        <a:buNone/>
                      </a:pPr>
                      <a:r>
                        <a:rPr b="1" lang="en-US" sz="2100" u="none" cap="none" strike="noStrike">
                          <a:solidFill>
                            <a:srgbClr val="660066"/>
                          </a:solidFill>
                          <a:latin typeface="Arial"/>
                          <a:ea typeface="Arial"/>
                          <a:cs typeface="Arial"/>
                          <a:sym typeface="Arial"/>
                        </a:rPr>
                        <a:t>E.</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Clr>
                          <a:srgbClr val="000000"/>
                        </a:buClr>
                        <a:buSzPts val="1800"/>
                        <a:buFont typeface="Arial"/>
                        <a:buNone/>
                      </a:pPr>
                      <a:r>
                        <a:rPr b="0" lang="en-US" sz="1800" u="none" cap="none" strike="noStrike">
                          <a:solidFill>
                            <a:srgbClr val="000000"/>
                          </a:solidFill>
                          <a:latin typeface="Century Gothic"/>
                          <a:ea typeface="Century Gothic"/>
                          <a:cs typeface="Century Gothic"/>
                          <a:sym typeface="Century Gothic"/>
                        </a:rPr>
                        <a:t>It depends on the access size (byte, word, etc)</a:t>
                      </a:r>
                      <a:endParaRPr b="0" sz="1800" u="none" cap="none" strike="noStrike">
                        <a:solidFill>
                          <a:srgbClr val="000000"/>
                        </a:solidFill>
                        <a:latin typeface="Arial"/>
                        <a:ea typeface="Arial"/>
                        <a:cs typeface="Arial"/>
                        <a:sym typeface="Arial"/>
                      </a:endParaRPr>
                    </a:p>
                  </a:txBody>
                  <a:tcPr marT="45725" marB="45725" marR="68400" marL="68400"/>
                </a:tc>
              </a:tr>
            </a:tbl>
          </a:graphicData>
        </a:graphic>
      </p:graphicFrame>
      <p:sp>
        <p:nvSpPr>
          <p:cNvPr id="1616" name="Google Shape;1616;p75"/>
          <p:cNvSpPr/>
          <p:nvPr/>
        </p:nvSpPr>
        <p:spPr>
          <a:xfrm>
            <a:off x="5353140" y="3708400"/>
            <a:ext cx="342300" cy="342300"/>
          </a:xfrm>
          <a:prstGeom prst="ellipse">
            <a:avLst/>
          </a:prstGeom>
          <a:noFill/>
          <a:ln cap="flat" cmpd="sng" w="57225">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17" name="Google Shape;1617;p75"/>
          <p:cNvSpPr txBox="1"/>
          <p:nvPr/>
        </p:nvSpPr>
        <p:spPr>
          <a:xfrm>
            <a:off x="1583600" y="3559213"/>
            <a:ext cx="4226400" cy="400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0xFA1C = 0b11111010000 11 100</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1" name="Shape 1621"/>
        <p:cNvGrpSpPr/>
        <p:nvPr/>
      </p:nvGrpSpPr>
      <p:grpSpPr>
        <a:xfrm>
          <a:off x="0" y="0"/>
          <a:ext cx="0" cy="0"/>
          <a:chOff x="0" y="0"/>
          <a:chExt cx="0" cy="0"/>
        </a:xfrm>
      </p:grpSpPr>
      <p:sp>
        <p:nvSpPr>
          <p:cNvPr id="1622" name="Google Shape;1622;p76"/>
          <p:cNvSpPr txBox="1"/>
          <p:nvPr/>
        </p:nvSpPr>
        <p:spPr>
          <a:xfrm>
            <a:off x="1614240" y="2361240"/>
            <a:ext cx="3783260" cy="2270520"/>
          </a:xfrm>
          <a:prstGeom prst="rect">
            <a:avLst/>
          </a:prstGeom>
          <a:noFill/>
          <a:ln>
            <a:noFill/>
          </a:ln>
        </p:spPr>
        <p:txBody>
          <a:bodyPr anchorCtr="0" anchor="t" bIns="45700" lIns="91425" spcFirstLastPara="1" rIns="91425" wrap="square" tIns="45700">
            <a:noAutofit/>
          </a:bodyPr>
          <a:lstStyle/>
          <a:p>
            <a:pPr indent="0" lvl="0" marL="360" marR="0" rtl="0" algn="l">
              <a:lnSpc>
                <a:spcPct val="90000"/>
              </a:lnSpc>
              <a:spcBef>
                <a:spcPts val="0"/>
              </a:spcBef>
              <a:spcAft>
                <a:spcPts val="0"/>
              </a:spcAft>
              <a:buClr>
                <a:srgbClr val="000000"/>
              </a:buClr>
              <a:buSzPts val="1639"/>
              <a:buFont typeface="Arial"/>
              <a:buNone/>
            </a:pPr>
            <a:r>
              <a:rPr b="0" i="0" lang="en-US" sz="1639" u="none" cap="none" strike="noStrike">
                <a:solidFill>
                  <a:srgbClr val="000000"/>
                </a:solidFill>
                <a:latin typeface="Courier New"/>
                <a:ea typeface="Courier New"/>
                <a:cs typeface="Courier New"/>
                <a:sym typeface="Courier New"/>
              </a:rPr>
              <a:t>int foo(int* a, int N)</a:t>
            </a:r>
            <a:endParaRPr b="0" i="0" sz="2100" u="none" cap="none"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Clr>
                <a:srgbClr val="000000"/>
              </a:buClr>
              <a:buSzPts val="1639"/>
              <a:buFont typeface="Arial"/>
              <a:buNone/>
            </a:pPr>
            <a:r>
              <a:rPr b="0" i="0" lang="en-US" sz="1639" u="none" cap="none" strike="noStrike">
                <a:solidFill>
                  <a:srgbClr val="000000"/>
                </a:solidFill>
                <a:latin typeface="Courier New"/>
                <a:ea typeface="Courier New"/>
                <a:cs typeface="Courier New"/>
                <a:sym typeface="Courier New"/>
              </a:rPr>
              <a:t>{</a:t>
            </a:r>
            <a:endParaRPr b="0" i="0" sz="2100" u="none" cap="none"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Clr>
                <a:srgbClr val="000000"/>
              </a:buClr>
              <a:buSzPts val="1639"/>
              <a:buFont typeface="Arial"/>
              <a:buNone/>
            </a:pPr>
            <a:r>
              <a:rPr b="0" i="0" lang="en-US" sz="1639" u="none" cap="none" strike="noStrike">
                <a:solidFill>
                  <a:srgbClr val="000000"/>
                </a:solidFill>
                <a:latin typeface="Courier New"/>
                <a:ea typeface="Courier New"/>
                <a:cs typeface="Courier New"/>
                <a:sym typeface="Courier New"/>
              </a:rPr>
              <a:t>    int i;</a:t>
            </a:r>
            <a:endParaRPr b="0" i="0" sz="1400" u="none" cap="none"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Clr>
                <a:srgbClr val="000000"/>
              </a:buClr>
              <a:buSzPts val="1639"/>
              <a:buFont typeface="Arial"/>
              <a:buNone/>
            </a:pPr>
            <a:r>
              <a:rPr b="0" i="0" lang="en-US" sz="1639" u="none" cap="none" strike="noStrike">
                <a:solidFill>
                  <a:srgbClr val="000000"/>
                </a:solidFill>
                <a:latin typeface="Courier New"/>
                <a:ea typeface="Courier New"/>
                <a:cs typeface="Courier New"/>
                <a:sym typeface="Courier New"/>
              </a:rPr>
              <a:t>    int sum = 0;</a:t>
            </a:r>
            <a:endParaRPr b="0" i="0" sz="2100" u="none" cap="none"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Clr>
                <a:srgbClr val="000000"/>
              </a:buClr>
              <a:buSzPts val="1639"/>
              <a:buFont typeface="Arial"/>
              <a:buNone/>
            </a:pPr>
            <a:r>
              <a:rPr b="0" i="0" lang="en-US" sz="1639" u="none" cap="none" strike="noStrike">
                <a:solidFill>
                  <a:srgbClr val="000000"/>
                </a:solidFill>
                <a:latin typeface="Courier New"/>
                <a:ea typeface="Courier New"/>
                <a:cs typeface="Courier New"/>
                <a:sym typeface="Courier New"/>
              </a:rPr>
              <a:t>    for(i = 0; i &lt; N; i++)</a:t>
            </a:r>
            <a:endParaRPr b="0" i="0" sz="1400" u="none" cap="none"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Clr>
                <a:srgbClr val="000000"/>
              </a:buClr>
              <a:buSzPts val="1639"/>
              <a:buFont typeface="Arial"/>
              <a:buNone/>
            </a:pPr>
            <a:r>
              <a:rPr b="0" i="0" lang="en-US" sz="1639" u="none" cap="none" strike="noStrike">
                <a:solidFill>
                  <a:srgbClr val="000000"/>
                </a:solidFill>
                <a:latin typeface="Courier New"/>
                <a:ea typeface="Courier New"/>
                <a:cs typeface="Courier New"/>
                <a:sym typeface="Courier New"/>
              </a:rPr>
              <a:t>    {</a:t>
            </a:r>
            <a:endParaRPr b="0" i="0" sz="2100" u="none" cap="none"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Clr>
                <a:srgbClr val="000000"/>
              </a:buClr>
              <a:buSzPts val="1639"/>
              <a:buFont typeface="Arial"/>
              <a:buNone/>
            </a:pPr>
            <a:r>
              <a:rPr b="0" i="0" lang="en-US" sz="1639" u="none" cap="none" strike="noStrike">
                <a:solidFill>
                  <a:srgbClr val="000000"/>
                </a:solidFill>
                <a:latin typeface="Courier New"/>
                <a:ea typeface="Courier New"/>
                <a:cs typeface="Courier New"/>
                <a:sym typeface="Courier New"/>
              </a:rPr>
              <a:t>        sum += a[i];</a:t>
            </a:r>
            <a:endParaRPr b="0" i="0" sz="1400" u="none" cap="none"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Clr>
                <a:srgbClr val="000000"/>
              </a:buClr>
              <a:buSzPts val="1639"/>
              <a:buFont typeface="Arial"/>
              <a:buNone/>
            </a:pPr>
            <a:r>
              <a:rPr b="0" i="0" lang="en-US" sz="1639" u="none" cap="none" strike="noStrike">
                <a:solidFill>
                  <a:srgbClr val="000000"/>
                </a:solidFill>
                <a:latin typeface="Courier New"/>
                <a:ea typeface="Courier New"/>
                <a:cs typeface="Courier New"/>
                <a:sym typeface="Courier New"/>
              </a:rPr>
              <a:t>    }</a:t>
            </a:r>
            <a:endParaRPr b="0" i="0" sz="2100" u="none" cap="none"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Clr>
                <a:srgbClr val="000000"/>
              </a:buClr>
              <a:buSzPts val="1639"/>
              <a:buFont typeface="Arial"/>
              <a:buNone/>
            </a:pPr>
            <a:r>
              <a:rPr b="0" i="0" lang="en-US" sz="1639" u="none" cap="none" strike="noStrike">
                <a:solidFill>
                  <a:srgbClr val="000000"/>
                </a:solidFill>
                <a:latin typeface="Courier New"/>
                <a:ea typeface="Courier New"/>
                <a:cs typeface="Courier New"/>
                <a:sym typeface="Courier New"/>
              </a:rPr>
              <a:t>    return sum;</a:t>
            </a:r>
            <a:endParaRPr b="0" i="0" sz="2100" u="none" cap="none"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Clr>
                <a:srgbClr val="000000"/>
              </a:buClr>
              <a:buSzPts val="1639"/>
              <a:buFont typeface="Arial"/>
              <a:buNone/>
            </a:pPr>
            <a:r>
              <a:rPr b="0" i="0" lang="en-US" sz="1639" u="none" cap="none" strike="noStrike">
                <a:solidFill>
                  <a:srgbClr val="000000"/>
                </a:solidFill>
                <a:latin typeface="Courier New"/>
                <a:ea typeface="Courier New"/>
                <a:cs typeface="Courier New"/>
                <a:sym typeface="Courier New"/>
              </a:rPr>
              <a:t>}</a:t>
            </a:r>
            <a:endParaRPr b="0" i="0" sz="2100" u="none" cap="none" strike="noStrike">
              <a:solidFill>
                <a:srgbClr val="000000"/>
              </a:solidFill>
              <a:latin typeface="Arial"/>
              <a:ea typeface="Arial"/>
              <a:cs typeface="Arial"/>
              <a:sym typeface="Arial"/>
            </a:endParaRPr>
          </a:p>
        </p:txBody>
      </p:sp>
      <p:sp>
        <p:nvSpPr>
          <p:cNvPr id="1623" name="Google Shape;1623;p76"/>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Cache Misses</a:t>
            </a:r>
            <a:endParaRPr b="0" i="0" sz="1350" u="none" cap="none" strike="noStrike">
              <a:solidFill>
                <a:srgbClr val="000000"/>
              </a:solidFill>
              <a:latin typeface="Arial"/>
              <a:ea typeface="Arial"/>
              <a:cs typeface="Arial"/>
              <a:sym typeface="Arial"/>
            </a:endParaRPr>
          </a:p>
        </p:txBody>
      </p:sp>
      <p:graphicFrame>
        <p:nvGraphicFramePr>
          <p:cNvPr id="1624" name="Google Shape;1624;p76"/>
          <p:cNvGraphicFramePr/>
          <p:nvPr/>
        </p:nvGraphicFramePr>
        <p:xfrm>
          <a:off x="5998680" y="2249640"/>
          <a:ext cx="3000000" cy="3000000"/>
        </p:xfrm>
        <a:graphic>
          <a:graphicData uri="http://schemas.openxmlformats.org/drawingml/2006/table">
            <a:tbl>
              <a:tblPr>
                <a:noFill/>
                <a:tableStyleId>{B458BCF9-2079-488C-B55C-AC60C8DF011B}</a:tableStyleId>
              </a:tblPr>
              <a:tblGrid>
                <a:gridCol w="372250"/>
                <a:gridCol w="1499400"/>
              </a:tblGrid>
              <a:tr h="580675">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82800" marL="82800"/>
                </a:tc>
                <a:tc>
                  <a:txBody>
                    <a:bodyPr/>
                    <a:lstStyle/>
                    <a:p>
                      <a:pPr indent="0" lvl="0" marL="0" marR="0" rtl="0" algn="l">
                        <a:lnSpc>
                          <a:spcPct val="100000"/>
                        </a:lnSpc>
                        <a:spcBef>
                          <a:spcPts val="0"/>
                        </a:spcBef>
                        <a:spcAft>
                          <a:spcPts val="0"/>
                        </a:spcAft>
                        <a:buClr>
                          <a:srgbClr val="000000"/>
                        </a:buClr>
                        <a:buSzPts val="1600"/>
                        <a:buFont typeface="Arial"/>
                        <a:buNone/>
                      </a:pPr>
                      <a:r>
                        <a:rPr b="0" lang="en-US" sz="1600" u="none" cap="none" strike="noStrike">
                          <a:solidFill>
                            <a:srgbClr val="000000"/>
                          </a:solidFill>
                          <a:latin typeface="Arial"/>
                          <a:ea typeface="Arial"/>
                          <a:cs typeface="Arial"/>
                          <a:sym typeface="Arial"/>
                        </a:rPr>
                        <a:t>Accessed Bytes</a:t>
                      </a:r>
                      <a:endParaRPr b="0" sz="1800" u="none" cap="none"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solidFill>
                            <a:srgbClr val="000000"/>
                          </a:solidFill>
                          <a:latin typeface="Arial"/>
                          <a:ea typeface="Arial"/>
                          <a:cs typeface="Arial"/>
                          <a:sym typeface="Arial"/>
                        </a:rPr>
                        <a:t>A</a:t>
                      </a:r>
                      <a:endParaRPr b="0" sz="1800" u="none" cap="none"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lang="en-US" sz="1500" u="none" cap="none" strike="noStrike">
                          <a:solidFill>
                            <a:srgbClr val="000000"/>
                          </a:solidFill>
                          <a:latin typeface="Arial"/>
                          <a:ea typeface="Arial"/>
                          <a:cs typeface="Arial"/>
                          <a:sym typeface="Arial"/>
                        </a:rPr>
                        <a:t>4</a:t>
                      </a:r>
                      <a:endParaRPr b="0" sz="1800" u="none" cap="none"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solidFill>
                            <a:srgbClr val="000000"/>
                          </a:solidFill>
                          <a:latin typeface="Arial"/>
                          <a:ea typeface="Arial"/>
                          <a:cs typeface="Arial"/>
                          <a:sym typeface="Arial"/>
                        </a:rPr>
                        <a:t>B</a:t>
                      </a:r>
                      <a:endParaRPr b="0" sz="1800" u="none" cap="none"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lang="en-US" sz="1500" u="none" cap="none" strike="noStrike">
                          <a:solidFill>
                            <a:srgbClr val="000000"/>
                          </a:solidFill>
                          <a:latin typeface="Arial"/>
                          <a:ea typeface="Arial"/>
                          <a:cs typeface="Arial"/>
                          <a:sym typeface="Arial"/>
                        </a:rPr>
                        <a:t>16</a:t>
                      </a:r>
                      <a:endParaRPr b="0" sz="1800" u="none" cap="none"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solidFill>
                            <a:srgbClr val="000000"/>
                          </a:solidFill>
                          <a:latin typeface="Arial"/>
                          <a:ea typeface="Arial"/>
                          <a:cs typeface="Arial"/>
                          <a:sym typeface="Arial"/>
                        </a:rPr>
                        <a:t>C</a:t>
                      </a:r>
                      <a:endParaRPr b="0" sz="1800" u="none" cap="none"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lang="en-US" sz="1500" u="none" cap="none" strike="noStrike">
                          <a:solidFill>
                            <a:srgbClr val="000000"/>
                          </a:solidFill>
                          <a:latin typeface="Arial"/>
                          <a:ea typeface="Arial"/>
                          <a:cs typeface="Arial"/>
                          <a:sym typeface="Arial"/>
                        </a:rPr>
                        <a:t>64</a:t>
                      </a:r>
                      <a:endParaRPr b="0" sz="1800" u="none" cap="none" strike="noStrike">
                        <a:solidFill>
                          <a:srgbClr val="000000"/>
                        </a:solidFill>
                        <a:latin typeface="Arial"/>
                        <a:ea typeface="Arial"/>
                        <a:cs typeface="Arial"/>
                        <a:sym typeface="Arial"/>
                      </a:endParaRPr>
                    </a:p>
                  </a:txBody>
                  <a:tcPr marT="45725" marB="45725" marR="82800" marL="82800"/>
                </a:tc>
              </a:tr>
              <a:tr h="385200">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solidFill>
                            <a:srgbClr val="000000"/>
                          </a:solidFill>
                          <a:latin typeface="Arial"/>
                          <a:ea typeface="Arial"/>
                          <a:cs typeface="Arial"/>
                          <a:sym typeface="Arial"/>
                        </a:rPr>
                        <a:t>D</a:t>
                      </a:r>
                      <a:endParaRPr b="0" sz="1800" u="none" cap="none"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lang="en-US" sz="1500" u="none" cap="none" strike="noStrike">
                          <a:solidFill>
                            <a:srgbClr val="000000"/>
                          </a:solidFill>
                          <a:latin typeface="Arial"/>
                          <a:ea typeface="Arial"/>
                          <a:cs typeface="Arial"/>
                          <a:sym typeface="Arial"/>
                        </a:rPr>
                        <a:t>256</a:t>
                      </a:r>
                      <a:endParaRPr b="0" sz="1800" u="none" cap="none" strike="noStrike">
                        <a:solidFill>
                          <a:srgbClr val="000000"/>
                        </a:solidFill>
                        <a:latin typeface="Arial"/>
                        <a:ea typeface="Arial"/>
                        <a:cs typeface="Arial"/>
                        <a:sym typeface="Arial"/>
                      </a:endParaRPr>
                    </a:p>
                  </a:txBody>
                  <a:tcPr marT="45725" marB="45725" marR="82800" marL="82800"/>
                </a:tc>
              </a:tr>
            </a:tbl>
          </a:graphicData>
        </a:graphic>
      </p:graphicFrame>
      <p:sp>
        <p:nvSpPr>
          <p:cNvPr id="1625" name="Google Shape;1625;p76"/>
          <p:cNvSpPr/>
          <p:nvPr/>
        </p:nvSpPr>
        <p:spPr>
          <a:xfrm>
            <a:off x="1646280" y="1196640"/>
            <a:ext cx="5012280" cy="33372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rgbClr val="000000"/>
                </a:solidFill>
                <a:latin typeface="Arial"/>
                <a:ea typeface="Arial"/>
                <a:cs typeface="Arial"/>
                <a:sym typeface="Arial"/>
              </a:rPr>
              <a:t>If N = 16, how many bytes does the loop access of a?</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9" name="Shape 1629"/>
        <p:cNvGrpSpPr/>
        <p:nvPr/>
      </p:nvGrpSpPr>
      <p:grpSpPr>
        <a:xfrm>
          <a:off x="0" y="0"/>
          <a:ext cx="0" cy="0"/>
          <a:chOff x="0" y="0"/>
          <a:chExt cx="0" cy="0"/>
        </a:xfrm>
      </p:grpSpPr>
      <p:sp>
        <p:nvSpPr>
          <p:cNvPr id="1630" name="Google Shape;1630;p77"/>
          <p:cNvSpPr txBox="1"/>
          <p:nvPr/>
        </p:nvSpPr>
        <p:spPr>
          <a:xfrm>
            <a:off x="1614240" y="2361240"/>
            <a:ext cx="3783260" cy="2270520"/>
          </a:xfrm>
          <a:prstGeom prst="rect">
            <a:avLst/>
          </a:prstGeom>
          <a:noFill/>
          <a:ln>
            <a:noFill/>
          </a:ln>
        </p:spPr>
        <p:txBody>
          <a:bodyPr anchorCtr="0" anchor="t" bIns="45700" lIns="91425" spcFirstLastPara="1" rIns="91425" wrap="square" tIns="45700">
            <a:noAutofit/>
          </a:bodyPr>
          <a:lstStyle/>
          <a:p>
            <a:pPr indent="0" lvl="0" marL="360" marR="0" rtl="0" algn="l">
              <a:lnSpc>
                <a:spcPct val="90000"/>
              </a:lnSpc>
              <a:spcBef>
                <a:spcPts val="0"/>
              </a:spcBef>
              <a:spcAft>
                <a:spcPts val="0"/>
              </a:spcAft>
              <a:buClr>
                <a:srgbClr val="000000"/>
              </a:buClr>
              <a:buSzPts val="1639"/>
              <a:buFont typeface="Arial"/>
              <a:buNone/>
            </a:pPr>
            <a:r>
              <a:rPr b="0" i="0" lang="en-US" sz="1639" u="none" cap="none" strike="noStrike">
                <a:solidFill>
                  <a:srgbClr val="000000"/>
                </a:solidFill>
                <a:latin typeface="Courier New"/>
                <a:ea typeface="Courier New"/>
                <a:cs typeface="Courier New"/>
                <a:sym typeface="Courier New"/>
              </a:rPr>
              <a:t>int foo(int* a, int N)</a:t>
            </a:r>
            <a:endParaRPr b="0" i="0" sz="2100" u="none" cap="none"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Clr>
                <a:srgbClr val="000000"/>
              </a:buClr>
              <a:buSzPts val="1639"/>
              <a:buFont typeface="Arial"/>
              <a:buNone/>
            </a:pPr>
            <a:r>
              <a:rPr b="0" i="0" lang="en-US" sz="1639" u="none" cap="none" strike="noStrike">
                <a:solidFill>
                  <a:srgbClr val="000000"/>
                </a:solidFill>
                <a:latin typeface="Courier New"/>
                <a:ea typeface="Courier New"/>
                <a:cs typeface="Courier New"/>
                <a:sym typeface="Courier New"/>
              </a:rPr>
              <a:t>{</a:t>
            </a:r>
            <a:endParaRPr b="0" i="0" sz="2100" u="none" cap="none"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Clr>
                <a:srgbClr val="000000"/>
              </a:buClr>
              <a:buSzPts val="1639"/>
              <a:buFont typeface="Arial"/>
              <a:buNone/>
            </a:pPr>
            <a:r>
              <a:rPr b="0" i="0" lang="en-US" sz="1639" u="none" cap="none" strike="noStrike">
                <a:solidFill>
                  <a:srgbClr val="000000"/>
                </a:solidFill>
                <a:latin typeface="Courier New"/>
                <a:ea typeface="Courier New"/>
                <a:cs typeface="Courier New"/>
                <a:sym typeface="Courier New"/>
              </a:rPr>
              <a:t>    int i;</a:t>
            </a:r>
            <a:endParaRPr b="0" i="0" sz="1400" u="none" cap="none"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Clr>
                <a:srgbClr val="000000"/>
              </a:buClr>
              <a:buSzPts val="1639"/>
              <a:buFont typeface="Arial"/>
              <a:buNone/>
            </a:pPr>
            <a:r>
              <a:rPr b="0" i="0" lang="en-US" sz="1639" u="none" cap="none" strike="noStrike">
                <a:solidFill>
                  <a:srgbClr val="000000"/>
                </a:solidFill>
                <a:latin typeface="Courier New"/>
                <a:ea typeface="Courier New"/>
                <a:cs typeface="Courier New"/>
                <a:sym typeface="Courier New"/>
              </a:rPr>
              <a:t>    int sum = 0;</a:t>
            </a:r>
            <a:endParaRPr b="0" i="0" sz="2100" u="none" cap="none"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Clr>
                <a:srgbClr val="000000"/>
              </a:buClr>
              <a:buSzPts val="1639"/>
              <a:buFont typeface="Arial"/>
              <a:buNone/>
            </a:pPr>
            <a:r>
              <a:rPr b="0" i="0" lang="en-US" sz="1639" u="none" cap="none" strike="noStrike">
                <a:solidFill>
                  <a:srgbClr val="000000"/>
                </a:solidFill>
                <a:latin typeface="Courier New"/>
                <a:ea typeface="Courier New"/>
                <a:cs typeface="Courier New"/>
                <a:sym typeface="Courier New"/>
              </a:rPr>
              <a:t>    for(i = 0; i &lt; N; i++)</a:t>
            </a:r>
            <a:endParaRPr b="0" i="0" sz="1400" u="none" cap="none"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Clr>
                <a:srgbClr val="000000"/>
              </a:buClr>
              <a:buSzPts val="1639"/>
              <a:buFont typeface="Arial"/>
              <a:buNone/>
            </a:pPr>
            <a:r>
              <a:rPr b="0" i="0" lang="en-US" sz="1639" u="none" cap="none" strike="noStrike">
                <a:solidFill>
                  <a:srgbClr val="000000"/>
                </a:solidFill>
                <a:latin typeface="Courier New"/>
                <a:ea typeface="Courier New"/>
                <a:cs typeface="Courier New"/>
                <a:sym typeface="Courier New"/>
              </a:rPr>
              <a:t>    {</a:t>
            </a:r>
            <a:endParaRPr b="0" i="0" sz="2100" u="none" cap="none"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Clr>
                <a:srgbClr val="000000"/>
              </a:buClr>
              <a:buSzPts val="1639"/>
              <a:buFont typeface="Arial"/>
              <a:buNone/>
            </a:pPr>
            <a:r>
              <a:rPr b="0" i="0" lang="en-US" sz="1639" u="none" cap="none" strike="noStrike">
                <a:solidFill>
                  <a:srgbClr val="000000"/>
                </a:solidFill>
                <a:latin typeface="Courier New"/>
                <a:ea typeface="Courier New"/>
                <a:cs typeface="Courier New"/>
                <a:sym typeface="Courier New"/>
              </a:rPr>
              <a:t>        sum += a[i];</a:t>
            </a:r>
            <a:endParaRPr b="0" i="0" sz="1400" u="none" cap="none"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Clr>
                <a:srgbClr val="000000"/>
              </a:buClr>
              <a:buSzPts val="1639"/>
              <a:buFont typeface="Arial"/>
              <a:buNone/>
            </a:pPr>
            <a:r>
              <a:rPr b="0" i="0" lang="en-US" sz="1639" u="none" cap="none" strike="noStrike">
                <a:solidFill>
                  <a:srgbClr val="000000"/>
                </a:solidFill>
                <a:latin typeface="Courier New"/>
                <a:ea typeface="Courier New"/>
                <a:cs typeface="Courier New"/>
                <a:sym typeface="Courier New"/>
              </a:rPr>
              <a:t>    }</a:t>
            </a:r>
            <a:endParaRPr b="0" i="0" sz="2100" u="none" cap="none"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Clr>
                <a:srgbClr val="000000"/>
              </a:buClr>
              <a:buSzPts val="1639"/>
              <a:buFont typeface="Arial"/>
              <a:buNone/>
            </a:pPr>
            <a:r>
              <a:rPr b="0" i="0" lang="en-US" sz="1639" u="none" cap="none" strike="noStrike">
                <a:solidFill>
                  <a:srgbClr val="000000"/>
                </a:solidFill>
                <a:latin typeface="Courier New"/>
                <a:ea typeface="Courier New"/>
                <a:cs typeface="Courier New"/>
                <a:sym typeface="Courier New"/>
              </a:rPr>
              <a:t>    return sum;</a:t>
            </a:r>
            <a:endParaRPr b="0" i="0" sz="2100" u="none" cap="none"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Clr>
                <a:srgbClr val="000000"/>
              </a:buClr>
              <a:buSzPts val="1639"/>
              <a:buFont typeface="Arial"/>
              <a:buNone/>
            </a:pPr>
            <a:r>
              <a:rPr b="0" i="0" lang="en-US" sz="1639" u="none" cap="none" strike="noStrike">
                <a:solidFill>
                  <a:srgbClr val="000000"/>
                </a:solidFill>
                <a:latin typeface="Courier New"/>
                <a:ea typeface="Courier New"/>
                <a:cs typeface="Courier New"/>
                <a:sym typeface="Courier New"/>
              </a:rPr>
              <a:t>}</a:t>
            </a:r>
            <a:endParaRPr b="0" i="0" sz="2100" u="none" cap="none" strike="noStrike">
              <a:solidFill>
                <a:srgbClr val="000000"/>
              </a:solidFill>
              <a:latin typeface="Arial"/>
              <a:ea typeface="Arial"/>
              <a:cs typeface="Arial"/>
              <a:sym typeface="Arial"/>
            </a:endParaRPr>
          </a:p>
        </p:txBody>
      </p:sp>
      <p:sp>
        <p:nvSpPr>
          <p:cNvPr id="1631" name="Google Shape;1631;p77"/>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Cache Misses</a:t>
            </a:r>
            <a:endParaRPr b="0" i="0" sz="1350" u="none" cap="none" strike="noStrike">
              <a:solidFill>
                <a:srgbClr val="000000"/>
              </a:solidFill>
              <a:latin typeface="Arial"/>
              <a:ea typeface="Arial"/>
              <a:cs typeface="Arial"/>
              <a:sym typeface="Arial"/>
            </a:endParaRPr>
          </a:p>
        </p:txBody>
      </p:sp>
      <p:graphicFrame>
        <p:nvGraphicFramePr>
          <p:cNvPr id="1632" name="Google Shape;1632;p77"/>
          <p:cNvGraphicFramePr/>
          <p:nvPr/>
        </p:nvGraphicFramePr>
        <p:xfrm>
          <a:off x="5998680" y="2249640"/>
          <a:ext cx="3000000" cy="3000000"/>
        </p:xfrm>
        <a:graphic>
          <a:graphicData uri="http://schemas.openxmlformats.org/drawingml/2006/table">
            <a:tbl>
              <a:tblPr>
                <a:noFill/>
                <a:tableStyleId>{B458BCF9-2079-488C-B55C-AC60C8DF011B}</a:tableStyleId>
              </a:tblPr>
              <a:tblGrid>
                <a:gridCol w="372250"/>
                <a:gridCol w="1499400"/>
              </a:tblGrid>
              <a:tr h="580675">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82800" marL="82800"/>
                </a:tc>
                <a:tc>
                  <a:txBody>
                    <a:bodyPr/>
                    <a:lstStyle/>
                    <a:p>
                      <a:pPr indent="0" lvl="0" marL="0" marR="0" rtl="0" algn="l">
                        <a:lnSpc>
                          <a:spcPct val="100000"/>
                        </a:lnSpc>
                        <a:spcBef>
                          <a:spcPts val="0"/>
                        </a:spcBef>
                        <a:spcAft>
                          <a:spcPts val="0"/>
                        </a:spcAft>
                        <a:buClr>
                          <a:srgbClr val="000000"/>
                        </a:buClr>
                        <a:buSzPts val="1600"/>
                        <a:buFont typeface="Arial"/>
                        <a:buNone/>
                      </a:pPr>
                      <a:r>
                        <a:rPr b="0" lang="en-US" sz="1600" u="none" cap="none" strike="noStrike">
                          <a:solidFill>
                            <a:srgbClr val="000000"/>
                          </a:solidFill>
                          <a:latin typeface="Arial"/>
                          <a:ea typeface="Arial"/>
                          <a:cs typeface="Arial"/>
                          <a:sym typeface="Arial"/>
                        </a:rPr>
                        <a:t>Accessed Bytes</a:t>
                      </a:r>
                      <a:endParaRPr b="0" sz="1800" u="none" cap="none"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solidFill>
                            <a:srgbClr val="000000"/>
                          </a:solidFill>
                          <a:latin typeface="Arial"/>
                          <a:ea typeface="Arial"/>
                          <a:cs typeface="Arial"/>
                          <a:sym typeface="Arial"/>
                        </a:rPr>
                        <a:t>A</a:t>
                      </a:r>
                      <a:endParaRPr b="0" sz="1800" u="none" cap="none"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lang="en-US" sz="1500" u="none" cap="none" strike="noStrike">
                          <a:solidFill>
                            <a:srgbClr val="000000"/>
                          </a:solidFill>
                          <a:latin typeface="Arial"/>
                          <a:ea typeface="Arial"/>
                          <a:cs typeface="Arial"/>
                          <a:sym typeface="Arial"/>
                        </a:rPr>
                        <a:t>4</a:t>
                      </a:r>
                      <a:endParaRPr b="0" sz="1800" u="none" cap="none"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solidFill>
                            <a:srgbClr val="000000"/>
                          </a:solidFill>
                          <a:latin typeface="Arial"/>
                          <a:ea typeface="Arial"/>
                          <a:cs typeface="Arial"/>
                          <a:sym typeface="Arial"/>
                        </a:rPr>
                        <a:t>B</a:t>
                      </a:r>
                      <a:endParaRPr b="0" sz="1800" u="none" cap="none"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lang="en-US" sz="1500" u="none" cap="none" strike="noStrike">
                          <a:solidFill>
                            <a:srgbClr val="000000"/>
                          </a:solidFill>
                          <a:latin typeface="Arial"/>
                          <a:ea typeface="Arial"/>
                          <a:cs typeface="Arial"/>
                          <a:sym typeface="Arial"/>
                        </a:rPr>
                        <a:t>16</a:t>
                      </a:r>
                      <a:endParaRPr b="0" sz="1800" u="none" cap="none"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solidFill>
                            <a:srgbClr val="000000"/>
                          </a:solidFill>
                          <a:latin typeface="Arial"/>
                          <a:ea typeface="Arial"/>
                          <a:cs typeface="Arial"/>
                          <a:sym typeface="Arial"/>
                        </a:rPr>
                        <a:t>C</a:t>
                      </a:r>
                      <a:endParaRPr b="0" sz="1800" u="none" cap="none"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lang="en-US" sz="1500" u="none" cap="none" strike="noStrike">
                          <a:solidFill>
                            <a:srgbClr val="000000"/>
                          </a:solidFill>
                          <a:latin typeface="Arial"/>
                          <a:ea typeface="Arial"/>
                          <a:cs typeface="Arial"/>
                          <a:sym typeface="Arial"/>
                        </a:rPr>
                        <a:t>64</a:t>
                      </a:r>
                      <a:endParaRPr b="0" sz="1800" u="none" cap="none" strike="noStrike">
                        <a:solidFill>
                          <a:srgbClr val="000000"/>
                        </a:solidFill>
                        <a:latin typeface="Arial"/>
                        <a:ea typeface="Arial"/>
                        <a:cs typeface="Arial"/>
                        <a:sym typeface="Arial"/>
                      </a:endParaRPr>
                    </a:p>
                  </a:txBody>
                  <a:tcPr marT="45725" marB="45725" marR="82800" marL="82800"/>
                </a:tc>
              </a:tr>
              <a:tr h="385200">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solidFill>
                            <a:srgbClr val="000000"/>
                          </a:solidFill>
                          <a:latin typeface="Arial"/>
                          <a:ea typeface="Arial"/>
                          <a:cs typeface="Arial"/>
                          <a:sym typeface="Arial"/>
                        </a:rPr>
                        <a:t>D</a:t>
                      </a:r>
                      <a:endParaRPr b="0" sz="1800" u="none" cap="none"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lang="en-US" sz="1500" u="none" cap="none" strike="noStrike">
                          <a:solidFill>
                            <a:srgbClr val="000000"/>
                          </a:solidFill>
                          <a:latin typeface="Arial"/>
                          <a:ea typeface="Arial"/>
                          <a:cs typeface="Arial"/>
                          <a:sym typeface="Arial"/>
                        </a:rPr>
                        <a:t>256</a:t>
                      </a:r>
                      <a:endParaRPr b="0" sz="1800" u="none" cap="none" strike="noStrike">
                        <a:solidFill>
                          <a:srgbClr val="000000"/>
                        </a:solidFill>
                        <a:latin typeface="Arial"/>
                        <a:ea typeface="Arial"/>
                        <a:cs typeface="Arial"/>
                        <a:sym typeface="Arial"/>
                      </a:endParaRPr>
                    </a:p>
                  </a:txBody>
                  <a:tcPr marT="45725" marB="45725" marR="82800" marL="82800"/>
                </a:tc>
              </a:tr>
            </a:tbl>
          </a:graphicData>
        </a:graphic>
      </p:graphicFrame>
      <p:sp>
        <p:nvSpPr>
          <p:cNvPr id="1633" name="Google Shape;1633;p77"/>
          <p:cNvSpPr/>
          <p:nvPr/>
        </p:nvSpPr>
        <p:spPr>
          <a:xfrm>
            <a:off x="1646280" y="1196640"/>
            <a:ext cx="5012280" cy="33372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rgbClr val="000000"/>
                </a:solidFill>
                <a:latin typeface="Arial"/>
                <a:ea typeface="Arial"/>
                <a:cs typeface="Arial"/>
                <a:sym typeface="Arial"/>
              </a:rPr>
              <a:t>If N = 16, how many bytes does the loop access of a?</a:t>
            </a:r>
            <a:endParaRPr b="0" i="0" sz="1800" u="none" cap="none" strike="noStrike">
              <a:solidFill>
                <a:srgbClr val="000000"/>
              </a:solidFill>
              <a:latin typeface="Arial"/>
              <a:ea typeface="Arial"/>
              <a:cs typeface="Arial"/>
              <a:sym typeface="Arial"/>
            </a:endParaRPr>
          </a:p>
        </p:txBody>
      </p:sp>
      <p:sp>
        <p:nvSpPr>
          <p:cNvPr id="1634" name="Google Shape;1634;p77"/>
          <p:cNvSpPr/>
          <p:nvPr/>
        </p:nvSpPr>
        <p:spPr>
          <a:xfrm>
            <a:off x="5979700" y="3595120"/>
            <a:ext cx="342360" cy="342360"/>
          </a:xfrm>
          <a:prstGeom prst="ellipse">
            <a:avLst/>
          </a:prstGeom>
          <a:noFill/>
          <a:ln cap="flat" cmpd="sng" w="57225">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9" name="Shape 1639"/>
        <p:cNvGrpSpPr/>
        <p:nvPr/>
      </p:nvGrpSpPr>
      <p:grpSpPr>
        <a:xfrm>
          <a:off x="0" y="0"/>
          <a:ext cx="0" cy="0"/>
          <a:chOff x="0" y="0"/>
          <a:chExt cx="0" cy="0"/>
        </a:xfrm>
      </p:grpSpPr>
      <p:sp>
        <p:nvSpPr>
          <p:cNvPr id="1640" name="Google Shape;1640;p78"/>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Cache Misses</a:t>
            </a:r>
            <a:endParaRPr b="0" i="0" sz="1350" u="none" cap="none" strike="noStrike">
              <a:solidFill>
                <a:srgbClr val="000000"/>
              </a:solidFill>
              <a:latin typeface="Arial"/>
              <a:ea typeface="Arial"/>
              <a:cs typeface="Arial"/>
              <a:sym typeface="Arial"/>
            </a:endParaRPr>
          </a:p>
        </p:txBody>
      </p:sp>
      <p:graphicFrame>
        <p:nvGraphicFramePr>
          <p:cNvPr id="1641" name="Google Shape;1641;p78"/>
          <p:cNvGraphicFramePr/>
          <p:nvPr/>
        </p:nvGraphicFramePr>
        <p:xfrm>
          <a:off x="5998680" y="2249640"/>
          <a:ext cx="3000000" cy="3000000"/>
        </p:xfrm>
        <a:graphic>
          <a:graphicData uri="http://schemas.openxmlformats.org/drawingml/2006/table">
            <a:tbl>
              <a:tblPr>
                <a:noFill/>
                <a:tableStyleId>{B458BCF9-2079-488C-B55C-AC60C8DF011B}</a:tableStyleId>
              </a:tblPr>
              <a:tblGrid>
                <a:gridCol w="372250"/>
                <a:gridCol w="1499400"/>
              </a:tblGrid>
              <a:tr h="384850">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82800" marL="82800"/>
                </a:tc>
                <a:tc>
                  <a:txBody>
                    <a:bodyPr/>
                    <a:lstStyle/>
                    <a:p>
                      <a:pPr indent="0" lvl="0" marL="0" marR="0" rtl="0" algn="ctr">
                        <a:lnSpc>
                          <a:spcPct val="100000"/>
                        </a:lnSpc>
                        <a:spcBef>
                          <a:spcPts val="0"/>
                        </a:spcBef>
                        <a:spcAft>
                          <a:spcPts val="0"/>
                        </a:spcAft>
                        <a:buClr>
                          <a:srgbClr val="000000"/>
                        </a:buClr>
                        <a:buSzPts val="1600"/>
                        <a:buFont typeface="Arial"/>
                        <a:buNone/>
                      </a:pPr>
                      <a:r>
                        <a:rPr b="0" lang="en-US" sz="1600" u="none" cap="none" strike="noStrike">
                          <a:solidFill>
                            <a:srgbClr val="000000"/>
                          </a:solidFill>
                          <a:latin typeface="Arial"/>
                          <a:ea typeface="Arial"/>
                          <a:cs typeface="Arial"/>
                          <a:sym typeface="Arial"/>
                        </a:rPr>
                        <a:t>Miss Rate</a:t>
                      </a:r>
                      <a:endParaRPr b="0" sz="1800" u="none" cap="none"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solidFill>
                            <a:srgbClr val="000000"/>
                          </a:solidFill>
                          <a:latin typeface="Arial"/>
                          <a:ea typeface="Arial"/>
                          <a:cs typeface="Arial"/>
                          <a:sym typeface="Arial"/>
                        </a:rPr>
                        <a:t>A</a:t>
                      </a:r>
                      <a:endParaRPr b="0" sz="1800" u="none" cap="none"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lang="en-US" sz="1500" u="none" cap="none" strike="noStrike">
                          <a:solidFill>
                            <a:srgbClr val="000000"/>
                          </a:solidFill>
                          <a:latin typeface="Arial"/>
                          <a:ea typeface="Arial"/>
                          <a:cs typeface="Arial"/>
                          <a:sym typeface="Arial"/>
                        </a:rPr>
                        <a:t>0 %</a:t>
                      </a:r>
                      <a:endParaRPr b="0" sz="1800" u="none" cap="none"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solidFill>
                            <a:srgbClr val="000000"/>
                          </a:solidFill>
                          <a:latin typeface="Arial"/>
                          <a:ea typeface="Arial"/>
                          <a:cs typeface="Arial"/>
                          <a:sym typeface="Arial"/>
                        </a:rPr>
                        <a:t>B</a:t>
                      </a:r>
                      <a:endParaRPr b="0" sz="1800" u="none" cap="none"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lang="en-US" sz="1500" u="none" cap="none" strike="noStrike">
                          <a:solidFill>
                            <a:srgbClr val="000000"/>
                          </a:solidFill>
                          <a:latin typeface="Arial"/>
                          <a:ea typeface="Arial"/>
                          <a:cs typeface="Arial"/>
                          <a:sym typeface="Arial"/>
                        </a:rPr>
                        <a:t>25 %</a:t>
                      </a:r>
                      <a:endParaRPr b="0" sz="1800" u="none" cap="none"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solidFill>
                            <a:srgbClr val="000000"/>
                          </a:solidFill>
                          <a:latin typeface="Arial"/>
                          <a:ea typeface="Arial"/>
                          <a:cs typeface="Arial"/>
                          <a:sym typeface="Arial"/>
                        </a:rPr>
                        <a:t>C</a:t>
                      </a:r>
                      <a:endParaRPr b="0" sz="1800" u="none" cap="none"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lang="en-US" sz="1500" u="none" cap="none" strike="noStrike">
                          <a:solidFill>
                            <a:srgbClr val="000000"/>
                          </a:solidFill>
                          <a:latin typeface="Arial"/>
                          <a:ea typeface="Arial"/>
                          <a:cs typeface="Arial"/>
                          <a:sym typeface="Arial"/>
                        </a:rPr>
                        <a:t>33 %</a:t>
                      </a:r>
                      <a:endParaRPr b="0" sz="1800" u="none" cap="none"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solidFill>
                            <a:srgbClr val="000000"/>
                          </a:solidFill>
                          <a:latin typeface="Arial"/>
                          <a:ea typeface="Arial"/>
                          <a:cs typeface="Arial"/>
                          <a:sym typeface="Arial"/>
                        </a:rPr>
                        <a:t>D</a:t>
                      </a:r>
                      <a:endParaRPr b="0" sz="1800" u="none" cap="none"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Arial"/>
                          <a:ea typeface="Arial"/>
                          <a:cs typeface="Arial"/>
                          <a:sym typeface="Arial"/>
                        </a:rPr>
                        <a:t>50 %</a:t>
                      </a:r>
                      <a:endParaRPr b="0" i="0" sz="1800" u="none" cap="none" strike="noStrike">
                        <a:solidFill>
                          <a:srgbClr val="000000"/>
                        </a:solidFill>
                        <a:latin typeface="Arial"/>
                        <a:ea typeface="Arial"/>
                        <a:cs typeface="Arial"/>
                        <a:sym typeface="Arial"/>
                      </a:endParaRPr>
                    </a:p>
                  </a:txBody>
                  <a:tcPr marT="45725" marB="45725" marR="82800" marL="82800"/>
                </a:tc>
              </a:tr>
              <a:tr h="385550">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solidFill>
                            <a:srgbClr val="000000"/>
                          </a:solidFill>
                          <a:latin typeface="Arial"/>
                          <a:ea typeface="Arial"/>
                          <a:cs typeface="Arial"/>
                          <a:sym typeface="Arial"/>
                        </a:rPr>
                        <a:t>E</a:t>
                      </a:r>
                      <a:endParaRPr b="0" sz="1800" u="none" cap="none"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Arial"/>
                          <a:ea typeface="Arial"/>
                          <a:cs typeface="Arial"/>
                          <a:sym typeface="Arial"/>
                        </a:rPr>
                        <a:t>66 %</a:t>
                      </a:r>
                      <a:endParaRPr b="0" i="0" sz="1800" u="none" cap="none" strike="noStrike">
                        <a:solidFill>
                          <a:srgbClr val="000000"/>
                        </a:solidFill>
                        <a:latin typeface="Arial"/>
                        <a:ea typeface="Arial"/>
                        <a:cs typeface="Arial"/>
                        <a:sym typeface="Arial"/>
                      </a:endParaRPr>
                    </a:p>
                  </a:txBody>
                  <a:tcPr marT="45725" marB="45725" marR="82800" marL="82800"/>
                </a:tc>
              </a:tr>
            </a:tbl>
          </a:graphicData>
        </a:graphic>
      </p:graphicFrame>
      <p:sp>
        <p:nvSpPr>
          <p:cNvPr id="1642" name="Google Shape;1642;p78"/>
          <p:cNvSpPr/>
          <p:nvPr/>
        </p:nvSpPr>
        <p:spPr>
          <a:xfrm>
            <a:off x="628560" y="2002909"/>
            <a:ext cx="4572000" cy="3139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void muchAccessSoCacheWow(int *bigArr){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 48 KB array of ints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int length = (48*1024)/sizeof(int);</a:t>
            </a:r>
            <a:br>
              <a:rPr b="0" i="0" lang="en-US" sz="1100" u="none" cap="none" strike="noStrike">
                <a:solidFill>
                  <a:schemeClr val="dk1"/>
                </a:solidFill>
                <a:latin typeface="Courier New"/>
                <a:ea typeface="Courier New"/>
                <a:cs typeface="Courier New"/>
                <a:sym typeface="Courier New"/>
              </a:rPr>
            </a:br>
            <a:endParaRPr b="0" i="0" sz="1100" u="none" cap="none" strike="noStrike">
              <a:solidFill>
                <a:schemeClr val="dk1"/>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int access = 0;</a:t>
            </a:r>
            <a:br>
              <a:rPr b="0" i="0" lang="en-US" sz="1100" u="none" cap="none" strike="noStrike">
                <a:solidFill>
                  <a:schemeClr val="dk1"/>
                </a:solidFill>
                <a:latin typeface="Courier New"/>
                <a:ea typeface="Courier New"/>
                <a:cs typeface="Courier New"/>
                <a:sym typeface="Courier New"/>
              </a:rPr>
            </a:br>
            <a:endParaRPr b="0" i="0" sz="1100" u="none" cap="none" strike="noStrike">
              <a:solidFill>
                <a:schemeClr val="dk1"/>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 traverse array with stride 8</a:t>
            </a:r>
            <a:br>
              <a:rPr b="0" i="0" lang="en-US" sz="1100" u="none" cap="none" strike="noStrike">
                <a:solidFill>
                  <a:schemeClr val="dk1"/>
                </a:solidFill>
                <a:latin typeface="Courier New"/>
                <a:ea typeface="Courier New"/>
                <a:cs typeface="Courier New"/>
                <a:sym typeface="Courier New"/>
              </a:rPr>
            </a:br>
            <a:endParaRPr b="0" i="0" sz="1100" u="none" cap="none" strike="noStrike">
              <a:solidFill>
                <a:schemeClr val="dk1"/>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 pass 1</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for(int i = 0; i &lt; length; i+=8){</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access = bigArr[i];</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 pass 2</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for(int i = 0; i &lt; length; i+=8){</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access = bigArr[i];</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a:t>
            </a:r>
            <a:endParaRPr b="0" i="0" sz="1400" u="none" cap="none" strike="noStrike">
              <a:solidFill>
                <a:srgbClr val="000000"/>
              </a:solidFill>
              <a:latin typeface="Arial"/>
              <a:ea typeface="Arial"/>
              <a:cs typeface="Arial"/>
              <a:sym typeface="Arial"/>
            </a:endParaRPr>
          </a:p>
        </p:txBody>
      </p:sp>
      <p:sp>
        <p:nvSpPr>
          <p:cNvPr id="1643" name="Google Shape;1643;p78"/>
          <p:cNvSpPr/>
          <p:nvPr/>
        </p:nvSpPr>
        <p:spPr>
          <a:xfrm>
            <a:off x="628560" y="1000775"/>
            <a:ext cx="7886520"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chemeClr val="dk1"/>
                </a:solidFill>
                <a:latin typeface="Arial"/>
                <a:ea typeface="Arial"/>
                <a:cs typeface="Arial"/>
                <a:sym typeface="Arial"/>
              </a:rPr>
              <a:t>Consider a 32 KB cache in a 32 bit address space. The cache is 8-way associative and has 64 bytes per block. A LRU (Least Recently Used) replacement policy is used.</a:t>
            </a:r>
            <a:br>
              <a:rPr b="0" i="0" lang="en-US" sz="1600" u="none" cap="none" strike="noStrike">
                <a:solidFill>
                  <a:schemeClr val="dk1"/>
                </a:solidFill>
                <a:latin typeface="Arial"/>
                <a:ea typeface="Arial"/>
                <a:cs typeface="Arial"/>
                <a:sym typeface="Arial"/>
              </a:rPr>
            </a:br>
            <a:r>
              <a:rPr b="0" i="0" lang="en-US" sz="1600" u="none" cap="none" strike="noStrike">
                <a:solidFill>
                  <a:schemeClr val="dk1"/>
                </a:solidFill>
                <a:latin typeface="Arial"/>
                <a:ea typeface="Arial"/>
                <a:cs typeface="Arial"/>
                <a:sym typeface="Arial"/>
              </a:rPr>
              <a:t>What is the miss rate on </a:t>
            </a:r>
            <a:r>
              <a:rPr b="1" i="0" lang="en-US" sz="1600" u="none" cap="none" strike="noStrike">
                <a:solidFill>
                  <a:schemeClr val="dk1"/>
                </a:solidFill>
                <a:latin typeface="Arial"/>
                <a:ea typeface="Arial"/>
                <a:cs typeface="Arial"/>
                <a:sym typeface="Arial"/>
              </a:rPr>
              <a:t>‘pass 1’</a:t>
            </a:r>
            <a:r>
              <a:rPr b="0" i="0" lang="en-US" sz="1600" u="none" cap="none" strike="noStrike">
                <a:solidFill>
                  <a:schemeClr val="dk1"/>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8" name="Shape 1648"/>
        <p:cNvGrpSpPr/>
        <p:nvPr/>
      </p:nvGrpSpPr>
      <p:grpSpPr>
        <a:xfrm>
          <a:off x="0" y="0"/>
          <a:ext cx="0" cy="0"/>
          <a:chOff x="0" y="0"/>
          <a:chExt cx="0" cy="0"/>
        </a:xfrm>
      </p:grpSpPr>
      <p:sp>
        <p:nvSpPr>
          <p:cNvPr id="1649" name="Google Shape;1649;p79"/>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Cache Misses</a:t>
            </a:r>
            <a:endParaRPr b="0" i="0" sz="1350" u="none" cap="none" strike="noStrike">
              <a:solidFill>
                <a:srgbClr val="000000"/>
              </a:solidFill>
              <a:latin typeface="Arial"/>
              <a:ea typeface="Arial"/>
              <a:cs typeface="Arial"/>
              <a:sym typeface="Arial"/>
            </a:endParaRPr>
          </a:p>
        </p:txBody>
      </p:sp>
      <p:graphicFrame>
        <p:nvGraphicFramePr>
          <p:cNvPr id="1650" name="Google Shape;1650;p79"/>
          <p:cNvGraphicFramePr/>
          <p:nvPr/>
        </p:nvGraphicFramePr>
        <p:xfrm>
          <a:off x="5998680" y="2249640"/>
          <a:ext cx="3000000" cy="3000000"/>
        </p:xfrm>
        <a:graphic>
          <a:graphicData uri="http://schemas.openxmlformats.org/drawingml/2006/table">
            <a:tbl>
              <a:tblPr>
                <a:noFill/>
                <a:tableStyleId>{B458BCF9-2079-488C-B55C-AC60C8DF011B}</a:tableStyleId>
              </a:tblPr>
              <a:tblGrid>
                <a:gridCol w="372250"/>
                <a:gridCol w="1499400"/>
              </a:tblGrid>
              <a:tr h="384850">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82800" marL="82800"/>
                </a:tc>
                <a:tc>
                  <a:txBody>
                    <a:bodyPr/>
                    <a:lstStyle/>
                    <a:p>
                      <a:pPr indent="0" lvl="0" marL="0" marR="0" rtl="0" algn="ctr">
                        <a:lnSpc>
                          <a:spcPct val="100000"/>
                        </a:lnSpc>
                        <a:spcBef>
                          <a:spcPts val="0"/>
                        </a:spcBef>
                        <a:spcAft>
                          <a:spcPts val="0"/>
                        </a:spcAft>
                        <a:buClr>
                          <a:srgbClr val="000000"/>
                        </a:buClr>
                        <a:buSzPts val="1600"/>
                        <a:buFont typeface="Arial"/>
                        <a:buNone/>
                      </a:pPr>
                      <a:r>
                        <a:rPr b="0" lang="en-US" sz="1600" u="none" cap="none" strike="noStrike">
                          <a:solidFill>
                            <a:srgbClr val="000000"/>
                          </a:solidFill>
                          <a:latin typeface="Arial"/>
                          <a:ea typeface="Arial"/>
                          <a:cs typeface="Arial"/>
                          <a:sym typeface="Arial"/>
                        </a:rPr>
                        <a:t>Miss Rate</a:t>
                      </a:r>
                      <a:endParaRPr b="0" sz="1800" u="none" cap="none"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solidFill>
                            <a:srgbClr val="000000"/>
                          </a:solidFill>
                          <a:latin typeface="Arial"/>
                          <a:ea typeface="Arial"/>
                          <a:cs typeface="Arial"/>
                          <a:sym typeface="Arial"/>
                        </a:rPr>
                        <a:t>A</a:t>
                      </a:r>
                      <a:endParaRPr b="0" sz="1800" u="none" cap="none"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lang="en-US" sz="1500" u="none" cap="none" strike="noStrike">
                          <a:solidFill>
                            <a:srgbClr val="000000"/>
                          </a:solidFill>
                          <a:latin typeface="Arial"/>
                          <a:ea typeface="Arial"/>
                          <a:cs typeface="Arial"/>
                          <a:sym typeface="Arial"/>
                        </a:rPr>
                        <a:t>0 %</a:t>
                      </a:r>
                      <a:endParaRPr b="0" sz="1800" u="none" cap="none"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solidFill>
                            <a:srgbClr val="000000"/>
                          </a:solidFill>
                          <a:latin typeface="Arial"/>
                          <a:ea typeface="Arial"/>
                          <a:cs typeface="Arial"/>
                          <a:sym typeface="Arial"/>
                        </a:rPr>
                        <a:t>B</a:t>
                      </a:r>
                      <a:endParaRPr b="0" sz="1800" u="none" cap="none"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lang="en-US" sz="1500" u="none" cap="none" strike="noStrike">
                          <a:solidFill>
                            <a:srgbClr val="000000"/>
                          </a:solidFill>
                          <a:latin typeface="Arial"/>
                          <a:ea typeface="Arial"/>
                          <a:cs typeface="Arial"/>
                          <a:sym typeface="Arial"/>
                        </a:rPr>
                        <a:t>25 %</a:t>
                      </a:r>
                      <a:endParaRPr b="0" sz="1800" u="none" cap="none"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solidFill>
                            <a:srgbClr val="000000"/>
                          </a:solidFill>
                          <a:latin typeface="Arial"/>
                          <a:ea typeface="Arial"/>
                          <a:cs typeface="Arial"/>
                          <a:sym typeface="Arial"/>
                        </a:rPr>
                        <a:t>C</a:t>
                      </a:r>
                      <a:endParaRPr b="0" sz="1800" u="none" cap="none"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lang="en-US" sz="1500" u="none" cap="none" strike="noStrike">
                          <a:solidFill>
                            <a:srgbClr val="000000"/>
                          </a:solidFill>
                          <a:latin typeface="Arial"/>
                          <a:ea typeface="Arial"/>
                          <a:cs typeface="Arial"/>
                          <a:sym typeface="Arial"/>
                        </a:rPr>
                        <a:t>33 %</a:t>
                      </a:r>
                      <a:endParaRPr b="0" sz="1800" u="none" cap="none"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solidFill>
                            <a:srgbClr val="000000"/>
                          </a:solidFill>
                          <a:latin typeface="Arial"/>
                          <a:ea typeface="Arial"/>
                          <a:cs typeface="Arial"/>
                          <a:sym typeface="Arial"/>
                        </a:rPr>
                        <a:t>D</a:t>
                      </a:r>
                      <a:endParaRPr b="0" sz="1800" u="none" cap="none"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Arial"/>
                          <a:ea typeface="Arial"/>
                          <a:cs typeface="Arial"/>
                          <a:sym typeface="Arial"/>
                        </a:rPr>
                        <a:t>50 %</a:t>
                      </a:r>
                      <a:endParaRPr b="0" i="0" sz="1800" u="none" cap="none" strike="noStrike">
                        <a:solidFill>
                          <a:srgbClr val="000000"/>
                        </a:solidFill>
                        <a:latin typeface="Arial"/>
                        <a:ea typeface="Arial"/>
                        <a:cs typeface="Arial"/>
                        <a:sym typeface="Arial"/>
                      </a:endParaRPr>
                    </a:p>
                  </a:txBody>
                  <a:tcPr marT="45725" marB="45725" marR="82800" marL="82800"/>
                </a:tc>
              </a:tr>
              <a:tr h="385550">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solidFill>
                            <a:srgbClr val="000000"/>
                          </a:solidFill>
                          <a:latin typeface="Arial"/>
                          <a:ea typeface="Arial"/>
                          <a:cs typeface="Arial"/>
                          <a:sym typeface="Arial"/>
                        </a:rPr>
                        <a:t>E</a:t>
                      </a:r>
                      <a:endParaRPr b="0" sz="1800" u="none" cap="none"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Arial"/>
                          <a:ea typeface="Arial"/>
                          <a:cs typeface="Arial"/>
                          <a:sym typeface="Arial"/>
                        </a:rPr>
                        <a:t>66 %</a:t>
                      </a:r>
                      <a:endParaRPr b="0" i="0" sz="1800" u="none" cap="none" strike="noStrike">
                        <a:solidFill>
                          <a:srgbClr val="000000"/>
                        </a:solidFill>
                        <a:latin typeface="Arial"/>
                        <a:ea typeface="Arial"/>
                        <a:cs typeface="Arial"/>
                        <a:sym typeface="Arial"/>
                      </a:endParaRPr>
                    </a:p>
                  </a:txBody>
                  <a:tcPr marT="45725" marB="45725" marR="82800" marL="82800"/>
                </a:tc>
              </a:tr>
            </a:tbl>
          </a:graphicData>
        </a:graphic>
      </p:graphicFrame>
      <p:sp>
        <p:nvSpPr>
          <p:cNvPr id="1651" name="Google Shape;1651;p79"/>
          <p:cNvSpPr/>
          <p:nvPr/>
        </p:nvSpPr>
        <p:spPr>
          <a:xfrm>
            <a:off x="5998680" y="3781080"/>
            <a:ext cx="342360" cy="342360"/>
          </a:xfrm>
          <a:prstGeom prst="ellipse">
            <a:avLst/>
          </a:prstGeom>
          <a:noFill/>
          <a:ln cap="flat" cmpd="sng" w="57225">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52" name="Google Shape;1652;p79"/>
          <p:cNvSpPr/>
          <p:nvPr/>
        </p:nvSpPr>
        <p:spPr>
          <a:xfrm>
            <a:off x="628560" y="2004184"/>
            <a:ext cx="4572000" cy="3139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void muchAccessSoCacheWow(int *bigArr){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 48 KB array of ints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int length = (48*1024)/sizeof(int);</a:t>
            </a:r>
            <a:br>
              <a:rPr b="0" i="0" lang="en-US" sz="1100" u="none" cap="none" strike="noStrike">
                <a:solidFill>
                  <a:schemeClr val="dk1"/>
                </a:solidFill>
                <a:latin typeface="Courier New"/>
                <a:ea typeface="Courier New"/>
                <a:cs typeface="Courier New"/>
                <a:sym typeface="Courier New"/>
              </a:rPr>
            </a:br>
            <a:endParaRPr b="0" i="0" sz="1100" u="none" cap="none" strike="noStrike">
              <a:solidFill>
                <a:schemeClr val="dk1"/>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int access = 0;</a:t>
            </a:r>
            <a:br>
              <a:rPr b="0" i="0" lang="en-US" sz="1100" u="none" cap="none" strike="noStrike">
                <a:solidFill>
                  <a:schemeClr val="dk1"/>
                </a:solidFill>
                <a:latin typeface="Courier New"/>
                <a:ea typeface="Courier New"/>
                <a:cs typeface="Courier New"/>
                <a:sym typeface="Courier New"/>
              </a:rPr>
            </a:br>
            <a:endParaRPr b="0" i="0" sz="1100" u="none" cap="none" strike="noStrike">
              <a:solidFill>
                <a:schemeClr val="dk1"/>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 traverse array with stride 8</a:t>
            </a:r>
            <a:br>
              <a:rPr b="0" i="0" lang="en-US" sz="1100" u="none" cap="none" strike="noStrike">
                <a:solidFill>
                  <a:schemeClr val="dk1"/>
                </a:solidFill>
                <a:latin typeface="Courier New"/>
                <a:ea typeface="Courier New"/>
                <a:cs typeface="Courier New"/>
                <a:sym typeface="Courier New"/>
              </a:rPr>
            </a:br>
            <a:endParaRPr b="0" i="0" sz="1100" u="none" cap="none" strike="noStrike">
              <a:solidFill>
                <a:schemeClr val="dk1"/>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 pass 1</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for(int i = 0; i &lt; length; i+=8){</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access = bigArr[i];</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 pass 2</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for(int i = 0; i &lt; length; i+=8){</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access = bigArr[i];</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a:t>
            </a:r>
            <a:endParaRPr b="0" i="0" sz="1400" u="none" cap="none" strike="noStrike">
              <a:solidFill>
                <a:srgbClr val="000000"/>
              </a:solidFill>
              <a:latin typeface="Arial"/>
              <a:ea typeface="Arial"/>
              <a:cs typeface="Arial"/>
              <a:sym typeface="Arial"/>
            </a:endParaRPr>
          </a:p>
        </p:txBody>
      </p:sp>
      <p:sp>
        <p:nvSpPr>
          <p:cNvPr id="1653" name="Google Shape;1653;p79"/>
          <p:cNvSpPr/>
          <p:nvPr/>
        </p:nvSpPr>
        <p:spPr>
          <a:xfrm>
            <a:off x="628560" y="1000775"/>
            <a:ext cx="7886520"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chemeClr val="dk1"/>
                </a:solidFill>
                <a:latin typeface="Arial"/>
                <a:ea typeface="Arial"/>
                <a:cs typeface="Arial"/>
                <a:sym typeface="Arial"/>
              </a:rPr>
              <a:t>Consider a 32 KB cache in a 32 bit address space. The cache is 8-way associative and has 64 bytes per block. A LRU (Least Recently Used) replacement policy is used.</a:t>
            </a:r>
            <a:br>
              <a:rPr b="0" i="0" lang="en-US" sz="1600" u="none" cap="none" strike="noStrike">
                <a:solidFill>
                  <a:schemeClr val="dk1"/>
                </a:solidFill>
                <a:latin typeface="Arial"/>
                <a:ea typeface="Arial"/>
                <a:cs typeface="Arial"/>
                <a:sym typeface="Arial"/>
              </a:rPr>
            </a:br>
            <a:r>
              <a:rPr b="0" i="0" lang="en-US" sz="1600" u="none" cap="none" strike="noStrike">
                <a:solidFill>
                  <a:schemeClr val="dk1"/>
                </a:solidFill>
                <a:latin typeface="Arial"/>
                <a:ea typeface="Arial"/>
                <a:cs typeface="Arial"/>
                <a:sym typeface="Arial"/>
              </a:rPr>
              <a:t>What is the miss rate on </a:t>
            </a:r>
            <a:r>
              <a:rPr b="1" i="0" lang="en-US" sz="1600" u="none" cap="none" strike="noStrike">
                <a:solidFill>
                  <a:schemeClr val="dk1"/>
                </a:solidFill>
                <a:latin typeface="Arial"/>
                <a:ea typeface="Arial"/>
                <a:cs typeface="Arial"/>
                <a:sym typeface="Arial"/>
              </a:rPr>
              <a:t>‘pass 1’</a:t>
            </a:r>
            <a:r>
              <a:rPr b="0" i="0" lang="en-US" sz="1600" u="none" cap="none" strike="noStrike">
                <a:solidFill>
                  <a:schemeClr val="dk1"/>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8"/>
          <p:cNvSpPr txBox="1"/>
          <p:nvPr/>
        </p:nvSpPr>
        <p:spPr>
          <a:xfrm>
            <a:off x="628560" y="273960"/>
            <a:ext cx="7886400" cy="9939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Cache Organization</a:t>
            </a:r>
            <a:endParaRPr b="0" i="0" sz="1350" u="none" cap="none" strike="noStrike">
              <a:solidFill>
                <a:srgbClr val="000000"/>
              </a:solidFill>
              <a:latin typeface="Arial"/>
              <a:ea typeface="Arial"/>
              <a:cs typeface="Arial"/>
              <a:sym typeface="Arial"/>
            </a:endParaRPr>
          </a:p>
        </p:txBody>
      </p:sp>
      <p:grpSp>
        <p:nvGrpSpPr>
          <p:cNvPr id="209" name="Google Shape;209;p8"/>
          <p:cNvGrpSpPr/>
          <p:nvPr/>
        </p:nvGrpSpPr>
        <p:grpSpPr>
          <a:xfrm>
            <a:off x="2053950" y="1941750"/>
            <a:ext cx="5035600" cy="2022000"/>
            <a:chOff x="1610200" y="1701775"/>
            <a:chExt cx="5035600" cy="2022000"/>
          </a:xfrm>
        </p:grpSpPr>
        <p:grpSp>
          <p:nvGrpSpPr>
            <p:cNvPr id="210" name="Google Shape;210;p8"/>
            <p:cNvGrpSpPr/>
            <p:nvPr/>
          </p:nvGrpSpPr>
          <p:grpSpPr>
            <a:xfrm>
              <a:off x="1610200" y="1701775"/>
              <a:ext cx="5035600" cy="374100"/>
              <a:chOff x="1610200" y="1701775"/>
              <a:chExt cx="5035600" cy="374100"/>
            </a:xfrm>
          </p:grpSpPr>
          <p:sp>
            <p:nvSpPr>
              <p:cNvPr id="211" name="Google Shape;211;p8"/>
              <p:cNvSpPr/>
              <p:nvPr/>
            </p:nvSpPr>
            <p:spPr>
              <a:xfrm>
                <a:off x="1610200" y="1701775"/>
                <a:ext cx="1335600" cy="374100"/>
              </a:xfrm>
              <a:prstGeom prst="rect">
                <a:avLst/>
              </a:prstGeom>
              <a:solidFill>
                <a:srgbClr val="B4A7D6"/>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2" name="Google Shape;212;p8"/>
              <p:cNvSpPr/>
              <p:nvPr/>
            </p:nvSpPr>
            <p:spPr>
              <a:xfrm>
                <a:off x="3082800" y="1701775"/>
                <a:ext cx="1335600" cy="374100"/>
              </a:xfrm>
              <a:prstGeom prst="rect">
                <a:avLst/>
              </a:prstGeom>
              <a:solidFill>
                <a:srgbClr val="B4A7D6"/>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3" name="Google Shape;213;p8"/>
              <p:cNvSpPr/>
              <p:nvPr/>
            </p:nvSpPr>
            <p:spPr>
              <a:xfrm>
                <a:off x="4555400" y="1827775"/>
                <a:ext cx="114600" cy="122100"/>
              </a:xfrm>
              <a:prstGeom prst="ellipse">
                <a:avLst/>
              </a:prstGeom>
              <a:solidFill>
                <a:srgbClr val="000000"/>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4" name="Google Shape;214;p8"/>
              <p:cNvSpPr/>
              <p:nvPr/>
            </p:nvSpPr>
            <p:spPr>
              <a:xfrm>
                <a:off x="4807000" y="1827775"/>
                <a:ext cx="114600" cy="122100"/>
              </a:xfrm>
              <a:prstGeom prst="ellipse">
                <a:avLst/>
              </a:prstGeom>
              <a:solidFill>
                <a:srgbClr val="000000"/>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5" name="Google Shape;215;p8"/>
              <p:cNvSpPr/>
              <p:nvPr/>
            </p:nvSpPr>
            <p:spPr>
              <a:xfrm>
                <a:off x="5058600" y="1827775"/>
                <a:ext cx="114600" cy="122100"/>
              </a:xfrm>
              <a:prstGeom prst="ellipse">
                <a:avLst/>
              </a:prstGeom>
              <a:solidFill>
                <a:srgbClr val="000000"/>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6" name="Google Shape;216;p8"/>
              <p:cNvSpPr/>
              <p:nvPr/>
            </p:nvSpPr>
            <p:spPr>
              <a:xfrm>
                <a:off x="5310200" y="1701775"/>
                <a:ext cx="1335600" cy="374100"/>
              </a:xfrm>
              <a:prstGeom prst="rect">
                <a:avLst/>
              </a:prstGeom>
              <a:solidFill>
                <a:srgbClr val="B4A7D6"/>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217" name="Google Shape;217;p8"/>
            <p:cNvGrpSpPr/>
            <p:nvPr/>
          </p:nvGrpSpPr>
          <p:grpSpPr>
            <a:xfrm>
              <a:off x="1610200" y="2228100"/>
              <a:ext cx="5035600" cy="374100"/>
              <a:chOff x="1610200" y="1701775"/>
              <a:chExt cx="5035600" cy="374100"/>
            </a:xfrm>
          </p:grpSpPr>
          <p:sp>
            <p:nvSpPr>
              <p:cNvPr id="218" name="Google Shape;218;p8"/>
              <p:cNvSpPr/>
              <p:nvPr/>
            </p:nvSpPr>
            <p:spPr>
              <a:xfrm>
                <a:off x="1610200" y="1701775"/>
                <a:ext cx="1335600" cy="374100"/>
              </a:xfrm>
              <a:prstGeom prst="rect">
                <a:avLst/>
              </a:prstGeom>
              <a:solidFill>
                <a:srgbClr val="B4A7D6"/>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9" name="Google Shape;219;p8"/>
              <p:cNvSpPr/>
              <p:nvPr/>
            </p:nvSpPr>
            <p:spPr>
              <a:xfrm>
                <a:off x="3082800" y="1701775"/>
                <a:ext cx="1335600" cy="374100"/>
              </a:xfrm>
              <a:prstGeom prst="rect">
                <a:avLst/>
              </a:prstGeom>
              <a:solidFill>
                <a:srgbClr val="B4A7D6"/>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0" name="Google Shape;220;p8"/>
              <p:cNvSpPr/>
              <p:nvPr/>
            </p:nvSpPr>
            <p:spPr>
              <a:xfrm>
                <a:off x="4555400" y="1827775"/>
                <a:ext cx="114600" cy="122100"/>
              </a:xfrm>
              <a:prstGeom prst="ellipse">
                <a:avLst/>
              </a:prstGeom>
              <a:solidFill>
                <a:srgbClr val="000000"/>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1" name="Google Shape;221;p8"/>
              <p:cNvSpPr/>
              <p:nvPr/>
            </p:nvSpPr>
            <p:spPr>
              <a:xfrm>
                <a:off x="4807000" y="1827775"/>
                <a:ext cx="114600" cy="122100"/>
              </a:xfrm>
              <a:prstGeom prst="ellipse">
                <a:avLst/>
              </a:prstGeom>
              <a:solidFill>
                <a:srgbClr val="000000"/>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2" name="Google Shape;222;p8"/>
              <p:cNvSpPr/>
              <p:nvPr/>
            </p:nvSpPr>
            <p:spPr>
              <a:xfrm>
                <a:off x="5058600" y="1827775"/>
                <a:ext cx="114600" cy="122100"/>
              </a:xfrm>
              <a:prstGeom prst="ellipse">
                <a:avLst/>
              </a:prstGeom>
              <a:solidFill>
                <a:srgbClr val="000000"/>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3" name="Google Shape;223;p8"/>
              <p:cNvSpPr/>
              <p:nvPr/>
            </p:nvSpPr>
            <p:spPr>
              <a:xfrm>
                <a:off x="5310200" y="1701775"/>
                <a:ext cx="1335600" cy="374100"/>
              </a:xfrm>
              <a:prstGeom prst="rect">
                <a:avLst/>
              </a:prstGeom>
              <a:solidFill>
                <a:srgbClr val="B4A7D6"/>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224" name="Google Shape;224;p8"/>
            <p:cNvGrpSpPr/>
            <p:nvPr/>
          </p:nvGrpSpPr>
          <p:grpSpPr>
            <a:xfrm>
              <a:off x="1610200" y="3349675"/>
              <a:ext cx="5035600" cy="374100"/>
              <a:chOff x="1610200" y="1701775"/>
              <a:chExt cx="5035600" cy="374100"/>
            </a:xfrm>
          </p:grpSpPr>
          <p:sp>
            <p:nvSpPr>
              <p:cNvPr id="225" name="Google Shape;225;p8"/>
              <p:cNvSpPr/>
              <p:nvPr/>
            </p:nvSpPr>
            <p:spPr>
              <a:xfrm>
                <a:off x="1610200" y="1701775"/>
                <a:ext cx="1335600" cy="374100"/>
              </a:xfrm>
              <a:prstGeom prst="rect">
                <a:avLst/>
              </a:prstGeom>
              <a:solidFill>
                <a:srgbClr val="B4A7D6"/>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6" name="Google Shape;226;p8"/>
              <p:cNvSpPr/>
              <p:nvPr/>
            </p:nvSpPr>
            <p:spPr>
              <a:xfrm>
                <a:off x="3082800" y="1701775"/>
                <a:ext cx="1335600" cy="374100"/>
              </a:xfrm>
              <a:prstGeom prst="rect">
                <a:avLst/>
              </a:prstGeom>
              <a:solidFill>
                <a:srgbClr val="B4A7D6"/>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7" name="Google Shape;227;p8"/>
              <p:cNvSpPr/>
              <p:nvPr/>
            </p:nvSpPr>
            <p:spPr>
              <a:xfrm>
                <a:off x="4555400" y="1827775"/>
                <a:ext cx="114600" cy="122100"/>
              </a:xfrm>
              <a:prstGeom prst="ellipse">
                <a:avLst/>
              </a:prstGeom>
              <a:solidFill>
                <a:srgbClr val="000000"/>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8" name="Google Shape;228;p8"/>
              <p:cNvSpPr/>
              <p:nvPr/>
            </p:nvSpPr>
            <p:spPr>
              <a:xfrm>
                <a:off x="4807000" y="1827775"/>
                <a:ext cx="114600" cy="122100"/>
              </a:xfrm>
              <a:prstGeom prst="ellipse">
                <a:avLst/>
              </a:prstGeom>
              <a:solidFill>
                <a:srgbClr val="000000"/>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9" name="Google Shape;229;p8"/>
              <p:cNvSpPr/>
              <p:nvPr/>
            </p:nvSpPr>
            <p:spPr>
              <a:xfrm>
                <a:off x="5058600" y="1827775"/>
                <a:ext cx="114600" cy="122100"/>
              </a:xfrm>
              <a:prstGeom prst="ellipse">
                <a:avLst/>
              </a:prstGeom>
              <a:solidFill>
                <a:srgbClr val="000000"/>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0" name="Google Shape;230;p8"/>
              <p:cNvSpPr/>
              <p:nvPr/>
            </p:nvSpPr>
            <p:spPr>
              <a:xfrm>
                <a:off x="5310200" y="1701775"/>
                <a:ext cx="1335600" cy="374100"/>
              </a:xfrm>
              <a:prstGeom prst="rect">
                <a:avLst/>
              </a:prstGeom>
              <a:solidFill>
                <a:srgbClr val="B4A7D6"/>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sp>
        <p:nvSpPr>
          <p:cNvPr id="231" name="Google Shape;231;p8"/>
          <p:cNvSpPr/>
          <p:nvPr/>
        </p:nvSpPr>
        <p:spPr>
          <a:xfrm>
            <a:off x="1465200" y="1993200"/>
            <a:ext cx="267000" cy="1919100"/>
          </a:xfrm>
          <a:prstGeom prst="leftBrace">
            <a:avLst>
              <a:gd fmla="val 50000" name="adj1"/>
              <a:gd fmla="val 50000" name="adj2"/>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2" name="Google Shape;232;p8"/>
          <p:cNvSpPr txBox="1"/>
          <p:nvPr/>
        </p:nvSpPr>
        <p:spPr>
          <a:xfrm>
            <a:off x="381600" y="2735250"/>
            <a:ext cx="1083600" cy="435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S = 2</a:t>
            </a:r>
            <a:r>
              <a:rPr b="0" baseline="30000" i="0" lang="en-US" sz="1400" u="none" cap="none" strike="noStrike">
                <a:solidFill>
                  <a:srgbClr val="000000"/>
                </a:solidFill>
                <a:latin typeface="Arial"/>
                <a:ea typeface="Arial"/>
                <a:cs typeface="Arial"/>
                <a:sym typeface="Arial"/>
              </a:rPr>
              <a:t>S</a:t>
            </a:r>
            <a:r>
              <a:rPr b="0" i="0" lang="en-US" sz="1400" u="none" cap="none" strike="noStrike">
                <a:solidFill>
                  <a:srgbClr val="000000"/>
                </a:solidFill>
                <a:latin typeface="Arial"/>
                <a:ea typeface="Arial"/>
                <a:cs typeface="Arial"/>
                <a:sym typeface="Arial"/>
              </a:rPr>
              <a:t> sets</a:t>
            </a:r>
            <a:endParaRPr b="0" i="0" sz="1400" u="none" cap="none" strike="noStrike">
              <a:solidFill>
                <a:srgbClr val="000000"/>
              </a:solidFill>
              <a:latin typeface="Arial"/>
              <a:ea typeface="Arial"/>
              <a:cs typeface="Arial"/>
              <a:sym typeface="Arial"/>
            </a:endParaRPr>
          </a:p>
        </p:txBody>
      </p:sp>
      <p:sp>
        <p:nvSpPr>
          <p:cNvPr id="233" name="Google Shape;233;p8"/>
          <p:cNvSpPr/>
          <p:nvPr/>
        </p:nvSpPr>
        <p:spPr>
          <a:xfrm rot="5400000">
            <a:off x="4438250" y="-589450"/>
            <a:ext cx="267000" cy="4535100"/>
          </a:xfrm>
          <a:prstGeom prst="leftBrace">
            <a:avLst>
              <a:gd fmla="val 50000" name="adj1"/>
              <a:gd fmla="val 50000" name="adj2"/>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4" name="Google Shape;234;p8"/>
          <p:cNvSpPr txBox="1"/>
          <p:nvPr/>
        </p:nvSpPr>
        <p:spPr>
          <a:xfrm>
            <a:off x="3786200" y="1109600"/>
            <a:ext cx="1571100" cy="435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E = 2</a:t>
            </a:r>
            <a:r>
              <a:rPr b="0" baseline="30000" i="0" lang="en-US" sz="1400" u="none" cap="none" strike="noStrike">
                <a:solidFill>
                  <a:srgbClr val="000000"/>
                </a:solidFill>
                <a:latin typeface="Arial"/>
                <a:ea typeface="Arial"/>
                <a:cs typeface="Arial"/>
                <a:sym typeface="Arial"/>
              </a:rPr>
              <a:t>e</a:t>
            </a:r>
            <a:r>
              <a:rPr b="0" i="0" lang="en-US" sz="1400" u="none" cap="none" strike="noStrike">
                <a:solidFill>
                  <a:srgbClr val="000000"/>
                </a:solidFill>
                <a:latin typeface="Arial"/>
                <a:ea typeface="Arial"/>
                <a:cs typeface="Arial"/>
                <a:sym typeface="Arial"/>
              </a:rPr>
              <a:t> lines/set</a:t>
            </a:r>
            <a:endParaRPr b="0" i="0" sz="1400" u="none" cap="none" strike="noStrike">
              <a:solidFill>
                <a:srgbClr val="000000"/>
              </a:solidFill>
              <a:latin typeface="Arial"/>
              <a:ea typeface="Arial"/>
              <a:cs typeface="Arial"/>
              <a:sym typeface="Arial"/>
            </a:endParaRPr>
          </a:p>
        </p:txBody>
      </p:sp>
      <p:cxnSp>
        <p:nvCxnSpPr>
          <p:cNvPr id="235" name="Google Shape;235;p8"/>
          <p:cNvCxnSpPr/>
          <p:nvPr/>
        </p:nvCxnSpPr>
        <p:spPr>
          <a:xfrm flipH="1">
            <a:off x="7089550" y="1881575"/>
            <a:ext cx="954000" cy="267000"/>
          </a:xfrm>
          <a:prstGeom prst="straightConnector1">
            <a:avLst/>
          </a:prstGeom>
          <a:noFill/>
          <a:ln cap="flat" cmpd="sng" w="9525">
            <a:solidFill>
              <a:schemeClr val="dk2"/>
            </a:solidFill>
            <a:prstDash val="solid"/>
            <a:round/>
            <a:headEnd len="sm" w="sm" type="none"/>
            <a:tailEnd len="med" w="med" type="triangle"/>
          </a:ln>
        </p:spPr>
      </p:cxnSp>
      <p:sp>
        <p:nvSpPr>
          <p:cNvPr id="236" name="Google Shape;236;p8"/>
          <p:cNvSpPr txBox="1"/>
          <p:nvPr/>
        </p:nvSpPr>
        <p:spPr>
          <a:xfrm>
            <a:off x="7661700" y="1544600"/>
            <a:ext cx="1482300" cy="435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“line” or “block”</a:t>
            </a:r>
            <a:endParaRPr b="0" i="0" sz="1400" u="none" cap="none" strike="noStrike">
              <a:solidFill>
                <a:srgbClr val="000000"/>
              </a:solidFill>
              <a:latin typeface="Arial"/>
              <a:ea typeface="Arial"/>
              <a:cs typeface="Arial"/>
              <a:sym typeface="Arial"/>
            </a:endParaRPr>
          </a:p>
        </p:txBody>
      </p:sp>
      <p:grpSp>
        <p:nvGrpSpPr>
          <p:cNvPr id="237" name="Google Shape;237;p8"/>
          <p:cNvGrpSpPr/>
          <p:nvPr/>
        </p:nvGrpSpPr>
        <p:grpSpPr>
          <a:xfrm>
            <a:off x="2053950" y="4201500"/>
            <a:ext cx="4478700" cy="563400"/>
            <a:chOff x="2053950" y="4323600"/>
            <a:chExt cx="4478700" cy="563400"/>
          </a:xfrm>
        </p:grpSpPr>
        <p:sp>
          <p:nvSpPr>
            <p:cNvPr id="238" name="Google Shape;238;p8"/>
            <p:cNvSpPr/>
            <p:nvPr/>
          </p:nvSpPr>
          <p:spPr>
            <a:xfrm>
              <a:off x="2053950" y="4323600"/>
              <a:ext cx="4478700" cy="563400"/>
            </a:xfrm>
            <a:prstGeom prst="rect">
              <a:avLst/>
            </a:prstGeom>
            <a:solidFill>
              <a:srgbClr val="B4A7D6"/>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9" name="Google Shape;239;p8"/>
            <p:cNvSpPr/>
            <p:nvPr/>
          </p:nvSpPr>
          <p:spPr>
            <a:xfrm>
              <a:off x="2198475" y="4418250"/>
              <a:ext cx="319800" cy="3741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V</a:t>
              </a:r>
              <a:endParaRPr b="0" i="0" sz="1400" u="none" cap="none" strike="noStrike">
                <a:solidFill>
                  <a:srgbClr val="000000"/>
                </a:solidFill>
                <a:latin typeface="Arial"/>
                <a:ea typeface="Arial"/>
                <a:cs typeface="Arial"/>
                <a:sym typeface="Arial"/>
              </a:endParaRPr>
            </a:p>
          </p:txBody>
        </p:sp>
        <p:sp>
          <p:nvSpPr>
            <p:cNvPr id="240" name="Google Shape;240;p8"/>
            <p:cNvSpPr/>
            <p:nvPr/>
          </p:nvSpPr>
          <p:spPr>
            <a:xfrm>
              <a:off x="2732450" y="4418250"/>
              <a:ext cx="319800" cy="3741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D</a:t>
              </a:r>
              <a:endParaRPr b="0" i="0" sz="1400" u="none" cap="none" strike="noStrike">
                <a:solidFill>
                  <a:srgbClr val="000000"/>
                </a:solidFill>
                <a:latin typeface="Arial"/>
                <a:ea typeface="Arial"/>
                <a:cs typeface="Arial"/>
                <a:sym typeface="Arial"/>
              </a:endParaRPr>
            </a:p>
          </p:txBody>
        </p:sp>
        <p:sp>
          <p:nvSpPr>
            <p:cNvPr id="241" name="Google Shape;241;p8"/>
            <p:cNvSpPr/>
            <p:nvPr/>
          </p:nvSpPr>
          <p:spPr>
            <a:xfrm>
              <a:off x="3266425" y="4418250"/>
              <a:ext cx="572100" cy="374100"/>
            </a:xfrm>
            <a:prstGeom prst="rect">
              <a:avLst/>
            </a:prstGeom>
            <a:solidFill>
              <a:srgbClr val="EA999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Tag</a:t>
              </a:r>
              <a:endParaRPr b="0" i="0" sz="1400" u="none" cap="none" strike="noStrike">
                <a:solidFill>
                  <a:srgbClr val="000000"/>
                </a:solidFill>
                <a:latin typeface="Arial"/>
                <a:ea typeface="Arial"/>
                <a:cs typeface="Arial"/>
                <a:sym typeface="Arial"/>
              </a:endParaRPr>
            </a:p>
          </p:txBody>
        </p:sp>
        <p:sp>
          <p:nvSpPr>
            <p:cNvPr id="242" name="Google Shape;242;p8"/>
            <p:cNvSpPr/>
            <p:nvPr/>
          </p:nvSpPr>
          <p:spPr>
            <a:xfrm>
              <a:off x="4052700" y="4418250"/>
              <a:ext cx="319800" cy="3741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0</a:t>
              </a:r>
              <a:endParaRPr b="0" i="0" sz="1400" u="none" cap="none" strike="noStrike">
                <a:solidFill>
                  <a:srgbClr val="000000"/>
                </a:solidFill>
                <a:latin typeface="Arial"/>
                <a:ea typeface="Arial"/>
                <a:cs typeface="Arial"/>
                <a:sym typeface="Arial"/>
              </a:endParaRPr>
            </a:p>
          </p:txBody>
        </p:sp>
        <p:sp>
          <p:nvSpPr>
            <p:cNvPr id="243" name="Google Shape;243;p8"/>
            <p:cNvSpPr/>
            <p:nvPr/>
          </p:nvSpPr>
          <p:spPr>
            <a:xfrm>
              <a:off x="4372500" y="4418250"/>
              <a:ext cx="319800" cy="3741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1</a:t>
              </a:r>
              <a:endParaRPr b="0" i="0" sz="1400" u="none" cap="none" strike="noStrike">
                <a:solidFill>
                  <a:srgbClr val="000000"/>
                </a:solidFill>
                <a:latin typeface="Arial"/>
                <a:ea typeface="Arial"/>
                <a:cs typeface="Arial"/>
                <a:sym typeface="Arial"/>
              </a:endParaRPr>
            </a:p>
          </p:txBody>
        </p:sp>
        <p:sp>
          <p:nvSpPr>
            <p:cNvPr id="244" name="Google Shape;244;p8"/>
            <p:cNvSpPr/>
            <p:nvPr/>
          </p:nvSpPr>
          <p:spPr>
            <a:xfrm>
              <a:off x="4692300" y="4418250"/>
              <a:ext cx="319800" cy="3741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2</a:t>
              </a:r>
              <a:endParaRPr b="0" i="0" sz="1400" u="none" cap="none" strike="noStrike">
                <a:solidFill>
                  <a:srgbClr val="000000"/>
                </a:solidFill>
                <a:latin typeface="Arial"/>
                <a:ea typeface="Arial"/>
                <a:cs typeface="Arial"/>
                <a:sym typeface="Arial"/>
              </a:endParaRPr>
            </a:p>
          </p:txBody>
        </p:sp>
        <p:sp>
          <p:nvSpPr>
            <p:cNvPr id="245" name="Google Shape;245;p8"/>
            <p:cNvSpPr/>
            <p:nvPr/>
          </p:nvSpPr>
          <p:spPr>
            <a:xfrm>
              <a:off x="5012100" y="4418250"/>
              <a:ext cx="319800" cy="3741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3</a:t>
              </a:r>
              <a:endParaRPr b="0" i="0" sz="1400" u="none" cap="none" strike="noStrike">
                <a:solidFill>
                  <a:srgbClr val="000000"/>
                </a:solidFill>
                <a:latin typeface="Arial"/>
                <a:ea typeface="Arial"/>
                <a:cs typeface="Arial"/>
                <a:sym typeface="Arial"/>
              </a:endParaRPr>
            </a:p>
          </p:txBody>
        </p:sp>
        <p:sp>
          <p:nvSpPr>
            <p:cNvPr id="246" name="Google Shape;246;p8"/>
            <p:cNvSpPr/>
            <p:nvPr/>
          </p:nvSpPr>
          <p:spPr>
            <a:xfrm>
              <a:off x="5331900" y="4418250"/>
              <a:ext cx="319800" cy="3741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247" name="Google Shape;247;p8"/>
            <p:cNvSpPr/>
            <p:nvPr/>
          </p:nvSpPr>
          <p:spPr>
            <a:xfrm>
              <a:off x="5651700" y="4418250"/>
              <a:ext cx="491400" cy="374100"/>
            </a:xfrm>
            <a:prstGeom prst="rect">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B-1</a:t>
              </a:r>
              <a:endParaRPr b="0" i="0" sz="1400" u="none" cap="none" strike="noStrike">
                <a:solidFill>
                  <a:srgbClr val="000000"/>
                </a:solidFill>
                <a:latin typeface="Arial"/>
                <a:ea typeface="Arial"/>
                <a:cs typeface="Arial"/>
                <a:sym typeface="Arial"/>
              </a:endParaRPr>
            </a:p>
          </p:txBody>
        </p:sp>
      </p:grpSp>
      <p:cxnSp>
        <p:nvCxnSpPr>
          <p:cNvPr id="248" name="Google Shape;248;p8"/>
          <p:cNvCxnSpPr/>
          <p:nvPr/>
        </p:nvCxnSpPr>
        <p:spPr>
          <a:xfrm flipH="1" rot="10800000">
            <a:off x="2060450" y="3968175"/>
            <a:ext cx="1465200" cy="221400"/>
          </a:xfrm>
          <a:prstGeom prst="straightConnector1">
            <a:avLst/>
          </a:prstGeom>
          <a:noFill/>
          <a:ln cap="flat" cmpd="sng" w="9525">
            <a:solidFill>
              <a:schemeClr val="dk2"/>
            </a:solidFill>
            <a:prstDash val="solid"/>
            <a:round/>
            <a:headEnd len="sm" w="sm" type="none"/>
            <a:tailEnd len="sm" w="sm" type="none"/>
          </a:ln>
        </p:spPr>
      </p:cxnSp>
      <p:cxnSp>
        <p:nvCxnSpPr>
          <p:cNvPr id="249" name="Google Shape;249;p8"/>
          <p:cNvCxnSpPr/>
          <p:nvPr/>
        </p:nvCxnSpPr>
        <p:spPr>
          <a:xfrm>
            <a:off x="4876400" y="3968275"/>
            <a:ext cx="1671300" cy="228900"/>
          </a:xfrm>
          <a:prstGeom prst="straightConnector1">
            <a:avLst/>
          </a:prstGeom>
          <a:noFill/>
          <a:ln cap="flat" cmpd="sng" w="9525">
            <a:solidFill>
              <a:schemeClr val="dk2"/>
            </a:solidFill>
            <a:prstDash val="solid"/>
            <a:round/>
            <a:headEnd len="sm" w="sm" type="none"/>
            <a:tailEnd len="sm" w="sm" type="none"/>
          </a:ln>
        </p:spPr>
      </p:cxnSp>
      <p:sp>
        <p:nvSpPr>
          <p:cNvPr id="250" name="Google Shape;250;p8"/>
          <p:cNvSpPr txBox="1"/>
          <p:nvPr/>
        </p:nvSpPr>
        <p:spPr>
          <a:xfrm>
            <a:off x="6839300" y="4265700"/>
            <a:ext cx="2203800" cy="435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B = 2</a:t>
            </a:r>
            <a:r>
              <a:rPr b="0" baseline="30000" i="0" lang="en-US" sz="1400" u="none" cap="none" strike="noStrike">
                <a:solidFill>
                  <a:srgbClr val="000000"/>
                </a:solidFill>
                <a:latin typeface="Arial"/>
                <a:ea typeface="Arial"/>
                <a:cs typeface="Arial"/>
                <a:sym typeface="Arial"/>
              </a:rPr>
              <a:t>b</a:t>
            </a:r>
            <a:r>
              <a:rPr b="0" i="0" lang="en-US" sz="1400" u="none" cap="none" strike="noStrike">
                <a:solidFill>
                  <a:srgbClr val="000000"/>
                </a:solidFill>
                <a:latin typeface="Arial"/>
                <a:ea typeface="Arial"/>
                <a:cs typeface="Arial"/>
                <a:sym typeface="Arial"/>
              </a:rPr>
              <a:t> bytes per block</a:t>
            </a:r>
            <a:endParaRPr b="0" i="0" sz="1400" u="none" cap="none" strike="noStrike">
              <a:solidFill>
                <a:srgbClr val="000000"/>
              </a:solidFill>
              <a:latin typeface="Arial"/>
              <a:ea typeface="Arial"/>
              <a:cs typeface="Arial"/>
              <a:sym typeface="Arial"/>
            </a:endParaRPr>
          </a:p>
        </p:txBody>
      </p:sp>
      <p:cxnSp>
        <p:nvCxnSpPr>
          <p:cNvPr id="251" name="Google Shape;251;p8"/>
          <p:cNvCxnSpPr>
            <a:stCxn id="250" idx="1"/>
            <a:endCxn id="247" idx="3"/>
          </p:cNvCxnSpPr>
          <p:nvPr/>
        </p:nvCxnSpPr>
        <p:spPr>
          <a:xfrm rot="10800000">
            <a:off x="6143000" y="4483200"/>
            <a:ext cx="696300" cy="0"/>
          </a:xfrm>
          <a:prstGeom prst="straightConnector1">
            <a:avLst/>
          </a:prstGeom>
          <a:noFill/>
          <a:ln cap="flat" cmpd="sng" w="9525">
            <a:solidFill>
              <a:schemeClr val="dk2"/>
            </a:solidFill>
            <a:prstDash val="solid"/>
            <a:round/>
            <a:headEnd len="sm" w="sm" type="none"/>
            <a:tailEnd len="med" w="med" type="triangle"/>
          </a:ln>
        </p:spPr>
      </p:cxnSp>
    </p:spTree>
  </p:cSld>
  <p:clrMapOvr>
    <a:masterClrMapping/>
  </p:clrMapOvr>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8" name="Shape 1658"/>
        <p:cNvGrpSpPr/>
        <p:nvPr/>
      </p:nvGrpSpPr>
      <p:grpSpPr>
        <a:xfrm>
          <a:off x="0" y="0"/>
          <a:ext cx="0" cy="0"/>
          <a:chOff x="0" y="0"/>
          <a:chExt cx="0" cy="0"/>
        </a:xfrm>
      </p:grpSpPr>
      <p:sp>
        <p:nvSpPr>
          <p:cNvPr id="1659" name="Google Shape;1659;p80"/>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Cache Misses</a:t>
            </a:r>
            <a:endParaRPr b="0" i="0" sz="1350" u="none" cap="none" strike="noStrike">
              <a:solidFill>
                <a:srgbClr val="000000"/>
              </a:solidFill>
              <a:latin typeface="Arial"/>
              <a:ea typeface="Arial"/>
              <a:cs typeface="Arial"/>
              <a:sym typeface="Arial"/>
            </a:endParaRPr>
          </a:p>
        </p:txBody>
      </p:sp>
      <p:graphicFrame>
        <p:nvGraphicFramePr>
          <p:cNvPr id="1660" name="Google Shape;1660;p80"/>
          <p:cNvGraphicFramePr/>
          <p:nvPr/>
        </p:nvGraphicFramePr>
        <p:xfrm>
          <a:off x="5998680" y="2249640"/>
          <a:ext cx="3000000" cy="3000000"/>
        </p:xfrm>
        <a:graphic>
          <a:graphicData uri="http://schemas.openxmlformats.org/drawingml/2006/table">
            <a:tbl>
              <a:tblPr>
                <a:noFill/>
                <a:tableStyleId>{B458BCF9-2079-488C-B55C-AC60C8DF011B}</a:tableStyleId>
              </a:tblPr>
              <a:tblGrid>
                <a:gridCol w="372250"/>
                <a:gridCol w="1499400"/>
              </a:tblGrid>
              <a:tr h="384850">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82800" marL="82800"/>
                </a:tc>
                <a:tc>
                  <a:txBody>
                    <a:bodyPr/>
                    <a:lstStyle/>
                    <a:p>
                      <a:pPr indent="0" lvl="0" marL="0" marR="0" rtl="0" algn="ctr">
                        <a:lnSpc>
                          <a:spcPct val="100000"/>
                        </a:lnSpc>
                        <a:spcBef>
                          <a:spcPts val="0"/>
                        </a:spcBef>
                        <a:spcAft>
                          <a:spcPts val="0"/>
                        </a:spcAft>
                        <a:buClr>
                          <a:srgbClr val="000000"/>
                        </a:buClr>
                        <a:buSzPts val="1600"/>
                        <a:buFont typeface="Arial"/>
                        <a:buNone/>
                      </a:pPr>
                      <a:r>
                        <a:rPr b="0" lang="en-US" sz="1600" u="none" cap="none" strike="noStrike">
                          <a:solidFill>
                            <a:srgbClr val="000000"/>
                          </a:solidFill>
                          <a:latin typeface="Arial"/>
                          <a:ea typeface="Arial"/>
                          <a:cs typeface="Arial"/>
                          <a:sym typeface="Arial"/>
                        </a:rPr>
                        <a:t>Miss Rate</a:t>
                      </a:r>
                      <a:endParaRPr b="0" sz="1800" u="none" cap="none"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solidFill>
                            <a:srgbClr val="000000"/>
                          </a:solidFill>
                          <a:latin typeface="Arial"/>
                          <a:ea typeface="Arial"/>
                          <a:cs typeface="Arial"/>
                          <a:sym typeface="Arial"/>
                        </a:rPr>
                        <a:t>A</a:t>
                      </a:r>
                      <a:endParaRPr b="0" sz="1800" u="none" cap="none"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lang="en-US" sz="1500" u="none" cap="none" strike="noStrike">
                          <a:solidFill>
                            <a:srgbClr val="000000"/>
                          </a:solidFill>
                          <a:latin typeface="Arial"/>
                          <a:ea typeface="Arial"/>
                          <a:cs typeface="Arial"/>
                          <a:sym typeface="Arial"/>
                        </a:rPr>
                        <a:t>0 %</a:t>
                      </a:r>
                      <a:endParaRPr b="0" sz="1800" u="none" cap="none"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solidFill>
                            <a:srgbClr val="000000"/>
                          </a:solidFill>
                          <a:latin typeface="Arial"/>
                          <a:ea typeface="Arial"/>
                          <a:cs typeface="Arial"/>
                          <a:sym typeface="Arial"/>
                        </a:rPr>
                        <a:t>B</a:t>
                      </a:r>
                      <a:endParaRPr b="0" sz="1800" u="none" cap="none"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lang="en-US" sz="1500" u="none" cap="none" strike="noStrike">
                          <a:solidFill>
                            <a:srgbClr val="000000"/>
                          </a:solidFill>
                          <a:latin typeface="Arial"/>
                          <a:ea typeface="Arial"/>
                          <a:cs typeface="Arial"/>
                          <a:sym typeface="Arial"/>
                        </a:rPr>
                        <a:t>25 %</a:t>
                      </a:r>
                      <a:endParaRPr b="0" sz="1800" u="none" cap="none"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solidFill>
                            <a:srgbClr val="000000"/>
                          </a:solidFill>
                          <a:latin typeface="Arial"/>
                          <a:ea typeface="Arial"/>
                          <a:cs typeface="Arial"/>
                          <a:sym typeface="Arial"/>
                        </a:rPr>
                        <a:t>C</a:t>
                      </a:r>
                      <a:endParaRPr b="0" sz="1800" u="none" cap="none"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lang="en-US" sz="1500" u="none" cap="none" strike="noStrike">
                          <a:solidFill>
                            <a:srgbClr val="000000"/>
                          </a:solidFill>
                          <a:latin typeface="Arial"/>
                          <a:ea typeface="Arial"/>
                          <a:cs typeface="Arial"/>
                          <a:sym typeface="Arial"/>
                        </a:rPr>
                        <a:t>33 %</a:t>
                      </a:r>
                      <a:endParaRPr b="0" sz="1800" u="none" cap="none"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solidFill>
                            <a:srgbClr val="000000"/>
                          </a:solidFill>
                          <a:latin typeface="Arial"/>
                          <a:ea typeface="Arial"/>
                          <a:cs typeface="Arial"/>
                          <a:sym typeface="Arial"/>
                        </a:rPr>
                        <a:t>D</a:t>
                      </a:r>
                      <a:endParaRPr b="0" sz="1800" u="none" cap="none"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Arial"/>
                          <a:ea typeface="Arial"/>
                          <a:cs typeface="Arial"/>
                          <a:sym typeface="Arial"/>
                        </a:rPr>
                        <a:t>50 %</a:t>
                      </a:r>
                      <a:endParaRPr b="0" i="0" sz="1800" u="none" cap="none" strike="noStrike">
                        <a:solidFill>
                          <a:srgbClr val="000000"/>
                        </a:solidFill>
                        <a:latin typeface="Arial"/>
                        <a:ea typeface="Arial"/>
                        <a:cs typeface="Arial"/>
                        <a:sym typeface="Arial"/>
                      </a:endParaRPr>
                    </a:p>
                  </a:txBody>
                  <a:tcPr marT="45725" marB="45725" marR="82800" marL="82800"/>
                </a:tc>
              </a:tr>
              <a:tr h="385550">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solidFill>
                            <a:srgbClr val="000000"/>
                          </a:solidFill>
                          <a:latin typeface="Arial"/>
                          <a:ea typeface="Arial"/>
                          <a:cs typeface="Arial"/>
                          <a:sym typeface="Arial"/>
                        </a:rPr>
                        <a:t>E</a:t>
                      </a:r>
                      <a:endParaRPr b="0" sz="1800" u="none" cap="none"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Arial"/>
                          <a:ea typeface="Arial"/>
                          <a:cs typeface="Arial"/>
                          <a:sym typeface="Arial"/>
                        </a:rPr>
                        <a:t>66 %</a:t>
                      </a:r>
                      <a:endParaRPr b="0" i="0" sz="1800" u="none" cap="none" strike="noStrike">
                        <a:solidFill>
                          <a:srgbClr val="000000"/>
                        </a:solidFill>
                        <a:latin typeface="Arial"/>
                        <a:ea typeface="Arial"/>
                        <a:cs typeface="Arial"/>
                        <a:sym typeface="Arial"/>
                      </a:endParaRPr>
                    </a:p>
                  </a:txBody>
                  <a:tcPr marT="45725" marB="45725" marR="82800" marL="82800"/>
                </a:tc>
              </a:tr>
            </a:tbl>
          </a:graphicData>
        </a:graphic>
      </p:graphicFrame>
      <p:sp>
        <p:nvSpPr>
          <p:cNvPr id="1661" name="Google Shape;1661;p80"/>
          <p:cNvSpPr/>
          <p:nvPr/>
        </p:nvSpPr>
        <p:spPr>
          <a:xfrm>
            <a:off x="628560" y="2004184"/>
            <a:ext cx="4572000" cy="3139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void muchAccessSoCacheWow(int *bigArr){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 48 KB array of ints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int length = (48*1024)/sizeof(int);</a:t>
            </a:r>
            <a:br>
              <a:rPr b="0" i="0" lang="en-US" sz="1100" u="none" cap="none" strike="noStrike">
                <a:solidFill>
                  <a:schemeClr val="dk1"/>
                </a:solidFill>
                <a:latin typeface="Courier New"/>
                <a:ea typeface="Courier New"/>
                <a:cs typeface="Courier New"/>
                <a:sym typeface="Courier New"/>
              </a:rPr>
            </a:br>
            <a:endParaRPr b="0" i="0" sz="1100" u="none" cap="none" strike="noStrike">
              <a:solidFill>
                <a:schemeClr val="dk1"/>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int access = 0;</a:t>
            </a:r>
            <a:br>
              <a:rPr b="0" i="0" lang="en-US" sz="1100" u="none" cap="none" strike="noStrike">
                <a:solidFill>
                  <a:schemeClr val="dk1"/>
                </a:solidFill>
                <a:latin typeface="Courier New"/>
                <a:ea typeface="Courier New"/>
                <a:cs typeface="Courier New"/>
                <a:sym typeface="Courier New"/>
              </a:rPr>
            </a:br>
            <a:endParaRPr b="0" i="0" sz="1100" u="none" cap="none" strike="noStrike">
              <a:solidFill>
                <a:schemeClr val="dk1"/>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 traverse array with stride 8</a:t>
            </a:r>
            <a:br>
              <a:rPr b="0" i="0" lang="en-US" sz="1100" u="none" cap="none" strike="noStrike">
                <a:solidFill>
                  <a:schemeClr val="dk1"/>
                </a:solidFill>
                <a:latin typeface="Courier New"/>
                <a:ea typeface="Courier New"/>
                <a:cs typeface="Courier New"/>
                <a:sym typeface="Courier New"/>
              </a:rPr>
            </a:br>
            <a:endParaRPr b="0" i="0" sz="1100" u="none" cap="none" strike="noStrike">
              <a:solidFill>
                <a:schemeClr val="dk1"/>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 pass 1</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for(int i = 0; i &lt; length; i+=8){</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access = bigArr[i];</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 pass 2</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for(int i = 0; i &lt; length; i+=8){</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access = bigArr[i];</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a:t>
            </a:r>
            <a:endParaRPr b="0" i="0" sz="1400" u="none" cap="none" strike="noStrike">
              <a:solidFill>
                <a:srgbClr val="000000"/>
              </a:solidFill>
              <a:latin typeface="Arial"/>
              <a:ea typeface="Arial"/>
              <a:cs typeface="Arial"/>
              <a:sym typeface="Arial"/>
            </a:endParaRPr>
          </a:p>
        </p:txBody>
      </p:sp>
      <p:sp>
        <p:nvSpPr>
          <p:cNvPr id="1662" name="Google Shape;1662;p80"/>
          <p:cNvSpPr/>
          <p:nvPr/>
        </p:nvSpPr>
        <p:spPr>
          <a:xfrm>
            <a:off x="628560" y="1000775"/>
            <a:ext cx="7886520"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chemeClr val="dk1"/>
                </a:solidFill>
                <a:latin typeface="Arial"/>
                <a:ea typeface="Arial"/>
                <a:cs typeface="Arial"/>
                <a:sym typeface="Arial"/>
              </a:rPr>
              <a:t>Consider a 32 KB cache in a 32 bit address space. The cache is 8-way associative and has 64 bytes per block. A LRU (Least Recently Used) replacement policy is used.</a:t>
            </a:r>
            <a:br>
              <a:rPr b="0" i="0" lang="en-US" sz="1600" u="none" cap="none" strike="noStrike">
                <a:solidFill>
                  <a:schemeClr val="dk1"/>
                </a:solidFill>
                <a:latin typeface="Arial"/>
                <a:ea typeface="Arial"/>
                <a:cs typeface="Arial"/>
                <a:sym typeface="Arial"/>
              </a:rPr>
            </a:br>
            <a:r>
              <a:rPr b="0" i="0" lang="en-US" sz="1600" u="none" cap="none" strike="noStrike">
                <a:solidFill>
                  <a:schemeClr val="dk1"/>
                </a:solidFill>
                <a:latin typeface="Arial"/>
                <a:ea typeface="Arial"/>
                <a:cs typeface="Arial"/>
                <a:sym typeface="Arial"/>
              </a:rPr>
              <a:t>What is the miss rate on </a:t>
            </a:r>
            <a:r>
              <a:rPr b="1" i="0" lang="en-US" sz="1600" u="none" cap="none" strike="noStrike">
                <a:solidFill>
                  <a:schemeClr val="dk1"/>
                </a:solidFill>
                <a:latin typeface="Arial"/>
                <a:ea typeface="Arial"/>
                <a:cs typeface="Arial"/>
                <a:sym typeface="Arial"/>
              </a:rPr>
              <a:t>‘pass 2’</a:t>
            </a:r>
            <a:r>
              <a:rPr b="0" i="0" lang="en-US" sz="1600" u="none" cap="none" strike="noStrike">
                <a:solidFill>
                  <a:schemeClr val="dk1"/>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7" name="Shape 1667"/>
        <p:cNvGrpSpPr/>
        <p:nvPr/>
      </p:nvGrpSpPr>
      <p:grpSpPr>
        <a:xfrm>
          <a:off x="0" y="0"/>
          <a:ext cx="0" cy="0"/>
          <a:chOff x="0" y="0"/>
          <a:chExt cx="0" cy="0"/>
        </a:xfrm>
      </p:grpSpPr>
      <p:sp>
        <p:nvSpPr>
          <p:cNvPr id="1668" name="Google Shape;1668;p81"/>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Cache Misses</a:t>
            </a:r>
            <a:endParaRPr b="0" i="0" sz="1350" u="none" cap="none" strike="noStrike">
              <a:solidFill>
                <a:srgbClr val="000000"/>
              </a:solidFill>
              <a:latin typeface="Arial"/>
              <a:ea typeface="Arial"/>
              <a:cs typeface="Arial"/>
              <a:sym typeface="Arial"/>
            </a:endParaRPr>
          </a:p>
        </p:txBody>
      </p:sp>
      <p:graphicFrame>
        <p:nvGraphicFramePr>
          <p:cNvPr id="1669" name="Google Shape;1669;p81"/>
          <p:cNvGraphicFramePr/>
          <p:nvPr/>
        </p:nvGraphicFramePr>
        <p:xfrm>
          <a:off x="5998680" y="2249640"/>
          <a:ext cx="3000000" cy="3000000"/>
        </p:xfrm>
        <a:graphic>
          <a:graphicData uri="http://schemas.openxmlformats.org/drawingml/2006/table">
            <a:tbl>
              <a:tblPr>
                <a:noFill/>
                <a:tableStyleId>{B458BCF9-2079-488C-B55C-AC60C8DF011B}</a:tableStyleId>
              </a:tblPr>
              <a:tblGrid>
                <a:gridCol w="372250"/>
                <a:gridCol w="1499400"/>
              </a:tblGrid>
              <a:tr h="384850">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82800" marL="82800"/>
                </a:tc>
                <a:tc>
                  <a:txBody>
                    <a:bodyPr/>
                    <a:lstStyle/>
                    <a:p>
                      <a:pPr indent="0" lvl="0" marL="0" marR="0" rtl="0" algn="ctr">
                        <a:lnSpc>
                          <a:spcPct val="100000"/>
                        </a:lnSpc>
                        <a:spcBef>
                          <a:spcPts val="0"/>
                        </a:spcBef>
                        <a:spcAft>
                          <a:spcPts val="0"/>
                        </a:spcAft>
                        <a:buClr>
                          <a:srgbClr val="000000"/>
                        </a:buClr>
                        <a:buSzPts val="1600"/>
                        <a:buFont typeface="Arial"/>
                        <a:buNone/>
                      </a:pPr>
                      <a:r>
                        <a:rPr b="0" lang="en-US" sz="1600" u="none" cap="none" strike="noStrike">
                          <a:solidFill>
                            <a:srgbClr val="000000"/>
                          </a:solidFill>
                          <a:latin typeface="Arial"/>
                          <a:ea typeface="Arial"/>
                          <a:cs typeface="Arial"/>
                          <a:sym typeface="Arial"/>
                        </a:rPr>
                        <a:t>Miss Rate</a:t>
                      </a:r>
                      <a:endParaRPr b="0" sz="1800" u="none" cap="none"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solidFill>
                            <a:srgbClr val="000000"/>
                          </a:solidFill>
                          <a:latin typeface="Arial"/>
                          <a:ea typeface="Arial"/>
                          <a:cs typeface="Arial"/>
                          <a:sym typeface="Arial"/>
                        </a:rPr>
                        <a:t>A</a:t>
                      </a:r>
                      <a:endParaRPr b="0" sz="1800" u="none" cap="none"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lang="en-US" sz="1500" u="none" cap="none" strike="noStrike">
                          <a:solidFill>
                            <a:srgbClr val="000000"/>
                          </a:solidFill>
                          <a:latin typeface="Arial"/>
                          <a:ea typeface="Arial"/>
                          <a:cs typeface="Arial"/>
                          <a:sym typeface="Arial"/>
                        </a:rPr>
                        <a:t>0 %</a:t>
                      </a:r>
                      <a:endParaRPr b="0" sz="1800" u="none" cap="none"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solidFill>
                            <a:srgbClr val="000000"/>
                          </a:solidFill>
                          <a:latin typeface="Arial"/>
                          <a:ea typeface="Arial"/>
                          <a:cs typeface="Arial"/>
                          <a:sym typeface="Arial"/>
                        </a:rPr>
                        <a:t>B</a:t>
                      </a:r>
                      <a:endParaRPr b="0" sz="1800" u="none" cap="none"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lang="en-US" sz="1500" u="none" cap="none" strike="noStrike">
                          <a:solidFill>
                            <a:srgbClr val="000000"/>
                          </a:solidFill>
                          <a:latin typeface="Arial"/>
                          <a:ea typeface="Arial"/>
                          <a:cs typeface="Arial"/>
                          <a:sym typeface="Arial"/>
                        </a:rPr>
                        <a:t>25 %</a:t>
                      </a:r>
                      <a:endParaRPr b="0" sz="1800" u="none" cap="none"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solidFill>
                            <a:srgbClr val="000000"/>
                          </a:solidFill>
                          <a:latin typeface="Arial"/>
                          <a:ea typeface="Arial"/>
                          <a:cs typeface="Arial"/>
                          <a:sym typeface="Arial"/>
                        </a:rPr>
                        <a:t>C</a:t>
                      </a:r>
                      <a:endParaRPr b="0" sz="1800" u="none" cap="none"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lang="en-US" sz="1500" u="none" cap="none" strike="noStrike">
                          <a:solidFill>
                            <a:srgbClr val="000000"/>
                          </a:solidFill>
                          <a:latin typeface="Arial"/>
                          <a:ea typeface="Arial"/>
                          <a:cs typeface="Arial"/>
                          <a:sym typeface="Arial"/>
                        </a:rPr>
                        <a:t>33 %</a:t>
                      </a:r>
                      <a:endParaRPr b="0" sz="1800" u="none" cap="none"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solidFill>
                            <a:srgbClr val="000000"/>
                          </a:solidFill>
                          <a:latin typeface="Arial"/>
                          <a:ea typeface="Arial"/>
                          <a:cs typeface="Arial"/>
                          <a:sym typeface="Arial"/>
                        </a:rPr>
                        <a:t>D</a:t>
                      </a:r>
                      <a:endParaRPr b="0" sz="1800" u="none" cap="none"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Arial"/>
                          <a:ea typeface="Arial"/>
                          <a:cs typeface="Arial"/>
                          <a:sym typeface="Arial"/>
                        </a:rPr>
                        <a:t>50 %</a:t>
                      </a:r>
                      <a:endParaRPr b="0" i="0" sz="1800" u="none" cap="none" strike="noStrike">
                        <a:solidFill>
                          <a:srgbClr val="000000"/>
                        </a:solidFill>
                        <a:latin typeface="Arial"/>
                        <a:ea typeface="Arial"/>
                        <a:cs typeface="Arial"/>
                        <a:sym typeface="Arial"/>
                      </a:endParaRPr>
                    </a:p>
                  </a:txBody>
                  <a:tcPr marT="45725" marB="45725" marR="82800" marL="82800"/>
                </a:tc>
              </a:tr>
              <a:tr h="385550">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solidFill>
                            <a:srgbClr val="000000"/>
                          </a:solidFill>
                          <a:latin typeface="Arial"/>
                          <a:ea typeface="Arial"/>
                          <a:cs typeface="Arial"/>
                          <a:sym typeface="Arial"/>
                        </a:rPr>
                        <a:t>E</a:t>
                      </a:r>
                      <a:endParaRPr b="0" sz="1800" u="none" cap="none"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Arial"/>
                          <a:ea typeface="Arial"/>
                          <a:cs typeface="Arial"/>
                          <a:sym typeface="Arial"/>
                        </a:rPr>
                        <a:t>66 %</a:t>
                      </a:r>
                      <a:endParaRPr b="0" i="0" sz="1800" u="none" cap="none" strike="noStrike">
                        <a:solidFill>
                          <a:srgbClr val="000000"/>
                        </a:solidFill>
                        <a:latin typeface="Arial"/>
                        <a:ea typeface="Arial"/>
                        <a:cs typeface="Arial"/>
                        <a:sym typeface="Arial"/>
                      </a:endParaRPr>
                    </a:p>
                  </a:txBody>
                  <a:tcPr marT="45725" marB="45725" marR="82800" marL="82800"/>
                </a:tc>
              </a:tr>
            </a:tbl>
          </a:graphicData>
        </a:graphic>
      </p:graphicFrame>
      <p:sp>
        <p:nvSpPr>
          <p:cNvPr id="1670" name="Google Shape;1670;p81"/>
          <p:cNvSpPr/>
          <p:nvPr/>
        </p:nvSpPr>
        <p:spPr>
          <a:xfrm>
            <a:off x="5998680" y="3781080"/>
            <a:ext cx="342360" cy="342360"/>
          </a:xfrm>
          <a:prstGeom prst="ellipse">
            <a:avLst/>
          </a:prstGeom>
          <a:noFill/>
          <a:ln cap="flat" cmpd="sng" w="57225">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71" name="Google Shape;1671;p81"/>
          <p:cNvSpPr/>
          <p:nvPr/>
        </p:nvSpPr>
        <p:spPr>
          <a:xfrm>
            <a:off x="628560" y="2004184"/>
            <a:ext cx="4572000" cy="3139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void muchAccessSoCacheWow(int *bigArr){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 48 KB array of ints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int length = (48*1024)/sizeof(int);</a:t>
            </a:r>
            <a:br>
              <a:rPr b="0" i="0" lang="en-US" sz="1100" u="none" cap="none" strike="noStrike">
                <a:solidFill>
                  <a:schemeClr val="dk1"/>
                </a:solidFill>
                <a:latin typeface="Courier New"/>
                <a:ea typeface="Courier New"/>
                <a:cs typeface="Courier New"/>
                <a:sym typeface="Courier New"/>
              </a:rPr>
            </a:br>
            <a:endParaRPr b="0" i="0" sz="1100" u="none" cap="none" strike="noStrike">
              <a:solidFill>
                <a:schemeClr val="dk1"/>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int access = 0;</a:t>
            </a:r>
            <a:br>
              <a:rPr b="0" i="0" lang="en-US" sz="1100" u="none" cap="none" strike="noStrike">
                <a:solidFill>
                  <a:schemeClr val="dk1"/>
                </a:solidFill>
                <a:latin typeface="Courier New"/>
                <a:ea typeface="Courier New"/>
                <a:cs typeface="Courier New"/>
                <a:sym typeface="Courier New"/>
              </a:rPr>
            </a:br>
            <a:endParaRPr b="0" i="0" sz="1100" u="none" cap="none" strike="noStrike">
              <a:solidFill>
                <a:schemeClr val="dk1"/>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 traverse array with stride 8</a:t>
            </a:r>
            <a:br>
              <a:rPr b="0" i="0" lang="en-US" sz="1100" u="none" cap="none" strike="noStrike">
                <a:solidFill>
                  <a:schemeClr val="dk1"/>
                </a:solidFill>
                <a:latin typeface="Courier New"/>
                <a:ea typeface="Courier New"/>
                <a:cs typeface="Courier New"/>
                <a:sym typeface="Courier New"/>
              </a:rPr>
            </a:br>
            <a:endParaRPr b="0" i="0" sz="1100" u="none" cap="none" strike="noStrike">
              <a:solidFill>
                <a:schemeClr val="dk1"/>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 pass 1</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for(int i = 0; i &lt; length; i+=8){</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access = bigArr[i];</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 pass 2</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for(int i = 0; i &lt; length; i+=8){</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access = bigArr[i];</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ourier New"/>
                <a:ea typeface="Courier New"/>
                <a:cs typeface="Courier New"/>
                <a:sym typeface="Courier New"/>
              </a:rPr>
              <a:t>}</a:t>
            </a:r>
            <a:endParaRPr b="0" i="0" sz="1400" u="none" cap="none" strike="noStrike">
              <a:solidFill>
                <a:srgbClr val="000000"/>
              </a:solidFill>
              <a:latin typeface="Arial"/>
              <a:ea typeface="Arial"/>
              <a:cs typeface="Arial"/>
              <a:sym typeface="Arial"/>
            </a:endParaRPr>
          </a:p>
        </p:txBody>
      </p:sp>
      <p:sp>
        <p:nvSpPr>
          <p:cNvPr id="1672" name="Google Shape;1672;p81"/>
          <p:cNvSpPr/>
          <p:nvPr/>
        </p:nvSpPr>
        <p:spPr>
          <a:xfrm>
            <a:off x="628560" y="1000775"/>
            <a:ext cx="7886520" cy="83099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chemeClr val="dk1"/>
                </a:solidFill>
                <a:latin typeface="Arial"/>
                <a:ea typeface="Arial"/>
                <a:cs typeface="Arial"/>
                <a:sym typeface="Arial"/>
              </a:rPr>
              <a:t>Consider a 32 KB cache in a 32 bit address space. The cache is 8-way associative and has 64 bytes per block. A LRU (Least Recently Used) replacement policy is used.</a:t>
            </a:r>
            <a:br>
              <a:rPr b="0" i="0" lang="en-US" sz="1600" u="none" cap="none" strike="noStrike">
                <a:solidFill>
                  <a:schemeClr val="dk1"/>
                </a:solidFill>
                <a:latin typeface="Arial"/>
                <a:ea typeface="Arial"/>
                <a:cs typeface="Arial"/>
                <a:sym typeface="Arial"/>
              </a:rPr>
            </a:br>
            <a:r>
              <a:rPr b="0" i="0" lang="en-US" sz="1600" u="none" cap="none" strike="noStrike">
                <a:solidFill>
                  <a:schemeClr val="dk1"/>
                </a:solidFill>
                <a:latin typeface="Arial"/>
                <a:ea typeface="Arial"/>
                <a:cs typeface="Arial"/>
                <a:sym typeface="Arial"/>
              </a:rPr>
              <a:t>What is the miss rate on </a:t>
            </a:r>
            <a:r>
              <a:rPr b="1" i="0" lang="en-US" sz="1600" u="none" cap="none" strike="noStrike">
                <a:solidFill>
                  <a:schemeClr val="dk1"/>
                </a:solidFill>
                <a:latin typeface="Arial"/>
                <a:ea typeface="Arial"/>
                <a:cs typeface="Arial"/>
                <a:sym typeface="Arial"/>
              </a:rPr>
              <a:t>‘pass 2’</a:t>
            </a:r>
            <a:r>
              <a:rPr b="0" i="0" lang="en-US" sz="1600" u="none" cap="none" strike="noStrike">
                <a:solidFill>
                  <a:schemeClr val="dk1"/>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1673" name="Google Shape;1673;p81"/>
          <p:cNvSpPr txBox="1"/>
          <p:nvPr/>
        </p:nvSpPr>
        <p:spPr>
          <a:xfrm>
            <a:off x="5080300" y="4663662"/>
            <a:ext cx="3708400" cy="36933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Arial"/>
                <a:ea typeface="Arial"/>
                <a:cs typeface="Arial"/>
                <a:sym typeface="Arial"/>
              </a:rPr>
              <a:t>Detailed explanation in Appendix!</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7" name="Shape 1677"/>
        <p:cNvGrpSpPr/>
        <p:nvPr/>
      </p:nvGrpSpPr>
      <p:grpSpPr>
        <a:xfrm>
          <a:off x="0" y="0"/>
          <a:ext cx="0" cy="0"/>
          <a:chOff x="0" y="0"/>
          <a:chExt cx="0" cy="0"/>
        </a:xfrm>
      </p:grpSpPr>
      <p:sp>
        <p:nvSpPr>
          <p:cNvPr id="1678" name="Google Shape;1678;p82"/>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Appendix: C Programming Style</a:t>
            </a:r>
            <a:endParaRPr b="0" i="0" sz="1350" u="none" cap="none" strike="noStrike">
              <a:solidFill>
                <a:srgbClr val="000000"/>
              </a:solidFill>
              <a:latin typeface="Arial"/>
              <a:ea typeface="Arial"/>
              <a:cs typeface="Arial"/>
              <a:sym typeface="Arial"/>
            </a:endParaRPr>
          </a:p>
        </p:txBody>
      </p:sp>
      <p:sp>
        <p:nvSpPr>
          <p:cNvPr id="1679" name="Google Shape;1679;p82"/>
          <p:cNvSpPr txBox="1"/>
          <p:nvPr/>
        </p:nvSpPr>
        <p:spPr>
          <a:xfrm>
            <a:off x="628560" y="1369080"/>
            <a:ext cx="8149680" cy="3263040"/>
          </a:xfrm>
          <a:prstGeom prst="rect">
            <a:avLst/>
          </a:prstGeom>
          <a:noFill/>
          <a:ln>
            <a:noFill/>
          </a:ln>
        </p:spPr>
        <p:txBody>
          <a:bodyPr anchorCtr="0" anchor="t" bIns="45700" lIns="91425" spcFirstLastPara="1" rIns="91425" wrap="square" tIns="45700">
            <a:noAutofit/>
          </a:bodyPr>
          <a:lstStyle/>
          <a:p>
            <a:pPr indent="-171000" lvl="0" marL="171360" marR="0" rtl="0" algn="l">
              <a:lnSpc>
                <a:spcPct val="100000"/>
              </a:lnSpc>
              <a:spcBef>
                <a:spcPts val="0"/>
              </a:spcBef>
              <a:spcAft>
                <a:spcPts val="0"/>
              </a:spcAft>
              <a:buClr>
                <a:srgbClr val="B80047"/>
              </a:buClr>
              <a:buSzPts val="1300"/>
              <a:buFont typeface="Arial"/>
              <a:buChar char="•"/>
            </a:pPr>
            <a:r>
              <a:rPr b="0" i="0" lang="en-US" sz="2000" u="none" cap="none" strike="noStrike">
                <a:solidFill>
                  <a:srgbClr val="000000"/>
                </a:solidFill>
                <a:latin typeface="Arial"/>
                <a:ea typeface="Arial"/>
                <a:cs typeface="Arial"/>
                <a:sym typeface="Arial"/>
              </a:rPr>
              <a:t>Properly document your code</a:t>
            </a:r>
            <a:endParaRPr b="0" i="0" sz="2100" u="none" cap="none" strike="noStrike">
              <a:solidFill>
                <a:srgbClr val="000000"/>
              </a:solidFill>
              <a:latin typeface="Arial"/>
              <a:ea typeface="Arial"/>
              <a:cs typeface="Arial"/>
              <a:sym typeface="Arial"/>
            </a:endParaRPr>
          </a:p>
          <a:p>
            <a:pPr indent="-171000" lvl="1" marL="514440" marR="0" rtl="0" algn="l">
              <a:lnSpc>
                <a:spcPct val="100000"/>
              </a:lnSpc>
              <a:spcBef>
                <a:spcPts val="0"/>
              </a:spcBef>
              <a:spcAft>
                <a:spcPts val="0"/>
              </a:spcAft>
              <a:buClr>
                <a:srgbClr val="B80047"/>
              </a:buClr>
              <a:buSzPts val="1040"/>
              <a:buFont typeface="Arial"/>
              <a:buChar char="•"/>
            </a:pPr>
            <a:r>
              <a:rPr b="0" i="0" lang="en-US" sz="1600" u="none" cap="none" strike="noStrike">
                <a:solidFill>
                  <a:srgbClr val="000000"/>
                </a:solidFill>
                <a:latin typeface="Arial"/>
                <a:ea typeface="Arial"/>
                <a:cs typeface="Arial"/>
                <a:sym typeface="Arial"/>
              </a:rPr>
              <a:t>Function + File header comments, overall operation of large blocks, any tricky bits</a:t>
            </a:r>
            <a:endParaRPr b="0" i="0" sz="1500" u="none" cap="none" strike="noStrike">
              <a:solidFill>
                <a:srgbClr val="000000"/>
              </a:solidFill>
              <a:latin typeface="Arial"/>
              <a:ea typeface="Arial"/>
              <a:cs typeface="Arial"/>
              <a:sym typeface="Arial"/>
            </a:endParaRPr>
          </a:p>
          <a:p>
            <a:pPr indent="-171000" lvl="0" marL="171360" marR="0" rtl="0" algn="l">
              <a:lnSpc>
                <a:spcPct val="100000"/>
              </a:lnSpc>
              <a:spcBef>
                <a:spcPts val="0"/>
              </a:spcBef>
              <a:spcAft>
                <a:spcPts val="0"/>
              </a:spcAft>
              <a:buClr>
                <a:srgbClr val="B80047"/>
              </a:buClr>
              <a:buSzPts val="1300"/>
              <a:buFont typeface="Arial"/>
              <a:buChar char="•"/>
            </a:pPr>
            <a:r>
              <a:rPr b="0" i="0" lang="en-US" sz="2000" u="none" cap="none" strike="noStrike">
                <a:solidFill>
                  <a:srgbClr val="000000"/>
                </a:solidFill>
                <a:latin typeface="Arial"/>
                <a:ea typeface="Arial"/>
                <a:cs typeface="Arial"/>
                <a:sym typeface="Arial"/>
              </a:rPr>
              <a:t>Write robust code – check error and failure conditions</a:t>
            </a:r>
            <a:endParaRPr b="0" i="0" sz="2100" u="none" cap="none" strike="noStrike">
              <a:solidFill>
                <a:srgbClr val="000000"/>
              </a:solidFill>
              <a:latin typeface="Arial"/>
              <a:ea typeface="Arial"/>
              <a:cs typeface="Arial"/>
              <a:sym typeface="Arial"/>
            </a:endParaRPr>
          </a:p>
          <a:p>
            <a:pPr indent="-171000" lvl="0" marL="171360" marR="0" rtl="0" algn="l">
              <a:lnSpc>
                <a:spcPct val="100000"/>
              </a:lnSpc>
              <a:spcBef>
                <a:spcPts val="0"/>
              </a:spcBef>
              <a:spcAft>
                <a:spcPts val="0"/>
              </a:spcAft>
              <a:buClr>
                <a:srgbClr val="B80047"/>
              </a:buClr>
              <a:buSzPts val="1300"/>
              <a:buFont typeface="Arial"/>
              <a:buChar char="•"/>
            </a:pPr>
            <a:r>
              <a:rPr b="0" i="0" lang="en-US" sz="2000" u="none" cap="none" strike="noStrike">
                <a:solidFill>
                  <a:srgbClr val="000000"/>
                </a:solidFill>
                <a:latin typeface="Arial"/>
                <a:ea typeface="Arial"/>
                <a:cs typeface="Arial"/>
                <a:sym typeface="Arial"/>
              </a:rPr>
              <a:t>Write modular code</a:t>
            </a:r>
            <a:endParaRPr b="0" i="0" sz="2100" u="none" cap="none" strike="noStrike">
              <a:solidFill>
                <a:srgbClr val="000000"/>
              </a:solidFill>
              <a:latin typeface="Arial"/>
              <a:ea typeface="Arial"/>
              <a:cs typeface="Arial"/>
              <a:sym typeface="Arial"/>
            </a:endParaRPr>
          </a:p>
          <a:p>
            <a:pPr indent="-171000" lvl="1" marL="514440" marR="0" rtl="0" algn="l">
              <a:lnSpc>
                <a:spcPct val="100000"/>
              </a:lnSpc>
              <a:spcBef>
                <a:spcPts val="0"/>
              </a:spcBef>
              <a:spcAft>
                <a:spcPts val="0"/>
              </a:spcAft>
              <a:buClr>
                <a:srgbClr val="B80047"/>
              </a:buClr>
              <a:buSzPts val="1040"/>
              <a:buFont typeface="Arial"/>
              <a:buChar char="•"/>
            </a:pPr>
            <a:r>
              <a:rPr b="0" i="0" lang="en-US" sz="1600" u="none" cap="none" strike="noStrike">
                <a:solidFill>
                  <a:srgbClr val="000000"/>
                </a:solidFill>
                <a:latin typeface="Arial"/>
                <a:ea typeface="Arial"/>
                <a:cs typeface="Arial"/>
                <a:sym typeface="Arial"/>
              </a:rPr>
              <a:t>Use interfaces for data structures, e.g. create/insert/remove/free functions for a linked list</a:t>
            </a:r>
            <a:endParaRPr b="0" i="0" sz="1500" u="none" cap="none" strike="noStrike">
              <a:solidFill>
                <a:srgbClr val="000000"/>
              </a:solidFill>
              <a:latin typeface="Arial"/>
              <a:ea typeface="Arial"/>
              <a:cs typeface="Arial"/>
              <a:sym typeface="Arial"/>
            </a:endParaRPr>
          </a:p>
          <a:p>
            <a:pPr indent="-171000" lvl="1" marL="514440" marR="0" rtl="0" algn="l">
              <a:lnSpc>
                <a:spcPct val="100000"/>
              </a:lnSpc>
              <a:spcBef>
                <a:spcPts val="0"/>
              </a:spcBef>
              <a:spcAft>
                <a:spcPts val="0"/>
              </a:spcAft>
              <a:buClr>
                <a:srgbClr val="B80047"/>
              </a:buClr>
              <a:buSzPts val="1040"/>
              <a:buFont typeface="Arial"/>
              <a:buChar char="•"/>
            </a:pPr>
            <a:r>
              <a:rPr b="0" i="0" lang="en-US" sz="1600" u="none" cap="none" strike="noStrike">
                <a:solidFill>
                  <a:srgbClr val="000000"/>
                </a:solidFill>
                <a:latin typeface="Arial"/>
                <a:ea typeface="Arial"/>
                <a:cs typeface="Arial"/>
                <a:sym typeface="Arial"/>
              </a:rPr>
              <a:t>No magic numbers – use </a:t>
            </a:r>
            <a:r>
              <a:rPr b="0" i="0" lang="en-US" sz="1600" u="none" cap="none" strike="noStrike">
                <a:solidFill>
                  <a:srgbClr val="000000"/>
                </a:solidFill>
                <a:latin typeface="Courier New"/>
                <a:ea typeface="Courier New"/>
                <a:cs typeface="Courier New"/>
                <a:sym typeface="Courier New"/>
              </a:rPr>
              <a:t>#define </a:t>
            </a:r>
            <a:r>
              <a:rPr b="0" i="0" lang="en-US" sz="1600" u="none" cap="none" strike="noStrike">
                <a:solidFill>
                  <a:srgbClr val="000000"/>
                </a:solidFill>
                <a:latin typeface="Arial"/>
                <a:ea typeface="Arial"/>
                <a:cs typeface="Arial"/>
                <a:sym typeface="Arial"/>
              </a:rPr>
              <a:t>or </a:t>
            </a:r>
            <a:r>
              <a:rPr b="0" i="0" lang="en-US" sz="1600" u="none" cap="none" strike="noStrike">
                <a:solidFill>
                  <a:srgbClr val="000000"/>
                </a:solidFill>
                <a:latin typeface="Courier New"/>
                <a:ea typeface="Courier New"/>
                <a:cs typeface="Courier New"/>
                <a:sym typeface="Courier New"/>
              </a:rPr>
              <a:t>static const</a:t>
            </a:r>
            <a:endParaRPr b="0" i="0" sz="1500" u="none" cap="none" strike="noStrike">
              <a:solidFill>
                <a:srgbClr val="000000"/>
              </a:solidFill>
              <a:latin typeface="Courier New"/>
              <a:ea typeface="Courier New"/>
              <a:cs typeface="Courier New"/>
              <a:sym typeface="Courier New"/>
            </a:endParaRPr>
          </a:p>
          <a:p>
            <a:pPr indent="-171000" lvl="0" marL="171360" marR="0" rtl="0" algn="l">
              <a:lnSpc>
                <a:spcPct val="100000"/>
              </a:lnSpc>
              <a:spcBef>
                <a:spcPts val="0"/>
              </a:spcBef>
              <a:spcAft>
                <a:spcPts val="0"/>
              </a:spcAft>
              <a:buClr>
                <a:srgbClr val="B80047"/>
              </a:buClr>
              <a:buSzPts val="1300"/>
              <a:buFont typeface="Arial"/>
              <a:buChar char="•"/>
            </a:pPr>
            <a:r>
              <a:rPr b="0" i="0" lang="en-US" sz="2000" u="none" cap="none" strike="noStrike">
                <a:solidFill>
                  <a:srgbClr val="000000"/>
                </a:solidFill>
                <a:latin typeface="Arial"/>
                <a:ea typeface="Arial"/>
                <a:cs typeface="Arial"/>
                <a:sym typeface="Arial"/>
              </a:rPr>
              <a:t>Formatting</a:t>
            </a:r>
            <a:endParaRPr b="0" i="0" sz="2100" u="none" cap="none" strike="noStrike">
              <a:solidFill>
                <a:srgbClr val="000000"/>
              </a:solidFill>
              <a:latin typeface="Arial"/>
              <a:ea typeface="Arial"/>
              <a:cs typeface="Arial"/>
              <a:sym typeface="Arial"/>
            </a:endParaRPr>
          </a:p>
          <a:p>
            <a:pPr indent="-171000" lvl="1" marL="514440" marR="0" rtl="0" algn="l">
              <a:lnSpc>
                <a:spcPct val="100000"/>
              </a:lnSpc>
              <a:spcBef>
                <a:spcPts val="0"/>
              </a:spcBef>
              <a:spcAft>
                <a:spcPts val="0"/>
              </a:spcAft>
              <a:buClr>
                <a:srgbClr val="B80047"/>
              </a:buClr>
              <a:buSzPts val="1040"/>
              <a:buFont typeface="Arial"/>
              <a:buChar char="•"/>
            </a:pPr>
            <a:r>
              <a:rPr b="0" i="0" lang="en-US" sz="1600" u="none" cap="none" strike="noStrike">
                <a:solidFill>
                  <a:srgbClr val="000000"/>
                </a:solidFill>
                <a:latin typeface="Arial"/>
                <a:ea typeface="Arial"/>
                <a:cs typeface="Arial"/>
                <a:sym typeface="Arial"/>
              </a:rPr>
              <a:t>80 characters per line (use Autolab’s highlight feature to double-check)</a:t>
            </a:r>
            <a:endParaRPr b="0" i="0" sz="1500" u="none" cap="none" strike="noStrike">
              <a:solidFill>
                <a:srgbClr val="000000"/>
              </a:solidFill>
              <a:latin typeface="Arial"/>
              <a:ea typeface="Arial"/>
              <a:cs typeface="Arial"/>
              <a:sym typeface="Arial"/>
            </a:endParaRPr>
          </a:p>
          <a:p>
            <a:pPr indent="-171000" lvl="1" marL="514440" marR="0" rtl="0" algn="l">
              <a:lnSpc>
                <a:spcPct val="100000"/>
              </a:lnSpc>
              <a:spcBef>
                <a:spcPts val="0"/>
              </a:spcBef>
              <a:spcAft>
                <a:spcPts val="0"/>
              </a:spcAft>
              <a:buClr>
                <a:srgbClr val="B80047"/>
              </a:buClr>
              <a:buSzPts val="1040"/>
              <a:buFont typeface="Arial"/>
              <a:buChar char="•"/>
            </a:pPr>
            <a:r>
              <a:rPr b="0" i="0" lang="en-US" sz="1600" u="none" cap="none" strike="noStrike">
                <a:solidFill>
                  <a:srgbClr val="000000"/>
                </a:solidFill>
                <a:latin typeface="Arial"/>
                <a:ea typeface="Arial"/>
                <a:cs typeface="Arial"/>
                <a:sym typeface="Arial"/>
              </a:rPr>
              <a:t>Consistent braces and whitespace</a:t>
            </a:r>
            <a:endParaRPr b="0" i="0" sz="1500" u="none" cap="none" strike="noStrike">
              <a:solidFill>
                <a:srgbClr val="000000"/>
              </a:solidFill>
              <a:latin typeface="Arial"/>
              <a:ea typeface="Arial"/>
              <a:cs typeface="Arial"/>
              <a:sym typeface="Arial"/>
            </a:endParaRPr>
          </a:p>
          <a:p>
            <a:pPr indent="-171000" lvl="0" marL="171359" marR="0" rtl="0" algn="l">
              <a:lnSpc>
                <a:spcPct val="100000"/>
              </a:lnSpc>
              <a:spcBef>
                <a:spcPts val="0"/>
              </a:spcBef>
              <a:spcAft>
                <a:spcPts val="0"/>
              </a:spcAft>
              <a:buClr>
                <a:srgbClr val="B80047"/>
              </a:buClr>
              <a:buSzPts val="1300"/>
              <a:buFont typeface="Arial"/>
              <a:buChar char="•"/>
            </a:pPr>
            <a:r>
              <a:rPr b="0" i="0" lang="en-US" sz="2000" u="none" cap="none" strike="noStrike">
                <a:solidFill>
                  <a:srgbClr val="000000"/>
                </a:solidFill>
                <a:latin typeface="Arial"/>
                <a:ea typeface="Arial"/>
                <a:cs typeface="Arial"/>
                <a:sym typeface="Arial"/>
              </a:rPr>
              <a:t>No memory or file descriptor leaks</a:t>
            </a:r>
            <a:endParaRPr b="0" i="0" sz="2100" u="none" cap="none" strike="noStrike">
              <a:solidFill>
                <a:srgbClr val="000000"/>
              </a:solidFill>
              <a:latin typeface="Arial"/>
              <a:ea typeface="Arial"/>
              <a:cs typeface="Arial"/>
              <a:sym typeface="Arial"/>
            </a:endParaRPr>
          </a:p>
        </p:txBody>
      </p:sp>
    </p:spTree>
  </p:cSld>
  <p:clrMapOvr>
    <a:masterClrMapping/>
  </p:clrMapOvr>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3" name="Shape 1683"/>
        <p:cNvGrpSpPr/>
        <p:nvPr/>
      </p:nvGrpSpPr>
      <p:grpSpPr>
        <a:xfrm>
          <a:off x="0" y="0"/>
          <a:ext cx="0" cy="0"/>
          <a:chOff x="0" y="0"/>
          <a:chExt cx="0" cy="0"/>
        </a:xfrm>
      </p:grpSpPr>
      <p:sp>
        <p:nvSpPr>
          <p:cNvPr id="1684" name="Google Shape;1684;p83"/>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Appendix: Git Usage</a:t>
            </a:r>
            <a:endParaRPr b="0" i="0" sz="1350" u="none" cap="none" strike="noStrike">
              <a:solidFill>
                <a:srgbClr val="000000"/>
              </a:solidFill>
              <a:latin typeface="Arial"/>
              <a:ea typeface="Arial"/>
              <a:cs typeface="Arial"/>
              <a:sym typeface="Arial"/>
            </a:endParaRPr>
          </a:p>
        </p:txBody>
      </p:sp>
      <p:sp>
        <p:nvSpPr>
          <p:cNvPr id="1685" name="Google Shape;1685;p83"/>
          <p:cNvSpPr txBox="1"/>
          <p:nvPr/>
        </p:nvSpPr>
        <p:spPr>
          <a:xfrm>
            <a:off x="628560" y="1369080"/>
            <a:ext cx="8149680" cy="3263040"/>
          </a:xfrm>
          <a:prstGeom prst="rect">
            <a:avLst/>
          </a:prstGeom>
          <a:noFill/>
          <a:ln>
            <a:noFill/>
          </a:ln>
        </p:spPr>
        <p:txBody>
          <a:bodyPr anchorCtr="0" anchor="t" bIns="45700" lIns="91425" spcFirstLastPara="1" rIns="91425" wrap="square" tIns="45700">
            <a:noAutofit/>
          </a:bodyPr>
          <a:lstStyle/>
          <a:p>
            <a:pPr indent="-171000" lvl="0" marL="171360" marR="0" rtl="0" algn="l">
              <a:lnSpc>
                <a:spcPct val="100000"/>
              </a:lnSpc>
              <a:spcBef>
                <a:spcPts val="0"/>
              </a:spcBef>
              <a:spcAft>
                <a:spcPts val="0"/>
              </a:spcAft>
              <a:buClr>
                <a:srgbClr val="B80047"/>
              </a:buClr>
              <a:buSzPts val="1365"/>
              <a:buFont typeface="Arial"/>
              <a:buChar char="•"/>
            </a:pPr>
            <a:r>
              <a:rPr b="0" i="0" lang="en-US" sz="2100" u="none" cap="none" strike="noStrike">
                <a:solidFill>
                  <a:srgbClr val="000000"/>
                </a:solidFill>
                <a:latin typeface="Arial"/>
                <a:ea typeface="Arial"/>
                <a:cs typeface="Arial"/>
                <a:sym typeface="Arial"/>
              </a:rPr>
              <a:t>Commit early and often!</a:t>
            </a:r>
            <a:endParaRPr b="0" i="0" sz="1400" u="none" cap="none" strike="noStrike">
              <a:solidFill>
                <a:srgbClr val="000000"/>
              </a:solidFill>
              <a:latin typeface="Arial"/>
              <a:ea typeface="Arial"/>
              <a:cs typeface="Arial"/>
              <a:sym typeface="Arial"/>
            </a:endParaRPr>
          </a:p>
          <a:p>
            <a:pPr indent="-170999" lvl="1" marL="628560" marR="0" rtl="0" algn="l">
              <a:lnSpc>
                <a:spcPct val="100000"/>
              </a:lnSpc>
              <a:spcBef>
                <a:spcPts val="0"/>
              </a:spcBef>
              <a:spcAft>
                <a:spcPts val="0"/>
              </a:spcAft>
              <a:buClr>
                <a:srgbClr val="B80047"/>
              </a:buClr>
              <a:buSzPts val="1170"/>
              <a:buFont typeface="Arial"/>
              <a:buChar char="•"/>
            </a:pPr>
            <a:r>
              <a:rPr b="0" i="0" lang="en-US" sz="1800" u="none" cap="none" strike="noStrike">
                <a:solidFill>
                  <a:srgbClr val="000000"/>
                </a:solidFill>
                <a:latin typeface="Arial"/>
                <a:ea typeface="Arial"/>
                <a:cs typeface="Arial"/>
                <a:sym typeface="Arial"/>
              </a:rPr>
              <a:t>At minimum at every major milestone</a:t>
            </a:r>
            <a:endParaRPr b="0" i="0" sz="1400" u="none" cap="none" strike="noStrike">
              <a:solidFill>
                <a:srgbClr val="000000"/>
              </a:solidFill>
              <a:latin typeface="Arial"/>
              <a:ea typeface="Arial"/>
              <a:cs typeface="Arial"/>
              <a:sym typeface="Arial"/>
            </a:endParaRPr>
          </a:p>
          <a:p>
            <a:pPr indent="-170999" lvl="1" marL="628560" marR="0" rtl="0" algn="l">
              <a:lnSpc>
                <a:spcPct val="100000"/>
              </a:lnSpc>
              <a:spcBef>
                <a:spcPts val="0"/>
              </a:spcBef>
              <a:spcAft>
                <a:spcPts val="0"/>
              </a:spcAft>
              <a:buClr>
                <a:srgbClr val="B80047"/>
              </a:buClr>
              <a:buSzPts val="1170"/>
              <a:buFont typeface="Arial"/>
              <a:buChar char="•"/>
            </a:pPr>
            <a:r>
              <a:rPr b="0" i="0" lang="en-US" sz="1800" u="none" cap="none" strike="noStrike">
                <a:solidFill>
                  <a:srgbClr val="000000"/>
                </a:solidFill>
                <a:latin typeface="Arial"/>
                <a:ea typeface="Arial"/>
                <a:cs typeface="Arial"/>
                <a:sym typeface="Arial"/>
              </a:rPr>
              <a:t>Commits don’t cost anything!</a:t>
            </a:r>
            <a:endParaRPr b="0" i="0" sz="1400" u="none" cap="none" strike="noStrike">
              <a:solidFill>
                <a:srgbClr val="000000"/>
              </a:solidFill>
              <a:latin typeface="Arial"/>
              <a:ea typeface="Arial"/>
              <a:cs typeface="Arial"/>
              <a:sym typeface="Arial"/>
            </a:endParaRPr>
          </a:p>
          <a:p>
            <a:pPr indent="-96705" lvl="1" marL="628560" marR="0" rtl="0" algn="l">
              <a:lnSpc>
                <a:spcPct val="100000"/>
              </a:lnSpc>
              <a:spcBef>
                <a:spcPts val="0"/>
              </a:spcBef>
              <a:spcAft>
                <a:spcPts val="0"/>
              </a:spcAft>
              <a:buClr>
                <a:srgbClr val="B80047"/>
              </a:buClr>
              <a:buSzPts val="1170"/>
              <a:buFont typeface="Arial"/>
              <a:buNone/>
            </a:pPr>
            <a:r>
              <a:t/>
            </a:r>
            <a:endParaRPr b="0" i="0" sz="1800" u="none" cap="none" strike="noStrike">
              <a:solidFill>
                <a:srgbClr val="000000"/>
              </a:solidFill>
              <a:latin typeface="Arial"/>
              <a:ea typeface="Arial"/>
              <a:cs typeface="Arial"/>
              <a:sym typeface="Arial"/>
            </a:endParaRPr>
          </a:p>
          <a:p>
            <a:pPr indent="-171000" lvl="0" marL="171360" marR="0" rtl="0" algn="l">
              <a:lnSpc>
                <a:spcPct val="100000"/>
              </a:lnSpc>
              <a:spcBef>
                <a:spcPts val="0"/>
              </a:spcBef>
              <a:spcAft>
                <a:spcPts val="0"/>
              </a:spcAft>
              <a:buClr>
                <a:srgbClr val="B80047"/>
              </a:buClr>
              <a:buSzPts val="1365"/>
              <a:buFont typeface="Arial"/>
              <a:buChar char="•"/>
            </a:pPr>
            <a:r>
              <a:rPr b="0" i="0" lang="en-US" sz="2100" u="none" cap="none" strike="noStrike">
                <a:solidFill>
                  <a:srgbClr val="000000"/>
                </a:solidFill>
                <a:latin typeface="Arial"/>
                <a:ea typeface="Arial"/>
                <a:cs typeface="Arial"/>
                <a:sym typeface="Arial"/>
              </a:rPr>
              <a:t>Popular stylistic conventions</a:t>
            </a:r>
            <a:endParaRPr b="0" i="0" sz="1400" u="none" cap="none" strike="noStrike">
              <a:solidFill>
                <a:srgbClr val="000000"/>
              </a:solidFill>
              <a:latin typeface="Arial"/>
              <a:ea typeface="Arial"/>
              <a:cs typeface="Arial"/>
              <a:sym typeface="Arial"/>
            </a:endParaRPr>
          </a:p>
          <a:p>
            <a:pPr indent="-170999" lvl="1" marL="628560" marR="0" rtl="0" algn="l">
              <a:lnSpc>
                <a:spcPct val="100000"/>
              </a:lnSpc>
              <a:spcBef>
                <a:spcPts val="0"/>
              </a:spcBef>
              <a:spcAft>
                <a:spcPts val="0"/>
              </a:spcAft>
              <a:buClr>
                <a:srgbClr val="B80047"/>
              </a:buClr>
              <a:buSzPts val="1170"/>
              <a:buFont typeface="Arial"/>
              <a:buChar char="•"/>
            </a:pPr>
            <a:r>
              <a:rPr b="0" i="0" lang="en-US" sz="1800" u="none" cap="none" strike="noStrike">
                <a:solidFill>
                  <a:srgbClr val="000000"/>
                </a:solidFill>
                <a:latin typeface="Arial"/>
                <a:ea typeface="Arial"/>
                <a:cs typeface="Arial"/>
                <a:sym typeface="Arial"/>
              </a:rPr>
              <a:t>Branches: short, descriptive names</a:t>
            </a:r>
            <a:endParaRPr b="0" i="0" sz="1400" u="none" cap="none" strike="noStrike">
              <a:solidFill>
                <a:srgbClr val="000000"/>
              </a:solidFill>
              <a:latin typeface="Arial"/>
              <a:ea typeface="Arial"/>
              <a:cs typeface="Arial"/>
              <a:sym typeface="Arial"/>
            </a:endParaRPr>
          </a:p>
          <a:p>
            <a:pPr indent="-170999" lvl="1" marL="628560" marR="0" rtl="0" algn="l">
              <a:lnSpc>
                <a:spcPct val="100000"/>
              </a:lnSpc>
              <a:spcBef>
                <a:spcPts val="0"/>
              </a:spcBef>
              <a:spcAft>
                <a:spcPts val="0"/>
              </a:spcAft>
              <a:buClr>
                <a:srgbClr val="B80047"/>
              </a:buClr>
              <a:buSzPts val="1170"/>
              <a:buFont typeface="Arial"/>
              <a:buChar char="•"/>
            </a:pPr>
            <a:r>
              <a:rPr b="0" i="0" lang="en-US" sz="1800" u="none" cap="none" strike="noStrike">
                <a:solidFill>
                  <a:srgbClr val="000000"/>
                </a:solidFill>
                <a:latin typeface="Arial"/>
                <a:ea typeface="Arial"/>
                <a:cs typeface="Arial"/>
                <a:sym typeface="Arial"/>
              </a:rPr>
              <a:t>Commits: A single, logical change. Split large changes into multiple commits.</a:t>
            </a:r>
            <a:endParaRPr b="0" i="0" sz="1400" u="none" cap="none" strike="noStrike">
              <a:solidFill>
                <a:srgbClr val="000000"/>
              </a:solidFill>
              <a:latin typeface="Arial"/>
              <a:ea typeface="Arial"/>
              <a:cs typeface="Arial"/>
              <a:sym typeface="Arial"/>
            </a:endParaRPr>
          </a:p>
          <a:p>
            <a:pPr indent="-170999" lvl="1" marL="628560" marR="0" rtl="0" algn="l">
              <a:lnSpc>
                <a:spcPct val="100000"/>
              </a:lnSpc>
              <a:spcBef>
                <a:spcPts val="0"/>
              </a:spcBef>
              <a:spcAft>
                <a:spcPts val="0"/>
              </a:spcAft>
              <a:buClr>
                <a:srgbClr val="B80047"/>
              </a:buClr>
              <a:buSzPts val="1170"/>
              <a:buFont typeface="Arial"/>
              <a:buChar char="•"/>
            </a:pPr>
            <a:r>
              <a:rPr b="0" i="0" lang="en-US" sz="1800" u="none" cap="none" strike="noStrike">
                <a:solidFill>
                  <a:srgbClr val="000000"/>
                </a:solidFill>
                <a:latin typeface="Arial"/>
                <a:ea typeface="Arial"/>
                <a:cs typeface="Arial"/>
                <a:sym typeface="Arial"/>
              </a:rPr>
              <a:t>Messages:</a:t>
            </a:r>
            <a:endParaRPr b="0" i="0" sz="1400" u="none" cap="none" strike="noStrike">
              <a:solidFill>
                <a:srgbClr val="000000"/>
              </a:solidFill>
              <a:latin typeface="Arial"/>
              <a:ea typeface="Arial"/>
              <a:cs typeface="Arial"/>
              <a:sym typeface="Arial"/>
            </a:endParaRPr>
          </a:p>
          <a:p>
            <a:pPr indent="-171000" lvl="2" marL="1085760" marR="0" rtl="0" algn="l">
              <a:lnSpc>
                <a:spcPct val="100000"/>
              </a:lnSpc>
              <a:spcBef>
                <a:spcPts val="0"/>
              </a:spcBef>
              <a:spcAft>
                <a:spcPts val="0"/>
              </a:spcAft>
              <a:buClr>
                <a:srgbClr val="B80047"/>
              </a:buClr>
              <a:buSzPts val="1170"/>
              <a:buFont typeface="Arial"/>
              <a:buChar char="•"/>
            </a:pPr>
            <a:r>
              <a:rPr b="0" i="0" lang="en-US" sz="1800" u="none" cap="none" strike="noStrike">
                <a:solidFill>
                  <a:srgbClr val="000000"/>
                </a:solidFill>
                <a:latin typeface="Arial"/>
                <a:ea typeface="Arial"/>
                <a:cs typeface="Arial"/>
                <a:sym typeface="Arial"/>
              </a:rPr>
              <a:t>Summary: Descriptive, yet succinct</a:t>
            </a:r>
            <a:endParaRPr b="0" i="0" sz="1400" u="none" cap="none" strike="noStrike">
              <a:solidFill>
                <a:srgbClr val="000000"/>
              </a:solidFill>
              <a:latin typeface="Arial"/>
              <a:ea typeface="Arial"/>
              <a:cs typeface="Arial"/>
              <a:sym typeface="Arial"/>
            </a:endParaRPr>
          </a:p>
          <a:p>
            <a:pPr indent="-171000" lvl="2" marL="1085760" marR="0" rtl="0" algn="l">
              <a:lnSpc>
                <a:spcPct val="100000"/>
              </a:lnSpc>
              <a:spcBef>
                <a:spcPts val="0"/>
              </a:spcBef>
              <a:spcAft>
                <a:spcPts val="0"/>
              </a:spcAft>
              <a:buClr>
                <a:srgbClr val="B80047"/>
              </a:buClr>
              <a:buSzPts val="1170"/>
              <a:buFont typeface="Arial"/>
              <a:buChar char="•"/>
            </a:pPr>
            <a:r>
              <a:rPr b="0" i="0" lang="en-US" sz="1800" u="none" cap="none" strike="noStrike">
                <a:solidFill>
                  <a:srgbClr val="000000"/>
                </a:solidFill>
                <a:latin typeface="Arial"/>
                <a:ea typeface="Arial"/>
                <a:cs typeface="Arial"/>
                <a:sym typeface="Arial"/>
              </a:rPr>
              <a:t>Body: More detailed description on </a:t>
            </a:r>
            <a:r>
              <a:rPr b="1" i="0" lang="en-US" sz="1800" u="none" cap="none" strike="noStrike">
                <a:solidFill>
                  <a:srgbClr val="000000"/>
                </a:solidFill>
                <a:latin typeface="Arial"/>
                <a:ea typeface="Arial"/>
                <a:cs typeface="Arial"/>
                <a:sym typeface="Arial"/>
              </a:rPr>
              <a:t>what</a:t>
            </a:r>
            <a:r>
              <a:rPr b="0" i="0" lang="en-US" sz="1800" u="none" cap="none" strike="noStrike">
                <a:solidFill>
                  <a:srgbClr val="000000"/>
                </a:solidFill>
                <a:latin typeface="Arial"/>
                <a:ea typeface="Arial"/>
                <a:cs typeface="Arial"/>
                <a:sym typeface="Arial"/>
              </a:rPr>
              <a:t> you changed, </a:t>
            </a:r>
            <a:r>
              <a:rPr b="1" i="0" lang="en-US" sz="1800" u="none" cap="none" strike="noStrike">
                <a:solidFill>
                  <a:srgbClr val="000000"/>
                </a:solidFill>
                <a:latin typeface="Arial"/>
                <a:ea typeface="Arial"/>
                <a:cs typeface="Arial"/>
                <a:sym typeface="Arial"/>
              </a:rPr>
              <a:t>why</a:t>
            </a:r>
            <a:r>
              <a:rPr b="0" i="0" lang="en-US" sz="1800" u="none" cap="none" strike="noStrike">
                <a:solidFill>
                  <a:srgbClr val="000000"/>
                </a:solidFill>
                <a:latin typeface="Arial"/>
                <a:ea typeface="Arial"/>
                <a:cs typeface="Arial"/>
                <a:sym typeface="Arial"/>
              </a:rPr>
              <a:t> you changed it, and what </a:t>
            </a:r>
            <a:r>
              <a:rPr b="1" i="0" lang="en-US" sz="1800" u="none" cap="none" strike="noStrike">
                <a:solidFill>
                  <a:srgbClr val="000000"/>
                </a:solidFill>
                <a:latin typeface="Arial"/>
                <a:ea typeface="Arial"/>
                <a:cs typeface="Arial"/>
                <a:sym typeface="Arial"/>
              </a:rPr>
              <a:t>side effects</a:t>
            </a:r>
            <a:r>
              <a:rPr b="0" i="0" lang="en-US" sz="1800" u="none" cap="none" strike="noStrike">
                <a:solidFill>
                  <a:srgbClr val="000000"/>
                </a:solidFill>
                <a:latin typeface="Arial"/>
                <a:ea typeface="Arial"/>
                <a:cs typeface="Arial"/>
                <a:sym typeface="Arial"/>
              </a:rPr>
              <a:t> it may have</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9" name="Shape 1689"/>
        <p:cNvGrpSpPr/>
        <p:nvPr/>
      </p:nvGrpSpPr>
      <p:grpSpPr>
        <a:xfrm>
          <a:off x="0" y="0"/>
          <a:ext cx="0" cy="0"/>
          <a:chOff x="0" y="0"/>
          <a:chExt cx="0" cy="0"/>
        </a:xfrm>
      </p:grpSpPr>
      <p:sp>
        <p:nvSpPr>
          <p:cNvPr id="1690" name="Google Shape;1690;p84"/>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Appendix: Parsing Input with fscanf</a:t>
            </a:r>
            <a:endParaRPr b="0" i="0" sz="1350" u="none" cap="none" strike="noStrike">
              <a:solidFill>
                <a:srgbClr val="000000"/>
              </a:solidFill>
              <a:latin typeface="Arial"/>
              <a:ea typeface="Arial"/>
              <a:cs typeface="Arial"/>
              <a:sym typeface="Arial"/>
            </a:endParaRPr>
          </a:p>
        </p:txBody>
      </p:sp>
      <p:sp>
        <p:nvSpPr>
          <p:cNvPr id="1691" name="Google Shape;1691;p84"/>
          <p:cNvSpPr txBox="1"/>
          <p:nvPr/>
        </p:nvSpPr>
        <p:spPr>
          <a:xfrm>
            <a:off x="628560" y="1267919"/>
            <a:ext cx="7886520" cy="3744951"/>
          </a:xfrm>
          <a:prstGeom prst="rect">
            <a:avLst/>
          </a:prstGeom>
          <a:noFill/>
          <a:ln>
            <a:noFill/>
          </a:ln>
        </p:spPr>
        <p:txBody>
          <a:bodyPr anchorCtr="0" anchor="t" bIns="45700" lIns="91425" spcFirstLastPara="1" rIns="91425" wrap="square" tIns="45700">
            <a:noAutofit/>
          </a:bodyPr>
          <a:lstStyle/>
          <a:p>
            <a:pPr indent="-171000" lvl="0" marL="171360" marR="0" rtl="0" algn="l">
              <a:lnSpc>
                <a:spcPct val="90000"/>
              </a:lnSpc>
              <a:spcBef>
                <a:spcPts val="0"/>
              </a:spcBef>
              <a:spcAft>
                <a:spcPts val="0"/>
              </a:spcAft>
              <a:buClr>
                <a:srgbClr val="000000"/>
              </a:buClr>
              <a:buSzPts val="2100"/>
              <a:buFont typeface="Arial"/>
              <a:buChar char="•"/>
            </a:pPr>
            <a:r>
              <a:rPr b="0" i="0" lang="en-US" sz="2100" u="none" cap="none" strike="noStrike">
                <a:solidFill>
                  <a:srgbClr val="000000"/>
                </a:solidFill>
                <a:latin typeface="Calibri"/>
                <a:ea typeface="Calibri"/>
                <a:cs typeface="Calibri"/>
                <a:sym typeface="Calibri"/>
              </a:rPr>
              <a:t>fscanf(FILE *stream, const char *format, …)</a:t>
            </a:r>
            <a:endParaRPr b="0" i="0" sz="1400" u="none" cap="none" strike="noStrike">
              <a:solidFill>
                <a:srgbClr val="000000"/>
              </a:solidFill>
              <a:latin typeface="Arial"/>
              <a:ea typeface="Arial"/>
              <a:cs typeface="Arial"/>
              <a:sym typeface="Arial"/>
            </a:endParaRPr>
          </a:p>
          <a:p>
            <a:pPr indent="-170999" lvl="1" marL="628560" marR="0" rtl="0" algn="l">
              <a:lnSpc>
                <a:spcPct val="90000"/>
              </a:lnSpc>
              <a:spcBef>
                <a:spcPts val="0"/>
              </a:spcBef>
              <a:spcAft>
                <a:spcPts val="0"/>
              </a:spcAft>
              <a:buClr>
                <a:srgbClr val="000000"/>
              </a:buClr>
              <a:buSzPts val="2100"/>
              <a:buFont typeface="Arial"/>
              <a:buChar char="•"/>
            </a:pPr>
            <a:r>
              <a:rPr b="0" i="0" lang="en-US" sz="2100" u="none" cap="none" strike="noStrike">
                <a:solidFill>
                  <a:srgbClr val="000000"/>
                </a:solidFill>
                <a:latin typeface="Arial"/>
                <a:ea typeface="Arial"/>
                <a:cs typeface="Arial"/>
                <a:sym typeface="Arial"/>
              </a:rPr>
              <a:t>“</a:t>
            </a:r>
            <a:r>
              <a:rPr b="0" i="0" lang="en-US" sz="2100" u="none" cap="none" strike="noStrike">
                <a:solidFill>
                  <a:srgbClr val="000000"/>
                </a:solidFill>
                <a:latin typeface="Calibri"/>
                <a:ea typeface="Calibri"/>
                <a:cs typeface="Calibri"/>
                <a:sym typeface="Calibri"/>
              </a:rPr>
              <a:t>scanf</a:t>
            </a:r>
            <a:r>
              <a:rPr b="0" i="0" lang="en-US" sz="2100" u="none" cap="none" strike="noStrike">
                <a:solidFill>
                  <a:srgbClr val="000000"/>
                </a:solidFill>
                <a:latin typeface="Arial"/>
                <a:ea typeface="Arial"/>
                <a:cs typeface="Arial"/>
                <a:sym typeface="Arial"/>
              </a:rPr>
              <a:t>” but for files</a:t>
            </a:r>
            <a:endParaRPr b="0" i="0" sz="1400" u="none" cap="none" strike="noStrike">
              <a:solidFill>
                <a:srgbClr val="000000"/>
              </a:solidFill>
              <a:latin typeface="Arial"/>
              <a:ea typeface="Arial"/>
              <a:cs typeface="Arial"/>
              <a:sym typeface="Arial"/>
            </a:endParaRPr>
          </a:p>
          <a:p>
            <a:pPr indent="-37650" lvl="0" marL="171360" marR="0" rtl="0" algn="l">
              <a:lnSpc>
                <a:spcPct val="90000"/>
              </a:lnSpc>
              <a:spcBef>
                <a:spcPts val="0"/>
              </a:spcBef>
              <a:spcAft>
                <a:spcPts val="0"/>
              </a:spcAft>
              <a:buClr>
                <a:srgbClr val="000000"/>
              </a:buClr>
              <a:buSzPts val="2100"/>
              <a:buFont typeface="Arial"/>
              <a:buNone/>
            </a:pPr>
            <a:r>
              <a:t/>
            </a:r>
            <a:endParaRPr b="0" i="0" sz="2100" u="none" cap="none" strike="noStrike">
              <a:solidFill>
                <a:srgbClr val="000000"/>
              </a:solidFill>
              <a:latin typeface="Arial"/>
              <a:ea typeface="Arial"/>
              <a:cs typeface="Arial"/>
              <a:sym typeface="Arial"/>
            </a:endParaRPr>
          </a:p>
          <a:p>
            <a:pPr indent="-171000" lvl="0" marL="171360" marR="0" rtl="0" algn="l">
              <a:lnSpc>
                <a:spcPct val="90000"/>
              </a:lnSpc>
              <a:spcBef>
                <a:spcPts val="0"/>
              </a:spcBef>
              <a:spcAft>
                <a:spcPts val="0"/>
              </a:spcAft>
              <a:buClr>
                <a:srgbClr val="000000"/>
              </a:buClr>
              <a:buSzPts val="2100"/>
              <a:buFont typeface="Arial"/>
              <a:buChar char="•"/>
            </a:pPr>
            <a:r>
              <a:rPr b="0" i="0" lang="en-US" sz="2100" u="none" cap="none" strike="noStrike">
                <a:solidFill>
                  <a:srgbClr val="000000"/>
                </a:solidFill>
                <a:latin typeface="Arial"/>
                <a:ea typeface="Arial"/>
                <a:cs typeface="Arial"/>
                <a:sym typeface="Arial"/>
              </a:rPr>
              <a:t>Arguments</a:t>
            </a:r>
            <a:endParaRPr b="0" i="0" sz="1400" u="none" cap="none" strike="noStrike">
              <a:solidFill>
                <a:srgbClr val="000000"/>
              </a:solidFill>
              <a:latin typeface="Arial"/>
              <a:ea typeface="Arial"/>
              <a:cs typeface="Arial"/>
              <a:sym typeface="Arial"/>
            </a:endParaRPr>
          </a:p>
          <a:p>
            <a:pPr indent="0" lvl="1" marL="457560" marR="0" rtl="0" algn="l">
              <a:lnSpc>
                <a:spcPct val="90000"/>
              </a:lnSpc>
              <a:spcBef>
                <a:spcPts val="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1. A stream pointer, e.g. from </a:t>
            </a:r>
            <a:r>
              <a:rPr b="0" i="0" lang="en-US" sz="1800" u="none" cap="none" strike="noStrike">
                <a:solidFill>
                  <a:srgbClr val="000000"/>
                </a:solidFill>
                <a:latin typeface="Calibri"/>
                <a:ea typeface="Calibri"/>
                <a:cs typeface="Calibri"/>
                <a:sym typeface="Calibri"/>
              </a:rPr>
              <a:t>fopen()</a:t>
            </a:r>
            <a:endParaRPr b="0" i="0" sz="1400" u="none" cap="none" strike="noStrike">
              <a:solidFill>
                <a:srgbClr val="000000"/>
              </a:solidFill>
              <a:latin typeface="Arial"/>
              <a:ea typeface="Arial"/>
              <a:cs typeface="Arial"/>
              <a:sym typeface="Arial"/>
            </a:endParaRPr>
          </a:p>
          <a:p>
            <a:pPr indent="0" lvl="1" marL="457560" marR="0" rtl="0" algn="l">
              <a:lnSpc>
                <a:spcPct val="90000"/>
              </a:lnSpc>
              <a:spcBef>
                <a:spcPts val="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2. Format string for parsing, e.g “</a:t>
            </a:r>
            <a:r>
              <a:rPr b="0" i="0" lang="en-US" sz="1800" u="none" cap="none" strike="noStrike">
                <a:solidFill>
                  <a:srgbClr val="000000"/>
                </a:solidFill>
                <a:latin typeface="Calibri"/>
                <a:ea typeface="Calibri"/>
                <a:cs typeface="Calibri"/>
                <a:sym typeface="Calibri"/>
              </a:rPr>
              <a:t>%c %d,%d</a:t>
            </a:r>
            <a:r>
              <a:rPr b="0" i="0" lang="en-US" sz="1800" u="none" cap="none" strike="noStrike">
                <a:solidFill>
                  <a:srgbClr val="000000"/>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a:p>
            <a:pPr indent="0" lvl="1" marL="457560" marR="0" rtl="0" algn="l">
              <a:lnSpc>
                <a:spcPct val="90000"/>
              </a:lnSpc>
              <a:spcBef>
                <a:spcPts val="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3+. </a:t>
            </a:r>
            <a:r>
              <a:rPr b="1" i="0" lang="en-US" sz="1800" u="none" cap="none" strike="noStrike">
                <a:solidFill>
                  <a:srgbClr val="000000"/>
                </a:solidFill>
                <a:latin typeface="Arial"/>
                <a:ea typeface="Arial"/>
                <a:cs typeface="Arial"/>
                <a:sym typeface="Arial"/>
              </a:rPr>
              <a:t>Pointers </a:t>
            </a:r>
            <a:r>
              <a:rPr b="0" i="0" lang="en-US" sz="1800" u="none" cap="none" strike="noStrike">
                <a:solidFill>
                  <a:srgbClr val="000000"/>
                </a:solidFill>
                <a:latin typeface="Arial"/>
                <a:ea typeface="Arial"/>
                <a:cs typeface="Arial"/>
                <a:sym typeface="Arial"/>
              </a:rPr>
              <a:t>to variables for parsed data	</a:t>
            </a:r>
            <a:endParaRPr b="0" i="0" sz="1400" u="none" cap="none" strike="noStrike">
              <a:solidFill>
                <a:srgbClr val="000000"/>
              </a:solidFill>
              <a:latin typeface="Arial"/>
              <a:ea typeface="Arial"/>
              <a:cs typeface="Arial"/>
              <a:sym typeface="Arial"/>
            </a:endParaRPr>
          </a:p>
          <a:p>
            <a:pPr indent="-171000" lvl="2" marL="1085760" marR="0" rtl="0" algn="l">
              <a:lnSpc>
                <a:spcPct val="90000"/>
              </a:lnSpc>
              <a:spcBef>
                <a:spcPts val="0"/>
              </a:spcBef>
              <a:spcAft>
                <a:spcPts val="0"/>
              </a:spcAft>
              <a:buClr>
                <a:srgbClr val="000000"/>
              </a:buClr>
              <a:buSzPts val="1600"/>
              <a:buFont typeface="Arial"/>
              <a:buChar char="•"/>
            </a:pPr>
            <a:r>
              <a:rPr b="0" i="0" lang="en-US" sz="1600" u="none" cap="none" strike="noStrike">
                <a:solidFill>
                  <a:srgbClr val="000000"/>
                </a:solidFill>
                <a:latin typeface="Arial"/>
                <a:ea typeface="Arial"/>
                <a:cs typeface="Arial"/>
                <a:sym typeface="Arial"/>
              </a:rPr>
              <a:t>Can be pointers to stack variables</a:t>
            </a:r>
            <a:endParaRPr b="0" i="0" sz="1600" u="none" cap="none" strike="noStrike">
              <a:solidFill>
                <a:srgbClr val="000000"/>
              </a:solidFill>
              <a:latin typeface="Arial"/>
              <a:ea typeface="Arial"/>
              <a:cs typeface="Arial"/>
              <a:sym typeface="Arial"/>
            </a:endParaRPr>
          </a:p>
          <a:p>
            <a:pPr indent="-37649" lvl="1" marL="628560" marR="0" rtl="0" algn="l">
              <a:lnSpc>
                <a:spcPct val="90000"/>
              </a:lnSpc>
              <a:spcBef>
                <a:spcPts val="0"/>
              </a:spcBef>
              <a:spcAft>
                <a:spcPts val="0"/>
              </a:spcAft>
              <a:buClr>
                <a:srgbClr val="000000"/>
              </a:buClr>
              <a:buSzPts val="2100"/>
              <a:buFont typeface="Arial"/>
              <a:buNone/>
            </a:pPr>
            <a:r>
              <a:t/>
            </a:r>
            <a:endParaRPr b="0" i="0" sz="2100" u="none" cap="none" strike="noStrike">
              <a:solidFill>
                <a:srgbClr val="000000"/>
              </a:solidFill>
              <a:latin typeface="Arial"/>
              <a:ea typeface="Arial"/>
              <a:cs typeface="Arial"/>
              <a:sym typeface="Arial"/>
            </a:endParaRPr>
          </a:p>
          <a:p>
            <a:pPr indent="-171000" lvl="0" marL="171360" marR="0" rtl="0" algn="l">
              <a:lnSpc>
                <a:spcPct val="90000"/>
              </a:lnSpc>
              <a:spcBef>
                <a:spcPts val="0"/>
              </a:spcBef>
              <a:spcAft>
                <a:spcPts val="0"/>
              </a:spcAft>
              <a:buClr>
                <a:srgbClr val="000000"/>
              </a:buClr>
              <a:buSzPts val="2100"/>
              <a:buFont typeface="Arial"/>
              <a:buChar char="•"/>
            </a:pPr>
            <a:r>
              <a:rPr b="0" i="0" lang="en-US" sz="2100" u="none" cap="none" strike="noStrike">
                <a:solidFill>
                  <a:srgbClr val="000000"/>
                </a:solidFill>
                <a:latin typeface="Arial"/>
                <a:ea typeface="Arial"/>
                <a:cs typeface="Arial"/>
                <a:sym typeface="Arial"/>
              </a:rPr>
              <a:t>Return Value</a:t>
            </a:r>
            <a:endParaRPr b="0" i="0" sz="1400" u="none" cap="none" strike="noStrike">
              <a:solidFill>
                <a:srgbClr val="000000"/>
              </a:solidFill>
              <a:latin typeface="Arial"/>
              <a:ea typeface="Arial"/>
              <a:cs typeface="Arial"/>
              <a:sym typeface="Arial"/>
            </a:endParaRPr>
          </a:p>
          <a:p>
            <a:pPr indent="-170999" lvl="1" marL="628560" marR="0" rtl="0" algn="l">
              <a:lnSpc>
                <a:spcPct val="90000"/>
              </a:lnSpc>
              <a:spcBef>
                <a:spcPts val="0"/>
              </a:spcBef>
              <a:spcAft>
                <a:spcPts val="0"/>
              </a:spcAft>
              <a:buClr>
                <a:srgbClr val="000000"/>
              </a:buClr>
              <a:buSzPts val="1800"/>
              <a:buFont typeface="Arial"/>
              <a:buChar char="•"/>
            </a:pPr>
            <a:r>
              <a:rPr b="0" i="0" lang="en-US" sz="1800" u="none" cap="none" strike="noStrike">
                <a:solidFill>
                  <a:srgbClr val="000000"/>
                </a:solidFill>
                <a:latin typeface="Arial"/>
                <a:ea typeface="Arial"/>
                <a:cs typeface="Arial"/>
                <a:sym typeface="Arial"/>
              </a:rPr>
              <a:t>Success: # of parsed vars</a:t>
            </a:r>
            <a:endParaRPr b="0" i="0" sz="1400" u="none" cap="none" strike="noStrike">
              <a:solidFill>
                <a:srgbClr val="000000"/>
              </a:solidFill>
              <a:latin typeface="Arial"/>
              <a:ea typeface="Arial"/>
              <a:cs typeface="Arial"/>
              <a:sym typeface="Arial"/>
            </a:endParaRPr>
          </a:p>
          <a:p>
            <a:pPr indent="-170999" lvl="1" marL="628560" marR="0" rtl="0" algn="l">
              <a:lnSpc>
                <a:spcPct val="90000"/>
              </a:lnSpc>
              <a:spcBef>
                <a:spcPts val="0"/>
              </a:spcBef>
              <a:spcAft>
                <a:spcPts val="0"/>
              </a:spcAft>
              <a:buClr>
                <a:srgbClr val="000000"/>
              </a:buClr>
              <a:buSzPts val="1800"/>
              <a:buFont typeface="Arial"/>
              <a:buChar char="•"/>
            </a:pPr>
            <a:r>
              <a:rPr b="0" i="0" lang="en-US" sz="1800" u="none" cap="none" strike="noStrike">
                <a:solidFill>
                  <a:srgbClr val="000000"/>
                </a:solidFill>
                <a:latin typeface="Arial"/>
                <a:ea typeface="Arial"/>
                <a:cs typeface="Arial"/>
                <a:sym typeface="Arial"/>
              </a:rPr>
              <a:t>Failure: EOF</a:t>
            </a:r>
            <a:endParaRPr b="0" i="0" sz="1400" u="none" cap="none" strike="noStrike">
              <a:solidFill>
                <a:srgbClr val="000000"/>
              </a:solidFill>
              <a:latin typeface="Arial"/>
              <a:ea typeface="Arial"/>
              <a:cs typeface="Arial"/>
              <a:sym typeface="Arial"/>
            </a:endParaRPr>
          </a:p>
          <a:p>
            <a:pPr indent="-171000" lvl="0" marL="171360" marR="0" rtl="0" algn="l">
              <a:lnSpc>
                <a:spcPct val="90000"/>
              </a:lnSpc>
              <a:spcBef>
                <a:spcPts val="0"/>
              </a:spcBef>
              <a:spcAft>
                <a:spcPts val="0"/>
              </a:spcAft>
              <a:buClr>
                <a:srgbClr val="000000"/>
              </a:buClr>
              <a:buSzPts val="2100"/>
              <a:buFont typeface="Arial"/>
              <a:buChar char="•"/>
            </a:pPr>
            <a:r>
              <a:rPr b="0" i="0" lang="en-US" sz="2100" u="none" cap="none" strike="noStrike">
                <a:solidFill>
                  <a:srgbClr val="000000"/>
                </a:solidFill>
                <a:latin typeface="Calibri"/>
                <a:ea typeface="Calibri"/>
                <a:cs typeface="Calibri"/>
                <a:sym typeface="Calibri"/>
              </a:rPr>
              <a:t>man fscanf</a:t>
            </a:r>
            <a:endParaRPr b="0" i="0" sz="2100" u="none" cap="none" strike="noStrike">
              <a:solidFill>
                <a:srgbClr val="000000"/>
              </a:solidFill>
              <a:latin typeface="Calibri"/>
              <a:ea typeface="Calibri"/>
              <a:cs typeface="Calibri"/>
              <a:sym typeface="Calibri"/>
            </a:endParaRPr>
          </a:p>
        </p:txBody>
      </p:sp>
    </p:spTree>
  </p:cSld>
  <p:clrMapOvr>
    <a:masterClrMapping/>
  </p:clrMapOvr>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5" name="Shape 1695"/>
        <p:cNvGrpSpPr/>
        <p:nvPr/>
      </p:nvGrpSpPr>
      <p:grpSpPr>
        <a:xfrm>
          <a:off x="0" y="0"/>
          <a:ext cx="0" cy="0"/>
          <a:chOff x="0" y="0"/>
          <a:chExt cx="0" cy="0"/>
        </a:xfrm>
      </p:grpSpPr>
      <p:sp>
        <p:nvSpPr>
          <p:cNvPr id="1696" name="Google Shape;1696;p85"/>
          <p:cNvSpPr txBox="1"/>
          <p:nvPr/>
        </p:nvSpPr>
        <p:spPr>
          <a:xfrm>
            <a:off x="628560" y="273960"/>
            <a:ext cx="7886400" cy="9939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Appendix: fscanf() Example</a:t>
            </a:r>
            <a:endParaRPr b="0" i="0" sz="1350" u="none" cap="none" strike="noStrike">
              <a:solidFill>
                <a:srgbClr val="000000"/>
              </a:solidFill>
              <a:latin typeface="Arial"/>
              <a:ea typeface="Arial"/>
              <a:cs typeface="Arial"/>
              <a:sym typeface="Arial"/>
            </a:endParaRPr>
          </a:p>
        </p:txBody>
      </p:sp>
      <p:sp>
        <p:nvSpPr>
          <p:cNvPr id="1697" name="Google Shape;1697;p85"/>
          <p:cNvSpPr txBox="1"/>
          <p:nvPr/>
        </p:nvSpPr>
        <p:spPr>
          <a:xfrm>
            <a:off x="628560" y="1012371"/>
            <a:ext cx="7886400" cy="38571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Courier New"/>
                <a:ea typeface="Courier New"/>
                <a:cs typeface="Courier New"/>
                <a:sym typeface="Courier New"/>
              </a:rPr>
              <a:t>FILE *pFile;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Courier New"/>
                <a:ea typeface="Courier New"/>
                <a:cs typeface="Courier New"/>
                <a:sym typeface="Courier New"/>
              </a:rPr>
              <a:t>pFile = fopen(“trace.txt”, "r"); </a:t>
            </a:r>
            <a:r>
              <a:rPr b="0" i="0" lang="en-US" sz="1400" u="none" cap="none" strike="noStrike">
                <a:solidFill>
                  <a:srgbClr val="C00000"/>
                </a:solidFill>
                <a:latin typeface="Courier New"/>
                <a:ea typeface="Courier New"/>
                <a:cs typeface="Courier New"/>
                <a:sym typeface="Courier New"/>
              </a:rPr>
              <a:t>// Open file for reading</a:t>
            </a:r>
            <a:endParaRPr b="0" i="0" sz="1400" u="none" cap="none" strike="noStrike">
              <a:solidFill>
                <a:srgbClr val="000000"/>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C00000"/>
                </a:solidFill>
                <a:latin typeface="Courier New"/>
                <a:ea typeface="Courier New"/>
                <a:cs typeface="Courier New"/>
                <a:sym typeface="Courier New"/>
              </a:rPr>
              <a:t>// TODO: Error check sys call</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Courier New"/>
                <a:ea typeface="Courier New"/>
                <a:cs typeface="Courier New"/>
                <a:sym typeface="Courier New"/>
              </a:rPr>
              <a:t>char access_type;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Courier New"/>
                <a:ea typeface="Courier New"/>
                <a:cs typeface="Courier New"/>
                <a:sym typeface="Courier New"/>
              </a:rPr>
              <a:t>unsigned long address;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Courier New"/>
                <a:ea typeface="Courier New"/>
                <a:cs typeface="Courier New"/>
                <a:sym typeface="Courier New"/>
              </a:rPr>
              <a:t>int size;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C00000"/>
                </a:solidFill>
                <a:latin typeface="Courier New"/>
                <a:ea typeface="Courier New"/>
                <a:cs typeface="Courier New"/>
                <a:sym typeface="Courier New"/>
              </a:rPr>
              <a:t>// Line format is " S 2f,1" or " L 7d0,3"</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C00000"/>
                </a:solidFill>
                <a:latin typeface="Courier New"/>
                <a:ea typeface="Courier New"/>
                <a:cs typeface="Courier New"/>
                <a:sym typeface="Courier New"/>
              </a:rPr>
              <a:t>//      - 1 character, 1 hex value, 1 decimal value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Courier New"/>
                <a:ea typeface="Courier New"/>
                <a:cs typeface="Courier New"/>
                <a:sym typeface="Courier New"/>
              </a:rPr>
              <a:t>while (fscanf(pFile, " %c %lx, %d", &amp;access_type, &amp;address, &amp;size) &gt; 0)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C00000"/>
                </a:solidFill>
                <a:latin typeface="Courier New"/>
                <a:ea typeface="Courier New"/>
                <a:cs typeface="Courier New"/>
                <a:sym typeface="Courier New"/>
              </a:rPr>
              <a:t>    // TODO: Do stuff</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Courier New"/>
                <a:ea typeface="Courier New"/>
                <a:cs typeface="Courier New"/>
                <a:sym typeface="Courier New"/>
              </a:rPr>
              <a: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Courier New"/>
                <a:ea typeface="Courier New"/>
                <a:cs typeface="Courier New"/>
                <a:sym typeface="Courier New"/>
              </a:rPr>
              <a:t>fclose(pFile); </a:t>
            </a:r>
            <a:r>
              <a:rPr b="0" i="0" lang="en-US" sz="1400" u="none" cap="none" strike="noStrike">
                <a:solidFill>
                  <a:srgbClr val="C00000"/>
                </a:solidFill>
                <a:latin typeface="Courier New"/>
                <a:ea typeface="Courier New"/>
                <a:cs typeface="Courier New"/>
                <a:sym typeface="Courier New"/>
              </a:rPr>
              <a:t>// Clean up Resources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ourier New"/>
              <a:ea typeface="Courier New"/>
              <a:cs typeface="Courier New"/>
              <a:sym typeface="Courier New"/>
            </a:endParaRPr>
          </a:p>
        </p:txBody>
      </p:sp>
    </p:spTree>
  </p:cSld>
  <p:clrMapOvr>
    <a:masterClrMapping/>
  </p:clrMapOvr>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1" name="Shape 1701"/>
        <p:cNvGrpSpPr/>
        <p:nvPr/>
      </p:nvGrpSpPr>
      <p:grpSpPr>
        <a:xfrm>
          <a:off x="0" y="0"/>
          <a:ext cx="0" cy="0"/>
          <a:chOff x="0" y="0"/>
          <a:chExt cx="0" cy="0"/>
        </a:xfrm>
      </p:grpSpPr>
      <p:sp>
        <p:nvSpPr>
          <p:cNvPr id="1702" name="Google Shape;1702;p86"/>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Appendix: Discussion Questions</a:t>
            </a:r>
            <a:endParaRPr b="0" i="0" sz="1350" u="none" cap="none" strike="noStrike">
              <a:solidFill>
                <a:srgbClr val="000000"/>
              </a:solidFill>
              <a:latin typeface="Arial"/>
              <a:ea typeface="Arial"/>
              <a:cs typeface="Arial"/>
              <a:sym typeface="Arial"/>
            </a:endParaRPr>
          </a:p>
        </p:txBody>
      </p:sp>
      <p:sp>
        <p:nvSpPr>
          <p:cNvPr id="1703" name="Google Shape;1703;p86"/>
          <p:cNvSpPr txBox="1"/>
          <p:nvPr/>
        </p:nvSpPr>
        <p:spPr>
          <a:xfrm>
            <a:off x="628560" y="1369080"/>
            <a:ext cx="7886520" cy="3263040"/>
          </a:xfrm>
          <a:prstGeom prst="rect">
            <a:avLst/>
          </a:prstGeom>
          <a:noFill/>
          <a:ln>
            <a:noFill/>
          </a:ln>
        </p:spPr>
        <p:txBody>
          <a:bodyPr anchorCtr="0" anchor="t" bIns="45700" lIns="91425" spcFirstLastPara="1" rIns="91425" wrap="square" tIns="45700">
            <a:noAutofit/>
          </a:bodyPr>
          <a:lstStyle/>
          <a:p>
            <a:pPr indent="-171000" lvl="0" marL="171360" marR="0" rtl="0" algn="l">
              <a:lnSpc>
                <a:spcPct val="90000"/>
              </a:lnSpc>
              <a:spcBef>
                <a:spcPts val="0"/>
              </a:spcBef>
              <a:spcAft>
                <a:spcPts val="0"/>
              </a:spcAft>
              <a:buClr>
                <a:srgbClr val="000000"/>
              </a:buClr>
              <a:buSzPts val="2100"/>
              <a:buFont typeface="Arial"/>
              <a:buChar char="•"/>
            </a:pPr>
            <a:r>
              <a:rPr b="0" i="0" lang="en-US" sz="2100" u="none" cap="none" strike="noStrike">
                <a:solidFill>
                  <a:srgbClr val="000000"/>
                </a:solidFill>
                <a:latin typeface="Arial"/>
                <a:ea typeface="Arial"/>
                <a:cs typeface="Arial"/>
                <a:sym typeface="Arial"/>
              </a:rPr>
              <a:t>What did the optimal transversal orders have in common?</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rgbClr val="000000"/>
              </a:buClr>
              <a:buSzPts val="2100"/>
              <a:buFont typeface="Arial"/>
              <a:buNone/>
            </a:pPr>
            <a:r>
              <a:t/>
            </a:r>
            <a:endParaRPr b="0" i="0" sz="2100" u="none" cap="none" strike="noStrike">
              <a:solidFill>
                <a:srgbClr val="000000"/>
              </a:solidFill>
              <a:latin typeface="Arial"/>
              <a:ea typeface="Arial"/>
              <a:cs typeface="Arial"/>
              <a:sym typeface="Arial"/>
            </a:endParaRPr>
          </a:p>
          <a:p>
            <a:pPr indent="-171000" lvl="0" marL="171360" marR="0" rtl="0" algn="l">
              <a:lnSpc>
                <a:spcPct val="90000"/>
              </a:lnSpc>
              <a:spcBef>
                <a:spcPts val="0"/>
              </a:spcBef>
              <a:spcAft>
                <a:spcPts val="0"/>
              </a:spcAft>
              <a:buClr>
                <a:srgbClr val="000000"/>
              </a:buClr>
              <a:buSzPts val="2100"/>
              <a:buFont typeface="Arial"/>
              <a:buChar char="•"/>
            </a:pPr>
            <a:r>
              <a:rPr b="0" i="0" lang="en-US" sz="2100" u="none" cap="none" strike="noStrike">
                <a:solidFill>
                  <a:srgbClr val="000000"/>
                </a:solidFill>
                <a:latin typeface="Arial"/>
                <a:ea typeface="Arial"/>
                <a:cs typeface="Arial"/>
                <a:sym typeface="Arial"/>
              </a:rPr>
              <a:t>How does the pattern generalize to </a:t>
            </a:r>
            <a:r>
              <a:rPr b="0" i="0" lang="en-US" sz="2100" u="none" cap="none" strike="noStrike">
                <a:solidFill>
                  <a:srgbClr val="000000"/>
                </a:solidFill>
                <a:latin typeface="Courier New"/>
                <a:ea typeface="Courier New"/>
                <a:cs typeface="Courier New"/>
                <a:sym typeface="Courier New"/>
              </a:rPr>
              <a:t>int[8][8] A </a:t>
            </a:r>
            <a:r>
              <a:rPr b="0" i="0" lang="en-US" sz="2100" u="none" cap="none" strike="noStrike">
                <a:solidFill>
                  <a:srgbClr val="000000"/>
                </a:solidFill>
                <a:latin typeface="Arial"/>
                <a:ea typeface="Arial"/>
                <a:cs typeface="Arial"/>
                <a:sym typeface="Arial"/>
              </a:rPr>
              <a:t>and a cache that holds 4 lines each of 4 </a:t>
            </a:r>
            <a:r>
              <a:rPr b="0" i="0" lang="en-US" sz="2100" u="none" cap="none" strike="noStrike">
                <a:solidFill>
                  <a:srgbClr val="000000"/>
                </a:solidFill>
                <a:latin typeface="Courier New"/>
                <a:ea typeface="Courier New"/>
                <a:cs typeface="Courier New"/>
                <a:sym typeface="Courier New"/>
              </a:rPr>
              <a:t>int’</a:t>
            </a:r>
            <a:r>
              <a:rPr b="0" i="0" lang="en-US" sz="2100" u="none" cap="none" strike="noStrike">
                <a:solidFill>
                  <a:srgbClr val="000000"/>
                </a:solidFill>
                <a:latin typeface="Arial"/>
                <a:ea typeface="Arial"/>
                <a:cs typeface="Arial"/>
                <a:sym typeface="Arial"/>
              </a:rPr>
              <a:t>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7" name="Shape 1707"/>
        <p:cNvGrpSpPr/>
        <p:nvPr/>
      </p:nvGrpSpPr>
      <p:grpSpPr>
        <a:xfrm>
          <a:off x="0" y="0"/>
          <a:ext cx="0" cy="0"/>
          <a:chOff x="0" y="0"/>
          <a:chExt cx="0" cy="0"/>
        </a:xfrm>
      </p:grpSpPr>
      <p:sp>
        <p:nvSpPr>
          <p:cNvPr id="1708" name="Google Shape;1708;p87"/>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Appendix: Blocking Example</a:t>
            </a:r>
            <a:endParaRPr b="0" i="0" sz="1350" u="none" cap="none" strike="noStrike">
              <a:solidFill>
                <a:srgbClr val="000000"/>
              </a:solidFill>
              <a:latin typeface="Arial"/>
              <a:ea typeface="Arial"/>
              <a:cs typeface="Arial"/>
              <a:sym typeface="Arial"/>
            </a:endParaRPr>
          </a:p>
        </p:txBody>
      </p:sp>
      <p:sp>
        <p:nvSpPr>
          <p:cNvPr id="1709" name="Google Shape;1709;p87"/>
          <p:cNvSpPr txBox="1"/>
          <p:nvPr/>
        </p:nvSpPr>
        <p:spPr>
          <a:xfrm>
            <a:off x="628560" y="1369080"/>
            <a:ext cx="7886520" cy="3263040"/>
          </a:xfrm>
          <a:prstGeom prst="rect">
            <a:avLst/>
          </a:prstGeom>
          <a:noFill/>
          <a:ln>
            <a:noFill/>
          </a:ln>
        </p:spPr>
        <p:txBody>
          <a:bodyPr anchorCtr="0" anchor="t" bIns="45700" lIns="91425" spcFirstLastPara="1" rIns="91425" wrap="square" tIns="45700">
            <a:noAutofit/>
          </a:bodyPr>
          <a:lstStyle/>
          <a:p>
            <a:pPr indent="-171000" lvl="0" marL="171360" marR="0" rtl="0" algn="l">
              <a:lnSpc>
                <a:spcPct val="90000"/>
              </a:lnSpc>
              <a:spcBef>
                <a:spcPts val="0"/>
              </a:spcBef>
              <a:spcAft>
                <a:spcPts val="0"/>
              </a:spcAft>
              <a:buClr>
                <a:srgbClr val="000000"/>
              </a:buClr>
              <a:buSzPts val="2100"/>
              <a:buFont typeface="Arial"/>
              <a:buChar char="•"/>
            </a:pPr>
            <a:r>
              <a:rPr b="0" i="0" lang="en-US" sz="2100" u="none" cap="none" strike="noStrike">
                <a:solidFill>
                  <a:srgbClr val="000000"/>
                </a:solidFill>
                <a:latin typeface="Arial"/>
                <a:ea typeface="Arial"/>
                <a:cs typeface="Arial"/>
                <a:sym typeface="Arial"/>
              </a:rPr>
              <a:t>We have a 2D array </a:t>
            </a:r>
            <a:r>
              <a:rPr b="0" i="0" lang="en-US" sz="2100" u="none" cap="none" strike="noStrike">
                <a:solidFill>
                  <a:srgbClr val="000000"/>
                </a:solidFill>
                <a:latin typeface="Courier New"/>
                <a:ea typeface="Courier New"/>
                <a:cs typeface="Courier New"/>
                <a:sym typeface="Courier New"/>
              </a:rPr>
              <a:t>int[4][4] A;</a:t>
            </a:r>
            <a:endParaRPr b="0" i="0" sz="2100" u="none" cap="none" strike="noStrike">
              <a:solidFill>
                <a:srgbClr val="000000"/>
              </a:solidFill>
              <a:latin typeface="Arial"/>
              <a:ea typeface="Arial"/>
              <a:cs typeface="Arial"/>
              <a:sym typeface="Arial"/>
            </a:endParaRPr>
          </a:p>
          <a:p>
            <a:pPr indent="-171000" lvl="0" marL="171360" marR="0" rtl="0" algn="l">
              <a:lnSpc>
                <a:spcPct val="90000"/>
              </a:lnSpc>
              <a:spcBef>
                <a:spcPts val="0"/>
              </a:spcBef>
              <a:spcAft>
                <a:spcPts val="0"/>
              </a:spcAft>
              <a:buClr>
                <a:srgbClr val="000000"/>
              </a:buClr>
              <a:buSzPts val="2100"/>
              <a:buFont typeface="Arial"/>
              <a:buChar char="•"/>
            </a:pPr>
            <a:r>
              <a:rPr b="0" i="0" lang="en-US" sz="2100" u="none" cap="none" strike="noStrike">
                <a:solidFill>
                  <a:srgbClr val="000000"/>
                </a:solidFill>
                <a:latin typeface="Arial"/>
                <a:ea typeface="Arial"/>
                <a:cs typeface="Arial"/>
                <a:sym typeface="Arial"/>
              </a:rPr>
              <a:t>Cache is fully associative and can hold two lines</a:t>
            </a:r>
            <a:endParaRPr b="0" i="0" sz="1400" u="none" cap="none" strike="noStrike">
              <a:solidFill>
                <a:srgbClr val="000000"/>
              </a:solidFill>
              <a:latin typeface="Arial"/>
              <a:ea typeface="Arial"/>
              <a:cs typeface="Arial"/>
              <a:sym typeface="Arial"/>
            </a:endParaRPr>
          </a:p>
          <a:p>
            <a:pPr indent="-171000" lvl="0" marL="171360" marR="0" rtl="0" algn="l">
              <a:lnSpc>
                <a:spcPct val="90000"/>
              </a:lnSpc>
              <a:spcBef>
                <a:spcPts val="0"/>
              </a:spcBef>
              <a:spcAft>
                <a:spcPts val="0"/>
              </a:spcAft>
              <a:buClr>
                <a:srgbClr val="000000"/>
              </a:buClr>
              <a:buSzPts val="2100"/>
              <a:buFont typeface="Arial"/>
              <a:buChar char="•"/>
            </a:pPr>
            <a:r>
              <a:rPr b="0" i="0" lang="en-US" sz="2100" u="none" cap="none" strike="noStrike">
                <a:solidFill>
                  <a:srgbClr val="000000"/>
                </a:solidFill>
                <a:latin typeface="Arial"/>
                <a:ea typeface="Arial"/>
                <a:cs typeface="Arial"/>
                <a:sym typeface="Arial"/>
              </a:rPr>
              <a:t>Each line can hold two </a:t>
            </a:r>
            <a:r>
              <a:rPr b="0" i="0" lang="en-US" sz="2100" u="none" cap="none" strike="noStrike">
                <a:solidFill>
                  <a:srgbClr val="000000"/>
                </a:solidFill>
                <a:latin typeface="Courier New"/>
                <a:ea typeface="Courier New"/>
                <a:cs typeface="Courier New"/>
                <a:sym typeface="Courier New"/>
              </a:rPr>
              <a:t>int</a:t>
            </a:r>
            <a:r>
              <a:rPr b="0" i="0" lang="en-US" sz="2100" u="none" cap="none" strike="noStrike">
                <a:solidFill>
                  <a:srgbClr val="000000"/>
                </a:solidFill>
                <a:latin typeface="Arial"/>
                <a:ea typeface="Arial"/>
                <a:cs typeface="Arial"/>
                <a:sym typeface="Arial"/>
              </a:rPr>
              <a:t> values</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rgbClr val="000000"/>
              </a:buClr>
              <a:buSzPts val="2100"/>
              <a:buFont typeface="Arial"/>
              <a:buNone/>
            </a:pPr>
            <a:r>
              <a:t/>
            </a:r>
            <a:endParaRPr b="0" i="0" sz="21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rgbClr val="000000"/>
              </a:buClr>
              <a:buSzPts val="2100"/>
              <a:buFont typeface="Arial"/>
              <a:buNone/>
            </a:pPr>
            <a:r>
              <a:rPr b="0" i="0" lang="en-US" sz="2100" u="none" cap="none" strike="noStrike">
                <a:solidFill>
                  <a:srgbClr val="000000"/>
                </a:solidFill>
                <a:latin typeface="Arial"/>
                <a:ea typeface="Arial"/>
                <a:cs typeface="Arial"/>
                <a:sym typeface="Arial"/>
              </a:rPr>
              <a:t>Consider the following:</a:t>
            </a:r>
            <a:endParaRPr b="0" i="0" sz="21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rgbClr val="000000"/>
              </a:buClr>
              <a:buSzPts val="2100"/>
              <a:buFont typeface="Arial"/>
              <a:buNone/>
            </a:pPr>
            <a:r>
              <a:t/>
            </a:r>
            <a:endParaRPr b="0" i="0" sz="2100" u="none" cap="none" strike="noStrike">
              <a:solidFill>
                <a:srgbClr val="000000"/>
              </a:solidFill>
              <a:latin typeface="Arial"/>
              <a:ea typeface="Arial"/>
              <a:cs typeface="Arial"/>
              <a:sym typeface="Arial"/>
            </a:endParaRPr>
          </a:p>
          <a:p>
            <a:pPr indent="-171000" lvl="0" marL="171360" marR="0" rtl="0" algn="l">
              <a:lnSpc>
                <a:spcPct val="90000"/>
              </a:lnSpc>
              <a:spcBef>
                <a:spcPts val="0"/>
              </a:spcBef>
              <a:spcAft>
                <a:spcPts val="0"/>
              </a:spcAft>
              <a:buClr>
                <a:srgbClr val="000000"/>
              </a:buClr>
              <a:buSzPts val="2100"/>
              <a:buFont typeface="Arial"/>
              <a:buChar char="•"/>
            </a:pPr>
            <a:r>
              <a:rPr b="0" i="0" lang="en-US" sz="2100" u="none" cap="none" strike="noStrike">
                <a:solidFill>
                  <a:srgbClr val="000000"/>
                </a:solidFill>
                <a:latin typeface="Arial"/>
                <a:ea typeface="Arial"/>
                <a:cs typeface="Arial"/>
                <a:sym typeface="Arial"/>
              </a:rPr>
              <a:t>What is the best miss rate for traversing</a:t>
            </a:r>
            <a:r>
              <a:rPr b="0" i="0" lang="en-US" sz="2100" u="none" cap="none" strike="noStrike">
                <a:solidFill>
                  <a:srgbClr val="000000"/>
                </a:solidFill>
                <a:latin typeface="Courier New"/>
                <a:ea typeface="Courier New"/>
                <a:cs typeface="Courier New"/>
                <a:sym typeface="Courier New"/>
              </a:rPr>
              <a:t> A </a:t>
            </a:r>
            <a:r>
              <a:rPr b="0" i="0" lang="en-US" sz="2100" u="none" cap="none" strike="noStrike">
                <a:solidFill>
                  <a:srgbClr val="000000"/>
                </a:solidFill>
                <a:latin typeface="Arial"/>
                <a:ea typeface="Arial"/>
                <a:cs typeface="Arial"/>
                <a:sym typeface="Arial"/>
              </a:rPr>
              <a:t>once?</a:t>
            </a:r>
            <a:endParaRPr b="0" i="0" sz="1400" u="none" cap="none" strike="noStrike">
              <a:solidFill>
                <a:srgbClr val="000000"/>
              </a:solidFill>
              <a:latin typeface="Arial"/>
              <a:ea typeface="Arial"/>
              <a:cs typeface="Arial"/>
              <a:sym typeface="Arial"/>
            </a:endParaRPr>
          </a:p>
          <a:p>
            <a:pPr indent="-171000" lvl="0" marL="171360" marR="0" rtl="0" algn="l">
              <a:lnSpc>
                <a:spcPct val="90000"/>
              </a:lnSpc>
              <a:spcBef>
                <a:spcPts val="0"/>
              </a:spcBef>
              <a:spcAft>
                <a:spcPts val="0"/>
              </a:spcAft>
              <a:buClr>
                <a:srgbClr val="000000"/>
              </a:buClr>
              <a:buSzPts val="2100"/>
              <a:buFont typeface="Arial"/>
              <a:buChar char="•"/>
            </a:pPr>
            <a:r>
              <a:rPr b="0" i="0" lang="en-US" sz="2100" u="none" cap="none" strike="noStrike">
                <a:solidFill>
                  <a:srgbClr val="000000"/>
                </a:solidFill>
                <a:latin typeface="Arial"/>
                <a:ea typeface="Arial"/>
                <a:cs typeface="Arial"/>
                <a:sym typeface="Arial"/>
              </a:rPr>
              <a:t>What order does of traversal did you use?</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rgbClr val="000000"/>
              </a:buClr>
              <a:buSzPts val="2100"/>
              <a:buFont typeface="Arial"/>
              <a:buNone/>
            </a:pPr>
            <a:r>
              <a:t/>
            </a:r>
            <a:endParaRPr b="0" i="0" sz="2100" u="none" cap="none" strike="noStrike">
              <a:solidFill>
                <a:srgbClr val="000000"/>
              </a:solidFill>
              <a:latin typeface="Arial"/>
              <a:ea typeface="Arial"/>
              <a:cs typeface="Arial"/>
              <a:sym typeface="Arial"/>
            </a:endParaRPr>
          </a:p>
          <a:p>
            <a:pPr indent="-171000" lvl="0" marL="171360" marR="0" rtl="0" algn="l">
              <a:lnSpc>
                <a:spcPct val="90000"/>
              </a:lnSpc>
              <a:spcBef>
                <a:spcPts val="0"/>
              </a:spcBef>
              <a:spcAft>
                <a:spcPts val="0"/>
              </a:spcAft>
              <a:buClr>
                <a:srgbClr val="000000"/>
              </a:buClr>
              <a:buSzPts val="2100"/>
              <a:buFont typeface="Arial"/>
              <a:buChar char="•"/>
            </a:pPr>
            <a:r>
              <a:rPr b="0" i="0" lang="en-US" sz="2100" u="none" cap="none" strike="noStrike">
                <a:solidFill>
                  <a:srgbClr val="000000"/>
                </a:solidFill>
                <a:latin typeface="Arial"/>
                <a:ea typeface="Arial"/>
                <a:cs typeface="Arial"/>
                <a:sym typeface="Arial"/>
              </a:rPr>
              <a:t>What other traversal orders can achieve this miss rate?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4" name="Shape 1714"/>
        <p:cNvGrpSpPr/>
        <p:nvPr/>
      </p:nvGrpSpPr>
      <p:grpSpPr>
        <a:xfrm>
          <a:off x="0" y="0"/>
          <a:ext cx="0" cy="0"/>
          <a:chOff x="0" y="0"/>
          <a:chExt cx="0" cy="0"/>
        </a:xfrm>
      </p:grpSpPr>
      <p:sp>
        <p:nvSpPr>
          <p:cNvPr id="1715" name="Google Shape;1715;p88"/>
          <p:cNvSpPr txBox="1"/>
          <p:nvPr/>
        </p:nvSpPr>
        <p:spPr>
          <a:xfrm>
            <a:off x="1614240" y="2361240"/>
            <a:ext cx="3501360" cy="2270520"/>
          </a:xfrm>
          <a:prstGeom prst="rect">
            <a:avLst/>
          </a:prstGeom>
          <a:noFill/>
          <a:ln>
            <a:noFill/>
          </a:ln>
        </p:spPr>
        <p:txBody>
          <a:bodyPr anchorCtr="0" anchor="t" bIns="45700" lIns="91425" spcFirstLastPara="1" rIns="91425" wrap="square" tIns="45700">
            <a:noAutofit/>
          </a:bodyPr>
          <a:lstStyle/>
          <a:p>
            <a:pPr indent="0" lvl="0" marL="360" marR="0" rtl="0" algn="l">
              <a:lnSpc>
                <a:spcPct val="90000"/>
              </a:lnSpc>
              <a:spcBef>
                <a:spcPts val="0"/>
              </a:spcBef>
              <a:spcAft>
                <a:spcPts val="0"/>
              </a:spcAft>
              <a:buClr>
                <a:srgbClr val="000000"/>
              </a:buClr>
              <a:buSzPts val="1639"/>
              <a:buFont typeface="Arial"/>
              <a:buNone/>
            </a:pPr>
            <a:r>
              <a:rPr b="0" i="0" lang="en-US" sz="1639" u="none" cap="none" strike="noStrike">
                <a:solidFill>
                  <a:srgbClr val="000000"/>
                </a:solidFill>
                <a:latin typeface="Courier New"/>
                <a:ea typeface="Courier New"/>
                <a:cs typeface="Courier New"/>
                <a:sym typeface="Courier New"/>
              </a:rPr>
              <a:t>int foo(int* a, int N)</a:t>
            </a:r>
            <a:endParaRPr b="0" i="0" sz="2100" u="none" cap="none"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Clr>
                <a:srgbClr val="000000"/>
              </a:buClr>
              <a:buSzPts val="1639"/>
              <a:buFont typeface="Arial"/>
              <a:buNone/>
            </a:pPr>
            <a:r>
              <a:rPr b="0" i="0" lang="en-US" sz="1639" u="none" cap="none" strike="noStrike">
                <a:solidFill>
                  <a:srgbClr val="000000"/>
                </a:solidFill>
                <a:latin typeface="Courier New"/>
                <a:ea typeface="Courier New"/>
                <a:cs typeface="Courier New"/>
                <a:sym typeface="Courier New"/>
              </a:rPr>
              <a:t>{</a:t>
            </a:r>
            <a:endParaRPr b="0" i="0" sz="2100" u="none" cap="none"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Clr>
                <a:srgbClr val="000000"/>
              </a:buClr>
              <a:buSzPts val="1639"/>
              <a:buFont typeface="Arial"/>
              <a:buNone/>
            </a:pPr>
            <a:r>
              <a:rPr b="0" i="0" lang="en-US" sz="1639" u="none" cap="none" strike="noStrike">
                <a:solidFill>
                  <a:srgbClr val="000000"/>
                </a:solidFill>
                <a:latin typeface="Courier New"/>
                <a:ea typeface="Courier New"/>
                <a:cs typeface="Courier New"/>
                <a:sym typeface="Courier New"/>
              </a:rPr>
              <a:t>    int i;</a:t>
            </a:r>
            <a:endParaRPr b="0" i="0" sz="1400" u="none" cap="none"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Clr>
                <a:srgbClr val="000000"/>
              </a:buClr>
              <a:buSzPts val="1639"/>
              <a:buFont typeface="Arial"/>
              <a:buNone/>
            </a:pPr>
            <a:r>
              <a:rPr b="0" i="0" lang="en-US" sz="1639" u="none" cap="none" strike="noStrike">
                <a:solidFill>
                  <a:srgbClr val="000000"/>
                </a:solidFill>
                <a:latin typeface="Courier New"/>
                <a:ea typeface="Courier New"/>
                <a:cs typeface="Courier New"/>
                <a:sym typeface="Courier New"/>
              </a:rPr>
              <a:t>    int sum = 0;</a:t>
            </a:r>
            <a:endParaRPr b="0" i="0" sz="2100" u="none" cap="none"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Clr>
                <a:srgbClr val="000000"/>
              </a:buClr>
              <a:buSzPts val="1639"/>
              <a:buFont typeface="Arial"/>
              <a:buNone/>
            </a:pPr>
            <a:r>
              <a:rPr b="0" i="0" lang="en-US" sz="1639" u="none" cap="none" strike="noStrike">
                <a:solidFill>
                  <a:srgbClr val="000000"/>
                </a:solidFill>
                <a:latin typeface="Courier New"/>
                <a:ea typeface="Courier New"/>
                <a:cs typeface="Courier New"/>
                <a:sym typeface="Courier New"/>
              </a:rPr>
              <a:t>    for(i = 0; i &lt; N; i++)</a:t>
            </a:r>
            <a:endParaRPr b="0" i="0" sz="1400" u="none" cap="none"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Clr>
                <a:srgbClr val="000000"/>
              </a:buClr>
              <a:buSzPts val="1639"/>
              <a:buFont typeface="Arial"/>
              <a:buNone/>
            </a:pPr>
            <a:r>
              <a:rPr b="0" i="0" lang="en-US" sz="1639" u="none" cap="none" strike="noStrike">
                <a:solidFill>
                  <a:srgbClr val="000000"/>
                </a:solidFill>
                <a:latin typeface="Courier New"/>
                <a:ea typeface="Courier New"/>
                <a:cs typeface="Courier New"/>
                <a:sym typeface="Courier New"/>
              </a:rPr>
              <a:t>    {</a:t>
            </a:r>
            <a:endParaRPr b="0" i="0" sz="2100" u="none" cap="none"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Clr>
                <a:srgbClr val="000000"/>
              </a:buClr>
              <a:buSzPts val="1639"/>
              <a:buFont typeface="Arial"/>
              <a:buNone/>
            </a:pPr>
            <a:r>
              <a:rPr b="0" i="0" lang="en-US" sz="1639" u="none" cap="none" strike="noStrike">
                <a:solidFill>
                  <a:srgbClr val="000000"/>
                </a:solidFill>
                <a:latin typeface="Courier New"/>
                <a:ea typeface="Courier New"/>
                <a:cs typeface="Courier New"/>
                <a:sym typeface="Courier New"/>
              </a:rPr>
              <a:t>        sum += a[i];</a:t>
            </a:r>
            <a:endParaRPr b="0" i="0" sz="1400" u="none" cap="none"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Clr>
                <a:srgbClr val="000000"/>
              </a:buClr>
              <a:buSzPts val="1639"/>
              <a:buFont typeface="Arial"/>
              <a:buNone/>
            </a:pPr>
            <a:r>
              <a:rPr b="0" i="0" lang="en-US" sz="1639" u="none" cap="none" strike="noStrike">
                <a:solidFill>
                  <a:srgbClr val="000000"/>
                </a:solidFill>
                <a:latin typeface="Courier New"/>
                <a:ea typeface="Courier New"/>
                <a:cs typeface="Courier New"/>
                <a:sym typeface="Courier New"/>
              </a:rPr>
              <a:t>    }</a:t>
            </a:r>
            <a:endParaRPr b="0" i="0" sz="2100" u="none" cap="none"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Clr>
                <a:srgbClr val="000000"/>
              </a:buClr>
              <a:buSzPts val="1639"/>
              <a:buFont typeface="Arial"/>
              <a:buNone/>
            </a:pPr>
            <a:r>
              <a:rPr b="0" i="0" lang="en-US" sz="1639" u="none" cap="none" strike="noStrike">
                <a:solidFill>
                  <a:srgbClr val="000000"/>
                </a:solidFill>
                <a:latin typeface="Courier New"/>
                <a:ea typeface="Courier New"/>
                <a:cs typeface="Courier New"/>
                <a:sym typeface="Courier New"/>
              </a:rPr>
              <a:t>    return sum;</a:t>
            </a:r>
            <a:endParaRPr b="0" i="0" sz="2100" u="none" cap="none"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Clr>
                <a:srgbClr val="000000"/>
              </a:buClr>
              <a:buSzPts val="1639"/>
              <a:buFont typeface="Arial"/>
              <a:buNone/>
            </a:pPr>
            <a:r>
              <a:rPr b="0" i="0" lang="en-US" sz="1639" u="none" cap="none" strike="noStrike">
                <a:solidFill>
                  <a:srgbClr val="000000"/>
                </a:solidFill>
                <a:latin typeface="Courier New"/>
                <a:ea typeface="Courier New"/>
                <a:cs typeface="Courier New"/>
                <a:sym typeface="Courier New"/>
              </a:rPr>
              <a:t>}</a:t>
            </a:r>
            <a:endParaRPr b="0" i="0" sz="2100" u="none" cap="none" strike="noStrike">
              <a:solidFill>
                <a:srgbClr val="000000"/>
              </a:solidFill>
              <a:latin typeface="Arial"/>
              <a:ea typeface="Arial"/>
              <a:cs typeface="Arial"/>
              <a:sym typeface="Arial"/>
            </a:endParaRPr>
          </a:p>
        </p:txBody>
      </p:sp>
      <p:sp>
        <p:nvSpPr>
          <p:cNvPr id="1716" name="Google Shape;1716;p88"/>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Appendix: Cache Misses</a:t>
            </a:r>
            <a:endParaRPr b="0" i="0" sz="1350" u="none" cap="none" strike="noStrike">
              <a:solidFill>
                <a:srgbClr val="000000"/>
              </a:solidFill>
              <a:latin typeface="Arial"/>
              <a:ea typeface="Arial"/>
              <a:cs typeface="Arial"/>
              <a:sym typeface="Arial"/>
            </a:endParaRPr>
          </a:p>
        </p:txBody>
      </p:sp>
      <p:graphicFrame>
        <p:nvGraphicFramePr>
          <p:cNvPr id="1717" name="Google Shape;1717;p88"/>
          <p:cNvGraphicFramePr/>
          <p:nvPr/>
        </p:nvGraphicFramePr>
        <p:xfrm>
          <a:off x="5998680" y="2249640"/>
          <a:ext cx="3000000" cy="3000000"/>
        </p:xfrm>
        <a:graphic>
          <a:graphicData uri="http://schemas.openxmlformats.org/drawingml/2006/table">
            <a:tbl>
              <a:tblPr>
                <a:noFill/>
                <a:tableStyleId>{B458BCF9-2079-488C-B55C-AC60C8DF011B}</a:tableStyleId>
              </a:tblPr>
              <a:tblGrid>
                <a:gridCol w="372250"/>
                <a:gridCol w="1499400"/>
              </a:tblGrid>
              <a:tr h="384850">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82800" marL="82800"/>
                </a:tc>
                <a:tc>
                  <a:txBody>
                    <a:bodyPr/>
                    <a:lstStyle/>
                    <a:p>
                      <a:pPr indent="0" lvl="0" marL="0" marR="0" rtl="0" algn="ctr">
                        <a:lnSpc>
                          <a:spcPct val="100000"/>
                        </a:lnSpc>
                        <a:spcBef>
                          <a:spcPts val="0"/>
                        </a:spcBef>
                        <a:spcAft>
                          <a:spcPts val="0"/>
                        </a:spcAft>
                        <a:buClr>
                          <a:srgbClr val="000000"/>
                        </a:buClr>
                        <a:buSzPts val="1600"/>
                        <a:buFont typeface="Arial"/>
                        <a:buNone/>
                      </a:pPr>
                      <a:r>
                        <a:rPr b="0" lang="en-US" sz="1600" u="none" cap="none" strike="noStrike">
                          <a:solidFill>
                            <a:srgbClr val="000000"/>
                          </a:solidFill>
                          <a:latin typeface="Arial"/>
                          <a:ea typeface="Arial"/>
                          <a:cs typeface="Arial"/>
                          <a:sym typeface="Arial"/>
                        </a:rPr>
                        <a:t>Misses</a:t>
                      </a:r>
                      <a:endParaRPr b="0" sz="1800" u="none" cap="none"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solidFill>
                            <a:srgbClr val="000000"/>
                          </a:solidFill>
                          <a:latin typeface="Arial"/>
                          <a:ea typeface="Arial"/>
                          <a:cs typeface="Arial"/>
                          <a:sym typeface="Arial"/>
                        </a:rPr>
                        <a:t>A</a:t>
                      </a:r>
                      <a:endParaRPr b="0" sz="1800" u="none" cap="none"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lang="en-US" sz="1500" u="none" cap="none" strike="noStrike">
                          <a:solidFill>
                            <a:srgbClr val="000000"/>
                          </a:solidFill>
                          <a:latin typeface="Arial"/>
                          <a:ea typeface="Arial"/>
                          <a:cs typeface="Arial"/>
                          <a:sym typeface="Arial"/>
                        </a:rPr>
                        <a:t>0</a:t>
                      </a:r>
                      <a:endParaRPr b="0" sz="1800" u="none" cap="none"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solidFill>
                            <a:srgbClr val="000000"/>
                          </a:solidFill>
                          <a:latin typeface="Arial"/>
                          <a:ea typeface="Arial"/>
                          <a:cs typeface="Arial"/>
                          <a:sym typeface="Arial"/>
                        </a:rPr>
                        <a:t>B</a:t>
                      </a:r>
                      <a:endParaRPr b="0" sz="1800" u="none" cap="none"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lang="en-US" sz="1500" u="none" cap="none" strike="noStrike">
                          <a:solidFill>
                            <a:srgbClr val="000000"/>
                          </a:solidFill>
                          <a:latin typeface="Arial"/>
                          <a:ea typeface="Arial"/>
                          <a:cs typeface="Arial"/>
                          <a:sym typeface="Arial"/>
                        </a:rPr>
                        <a:t>8</a:t>
                      </a:r>
                      <a:endParaRPr b="0" sz="1800" u="none" cap="none"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solidFill>
                            <a:srgbClr val="000000"/>
                          </a:solidFill>
                          <a:latin typeface="Arial"/>
                          <a:ea typeface="Arial"/>
                          <a:cs typeface="Arial"/>
                          <a:sym typeface="Arial"/>
                        </a:rPr>
                        <a:t>C</a:t>
                      </a:r>
                      <a:endParaRPr b="0" sz="1800" u="none" cap="none"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lang="en-US" sz="1500" u="none" cap="none" strike="noStrike">
                          <a:solidFill>
                            <a:srgbClr val="000000"/>
                          </a:solidFill>
                          <a:latin typeface="Arial"/>
                          <a:ea typeface="Arial"/>
                          <a:cs typeface="Arial"/>
                          <a:sym typeface="Arial"/>
                        </a:rPr>
                        <a:t>12</a:t>
                      </a:r>
                      <a:endParaRPr b="0" sz="1800" u="none" cap="none"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solidFill>
                            <a:srgbClr val="000000"/>
                          </a:solidFill>
                          <a:latin typeface="Arial"/>
                          <a:ea typeface="Arial"/>
                          <a:cs typeface="Arial"/>
                          <a:sym typeface="Arial"/>
                        </a:rPr>
                        <a:t>D</a:t>
                      </a:r>
                      <a:endParaRPr b="0" sz="1800" u="none" cap="none"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lang="en-US" sz="1500" u="none" cap="none" strike="noStrike">
                          <a:solidFill>
                            <a:srgbClr val="000000"/>
                          </a:solidFill>
                          <a:latin typeface="Arial"/>
                          <a:ea typeface="Arial"/>
                          <a:cs typeface="Arial"/>
                          <a:sym typeface="Arial"/>
                        </a:rPr>
                        <a:t>14</a:t>
                      </a:r>
                      <a:endParaRPr b="0" sz="1800" u="none" cap="none" strike="noStrike">
                        <a:solidFill>
                          <a:srgbClr val="000000"/>
                        </a:solidFill>
                        <a:latin typeface="Arial"/>
                        <a:ea typeface="Arial"/>
                        <a:cs typeface="Arial"/>
                        <a:sym typeface="Arial"/>
                      </a:endParaRPr>
                    </a:p>
                  </a:txBody>
                  <a:tcPr marT="45725" marB="45725" marR="82800" marL="82800"/>
                </a:tc>
              </a:tr>
              <a:tr h="385550">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solidFill>
                            <a:srgbClr val="000000"/>
                          </a:solidFill>
                          <a:latin typeface="Arial"/>
                          <a:ea typeface="Arial"/>
                          <a:cs typeface="Arial"/>
                          <a:sym typeface="Arial"/>
                        </a:rPr>
                        <a:t>E</a:t>
                      </a:r>
                      <a:endParaRPr b="0" sz="1800" u="none" cap="none"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lang="en-US" sz="1500" u="none" cap="none" strike="noStrike">
                          <a:solidFill>
                            <a:srgbClr val="000000"/>
                          </a:solidFill>
                          <a:latin typeface="Arial"/>
                          <a:ea typeface="Arial"/>
                          <a:cs typeface="Arial"/>
                          <a:sym typeface="Arial"/>
                        </a:rPr>
                        <a:t>16</a:t>
                      </a:r>
                      <a:endParaRPr b="0" sz="1800" u="none" cap="none" strike="noStrike">
                        <a:solidFill>
                          <a:srgbClr val="000000"/>
                        </a:solidFill>
                        <a:latin typeface="Arial"/>
                        <a:ea typeface="Arial"/>
                        <a:cs typeface="Arial"/>
                        <a:sym typeface="Arial"/>
                      </a:endParaRPr>
                    </a:p>
                  </a:txBody>
                  <a:tcPr marT="45725" marB="45725" marR="82800" marL="82800"/>
                </a:tc>
              </a:tr>
            </a:tbl>
          </a:graphicData>
        </a:graphic>
      </p:graphicFrame>
      <p:sp>
        <p:nvSpPr>
          <p:cNvPr id="1718" name="Google Shape;1718;p88"/>
          <p:cNvSpPr/>
          <p:nvPr/>
        </p:nvSpPr>
        <p:spPr>
          <a:xfrm>
            <a:off x="1614240" y="1191240"/>
            <a:ext cx="6105562" cy="82044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rgbClr val="000000"/>
                </a:solidFill>
                <a:latin typeface="Arial"/>
                <a:ea typeface="Arial"/>
                <a:cs typeface="Arial"/>
                <a:sym typeface="Arial"/>
              </a:rPr>
              <a:t>If there is a 48KB cache with 8 bytes per block and 3 cache lines per set, how many misses if foo is called twice? N still equals 16.</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br>
              <a:rPr b="0" i="0" lang="en-US" sz="1100" u="none" cap="none" strike="noStrike">
                <a:solidFill>
                  <a:srgbClr val="000000"/>
                </a:solidFill>
                <a:latin typeface="Arial"/>
                <a:ea typeface="Arial"/>
                <a:cs typeface="Arial"/>
                <a:sym typeface="Arial"/>
              </a:rPr>
            </a:br>
            <a:r>
              <a:rPr b="0" i="0" lang="en-US" sz="1100" u="none" cap="none" strike="noStrike">
                <a:solidFill>
                  <a:srgbClr val="000000"/>
                </a:solidFill>
                <a:latin typeface="Arial"/>
                <a:ea typeface="Arial"/>
                <a:cs typeface="Arial"/>
                <a:sym typeface="Arial"/>
              </a:rPr>
              <a:t>NOTE: This is a contrived example since the number of cache lines must be a power of 2. However, it still demonstrates an important point.</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3" name="Shape 1723"/>
        <p:cNvGrpSpPr/>
        <p:nvPr/>
      </p:nvGrpSpPr>
      <p:grpSpPr>
        <a:xfrm>
          <a:off x="0" y="0"/>
          <a:ext cx="0" cy="0"/>
          <a:chOff x="0" y="0"/>
          <a:chExt cx="0" cy="0"/>
        </a:xfrm>
      </p:grpSpPr>
      <p:sp>
        <p:nvSpPr>
          <p:cNvPr id="1724" name="Google Shape;1724;p89"/>
          <p:cNvSpPr txBox="1"/>
          <p:nvPr/>
        </p:nvSpPr>
        <p:spPr>
          <a:xfrm>
            <a:off x="1614240" y="2361240"/>
            <a:ext cx="3501360" cy="2270520"/>
          </a:xfrm>
          <a:prstGeom prst="rect">
            <a:avLst/>
          </a:prstGeom>
          <a:noFill/>
          <a:ln>
            <a:noFill/>
          </a:ln>
        </p:spPr>
        <p:txBody>
          <a:bodyPr anchorCtr="0" anchor="t" bIns="45700" lIns="91425" spcFirstLastPara="1" rIns="91425" wrap="square" tIns="45700">
            <a:noAutofit/>
          </a:bodyPr>
          <a:lstStyle/>
          <a:p>
            <a:pPr indent="0" lvl="0" marL="360" marR="0" rtl="0" algn="l">
              <a:lnSpc>
                <a:spcPct val="90000"/>
              </a:lnSpc>
              <a:spcBef>
                <a:spcPts val="0"/>
              </a:spcBef>
              <a:spcAft>
                <a:spcPts val="0"/>
              </a:spcAft>
              <a:buClr>
                <a:srgbClr val="000000"/>
              </a:buClr>
              <a:buSzPts val="1639"/>
              <a:buFont typeface="Arial"/>
              <a:buNone/>
            </a:pPr>
            <a:r>
              <a:rPr b="0" i="0" lang="en-US" sz="1639" u="none" cap="none" strike="noStrike">
                <a:solidFill>
                  <a:srgbClr val="000000"/>
                </a:solidFill>
                <a:latin typeface="Courier New"/>
                <a:ea typeface="Courier New"/>
                <a:cs typeface="Courier New"/>
                <a:sym typeface="Courier New"/>
              </a:rPr>
              <a:t>int foo(int* a, int N)</a:t>
            </a:r>
            <a:endParaRPr b="0" i="0" sz="2100" u="none" cap="none"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Clr>
                <a:srgbClr val="000000"/>
              </a:buClr>
              <a:buSzPts val="1639"/>
              <a:buFont typeface="Arial"/>
              <a:buNone/>
            </a:pPr>
            <a:r>
              <a:rPr b="0" i="0" lang="en-US" sz="1639" u="none" cap="none" strike="noStrike">
                <a:solidFill>
                  <a:srgbClr val="000000"/>
                </a:solidFill>
                <a:latin typeface="Courier New"/>
                <a:ea typeface="Courier New"/>
                <a:cs typeface="Courier New"/>
                <a:sym typeface="Courier New"/>
              </a:rPr>
              <a:t>{</a:t>
            </a:r>
            <a:endParaRPr b="0" i="0" sz="2100" u="none" cap="none"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Clr>
                <a:srgbClr val="000000"/>
              </a:buClr>
              <a:buSzPts val="1639"/>
              <a:buFont typeface="Arial"/>
              <a:buNone/>
            </a:pPr>
            <a:r>
              <a:rPr b="0" i="0" lang="en-US" sz="1639" u="none" cap="none" strike="noStrike">
                <a:solidFill>
                  <a:srgbClr val="000000"/>
                </a:solidFill>
                <a:latin typeface="Courier New"/>
                <a:ea typeface="Courier New"/>
                <a:cs typeface="Courier New"/>
                <a:sym typeface="Courier New"/>
              </a:rPr>
              <a:t>    int i;</a:t>
            </a:r>
            <a:endParaRPr b="0" i="0" sz="1400" u="none" cap="none"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Clr>
                <a:srgbClr val="000000"/>
              </a:buClr>
              <a:buSzPts val="1639"/>
              <a:buFont typeface="Arial"/>
              <a:buNone/>
            </a:pPr>
            <a:r>
              <a:rPr b="0" i="0" lang="en-US" sz="1639" u="none" cap="none" strike="noStrike">
                <a:solidFill>
                  <a:srgbClr val="000000"/>
                </a:solidFill>
                <a:latin typeface="Courier New"/>
                <a:ea typeface="Courier New"/>
                <a:cs typeface="Courier New"/>
                <a:sym typeface="Courier New"/>
              </a:rPr>
              <a:t>    int sum = 0;</a:t>
            </a:r>
            <a:endParaRPr b="0" i="0" sz="2100" u="none" cap="none"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Clr>
                <a:srgbClr val="000000"/>
              </a:buClr>
              <a:buSzPts val="1639"/>
              <a:buFont typeface="Arial"/>
              <a:buNone/>
            </a:pPr>
            <a:r>
              <a:rPr b="0" i="0" lang="en-US" sz="1639" u="none" cap="none" strike="noStrike">
                <a:solidFill>
                  <a:srgbClr val="000000"/>
                </a:solidFill>
                <a:latin typeface="Courier New"/>
                <a:ea typeface="Courier New"/>
                <a:cs typeface="Courier New"/>
                <a:sym typeface="Courier New"/>
              </a:rPr>
              <a:t>    for(i = 0; i &lt; N; i++)</a:t>
            </a:r>
            <a:endParaRPr b="0" i="0" sz="1400" u="none" cap="none"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Clr>
                <a:srgbClr val="000000"/>
              </a:buClr>
              <a:buSzPts val="1639"/>
              <a:buFont typeface="Arial"/>
              <a:buNone/>
            </a:pPr>
            <a:r>
              <a:rPr b="0" i="0" lang="en-US" sz="1639" u="none" cap="none" strike="noStrike">
                <a:solidFill>
                  <a:srgbClr val="000000"/>
                </a:solidFill>
                <a:latin typeface="Courier New"/>
                <a:ea typeface="Courier New"/>
                <a:cs typeface="Courier New"/>
                <a:sym typeface="Courier New"/>
              </a:rPr>
              <a:t>    {</a:t>
            </a:r>
            <a:endParaRPr b="0" i="0" sz="2100" u="none" cap="none"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Clr>
                <a:srgbClr val="000000"/>
              </a:buClr>
              <a:buSzPts val="1639"/>
              <a:buFont typeface="Arial"/>
              <a:buNone/>
            </a:pPr>
            <a:r>
              <a:rPr b="0" i="0" lang="en-US" sz="1639" u="none" cap="none" strike="noStrike">
                <a:solidFill>
                  <a:srgbClr val="000000"/>
                </a:solidFill>
                <a:latin typeface="Courier New"/>
                <a:ea typeface="Courier New"/>
                <a:cs typeface="Courier New"/>
                <a:sym typeface="Courier New"/>
              </a:rPr>
              <a:t>        sum += a[i];</a:t>
            </a:r>
            <a:endParaRPr b="0" i="0" sz="1400" u="none" cap="none"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Clr>
                <a:srgbClr val="000000"/>
              </a:buClr>
              <a:buSzPts val="1639"/>
              <a:buFont typeface="Arial"/>
              <a:buNone/>
            </a:pPr>
            <a:r>
              <a:rPr b="0" i="0" lang="en-US" sz="1639" u="none" cap="none" strike="noStrike">
                <a:solidFill>
                  <a:srgbClr val="000000"/>
                </a:solidFill>
                <a:latin typeface="Courier New"/>
                <a:ea typeface="Courier New"/>
                <a:cs typeface="Courier New"/>
                <a:sym typeface="Courier New"/>
              </a:rPr>
              <a:t>    }</a:t>
            </a:r>
            <a:endParaRPr b="0" i="0" sz="2100" u="none" cap="none"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Clr>
                <a:srgbClr val="000000"/>
              </a:buClr>
              <a:buSzPts val="1639"/>
              <a:buFont typeface="Arial"/>
              <a:buNone/>
            </a:pPr>
            <a:r>
              <a:rPr b="0" i="0" lang="en-US" sz="1639" u="none" cap="none" strike="noStrike">
                <a:solidFill>
                  <a:srgbClr val="000000"/>
                </a:solidFill>
                <a:latin typeface="Courier New"/>
                <a:ea typeface="Courier New"/>
                <a:cs typeface="Courier New"/>
                <a:sym typeface="Courier New"/>
              </a:rPr>
              <a:t>    return sum;</a:t>
            </a:r>
            <a:endParaRPr b="0" i="0" sz="2100" u="none" cap="none"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Clr>
                <a:srgbClr val="000000"/>
              </a:buClr>
              <a:buSzPts val="1639"/>
              <a:buFont typeface="Arial"/>
              <a:buNone/>
            </a:pPr>
            <a:r>
              <a:rPr b="0" i="0" lang="en-US" sz="1639" u="none" cap="none" strike="noStrike">
                <a:solidFill>
                  <a:srgbClr val="000000"/>
                </a:solidFill>
                <a:latin typeface="Courier New"/>
                <a:ea typeface="Courier New"/>
                <a:cs typeface="Courier New"/>
                <a:sym typeface="Courier New"/>
              </a:rPr>
              <a:t>}</a:t>
            </a:r>
            <a:endParaRPr b="0" i="0" sz="2100" u="none" cap="none" strike="noStrike">
              <a:solidFill>
                <a:srgbClr val="000000"/>
              </a:solidFill>
              <a:latin typeface="Arial"/>
              <a:ea typeface="Arial"/>
              <a:cs typeface="Arial"/>
              <a:sym typeface="Arial"/>
            </a:endParaRPr>
          </a:p>
        </p:txBody>
      </p:sp>
      <p:sp>
        <p:nvSpPr>
          <p:cNvPr id="1725" name="Google Shape;1725;p89"/>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Appendix: Cache Misses</a:t>
            </a:r>
            <a:endParaRPr b="0" i="0" sz="1350" u="none" cap="none" strike="noStrike">
              <a:solidFill>
                <a:srgbClr val="000000"/>
              </a:solidFill>
              <a:latin typeface="Arial"/>
              <a:ea typeface="Arial"/>
              <a:cs typeface="Arial"/>
              <a:sym typeface="Arial"/>
            </a:endParaRPr>
          </a:p>
        </p:txBody>
      </p:sp>
      <p:graphicFrame>
        <p:nvGraphicFramePr>
          <p:cNvPr id="1726" name="Google Shape;1726;p89"/>
          <p:cNvGraphicFramePr/>
          <p:nvPr/>
        </p:nvGraphicFramePr>
        <p:xfrm>
          <a:off x="5998680" y="2249640"/>
          <a:ext cx="3000000" cy="3000000"/>
        </p:xfrm>
        <a:graphic>
          <a:graphicData uri="http://schemas.openxmlformats.org/drawingml/2006/table">
            <a:tbl>
              <a:tblPr>
                <a:noFill/>
                <a:tableStyleId>{B458BCF9-2079-488C-B55C-AC60C8DF011B}</a:tableStyleId>
              </a:tblPr>
              <a:tblGrid>
                <a:gridCol w="372250"/>
                <a:gridCol w="1499400"/>
              </a:tblGrid>
              <a:tr h="384850">
                <a:tc>
                  <a:txBody>
                    <a:bodyPr/>
                    <a:lstStyle/>
                    <a:p>
                      <a:pPr indent="0" lvl="0" marL="0" marR="0" rtl="0" algn="l">
                        <a:lnSpc>
                          <a:spcPct val="100000"/>
                        </a:lnSpc>
                        <a:spcBef>
                          <a:spcPts val="0"/>
                        </a:spcBef>
                        <a:spcAft>
                          <a:spcPts val="0"/>
                        </a:spcAft>
                        <a:buClr>
                          <a:srgbClr val="000000"/>
                        </a:buClr>
                        <a:buSzPts val="1800"/>
                        <a:buFont typeface="Arial"/>
                        <a:buNone/>
                      </a:pPr>
                      <a:r>
                        <a:t/>
                      </a:r>
                      <a:endParaRPr sz="1800" u="none" cap="none" strike="noStrike"/>
                    </a:p>
                  </a:txBody>
                  <a:tcPr marT="45725" marB="45725" marR="82800" marL="82800"/>
                </a:tc>
                <a:tc>
                  <a:txBody>
                    <a:bodyPr/>
                    <a:lstStyle/>
                    <a:p>
                      <a:pPr indent="0" lvl="0" marL="0" marR="0" rtl="0" algn="ctr">
                        <a:lnSpc>
                          <a:spcPct val="100000"/>
                        </a:lnSpc>
                        <a:spcBef>
                          <a:spcPts val="0"/>
                        </a:spcBef>
                        <a:spcAft>
                          <a:spcPts val="0"/>
                        </a:spcAft>
                        <a:buClr>
                          <a:srgbClr val="000000"/>
                        </a:buClr>
                        <a:buSzPts val="1600"/>
                        <a:buFont typeface="Arial"/>
                        <a:buNone/>
                      </a:pPr>
                      <a:r>
                        <a:rPr b="0" lang="en-US" sz="1600" u="none" cap="none" strike="noStrike">
                          <a:solidFill>
                            <a:srgbClr val="000000"/>
                          </a:solidFill>
                          <a:latin typeface="Arial"/>
                          <a:ea typeface="Arial"/>
                          <a:cs typeface="Arial"/>
                          <a:sym typeface="Arial"/>
                        </a:rPr>
                        <a:t>Misses</a:t>
                      </a:r>
                      <a:endParaRPr b="0" sz="1800" u="none" cap="none"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solidFill>
                            <a:srgbClr val="000000"/>
                          </a:solidFill>
                          <a:latin typeface="Arial"/>
                          <a:ea typeface="Arial"/>
                          <a:cs typeface="Arial"/>
                          <a:sym typeface="Arial"/>
                        </a:rPr>
                        <a:t>A</a:t>
                      </a:r>
                      <a:endParaRPr b="0" sz="1800" u="none" cap="none"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lang="en-US" sz="1500" u="none" cap="none" strike="noStrike">
                          <a:solidFill>
                            <a:srgbClr val="000000"/>
                          </a:solidFill>
                          <a:latin typeface="Arial"/>
                          <a:ea typeface="Arial"/>
                          <a:cs typeface="Arial"/>
                          <a:sym typeface="Arial"/>
                        </a:rPr>
                        <a:t>0</a:t>
                      </a:r>
                      <a:endParaRPr b="0" sz="1800" u="none" cap="none"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solidFill>
                            <a:srgbClr val="000000"/>
                          </a:solidFill>
                          <a:latin typeface="Arial"/>
                          <a:ea typeface="Arial"/>
                          <a:cs typeface="Arial"/>
                          <a:sym typeface="Arial"/>
                        </a:rPr>
                        <a:t>B</a:t>
                      </a:r>
                      <a:endParaRPr b="0" sz="1800" u="none" cap="none"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lang="en-US" sz="1500" u="none" cap="none" strike="noStrike">
                          <a:solidFill>
                            <a:srgbClr val="000000"/>
                          </a:solidFill>
                          <a:latin typeface="Arial"/>
                          <a:ea typeface="Arial"/>
                          <a:cs typeface="Arial"/>
                          <a:sym typeface="Arial"/>
                        </a:rPr>
                        <a:t>8</a:t>
                      </a:r>
                      <a:endParaRPr b="0" sz="1800" u="none" cap="none"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solidFill>
                            <a:srgbClr val="000000"/>
                          </a:solidFill>
                          <a:latin typeface="Arial"/>
                          <a:ea typeface="Arial"/>
                          <a:cs typeface="Arial"/>
                          <a:sym typeface="Arial"/>
                        </a:rPr>
                        <a:t>C</a:t>
                      </a:r>
                      <a:endParaRPr b="0" sz="1800" u="none" cap="none"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lang="en-US" sz="1500" u="none" cap="none" strike="noStrike">
                          <a:solidFill>
                            <a:srgbClr val="000000"/>
                          </a:solidFill>
                          <a:latin typeface="Arial"/>
                          <a:ea typeface="Arial"/>
                          <a:cs typeface="Arial"/>
                          <a:sym typeface="Arial"/>
                        </a:rPr>
                        <a:t>12</a:t>
                      </a:r>
                      <a:endParaRPr b="0" sz="1800" u="none" cap="none"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solidFill>
                            <a:srgbClr val="000000"/>
                          </a:solidFill>
                          <a:latin typeface="Arial"/>
                          <a:ea typeface="Arial"/>
                          <a:cs typeface="Arial"/>
                          <a:sym typeface="Arial"/>
                        </a:rPr>
                        <a:t>D</a:t>
                      </a:r>
                      <a:endParaRPr b="0" sz="1800" u="none" cap="none"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lang="en-US" sz="1500" u="none" cap="none" strike="noStrike">
                          <a:solidFill>
                            <a:srgbClr val="000000"/>
                          </a:solidFill>
                          <a:latin typeface="Arial"/>
                          <a:ea typeface="Arial"/>
                          <a:cs typeface="Arial"/>
                          <a:sym typeface="Arial"/>
                        </a:rPr>
                        <a:t>14</a:t>
                      </a:r>
                      <a:endParaRPr b="0" sz="1800" u="none" cap="none" strike="noStrike">
                        <a:solidFill>
                          <a:srgbClr val="000000"/>
                        </a:solidFill>
                        <a:latin typeface="Arial"/>
                        <a:ea typeface="Arial"/>
                        <a:cs typeface="Arial"/>
                        <a:sym typeface="Arial"/>
                      </a:endParaRPr>
                    </a:p>
                  </a:txBody>
                  <a:tcPr marT="45725" marB="45725" marR="82800" marL="82800"/>
                </a:tc>
              </a:tr>
              <a:tr h="385550">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solidFill>
                            <a:srgbClr val="000000"/>
                          </a:solidFill>
                          <a:latin typeface="Arial"/>
                          <a:ea typeface="Arial"/>
                          <a:cs typeface="Arial"/>
                          <a:sym typeface="Arial"/>
                        </a:rPr>
                        <a:t>E</a:t>
                      </a:r>
                      <a:endParaRPr b="0" sz="1800" u="none" cap="none"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lang="en-US" sz="1500" u="none" cap="none" strike="noStrike">
                          <a:solidFill>
                            <a:srgbClr val="000000"/>
                          </a:solidFill>
                          <a:latin typeface="Arial"/>
                          <a:ea typeface="Arial"/>
                          <a:cs typeface="Arial"/>
                          <a:sym typeface="Arial"/>
                        </a:rPr>
                        <a:t>16</a:t>
                      </a:r>
                      <a:endParaRPr b="0" sz="1800" u="none" cap="none" strike="noStrike">
                        <a:solidFill>
                          <a:srgbClr val="000000"/>
                        </a:solidFill>
                        <a:latin typeface="Arial"/>
                        <a:ea typeface="Arial"/>
                        <a:cs typeface="Arial"/>
                        <a:sym typeface="Arial"/>
                      </a:endParaRPr>
                    </a:p>
                  </a:txBody>
                  <a:tcPr marT="45725" marB="45725" marR="82800" marL="82800"/>
                </a:tc>
              </a:tr>
            </a:tbl>
          </a:graphicData>
        </a:graphic>
      </p:graphicFrame>
      <p:sp>
        <p:nvSpPr>
          <p:cNvPr id="1727" name="Google Shape;1727;p89"/>
          <p:cNvSpPr/>
          <p:nvPr/>
        </p:nvSpPr>
        <p:spPr>
          <a:xfrm>
            <a:off x="1614240" y="1191240"/>
            <a:ext cx="6113654" cy="82044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rgbClr val="000000"/>
                </a:solidFill>
                <a:latin typeface="Arial"/>
                <a:ea typeface="Arial"/>
                <a:cs typeface="Arial"/>
                <a:sym typeface="Arial"/>
              </a:rPr>
              <a:t>If there is a 48KB cache with 8 bytes per block and 3 cache lines per set, how many misses if foo is called twice? N still equals 16.</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br>
              <a:rPr b="0" i="0" lang="en-US" sz="1100" u="none" cap="none" strike="noStrike">
                <a:solidFill>
                  <a:srgbClr val="000000"/>
                </a:solidFill>
                <a:latin typeface="Arial"/>
                <a:ea typeface="Arial"/>
                <a:cs typeface="Arial"/>
                <a:sym typeface="Arial"/>
              </a:rPr>
            </a:br>
            <a:r>
              <a:rPr b="0" i="0" lang="en-US" sz="1100" u="none" cap="none" strike="noStrike">
                <a:solidFill>
                  <a:srgbClr val="000000"/>
                </a:solidFill>
                <a:latin typeface="Arial"/>
                <a:ea typeface="Arial"/>
                <a:cs typeface="Arial"/>
                <a:sym typeface="Arial"/>
              </a:rPr>
              <a:t>NOTE: This is a contrived example since the number of cache lines must be a power of 2. However, it still demonstrates an important point.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728" name="Google Shape;1728;p89"/>
          <p:cNvSpPr/>
          <p:nvPr/>
        </p:nvSpPr>
        <p:spPr>
          <a:xfrm>
            <a:off x="5998680" y="4136680"/>
            <a:ext cx="342360" cy="342360"/>
          </a:xfrm>
          <a:prstGeom prst="ellipse">
            <a:avLst/>
          </a:prstGeom>
          <a:noFill/>
          <a:ln cap="flat" cmpd="sng" w="57225">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9"/>
          <p:cNvSpPr txBox="1"/>
          <p:nvPr/>
        </p:nvSpPr>
        <p:spPr>
          <a:xfrm>
            <a:off x="628560" y="273960"/>
            <a:ext cx="7886400" cy="9939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Cache Read</a:t>
            </a:r>
            <a:endParaRPr b="0" i="0" sz="1350" u="none" cap="none" strike="noStrike">
              <a:solidFill>
                <a:srgbClr val="000000"/>
              </a:solidFill>
              <a:latin typeface="Arial"/>
              <a:ea typeface="Arial"/>
              <a:cs typeface="Arial"/>
              <a:sym typeface="Arial"/>
            </a:endParaRPr>
          </a:p>
        </p:txBody>
      </p:sp>
      <p:sp>
        <p:nvSpPr>
          <p:cNvPr id="257" name="Google Shape;257;p9"/>
          <p:cNvSpPr txBox="1"/>
          <p:nvPr/>
        </p:nvSpPr>
        <p:spPr>
          <a:xfrm>
            <a:off x="628550" y="1369075"/>
            <a:ext cx="8109300" cy="3263100"/>
          </a:xfrm>
          <a:prstGeom prst="rect">
            <a:avLst/>
          </a:prstGeom>
          <a:noFill/>
          <a:ln>
            <a:noFill/>
          </a:ln>
        </p:spPr>
        <p:txBody>
          <a:bodyPr anchorCtr="0" anchor="t" bIns="45700" lIns="91425" spcFirstLastPara="1" rIns="91425" wrap="square" tIns="45700">
            <a:noAutofit/>
          </a:bodyPr>
          <a:lstStyle/>
          <a:p>
            <a:pPr indent="-381000" lvl="0" marL="457200" marR="0" rtl="0" algn="l">
              <a:lnSpc>
                <a:spcPct val="115000"/>
              </a:lnSpc>
              <a:spcBef>
                <a:spcPts val="0"/>
              </a:spcBef>
              <a:spcAft>
                <a:spcPts val="0"/>
              </a:spcAft>
              <a:buClr>
                <a:srgbClr val="990000"/>
              </a:buClr>
              <a:buSzPts val="2400"/>
              <a:buFont typeface="Arial"/>
              <a:buChar char="■"/>
            </a:pPr>
            <a:r>
              <a:rPr b="0" i="0" lang="en-US" sz="2400" u="none" cap="none" strike="noStrike">
                <a:solidFill>
                  <a:schemeClr val="dk1"/>
                </a:solidFill>
                <a:latin typeface="Arial"/>
                <a:ea typeface="Arial"/>
                <a:cs typeface="Arial"/>
                <a:sym typeface="Arial"/>
              </a:rPr>
              <a:t>Address of word: | t bits | s bits | b bits |</a:t>
            </a:r>
            <a:endParaRPr b="0" i="0" sz="2400" u="none" cap="none" strike="noStrike">
              <a:solidFill>
                <a:schemeClr val="dk1"/>
              </a:solidFill>
              <a:latin typeface="Arial"/>
              <a:ea typeface="Arial"/>
              <a:cs typeface="Arial"/>
              <a:sym typeface="Arial"/>
            </a:endParaRPr>
          </a:p>
          <a:p>
            <a:pPr indent="-342900" lvl="1" marL="914400" marR="0" rtl="0" algn="l">
              <a:lnSpc>
                <a:spcPct val="115000"/>
              </a:lnSpc>
              <a:spcBef>
                <a:spcPts val="0"/>
              </a:spcBef>
              <a:spcAft>
                <a:spcPts val="0"/>
              </a:spcAft>
              <a:buClr>
                <a:srgbClr val="990000"/>
              </a:buClr>
              <a:buSzPts val="1800"/>
              <a:buFont typeface="Arial"/>
              <a:buChar char="■"/>
            </a:pPr>
            <a:r>
              <a:rPr b="0" i="0" lang="en-US" sz="1800" u="none" cap="none" strike="noStrike">
                <a:solidFill>
                  <a:schemeClr val="dk1"/>
                </a:solidFill>
                <a:latin typeface="Arial"/>
                <a:ea typeface="Arial"/>
                <a:cs typeface="Arial"/>
                <a:sym typeface="Arial"/>
              </a:rPr>
              <a:t>Tag: t bits</a:t>
            </a:r>
            <a:endParaRPr b="0" i="0" sz="1800" u="none" cap="none" strike="noStrike">
              <a:solidFill>
                <a:schemeClr val="dk1"/>
              </a:solidFill>
              <a:latin typeface="Arial"/>
              <a:ea typeface="Arial"/>
              <a:cs typeface="Arial"/>
              <a:sym typeface="Arial"/>
            </a:endParaRPr>
          </a:p>
          <a:p>
            <a:pPr indent="-342900" lvl="1" marL="914400" marR="0" rtl="0" algn="l">
              <a:lnSpc>
                <a:spcPct val="115000"/>
              </a:lnSpc>
              <a:spcBef>
                <a:spcPts val="0"/>
              </a:spcBef>
              <a:spcAft>
                <a:spcPts val="0"/>
              </a:spcAft>
              <a:buClr>
                <a:srgbClr val="990000"/>
              </a:buClr>
              <a:buSzPts val="1800"/>
              <a:buFont typeface="Arial"/>
              <a:buChar char="■"/>
            </a:pPr>
            <a:r>
              <a:rPr b="0" i="0" lang="en-US" sz="1800" u="none" cap="none" strike="noStrike">
                <a:solidFill>
                  <a:schemeClr val="dk1"/>
                </a:solidFill>
                <a:latin typeface="Arial"/>
                <a:ea typeface="Arial"/>
                <a:cs typeface="Arial"/>
                <a:sym typeface="Arial"/>
              </a:rPr>
              <a:t>Set index: s bits</a:t>
            </a:r>
            <a:endParaRPr b="0" i="0" sz="1800" u="none" cap="none" strike="noStrike">
              <a:solidFill>
                <a:schemeClr val="dk1"/>
              </a:solidFill>
              <a:latin typeface="Arial"/>
              <a:ea typeface="Arial"/>
              <a:cs typeface="Arial"/>
              <a:sym typeface="Arial"/>
            </a:endParaRPr>
          </a:p>
          <a:p>
            <a:pPr indent="-342900" lvl="1" marL="914400" marR="0" rtl="0" algn="l">
              <a:lnSpc>
                <a:spcPct val="115000"/>
              </a:lnSpc>
              <a:spcBef>
                <a:spcPts val="0"/>
              </a:spcBef>
              <a:spcAft>
                <a:spcPts val="0"/>
              </a:spcAft>
              <a:buClr>
                <a:srgbClr val="990000"/>
              </a:buClr>
              <a:buSzPts val="1800"/>
              <a:buFont typeface="Arial"/>
              <a:buChar char="■"/>
            </a:pPr>
            <a:r>
              <a:rPr b="0" i="0" lang="en-US" sz="1800" u="none" cap="none" strike="noStrike">
                <a:solidFill>
                  <a:schemeClr val="dk1"/>
                </a:solidFill>
                <a:latin typeface="Arial"/>
                <a:ea typeface="Arial"/>
                <a:cs typeface="Arial"/>
                <a:sym typeface="Arial"/>
              </a:rPr>
              <a:t>Block offset: b bits</a:t>
            </a:r>
            <a:endParaRPr b="0" i="0" sz="1800" u="none" cap="none" strike="noStrike">
              <a:solidFill>
                <a:schemeClr val="dk1"/>
              </a:solidFill>
              <a:latin typeface="Arial"/>
              <a:ea typeface="Arial"/>
              <a:cs typeface="Arial"/>
              <a:sym typeface="Arial"/>
            </a:endParaRPr>
          </a:p>
          <a:p>
            <a:pPr indent="-381000" lvl="0" marL="457200" marR="0" rtl="0" algn="l">
              <a:lnSpc>
                <a:spcPct val="115000"/>
              </a:lnSpc>
              <a:spcBef>
                <a:spcPts val="0"/>
              </a:spcBef>
              <a:spcAft>
                <a:spcPts val="0"/>
              </a:spcAft>
              <a:buClr>
                <a:srgbClr val="990000"/>
              </a:buClr>
              <a:buSzPts val="2400"/>
              <a:buFont typeface="Arial"/>
              <a:buChar char="■"/>
            </a:pPr>
            <a:r>
              <a:rPr b="0" i="0" lang="en-US" sz="2400" u="none" cap="none" strike="noStrike">
                <a:solidFill>
                  <a:schemeClr val="dk1"/>
                </a:solidFill>
                <a:latin typeface="Arial"/>
                <a:ea typeface="Arial"/>
                <a:cs typeface="Arial"/>
                <a:sym typeface="Arial"/>
              </a:rPr>
              <a:t>Steps:</a:t>
            </a:r>
            <a:endParaRPr b="0" i="0" sz="2400" u="none" cap="none" strike="noStrike">
              <a:solidFill>
                <a:schemeClr val="dk1"/>
              </a:solidFill>
              <a:latin typeface="Arial"/>
              <a:ea typeface="Arial"/>
              <a:cs typeface="Arial"/>
              <a:sym typeface="Arial"/>
            </a:endParaRPr>
          </a:p>
          <a:p>
            <a:pPr indent="-342900" lvl="1" marL="914400" marR="0" rtl="0" algn="l">
              <a:lnSpc>
                <a:spcPct val="115000"/>
              </a:lnSpc>
              <a:spcBef>
                <a:spcPts val="0"/>
              </a:spcBef>
              <a:spcAft>
                <a:spcPts val="0"/>
              </a:spcAft>
              <a:buClr>
                <a:srgbClr val="990000"/>
              </a:buClr>
              <a:buSzPts val="1800"/>
              <a:buFont typeface="Arial"/>
              <a:buChar char="■"/>
            </a:pPr>
            <a:r>
              <a:rPr b="0" i="0" lang="en-US" sz="1800" u="none" cap="none" strike="noStrike">
                <a:solidFill>
                  <a:schemeClr val="dk1"/>
                </a:solidFill>
                <a:latin typeface="Arial"/>
                <a:ea typeface="Arial"/>
                <a:cs typeface="Arial"/>
                <a:sym typeface="Arial"/>
              </a:rPr>
              <a:t>Use set index to get appropriate set</a:t>
            </a:r>
            <a:endParaRPr b="0" i="0" sz="1800" u="none" cap="none" strike="noStrike">
              <a:solidFill>
                <a:schemeClr val="dk1"/>
              </a:solidFill>
              <a:latin typeface="Arial"/>
              <a:ea typeface="Arial"/>
              <a:cs typeface="Arial"/>
              <a:sym typeface="Arial"/>
            </a:endParaRPr>
          </a:p>
          <a:p>
            <a:pPr indent="-342900" lvl="1" marL="914400" marR="0" rtl="0" algn="l">
              <a:lnSpc>
                <a:spcPct val="115000"/>
              </a:lnSpc>
              <a:spcBef>
                <a:spcPts val="0"/>
              </a:spcBef>
              <a:spcAft>
                <a:spcPts val="0"/>
              </a:spcAft>
              <a:buClr>
                <a:srgbClr val="990000"/>
              </a:buClr>
              <a:buSzPts val="1800"/>
              <a:buFont typeface="Arial"/>
              <a:buChar char="■"/>
            </a:pPr>
            <a:r>
              <a:rPr b="0" i="0" lang="en-US" sz="1800" u="none" cap="none" strike="noStrike">
                <a:solidFill>
                  <a:schemeClr val="dk1"/>
                </a:solidFill>
                <a:latin typeface="Arial"/>
                <a:ea typeface="Arial"/>
                <a:cs typeface="Arial"/>
                <a:sym typeface="Arial"/>
              </a:rPr>
              <a:t>Loop through lines in set to find matching tag</a:t>
            </a:r>
            <a:endParaRPr b="0" i="0" sz="1800" u="none" cap="none" strike="noStrike">
              <a:solidFill>
                <a:schemeClr val="dk1"/>
              </a:solidFill>
              <a:latin typeface="Arial"/>
              <a:ea typeface="Arial"/>
              <a:cs typeface="Arial"/>
              <a:sym typeface="Arial"/>
            </a:endParaRPr>
          </a:p>
          <a:p>
            <a:pPr indent="-342900" lvl="1" marL="914400" marR="0" rtl="0" algn="l">
              <a:lnSpc>
                <a:spcPct val="115000"/>
              </a:lnSpc>
              <a:spcBef>
                <a:spcPts val="0"/>
              </a:spcBef>
              <a:spcAft>
                <a:spcPts val="0"/>
              </a:spcAft>
              <a:buClr>
                <a:srgbClr val="990000"/>
              </a:buClr>
              <a:buSzPts val="1800"/>
              <a:buFont typeface="Arial"/>
              <a:buChar char="■"/>
            </a:pPr>
            <a:r>
              <a:rPr b="0" i="0" lang="en-US" sz="1800" u="none" cap="none" strike="noStrike">
                <a:solidFill>
                  <a:schemeClr val="dk1"/>
                </a:solidFill>
                <a:latin typeface="Arial"/>
                <a:ea typeface="Arial"/>
                <a:cs typeface="Arial"/>
                <a:sym typeface="Arial"/>
              </a:rPr>
              <a:t>If found and valid bit is set: hit</a:t>
            </a:r>
            <a:endParaRPr b="0" i="0" sz="1800" u="none" cap="none" strike="noStrike">
              <a:solidFill>
                <a:schemeClr val="dk1"/>
              </a:solidFill>
              <a:latin typeface="Arial"/>
              <a:ea typeface="Arial"/>
              <a:cs typeface="Arial"/>
              <a:sym typeface="Arial"/>
            </a:endParaRPr>
          </a:p>
          <a:p>
            <a:pPr indent="-342900" lvl="1" marL="914400" marR="0" rtl="0" algn="l">
              <a:lnSpc>
                <a:spcPct val="115000"/>
              </a:lnSpc>
              <a:spcBef>
                <a:spcPts val="0"/>
              </a:spcBef>
              <a:spcAft>
                <a:spcPts val="0"/>
              </a:spcAft>
              <a:buClr>
                <a:srgbClr val="990000"/>
              </a:buClr>
              <a:buSzPts val="1800"/>
              <a:buFont typeface="Arial"/>
              <a:buChar char="■"/>
            </a:pPr>
            <a:r>
              <a:rPr b="0" i="0" lang="en-US" sz="1800" u="none" cap="none" strike="noStrike">
                <a:solidFill>
                  <a:schemeClr val="dk1"/>
                </a:solidFill>
                <a:latin typeface="Arial"/>
                <a:ea typeface="Arial"/>
                <a:cs typeface="Arial"/>
                <a:sym typeface="Arial"/>
              </a:rPr>
              <a:t>Locate data starting at block offset</a:t>
            </a:r>
            <a:endParaRPr b="0" i="0" sz="1800" u="none" cap="none" strike="noStrike">
              <a:solidFill>
                <a:schemeClr val="dk1"/>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2400"/>
              <a:buFont typeface="Arial"/>
              <a:buNone/>
            </a:pPr>
            <a:r>
              <a:t/>
            </a:r>
            <a:endParaRPr b="0" i="0" sz="2400" u="none" cap="none" strike="noStrike">
              <a:solidFill>
                <a:schemeClr val="dk1"/>
              </a:solidFill>
              <a:latin typeface="Arial"/>
              <a:ea typeface="Arial"/>
              <a:cs typeface="Arial"/>
              <a:sym typeface="Arial"/>
            </a:endParaRPr>
          </a:p>
        </p:txBody>
      </p:sp>
    </p:spTree>
  </p:cSld>
  <p:clrMapOvr>
    <a:masterClrMapping/>
  </p:clrMapOvr>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2" name="Shape 1732"/>
        <p:cNvGrpSpPr/>
        <p:nvPr/>
      </p:nvGrpSpPr>
      <p:grpSpPr>
        <a:xfrm>
          <a:off x="0" y="0"/>
          <a:ext cx="0" cy="0"/>
          <a:chOff x="0" y="0"/>
          <a:chExt cx="0" cy="0"/>
        </a:xfrm>
      </p:grpSpPr>
      <p:sp>
        <p:nvSpPr>
          <p:cNvPr id="1733" name="Google Shape;1733;p90"/>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rgbClr val="000000"/>
                </a:solidFill>
                <a:latin typeface="Arial"/>
                <a:ea typeface="Arial"/>
                <a:cs typeface="Arial"/>
                <a:sym typeface="Arial"/>
              </a:rPr>
              <a:t>Appendix: Very Hard Cache Problem</a:t>
            </a:r>
            <a:endParaRPr b="0" i="0" sz="1350" u="none" cap="none" strike="noStrike">
              <a:solidFill>
                <a:srgbClr val="000000"/>
              </a:solidFill>
              <a:latin typeface="Arial"/>
              <a:ea typeface="Arial"/>
              <a:cs typeface="Arial"/>
              <a:sym typeface="Arial"/>
            </a:endParaRPr>
          </a:p>
        </p:txBody>
      </p:sp>
      <p:sp>
        <p:nvSpPr>
          <p:cNvPr id="1734" name="Google Shape;1734;p90"/>
          <p:cNvSpPr txBox="1"/>
          <p:nvPr/>
        </p:nvSpPr>
        <p:spPr>
          <a:xfrm>
            <a:off x="628560" y="1369080"/>
            <a:ext cx="7886520" cy="3263040"/>
          </a:xfrm>
          <a:prstGeom prst="rect">
            <a:avLst/>
          </a:prstGeom>
          <a:noFill/>
          <a:ln>
            <a:noFill/>
          </a:ln>
        </p:spPr>
        <p:txBody>
          <a:bodyPr anchorCtr="0" anchor="t" bIns="45700" lIns="91425" spcFirstLastPara="1" rIns="91425" wrap="square" tIns="45700">
            <a:noAutofit/>
          </a:bodyPr>
          <a:lstStyle/>
          <a:p>
            <a:pPr indent="-171000" lvl="0" marL="171360" marR="0" rtl="0" algn="l">
              <a:lnSpc>
                <a:spcPct val="90000"/>
              </a:lnSpc>
              <a:spcBef>
                <a:spcPts val="0"/>
              </a:spcBef>
              <a:spcAft>
                <a:spcPts val="0"/>
              </a:spcAft>
              <a:buClr>
                <a:srgbClr val="000000"/>
              </a:buClr>
              <a:buSzPts val="2100"/>
              <a:buFont typeface="Arial"/>
              <a:buChar char="•"/>
            </a:pPr>
            <a:r>
              <a:rPr b="0" i="0" lang="en-US" sz="2100" u="none" cap="none" strike="noStrike">
                <a:solidFill>
                  <a:srgbClr val="000000"/>
                </a:solidFill>
                <a:latin typeface="Arial"/>
                <a:ea typeface="Arial"/>
                <a:cs typeface="Arial"/>
                <a:sym typeface="Arial"/>
              </a:rPr>
              <a:t>We will use a direct-mapped cache with 2 sets, which each can hold up to 4 </a:t>
            </a:r>
            <a:r>
              <a:rPr b="0" i="0" lang="en-US" sz="2100" u="none" cap="none" strike="noStrike">
                <a:solidFill>
                  <a:srgbClr val="000000"/>
                </a:solidFill>
                <a:latin typeface="Courier New"/>
                <a:ea typeface="Courier New"/>
                <a:cs typeface="Courier New"/>
                <a:sym typeface="Courier New"/>
              </a:rPr>
              <a:t>int</a:t>
            </a:r>
            <a:r>
              <a:rPr b="0" i="0" lang="en-US" sz="2100" u="none" cap="none" strike="noStrike">
                <a:solidFill>
                  <a:srgbClr val="000000"/>
                </a:solidFill>
                <a:latin typeface="Arial"/>
                <a:ea typeface="Arial"/>
                <a:cs typeface="Arial"/>
                <a:sym typeface="Arial"/>
              </a:rPr>
              <a:t>’s.</a:t>
            </a:r>
            <a:endParaRPr b="0" i="0" sz="1400" u="none" cap="none" strike="noStrike">
              <a:solidFill>
                <a:srgbClr val="000000"/>
              </a:solidFill>
              <a:latin typeface="Arial"/>
              <a:ea typeface="Arial"/>
              <a:cs typeface="Arial"/>
              <a:sym typeface="Arial"/>
            </a:endParaRPr>
          </a:p>
          <a:p>
            <a:pPr indent="-171000" lvl="0" marL="171360" marR="0" rtl="0" algn="l">
              <a:lnSpc>
                <a:spcPct val="90000"/>
              </a:lnSpc>
              <a:spcBef>
                <a:spcPts val="0"/>
              </a:spcBef>
              <a:spcAft>
                <a:spcPts val="0"/>
              </a:spcAft>
              <a:buClr>
                <a:srgbClr val="000000"/>
              </a:buClr>
              <a:buSzPts val="2100"/>
              <a:buFont typeface="Arial"/>
              <a:buChar char="•"/>
            </a:pPr>
            <a:r>
              <a:rPr b="0" i="0" lang="en-US" sz="2100" u="none" cap="none" strike="noStrike">
                <a:solidFill>
                  <a:srgbClr val="000000"/>
                </a:solidFill>
                <a:latin typeface="Arial"/>
                <a:ea typeface="Arial"/>
                <a:cs typeface="Arial"/>
                <a:sym typeface="Arial"/>
              </a:rPr>
              <a:t>How can we copy A into B, shifted over by 1 position?</a:t>
            </a:r>
            <a:endParaRPr b="0" i="0" sz="1400" u="none" cap="none" strike="noStrike">
              <a:solidFill>
                <a:srgbClr val="000000"/>
              </a:solidFill>
              <a:latin typeface="Arial"/>
              <a:ea typeface="Arial"/>
              <a:cs typeface="Arial"/>
              <a:sym typeface="Arial"/>
            </a:endParaRPr>
          </a:p>
          <a:p>
            <a:pPr indent="-171000" lvl="1" marL="514440" marR="0" rtl="0" algn="l">
              <a:lnSpc>
                <a:spcPct val="100000"/>
              </a:lnSpc>
              <a:spcBef>
                <a:spcPts val="0"/>
              </a:spcBef>
              <a:spcAft>
                <a:spcPts val="0"/>
              </a:spcAft>
              <a:buClr>
                <a:srgbClr val="000000"/>
              </a:buClr>
              <a:buSzPts val="1800"/>
              <a:buFont typeface="Arial"/>
              <a:buChar char="•"/>
            </a:pPr>
            <a:r>
              <a:rPr b="0" i="0" lang="en-US" sz="1800" u="none" cap="none" strike="noStrike">
                <a:solidFill>
                  <a:srgbClr val="000000"/>
                </a:solidFill>
                <a:latin typeface="Arial"/>
                <a:ea typeface="Arial"/>
                <a:cs typeface="Arial"/>
                <a:sym typeface="Arial"/>
              </a:rPr>
              <a:t>The most efficient way? (Use </a:t>
            </a:r>
            <a:r>
              <a:rPr b="0" i="0" lang="en-US" sz="1800" u="none" cap="none" strike="noStrike">
                <a:solidFill>
                  <a:srgbClr val="000000"/>
                </a:solidFill>
                <a:latin typeface="Courier New"/>
                <a:ea typeface="Courier New"/>
                <a:cs typeface="Courier New"/>
                <a:sym typeface="Courier New"/>
              </a:rPr>
              <a:t>temp</a:t>
            </a:r>
            <a:r>
              <a:rPr b="0" i="0" lang="en-US" sz="1800" u="none" cap="none" strike="noStrike">
                <a:solidFill>
                  <a:srgbClr val="000000"/>
                </a:solidFill>
                <a:latin typeface="Arial"/>
                <a:ea typeface="Arial"/>
                <a:cs typeface="Arial"/>
                <a:sym typeface="Arial"/>
              </a:rPr>
              <a:t>!)</a:t>
            </a:r>
            <a:endParaRPr b="0" i="0" sz="1500" u="none" cap="none" strike="noStrike">
              <a:solidFill>
                <a:srgbClr val="000000"/>
              </a:solidFill>
              <a:latin typeface="Arial"/>
              <a:ea typeface="Arial"/>
              <a:cs typeface="Arial"/>
              <a:sym typeface="Arial"/>
            </a:endParaRPr>
          </a:p>
        </p:txBody>
      </p:sp>
      <p:graphicFrame>
        <p:nvGraphicFramePr>
          <p:cNvPr id="1735" name="Google Shape;1735;p90"/>
          <p:cNvGraphicFramePr/>
          <p:nvPr/>
        </p:nvGraphicFramePr>
        <p:xfrm>
          <a:off x="1188360" y="2881440"/>
          <a:ext cx="3000000" cy="3000000"/>
        </p:xfrm>
        <a:graphic>
          <a:graphicData uri="http://schemas.openxmlformats.org/drawingml/2006/table">
            <a:tbl>
              <a:tblPr>
                <a:noFill/>
                <a:tableStyleId>{B458BCF9-2079-488C-B55C-AC60C8DF011B}</a:tableStyleId>
              </a:tblPr>
              <a:tblGrid>
                <a:gridCol w="640075"/>
                <a:gridCol w="569875"/>
                <a:gridCol w="569875"/>
                <a:gridCol w="569875"/>
                <a:gridCol w="569875"/>
                <a:gridCol w="569875"/>
                <a:gridCol w="569875"/>
                <a:gridCol w="569875"/>
                <a:gridCol w="570950"/>
              </a:tblGrid>
              <a:tr h="370450">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A</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0</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1</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2</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3</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2807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4</a:t>
                      </a:r>
                      <a:endParaRPr b="0" sz="1800" u="none" cap="none" strike="noStrike">
                        <a:solidFill>
                          <a:srgbClr val="000000"/>
                        </a:solidFill>
                        <a:latin typeface="Arial"/>
                        <a:ea typeface="Arial"/>
                        <a:cs typeface="Arial"/>
                        <a:sym typeface="Arial"/>
                      </a:endParaRPr>
                    </a:p>
                  </a:txBody>
                  <a:tcPr marT="45725" marB="45725" marR="91450" marL="91450">
                    <a:lnL cap="flat" cmpd="sng" w="2807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5</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6</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7</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bl>
          </a:graphicData>
        </a:graphic>
      </p:graphicFrame>
      <p:graphicFrame>
        <p:nvGraphicFramePr>
          <p:cNvPr id="1736" name="Google Shape;1736;p90"/>
          <p:cNvGraphicFramePr/>
          <p:nvPr/>
        </p:nvGraphicFramePr>
        <p:xfrm>
          <a:off x="1201680" y="3932280"/>
          <a:ext cx="3000000" cy="3000000"/>
        </p:xfrm>
        <a:graphic>
          <a:graphicData uri="http://schemas.openxmlformats.org/drawingml/2006/table">
            <a:tbl>
              <a:tblPr>
                <a:noFill/>
                <a:tableStyleId>{B458BCF9-2079-488C-B55C-AC60C8DF011B}</a:tableStyleId>
              </a:tblPr>
              <a:tblGrid>
                <a:gridCol w="640075"/>
                <a:gridCol w="569875"/>
                <a:gridCol w="569875"/>
                <a:gridCol w="569875"/>
                <a:gridCol w="569875"/>
                <a:gridCol w="569875"/>
                <a:gridCol w="569875"/>
                <a:gridCol w="569875"/>
                <a:gridCol w="570950"/>
              </a:tblGrid>
              <a:tr h="370450">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B</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0</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1</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2</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3</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2807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4</a:t>
                      </a:r>
                      <a:endParaRPr b="0" sz="1800" u="none" cap="none" strike="noStrike">
                        <a:solidFill>
                          <a:srgbClr val="000000"/>
                        </a:solidFill>
                        <a:latin typeface="Arial"/>
                        <a:ea typeface="Arial"/>
                        <a:cs typeface="Arial"/>
                        <a:sym typeface="Arial"/>
                      </a:endParaRPr>
                    </a:p>
                  </a:txBody>
                  <a:tcPr marT="45725" marB="45725" marR="91450" marL="91450">
                    <a:lnL cap="flat" cmpd="sng" w="2807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5</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6</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7</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bl>
          </a:graphicData>
        </a:graphic>
      </p:graphicFrame>
      <p:sp>
        <p:nvSpPr>
          <p:cNvPr id="1737" name="Google Shape;1737;p90"/>
          <p:cNvSpPr/>
          <p:nvPr/>
        </p:nvSpPr>
        <p:spPr>
          <a:xfrm>
            <a:off x="2176920" y="3343680"/>
            <a:ext cx="538560" cy="523800"/>
          </a:xfrm>
          <a:custGeom>
            <a:rect b="b" l="l" r="r" t="t"/>
            <a:pathLst>
              <a:path extrusionOk="0" h="21600" w="21600">
                <a:moveTo>
                  <a:pt x="0" y="0"/>
                </a:moveTo>
                <a:lnTo>
                  <a:pt x="21600" y="21600"/>
                </a:lnTo>
              </a:path>
            </a:pathLst>
          </a:custGeom>
          <a:noFill/>
          <a:ln cap="flat" cmpd="sng" w="9525">
            <a:solidFill>
              <a:srgbClr val="FF0000"/>
            </a:solidFill>
            <a:prstDash val="solid"/>
            <a:round/>
            <a:headEnd len="sm" w="sm" type="none"/>
            <a:tailEnd len="med" w="med" type="triangle"/>
          </a:ln>
        </p:spPr>
      </p:sp>
      <p:sp>
        <p:nvSpPr>
          <p:cNvPr id="1738" name="Google Shape;1738;p90"/>
          <p:cNvSpPr/>
          <p:nvPr/>
        </p:nvSpPr>
        <p:spPr>
          <a:xfrm flipH="1">
            <a:off x="2088000" y="3330000"/>
            <a:ext cx="4005360" cy="496800"/>
          </a:xfrm>
          <a:custGeom>
            <a:rect b="b" l="l" r="r" t="t"/>
            <a:pathLst>
              <a:path extrusionOk="0" h="21600" w="21600">
                <a:moveTo>
                  <a:pt x="0" y="0"/>
                </a:moveTo>
                <a:lnTo>
                  <a:pt x="21600" y="21600"/>
                </a:lnTo>
              </a:path>
            </a:pathLst>
          </a:custGeom>
          <a:noFill/>
          <a:ln cap="flat" cmpd="sng" w="9525">
            <a:solidFill>
              <a:srgbClr val="00B050"/>
            </a:solidFill>
            <a:prstDash val="solid"/>
            <a:round/>
            <a:headEnd len="sm" w="sm" type="none"/>
            <a:tailEnd len="med" w="med" type="triangle"/>
          </a:ln>
        </p:spPr>
      </p:sp>
      <p:sp>
        <p:nvSpPr>
          <p:cNvPr id="1739" name="Google Shape;1739;p90"/>
          <p:cNvSpPr/>
          <p:nvPr/>
        </p:nvSpPr>
        <p:spPr>
          <a:xfrm>
            <a:off x="2729520" y="3343680"/>
            <a:ext cx="538560" cy="523800"/>
          </a:xfrm>
          <a:custGeom>
            <a:rect b="b" l="l" r="r" t="t"/>
            <a:pathLst>
              <a:path extrusionOk="0" h="21600" w="21600">
                <a:moveTo>
                  <a:pt x="0" y="0"/>
                </a:moveTo>
                <a:lnTo>
                  <a:pt x="21600" y="21600"/>
                </a:lnTo>
              </a:path>
            </a:pathLst>
          </a:custGeom>
          <a:noFill/>
          <a:ln cap="flat" cmpd="sng" w="9525">
            <a:solidFill>
              <a:srgbClr val="FF0000"/>
            </a:solidFill>
            <a:prstDash val="solid"/>
            <a:round/>
            <a:headEnd len="sm" w="sm" type="none"/>
            <a:tailEnd len="med" w="med" type="triangle"/>
          </a:ln>
        </p:spPr>
      </p:sp>
      <p:sp>
        <p:nvSpPr>
          <p:cNvPr id="1740" name="Google Shape;1740;p90"/>
          <p:cNvSpPr/>
          <p:nvPr/>
        </p:nvSpPr>
        <p:spPr>
          <a:xfrm>
            <a:off x="3299400" y="3330000"/>
            <a:ext cx="538560" cy="523800"/>
          </a:xfrm>
          <a:custGeom>
            <a:rect b="b" l="l" r="r" t="t"/>
            <a:pathLst>
              <a:path extrusionOk="0" h="21600" w="21600">
                <a:moveTo>
                  <a:pt x="0" y="0"/>
                </a:moveTo>
                <a:lnTo>
                  <a:pt x="21600" y="21600"/>
                </a:lnTo>
              </a:path>
            </a:pathLst>
          </a:custGeom>
          <a:noFill/>
          <a:ln cap="flat" cmpd="sng" w="9525">
            <a:solidFill>
              <a:srgbClr val="FF0000"/>
            </a:solidFill>
            <a:prstDash val="solid"/>
            <a:round/>
            <a:headEnd len="sm" w="sm" type="none"/>
            <a:tailEnd len="med" w="med" type="triangle"/>
          </a:ln>
        </p:spPr>
      </p:sp>
      <p:sp>
        <p:nvSpPr>
          <p:cNvPr id="1741" name="Google Shape;1741;p90"/>
          <p:cNvSpPr/>
          <p:nvPr/>
        </p:nvSpPr>
        <p:spPr>
          <a:xfrm>
            <a:off x="3852000" y="3330000"/>
            <a:ext cx="538560" cy="523800"/>
          </a:xfrm>
          <a:custGeom>
            <a:rect b="b" l="l" r="r" t="t"/>
            <a:pathLst>
              <a:path extrusionOk="0" h="21600" w="21600">
                <a:moveTo>
                  <a:pt x="0" y="0"/>
                </a:moveTo>
                <a:lnTo>
                  <a:pt x="21600" y="21600"/>
                </a:lnTo>
              </a:path>
            </a:pathLst>
          </a:custGeom>
          <a:noFill/>
          <a:ln cap="flat" cmpd="sng" w="9525">
            <a:solidFill>
              <a:srgbClr val="FF0000"/>
            </a:solidFill>
            <a:prstDash val="solid"/>
            <a:round/>
            <a:headEnd len="sm" w="sm" type="none"/>
            <a:tailEnd len="med" w="med" type="triangle"/>
          </a:ln>
        </p:spPr>
      </p:sp>
      <p:sp>
        <p:nvSpPr>
          <p:cNvPr id="1742" name="Google Shape;1742;p90"/>
          <p:cNvSpPr/>
          <p:nvPr/>
        </p:nvSpPr>
        <p:spPr>
          <a:xfrm>
            <a:off x="4431960" y="3343680"/>
            <a:ext cx="538560" cy="523800"/>
          </a:xfrm>
          <a:custGeom>
            <a:rect b="b" l="l" r="r" t="t"/>
            <a:pathLst>
              <a:path extrusionOk="0" h="21600" w="21600">
                <a:moveTo>
                  <a:pt x="0" y="0"/>
                </a:moveTo>
                <a:lnTo>
                  <a:pt x="21600" y="21600"/>
                </a:lnTo>
              </a:path>
            </a:pathLst>
          </a:custGeom>
          <a:noFill/>
          <a:ln cap="flat" cmpd="sng" w="9525">
            <a:solidFill>
              <a:srgbClr val="FF0000"/>
            </a:solidFill>
            <a:prstDash val="solid"/>
            <a:round/>
            <a:headEnd len="sm" w="sm" type="none"/>
            <a:tailEnd len="med" w="med" type="triangle"/>
          </a:ln>
        </p:spPr>
      </p:sp>
      <p:sp>
        <p:nvSpPr>
          <p:cNvPr id="1743" name="Google Shape;1743;p90"/>
          <p:cNvSpPr/>
          <p:nvPr/>
        </p:nvSpPr>
        <p:spPr>
          <a:xfrm>
            <a:off x="5001840" y="3330000"/>
            <a:ext cx="538560" cy="523800"/>
          </a:xfrm>
          <a:custGeom>
            <a:rect b="b" l="l" r="r" t="t"/>
            <a:pathLst>
              <a:path extrusionOk="0" h="21600" w="21600">
                <a:moveTo>
                  <a:pt x="0" y="0"/>
                </a:moveTo>
                <a:lnTo>
                  <a:pt x="21600" y="21600"/>
                </a:lnTo>
              </a:path>
            </a:pathLst>
          </a:custGeom>
          <a:noFill/>
          <a:ln cap="flat" cmpd="sng" w="9525">
            <a:solidFill>
              <a:srgbClr val="FF0000"/>
            </a:solidFill>
            <a:prstDash val="solid"/>
            <a:round/>
            <a:headEnd len="sm" w="sm" type="none"/>
            <a:tailEnd len="med" w="med" type="triangle"/>
          </a:ln>
        </p:spPr>
      </p:sp>
      <p:sp>
        <p:nvSpPr>
          <p:cNvPr id="1744" name="Google Shape;1744;p90"/>
          <p:cNvSpPr/>
          <p:nvPr/>
        </p:nvSpPr>
        <p:spPr>
          <a:xfrm>
            <a:off x="5554800" y="3330000"/>
            <a:ext cx="538560" cy="523800"/>
          </a:xfrm>
          <a:custGeom>
            <a:rect b="b" l="l" r="r" t="t"/>
            <a:pathLst>
              <a:path extrusionOk="0" h="21600" w="21600">
                <a:moveTo>
                  <a:pt x="0" y="0"/>
                </a:moveTo>
                <a:lnTo>
                  <a:pt x="21600" y="21600"/>
                </a:lnTo>
              </a:path>
            </a:pathLst>
          </a:custGeom>
          <a:noFill/>
          <a:ln cap="flat" cmpd="sng" w="9525">
            <a:solidFill>
              <a:srgbClr val="FF0000"/>
            </a:solidFill>
            <a:prstDash val="solid"/>
            <a:round/>
            <a:headEnd len="sm" w="sm" type="none"/>
            <a:tailEnd len="med" w="med" type="triangle"/>
          </a:ln>
        </p:spPr>
      </p:sp>
    </p:spTree>
  </p:cSld>
  <p:clrMapOvr>
    <a:masterClrMapping/>
  </p:clrMapOvr>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8" name="Shape 1748"/>
        <p:cNvGrpSpPr/>
        <p:nvPr/>
      </p:nvGrpSpPr>
      <p:grpSpPr>
        <a:xfrm>
          <a:off x="0" y="0"/>
          <a:ext cx="0" cy="0"/>
          <a:chOff x="0" y="0"/>
          <a:chExt cx="0" cy="0"/>
        </a:xfrm>
      </p:grpSpPr>
      <p:sp>
        <p:nvSpPr>
          <p:cNvPr id="1749" name="Google Shape;1749;p91"/>
          <p:cNvSpPr/>
          <p:nvPr/>
        </p:nvSpPr>
        <p:spPr>
          <a:xfrm>
            <a:off x="237600" y="4039560"/>
            <a:ext cx="2197080" cy="33372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rgbClr val="000000"/>
                </a:solidFill>
                <a:latin typeface="Arial"/>
                <a:ea typeface="Arial"/>
                <a:cs typeface="Arial"/>
                <a:sym typeface="Arial"/>
              </a:rPr>
              <a:t>Number of misses:</a:t>
            </a:r>
            <a:endParaRPr b="0" i="0" sz="1800" u="none" cap="none" strike="noStrike">
              <a:solidFill>
                <a:srgbClr val="000000"/>
              </a:solidFill>
              <a:latin typeface="Arial"/>
              <a:ea typeface="Arial"/>
              <a:cs typeface="Arial"/>
              <a:sym typeface="Arial"/>
            </a:endParaRPr>
          </a:p>
        </p:txBody>
      </p:sp>
      <p:cxnSp>
        <p:nvCxnSpPr>
          <p:cNvPr id="1750" name="Google Shape;1750;p91"/>
          <p:cNvCxnSpPr/>
          <p:nvPr/>
        </p:nvCxnSpPr>
        <p:spPr>
          <a:xfrm>
            <a:off x="2612160" y="4039560"/>
            <a:ext cx="360" cy="338400"/>
          </a:xfrm>
          <a:prstGeom prst="straightConnector1">
            <a:avLst/>
          </a:prstGeom>
          <a:noFill/>
          <a:ln cap="flat" cmpd="sng" w="9525">
            <a:solidFill>
              <a:srgbClr val="FF0000"/>
            </a:solidFill>
            <a:prstDash val="solid"/>
            <a:round/>
            <a:headEnd len="sm" w="sm" type="none"/>
            <a:tailEnd len="sm" w="sm" type="none"/>
          </a:ln>
        </p:spPr>
      </p:cxnSp>
      <p:cxnSp>
        <p:nvCxnSpPr>
          <p:cNvPr id="1751" name="Google Shape;1751;p91"/>
          <p:cNvCxnSpPr/>
          <p:nvPr/>
        </p:nvCxnSpPr>
        <p:spPr>
          <a:xfrm>
            <a:off x="2733120" y="4039560"/>
            <a:ext cx="360" cy="338400"/>
          </a:xfrm>
          <a:prstGeom prst="straightConnector1">
            <a:avLst/>
          </a:prstGeom>
          <a:noFill/>
          <a:ln cap="flat" cmpd="sng" w="9525">
            <a:solidFill>
              <a:srgbClr val="FF0000"/>
            </a:solidFill>
            <a:prstDash val="solid"/>
            <a:round/>
            <a:headEnd len="sm" w="sm" type="none"/>
            <a:tailEnd len="sm" w="sm" type="none"/>
          </a:ln>
        </p:spPr>
      </p:cxnSp>
      <p:graphicFrame>
        <p:nvGraphicFramePr>
          <p:cNvPr id="1752" name="Google Shape;1752;p91"/>
          <p:cNvGraphicFramePr/>
          <p:nvPr/>
        </p:nvGraphicFramePr>
        <p:xfrm>
          <a:off x="1965960" y="1912320"/>
          <a:ext cx="3000000" cy="3000000"/>
        </p:xfrm>
        <a:graphic>
          <a:graphicData uri="http://schemas.openxmlformats.org/drawingml/2006/table">
            <a:tbl>
              <a:tblPr>
                <a:noFill/>
                <a:tableStyleId>{B458BCF9-2079-488C-B55C-AC60C8DF011B}</a:tableStyleId>
              </a:tblPr>
              <a:tblGrid>
                <a:gridCol w="640075"/>
                <a:gridCol w="569875"/>
                <a:gridCol w="569875"/>
                <a:gridCol w="569875"/>
                <a:gridCol w="569875"/>
                <a:gridCol w="569875"/>
                <a:gridCol w="569875"/>
                <a:gridCol w="569875"/>
                <a:gridCol w="570950"/>
              </a:tblGrid>
              <a:tr h="370450">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A</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0</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1</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2</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3</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2807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4</a:t>
                      </a:r>
                      <a:endParaRPr b="0" sz="1800" u="none" cap="none" strike="noStrike">
                        <a:solidFill>
                          <a:srgbClr val="000000"/>
                        </a:solidFill>
                        <a:latin typeface="Arial"/>
                        <a:ea typeface="Arial"/>
                        <a:cs typeface="Arial"/>
                        <a:sym typeface="Arial"/>
                      </a:endParaRPr>
                    </a:p>
                  </a:txBody>
                  <a:tcPr marT="45725" marB="45725" marR="91450" marL="91450">
                    <a:lnL cap="flat" cmpd="sng" w="2807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5</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6</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7</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bl>
          </a:graphicData>
        </a:graphic>
      </p:graphicFrame>
      <p:graphicFrame>
        <p:nvGraphicFramePr>
          <p:cNvPr id="1753" name="Google Shape;1753;p91"/>
          <p:cNvGraphicFramePr/>
          <p:nvPr/>
        </p:nvGraphicFramePr>
        <p:xfrm>
          <a:off x="1979640" y="2963160"/>
          <a:ext cx="3000000" cy="3000000"/>
        </p:xfrm>
        <a:graphic>
          <a:graphicData uri="http://schemas.openxmlformats.org/drawingml/2006/table">
            <a:tbl>
              <a:tblPr>
                <a:noFill/>
                <a:tableStyleId>{B458BCF9-2079-488C-B55C-AC60C8DF011B}</a:tableStyleId>
              </a:tblPr>
              <a:tblGrid>
                <a:gridCol w="640075"/>
                <a:gridCol w="569875"/>
                <a:gridCol w="569875"/>
                <a:gridCol w="569875"/>
                <a:gridCol w="569875"/>
                <a:gridCol w="569875"/>
                <a:gridCol w="569875"/>
                <a:gridCol w="569875"/>
                <a:gridCol w="570950"/>
              </a:tblGrid>
              <a:tr h="370450">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B</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0</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1</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2</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3</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2807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4</a:t>
                      </a:r>
                      <a:endParaRPr b="0" sz="1800" u="none" cap="none" strike="noStrike">
                        <a:solidFill>
                          <a:srgbClr val="000000"/>
                        </a:solidFill>
                        <a:latin typeface="Arial"/>
                        <a:ea typeface="Arial"/>
                        <a:cs typeface="Arial"/>
                        <a:sym typeface="Arial"/>
                      </a:endParaRPr>
                    </a:p>
                  </a:txBody>
                  <a:tcPr marT="45725" marB="45725" marR="91450" marL="91450">
                    <a:lnL cap="flat" cmpd="sng" w="2807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5</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6</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7</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bl>
          </a:graphicData>
        </a:graphic>
      </p:graphicFrame>
      <p:graphicFrame>
        <p:nvGraphicFramePr>
          <p:cNvPr id="1754" name="Google Shape;1754;p91"/>
          <p:cNvGraphicFramePr/>
          <p:nvPr/>
        </p:nvGraphicFramePr>
        <p:xfrm>
          <a:off x="1963800" y="929520"/>
          <a:ext cx="3000000" cy="3000000"/>
        </p:xfrm>
        <a:graphic>
          <a:graphicData uri="http://schemas.openxmlformats.org/drawingml/2006/table">
            <a:tbl>
              <a:tblPr>
                <a:noFill/>
                <a:tableStyleId>{B458BCF9-2079-488C-B55C-AC60C8DF011B}</a:tableStyleId>
              </a:tblPr>
              <a:tblGrid>
                <a:gridCol w="640075"/>
                <a:gridCol w="569875"/>
                <a:gridCol w="569875"/>
                <a:gridCol w="569875"/>
                <a:gridCol w="569875"/>
                <a:gridCol w="569875"/>
                <a:gridCol w="569875"/>
                <a:gridCol w="569875"/>
                <a:gridCol w="570950"/>
              </a:tblGrid>
              <a:tr h="370450">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temp</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0</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1</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2</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3</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2807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4</a:t>
                      </a:r>
                      <a:endParaRPr b="0" sz="1800" u="none" cap="none" strike="noStrike">
                        <a:solidFill>
                          <a:srgbClr val="000000"/>
                        </a:solidFill>
                        <a:latin typeface="Arial"/>
                        <a:ea typeface="Arial"/>
                        <a:cs typeface="Arial"/>
                        <a:sym typeface="Arial"/>
                      </a:endParaRPr>
                    </a:p>
                  </a:txBody>
                  <a:tcPr marT="45725" marB="45725" marR="91450" marL="91450">
                    <a:lnL cap="flat" cmpd="sng" w="2807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5</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6</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7</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bl>
          </a:graphicData>
        </a:graphic>
      </p:graphicFrame>
      <p:sp>
        <p:nvSpPr>
          <p:cNvPr id="1755" name="Google Shape;1755;p91"/>
          <p:cNvSpPr/>
          <p:nvPr/>
        </p:nvSpPr>
        <p:spPr>
          <a:xfrm>
            <a:off x="4577400" y="2393640"/>
            <a:ext cx="538560" cy="523800"/>
          </a:xfrm>
          <a:custGeom>
            <a:rect b="b" l="l" r="r" t="t"/>
            <a:pathLst>
              <a:path extrusionOk="0" h="21600" w="21600">
                <a:moveTo>
                  <a:pt x="0" y="0"/>
                </a:moveTo>
                <a:lnTo>
                  <a:pt x="21600" y="21600"/>
                </a:lnTo>
              </a:path>
            </a:pathLst>
          </a:custGeom>
          <a:noFill/>
          <a:ln cap="flat" cmpd="sng" w="9525">
            <a:solidFill>
              <a:srgbClr val="FF0000"/>
            </a:solidFill>
            <a:prstDash val="solid"/>
            <a:round/>
            <a:headEnd len="sm" w="sm" type="none"/>
            <a:tailEnd len="med" w="med" type="triangle"/>
          </a:ln>
        </p:spPr>
      </p:sp>
      <p:sp>
        <p:nvSpPr>
          <p:cNvPr id="1756" name="Google Shape;1756;p91"/>
          <p:cNvSpPr/>
          <p:nvPr/>
        </p:nvSpPr>
        <p:spPr>
          <a:xfrm>
            <a:off x="5157720" y="2407320"/>
            <a:ext cx="538560" cy="523800"/>
          </a:xfrm>
          <a:custGeom>
            <a:rect b="b" l="l" r="r" t="t"/>
            <a:pathLst>
              <a:path extrusionOk="0" h="21600" w="21600">
                <a:moveTo>
                  <a:pt x="0" y="0"/>
                </a:moveTo>
                <a:lnTo>
                  <a:pt x="21600" y="21600"/>
                </a:lnTo>
              </a:path>
            </a:pathLst>
          </a:custGeom>
          <a:noFill/>
          <a:ln cap="flat" cmpd="sng" w="9525">
            <a:solidFill>
              <a:srgbClr val="FF0000"/>
            </a:solidFill>
            <a:prstDash val="solid"/>
            <a:round/>
            <a:headEnd len="sm" w="sm" type="none"/>
            <a:tailEnd len="med" w="med" type="triangle"/>
          </a:ln>
        </p:spPr>
      </p:sp>
      <p:sp>
        <p:nvSpPr>
          <p:cNvPr id="1757" name="Google Shape;1757;p91"/>
          <p:cNvSpPr/>
          <p:nvPr/>
        </p:nvSpPr>
        <p:spPr>
          <a:xfrm rot="10800000">
            <a:off x="4036680" y="1426320"/>
            <a:ext cx="2241360" cy="395280"/>
          </a:xfrm>
          <a:custGeom>
            <a:rect b="b" l="l" r="r" t="t"/>
            <a:pathLst>
              <a:path extrusionOk="0" h="21600" w="21600">
                <a:moveTo>
                  <a:pt x="0" y="0"/>
                </a:moveTo>
                <a:lnTo>
                  <a:pt x="21600" y="21600"/>
                </a:lnTo>
              </a:path>
            </a:pathLst>
          </a:custGeom>
          <a:noFill/>
          <a:ln cap="flat" cmpd="sng" w="9525">
            <a:solidFill>
              <a:srgbClr val="0070C0"/>
            </a:solidFill>
            <a:prstDash val="solid"/>
            <a:round/>
            <a:headEnd len="sm" w="sm" type="none"/>
            <a:tailEnd len="med" w="med" type="triangle"/>
          </a:ln>
        </p:spPr>
      </p:sp>
      <p:sp>
        <p:nvSpPr>
          <p:cNvPr id="1758" name="Google Shape;1758;p91"/>
          <p:cNvSpPr/>
          <p:nvPr/>
        </p:nvSpPr>
        <p:spPr>
          <a:xfrm rot="10800000">
            <a:off x="3485880" y="1426320"/>
            <a:ext cx="2241360" cy="395280"/>
          </a:xfrm>
          <a:custGeom>
            <a:rect b="b" l="l" r="r" t="t"/>
            <a:pathLst>
              <a:path extrusionOk="0" h="21600" w="21600">
                <a:moveTo>
                  <a:pt x="0" y="0"/>
                </a:moveTo>
                <a:lnTo>
                  <a:pt x="21600" y="21600"/>
                </a:lnTo>
              </a:path>
            </a:pathLst>
          </a:custGeom>
          <a:noFill/>
          <a:ln cap="flat" cmpd="sng" w="9525">
            <a:solidFill>
              <a:srgbClr val="0070C0"/>
            </a:solidFill>
            <a:prstDash val="solid"/>
            <a:round/>
            <a:headEnd len="sm" w="sm" type="none"/>
            <a:tailEnd len="med" w="med" type="triangle"/>
          </a:ln>
        </p:spPr>
      </p:sp>
      <p:cxnSp>
        <p:nvCxnSpPr>
          <p:cNvPr id="1759" name="Google Shape;1759;p91"/>
          <p:cNvCxnSpPr/>
          <p:nvPr/>
        </p:nvCxnSpPr>
        <p:spPr>
          <a:xfrm>
            <a:off x="2844720" y="4039560"/>
            <a:ext cx="360" cy="338400"/>
          </a:xfrm>
          <a:prstGeom prst="straightConnector1">
            <a:avLst/>
          </a:prstGeom>
          <a:noFill/>
          <a:ln cap="flat" cmpd="sng" w="9525">
            <a:solidFill>
              <a:srgbClr val="FF0000"/>
            </a:solidFill>
            <a:prstDash val="solid"/>
            <a:round/>
            <a:headEnd len="sm" w="sm" type="none"/>
            <a:tailEnd len="sm" w="sm" type="none"/>
          </a:ln>
        </p:spPr>
      </p:cxnSp>
      <p:sp>
        <p:nvSpPr>
          <p:cNvPr id="1760" name="Google Shape;1760;p91"/>
          <p:cNvSpPr/>
          <p:nvPr/>
        </p:nvSpPr>
        <p:spPr>
          <a:xfrm>
            <a:off x="4106880" y="1398960"/>
            <a:ext cx="2712240" cy="1491120"/>
          </a:xfrm>
          <a:custGeom>
            <a:rect b="b" l="l" r="r" t="t"/>
            <a:pathLst>
              <a:path extrusionOk="0" h="21600" w="21600">
                <a:moveTo>
                  <a:pt x="0" y="0"/>
                </a:moveTo>
                <a:lnTo>
                  <a:pt x="21600" y="21600"/>
                </a:lnTo>
              </a:path>
            </a:pathLst>
          </a:custGeom>
          <a:noFill/>
          <a:ln cap="flat" cmpd="sng" w="9525">
            <a:solidFill>
              <a:srgbClr val="0070C0"/>
            </a:solidFill>
            <a:prstDash val="solid"/>
            <a:round/>
            <a:headEnd len="sm" w="sm" type="none"/>
            <a:tailEnd len="med" w="med" type="triangle"/>
          </a:ln>
        </p:spPr>
      </p:sp>
      <p:sp>
        <p:nvSpPr>
          <p:cNvPr id="1761" name="Google Shape;1761;p91"/>
          <p:cNvSpPr/>
          <p:nvPr/>
        </p:nvSpPr>
        <p:spPr>
          <a:xfrm>
            <a:off x="3555720" y="1398960"/>
            <a:ext cx="2710440" cy="1491120"/>
          </a:xfrm>
          <a:custGeom>
            <a:rect b="b" l="l" r="r" t="t"/>
            <a:pathLst>
              <a:path extrusionOk="0" h="21600" w="21600">
                <a:moveTo>
                  <a:pt x="0" y="0"/>
                </a:moveTo>
                <a:lnTo>
                  <a:pt x="21600" y="21600"/>
                </a:lnTo>
              </a:path>
            </a:pathLst>
          </a:custGeom>
          <a:noFill/>
          <a:ln cap="flat" cmpd="sng" w="9525">
            <a:solidFill>
              <a:srgbClr val="0070C0"/>
            </a:solidFill>
            <a:prstDash val="solid"/>
            <a:round/>
            <a:headEnd len="sm" w="sm" type="none"/>
            <a:tailEnd len="med" w="med" type="triangle"/>
          </a:ln>
        </p:spPr>
      </p:sp>
      <p:cxnSp>
        <p:nvCxnSpPr>
          <p:cNvPr id="1762" name="Google Shape;1762;p91"/>
          <p:cNvCxnSpPr/>
          <p:nvPr/>
        </p:nvCxnSpPr>
        <p:spPr>
          <a:xfrm>
            <a:off x="2967480" y="4039560"/>
            <a:ext cx="360" cy="338400"/>
          </a:xfrm>
          <a:prstGeom prst="straightConnector1">
            <a:avLst/>
          </a:prstGeom>
          <a:noFill/>
          <a:ln cap="flat" cmpd="sng" w="9525">
            <a:solidFill>
              <a:srgbClr val="FF0000"/>
            </a:solidFill>
            <a:prstDash val="solid"/>
            <a:round/>
            <a:headEnd len="sm" w="sm" type="none"/>
            <a:tailEnd len="sm" w="sm" type="none"/>
          </a:ln>
        </p:spPr>
      </p:cxnSp>
      <p:cxnSp>
        <p:nvCxnSpPr>
          <p:cNvPr id="1763" name="Google Shape;1763;p91"/>
          <p:cNvCxnSpPr/>
          <p:nvPr/>
        </p:nvCxnSpPr>
        <p:spPr>
          <a:xfrm>
            <a:off x="5733360" y="1965240"/>
            <a:ext cx="0" cy="190800"/>
          </a:xfrm>
          <a:prstGeom prst="straightConnector1">
            <a:avLst/>
          </a:prstGeom>
          <a:noFill/>
          <a:ln cap="flat" cmpd="sng" w="9525">
            <a:solidFill>
              <a:srgbClr val="FF0000"/>
            </a:solidFill>
            <a:prstDash val="solid"/>
            <a:round/>
            <a:headEnd len="sm" w="sm" type="none"/>
            <a:tailEnd len="sm" w="sm" type="none"/>
          </a:ln>
        </p:spPr>
      </p:cxnSp>
      <p:cxnSp>
        <p:nvCxnSpPr>
          <p:cNvPr id="1764" name="Google Shape;1764;p91"/>
          <p:cNvCxnSpPr/>
          <p:nvPr/>
        </p:nvCxnSpPr>
        <p:spPr>
          <a:xfrm>
            <a:off x="6336360" y="1965240"/>
            <a:ext cx="0" cy="190800"/>
          </a:xfrm>
          <a:prstGeom prst="straightConnector1">
            <a:avLst/>
          </a:prstGeom>
          <a:noFill/>
          <a:ln cap="flat" cmpd="sng" w="9525">
            <a:solidFill>
              <a:srgbClr val="FF0000"/>
            </a:solidFill>
            <a:prstDash val="solid"/>
            <a:round/>
            <a:headEnd len="sm" w="sm" type="none"/>
            <a:tailEnd len="sm" w="sm" type="none"/>
          </a:ln>
        </p:spPr>
      </p:cxnSp>
      <p:cxnSp>
        <p:nvCxnSpPr>
          <p:cNvPr id="1765" name="Google Shape;1765;p91"/>
          <p:cNvCxnSpPr/>
          <p:nvPr/>
        </p:nvCxnSpPr>
        <p:spPr>
          <a:xfrm>
            <a:off x="5157360" y="1965240"/>
            <a:ext cx="0" cy="190800"/>
          </a:xfrm>
          <a:prstGeom prst="straightConnector1">
            <a:avLst/>
          </a:prstGeom>
          <a:noFill/>
          <a:ln cap="flat" cmpd="sng" w="9525">
            <a:solidFill>
              <a:srgbClr val="FF0000"/>
            </a:solidFill>
            <a:prstDash val="solid"/>
            <a:round/>
            <a:headEnd len="sm" w="sm" type="none"/>
            <a:tailEnd len="sm" w="sm" type="none"/>
          </a:ln>
        </p:spPr>
      </p:cxnSp>
      <p:cxnSp>
        <p:nvCxnSpPr>
          <p:cNvPr id="1766" name="Google Shape;1766;p91"/>
          <p:cNvCxnSpPr/>
          <p:nvPr/>
        </p:nvCxnSpPr>
        <p:spPr>
          <a:xfrm>
            <a:off x="5727240" y="3031920"/>
            <a:ext cx="0" cy="191160"/>
          </a:xfrm>
          <a:prstGeom prst="straightConnector1">
            <a:avLst/>
          </a:prstGeom>
          <a:noFill/>
          <a:ln cap="flat" cmpd="sng" w="9525">
            <a:solidFill>
              <a:srgbClr val="FF0000"/>
            </a:solidFill>
            <a:prstDash val="solid"/>
            <a:round/>
            <a:headEnd len="sm" w="sm" type="none"/>
            <a:tailEnd len="sm" w="sm" type="none"/>
          </a:ln>
        </p:spPr>
      </p:cxnSp>
      <p:cxnSp>
        <p:nvCxnSpPr>
          <p:cNvPr id="1767" name="Google Shape;1767;p91"/>
          <p:cNvCxnSpPr/>
          <p:nvPr/>
        </p:nvCxnSpPr>
        <p:spPr>
          <a:xfrm>
            <a:off x="6336360" y="3031920"/>
            <a:ext cx="0" cy="191160"/>
          </a:xfrm>
          <a:prstGeom prst="straightConnector1">
            <a:avLst/>
          </a:prstGeom>
          <a:noFill/>
          <a:ln cap="flat" cmpd="sng" w="9525">
            <a:solidFill>
              <a:srgbClr val="FF0000"/>
            </a:solidFill>
            <a:prstDash val="solid"/>
            <a:round/>
            <a:headEnd len="sm" w="sm" type="none"/>
            <a:tailEnd len="sm" w="sm" type="none"/>
          </a:ln>
        </p:spPr>
      </p:cxnSp>
      <p:cxnSp>
        <p:nvCxnSpPr>
          <p:cNvPr id="1768" name="Google Shape;1768;p91"/>
          <p:cNvCxnSpPr/>
          <p:nvPr/>
        </p:nvCxnSpPr>
        <p:spPr>
          <a:xfrm>
            <a:off x="6949080" y="3031920"/>
            <a:ext cx="0" cy="191160"/>
          </a:xfrm>
          <a:prstGeom prst="straightConnector1">
            <a:avLst/>
          </a:prstGeom>
          <a:noFill/>
          <a:ln cap="flat" cmpd="sng" w="9525">
            <a:solidFill>
              <a:srgbClr val="FF0000"/>
            </a:solidFill>
            <a:prstDash val="solid"/>
            <a:round/>
            <a:headEnd len="sm" w="sm" type="none"/>
            <a:tailEnd len="sm" w="sm" type="none"/>
          </a:ln>
        </p:spPr>
      </p:cxnSp>
      <p:cxnSp>
        <p:nvCxnSpPr>
          <p:cNvPr id="1769" name="Google Shape;1769;p91"/>
          <p:cNvCxnSpPr/>
          <p:nvPr/>
        </p:nvCxnSpPr>
        <p:spPr>
          <a:xfrm>
            <a:off x="4576320" y="1965240"/>
            <a:ext cx="0" cy="190800"/>
          </a:xfrm>
          <a:prstGeom prst="straightConnector1">
            <a:avLst/>
          </a:prstGeom>
          <a:noFill/>
          <a:ln cap="flat" cmpd="sng" w="9525">
            <a:solidFill>
              <a:srgbClr val="FF0000"/>
            </a:solidFill>
            <a:prstDash val="solid"/>
            <a:round/>
            <a:headEnd len="sm" w="sm" type="none"/>
            <a:tailEnd len="sm" w="sm" type="none"/>
          </a:ln>
        </p:spPr>
      </p:cxnSp>
      <p:cxnSp>
        <p:nvCxnSpPr>
          <p:cNvPr id="1770" name="Google Shape;1770;p91"/>
          <p:cNvCxnSpPr/>
          <p:nvPr/>
        </p:nvCxnSpPr>
        <p:spPr>
          <a:xfrm>
            <a:off x="5161680" y="3031920"/>
            <a:ext cx="0" cy="191160"/>
          </a:xfrm>
          <a:prstGeom prst="straightConnector1">
            <a:avLst/>
          </a:prstGeom>
          <a:noFill/>
          <a:ln cap="flat" cmpd="sng" w="9525">
            <a:solidFill>
              <a:srgbClr val="FF0000"/>
            </a:solidFill>
            <a:prstDash val="solid"/>
            <a:round/>
            <a:headEnd len="sm" w="sm" type="none"/>
            <a:tailEnd len="sm" w="sm" type="none"/>
          </a:ln>
        </p:spPr>
      </p:cxnSp>
      <p:cxnSp>
        <p:nvCxnSpPr>
          <p:cNvPr id="1771" name="Google Shape;1771;p91"/>
          <p:cNvCxnSpPr/>
          <p:nvPr/>
        </p:nvCxnSpPr>
        <p:spPr>
          <a:xfrm>
            <a:off x="2733120" y="832320"/>
            <a:ext cx="2043360" cy="360"/>
          </a:xfrm>
          <a:prstGeom prst="straightConnector1">
            <a:avLst/>
          </a:prstGeom>
          <a:noFill/>
          <a:ln cap="flat" cmpd="sng" w="9525">
            <a:solidFill>
              <a:srgbClr val="FF0000"/>
            </a:solidFill>
            <a:prstDash val="solid"/>
            <a:round/>
            <a:headEnd len="sm" w="sm" type="none"/>
            <a:tailEnd len="sm" w="sm" type="none"/>
          </a:ln>
        </p:spPr>
      </p:cxnSp>
      <p:cxnSp>
        <p:nvCxnSpPr>
          <p:cNvPr id="1772" name="Google Shape;1772;p91"/>
          <p:cNvCxnSpPr/>
          <p:nvPr/>
        </p:nvCxnSpPr>
        <p:spPr>
          <a:xfrm>
            <a:off x="5012280" y="2365920"/>
            <a:ext cx="2043360" cy="360"/>
          </a:xfrm>
          <a:prstGeom prst="straightConnector1">
            <a:avLst/>
          </a:prstGeom>
          <a:noFill/>
          <a:ln cap="flat" cmpd="sng" w="9525">
            <a:solidFill>
              <a:srgbClr val="FF0000"/>
            </a:solidFill>
            <a:prstDash val="solid"/>
            <a:round/>
            <a:headEnd len="sm" w="sm" type="none"/>
            <a:tailEnd len="sm" w="sm" type="none"/>
          </a:ln>
        </p:spPr>
      </p:cxnSp>
      <p:cxnSp>
        <p:nvCxnSpPr>
          <p:cNvPr id="1773" name="Google Shape;1773;p91"/>
          <p:cNvCxnSpPr/>
          <p:nvPr/>
        </p:nvCxnSpPr>
        <p:spPr>
          <a:xfrm>
            <a:off x="5029920" y="3425400"/>
            <a:ext cx="2043360" cy="360"/>
          </a:xfrm>
          <a:prstGeom prst="straightConnector1">
            <a:avLst/>
          </a:prstGeom>
          <a:noFill/>
          <a:ln cap="flat" cmpd="sng" w="9525">
            <a:solidFill>
              <a:srgbClr val="FF0000"/>
            </a:solidFill>
            <a:prstDash val="solid"/>
            <a:round/>
            <a:headEnd len="sm" w="sm" type="none"/>
            <a:tailEnd len="sm" w="sm" type="none"/>
          </a:ln>
        </p:spPr>
      </p:cxnSp>
      <p:cxnSp>
        <p:nvCxnSpPr>
          <p:cNvPr id="1774" name="Google Shape;1774;p91"/>
          <p:cNvCxnSpPr/>
          <p:nvPr/>
        </p:nvCxnSpPr>
        <p:spPr>
          <a:xfrm>
            <a:off x="2733120" y="2365920"/>
            <a:ext cx="2043360" cy="360"/>
          </a:xfrm>
          <a:prstGeom prst="straightConnector1">
            <a:avLst/>
          </a:prstGeom>
          <a:noFill/>
          <a:ln cap="flat" cmpd="sng" w="9525">
            <a:solidFill>
              <a:srgbClr val="FF0000"/>
            </a:solidFill>
            <a:prstDash val="solid"/>
            <a:round/>
            <a:headEnd len="sm" w="sm" type="none"/>
            <a:tailEnd len="sm" w="sm" type="non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5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5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5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5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6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6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7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7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1757"/>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1758"/>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1772"/>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177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5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5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6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6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1756"/>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176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6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6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6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1760"/>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1761"/>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1771"/>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175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6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6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7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7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8" name="Shape 1778"/>
        <p:cNvGrpSpPr/>
        <p:nvPr/>
      </p:nvGrpSpPr>
      <p:grpSpPr>
        <a:xfrm>
          <a:off x="0" y="0"/>
          <a:ext cx="0" cy="0"/>
          <a:chOff x="0" y="0"/>
          <a:chExt cx="0" cy="0"/>
        </a:xfrm>
      </p:grpSpPr>
      <p:sp>
        <p:nvSpPr>
          <p:cNvPr id="1779" name="Google Shape;1779;p92"/>
          <p:cNvSpPr/>
          <p:nvPr/>
        </p:nvSpPr>
        <p:spPr>
          <a:xfrm>
            <a:off x="237600" y="4039560"/>
            <a:ext cx="2197080" cy="33372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rgbClr val="000000"/>
                </a:solidFill>
                <a:latin typeface="Arial"/>
                <a:ea typeface="Arial"/>
                <a:cs typeface="Arial"/>
                <a:sym typeface="Arial"/>
              </a:rPr>
              <a:t>Number of misses:</a:t>
            </a:r>
            <a:endParaRPr b="0" i="0" sz="1800" u="none" cap="none" strike="noStrike">
              <a:solidFill>
                <a:srgbClr val="000000"/>
              </a:solidFill>
              <a:latin typeface="Arial"/>
              <a:ea typeface="Arial"/>
              <a:cs typeface="Arial"/>
              <a:sym typeface="Arial"/>
            </a:endParaRPr>
          </a:p>
        </p:txBody>
      </p:sp>
      <p:cxnSp>
        <p:nvCxnSpPr>
          <p:cNvPr id="1780" name="Google Shape;1780;p92"/>
          <p:cNvCxnSpPr/>
          <p:nvPr/>
        </p:nvCxnSpPr>
        <p:spPr>
          <a:xfrm>
            <a:off x="2612160" y="4039560"/>
            <a:ext cx="360" cy="338400"/>
          </a:xfrm>
          <a:prstGeom prst="straightConnector1">
            <a:avLst/>
          </a:prstGeom>
          <a:noFill/>
          <a:ln cap="flat" cmpd="sng" w="9525">
            <a:solidFill>
              <a:srgbClr val="FF0000"/>
            </a:solidFill>
            <a:prstDash val="solid"/>
            <a:round/>
            <a:headEnd len="sm" w="sm" type="none"/>
            <a:tailEnd len="sm" w="sm" type="none"/>
          </a:ln>
        </p:spPr>
      </p:cxnSp>
      <p:cxnSp>
        <p:nvCxnSpPr>
          <p:cNvPr id="1781" name="Google Shape;1781;p92"/>
          <p:cNvCxnSpPr/>
          <p:nvPr/>
        </p:nvCxnSpPr>
        <p:spPr>
          <a:xfrm>
            <a:off x="2733120" y="4039560"/>
            <a:ext cx="360" cy="338400"/>
          </a:xfrm>
          <a:prstGeom prst="straightConnector1">
            <a:avLst/>
          </a:prstGeom>
          <a:noFill/>
          <a:ln cap="flat" cmpd="sng" w="9525">
            <a:solidFill>
              <a:srgbClr val="FF0000"/>
            </a:solidFill>
            <a:prstDash val="solid"/>
            <a:round/>
            <a:headEnd len="sm" w="sm" type="none"/>
            <a:tailEnd len="sm" w="sm" type="none"/>
          </a:ln>
        </p:spPr>
      </p:cxnSp>
      <p:graphicFrame>
        <p:nvGraphicFramePr>
          <p:cNvPr id="1782" name="Google Shape;1782;p92"/>
          <p:cNvGraphicFramePr/>
          <p:nvPr/>
        </p:nvGraphicFramePr>
        <p:xfrm>
          <a:off x="1965960" y="1912320"/>
          <a:ext cx="3000000" cy="3000000"/>
        </p:xfrm>
        <a:graphic>
          <a:graphicData uri="http://schemas.openxmlformats.org/drawingml/2006/table">
            <a:tbl>
              <a:tblPr>
                <a:noFill/>
                <a:tableStyleId>{B458BCF9-2079-488C-B55C-AC60C8DF011B}</a:tableStyleId>
              </a:tblPr>
              <a:tblGrid>
                <a:gridCol w="640075"/>
                <a:gridCol w="569875"/>
                <a:gridCol w="569875"/>
                <a:gridCol w="569875"/>
                <a:gridCol w="569875"/>
                <a:gridCol w="569875"/>
                <a:gridCol w="569875"/>
                <a:gridCol w="569875"/>
                <a:gridCol w="570950"/>
              </a:tblGrid>
              <a:tr h="370450">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A</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0</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1</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2</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3</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2807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4</a:t>
                      </a:r>
                      <a:endParaRPr b="0" sz="1800" u="none" cap="none" strike="noStrike">
                        <a:solidFill>
                          <a:srgbClr val="000000"/>
                        </a:solidFill>
                        <a:latin typeface="Arial"/>
                        <a:ea typeface="Arial"/>
                        <a:cs typeface="Arial"/>
                        <a:sym typeface="Arial"/>
                      </a:endParaRPr>
                    </a:p>
                  </a:txBody>
                  <a:tcPr marT="45725" marB="45725" marR="91450" marL="91450">
                    <a:lnL cap="flat" cmpd="sng" w="2807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5</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6</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7</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bl>
          </a:graphicData>
        </a:graphic>
      </p:graphicFrame>
      <p:graphicFrame>
        <p:nvGraphicFramePr>
          <p:cNvPr id="1783" name="Google Shape;1783;p92"/>
          <p:cNvGraphicFramePr/>
          <p:nvPr/>
        </p:nvGraphicFramePr>
        <p:xfrm>
          <a:off x="1979640" y="2963160"/>
          <a:ext cx="3000000" cy="3000000"/>
        </p:xfrm>
        <a:graphic>
          <a:graphicData uri="http://schemas.openxmlformats.org/drawingml/2006/table">
            <a:tbl>
              <a:tblPr>
                <a:noFill/>
                <a:tableStyleId>{B458BCF9-2079-488C-B55C-AC60C8DF011B}</a:tableStyleId>
              </a:tblPr>
              <a:tblGrid>
                <a:gridCol w="640075"/>
                <a:gridCol w="569875"/>
                <a:gridCol w="569875"/>
                <a:gridCol w="569875"/>
                <a:gridCol w="569875"/>
                <a:gridCol w="569875"/>
                <a:gridCol w="569875"/>
                <a:gridCol w="569875"/>
                <a:gridCol w="570950"/>
              </a:tblGrid>
              <a:tr h="370450">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B</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0</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1</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2</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3</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2807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4</a:t>
                      </a:r>
                      <a:endParaRPr b="0" sz="1800" u="none" cap="none" strike="noStrike">
                        <a:solidFill>
                          <a:srgbClr val="000000"/>
                        </a:solidFill>
                        <a:latin typeface="Arial"/>
                        <a:ea typeface="Arial"/>
                        <a:cs typeface="Arial"/>
                        <a:sym typeface="Arial"/>
                      </a:endParaRPr>
                    </a:p>
                  </a:txBody>
                  <a:tcPr marT="45725" marB="45725" marR="91450" marL="91450">
                    <a:lnL cap="flat" cmpd="sng" w="2807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5</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6</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7</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bl>
          </a:graphicData>
        </a:graphic>
      </p:graphicFrame>
      <p:graphicFrame>
        <p:nvGraphicFramePr>
          <p:cNvPr id="1784" name="Google Shape;1784;p92"/>
          <p:cNvGraphicFramePr/>
          <p:nvPr/>
        </p:nvGraphicFramePr>
        <p:xfrm>
          <a:off x="1963800" y="929520"/>
          <a:ext cx="3000000" cy="3000000"/>
        </p:xfrm>
        <a:graphic>
          <a:graphicData uri="http://schemas.openxmlformats.org/drawingml/2006/table">
            <a:tbl>
              <a:tblPr>
                <a:noFill/>
                <a:tableStyleId>{B458BCF9-2079-488C-B55C-AC60C8DF011B}</a:tableStyleId>
              </a:tblPr>
              <a:tblGrid>
                <a:gridCol w="640075"/>
                <a:gridCol w="569875"/>
                <a:gridCol w="569875"/>
                <a:gridCol w="569875"/>
                <a:gridCol w="569875"/>
                <a:gridCol w="569875"/>
                <a:gridCol w="569875"/>
                <a:gridCol w="569875"/>
                <a:gridCol w="570950"/>
              </a:tblGrid>
              <a:tr h="370450">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temp</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0</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1</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2</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3</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2807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4</a:t>
                      </a:r>
                      <a:endParaRPr b="0" sz="1800" u="none" cap="none" strike="noStrike">
                        <a:solidFill>
                          <a:srgbClr val="000000"/>
                        </a:solidFill>
                        <a:latin typeface="Arial"/>
                        <a:ea typeface="Arial"/>
                        <a:cs typeface="Arial"/>
                        <a:sym typeface="Arial"/>
                      </a:endParaRPr>
                    </a:p>
                  </a:txBody>
                  <a:tcPr marT="45725" marB="45725" marR="91450" marL="91450">
                    <a:lnL cap="flat" cmpd="sng" w="2807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5</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6</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350"/>
                        <a:buFont typeface="Arial"/>
                        <a:buNone/>
                      </a:pPr>
                      <a:r>
                        <a:rPr b="0" lang="en-US" sz="1350" u="none" cap="none" strike="noStrike">
                          <a:solidFill>
                            <a:srgbClr val="000000"/>
                          </a:solidFill>
                          <a:latin typeface="Arial"/>
                          <a:ea typeface="Arial"/>
                          <a:cs typeface="Arial"/>
                          <a:sym typeface="Arial"/>
                        </a:rPr>
                        <a:t>7</a:t>
                      </a:r>
                      <a:endParaRPr b="0" sz="1800" u="none" cap="none"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bl>
          </a:graphicData>
        </a:graphic>
      </p:graphicFrame>
      <p:cxnSp>
        <p:nvCxnSpPr>
          <p:cNvPr id="1785" name="Google Shape;1785;p92"/>
          <p:cNvCxnSpPr/>
          <p:nvPr/>
        </p:nvCxnSpPr>
        <p:spPr>
          <a:xfrm>
            <a:off x="2844720" y="4039560"/>
            <a:ext cx="360" cy="338400"/>
          </a:xfrm>
          <a:prstGeom prst="straightConnector1">
            <a:avLst/>
          </a:prstGeom>
          <a:noFill/>
          <a:ln cap="flat" cmpd="sng" w="9525">
            <a:solidFill>
              <a:srgbClr val="FF0000"/>
            </a:solidFill>
            <a:prstDash val="solid"/>
            <a:round/>
            <a:headEnd len="sm" w="sm" type="none"/>
            <a:tailEnd len="sm" w="sm" type="none"/>
          </a:ln>
        </p:spPr>
      </p:cxnSp>
      <p:cxnSp>
        <p:nvCxnSpPr>
          <p:cNvPr id="1786" name="Google Shape;1786;p92"/>
          <p:cNvCxnSpPr/>
          <p:nvPr/>
        </p:nvCxnSpPr>
        <p:spPr>
          <a:xfrm>
            <a:off x="2967480" y="4039560"/>
            <a:ext cx="360" cy="338400"/>
          </a:xfrm>
          <a:prstGeom prst="straightConnector1">
            <a:avLst/>
          </a:prstGeom>
          <a:noFill/>
          <a:ln cap="flat" cmpd="sng" w="9525">
            <a:solidFill>
              <a:srgbClr val="FF0000"/>
            </a:solidFill>
            <a:prstDash val="solid"/>
            <a:round/>
            <a:headEnd len="sm" w="sm" type="none"/>
            <a:tailEnd len="sm" w="sm" type="none"/>
          </a:ln>
        </p:spPr>
      </p:cxnSp>
      <p:sp>
        <p:nvSpPr>
          <p:cNvPr id="1787" name="Google Shape;1787;p92"/>
          <p:cNvSpPr/>
          <p:nvPr/>
        </p:nvSpPr>
        <p:spPr>
          <a:xfrm flipH="1" rot="10800000">
            <a:off x="4016880" y="1426320"/>
            <a:ext cx="2241360" cy="395280"/>
          </a:xfrm>
          <a:custGeom>
            <a:rect b="b" l="l" r="r" t="t"/>
            <a:pathLst>
              <a:path extrusionOk="0" h="21600" w="21600">
                <a:moveTo>
                  <a:pt x="0" y="0"/>
                </a:moveTo>
                <a:lnTo>
                  <a:pt x="21600" y="21600"/>
                </a:lnTo>
              </a:path>
            </a:pathLst>
          </a:custGeom>
          <a:noFill/>
          <a:ln cap="flat" cmpd="sng" w="9525">
            <a:solidFill>
              <a:srgbClr val="0070C0"/>
            </a:solidFill>
            <a:prstDash val="solid"/>
            <a:round/>
            <a:headEnd len="sm" w="sm" type="none"/>
            <a:tailEnd len="med" w="med" type="triangle"/>
          </a:ln>
        </p:spPr>
      </p:sp>
      <p:sp>
        <p:nvSpPr>
          <p:cNvPr id="1788" name="Google Shape;1788;p92"/>
          <p:cNvSpPr/>
          <p:nvPr/>
        </p:nvSpPr>
        <p:spPr>
          <a:xfrm flipH="1" rot="10800000">
            <a:off x="3441960" y="1426320"/>
            <a:ext cx="2241360" cy="395280"/>
          </a:xfrm>
          <a:custGeom>
            <a:rect b="b" l="l" r="r" t="t"/>
            <a:pathLst>
              <a:path extrusionOk="0" h="21600" w="21600">
                <a:moveTo>
                  <a:pt x="0" y="0"/>
                </a:moveTo>
                <a:lnTo>
                  <a:pt x="21600" y="21600"/>
                </a:lnTo>
              </a:path>
            </a:pathLst>
          </a:custGeom>
          <a:noFill/>
          <a:ln cap="flat" cmpd="sng" w="9525">
            <a:solidFill>
              <a:srgbClr val="0070C0"/>
            </a:solidFill>
            <a:prstDash val="solid"/>
            <a:round/>
            <a:headEnd len="sm" w="sm" type="none"/>
            <a:tailEnd len="med" w="med" type="triangle"/>
          </a:ln>
        </p:spPr>
      </p:sp>
      <p:cxnSp>
        <p:nvCxnSpPr>
          <p:cNvPr id="1789" name="Google Shape;1789;p92"/>
          <p:cNvCxnSpPr/>
          <p:nvPr/>
        </p:nvCxnSpPr>
        <p:spPr>
          <a:xfrm>
            <a:off x="2434680" y="4039560"/>
            <a:ext cx="717840" cy="338400"/>
          </a:xfrm>
          <a:prstGeom prst="straightConnector1">
            <a:avLst/>
          </a:prstGeom>
          <a:noFill/>
          <a:ln cap="flat" cmpd="sng" w="9525">
            <a:solidFill>
              <a:srgbClr val="FF0000"/>
            </a:solidFill>
            <a:prstDash val="solid"/>
            <a:round/>
            <a:headEnd len="sm" w="sm" type="none"/>
            <a:tailEnd len="sm" w="sm" type="none"/>
          </a:ln>
        </p:spPr>
      </p:cxnSp>
      <p:sp>
        <p:nvSpPr>
          <p:cNvPr id="1790" name="Google Shape;1790;p92"/>
          <p:cNvSpPr/>
          <p:nvPr/>
        </p:nvSpPr>
        <p:spPr>
          <a:xfrm>
            <a:off x="2902680" y="2393640"/>
            <a:ext cx="538560" cy="523800"/>
          </a:xfrm>
          <a:custGeom>
            <a:rect b="b" l="l" r="r" t="t"/>
            <a:pathLst>
              <a:path extrusionOk="0" h="21600" w="21600">
                <a:moveTo>
                  <a:pt x="0" y="0"/>
                </a:moveTo>
                <a:lnTo>
                  <a:pt x="21600" y="21600"/>
                </a:lnTo>
              </a:path>
            </a:pathLst>
          </a:custGeom>
          <a:noFill/>
          <a:ln cap="flat" cmpd="sng" w="9525">
            <a:solidFill>
              <a:srgbClr val="FF0000"/>
            </a:solidFill>
            <a:prstDash val="solid"/>
            <a:round/>
            <a:headEnd len="sm" w="sm" type="none"/>
            <a:tailEnd len="med" w="med" type="triangle"/>
          </a:ln>
        </p:spPr>
      </p:sp>
      <p:cxnSp>
        <p:nvCxnSpPr>
          <p:cNvPr id="1791" name="Google Shape;1791;p92"/>
          <p:cNvCxnSpPr/>
          <p:nvPr/>
        </p:nvCxnSpPr>
        <p:spPr>
          <a:xfrm>
            <a:off x="3283560" y="4039560"/>
            <a:ext cx="360" cy="338400"/>
          </a:xfrm>
          <a:prstGeom prst="straightConnector1">
            <a:avLst/>
          </a:prstGeom>
          <a:noFill/>
          <a:ln cap="flat" cmpd="sng" w="9525">
            <a:solidFill>
              <a:srgbClr val="FF0000"/>
            </a:solidFill>
            <a:prstDash val="solid"/>
            <a:round/>
            <a:headEnd len="sm" w="sm" type="none"/>
            <a:tailEnd len="sm" w="sm" type="none"/>
          </a:ln>
        </p:spPr>
      </p:cxnSp>
      <p:cxnSp>
        <p:nvCxnSpPr>
          <p:cNvPr id="1792" name="Google Shape;1792;p92"/>
          <p:cNvCxnSpPr/>
          <p:nvPr/>
        </p:nvCxnSpPr>
        <p:spPr>
          <a:xfrm>
            <a:off x="5733360" y="1965240"/>
            <a:ext cx="0" cy="190800"/>
          </a:xfrm>
          <a:prstGeom prst="straightConnector1">
            <a:avLst/>
          </a:prstGeom>
          <a:noFill/>
          <a:ln cap="flat" cmpd="sng" w="9525">
            <a:solidFill>
              <a:srgbClr val="FF0000"/>
            </a:solidFill>
            <a:prstDash val="solid"/>
            <a:round/>
            <a:headEnd len="sm" w="sm" type="none"/>
            <a:tailEnd len="sm" w="sm" type="none"/>
          </a:ln>
        </p:spPr>
      </p:cxnSp>
      <p:cxnSp>
        <p:nvCxnSpPr>
          <p:cNvPr id="1793" name="Google Shape;1793;p92"/>
          <p:cNvCxnSpPr/>
          <p:nvPr/>
        </p:nvCxnSpPr>
        <p:spPr>
          <a:xfrm>
            <a:off x="6336360" y="1965240"/>
            <a:ext cx="0" cy="190800"/>
          </a:xfrm>
          <a:prstGeom prst="straightConnector1">
            <a:avLst/>
          </a:prstGeom>
          <a:noFill/>
          <a:ln cap="flat" cmpd="sng" w="9525">
            <a:solidFill>
              <a:srgbClr val="FF0000"/>
            </a:solidFill>
            <a:prstDash val="solid"/>
            <a:round/>
            <a:headEnd len="sm" w="sm" type="none"/>
            <a:tailEnd len="sm" w="sm" type="none"/>
          </a:ln>
        </p:spPr>
      </p:cxnSp>
      <p:cxnSp>
        <p:nvCxnSpPr>
          <p:cNvPr id="1794" name="Google Shape;1794;p92"/>
          <p:cNvCxnSpPr/>
          <p:nvPr/>
        </p:nvCxnSpPr>
        <p:spPr>
          <a:xfrm>
            <a:off x="5157360" y="1965240"/>
            <a:ext cx="0" cy="190800"/>
          </a:xfrm>
          <a:prstGeom prst="straightConnector1">
            <a:avLst/>
          </a:prstGeom>
          <a:noFill/>
          <a:ln cap="flat" cmpd="sng" w="9525">
            <a:solidFill>
              <a:srgbClr val="FF0000"/>
            </a:solidFill>
            <a:prstDash val="solid"/>
            <a:round/>
            <a:headEnd len="sm" w="sm" type="none"/>
            <a:tailEnd len="sm" w="sm" type="none"/>
          </a:ln>
        </p:spPr>
      </p:cxnSp>
      <p:cxnSp>
        <p:nvCxnSpPr>
          <p:cNvPr id="1795" name="Google Shape;1795;p92"/>
          <p:cNvCxnSpPr/>
          <p:nvPr/>
        </p:nvCxnSpPr>
        <p:spPr>
          <a:xfrm>
            <a:off x="5727240" y="3031920"/>
            <a:ext cx="0" cy="191160"/>
          </a:xfrm>
          <a:prstGeom prst="straightConnector1">
            <a:avLst/>
          </a:prstGeom>
          <a:noFill/>
          <a:ln cap="flat" cmpd="sng" w="9525">
            <a:solidFill>
              <a:srgbClr val="FF0000"/>
            </a:solidFill>
            <a:prstDash val="solid"/>
            <a:round/>
            <a:headEnd len="sm" w="sm" type="none"/>
            <a:tailEnd len="sm" w="sm" type="none"/>
          </a:ln>
        </p:spPr>
      </p:cxnSp>
      <p:cxnSp>
        <p:nvCxnSpPr>
          <p:cNvPr id="1796" name="Google Shape;1796;p92"/>
          <p:cNvCxnSpPr/>
          <p:nvPr/>
        </p:nvCxnSpPr>
        <p:spPr>
          <a:xfrm>
            <a:off x="6336360" y="3031920"/>
            <a:ext cx="0" cy="191160"/>
          </a:xfrm>
          <a:prstGeom prst="straightConnector1">
            <a:avLst/>
          </a:prstGeom>
          <a:noFill/>
          <a:ln cap="flat" cmpd="sng" w="9525">
            <a:solidFill>
              <a:srgbClr val="FF0000"/>
            </a:solidFill>
            <a:prstDash val="solid"/>
            <a:round/>
            <a:headEnd len="sm" w="sm" type="none"/>
            <a:tailEnd len="sm" w="sm" type="none"/>
          </a:ln>
        </p:spPr>
      </p:cxnSp>
      <p:cxnSp>
        <p:nvCxnSpPr>
          <p:cNvPr id="1797" name="Google Shape;1797;p92"/>
          <p:cNvCxnSpPr/>
          <p:nvPr/>
        </p:nvCxnSpPr>
        <p:spPr>
          <a:xfrm>
            <a:off x="6949080" y="3031920"/>
            <a:ext cx="0" cy="191160"/>
          </a:xfrm>
          <a:prstGeom prst="straightConnector1">
            <a:avLst/>
          </a:prstGeom>
          <a:noFill/>
          <a:ln cap="flat" cmpd="sng" w="9525">
            <a:solidFill>
              <a:srgbClr val="FF0000"/>
            </a:solidFill>
            <a:prstDash val="solid"/>
            <a:round/>
            <a:headEnd len="sm" w="sm" type="none"/>
            <a:tailEnd len="sm" w="sm" type="none"/>
          </a:ln>
        </p:spPr>
      </p:cxnSp>
      <p:cxnSp>
        <p:nvCxnSpPr>
          <p:cNvPr id="1798" name="Google Shape;1798;p92"/>
          <p:cNvCxnSpPr/>
          <p:nvPr/>
        </p:nvCxnSpPr>
        <p:spPr>
          <a:xfrm>
            <a:off x="4576320" y="1965240"/>
            <a:ext cx="0" cy="190800"/>
          </a:xfrm>
          <a:prstGeom prst="straightConnector1">
            <a:avLst/>
          </a:prstGeom>
          <a:noFill/>
          <a:ln cap="flat" cmpd="sng" w="9525">
            <a:solidFill>
              <a:srgbClr val="FF0000"/>
            </a:solidFill>
            <a:prstDash val="solid"/>
            <a:round/>
            <a:headEnd len="sm" w="sm" type="none"/>
            <a:tailEnd len="sm" w="sm" type="none"/>
          </a:ln>
        </p:spPr>
      </p:cxnSp>
      <p:cxnSp>
        <p:nvCxnSpPr>
          <p:cNvPr id="1799" name="Google Shape;1799;p92"/>
          <p:cNvCxnSpPr/>
          <p:nvPr/>
        </p:nvCxnSpPr>
        <p:spPr>
          <a:xfrm>
            <a:off x="5161680" y="3031920"/>
            <a:ext cx="0" cy="191160"/>
          </a:xfrm>
          <a:prstGeom prst="straightConnector1">
            <a:avLst/>
          </a:prstGeom>
          <a:noFill/>
          <a:ln cap="flat" cmpd="sng" w="9525">
            <a:solidFill>
              <a:srgbClr val="FF0000"/>
            </a:solidFill>
            <a:prstDash val="solid"/>
            <a:round/>
            <a:headEnd len="sm" w="sm" type="none"/>
            <a:tailEnd len="sm" w="sm" type="none"/>
          </a:ln>
        </p:spPr>
      </p:cxnSp>
      <p:cxnSp>
        <p:nvCxnSpPr>
          <p:cNvPr id="1800" name="Google Shape;1800;p92"/>
          <p:cNvCxnSpPr/>
          <p:nvPr/>
        </p:nvCxnSpPr>
        <p:spPr>
          <a:xfrm>
            <a:off x="3441600" y="1957320"/>
            <a:ext cx="0" cy="191160"/>
          </a:xfrm>
          <a:prstGeom prst="straightConnector1">
            <a:avLst/>
          </a:prstGeom>
          <a:noFill/>
          <a:ln cap="flat" cmpd="sng" w="9525">
            <a:solidFill>
              <a:srgbClr val="FF0000"/>
            </a:solidFill>
            <a:prstDash val="solid"/>
            <a:round/>
            <a:headEnd len="sm" w="sm" type="none"/>
            <a:tailEnd len="sm" w="sm" type="none"/>
          </a:ln>
        </p:spPr>
      </p:cxnSp>
      <p:cxnSp>
        <p:nvCxnSpPr>
          <p:cNvPr id="1801" name="Google Shape;1801;p92"/>
          <p:cNvCxnSpPr/>
          <p:nvPr/>
        </p:nvCxnSpPr>
        <p:spPr>
          <a:xfrm>
            <a:off x="4044600" y="1957320"/>
            <a:ext cx="0" cy="191160"/>
          </a:xfrm>
          <a:prstGeom prst="straightConnector1">
            <a:avLst/>
          </a:prstGeom>
          <a:noFill/>
          <a:ln cap="flat" cmpd="sng" w="9525">
            <a:solidFill>
              <a:srgbClr val="FF0000"/>
            </a:solidFill>
            <a:prstDash val="solid"/>
            <a:round/>
            <a:headEnd len="sm" w="sm" type="none"/>
            <a:tailEnd len="sm" w="sm" type="none"/>
          </a:ln>
        </p:spPr>
      </p:cxnSp>
      <p:cxnSp>
        <p:nvCxnSpPr>
          <p:cNvPr id="1802" name="Google Shape;1802;p92"/>
          <p:cNvCxnSpPr/>
          <p:nvPr/>
        </p:nvCxnSpPr>
        <p:spPr>
          <a:xfrm>
            <a:off x="2877120" y="1965240"/>
            <a:ext cx="0" cy="190800"/>
          </a:xfrm>
          <a:prstGeom prst="straightConnector1">
            <a:avLst/>
          </a:prstGeom>
          <a:noFill/>
          <a:ln cap="flat" cmpd="sng" w="9525">
            <a:solidFill>
              <a:srgbClr val="FF0000"/>
            </a:solidFill>
            <a:prstDash val="solid"/>
            <a:round/>
            <a:headEnd len="sm" w="sm" type="none"/>
            <a:tailEnd len="sm" w="sm" type="none"/>
          </a:ln>
        </p:spPr>
      </p:cxnSp>
      <p:cxnSp>
        <p:nvCxnSpPr>
          <p:cNvPr id="1803" name="Google Shape;1803;p92"/>
          <p:cNvCxnSpPr/>
          <p:nvPr/>
        </p:nvCxnSpPr>
        <p:spPr>
          <a:xfrm>
            <a:off x="3441600" y="3031920"/>
            <a:ext cx="0" cy="191160"/>
          </a:xfrm>
          <a:prstGeom prst="straightConnector1">
            <a:avLst/>
          </a:prstGeom>
          <a:noFill/>
          <a:ln cap="flat" cmpd="sng" w="9525">
            <a:solidFill>
              <a:srgbClr val="FF0000"/>
            </a:solidFill>
            <a:prstDash val="solid"/>
            <a:round/>
            <a:headEnd len="sm" w="sm" type="none"/>
            <a:tailEnd len="sm" w="sm" type="none"/>
          </a:ln>
        </p:spPr>
      </p:cxnSp>
      <p:sp>
        <p:nvSpPr>
          <p:cNvPr id="1804" name="Google Shape;1804;p92"/>
          <p:cNvSpPr/>
          <p:nvPr/>
        </p:nvSpPr>
        <p:spPr>
          <a:xfrm flipH="1">
            <a:off x="4498200" y="1426320"/>
            <a:ext cx="1759680" cy="1491120"/>
          </a:xfrm>
          <a:custGeom>
            <a:rect b="b" l="l" r="r" t="t"/>
            <a:pathLst>
              <a:path extrusionOk="0" h="21600" w="21600">
                <a:moveTo>
                  <a:pt x="0" y="0"/>
                </a:moveTo>
                <a:lnTo>
                  <a:pt x="21600" y="21600"/>
                </a:lnTo>
              </a:path>
            </a:pathLst>
          </a:custGeom>
          <a:noFill/>
          <a:ln cap="flat" cmpd="sng" w="9525">
            <a:solidFill>
              <a:srgbClr val="0070C0"/>
            </a:solidFill>
            <a:prstDash val="solid"/>
            <a:round/>
            <a:headEnd len="sm" w="sm" type="none"/>
            <a:tailEnd len="med" w="med" type="triangle"/>
          </a:ln>
        </p:spPr>
      </p:sp>
      <p:sp>
        <p:nvSpPr>
          <p:cNvPr id="1805" name="Google Shape;1805;p92"/>
          <p:cNvSpPr/>
          <p:nvPr/>
        </p:nvSpPr>
        <p:spPr>
          <a:xfrm flipH="1">
            <a:off x="4016160" y="1426320"/>
            <a:ext cx="1666440" cy="1491120"/>
          </a:xfrm>
          <a:custGeom>
            <a:rect b="b" l="l" r="r" t="t"/>
            <a:pathLst>
              <a:path extrusionOk="0" h="21600" w="21600">
                <a:moveTo>
                  <a:pt x="0" y="0"/>
                </a:moveTo>
                <a:lnTo>
                  <a:pt x="21600" y="21600"/>
                </a:lnTo>
              </a:path>
            </a:pathLst>
          </a:custGeom>
          <a:noFill/>
          <a:ln cap="flat" cmpd="sng" w="9525">
            <a:solidFill>
              <a:srgbClr val="0070C0"/>
            </a:solidFill>
            <a:prstDash val="solid"/>
            <a:round/>
            <a:headEnd len="sm" w="sm" type="none"/>
            <a:tailEnd len="med" w="med" type="triangle"/>
          </a:ln>
        </p:spPr>
      </p:sp>
      <p:cxnSp>
        <p:nvCxnSpPr>
          <p:cNvPr id="1806" name="Google Shape;1806;p92"/>
          <p:cNvCxnSpPr/>
          <p:nvPr/>
        </p:nvCxnSpPr>
        <p:spPr>
          <a:xfrm>
            <a:off x="4052520" y="3031920"/>
            <a:ext cx="0" cy="191160"/>
          </a:xfrm>
          <a:prstGeom prst="straightConnector1">
            <a:avLst/>
          </a:prstGeom>
          <a:noFill/>
          <a:ln cap="flat" cmpd="sng" w="9525">
            <a:solidFill>
              <a:srgbClr val="FF0000"/>
            </a:solidFill>
            <a:prstDash val="solid"/>
            <a:round/>
            <a:headEnd len="sm" w="sm" type="none"/>
            <a:tailEnd len="sm" w="sm" type="none"/>
          </a:ln>
        </p:spPr>
      </p:cxnSp>
      <p:cxnSp>
        <p:nvCxnSpPr>
          <p:cNvPr id="1807" name="Google Shape;1807;p92"/>
          <p:cNvCxnSpPr/>
          <p:nvPr/>
        </p:nvCxnSpPr>
        <p:spPr>
          <a:xfrm>
            <a:off x="4621320" y="3031920"/>
            <a:ext cx="0" cy="191160"/>
          </a:xfrm>
          <a:prstGeom prst="straightConnector1">
            <a:avLst/>
          </a:prstGeom>
          <a:noFill/>
          <a:ln cap="flat" cmpd="sng" w="9525">
            <a:solidFill>
              <a:srgbClr val="FF0000"/>
            </a:solidFill>
            <a:prstDash val="solid"/>
            <a:round/>
            <a:headEnd len="sm" w="sm" type="none"/>
            <a:tailEnd len="sm" w="sm" type="none"/>
          </a:ln>
        </p:spPr>
      </p:cxnSp>
      <p:sp>
        <p:nvSpPr>
          <p:cNvPr id="1808" name="Google Shape;1808;p92"/>
          <p:cNvSpPr/>
          <p:nvPr/>
        </p:nvSpPr>
        <p:spPr>
          <a:xfrm flipH="1">
            <a:off x="2844720" y="2352600"/>
            <a:ext cx="4005360" cy="496800"/>
          </a:xfrm>
          <a:custGeom>
            <a:rect b="b" l="l" r="r" t="t"/>
            <a:pathLst>
              <a:path extrusionOk="0" h="21600" w="21600">
                <a:moveTo>
                  <a:pt x="0" y="0"/>
                </a:moveTo>
                <a:lnTo>
                  <a:pt x="21600" y="21600"/>
                </a:lnTo>
              </a:path>
            </a:pathLst>
          </a:custGeom>
          <a:noFill/>
          <a:ln cap="flat" cmpd="sng" w="9525">
            <a:solidFill>
              <a:srgbClr val="00B050"/>
            </a:solidFill>
            <a:prstDash val="solid"/>
            <a:round/>
            <a:headEnd len="sm" w="sm" type="none"/>
            <a:tailEnd len="med" w="med" type="triangle"/>
          </a:ln>
        </p:spPr>
      </p:sp>
      <p:cxnSp>
        <p:nvCxnSpPr>
          <p:cNvPr id="1809" name="Google Shape;1809;p92"/>
          <p:cNvCxnSpPr/>
          <p:nvPr/>
        </p:nvCxnSpPr>
        <p:spPr>
          <a:xfrm>
            <a:off x="6949080" y="1965240"/>
            <a:ext cx="0" cy="190800"/>
          </a:xfrm>
          <a:prstGeom prst="straightConnector1">
            <a:avLst/>
          </a:prstGeom>
          <a:noFill/>
          <a:ln cap="flat" cmpd="sng" w="9525">
            <a:solidFill>
              <a:srgbClr val="FF0000"/>
            </a:solidFill>
            <a:prstDash val="solid"/>
            <a:round/>
            <a:headEnd len="sm" w="sm" type="none"/>
            <a:tailEnd len="sm" w="sm" type="none"/>
          </a:ln>
        </p:spPr>
      </p:cxnSp>
      <p:cxnSp>
        <p:nvCxnSpPr>
          <p:cNvPr id="1810" name="Google Shape;1810;p92"/>
          <p:cNvCxnSpPr/>
          <p:nvPr/>
        </p:nvCxnSpPr>
        <p:spPr>
          <a:xfrm>
            <a:off x="2901240" y="3031920"/>
            <a:ext cx="0" cy="191160"/>
          </a:xfrm>
          <a:prstGeom prst="straightConnector1">
            <a:avLst/>
          </a:prstGeom>
          <a:noFill/>
          <a:ln cap="flat" cmpd="sng" w="9525">
            <a:solidFill>
              <a:srgbClr val="FF0000"/>
            </a:solidFill>
            <a:prstDash val="solid"/>
            <a:round/>
            <a:headEnd len="sm" w="sm" type="none"/>
            <a:tailEnd len="sm" w="sm" type="none"/>
          </a:ln>
        </p:spPr>
      </p:cxnSp>
      <p:cxnSp>
        <p:nvCxnSpPr>
          <p:cNvPr id="1811" name="Google Shape;1811;p92"/>
          <p:cNvCxnSpPr/>
          <p:nvPr/>
        </p:nvCxnSpPr>
        <p:spPr>
          <a:xfrm>
            <a:off x="5029920" y="3425400"/>
            <a:ext cx="2043360" cy="360"/>
          </a:xfrm>
          <a:prstGeom prst="straightConnector1">
            <a:avLst/>
          </a:prstGeom>
          <a:noFill/>
          <a:ln cap="flat" cmpd="sng" w="9525">
            <a:solidFill>
              <a:srgbClr val="FF0000"/>
            </a:solidFill>
            <a:prstDash val="solid"/>
            <a:round/>
            <a:headEnd len="sm" w="sm" type="none"/>
            <a:tailEnd len="sm" w="sm" type="none"/>
          </a:ln>
        </p:spPr>
      </p:cxnSp>
      <p:cxnSp>
        <p:nvCxnSpPr>
          <p:cNvPr id="1812" name="Google Shape;1812;p92"/>
          <p:cNvCxnSpPr/>
          <p:nvPr/>
        </p:nvCxnSpPr>
        <p:spPr>
          <a:xfrm>
            <a:off x="2733120" y="2365920"/>
            <a:ext cx="2043360" cy="360"/>
          </a:xfrm>
          <a:prstGeom prst="straightConnector1">
            <a:avLst/>
          </a:prstGeom>
          <a:noFill/>
          <a:ln cap="flat" cmpd="sng" w="9525">
            <a:solidFill>
              <a:srgbClr val="FF0000"/>
            </a:solidFill>
            <a:prstDash val="solid"/>
            <a:round/>
            <a:headEnd len="sm" w="sm" type="none"/>
            <a:tailEnd len="sm" w="sm" type="none"/>
          </a:ln>
        </p:spPr>
      </p:cxnSp>
      <p:cxnSp>
        <p:nvCxnSpPr>
          <p:cNvPr id="1813" name="Google Shape;1813;p92"/>
          <p:cNvCxnSpPr/>
          <p:nvPr/>
        </p:nvCxnSpPr>
        <p:spPr>
          <a:xfrm>
            <a:off x="3414240" y="4039560"/>
            <a:ext cx="360" cy="338400"/>
          </a:xfrm>
          <a:prstGeom prst="straightConnector1">
            <a:avLst/>
          </a:prstGeom>
          <a:noFill/>
          <a:ln cap="flat" cmpd="sng" w="9525">
            <a:solidFill>
              <a:srgbClr val="FF0000"/>
            </a:solidFill>
            <a:prstDash val="solid"/>
            <a:round/>
            <a:headEnd len="sm" w="sm" type="none"/>
            <a:tailEnd len="sm" w="sm" type="none"/>
          </a:ln>
        </p:spPr>
      </p:cxnSp>
      <p:cxnSp>
        <p:nvCxnSpPr>
          <p:cNvPr id="1814" name="Google Shape;1814;p92"/>
          <p:cNvCxnSpPr/>
          <p:nvPr/>
        </p:nvCxnSpPr>
        <p:spPr>
          <a:xfrm>
            <a:off x="5051160" y="832320"/>
            <a:ext cx="2043360" cy="360"/>
          </a:xfrm>
          <a:prstGeom prst="straightConnector1">
            <a:avLst/>
          </a:prstGeom>
          <a:noFill/>
          <a:ln cap="flat" cmpd="sng" w="9525">
            <a:solidFill>
              <a:srgbClr val="FF0000"/>
            </a:solidFill>
            <a:prstDash val="solid"/>
            <a:round/>
            <a:headEnd len="sm" w="sm" type="none"/>
            <a:tailEnd len="sm" w="sm" type="none"/>
          </a:ln>
        </p:spPr>
      </p:cxnSp>
      <p:cxnSp>
        <p:nvCxnSpPr>
          <p:cNvPr id="1815" name="Google Shape;1815;p92"/>
          <p:cNvCxnSpPr/>
          <p:nvPr/>
        </p:nvCxnSpPr>
        <p:spPr>
          <a:xfrm>
            <a:off x="2733120" y="3425400"/>
            <a:ext cx="2043360" cy="360"/>
          </a:xfrm>
          <a:prstGeom prst="straightConnector1">
            <a:avLst/>
          </a:prstGeom>
          <a:noFill/>
          <a:ln cap="flat" cmpd="sng" w="9525">
            <a:solidFill>
              <a:srgbClr val="FF0000"/>
            </a:solidFill>
            <a:prstDash val="solid"/>
            <a:round/>
            <a:headEnd len="sm" w="sm" type="none"/>
            <a:tailEnd len="sm" w="sm" type="none"/>
          </a:ln>
        </p:spPr>
      </p:cxnSp>
      <p:cxnSp>
        <p:nvCxnSpPr>
          <p:cNvPr id="1816" name="Google Shape;1816;p92"/>
          <p:cNvCxnSpPr/>
          <p:nvPr/>
        </p:nvCxnSpPr>
        <p:spPr>
          <a:xfrm>
            <a:off x="5051160" y="1794600"/>
            <a:ext cx="2043360" cy="360"/>
          </a:xfrm>
          <a:prstGeom prst="straightConnector1">
            <a:avLst/>
          </a:prstGeom>
          <a:noFill/>
          <a:ln cap="flat" cmpd="sng" w="9525">
            <a:solidFill>
              <a:srgbClr val="FF0000"/>
            </a:solidFill>
            <a:prstDash val="solid"/>
            <a:round/>
            <a:headEnd len="sm" w="sm" type="none"/>
            <a:tailEnd len="sm" w="sm" type="none"/>
          </a:ln>
        </p:spPr>
      </p:cxnSp>
      <p:sp>
        <p:nvSpPr>
          <p:cNvPr id="1817" name="Google Shape;1817;p92"/>
          <p:cNvSpPr/>
          <p:nvPr/>
        </p:nvSpPr>
        <p:spPr>
          <a:xfrm>
            <a:off x="3931560" y="4080600"/>
            <a:ext cx="4284000" cy="820440"/>
          </a:xfrm>
          <a:prstGeom prst="rect">
            <a:avLst/>
          </a:prstGeom>
          <a:noFill/>
          <a:ln>
            <a:noFill/>
          </a:ln>
        </p:spPr>
        <p:txBody>
          <a:bodyPr anchorCtr="0" anchor="t" bIns="45000" lIns="90000" spcFirstLastPara="1" rIns="90000" wrap="square" tIns="45000">
            <a:noAutofit/>
          </a:bodyPr>
          <a:lstStyle/>
          <a:p>
            <a:pPr indent="-285480" lvl="0" marL="285840" marR="0" rtl="0" algn="l">
              <a:lnSpc>
                <a:spcPct val="100000"/>
              </a:lnSpc>
              <a:spcBef>
                <a:spcPts val="0"/>
              </a:spcBef>
              <a:spcAft>
                <a:spcPts val="0"/>
              </a:spcAft>
              <a:buClr>
                <a:srgbClr val="000000"/>
              </a:buClr>
              <a:buSzPts val="1600"/>
              <a:buFont typeface="Noto Sans Symbols"/>
              <a:buChar char="🡨"/>
            </a:pPr>
            <a:r>
              <a:rPr b="0" i="0" lang="en-US" sz="1600" u="none" cap="none" strike="noStrike">
                <a:solidFill>
                  <a:srgbClr val="000000"/>
                </a:solidFill>
                <a:latin typeface="Arial"/>
                <a:ea typeface="Arial"/>
                <a:cs typeface="Arial"/>
                <a:sym typeface="Arial"/>
              </a:rPr>
              <a:t>Could’ve been 16 misses otherwise!</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rgbClr val="000000"/>
                </a:solidFill>
                <a:latin typeface="Arial"/>
                <a:ea typeface="Arial"/>
                <a:cs typeface="Arial"/>
                <a:sym typeface="Arial"/>
              </a:rPr>
              <a:t>We would save even more if the block size were larger, or if </a:t>
            </a:r>
            <a:r>
              <a:rPr b="0" i="0" lang="en-US" sz="1600" u="none" cap="none" strike="noStrike">
                <a:solidFill>
                  <a:srgbClr val="000000"/>
                </a:solidFill>
                <a:latin typeface="Courier New"/>
                <a:ea typeface="Courier New"/>
                <a:cs typeface="Courier New"/>
                <a:sym typeface="Courier New"/>
              </a:rPr>
              <a:t>temp</a:t>
            </a:r>
            <a:r>
              <a:rPr b="0" i="0" lang="en-US" sz="1600" u="none" cap="none" strike="noStrike">
                <a:solidFill>
                  <a:srgbClr val="000000"/>
                </a:solidFill>
                <a:latin typeface="Arial"/>
                <a:ea typeface="Arial"/>
                <a:cs typeface="Arial"/>
                <a:sym typeface="Arial"/>
              </a:rPr>
              <a:t> were already cached</a:t>
            </a:r>
            <a:endParaRPr b="0" i="0" sz="1800" u="none" cap="none" strike="noStrike">
              <a:solidFill>
                <a:srgbClr val="0000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1811"/>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178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8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8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80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80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81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1787"/>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1788"/>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1812"/>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179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9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80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80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81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1790"/>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180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80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80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80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1804"/>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1805"/>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1814"/>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180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80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81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81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81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1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1" name="Shape 1821"/>
        <p:cNvGrpSpPr/>
        <p:nvPr/>
      </p:nvGrpSpPr>
      <p:grpSpPr>
        <a:xfrm>
          <a:off x="0" y="0"/>
          <a:ext cx="0" cy="0"/>
          <a:chOff x="0" y="0"/>
          <a:chExt cx="0" cy="0"/>
        </a:xfrm>
      </p:grpSpPr>
      <p:sp>
        <p:nvSpPr>
          <p:cNvPr id="1822" name="Google Shape;1822;p93"/>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p>
            <a:pPr indent="0" lvl="0" marL="0" rtl="0" algn="l">
              <a:lnSpc>
                <a:spcPct val="90000"/>
              </a:lnSpc>
              <a:spcBef>
                <a:spcPts val="0"/>
              </a:spcBef>
              <a:spcAft>
                <a:spcPts val="0"/>
              </a:spcAft>
              <a:buClr>
                <a:schemeClr val="dk1"/>
              </a:buClr>
              <a:buSzPts val="3600"/>
              <a:buFont typeface="Arial"/>
              <a:buNone/>
            </a:pPr>
            <a:r>
              <a:rPr lang="en-US" sz="3600"/>
              <a:t>Appendix: 48KB Cache Explained (1)</a:t>
            </a:r>
            <a:endParaRPr/>
          </a:p>
        </p:txBody>
      </p:sp>
      <p:sp>
        <p:nvSpPr>
          <p:cNvPr id="1823" name="Google Shape;1823;p93"/>
          <p:cNvSpPr/>
          <p:nvPr/>
        </p:nvSpPr>
        <p:spPr>
          <a:xfrm>
            <a:off x="628560" y="1267920"/>
            <a:ext cx="8147140" cy="3662541"/>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We access the int array in strides of 8 (note the comment and the i += 8). Each block is 64 bytes, which is enough to hold 16 ints, so in each block:</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 8 ints = 32B  | 8 ints = 32B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|m| | | | | | | |h| | | | | | |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       16 ints = 64B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The "m" denotes a miss, and the "h" denotes a hit. This pattern will repeat for the entirety of the array.</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We can be sure that the second access is always a hit. This is because the first access will load the entire 64-byte block into the cache (since the entire block is always loaded if any of its elements are accessed).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So, the big question is why the first access is always a miss. To answer this, we must understand many things about the cache.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First of all, we know that s, the number of set bits, is 6, which means there are 64 sets. Since each set maps to 64 bytes (as there are b = 6 block bits), we know that every 64 * 64 bytes = 4 kilobytes we run out of sets: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   64B     64B             64B      64B</a:t>
            </a:r>
            <a:endParaRPr b="0" i="0" sz="800" u="none" cap="none" strike="noStrike">
              <a:solidFill>
                <a:schemeClr val="dk1"/>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 set 0 | set 1 |       | set 63 | set 0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        64 * 64B = 4KB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Clearly, this pattern will repeat for the entirety of the array.</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7" name="Shape 1827"/>
        <p:cNvGrpSpPr/>
        <p:nvPr/>
      </p:nvGrpSpPr>
      <p:grpSpPr>
        <a:xfrm>
          <a:off x="0" y="0"/>
          <a:ext cx="0" cy="0"/>
          <a:chOff x="0" y="0"/>
          <a:chExt cx="0" cy="0"/>
        </a:xfrm>
      </p:grpSpPr>
      <p:sp>
        <p:nvSpPr>
          <p:cNvPr id="1828" name="Google Shape;1828;p94"/>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p>
            <a:pPr indent="0" lvl="0" marL="0" rtl="0" algn="l">
              <a:lnSpc>
                <a:spcPct val="90000"/>
              </a:lnSpc>
              <a:spcBef>
                <a:spcPts val="0"/>
              </a:spcBef>
              <a:spcAft>
                <a:spcPts val="0"/>
              </a:spcAft>
              <a:buClr>
                <a:schemeClr val="dk1"/>
              </a:buClr>
              <a:buSzPts val="3600"/>
              <a:buFont typeface="Arial"/>
              <a:buNone/>
            </a:pPr>
            <a:r>
              <a:rPr lang="en-US" sz="3600"/>
              <a:t>Appendix: 48KB Cache Explained (2)</a:t>
            </a:r>
            <a:endParaRPr/>
          </a:p>
        </p:txBody>
      </p:sp>
      <p:sp>
        <p:nvSpPr>
          <p:cNvPr id="1829" name="Google Shape;1829;p94"/>
          <p:cNvSpPr/>
          <p:nvPr/>
        </p:nvSpPr>
        <p:spPr>
          <a:xfrm>
            <a:off x="628560" y="1267920"/>
            <a:ext cx="8147140" cy="4031873"/>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However, note that we have E = 8 lines per set. That means that even though the next 4KB map to the same sets (0-63) as the first 4KB, they will just be put in another line in the cache, until we run out of lines (i.e., after we've gone through 8 * 4KB = 32KB of memory). Splitting up the bigArr into 16KB chunks: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    16KB        16KB        16KB</a:t>
            </a:r>
            <a:endParaRPr b="0" i="0" sz="800" u="none" cap="none" strike="noStrike">
              <a:solidFill>
                <a:schemeClr val="dk1"/>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 section A | section B | section C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  |  |  |  |  |  |  |  |  |  |  |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              4KB each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We see that section A will take up 16KB = 4 * 4KB; like we said, each of those 4KB chunks will take up 1 line each, so section A uses 4 lines per set (and uses all 64 sets).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Similarly, section B also takes up 16KB = 4 * 4KB; again, each of those 4KB chunks will take up 1 line each, so section B also uses 4 lines per set (and uses all 64 sets).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Note that as all of this data is being loaded in, our cache is still cold (does not contain any data from those sections), so the previous assumption about the first of every other access missing (the "m" above) is still true.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After we read in sections A and B, the cache looks like: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line 0 1 2 3 4 5 6 7</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  0 |       |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  1 |       |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s . .       .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e . .   A   .   B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t . .       .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  62|       |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  63|       |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3" name="Shape 1833"/>
        <p:cNvGrpSpPr/>
        <p:nvPr/>
      </p:nvGrpSpPr>
      <p:grpSpPr>
        <a:xfrm>
          <a:off x="0" y="0"/>
          <a:ext cx="0" cy="0"/>
          <a:chOff x="0" y="0"/>
          <a:chExt cx="0" cy="0"/>
        </a:xfrm>
      </p:grpSpPr>
      <p:sp>
        <p:nvSpPr>
          <p:cNvPr id="1834" name="Google Shape;1834;p95"/>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p>
            <a:pPr indent="0" lvl="0" marL="0" rtl="0" algn="l">
              <a:lnSpc>
                <a:spcPct val="90000"/>
              </a:lnSpc>
              <a:spcBef>
                <a:spcPts val="0"/>
              </a:spcBef>
              <a:spcAft>
                <a:spcPts val="0"/>
              </a:spcAft>
              <a:buClr>
                <a:schemeClr val="dk1"/>
              </a:buClr>
              <a:buSzPts val="3600"/>
              <a:buFont typeface="Arial"/>
              <a:buNone/>
            </a:pPr>
            <a:r>
              <a:rPr lang="en-US" sz="3600"/>
              <a:t>Appendix: 48KB Cache Explained (3)</a:t>
            </a:r>
            <a:endParaRPr/>
          </a:p>
        </p:txBody>
      </p:sp>
      <p:sp>
        <p:nvSpPr>
          <p:cNvPr id="1835" name="Google Shape;1835;p95"/>
          <p:cNvSpPr/>
          <p:nvPr/>
        </p:nvSpPr>
        <p:spPr>
          <a:xfrm>
            <a:off x="628560" y="1267920"/>
            <a:ext cx="8147140" cy="218521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However, once we reach section C, we've run out of lines! So what do we have to do? We have to start evicting lines. And of course, the least-recently used lines are the ones used to store the data from A (lines 0-3), since we just loaded in the stuff from B. So, first of all, these evictions are causing misses on the first of every other read, so that "m" assumption is still true. Second, after we read in the entirety of section C, the cache looks like: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line 0 1 2 3 4 5 6 7</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  0 |       |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  1 |       |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s . .       .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e . .   C   .   B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t . .       .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  62|       |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  63|       |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Thus, we know now that the miss rate for the first pass is 50%.</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9" name="Shape 1839"/>
        <p:cNvGrpSpPr/>
        <p:nvPr/>
      </p:nvGrpSpPr>
      <p:grpSpPr>
        <a:xfrm>
          <a:off x="0" y="0"/>
          <a:ext cx="0" cy="0"/>
          <a:chOff x="0" y="0"/>
          <a:chExt cx="0" cy="0"/>
        </a:xfrm>
      </p:grpSpPr>
      <p:sp>
        <p:nvSpPr>
          <p:cNvPr id="1840" name="Google Shape;1840;p96"/>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p>
            <a:pPr indent="0" lvl="0" marL="0" rtl="0" algn="l">
              <a:lnSpc>
                <a:spcPct val="90000"/>
              </a:lnSpc>
              <a:spcBef>
                <a:spcPts val="0"/>
              </a:spcBef>
              <a:spcAft>
                <a:spcPts val="0"/>
              </a:spcAft>
              <a:buClr>
                <a:schemeClr val="dk1"/>
              </a:buClr>
              <a:buSzPts val="3600"/>
              <a:buFont typeface="Arial"/>
              <a:buNone/>
            </a:pPr>
            <a:r>
              <a:rPr lang="en-US" sz="3600"/>
              <a:t>Appendix: 48KB Cache Explained (4)</a:t>
            </a:r>
            <a:endParaRPr/>
          </a:p>
        </p:txBody>
      </p:sp>
      <p:sp>
        <p:nvSpPr>
          <p:cNvPr id="1841" name="Google Shape;1841;p96"/>
          <p:cNvSpPr/>
          <p:nvPr/>
        </p:nvSpPr>
        <p:spPr>
          <a:xfrm>
            <a:off x="628560" y="1267920"/>
            <a:ext cx="8147140" cy="3662541"/>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If we now consider the second pass, we're starting over at the beginning of bigArr (i.e., now we're reading section A). However, there's a problem - section A isn't in the cache anymore! So we get a bunch of evictions (the "m" assumption is still true, of course, since these evictions must also be misses). What are we evicting? The least-recently used lines, which are now lines 4-7 (holding data from B). Thus, the cache after reading section A looks like: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line 0 1 2 3 4 5 6 7</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  0 |       |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  1 |       |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s . .       .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e . .   C   .   A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t . .       .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  62|       |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  63|       |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Then, we access B. But it isn't in the cache either! So we evict the least-recently-used lines (in this case, the lines that were holding section C, 0-3) (the "m" assumption still holds); afterwards, the cache looks like: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line 0 1 2 3 4 5 6 7</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  0 |       |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  1 |       |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s . .       .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e . .   B   .   A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t . .       .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  62|       |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  63|       |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5" name="Shape 1845"/>
        <p:cNvGrpSpPr/>
        <p:nvPr/>
      </p:nvGrpSpPr>
      <p:grpSpPr>
        <a:xfrm>
          <a:off x="0" y="0"/>
          <a:ext cx="0" cy="0"/>
          <a:chOff x="0" y="0"/>
          <a:chExt cx="0" cy="0"/>
        </a:xfrm>
      </p:grpSpPr>
      <p:sp>
        <p:nvSpPr>
          <p:cNvPr id="1846" name="Google Shape;1846;p97"/>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p>
            <a:pPr indent="0" lvl="0" marL="0" rtl="0" algn="l">
              <a:lnSpc>
                <a:spcPct val="90000"/>
              </a:lnSpc>
              <a:spcBef>
                <a:spcPts val="0"/>
              </a:spcBef>
              <a:spcAft>
                <a:spcPts val="0"/>
              </a:spcAft>
              <a:buClr>
                <a:schemeClr val="dk1"/>
              </a:buClr>
              <a:buSzPts val="3600"/>
              <a:buFont typeface="Arial"/>
              <a:buNone/>
            </a:pPr>
            <a:r>
              <a:rPr lang="en-US" sz="3600"/>
              <a:t>Appendix: 48KB Cache Explained (5)</a:t>
            </a:r>
            <a:endParaRPr/>
          </a:p>
        </p:txBody>
      </p:sp>
      <p:sp>
        <p:nvSpPr>
          <p:cNvPr id="1847" name="Google Shape;1847;p97"/>
          <p:cNvSpPr/>
          <p:nvPr/>
        </p:nvSpPr>
        <p:spPr>
          <a:xfrm>
            <a:off x="628560" y="1267920"/>
            <a:ext cx="8147140" cy="230832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And finally, we access section C. But of course, its data isn't in the cache at all, so we again evict the least-recently used lines (in this case, section A's lines, 4-7) (again, "m" assumption holds):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line 0 1 2 3 4 5 6 7</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  0 |       |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  1 |       |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s . .       .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e . .   B   .   C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t . .       .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  62|       |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  63|       |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And so the miss rate is 50% for the second pass as well.</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Courier New"/>
                <a:ea typeface="Courier New"/>
                <a:cs typeface="Courier New"/>
                <a:sym typeface="Courier New"/>
              </a:rPr>
              <a:t>Thank you to Stan Zhang for coming up with such a detailed explanation!</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template2007">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00000"/>
      </a:hlink>
      <a:folHlink>
        <a:srgbClr val="C0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