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1308" r:id="rId2"/>
    <p:sldId id="1344" r:id="rId3"/>
    <p:sldId id="1350" r:id="rId4"/>
    <p:sldId id="1351" r:id="rId5"/>
    <p:sldId id="1352" r:id="rId6"/>
    <p:sldId id="1353" r:id="rId7"/>
    <p:sldId id="1354" r:id="rId8"/>
    <p:sldId id="1243" r:id="rId9"/>
    <p:sldId id="1290" r:id="rId10"/>
    <p:sldId id="1291" r:id="rId11"/>
    <p:sldId id="1292" r:id="rId12"/>
    <p:sldId id="1293" r:id="rId13"/>
    <p:sldId id="1294" r:id="rId14"/>
    <p:sldId id="1300" r:id="rId15"/>
    <p:sldId id="1301" r:id="rId16"/>
    <p:sldId id="1369" r:id="rId17"/>
    <p:sldId id="1370" r:id="rId18"/>
    <p:sldId id="1257" r:id="rId19"/>
    <p:sldId id="1303" r:id="rId20"/>
    <p:sldId id="1381" r:id="rId21"/>
    <p:sldId id="1383" r:id="rId22"/>
    <p:sldId id="1384" r:id="rId23"/>
    <p:sldId id="1385" r:id="rId24"/>
    <p:sldId id="1386" r:id="rId25"/>
    <p:sldId id="1305" r:id="rId26"/>
    <p:sldId id="1309" r:id="rId27"/>
    <p:sldId id="1323" r:id="rId28"/>
    <p:sldId id="1264" r:id="rId29"/>
    <p:sldId id="1382" r:id="rId30"/>
    <p:sldId id="1330" r:id="rId31"/>
    <p:sldId id="1331" r:id="rId32"/>
    <p:sldId id="1332" r:id="rId33"/>
    <p:sldId id="1335" r:id="rId34"/>
    <p:sldId id="1313" r:id="rId35"/>
    <p:sldId id="1387" r:id="rId36"/>
    <p:sldId id="1273" r:id="rId37"/>
    <p:sldId id="1274" r:id="rId38"/>
    <p:sldId id="1275" r:id="rId39"/>
    <p:sldId id="1276" r:id="rId40"/>
    <p:sldId id="1377" r:id="rId41"/>
    <p:sldId id="1378" r:id="rId42"/>
    <p:sldId id="1278" r:id="rId43"/>
    <p:sldId id="1280" r:id="rId44"/>
    <p:sldId id="1379" r:id="rId45"/>
    <p:sldId id="1282" r:id="rId46"/>
    <p:sldId id="1314" r:id="rId47"/>
    <p:sldId id="1322" r:id="rId48"/>
    <p:sldId id="1315" r:id="rId49"/>
    <p:sldId id="1316" r:id="rId50"/>
    <p:sldId id="1317" r:id="rId51"/>
    <p:sldId id="1318" r:id="rId52"/>
    <p:sldId id="1319" r:id="rId53"/>
    <p:sldId id="1320" r:id="rId54"/>
    <p:sldId id="1321" r:id="rId55"/>
    <p:sldId id="1336" r:id="rId56"/>
    <p:sldId id="1364" r:id="rId57"/>
    <p:sldId id="1355" r:id="rId58"/>
    <p:sldId id="1373" r:id="rId59"/>
    <p:sldId id="1374" r:id="rId60"/>
    <p:sldId id="1356" r:id="rId61"/>
    <p:sldId id="1357" r:id="rId62"/>
    <p:sldId id="1358" r:id="rId63"/>
    <p:sldId id="1359" r:id="rId64"/>
    <p:sldId id="1345" r:id="rId65"/>
    <p:sldId id="1347" r:id="rId66"/>
    <p:sldId id="1360" r:id="rId67"/>
    <p:sldId id="1361" r:id="rId68"/>
    <p:sldId id="1362" r:id="rId69"/>
    <p:sldId id="1363" r:id="rId70"/>
    <p:sldId id="1365" r:id="rId71"/>
    <p:sldId id="1366" r:id="rId72"/>
    <p:sldId id="1367" r:id="rId73"/>
    <p:sldId id="1368" r:id="rId74"/>
  </p:sldIdLst>
  <p:sldSz cx="9144000" cy="6858000" type="screen4x3"/>
  <p:notesSz cx="7302500" cy="9586913"/>
  <p:custDataLst>
    <p:tags r:id="rId7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1156" autoAdjust="0"/>
  </p:normalViewPr>
  <p:slideViewPr>
    <p:cSldViewPr snapToObjects="1">
      <p:cViewPr varScale="1">
        <p:scale>
          <a:sx n="116" d="100"/>
          <a:sy n="116" d="100"/>
        </p:scale>
        <p:origin x="2040" y="192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12834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8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3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34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579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2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13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cmu.edu/courses/24383/quizzes/6722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</a:t>
            </a:r>
            <a:r>
              <a:rPr lang="en-GB"/>
              <a:t>been written to)</a:t>
            </a:r>
            <a:endParaRPr lang="en-GB" dirty="0"/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write to address X is issued</a:t>
            </a:r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 perform the write operations (per a write hit)</a:t>
            </a:r>
          </a:p>
          <a:p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72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12801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5769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19037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40D8-AD48-4F45-9BA2-8CD1F6C8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A9463-1D01-4CD4-B2B0-5E2A6E826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>
                <a:hlinkClick r:id="rId2"/>
              </a:rPr>
              <a:t>https://canvas.cmu.edu/courses/24383/quizzes/67224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4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..], B[..,j])</a:t>
            </a:r>
          </a:p>
          <a:p>
            <a:r>
              <a:rPr lang="en-US" sz="1800" dirty="0">
                <a:latin typeface="Calibri" pitchFamily="34" charset="0"/>
              </a:rPr>
              <a:t> = sum ( 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a[I, 1] * b[1, j]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1251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a[</a:t>
            </a:r>
            <a:r>
              <a:rPr lang="en-US" dirty="0" err="1"/>
              <a:t>i</a:t>
            </a:r>
            <a:r>
              <a:rPr lang="en-US" dirty="0"/>
              <a:t>][j] = a[</a:t>
            </a:r>
            <a:r>
              <a:rPr lang="en-US" dirty="0" err="1"/>
              <a:t>i</a:t>
            </a:r>
            <a:r>
              <a:rPr lang="en-US" dirty="0"/>
              <a:t>*N + j]  where N is the number of columns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00507912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02667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31025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233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20610</TotalTime>
  <Words>6680</Words>
  <Application>Microsoft Macintosh PowerPoint</Application>
  <PresentationFormat>On-screen Show (4:3)</PresentationFormat>
  <Paragraphs>1687</Paragraphs>
  <Slides>73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Arial</vt:lpstr>
      <vt:lpstr>Arial Narrow</vt:lpstr>
      <vt:lpstr>Calibri</vt:lpstr>
      <vt:lpstr>Courier New</vt:lpstr>
      <vt:lpstr>Times New Roman</vt:lpstr>
      <vt:lpstr>Wingdings</vt:lpstr>
      <vt:lpstr>Wingdings 2</vt:lpstr>
      <vt:lpstr>template2007</vt:lpstr>
      <vt:lpstr>Equation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Cache Performance Metrics</vt:lpstr>
      <vt:lpstr>Let’s think about those numbers</vt:lpstr>
      <vt:lpstr>Writing Cache Friendly Code</vt:lpstr>
      <vt:lpstr>Quiz</vt:lpstr>
      <vt:lpstr>Today</vt:lpstr>
      <vt:lpstr>The Memory Mountain</vt:lpstr>
      <vt:lpstr>Memory Mountain Test Function</vt:lpstr>
      <vt:lpstr>The Memory Mountain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Modern CPU Design</vt:lpstr>
      <vt:lpstr>What it Really Looks Like</vt:lpstr>
      <vt:lpstr>What it Really Looks Like (Cont.)</vt:lpstr>
      <vt:lpstr>Why Index Using Middle Bits? </vt:lpstr>
      <vt:lpstr>Illustration of Indexing Approaches</vt:lpstr>
      <vt:lpstr>Middle Bit Indexing</vt:lpstr>
      <vt:lpstr>High Bit Indexing</vt:lpstr>
      <vt:lpstr>Example: Core i7 L1 Data Cache</vt:lpstr>
      <vt:lpstr>Example: Core i7 L1 Data Cache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David Godbe Andersen</cp:lastModifiedBy>
  <cp:revision>623</cp:revision>
  <cp:lastPrinted>2020-02-18T15:46:01Z</cp:lastPrinted>
  <dcterms:created xsi:type="dcterms:W3CDTF">2012-10-02T17:26:51Z</dcterms:created>
  <dcterms:modified xsi:type="dcterms:W3CDTF">2022-02-17T15:44:32Z</dcterms:modified>
</cp:coreProperties>
</file>