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542" r:id="rId2"/>
    <p:sldId id="1649" r:id="rId3"/>
    <p:sldId id="1647" r:id="rId4"/>
    <p:sldId id="1643" r:id="rId5"/>
    <p:sldId id="1642" r:id="rId6"/>
    <p:sldId id="1644" r:id="rId7"/>
    <p:sldId id="1646" r:id="rId8"/>
    <p:sldId id="1645" r:id="rId9"/>
    <p:sldId id="1529" r:id="rId10"/>
    <p:sldId id="1530" r:id="rId11"/>
    <p:sldId id="1531" r:id="rId12"/>
    <p:sldId id="1532" r:id="rId13"/>
    <p:sldId id="1533" r:id="rId14"/>
    <p:sldId id="1534" r:id="rId15"/>
    <p:sldId id="1535" r:id="rId16"/>
    <p:sldId id="1536" r:id="rId17"/>
    <p:sldId id="1537" r:id="rId18"/>
    <p:sldId id="1538" r:id="rId19"/>
    <p:sldId id="1539" r:id="rId20"/>
    <p:sldId id="1540" r:id="rId21"/>
    <p:sldId id="1541" r:id="rId22"/>
    <p:sldId id="1542" r:id="rId23"/>
    <p:sldId id="1552" r:id="rId24"/>
    <p:sldId id="1580" r:id="rId25"/>
    <p:sldId id="1553" r:id="rId26"/>
    <p:sldId id="1571" r:id="rId27"/>
    <p:sldId id="1556" r:id="rId28"/>
    <p:sldId id="1648" r:id="rId29"/>
    <p:sldId id="1557" r:id="rId30"/>
    <p:sldId id="1558" r:id="rId31"/>
    <p:sldId id="1579" r:id="rId32"/>
    <p:sldId id="1578" r:id="rId33"/>
    <p:sldId id="1589" r:id="rId34"/>
    <p:sldId id="1591" r:id="rId35"/>
    <p:sldId id="1590" r:id="rId36"/>
    <p:sldId id="1581" r:id="rId37"/>
    <p:sldId id="1584" r:id="rId38"/>
    <p:sldId id="1585" r:id="rId39"/>
    <p:sldId id="1290" r:id="rId40"/>
    <p:sldId id="1631" r:id="rId41"/>
    <p:sldId id="1632" r:id="rId42"/>
    <p:sldId id="1633" r:id="rId43"/>
    <p:sldId id="1637" r:id="rId44"/>
    <p:sldId id="1639" r:id="rId45"/>
    <p:sldId id="1640" r:id="rId46"/>
    <p:sldId id="1634" r:id="rId47"/>
    <p:sldId id="1641" r:id="rId48"/>
    <p:sldId id="1635" r:id="rId49"/>
    <p:sldId id="1636" r:id="rId50"/>
    <p:sldId id="1587" r:id="rId51"/>
    <p:sldId id="1588" r:id="rId52"/>
    <p:sldId id="1606" r:id="rId53"/>
    <p:sldId id="1607" r:id="rId54"/>
    <p:sldId id="1608" r:id="rId55"/>
    <p:sldId id="1609" r:id="rId56"/>
    <p:sldId id="1610" r:id="rId57"/>
    <p:sldId id="1611" r:id="rId58"/>
    <p:sldId id="1612" r:id="rId59"/>
    <p:sldId id="1613" r:id="rId60"/>
    <p:sldId id="1604" r:id="rId61"/>
    <p:sldId id="1577" r:id="rId62"/>
    <p:sldId id="1543" r:id="rId63"/>
    <p:sldId id="1545" r:id="rId64"/>
    <p:sldId id="1555" r:id="rId65"/>
    <p:sldId id="1574" r:id="rId66"/>
    <p:sldId id="1575" r:id="rId67"/>
    <p:sldId id="1576" r:id="rId68"/>
  </p:sldIdLst>
  <p:sldSz cx="9144000" cy="6858000" type="screen4x3"/>
  <p:notesSz cx="7302500" cy="9586913"/>
  <p:custDataLst>
    <p:tags r:id="rId7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00000"/>
    <a:srgbClr val="B3B3B3"/>
    <a:srgbClr val="D5F1CF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C3827-E1AF-4066-AC3B-144C975F37F9}" v="1" dt="2019-11-07T02:53:41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0" autoAdjust="0"/>
    <p:restoredTop sz="94626" autoAdjust="0"/>
  </p:normalViewPr>
  <p:slideViewPr>
    <p:cSldViewPr snapToObjects="1">
      <p:cViewPr varScale="1">
        <p:scale>
          <a:sx n="121" d="100"/>
          <a:sy n="121" d="100"/>
        </p:scale>
        <p:origin x="15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461C3827-E1AF-4066-AC3B-144C975F37F9}"/>
    <pc:docChg chg="custSel modSld">
      <pc:chgData name="Phil Gibbons" userId="f619c6e5d38ed7a7" providerId="LiveId" clId="{461C3827-E1AF-4066-AC3B-144C975F37F9}" dt="2019-11-07T03:12:37.217" v="124" actId="2711"/>
      <pc:docMkLst>
        <pc:docMk/>
      </pc:docMkLst>
      <pc:sldChg chg="modSp">
        <pc:chgData name="Phil Gibbons" userId="f619c6e5d38ed7a7" providerId="LiveId" clId="{461C3827-E1AF-4066-AC3B-144C975F37F9}" dt="2019-11-07T02:52:40.290" v="3" actId="20577"/>
        <pc:sldMkLst>
          <pc:docMk/>
          <pc:sldMk cId="0" sldId="542"/>
        </pc:sldMkLst>
        <pc:spChg chg="mod">
          <ac:chgData name="Phil Gibbons" userId="f619c6e5d38ed7a7" providerId="LiveId" clId="{461C3827-E1AF-4066-AC3B-144C975F37F9}" dt="2019-11-07T02:52:40.290" v="3" actId="20577"/>
          <ac:spMkLst>
            <pc:docMk/>
            <pc:sldMk cId="0" sldId="542"/>
            <ac:spMk id="9218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06:01.115" v="24" actId="2711"/>
        <pc:sldMkLst>
          <pc:docMk/>
          <pc:sldMk cId="3376413288" sldId="1587"/>
        </pc:sldMkLst>
        <pc:spChg chg="mod">
          <ac:chgData name="Phil Gibbons" userId="f619c6e5d38ed7a7" providerId="LiveId" clId="{461C3827-E1AF-4066-AC3B-144C975F37F9}" dt="2019-11-07T03:06:01.115" v="24" actId="2711"/>
          <ac:spMkLst>
            <pc:docMk/>
            <pc:sldMk cId="3376413288" sldId="1587"/>
            <ac:spMk id="752643" creationId="{00000000-0000-0000-0000-000000000000}"/>
          </ac:spMkLst>
        </pc:spChg>
      </pc:sldChg>
      <pc:sldChg chg="addSp delSp modSp">
        <pc:chgData name="Phil Gibbons" userId="f619c6e5d38ed7a7" providerId="LiveId" clId="{461C3827-E1AF-4066-AC3B-144C975F37F9}" dt="2019-11-07T03:08:36.182" v="27" actId="478"/>
        <pc:sldMkLst>
          <pc:docMk/>
          <pc:sldMk cId="3498803125" sldId="1608"/>
        </pc:sldMkLst>
        <pc:spChg chg="add del mod">
          <ac:chgData name="Phil Gibbons" userId="f619c6e5d38ed7a7" providerId="LiveId" clId="{461C3827-E1AF-4066-AC3B-144C975F37F9}" dt="2019-11-07T03:08:36.182" v="27" actId="478"/>
          <ac:spMkLst>
            <pc:docMk/>
            <pc:sldMk cId="3498803125" sldId="1608"/>
            <ac:spMk id="34" creationId="{BD47CF3A-512A-4F68-B055-8106D5F9DEF5}"/>
          </ac:spMkLst>
        </pc:spChg>
        <pc:spChg chg="del mod">
          <ac:chgData name="Phil Gibbons" userId="f619c6e5d38ed7a7" providerId="LiveId" clId="{461C3827-E1AF-4066-AC3B-144C975F37F9}" dt="2019-11-07T03:08:31.356" v="26" actId="478"/>
          <ac:spMkLst>
            <pc:docMk/>
            <pc:sldMk cId="3498803125" sldId="1608"/>
            <ac:spMk id="35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12:37.217" v="124" actId="2711"/>
        <pc:sldMkLst>
          <pc:docMk/>
          <pc:sldMk cId="4056620263" sldId="1609"/>
        </pc:sldMkLst>
        <pc:spChg chg="mod">
          <ac:chgData name="Phil Gibbons" userId="f619c6e5d38ed7a7" providerId="LiveId" clId="{461C3827-E1AF-4066-AC3B-144C975F37F9}" dt="2019-11-07T03:12:37.217" v="124" actId="2711"/>
          <ac:spMkLst>
            <pc:docMk/>
            <pc:sldMk cId="4056620263" sldId="1609"/>
            <ac:spMk id="3" creationId="{00000000-0000-0000-0000-000000000000}"/>
          </ac:spMkLst>
        </pc:spChg>
      </pc:sldChg>
      <pc:sldChg chg="modAnim">
        <pc:chgData name="Phil Gibbons" userId="f619c6e5d38ed7a7" providerId="LiveId" clId="{461C3827-E1AF-4066-AC3B-144C975F37F9}" dt="2019-11-07T02:53:41.533" v="4"/>
        <pc:sldMkLst>
          <pc:docMk/>
          <pc:sldMk cId="340240266" sldId="16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0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28101/quizzes/7704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15-213/14-513/15-513: Introduction to Computer Systems</a:t>
            </a:r>
            <a:br>
              <a:rPr lang="en-US" sz="2000" b="0" dirty="0"/>
            </a:br>
            <a:r>
              <a:rPr lang="en-US" sz="2000" b="0" dirty="0"/>
              <a:t>21</a:t>
            </a:r>
            <a:r>
              <a:rPr lang="en-US" sz="2000" b="0" baseline="30000" dirty="0"/>
              <a:t>st</a:t>
            </a:r>
            <a:r>
              <a:rPr lang="en-US" sz="2000" b="0" dirty="0"/>
              <a:t> Lecture, April 5, 2022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  <a:sym typeface="Calibri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(mostly optical) links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Also: SAN (Storage area network), MAN (Metropolitan), etc., etc.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 dirty="0"/>
              <a:t>Old 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2179-77AB-469E-94A6-767665E2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BCEBD-EE67-4A03-9B98-F934CB305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Spring Carnival</a:t>
            </a:r>
          </a:p>
          <a:p>
            <a:pPr lvl="1"/>
            <a:r>
              <a:rPr lang="en-US" dirty="0"/>
              <a:t>No lecture on Thursday April 7</a:t>
            </a:r>
          </a:p>
          <a:p>
            <a:pPr lvl="1"/>
            <a:r>
              <a:rPr lang="en-US" dirty="0"/>
              <a:t>No office hours Thursday to Saturday</a:t>
            </a:r>
          </a:p>
          <a:p>
            <a:pPr lvl="1"/>
            <a:r>
              <a:rPr lang="en-US" dirty="0"/>
              <a:t>OH resumes on Sunday</a:t>
            </a:r>
          </a:p>
          <a:p>
            <a:pPr lvl="1"/>
            <a:endParaRPr lang="en-US" dirty="0"/>
          </a:p>
          <a:p>
            <a:r>
              <a:rPr lang="en-US" dirty="0"/>
              <a:t>Shell lab due on Tuesday April 12 at 11:59pm ET</a:t>
            </a:r>
          </a:p>
          <a:p>
            <a:pPr lvl="1"/>
            <a:r>
              <a:rPr lang="en-US" dirty="0"/>
              <a:t>There was an error on the schedule page</a:t>
            </a:r>
          </a:p>
          <a:p>
            <a:pPr lvl="1"/>
            <a:r>
              <a:rPr lang="en-US" dirty="0"/>
              <a:t>But do look out for further piazza announcements about the deadline</a:t>
            </a:r>
          </a:p>
          <a:p>
            <a:pPr lvl="1"/>
            <a:endParaRPr lang="en-US" dirty="0"/>
          </a:p>
          <a:p>
            <a:r>
              <a:rPr lang="en-US" dirty="0"/>
              <a:t>Proxy lab will be released on Tuesday April 12</a:t>
            </a:r>
          </a:p>
          <a:p>
            <a:pPr lvl="1"/>
            <a:r>
              <a:rPr lang="en-US" dirty="0"/>
              <a:t>There was an error on the schedule page</a:t>
            </a:r>
          </a:p>
        </p:txBody>
      </p:sp>
    </p:spTree>
    <p:extLst>
      <p:ext uri="{BB962C8B-B14F-4D97-AF65-F5344CB8AC3E}">
        <p14:creationId xmlns:p14="http://schemas.microsoft.com/office/powerpoint/2010/main" val="2996530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(User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an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As a convenience for humans, the Domain Name System maps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 </a:t>
            </a:r>
            <a:r>
              <a:rPr lang="en-US" dirty="0"/>
              <a:t>to IP addresses:</a:t>
            </a:r>
            <a:endParaRPr lang="en-US" i="1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hlinkClick r:id="rId3"/>
              </a:rPr>
              <a:t>www.cs.cmu.edu</a:t>
            </a:r>
            <a:r>
              <a:rPr lang="en-US" dirty="0"/>
              <a:t> “resolves to” 128.2.217.3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E3020-F078-064A-8A39-82ABC4BC1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716" y="3810000"/>
            <a:ext cx="3694017" cy="21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 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 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1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(Output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And backwards: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44697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18.25.0.23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18.25.0.23</a:t>
            </a:r>
          </a:p>
        </p:txBody>
      </p:sp>
      <p:sp>
        <p:nvSpPr>
          <p:cNvPr id="6" name="Text Box 1028">
            <a:extLst>
              <a:ext uri="{FF2B5EF4-FFF2-40B4-BE49-F238E27FC236}">
                <a16:creationId xmlns:a16="http://schemas.microsoft.com/office/drawing/2014/main" id="{D100BF32-44C7-0149-90A9-FB331E2A3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99069"/>
            <a:ext cx="663515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18.25.0.23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23.0.25.18.in-addr.arpa	name =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most often communicate by sending streams of bytes over TCP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Unencrypted Web servers:    http 80</a:t>
            </a:r>
          </a:p>
          <a:p>
            <a:pPr lvl="1"/>
            <a:r>
              <a:rPr lang="en-US" dirty="0"/>
              <a:t>SSL/TLS encrypted Web: https 443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1"/>
            <a:r>
              <a:rPr lang="en-US" dirty="0"/>
              <a:t>Using the FD abstraction lets you reuse code &amp; interfaces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75939" y="2057400"/>
            <a:ext cx="7772400" cy="3124200"/>
          </a:xfrm>
        </p:spPr>
        <p:txBody>
          <a:bodyPr/>
          <a:lstStyle/>
          <a:p>
            <a:r>
              <a:rPr lang="en-US" dirty="0"/>
              <a:t>Quiz</a:t>
            </a:r>
            <a:br>
              <a:rPr lang="en-US" dirty="0"/>
            </a:br>
            <a:br>
              <a:rPr lang="en-US" dirty="0"/>
            </a:br>
            <a:r>
              <a:rPr lang="en-US" sz="2400" b="0" dirty="0">
                <a:hlinkClick r:id="rId3"/>
              </a:rPr>
              <a:t>https://canvas.cmu.edu/courses/28101/quizzes/77040</a:t>
            </a:r>
            <a:r>
              <a:rPr lang="en-US" sz="2400" b="0" dirty="0"/>
              <a:t>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1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6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22595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2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for host and service conversion</a:t>
            </a:r>
          </a:p>
          <a:p>
            <a:r>
              <a:rPr lang="en-US" dirty="0"/>
              <a:t>Writing clients and servers</a:t>
            </a:r>
          </a:p>
          <a:p>
            <a:r>
              <a:rPr lang="en-US" dirty="0"/>
              <a:t>Writing Web servers!</a:t>
            </a:r>
          </a:p>
          <a:p>
            <a:endParaRPr lang="en-US" dirty="0"/>
          </a:p>
          <a:p>
            <a:r>
              <a:rPr lang="en-US" dirty="0"/>
              <a:t>Happy Carnival!</a:t>
            </a:r>
            <a:br>
              <a:rPr lang="en-US" dirty="0"/>
            </a:br>
            <a:r>
              <a:rPr lang="en-US" dirty="0"/>
              <a:t>Ventilate!</a:t>
            </a:r>
          </a:p>
        </p:txBody>
      </p:sp>
    </p:spTree>
    <p:extLst>
      <p:ext uri="{BB962C8B-B14F-4D97-AF65-F5344CB8AC3E}">
        <p14:creationId xmlns:p14="http://schemas.microsoft.com/office/powerpoint/2010/main" val="81260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20025</TotalTime>
  <Words>4972</Words>
  <Application>Microsoft Macintosh PowerPoint</Application>
  <PresentationFormat>On-screen Show (4:3)</PresentationFormat>
  <Paragraphs>1011</Paragraphs>
  <Slides>67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Arial Narrow</vt:lpstr>
      <vt:lpstr>Calibri</vt:lpstr>
      <vt:lpstr>Courier New</vt:lpstr>
      <vt:lpstr>Times</vt:lpstr>
      <vt:lpstr>Times New Roman</vt:lpstr>
      <vt:lpstr>Wingdings</vt:lpstr>
      <vt:lpstr>Wingdings 2</vt:lpstr>
      <vt:lpstr>template2007</vt:lpstr>
      <vt:lpstr>Network Programming: Part I  15-213/14-513/15-513: Introduction to Computer Systems 21st Lecture, April 5, 2022</vt:lpstr>
      <vt:lpstr>Announcements</vt:lpstr>
      <vt:lpstr>PowerPoint Presentation</vt:lpstr>
      <vt:lpstr>PowerPoint Presentation</vt:lpstr>
      <vt:lpstr>PowerPoint Presentation</vt:lpstr>
      <vt:lpstr>PowerPoint Presentation</vt:lpstr>
      <vt:lpstr>A Map of 460 Billion Device Connections to the Internet collected by the Carna Botnet</vt:lpstr>
      <vt:lpstr>PowerPoint Presentation</vt:lpstr>
      <vt:lpstr>A Client-Server Transaction</vt:lpstr>
      <vt:lpstr>Hardware Organization of a Network Host</vt:lpstr>
      <vt:lpstr>Computer Networks</vt:lpstr>
      <vt:lpstr>Old 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Global IP Internet (upper case)</vt:lpstr>
      <vt:lpstr>Hardware and Software Organization  of an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Sockets Interface</vt:lpstr>
      <vt:lpstr>Sockets</vt:lpstr>
      <vt:lpstr>Quiz  https://canvas.cmu.edu/courses/28101/quizzes/77040  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Client: Main Routine</vt:lpstr>
      <vt:lpstr>Echo Server + Client Structure</vt:lpstr>
      <vt:lpstr>Iterative Echo Server: Main Routine</vt:lpstr>
      <vt:lpstr>Echo Server: echo function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Next time 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David Godbe Andersen</cp:lastModifiedBy>
  <cp:revision>907</cp:revision>
  <cp:lastPrinted>1999-09-20T15:19:18Z</cp:lastPrinted>
  <dcterms:created xsi:type="dcterms:W3CDTF">2012-11-06T16:54:28Z</dcterms:created>
  <dcterms:modified xsi:type="dcterms:W3CDTF">2022-04-05T17:11:44Z</dcterms:modified>
</cp:coreProperties>
</file>