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1386" r:id="rId3"/>
    <p:sldId id="1387" r:id="rId4"/>
    <p:sldId id="1704" r:id="rId5"/>
    <p:sldId id="543" r:id="rId6"/>
    <p:sldId id="593" r:id="rId7"/>
    <p:sldId id="611" r:id="rId8"/>
    <p:sldId id="615" r:id="rId9"/>
    <p:sldId id="617" r:id="rId10"/>
    <p:sldId id="594" r:id="rId11"/>
    <p:sldId id="592" r:id="rId12"/>
    <p:sldId id="584" r:id="rId13"/>
    <p:sldId id="598" r:id="rId14"/>
    <p:sldId id="597" r:id="rId15"/>
    <p:sldId id="545" r:id="rId16"/>
    <p:sldId id="599" r:id="rId17"/>
    <p:sldId id="583" r:id="rId18"/>
    <p:sldId id="546" r:id="rId19"/>
    <p:sldId id="548" r:id="rId20"/>
    <p:sldId id="1705" r:id="rId21"/>
    <p:sldId id="547" r:id="rId22"/>
    <p:sldId id="600" r:id="rId23"/>
    <p:sldId id="550" r:id="rId24"/>
    <p:sldId id="602" r:id="rId25"/>
    <p:sldId id="601" r:id="rId26"/>
    <p:sldId id="604" r:id="rId27"/>
    <p:sldId id="605" r:id="rId28"/>
    <p:sldId id="603" r:id="rId29"/>
    <p:sldId id="551" r:id="rId30"/>
    <p:sldId id="567" r:id="rId31"/>
    <p:sldId id="552" r:id="rId32"/>
    <p:sldId id="553" r:id="rId33"/>
    <p:sldId id="554" r:id="rId34"/>
    <p:sldId id="1706" r:id="rId35"/>
    <p:sldId id="589" r:id="rId36"/>
    <p:sldId id="590" r:id="rId37"/>
    <p:sldId id="591" r:id="rId38"/>
    <p:sldId id="1388" r:id="rId39"/>
    <p:sldId id="1707" r:id="rId40"/>
    <p:sldId id="555" r:id="rId41"/>
    <p:sldId id="556" r:id="rId42"/>
    <p:sldId id="557" r:id="rId43"/>
    <p:sldId id="558" r:id="rId44"/>
    <p:sldId id="559" r:id="rId45"/>
    <p:sldId id="569" r:id="rId46"/>
    <p:sldId id="560" r:id="rId47"/>
    <p:sldId id="561" r:id="rId48"/>
    <p:sldId id="618" r:id="rId49"/>
    <p:sldId id="562" r:id="rId50"/>
    <p:sldId id="563" r:id="rId51"/>
    <p:sldId id="564" r:id="rId52"/>
    <p:sldId id="565" r:id="rId53"/>
    <p:sldId id="574" r:id="rId54"/>
    <p:sldId id="570" r:id="rId55"/>
    <p:sldId id="572" r:id="rId56"/>
    <p:sldId id="608" r:id="rId57"/>
    <p:sldId id="609" r:id="rId58"/>
    <p:sldId id="610" r:id="rId59"/>
    <p:sldId id="616" r:id="rId60"/>
    <p:sldId id="573" r:id="rId61"/>
    <p:sldId id="579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F6F5BD"/>
    <a:srgbClr val="F1C7C7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BFC64-7C4A-4EE2-8B16-217E59B6A2B9}" v="3" dt="2021-11-16T03:55:21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1754" autoAdjust="0"/>
  </p:normalViewPr>
  <p:slideViewPr>
    <p:cSldViewPr snapToObjects="1">
      <p:cViewPr varScale="1">
        <p:scale>
          <a:sx n="76" d="100"/>
          <a:sy n="76" d="100"/>
        </p:scale>
        <p:origin x="12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66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42BBFC64-7C4A-4EE2-8B16-217E59B6A2B9}"/>
    <pc:docChg chg="undo custSel addSld delSld modSld">
      <pc:chgData name="Phil Gibbons" userId="f619c6e5d38ed7a7" providerId="LiveId" clId="{42BBFC64-7C4A-4EE2-8B16-217E59B6A2B9}" dt="2021-11-16T06:06:15.465" v="443" actId="20577"/>
      <pc:docMkLst>
        <pc:docMk/>
      </pc:docMkLst>
      <pc:sldChg chg="del">
        <pc:chgData name="Phil Gibbons" userId="f619c6e5d38ed7a7" providerId="LiveId" clId="{42BBFC64-7C4A-4EE2-8B16-217E59B6A2B9}" dt="2021-11-16T03:44:49.055" v="37" actId="47"/>
        <pc:sldMkLst>
          <pc:docMk/>
          <pc:sldMk cId="0" sldId="542"/>
        </pc:sldMkLst>
      </pc:sldChg>
      <pc:sldChg chg="modSp mod">
        <pc:chgData name="Phil Gibbons" userId="f619c6e5d38ed7a7" providerId="LiveId" clId="{42BBFC64-7C4A-4EE2-8B16-217E59B6A2B9}" dt="2021-11-16T06:06:15.465" v="443" actId="20577"/>
        <pc:sldMkLst>
          <pc:docMk/>
          <pc:sldMk cId="891696864" sldId="615"/>
        </pc:sldMkLst>
        <pc:spChg chg="mod">
          <ac:chgData name="Phil Gibbons" userId="f619c6e5d38ed7a7" providerId="LiveId" clId="{42BBFC64-7C4A-4EE2-8B16-217E59B6A2B9}" dt="2021-11-16T06:06:15.465" v="443" actId="20577"/>
          <ac:spMkLst>
            <pc:docMk/>
            <pc:sldMk cId="891696864" sldId="615"/>
            <ac:spMk id="5" creationId="{00000000-0000-0000-0000-000000000000}"/>
          </ac:spMkLst>
        </pc:spChg>
        <pc:spChg chg="mod">
          <ac:chgData name="Phil Gibbons" userId="f619c6e5d38ed7a7" providerId="LiveId" clId="{42BBFC64-7C4A-4EE2-8B16-217E59B6A2B9}" dt="2021-11-16T05:57:04.278" v="311" actId="1076"/>
          <ac:spMkLst>
            <pc:docMk/>
            <pc:sldMk cId="891696864" sldId="615"/>
            <ac:spMk id="21" creationId="{00000000-0000-0000-0000-000000000000}"/>
          </ac:spMkLst>
        </pc:spChg>
      </pc:sldChg>
      <pc:sldChg chg="del">
        <pc:chgData name="Phil Gibbons" userId="f619c6e5d38ed7a7" providerId="LiveId" clId="{42BBFC64-7C4A-4EE2-8B16-217E59B6A2B9}" dt="2021-11-16T03:55:24.883" v="229" actId="47"/>
        <pc:sldMkLst>
          <pc:docMk/>
          <pc:sldMk cId="2564821313" sldId="1249"/>
        </pc:sldMkLst>
      </pc:sldChg>
      <pc:sldChg chg="modSp add mod">
        <pc:chgData name="Phil Gibbons" userId="f619c6e5d38ed7a7" providerId="LiveId" clId="{42BBFC64-7C4A-4EE2-8B16-217E59B6A2B9}" dt="2021-11-16T03:44:44.332" v="36" actId="20577"/>
        <pc:sldMkLst>
          <pc:docMk/>
          <pc:sldMk cId="0" sldId="1386"/>
        </pc:sldMkLst>
        <pc:spChg chg="mod">
          <ac:chgData name="Phil Gibbons" userId="f619c6e5d38ed7a7" providerId="LiveId" clId="{42BBFC64-7C4A-4EE2-8B16-217E59B6A2B9}" dt="2021-11-16T03:44:44.332" v="36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42BBFC64-7C4A-4EE2-8B16-217E59B6A2B9}" dt="2021-11-16T03:54:27.538" v="227" actId="20577"/>
        <pc:sldMkLst>
          <pc:docMk/>
          <pc:sldMk cId="3900095691" sldId="1387"/>
        </pc:sldMkLst>
        <pc:spChg chg="mod">
          <ac:chgData name="Phil Gibbons" userId="f619c6e5d38ed7a7" providerId="LiveId" clId="{42BBFC64-7C4A-4EE2-8B16-217E59B6A2B9}" dt="2021-11-16T03:54:27.538" v="227" actId="20577"/>
          <ac:spMkLst>
            <pc:docMk/>
            <pc:sldMk cId="3900095691" sldId="1387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42BBFC64-7C4A-4EE2-8B16-217E59B6A2B9}" dt="2021-11-16T03:56:20.902" v="250" actId="20577"/>
        <pc:sldMkLst>
          <pc:docMk/>
          <pc:sldMk cId="3858206087" sldId="1388"/>
        </pc:sldMkLst>
        <pc:spChg chg="mod">
          <ac:chgData name="Phil Gibbons" userId="f619c6e5d38ed7a7" providerId="LiveId" clId="{42BBFC64-7C4A-4EE2-8B16-217E59B6A2B9}" dt="2021-11-16T03:56:20.902" v="250" actId="20577"/>
          <ac:spMkLst>
            <pc:docMk/>
            <pc:sldMk cId="3858206087" sldId="1388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4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stack / I/O subsystem helps establish connection and buffer initial input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362075"/>
            <a:ext cx="3111500" cy="4972050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4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Second Client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>
          <a:xfrm>
            <a:off x="4851900" y="1460500"/>
            <a:ext cx="4100509" cy="4972050"/>
          </a:xfrm>
        </p:spPr>
        <p:txBody>
          <a:bodyPr/>
          <a:lstStyle/>
          <a:p>
            <a:r>
              <a:rPr lang="en-US" sz="2400" dirty="0"/>
              <a:t>Call to connect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pPr lvl="1"/>
            <a:r>
              <a:rPr lang="en-US" sz="2000" dirty="0"/>
              <a:t>Feature known as “TCP listen backlog”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blocks!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490" y="339829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5366147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November 16, 2021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3213" y="485775"/>
            <a:ext cx="8818562" cy="781050"/>
          </a:xfrm>
        </p:spPr>
        <p:txBody>
          <a:bodyPr/>
          <a:lstStyle/>
          <a:p>
            <a:r>
              <a:rPr lang="en-US" dirty="0"/>
              <a:t>Process-Based Concurrent Echo Server 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Lab 6 (</a:t>
            </a:r>
            <a:r>
              <a:rPr lang="en-US" dirty="0" err="1"/>
              <a:t>tshlab</a:t>
            </a:r>
            <a:r>
              <a:rPr lang="en-US" dirty="0"/>
              <a:t>) due TODAY</a:t>
            </a:r>
          </a:p>
          <a:p>
            <a:endParaRPr lang="en-US" dirty="0"/>
          </a:p>
          <a:p>
            <a:r>
              <a:rPr lang="en-US" dirty="0"/>
              <a:t>Lab 7 (</a:t>
            </a:r>
            <a:r>
              <a:rPr lang="en-US" dirty="0" err="1"/>
              <a:t>proxylab</a:t>
            </a:r>
            <a:r>
              <a:rPr lang="en-US" dirty="0"/>
              <a:t>) out TODAY</a:t>
            </a:r>
          </a:p>
          <a:p>
            <a:pPr lvl="1"/>
            <a:r>
              <a:rPr lang="en-US" dirty="0"/>
              <a:t>Checkpoint due Tues Nov 23 (</a:t>
            </a:r>
            <a:r>
              <a:rPr lang="en-US" dirty="0">
                <a:solidFill>
                  <a:srgbClr val="FF0000"/>
                </a:solidFill>
              </a:rPr>
              <a:t>last turn-in: Wed Nov 24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Final due Thurs Dec 2 (</a:t>
            </a:r>
            <a:r>
              <a:rPr lang="en-US" dirty="0">
                <a:solidFill>
                  <a:srgbClr val="FF0000"/>
                </a:solidFill>
              </a:rPr>
              <a:t>last turn-in: Fri Dec 3</a:t>
            </a:r>
            <a:r>
              <a:rPr lang="en-US" dirty="0"/>
              <a:t>)</a:t>
            </a:r>
          </a:p>
          <a:p>
            <a:endParaRPr lang="en-US" sz="1600" dirty="0"/>
          </a:p>
          <a:p>
            <a:r>
              <a:rPr lang="en-US" dirty="0"/>
              <a:t>Homework #10 due Thurs Nov 18</a:t>
            </a:r>
            <a:endParaRPr lang="en-US" sz="1200" dirty="0"/>
          </a:p>
          <a:p>
            <a:endParaRPr lang="en-US" sz="1200" dirty="0"/>
          </a:p>
          <a:p>
            <a:r>
              <a:rPr lang="en-US" dirty="0"/>
              <a:t>Homework #11 out TODAY, due Mon Nov 29</a:t>
            </a:r>
          </a:p>
        </p:txBody>
      </p:sp>
    </p:spTree>
    <p:extLst>
      <p:ext uri="{BB962C8B-B14F-4D97-AF65-F5344CB8AC3E}">
        <p14:creationId xmlns:p14="http://schemas.microsoft.com/office/powerpoint/2010/main" val="3900095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/>
              <a:t>Event-based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1242168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22 – Concurrent Programming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8206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/>
              <a:t>Thread-based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3652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684331" y="2605366"/>
            <a:ext cx="1877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966577" y="2560916"/>
            <a:ext cx="36500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code, data</a:t>
            </a:r>
          </a:p>
          <a:p>
            <a:pPr algn="ctr"/>
            <a:r>
              <a:rPr lang="en-US" sz="1800" dirty="0">
                <a:latin typeface="+mn-lt"/>
              </a:rPr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85175" cy="4972050"/>
          </a:xfrm>
        </p:spPr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419600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704792" y="4504997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>
          <a:xfrm>
            <a:off x="322263" y="1419225"/>
            <a:ext cx="3871913" cy="4972050"/>
          </a:xfrm>
        </p:spPr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949825" y="1441231"/>
            <a:ext cx="3871912" cy="4972050"/>
          </a:xfrm>
        </p:spPr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14532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709932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3081532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8195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7299" y="285750"/>
            <a:ext cx="7592093" cy="762000"/>
          </a:xfrm>
        </p:spPr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932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8801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083872" y="209498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083872" y="2424232"/>
            <a:ext cx="3640778" cy="8364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123776" y="3870325"/>
            <a:ext cx="3600873" cy="72584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447800" y="5110887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336391" y="2232984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613435" y="306870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283522" y="4554934"/>
            <a:ext cx="2819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51526" y="2553993"/>
            <a:ext cx="30722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315" y="49646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81729" y="5428302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Run “detached” to automatically reap/cleanup threads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75939559"/>
              </p:ext>
            </p:extLst>
          </p:nvPr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25797943"/>
              </p:ext>
            </p:extLst>
          </p:nvPr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/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492" y="1298028"/>
            <a:ext cx="89122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[MAXLINE];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i;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== SIG_ERR)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unix_error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(“signal error”);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0; i &lt; 1000000; i++)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to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2811922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32533</TotalTime>
  <Words>4498</Words>
  <Application>Microsoft Office PowerPoint</Application>
  <PresentationFormat>On-screen Show (4:3)</PresentationFormat>
  <Paragraphs>964</Paragraphs>
  <Slides>61</Slides>
  <Notes>51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Arial Black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18-213/18-613: Introduction to Computer Systems 22nd Lecture, November 16, 2021</vt:lpstr>
      <vt:lpstr>Announcements</vt:lpstr>
      <vt:lpstr>Today</vt:lpstr>
      <vt:lpstr>Concurrent Programming is Hard!</vt:lpstr>
      <vt:lpstr>Deadlock</vt:lpstr>
      <vt:lpstr>Deadlock</vt:lpstr>
      <vt:lpstr>Testing Printf Deadlock</vt:lpstr>
      <vt:lpstr>Why Does Printf require Locks?</vt:lpstr>
      <vt:lpstr>Starvation</vt:lpstr>
      <vt:lpstr>Data Race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Today</vt:lpstr>
      <vt:lpstr>Approach #2: Event-based Servers</vt:lpstr>
      <vt:lpstr>I/O Multiplexed Event Processing</vt:lpstr>
      <vt:lpstr>Pros and Cons of Event-based Servers</vt:lpstr>
      <vt:lpstr>Quiz Time!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Logical View of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971</cp:revision>
  <cp:lastPrinted>2012-11-14T01:18:46Z</cp:lastPrinted>
  <dcterms:created xsi:type="dcterms:W3CDTF">2012-11-14T01:16:09Z</dcterms:created>
  <dcterms:modified xsi:type="dcterms:W3CDTF">2021-11-16T06:06:24Z</dcterms:modified>
</cp:coreProperties>
</file>