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3"/>
  </p:notesMasterIdLst>
  <p:sldIdLst>
    <p:sldId id="690" r:id="rId5"/>
    <p:sldId id="298" r:id="rId6"/>
    <p:sldId id="344" r:id="rId7"/>
    <p:sldId id="284" r:id="rId8"/>
    <p:sldId id="285" r:id="rId9"/>
    <p:sldId id="374" r:id="rId10"/>
    <p:sldId id="375" r:id="rId11"/>
    <p:sldId id="373" r:id="rId12"/>
    <p:sldId id="376" r:id="rId13"/>
    <p:sldId id="286" r:id="rId14"/>
    <p:sldId id="287" r:id="rId15"/>
    <p:sldId id="288" r:id="rId16"/>
    <p:sldId id="289" r:id="rId17"/>
    <p:sldId id="691" r:id="rId18"/>
    <p:sldId id="364" r:id="rId19"/>
    <p:sldId id="377" r:id="rId20"/>
    <p:sldId id="350" r:id="rId21"/>
    <p:sldId id="293" r:id="rId22"/>
    <p:sldId id="295" r:id="rId23"/>
    <p:sldId id="366" r:id="rId24"/>
    <p:sldId id="301" r:id="rId25"/>
    <p:sldId id="332" r:id="rId26"/>
    <p:sldId id="302" r:id="rId27"/>
    <p:sldId id="304" r:id="rId28"/>
    <p:sldId id="388" r:id="rId29"/>
    <p:sldId id="395" r:id="rId30"/>
    <p:sldId id="351" r:id="rId31"/>
    <p:sldId id="306" r:id="rId32"/>
    <p:sldId id="307" r:id="rId33"/>
    <p:sldId id="309" r:id="rId34"/>
    <p:sldId id="312" r:id="rId35"/>
    <p:sldId id="368" r:id="rId36"/>
    <p:sldId id="367" r:id="rId37"/>
    <p:sldId id="369" r:id="rId38"/>
    <p:sldId id="336" r:id="rId39"/>
    <p:sldId id="734" r:id="rId40"/>
    <p:sldId id="365" r:id="rId41"/>
    <p:sldId id="352" r:id="rId42"/>
    <p:sldId id="353" r:id="rId43"/>
    <p:sldId id="731" r:id="rId44"/>
    <p:sldId id="356" r:id="rId45"/>
    <p:sldId id="358" r:id="rId46"/>
    <p:sldId id="359" r:id="rId47"/>
    <p:sldId id="360" r:id="rId48"/>
    <p:sldId id="361" r:id="rId49"/>
    <p:sldId id="354" r:id="rId50"/>
    <p:sldId id="355" r:id="rId51"/>
    <p:sldId id="357" r:id="rId52"/>
    <p:sldId id="380" r:id="rId53"/>
    <p:sldId id="381" r:id="rId54"/>
    <p:sldId id="382" r:id="rId55"/>
    <p:sldId id="371" r:id="rId56"/>
    <p:sldId id="738" r:id="rId57"/>
    <p:sldId id="736" r:id="rId58"/>
    <p:sldId id="737" r:id="rId59"/>
    <p:sldId id="739" r:id="rId60"/>
    <p:sldId id="735" r:id="rId61"/>
    <p:sldId id="324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78" d="100"/>
          <a:sy n="78" d="100"/>
        </p:scale>
        <p:origin x="135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BA5D-56F4-96CD-BF71-4FE30D85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4C81-DA34-ECD4-5F2F-06792A120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6FF1A0-C819-0AFB-6FB6-28BCC6C5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BE52-EEB1-8428-3301-CC4A19DFC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D67-92A6-2C2B-170C-062E0076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9C7C-1DE8-C232-2517-A4ABD62A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7FF43-7B20-F857-EDB2-12B40C832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6206-6B64-D752-DA38-741FF8B84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September 12, 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4682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290C-E659-ABAF-3901-2F16C05F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BBE3C5-7EF4-3B0D-028C-8F749D06DCAC}"/>
              </a:ext>
            </a:extLst>
          </p:cNvPr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2540B40-ED36-0941-6D08-8AA81E554469}"/>
              </a:ext>
            </a:extLst>
          </p:cNvPr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336C6F25-B746-B82C-0A23-A02DC07A324D}"/>
              </a:ext>
            </a:extLst>
          </p:cNvPr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5C83B64-3299-E392-6510-12FBA448EC77}"/>
              </a:ext>
            </a:extLst>
          </p:cNvPr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30DA5EB-861D-D565-9A1B-7D5D723AD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CDCEE521-6C1A-BBBE-5D46-F4A652B7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71874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3E362-8267-502A-ECC5-1FE2B044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>
            <a:extLst>
              <a:ext uri="{FF2B5EF4-FFF2-40B4-BE49-F238E27FC236}">
                <a16:creationId xmlns:a16="http://schemas.microsoft.com/office/drawing/2014/main" id="{20FA623C-6D95-F684-451B-6F0625169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CA2AD1-893F-FBB8-786A-D3359905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690D88D-C06B-95A0-5E07-7E31521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E2A5224-A101-E5C2-3BDF-619D456F1CDB}"/>
              </a:ext>
            </a:extLst>
          </p:cNvPr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79FFA72-7E90-9707-CB1E-9DD6C32C3FDF}"/>
              </a:ext>
            </a:extLst>
          </p:cNvPr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CF8A75-7C99-F389-8A9A-4335B336FADE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A35828C-8603-24B0-741C-BC5421B5EE51}"/>
              </a:ext>
            </a:extLst>
          </p:cNvPr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CE58DD-C1C3-8E52-66FF-C1F4172C1004}"/>
              </a:ext>
            </a:extLst>
          </p:cNvPr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CF677A-40AC-814D-4D70-2E0A3098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2005E0E-FA8B-7E15-B725-0E768ABF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BCC7D09-F91F-DED3-D8CF-8FBFC5F8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2F39BD-1930-AD74-53CA-312A7B8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292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E5C2-C150-BCE9-ACD4-180E3E364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B274DBD-D104-0031-3555-E80E910A452C}"/>
              </a:ext>
            </a:extLst>
          </p:cNvPr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385D74-9DB2-6DBE-56E8-4C2C000F7792}"/>
              </a:ext>
            </a:extLst>
          </p:cNvPr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531361FC-6D63-E067-AF28-EF39A9F595C4}"/>
              </a:ext>
            </a:extLst>
          </p:cNvPr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72062013-DCFC-8F4F-9E1E-E4C80DAFEC35}"/>
              </a:ext>
            </a:extLst>
          </p:cNvPr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89F9EF2D-9B50-3B4E-3E72-4B2342B2BB2F}"/>
              </a:ext>
            </a:extLst>
          </p:cNvPr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C2FB6D24-A60A-6AEE-2A09-483A5DB97F63}"/>
              </a:ext>
            </a:extLst>
          </p:cNvPr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72618075-8B7B-DF3F-D5E5-7AB48CFEF237}"/>
              </a:ext>
            </a:extLst>
          </p:cNvPr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D0E9CB-3F66-694B-B109-231ABC48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7DA9624-7F9A-0459-1587-D6837390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46A82EA-7930-D6AE-C683-CB81158F8E94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0552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offserts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D639-712A-6EEE-C497-695294B8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582D1B18-A771-114D-D5D8-1F0AD8DE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7C50BF9-78C4-F549-6A89-C9FAC51A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98034757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D325-72CA-5FA1-525C-C0323894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F7F89956-54AC-067E-111C-31E3A10E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514A93-9D1D-AA6D-DDC3-420B47CA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  <p:extLst>
      <p:ext uri="{BB962C8B-B14F-4D97-AF65-F5344CB8AC3E}">
        <p14:creationId xmlns:p14="http://schemas.microsoft.com/office/powerpoint/2010/main" val="3248834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24724</TotalTime>
  <Pages>0</Pages>
  <Words>6419</Words>
  <Characters>0</Characters>
  <Application>Microsoft Office PowerPoint</Application>
  <PresentationFormat>On-screen Show (4:3)</PresentationFormat>
  <Lines>0</Lines>
  <Paragraphs>1315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5th Lecture, September 12, 2024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General “Do-While” Translation</vt:lpstr>
      <vt:lpstr>General “While” Translation #1</vt:lpstr>
      <vt:lpstr>While Loop Example</vt:lpstr>
      <vt:lpstr>General “While” Translation #2</vt:lpstr>
      <vt:lpstr>While Loop Example #2</vt:lpstr>
      <vt:lpstr>“For” Loop Form</vt:lpstr>
      <vt:lpstr>“For” Loop  Do-While Loop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Summarizing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1165</cp:revision>
  <cp:lastPrinted>2013-09-12T14:46:51Z</cp:lastPrinted>
  <dcterms:created xsi:type="dcterms:W3CDTF">2012-09-13T15:33:55Z</dcterms:created>
  <dcterms:modified xsi:type="dcterms:W3CDTF">2024-09-12T14:55:47Z</dcterms:modified>
</cp:coreProperties>
</file>