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94"/>
  </p:notesMasterIdLst>
  <p:sldIdLst>
    <p:sldId id="690" r:id="rId6"/>
    <p:sldId id="734" r:id="rId7"/>
    <p:sldId id="733" r:id="rId8"/>
    <p:sldId id="738" r:id="rId9"/>
    <p:sldId id="739" r:id="rId10"/>
    <p:sldId id="740" r:id="rId11"/>
    <p:sldId id="741" r:id="rId12"/>
    <p:sldId id="742" r:id="rId13"/>
    <p:sldId id="743" r:id="rId14"/>
    <p:sldId id="425" r:id="rId15"/>
    <p:sldId id="732" r:id="rId16"/>
    <p:sldId id="370" r:id="rId17"/>
    <p:sldId id="399" r:id="rId18"/>
    <p:sldId id="398" r:id="rId19"/>
    <p:sldId id="400" r:id="rId20"/>
    <p:sldId id="736" r:id="rId21"/>
    <p:sldId id="401" r:id="rId22"/>
    <p:sldId id="397" r:id="rId23"/>
    <p:sldId id="289" r:id="rId24"/>
    <p:sldId id="403" r:id="rId25"/>
    <p:sldId id="402" r:id="rId26"/>
    <p:sldId id="290" r:id="rId27"/>
    <p:sldId id="404" r:id="rId28"/>
    <p:sldId id="405" r:id="rId29"/>
    <p:sldId id="256" r:id="rId30"/>
    <p:sldId id="407" r:id="rId31"/>
    <p:sldId id="260" r:id="rId32"/>
    <p:sldId id="371" r:id="rId33"/>
    <p:sldId id="292" r:id="rId34"/>
    <p:sldId id="372" r:id="rId35"/>
    <p:sldId id="373" r:id="rId36"/>
    <p:sldId id="374" r:id="rId37"/>
    <p:sldId id="375" r:id="rId38"/>
    <p:sldId id="387" r:id="rId39"/>
    <p:sldId id="376" r:id="rId40"/>
    <p:sldId id="377" r:id="rId41"/>
    <p:sldId id="388" r:id="rId42"/>
    <p:sldId id="295" r:id="rId43"/>
    <p:sldId id="296" r:id="rId44"/>
    <p:sldId id="297" r:id="rId45"/>
    <p:sldId id="298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09" r:id="rId57"/>
    <p:sldId id="310" r:id="rId58"/>
    <p:sldId id="408" r:id="rId59"/>
    <p:sldId id="409" r:id="rId60"/>
    <p:sldId id="411" r:id="rId61"/>
    <p:sldId id="412" r:id="rId62"/>
    <p:sldId id="413" r:id="rId63"/>
    <p:sldId id="692" r:id="rId64"/>
    <p:sldId id="385" r:id="rId65"/>
    <p:sldId id="381" r:id="rId66"/>
    <p:sldId id="410" r:id="rId67"/>
    <p:sldId id="382" r:id="rId68"/>
    <p:sldId id="325" r:id="rId69"/>
    <p:sldId id="326" r:id="rId70"/>
    <p:sldId id="327" r:id="rId71"/>
    <p:sldId id="383" r:id="rId72"/>
    <p:sldId id="737" r:id="rId73"/>
    <p:sldId id="384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389" r:id="rId82"/>
    <p:sldId id="328" r:id="rId83"/>
    <p:sldId id="390" r:id="rId84"/>
    <p:sldId id="391" r:id="rId85"/>
    <p:sldId id="393" r:id="rId86"/>
    <p:sldId id="394" r:id="rId87"/>
    <p:sldId id="395" r:id="rId88"/>
    <p:sldId id="396" r:id="rId89"/>
    <p:sldId id="366" r:id="rId90"/>
    <p:sldId id="334" r:id="rId91"/>
    <p:sldId id="423" r:id="rId92"/>
    <p:sldId id="424" r:id="rId9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5915" autoAdjust="0"/>
  </p:normalViewPr>
  <p:slideViewPr>
    <p:cSldViewPr snapToGrid="0">
      <p:cViewPr varScale="1">
        <p:scale>
          <a:sx n="87" d="100"/>
          <a:sy n="87" d="100"/>
        </p:scale>
        <p:origin x="879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May 23, </a:t>
            </a:r>
            <a:r>
              <a:rPr lang="en-US" sz="2000" dirty="0">
                <a:latin typeface="+mn-lt"/>
              </a:rPr>
              <a:t>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Finding Jump Table in Binary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offsets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Procedures</a:t>
            </a:r>
          </a:p>
        </p:txBody>
      </p: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</TotalTime>
  <Pages>0</Pages>
  <Words>8049</Words>
  <Characters>0</Characters>
  <Application>Microsoft Office PowerPoint</Application>
  <PresentationFormat>On-screen Show (4:3)</PresentationFormat>
  <Lines>0</Lines>
  <Paragraphs>2019</Paragraphs>
  <Slides>88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9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Zapf Dingbats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May 23, 2024</vt:lpstr>
      <vt:lpstr>If you’re struggling with assembly</vt:lpstr>
      <vt:lpstr>Recap: Finding Jump Table in Binary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488</cp:revision>
  <dcterms:created xsi:type="dcterms:W3CDTF">2012-09-18T14:16:22Z</dcterms:created>
  <dcterms:modified xsi:type="dcterms:W3CDTF">2024-05-23T13:27:11Z</dcterms:modified>
</cp:coreProperties>
</file>