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6DA1-3E7E-4B5B-8630-7B0B508A7B25}" v="1646" dt="2022-09-29T02:55:5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1127" autoAdjust="0"/>
  </p:normalViewPr>
  <p:slideViewPr>
    <p:cSldViewPr snapToObjects="1">
      <p:cViewPr varScale="1">
        <p:scale>
          <a:sx n="88" d="100"/>
          <a:sy n="88" d="100"/>
        </p:scale>
        <p:origin x="1053" y="4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5,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11th Lecture, June 5, 2024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618</cp:revision>
  <cp:lastPrinted>2012-10-02T07:07:18Z</cp:lastPrinted>
  <dcterms:created xsi:type="dcterms:W3CDTF">2012-10-02T17:26:51Z</dcterms:created>
  <dcterms:modified xsi:type="dcterms:W3CDTF">2024-06-05T04:28:40Z</dcterms:modified>
</cp:coreProperties>
</file>