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34" r:id="rId2"/>
    <p:sldId id="1386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0" r:id="rId22"/>
    <p:sldId id="1436" r:id="rId23"/>
    <p:sldId id="1273" r:id="rId24"/>
    <p:sldId id="1414" r:id="rId25"/>
    <p:sldId id="1274" r:id="rId26"/>
    <p:sldId id="1437" r:id="rId27"/>
    <p:sldId id="1438" r:id="rId28"/>
    <p:sldId id="1277" r:id="rId29"/>
    <p:sldId id="1415" r:id="rId30"/>
    <p:sldId id="1278" r:id="rId31"/>
    <p:sldId id="310" r:id="rId32"/>
    <p:sldId id="1416" r:id="rId33"/>
    <p:sldId id="1427" r:id="rId34"/>
    <p:sldId id="1428" r:id="rId35"/>
    <p:sldId id="1417" r:id="rId36"/>
    <p:sldId id="1418" r:id="rId37"/>
    <p:sldId id="1419" r:id="rId38"/>
    <p:sldId id="1420" r:id="rId39"/>
    <p:sldId id="1421" r:id="rId40"/>
    <p:sldId id="1433" r:id="rId41"/>
    <p:sldId id="1431" r:id="rId42"/>
    <p:sldId id="1422" r:id="rId43"/>
    <p:sldId id="1423" r:id="rId44"/>
    <p:sldId id="1424" r:id="rId45"/>
    <p:sldId id="1425" r:id="rId46"/>
    <p:sldId id="1429" r:id="rId47"/>
    <p:sldId id="1426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4648" autoAdjust="0"/>
  </p:normalViewPr>
  <p:slideViewPr>
    <p:cSldViewPr snapToObjects="1">
      <p:cViewPr varScale="1">
        <p:scale>
          <a:sx n="91" d="100"/>
          <a:sy n="91" d="100"/>
        </p:scale>
        <p:origin x="564" y="51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6,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12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23216</TotalTime>
  <Words>3553</Words>
  <Application>Microsoft Office PowerPoint</Application>
  <PresentationFormat>On-screen Show (4:3)</PresentationFormat>
  <Paragraphs>1092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June 6, 2024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613</cp:revision>
  <cp:lastPrinted>2019-10-21T18:08:37Z</cp:lastPrinted>
  <dcterms:created xsi:type="dcterms:W3CDTF">2011-01-05T23:17:11Z</dcterms:created>
  <dcterms:modified xsi:type="dcterms:W3CDTF">2024-06-06T13:33:44Z</dcterms:modified>
</cp:coreProperties>
</file>