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  <p:sldMasterId id="2147483747" r:id="rId6"/>
  </p:sldMasterIdLst>
  <p:notesMasterIdLst>
    <p:notesMasterId r:id="rId91"/>
  </p:notesMasterIdLst>
  <p:sldIdLst>
    <p:sldId id="690" r:id="rId7"/>
    <p:sldId id="734" r:id="rId8"/>
    <p:sldId id="317" r:id="rId9"/>
    <p:sldId id="733" r:id="rId10"/>
    <p:sldId id="425" r:id="rId11"/>
    <p:sldId id="732" r:id="rId12"/>
    <p:sldId id="370" r:id="rId13"/>
    <p:sldId id="399" r:id="rId14"/>
    <p:sldId id="398" r:id="rId15"/>
    <p:sldId id="400" r:id="rId16"/>
    <p:sldId id="736" r:id="rId17"/>
    <p:sldId id="401" r:id="rId18"/>
    <p:sldId id="397" r:id="rId19"/>
    <p:sldId id="289" r:id="rId20"/>
    <p:sldId id="403" r:id="rId21"/>
    <p:sldId id="402" r:id="rId22"/>
    <p:sldId id="290" r:id="rId23"/>
    <p:sldId id="404" r:id="rId24"/>
    <p:sldId id="405" r:id="rId25"/>
    <p:sldId id="256" r:id="rId26"/>
    <p:sldId id="407" r:id="rId27"/>
    <p:sldId id="260" r:id="rId28"/>
    <p:sldId id="371" r:id="rId29"/>
    <p:sldId id="292" r:id="rId30"/>
    <p:sldId id="372" r:id="rId31"/>
    <p:sldId id="373" r:id="rId32"/>
    <p:sldId id="374" r:id="rId33"/>
    <p:sldId id="375" r:id="rId34"/>
    <p:sldId id="387" r:id="rId35"/>
    <p:sldId id="376" r:id="rId36"/>
    <p:sldId id="377" r:id="rId37"/>
    <p:sldId id="388" r:id="rId38"/>
    <p:sldId id="295" r:id="rId39"/>
    <p:sldId id="296" r:id="rId40"/>
    <p:sldId id="297" r:id="rId41"/>
    <p:sldId id="298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09" r:id="rId53"/>
    <p:sldId id="310" r:id="rId54"/>
    <p:sldId id="408" r:id="rId55"/>
    <p:sldId id="409" r:id="rId56"/>
    <p:sldId id="411" r:id="rId57"/>
    <p:sldId id="412" r:id="rId58"/>
    <p:sldId id="413" r:id="rId59"/>
    <p:sldId id="692" r:id="rId60"/>
    <p:sldId id="385" r:id="rId61"/>
    <p:sldId id="381" r:id="rId62"/>
    <p:sldId id="410" r:id="rId63"/>
    <p:sldId id="382" r:id="rId64"/>
    <p:sldId id="325" r:id="rId65"/>
    <p:sldId id="326" r:id="rId66"/>
    <p:sldId id="327" r:id="rId67"/>
    <p:sldId id="383" r:id="rId68"/>
    <p:sldId id="735" r:id="rId69"/>
    <p:sldId id="384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386" r:id="rId78"/>
    <p:sldId id="389" r:id="rId79"/>
    <p:sldId id="328" r:id="rId80"/>
    <p:sldId id="390" r:id="rId81"/>
    <p:sldId id="391" r:id="rId82"/>
    <p:sldId id="393" r:id="rId83"/>
    <p:sldId id="394" r:id="rId84"/>
    <p:sldId id="395" r:id="rId85"/>
    <p:sldId id="396" r:id="rId86"/>
    <p:sldId id="366" r:id="rId87"/>
    <p:sldId id="334" r:id="rId88"/>
    <p:sldId id="423" r:id="rId89"/>
    <p:sldId id="424" r:id="rId9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2207C-7117-426A-B34D-E2888B62E0E1}" v="7" dt="2021-09-16T02:14:29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97805" autoAdjust="0"/>
  </p:normalViewPr>
  <p:slideViewPr>
    <p:cSldViewPr snapToGrid="0">
      <p:cViewPr varScale="1">
        <p:scale>
          <a:sx n="95" d="100"/>
          <a:sy n="95" d="100"/>
        </p:scale>
        <p:origin x="2988" y="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tableStyles" Target="tableStyle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microsoft.com/office/2015/10/relationships/revisionInfo" Target="revisionInfo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E72207C-7117-426A-B34D-E2888B62E0E1}"/>
    <pc:docChg chg="custSel addSld delSld modSld sldOrd delMainMaster">
      <pc:chgData name="Phil Gibbons" userId="f619c6e5d38ed7a7" providerId="LiveId" clId="{2E72207C-7117-426A-B34D-E2888B62E0E1}" dt="2021-09-16T03:00:25.783" v="356" actId="14100"/>
      <pc:docMkLst>
        <pc:docMk/>
      </pc:docMkLst>
      <pc:sldChg chg="modSp add del mod">
        <pc:chgData name="Phil Gibbons" userId="f619c6e5d38ed7a7" providerId="LiveId" clId="{2E72207C-7117-426A-B34D-E2888B62E0E1}" dt="2021-09-16T01:49:08.853" v="108" actId="1076"/>
        <pc:sldMkLst>
          <pc:docMk/>
          <pc:sldMk cId="3961089805" sldId="317"/>
        </pc:sldMkLst>
        <pc:spChg chg="mod">
          <ac:chgData name="Phil Gibbons" userId="f619c6e5d38ed7a7" providerId="LiveId" clId="{2E72207C-7117-426A-B34D-E2888B62E0E1}" dt="2021-09-16T01:49:08.853" v="108" actId="1076"/>
          <ac:spMkLst>
            <pc:docMk/>
            <pc:sldMk cId="3961089805" sldId="317"/>
            <ac:spMk id="3" creationId="{AB6A9A9C-F1DA-4BF6-88E7-963CC9B6EC44}"/>
          </ac:spMkLst>
        </pc:spChg>
      </pc:sldChg>
      <pc:sldChg chg="modSp mod">
        <pc:chgData name="Phil Gibbons" userId="f619c6e5d38ed7a7" providerId="LiveId" clId="{2E72207C-7117-426A-B34D-E2888B62E0E1}" dt="2021-09-16T02:29:53.024" v="153" actId="20577"/>
        <pc:sldMkLst>
          <pc:docMk/>
          <pc:sldMk cId="0" sldId="326"/>
        </pc:sldMkLst>
        <pc:spChg chg="mod">
          <ac:chgData name="Phil Gibbons" userId="f619c6e5d38ed7a7" providerId="LiveId" clId="{2E72207C-7117-426A-B34D-E2888B62E0E1}" dt="2021-09-16T02:29:53.024" v="153" actId="20577"/>
          <ac:spMkLst>
            <pc:docMk/>
            <pc:sldMk cId="0" sldId="326"/>
            <ac:spMk id="75780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5:44.951" v="31" actId="47"/>
        <pc:sldMkLst>
          <pc:docMk/>
          <pc:sldMk cId="0" sldId="33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713034918" sldId="352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538493611" sldId="353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90463907" sldId="354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81483643" sldId="35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213697329" sldId="356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212541759" sldId="35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748505191" sldId="358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115016476" sldId="359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609433227" sldId="360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3200266014" sldId="361"/>
        </pc:sldMkLst>
      </pc:sldChg>
      <pc:sldChg chg="modSp mod">
        <pc:chgData name="Phil Gibbons" userId="f619c6e5d38ed7a7" providerId="LiveId" clId="{2E72207C-7117-426A-B34D-E2888B62E0E1}" dt="2021-09-16T03:00:25.783" v="356" actId="14100"/>
        <pc:sldMkLst>
          <pc:docMk/>
          <pc:sldMk cId="0" sldId="366"/>
        </pc:sldMkLst>
        <pc:spChg chg="mod">
          <ac:chgData name="Phil Gibbons" userId="f619c6e5d38ed7a7" providerId="LiveId" clId="{2E72207C-7117-426A-B34D-E2888B62E0E1}" dt="2021-09-16T03:00:25.783" v="356" actId="14100"/>
          <ac:spMkLst>
            <pc:docMk/>
            <pc:sldMk cId="0" sldId="366"/>
            <ac:spMk id="48132" creationId="{00000000-0000-0000-0000-000000000000}"/>
          </ac:spMkLst>
        </pc:spChg>
      </pc:sldChg>
      <pc:sldChg chg="modSp mod modAnim modNotesTx">
        <pc:chgData name="Phil Gibbons" userId="f619c6e5d38ed7a7" providerId="LiveId" clId="{2E72207C-7117-426A-B34D-E2888B62E0E1}" dt="2021-09-16T02:45:49.620" v="215" actId="20577"/>
        <pc:sldMkLst>
          <pc:docMk/>
          <pc:sldMk cId="2806933157" sldId="370"/>
        </pc:sldMkLst>
        <pc:spChg chg="mod">
          <ac:chgData name="Phil Gibbons" userId="f619c6e5d38ed7a7" providerId="LiveId" clId="{2E72207C-7117-426A-B34D-E2888B62E0E1}" dt="2021-09-16T02:12:06.345" v="134" actId="207"/>
          <ac:spMkLst>
            <pc:docMk/>
            <pc:sldMk cId="2806933157" sldId="370"/>
            <ac:spMk id="7" creationId="{00000000-0000-0000-0000-000000000000}"/>
          </ac:spMkLst>
        </pc:spChg>
      </pc:sldChg>
      <pc:sldChg chg="modNotesTx">
        <pc:chgData name="Phil Gibbons" userId="f619c6e5d38ed7a7" providerId="LiveId" clId="{2E72207C-7117-426A-B34D-E2888B62E0E1}" dt="2021-09-16T02:46:26.202" v="243" actId="20577"/>
        <pc:sldMkLst>
          <pc:docMk/>
          <pc:sldMk cId="3733884737" sldId="371"/>
        </pc:sldMkLst>
      </pc:sldChg>
      <pc:sldChg chg="modNotesTx">
        <pc:chgData name="Phil Gibbons" userId="f619c6e5d38ed7a7" providerId="LiveId" clId="{2E72207C-7117-426A-B34D-E2888B62E0E1}" dt="2021-09-16T02:49:52.246" v="345" actId="20577"/>
        <pc:sldMkLst>
          <pc:docMk/>
          <pc:sldMk cId="3385791463" sldId="384"/>
        </pc:sldMkLst>
      </pc:sldChg>
      <pc:sldChg chg="modSp mod">
        <pc:chgData name="Phil Gibbons" userId="f619c6e5d38ed7a7" providerId="LiveId" clId="{2E72207C-7117-426A-B34D-E2888B62E0E1}" dt="2021-09-16T02:16:38.707" v="148" actId="207"/>
        <pc:sldMkLst>
          <pc:docMk/>
          <pc:sldMk cId="288890821" sldId="397"/>
        </pc:sldMkLst>
        <pc:spChg chg="mod">
          <ac:chgData name="Phil Gibbons" userId="f619c6e5d38ed7a7" providerId="LiveId" clId="{2E72207C-7117-426A-B34D-E2888B62E0E1}" dt="2021-09-16T02:16:38.707" v="148" actId="207"/>
          <ac:spMkLst>
            <pc:docMk/>
            <pc:sldMk cId="288890821" sldId="397"/>
            <ac:spMk id="12292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9.918" v="137" actId="6549"/>
        <pc:sldMkLst>
          <pc:docMk/>
          <pc:sldMk cId="2880402559" sldId="398"/>
        </pc:sldMkLst>
        <pc:spChg chg="mod">
          <ac:chgData name="Phil Gibbons" userId="f619c6e5d38ed7a7" providerId="LiveId" clId="{2E72207C-7117-426A-B34D-E2888B62E0E1}" dt="2021-09-16T02:13:49.918" v="137" actId="6549"/>
          <ac:spMkLst>
            <pc:docMk/>
            <pc:sldMk cId="2880402559" sldId="398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2.650" v="136" actId="6549"/>
        <pc:sldMkLst>
          <pc:docMk/>
          <pc:sldMk cId="1198012262" sldId="399"/>
        </pc:sldMkLst>
        <pc:spChg chg="mod">
          <ac:chgData name="Phil Gibbons" userId="f619c6e5d38ed7a7" providerId="LiveId" clId="{2E72207C-7117-426A-B34D-E2888B62E0E1}" dt="2021-09-16T02:13:42.650" v="136" actId="6549"/>
          <ac:spMkLst>
            <pc:docMk/>
            <pc:sldMk cId="1198012262" sldId="399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29.184" v="135" actId="6549"/>
        <pc:sldMkLst>
          <pc:docMk/>
          <pc:sldMk cId="3435492292" sldId="400"/>
        </pc:sldMkLst>
        <pc:spChg chg="mod">
          <ac:chgData name="Phil Gibbons" userId="f619c6e5d38ed7a7" providerId="LiveId" clId="{2E72207C-7117-426A-B34D-E2888B62E0E1}" dt="2021-09-16T02:13:29.184" v="135" actId="6549"/>
          <ac:spMkLst>
            <pc:docMk/>
            <pc:sldMk cId="3435492292" sldId="400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7:09.483" v="151" actId="207"/>
        <pc:sldMkLst>
          <pc:docMk/>
          <pc:sldMk cId="4124350532" sldId="401"/>
        </pc:sldMkLst>
        <pc:spChg chg="mod">
          <ac:chgData name="Phil Gibbons" userId="f619c6e5d38ed7a7" providerId="LiveId" clId="{2E72207C-7117-426A-B34D-E2888B62E0E1}" dt="2021-09-16T02:16:19.739" v="147" actId="20577"/>
          <ac:spMkLst>
            <pc:docMk/>
            <pc:sldMk cId="4124350532" sldId="401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7:09.483" v="151" actId="207"/>
          <ac:spMkLst>
            <pc:docMk/>
            <pc:sldMk cId="4124350532" sldId="401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1:45:59.076" v="32" actId="6549"/>
        <pc:sldMkLst>
          <pc:docMk/>
          <pc:sldMk cId="1482835291" sldId="425"/>
        </pc:sldMkLst>
        <pc:spChg chg="mod">
          <ac:chgData name="Phil Gibbons" userId="f619c6e5d38ed7a7" providerId="LiveId" clId="{2E72207C-7117-426A-B34D-E2888B62E0E1}" dt="2021-09-16T01:45:59.076" v="32" actId="6549"/>
          <ac:spMkLst>
            <pc:docMk/>
            <pc:sldMk cId="1482835291" sldId="425"/>
            <ac:spMk id="12292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7:55.707" v="37" actId="47"/>
        <pc:sldMkLst>
          <pc:docMk/>
          <pc:sldMk cId="2745294754" sldId="42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10783943" sldId="731"/>
        </pc:sldMkLst>
      </pc:sldChg>
      <pc:sldChg chg="ord">
        <pc:chgData name="Phil Gibbons" userId="f619c6e5d38ed7a7" providerId="LiveId" clId="{2E72207C-7117-426A-B34D-E2888B62E0E1}" dt="2021-09-16T01:46:38.577" v="34"/>
        <pc:sldMkLst>
          <pc:docMk/>
          <pc:sldMk cId="2301872665" sldId="733"/>
        </pc:sldMkLst>
      </pc:sldChg>
      <pc:sldChg chg="modSp add del mod">
        <pc:chgData name="Phil Gibbons" userId="f619c6e5d38ed7a7" providerId="LiveId" clId="{2E72207C-7117-426A-B34D-E2888B62E0E1}" dt="2021-09-16T01:45:40.985" v="30" actId="20577"/>
        <pc:sldMkLst>
          <pc:docMk/>
          <pc:sldMk cId="0" sldId="734"/>
        </pc:sldMkLst>
        <pc:spChg chg="mod">
          <ac:chgData name="Phil Gibbons" userId="f619c6e5d38ed7a7" providerId="LiveId" clId="{2E72207C-7117-426A-B34D-E2888B62E0E1}" dt="2021-09-16T01:45:40.985" v="30" actId="20577"/>
          <ac:spMkLst>
            <pc:docMk/>
            <pc:sldMk cId="0" sldId="734"/>
            <ac:spMk id="8" creationId="{00000000-0000-0000-0000-000000000000}"/>
          </ac:spMkLst>
        </pc:spChg>
      </pc:sldChg>
      <pc:sldChg chg="modSp add mod">
        <pc:chgData name="Phil Gibbons" userId="f619c6e5d38ed7a7" providerId="LiveId" clId="{2E72207C-7117-426A-B34D-E2888B62E0E1}" dt="2021-09-16T01:48:07.464" v="56" actId="20577"/>
        <pc:sldMkLst>
          <pc:docMk/>
          <pc:sldMk cId="1233805520" sldId="735"/>
        </pc:sldMkLst>
        <pc:spChg chg="mod">
          <ac:chgData name="Phil Gibbons" userId="f619c6e5d38ed7a7" providerId="LiveId" clId="{2E72207C-7117-426A-B34D-E2888B62E0E1}" dt="2021-09-16T01:48:07.464" v="56" actId="20577"/>
          <ac:spMkLst>
            <pc:docMk/>
            <pc:sldMk cId="1233805520" sldId="735"/>
            <ac:spMk id="7" creationId="{00000000-0000-0000-0000-000000000000}"/>
          </ac:spMkLst>
        </pc:spChg>
      </pc:sldChg>
      <pc:sldChg chg="delSp modSp add mod">
        <pc:chgData name="Phil Gibbons" userId="f619c6e5d38ed7a7" providerId="LiveId" clId="{2E72207C-7117-426A-B34D-E2888B62E0E1}" dt="2021-09-16T02:16:50.841" v="149" actId="207"/>
        <pc:sldMkLst>
          <pc:docMk/>
          <pc:sldMk cId="1687578875" sldId="736"/>
        </pc:sldMkLst>
        <pc:spChg chg="del">
          <ac:chgData name="Phil Gibbons" userId="f619c6e5d38ed7a7" providerId="LiveId" clId="{2E72207C-7117-426A-B34D-E2888B62E0E1}" dt="2021-09-16T02:14:37.831" v="139" actId="478"/>
          <ac:spMkLst>
            <pc:docMk/>
            <pc:sldMk cId="1687578875" sldId="736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6:50.841" v="149" actId="207"/>
          <ac:spMkLst>
            <pc:docMk/>
            <pc:sldMk cId="1687578875" sldId="73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2E72207C-7117-426A-B34D-E2888B62E0E1}" dt="2021-09-16T01:47:55.707" v="37" actId="47"/>
        <pc:sldMasterMkLst>
          <pc:docMk/>
          <pc:sldMasterMk cId="3669653732" sldId="2147483721"/>
        </pc:sldMasterMkLst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694649999" sldId="214748372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724224680" sldId="214748372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089792971" sldId="2147483724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531290835" sldId="2147483725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159582732" sldId="2147483726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60683933" sldId="2147483727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00265074" sldId="2147483728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4259139679" sldId="2147483729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95583403" sldId="2147483730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53222345" sldId="2147483731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009614912" sldId="214748373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340819672" sldId="214748373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851951673" sldId="2147483734"/>
          </pc:sldLayoutMkLst>
        </pc:sldLayoutChg>
      </pc:sldMaster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A08ADA71-D5A4-4448-8F74-F10FA0A8825A}"/>
    <pc:docChg chg="undo redo custSel addSld delSld modSld">
      <pc:chgData name="Phil Gibbons" userId="f619c6e5d38ed7a7" providerId="LiveId" clId="{A08ADA71-D5A4-4448-8F74-F10FA0A8825A}" dt="2020-09-22T13:30:03.905" v="120" actId="20577"/>
      <pc:docMkLst>
        <pc:docMk/>
      </pc:docMkLst>
      <pc:sldChg chg="modSp mod">
        <pc:chgData name="Phil Gibbons" userId="f619c6e5d38ed7a7" providerId="LiveId" clId="{A08ADA71-D5A4-4448-8F74-F10FA0A8825A}" dt="2020-09-22T13:20:24.922" v="111" actId="20577"/>
        <pc:sldMkLst>
          <pc:docMk/>
          <pc:sldMk cId="0" sldId="327"/>
        </pc:sldMkLst>
        <pc:spChg chg="mod">
          <ac:chgData name="Phil Gibbons" userId="f619c6e5d38ed7a7" providerId="LiveId" clId="{A08ADA71-D5A4-4448-8F74-F10FA0A8825A}" dt="2020-09-22T13:20:24.922" v="111" actId="20577"/>
          <ac:spMkLst>
            <pc:docMk/>
            <pc:sldMk cId="0" sldId="327"/>
            <ac:spMk id="76804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30:03.905" v="120" actId="20577"/>
        <pc:sldMkLst>
          <pc:docMk/>
          <pc:sldMk cId="0" sldId="334"/>
        </pc:sldMkLst>
        <pc:spChg chg="mod">
          <ac:chgData name="Phil Gibbons" userId="f619c6e5d38ed7a7" providerId="LiveId" clId="{A08ADA71-D5A4-4448-8F74-F10FA0A8825A}" dt="2020-09-22T13:30:03.905" v="120" actId="20577"/>
          <ac:spMkLst>
            <pc:docMk/>
            <pc:sldMk cId="0" sldId="334"/>
            <ac:spMk id="17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19:21.882" v="101" actId="20577"/>
        <pc:sldMkLst>
          <pc:docMk/>
          <pc:sldMk cId="3298550454" sldId="376"/>
        </pc:sldMkLst>
        <pc:spChg chg="mod">
          <ac:chgData name="Phil Gibbons" userId="f619c6e5d38ed7a7" providerId="LiveId" clId="{A08ADA71-D5A4-4448-8F74-F10FA0A8825A}" dt="2020-09-22T13:19:21.882" v="101" actId="20577"/>
          <ac:spMkLst>
            <pc:docMk/>
            <pc:sldMk cId="3298550454" sldId="376"/>
            <ac:spMk id="2" creationId="{00000000-0000-0000-0000-000000000000}"/>
          </ac:spMkLst>
        </pc:spChg>
      </pc:sldChg>
      <pc:sldChg chg="addSp delSp modSp mod modNotesTx">
        <pc:chgData name="Phil Gibbons" userId="f619c6e5d38ed7a7" providerId="LiveId" clId="{A08ADA71-D5A4-4448-8F74-F10FA0A8825A}" dt="2020-09-22T13:12:33.677" v="93" actId="14100"/>
        <pc:sldMkLst>
          <pc:docMk/>
          <pc:sldMk cId="2647858759" sldId="381"/>
        </pc:sldMkLst>
        <pc:spChg chg="add del mod">
          <ac:chgData name="Phil Gibbons" userId="f619c6e5d38ed7a7" providerId="LiveId" clId="{A08ADA71-D5A4-4448-8F74-F10FA0A8825A}" dt="2020-09-22T12:55:59.510" v="12" actId="22"/>
          <ac:spMkLst>
            <pc:docMk/>
            <pc:sldMk cId="2647858759" sldId="381"/>
            <ac:spMk id="2" creationId="{356271D1-3A9E-4540-B52A-7E761AA4F008}"/>
          </ac:spMkLst>
        </pc:spChg>
        <pc:spChg chg="add del">
          <ac:chgData name="Phil Gibbons" userId="f619c6e5d38ed7a7" providerId="LiveId" clId="{A08ADA71-D5A4-4448-8F74-F10FA0A8825A}" dt="2020-09-22T12:56:16.047" v="16" actId="22"/>
          <ac:spMkLst>
            <pc:docMk/>
            <pc:sldMk cId="2647858759" sldId="381"/>
            <ac:spMk id="5" creationId="{8CD05FA5-AC78-4775-B819-EA2503F44D0E}"/>
          </ac:spMkLst>
        </pc:spChg>
        <pc:graphicFrameChg chg="modGraphic">
          <ac:chgData name="Phil Gibbons" userId="f619c6e5d38ed7a7" providerId="LiveId" clId="{A08ADA71-D5A4-4448-8F74-F10FA0A8825A}" dt="2020-09-22T12:57:31.876" v="27" actId="20577"/>
          <ac:graphicFrameMkLst>
            <pc:docMk/>
            <pc:sldMk cId="2647858759" sldId="381"/>
            <ac:graphicFrameMk id="24" creationId="{00000000-0000-0000-0000-000000000000}"/>
          </ac:graphicFrameMkLst>
        </pc:graphicFrameChg>
        <pc:picChg chg="add del mod">
          <ac:chgData name="Phil Gibbons" userId="f619c6e5d38ed7a7" providerId="LiveId" clId="{A08ADA71-D5A4-4448-8F74-F10FA0A8825A}" dt="2020-09-22T12:55:56.805" v="11" actId="22"/>
          <ac:picMkLst>
            <pc:docMk/>
            <pc:sldMk cId="2647858759" sldId="381"/>
            <ac:picMk id="4" creationId="{81E45FD7-F358-4999-8C3C-E68D9579DE1A}"/>
          </ac:picMkLst>
        </pc:picChg>
        <pc:picChg chg="add mod">
          <ac:chgData name="Phil Gibbons" userId="f619c6e5d38ed7a7" providerId="LiveId" clId="{A08ADA71-D5A4-4448-8F74-F10FA0A8825A}" dt="2020-09-22T12:56:56.894" v="20" actId="1076"/>
          <ac:picMkLst>
            <pc:docMk/>
            <pc:sldMk cId="2647858759" sldId="381"/>
            <ac:picMk id="7" creationId="{B99E02F5-2265-496A-96A5-BE56A1BFE90A}"/>
          </ac:picMkLst>
        </pc:picChg>
        <pc:cxnChg chg="add mod">
          <ac:chgData name="Phil Gibbons" userId="f619c6e5d38ed7a7" providerId="LiveId" clId="{A08ADA71-D5A4-4448-8F74-F10FA0A8825A}" dt="2020-09-22T13:12:33.677" v="93" actId="14100"/>
          <ac:cxnSpMkLst>
            <pc:docMk/>
            <pc:sldMk cId="2647858759" sldId="381"/>
            <ac:cxnSpMk id="28" creationId="{62025480-FF38-4F95-82F7-E56F0F8CF1E5}"/>
          </ac:cxnSpMkLst>
        </pc:cxnChg>
      </pc:sldChg>
      <pc:sldChg chg="modSp mod">
        <pc:chgData name="Phil Gibbons" userId="f619c6e5d38ed7a7" providerId="LiveId" clId="{A08ADA71-D5A4-4448-8F74-F10FA0A8825A}" dt="2020-09-22T13:22:51.108" v="116" actId="2711"/>
        <pc:sldMkLst>
          <pc:docMk/>
          <pc:sldMk cId="3385791463" sldId="384"/>
        </pc:sldMkLst>
        <pc:spChg chg="mod">
          <ac:chgData name="Phil Gibbons" userId="f619c6e5d38ed7a7" providerId="LiveId" clId="{A08ADA71-D5A4-4448-8F74-F10FA0A8825A}" dt="2020-09-22T13:22:51.108" v="116" actId="2711"/>
          <ac:spMkLst>
            <pc:docMk/>
            <pc:sldMk cId="3385791463" sldId="384"/>
            <ac:spMk id="2" creationId="{00000000-0000-0000-0000-000000000000}"/>
          </ac:spMkLst>
        </pc:spChg>
      </pc:sldChg>
      <pc:sldChg chg="addSp modSp mod">
        <pc:chgData name="Phil Gibbons" userId="f619c6e5d38ed7a7" providerId="LiveId" clId="{A08ADA71-D5A4-4448-8F74-F10FA0A8825A}" dt="2020-09-22T13:11:48.720" v="92" actId="20577"/>
        <pc:sldMkLst>
          <pc:docMk/>
          <pc:sldMk cId="3576464016" sldId="385"/>
        </pc:sldMkLst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8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9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0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1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2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3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6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48.720" v="92" actId="20577"/>
          <ac:spMkLst>
            <pc:docMk/>
            <pc:sldMk cId="3576464016" sldId="385"/>
            <ac:spMk id="63491" creationId="{00000000-0000-0000-0000-000000000000}"/>
          </ac:spMkLst>
        </pc:spChg>
        <pc:graphicFrameChg chg="mod">
          <ac:chgData name="Phil Gibbons" userId="f619c6e5d38ed7a7" providerId="LiveId" clId="{A08ADA71-D5A4-4448-8F74-F10FA0A8825A}" dt="2020-09-22T13:02:35.982" v="61" actId="1035"/>
          <ac:graphicFrameMkLst>
            <pc:docMk/>
            <pc:sldMk cId="3576464016" sldId="385"/>
            <ac:graphicFrameMk id="24" creationId="{00000000-0000-0000-0000-000000000000}"/>
          </ac:graphicFrameMkLst>
        </pc:graphicFrameChg>
        <pc:picChg chg="add">
          <ac:chgData name="Phil Gibbons" userId="f619c6e5d38ed7a7" providerId="LiveId" clId="{A08ADA71-D5A4-4448-8F74-F10FA0A8825A}" dt="2020-09-22T13:01:47.094" v="34" actId="22"/>
          <ac:picMkLst>
            <pc:docMk/>
            <pc:sldMk cId="3576464016" sldId="385"/>
            <ac:picMk id="2" creationId="{9EAF32E1-41C5-4722-B3E5-8415E2C1BE9E}"/>
          </ac:picMkLst>
        </pc:picChg>
        <pc:cxnChg chg="add mod">
          <ac:chgData name="Phil Gibbons" userId="f619c6e5d38ed7a7" providerId="LiveId" clId="{A08ADA71-D5A4-4448-8F74-F10FA0A8825A}" dt="2020-09-22T13:03:34.909" v="65" actId="14100"/>
          <ac:cxnSpMkLst>
            <pc:docMk/>
            <pc:sldMk cId="3576464016" sldId="385"/>
            <ac:cxnSpMk id="25" creationId="{16946176-4330-4D6F-A2E3-EC5FC0F6CEDC}"/>
          </ac:cxnSpMkLst>
        </pc:cxnChg>
      </pc:sldChg>
      <pc:sldChg chg="addSp delSp modSp mod">
        <pc:chgData name="Phil Gibbons" userId="f619c6e5d38ed7a7" providerId="LiveId" clId="{A08ADA71-D5A4-4448-8F74-F10FA0A8825A}" dt="2020-09-22T13:09:49.395" v="82" actId="478"/>
        <pc:sldMkLst>
          <pc:docMk/>
          <pc:sldMk cId="2412812119" sldId="413"/>
        </pc:sldMkLst>
        <pc:spChg chg="add mod">
          <ac:chgData name="Phil Gibbons" userId="f619c6e5d38ed7a7" providerId="LiveId" clId="{A08ADA71-D5A4-4448-8F74-F10FA0A8825A}" dt="2020-09-22T13:07:06.286" v="72" actId="207"/>
          <ac:spMkLst>
            <pc:docMk/>
            <pc:sldMk cId="2412812119" sldId="413"/>
            <ac:spMk id="15" creationId="{F3F2C4A0-777C-4A85-BCA8-90A9EC88C1B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16" creationId="{34872867-F8B7-4F45-9F4C-CF6222C435A6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7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8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9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0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1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2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3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5" creationId="{AC0C44C5-E89F-45BF-AE6D-7A084D66FC8A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6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7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8" creationId="{3EA7F0DE-07F5-4399-8886-F1D24CD36DA8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9" creationId="{15579FCD-AF50-46BB-B3A2-401E976062A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0" creationId="{5C7DA6F1-9B76-4DA4-8170-594267F27934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1" creationId="{5BF50285-F72E-4C8B-9D11-C823DA4D20E1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2" creationId="{0DB2E36B-0D25-42F5-A6D7-B0CAF3C8844E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3" creationId="{31AB033E-985B-4F6A-B82D-91075CBCF56B}"/>
          </ac:spMkLst>
        </pc:spChg>
        <pc:graphicFrameChg chg="del">
          <ac:chgData name="Phil Gibbons" userId="f619c6e5d38ed7a7" providerId="LiveId" clId="{A08ADA71-D5A4-4448-8F74-F10FA0A8825A}" dt="2020-09-22T13:06:12.490" v="66" actId="478"/>
          <ac:graphicFrameMkLst>
            <pc:docMk/>
            <pc:sldMk cId="2412812119" sldId="413"/>
            <ac:graphicFrameMk id="24" creationId="{00000000-0000-0000-0000-000000000000}"/>
          </ac:graphicFrameMkLst>
        </pc:graphicFrameChg>
        <pc:graphicFrameChg chg="add mod">
          <ac:chgData name="Phil Gibbons" userId="f619c6e5d38ed7a7" providerId="LiveId" clId="{A08ADA71-D5A4-4448-8F74-F10FA0A8825A}" dt="2020-09-22T13:06:28.037" v="67"/>
          <ac:graphicFrameMkLst>
            <pc:docMk/>
            <pc:sldMk cId="2412812119" sldId="413"/>
            <ac:graphicFrameMk id="34" creationId="{6582CEE1-3DA9-4888-B064-C67FAFBF731B}"/>
          </ac:graphicFrameMkLst>
        </pc:graphicFrameChg>
        <pc:picChg chg="add del mod">
          <ac:chgData name="Phil Gibbons" userId="f619c6e5d38ed7a7" providerId="LiveId" clId="{A08ADA71-D5A4-4448-8F74-F10FA0A8825A}" dt="2020-09-22T13:09:49.395" v="82" actId="478"/>
          <ac:picMkLst>
            <pc:docMk/>
            <pc:sldMk cId="2412812119" sldId="413"/>
            <ac:picMk id="35" creationId="{7088CAF4-18C1-49EA-8AFC-482D35B88914}"/>
          </ac:picMkLst>
        </pc:picChg>
        <pc:cxnChg chg="add del mod">
          <ac:chgData name="Phil Gibbons" userId="f619c6e5d38ed7a7" providerId="LiveId" clId="{A08ADA71-D5A4-4448-8F74-F10FA0A8825A}" dt="2020-09-22T13:09:44.825" v="81" actId="478"/>
          <ac:cxnSpMkLst>
            <pc:docMk/>
            <pc:sldMk cId="2412812119" sldId="413"/>
            <ac:cxnSpMk id="36" creationId="{8B8C7D2B-35CE-4008-9AB0-41DEE517B7B7}"/>
          </ac:cxnSpMkLst>
        </pc:cxnChg>
      </pc:sldChg>
      <pc:sldChg chg="modSp mod">
        <pc:chgData name="Phil Gibbons" userId="f619c6e5d38ed7a7" providerId="LiveId" clId="{A08ADA71-D5A4-4448-8F74-F10FA0A8825A}" dt="2020-09-22T13:25:29.162" v="117" actId="2711"/>
        <pc:sldMkLst>
          <pc:docMk/>
          <pc:sldMk cId="2572890997" sldId="418"/>
        </pc:sldMkLst>
        <pc:spChg chg="mod">
          <ac:chgData name="Phil Gibbons" userId="f619c6e5d38ed7a7" providerId="LiveId" clId="{A08ADA71-D5A4-4448-8F74-F10FA0A8825A}" dt="2020-09-22T13:25:29.162" v="117" actId="2711"/>
          <ac:spMkLst>
            <pc:docMk/>
            <pc:sldMk cId="2572890997" sldId="418"/>
            <ac:spMk id="2" creationId="{00000000-0000-0000-0000-000000000000}"/>
          </ac:spMkLst>
        </pc:spChg>
      </pc:sldChg>
      <pc:sldChg chg="modSp add mod">
        <pc:chgData name="Phil Gibbons" userId="f619c6e5d38ed7a7" providerId="LiveId" clId="{A08ADA71-D5A4-4448-8F74-F10FA0A8825A}" dt="2020-09-22T13:11:40.470" v="91" actId="14100"/>
        <pc:sldMkLst>
          <pc:docMk/>
          <pc:sldMk cId="3534412269" sldId="692"/>
        </pc:sldMkLst>
        <pc:spChg chg="mod">
          <ac:chgData name="Phil Gibbons" userId="f619c6e5d38ed7a7" providerId="LiveId" clId="{A08ADA71-D5A4-4448-8F74-F10FA0A8825A}" dt="2020-09-22T13:11:08.070" v="88" actId="20577"/>
          <ac:spMkLst>
            <pc:docMk/>
            <pc:sldMk cId="3534412269" sldId="692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11.189" v="89" actId="20577"/>
          <ac:spMkLst>
            <pc:docMk/>
            <pc:sldMk cId="3534412269" sldId="692"/>
            <ac:spMk id="63491" creationId="{00000000-0000-0000-0000-000000000000}"/>
          </ac:spMkLst>
        </pc:spChg>
        <pc:cxnChg chg="mod">
          <ac:chgData name="Phil Gibbons" userId="f619c6e5d38ed7a7" providerId="LiveId" clId="{A08ADA71-D5A4-4448-8F74-F10FA0A8825A}" dt="2020-09-22T13:11:40.470" v="91" actId="14100"/>
          <ac:cxnSpMkLst>
            <pc:docMk/>
            <pc:sldMk cId="3534412269" sldId="692"/>
            <ac:cxnSpMk id="25" creationId="{16946176-4330-4D6F-A2E3-EC5FC0F6CEDC}"/>
          </ac:cxnSpMkLst>
        </pc:cxnChg>
      </pc:sldChg>
      <pc:sldChg chg="add del">
        <pc:chgData name="Phil Gibbons" userId="f619c6e5d38ed7a7" providerId="LiveId" clId="{A08ADA71-D5A4-4448-8F74-F10FA0A8825A}" dt="2020-09-22T13:10:41.805" v="84"/>
        <pc:sldMkLst>
          <pc:docMk/>
          <pc:sldMk cId="2376829994" sldId="6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caller-saved)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2)rdi,rsi,rdx,rcx,r8,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8382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7059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2140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2110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0732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7957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5804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701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1047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4662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1527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37838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16</a:t>
            </a:r>
            <a:r>
              <a:rPr lang="en-US" sz="2000" b="0" dirty="0">
                <a:latin typeface="+mn-lt"/>
              </a:rPr>
              <a:t>, 2021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6298"/>
            <a:ext cx="8382000" cy="5435600"/>
          </a:xfrm>
        </p:spPr>
        <p:txBody>
          <a:bodyPr/>
          <a:lstStyle/>
          <a:p>
            <a:r>
              <a:rPr lang="en-US" dirty="0"/>
              <a:t>Homework 1 due today 11:59 pm 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9/23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2 due Thurs 9/23</a:t>
            </a:r>
          </a:p>
          <a:p>
            <a:pPr lvl="1"/>
            <a:r>
              <a:rPr lang="en-US" dirty="0"/>
              <a:t>Available on Canvas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Small Group Meetings have begun</a:t>
            </a:r>
          </a:p>
          <a:p>
            <a:pPr lvl="1"/>
            <a:r>
              <a:rPr lang="en-US" dirty="0"/>
              <a:t>Attendance is mandatory</a:t>
            </a:r>
          </a:p>
          <a:p>
            <a:pPr lvl="1"/>
            <a:r>
              <a:rPr lang="en-US" dirty="0"/>
              <a:t>Hope to have assigned rooms soon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6 (Machine Procedures)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20572</TotalTime>
  <Pages>0</Pages>
  <Words>7486</Words>
  <Characters>0</Characters>
  <Application>Microsoft Office PowerPoint</Application>
  <PresentationFormat>On-screen Show (4:3)</PresentationFormat>
  <Lines>0</Lines>
  <Paragraphs>1976</Paragraphs>
  <Slides>84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84</vt:i4>
      </vt:variant>
    </vt:vector>
  </HeadingPairs>
  <TitlesOfParts>
    <vt:vector size="105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1_Title Slide</vt:lpstr>
      <vt:lpstr>1_Title and Content</vt:lpstr>
      <vt:lpstr>PowerPoint Presentation</vt:lpstr>
      <vt:lpstr>Machine-Level Programming III: Procedures  18-213/18-613: Introduction to Computer Systems 6th Lecture, Sept. 16, 2021</vt:lpstr>
      <vt:lpstr>Announcements</vt:lpstr>
      <vt:lpstr>If you’re struggling with assembly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483</cp:revision>
  <dcterms:created xsi:type="dcterms:W3CDTF">2012-09-18T14:16:22Z</dcterms:created>
  <dcterms:modified xsi:type="dcterms:W3CDTF">2021-09-16T03:00:42Z</dcterms:modified>
</cp:coreProperties>
</file>