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426" r:id="rId3"/>
    <p:sldId id="1504" r:id="rId4"/>
    <p:sldId id="1503" r:id="rId5"/>
    <p:sldId id="1423" r:id="rId6"/>
    <p:sldId id="1389" r:id="rId7"/>
    <p:sldId id="1427" r:id="rId8"/>
    <p:sldId id="1391" r:id="rId9"/>
    <p:sldId id="1392" r:id="rId10"/>
    <p:sldId id="1483" r:id="rId11"/>
    <p:sldId id="1393" r:id="rId12"/>
    <p:sldId id="1394" r:id="rId13"/>
    <p:sldId id="1395" r:id="rId14"/>
    <p:sldId id="1396" r:id="rId15"/>
    <p:sldId id="1397" r:id="rId16"/>
    <p:sldId id="1501" r:id="rId17"/>
    <p:sldId id="1502" r:id="rId18"/>
    <p:sldId id="1476" r:id="rId19"/>
    <p:sldId id="1418" r:id="rId20"/>
    <p:sldId id="1398" r:id="rId21"/>
    <p:sldId id="1495" r:id="rId22"/>
    <p:sldId id="1419" r:id="rId23"/>
    <p:sldId id="1496" r:id="rId24"/>
    <p:sldId id="1428" r:id="rId25"/>
    <p:sldId id="1499" r:id="rId26"/>
    <p:sldId id="1421" r:id="rId27"/>
    <p:sldId id="1430" r:id="rId28"/>
    <p:sldId id="1403" r:id="rId29"/>
    <p:sldId id="1429" r:id="rId30"/>
    <p:sldId id="1500" r:id="rId31"/>
    <p:sldId id="1485" r:id="rId32"/>
    <p:sldId id="1486" r:id="rId33"/>
    <p:sldId id="1404" r:id="rId34"/>
    <p:sldId id="1479" r:id="rId35"/>
    <p:sldId id="1497" r:id="rId36"/>
    <p:sldId id="1424" r:id="rId37"/>
    <p:sldId id="1487" r:id="rId38"/>
    <p:sldId id="1407" r:id="rId39"/>
    <p:sldId id="1408" r:id="rId40"/>
    <p:sldId id="1482" r:id="rId41"/>
    <p:sldId id="1409" r:id="rId42"/>
    <p:sldId id="1184" r:id="rId43"/>
    <p:sldId id="1489" r:id="rId44"/>
    <p:sldId id="1498" r:id="rId45"/>
    <p:sldId id="1491" r:id="rId46"/>
    <p:sldId id="1410" r:id="rId47"/>
    <p:sldId id="1411" r:id="rId48"/>
    <p:sldId id="1412" r:id="rId49"/>
    <p:sldId id="1413" r:id="rId50"/>
    <p:sldId id="1414" r:id="rId51"/>
    <p:sldId id="1494" r:id="rId52"/>
    <p:sldId id="1492" r:id="rId53"/>
    <p:sldId id="1493" r:id="rId54"/>
    <p:sldId id="1425" r:id="rId55"/>
    <p:sldId id="1436" r:id="rId56"/>
    <p:sldId id="1431" r:id="rId57"/>
    <p:sldId id="1432" r:id="rId58"/>
    <p:sldId id="1434" r:id="rId59"/>
    <p:sldId id="1435" r:id="rId60"/>
    <p:sldId id="1415" r:id="rId61"/>
    <p:sldId id="1416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5503" autoAdjust="0"/>
  </p:normalViewPr>
  <p:slideViewPr>
    <p:cSldViewPr snapToObjects="1">
      <p:cViewPr varScale="1">
        <p:scale>
          <a:sx n="89" d="100"/>
          <a:sy n="89" d="100"/>
        </p:scale>
        <p:origin x="462" y="48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80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 n up to the nearest multiple of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1, 2022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Exam Released yesterday</a:t>
            </a:r>
          </a:p>
          <a:p>
            <a:pPr lvl="1"/>
            <a:r>
              <a:rPr lang="en-US" dirty="0"/>
              <a:t>And due Friday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Cachelab</a:t>
            </a:r>
            <a:r>
              <a:rPr lang="en-US" dirty="0"/>
              <a:t> Due Thursday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02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week: 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795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 block, if it is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12 – Malloc Basics</a:t>
            </a:r>
          </a:p>
        </p:txBody>
      </p:sp>
    </p:spTree>
    <p:extLst>
      <p:ext uri="{BB962C8B-B14F-4D97-AF65-F5344CB8AC3E}">
        <p14:creationId xmlns:p14="http://schemas.microsoft.com/office/powerpoint/2010/main" val="3643781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27621</TotalTime>
  <Words>4294</Words>
  <Application>Microsoft Office PowerPoint</Application>
  <PresentationFormat>On-screen Show (4:3)</PresentationFormat>
  <Paragraphs>1175</Paragraphs>
  <Slides>61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18-213/18-613:  Introduction to Computer Systems  14th Lecture, March 1, 2022</vt:lpstr>
      <vt:lpstr>Announcements</vt:lpstr>
      <vt:lpstr>This week: 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712</cp:revision>
  <cp:lastPrinted>2019-10-16T16:43:26Z</cp:lastPrinted>
  <dcterms:created xsi:type="dcterms:W3CDTF">2012-10-04T19:17:13Z</dcterms:created>
  <dcterms:modified xsi:type="dcterms:W3CDTF">2022-03-01T07:26:12Z</dcterms:modified>
</cp:coreProperties>
</file>