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3" r:id="rId4"/>
    <p:sldMasterId id="2147483735" r:id="rId5"/>
  </p:sldMasterIdLst>
  <p:notesMasterIdLst>
    <p:notesMasterId r:id="rId88"/>
  </p:notesMasterIdLst>
  <p:sldIdLst>
    <p:sldId id="690" r:id="rId6"/>
    <p:sldId id="734" r:id="rId7"/>
    <p:sldId id="733" r:id="rId8"/>
    <p:sldId id="425" r:id="rId9"/>
    <p:sldId id="732" r:id="rId10"/>
    <p:sldId id="370" r:id="rId11"/>
    <p:sldId id="399" r:id="rId12"/>
    <p:sldId id="398" r:id="rId13"/>
    <p:sldId id="400" r:id="rId14"/>
    <p:sldId id="736" r:id="rId15"/>
    <p:sldId id="401" r:id="rId16"/>
    <p:sldId id="397" r:id="rId17"/>
    <p:sldId id="289" r:id="rId18"/>
    <p:sldId id="403" r:id="rId19"/>
    <p:sldId id="402" r:id="rId20"/>
    <p:sldId id="290" r:id="rId21"/>
    <p:sldId id="404" r:id="rId22"/>
    <p:sldId id="405" r:id="rId23"/>
    <p:sldId id="256" r:id="rId24"/>
    <p:sldId id="407" r:id="rId25"/>
    <p:sldId id="260" r:id="rId26"/>
    <p:sldId id="371" r:id="rId27"/>
    <p:sldId id="292" r:id="rId28"/>
    <p:sldId id="372" r:id="rId29"/>
    <p:sldId id="373" r:id="rId30"/>
    <p:sldId id="374" r:id="rId31"/>
    <p:sldId id="375" r:id="rId32"/>
    <p:sldId id="387" r:id="rId33"/>
    <p:sldId id="376" r:id="rId34"/>
    <p:sldId id="377" r:id="rId35"/>
    <p:sldId id="388" r:id="rId36"/>
    <p:sldId id="295" r:id="rId37"/>
    <p:sldId id="296" r:id="rId38"/>
    <p:sldId id="297" r:id="rId39"/>
    <p:sldId id="298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09" r:id="rId51"/>
    <p:sldId id="310" r:id="rId52"/>
    <p:sldId id="408" r:id="rId53"/>
    <p:sldId id="409" r:id="rId54"/>
    <p:sldId id="411" r:id="rId55"/>
    <p:sldId id="412" r:id="rId56"/>
    <p:sldId id="413" r:id="rId57"/>
    <p:sldId id="692" r:id="rId58"/>
    <p:sldId id="385" r:id="rId59"/>
    <p:sldId id="381" r:id="rId60"/>
    <p:sldId id="410" r:id="rId61"/>
    <p:sldId id="382" r:id="rId62"/>
    <p:sldId id="325" r:id="rId63"/>
    <p:sldId id="326" r:id="rId64"/>
    <p:sldId id="327" r:id="rId65"/>
    <p:sldId id="383" r:id="rId66"/>
    <p:sldId id="737" r:id="rId67"/>
    <p:sldId id="384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389" r:id="rId76"/>
    <p:sldId id="328" r:id="rId77"/>
    <p:sldId id="390" r:id="rId78"/>
    <p:sldId id="391" r:id="rId79"/>
    <p:sldId id="393" r:id="rId80"/>
    <p:sldId id="394" r:id="rId81"/>
    <p:sldId id="395" r:id="rId82"/>
    <p:sldId id="396" r:id="rId83"/>
    <p:sldId id="366" r:id="rId84"/>
    <p:sldId id="334" r:id="rId85"/>
    <p:sldId id="423" r:id="rId86"/>
    <p:sldId id="424" r:id="rId8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0A028-06B4-4973-9F09-B85B98B8B332}" v="1" dt="2022-09-15T01:21:23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 autoAdjust="0"/>
    <p:restoredTop sz="95890" autoAdjust="0"/>
  </p:normalViewPr>
  <p:slideViewPr>
    <p:cSldViewPr snapToGrid="0">
      <p:cViewPr varScale="1">
        <p:scale>
          <a:sx n="109" d="100"/>
          <a:sy n="109" d="100"/>
        </p:scale>
        <p:origin x="1688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presProps" Target="pres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FDB0A028-06B4-4973-9F09-B85B98B8B332}"/>
    <pc:docChg chg="custSel addSld delSld modSld delMainMaster">
      <pc:chgData name="Phil Gibbons" userId="f619c6e5d38ed7a7" providerId="LiveId" clId="{FDB0A028-06B4-4973-9F09-B85B98B8B332}" dt="2022-09-15T19:20:53.833" v="180" actId="729"/>
      <pc:docMkLst>
        <pc:docMk/>
      </pc:docMkLst>
      <pc:sldChg chg="del">
        <pc:chgData name="Phil Gibbons" userId="f619c6e5d38ed7a7" providerId="LiveId" clId="{FDB0A028-06B4-4973-9F09-B85B98B8B332}" dt="2022-09-15T01:19:17.511" v="14" actId="47"/>
        <pc:sldMkLst>
          <pc:docMk/>
          <pc:sldMk cId="3961089805" sldId="317"/>
        </pc:sldMkLst>
      </pc:sldChg>
      <pc:sldChg chg="del">
        <pc:chgData name="Phil Gibbons" userId="f619c6e5d38ed7a7" providerId="LiveId" clId="{FDB0A028-06B4-4973-9F09-B85B98B8B332}" dt="2022-09-15T02:07:48.063" v="169" actId="47"/>
        <pc:sldMkLst>
          <pc:docMk/>
          <pc:sldMk cId="1718492132" sldId="386"/>
        </pc:sldMkLst>
      </pc:sldChg>
      <pc:sldChg chg="modNotesTx">
        <pc:chgData name="Phil Gibbons" userId="f619c6e5d38ed7a7" providerId="LiveId" clId="{FDB0A028-06B4-4973-9F09-B85B98B8B332}" dt="2022-09-15T02:00:26.501" v="95" actId="20577"/>
        <pc:sldMkLst>
          <pc:docMk/>
          <pc:sldMk cId="3747545878" sldId="393"/>
        </pc:sldMkLst>
      </pc:sldChg>
      <pc:sldChg chg="modNotesTx">
        <pc:chgData name="Phil Gibbons" userId="f619c6e5d38ed7a7" providerId="LiveId" clId="{FDB0A028-06B4-4973-9F09-B85B98B8B332}" dt="2022-09-15T02:04:20.349" v="99" actId="20577"/>
        <pc:sldMkLst>
          <pc:docMk/>
          <pc:sldMk cId="2575910912" sldId="423"/>
        </pc:sldMkLst>
      </pc:sldChg>
      <pc:sldChg chg="mod modShow">
        <pc:chgData name="Phil Gibbons" userId="f619c6e5d38ed7a7" providerId="LiveId" clId="{FDB0A028-06B4-4973-9F09-B85B98B8B332}" dt="2022-09-15T19:20:53.833" v="180" actId="729"/>
        <pc:sldMkLst>
          <pc:docMk/>
          <pc:sldMk cId="3574492403" sldId="424"/>
        </pc:sldMkLst>
      </pc:sldChg>
      <pc:sldChg chg="modSp mod modNotesTx">
        <pc:chgData name="Phil Gibbons" userId="f619c6e5d38ed7a7" providerId="LiveId" clId="{FDB0A028-06B4-4973-9F09-B85B98B8B332}" dt="2022-09-15T02:08:39.820" v="179" actId="20577"/>
        <pc:sldMkLst>
          <pc:docMk/>
          <pc:sldMk cId="1482835291" sldId="425"/>
        </pc:sldMkLst>
        <pc:spChg chg="mod">
          <ac:chgData name="Phil Gibbons" userId="f619c6e5d38ed7a7" providerId="LiveId" clId="{FDB0A028-06B4-4973-9F09-B85B98B8B332}" dt="2022-09-15T01:25:34.273" v="93" actId="20577"/>
          <ac:spMkLst>
            <pc:docMk/>
            <pc:sldMk cId="1482835291" sldId="425"/>
            <ac:spMk id="12292" creationId="{00000000-0000-0000-0000-000000000000}"/>
          </ac:spMkLst>
        </pc:spChg>
      </pc:sldChg>
      <pc:sldChg chg="modSp mod">
        <pc:chgData name="Phil Gibbons" userId="f619c6e5d38ed7a7" providerId="LiveId" clId="{FDB0A028-06B4-4973-9F09-B85B98B8B332}" dt="2022-09-15T01:19:01.842" v="13" actId="6549"/>
        <pc:sldMkLst>
          <pc:docMk/>
          <pc:sldMk cId="0" sldId="734"/>
        </pc:sldMkLst>
        <pc:spChg chg="mod">
          <ac:chgData name="Phil Gibbons" userId="f619c6e5d38ed7a7" providerId="LiveId" clId="{FDB0A028-06B4-4973-9F09-B85B98B8B332}" dt="2022-09-15T01:19:01.842" v="13" actId="6549"/>
          <ac:spMkLst>
            <pc:docMk/>
            <pc:sldMk cId="0" sldId="734"/>
            <ac:spMk id="8" creationId="{00000000-0000-0000-0000-000000000000}"/>
          </ac:spMkLst>
        </pc:spChg>
      </pc:sldChg>
      <pc:sldChg chg="del">
        <pc:chgData name="Phil Gibbons" userId="f619c6e5d38ed7a7" providerId="LiveId" clId="{FDB0A028-06B4-4973-9F09-B85B98B8B332}" dt="2022-09-15T01:21:40.106" v="41" actId="47"/>
        <pc:sldMkLst>
          <pc:docMk/>
          <pc:sldMk cId="1233805520" sldId="735"/>
        </pc:sldMkLst>
      </pc:sldChg>
      <pc:sldChg chg="modSp add mod">
        <pc:chgData name="Phil Gibbons" userId="f619c6e5d38ed7a7" providerId="LiveId" clId="{FDB0A028-06B4-4973-9F09-B85B98B8B332}" dt="2022-09-15T01:21:36.260" v="40" actId="20577"/>
        <pc:sldMkLst>
          <pc:docMk/>
          <pc:sldMk cId="3474263883" sldId="737"/>
        </pc:sldMkLst>
        <pc:spChg chg="mod">
          <ac:chgData name="Phil Gibbons" userId="f619c6e5d38ed7a7" providerId="LiveId" clId="{FDB0A028-06B4-4973-9F09-B85B98B8B332}" dt="2022-09-15T01:21:36.260" v="40" actId="20577"/>
          <ac:spMkLst>
            <pc:docMk/>
            <pc:sldMk cId="3474263883" sldId="737"/>
            <ac:spMk id="7" creationId="{00000000-0000-0000-0000-000000000000}"/>
          </ac:spMkLst>
        </pc:spChg>
      </pc:sldChg>
      <pc:sldMasterChg chg="del delSldLayout">
        <pc:chgData name="Phil Gibbons" userId="f619c6e5d38ed7a7" providerId="LiveId" clId="{FDB0A028-06B4-4973-9F09-B85B98B8B332}" dt="2022-09-15T01:19:17.511" v="14" actId="47"/>
        <pc:sldMasterMkLst>
          <pc:docMk/>
          <pc:sldMasterMk cId="3783880588" sldId="2147483747"/>
        </pc:sldMasterMkLst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1184838257" sldId="2147483748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2548705913" sldId="2147483749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2339214007" sldId="2147483750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2398211035" sldId="2147483751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259607324" sldId="2147483752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2857795712" sldId="2147483753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3625258042" sldId="2147483754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44470136" sldId="2147483755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1286104797" sldId="2147483756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1758466229" sldId="2147483757"/>
          </pc:sldLayoutMkLst>
        </pc:sldLayoutChg>
        <pc:sldLayoutChg chg="del">
          <pc:chgData name="Phil Gibbons" userId="f619c6e5d38ed7a7" providerId="LiveId" clId="{FDB0A028-06B4-4973-9F09-B85B98B8B332}" dt="2022-09-15T01:19:17.511" v="14" actId="47"/>
          <pc:sldLayoutMkLst>
            <pc:docMk/>
            <pc:sldMasterMk cId="3783880588" sldId="2147483747"/>
            <pc:sldLayoutMk cId="4045152773" sldId="2147483758"/>
          </pc:sldLayoutMkLst>
        </pc:sldLayoutChg>
      </pc:sldMasterChg>
    </pc:docChg>
  </pc:docChgLst>
  <pc:docChgLst>
    <pc:chgData name="Phil Gibbons" userId="f619c6e5d38ed7a7" providerId="LiveId" clId="{E5A215F5-E8F3-4D8B-B1B1-91A35F04AEF7}"/>
    <pc:docChg chg="modSld">
      <pc:chgData name="Phil Gibbons" userId="f619c6e5d38ed7a7" providerId="LiveId" clId="{E5A215F5-E8F3-4D8B-B1B1-91A35F04AEF7}" dt="2019-09-17T15:27:53.760" v="14" actId="20577"/>
      <pc:docMkLst>
        <pc:docMk/>
      </pc:docMkLst>
      <pc:sldChg chg="modSp">
        <pc:chgData name="Phil Gibbons" userId="f619c6e5d38ed7a7" providerId="LiveId" clId="{E5A215F5-E8F3-4D8B-B1B1-91A35F04AEF7}" dt="2019-09-17T15:24:59.177" v="13" actId="20577"/>
        <pc:sldMkLst>
          <pc:docMk/>
          <pc:sldMk cId="0" sldId="335"/>
        </pc:sldMkLst>
        <pc:spChg chg="mod">
          <ac:chgData name="Phil Gibbons" userId="f619c6e5d38ed7a7" providerId="LiveId" clId="{E5A215F5-E8F3-4D8B-B1B1-91A35F04AEF7}" dt="2019-09-17T15:24:59.177" v="1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E5A215F5-E8F3-4D8B-B1B1-91A35F04AEF7}" dt="2019-09-17T15:27:53.760" v="14" actId="20577"/>
        <pc:sldMkLst>
          <pc:docMk/>
          <pc:sldMk cId="1103154497" sldId="387"/>
        </pc:sldMkLst>
        <pc:spChg chg="mod">
          <ac:chgData name="Phil Gibbons" userId="f619c6e5d38ed7a7" providerId="LiveId" clId="{E5A215F5-E8F3-4D8B-B1B1-91A35F04AEF7}" dt="2019-09-17T15:27:53.760" v="14" actId="20577"/>
          <ac:spMkLst>
            <pc:docMk/>
            <pc:sldMk cId="1103154497" sldId="387"/>
            <ac:spMk id="12292" creationId="{00000000-0000-0000-0000-000000000000}"/>
          </ac:spMkLst>
        </pc:spChg>
      </pc:sldChg>
    </pc:docChg>
  </pc:docChgLst>
  <pc:docChgLst>
    <pc:chgData name="Phil Gibbons" userId="f619c6e5d38ed7a7" providerId="LiveId" clId="{A08ADA71-D5A4-4448-8F74-F10FA0A8825A}"/>
    <pc:docChg chg="undo redo custSel addSld delSld modSld">
      <pc:chgData name="Phil Gibbons" userId="f619c6e5d38ed7a7" providerId="LiveId" clId="{A08ADA71-D5A4-4448-8F74-F10FA0A8825A}" dt="2020-09-22T13:30:03.905" v="120" actId="20577"/>
      <pc:docMkLst>
        <pc:docMk/>
      </pc:docMkLst>
      <pc:sldChg chg="modSp mod">
        <pc:chgData name="Phil Gibbons" userId="f619c6e5d38ed7a7" providerId="LiveId" clId="{A08ADA71-D5A4-4448-8F74-F10FA0A8825A}" dt="2020-09-22T13:20:24.922" v="111" actId="20577"/>
        <pc:sldMkLst>
          <pc:docMk/>
          <pc:sldMk cId="0" sldId="327"/>
        </pc:sldMkLst>
        <pc:spChg chg="mod">
          <ac:chgData name="Phil Gibbons" userId="f619c6e5d38ed7a7" providerId="LiveId" clId="{A08ADA71-D5A4-4448-8F74-F10FA0A8825A}" dt="2020-09-22T13:20:24.922" v="111" actId="20577"/>
          <ac:spMkLst>
            <pc:docMk/>
            <pc:sldMk cId="0" sldId="327"/>
            <ac:spMk id="76804" creationId="{00000000-0000-0000-0000-000000000000}"/>
          </ac:spMkLst>
        </pc:spChg>
      </pc:sldChg>
      <pc:sldChg chg="modSp mod">
        <pc:chgData name="Phil Gibbons" userId="f619c6e5d38ed7a7" providerId="LiveId" clId="{A08ADA71-D5A4-4448-8F74-F10FA0A8825A}" dt="2020-09-22T13:30:03.905" v="120" actId="20577"/>
        <pc:sldMkLst>
          <pc:docMk/>
          <pc:sldMk cId="0" sldId="334"/>
        </pc:sldMkLst>
        <pc:spChg chg="mod">
          <ac:chgData name="Phil Gibbons" userId="f619c6e5d38ed7a7" providerId="LiveId" clId="{A08ADA71-D5A4-4448-8F74-F10FA0A8825A}" dt="2020-09-22T13:30:03.905" v="120" actId="20577"/>
          <ac:spMkLst>
            <pc:docMk/>
            <pc:sldMk cId="0" sldId="334"/>
            <ac:spMk id="17" creationId="{00000000-0000-0000-0000-000000000000}"/>
          </ac:spMkLst>
        </pc:spChg>
      </pc:sldChg>
      <pc:sldChg chg="modSp mod">
        <pc:chgData name="Phil Gibbons" userId="f619c6e5d38ed7a7" providerId="LiveId" clId="{A08ADA71-D5A4-4448-8F74-F10FA0A8825A}" dt="2020-09-22T13:19:21.882" v="101" actId="20577"/>
        <pc:sldMkLst>
          <pc:docMk/>
          <pc:sldMk cId="3298550454" sldId="376"/>
        </pc:sldMkLst>
        <pc:spChg chg="mod">
          <ac:chgData name="Phil Gibbons" userId="f619c6e5d38ed7a7" providerId="LiveId" clId="{A08ADA71-D5A4-4448-8F74-F10FA0A8825A}" dt="2020-09-22T13:19:21.882" v="101" actId="20577"/>
          <ac:spMkLst>
            <pc:docMk/>
            <pc:sldMk cId="3298550454" sldId="376"/>
            <ac:spMk id="2" creationId="{00000000-0000-0000-0000-000000000000}"/>
          </ac:spMkLst>
        </pc:spChg>
      </pc:sldChg>
      <pc:sldChg chg="addSp delSp modSp mod modNotesTx">
        <pc:chgData name="Phil Gibbons" userId="f619c6e5d38ed7a7" providerId="LiveId" clId="{A08ADA71-D5A4-4448-8F74-F10FA0A8825A}" dt="2020-09-22T13:12:33.677" v="93" actId="14100"/>
        <pc:sldMkLst>
          <pc:docMk/>
          <pc:sldMk cId="2647858759" sldId="381"/>
        </pc:sldMkLst>
        <pc:spChg chg="add del mod">
          <ac:chgData name="Phil Gibbons" userId="f619c6e5d38ed7a7" providerId="LiveId" clId="{A08ADA71-D5A4-4448-8F74-F10FA0A8825A}" dt="2020-09-22T12:55:59.510" v="12" actId="22"/>
          <ac:spMkLst>
            <pc:docMk/>
            <pc:sldMk cId="2647858759" sldId="381"/>
            <ac:spMk id="2" creationId="{356271D1-3A9E-4540-B52A-7E761AA4F008}"/>
          </ac:spMkLst>
        </pc:spChg>
        <pc:spChg chg="add del">
          <ac:chgData name="Phil Gibbons" userId="f619c6e5d38ed7a7" providerId="LiveId" clId="{A08ADA71-D5A4-4448-8F74-F10FA0A8825A}" dt="2020-09-22T12:56:16.047" v="16" actId="22"/>
          <ac:spMkLst>
            <pc:docMk/>
            <pc:sldMk cId="2647858759" sldId="381"/>
            <ac:spMk id="5" creationId="{8CD05FA5-AC78-4775-B819-EA2503F44D0E}"/>
          </ac:spMkLst>
        </pc:spChg>
        <pc:graphicFrameChg chg="modGraphic">
          <ac:chgData name="Phil Gibbons" userId="f619c6e5d38ed7a7" providerId="LiveId" clId="{A08ADA71-D5A4-4448-8F74-F10FA0A8825A}" dt="2020-09-22T12:57:31.876" v="27" actId="20577"/>
          <ac:graphicFrameMkLst>
            <pc:docMk/>
            <pc:sldMk cId="2647858759" sldId="381"/>
            <ac:graphicFrameMk id="24" creationId="{00000000-0000-0000-0000-000000000000}"/>
          </ac:graphicFrameMkLst>
        </pc:graphicFrameChg>
        <pc:picChg chg="add del mod">
          <ac:chgData name="Phil Gibbons" userId="f619c6e5d38ed7a7" providerId="LiveId" clId="{A08ADA71-D5A4-4448-8F74-F10FA0A8825A}" dt="2020-09-22T12:55:56.805" v="11" actId="22"/>
          <ac:picMkLst>
            <pc:docMk/>
            <pc:sldMk cId="2647858759" sldId="381"/>
            <ac:picMk id="4" creationId="{81E45FD7-F358-4999-8C3C-E68D9579DE1A}"/>
          </ac:picMkLst>
        </pc:picChg>
        <pc:picChg chg="add mod">
          <ac:chgData name="Phil Gibbons" userId="f619c6e5d38ed7a7" providerId="LiveId" clId="{A08ADA71-D5A4-4448-8F74-F10FA0A8825A}" dt="2020-09-22T12:56:56.894" v="20" actId="1076"/>
          <ac:picMkLst>
            <pc:docMk/>
            <pc:sldMk cId="2647858759" sldId="381"/>
            <ac:picMk id="7" creationId="{B99E02F5-2265-496A-96A5-BE56A1BFE90A}"/>
          </ac:picMkLst>
        </pc:picChg>
        <pc:cxnChg chg="add mod">
          <ac:chgData name="Phil Gibbons" userId="f619c6e5d38ed7a7" providerId="LiveId" clId="{A08ADA71-D5A4-4448-8F74-F10FA0A8825A}" dt="2020-09-22T13:12:33.677" v="93" actId="14100"/>
          <ac:cxnSpMkLst>
            <pc:docMk/>
            <pc:sldMk cId="2647858759" sldId="381"/>
            <ac:cxnSpMk id="28" creationId="{62025480-FF38-4F95-82F7-E56F0F8CF1E5}"/>
          </ac:cxnSpMkLst>
        </pc:cxnChg>
      </pc:sldChg>
      <pc:sldChg chg="modSp mod">
        <pc:chgData name="Phil Gibbons" userId="f619c6e5d38ed7a7" providerId="LiveId" clId="{A08ADA71-D5A4-4448-8F74-F10FA0A8825A}" dt="2020-09-22T13:22:51.108" v="116" actId="2711"/>
        <pc:sldMkLst>
          <pc:docMk/>
          <pc:sldMk cId="3385791463" sldId="384"/>
        </pc:sldMkLst>
        <pc:spChg chg="mod">
          <ac:chgData name="Phil Gibbons" userId="f619c6e5d38ed7a7" providerId="LiveId" clId="{A08ADA71-D5A4-4448-8F74-F10FA0A8825A}" dt="2020-09-22T13:22:51.108" v="116" actId="2711"/>
          <ac:spMkLst>
            <pc:docMk/>
            <pc:sldMk cId="3385791463" sldId="384"/>
            <ac:spMk id="2" creationId="{00000000-0000-0000-0000-000000000000}"/>
          </ac:spMkLst>
        </pc:spChg>
      </pc:sldChg>
      <pc:sldChg chg="addSp modSp mod">
        <pc:chgData name="Phil Gibbons" userId="f619c6e5d38ed7a7" providerId="LiveId" clId="{A08ADA71-D5A4-4448-8F74-F10FA0A8825A}" dt="2020-09-22T13:11:48.720" v="92" actId="20577"/>
        <pc:sldMkLst>
          <pc:docMk/>
          <pc:sldMk cId="3576464016" sldId="385"/>
        </pc:sldMkLst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17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18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19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0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1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2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3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6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7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11:48.720" v="92" actId="20577"/>
          <ac:spMkLst>
            <pc:docMk/>
            <pc:sldMk cId="3576464016" sldId="385"/>
            <ac:spMk id="63491" creationId="{00000000-0000-0000-0000-000000000000}"/>
          </ac:spMkLst>
        </pc:spChg>
        <pc:graphicFrameChg chg="mod">
          <ac:chgData name="Phil Gibbons" userId="f619c6e5d38ed7a7" providerId="LiveId" clId="{A08ADA71-D5A4-4448-8F74-F10FA0A8825A}" dt="2020-09-22T13:02:35.982" v="61" actId="1035"/>
          <ac:graphicFrameMkLst>
            <pc:docMk/>
            <pc:sldMk cId="3576464016" sldId="385"/>
            <ac:graphicFrameMk id="24" creationId="{00000000-0000-0000-0000-000000000000}"/>
          </ac:graphicFrameMkLst>
        </pc:graphicFrameChg>
        <pc:picChg chg="add">
          <ac:chgData name="Phil Gibbons" userId="f619c6e5d38ed7a7" providerId="LiveId" clId="{A08ADA71-D5A4-4448-8F74-F10FA0A8825A}" dt="2020-09-22T13:01:47.094" v="34" actId="22"/>
          <ac:picMkLst>
            <pc:docMk/>
            <pc:sldMk cId="3576464016" sldId="385"/>
            <ac:picMk id="2" creationId="{9EAF32E1-41C5-4722-B3E5-8415E2C1BE9E}"/>
          </ac:picMkLst>
        </pc:picChg>
        <pc:cxnChg chg="add mod">
          <ac:chgData name="Phil Gibbons" userId="f619c6e5d38ed7a7" providerId="LiveId" clId="{A08ADA71-D5A4-4448-8F74-F10FA0A8825A}" dt="2020-09-22T13:03:34.909" v="65" actId="14100"/>
          <ac:cxnSpMkLst>
            <pc:docMk/>
            <pc:sldMk cId="3576464016" sldId="385"/>
            <ac:cxnSpMk id="25" creationId="{16946176-4330-4D6F-A2E3-EC5FC0F6CEDC}"/>
          </ac:cxnSpMkLst>
        </pc:cxnChg>
      </pc:sldChg>
      <pc:sldChg chg="addSp delSp modSp mod">
        <pc:chgData name="Phil Gibbons" userId="f619c6e5d38ed7a7" providerId="LiveId" clId="{A08ADA71-D5A4-4448-8F74-F10FA0A8825A}" dt="2020-09-22T13:09:49.395" v="82" actId="478"/>
        <pc:sldMkLst>
          <pc:docMk/>
          <pc:sldMk cId="2412812119" sldId="413"/>
        </pc:sldMkLst>
        <pc:spChg chg="add mod">
          <ac:chgData name="Phil Gibbons" userId="f619c6e5d38ed7a7" providerId="LiveId" clId="{A08ADA71-D5A4-4448-8F74-F10FA0A8825A}" dt="2020-09-22T13:07:06.286" v="72" actId="207"/>
          <ac:spMkLst>
            <pc:docMk/>
            <pc:sldMk cId="2412812119" sldId="413"/>
            <ac:spMk id="15" creationId="{F3F2C4A0-777C-4A85-BCA8-90A9EC88C1BF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16" creationId="{34872867-F8B7-4F45-9F4C-CF6222C435A6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17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18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19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0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1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2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3" creationId="{00000000-0000-0000-0000-000000000000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25" creationId="{AC0C44C5-E89F-45BF-AE6D-7A084D66FC8A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6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7" creationId="{00000000-0000-0000-0000-000000000000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28" creationId="{3EA7F0DE-07F5-4399-8886-F1D24CD36DA8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29" creationId="{15579FCD-AF50-46BB-B3A2-401E976062AF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0" creationId="{5C7DA6F1-9B76-4DA4-8170-594267F27934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1" creationId="{5BF50285-F72E-4C8B-9D11-C823DA4D20E1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2" creationId="{0DB2E36B-0D25-42F5-A6D7-B0CAF3C8844E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3" creationId="{31AB033E-985B-4F6A-B82D-91075CBCF56B}"/>
          </ac:spMkLst>
        </pc:spChg>
        <pc:graphicFrameChg chg="del">
          <ac:chgData name="Phil Gibbons" userId="f619c6e5d38ed7a7" providerId="LiveId" clId="{A08ADA71-D5A4-4448-8F74-F10FA0A8825A}" dt="2020-09-22T13:06:12.490" v="66" actId="478"/>
          <ac:graphicFrameMkLst>
            <pc:docMk/>
            <pc:sldMk cId="2412812119" sldId="413"/>
            <ac:graphicFrameMk id="24" creationId="{00000000-0000-0000-0000-000000000000}"/>
          </ac:graphicFrameMkLst>
        </pc:graphicFrameChg>
        <pc:graphicFrameChg chg="add mod">
          <ac:chgData name="Phil Gibbons" userId="f619c6e5d38ed7a7" providerId="LiveId" clId="{A08ADA71-D5A4-4448-8F74-F10FA0A8825A}" dt="2020-09-22T13:06:28.037" v="67"/>
          <ac:graphicFrameMkLst>
            <pc:docMk/>
            <pc:sldMk cId="2412812119" sldId="413"/>
            <ac:graphicFrameMk id="34" creationId="{6582CEE1-3DA9-4888-B064-C67FAFBF731B}"/>
          </ac:graphicFrameMkLst>
        </pc:graphicFrameChg>
        <pc:picChg chg="add del mod">
          <ac:chgData name="Phil Gibbons" userId="f619c6e5d38ed7a7" providerId="LiveId" clId="{A08ADA71-D5A4-4448-8F74-F10FA0A8825A}" dt="2020-09-22T13:09:49.395" v="82" actId="478"/>
          <ac:picMkLst>
            <pc:docMk/>
            <pc:sldMk cId="2412812119" sldId="413"/>
            <ac:picMk id="35" creationId="{7088CAF4-18C1-49EA-8AFC-482D35B88914}"/>
          </ac:picMkLst>
        </pc:picChg>
        <pc:cxnChg chg="add del mod">
          <ac:chgData name="Phil Gibbons" userId="f619c6e5d38ed7a7" providerId="LiveId" clId="{A08ADA71-D5A4-4448-8F74-F10FA0A8825A}" dt="2020-09-22T13:09:44.825" v="81" actId="478"/>
          <ac:cxnSpMkLst>
            <pc:docMk/>
            <pc:sldMk cId="2412812119" sldId="413"/>
            <ac:cxnSpMk id="36" creationId="{8B8C7D2B-35CE-4008-9AB0-41DEE517B7B7}"/>
          </ac:cxnSpMkLst>
        </pc:cxnChg>
      </pc:sldChg>
      <pc:sldChg chg="modSp mod">
        <pc:chgData name="Phil Gibbons" userId="f619c6e5d38ed7a7" providerId="LiveId" clId="{A08ADA71-D5A4-4448-8F74-F10FA0A8825A}" dt="2020-09-22T13:25:29.162" v="117" actId="2711"/>
        <pc:sldMkLst>
          <pc:docMk/>
          <pc:sldMk cId="2572890997" sldId="418"/>
        </pc:sldMkLst>
        <pc:spChg chg="mod">
          <ac:chgData name="Phil Gibbons" userId="f619c6e5d38ed7a7" providerId="LiveId" clId="{A08ADA71-D5A4-4448-8F74-F10FA0A8825A}" dt="2020-09-22T13:25:29.162" v="117" actId="2711"/>
          <ac:spMkLst>
            <pc:docMk/>
            <pc:sldMk cId="2572890997" sldId="418"/>
            <ac:spMk id="2" creationId="{00000000-0000-0000-0000-000000000000}"/>
          </ac:spMkLst>
        </pc:spChg>
      </pc:sldChg>
      <pc:sldChg chg="modSp add mod">
        <pc:chgData name="Phil Gibbons" userId="f619c6e5d38ed7a7" providerId="LiveId" clId="{A08ADA71-D5A4-4448-8F74-F10FA0A8825A}" dt="2020-09-22T13:11:40.470" v="91" actId="14100"/>
        <pc:sldMkLst>
          <pc:docMk/>
          <pc:sldMk cId="3534412269" sldId="692"/>
        </pc:sldMkLst>
        <pc:spChg chg="mod">
          <ac:chgData name="Phil Gibbons" userId="f619c6e5d38ed7a7" providerId="LiveId" clId="{A08ADA71-D5A4-4448-8F74-F10FA0A8825A}" dt="2020-09-22T13:11:08.070" v="88" actId="20577"/>
          <ac:spMkLst>
            <pc:docMk/>
            <pc:sldMk cId="3534412269" sldId="692"/>
            <ac:spMk id="17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11:11.189" v="89" actId="20577"/>
          <ac:spMkLst>
            <pc:docMk/>
            <pc:sldMk cId="3534412269" sldId="692"/>
            <ac:spMk id="63491" creationId="{00000000-0000-0000-0000-000000000000}"/>
          </ac:spMkLst>
        </pc:spChg>
        <pc:cxnChg chg="mod">
          <ac:chgData name="Phil Gibbons" userId="f619c6e5d38ed7a7" providerId="LiveId" clId="{A08ADA71-D5A4-4448-8F74-F10FA0A8825A}" dt="2020-09-22T13:11:40.470" v="91" actId="14100"/>
          <ac:cxnSpMkLst>
            <pc:docMk/>
            <pc:sldMk cId="3534412269" sldId="692"/>
            <ac:cxnSpMk id="25" creationId="{16946176-4330-4D6F-A2E3-EC5FC0F6CEDC}"/>
          </ac:cxnSpMkLst>
        </pc:cxnChg>
      </pc:sldChg>
      <pc:sldChg chg="add del">
        <pc:chgData name="Phil Gibbons" userId="f619c6e5d38ed7a7" providerId="LiveId" clId="{A08ADA71-D5A4-4448-8F74-F10FA0A8825A}" dt="2020-09-22T13:10:41.805" v="84"/>
        <pc:sldMkLst>
          <pc:docMk/>
          <pc:sldMk cId="2376829994" sldId="693"/>
        </pc:sldMkLst>
      </pc:sldChg>
    </pc:docChg>
  </pc:docChgLst>
  <pc:docChgLst>
    <pc:chgData name="Phil Gibbons" userId="f619c6e5d38ed7a7" providerId="LiveId" clId="{2E72207C-7117-426A-B34D-E2888B62E0E1}"/>
    <pc:docChg chg="custSel addSld delSld modSld sldOrd delMainMaster">
      <pc:chgData name="Phil Gibbons" userId="f619c6e5d38ed7a7" providerId="LiveId" clId="{2E72207C-7117-426A-B34D-E2888B62E0E1}" dt="2021-09-16T03:00:25.783" v="356" actId="14100"/>
      <pc:docMkLst>
        <pc:docMk/>
      </pc:docMkLst>
      <pc:sldChg chg="modSp add del mod">
        <pc:chgData name="Phil Gibbons" userId="f619c6e5d38ed7a7" providerId="LiveId" clId="{2E72207C-7117-426A-B34D-E2888B62E0E1}" dt="2021-09-16T01:49:08.853" v="108" actId="1076"/>
        <pc:sldMkLst>
          <pc:docMk/>
          <pc:sldMk cId="3961089805" sldId="317"/>
        </pc:sldMkLst>
        <pc:spChg chg="mod">
          <ac:chgData name="Phil Gibbons" userId="f619c6e5d38ed7a7" providerId="LiveId" clId="{2E72207C-7117-426A-B34D-E2888B62E0E1}" dt="2021-09-16T01:49:08.853" v="108" actId="1076"/>
          <ac:spMkLst>
            <pc:docMk/>
            <pc:sldMk cId="3961089805" sldId="317"/>
            <ac:spMk id="3" creationId="{AB6A9A9C-F1DA-4BF6-88E7-963CC9B6EC44}"/>
          </ac:spMkLst>
        </pc:spChg>
      </pc:sldChg>
      <pc:sldChg chg="modSp mod">
        <pc:chgData name="Phil Gibbons" userId="f619c6e5d38ed7a7" providerId="LiveId" clId="{2E72207C-7117-426A-B34D-E2888B62E0E1}" dt="2021-09-16T02:29:53.024" v="153" actId="20577"/>
        <pc:sldMkLst>
          <pc:docMk/>
          <pc:sldMk cId="0" sldId="326"/>
        </pc:sldMkLst>
        <pc:spChg chg="mod">
          <ac:chgData name="Phil Gibbons" userId="f619c6e5d38ed7a7" providerId="LiveId" clId="{2E72207C-7117-426A-B34D-E2888B62E0E1}" dt="2021-09-16T02:29:53.024" v="153" actId="20577"/>
          <ac:spMkLst>
            <pc:docMk/>
            <pc:sldMk cId="0" sldId="326"/>
            <ac:spMk id="75780" creationId="{00000000-0000-0000-0000-000000000000}"/>
          </ac:spMkLst>
        </pc:spChg>
      </pc:sldChg>
      <pc:sldChg chg="del">
        <pc:chgData name="Phil Gibbons" userId="f619c6e5d38ed7a7" providerId="LiveId" clId="{2E72207C-7117-426A-B34D-E2888B62E0E1}" dt="2021-09-16T01:45:44.951" v="31" actId="47"/>
        <pc:sldMkLst>
          <pc:docMk/>
          <pc:sldMk cId="0" sldId="335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713034918" sldId="352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538493611" sldId="353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490463907" sldId="354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2481483643" sldId="355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4213697329" sldId="356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1212541759" sldId="357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2748505191" sldId="358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1115016476" sldId="359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1609433227" sldId="360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3200266014" sldId="361"/>
        </pc:sldMkLst>
      </pc:sldChg>
      <pc:sldChg chg="modSp mod">
        <pc:chgData name="Phil Gibbons" userId="f619c6e5d38ed7a7" providerId="LiveId" clId="{2E72207C-7117-426A-B34D-E2888B62E0E1}" dt="2021-09-16T03:00:25.783" v="356" actId="14100"/>
        <pc:sldMkLst>
          <pc:docMk/>
          <pc:sldMk cId="0" sldId="366"/>
        </pc:sldMkLst>
        <pc:spChg chg="mod">
          <ac:chgData name="Phil Gibbons" userId="f619c6e5d38ed7a7" providerId="LiveId" clId="{2E72207C-7117-426A-B34D-E2888B62E0E1}" dt="2021-09-16T03:00:25.783" v="356" actId="14100"/>
          <ac:spMkLst>
            <pc:docMk/>
            <pc:sldMk cId="0" sldId="366"/>
            <ac:spMk id="48132" creationId="{00000000-0000-0000-0000-000000000000}"/>
          </ac:spMkLst>
        </pc:spChg>
      </pc:sldChg>
      <pc:sldChg chg="modSp mod modAnim modNotesTx">
        <pc:chgData name="Phil Gibbons" userId="f619c6e5d38ed7a7" providerId="LiveId" clId="{2E72207C-7117-426A-B34D-E2888B62E0E1}" dt="2021-09-16T02:45:49.620" v="215" actId="20577"/>
        <pc:sldMkLst>
          <pc:docMk/>
          <pc:sldMk cId="2806933157" sldId="370"/>
        </pc:sldMkLst>
        <pc:spChg chg="mod">
          <ac:chgData name="Phil Gibbons" userId="f619c6e5d38ed7a7" providerId="LiveId" clId="{2E72207C-7117-426A-B34D-E2888B62E0E1}" dt="2021-09-16T02:12:06.345" v="134" actId="207"/>
          <ac:spMkLst>
            <pc:docMk/>
            <pc:sldMk cId="2806933157" sldId="370"/>
            <ac:spMk id="7" creationId="{00000000-0000-0000-0000-000000000000}"/>
          </ac:spMkLst>
        </pc:spChg>
      </pc:sldChg>
      <pc:sldChg chg="modNotesTx">
        <pc:chgData name="Phil Gibbons" userId="f619c6e5d38ed7a7" providerId="LiveId" clId="{2E72207C-7117-426A-B34D-E2888B62E0E1}" dt="2021-09-16T02:46:26.202" v="243" actId="20577"/>
        <pc:sldMkLst>
          <pc:docMk/>
          <pc:sldMk cId="3733884737" sldId="371"/>
        </pc:sldMkLst>
      </pc:sldChg>
      <pc:sldChg chg="modNotesTx">
        <pc:chgData name="Phil Gibbons" userId="f619c6e5d38ed7a7" providerId="LiveId" clId="{2E72207C-7117-426A-B34D-E2888B62E0E1}" dt="2021-09-16T02:49:52.246" v="345" actId="20577"/>
        <pc:sldMkLst>
          <pc:docMk/>
          <pc:sldMk cId="3385791463" sldId="384"/>
        </pc:sldMkLst>
      </pc:sldChg>
      <pc:sldChg chg="modSp mod">
        <pc:chgData name="Phil Gibbons" userId="f619c6e5d38ed7a7" providerId="LiveId" clId="{2E72207C-7117-426A-B34D-E2888B62E0E1}" dt="2021-09-16T02:16:38.707" v="148" actId="207"/>
        <pc:sldMkLst>
          <pc:docMk/>
          <pc:sldMk cId="288890821" sldId="397"/>
        </pc:sldMkLst>
        <pc:spChg chg="mod">
          <ac:chgData name="Phil Gibbons" userId="f619c6e5d38ed7a7" providerId="LiveId" clId="{2E72207C-7117-426A-B34D-E2888B62E0E1}" dt="2021-09-16T02:16:38.707" v="148" actId="207"/>
          <ac:spMkLst>
            <pc:docMk/>
            <pc:sldMk cId="288890821" sldId="397"/>
            <ac:spMk id="12292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2:13:49.918" v="137" actId="6549"/>
        <pc:sldMkLst>
          <pc:docMk/>
          <pc:sldMk cId="2880402559" sldId="398"/>
        </pc:sldMkLst>
        <pc:spChg chg="mod">
          <ac:chgData name="Phil Gibbons" userId="f619c6e5d38ed7a7" providerId="LiveId" clId="{2E72207C-7117-426A-B34D-E2888B62E0E1}" dt="2021-09-16T02:13:49.918" v="137" actId="6549"/>
          <ac:spMkLst>
            <pc:docMk/>
            <pc:sldMk cId="2880402559" sldId="398"/>
            <ac:spMk id="7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2:13:42.650" v="136" actId="6549"/>
        <pc:sldMkLst>
          <pc:docMk/>
          <pc:sldMk cId="1198012262" sldId="399"/>
        </pc:sldMkLst>
        <pc:spChg chg="mod">
          <ac:chgData name="Phil Gibbons" userId="f619c6e5d38ed7a7" providerId="LiveId" clId="{2E72207C-7117-426A-B34D-E2888B62E0E1}" dt="2021-09-16T02:13:42.650" v="136" actId="6549"/>
          <ac:spMkLst>
            <pc:docMk/>
            <pc:sldMk cId="1198012262" sldId="399"/>
            <ac:spMk id="7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2:13:29.184" v="135" actId="6549"/>
        <pc:sldMkLst>
          <pc:docMk/>
          <pc:sldMk cId="3435492292" sldId="400"/>
        </pc:sldMkLst>
        <pc:spChg chg="mod">
          <ac:chgData name="Phil Gibbons" userId="f619c6e5d38ed7a7" providerId="LiveId" clId="{2E72207C-7117-426A-B34D-E2888B62E0E1}" dt="2021-09-16T02:13:29.184" v="135" actId="6549"/>
          <ac:spMkLst>
            <pc:docMk/>
            <pc:sldMk cId="3435492292" sldId="400"/>
            <ac:spMk id="7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2:17:09.483" v="151" actId="207"/>
        <pc:sldMkLst>
          <pc:docMk/>
          <pc:sldMk cId="4124350532" sldId="401"/>
        </pc:sldMkLst>
        <pc:spChg chg="mod">
          <ac:chgData name="Phil Gibbons" userId="f619c6e5d38ed7a7" providerId="LiveId" clId="{2E72207C-7117-426A-B34D-E2888B62E0E1}" dt="2021-09-16T02:16:19.739" v="147" actId="20577"/>
          <ac:spMkLst>
            <pc:docMk/>
            <pc:sldMk cId="4124350532" sldId="401"/>
            <ac:spMk id="2" creationId="{00000000-0000-0000-0000-000000000000}"/>
          </ac:spMkLst>
        </pc:spChg>
        <pc:spChg chg="mod">
          <ac:chgData name="Phil Gibbons" userId="f619c6e5d38ed7a7" providerId="LiveId" clId="{2E72207C-7117-426A-B34D-E2888B62E0E1}" dt="2021-09-16T02:17:09.483" v="151" actId="207"/>
          <ac:spMkLst>
            <pc:docMk/>
            <pc:sldMk cId="4124350532" sldId="401"/>
            <ac:spMk id="7" creationId="{00000000-0000-0000-0000-000000000000}"/>
          </ac:spMkLst>
        </pc:spChg>
      </pc:sldChg>
      <pc:sldChg chg="modSp mod">
        <pc:chgData name="Phil Gibbons" userId="f619c6e5d38ed7a7" providerId="LiveId" clId="{2E72207C-7117-426A-B34D-E2888B62E0E1}" dt="2021-09-16T01:45:59.076" v="32" actId="6549"/>
        <pc:sldMkLst>
          <pc:docMk/>
          <pc:sldMk cId="1482835291" sldId="425"/>
        </pc:sldMkLst>
        <pc:spChg chg="mod">
          <ac:chgData name="Phil Gibbons" userId="f619c6e5d38ed7a7" providerId="LiveId" clId="{2E72207C-7117-426A-B34D-E2888B62E0E1}" dt="2021-09-16T01:45:59.076" v="32" actId="6549"/>
          <ac:spMkLst>
            <pc:docMk/>
            <pc:sldMk cId="1482835291" sldId="425"/>
            <ac:spMk id="12292" creationId="{00000000-0000-0000-0000-000000000000}"/>
          </ac:spMkLst>
        </pc:spChg>
      </pc:sldChg>
      <pc:sldChg chg="del">
        <pc:chgData name="Phil Gibbons" userId="f619c6e5d38ed7a7" providerId="LiveId" clId="{2E72207C-7117-426A-B34D-E2888B62E0E1}" dt="2021-09-16T01:47:55.707" v="37" actId="47"/>
        <pc:sldMkLst>
          <pc:docMk/>
          <pc:sldMk cId="2745294754" sldId="427"/>
        </pc:sldMkLst>
      </pc:sldChg>
      <pc:sldChg chg="del">
        <pc:chgData name="Phil Gibbons" userId="f619c6e5d38ed7a7" providerId="LiveId" clId="{2E72207C-7117-426A-B34D-E2888B62E0E1}" dt="2021-09-16T01:46:53.461" v="35" actId="47"/>
        <pc:sldMkLst>
          <pc:docMk/>
          <pc:sldMk cId="2410783943" sldId="731"/>
        </pc:sldMkLst>
      </pc:sldChg>
      <pc:sldChg chg="ord">
        <pc:chgData name="Phil Gibbons" userId="f619c6e5d38ed7a7" providerId="LiveId" clId="{2E72207C-7117-426A-B34D-E2888B62E0E1}" dt="2021-09-16T01:46:38.577" v="34"/>
        <pc:sldMkLst>
          <pc:docMk/>
          <pc:sldMk cId="2301872665" sldId="733"/>
        </pc:sldMkLst>
      </pc:sldChg>
      <pc:sldChg chg="modSp add del mod">
        <pc:chgData name="Phil Gibbons" userId="f619c6e5d38ed7a7" providerId="LiveId" clId="{2E72207C-7117-426A-B34D-E2888B62E0E1}" dt="2021-09-16T01:45:40.985" v="30" actId="20577"/>
        <pc:sldMkLst>
          <pc:docMk/>
          <pc:sldMk cId="0" sldId="734"/>
        </pc:sldMkLst>
        <pc:spChg chg="mod">
          <ac:chgData name="Phil Gibbons" userId="f619c6e5d38ed7a7" providerId="LiveId" clId="{2E72207C-7117-426A-B34D-E2888B62E0E1}" dt="2021-09-16T01:45:40.985" v="30" actId="20577"/>
          <ac:spMkLst>
            <pc:docMk/>
            <pc:sldMk cId="0" sldId="734"/>
            <ac:spMk id="8" creationId="{00000000-0000-0000-0000-000000000000}"/>
          </ac:spMkLst>
        </pc:spChg>
      </pc:sldChg>
      <pc:sldChg chg="modSp add mod">
        <pc:chgData name="Phil Gibbons" userId="f619c6e5d38ed7a7" providerId="LiveId" clId="{2E72207C-7117-426A-B34D-E2888B62E0E1}" dt="2021-09-16T01:48:07.464" v="56" actId="20577"/>
        <pc:sldMkLst>
          <pc:docMk/>
          <pc:sldMk cId="1233805520" sldId="735"/>
        </pc:sldMkLst>
        <pc:spChg chg="mod">
          <ac:chgData name="Phil Gibbons" userId="f619c6e5d38ed7a7" providerId="LiveId" clId="{2E72207C-7117-426A-B34D-E2888B62E0E1}" dt="2021-09-16T01:48:07.464" v="56" actId="20577"/>
          <ac:spMkLst>
            <pc:docMk/>
            <pc:sldMk cId="1233805520" sldId="735"/>
            <ac:spMk id="7" creationId="{00000000-0000-0000-0000-000000000000}"/>
          </ac:spMkLst>
        </pc:spChg>
      </pc:sldChg>
      <pc:sldChg chg="delSp modSp add mod">
        <pc:chgData name="Phil Gibbons" userId="f619c6e5d38ed7a7" providerId="LiveId" clId="{2E72207C-7117-426A-B34D-E2888B62E0E1}" dt="2021-09-16T02:16:50.841" v="149" actId="207"/>
        <pc:sldMkLst>
          <pc:docMk/>
          <pc:sldMk cId="1687578875" sldId="736"/>
        </pc:sldMkLst>
        <pc:spChg chg="del">
          <ac:chgData name="Phil Gibbons" userId="f619c6e5d38ed7a7" providerId="LiveId" clId="{2E72207C-7117-426A-B34D-E2888B62E0E1}" dt="2021-09-16T02:14:37.831" v="139" actId="478"/>
          <ac:spMkLst>
            <pc:docMk/>
            <pc:sldMk cId="1687578875" sldId="736"/>
            <ac:spMk id="2" creationId="{00000000-0000-0000-0000-000000000000}"/>
          </ac:spMkLst>
        </pc:spChg>
        <pc:spChg chg="mod">
          <ac:chgData name="Phil Gibbons" userId="f619c6e5d38ed7a7" providerId="LiveId" clId="{2E72207C-7117-426A-B34D-E2888B62E0E1}" dt="2021-09-16T02:16:50.841" v="149" actId="207"/>
          <ac:spMkLst>
            <pc:docMk/>
            <pc:sldMk cId="1687578875" sldId="736"/>
            <ac:spMk id="7" creationId="{00000000-0000-0000-0000-000000000000}"/>
          </ac:spMkLst>
        </pc:spChg>
      </pc:sldChg>
      <pc:sldMasterChg chg="del delSldLayout">
        <pc:chgData name="Phil Gibbons" userId="f619c6e5d38ed7a7" providerId="LiveId" clId="{2E72207C-7117-426A-B34D-E2888B62E0E1}" dt="2021-09-16T01:47:55.707" v="37" actId="47"/>
        <pc:sldMasterMkLst>
          <pc:docMk/>
          <pc:sldMasterMk cId="3669653732" sldId="2147483721"/>
        </pc:sldMasterMkLst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1694649999" sldId="2147483722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2724224680" sldId="2147483723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2089792971" sldId="2147483724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2531290835" sldId="2147483725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1159582732" sldId="2147483726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660683933" sldId="2147483727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700265074" sldId="2147483728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4259139679" sldId="2147483729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795583403" sldId="2147483730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653222345" sldId="2147483731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1009614912" sldId="2147483732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3340819672" sldId="2147483733"/>
          </pc:sldLayoutMkLst>
        </pc:sldLayoutChg>
        <pc:sldLayoutChg chg="del">
          <pc:chgData name="Phil Gibbons" userId="f619c6e5d38ed7a7" providerId="LiveId" clId="{2E72207C-7117-426A-B34D-E2888B62E0E1}" dt="2021-09-16T01:47:55.707" v="37" actId="47"/>
          <pc:sldLayoutMkLst>
            <pc:docMk/>
            <pc:sldMasterMk cId="3669653732" sldId="2147483721"/>
            <pc:sldLayoutMk cId="2851951673" sldId="2147483734"/>
          </pc:sldLayoutMkLst>
        </pc:sldLayoutChg>
      </pc:sldMasterChg>
    </pc:docChg>
  </pc:docChgLst>
  <pc:docChgLst>
    <pc:chgData name="Phil Gibbons" userId="f619c6e5d38ed7a7" providerId="LiveId" clId="{9F6265F2-261E-4255-95B6-A7B761D31D2B}"/>
    <pc:docChg chg="undo custSel addSld delSld modSld">
      <pc:chgData name="Phil Gibbons" userId="f619c6e5d38ed7a7" providerId="LiveId" clId="{9F6265F2-261E-4255-95B6-A7B761D31D2B}" dt="2018-09-18T02:41:07.543" v="187"/>
      <pc:docMkLst>
        <pc:docMk/>
      </pc:docMkLst>
      <pc:sldChg chg="modSp">
        <pc:chgData name="Phil Gibbons" userId="f619c6e5d38ed7a7" providerId="LiveId" clId="{9F6265F2-261E-4255-95B6-A7B761D31D2B}" dt="2018-09-18T02:35:25.860" v="141" actId="1038"/>
        <pc:sldMkLst>
          <pc:docMk/>
          <pc:sldMk cId="0" sldId="328"/>
        </pc:sldMkLst>
        <pc:spChg chg="mod">
          <ac:chgData name="Phil Gibbons" userId="f619c6e5d38ed7a7" providerId="LiveId" clId="{9F6265F2-261E-4255-95B6-A7B761D31D2B}" dt="2018-09-18T02:35:25.860" v="141" actId="1038"/>
          <ac:spMkLst>
            <pc:docMk/>
            <pc:sldMk cId="0" sldId="328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2:56:51.625" v="6" actId="20577"/>
        <pc:sldMkLst>
          <pc:docMk/>
          <pc:sldMk cId="0" sldId="335"/>
        </pc:sldMkLst>
        <pc:spChg chg="mod">
          <ac:chgData name="Phil Gibbons" userId="f619c6e5d38ed7a7" providerId="LiveId" clId="{9F6265F2-261E-4255-95B6-A7B761D31D2B}" dt="2018-09-17T22:56:51.625" v="6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3:11:42.845" v="10" actId="20577"/>
        <pc:sldMkLst>
          <pc:docMk/>
          <pc:sldMk cId="3475169628" sldId="372"/>
        </pc:sldMkLst>
        <pc:spChg chg="mod">
          <ac:chgData name="Phil Gibbons" userId="f619c6e5d38ed7a7" providerId="LiveId" clId="{9F6265F2-261E-4255-95B6-A7B761D31D2B}" dt="2018-09-17T23:11:42.845" v="10" actId="20577"/>
          <ac:spMkLst>
            <pc:docMk/>
            <pc:sldMk cId="3475169628" sldId="372"/>
            <ac:spMk id="27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36:59.792" v="150" actId="20577"/>
        <pc:sldMkLst>
          <pc:docMk/>
          <pc:sldMk cId="3747545878" sldId="393"/>
        </pc:sldMkLst>
        <pc:graphicFrameChg chg="modGraphic">
          <ac:chgData name="Phil Gibbons" userId="f619c6e5d38ed7a7" providerId="LiveId" clId="{9F6265F2-261E-4255-95B6-A7B761D31D2B}" dt="2018-09-18T02:36:59.792" v="150" actId="20577"/>
          <ac:graphicFrameMkLst>
            <pc:docMk/>
            <pc:sldMk cId="3747545878" sldId="393"/>
            <ac:graphicFrameMk id="20" creationId="{00000000-0000-0000-0000-000000000000}"/>
          </ac:graphicFrameMkLst>
        </pc:graphicFrameChg>
      </pc:sldChg>
      <pc:sldChg chg="modSp">
        <pc:chgData name="Phil Gibbons" userId="f619c6e5d38ed7a7" providerId="LiveId" clId="{9F6265F2-261E-4255-95B6-A7B761D31D2B}" dt="2018-09-18T02:38:33.667" v="186" actId="1038"/>
        <pc:sldMkLst>
          <pc:docMk/>
          <pc:sldMk cId="817057790" sldId="396"/>
        </pc:sldMkLst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0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1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2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8:33.667" v="186" actId="1038"/>
          <ac:spMkLst>
            <pc:docMk/>
            <pc:sldMk cId="817057790" sldId="396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1:59:07.378" v="24" actId="20577"/>
        <pc:sldMkLst>
          <pc:docMk/>
          <pc:sldMk cId="899641772" sldId="411"/>
        </pc:sldMkLst>
        <pc:spChg chg="mod">
          <ac:chgData name="Phil Gibbons" userId="f619c6e5d38ed7a7" providerId="LiveId" clId="{9F6265F2-261E-4255-95B6-A7B761D31D2B}" dt="2018-09-18T01:59:07.378" v="24" actId="20577"/>
          <ac:spMkLst>
            <pc:docMk/>
            <pc:sldMk cId="899641772" sldId="411"/>
            <ac:spMk id="2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2:28.935" v="60" actId="1036"/>
        <pc:sldMkLst>
          <pc:docMk/>
          <pc:sldMk cId="2261537001" sldId="415"/>
        </pc:sldMkLst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5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7:37.288" v="77" actId="20577"/>
        <pc:sldMkLst>
          <pc:docMk/>
          <pc:sldMk cId="3205499414" sldId="416"/>
        </pc:sldMkLst>
        <pc:spChg chg="mod">
          <ac:chgData name="Phil Gibbons" userId="f619c6e5d38ed7a7" providerId="LiveId" clId="{9F6265F2-261E-4255-95B6-A7B761D31D2B}" dt="2018-09-18T02:27:37.288" v="77" actId="20577"/>
          <ac:spMkLst>
            <pc:docMk/>
            <pc:sldMk cId="3205499414" sldId="416"/>
            <ac:spMk id="2" creationId="{00000000-0000-0000-0000-000000000000}"/>
          </ac:spMkLst>
        </pc:spChg>
      </pc:sldChg>
      <pc:sldChg chg="addSp delSp modSp">
        <pc:chgData name="Phil Gibbons" userId="f619c6e5d38ed7a7" providerId="LiveId" clId="{9F6265F2-261E-4255-95B6-A7B761D31D2B}" dt="2018-09-18T02:28:01.742" v="81"/>
        <pc:sldMkLst>
          <pc:docMk/>
          <pc:sldMk cId="1526351269" sldId="417"/>
        </pc:sldMkLst>
        <pc:spChg chg="del mod">
          <ac:chgData name="Phil Gibbons" userId="f619c6e5d38ed7a7" providerId="LiveId" clId="{9F6265F2-261E-4255-95B6-A7B761D31D2B}" dt="2018-09-18T02:27:54.764" v="80" actId="478"/>
          <ac:spMkLst>
            <pc:docMk/>
            <pc:sldMk cId="1526351269" sldId="417"/>
            <ac:spMk id="2" creationId="{00000000-0000-0000-0000-000000000000}"/>
          </ac:spMkLst>
        </pc:spChg>
        <pc:spChg chg="add del">
          <ac:chgData name="Phil Gibbons" userId="f619c6e5d38ed7a7" providerId="LiveId" clId="{9F6265F2-261E-4255-95B6-A7B761D31D2B}" dt="2018-09-18T02:27:50.873" v="79"/>
          <ac:spMkLst>
            <pc:docMk/>
            <pc:sldMk cId="1526351269" sldId="417"/>
            <ac:spMk id="16" creationId="{897FA1A8-29D4-4930-82C7-0DAB967EB4A4}"/>
          </ac:spMkLst>
        </pc:spChg>
        <pc:spChg chg="add">
          <ac:chgData name="Phil Gibbons" userId="f619c6e5d38ed7a7" providerId="LiveId" clId="{9F6265F2-261E-4255-95B6-A7B761D31D2B}" dt="2018-09-18T02:28:01.742" v="81"/>
          <ac:spMkLst>
            <pc:docMk/>
            <pc:sldMk cId="1526351269" sldId="417"/>
            <ac:spMk id="25" creationId="{CB1C85D7-2700-4749-A790-875B4BD121BD}"/>
          </ac:spMkLst>
        </pc:spChg>
      </pc:sldChg>
      <pc:sldChg chg="modSp">
        <pc:chgData name="Phil Gibbons" userId="f619c6e5d38ed7a7" providerId="LiveId" clId="{9F6265F2-261E-4255-95B6-A7B761D31D2B}" dt="2018-09-18T02:31:11.654" v="137" actId="1076"/>
        <pc:sldMkLst>
          <pc:docMk/>
          <pc:sldMk cId="2572890997" sldId="418"/>
        </pc:sldMkLst>
        <pc:spChg chg="mod">
          <ac:chgData name="Phil Gibbons" userId="f619c6e5d38ed7a7" providerId="LiveId" clId="{9F6265F2-261E-4255-95B6-A7B761D31D2B}" dt="2018-09-18T02:31:11.654" v="137" actId="1076"/>
          <ac:spMkLst>
            <pc:docMk/>
            <pc:sldMk cId="2572890997" sldId="418"/>
            <ac:spMk id="2" creationId="{00000000-0000-0000-0000-000000000000}"/>
          </ac:spMkLst>
        </pc:spChg>
      </pc:sldChg>
      <pc:sldChg chg="del">
        <pc:chgData name="Phil Gibbons" userId="f619c6e5d38ed7a7" providerId="LiveId" clId="{9F6265F2-261E-4255-95B6-A7B761D31D2B}" dt="2018-09-18T02:19:56.991" v="25" actId="2696"/>
        <pc:sldMkLst>
          <pc:docMk/>
          <pc:sldMk cId="2215318350" sldId="423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2575910912" sldId="423"/>
        </pc:sldMkLst>
      </pc:sldChg>
      <pc:sldChg chg="del">
        <pc:chgData name="Phil Gibbons" userId="f619c6e5d38ed7a7" providerId="LiveId" clId="{9F6265F2-261E-4255-95B6-A7B761D31D2B}" dt="2018-09-18T02:19:56.991" v="26" actId="2696"/>
        <pc:sldMkLst>
          <pc:docMk/>
          <pc:sldMk cId="994360824" sldId="424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3574492403" sldId="424"/>
        </pc:sldMkLst>
      </pc:sldChg>
      <pc:sldChg chg="add">
        <pc:chgData name="Phil Gibbons" userId="f619c6e5d38ed7a7" providerId="LiveId" clId="{9F6265F2-261E-4255-95B6-A7B761D31D2B}" dt="2018-09-18T02:41:07.543" v="187"/>
        <pc:sldMkLst>
          <pc:docMk/>
          <pc:sldMk cId="1836215328" sldId="689"/>
        </pc:sldMkLst>
      </pc:sldChg>
    </pc:docChg>
  </pc:docChgLst>
  <pc:docChgLst>
    <pc:chgData name="Phil Gibbons" userId="f619c6e5d38ed7a7" providerId="LiveId" clId="{18A90531-99A9-4724-8A70-7A53DA2377E4}"/>
    <pc:docChg chg="custSel addSld delSld modSld">
      <pc:chgData name="Phil Gibbons" userId="f619c6e5d38ed7a7" providerId="LiveId" clId="{18A90531-99A9-4724-8A70-7A53DA2377E4}" dt="2018-09-13T20:23:21.145" v="8" actId="2696"/>
      <pc:docMkLst>
        <pc:docMk/>
      </pc:docMkLst>
      <pc:sldChg chg="delSp modSp">
        <pc:chgData name="Phil Gibbons" userId="f619c6e5d38ed7a7" providerId="LiveId" clId="{18A90531-99A9-4724-8A70-7A53DA2377E4}" dt="2018-09-13T20:21:53.616" v="4" actId="478"/>
        <pc:sldMkLst>
          <pc:docMk/>
          <pc:sldMk cId="0" sldId="335"/>
        </pc:sldMkLst>
        <pc:spChg chg="del">
          <ac:chgData name="Phil Gibbons" userId="f619c6e5d38ed7a7" providerId="LiveId" clId="{18A90531-99A9-4724-8A70-7A53DA2377E4}" dt="2018-09-13T20:21:53.616" v="4" actId="478"/>
          <ac:spMkLst>
            <pc:docMk/>
            <pc:sldMk cId="0" sldId="335"/>
            <ac:spMk id="8196" creationId="{00000000-0000-0000-0000-000000000000}"/>
          </ac:spMkLst>
        </pc:spChg>
        <pc:spChg chg="mod">
          <ac:chgData name="Phil Gibbons" userId="f619c6e5d38ed7a7" providerId="LiveId" clId="{18A90531-99A9-4724-8A70-7A53DA2377E4}" dt="2018-09-13T20:21:50.288" v="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add del modTransition">
        <pc:chgData name="Phil Gibbons" userId="f619c6e5d38ed7a7" providerId="LiveId" clId="{18A90531-99A9-4724-8A70-7A53DA2377E4}" dt="2018-09-13T20:23:15.570" v="7"/>
        <pc:sldMkLst>
          <pc:docMk/>
          <pc:sldMk cId="2745294754" sldId="4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4245-4571-4C90-8BD5-DFDBDCB8E868}" type="datetimeFigureOut">
              <a:rPr lang="en-US" smtClean="0"/>
              <a:pPr/>
              <a:t>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85A2-FA6A-46DD-B3E5-15C95E45F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~half the slides are for the “Managing local data</a:t>
            </a:r>
            <a:r>
              <a:rPr lang="en-US"/>
              <a:t>”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6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call_incr2 differs from </a:t>
            </a:r>
            <a:r>
              <a:rPr lang="en-US" dirty="0" err="1"/>
              <a:t>call_incr</a:t>
            </a:r>
            <a:r>
              <a:rPr lang="en-US" dirty="0"/>
              <a:t> that we saw earlier, in returning x+v2 instead of v1+v2.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7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</a:t>
            </a:r>
            <a:r>
              <a:rPr lang="en-US" dirty="0" err="1"/>
              <a:t>callee</a:t>
            </a:r>
            <a:r>
              <a:rPr lang="en-US" dirty="0"/>
              <a:t>, must save %</a:t>
            </a:r>
            <a:r>
              <a:rPr lang="en-US" dirty="0" err="1"/>
              <a:t>rbx</a:t>
            </a:r>
            <a:r>
              <a:rPr lang="en-US" dirty="0"/>
              <a:t> (to stack)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 is x;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incr</a:t>
            </a:r>
            <a:r>
              <a:rPr lang="en-US" dirty="0"/>
              <a:t>() used </a:t>
            </a:r>
            <a:r>
              <a:rPr lang="en-US" dirty="0" err="1"/>
              <a:t>rbx</a:t>
            </a:r>
            <a:r>
              <a:rPr lang="en-US" dirty="0"/>
              <a:t>, it had to restore call_incr2()’s </a:t>
            </a:r>
            <a:r>
              <a:rPr lang="en-US" dirty="0" err="1"/>
              <a:t>rbx</a:t>
            </a:r>
            <a:r>
              <a:rPr lang="en-US" dirty="0"/>
              <a:t> value before returning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5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we saved %</a:t>
            </a:r>
            <a:r>
              <a:rPr lang="en-US" dirty="0" err="1"/>
              <a:t>rbx</a:t>
            </a:r>
            <a:r>
              <a:rPr lang="en-US" dirty="0"/>
              <a:t> onto stack earlier.  Need to restore.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2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up 0 return, test </a:t>
            </a:r>
            <a:r>
              <a:rPr lang="en-US" dirty="0" err="1"/>
              <a:t>rdi</a:t>
            </a:r>
            <a:r>
              <a:rPr lang="en-US" dirty="0"/>
              <a:t> for 0, jump to L6.  </a:t>
            </a:r>
            <a:r>
              <a:rPr lang="en-US" dirty="0" err="1"/>
              <a:t>rep;ret</a:t>
            </a:r>
            <a:r>
              <a:rPr lang="en-US" dirty="0"/>
              <a:t> -&gt; no-op padding that is more efficient than actual </a:t>
            </a:r>
            <a:r>
              <a:rPr lang="en-US" dirty="0" err="1"/>
              <a:t>nop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6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x into </a:t>
            </a:r>
            <a:r>
              <a:rPr lang="en-US" dirty="0" err="1"/>
              <a:t>rbx</a:t>
            </a:r>
            <a:r>
              <a:rPr lang="en-US" dirty="0"/>
              <a:t>; (safe – callee-saved) and with 1 to get addend, shift </a:t>
            </a:r>
            <a:r>
              <a:rPr lang="en-US" dirty="0" err="1"/>
              <a:t>rdi</a:t>
            </a:r>
            <a:r>
              <a:rPr lang="en-US" dirty="0"/>
              <a:t> to make new arg.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dirty="0" err="1"/>
              <a:t>rbx</a:t>
            </a:r>
            <a:r>
              <a:rPr lang="en-US" dirty="0"/>
              <a:t> is save because the </a:t>
            </a:r>
            <a:r>
              <a:rPr lang="en-US" dirty="0" err="1"/>
              <a:t>callee</a:t>
            </a:r>
            <a:r>
              <a:rPr lang="en-US" dirty="0"/>
              <a:t> had to restore it before returning.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r8, r9, stack</a:t>
            </a:r>
          </a:p>
          <a:p>
            <a:r>
              <a:rPr lang="en-US" dirty="0"/>
              <a:t>2)rdi,rsi,rdx,rcx,r8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students what’s needed, before revealing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cover in detail shortly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0x120-0x118 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 outer =&gt; </a:t>
            </a:r>
            <a:r>
              <a:rPr lang="en-US" dirty="0" err="1"/>
              <a:t>x,y</a:t>
            </a:r>
            <a:r>
              <a:rPr lang="en-US" dirty="0"/>
              <a:t>; </a:t>
            </a:r>
            <a:r>
              <a:rPr lang="en-US" dirty="0" err="1"/>
              <a:t>rdi,rsi</a:t>
            </a:r>
            <a:r>
              <a:rPr lang="en-US" dirty="0"/>
              <a:t> inner =&gt; </a:t>
            </a:r>
            <a:r>
              <a:rPr lang="en-US" dirty="0" err="1"/>
              <a:t>a,b</a:t>
            </a:r>
            <a:r>
              <a:rPr lang="en-US" dirty="0"/>
              <a:t>.  Change names without moving data.</a:t>
            </a:r>
          </a:p>
          <a:p>
            <a:r>
              <a:rPr lang="en-US" dirty="0"/>
              <a:t>Mov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 =&gt; defer until caller/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rbp</a:t>
            </a:r>
            <a:r>
              <a:rPr lang="en-US" dirty="0"/>
              <a:t> not optional? Variable arity argument passing – need to track extents of </a:t>
            </a:r>
            <a:r>
              <a:rPr lang="en-US" dirty="0" err="1"/>
              <a:t>args</a:t>
            </a:r>
            <a:r>
              <a:rPr lang="en-US" dirty="0"/>
              <a:t> on stack to allow deallocation during tear-down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unused bytes? Could be alignment.  Or space to spill something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Leaq</a:t>
            </a:r>
            <a:r>
              <a:rPr lang="en-US" dirty="0"/>
              <a:t>: stash known address of “15213” for use in function.  Will be safely there until return to </a:t>
            </a:r>
            <a:r>
              <a:rPr lang="en-US" dirty="0" err="1"/>
              <a:t>call_incr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773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63103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7968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688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5647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95630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9914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915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5520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52816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1572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0320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4495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 to return point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Return value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875788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Deallocate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Machine instructions implement the mechanisms, but the choices are determined by designers.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These choices make up the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Binary Interface (ABI)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3505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r>
              <a:rPr lang="en-US" dirty="0"/>
              <a:t>Grows toward lower addresses</a:t>
            </a:r>
          </a:p>
          <a:p>
            <a:endParaRPr lang="en-US" dirty="0"/>
          </a:p>
          <a:p>
            <a:r>
              <a:rPr lang="en-US" dirty="0"/>
              <a:t>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lowest  stack address</a:t>
            </a:r>
          </a:p>
          <a:p>
            <a:pPr marL="552450" lvl="1"/>
            <a:r>
              <a:rPr lang="en-US" dirty="0"/>
              <a:t>address of “top” element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59766" y="1655413"/>
            <a:ext cx="6791381" cy="4492625"/>
            <a:chOff x="0" y="288"/>
            <a:chExt cx="4277" cy="283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2350"/>
              <a:ext cx="1659" cy="28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418" y="1824"/>
              <a:ext cx="0" cy="8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3479" y="1915"/>
              <a:ext cx="798" cy="120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Stack Grows</a:t>
              </a:r>
              <a:endParaRPr lang="en-US" dirty="0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Down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(toward lower addresses)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rot="10800000" flipH="1">
              <a:off x="3418" y="432"/>
              <a:ext cx="0" cy="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Increasing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Addresses</a:t>
              </a:r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2048" y="268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1872" y="288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>
              <a:off x="2288" y="199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6037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524926" y="1555751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730751" cy="968375"/>
            <a:chOff x="59" y="0"/>
            <a:chExt cx="2980" cy="610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58" y="33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/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691063" cy="1287463"/>
            <a:chOff x="59" y="0"/>
            <a:chExt cx="2955" cy="811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33" y="531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05122 0.25185 L 0.09636 0.35764 L 0.09514 0.52338 L 0.24271 0.4763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797425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77693" y="5367198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5255E48-EB03-4816-A817-1DBFC5F35A12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3641431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593" y="4797425"/>
            <a:ext cx="3079207" cy="369332"/>
            <a:chOff x="2559593" y="4797425"/>
            <a:chExt cx="3079207" cy="369332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>
              <a:off x="5130800" y="5029200"/>
              <a:ext cx="5080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2559593" y="4797425"/>
              <a:ext cx="2539457" cy="36933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4"/>
          <p:cNvSpPr>
            <a:spLocks/>
          </p:cNvSpPr>
          <p:nvPr/>
        </p:nvSpPr>
        <p:spPr bwMode="auto">
          <a:xfrm>
            <a:off x="5392738" y="4706938"/>
            <a:ext cx="282575" cy="32385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+8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 rot="10800000" flipH="1">
            <a:off x="5040313" y="4791076"/>
            <a:ext cx="368300" cy="190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116827" y="339647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1E6DD8B-A023-484A-9CB8-6D8B774C14F6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8751E-6 L 5E-6 -0.0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7370" y="1745877"/>
            <a:ext cx="8411135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III: Procedures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6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</a:t>
            </a:r>
            <a:r>
              <a:rPr lang="en-US" sz="2000" b="0">
                <a:latin typeface="+mn-lt"/>
              </a:rPr>
              <a:t>, </a:t>
            </a:r>
            <a:r>
              <a:rPr lang="en-US" sz="2000">
                <a:latin typeface="+mn-lt"/>
              </a:rPr>
              <a:t>Feb 2, 2023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/>
              <a:t>(usually a </a:t>
            </a:r>
            <a:r>
              <a:rPr lang="en-US" dirty="0"/>
              <a:t>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4693525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461750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529323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 memory doesn’t change,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the value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6EFD4F1-5698-40E8-86FC-42E752902BE8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6A13F9B-2838-4E0A-9CE8-0F8BFF2F98F1}"/>
              </a:ext>
            </a:extLst>
          </p:cNvPr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39CC9290-FA29-4445-9E40-1D97850D8A9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</p:spPr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mult2(long a, long b)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400540: push   %rbx		# Save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40054c: pop    %rbx		# Restore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40054d: retq			# Return</a:t>
            </a:r>
          </a:p>
        </p:txBody>
      </p:sp>
    </p:spTree>
    <p:extLst>
      <p:ext uri="{BB962C8B-B14F-4D97-AF65-F5344CB8AC3E}">
        <p14:creationId xmlns:p14="http://schemas.microsoft.com/office/powerpoint/2010/main" val="37338847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Control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 stack to support procedure call and return</a:t>
            </a:r>
          </a:p>
          <a:p>
            <a:r>
              <a:rPr lang="en-US" dirty="0">
                <a:solidFill>
                  <a:srgbClr val="980002"/>
                </a:solidFill>
              </a:rPr>
              <a:t>Procedure call: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Push return address on stack</a:t>
            </a:r>
          </a:p>
          <a:p>
            <a:pPr marL="552450" lvl="1"/>
            <a:r>
              <a:rPr lang="en-US" dirty="0"/>
              <a:t>Jump to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label</a:t>
            </a:r>
            <a:endParaRPr lang="en-US" dirty="0"/>
          </a:p>
          <a:p>
            <a:r>
              <a:rPr lang="en-US" dirty="0"/>
              <a:t>Return address:</a:t>
            </a:r>
          </a:p>
          <a:p>
            <a:pPr marL="552450" lvl="1"/>
            <a:r>
              <a:rPr lang="en-US" dirty="0"/>
              <a:t>Address of the next instruction right after call</a:t>
            </a:r>
          </a:p>
          <a:p>
            <a:pPr marL="552450" lvl="1"/>
            <a:r>
              <a:rPr lang="en-US" dirty="0"/>
              <a:t>Example from disassembly</a:t>
            </a:r>
          </a:p>
          <a:p>
            <a:r>
              <a:rPr lang="en-US" dirty="0">
                <a:solidFill>
                  <a:srgbClr val="980002"/>
                </a:solidFill>
              </a:rPr>
              <a:t>Procedure return: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Pop address from stack</a:t>
            </a:r>
          </a:p>
          <a:p>
            <a:pPr marL="552450" lvl="1"/>
            <a:r>
              <a:rPr lang="en-US" dirty="0"/>
              <a:t>Jump to address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#1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0x400544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4751696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#2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0x400550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0417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#3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0x400557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23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26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7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376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#4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3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66256581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Illustrations of Recursion &amp; Pointers</a:t>
            </a:r>
          </a:p>
        </p:txBody>
      </p:sp>
    </p:spTree>
    <p:extLst>
      <p:ext uri="{BB962C8B-B14F-4D97-AF65-F5344CB8AC3E}">
        <p14:creationId xmlns:p14="http://schemas.microsoft.com/office/powerpoint/2010/main" val="11031544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Data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6 integer arguments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5791199"/>
            <a:ext cx="4041775" cy="334963"/>
          </a:xfrm>
        </p:spPr>
        <p:txBody>
          <a:bodyPr/>
          <a:lstStyle/>
          <a:p>
            <a:r>
              <a:rPr lang="en-US" dirty="0"/>
              <a:t>Only allocate stack space when needed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7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8</a:t>
              </a: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n</a:t>
              </a: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504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BDA3-EC9A-46B4-90DA-B013C078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struggling with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5303-2BE0-4535-A001-331E1060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3 of the textbook is your friend</a:t>
            </a:r>
          </a:p>
          <a:p>
            <a:pPr lvl="1"/>
            <a:r>
              <a:rPr lang="en-US" dirty="0"/>
              <a:t>More detailed explanations of everything in these lectures</a:t>
            </a:r>
          </a:p>
          <a:p>
            <a:pPr lvl="1"/>
            <a:r>
              <a:rPr lang="en-US" dirty="0"/>
              <a:t>Work through the practice problems</a:t>
            </a:r>
          </a:p>
          <a:p>
            <a:pPr lvl="1"/>
            <a:r>
              <a:rPr lang="en-US" dirty="0"/>
              <a:t>Ask for help with the practice problems</a:t>
            </a:r>
          </a:p>
          <a:p>
            <a:pPr lvl="1"/>
            <a:r>
              <a:rPr lang="en-US" dirty="0"/>
              <a:t>Today’s lecture will take us to the end of 3.7</a:t>
            </a:r>
          </a:p>
          <a:p>
            <a:pPr lvl="1"/>
            <a:endParaRPr lang="en-US" dirty="0"/>
          </a:p>
          <a:p>
            <a:r>
              <a:rPr lang="en-US" dirty="0"/>
              <a:t>Lots of tips, tricks, and guides have been posted on Piazza</a:t>
            </a:r>
          </a:p>
          <a:p>
            <a:r>
              <a:rPr lang="en-US" dirty="0"/>
              <a:t>Talk it out with a friend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in general” is an OK discussion to have; not an AIV</a:t>
            </a:r>
          </a:p>
          <a:p>
            <a:pPr lvl="1"/>
            <a:r>
              <a:rPr lang="en-US" dirty="0"/>
              <a:t>“Help me understand what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*.L32(,%rdx,8)</a:t>
            </a:r>
            <a:r>
              <a:rPr lang="en-US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does </a:t>
            </a:r>
            <a:r>
              <a:rPr lang="en-US" i="1" dirty="0"/>
              <a:t>in phase 8 of this binary bomb</a:t>
            </a:r>
            <a:r>
              <a:rPr lang="en-US" dirty="0"/>
              <a:t>”, on the other hand, </a:t>
            </a:r>
            <a:r>
              <a:rPr lang="en-US" i="1" dirty="0"/>
              <a:t>is</a:t>
            </a:r>
            <a:r>
              <a:rPr lang="en-US" dirty="0"/>
              <a:t> an AIV</a:t>
            </a:r>
          </a:p>
          <a:p>
            <a:pPr lvl="1"/>
            <a:r>
              <a:rPr lang="en-US" dirty="0"/>
              <a:t>If you haven’t got a friend handy, try a rubber duck. Really!</a:t>
            </a:r>
          </a:p>
        </p:txBody>
      </p:sp>
    </p:spTree>
    <p:extLst>
      <p:ext uri="{BB962C8B-B14F-4D97-AF65-F5344CB8AC3E}">
        <p14:creationId xmlns:p14="http://schemas.microsoft.com/office/powerpoint/2010/main" val="230187266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a, long b)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y, long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a in %rdi, b in %rsi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s in %rax</a:t>
            </a:r>
            <a:endParaRPr lang="ro-R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x in %rdi, y in %rsi, dest in %rdx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t in %rax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657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Stack-Based Languages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Languages that support recursion</a:t>
            </a:r>
          </a:p>
          <a:p>
            <a:pPr marL="552450" lvl="1"/>
            <a:r>
              <a:rPr lang="en-US" dirty="0"/>
              <a:t>e.g., C, Pascal, Java</a:t>
            </a:r>
          </a:p>
          <a:p>
            <a:pPr marL="552450" lvl="1"/>
            <a:r>
              <a:rPr lang="en-US" dirty="0"/>
              <a:t>Code must be “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Reentrant</a:t>
            </a:r>
            <a:r>
              <a:rPr lang="en-US" dirty="0"/>
              <a:t>”</a:t>
            </a:r>
          </a:p>
          <a:p>
            <a:pPr marL="838200" lvl="2"/>
            <a:r>
              <a:rPr lang="en-US" dirty="0"/>
              <a:t>Multiple simultaneous instantiations of single procedure</a:t>
            </a:r>
          </a:p>
          <a:p>
            <a:pPr marL="552450" lvl="1"/>
            <a:r>
              <a:rPr lang="en-US" dirty="0"/>
              <a:t>Need some place to store state of each instantiation</a:t>
            </a:r>
          </a:p>
          <a:p>
            <a:pPr marL="838200" lvl="2"/>
            <a:r>
              <a:rPr lang="en-US" dirty="0"/>
              <a:t>Arguments</a:t>
            </a:r>
          </a:p>
          <a:p>
            <a:pPr marL="838200" lvl="2"/>
            <a:r>
              <a:rPr lang="en-US" dirty="0"/>
              <a:t>Local variables</a:t>
            </a:r>
          </a:p>
          <a:p>
            <a:pPr marL="838200" lvl="2"/>
            <a:r>
              <a:rPr lang="en-US" dirty="0"/>
              <a:t>Return address</a:t>
            </a:r>
          </a:p>
          <a:p>
            <a:r>
              <a:rPr lang="en-US" dirty="0"/>
              <a:t>Stack discipline</a:t>
            </a:r>
          </a:p>
          <a:p>
            <a:pPr marL="552450" lvl="1"/>
            <a:r>
              <a:rPr lang="en-US" dirty="0"/>
              <a:t>State for given procedure needed for limited time</a:t>
            </a:r>
          </a:p>
          <a:p>
            <a:pPr marL="838200" lvl="2"/>
            <a:r>
              <a:rPr lang="en-US" dirty="0"/>
              <a:t>From when called to when return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returns before caller does</a:t>
            </a:r>
          </a:p>
          <a:p>
            <a:r>
              <a:rPr lang="en-US" dirty="0"/>
              <a:t>Stack allocated in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Frames</a:t>
            </a:r>
            <a:endParaRPr lang="en-US" dirty="0"/>
          </a:p>
          <a:p>
            <a:pPr marL="552450" lvl="1"/>
            <a:r>
              <a:rPr lang="en-US" dirty="0"/>
              <a:t>state for single procedure instantiation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E3F23539-90F0-47A8-B916-B1099C321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4" y="3352432"/>
            <a:ext cx="3270219" cy="283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Call Chain Example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7096125" y="19050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7096125" y="25908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7085013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096125" y="3962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7096125" y="4724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6848475" y="1066800"/>
            <a:ext cx="102076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Example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 Chain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762875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3505200" y="5715000"/>
            <a:ext cx="2908300" cy="368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Procedure 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()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is recursive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535737" y="2271713"/>
            <a:ext cx="71755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019550" y="2084388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 Frames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ln/>
        </p:spPr>
        <p:txBody>
          <a:bodyPr/>
          <a:lstStyle/>
          <a:p>
            <a:r>
              <a:rPr lang="en-US" dirty="0"/>
              <a:t>Contents</a:t>
            </a:r>
          </a:p>
          <a:p>
            <a:pPr marL="552450" lvl="1"/>
            <a:r>
              <a:rPr lang="en-US" dirty="0"/>
              <a:t>Return information</a:t>
            </a:r>
          </a:p>
          <a:p>
            <a:pPr marL="552450" lvl="1"/>
            <a:r>
              <a:rPr lang="en-US" dirty="0"/>
              <a:t>Local storage (if needed)</a:t>
            </a:r>
          </a:p>
          <a:p>
            <a:pPr marL="552450" lvl="1"/>
            <a:r>
              <a:rPr lang="en-US" dirty="0"/>
              <a:t>Temporary space (if needed)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Management</a:t>
            </a:r>
          </a:p>
          <a:p>
            <a:pPr marL="552450" lvl="1"/>
            <a:r>
              <a:rPr lang="en-US" dirty="0"/>
              <a:t>Space allocated when enter procedure</a:t>
            </a:r>
          </a:p>
          <a:p>
            <a:pPr marL="838200" lvl="2"/>
            <a:r>
              <a:rPr lang="en-US" dirty="0"/>
              <a:t>“Set-up” code</a:t>
            </a:r>
          </a:p>
          <a:p>
            <a:pPr marL="838200" lvl="2"/>
            <a:r>
              <a:rPr lang="en-US" dirty="0"/>
              <a:t>Includes push by </a:t>
            </a:r>
            <a:r>
              <a:rPr lang="en-US" b="1" dirty="0">
                <a:latin typeface="Courier New"/>
                <a:cs typeface="Courier New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 err="1"/>
              <a:t>Deallocated</a:t>
            </a:r>
            <a:r>
              <a:rPr lang="en-US" dirty="0"/>
              <a:t> when return</a:t>
            </a:r>
          </a:p>
          <a:p>
            <a:pPr marL="838200" lvl="2"/>
            <a:r>
              <a:rPr lang="en-US" dirty="0"/>
              <a:t>“Tear-down” code</a:t>
            </a:r>
          </a:p>
          <a:p>
            <a:pPr marL="838200" lvl="2"/>
            <a:r>
              <a:rPr lang="en-US" dirty="0"/>
              <a:t>Includes pop by </a:t>
            </a:r>
            <a:r>
              <a:rPr lang="en-US" b="1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545262" y="3641725"/>
            <a:ext cx="7175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4068762" y="3452813"/>
            <a:ext cx="2438400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262812" y="3892550"/>
            <a:ext cx="1557338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3245"/>
              </p:ext>
            </p:extLst>
          </p:nvPr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Previous Frame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Frame for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proc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/>
          </p:cNvSpPr>
          <p:nvPr/>
        </p:nvSpPr>
        <p:spPr bwMode="auto">
          <a:xfrm>
            <a:off x="4021137" y="2365375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	</a:t>
            </a:r>
            <a:r>
              <a:rPr lang="en-US" sz="1800" dirty="0">
                <a:solidFill>
                  <a:schemeClr val="bg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endParaRPr lang="en-US" sz="1800" dirty="0">
              <a:solidFill>
                <a:schemeClr val="bg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122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54" name="AutoShape 54"/>
          <p:cNvSpPr>
            <a:spLocks/>
          </p:cNvSpPr>
          <p:nvPr/>
        </p:nvSpPr>
        <p:spPr bwMode="auto"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224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9" name="AutoShape 55"/>
          <p:cNvSpPr>
            <a:spLocks/>
          </p:cNvSpPr>
          <p:nvPr/>
        </p:nvSpPr>
        <p:spPr bwMode="auto"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327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304" name="AutoShape 56"/>
          <p:cNvSpPr>
            <a:spLocks/>
          </p:cNvSpPr>
          <p:nvPr/>
        </p:nvSpPr>
        <p:spPr bwMode="auto"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429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429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391150" y="4919663"/>
            <a:ext cx="1495425" cy="928687"/>
            <a:chOff x="0" y="0"/>
            <a:chExt cx="941" cy="585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5318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5320" name="Group 24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1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/>
        </p:nvSpPr>
        <p:spPr bwMode="auto"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6"/>
          <p:cNvSpPr>
            <a:spLocks/>
          </p:cNvSpPr>
          <p:nvPr/>
        </p:nvSpPr>
        <p:spPr bwMode="auto"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 preamble</a:t>
            </a:r>
            <a:endParaRPr lang="en-US" b="1" dirty="0"/>
          </a:p>
          <a:p>
            <a:pPr lvl="1"/>
            <a:r>
              <a:rPr lang="en-US" b="1" dirty="0"/>
              <a:t>Stack Structure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3.7.1</a:t>
            </a:r>
            <a:endParaRPr lang="en-US" b="1" dirty="0"/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3.7.2</a:t>
            </a:r>
            <a:endParaRPr lang="en-US" b="1" dirty="0"/>
          </a:p>
          <a:p>
            <a:pPr lvl="2"/>
            <a:r>
              <a:rPr lang="en-US" b="1" dirty="0"/>
              <a:t>Passing data</a:t>
            </a:r>
            <a:r>
              <a:rPr lang="en-US" b="0" dirty="0"/>
              <a:t>			</a:t>
            </a:r>
            <a:r>
              <a:rPr lang="en-US" dirty="0">
                <a:solidFill>
                  <a:srgbClr val="7F7F7F"/>
                </a:solidFill>
              </a:rPr>
              <a:t>CSAPP 3.7.3</a:t>
            </a:r>
            <a:endParaRPr lang="en-US" b="1" dirty="0"/>
          </a:p>
          <a:p>
            <a:pPr lvl="2"/>
            <a:r>
              <a:rPr lang="en-US" b="1" dirty="0"/>
              <a:t>Managing local data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3.7.4 – 3.7.5</a:t>
            </a:r>
            <a:endParaRPr lang="en-US" b="1" dirty="0"/>
          </a:p>
          <a:p>
            <a:pPr lvl="1"/>
            <a:r>
              <a:rPr lang="en-US" b="1" dirty="0"/>
              <a:t>Illustration of Recursion</a:t>
            </a:r>
            <a:r>
              <a:rPr lang="en-US" b="0" dirty="0"/>
              <a:t>		</a:t>
            </a:r>
            <a:r>
              <a:rPr lang="en-US" dirty="0">
                <a:solidFill>
                  <a:srgbClr val="7F7F7F"/>
                </a:solidFill>
              </a:rPr>
              <a:t>CSAPP 3.7.6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634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634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AutoShape 56"/>
          <p:cNvSpPr>
            <a:spLocks/>
          </p:cNvSpPr>
          <p:nvPr/>
        </p:nvSpPr>
        <p:spPr bwMode="auto"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736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AutoShape 56"/>
          <p:cNvSpPr>
            <a:spLocks/>
          </p:cNvSpPr>
          <p:nvPr/>
        </p:nvSpPr>
        <p:spPr bwMode="auto"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838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839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6A6A6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941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0437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AutoShape 56"/>
          <p:cNvSpPr>
            <a:spLocks/>
          </p:cNvSpPr>
          <p:nvPr/>
        </p:nvSpPr>
        <p:spPr bwMode="auto"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1462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3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/>
        </p:nvSpPr>
        <p:spPr bwMode="auto"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AutoShape 56"/>
          <p:cNvSpPr>
            <a:spLocks/>
          </p:cNvSpPr>
          <p:nvPr/>
        </p:nvSpPr>
        <p:spPr bwMode="auto"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ln/>
        </p:spPr>
        <p:txBody>
          <a:bodyPr/>
          <a:lstStyle/>
          <a:p>
            <a:r>
              <a:rPr lang="en-US" dirty="0"/>
              <a:t>Current Stack Frame (“Top” to Bottom)</a:t>
            </a:r>
          </a:p>
          <a:p>
            <a:pPr marL="552450" lvl="1"/>
            <a:r>
              <a:rPr lang="en-US" dirty="0"/>
              <a:t>“Argument build:”</a:t>
            </a:r>
            <a:br>
              <a:rPr lang="en-US" dirty="0"/>
            </a:br>
            <a:r>
              <a:rPr lang="en-US" dirty="0"/>
              <a:t>Parameters for function about to call</a:t>
            </a:r>
          </a:p>
          <a:p>
            <a:pPr marL="552450" lvl="1"/>
            <a:r>
              <a:rPr lang="en-US" dirty="0"/>
              <a:t>Local variables</a:t>
            </a:r>
            <a:br>
              <a:rPr lang="en-US" dirty="0"/>
            </a:br>
            <a:r>
              <a:rPr lang="en-US" dirty="0"/>
              <a:t>If can’t keep in registers</a:t>
            </a:r>
          </a:p>
          <a:p>
            <a:pPr marL="552450" lvl="1"/>
            <a:r>
              <a:rPr lang="en-US" dirty="0"/>
              <a:t>Saved register context</a:t>
            </a:r>
          </a:p>
          <a:p>
            <a:pPr marL="552450" lvl="1"/>
            <a:r>
              <a:rPr lang="en-US" dirty="0"/>
              <a:t>Old frame pointer (optional)</a:t>
            </a:r>
          </a:p>
          <a:p>
            <a:endParaRPr lang="en-US" dirty="0"/>
          </a:p>
          <a:p>
            <a:r>
              <a:rPr lang="en-US" dirty="0"/>
              <a:t>Caller Stack Frame</a:t>
            </a:r>
          </a:p>
          <a:p>
            <a:pPr marL="552450" lvl="1"/>
            <a:r>
              <a:rPr lang="en-US" dirty="0"/>
              <a:t>Return address</a:t>
            </a:r>
          </a:p>
          <a:p>
            <a:pPr marL="838200" lvl="2"/>
            <a:r>
              <a:rPr lang="en-US" dirty="0"/>
              <a:t>Pushed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/>
              <a:t>Arguments for this call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Rectangle 16"/>
          <p:cNvSpPr>
            <a:spLocks/>
          </p:cNvSpPr>
          <p:nvPr/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*p, 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y = x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71314"/>
              </p:ext>
            </p:extLst>
          </p:nvPr>
        </p:nvGraphicFramePr>
        <p:xfrm>
          <a:off x="5257800" y="4114800"/>
          <a:ext cx="3352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val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330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02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886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15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</p:spTree>
    <p:extLst>
      <p:ext uri="{BB962C8B-B14F-4D97-AF65-F5344CB8AC3E}">
        <p14:creationId xmlns:p14="http://schemas.microsoft.com/office/powerpoint/2010/main" val="93636033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611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775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704A24-0D0D-4FA6-92E9-06B13698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00"/>
            <a:ext cx="83820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E2049-D19E-4A64-8BF1-62DEF310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11929"/>
          <a:stretch/>
        </p:blipFill>
        <p:spPr>
          <a:xfrm>
            <a:off x="381000" y="1397000"/>
            <a:ext cx="8382000" cy="520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74098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2342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1373" y="3200400"/>
            <a:ext cx="632468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1: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$3000,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-&gt; %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zeros out high order 32 bits.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use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1 byte shorter.</a:t>
            </a:r>
          </a:p>
        </p:txBody>
      </p:sp>
    </p:spTree>
    <p:extLst>
      <p:ext uri="{BB962C8B-B14F-4D97-AF65-F5344CB8AC3E}">
        <p14:creationId xmlns:p14="http://schemas.microsoft.com/office/powerpoint/2010/main" val="89964177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3457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2: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8(%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Computes %rsp+8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Actually, used for what it is meant!</a:t>
            </a:r>
          </a:p>
        </p:txBody>
      </p:sp>
    </p:spTree>
    <p:extLst>
      <p:ext uri="{BB962C8B-B14F-4D97-AF65-F5344CB8AC3E}">
        <p14:creationId xmlns:p14="http://schemas.microsoft.com/office/powerpoint/2010/main" val="43078837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3F2C4A0-777C-4A85-BCA8-90A9EC88C1BF}"/>
              </a:ext>
            </a:extLst>
          </p:cNvPr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4872867-F8B7-4F45-9F4C-CF6222C435A6}"/>
              </a:ext>
            </a:extLst>
          </p:cNvPr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AC0C44C5-E89F-45BF-AE6D-7A084D66F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EA7F0DE-07F5-4399-8886-F1D24CD36DA8}"/>
              </a:ext>
            </a:extLst>
          </p:cNvPr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15579FCD-AF50-46BB-B3A2-401E976062AF}"/>
              </a:ext>
            </a:extLst>
          </p:cNvPr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5C7DA6F1-9B76-4DA4-8170-594267F27934}"/>
              </a:ext>
            </a:extLst>
          </p:cNvPr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BF50285-F72E-4C8B-9D11-C823DA4D20E1}"/>
              </a:ext>
            </a:extLst>
          </p:cNvPr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0DB2E36B-0D25-42F5-A6D7-B0CAF3C88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31AB033E-985B-4F6A-B82D-91075CBCF56B}"/>
              </a:ext>
            </a:extLst>
          </p:cNvPr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582CEE1-3DA9-4888-B064-C67FAFBF7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29135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1211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208429" cy="25414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441226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34377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0" cy="2951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35386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value, 15213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9E02F5-2265-496A-96A5-BE56A1BFE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025480-FF38-4F95-82F7-E56F0F8CF1E5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000" y="4424082"/>
            <a:ext cx="1544171" cy="16136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785875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03589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477000" y="6324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6983413" y="6096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4648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175388850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685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553200" y="2895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7059613" y="2667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6019800" y="1219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532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59613" y="5715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6019800" y="4648200"/>
            <a:ext cx="221181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178748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52450" lvl="1"/>
            <a:r>
              <a:rPr lang="en-US" dirty="0"/>
              <a:t>Contents of 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dirty="0"/>
              <a:t> overwritten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dirty="0">
                <a:ea typeface="Zapf Dingbats" charset="0"/>
                <a:cs typeface="Zapf Dingbats" charset="0"/>
              </a:rPr>
              <a:t>If a </a:t>
            </a:r>
            <a:r>
              <a:rPr lang="en-US" dirty="0" err="1">
                <a:ea typeface="Zapf Dingbats" charset="0"/>
                <a:cs typeface="Zapf Dingbats" charset="0"/>
              </a:rPr>
              <a:t>callee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i="1" dirty="0">
                <a:ea typeface="Zapf Dingbats" charset="0"/>
                <a:cs typeface="Zapf Dingbats" charset="0"/>
              </a:rPr>
              <a:t>clobbers</a:t>
            </a:r>
            <a:r>
              <a:rPr lang="en-US" dirty="0">
                <a:ea typeface="Zapf Dingbats" charset="0"/>
                <a:cs typeface="Zapf Dingbats" charset="0"/>
              </a:rPr>
              <a:t> your register, its value is lost!</a:t>
            </a:r>
            <a:endParaRPr lang="en-US" sz="1800" dirty="0"/>
          </a:p>
          <a:p>
            <a:pPr marL="838200" lvl="2"/>
            <a:r>
              <a:rPr lang="en-US" dirty="0"/>
              <a:t>Need coordination between caller/</a:t>
            </a:r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$15213,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call who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$18213,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r>
              <a:rPr lang="en-US" dirty="0"/>
              <a:t>Conventions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“Caller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/>
              <a:t>Caller must save values in its stack frame before call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saves values in its frame before using</a:t>
            </a: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restores values before returning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7362"/>
            <a:ext cx="5257800" cy="38032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What’s needed?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Return value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b="0" dirty="0">
                <a:cs typeface="Courier New Bold" charset="0"/>
                <a:sym typeface="Courier New Bold" charset="0"/>
              </a:rPr>
              <a:t>, ...,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%r9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Integer arguments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  <a:r>
              <a:rPr lang="en-US" b="0" dirty="0">
                <a:cs typeface="Courier New Bold" charset="0"/>
                <a:sym typeface="Courier New Bold" charset="0"/>
              </a:rPr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Rectangle 16"/>
          <p:cNvSpPr>
            <a:spLocks/>
          </p:cNvSpPr>
          <p:nvPr/>
        </p:nvSpPr>
        <p:spPr bwMode="auto">
          <a:xfrm>
            <a:off x="4502807" y="1600200"/>
            <a:ext cx="1293304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4555964" y="3200400"/>
            <a:ext cx="1240147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/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dirty="0"/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552450" lvl="1"/>
            <a:r>
              <a:rPr lang="en-US" dirty="0"/>
              <a:t>May be used as frame pointer</a:t>
            </a:r>
          </a:p>
          <a:p>
            <a:pPr marL="552450" lvl="1"/>
            <a:r>
              <a:rPr lang="en-US" dirty="0"/>
              <a:t>Compiler decides use of 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Special form of 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  <a:p>
            <a:pPr marL="552450" lvl="1"/>
            <a:r>
              <a:rPr lang="en-US" dirty="0"/>
              <a:t>Restored to original value upon exit from procedure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/>
        </p:nvSpPr>
        <p:spPr bwMode="auto">
          <a:xfrm>
            <a:off x="5943600" y="13716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5715000" y="32004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Rectangle 17"/>
          <p:cNvSpPr>
            <a:spLocks/>
          </p:cNvSpPr>
          <p:nvPr/>
        </p:nvSpPr>
        <p:spPr bwMode="auto">
          <a:xfrm>
            <a:off x="4572000" y="19812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/>
        </p:nvSpPr>
        <p:spPr bwMode="auto">
          <a:xfrm>
            <a:off x="4933950" y="34290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6400800" y="3200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18535651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6 - Machine Procedures</a:t>
            </a:r>
          </a:p>
        </p:txBody>
      </p:sp>
    </p:spTree>
    <p:extLst>
      <p:ext uri="{BB962C8B-B14F-4D97-AF65-F5344CB8AC3E}">
        <p14:creationId xmlns:p14="http://schemas.microsoft.com/office/powerpoint/2010/main" val="347426388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comes in register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call to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should be put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so we can use it after the call to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3" name="Oval 2"/>
            <p:cNvSpPr/>
            <p:nvPr/>
          </p:nvSpPr>
          <p:spPr bwMode="auto">
            <a:xfrm>
              <a:off x="3125165" y="1285203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84430" y="2138354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9146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57821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55535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357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40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785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60198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912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03987" y="3019044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10400" y="2790444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700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320549941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#5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C85D7-2700-4749-A790-875B4BD121BD}"/>
              </a:ext>
            </a:extLst>
          </p:cNvPr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152635126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#6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x+v2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666" y="4195219"/>
            <a:ext cx="4031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return from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safe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v2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x+v2: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099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#7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2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043960" y="1996068"/>
            <a:ext cx="2086671" cy="2085278"/>
          </a:xfrm>
          <a:custGeom>
            <a:avLst/>
            <a:gdLst>
              <a:gd name="connsiteX0" fmla="*/ 1616926 w 2665494"/>
              <a:gd name="connsiteY0" fmla="*/ 0 h 2230244"/>
              <a:gd name="connsiteX1" fmla="*/ 2631687 w 2665494"/>
              <a:gd name="connsiteY1" fmla="*/ 1248937 h 2230244"/>
              <a:gd name="connsiteX2" fmla="*/ 512956 w 2665494"/>
              <a:gd name="connsiteY2" fmla="*/ 1873405 h 2230244"/>
              <a:gd name="connsiteX3" fmla="*/ 0 w 2665494"/>
              <a:gd name="connsiteY3" fmla="*/ 2230244 h 2230244"/>
              <a:gd name="connsiteX0" fmla="*/ 1616926 w 2445343"/>
              <a:gd name="connsiteY0" fmla="*/ 0 h 2230244"/>
              <a:gd name="connsiteX1" fmla="*/ 2397512 w 2445343"/>
              <a:gd name="connsiteY1" fmla="*/ 970156 h 2230244"/>
              <a:gd name="connsiteX2" fmla="*/ 512956 w 2445343"/>
              <a:gd name="connsiteY2" fmla="*/ 1873405 h 2230244"/>
              <a:gd name="connsiteX3" fmla="*/ 0 w 2445343"/>
              <a:gd name="connsiteY3" fmla="*/ 2230244 h 2230244"/>
              <a:gd name="connsiteX0" fmla="*/ 1616926 w 2415785"/>
              <a:gd name="connsiteY0" fmla="*/ 0 h 2230244"/>
              <a:gd name="connsiteX1" fmla="*/ 2397512 w 2415785"/>
              <a:gd name="connsiteY1" fmla="*/ 970156 h 2230244"/>
              <a:gd name="connsiteX2" fmla="*/ 512956 w 2415785"/>
              <a:gd name="connsiteY2" fmla="*/ 1873405 h 2230244"/>
              <a:gd name="connsiteX3" fmla="*/ 0 w 2415785"/>
              <a:gd name="connsiteY3" fmla="*/ 2230244 h 2230244"/>
              <a:gd name="connsiteX0" fmla="*/ 1616926 w 2410056"/>
              <a:gd name="connsiteY0" fmla="*/ 0 h 2230244"/>
              <a:gd name="connsiteX1" fmla="*/ 2397512 w 2410056"/>
              <a:gd name="connsiteY1" fmla="*/ 970156 h 2230244"/>
              <a:gd name="connsiteX2" fmla="*/ 1170878 w 2410056"/>
              <a:gd name="connsiteY2" fmla="*/ 970156 h 2230244"/>
              <a:gd name="connsiteX3" fmla="*/ 0 w 2410056"/>
              <a:gd name="connsiteY3" fmla="*/ 2230244 h 2230244"/>
              <a:gd name="connsiteX0" fmla="*/ 1293541 w 2086671"/>
              <a:gd name="connsiteY0" fmla="*/ 0 h 2085278"/>
              <a:gd name="connsiteX1" fmla="*/ 2074127 w 2086671"/>
              <a:gd name="connsiteY1" fmla="*/ 970156 h 2085278"/>
              <a:gd name="connsiteX2" fmla="*/ 847493 w 2086671"/>
              <a:gd name="connsiteY2" fmla="*/ 970156 h 2085278"/>
              <a:gd name="connsiteX3" fmla="*/ 0 w 2086671"/>
              <a:gd name="connsiteY3" fmla="*/ 2085278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671" h="2085278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2262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#8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35102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503987" y="5655123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7010400" y="5426523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3974940"/>
            <a:ext cx="221958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142219300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77735706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== 0)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Terminal Case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8989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7680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Register Save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9906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1809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55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3246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703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&amp;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 Setup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73304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 &gt;&gt;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 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4587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5193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call return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226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Result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821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0617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Completion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85376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283986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055386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521986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81705779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8574741" cy="5435600"/>
          </a:xfrm>
          <a:ln/>
        </p:spPr>
        <p:txBody>
          <a:bodyPr/>
          <a:lstStyle/>
          <a:p>
            <a:r>
              <a:rPr lang="en-US" dirty="0"/>
              <a:t>Handled Without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 code explicitly does so (e.g., buffer overflow in later Lecture)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</a:t>
            </a:r>
          </a:p>
          <a:p>
            <a:r>
              <a:rPr lang="en-US" dirty="0"/>
              <a:t>Also works for mutual recursion</a:t>
            </a:r>
          </a:p>
          <a:p>
            <a:pPr lvl="1"/>
            <a:r>
              <a:rPr lang="en-US" dirty="0"/>
              <a:t>P calls Q; Q calls P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/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040255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195" y="1315975"/>
            <a:ext cx="6516547" cy="5232400"/>
          </a:xfrm>
        </p:spPr>
        <p:txBody>
          <a:bodyPr/>
          <a:lstStyle/>
          <a:p>
            <a:r>
              <a:rPr lang="en-US" dirty="0"/>
              <a:t>Important Points</a:t>
            </a:r>
          </a:p>
          <a:p>
            <a:pPr marL="404813" lvl="1" indent="-173038"/>
            <a:r>
              <a:rPr lang="en-US" dirty="0"/>
              <a:t>Stack is the right data structure for procedure call/return</a:t>
            </a:r>
          </a:p>
          <a:p>
            <a:pPr marL="625475" lvl="2" indent="-220663"/>
            <a:r>
              <a:rPr lang="en-US" dirty="0"/>
              <a:t>If P calls Q, then Q returns before P</a:t>
            </a:r>
          </a:p>
          <a:p>
            <a:r>
              <a:rPr lang="en-US" dirty="0"/>
              <a:t>Recursion (&amp; mutual recursion) handled by normal calling conventions</a:t>
            </a:r>
          </a:p>
          <a:p>
            <a:pPr marL="404813" lvl="1" indent="-173038"/>
            <a:r>
              <a:rPr lang="en-US" dirty="0"/>
              <a:t>Can safely store values in local stack frame and in </a:t>
            </a:r>
            <a:br>
              <a:rPr lang="en-US" dirty="0"/>
            </a:br>
            <a:r>
              <a:rPr lang="en-US" dirty="0" err="1"/>
              <a:t>callee</a:t>
            </a:r>
            <a:r>
              <a:rPr lang="en-US" dirty="0"/>
              <a:t>-saved registers</a:t>
            </a:r>
          </a:p>
          <a:p>
            <a:pPr marL="404813" lvl="1" indent="-173038"/>
            <a:r>
              <a:rPr lang="en-US" dirty="0"/>
              <a:t>Put function arguments 7+ at top of stack</a:t>
            </a:r>
          </a:p>
          <a:p>
            <a:pPr marL="404813" lvl="1" indent="-173038"/>
            <a:r>
              <a:rPr lang="en-US" dirty="0"/>
              <a:t>Result return in </a:t>
            </a:r>
            <a:r>
              <a:rPr lang="en-US" dirty="0">
                <a:latin typeface="Courier New Bold"/>
              </a:rPr>
              <a:t>%</a:t>
            </a:r>
            <a:r>
              <a:rPr lang="en-US" dirty="0" err="1">
                <a:latin typeface="Courier New Bold"/>
              </a:rPr>
              <a:t>rax</a:t>
            </a:r>
            <a:endParaRPr lang="en-US" dirty="0">
              <a:latin typeface="Courier New Bold"/>
            </a:endParaRPr>
          </a:p>
          <a:p>
            <a:r>
              <a:rPr lang="en-US" b="0" dirty="0"/>
              <a:t>Pointers are addresses of values</a:t>
            </a:r>
          </a:p>
          <a:p>
            <a:pPr marL="404813" lvl="1" indent="-173038"/>
            <a:r>
              <a:rPr lang="en-US" dirty="0">
                <a:latin typeface="+mn-lt"/>
              </a:rPr>
              <a:t>On stack or global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%</a:t>
            </a:r>
            <a:r>
              <a:rPr lang="en-US" sz="1800" dirty="0" err="1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rbp</a:t>
            </a:r>
            <a:endParaRPr lang="en-US" sz="1800" dirty="0">
              <a:solidFill>
                <a:srgbClr val="7F7F7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6605188" y="2125663"/>
            <a:ext cx="68421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7352900" y="1295400"/>
            <a:ext cx="228600" cy="2286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276700" y="3732213"/>
            <a:ext cx="2809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Rectangle 13"/>
          <p:cNvSpPr>
            <a:spLocks/>
          </p:cNvSpPr>
          <p:nvPr/>
        </p:nvSpPr>
        <p:spPr bwMode="auto">
          <a:xfrm>
            <a:off x="5716188" y="3552825"/>
            <a:ext cx="15621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+mn-lt"/>
                <a:cs typeface="Courier New Bold" charset="0"/>
                <a:sym typeface="Courier New Bold" charset="0"/>
              </a:rPr>
              <a:t>(Optional)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276700" y="6365875"/>
            <a:ext cx="290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Rectangle 15"/>
          <p:cNvSpPr>
            <a:spLocks/>
          </p:cNvSpPr>
          <p:nvPr/>
        </p:nvSpPr>
        <p:spPr bwMode="auto">
          <a:xfrm>
            <a:off x="5835250" y="6184900"/>
            <a:ext cx="14859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0251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1000" y="415290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b4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3680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stack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1000" y="459486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21589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Which registers do we need to save?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565785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Ill-posed question. Need assembly. </a:t>
            </a:r>
            <a:endParaRPr lang="en-US" kern="0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606933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91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add5: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leaq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(%rcx,%r8),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add10: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%r9,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48(%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%r8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40(%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32(%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24(%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</p:spTree>
    <p:extLst>
      <p:ext uri="{BB962C8B-B14F-4D97-AF65-F5344CB8AC3E}">
        <p14:creationId xmlns:p14="http://schemas.microsoft.com/office/powerpoint/2010/main" val="3574492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Deallocate upon return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22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20746</TotalTime>
  <Pages>0</Pages>
  <Words>7352</Words>
  <Characters>0</Characters>
  <Application>Microsoft Macintosh PowerPoint</Application>
  <PresentationFormat>On-screen Show (4:3)</PresentationFormat>
  <Lines>0</Lines>
  <Paragraphs>1936</Paragraphs>
  <Slides>82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82</vt:i4>
      </vt:variant>
    </vt:vector>
  </HeadingPairs>
  <TitlesOfParts>
    <vt:vector size="102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</vt:lpstr>
      <vt:lpstr>Title Only</vt:lpstr>
      <vt:lpstr>Title and Content: Build</vt:lpstr>
      <vt:lpstr>1_Title Slide</vt:lpstr>
      <vt:lpstr>PowerPoint Presentation</vt:lpstr>
      <vt:lpstr>Machine-Level Programming III: Procedures  18-213/18-613: Introduction to Computer Systems 6th Lecture, Feb 2, 2023</vt:lpstr>
      <vt:lpstr>If you’re struggling with assembly</vt:lpstr>
      <vt:lpstr>Today</vt:lpstr>
      <vt:lpstr>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x86-64 Stack: Pop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#3a</vt:lpstr>
      <vt:lpstr>Example: Calling incr #3b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Quiz Time!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  <vt:lpstr>Small Exercise</vt:lpstr>
      <vt:lpstr>Small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484</cp:revision>
  <dcterms:created xsi:type="dcterms:W3CDTF">2012-09-18T14:16:22Z</dcterms:created>
  <dcterms:modified xsi:type="dcterms:W3CDTF">2023-02-02T16:48:51Z</dcterms:modified>
</cp:coreProperties>
</file>