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89" r:id="rId2"/>
    <p:sldId id="542" r:id="rId3"/>
    <p:sldId id="953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310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 autoAdjust="0"/>
    <p:restoredTop sz="89041" autoAdjust="0"/>
  </p:normalViewPr>
  <p:slideViewPr>
    <p:cSldViewPr snapToObjects="1">
      <p:cViewPr varScale="1">
        <p:scale>
          <a:sx n="100" d="100"/>
          <a:sy n="100" d="100"/>
        </p:scale>
        <p:origin x="2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26E8D40-374D-49E7-9C2B-1E7E47B8DA2B}"/>
    <pc:docChg chg="undo redo custSel addSld delSld modSld">
      <pc:chgData name="Phil Gibbons" userId="f619c6e5d38ed7a7" providerId="LiveId" clId="{126E8D40-374D-49E7-9C2B-1E7E47B8DA2B}" dt="2022-09-20T01:47:38.549" v="118" actId="20577"/>
      <pc:docMkLst>
        <pc:docMk/>
      </pc:docMkLst>
      <pc:sldChg chg="modSp add mod">
        <pc:chgData name="Phil Gibbons" userId="f619c6e5d38ed7a7" providerId="LiveId" clId="{126E8D40-374D-49E7-9C2B-1E7E47B8DA2B}" dt="2022-09-20T00:03:50.770" v="51" actId="20577"/>
        <pc:sldMkLst>
          <pc:docMk/>
          <pc:sldMk cId="1233805520" sldId="310"/>
        </pc:sldMkLst>
        <pc:spChg chg="mod">
          <ac:chgData name="Phil Gibbons" userId="f619c6e5d38ed7a7" providerId="LiveId" clId="{126E8D40-374D-49E7-9C2B-1E7E47B8DA2B}" dt="2022-09-20T00:03:50.770" v="5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126E8D40-374D-49E7-9C2B-1E7E47B8DA2B}" dt="2022-09-20T00:00:54.585" v="32" actId="47"/>
        <pc:sldMkLst>
          <pc:docMk/>
          <pc:sldMk cId="3961089805" sldId="317"/>
        </pc:sldMkLst>
        <pc:spChg chg="mod">
          <ac:chgData name="Phil Gibbons" userId="f619c6e5d38ed7a7" providerId="LiveId" clId="{126E8D40-374D-49E7-9C2B-1E7E47B8DA2B}" dt="2022-09-19T23:58:15.160" v="12" actId="20577"/>
          <ac:spMkLst>
            <pc:docMk/>
            <pc:sldMk cId="3961089805" sldId="317"/>
            <ac:spMk id="3" creationId="{AB6A9A9C-F1DA-4BF6-88E7-963CC9B6EC44}"/>
          </ac:spMkLst>
        </pc:spChg>
      </pc:sldChg>
      <pc:sldChg chg="del">
        <pc:chgData name="Phil Gibbons" userId="f619c6e5d38ed7a7" providerId="LiveId" clId="{126E8D40-374D-49E7-9C2B-1E7E47B8DA2B}" dt="2022-09-20T00:03:54.911" v="52" actId="47"/>
        <pc:sldMkLst>
          <pc:docMk/>
          <pc:sldMk cId="2745294754" sldId="427"/>
        </pc:sldMkLst>
      </pc:sldChg>
      <pc:sldChg chg="modSp mod">
        <pc:chgData name="Phil Gibbons" userId="f619c6e5d38ed7a7" providerId="LiveId" clId="{126E8D40-374D-49E7-9C2B-1E7E47B8DA2B}" dt="2022-09-19T23:56:49.821" v="5" actId="20577"/>
        <pc:sldMkLst>
          <pc:docMk/>
          <pc:sldMk cId="0" sldId="542"/>
        </pc:sldMkLst>
        <pc:spChg chg="mod">
          <ac:chgData name="Phil Gibbons" userId="f619c6e5d38ed7a7" providerId="LiveId" clId="{126E8D40-374D-49E7-9C2B-1E7E47B8DA2B}" dt="2022-09-19T23:56:49.821" v="5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8:54.393" v="103" actId="20577"/>
        <pc:sldMkLst>
          <pc:docMk/>
          <pc:sldMk cId="0" sldId="827"/>
        </pc:sldMkLst>
        <pc:spChg chg="mod">
          <ac:chgData name="Phil Gibbons" userId="f619c6e5d38ed7a7" providerId="LiveId" clId="{126E8D40-374D-49E7-9C2B-1E7E47B8DA2B}" dt="2022-09-20T00:08:54.393" v="103" actId="20577"/>
          <ac:spMkLst>
            <pc:docMk/>
            <pc:sldMk cId="0" sldId="827"/>
            <ac:spMk id="23554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1:47:38.549" v="118" actId="20577"/>
        <pc:sldMkLst>
          <pc:docMk/>
          <pc:sldMk cId="0" sldId="857"/>
        </pc:sldMkLst>
        <pc:spChg chg="mod">
          <ac:chgData name="Phil Gibbons" userId="f619c6e5d38ed7a7" providerId="LiveId" clId="{126E8D40-374D-49E7-9C2B-1E7E47B8DA2B}" dt="2022-09-20T01:46:54.770" v="114" actId="5793"/>
          <ac:spMkLst>
            <pc:docMk/>
            <pc:sldMk cId="0" sldId="857"/>
            <ac:spMk id="12186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38.549" v="118" actId="20577"/>
          <ac:spMkLst>
            <pc:docMk/>
            <pc:sldMk cId="0" sldId="857"/>
            <ac:spMk id="32461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14.183" v="117" actId="1076"/>
          <ac:spMkLst>
            <pc:docMk/>
            <pc:sldMk cId="0" sldId="857"/>
            <ac:spMk id="324612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2:17.963" v="113" actId="20577"/>
        <pc:sldMkLst>
          <pc:docMk/>
          <pc:sldMk cId="0" sldId="877"/>
        </pc:sldMkLst>
        <pc:spChg chg="mod">
          <ac:chgData name="Phil Gibbons" userId="f619c6e5d38ed7a7" providerId="LiveId" clId="{126E8D40-374D-49E7-9C2B-1E7E47B8DA2B}" dt="2022-09-20T00:20:53.281" v="107" actId="20577"/>
          <ac:spMkLst>
            <pc:docMk/>
            <pc:sldMk cId="0" sldId="877"/>
            <ac:spMk id="40" creationId="{00000000-0000-0000-0000-000000000000}"/>
          </ac:spMkLst>
        </pc:spChg>
        <pc:spChg chg="mod">
          <ac:chgData name="Phil Gibbons" userId="f619c6e5d38ed7a7" providerId="LiveId" clId="{126E8D40-374D-49E7-9C2B-1E7E47B8DA2B}" dt="2022-09-20T00:22:17.963" v="113" actId="20577"/>
          <ac:spMkLst>
            <pc:docMk/>
            <pc:sldMk cId="0" sldId="877"/>
            <ac:spMk id="60418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0:39.470" v="105" actId="20577"/>
        <pc:sldMkLst>
          <pc:docMk/>
          <pc:sldMk cId="464917666" sldId="948"/>
        </pc:sldMkLst>
        <pc:spChg chg="mod">
          <ac:chgData name="Phil Gibbons" userId="f619c6e5d38ed7a7" providerId="LiveId" clId="{126E8D40-374D-49E7-9C2B-1E7E47B8DA2B}" dt="2022-09-20T00:20:39.470" v="105" actId="20577"/>
          <ac:spMkLst>
            <pc:docMk/>
            <pc:sldMk cId="464917666" sldId="948"/>
            <ac:spMk id="40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0:49.005" v="31" actId="20577"/>
        <pc:sldMkLst>
          <pc:docMk/>
          <pc:sldMk cId="3101513711" sldId="953"/>
        </pc:sldMkLst>
        <pc:spChg chg="mod">
          <ac:chgData name="Phil Gibbons" userId="f619c6e5d38ed7a7" providerId="LiveId" clId="{126E8D40-374D-49E7-9C2B-1E7E47B8DA2B}" dt="2022-09-20T00:00:49.005" v="31" actId="20577"/>
          <ac:spMkLst>
            <pc:docMk/>
            <pc:sldMk cId="3101513711" sldId="953"/>
            <ac:spMk id="3" creationId="{1193F4DD-DE0E-C249-9F1D-AE390544F84D}"/>
          </ac:spMkLst>
        </pc:spChg>
      </pc:sld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8F943F62-9333-473C-9AEB-A270903A1D27}"/>
    <pc:docChg chg="custSel addSld delSld modSld delMainMaster">
      <pc:chgData name="Phil Gibbons" userId="f619c6e5d38ed7a7" providerId="LiveId" clId="{8F943F62-9333-473C-9AEB-A270903A1D27}" dt="2020-09-24T02:41:53.708" v="181"/>
      <pc:docMkLst>
        <pc:docMk/>
      </pc:docMkLst>
      <pc:sldChg chg="del">
        <pc:chgData name="Phil Gibbons" userId="f619c6e5d38ed7a7" providerId="LiveId" clId="{8F943F62-9333-473C-9AEB-A270903A1D27}" dt="2020-09-24T01:51:56.226" v="19" actId="47"/>
        <pc:sldMkLst>
          <pc:docMk/>
          <pc:sldMk cId="4288599962" sldId="310"/>
        </pc:sldMkLst>
      </pc:sldChg>
      <pc:sldChg chg="add modTransition">
        <pc:chgData name="Phil Gibbons" userId="f619c6e5d38ed7a7" providerId="LiveId" clId="{8F943F62-9333-473C-9AEB-A270903A1D27}" dt="2020-09-24T01:51:52.302" v="18"/>
        <pc:sldMkLst>
          <pc:docMk/>
          <pc:sldMk cId="2745294754" sldId="427"/>
        </pc:sldMkLst>
      </pc:sldChg>
      <pc:sldChg chg="modSp mod">
        <pc:chgData name="Phil Gibbons" userId="f619c6e5d38ed7a7" providerId="LiveId" clId="{8F943F62-9333-473C-9AEB-A270903A1D27}" dt="2020-09-24T01:50:54.089" v="17" actId="20577"/>
        <pc:sldMkLst>
          <pc:docMk/>
          <pc:sldMk cId="0" sldId="542"/>
        </pc:sldMkLst>
        <pc:spChg chg="mod">
          <ac:chgData name="Phil Gibbons" userId="f619c6e5d38ed7a7" providerId="LiveId" clId="{8F943F62-9333-473C-9AEB-A270903A1D27}" dt="2020-09-24T01:50:54.089" v="17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add mod">
        <pc:chgData name="Phil Gibbons" userId="f619c6e5d38ed7a7" providerId="LiveId" clId="{8F943F62-9333-473C-9AEB-A270903A1D27}" dt="2020-09-24T01:56:04.640" v="117" actId="6549"/>
        <pc:sldMkLst>
          <pc:docMk/>
          <pc:sldMk cId="1931010306" sldId="730"/>
        </pc:sldMkLst>
        <pc:spChg chg="mod">
          <ac:chgData name="Phil Gibbons" userId="f619c6e5d38ed7a7" providerId="LiveId" clId="{8F943F62-9333-473C-9AEB-A270903A1D27}" dt="2020-09-24T01:56:04.640" v="117" actId="6549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8F943F62-9333-473C-9AEB-A270903A1D27}" dt="2020-09-24T02:33:00.821" v="171" actId="20577"/>
        <pc:sldMkLst>
          <pc:docMk/>
          <pc:sldMk cId="0" sldId="856"/>
        </pc:sldMkLst>
        <pc:spChg chg="mod">
          <ac:chgData name="Phil Gibbons" userId="f619c6e5d38ed7a7" providerId="LiveId" clId="{8F943F62-9333-473C-9AEB-A270903A1D27}" dt="2020-09-24T02:33:00.821" v="171" actId="20577"/>
          <ac:spMkLst>
            <pc:docMk/>
            <pc:sldMk cId="0" sldId="856"/>
            <ac:spMk id="323590" creationId="{00000000-0000-0000-0000-000000000000}"/>
          </ac:spMkLst>
        </pc:spChg>
      </pc:sldChg>
      <pc:sldChg chg="addSp modSp mod modAnim">
        <pc:chgData name="Phil Gibbons" userId="f619c6e5d38ed7a7" providerId="LiveId" clId="{8F943F62-9333-473C-9AEB-A270903A1D27}" dt="2020-09-24T02:41:53.708" v="181"/>
        <pc:sldMkLst>
          <pc:docMk/>
          <pc:sldMk cId="2741832954" sldId="918"/>
        </pc:sldMkLst>
        <pc:spChg chg="add mod">
          <ac:chgData name="Phil Gibbons" userId="f619c6e5d38ed7a7" providerId="LiveId" clId="{8F943F62-9333-473C-9AEB-A270903A1D27}" dt="2020-09-24T02:41:29.232" v="179" actId="14100"/>
          <ac:spMkLst>
            <pc:docMk/>
            <pc:sldMk cId="2741832954" sldId="918"/>
            <ac:spMk id="2" creationId="{60A47AC2-0D28-405A-9567-322116E2F7E7}"/>
          </ac:spMkLst>
        </pc:spChg>
      </pc:sldChg>
      <pc:sldChg chg="modSp">
        <pc:chgData name="Phil Gibbons" userId="f619c6e5d38ed7a7" providerId="LiveId" clId="{8F943F62-9333-473C-9AEB-A270903A1D27}" dt="2020-09-24T02:03:43.859" v="118"/>
        <pc:sldMkLst>
          <pc:docMk/>
          <pc:sldMk cId="3854044575" sldId="946"/>
        </pc:sldMkLst>
        <pc:spChg chg="mod">
          <ac:chgData name="Phil Gibbons" userId="f619c6e5d38ed7a7" providerId="LiveId" clId="{8F943F62-9333-473C-9AEB-A270903A1D27}" dt="2020-09-24T02:03:43.859" v="118"/>
          <ac:spMkLst>
            <pc:docMk/>
            <pc:sldMk cId="3854044575" sldId="94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8F943F62-9333-473C-9AEB-A270903A1D27}" dt="2020-09-24T01:51:56.226" v="19" actId="47"/>
        <pc:sldMasterMkLst>
          <pc:docMk/>
          <pc:sldMasterMk cId="2781367453" sldId="2147483662"/>
        </pc:sldMasterMkLst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656318227" sldId="214748366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748459673" sldId="214748366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975391911" sldId="2147483665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042464622" sldId="2147483666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010204843" sldId="2147483667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27392332" sldId="2147483668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19221965" sldId="2147483669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21778957" sldId="2147483670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604061149" sldId="2147483671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513312065" sldId="2147483672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00297110" sldId="214748367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92080379" sldId="214748367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82316372" sldId="2147483675"/>
          </pc:sldLayoutMkLst>
        </pc:sldLayoutChg>
      </pc:sldMaster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February 7,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7 - Machine Data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Thurs 2/9 </a:t>
            </a:r>
          </a:p>
          <a:p>
            <a:endParaRPr lang="en-US" dirty="0"/>
          </a:p>
          <a:p>
            <a:r>
              <a:rPr lang="en-US" dirty="0"/>
              <a:t>Homework 3 due Thurs 2/9</a:t>
            </a:r>
          </a:p>
          <a:p>
            <a:endParaRPr lang="en-US" dirty="0"/>
          </a:p>
          <a:p>
            <a:r>
              <a:rPr lang="en-US" dirty="0"/>
              <a:t>Lab 0 (2</a:t>
            </a:r>
            <a:r>
              <a:rPr lang="en-US" baseline="30000" dirty="0"/>
              <a:t>nd</a:t>
            </a:r>
            <a:r>
              <a:rPr lang="en-US" dirty="0"/>
              <a:t> deadline) last hand-in Mon 2/13</a:t>
            </a:r>
          </a:p>
          <a:p>
            <a:endParaRPr lang="en-US" dirty="0"/>
          </a:p>
          <a:p>
            <a:r>
              <a:rPr lang="en-US" dirty="0"/>
              <a:t>Homework 4 released today, due </a:t>
            </a:r>
            <a:r>
              <a:rPr lang="en-US"/>
              <a:t>Thurs 2/16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25075</TotalTime>
  <Words>5518</Words>
  <Application>Microsoft Macintosh PowerPoint</Application>
  <PresentationFormat>On-screen Show (4:3)</PresentationFormat>
  <Paragraphs>1430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February 7, 2023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807</cp:revision>
  <cp:lastPrinted>2017-02-09T18:13:43Z</cp:lastPrinted>
  <dcterms:created xsi:type="dcterms:W3CDTF">2012-09-20T14:26:38Z</dcterms:created>
  <dcterms:modified xsi:type="dcterms:W3CDTF">2023-02-07T16:38:28Z</dcterms:modified>
</cp:coreProperties>
</file>