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89" r:id="rId2"/>
    <p:sldId id="1386" r:id="rId3"/>
    <p:sldId id="304" r:id="rId4"/>
    <p:sldId id="1308" r:id="rId5"/>
    <p:sldId id="1351" r:id="rId6"/>
    <p:sldId id="1352" r:id="rId7"/>
    <p:sldId id="1353" r:id="rId8"/>
    <p:sldId id="1389" r:id="rId9"/>
    <p:sldId id="1354" r:id="rId10"/>
    <p:sldId id="1243" r:id="rId11"/>
    <p:sldId id="1373" r:id="rId12"/>
    <p:sldId id="1374" r:id="rId13"/>
    <p:sldId id="1290" r:id="rId14"/>
    <p:sldId id="1291" r:id="rId15"/>
    <p:sldId id="1292" r:id="rId16"/>
    <p:sldId id="1293" r:id="rId17"/>
    <p:sldId id="1294" r:id="rId18"/>
    <p:sldId id="1300" r:id="rId19"/>
    <p:sldId id="1301" r:id="rId20"/>
    <p:sldId id="1369" r:id="rId21"/>
    <p:sldId id="1370" r:id="rId22"/>
    <p:sldId id="1257" r:id="rId23"/>
    <p:sldId id="1303" r:id="rId24"/>
    <p:sldId id="1356" r:id="rId25"/>
    <p:sldId id="1357" r:id="rId26"/>
    <p:sldId id="1358" r:id="rId27"/>
    <p:sldId id="1359" r:id="rId28"/>
    <p:sldId id="1305" r:id="rId29"/>
    <p:sldId id="1345" r:id="rId30"/>
    <p:sldId id="1388" r:id="rId31"/>
    <p:sldId id="1347" r:id="rId32"/>
    <p:sldId id="1309" r:id="rId33"/>
    <p:sldId id="1323" r:id="rId34"/>
    <p:sldId id="1264" r:id="rId35"/>
    <p:sldId id="310" r:id="rId36"/>
    <p:sldId id="1330" r:id="rId37"/>
    <p:sldId id="1331" r:id="rId38"/>
    <p:sldId id="1332" r:id="rId39"/>
    <p:sldId id="1335" r:id="rId40"/>
    <p:sldId id="1362" r:id="rId41"/>
    <p:sldId id="1313" r:id="rId42"/>
    <p:sldId id="1273" r:id="rId43"/>
    <p:sldId id="1274" r:id="rId44"/>
    <p:sldId id="1275" r:id="rId45"/>
    <p:sldId id="1276" r:id="rId46"/>
    <p:sldId id="1366" r:id="rId47"/>
    <p:sldId id="1278" r:id="rId48"/>
    <p:sldId id="1280" r:id="rId49"/>
    <p:sldId id="1282" r:id="rId50"/>
    <p:sldId id="1314" r:id="rId51"/>
    <p:sldId id="1322" r:id="rId52"/>
    <p:sldId id="1315" r:id="rId53"/>
    <p:sldId id="1316" r:id="rId54"/>
    <p:sldId id="1317" r:id="rId55"/>
    <p:sldId id="1318" r:id="rId56"/>
    <p:sldId id="1319" r:id="rId57"/>
    <p:sldId id="1320" r:id="rId58"/>
    <p:sldId id="1321" r:id="rId59"/>
    <p:sldId id="1336" r:id="rId60"/>
    <p:sldId id="1364" r:id="rId61"/>
    <p:sldId id="1360" r:id="rId62"/>
    <p:sldId id="1361" r:id="rId63"/>
    <p:sldId id="1363" r:id="rId64"/>
    <p:sldId id="1365" r:id="rId65"/>
    <p:sldId id="1367" r:id="rId66"/>
    <p:sldId id="1368" r:id="rId67"/>
    <p:sldId id="1384" r:id="rId68"/>
    <p:sldId id="1376" r:id="rId69"/>
    <p:sldId id="1377" r:id="rId70"/>
    <p:sldId id="1379" r:id="rId71"/>
    <p:sldId id="1378" r:id="rId72"/>
    <p:sldId id="1380" r:id="rId73"/>
    <p:sldId id="1382" r:id="rId74"/>
    <p:sldId id="1381" r:id="rId75"/>
    <p:sldId id="1383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E2AC00"/>
    <a:srgbClr val="008000"/>
    <a:srgbClr val="336699"/>
    <a:srgbClr val="F1C7C7"/>
    <a:srgbClr val="990000"/>
    <a:srgbClr val="F6F5BD"/>
    <a:srgbClr val="D5F1CF"/>
    <a:srgbClr val="A9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F6DA1-3E7E-4B5B-8630-7B0B508A7B25}" v="1646" dt="2022-09-29T02:55:5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1124" autoAdjust="0"/>
  </p:normalViewPr>
  <p:slideViewPr>
    <p:cSldViewPr snapToObjects="1">
      <p:cViewPr varScale="1">
        <p:scale>
          <a:sx n="88" d="100"/>
          <a:sy n="88" d="100"/>
        </p:scale>
        <p:origin x="1053" y="48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D090282-6FAD-4B77-8F72-03AEE064100A}"/>
    <pc:docChg chg="undo custSel addSld delSld modSld">
      <pc:chgData name="Phil Gibbons" userId="f619c6e5d38ed7a7" providerId="LiveId" clId="{7D090282-6FAD-4B77-8F72-03AEE064100A}" dt="2018-10-04T04:17:44.850" v="746" actId="20577"/>
      <pc:docMkLst>
        <pc:docMk/>
      </pc:docMkLst>
      <pc:sldChg chg="add">
        <pc:chgData name="Phil Gibbons" userId="f619c6e5d38ed7a7" providerId="LiveId" clId="{7D090282-6FAD-4B77-8F72-03AEE064100A}" dt="2018-10-03T22:02:55.760" v="7"/>
        <pc:sldMkLst>
          <pc:docMk/>
          <pc:sldMk cId="2745294754" sldId="427"/>
        </pc:sldMkLst>
      </pc:sldChg>
      <pc:sldChg chg="addSp delSp modSp">
        <pc:chgData name="Phil Gibbons" userId="f619c6e5d38ed7a7" providerId="LiveId" clId="{7D090282-6FAD-4B77-8F72-03AEE064100A}" dt="2018-10-03T22:02:00.273" v="5" actId="478"/>
        <pc:sldMkLst>
          <pc:docMk/>
          <pc:sldMk cId="0" sldId="542"/>
        </pc:sldMkLst>
        <pc:spChg chg="add del mod">
          <ac:chgData name="Phil Gibbons" userId="f619c6e5d38ed7a7" providerId="LiveId" clId="{7D090282-6FAD-4B77-8F72-03AEE064100A}" dt="2018-10-03T22:02:00.273" v="5" actId="478"/>
          <ac:spMkLst>
            <pc:docMk/>
            <pc:sldMk cId="0" sldId="542"/>
            <ac:spMk id="3" creationId="{A03AF4E2-68A9-4AEF-AD39-6BD0AF6F1B3D}"/>
          </ac:spMkLst>
        </pc:spChg>
        <pc:spChg chg="mod">
          <ac:chgData name="Phil Gibbons" userId="f619c6e5d38ed7a7" providerId="LiveId" clId="{7D090282-6FAD-4B77-8F72-03AEE064100A}" dt="2018-10-03T22:01:54.324" v="3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7D090282-6FAD-4B77-8F72-03AEE064100A}" dt="2018-10-03T22:01:58.096" v="4" actId="478"/>
          <ac:spMkLst>
            <pc:docMk/>
            <pc:sldMk cId="0" sldId="542"/>
            <ac:spMk id="9219" creationId="{00000000-0000-0000-0000-000000000000}"/>
          </ac:spMkLst>
        </pc:spChg>
      </pc:sldChg>
      <pc:sldChg chg="addSp delSp add modAnim">
        <pc:chgData name="Phil Gibbons" userId="f619c6e5d38ed7a7" providerId="LiveId" clId="{7D090282-6FAD-4B77-8F72-03AEE064100A}" dt="2018-10-04T03:13:14.653" v="186"/>
        <pc:sldMkLst>
          <pc:docMk/>
          <pc:sldMk cId="1836215328" sldId="689"/>
        </pc:sldMkLst>
        <pc:spChg chg="add del">
          <ac:chgData name="Phil Gibbons" userId="f619c6e5d38ed7a7" providerId="LiveId" clId="{7D090282-6FAD-4B77-8F72-03AEE064100A}" dt="2018-10-04T03:13:14.653" v="186"/>
          <ac:spMkLst>
            <pc:docMk/>
            <pc:sldMk cId="1836215328" sldId="689"/>
            <ac:spMk id="3" creationId="{5FF651BD-F2CA-4640-94EF-191D4F7140BF}"/>
          </ac:spMkLst>
        </pc:spChg>
        <pc:spChg chg="add del">
          <ac:chgData name="Phil Gibbons" userId="f619c6e5d38ed7a7" providerId="LiveId" clId="{7D090282-6FAD-4B77-8F72-03AEE064100A}" dt="2018-10-04T03:13:14.653" v="186"/>
          <ac:spMkLst>
            <pc:docMk/>
            <pc:sldMk cId="1836215328" sldId="689"/>
            <ac:spMk id="5" creationId="{C8582055-7D2D-4785-A94B-F568027636C7}"/>
          </ac:spMkLst>
        </pc:spChg>
        <pc:spChg chg="add del">
          <ac:chgData name="Phil Gibbons" userId="f619c6e5d38ed7a7" providerId="LiveId" clId="{7D090282-6FAD-4B77-8F72-03AEE064100A}" dt="2018-10-04T03:13:14.653" v="186"/>
          <ac:spMkLst>
            <pc:docMk/>
            <pc:sldMk cId="1836215328" sldId="689"/>
            <ac:spMk id="6" creationId="{3002D92D-7D1B-4520-9DB3-ECE8C22D6ECA}"/>
          </ac:spMkLst>
        </pc:spChg>
      </pc:sldChg>
      <pc:sldChg chg="modSp">
        <pc:chgData name="Phil Gibbons" userId="f619c6e5d38ed7a7" providerId="LiveId" clId="{7D090282-6FAD-4B77-8F72-03AEE064100A}" dt="2018-10-04T03:29:28.414" v="320" actId="6549"/>
        <pc:sldMkLst>
          <pc:docMk/>
          <pc:sldMk cId="0" sldId="1257"/>
        </pc:sldMkLst>
        <pc:spChg chg="mod">
          <ac:chgData name="Phil Gibbons" userId="f619c6e5d38ed7a7" providerId="LiveId" clId="{7D090282-6FAD-4B77-8F72-03AEE064100A}" dt="2018-10-04T03:29:28.414" v="320" actId="6549"/>
          <ac:spMkLst>
            <pc:docMk/>
            <pc:sldMk cId="0" sldId="1257"/>
            <ac:spMk id="20275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40.150" v="306" actId="6549"/>
          <ac:spMkLst>
            <pc:docMk/>
            <pc:sldMk cId="0" sldId="1257"/>
            <ac:spMk id="20276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43.385" v="307" actId="6549"/>
          <ac:spMkLst>
            <pc:docMk/>
            <pc:sldMk cId="0" sldId="1257"/>
            <ac:spMk id="20276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6:58.776" v="300" actId="207"/>
          <ac:spMkLst>
            <pc:docMk/>
            <pc:sldMk cId="0" sldId="1257"/>
            <ac:spMk id="202779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03.183" v="301" actId="207"/>
          <ac:spMkLst>
            <pc:docMk/>
            <pc:sldMk cId="0" sldId="1257"/>
            <ac:spMk id="2027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07.180" v="302" actId="207"/>
          <ac:spMkLst>
            <pc:docMk/>
            <pc:sldMk cId="0" sldId="1257"/>
            <ac:spMk id="20278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11.186" v="303" actId="207"/>
          <ac:spMkLst>
            <pc:docMk/>
            <pc:sldMk cId="0" sldId="1257"/>
            <ac:spMk id="2027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15.035" v="304" actId="207"/>
          <ac:spMkLst>
            <pc:docMk/>
            <pc:sldMk cId="0" sldId="1257"/>
            <ac:spMk id="202795" creationId="{00000000-0000-0000-0000-000000000000}"/>
          </ac:spMkLst>
        </pc:spChg>
        <pc:grpChg chg="mod">
          <ac:chgData name="Phil Gibbons" userId="f619c6e5d38ed7a7" providerId="LiveId" clId="{7D090282-6FAD-4B77-8F72-03AEE064100A}" dt="2018-10-04T03:27:57.832" v="309" actId="1076"/>
          <ac:grpSpMkLst>
            <pc:docMk/>
            <pc:sldMk cId="0" sldId="1257"/>
            <ac:grpSpMk id="3" creationId="{00000000-0000-0000-0000-000000000000}"/>
          </ac:grpSpMkLst>
        </pc:grpChg>
      </pc:sldChg>
      <pc:sldChg chg="modSp">
        <pc:chgData name="Phil Gibbons" userId="f619c6e5d38ed7a7" providerId="LiveId" clId="{7D090282-6FAD-4B77-8F72-03AEE064100A}" dt="2018-10-04T04:00:26.108" v="505" actId="20577"/>
        <pc:sldMkLst>
          <pc:docMk/>
          <pc:sldMk cId="0" sldId="1276"/>
        </pc:sldMkLst>
        <pc:spChg chg="mod">
          <ac:chgData name="Phil Gibbons" userId="f619c6e5d38ed7a7" providerId="LiveId" clId="{7D090282-6FAD-4B77-8F72-03AEE064100A}" dt="2018-10-04T04:00:26.108" v="505" actId="20577"/>
          <ac:spMkLst>
            <pc:docMk/>
            <pc:sldMk cId="0" sldId="1276"/>
            <ac:spMk id="171039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00:36.004" v="511" actId="20577"/>
        <pc:sldMkLst>
          <pc:docMk/>
          <pc:sldMk cId="0" sldId="1278"/>
        </pc:sldMkLst>
        <pc:spChg chg="mod">
          <ac:chgData name="Phil Gibbons" userId="f619c6e5d38ed7a7" providerId="LiveId" clId="{7D090282-6FAD-4B77-8F72-03AEE064100A}" dt="2018-10-04T04:00:36.004" v="511" actId="20577"/>
          <ac:spMkLst>
            <pc:docMk/>
            <pc:sldMk cId="0" sldId="1278"/>
            <ac:spMk id="17308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00:19.044" v="499" actId="20577"/>
        <pc:sldMkLst>
          <pc:docMk/>
          <pc:sldMk cId="0" sldId="1280"/>
        </pc:sldMkLst>
        <pc:spChg chg="mod">
          <ac:chgData name="Phil Gibbons" userId="f619c6e5d38ed7a7" providerId="LiveId" clId="{7D090282-6FAD-4B77-8F72-03AEE064100A}" dt="2018-10-04T04:00:19.044" v="499" actId="20577"/>
          <ac:spMkLst>
            <pc:docMk/>
            <pc:sldMk cId="0" sldId="1280"/>
            <ac:spMk id="175130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04:45.701" v="526" actId="20577"/>
        <pc:sldMkLst>
          <pc:docMk/>
          <pc:sldMk cId="0" sldId="1282"/>
        </pc:sldMkLst>
        <pc:spChg chg="mod">
          <ac:chgData name="Phil Gibbons" userId="f619c6e5d38ed7a7" providerId="LiveId" clId="{7D090282-6FAD-4B77-8F72-03AEE064100A}" dt="2018-10-04T04:03:18.859" v="512" actId="207"/>
          <ac:spMkLst>
            <pc:docMk/>
            <pc:sldMk cId="0" sldId="1282"/>
            <ac:spMk id="17715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4:36.809" v="518" actId="20577"/>
          <ac:spMkLst>
            <pc:docMk/>
            <pc:sldMk cId="0" sldId="1282"/>
            <ac:spMk id="17715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3:30.362" v="513" actId="207"/>
          <ac:spMkLst>
            <pc:docMk/>
            <pc:sldMk cId="0" sldId="1282"/>
            <ac:spMk id="17715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3:39.113" v="514" actId="207"/>
          <ac:spMkLst>
            <pc:docMk/>
            <pc:sldMk cId="0" sldId="1282"/>
            <ac:spMk id="17715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4:41.873" v="522" actId="20577"/>
          <ac:spMkLst>
            <pc:docMk/>
            <pc:sldMk cId="0" sldId="1282"/>
            <ac:spMk id="177159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4:45.701" v="526" actId="20577"/>
          <ac:spMkLst>
            <pc:docMk/>
            <pc:sldMk cId="0" sldId="1282"/>
            <ac:spMk id="177160" creationId="{00000000-0000-0000-0000-000000000000}"/>
          </ac:spMkLst>
        </pc:spChg>
      </pc:sldChg>
      <pc:sldChg chg="modSp modAnim">
        <pc:chgData name="Phil Gibbons" userId="f619c6e5d38ed7a7" providerId="LiveId" clId="{7D090282-6FAD-4B77-8F72-03AEE064100A}" dt="2018-10-04T02:58:07.877" v="56" actId="20577"/>
        <pc:sldMkLst>
          <pc:docMk/>
          <pc:sldMk cId="0" sldId="1290"/>
        </pc:sldMkLst>
        <pc:spChg chg="mod">
          <ac:chgData name="Phil Gibbons" userId="f619c6e5d38ed7a7" providerId="LiveId" clId="{7D090282-6FAD-4B77-8F72-03AEE064100A}" dt="2018-10-04T02:58:07.877" v="56" actId="20577"/>
          <ac:spMkLst>
            <pc:docMk/>
            <pc:sldMk cId="0" sldId="1290"/>
            <ac:spMk id="100" creationId="{00000000-0000-0000-0000-000000000000}"/>
          </ac:spMkLst>
        </pc:spChg>
      </pc:sldChg>
      <pc:sldChg chg="modSp modAnim">
        <pc:chgData name="Phil Gibbons" userId="f619c6e5d38ed7a7" providerId="LiveId" clId="{7D090282-6FAD-4B77-8F72-03AEE064100A}" dt="2018-10-04T02:48:50.624" v="50"/>
        <pc:sldMkLst>
          <pc:docMk/>
          <pc:sldMk cId="0" sldId="1291"/>
        </pc:sldMkLst>
        <pc:spChg chg="mod">
          <ac:chgData name="Phil Gibbons" userId="f619c6e5d38ed7a7" providerId="LiveId" clId="{7D090282-6FAD-4B77-8F72-03AEE064100A}" dt="2018-10-04T02:46:40.986" v="42" actId="1076"/>
          <ac:spMkLst>
            <pc:docMk/>
            <pc:sldMk cId="0" sldId="1291"/>
            <ac:spMk id="74" creationId="{00000000-0000-0000-0000-000000000000}"/>
          </ac:spMkLst>
        </pc:spChg>
        <pc:cxnChg chg="mod">
          <ac:chgData name="Phil Gibbons" userId="f619c6e5d38ed7a7" providerId="LiveId" clId="{7D090282-6FAD-4B77-8F72-03AEE064100A}" dt="2018-10-04T02:46:27.593" v="36" actId="1076"/>
          <ac:cxnSpMkLst>
            <pc:docMk/>
            <pc:sldMk cId="0" sldId="1291"/>
            <ac:cxnSpMk id="76" creationId="{00000000-0000-0000-0000-000000000000}"/>
          </ac:cxnSpMkLst>
        </pc:cxnChg>
      </pc:sldChg>
      <pc:sldChg chg="del">
        <pc:chgData name="Phil Gibbons" userId="f619c6e5d38ed7a7" providerId="LiveId" clId="{7D090282-6FAD-4B77-8F72-03AEE064100A}" dt="2018-10-04T03:24:10.921" v="250" actId="2696"/>
        <pc:sldMkLst>
          <pc:docMk/>
          <pc:sldMk cId="0" sldId="1298"/>
        </pc:sldMkLst>
      </pc:sldChg>
      <pc:sldChg chg="delSp modSp">
        <pc:chgData name="Phil Gibbons" userId="f619c6e5d38ed7a7" providerId="LiveId" clId="{7D090282-6FAD-4B77-8F72-03AEE064100A}" dt="2018-10-04T03:08:36.114" v="169" actId="478"/>
        <pc:sldMkLst>
          <pc:docMk/>
          <pc:sldMk cId="0" sldId="1300"/>
        </pc:sldMkLst>
        <pc:spChg chg="mod">
          <ac:chgData name="Phil Gibbons" userId="f619c6e5d38ed7a7" providerId="LiveId" clId="{7D090282-6FAD-4B77-8F72-03AEE064100A}" dt="2018-10-04T03:03:02.209" v="145" actId="20577"/>
          <ac:spMkLst>
            <pc:docMk/>
            <pc:sldMk cId="0" sldId="1300"/>
            <ac:spMk id="14950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6:52.907" v="163" actId="20577"/>
          <ac:spMkLst>
            <pc:docMk/>
            <pc:sldMk cId="0" sldId="1300"/>
            <ac:spMk id="14951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6:57.824" v="164" actId="6549"/>
          <ac:spMkLst>
            <pc:docMk/>
            <pc:sldMk cId="0" sldId="1300"/>
            <ac:spMk id="1495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5:28.124" v="151" actId="207"/>
          <ac:spMkLst>
            <pc:docMk/>
            <pc:sldMk cId="0" sldId="1300"/>
            <ac:spMk id="14952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5:36.624" v="153" actId="113"/>
          <ac:spMkLst>
            <pc:docMk/>
            <pc:sldMk cId="0" sldId="1300"/>
            <ac:spMk id="14952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6:09.499" v="156" actId="113"/>
          <ac:spMkLst>
            <pc:docMk/>
            <pc:sldMk cId="0" sldId="1300"/>
            <ac:spMk id="14952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24.428" v="135" actId="207"/>
          <ac:spMkLst>
            <pc:docMk/>
            <pc:sldMk cId="0" sldId="1300"/>
            <ac:spMk id="1496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29.320" v="136" actId="207"/>
          <ac:spMkLst>
            <pc:docMk/>
            <pc:sldMk cId="0" sldId="1300"/>
            <ac:spMk id="1496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33.149" v="137" actId="207"/>
          <ac:spMkLst>
            <pc:docMk/>
            <pc:sldMk cId="0" sldId="1300"/>
            <ac:spMk id="14968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37.879" v="138" actId="207"/>
          <ac:spMkLst>
            <pc:docMk/>
            <pc:sldMk cId="0" sldId="1300"/>
            <ac:spMk id="1496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42.111" v="139" actId="207"/>
          <ac:spMkLst>
            <pc:docMk/>
            <pc:sldMk cId="0" sldId="1300"/>
            <ac:spMk id="149695" creationId="{00000000-0000-0000-0000-000000000000}"/>
          </ac:spMkLst>
        </pc:spChg>
        <pc:spChg chg="del mod">
          <ac:chgData name="Phil Gibbons" userId="f619c6e5d38ed7a7" providerId="LiveId" clId="{7D090282-6FAD-4B77-8F72-03AEE064100A}" dt="2018-10-04T03:08:36.114" v="169" actId="478"/>
          <ac:spMkLst>
            <pc:docMk/>
            <pc:sldMk cId="0" sldId="1300"/>
            <ac:spMk id="149697" creationId="{00000000-0000-0000-0000-000000000000}"/>
          </ac:spMkLst>
        </pc:spChg>
        <pc:grpChg chg="mod">
          <ac:chgData name="Phil Gibbons" userId="f619c6e5d38ed7a7" providerId="LiveId" clId="{7D090282-6FAD-4B77-8F72-03AEE064100A}" dt="2018-10-04T03:07:52.350" v="165" actId="1076"/>
          <ac:grpSpMkLst>
            <pc:docMk/>
            <pc:sldMk cId="0" sldId="1300"/>
            <ac:grpSpMk id="3" creationId="{00000000-0000-0000-0000-000000000000}"/>
          </ac:grpSpMkLst>
        </pc:grpChg>
        <pc:grpChg chg="mod">
          <ac:chgData name="Phil Gibbons" userId="f619c6e5d38ed7a7" providerId="LiveId" clId="{7D090282-6FAD-4B77-8F72-03AEE064100A}" dt="2018-10-04T03:06:22.688" v="158" actId="1037"/>
          <ac:grpSpMkLst>
            <pc:docMk/>
            <pc:sldMk cId="0" sldId="1300"/>
            <ac:grpSpMk id="4" creationId="{00000000-0000-0000-0000-000000000000}"/>
          </ac:grpSpMkLst>
        </pc:grpChg>
        <pc:grpChg chg="mod">
          <ac:chgData name="Phil Gibbons" userId="f619c6e5d38ed7a7" providerId="LiveId" clId="{7D090282-6FAD-4B77-8F72-03AEE064100A}" dt="2018-10-04T03:08:18.950" v="167" actId="1037"/>
          <ac:grpSpMkLst>
            <pc:docMk/>
            <pc:sldMk cId="0" sldId="1300"/>
            <ac:grpSpMk id="5" creationId="{00000000-0000-0000-0000-000000000000}"/>
          </ac:grpSpMkLst>
        </pc:grpChg>
        <pc:grpChg chg="mod">
          <ac:chgData name="Phil Gibbons" userId="f619c6e5d38ed7a7" providerId="LiveId" clId="{7D090282-6FAD-4B77-8F72-03AEE064100A}" dt="2018-10-04T03:08:30.858" v="168" actId="1076"/>
          <ac:grpSpMkLst>
            <pc:docMk/>
            <pc:sldMk cId="0" sldId="1300"/>
            <ac:grpSpMk id="6" creationId="{00000000-0000-0000-0000-000000000000}"/>
          </ac:grpSpMkLst>
        </pc:grpChg>
      </pc:sldChg>
      <pc:sldChg chg="modAnim">
        <pc:chgData name="Phil Gibbons" userId="f619c6e5d38ed7a7" providerId="LiveId" clId="{7D090282-6FAD-4B77-8F72-03AEE064100A}" dt="2018-10-04T03:10:42.922" v="173"/>
        <pc:sldMkLst>
          <pc:docMk/>
          <pc:sldMk cId="0" sldId="1301"/>
        </pc:sldMkLst>
      </pc:sldChg>
      <pc:sldChg chg="modSp del">
        <pc:chgData name="Phil Gibbons" userId="f619c6e5d38ed7a7" providerId="LiveId" clId="{7D090282-6FAD-4B77-8F72-03AEE064100A}" dt="2018-10-04T03:20:32.761" v="240" actId="2696"/>
        <pc:sldMkLst>
          <pc:docMk/>
          <pc:sldMk cId="0" sldId="1302"/>
        </pc:sldMkLst>
        <pc:spChg chg="mod">
          <ac:chgData name="Phil Gibbons" userId="f619c6e5d38ed7a7" providerId="LiveId" clId="{7D090282-6FAD-4B77-8F72-03AEE064100A}" dt="2018-10-04T03:11:19.619" v="174" actId="1076"/>
          <ac:spMkLst>
            <pc:docMk/>
            <pc:sldMk cId="0" sldId="1302"/>
            <ac:spMk id="127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33:04.525" v="371" actId="20577"/>
        <pc:sldMkLst>
          <pc:docMk/>
          <pc:sldMk cId="0" sldId="1303"/>
        </pc:sldMkLst>
        <pc:spChg chg="mod">
          <ac:chgData name="Phil Gibbons" userId="f619c6e5d38ed7a7" providerId="LiveId" clId="{7D090282-6FAD-4B77-8F72-03AEE064100A}" dt="2018-10-04T03:33:04.525" v="371" actId="20577"/>
          <ac:spMkLst>
            <pc:docMk/>
            <pc:sldMk cId="0" sldId="1303"/>
            <ac:spMk id="26626" creationId="{00000000-0000-0000-0000-000000000000}"/>
          </ac:spMkLst>
        </pc:spChg>
      </pc:sldChg>
      <pc:sldChg chg="modAnim">
        <pc:chgData name="Phil Gibbons" userId="f619c6e5d38ed7a7" providerId="LiveId" clId="{7D090282-6FAD-4B77-8F72-03AEE064100A}" dt="2018-10-04T03:48:03.343" v="419"/>
        <pc:sldMkLst>
          <pc:docMk/>
          <pc:sldMk cId="0" sldId="1309"/>
        </pc:sldMkLst>
      </pc:sldChg>
      <pc:sldChg chg="modSp">
        <pc:chgData name="Phil Gibbons" userId="f619c6e5d38ed7a7" providerId="LiveId" clId="{7D090282-6FAD-4B77-8F72-03AEE064100A}" dt="2018-10-04T04:08:26.427" v="551" actId="2711"/>
        <pc:sldMkLst>
          <pc:docMk/>
          <pc:sldMk cId="0" sldId="1314"/>
        </pc:sldMkLst>
        <pc:spChg chg="mod">
          <ac:chgData name="Phil Gibbons" userId="f619c6e5d38ed7a7" providerId="LiveId" clId="{7D090282-6FAD-4B77-8F72-03AEE064100A}" dt="2018-10-04T04:08:02.843" v="549" actId="2711"/>
          <ac:spMkLst>
            <pc:docMk/>
            <pc:sldMk cId="0" sldId="1314"/>
            <ac:spMk id="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8:17.869" v="550" actId="2711"/>
          <ac:spMkLst>
            <pc:docMk/>
            <pc:sldMk cId="0" sldId="1314"/>
            <ac:spMk id="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8:26.427" v="551" actId="2711"/>
          <ac:spMkLst>
            <pc:docMk/>
            <pc:sldMk cId="0" sldId="1314"/>
            <ac:spMk id="7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11:30.255" v="554" actId="1076"/>
        <pc:sldMkLst>
          <pc:docMk/>
          <pc:sldMk cId="0" sldId="1318"/>
        </pc:sldMkLst>
        <pc:spChg chg="mod">
          <ac:chgData name="Phil Gibbons" userId="f619c6e5d38ed7a7" providerId="LiveId" clId="{7D090282-6FAD-4B77-8F72-03AEE064100A}" dt="2018-10-04T04:11:30.255" v="554" actId="1076"/>
          <ac:spMkLst>
            <pc:docMk/>
            <pc:sldMk cId="0" sldId="1318"/>
            <ac:spMk id="10" creationId="{00000000-0000-0000-0000-000000000000}"/>
          </ac:spMkLst>
        </pc:spChg>
      </pc:sldChg>
      <pc:sldChg chg="modSp modAnim">
        <pc:chgData name="Phil Gibbons" userId="f619c6e5d38ed7a7" providerId="LiveId" clId="{7D090282-6FAD-4B77-8F72-03AEE064100A}" dt="2018-10-04T04:17:44.850" v="746" actId="20577"/>
        <pc:sldMkLst>
          <pc:docMk/>
          <pc:sldMk cId="0" sldId="1321"/>
        </pc:sldMkLst>
        <pc:spChg chg="mod">
          <ac:chgData name="Phil Gibbons" userId="f619c6e5d38ed7a7" providerId="LiveId" clId="{7D090282-6FAD-4B77-8F72-03AEE064100A}" dt="2018-10-04T04:17:44.850" v="746" actId="20577"/>
          <ac:spMkLst>
            <pc:docMk/>
            <pc:sldMk cId="0" sldId="1321"/>
            <ac:spMk id="3" creationId="{00000000-0000-0000-0000-000000000000}"/>
          </ac:spMkLst>
        </pc:spChg>
      </pc:sldChg>
      <pc:sldChg chg="modAnim">
        <pc:chgData name="Phil Gibbons" userId="f619c6e5d38ed7a7" providerId="LiveId" clId="{7D090282-6FAD-4B77-8F72-03AEE064100A}" dt="2018-10-04T02:42:26.001" v="32"/>
        <pc:sldMkLst>
          <pc:docMk/>
          <pc:sldMk cId="2226325474" sldId="1344"/>
        </pc:sldMkLst>
      </pc:sldChg>
      <pc:sldChg chg="del">
        <pc:chgData name="Phil Gibbons" userId="f619c6e5d38ed7a7" providerId="LiveId" clId="{7D090282-6FAD-4B77-8F72-03AEE064100A}" dt="2018-10-03T22:02:59.094" v="8" actId="2696"/>
        <pc:sldMkLst>
          <pc:docMk/>
          <pc:sldMk cId="1512710690" sldId="1349"/>
        </pc:sldMkLst>
      </pc:sldChg>
      <pc:sldChg chg="delSp delAnim modAnim">
        <pc:chgData name="Phil Gibbons" userId="f619c6e5d38ed7a7" providerId="LiveId" clId="{7D090282-6FAD-4B77-8F72-03AEE064100A}" dt="2018-10-03T22:11:13.706" v="28"/>
        <pc:sldMkLst>
          <pc:docMk/>
          <pc:sldMk cId="3155895741" sldId="1351"/>
        </pc:sldMkLst>
        <pc:spChg chg="del">
          <ac:chgData name="Phil Gibbons" userId="f619c6e5d38ed7a7" providerId="LiveId" clId="{7D090282-6FAD-4B77-8F72-03AEE064100A}" dt="2018-10-03T22:10:48.014" v="27" actId="478"/>
          <ac:spMkLst>
            <pc:docMk/>
            <pc:sldMk cId="3155895741" sldId="1351"/>
            <ac:spMk id="40" creationId="{00000000-0000-0000-0000-000000000000}"/>
          </ac:spMkLst>
        </pc:spChg>
        <pc:spChg chg="del">
          <ac:chgData name="Phil Gibbons" userId="f619c6e5d38ed7a7" providerId="LiveId" clId="{7D090282-6FAD-4B77-8F72-03AEE064100A}" dt="2018-10-03T22:10:43.507" v="26" actId="478"/>
          <ac:spMkLst>
            <pc:docMk/>
            <pc:sldMk cId="3155895741" sldId="1351"/>
            <ac:spMk id="41" creationId="{00000000-0000-0000-0000-000000000000}"/>
          </ac:spMkLst>
        </pc:spChg>
        <pc:spChg chg="del">
          <ac:chgData name="Phil Gibbons" userId="f619c6e5d38ed7a7" providerId="LiveId" clId="{7D090282-6FAD-4B77-8F72-03AEE064100A}" dt="2018-10-03T22:10:38.942" v="25" actId="478"/>
          <ac:spMkLst>
            <pc:docMk/>
            <pc:sldMk cId="3155895741" sldId="1351"/>
            <ac:spMk id="4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3T22:09:55.421" v="24" actId="20577"/>
        <pc:sldMkLst>
          <pc:docMk/>
          <pc:sldMk cId="194505202" sldId="1354"/>
        </pc:sldMkLst>
        <pc:spChg chg="mod">
          <ac:chgData name="Phil Gibbons" userId="f619c6e5d38ed7a7" providerId="LiveId" clId="{7D090282-6FAD-4B77-8F72-03AEE064100A}" dt="2018-10-03T22:09:55.421" v="24" actId="20577"/>
          <ac:spMkLst>
            <pc:docMk/>
            <pc:sldMk cId="194505202" sldId="1354"/>
            <ac:spMk id="138244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39:39.356" v="414" actId="14100"/>
        <pc:sldMkLst>
          <pc:docMk/>
          <pc:sldMk cId="1420843225" sldId="1357"/>
        </pc:sldMkLst>
        <pc:spChg chg="mod">
          <ac:chgData name="Phil Gibbons" userId="f619c6e5d38ed7a7" providerId="LiveId" clId="{7D090282-6FAD-4B77-8F72-03AEE064100A}" dt="2018-10-04T03:35:37.717" v="394" actId="5793"/>
          <ac:spMkLst>
            <pc:docMk/>
            <pc:sldMk cId="1420843225" sldId="1357"/>
            <ac:spMk id="3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39.356" v="414" actId="14100"/>
          <ac:spMkLst>
            <pc:docMk/>
            <pc:sldMk cId="1420843225" sldId="1357"/>
            <ac:spMk id="11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35.356" v="413" actId="14100"/>
          <ac:spMkLst>
            <pc:docMk/>
            <pc:sldMk cId="1420843225" sldId="1357"/>
            <ac:spMk id="1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24.948" v="410" actId="14100"/>
          <ac:spMkLst>
            <pc:docMk/>
            <pc:sldMk cId="1420843225" sldId="1357"/>
            <ac:spMk id="12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21.510" v="409" actId="14100"/>
          <ac:spMkLst>
            <pc:docMk/>
            <pc:sldMk cId="1420843225" sldId="1357"/>
            <ac:spMk id="13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15.291" v="408" actId="14100"/>
          <ac:spMkLst>
            <pc:docMk/>
            <pc:sldMk cId="1420843225" sldId="1357"/>
            <ac:spMk id="13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10.759" v="407" actId="14100"/>
          <ac:spMkLst>
            <pc:docMk/>
            <pc:sldMk cId="1420843225" sldId="1357"/>
            <ac:spMk id="14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03.899" v="406" actId="14100"/>
          <ac:spMkLst>
            <pc:docMk/>
            <pc:sldMk cId="1420843225" sldId="1357"/>
            <ac:spMk id="14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58.470" v="405" actId="14100"/>
          <ac:spMkLst>
            <pc:docMk/>
            <pc:sldMk cId="1420843225" sldId="1357"/>
            <ac:spMk id="15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53.270" v="404" actId="14100"/>
          <ac:spMkLst>
            <pc:docMk/>
            <pc:sldMk cId="1420843225" sldId="1357"/>
            <ac:spMk id="16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47.909" v="403" actId="14100"/>
          <ac:spMkLst>
            <pc:docMk/>
            <pc:sldMk cId="1420843225" sldId="1357"/>
            <ac:spMk id="16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41.598" v="402" actId="14100"/>
          <ac:spMkLst>
            <pc:docMk/>
            <pc:sldMk cId="1420843225" sldId="1357"/>
            <ac:spMk id="17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34.879" v="401" actId="14100"/>
          <ac:spMkLst>
            <pc:docMk/>
            <pc:sldMk cId="1420843225" sldId="1357"/>
            <ac:spMk id="1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28.753" v="400" actId="14100"/>
          <ac:spMkLst>
            <pc:docMk/>
            <pc:sldMk cId="1420843225" sldId="1357"/>
            <ac:spMk id="1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19.346" v="399" actId="14100"/>
          <ac:spMkLst>
            <pc:docMk/>
            <pc:sldMk cId="1420843225" sldId="1357"/>
            <ac:spMk id="1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16.095" v="398" actId="14100"/>
          <ac:spMkLst>
            <pc:docMk/>
            <pc:sldMk cId="1420843225" sldId="1357"/>
            <ac:spMk id="19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11.705" v="397" actId="14100"/>
          <ac:spMkLst>
            <pc:docMk/>
            <pc:sldMk cId="1420843225" sldId="1357"/>
            <ac:spMk id="20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40:34.689" v="415" actId="14100"/>
        <pc:sldMkLst>
          <pc:docMk/>
          <pc:sldMk cId="2972422860" sldId="1358"/>
        </pc:sldMkLst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1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2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3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3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4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4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5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6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6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7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9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20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41:11.727" v="416" actId="14100"/>
        <pc:sldMkLst>
          <pc:docMk/>
          <pc:sldMk cId="2866615213" sldId="1359"/>
        </pc:sldMkLst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1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2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3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3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4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4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5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6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6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7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9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202" creationId="{00000000-0000-0000-0000-000000000000}"/>
          </ac:spMkLst>
        </pc:spChg>
      </pc:sldChg>
      <pc:sldChg chg="addSp delSp modSp add modAnim">
        <pc:chgData name="Phil Gibbons" userId="f619c6e5d38ed7a7" providerId="LiveId" clId="{7D090282-6FAD-4B77-8F72-03AEE064100A}" dt="2018-10-04T03:20:27.136" v="239" actId="1076"/>
        <pc:sldMkLst>
          <pc:docMk/>
          <pc:sldMk cId="3998217354" sldId="1369"/>
        </pc:sldMkLst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17.513" v="178" actId="478"/>
          <ac:spMkLst>
            <pc:docMk/>
            <pc:sldMk cId="3998217354" sldId="1369"/>
            <ac:spMk id="7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0:16.698" v="238" actId="1076"/>
          <ac:spMkLst>
            <pc:docMk/>
            <pc:sldMk cId="3998217354" sldId="1369"/>
            <ac:spMk id="11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2.989" v="182" actId="478"/>
          <ac:spMkLst>
            <pc:docMk/>
            <pc:sldMk cId="3998217354" sldId="1369"/>
            <ac:spMk id="12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4:07.287" v="193" actId="478"/>
          <ac:spMkLst>
            <pc:docMk/>
            <pc:sldMk cId="3998217354" sldId="1369"/>
            <ac:spMk id="13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22.175" v="179" actId="478"/>
          <ac:spMkLst>
            <pc:docMk/>
            <pc:sldMk cId="3998217354" sldId="1369"/>
            <ac:spMk id="13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0.426" v="181" actId="478"/>
          <ac:spMkLst>
            <pc:docMk/>
            <pc:sldMk cId="3998217354" sldId="1369"/>
            <ac:spMk id="13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25.910" v="180" actId="478"/>
          <ac:spMkLst>
            <pc:docMk/>
            <pc:sldMk cId="3998217354" sldId="1369"/>
            <ac:spMk id="135" creationId="{00000000-0000-0000-0000-000000000000}"/>
          </ac:spMkLst>
        </pc:spChg>
        <pc:spChg chg="add mod">
          <ac:chgData name="Phil Gibbons" userId="f619c6e5d38ed7a7" providerId="LiveId" clId="{7D090282-6FAD-4B77-8F72-03AEE064100A}" dt="2018-10-04T03:13:30.219" v="190" actId="1037"/>
          <ac:spMkLst>
            <pc:docMk/>
            <pc:sldMk cId="3998217354" sldId="1369"/>
            <ac:spMk id="136" creationId="{00C5CEFE-57FB-4F87-B06B-8180D1A5939A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37" creationId="{00000000-0000-0000-0000-000000000000}"/>
          </ac:spMkLst>
        </pc:spChg>
        <pc:spChg chg="add mod">
          <ac:chgData name="Phil Gibbons" userId="f619c6e5d38ed7a7" providerId="LiveId" clId="{7D090282-6FAD-4B77-8F72-03AEE064100A}" dt="2018-10-04T03:14:53.201" v="197" actId="1076"/>
          <ac:spMkLst>
            <pc:docMk/>
            <pc:sldMk cId="3998217354" sldId="1369"/>
            <ac:spMk id="138" creationId="{9890BA56-88B7-4AD4-84D3-36C69038F13C}"/>
          </ac:spMkLst>
        </pc:spChg>
        <pc:spChg chg="add mod">
          <ac:chgData name="Phil Gibbons" userId="f619c6e5d38ed7a7" providerId="LiveId" clId="{7D090282-6FAD-4B77-8F72-03AEE064100A}" dt="2018-10-04T03:14:48.669" v="196" actId="1076"/>
          <ac:spMkLst>
            <pc:docMk/>
            <pc:sldMk cId="3998217354" sldId="1369"/>
            <ac:spMk id="139" creationId="{34882982-E39A-4605-ACD5-DE4C92B5B74C}"/>
          </ac:spMkLst>
        </pc:spChg>
        <pc:spChg chg="add mod">
          <ac:chgData name="Phil Gibbons" userId="f619c6e5d38ed7a7" providerId="LiveId" clId="{7D090282-6FAD-4B77-8F72-03AEE064100A}" dt="2018-10-04T03:14:01.364" v="192" actId="1076"/>
          <ac:spMkLst>
            <pc:docMk/>
            <pc:sldMk cId="3998217354" sldId="1369"/>
            <ac:spMk id="141" creationId="{08B3C477-7D22-4A6B-9DD0-0BFDBA67434B}"/>
          </ac:spMkLst>
        </pc:spChg>
        <pc:spChg chg="add mod">
          <ac:chgData name="Phil Gibbons" userId="f619c6e5d38ed7a7" providerId="LiveId" clId="{7D090282-6FAD-4B77-8F72-03AEE064100A}" dt="2018-10-04T03:20:27.136" v="239" actId="1076"/>
          <ac:spMkLst>
            <pc:docMk/>
            <pc:sldMk cId="3998217354" sldId="1369"/>
            <ac:spMk id="145" creationId="{789E2D7E-04A9-46FF-BAF5-3D4191DAD5E1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4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5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7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9" creationId="{00000000-0000-0000-0000-000000000000}"/>
          </ac:spMkLst>
        </pc:spChg>
        <pc:cxnChg chg="del">
          <ac:chgData name="Phil Gibbons" userId="f619c6e5d38ed7a7" providerId="LiveId" clId="{7D090282-6FAD-4B77-8F72-03AEE064100A}" dt="2018-10-04T03:12:39.255" v="183" actId="478"/>
          <ac:cxnSpMkLst>
            <pc:docMk/>
            <pc:sldMk cId="3998217354" sldId="1369"/>
            <ac:cxnSpMk id="125" creationId="{00000000-0000-0000-0000-000000000000}"/>
          </ac:cxnSpMkLst>
        </pc:cxnChg>
        <pc:cxnChg chg="add mod">
          <ac:chgData name="Phil Gibbons" userId="f619c6e5d38ed7a7" providerId="LiveId" clId="{7D090282-6FAD-4B77-8F72-03AEE064100A}" dt="2018-10-04T03:14:01.364" v="192" actId="1076"/>
          <ac:cxnSpMkLst>
            <pc:docMk/>
            <pc:sldMk cId="3998217354" sldId="1369"/>
            <ac:cxnSpMk id="140" creationId="{C9DEF304-8E6D-48BB-92FA-76FBEB98F08F}"/>
          </ac:cxnSpMkLst>
        </pc:cxnChg>
        <pc:cxnChg chg="add mod">
          <ac:chgData name="Phil Gibbons" userId="f619c6e5d38ed7a7" providerId="LiveId" clId="{7D090282-6FAD-4B77-8F72-03AEE064100A}" dt="2018-10-04T03:14:30.587" v="195" actId="1076"/>
          <ac:cxnSpMkLst>
            <pc:docMk/>
            <pc:sldMk cId="3998217354" sldId="1369"/>
            <ac:cxnSpMk id="142" creationId="{1EAB880D-4A6E-4DAB-8070-D5B356062750}"/>
          </ac:cxnSpMkLst>
        </pc:cxnChg>
        <pc:cxnChg chg="add mod">
          <ac:chgData name="Phil Gibbons" userId="f619c6e5d38ed7a7" providerId="LiveId" clId="{7D090282-6FAD-4B77-8F72-03AEE064100A}" dt="2018-10-04T03:14:30.587" v="195" actId="1076"/>
          <ac:cxnSpMkLst>
            <pc:docMk/>
            <pc:sldMk cId="3998217354" sldId="1369"/>
            <ac:cxnSpMk id="143" creationId="{34434DFE-B9CA-450C-8959-10892DEDF8A9}"/>
          </ac:cxnSpMkLst>
        </pc:cxnChg>
        <pc:cxnChg chg="add mod">
          <ac:chgData name="Phil Gibbons" userId="f619c6e5d38ed7a7" providerId="LiveId" clId="{7D090282-6FAD-4B77-8F72-03AEE064100A}" dt="2018-10-04T03:15:07.704" v="199" actId="1076"/>
          <ac:cxnSpMkLst>
            <pc:docMk/>
            <pc:sldMk cId="3998217354" sldId="1369"/>
            <ac:cxnSpMk id="144" creationId="{5FF0D94A-A262-4DBE-9C95-B309A3725696}"/>
          </ac:cxnSpMkLst>
        </pc:cxnChg>
      </pc:sldChg>
      <pc:sldChg chg="addSp modSp add modAnim">
        <pc:chgData name="Phil Gibbons" userId="f619c6e5d38ed7a7" providerId="LiveId" clId="{7D090282-6FAD-4B77-8F72-03AEE064100A}" dt="2018-10-04T03:24:46.928" v="271" actId="20577"/>
        <pc:sldMkLst>
          <pc:docMk/>
          <pc:sldMk cId="274209465" sldId="1370"/>
        </pc:sldMkLst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1" creationId="{44310FBB-F91A-4D41-9213-E60CB792AD32}"/>
          </ac:spMkLst>
        </pc:spChg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2" creationId="{8B20A240-F28A-42B0-B8A6-E56F683E83F2}"/>
          </ac:spMkLst>
        </pc:spChg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3" creationId="{FFB9FEE5-2FDC-4A25-91B0-8B1526BCEE6D}"/>
          </ac:spMkLst>
        </pc:spChg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4" creationId="{E115343C-E1CD-41A1-A5EF-FC2A5174DAB6}"/>
          </ac:spMkLst>
        </pc:spChg>
        <pc:spChg chg="add mod">
          <ac:chgData name="Phil Gibbons" userId="f619c6e5d38ed7a7" providerId="LiveId" clId="{7D090282-6FAD-4B77-8F72-03AEE064100A}" dt="2018-10-04T03:24:46.928" v="271" actId="20577"/>
          <ac:spMkLst>
            <pc:docMk/>
            <pc:sldMk cId="274209465" sldId="1370"/>
            <ac:spMk id="45" creationId="{5E4F1EF0-37E8-43E7-8ECD-CCB050FD6DAF}"/>
          </ac:spMkLst>
        </pc:spChg>
      </pc:sldChg>
      <pc:sldChg chg="add del">
        <pc:chgData name="Phil Gibbons" userId="f619c6e5d38ed7a7" providerId="LiveId" clId="{7D090282-6FAD-4B77-8F72-03AEE064100A}" dt="2018-10-04T03:59:25.050" v="471" actId="2696"/>
        <pc:sldMkLst>
          <pc:docMk/>
          <pc:sldMk cId="1518794460" sldId="1371"/>
        </pc:sldMkLst>
      </pc:sldChg>
      <pc:sldChg chg="add del">
        <pc:chgData name="Phil Gibbons" userId="f619c6e5d38ed7a7" providerId="LiveId" clId="{7D090282-6FAD-4B77-8F72-03AEE064100A}" dt="2018-10-04T04:09:03.710" v="553"/>
        <pc:sldMkLst>
          <pc:docMk/>
          <pc:sldMk cId="1551970931" sldId="1371"/>
        </pc:sldMkLst>
      </pc:sldChg>
    </pc:docChg>
  </pc:docChgLst>
  <pc:docChgLst>
    <pc:chgData name="Phil Gibbons" userId="f619c6e5d38ed7a7" providerId="LiveId" clId="{17FF6DA1-3E7E-4B5B-8630-7B0B508A7B25}"/>
    <pc:docChg chg="undo custSel addSld delSld modSld sldOrd">
      <pc:chgData name="Phil Gibbons" userId="f619c6e5d38ed7a7" providerId="LiveId" clId="{17FF6DA1-3E7E-4B5B-8630-7B0B508A7B25}" dt="2022-09-29T03:00:08.151" v="4742" actId="20577"/>
      <pc:docMkLst>
        <pc:docMk/>
      </pc:docMkLst>
      <pc:sldChg chg="addSp modSp add mod modTransition modAnim">
        <pc:chgData name="Phil Gibbons" userId="f619c6e5d38ed7a7" providerId="LiveId" clId="{17FF6DA1-3E7E-4B5B-8630-7B0B508A7B25}" dt="2022-09-29T02:26:35.197" v="3499"/>
        <pc:sldMkLst>
          <pc:docMk/>
          <pc:sldMk cId="3967870301" sldId="304"/>
        </pc:sldMkLst>
        <pc:spChg chg="add mod">
          <ac:chgData name="Phil Gibbons" userId="f619c6e5d38ed7a7" providerId="LiveId" clId="{17FF6DA1-3E7E-4B5B-8630-7B0B508A7B25}" dt="2022-09-29T02:26:17.831" v="3498" actId="20577"/>
          <ac:spMkLst>
            <pc:docMk/>
            <pc:sldMk cId="3967870301" sldId="304"/>
            <ac:spMk id="2" creationId="{B421F237-45FD-A128-FA88-C935FE1D285B}"/>
          </ac:spMkLst>
        </pc:spChg>
        <pc:spChg chg="add mod">
          <ac:chgData name="Phil Gibbons" userId="f619c6e5d38ed7a7" providerId="LiveId" clId="{17FF6DA1-3E7E-4B5B-8630-7B0B508A7B25}" dt="2022-09-29T02:25:44.333" v="3494" actId="1076"/>
          <ac:spMkLst>
            <pc:docMk/>
            <pc:sldMk cId="3967870301" sldId="304"/>
            <ac:spMk id="3" creationId="{88033A55-DB78-BCBD-86FC-8C01B035F22F}"/>
          </ac:spMkLst>
        </pc:spChg>
        <pc:spChg chg="mod">
          <ac:chgData name="Phil Gibbons" userId="f619c6e5d38ed7a7" providerId="LiveId" clId="{17FF6DA1-3E7E-4B5B-8630-7B0B508A7B25}" dt="2022-09-29T02:25:29.606" v="3493" actId="1076"/>
          <ac:spMkLst>
            <pc:docMk/>
            <pc:sldMk cId="3967870301" sldId="304"/>
            <ac:spMk id="39939" creationId="{00000000-0000-0000-0000-000000000000}"/>
          </ac:spMkLst>
        </pc:spChg>
        <pc:spChg chg="mod">
          <ac:chgData name="Phil Gibbons" userId="f619c6e5d38ed7a7" providerId="LiveId" clId="{17FF6DA1-3E7E-4B5B-8630-7B0B508A7B25}" dt="2022-09-29T02:25:12.254" v="3485" actId="1076"/>
          <ac:spMkLst>
            <pc:docMk/>
            <pc:sldMk cId="3967870301" sldId="304"/>
            <ac:spMk id="39940" creationId="{00000000-0000-0000-0000-000000000000}"/>
          </ac:spMkLst>
        </pc:spChg>
      </pc:sldChg>
      <pc:sldChg chg="modSp add mod">
        <pc:chgData name="Phil Gibbons" userId="f619c6e5d38ed7a7" providerId="LiveId" clId="{17FF6DA1-3E7E-4B5B-8630-7B0B508A7B25}" dt="2022-09-27T23:25:18.114" v="2506" actId="20577"/>
        <pc:sldMkLst>
          <pc:docMk/>
          <pc:sldMk cId="1233805520" sldId="310"/>
        </pc:sldMkLst>
        <pc:spChg chg="mod">
          <ac:chgData name="Phil Gibbons" userId="f619c6e5d38ed7a7" providerId="LiveId" clId="{17FF6DA1-3E7E-4B5B-8630-7B0B508A7B25}" dt="2022-09-27T23:25:18.114" v="250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add del modTransition">
        <pc:chgData name="Phil Gibbons" userId="f619c6e5d38ed7a7" providerId="LiveId" clId="{17FF6DA1-3E7E-4B5B-8630-7B0B508A7B25}" dt="2022-09-29T02:10:40.747" v="3137" actId="47"/>
        <pc:sldMkLst>
          <pc:docMk/>
          <pc:sldMk cId="1918823259" sldId="327"/>
        </pc:sldMkLst>
      </pc:sldChg>
      <pc:sldChg chg="del">
        <pc:chgData name="Phil Gibbons" userId="f619c6e5d38ed7a7" providerId="LiveId" clId="{17FF6DA1-3E7E-4B5B-8630-7B0B508A7B25}" dt="2021-09-29T10:52:47.488" v="1101" actId="47"/>
        <pc:sldMkLst>
          <pc:docMk/>
          <pc:sldMk cId="2745294754" sldId="427"/>
        </pc:sldMkLst>
      </pc:sldChg>
      <pc:sldChg chg="modSp del mod modAnim">
        <pc:chgData name="Phil Gibbons" userId="f619c6e5d38ed7a7" providerId="LiveId" clId="{17FF6DA1-3E7E-4B5B-8630-7B0B508A7B25}" dt="2022-09-27T23:12:24.234" v="2482" actId="2696"/>
        <pc:sldMkLst>
          <pc:docMk/>
          <pc:sldMk cId="1931010306" sldId="730"/>
        </pc:sldMkLst>
        <pc:spChg chg="mod">
          <ac:chgData name="Phil Gibbons" userId="f619c6e5d38ed7a7" providerId="LiveId" clId="{17FF6DA1-3E7E-4B5B-8630-7B0B508A7B25}" dt="2021-10-01T01:03:51.309" v="2449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17FF6DA1-3E7E-4B5B-8630-7B0B508A7B25}" dt="2022-09-29T03:00:08.151" v="4742" actId="20577"/>
        <pc:sldMkLst>
          <pc:docMk/>
          <pc:sldMk cId="0" sldId="1243"/>
        </pc:sldMkLst>
        <pc:spChg chg="mod">
          <ac:chgData name="Phil Gibbons" userId="f619c6e5d38ed7a7" providerId="LiveId" clId="{17FF6DA1-3E7E-4B5B-8630-7B0B508A7B25}" dt="2022-09-29T03:00:08.151" v="4742" actId="20577"/>
          <ac:spMkLst>
            <pc:docMk/>
            <pc:sldMk cId="0" sldId="1243"/>
            <ac:spMk id="187423" creationId="{00000000-0000-0000-0000-000000000000}"/>
          </ac:spMkLst>
        </pc:spChg>
      </pc:sldChg>
      <pc:sldChg chg="modNotesTx">
        <pc:chgData name="Phil Gibbons" userId="f619c6e5d38ed7a7" providerId="LiveId" clId="{17FF6DA1-3E7E-4B5B-8630-7B0B508A7B25}" dt="2021-09-29T11:57:49.396" v="2034" actId="20577"/>
        <pc:sldMkLst>
          <pc:docMk/>
          <pc:sldMk cId="0" sldId="1257"/>
        </pc:sldMkLst>
      </pc:sldChg>
      <pc:sldChg chg="modSp mod">
        <pc:chgData name="Phil Gibbons" userId="f619c6e5d38ed7a7" providerId="LiveId" clId="{17FF6DA1-3E7E-4B5B-8630-7B0B508A7B25}" dt="2022-09-28T02:10:02.266" v="3049" actId="20577"/>
        <pc:sldMkLst>
          <pc:docMk/>
          <pc:sldMk cId="0" sldId="1308"/>
        </pc:sldMkLst>
        <pc:spChg chg="mod">
          <ac:chgData name="Phil Gibbons" userId="f619c6e5d38ed7a7" providerId="LiveId" clId="{17FF6DA1-3E7E-4B5B-8630-7B0B508A7B25}" dt="2022-09-28T02:10:02.266" v="3049" actId="20577"/>
          <ac:spMkLst>
            <pc:docMk/>
            <pc:sldMk cId="0" sldId="1308"/>
            <ac:spMk id="3" creationId="{00000000-0000-0000-0000-000000000000}"/>
          </ac:spMkLst>
        </pc:spChg>
      </pc:sldChg>
      <pc:sldChg chg="modNotesTx">
        <pc:chgData name="Phil Gibbons" userId="f619c6e5d38ed7a7" providerId="LiveId" clId="{17FF6DA1-3E7E-4B5B-8630-7B0B508A7B25}" dt="2021-09-29T13:34:31.615" v="2062"/>
        <pc:sldMkLst>
          <pc:docMk/>
          <pc:sldMk cId="0" sldId="1319"/>
        </pc:sldMkLst>
      </pc:sldChg>
      <pc:sldChg chg="del ord">
        <pc:chgData name="Phil Gibbons" userId="f619c6e5d38ed7a7" providerId="LiveId" clId="{17FF6DA1-3E7E-4B5B-8630-7B0B508A7B25}" dt="2022-09-29T02:53:59.525" v="4608" actId="47"/>
        <pc:sldMkLst>
          <pc:docMk/>
          <pc:sldMk cId="2226325474" sldId="1344"/>
        </pc:sldMkLst>
      </pc:sldChg>
      <pc:sldChg chg="modSp">
        <pc:chgData name="Phil Gibbons" userId="f619c6e5d38ed7a7" providerId="LiveId" clId="{17FF6DA1-3E7E-4B5B-8630-7B0B508A7B25}" dt="2022-09-28T02:21:26.048" v="3055" actId="20577"/>
        <pc:sldMkLst>
          <pc:docMk/>
          <pc:sldMk cId="3259931922" sldId="1345"/>
        </pc:sldMkLst>
        <pc:spChg chg="mod">
          <ac:chgData name="Phil Gibbons" userId="f619c6e5d38ed7a7" providerId="LiveId" clId="{17FF6DA1-3E7E-4B5B-8630-7B0B508A7B25}" dt="2022-09-28T02:21:26.048" v="3055" actId="20577"/>
          <ac:spMkLst>
            <pc:docMk/>
            <pc:sldMk cId="3259931922" sldId="1345"/>
            <ac:spMk id="292" creationId="{00000000-0000-0000-0000-000000000000}"/>
          </ac:spMkLst>
        </pc:spChg>
      </pc:sldChg>
      <pc:sldChg chg="del">
        <pc:chgData name="Phil Gibbons" userId="f619c6e5d38ed7a7" providerId="LiveId" clId="{17FF6DA1-3E7E-4B5B-8630-7B0B508A7B25}" dt="2022-09-29T02:54:06.339" v="4609" actId="47"/>
        <pc:sldMkLst>
          <pc:docMk/>
          <pc:sldMk cId="2209258176" sldId="1350"/>
        </pc:sldMkLst>
      </pc:sldChg>
      <pc:sldChg chg="modSp mod modAnim">
        <pc:chgData name="Phil Gibbons" userId="f619c6e5d38ed7a7" providerId="LiveId" clId="{17FF6DA1-3E7E-4B5B-8630-7B0B508A7B25}" dt="2022-09-29T02:59:06.628" v="4738" actId="6549"/>
        <pc:sldMkLst>
          <pc:docMk/>
          <pc:sldMk cId="194505202" sldId="1354"/>
        </pc:sldMkLst>
        <pc:spChg chg="mod">
          <ac:chgData name="Phil Gibbons" userId="f619c6e5d38ed7a7" providerId="LiveId" clId="{17FF6DA1-3E7E-4B5B-8630-7B0B508A7B25}" dt="2022-09-29T02:59:06.628" v="4738" actId="6549"/>
          <ac:spMkLst>
            <pc:docMk/>
            <pc:sldMk cId="194505202" sldId="1354"/>
            <ac:spMk id="138244" creationId="{00000000-0000-0000-0000-000000000000}"/>
          </ac:spMkLst>
        </pc:spChg>
        <pc:spChg chg="mod">
          <ac:chgData name="Phil Gibbons" userId="f619c6e5d38ed7a7" providerId="LiveId" clId="{17FF6DA1-3E7E-4B5B-8630-7B0B508A7B25}" dt="2021-09-29T11:02:52.915" v="1379" actId="20577"/>
          <ac:spMkLst>
            <pc:docMk/>
            <pc:sldMk cId="194505202" sldId="1354"/>
            <ac:spMk id="138245" creationId="{00000000-0000-0000-0000-000000000000}"/>
          </ac:spMkLst>
        </pc:spChg>
      </pc:sldChg>
      <pc:sldChg chg="del">
        <pc:chgData name="Phil Gibbons" userId="f619c6e5d38ed7a7" providerId="LiveId" clId="{17FF6DA1-3E7E-4B5B-8630-7B0B508A7B25}" dt="2021-09-29T13:38:25.341" v="2063" actId="47"/>
        <pc:sldMkLst>
          <pc:docMk/>
          <pc:sldMk cId="48322160" sldId="1355"/>
        </pc:sldMkLst>
      </pc:sldChg>
      <pc:sldChg chg="modSp mod">
        <pc:chgData name="Phil Gibbons" userId="f619c6e5d38ed7a7" providerId="LiveId" clId="{17FF6DA1-3E7E-4B5B-8630-7B0B508A7B25}" dt="2022-09-28T02:17:57.740" v="3051" actId="20577"/>
        <pc:sldMkLst>
          <pc:docMk/>
          <pc:sldMk cId="476910436" sldId="1356"/>
        </pc:sldMkLst>
        <pc:spChg chg="mod">
          <ac:chgData name="Phil Gibbons" userId="f619c6e5d38ed7a7" providerId="LiveId" clId="{17FF6DA1-3E7E-4B5B-8630-7B0B508A7B25}" dt="2022-09-28T02:17:55.372" v="3050" actId="20577"/>
          <ac:spMkLst>
            <pc:docMk/>
            <pc:sldMk cId="476910436" sldId="1356"/>
            <ac:spMk id="3" creationId="{00000000-0000-0000-0000-000000000000}"/>
          </ac:spMkLst>
        </pc:spChg>
        <pc:spChg chg="mod">
          <ac:chgData name="Phil Gibbons" userId="f619c6e5d38ed7a7" providerId="LiveId" clId="{17FF6DA1-3E7E-4B5B-8630-7B0B508A7B25}" dt="2022-09-28T02:17:57.740" v="3051" actId="20577"/>
          <ac:spMkLst>
            <pc:docMk/>
            <pc:sldMk cId="476910436" sldId="1356"/>
            <ac:spMk id="64" creationId="{00000000-0000-0000-0000-000000000000}"/>
          </ac:spMkLst>
        </pc:spChg>
      </pc:sldChg>
      <pc:sldChg chg="modSp mod">
        <pc:chgData name="Phil Gibbons" userId="f619c6e5d38ed7a7" providerId="LiveId" clId="{17FF6DA1-3E7E-4B5B-8630-7B0B508A7B25}" dt="2022-09-28T02:18:11.810" v="3052" actId="20577"/>
        <pc:sldMkLst>
          <pc:docMk/>
          <pc:sldMk cId="2972422860" sldId="1358"/>
        </pc:sldMkLst>
        <pc:spChg chg="mod">
          <ac:chgData name="Phil Gibbons" userId="f619c6e5d38ed7a7" providerId="LiveId" clId="{17FF6DA1-3E7E-4B5B-8630-7B0B508A7B25}" dt="2022-09-28T02:18:11.810" v="3052" actId="20577"/>
          <ac:spMkLst>
            <pc:docMk/>
            <pc:sldMk cId="2972422860" sldId="1358"/>
            <ac:spMk id="2" creationId="{00000000-0000-0000-0000-000000000000}"/>
          </ac:spMkLst>
        </pc:spChg>
      </pc:sldChg>
      <pc:sldChg chg="modSp mod">
        <pc:chgData name="Phil Gibbons" userId="f619c6e5d38ed7a7" providerId="LiveId" clId="{17FF6DA1-3E7E-4B5B-8630-7B0B508A7B25}" dt="2022-09-28T02:18:18.613" v="3053" actId="20577"/>
        <pc:sldMkLst>
          <pc:docMk/>
          <pc:sldMk cId="2866615213" sldId="1359"/>
        </pc:sldMkLst>
        <pc:spChg chg="mod">
          <ac:chgData name="Phil Gibbons" userId="f619c6e5d38ed7a7" providerId="LiveId" clId="{17FF6DA1-3E7E-4B5B-8630-7B0B508A7B25}" dt="2022-09-28T02:18:18.613" v="3053" actId="20577"/>
          <ac:spMkLst>
            <pc:docMk/>
            <pc:sldMk cId="2866615213" sldId="1359"/>
            <ac:spMk id="2" creationId="{00000000-0000-0000-0000-000000000000}"/>
          </ac:spMkLst>
        </pc:spChg>
      </pc:sldChg>
      <pc:sldChg chg="addSp delSp modSp mod ord">
        <pc:chgData name="Phil Gibbons" userId="f619c6e5d38ed7a7" providerId="LiveId" clId="{17FF6DA1-3E7E-4B5B-8630-7B0B508A7B25}" dt="2021-10-01T01:09:19.697" v="2475" actId="1076"/>
        <pc:sldMkLst>
          <pc:docMk/>
          <pc:sldMk cId="1883722061" sldId="1362"/>
        </pc:sldMkLst>
        <pc:spChg chg="mod">
          <ac:chgData name="Phil Gibbons" userId="f619c6e5d38ed7a7" providerId="LiveId" clId="{17FF6DA1-3E7E-4B5B-8630-7B0B508A7B25}" dt="2021-09-29T13:58:48.048" v="2410" actId="20577"/>
          <ac:spMkLst>
            <pc:docMk/>
            <pc:sldMk cId="1883722061" sldId="1362"/>
            <ac:spMk id="2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3" creationId="{00000000-0000-0000-0000-000000000000}"/>
          </ac:spMkLst>
        </pc:spChg>
        <pc:spChg chg="del">
          <ac:chgData name="Phil Gibbons" userId="f619c6e5d38ed7a7" providerId="LiveId" clId="{17FF6DA1-3E7E-4B5B-8630-7B0B508A7B25}" dt="2021-09-29T13:45:19.706" v="2225" actId="478"/>
          <ac:spMkLst>
            <pc:docMk/>
            <pc:sldMk cId="1883722061" sldId="1362"/>
            <ac:spMk id="4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5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10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15" creationId="{00000000-0000-0000-0000-000000000000}"/>
          </ac:spMkLst>
        </pc:spChg>
        <pc:spChg chg="add mod">
          <ac:chgData name="Phil Gibbons" userId="f619c6e5d38ed7a7" providerId="LiveId" clId="{17FF6DA1-3E7E-4B5B-8630-7B0B508A7B25}" dt="2021-10-01T01:09:19.697" v="2475" actId="1076"/>
          <ac:spMkLst>
            <pc:docMk/>
            <pc:sldMk cId="1883722061" sldId="1362"/>
            <ac:spMk id="16" creationId="{4F872401-4B03-42D9-B80D-43CC28BC106A}"/>
          </ac:spMkLst>
        </pc:spChg>
        <pc:spChg chg="add mod topLvl">
          <ac:chgData name="Phil Gibbons" userId="f619c6e5d38ed7a7" providerId="LiveId" clId="{17FF6DA1-3E7E-4B5B-8630-7B0B508A7B25}" dt="2021-10-01T01:08:32.006" v="2473" actId="164"/>
          <ac:spMkLst>
            <pc:docMk/>
            <pc:sldMk cId="1883722061" sldId="1362"/>
            <ac:spMk id="17" creationId="{B8A705D8-04A3-4A74-891A-C48F03192F71}"/>
          </ac:spMkLst>
        </pc:spChg>
        <pc:spChg chg="add 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18" creationId="{AF5F2042-9432-4389-AC7C-468E8A3A2B58}"/>
          </ac:spMkLst>
        </pc:spChg>
        <pc:spChg chg="del">
          <ac:chgData name="Phil Gibbons" userId="f619c6e5d38ed7a7" providerId="LiveId" clId="{17FF6DA1-3E7E-4B5B-8630-7B0B508A7B25}" dt="2021-09-29T13:45:06.865" v="2211" actId="478"/>
          <ac:spMkLst>
            <pc:docMk/>
            <pc:sldMk cId="1883722061" sldId="1362"/>
            <ac:spMk id="53" creationId="{00000000-0000-0000-0000-000000000000}"/>
          </ac:spMkLst>
        </pc:spChg>
        <pc:grpChg chg="add mod">
          <ac:chgData name="Phil Gibbons" userId="f619c6e5d38ed7a7" providerId="LiveId" clId="{17FF6DA1-3E7E-4B5B-8630-7B0B508A7B25}" dt="2021-10-01T01:08:32.006" v="2473" actId="164"/>
          <ac:grpSpMkLst>
            <pc:docMk/>
            <pc:sldMk cId="1883722061" sldId="1362"/>
            <ac:grpSpMk id="9" creationId="{346DE8D1-82A0-461A-B9FD-5904CCCDE031}"/>
          </ac:grpSpMkLst>
        </pc:grpChg>
        <pc:grpChg chg="add del mod">
          <ac:chgData name="Phil Gibbons" userId="f619c6e5d38ed7a7" providerId="LiveId" clId="{17FF6DA1-3E7E-4B5B-8630-7B0B508A7B25}" dt="2021-10-01T01:05:57.424" v="2453" actId="165"/>
          <ac:grpSpMkLst>
            <pc:docMk/>
            <pc:sldMk cId="1883722061" sldId="1362"/>
            <ac:grpSpMk id="13" creationId="{1D2DCF50-2558-42D4-BD06-DF98BAA22DF4}"/>
          </ac:grpSpMkLst>
        </pc:grpChg>
        <pc:grpChg chg="add mod">
          <ac:chgData name="Phil Gibbons" userId="f619c6e5d38ed7a7" providerId="LiveId" clId="{17FF6DA1-3E7E-4B5B-8630-7B0B508A7B25}" dt="2021-10-01T01:08:59.075" v="2474" actId="1076"/>
          <ac:grpSpMkLst>
            <pc:docMk/>
            <pc:sldMk cId="1883722061" sldId="1362"/>
            <ac:grpSpMk id="14" creationId="{DAC69CAA-D49B-43DA-A2B0-07A7A11A7674}"/>
          </ac:grpSpMkLst>
        </pc:grpChg>
        <pc:graphicFrameChg chg="mod">
          <ac:chgData name="Phil Gibbons" userId="f619c6e5d38ed7a7" providerId="LiveId" clId="{17FF6DA1-3E7E-4B5B-8630-7B0B508A7B25}" dt="2021-09-29T14:05:06.540" v="2440" actId="164"/>
          <ac:graphicFrameMkLst>
            <pc:docMk/>
            <pc:sldMk cId="1883722061" sldId="1362"/>
            <ac:graphicFrameMk id="11" creationId="{00000000-0000-0000-0000-000000000000}"/>
          </ac:graphicFrameMkLst>
        </pc:graphicFrameChg>
        <pc:graphicFrameChg chg="add mod">
          <ac:chgData name="Phil Gibbons" userId="f619c6e5d38ed7a7" providerId="LiveId" clId="{17FF6DA1-3E7E-4B5B-8630-7B0B508A7B25}" dt="2021-10-01T01:07:55.559" v="2465" actId="1076"/>
          <ac:graphicFrameMkLst>
            <pc:docMk/>
            <pc:sldMk cId="1883722061" sldId="1362"/>
            <ac:graphicFrameMk id="12" creationId="{880DB2F2-7FD1-4364-9DA2-E18B20B39C85}"/>
          </ac:graphicFrameMkLst>
        </pc:graphicFrameChg>
        <pc:cxnChg chg="add mod topLvl">
          <ac:chgData name="Phil Gibbons" userId="f619c6e5d38ed7a7" providerId="LiveId" clId="{17FF6DA1-3E7E-4B5B-8630-7B0B508A7B25}" dt="2021-10-01T01:08:32.006" v="2473" actId="164"/>
          <ac:cxnSpMkLst>
            <pc:docMk/>
            <pc:sldMk cId="1883722061" sldId="1362"/>
            <ac:cxnSpMk id="7" creationId="{777218BE-E7E8-4F29-B965-FC69ACF27672}"/>
          </ac:cxnSpMkLst>
        </pc:cxnChg>
      </pc:sldChg>
      <pc:sldChg chg="del">
        <pc:chgData name="Phil Gibbons" userId="f619c6e5d38ed7a7" providerId="LiveId" clId="{17FF6DA1-3E7E-4B5B-8630-7B0B508A7B25}" dt="2021-09-29T13:40:18.084" v="2064" actId="2696"/>
        <pc:sldMkLst>
          <pc:docMk/>
          <pc:sldMk cId="1059134774" sldId="1366"/>
        </pc:sldMkLst>
      </pc:sldChg>
      <pc:sldChg chg="addSp modSp add mod ord modNotesTx">
        <pc:chgData name="Phil Gibbons" userId="f619c6e5d38ed7a7" providerId="LiveId" clId="{17FF6DA1-3E7E-4B5B-8630-7B0B508A7B25}" dt="2021-09-29T13:43:22.046" v="2208" actId="20577"/>
        <pc:sldMkLst>
          <pc:docMk/>
          <pc:sldMk cId="2613024933" sldId="1366"/>
        </pc:sldMkLst>
        <pc:spChg chg="add mod">
          <ac:chgData name="Phil Gibbons" userId="f619c6e5d38ed7a7" providerId="LiveId" clId="{17FF6DA1-3E7E-4B5B-8630-7B0B508A7B25}" dt="2021-09-29T13:42:26.976" v="2094" actId="1076"/>
          <ac:spMkLst>
            <pc:docMk/>
            <pc:sldMk cId="2613024933" sldId="1366"/>
            <ac:spMk id="26" creationId="{EE5E9916-1033-4201-A9BE-C307FA4B3FB7}"/>
          </ac:spMkLst>
        </pc:spChg>
      </pc:sldChg>
      <pc:sldChg chg="del">
        <pc:chgData name="Phil Gibbons" userId="f619c6e5d38ed7a7" providerId="LiveId" clId="{17FF6DA1-3E7E-4B5B-8630-7B0B508A7B25}" dt="2021-09-29T10:05:35.359" v="26" actId="47"/>
        <pc:sldMkLst>
          <pc:docMk/>
          <pc:sldMk cId="0" sldId="1372"/>
        </pc:sldMkLst>
      </pc:sldChg>
      <pc:sldChg chg="addSp delSp modSp mod modNotesTx">
        <pc:chgData name="Phil Gibbons" userId="f619c6e5d38ed7a7" providerId="LiveId" clId="{17FF6DA1-3E7E-4B5B-8630-7B0B508A7B25}" dt="2022-09-28T02:00:38.661" v="3016" actId="113"/>
        <pc:sldMkLst>
          <pc:docMk/>
          <pc:sldMk cId="3503431329" sldId="1374"/>
        </pc:sldMkLst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5" creationId="{7106AACB-7843-44F5-9259-FE120B2D9AE5}"/>
          </ac:spMkLst>
        </pc:spChg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9" creationId="{DD1C85B6-BA31-4362-9FFE-34CE4723CE80}"/>
          </ac:spMkLst>
        </pc:spChg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11" creationId="{A196B248-6CB1-40C4-9C21-6386B08107D9}"/>
          </ac:spMkLst>
        </pc:spChg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12" creationId="{68CAD6FD-1A7D-4247-A78A-2331D97AA278}"/>
          </ac:spMkLst>
        </pc:spChg>
        <pc:spChg chg="mod">
          <ac:chgData name="Phil Gibbons" userId="f619c6e5d38ed7a7" providerId="LiveId" clId="{17FF6DA1-3E7E-4B5B-8630-7B0B508A7B25}" dt="2022-09-28T02:00:01.574" v="3005" actId="1076"/>
          <ac:spMkLst>
            <pc:docMk/>
            <pc:sldMk cId="3503431329" sldId="1374"/>
            <ac:spMk id="15" creationId="{00000000-0000-0000-0000-000000000000}"/>
          </ac:spMkLst>
        </pc:spChg>
        <pc:spChg chg="mod">
          <ac:chgData name="Phil Gibbons" userId="f619c6e5d38ed7a7" providerId="LiveId" clId="{17FF6DA1-3E7E-4B5B-8630-7B0B508A7B25}" dt="2022-09-28T02:00:38.661" v="3016" actId="113"/>
          <ac:spMkLst>
            <pc:docMk/>
            <pc:sldMk cId="3503431329" sldId="1374"/>
            <ac:spMk id="144" creationId="{00000000-0000-0000-0000-000000000000}"/>
          </ac:spMkLst>
        </pc:spChg>
        <pc:grpChg chg="add del mod">
          <ac:chgData name="Phil Gibbons" userId="f619c6e5d38ed7a7" providerId="LiveId" clId="{17FF6DA1-3E7E-4B5B-8630-7B0B508A7B25}" dt="2022-09-28T01:39:21.909" v="2517" actId="478"/>
          <ac:grpSpMkLst>
            <pc:docMk/>
            <pc:sldMk cId="3503431329" sldId="1374"/>
            <ac:grpSpMk id="6" creationId="{42A0749D-D96A-4C19-9C34-90E1DC8E5B87}"/>
          </ac:grpSpMkLst>
        </pc:grpChg>
        <pc:picChg chg="del">
          <ac:chgData name="Phil Gibbons" userId="f619c6e5d38ed7a7" providerId="LiveId" clId="{17FF6DA1-3E7E-4B5B-8630-7B0B508A7B25}" dt="2021-09-29T11:39:27.036" v="1380" actId="478"/>
          <ac:picMkLst>
            <pc:docMk/>
            <pc:sldMk cId="3503431329" sldId="1374"/>
            <ac:picMk id="2" creationId="{00000000-0000-0000-0000-000000000000}"/>
          </ac:picMkLst>
        </pc:picChg>
        <pc:picChg chg="add mod">
          <ac:chgData name="Phil Gibbons" userId="f619c6e5d38ed7a7" providerId="LiveId" clId="{17FF6DA1-3E7E-4B5B-8630-7B0B508A7B25}" dt="2022-09-28T01:40:49.714" v="2572" actId="1076"/>
          <ac:picMkLst>
            <pc:docMk/>
            <pc:sldMk cId="3503431329" sldId="1374"/>
            <ac:picMk id="2" creationId="{5EABD207-42E3-EC51-F522-3D187B258D72}"/>
          </ac:picMkLst>
        </pc:picChg>
        <pc:picChg chg="add mod">
          <ac:chgData name="Phil Gibbons" userId="f619c6e5d38ed7a7" providerId="LiveId" clId="{17FF6DA1-3E7E-4B5B-8630-7B0B508A7B25}" dt="2021-09-29T11:49:48.048" v="1727" actId="164"/>
          <ac:picMkLst>
            <pc:docMk/>
            <pc:sldMk cId="3503431329" sldId="1374"/>
            <ac:picMk id="4" creationId="{D4CB2B2B-A9AB-42A5-B1A1-51AD3DB28F73}"/>
          </ac:picMkLst>
        </pc:picChg>
        <pc:picChg chg="add del mod">
          <ac:chgData name="Phil Gibbons" userId="f619c6e5d38ed7a7" providerId="LiveId" clId="{17FF6DA1-3E7E-4B5B-8630-7B0B508A7B25}" dt="2021-09-29T11:47:04.135" v="1687"/>
          <ac:picMkLst>
            <pc:docMk/>
            <pc:sldMk cId="3503431329" sldId="1374"/>
            <ac:picMk id="10" creationId="{6BD2FC94-0B6F-4C0A-AE8A-977CA850D99D}"/>
          </ac:picMkLst>
        </pc:picChg>
      </pc:sldChg>
      <pc:sldChg chg="del">
        <pc:chgData name="Phil Gibbons" userId="f619c6e5d38ed7a7" providerId="LiveId" clId="{17FF6DA1-3E7E-4B5B-8630-7B0B508A7B25}" dt="2021-09-29T10:40:25.749" v="1063" actId="47"/>
        <pc:sldMkLst>
          <pc:docMk/>
          <pc:sldMk cId="3503496392" sldId="1375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300447618" sldId="1376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2406516381" sldId="1376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220566638" sldId="1377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4256894703" sldId="1377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368503809" sldId="1378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3462333749" sldId="1378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1297326256" sldId="1379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4034814629" sldId="1379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164959871" sldId="1380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006636219" sldId="1380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3760917597" sldId="1381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4122822067" sldId="1381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1396319923" sldId="1382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4212066171" sldId="1382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1527710533" sldId="1383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2982383356" sldId="1383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604087918" sldId="1384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4011675276" sldId="1384"/>
        </pc:sldMkLst>
      </pc:sldChg>
      <pc:sldChg chg="del">
        <pc:chgData name="Phil Gibbons" userId="f619c6e5d38ed7a7" providerId="LiveId" clId="{17FF6DA1-3E7E-4B5B-8630-7B0B508A7B25}" dt="2021-09-29T10:40:40.184" v="1064" actId="47"/>
        <pc:sldMkLst>
          <pc:docMk/>
          <pc:sldMk cId="4233073720" sldId="1385"/>
        </pc:sldMkLst>
      </pc:sldChg>
      <pc:sldChg chg="modSp add mod">
        <pc:chgData name="Phil Gibbons" userId="f619c6e5d38ed7a7" providerId="LiveId" clId="{17FF6DA1-3E7E-4B5B-8630-7B0B508A7B25}" dt="2022-09-27T23:02:29.781" v="2481" actId="20577"/>
        <pc:sldMkLst>
          <pc:docMk/>
          <pc:sldMk cId="0" sldId="1386"/>
        </pc:sldMkLst>
        <pc:spChg chg="mod">
          <ac:chgData name="Phil Gibbons" userId="f619c6e5d38ed7a7" providerId="LiveId" clId="{17FF6DA1-3E7E-4B5B-8630-7B0B508A7B25}" dt="2022-09-27T23:02:29.781" v="2481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del mod">
        <pc:chgData name="Phil Gibbons" userId="f619c6e5d38ed7a7" providerId="LiveId" clId="{17FF6DA1-3E7E-4B5B-8630-7B0B508A7B25}" dt="2022-09-27T23:25:21.425" v="2507" actId="47"/>
        <pc:sldMkLst>
          <pc:docMk/>
          <pc:sldMk cId="2618349959" sldId="1387"/>
        </pc:sldMkLst>
        <pc:spChg chg="mod">
          <ac:chgData name="Phil Gibbons" userId="f619c6e5d38ed7a7" providerId="LiveId" clId="{17FF6DA1-3E7E-4B5B-8630-7B0B508A7B25}" dt="2021-09-29T10:52:43.981" v="1100" actId="20577"/>
          <ac:spMkLst>
            <pc:docMk/>
            <pc:sldMk cId="2618349959" sldId="1387"/>
            <ac:spMk id="7" creationId="{00000000-0000-0000-0000-000000000000}"/>
          </ac:spMkLst>
        </pc:spChg>
      </pc:sldChg>
      <pc:sldChg chg="delSp modSp add mod modNotesTx">
        <pc:chgData name="Phil Gibbons" userId="f619c6e5d38ed7a7" providerId="LiveId" clId="{17FF6DA1-3E7E-4B5B-8630-7B0B508A7B25}" dt="2021-09-29T13:16:42.870" v="2061" actId="115"/>
        <pc:sldMkLst>
          <pc:docMk/>
          <pc:sldMk cId="2410975135" sldId="1388"/>
        </pc:sldMkLst>
        <pc:spChg chg="del">
          <ac:chgData name="Phil Gibbons" userId="f619c6e5d38ed7a7" providerId="LiveId" clId="{17FF6DA1-3E7E-4B5B-8630-7B0B508A7B25}" dt="2021-09-29T12:37:44.580" v="2040" actId="478"/>
          <ac:spMkLst>
            <pc:docMk/>
            <pc:sldMk cId="2410975135" sldId="1388"/>
            <ac:spMk id="15" creationId="{00000000-0000-0000-0000-000000000000}"/>
          </ac:spMkLst>
        </pc:spChg>
        <pc:spChg chg="mod">
          <ac:chgData name="Phil Gibbons" userId="f619c6e5d38ed7a7" providerId="LiveId" clId="{17FF6DA1-3E7E-4B5B-8630-7B0B508A7B25}" dt="2021-09-29T13:16:42.870" v="2061" actId="115"/>
          <ac:spMkLst>
            <pc:docMk/>
            <pc:sldMk cId="2410975135" sldId="1388"/>
            <ac:spMk id="126" creationId="{00000000-0000-0000-0000-000000000000}"/>
          </ac:spMkLst>
        </pc:spChg>
        <pc:spChg chg="mod">
          <ac:chgData name="Phil Gibbons" userId="f619c6e5d38ed7a7" providerId="LiveId" clId="{17FF6DA1-3E7E-4B5B-8630-7B0B508A7B25}" dt="2021-09-29T12:38:13.279" v="2059" actId="207"/>
          <ac:spMkLst>
            <pc:docMk/>
            <pc:sldMk cId="2410975135" sldId="1388"/>
            <ac:spMk id="133" creationId="{00000000-0000-0000-0000-000000000000}"/>
          </ac:spMkLst>
        </pc:spChg>
        <pc:cxnChg chg="del">
          <ac:chgData name="Phil Gibbons" userId="f619c6e5d38ed7a7" providerId="LiveId" clId="{17FF6DA1-3E7E-4B5B-8630-7B0B508A7B25}" dt="2021-09-29T12:37:13.510" v="2036" actId="478"/>
          <ac:cxnSpMkLst>
            <pc:docMk/>
            <pc:sldMk cId="2410975135" sldId="1388"/>
            <ac:cxnSpMk id="8" creationId="{00000000-0000-0000-0000-000000000000}"/>
          </ac:cxnSpMkLst>
        </pc:cxnChg>
        <pc:cxnChg chg="del">
          <ac:chgData name="Phil Gibbons" userId="f619c6e5d38ed7a7" providerId="LiveId" clId="{17FF6DA1-3E7E-4B5B-8630-7B0B508A7B25}" dt="2021-09-29T12:37:17.047" v="2037" actId="478"/>
          <ac:cxnSpMkLst>
            <pc:docMk/>
            <pc:sldMk cId="2410975135" sldId="1388"/>
            <ac:cxnSpMk id="19" creationId="{00000000-0000-0000-0000-000000000000}"/>
          </ac:cxnSpMkLst>
        </pc:cxnChg>
      </pc:sldChg>
      <pc:sldChg chg="delSp modSp add mod ord delAnim modAnim">
        <pc:chgData name="Phil Gibbons" userId="f619c6e5d38ed7a7" providerId="LiveId" clId="{17FF6DA1-3E7E-4B5B-8630-7B0B508A7B25}" dt="2022-09-29T02:58:42.868" v="4737" actId="20577"/>
        <pc:sldMkLst>
          <pc:docMk/>
          <pc:sldMk cId="2924038485" sldId="1389"/>
        </pc:sldMkLst>
        <pc:spChg chg="mod">
          <ac:chgData name="Phil Gibbons" userId="f619c6e5d38ed7a7" providerId="LiveId" clId="{17FF6DA1-3E7E-4B5B-8630-7B0B508A7B25}" dt="2022-09-29T02:58:42.868" v="4737" actId="20577"/>
          <ac:spMkLst>
            <pc:docMk/>
            <pc:sldMk cId="2924038485" sldId="1389"/>
            <ac:spMk id="2" creationId="{00000000-0000-0000-0000-000000000000}"/>
          </ac:spMkLst>
        </pc:spChg>
        <pc:spChg chg="mod">
          <ac:chgData name="Phil Gibbons" userId="f619c6e5d38ed7a7" providerId="LiveId" clId="{17FF6DA1-3E7E-4B5B-8630-7B0B508A7B25}" dt="2022-09-29T02:55:59.113" v="4726" actId="404"/>
          <ac:spMkLst>
            <pc:docMk/>
            <pc:sldMk cId="2924038485" sldId="1389"/>
            <ac:spMk id="3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14.257" v="4119" actId="478"/>
          <ac:spMkLst>
            <pc:docMk/>
            <pc:sldMk cId="2924038485" sldId="1389"/>
            <ac:spMk id="4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16.429" v="4120" actId="21"/>
          <ac:spMkLst>
            <pc:docMk/>
            <pc:sldMk cId="2924038485" sldId="1389"/>
            <ac:spMk id="5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14.257" v="4119" actId="478"/>
          <ac:spMkLst>
            <pc:docMk/>
            <pc:sldMk cId="2924038485" sldId="1389"/>
            <ac:spMk id="6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7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8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10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11" creationId="{00000000-0000-0000-0000-000000000000}"/>
          </ac:spMkLst>
        </pc:spChg>
      </pc:sldChg>
    </pc:docChg>
  </pc:docChgLst>
  <pc:docChgLst>
    <pc:chgData name="Phil Gibbons" userId="f619c6e5d38ed7a7" providerId="LiveId" clId="{89BCAC6B-5648-427E-9224-DDE715F0368B}"/>
    <pc:docChg chg="addSld delSld modSld">
      <pc:chgData name="Phil Gibbons" userId="f619c6e5d38ed7a7" providerId="LiveId" clId="{89BCAC6B-5648-427E-9224-DDE715F0368B}" dt="2020-10-06T14:40:23.484" v="283" actId="20577"/>
      <pc:docMkLst>
        <pc:docMk/>
      </pc:docMkLst>
      <pc:sldChg chg="add">
        <pc:chgData name="Phil Gibbons" userId="f619c6e5d38ed7a7" providerId="LiveId" clId="{89BCAC6B-5648-427E-9224-DDE715F0368B}" dt="2020-10-06T14:04:19.644" v="1"/>
        <pc:sldMkLst>
          <pc:docMk/>
          <pc:sldMk cId="1836215328" sldId="689"/>
        </pc:sldMkLst>
      </pc:sldChg>
      <pc:sldChg chg="addSp modSp mod modAnim">
        <pc:chgData name="Phil Gibbons" userId="f619c6e5d38ed7a7" providerId="LiveId" clId="{89BCAC6B-5648-427E-9224-DDE715F0368B}" dt="2020-10-06T14:16:31.702" v="72"/>
        <pc:sldMkLst>
          <pc:docMk/>
          <pc:sldMk cId="0" sldId="1278"/>
        </pc:sldMkLst>
        <pc:spChg chg="add mod">
          <ac:chgData name="Phil Gibbons" userId="f619c6e5d38ed7a7" providerId="LiveId" clId="{89BCAC6B-5648-427E-9224-DDE715F0368B}" dt="2020-10-06T14:15:55.229" v="69" actId="1076"/>
          <ac:spMkLst>
            <pc:docMk/>
            <pc:sldMk cId="0" sldId="1278"/>
            <ac:spMk id="2" creationId="{08AA0590-78F5-4BA2-B467-3B20C6AE4C79}"/>
          </ac:spMkLst>
        </pc:spChg>
        <pc:spChg chg="add mod">
          <ac:chgData name="Phil Gibbons" userId="f619c6e5d38ed7a7" providerId="LiveId" clId="{89BCAC6B-5648-427E-9224-DDE715F0368B}" dt="2020-10-06T14:16:02.125" v="70" actId="1076"/>
          <ac:spMkLst>
            <pc:docMk/>
            <pc:sldMk cId="0" sldId="1278"/>
            <ac:spMk id="3" creationId="{926E9F14-C91A-4A36-A603-F8A1CD58C218}"/>
          </ac:spMkLst>
        </pc:spChg>
        <pc:spChg chg="mod">
          <ac:chgData name="Phil Gibbons" userId="f619c6e5d38ed7a7" providerId="LiveId" clId="{89BCAC6B-5648-427E-9224-DDE715F0368B}" dt="2020-10-06T14:15:41.280" v="68" actId="6549"/>
          <ac:spMkLst>
            <pc:docMk/>
            <pc:sldMk cId="0" sldId="1278"/>
            <ac:spMk id="173082" creationId="{00000000-0000-0000-0000-000000000000}"/>
          </ac:spMkLst>
        </pc:spChg>
      </pc:sldChg>
      <pc:sldChg chg="addSp modSp mod modAnim">
        <pc:chgData name="Phil Gibbons" userId="f619c6e5d38ed7a7" providerId="LiveId" clId="{89BCAC6B-5648-427E-9224-DDE715F0368B}" dt="2020-10-06T14:17:48.487" v="91" actId="1076"/>
        <pc:sldMkLst>
          <pc:docMk/>
          <pc:sldMk cId="0" sldId="1280"/>
        </pc:sldMkLst>
        <pc:spChg chg="add mod">
          <ac:chgData name="Phil Gibbons" userId="f619c6e5d38ed7a7" providerId="LiveId" clId="{89BCAC6B-5648-427E-9224-DDE715F0368B}" dt="2020-10-06T14:17:38.532" v="90" actId="1076"/>
          <ac:spMkLst>
            <pc:docMk/>
            <pc:sldMk cId="0" sldId="1280"/>
            <ac:spMk id="2" creationId="{7D03519D-63E6-40F5-9100-2800EC89CB3B}"/>
          </ac:spMkLst>
        </pc:spChg>
        <pc:spChg chg="add mod">
          <ac:chgData name="Phil Gibbons" userId="f619c6e5d38ed7a7" providerId="LiveId" clId="{89BCAC6B-5648-427E-9224-DDE715F0368B}" dt="2020-10-06T14:17:48.487" v="91" actId="1076"/>
          <ac:spMkLst>
            <pc:docMk/>
            <pc:sldMk cId="0" sldId="1280"/>
            <ac:spMk id="28" creationId="{935E9CF9-0AFC-4FC1-8F7D-FC8FA52BC867}"/>
          </ac:spMkLst>
        </pc:spChg>
        <pc:spChg chg="mod">
          <ac:chgData name="Phil Gibbons" userId="f619c6e5d38ed7a7" providerId="LiveId" clId="{89BCAC6B-5648-427E-9224-DDE715F0368B}" dt="2020-10-06T14:17:30.078" v="89" actId="20577"/>
          <ac:spMkLst>
            <pc:docMk/>
            <pc:sldMk cId="0" sldId="1280"/>
            <ac:spMk id="175130" creationId="{00000000-0000-0000-0000-000000000000}"/>
          </ac:spMkLst>
        </pc:spChg>
      </pc:sldChg>
      <pc:sldChg chg="addSp modSp mod modAnim">
        <pc:chgData name="Phil Gibbons" userId="f619c6e5d38ed7a7" providerId="LiveId" clId="{89BCAC6B-5648-427E-9224-DDE715F0368B}" dt="2020-10-06T14:08:34.455" v="47"/>
        <pc:sldMkLst>
          <pc:docMk/>
          <pc:sldMk cId="0" sldId="1300"/>
        </pc:sldMkLst>
        <pc:spChg chg="add mod">
          <ac:chgData name="Phil Gibbons" userId="f619c6e5d38ed7a7" providerId="LiveId" clId="{89BCAC6B-5648-427E-9224-DDE715F0368B}" dt="2020-10-06T14:06:44.749" v="16" actId="1076"/>
          <ac:spMkLst>
            <pc:docMk/>
            <pc:sldMk cId="0" sldId="1300"/>
            <ac:spMk id="54" creationId="{F2F6CEFC-C98F-4C3D-9570-830C1D73A451}"/>
          </ac:spMkLst>
        </pc:spChg>
        <pc:spChg chg="add mod">
          <ac:chgData name="Phil Gibbons" userId="f619c6e5d38ed7a7" providerId="LiveId" clId="{89BCAC6B-5648-427E-9224-DDE715F0368B}" dt="2020-10-06T14:06:59.500" v="18" actId="1076"/>
          <ac:spMkLst>
            <pc:docMk/>
            <pc:sldMk cId="0" sldId="1300"/>
            <ac:spMk id="55" creationId="{3A5BBA79-661C-4367-A64C-F5F2A525356F}"/>
          </ac:spMkLst>
        </pc:spChg>
        <pc:spChg chg="add mod">
          <ac:chgData name="Phil Gibbons" userId="f619c6e5d38ed7a7" providerId="LiveId" clId="{89BCAC6B-5648-427E-9224-DDE715F0368B}" dt="2020-10-06T14:07:28.695" v="20" actId="1076"/>
          <ac:spMkLst>
            <pc:docMk/>
            <pc:sldMk cId="0" sldId="1300"/>
            <ac:spMk id="56" creationId="{C123DD0D-EE46-4C16-8695-3FCAF3F46484}"/>
          </ac:spMkLst>
        </pc:spChg>
        <pc:spChg chg="add mod">
          <ac:chgData name="Phil Gibbons" userId="f619c6e5d38ed7a7" providerId="LiveId" clId="{89BCAC6B-5648-427E-9224-DDE715F0368B}" dt="2020-10-06T14:07:48.200" v="31" actId="1076"/>
          <ac:spMkLst>
            <pc:docMk/>
            <pc:sldMk cId="0" sldId="1300"/>
            <ac:spMk id="57" creationId="{D8547DC7-0727-485E-9FEF-F7FBA8917F1A}"/>
          </ac:spMkLst>
        </pc:spChg>
      </pc:sldChg>
      <pc:sldChg chg="modSp mod">
        <pc:chgData name="Phil Gibbons" userId="f619c6e5d38ed7a7" providerId="LiveId" clId="{89BCAC6B-5648-427E-9224-DDE715F0368B}" dt="2020-10-06T14:35:06.193" v="167" actId="20577"/>
        <pc:sldMkLst>
          <pc:docMk/>
          <pc:sldMk cId="0" sldId="1318"/>
        </pc:sldMkLst>
        <pc:spChg chg="mod">
          <ac:chgData name="Phil Gibbons" userId="f619c6e5d38ed7a7" providerId="LiveId" clId="{89BCAC6B-5648-427E-9224-DDE715F0368B}" dt="2020-10-06T14:34:45.835" v="163" actId="20577"/>
          <ac:spMkLst>
            <pc:docMk/>
            <pc:sldMk cId="0" sldId="1318"/>
            <ac:spMk id="4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5:06.193" v="167" actId="20577"/>
          <ac:spMkLst>
            <pc:docMk/>
            <pc:sldMk cId="0" sldId="1318"/>
            <ac:spMk id="32" creationId="{00000000-0000-0000-0000-000000000000}"/>
          </ac:spMkLst>
        </pc:spChg>
        <pc:cxnChg chg="mod">
          <ac:chgData name="Phil Gibbons" userId="f619c6e5d38ed7a7" providerId="LiveId" clId="{89BCAC6B-5648-427E-9224-DDE715F0368B}" dt="2020-10-06T14:35:06.193" v="167" actId="20577"/>
          <ac:cxnSpMkLst>
            <pc:docMk/>
            <pc:sldMk cId="0" sldId="1318"/>
            <ac:cxnSpMk id="34" creationId="{00000000-0000-0000-0000-000000000000}"/>
          </ac:cxnSpMkLst>
        </pc:cxnChg>
      </pc:sldChg>
      <pc:sldChg chg="modSp modAnim modNotesTx">
        <pc:chgData name="Phil Gibbons" userId="f619c6e5d38ed7a7" providerId="LiveId" clId="{89BCAC6B-5648-427E-9224-DDE715F0368B}" dt="2020-10-06T14:38:29.005" v="237" actId="20577"/>
        <pc:sldMkLst>
          <pc:docMk/>
          <pc:sldMk cId="0" sldId="1319"/>
        </pc:sldMkLst>
        <pc:spChg chg="mod">
          <ac:chgData name="Phil Gibbons" userId="f619c6e5d38ed7a7" providerId="LiveId" clId="{89BCAC6B-5648-427E-9224-DDE715F0368B}" dt="2020-10-06T14:38:05.788" v="223" actId="20577"/>
          <ac:spMkLst>
            <pc:docMk/>
            <pc:sldMk cId="0" sldId="1319"/>
            <ac:spMk id="3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8:12.068" v="227" actId="20577"/>
          <ac:spMkLst>
            <pc:docMk/>
            <pc:sldMk cId="0" sldId="1319"/>
            <ac:spMk id="72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7:55.706" v="217" actId="20577"/>
          <ac:spMkLst>
            <pc:docMk/>
            <pc:sldMk cId="0" sldId="1319"/>
            <ac:spMk id="75" creationId="{00000000-0000-0000-0000-000000000000}"/>
          </ac:spMkLst>
        </pc:spChg>
      </pc:sldChg>
      <pc:sldChg chg="modSp modAnim modNotesTx">
        <pc:chgData name="Phil Gibbons" userId="f619c6e5d38ed7a7" providerId="LiveId" clId="{89BCAC6B-5648-427E-9224-DDE715F0368B}" dt="2020-10-06T14:39:53.031" v="271" actId="20577"/>
        <pc:sldMkLst>
          <pc:docMk/>
          <pc:sldMk cId="0" sldId="1320"/>
        </pc:sldMkLst>
        <pc:spChg chg="mod">
          <ac:chgData name="Phil Gibbons" userId="f619c6e5d38ed7a7" providerId="LiveId" clId="{89BCAC6B-5648-427E-9224-DDE715F0368B}" dt="2020-10-06T14:39:40.677" v="263" actId="20577"/>
          <ac:spMkLst>
            <pc:docMk/>
            <pc:sldMk cId="0" sldId="1320"/>
            <ac:spMk id="3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9:21.843" v="251" actId="20577"/>
          <ac:spMkLst>
            <pc:docMk/>
            <pc:sldMk cId="0" sldId="1320"/>
            <ac:spMk id="48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9:16.451" v="247" actId="20577"/>
          <ac:spMkLst>
            <pc:docMk/>
            <pc:sldMk cId="0" sldId="1320"/>
            <ac:spMk id="52" creationId="{00000000-0000-0000-0000-000000000000}"/>
          </ac:spMkLst>
        </pc:spChg>
        <pc:cxnChg chg="mod">
          <ac:chgData name="Phil Gibbons" userId="f619c6e5d38ed7a7" providerId="LiveId" clId="{89BCAC6B-5648-427E-9224-DDE715F0368B}" dt="2020-10-06T14:39:21.843" v="251" actId="20577"/>
          <ac:cxnSpMkLst>
            <pc:docMk/>
            <pc:sldMk cId="0" sldId="1320"/>
            <ac:cxnSpMk id="49" creationId="{00000000-0000-0000-0000-000000000000}"/>
          </ac:cxnSpMkLst>
        </pc:cxnChg>
      </pc:sldChg>
      <pc:sldChg chg="modSp modNotesTx">
        <pc:chgData name="Phil Gibbons" userId="f619c6e5d38ed7a7" providerId="LiveId" clId="{89BCAC6B-5648-427E-9224-DDE715F0368B}" dt="2020-10-06T14:40:23.484" v="283" actId="20577"/>
        <pc:sldMkLst>
          <pc:docMk/>
          <pc:sldMk cId="0" sldId="1321"/>
        </pc:sldMkLst>
        <pc:spChg chg="mod">
          <ac:chgData name="Phil Gibbons" userId="f619c6e5d38ed7a7" providerId="LiveId" clId="{89BCAC6B-5648-427E-9224-DDE715F0368B}" dt="2020-10-06T14:40:08.191" v="279" actId="20577"/>
          <ac:spMkLst>
            <pc:docMk/>
            <pc:sldMk cId="0" sldId="1321"/>
            <ac:spMk id="3" creationId="{00000000-0000-0000-0000-000000000000}"/>
          </ac:spMkLst>
        </pc:spChg>
      </pc:sldChg>
      <pc:sldChg chg="mod modShow">
        <pc:chgData name="Phil Gibbons" userId="f619c6e5d38ed7a7" providerId="LiveId" clId="{89BCAC6B-5648-427E-9224-DDE715F0368B}" dt="2020-10-06T14:05:11.594" v="3" actId="729"/>
        <pc:sldMkLst>
          <pc:docMk/>
          <pc:sldMk cId="48322160" sldId="1355"/>
        </pc:sldMkLst>
      </pc:sldChg>
      <pc:sldChg chg="addSp del mod">
        <pc:chgData name="Phil Gibbons" userId="f619c6e5d38ed7a7" providerId="LiveId" clId="{89BCAC6B-5648-427E-9224-DDE715F0368B}" dt="2020-10-06T14:04:22.036" v="2" actId="47"/>
        <pc:sldMkLst>
          <pc:docMk/>
          <pc:sldMk cId="3545418353" sldId="1371"/>
        </pc:sldMkLst>
        <pc:inkChg chg="add">
          <ac:chgData name="Phil Gibbons" userId="f619c6e5d38ed7a7" providerId="LiveId" clId="{89BCAC6B-5648-427E-9224-DDE715F0368B}" dt="2020-10-06T13:27:30.117" v="0" actId="9405"/>
          <ac:inkMkLst>
            <pc:docMk/>
            <pc:sldMk cId="3545418353" sldId="1371"/>
            <ac:inkMk id="2" creationId="{B6AEC217-56BC-404C-A464-76943BD4F97E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Intel processor, launched in 2021, with 8 Golden Cove high-performance cores (P-cores) and 8 </a:t>
            </a:r>
            <a:r>
              <a:rPr lang="en-US" dirty="0" err="1"/>
              <a:t>Gracemont</a:t>
            </a:r>
            <a:r>
              <a:rPr lang="en-US" dirty="0"/>
              <a:t> power-efficient cores (E-cores)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academic/class/15213-f18/www/academicintegrit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Cache </a:t>
            </a:r>
            <a:r>
              <a:rPr lang="en-US" dirty="0"/>
              <a:t>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2063" y="5729587"/>
            <a:ext cx="3051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Alder Lake (2021)</a:t>
            </a:r>
          </a:p>
          <a:p>
            <a:pPr algn="ctr"/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8 P-cores + 8 E-cores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560310"/>
            <a:ext cx="4572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L1 caches per P-core: 32KB Instruction &amp; 48KB Data</a:t>
            </a:r>
          </a:p>
          <a:p>
            <a:r>
              <a:rPr lang="en-US" sz="1600" dirty="0">
                <a:latin typeface="Calibri" pitchFamily="34" charset="0"/>
              </a:rPr>
              <a:t>L1 caches per E-core: 64KB Instruction &amp; 32KB Data</a:t>
            </a:r>
          </a:p>
          <a:p>
            <a:r>
              <a:rPr lang="en-US" sz="1600" dirty="0">
                <a:solidFill>
                  <a:srgbClr val="E2AC00"/>
                </a:solidFill>
                <a:latin typeface="Calibri" pitchFamily="34" charset="0"/>
              </a:rPr>
              <a:t>L2 caches: 1.25MB per P-core, 2MB per four E-cores</a:t>
            </a:r>
          </a:p>
          <a:p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L3 cache: 30MB shared among all cores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D207-42E3-EC51-F522-3D187B258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030287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February 16, 2023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bits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bits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8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0259" y="226644"/>
            <a:ext cx="8786982" cy="762000"/>
          </a:xfrm>
        </p:spPr>
        <p:txBody>
          <a:bodyPr/>
          <a:lstStyle/>
          <a:p>
            <a:r>
              <a:rPr lang="en-US" dirty="0"/>
              <a:t>Reminder: AIV Policy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953869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 unauthorized use of information</a:t>
            </a:r>
          </a:p>
          <a:p>
            <a:pPr lvl="1"/>
            <a:r>
              <a:rPr lang="en-US" dirty="0"/>
              <a:t>Borrowing code: by copying, retyping, </a:t>
            </a:r>
            <a:r>
              <a:rPr lang="en-US" b="1" dirty="0"/>
              <a:t>looking at</a:t>
            </a:r>
            <a:r>
              <a:rPr lang="en-US" dirty="0"/>
              <a:t> a file</a:t>
            </a:r>
          </a:p>
          <a:p>
            <a:pPr lvl="1"/>
            <a:r>
              <a:rPr lang="en-US" dirty="0"/>
              <a:t>Describing: verbal description of code from one person to another</a:t>
            </a:r>
          </a:p>
          <a:p>
            <a:pPr lvl="1"/>
            <a:r>
              <a:rPr lang="en-US" dirty="0"/>
              <a:t>Searching the Web for solutions</a:t>
            </a:r>
          </a:p>
          <a:p>
            <a:pPr lvl="1"/>
            <a:r>
              <a:rPr lang="en-US" dirty="0"/>
              <a:t>Copying code from a previous course or online solution</a:t>
            </a:r>
          </a:p>
          <a:p>
            <a:pPr lvl="1"/>
            <a:r>
              <a:rPr lang="en-US" dirty="0"/>
              <a:t>Reusing your code from a previous semester (here or elsewhere)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No unauthorized supplying of information</a:t>
            </a:r>
          </a:p>
          <a:p>
            <a:pPr lvl="1"/>
            <a:r>
              <a:rPr lang="en-US" dirty="0"/>
              <a:t>Providing copy: Giving a copy of a file to someone</a:t>
            </a:r>
          </a:p>
          <a:p>
            <a:pPr lvl="1"/>
            <a:r>
              <a:rPr lang="en-US" dirty="0"/>
              <a:t>Providing access:</a:t>
            </a:r>
          </a:p>
          <a:p>
            <a:pPr lvl="2"/>
            <a:r>
              <a:rPr lang="en-US" dirty="0"/>
              <a:t>Putting material in unprotected directory</a:t>
            </a:r>
          </a:p>
          <a:p>
            <a:pPr lvl="2"/>
            <a:r>
              <a:rPr lang="en-US" dirty="0"/>
              <a:t>Putting material in unprotected code repository (e.g.,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dirty="0"/>
              <a:t>No collaborations beyond high-level, strategic advice</a:t>
            </a:r>
          </a:p>
          <a:p>
            <a:pPr lvl="1"/>
            <a:r>
              <a:rPr lang="en-US" dirty="0"/>
              <a:t>Anything more than block diagram or a few words</a:t>
            </a:r>
          </a:p>
          <a:p>
            <a:pPr lvl="2"/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B421F237-45FD-A128-FA88-C935FE1D285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00"/>
                </a:solidFill>
                <a:latin typeface="+mn-lt"/>
              </a:rPr>
              <a:t>Start early. Make frequent 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github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commits. Plan for stumbling blocks. Use available help.</a:t>
            </a:r>
            <a:br>
              <a:rPr lang="en-US" sz="1800" dirty="0">
                <a:solidFill>
                  <a:srgbClr val="CC0000"/>
                </a:solidFill>
                <a:latin typeface="+mn-lt"/>
              </a:rPr>
            </a:br>
            <a:r>
              <a:rPr lang="en-US" sz="1800" dirty="0">
                <a:solidFill>
                  <a:srgbClr val="CC0000"/>
                </a:solidFill>
                <a:latin typeface="+mn-lt"/>
              </a:rPr>
              <a:t>Don’t panic: Far better to turn in 25% correct solution than get an AIV.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88033A55-DB78-BCBD-86FC-8C01B035F22F}"/>
              </a:ext>
            </a:extLst>
          </p:cNvPr>
          <p:cNvSpPr txBox="1"/>
          <p:nvPr/>
        </p:nvSpPr>
        <p:spPr>
          <a:xfrm>
            <a:off x="4963939" y="453755"/>
            <a:ext cx="395710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http://www.cs.cmu.edu/~18213/academicintegrity.html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10 – Cache Memories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Cache memory organization and operation</a:t>
            </a:r>
            <a:r>
              <a:rPr lang="en-US" b="0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6.4-6.5</a:t>
            </a:r>
            <a:endParaRPr lang="en-US" dirty="0"/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  <a:r>
              <a:rPr lang="en-US" b="0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/>
          </a:p>
          <a:p>
            <a:pPr lvl="1"/>
            <a:r>
              <a:rPr lang="en-US" dirty="0"/>
              <a:t>Rearranging loops to improve spatial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6.6.2</a:t>
            </a:r>
            <a:endParaRPr lang="en-US" dirty="0"/>
          </a:p>
          <a:p>
            <a:pPr lvl="1"/>
            <a:r>
              <a:rPr lang="en-US" dirty="0"/>
              <a:t>Using blocking to improve temporal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6.6.3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Nearby addresses: </a:t>
            </a:r>
            <a:r>
              <a:rPr lang="en-GB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Equal addresses: </a:t>
            </a:r>
            <a:r>
              <a:rPr lang="en-GB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13300</TotalTime>
  <Words>6363</Words>
  <Application>Microsoft Office PowerPoint</Application>
  <PresentationFormat>On-screen Show (4:3)</PresentationFormat>
  <Paragraphs>1517</Paragraphs>
  <Slides>75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10th Lecture, February 16, 2023</vt:lpstr>
      <vt:lpstr>Reminder: AIV Policy</vt:lpstr>
      <vt:lpstr>Today</vt:lpstr>
      <vt:lpstr>Recall: General Cache Concepts</vt:lpstr>
      <vt:lpstr>General Cache Concepts: Hit</vt:lpstr>
      <vt:lpstr>General Cache Concepts: Miss</vt:lpstr>
      <vt:lpstr>Working Set, Locality, and Caches</vt:lpstr>
      <vt:lpstr> Recall: 3 Types of Cache Misses</vt:lpstr>
      <vt:lpstr>CPU 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Bits Indexing</vt:lpstr>
      <vt:lpstr>High Bits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616</cp:revision>
  <cp:lastPrinted>2012-10-02T07:07:18Z</cp:lastPrinted>
  <dcterms:created xsi:type="dcterms:W3CDTF">2012-10-02T17:26:51Z</dcterms:created>
  <dcterms:modified xsi:type="dcterms:W3CDTF">2023-02-16T17:33:01Z</dcterms:modified>
</cp:coreProperties>
</file>