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434" r:id="rId2"/>
    <p:sldId id="1386" r:id="rId3"/>
    <p:sldId id="1327" r:id="rId4"/>
    <p:sldId id="1411" r:id="rId5"/>
    <p:sldId id="1432" r:id="rId6"/>
    <p:sldId id="1262" r:id="rId7"/>
    <p:sldId id="1286" r:id="rId8"/>
    <p:sldId id="1285" r:id="rId9"/>
    <p:sldId id="1264" r:id="rId10"/>
    <p:sldId id="1412" r:id="rId11"/>
    <p:sldId id="1265" r:id="rId12"/>
    <p:sldId id="1266" r:id="rId13"/>
    <p:sldId id="1268" r:id="rId14"/>
    <p:sldId id="1289" r:id="rId15"/>
    <p:sldId id="1290" r:id="rId16"/>
    <p:sldId id="1212" r:id="rId17"/>
    <p:sldId id="1291" r:id="rId18"/>
    <p:sldId id="1292" r:id="rId19"/>
    <p:sldId id="1293" r:id="rId20"/>
    <p:sldId id="1294" r:id="rId21"/>
    <p:sldId id="1435" r:id="rId22"/>
    <p:sldId id="1430" r:id="rId23"/>
    <p:sldId id="1436" r:id="rId24"/>
    <p:sldId id="1273" r:id="rId25"/>
    <p:sldId id="1414" r:id="rId26"/>
    <p:sldId id="1274" r:id="rId27"/>
    <p:sldId id="1437" r:id="rId28"/>
    <p:sldId id="1438" r:id="rId29"/>
    <p:sldId id="1277" r:id="rId30"/>
    <p:sldId id="1415" r:id="rId31"/>
    <p:sldId id="1278" r:id="rId32"/>
    <p:sldId id="310" r:id="rId33"/>
    <p:sldId id="1416" r:id="rId34"/>
    <p:sldId id="1427" r:id="rId35"/>
    <p:sldId id="1428" r:id="rId36"/>
    <p:sldId id="1417" r:id="rId37"/>
    <p:sldId id="1418" r:id="rId38"/>
    <p:sldId id="1419" r:id="rId39"/>
    <p:sldId id="1420" r:id="rId40"/>
    <p:sldId id="1421" r:id="rId41"/>
    <p:sldId id="1433" r:id="rId42"/>
    <p:sldId id="1431" r:id="rId43"/>
    <p:sldId id="1422" r:id="rId44"/>
    <p:sldId id="1423" r:id="rId45"/>
    <p:sldId id="1424" r:id="rId46"/>
    <p:sldId id="1425" r:id="rId47"/>
    <p:sldId id="1429" r:id="rId48"/>
    <p:sldId id="1426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1C686-1EF8-406D-B16C-E8DCE45F83EF}" v="606" dt="2022-10-05T22:01:13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94641" autoAdjust="0"/>
  </p:normalViewPr>
  <p:slideViewPr>
    <p:cSldViewPr snapToObjects="1">
      <p:cViewPr varScale="1">
        <p:scale>
          <a:sx n="91" d="100"/>
          <a:sy n="91" d="100"/>
        </p:scale>
        <p:origin x="564" y="51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5B1C686-1EF8-406D-B16C-E8DCE45F83EF}"/>
    <pc:docChg chg="custSel addSld delSld modSld">
      <pc:chgData name="Phil Gibbons" userId="f619c6e5d38ed7a7" providerId="LiveId" clId="{A5B1C686-1EF8-406D-B16C-E8DCE45F83EF}" dt="2022-10-05T22:04:43.263" v="1232" actId="20577"/>
      <pc:docMkLst>
        <pc:docMk/>
      </pc:docMkLst>
      <pc:sldChg chg="modSp add mod modTransition">
        <pc:chgData name="Phil Gibbons" userId="f619c6e5d38ed7a7" providerId="LiveId" clId="{A5B1C686-1EF8-406D-B16C-E8DCE45F83EF}" dt="2022-10-05T20:32:39.692" v="194" actId="20577"/>
        <pc:sldMkLst>
          <pc:docMk/>
          <pc:sldMk cId="1233805520" sldId="310"/>
        </pc:sldMkLst>
        <pc:spChg chg="mod">
          <ac:chgData name="Phil Gibbons" userId="f619c6e5d38ed7a7" providerId="LiveId" clId="{A5B1C686-1EF8-406D-B16C-E8DCE45F83EF}" dt="2022-10-05T20:32:39.692" v="194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add del mod modAnim">
        <pc:chgData name="Phil Gibbons" userId="f619c6e5d38ed7a7" providerId="LiveId" clId="{A5B1C686-1EF8-406D-B16C-E8DCE45F83EF}" dt="2022-10-04T02:16:33.599" v="175" actId="2696"/>
        <pc:sldMkLst>
          <pc:docMk/>
          <pc:sldMk cId="1931010306" sldId="730"/>
        </pc:sldMkLst>
        <pc:spChg chg="mod">
          <ac:chgData name="Phil Gibbons" userId="f619c6e5d38ed7a7" providerId="LiveId" clId="{A5B1C686-1EF8-406D-B16C-E8DCE45F83EF}" dt="2022-09-27T23:23:44.392" v="174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A5B1C686-1EF8-406D-B16C-E8DCE45F83EF}" dt="2022-10-05T20:50:10.910" v="489" actId="20577"/>
        <pc:sldMkLst>
          <pc:docMk/>
          <pc:sldMk cId="0" sldId="1262"/>
        </pc:sldMkLst>
        <pc:spChg chg="mod">
          <ac:chgData name="Phil Gibbons" userId="f619c6e5d38ed7a7" providerId="LiveId" clId="{A5B1C686-1EF8-406D-B16C-E8DCE45F83EF}" dt="2022-10-05T20:50:10.910" v="489" actId="20577"/>
          <ac:spMkLst>
            <pc:docMk/>
            <pc:sldMk cId="0" sldId="1262"/>
            <ac:spMk id="9218" creationId="{00000000-0000-0000-0000-000000000000}"/>
          </ac:spMkLst>
        </pc:spChg>
      </pc:sldChg>
      <pc:sldChg chg="modSp mod modAnim">
        <pc:chgData name="Phil Gibbons" userId="f619c6e5d38ed7a7" providerId="LiveId" clId="{A5B1C686-1EF8-406D-B16C-E8DCE45F83EF}" dt="2022-10-05T21:16:26.232" v="652"/>
        <pc:sldMkLst>
          <pc:docMk/>
          <pc:sldMk cId="0" sldId="1277"/>
        </pc:sldMkLst>
        <pc:spChg chg="mod">
          <ac:chgData name="Phil Gibbons" userId="f619c6e5d38ed7a7" providerId="LiveId" clId="{A5B1C686-1EF8-406D-B16C-E8DCE45F83EF}" dt="2022-10-05T21:07:26.637" v="609" actId="207"/>
          <ac:spMkLst>
            <pc:docMk/>
            <pc:sldMk cId="0" sldId="1277"/>
            <ac:spMk id="23578" creationId="{00000000-0000-0000-0000-000000000000}"/>
          </ac:spMkLst>
        </pc:spChg>
      </pc:sldChg>
      <pc:sldChg chg="modSp mod">
        <pc:chgData name="Phil Gibbons" userId="f619c6e5d38ed7a7" providerId="LiveId" clId="{A5B1C686-1EF8-406D-B16C-E8DCE45F83EF}" dt="2022-10-05T21:08:30.879" v="644" actId="20577"/>
        <pc:sldMkLst>
          <pc:docMk/>
          <pc:sldMk cId="0" sldId="1278"/>
        </pc:sldMkLst>
        <pc:spChg chg="mod">
          <ac:chgData name="Phil Gibbons" userId="f619c6e5d38ed7a7" providerId="LiveId" clId="{A5B1C686-1EF8-406D-B16C-E8DCE45F83EF}" dt="2022-10-05T21:08:30.879" v="644" actId="20577"/>
          <ac:spMkLst>
            <pc:docMk/>
            <pc:sldMk cId="0" sldId="1278"/>
            <ac:spMk id="24578" creationId="{00000000-0000-0000-0000-000000000000}"/>
          </ac:spMkLst>
        </pc:spChg>
      </pc:sldChg>
      <pc:sldChg chg="modSp del mod">
        <pc:chgData name="Phil Gibbons" userId="f619c6e5d38ed7a7" providerId="LiveId" clId="{A5B1C686-1EF8-406D-B16C-E8DCE45F83EF}" dt="2022-10-05T21:15:37.023" v="651" actId="47"/>
        <pc:sldMkLst>
          <pc:docMk/>
          <pc:sldMk cId="0" sldId="1295"/>
        </pc:sldMkLst>
        <pc:spChg chg="mod">
          <ac:chgData name="Phil Gibbons" userId="f619c6e5d38ed7a7" providerId="LiveId" clId="{A5B1C686-1EF8-406D-B16C-E8DCE45F83EF}" dt="2022-10-05T21:14:34.197" v="646" actId="21"/>
          <ac:spMkLst>
            <pc:docMk/>
            <pc:sldMk cId="0" sldId="1295"/>
            <ac:spMk id="21506" creationId="{00000000-0000-0000-0000-000000000000}"/>
          </ac:spMkLst>
        </pc:spChg>
      </pc:sldChg>
      <pc:sldChg chg="modSp add mod modTransition modAnim">
        <pc:chgData name="Phil Gibbons" userId="f619c6e5d38ed7a7" providerId="LiveId" clId="{A5B1C686-1EF8-406D-B16C-E8DCE45F83EF}" dt="2022-10-05T20:48:55.746" v="482" actId="20577"/>
        <pc:sldMkLst>
          <pc:docMk/>
          <pc:sldMk cId="1007539570" sldId="1327"/>
        </pc:sldMkLst>
        <pc:spChg chg="mod">
          <ac:chgData name="Phil Gibbons" userId="f619c6e5d38ed7a7" providerId="LiveId" clId="{A5B1C686-1EF8-406D-B16C-E8DCE45F83EF}" dt="2022-10-05T20:48:55.746" v="482" actId="20577"/>
          <ac:spMkLst>
            <pc:docMk/>
            <pc:sldMk cId="1007539570" sldId="1327"/>
            <ac:spMk id="3" creationId="{00000000-0000-0000-0000-000000000000}"/>
          </ac:spMkLst>
        </pc:spChg>
      </pc:sldChg>
      <pc:sldChg chg="modSp mod">
        <pc:chgData name="Phil Gibbons" userId="f619c6e5d38ed7a7" providerId="LiveId" clId="{A5B1C686-1EF8-406D-B16C-E8DCE45F83EF}" dt="2022-10-04T02:16:45.185" v="179" actId="20577"/>
        <pc:sldMkLst>
          <pc:docMk/>
          <pc:sldMk cId="0" sldId="1386"/>
        </pc:sldMkLst>
        <pc:spChg chg="mod">
          <ac:chgData name="Phil Gibbons" userId="f619c6e5d38ed7a7" providerId="LiveId" clId="{A5B1C686-1EF8-406D-B16C-E8DCE45F83EF}" dt="2022-10-04T02:16:45.185" v="179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del">
        <pc:chgData name="Phil Gibbons" userId="f619c6e5d38ed7a7" providerId="LiveId" clId="{A5B1C686-1EF8-406D-B16C-E8DCE45F83EF}" dt="2022-10-05T20:30:37.126" v="183" actId="47"/>
        <pc:sldMkLst>
          <pc:docMk/>
          <pc:sldMk cId="2618349959" sldId="1387"/>
        </pc:sldMkLst>
      </pc:sldChg>
      <pc:sldChg chg="modSp mod">
        <pc:chgData name="Phil Gibbons" userId="f619c6e5d38ed7a7" providerId="LiveId" clId="{A5B1C686-1EF8-406D-B16C-E8DCE45F83EF}" dt="2022-10-05T21:58:55.119" v="1007" actId="20577"/>
        <pc:sldMkLst>
          <pc:docMk/>
          <pc:sldMk cId="0" sldId="1419"/>
        </pc:sldMkLst>
        <pc:spChg chg="mod">
          <ac:chgData name="Phil Gibbons" userId="f619c6e5d38ed7a7" providerId="LiveId" clId="{A5B1C686-1EF8-406D-B16C-E8DCE45F83EF}" dt="2022-10-05T21:58:55.119" v="1007" actId="20577"/>
          <ac:spMkLst>
            <pc:docMk/>
            <pc:sldMk cId="0" sldId="1419"/>
            <ac:spMk id="9218" creationId="{00000000-0000-0000-0000-000000000000}"/>
          </ac:spMkLst>
        </pc:spChg>
      </pc:sldChg>
      <pc:sldChg chg="modAnim">
        <pc:chgData name="Phil Gibbons" userId="f619c6e5d38ed7a7" providerId="LiveId" clId="{A5B1C686-1EF8-406D-B16C-E8DCE45F83EF}" dt="2022-10-05T21:59:38.413" v="1008"/>
        <pc:sldMkLst>
          <pc:docMk/>
          <pc:sldMk cId="0" sldId="1424"/>
        </pc:sldMkLst>
      </pc:sldChg>
      <pc:sldChg chg="addSp modSp mod modNotesTx">
        <pc:chgData name="Phil Gibbons" userId="f619c6e5d38ed7a7" providerId="LiveId" clId="{A5B1C686-1EF8-406D-B16C-E8DCE45F83EF}" dt="2022-10-05T22:04:43.263" v="1232" actId="20577"/>
        <pc:sldMkLst>
          <pc:docMk/>
          <pc:sldMk cId="0" sldId="1425"/>
        </pc:sldMkLst>
        <pc:spChg chg="add mod">
          <ac:chgData name="Phil Gibbons" userId="f619c6e5d38ed7a7" providerId="LiveId" clId="{A5B1C686-1EF8-406D-B16C-E8DCE45F83EF}" dt="2022-10-05T22:03:13.305" v="1099" actId="20577"/>
          <ac:spMkLst>
            <pc:docMk/>
            <pc:sldMk cId="0" sldId="1425"/>
            <ac:spMk id="2" creationId="{8824DC93-77F1-59A1-BC26-4AFAD7AB6758}"/>
          </ac:spMkLst>
        </pc:spChg>
      </pc:sldChg>
      <pc:sldChg chg="modSp add mod">
        <pc:chgData name="Phil Gibbons" userId="f619c6e5d38ed7a7" providerId="LiveId" clId="{A5B1C686-1EF8-406D-B16C-E8DCE45F83EF}" dt="2022-10-05T21:24:38.832" v="972" actId="6549"/>
        <pc:sldMkLst>
          <pc:docMk/>
          <pc:sldMk cId="556120915" sldId="1437"/>
        </pc:sldMkLst>
        <pc:spChg chg="mod">
          <ac:chgData name="Phil Gibbons" userId="f619c6e5d38ed7a7" providerId="LiveId" clId="{A5B1C686-1EF8-406D-B16C-E8DCE45F83EF}" dt="2022-10-05T21:24:38.832" v="972" actId="6549"/>
          <ac:spMkLst>
            <pc:docMk/>
            <pc:sldMk cId="556120915" sldId="1437"/>
            <ac:spMk id="21506" creationId="{00000000-0000-0000-0000-000000000000}"/>
          </ac:spMkLst>
        </pc:spChg>
      </pc:sldChg>
      <pc:sldChg chg="modSp add mod">
        <pc:chgData name="Phil Gibbons" userId="f619c6e5d38ed7a7" providerId="LiveId" clId="{A5B1C686-1EF8-406D-B16C-E8DCE45F83EF}" dt="2022-10-05T21:15:31.738" v="650"/>
        <pc:sldMkLst>
          <pc:docMk/>
          <pc:sldMk cId="1720953346" sldId="1438"/>
        </pc:sldMkLst>
        <pc:spChg chg="mod">
          <ac:chgData name="Phil Gibbons" userId="f619c6e5d38ed7a7" providerId="LiveId" clId="{A5B1C686-1EF8-406D-B16C-E8DCE45F83EF}" dt="2022-10-05T21:15:31.738" v="650"/>
          <ac:spMkLst>
            <pc:docMk/>
            <pc:sldMk cId="1720953346" sldId="1438"/>
            <ac:spMk id="21506" creationId="{00000000-0000-0000-0000-000000000000}"/>
          </ac:spMkLst>
        </pc:spChg>
      </pc:sldChg>
    </pc:docChg>
  </pc:docChgLst>
  <pc:docChgLst>
    <pc:chgData name="Phil Gibbons" userId="f619c6e5d38ed7a7" providerId="LiveId" clId="{2EF283F1-5D8B-4587-B161-7F18E6B71104}"/>
    <pc:docChg chg="custSel addSld delSld modSld">
      <pc:chgData name="Phil Gibbons" userId="f619c6e5d38ed7a7" providerId="LiveId" clId="{2EF283F1-5D8B-4587-B161-7F18E6B71104}" dt="2021-10-19T03:55:40.389" v="943" actId="20577"/>
      <pc:docMkLst>
        <pc:docMk/>
      </pc:docMkLst>
      <pc:sldChg chg="del">
        <pc:chgData name="Phil Gibbons" userId="f619c6e5d38ed7a7" providerId="LiveId" clId="{2EF283F1-5D8B-4587-B161-7F18E6B71104}" dt="2021-10-18T20:19:33.825" v="14" actId="47"/>
        <pc:sldMkLst>
          <pc:docMk/>
          <pc:sldMk cId="0" sldId="542"/>
        </pc:sldMkLst>
      </pc:sldChg>
      <pc:sldChg chg="modSp add modAnim">
        <pc:chgData name="Phil Gibbons" userId="f619c6e5d38ed7a7" providerId="LiveId" clId="{2EF283F1-5D8B-4587-B161-7F18E6B71104}" dt="2021-10-19T03:07:33.659" v="232" actId="20577"/>
        <pc:sldMkLst>
          <pc:docMk/>
          <pc:sldMk cId="1931010306" sldId="730"/>
        </pc:sldMkLst>
        <pc:spChg chg="mod">
          <ac:chgData name="Phil Gibbons" userId="f619c6e5d38ed7a7" providerId="LiveId" clId="{2EF283F1-5D8B-4587-B161-7F18E6B71104}" dt="2021-10-19T03:07:33.659" v="232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NotesTx">
        <pc:chgData name="Phil Gibbons" userId="f619c6e5d38ed7a7" providerId="LiveId" clId="{2EF283F1-5D8B-4587-B161-7F18E6B71104}" dt="2021-10-19T03:37:21.045" v="751" actId="20577"/>
        <pc:sldMkLst>
          <pc:docMk/>
          <pc:sldMk cId="0" sldId="1266"/>
        </pc:sldMkLst>
        <pc:spChg chg="mod">
          <ac:chgData name="Phil Gibbons" userId="f619c6e5d38ed7a7" providerId="LiveId" clId="{2EF283F1-5D8B-4587-B161-7F18E6B71104}" dt="2021-10-19T03:32:33.859" v="258" actId="114"/>
          <ac:spMkLst>
            <pc:docMk/>
            <pc:sldMk cId="0" sldId="1266"/>
            <ac:spMk id="13314" creationId="{00000000-0000-0000-0000-000000000000}"/>
          </ac:spMkLst>
        </pc:spChg>
      </pc:sldChg>
      <pc:sldChg chg="modSp mod">
        <pc:chgData name="Phil Gibbons" userId="f619c6e5d38ed7a7" providerId="LiveId" clId="{2EF283F1-5D8B-4587-B161-7F18E6B71104}" dt="2021-10-19T03:48:45" v="839" actId="113"/>
        <pc:sldMkLst>
          <pc:docMk/>
          <pc:sldMk cId="0" sldId="1278"/>
        </pc:sldMkLst>
        <pc:spChg chg="mod">
          <ac:chgData name="Phil Gibbons" userId="f619c6e5d38ed7a7" providerId="LiveId" clId="{2EF283F1-5D8B-4587-B161-7F18E6B71104}" dt="2021-10-19T03:48:45" v="839" actId="113"/>
          <ac:spMkLst>
            <pc:docMk/>
            <pc:sldMk cId="0" sldId="1278"/>
            <ac:spMk id="2" creationId="{8D8EA605-9119-4E68-913D-788743B2D274}"/>
          </ac:spMkLst>
        </pc:spChg>
      </pc:sldChg>
      <pc:sldChg chg="modSp add mod">
        <pc:chgData name="Phil Gibbons" userId="f619c6e5d38ed7a7" providerId="LiveId" clId="{2EF283F1-5D8B-4587-B161-7F18E6B71104}" dt="2021-10-18T20:19:21.797" v="13" actId="20577"/>
        <pc:sldMkLst>
          <pc:docMk/>
          <pc:sldMk cId="0" sldId="1386"/>
        </pc:sldMkLst>
        <pc:spChg chg="mod">
          <ac:chgData name="Phil Gibbons" userId="f619c6e5d38ed7a7" providerId="LiveId" clId="{2EF283F1-5D8B-4587-B161-7F18E6B71104}" dt="2021-10-18T20:19:21.797" v="13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2EF283F1-5D8B-4587-B161-7F18E6B71104}" dt="2021-10-18T20:24:09.049" v="69" actId="20577"/>
        <pc:sldMkLst>
          <pc:docMk/>
          <pc:sldMk cId="2618349959" sldId="1387"/>
        </pc:sldMkLst>
        <pc:spChg chg="mod">
          <ac:chgData name="Phil Gibbons" userId="f619c6e5d38ed7a7" providerId="LiveId" clId="{2EF283F1-5D8B-4587-B161-7F18E6B71104}" dt="2021-10-18T20:24:09.049" v="69" actId="20577"/>
          <ac:spMkLst>
            <pc:docMk/>
            <pc:sldMk cId="2618349959" sldId="1387"/>
            <ac:spMk id="7" creationId="{00000000-0000-0000-0000-000000000000}"/>
          </ac:spMkLst>
        </pc:spChg>
      </pc:sldChg>
      <pc:sldChg chg="modSp mod modNotesTx">
        <pc:chgData name="Phil Gibbons" userId="f619c6e5d38ed7a7" providerId="LiveId" clId="{2EF283F1-5D8B-4587-B161-7F18E6B71104}" dt="2021-10-19T03:55:40.389" v="943" actId="20577"/>
        <pc:sldMkLst>
          <pc:docMk/>
          <pc:sldMk cId="0" sldId="1423"/>
        </pc:sldMkLst>
        <pc:spChg chg="mod">
          <ac:chgData name="Phil Gibbons" userId="f619c6e5d38ed7a7" providerId="LiveId" clId="{2EF283F1-5D8B-4587-B161-7F18E6B71104}" dt="2021-10-19T03:54:45.471" v="840" actId="114"/>
          <ac:spMkLst>
            <pc:docMk/>
            <pc:sldMk cId="0" sldId="1423"/>
            <ac:spMk id="39" creationId="{00000000-0000-0000-0000-000000000000}"/>
          </ac:spMkLst>
        </pc:spChg>
      </pc:sldChg>
      <pc:sldChg chg="addSp delSp modSp mod modAnim">
        <pc:chgData name="Phil Gibbons" userId="f619c6e5d38ed7a7" providerId="LiveId" clId="{2EF283F1-5D8B-4587-B161-7F18E6B71104}" dt="2021-10-19T03:45:40.667" v="838"/>
        <pc:sldMkLst>
          <pc:docMk/>
          <pc:sldMk cId="1701938458" sldId="1430"/>
        </pc:sldMkLst>
        <pc:spChg chg="mod">
          <ac:chgData name="Phil Gibbons" userId="f619c6e5d38ed7a7" providerId="LiveId" clId="{2EF283F1-5D8B-4587-B161-7F18E6B71104}" dt="2021-10-19T03:43:01.854" v="761" actId="5793"/>
          <ac:spMkLst>
            <pc:docMk/>
            <pc:sldMk cId="1701938458" sldId="1430"/>
            <ac:spMk id="3" creationId="{00000000-0000-0000-0000-000000000000}"/>
          </ac:spMkLst>
        </pc:spChg>
        <pc:spChg chg="ord">
          <ac:chgData name="Phil Gibbons" userId="f619c6e5d38ed7a7" providerId="LiveId" clId="{2EF283F1-5D8B-4587-B161-7F18E6B71104}" dt="2021-10-19T03:42:02.107" v="756" actId="166"/>
          <ac:spMkLst>
            <pc:docMk/>
            <pc:sldMk cId="1701938458" sldId="1430"/>
            <ac:spMk id="17" creationId="{00000000-0000-0000-0000-000000000000}"/>
          </ac:spMkLst>
        </pc:spChg>
        <pc:spChg chg="ord">
          <ac:chgData name="Phil Gibbons" userId="f619c6e5d38ed7a7" providerId="LiveId" clId="{2EF283F1-5D8B-4587-B161-7F18E6B71104}" dt="2021-10-19T03:42:09.385" v="757" actId="166"/>
          <ac:spMkLst>
            <pc:docMk/>
            <pc:sldMk cId="1701938458" sldId="1430"/>
            <ac:spMk id="55" creationId="{00000000-0000-0000-0000-000000000000}"/>
          </ac:spMkLst>
        </pc:spChg>
        <pc:spChg chg="del">
          <ac:chgData name="Phil Gibbons" userId="f619c6e5d38ed7a7" providerId="LiveId" clId="{2EF283F1-5D8B-4587-B161-7F18E6B71104}" dt="2021-10-19T03:41:44.794" v="755" actId="478"/>
          <ac:spMkLst>
            <pc:docMk/>
            <pc:sldMk cId="1701938458" sldId="1430"/>
            <ac:spMk id="63" creationId="{00000000-0000-0000-0000-000000000000}"/>
          </ac:spMkLst>
        </pc:spChg>
        <pc:spChg chg="add mod">
          <ac:chgData name="Phil Gibbons" userId="f619c6e5d38ed7a7" providerId="LiveId" clId="{2EF283F1-5D8B-4587-B161-7F18E6B71104}" dt="2021-10-19T03:41:21.905" v="753" actId="1076"/>
          <ac:spMkLst>
            <pc:docMk/>
            <pc:sldMk cId="1701938458" sldId="1430"/>
            <ac:spMk id="66" creationId="{81CBDCEF-0D4B-4D68-A97F-C8EA86C9FDD8}"/>
          </ac:spMkLst>
        </pc:spChg>
        <pc:spChg chg="add mod">
          <ac:chgData name="Phil Gibbons" userId="f619c6e5d38ed7a7" providerId="LiveId" clId="{2EF283F1-5D8B-4587-B161-7F18E6B71104}" dt="2021-10-19T03:42:51.290" v="759" actId="1076"/>
          <ac:spMkLst>
            <pc:docMk/>
            <pc:sldMk cId="1701938458" sldId="1430"/>
            <ac:spMk id="67" creationId="{D14D0186-75F0-4A8F-8BE7-84BF0C54697B}"/>
          </ac:spMkLst>
        </pc:spChg>
      </pc:sldChg>
      <pc:sldChg chg="del">
        <pc:chgData name="Phil Gibbons" userId="f619c6e5d38ed7a7" providerId="LiveId" clId="{2EF283F1-5D8B-4587-B161-7F18E6B71104}" dt="2021-10-18T20:20:15.241" v="16" actId="47"/>
        <pc:sldMkLst>
          <pc:docMk/>
          <pc:sldMk cId="2548095738" sldId="1436"/>
        </pc:sldMkLst>
      </pc:sldChg>
      <pc:sldChg chg="addSp delSp modSp add mod modAnim modNotesTx">
        <pc:chgData name="Phil Gibbons" userId="f619c6e5d38ed7a7" providerId="LiveId" clId="{2EF283F1-5D8B-4587-B161-7F18E6B71104}" dt="2021-10-19T03:45:28.239" v="837" actId="20577"/>
        <pc:sldMkLst>
          <pc:docMk/>
          <pc:sldMk cId="3753261167" sldId="1436"/>
        </pc:sldMkLst>
        <pc:spChg chg="del">
          <ac:chgData name="Phil Gibbons" userId="f619c6e5d38ed7a7" providerId="LiveId" clId="{2EF283F1-5D8B-4587-B161-7F18E6B71104}" dt="2021-10-19T03:43:09.850" v="762" actId="478"/>
          <ac:spMkLst>
            <pc:docMk/>
            <pc:sldMk cId="3753261167" sldId="1436"/>
            <ac:spMk id="66" creationId="{81CBDCEF-0D4B-4D68-A97F-C8EA86C9FDD8}"/>
          </ac:spMkLst>
        </pc:spChg>
        <pc:spChg chg="add mod">
          <ac:chgData name="Phil Gibbons" userId="f619c6e5d38ed7a7" providerId="LiveId" clId="{2EF283F1-5D8B-4587-B161-7F18E6B71104}" dt="2021-10-19T03:43:19.011" v="763"/>
          <ac:spMkLst>
            <pc:docMk/>
            <pc:sldMk cId="3753261167" sldId="1436"/>
            <ac:spMk id="67" creationId="{9A5FD2AE-08D8-4D47-8CCA-C1820775F7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 the usual layout for our address space figures, </a:t>
            </a:r>
            <a:r>
              <a:rPr lang="en-US"/>
              <a:t>since addresses increase </a:t>
            </a:r>
            <a:r>
              <a:rPr lang="en-US" dirty="0"/>
              <a:t>top-to-bottom instead of decrease.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6,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399"/>
            <a:ext cx="8686800" cy="1861207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allocate the same virtual addresses on the heap for multiple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56120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2095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 marL="57150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Discussed later in lecture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   on Linking and Loading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Homework #5 due today</a:t>
            </a:r>
          </a:p>
          <a:p>
            <a:endParaRPr lang="en-US" sz="1200" dirty="0"/>
          </a:p>
          <a:p>
            <a:r>
              <a:rPr lang="en-US" dirty="0"/>
              <a:t>No new HW released this week</a:t>
            </a:r>
          </a:p>
          <a:p>
            <a:endParaRPr lang="en-US" sz="1200" dirty="0"/>
          </a:p>
          <a:p>
            <a:r>
              <a:rPr lang="en-US" dirty="0"/>
              <a:t>Low-stakes Midterm Review in Small Groups Mon Feb 27</a:t>
            </a:r>
          </a:p>
          <a:p>
            <a:endParaRPr lang="en-US" sz="1200" dirty="0"/>
          </a:p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 due Thurs Feb 16</a:t>
            </a:r>
            <a:endParaRPr lang="en-US" sz="1400" dirty="0"/>
          </a:p>
          <a:p>
            <a:endParaRPr lang="en-US" sz="1200" dirty="0"/>
          </a:p>
          <a:p>
            <a:r>
              <a:rPr lang="en-US" dirty="0"/>
              <a:t>Homework #6/#7 (low-stakes take-home midterm)</a:t>
            </a:r>
            <a:br>
              <a:rPr lang="en-US" dirty="0"/>
            </a:br>
            <a:r>
              <a:rPr lang="en-US" dirty="0"/>
              <a:t>goes out Mon Feb 27 at 10 pm ET, due Fri Mar 3 at 11:59 pm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80 minutes self-timed</a:t>
            </a:r>
            <a:r>
              <a:rPr lang="en-US" dirty="0"/>
              <a:t>.  Covers through 2/20 lecture. Questions similar to </a:t>
            </a:r>
            <a:r>
              <a:rPr lang="en-US" dirty="0" err="1"/>
              <a:t>homeworks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only one attempt</a:t>
            </a:r>
            <a:r>
              <a:rPr lang="en-US" dirty="0"/>
              <a:t>.  Open book.</a:t>
            </a:r>
          </a:p>
          <a:p>
            <a:pPr lvl="1"/>
            <a:r>
              <a:rPr lang="en-US" dirty="0"/>
              <a:t>Tests what you’ve learned, as in a real midterm (and as in the Final).</a:t>
            </a:r>
          </a:p>
          <a:p>
            <a:pPr lvl="1"/>
            <a:r>
              <a:rPr lang="en-US" dirty="0"/>
              <a:t>Low-stakes: Only 4% of grade (could even be  “half dropped”).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page table entries (PTEs)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12 – VM Concepts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to page out (if dirty, writes pages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4DC93-77F1-59A1-BC26-4AFAD7AB6758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elevators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20536</TotalTime>
  <Words>3665</Words>
  <Application>Microsoft Office PowerPoint</Application>
  <PresentationFormat>On-screen Show (4:3)</PresentationFormat>
  <Paragraphs>1105</Paragraphs>
  <Slides>48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12th Lecture, October 6, 2022</vt:lpstr>
      <vt:lpstr>Announcements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PowerPoint Presentation</vt:lpstr>
      <vt:lpstr>PowerPoint Presentation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606</cp:revision>
  <cp:lastPrinted>2019-10-21T18:08:37Z</cp:lastPrinted>
  <dcterms:created xsi:type="dcterms:W3CDTF">2011-01-05T23:17:11Z</dcterms:created>
  <dcterms:modified xsi:type="dcterms:W3CDTF">2023-02-23T15:51:05Z</dcterms:modified>
</cp:coreProperties>
</file>