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310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  <p:sldId id="1504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D6BEF-DE95-40F9-B2B2-0EA2FCD8E623}" v="73" dt="2022-10-13T06:41:59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5493" autoAdjust="0"/>
  </p:normalViewPr>
  <p:slideViewPr>
    <p:cSldViewPr snapToObjects="1">
      <p:cViewPr varScale="1">
        <p:scale>
          <a:sx n="118" d="100"/>
          <a:sy n="118" d="100"/>
        </p:scale>
        <p:origin x="928" y="19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93D6BEF-DE95-40F9-B2B2-0EA2FCD8E623}"/>
    <pc:docChg chg="custSel addSld delSld modSld">
      <pc:chgData name="Phil Gibbons" userId="f619c6e5d38ed7a7" providerId="LiveId" clId="{993D6BEF-DE95-40F9-B2B2-0EA2FCD8E623}" dt="2022-10-13T06:41:59.534" v="383"/>
      <pc:docMkLst>
        <pc:docMk/>
      </pc:docMkLst>
      <pc:sldChg chg="modSp add mod">
        <pc:chgData name="Phil Gibbons" userId="f619c6e5d38ed7a7" providerId="LiveId" clId="{993D6BEF-DE95-40F9-B2B2-0EA2FCD8E623}" dt="2022-10-13T05:41:04.349" v="23" actId="6549"/>
        <pc:sldMkLst>
          <pc:docMk/>
          <pc:sldMk cId="1233805520" sldId="310"/>
        </pc:sldMkLst>
        <pc:spChg chg="mod">
          <ac:chgData name="Phil Gibbons" userId="f619c6e5d38ed7a7" providerId="LiveId" clId="{993D6BEF-DE95-40F9-B2B2-0EA2FCD8E623}" dt="2022-10-13T05:41:04.349" v="23" actId="6549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993D6BEF-DE95-40F9-B2B2-0EA2FCD8E623}" dt="2022-10-13T05:41:10.239" v="24" actId="47"/>
        <pc:sldMkLst>
          <pc:docMk/>
          <pc:sldMk cId="3643781424" sldId="1184"/>
        </pc:sldMkLst>
      </pc:sldChg>
      <pc:sldChg chg="modSp">
        <pc:chgData name="Phil Gibbons" userId="f619c6e5d38ed7a7" providerId="LiveId" clId="{993D6BEF-DE95-40F9-B2B2-0EA2FCD8E623}" dt="2022-10-13T05:57:55.261" v="80" actId="20577"/>
        <pc:sldMkLst>
          <pc:docMk/>
          <pc:sldMk cId="2218403476" sldId="1395"/>
        </pc:sldMkLst>
        <pc:spChg chg="mod">
          <ac:chgData name="Phil Gibbons" userId="f619c6e5d38ed7a7" providerId="LiveId" clId="{993D6BEF-DE95-40F9-B2B2-0EA2FCD8E623}" dt="2022-10-13T05:57:55.261" v="80" actId="20577"/>
          <ac:spMkLst>
            <pc:docMk/>
            <pc:sldMk cId="2218403476" sldId="1395"/>
            <ac:spMk id="12290" creationId="{00000000-0000-0000-0000-000000000000}"/>
          </ac:spMkLst>
        </pc:spChg>
      </pc:sldChg>
      <pc:sldChg chg="addSp modSp mod">
        <pc:chgData name="Phil Gibbons" userId="f619c6e5d38ed7a7" providerId="LiveId" clId="{993D6BEF-DE95-40F9-B2B2-0EA2FCD8E623}" dt="2022-10-13T06:21:41.859" v="260" actId="20577"/>
        <pc:sldMkLst>
          <pc:docMk/>
          <pc:sldMk cId="176897098" sldId="1408"/>
        </pc:sldMkLst>
        <pc:spChg chg="add mod">
          <ac:chgData name="Phil Gibbons" userId="f619c6e5d38ed7a7" providerId="LiveId" clId="{993D6BEF-DE95-40F9-B2B2-0EA2FCD8E623}" dt="2022-10-13T06:21:41.859" v="260" actId="20577"/>
          <ac:spMkLst>
            <pc:docMk/>
            <pc:sldMk cId="176897098" sldId="1408"/>
            <ac:spMk id="2" creationId="{9C75D736-12B8-E9B5-E578-BFBEBE63392B}"/>
          </ac:spMkLst>
        </pc:spChg>
        <pc:spChg chg="mod">
          <ac:chgData name="Phil Gibbons" userId="f619c6e5d38ed7a7" providerId="LiveId" clId="{993D6BEF-DE95-40F9-B2B2-0EA2FCD8E623}" dt="2022-10-13T06:20:30.674" v="229" actId="20577"/>
          <ac:spMkLst>
            <pc:docMk/>
            <pc:sldMk cId="176897098" sldId="1408"/>
            <ac:spMk id="25602" creationId="{00000000-0000-0000-0000-000000000000}"/>
          </ac:spMkLst>
        </pc:spChg>
      </pc:sldChg>
      <pc:sldChg chg="modSp mod">
        <pc:chgData name="Phil Gibbons" userId="f619c6e5d38ed7a7" providerId="LiveId" clId="{993D6BEF-DE95-40F9-B2B2-0EA2FCD8E623}" dt="2022-10-13T05:52:04.122" v="66" actId="20577"/>
        <pc:sldMkLst>
          <pc:docMk/>
          <pc:sldMk cId="1350084739" sldId="1423"/>
        </pc:sldMkLst>
        <pc:spChg chg="mod">
          <ac:chgData name="Phil Gibbons" userId="f619c6e5d38ed7a7" providerId="LiveId" clId="{993D6BEF-DE95-40F9-B2B2-0EA2FCD8E623}" dt="2022-10-13T05:52:04.122" v="66" actId="20577"/>
          <ac:spMkLst>
            <pc:docMk/>
            <pc:sldMk cId="1350084739" sldId="1423"/>
            <ac:spMk id="3" creationId="{00000000-0000-0000-0000-000000000000}"/>
          </ac:spMkLst>
        </pc:spChg>
      </pc:sldChg>
      <pc:sldChg chg="modSp mod">
        <pc:chgData name="Phil Gibbons" userId="f619c6e5d38ed7a7" providerId="LiveId" clId="{993D6BEF-DE95-40F9-B2B2-0EA2FCD8E623}" dt="2022-10-13T05:39:45.747" v="6" actId="20577"/>
        <pc:sldMkLst>
          <pc:docMk/>
          <pc:sldMk cId="681527752" sldId="1426"/>
        </pc:sldMkLst>
        <pc:spChg chg="mod">
          <ac:chgData name="Phil Gibbons" userId="f619c6e5d38ed7a7" providerId="LiveId" clId="{993D6BEF-DE95-40F9-B2B2-0EA2FCD8E623}" dt="2022-10-13T05:39:45.747" v="6" actId="20577"/>
          <ac:spMkLst>
            <pc:docMk/>
            <pc:sldMk cId="681527752" sldId="1426"/>
            <ac:spMk id="9218" creationId="{00000000-0000-0000-0000-000000000000}"/>
          </ac:spMkLst>
        </pc:spChg>
      </pc:sldChg>
      <pc:sldChg chg="addSp modSp mod">
        <pc:chgData name="Phil Gibbons" userId="f619c6e5d38ed7a7" providerId="LiveId" clId="{993D6BEF-DE95-40F9-B2B2-0EA2FCD8E623}" dt="2022-10-13T06:23:38.833" v="295" actId="1076"/>
        <pc:sldMkLst>
          <pc:docMk/>
          <pc:sldMk cId="882487984" sldId="1482"/>
        </pc:sldMkLst>
        <pc:spChg chg="add mod">
          <ac:chgData name="Phil Gibbons" userId="f619c6e5d38ed7a7" providerId="LiveId" clId="{993D6BEF-DE95-40F9-B2B2-0EA2FCD8E623}" dt="2022-10-13T06:22:09.455" v="266" actId="20577"/>
          <ac:spMkLst>
            <pc:docMk/>
            <pc:sldMk cId="882487984" sldId="1482"/>
            <ac:spMk id="2" creationId="{71ACAABF-C811-F3A4-7351-5B57469F370A}"/>
          </ac:spMkLst>
        </pc:spChg>
        <pc:spChg chg="mod">
          <ac:chgData name="Phil Gibbons" userId="f619c6e5d38ed7a7" providerId="LiveId" clId="{993D6BEF-DE95-40F9-B2B2-0EA2FCD8E623}" dt="2022-10-13T06:23:38.833" v="295" actId="1076"/>
          <ac:spMkLst>
            <pc:docMk/>
            <pc:sldMk cId="882487984" sldId="1482"/>
            <ac:spMk id="25602" creationId="{00000000-0000-0000-0000-000000000000}"/>
          </ac:spMkLst>
        </pc:spChg>
      </pc:sldChg>
      <pc:sldChg chg="addSp modSp mod modNotesTx">
        <pc:chgData name="Phil Gibbons" userId="f619c6e5d38ed7a7" providerId="LiveId" clId="{993D6BEF-DE95-40F9-B2B2-0EA2FCD8E623}" dt="2022-10-13T06:31:12.345" v="348" actId="14100"/>
        <pc:sldMkLst>
          <pc:docMk/>
          <pc:sldMk cId="2693563255" sldId="1492"/>
        </pc:sldMkLst>
        <pc:spChg chg="add mod">
          <ac:chgData name="Phil Gibbons" userId="f619c6e5d38ed7a7" providerId="LiveId" clId="{993D6BEF-DE95-40F9-B2B2-0EA2FCD8E623}" dt="2022-10-13T06:31:12.345" v="348" actId="14100"/>
          <ac:spMkLst>
            <pc:docMk/>
            <pc:sldMk cId="2693563255" sldId="1492"/>
            <ac:spMk id="5" creationId="{4BAF7731-9194-253D-2A0A-C76928EC4E71}"/>
          </ac:spMkLst>
        </pc:spChg>
      </pc:sldChg>
      <pc:sldChg chg="modNotesTx">
        <pc:chgData name="Phil Gibbons" userId="f619c6e5d38ed7a7" providerId="LiveId" clId="{993D6BEF-DE95-40F9-B2B2-0EA2FCD8E623}" dt="2022-10-13T05:46:33.342" v="26" actId="20577"/>
        <pc:sldMkLst>
          <pc:docMk/>
          <pc:sldMk cId="1073624651" sldId="1503"/>
        </pc:sldMkLst>
      </pc:sldChg>
      <pc:sldChg chg="addSp modSp add mod modAnim">
        <pc:chgData name="Phil Gibbons" userId="f619c6e5d38ed7a7" providerId="LiveId" clId="{993D6BEF-DE95-40F9-B2B2-0EA2FCD8E623}" dt="2022-10-13T06:41:59.534" v="383"/>
        <pc:sldMkLst>
          <pc:docMk/>
          <pc:sldMk cId="854213799" sldId="1504"/>
        </pc:sldMkLst>
        <pc:spChg chg="mod">
          <ac:chgData name="Phil Gibbons" userId="f619c6e5d38ed7a7" providerId="LiveId" clId="{993D6BEF-DE95-40F9-B2B2-0EA2FCD8E623}" dt="2022-10-13T06:38:30.438" v="365" actId="1076"/>
          <ac:spMkLst>
            <pc:docMk/>
            <pc:sldMk cId="854213799" sldId="1504"/>
            <ac:spMk id="2" creationId="{00000000-0000-0000-0000-000000000000}"/>
          </ac:spMkLst>
        </pc:spChg>
        <pc:spChg chg="mod">
          <ac:chgData name="Phil Gibbons" userId="f619c6e5d38ed7a7" providerId="LiveId" clId="{993D6BEF-DE95-40F9-B2B2-0EA2FCD8E623}" dt="2022-10-13T06:41:20.680" v="382" actId="1076"/>
          <ac:spMkLst>
            <pc:docMk/>
            <pc:sldMk cId="854213799" sldId="1504"/>
            <ac:spMk id="3" creationId="{00000000-0000-0000-0000-000000000000}"/>
          </ac:spMkLst>
        </pc:spChg>
        <pc:spChg chg="mod">
          <ac:chgData name="Phil Gibbons" userId="f619c6e5d38ed7a7" providerId="LiveId" clId="{993D6BEF-DE95-40F9-B2B2-0EA2FCD8E623}" dt="2022-10-13T06:40:52.734" v="379" actId="1076"/>
          <ac:spMkLst>
            <pc:docMk/>
            <pc:sldMk cId="854213799" sldId="1504"/>
            <ac:spMk id="19" creationId="{957F630D-B636-4E5C-99FE-DB0A2F896C83}"/>
          </ac:spMkLst>
        </pc:spChg>
        <pc:spChg chg="add mod ord">
          <ac:chgData name="Phil Gibbons" userId="f619c6e5d38ed7a7" providerId="LiveId" clId="{993D6BEF-DE95-40F9-B2B2-0EA2FCD8E623}" dt="2022-10-13T06:40:44.437" v="378" actId="14100"/>
          <ac:spMkLst>
            <pc:docMk/>
            <pc:sldMk cId="854213799" sldId="1504"/>
            <ac:spMk id="24" creationId="{229E25C7-B3ED-BAD9-7467-7B3F83C081F1}"/>
          </ac:spMkLst>
        </pc:spChg>
        <pc:spChg chg="add mod">
          <ac:chgData name="Phil Gibbons" userId="f619c6e5d38ed7a7" providerId="LiveId" clId="{993D6BEF-DE95-40F9-B2B2-0EA2FCD8E623}" dt="2022-10-13T06:41:03.268" v="381" actId="1076"/>
          <ac:spMkLst>
            <pc:docMk/>
            <pc:sldMk cId="854213799" sldId="1504"/>
            <ac:spMk id="25" creationId="{C5B89949-67C1-3737-EA8B-DEF22CB2E6EE}"/>
          </ac:spMkLst>
        </pc:spChg>
        <pc:spChg chg="mod">
          <ac:chgData name="Phil Gibbons" userId="f619c6e5d38ed7a7" providerId="LiveId" clId="{993D6BEF-DE95-40F9-B2B2-0EA2FCD8E623}" dt="2022-10-13T06:40:08.146" v="376" actId="14100"/>
          <ac:spMkLst>
            <pc:docMk/>
            <pc:sldMk cId="854213799" sldId="1504"/>
            <ac:spMk id="4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compaction/</a:t>
            </a:r>
            <a:r>
              <a:rPr lang="en-GB" dirty="0" err="1"/>
              <a:t>defragmention</a:t>
            </a:r>
            <a:r>
              <a:rPr lang="en-GB" dirty="0"/>
              <a:t>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March 2</a:t>
            </a:r>
            <a:r>
              <a:rPr lang="en-US" sz="2000" b="0" baseline="30000"/>
              <a:t>nd</a:t>
            </a:r>
            <a:r>
              <a:rPr lang="en-US" sz="2000" b="0"/>
              <a:t>, 2023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D736-12B8-E9B5-E578-BFBEBE63392B}"/>
              </a:ext>
            </a:extLst>
          </p:cNvPr>
          <p:cNvSpPr txBox="1"/>
          <p:nvPr/>
        </p:nvSpPr>
        <p:spPr>
          <a:xfrm>
            <a:off x="6260783" y="1651399"/>
            <a:ext cx="26929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is allocated</a:t>
            </a:r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852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coalesce with </a:t>
            </a:r>
            <a:r>
              <a:rPr lang="en-GB" i="1" dirty="0"/>
              <a:t>previous</a:t>
            </a:r>
            <a:r>
              <a:rPr lang="en-GB" dirty="0"/>
              <a:t> block. </a:t>
            </a:r>
            <a:r>
              <a:rPr lang="en-GB" dirty="0">
                <a:solidFill>
                  <a:srgbClr val="C00000"/>
                </a:solidFill>
              </a:rPr>
              <a:t>But how?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AABF-C811-F3A4-7351-5B57469F370A}"/>
              </a:ext>
            </a:extLst>
          </p:cNvPr>
          <p:cNvSpPr txBox="1"/>
          <p:nvPr/>
        </p:nvSpPr>
        <p:spPr>
          <a:xfrm>
            <a:off x="6260783" y="1651399"/>
            <a:ext cx="2872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not allocated</a:t>
            </a:r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			</a:t>
            </a:r>
            <a:r>
              <a:rPr lang="en-US" dirty="0">
                <a:solidFill>
                  <a:srgbClr val="7F7F7F"/>
                </a:solidFill>
              </a:rPr>
              <a:t>CSAPP 9.9.1 - 9.9.5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Implicit free lists</a:t>
            </a:r>
            <a:r>
              <a:rPr lang="en-US" dirty="0"/>
              <a:t>			</a:t>
            </a:r>
            <a:r>
              <a:rPr lang="en-US" dirty="0">
                <a:solidFill>
                  <a:srgbClr val="7F7F7F"/>
                </a:solidFill>
              </a:rPr>
              <a:t>CSAPP 9.9.6 - 9.9.12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14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7731-9194-253D-2A0A-C76928EC4E71}"/>
              </a:ext>
            </a:extLst>
          </p:cNvPr>
          <p:cNvSpPr txBox="1"/>
          <p:nvPr/>
        </p:nvSpPr>
        <p:spPr>
          <a:xfrm>
            <a:off x="6579832" y="3045555"/>
            <a:ext cx="23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(Rounds n up to the nearest multiple of m)</a:t>
            </a:r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18" y="2928803"/>
            <a:ext cx="8625146" cy="1491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Next Lecture: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27683</TotalTime>
  <Words>4406</Words>
  <Application>Microsoft Macintosh PowerPoint</Application>
  <PresentationFormat>On-screen Show (4:3)</PresentationFormat>
  <Paragraphs>1198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Introduction to Computer Systems  14th Lecture, March 2nd, 2023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  <vt:lpstr>Next Lecture: Keeping Track of Free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712</cp:revision>
  <cp:lastPrinted>2019-10-16T16:43:26Z</cp:lastPrinted>
  <dcterms:created xsi:type="dcterms:W3CDTF">2012-10-04T19:17:13Z</dcterms:created>
  <dcterms:modified xsi:type="dcterms:W3CDTF">2023-03-01T16:39:50Z</dcterms:modified>
</cp:coreProperties>
</file>