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1179" r:id="rId2"/>
    <p:sldId id="542" r:id="rId3"/>
    <p:sldId id="1477" r:id="rId4"/>
    <p:sldId id="1315" r:id="rId5"/>
    <p:sldId id="1316" r:id="rId6"/>
    <p:sldId id="1317" r:id="rId7"/>
    <p:sldId id="1318" r:id="rId8"/>
    <p:sldId id="1319" r:id="rId9"/>
    <p:sldId id="1320" r:id="rId10"/>
    <p:sldId id="1231" r:id="rId11"/>
    <p:sldId id="1321" r:id="rId12"/>
    <p:sldId id="1322" r:id="rId13"/>
    <p:sldId id="1246" r:id="rId14"/>
    <p:sldId id="1323" r:id="rId15"/>
    <p:sldId id="1430" r:id="rId16"/>
    <p:sldId id="1431" r:id="rId17"/>
    <p:sldId id="1202" r:id="rId18"/>
    <p:sldId id="1252" r:id="rId19"/>
    <p:sldId id="1213" r:id="rId20"/>
    <p:sldId id="1310" r:id="rId21"/>
    <p:sldId id="1309" r:id="rId22"/>
    <p:sldId id="1289" r:id="rId23"/>
    <p:sldId id="1292" r:id="rId24"/>
    <p:sldId id="1293" r:id="rId25"/>
    <p:sldId id="1294" r:id="rId26"/>
    <p:sldId id="1295" r:id="rId27"/>
    <p:sldId id="1296" r:id="rId28"/>
    <p:sldId id="1299" r:id="rId29"/>
    <p:sldId id="1297" r:id="rId30"/>
    <p:sldId id="1216" r:id="rId31"/>
    <p:sldId id="1217" r:id="rId32"/>
    <p:sldId id="310" r:id="rId33"/>
    <p:sldId id="1249" r:id="rId34"/>
    <p:sldId id="1282" r:id="rId35"/>
    <p:sldId id="1218" r:id="rId36"/>
    <p:sldId id="1219" r:id="rId37"/>
    <p:sldId id="1300" r:id="rId38"/>
    <p:sldId id="1302" r:id="rId39"/>
    <p:sldId id="1301" r:id="rId40"/>
    <p:sldId id="1303" r:id="rId41"/>
    <p:sldId id="1306" r:id="rId42"/>
    <p:sldId id="1220" r:id="rId43"/>
    <p:sldId id="1221" r:id="rId44"/>
    <p:sldId id="1222" r:id="rId45"/>
    <p:sldId id="1307" r:id="rId46"/>
    <p:sldId id="1223" r:id="rId47"/>
    <p:sldId id="1224" r:id="rId48"/>
    <p:sldId id="1253" r:id="rId49"/>
    <p:sldId id="1254" r:id="rId50"/>
    <p:sldId id="1225" r:id="rId51"/>
    <p:sldId id="1226" r:id="rId52"/>
    <p:sldId id="1261" r:id="rId53"/>
    <p:sldId id="1227" r:id="rId54"/>
    <p:sldId id="1228" r:id="rId55"/>
    <p:sldId id="1229" r:id="rId56"/>
    <p:sldId id="1230" r:id="rId57"/>
    <p:sldId id="1247" r:id="rId58"/>
    <p:sldId id="1266" r:id="rId59"/>
    <p:sldId id="1268" r:id="rId60"/>
    <p:sldId id="1269" r:id="rId61"/>
    <p:sldId id="1267" r:id="rId62"/>
    <p:sldId id="1270" r:id="rId63"/>
    <p:sldId id="1260" r:id="rId64"/>
    <p:sldId id="1272" r:id="rId65"/>
    <p:sldId id="1314" r:id="rId66"/>
    <p:sldId id="1255" r:id="rId67"/>
    <p:sldId id="1256" r:id="rId68"/>
    <p:sldId id="1273" r:id="rId69"/>
    <p:sldId id="1274" r:id="rId70"/>
    <p:sldId id="1275" r:id="rId71"/>
    <p:sldId id="1277" r:id="rId72"/>
    <p:sldId id="1276" r:id="rId73"/>
    <p:sldId id="1278" r:id="rId74"/>
    <p:sldId id="1279" r:id="rId75"/>
    <p:sldId id="1280" r:id="rId76"/>
    <p:sldId id="1238" r:id="rId77"/>
    <p:sldId id="1265" r:id="rId78"/>
    <p:sldId id="1232" r:id="rId79"/>
    <p:sldId id="1233" r:id="rId80"/>
    <p:sldId id="1281" r:id="rId81"/>
    <p:sldId id="1234" r:id="rId82"/>
    <p:sldId id="1235" r:id="rId83"/>
    <p:sldId id="1236" r:id="rId84"/>
    <p:sldId id="1237" r:id="rId85"/>
  </p:sldIdLst>
  <p:sldSz cx="9144000" cy="6858000" type="screen4x3"/>
  <p:notesSz cx="6985000" cy="9283700"/>
  <p:custDataLst>
    <p:tags r:id="rId8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3AEBF-D0AE-41C7-9D7B-E0892917833B}" v="104" dt="2022-11-03T05:48:52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84296" autoAdjust="0"/>
  </p:normalViewPr>
  <p:slideViewPr>
    <p:cSldViewPr snapToGrid="0" snapToObjects="1">
      <p:cViewPr varScale="1">
        <p:scale>
          <a:sx n="103" d="100"/>
          <a:sy n="103" d="100"/>
        </p:scale>
        <p:origin x="1888" y="176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023AEBF-D0AE-41C7-9D7B-E0892917833B}"/>
    <pc:docChg chg="undo redo custSel addSld delSld modSld sldOrd">
      <pc:chgData name="Phil Gibbons" userId="f619c6e5d38ed7a7" providerId="LiveId" clId="{9023AEBF-D0AE-41C7-9D7B-E0892917833B}" dt="2022-11-03T05:57:03.780" v="582" actId="1076"/>
      <pc:docMkLst>
        <pc:docMk/>
      </pc:docMkLst>
      <pc:sldChg chg="modSp add mod ord">
        <pc:chgData name="Phil Gibbons" userId="f619c6e5d38ed7a7" providerId="LiveId" clId="{9023AEBF-D0AE-41C7-9D7B-E0892917833B}" dt="2022-11-03T05:35:02.291" v="475"/>
        <pc:sldMkLst>
          <pc:docMk/>
          <pc:sldMk cId="1233805520" sldId="310"/>
        </pc:sldMkLst>
        <pc:spChg chg="mod">
          <ac:chgData name="Phil Gibbons" userId="f619c6e5d38ed7a7" providerId="LiveId" clId="{9023AEBF-D0AE-41C7-9D7B-E0892917833B}" dt="2022-11-03T04:47:42.158" v="250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4:18:17.416" v="136" actId="20577"/>
        <pc:sldMkLst>
          <pc:docMk/>
          <pc:sldMk cId="0" sldId="542"/>
        </pc:sldMkLst>
        <pc:spChg chg="mod">
          <ac:chgData name="Phil Gibbons" userId="f619c6e5d38ed7a7" providerId="LiveId" clId="{9023AEBF-D0AE-41C7-9D7B-E0892917833B}" dt="2022-11-03T04:18:17.416" v="136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4:22:29.165" v="150" actId="207"/>
        <pc:sldMkLst>
          <pc:docMk/>
          <pc:sldMk cId="0" sldId="1202"/>
        </pc:sldMkLst>
        <pc:spChg chg="mod">
          <ac:chgData name="Phil Gibbons" userId="f619c6e5d38ed7a7" providerId="LiveId" clId="{9023AEBF-D0AE-41C7-9D7B-E0892917833B}" dt="2022-11-03T04:22:29.165" v="150" actId="207"/>
          <ac:spMkLst>
            <pc:docMk/>
            <pc:sldMk cId="0" sldId="1202"/>
            <ac:spMk id="3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5:13:16.866" v="302" actId="20577"/>
        <pc:sldMkLst>
          <pc:docMk/>
          <pc:sldMk cId="0" sldId="1216"/>
        </pc:sldMkLst>
        <pc:spChg chg="mod">
          <ac:chgData name="Phil Gibbons" userId="f619c6e5d38ed7a7" providerId="LiveId" clId="{9023AEBF-D0AE-41C7-9D7B-E0892917833B}" dt="2022-11-03T05:13:16.866" v="302" actId="20577"/>
          <ac:spMkLst>
            <pc:docMk/>
            <pc:sldMk cId="0" sldId="1216"/>
            <ac:spMk id="685059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5:33:07.328" v="471" actId="5793"/>
        <pc:sldMkLst>
          <pc:docMk/>
          <pc:sldMk cId="0" sldId="1238"/>
        </pc:sldMkLst>
        <pc:spChg chg="mod">
          <ac:chgData name="Phil Gibbons" userId="f619c6e5d38ed7a7" providerId="LiveId" clId="{9023AEBF-D0AE-41C7-9D7B-E0892917833B}" dt="2022-11-03T05:33:07.328" v="471" actId="5793"/>
          <ac:spMkLst>
            <pc:docMk/>
            <pc:sldMk cId="0" sldId="1238"/>
            <ac:spMk id="535555" creationId="{00000000-0000-0000-0000-000000000000}"/>
          </ac:spMkLst>
        </pc:spChg>
      </pc:sldChg>
      <pc:sldChg chg="modSp mod">
        <pc:chgData name="Phil Gibbons" userId="f619c6e5d38ed7a7" providerId="LiveId" clId="{9023AEBF-D0AE-41C7-9D7B-E0892917833B}" dt="2022-11-03T04:53:32.362" v="268" actId="20577"/>
        <pc:sldMkLst>
          <pc:docMk/>
          <pc:sldMk cId="0" sldId="1249"/>
        </pc:sldMkLst>
        <pc:spChg chg="mod">
          <ac:chgData name="Phil Gibbons" userId="f619c6e5d38ed7a7" providerId="LiveId" clId="{9023AEBF-D0AE-41C7-9D7B-E0892917833B}" dt="2022-11-03T04:53:32.362" v="268" actId="20577"/>
          <ac:spMkLst>
            <pc:docMk/>
            <pc:sldMk cId="0" sldId="1249"/>
            <ac:spMk id="3" creationId="{00000000-0000-0000-0000-000000000000}"/>
          </ac:spMkLst>
        </pc:spChg>
      </pc:sldChg>
      <pc:sldChg chg="del">
        <pc:chgData name="Phil Gibbons" userId="f619c6e5d38ed7a7" providerId="LiveId" clId="{9023AEBF-D0AE-41C7-9D7B-E0892917833B}" dt="2022-11-03T05:32:50.418" v="469" actId="47"/>
        <pc:sldMkLst>
          <pc:docMk/>
          <pc:sldMk cId="0" sldId="1250"/>
        </pc:sldMkLst>
      </pc:sldChg>
      <pc:sldChg chg="addSp delSp mod addAnim delAnim">
        <pc:chgData name="Phil Gibbons" userId="f619c6e5d38ed7a7" providerId="LiveId" clId="{9023AEBF-D0AE-41C7-9D7B-E0892917833B}" dt="2022-11-03T05:46:38.248" v="478" actId="21"/>
        <pc:sldMkLst>
          <pc:docMk/>
          <pc:sldMk cId="0" sldId="1255"/>
        </pc:sldMkLst>
        <pc:spChg chg="add del">
          <ac:chgData name="Phil Gibbons" userId="f619c6e5d38ed7a7" providerId="LiveId" clId="{9023AEBF-D0AE-41C7-9D7B-E0892917833B}" dt="2022-11-03T05:46:38.248" v="478" actId="21"/>
          <ac:spMkLst>
            <pc:docMk/>
            <pc:sldMk cId="0" sldId="1255"/>
            <ac:spMk id="8" creationId="{00000000-0000-0000-0000-000000000000}"/>
          </ac:spMkLst>
        </pc:spChg>
      </pc:sldChg>
      <pc:sldChg chg="addSp modSp mod modAnim">
        <pc:chgData name="Phil Gibbons" userId="f619c6e5d38ed7a7" providerId="LiveId" clId="{9023AEBF-D0AE-41C7-9D7B-E0892917833B}" dt="2022-11-03T05:49:11.566" v="577" actId="1076"/>
        <pc:sldMkLst>
          <pc:docMk/>
          <pc:sldMk cId="0" sldId="1256"/>
        </pc:sldMkLst>
        <pc:spChg chg="add mod">
          <ac:chgData name="Phil Gibbons" userId="f619c6e5d38ed7a7" providerId="LiveId" clId="{9023AEBF-D0AE-41C7-9D7B-E0892917833B}" dt="2022-11-03T05:49:11.566" v="577" actId="1076"/>
          <ac:spMkLst>
            <pc:docMk/>
            <pc:sldMk cId="0" sldId="1256"/>
            <ac:spMk id="2" creationId="{29416B14-41D9-73C2-2CDF-23B8EE8D15C7}"/>
          </ac:spMkLst>
        </pc:spChg>
      </pc:sldChg>
      <pc:sldChg chg="modSp mod">
        <pc:chgData name="Phil Gibbons" userId="f619c6e5d38ed7a7" providerId="LiveId" clId="{9023AEBF-D0AE-41C7-9D7B-E0892917833B}" dt="2022-11-03T05:57:03.780" v="582" actId="1076"/>
        <pc:sldMkLst>
          <pc:docMk/>
          <pc:sldMk cId="1945952112" sldId="1278"/>
        </pc:sldMkLst>
        <pc:spChg chg="mod">
          <ac:chgData name="Phil Gibbons" userId="f619c6e5d38ed7a7" providerId="LiveId" clId="{9023AEBF-D0AE-41C7-9D7B-E0892917833B}" dt="2022-11-03T05:56:56.733" v="580" actId="1076"/>
          <ac:spMkLst>
            <pc:docMk/>
            <pc:sldMk cId="1945952112" sldId="1278"/>
            <ac:spMk id="5" creationId="{00000000-0000-0000-0000-000000000000}"/>
          </ac:spMkLst>
        </pc:spChg>
        <pc:spChg chg="mod">
          <ac:chgData name="Phil Gibbons" userId="f619c6e5d38ed7a7" providerId="LiveId" clId="{9023AEBF-D0AE-41C7-9D7B-E0892917833B}" dt="2022-11-03T05:57:03.780" v="582" actId="1076"/>
          <ac:spMkLst>
            <pc:docMk/>
            <pc:sldMk cId="1945952112" sldId="1278"/>
            <ac:spMk id="6" creationId="{00000000-0000-0000-0000-000000000000}"/>
          </ac:spMkLst>
        </pc:spChg>
        <pc:spChg chg="mod">
          <ac:chgData name="Phil Gibbons" userId="f619c6e5d38ed7a7" providerId="LiveId" clId="{9023AEBF-D0AE-41C7-9D7B-E0892917833B}" dt="2022-11-03T05:57:00.031" v="581" actId="1076"/>
          <ac:spMkLst>
            <pc:docMk/>
            <pc:sldMk cId="1945952112" sldId="1278"/>
            <ac:spMk id="7" creationId="{A55C4C11-D3FB-184A-ABB0-B6B45C9C9070}"/>
          </ac:spMkLst>
        </pc:spChg>
      </pc:sldChg>
      <pc:sldChg chg="ord modNotesTx">
        <pc:chgData name="Phil Gibbons" userId="f619c6e5d38ed7a7" providerId="LiveId" clId="{9023AEBF-D0AE-41C7-9D7B-E0892917833B}" dt="2022-11-03T05:17:07.757" v="468" actId="20577"/>
        <pc:sldMkLst>
          <pc:docMk/>
          <pc:sldMk cId="1480954817" sldId="1282"/>
        </pc:sldMkLst>
      </pc:sldChg>
      <pc:sldChg chg="addSp modSp mod modAnim">
        <pc:chgData name="Phil Gibbons" userId="f619c6e5d38ed7a7" providerId="LiveId" clId="{9023AEBF-D0AE-41C7-9D7B-E0892917833B}" dt="2022-11-03T05:08:20.406" v="299"/>
        <pc:sldMkLst>
          <pc:docMk/>
          <pc:sldMk cId="3784411037" sldId="1310"/>
        </pc:sldMkLst>
        <pc:spChg chg="add mod">
          <ac:chgData name="Phil Gibbons" userId="f619c6e5d38ed7a7" providerId="LiveId" clId="{9023AEBF-D0AE-41C7-9D7B-E0892917833B}" dt="2022-11-03T05:08:03.963" v="296" actId="1076"/>
          <ac:spMkLst>
            <pc:docMk/>
            <pc:sldMk cId="3784411037" sldId="1310"/>
            <ac:spMk id="2" creationId="{5214D97F-9D6A-8E3C-AD59-9DE0420EE44E}"/>
          </ac:spMkLst>
        </pc:spChg>
        <pc:spChg chg="mod">
          <ac:chgData name="Phil Gibbons" userId="f619c6e5d38ed7a7" providerId="LiveId" clId="{9023AEBF-D0AE-41C7-9D7B-E0892917833B}" dt="2022-11-03T04:58:01.253" v="282" actId="20577"/>
          <ac:spMkLst>
            <pc:docMk/>
            <pc:sldMk cId="3784411037" sldId="1310"/>
            <ac:spMk id="3" creationId="{00000000-0000-0000-0000-000000000000}"/>
          </ac:spMkLst>
        </pc:spChg>
        <pc:spChg chg="mod">
          <ac:chgData name="Phil Gibbons" userId="f619c6e5d38ed7a7" providerId="LiveId" clId="{9023AEBF-D0AE-41C7-9D7B-E0892917833B}" dt="2022-11-03T04:58:47.975" v="288" actId="14100"/>
          <ac:spMkLst>
            <pc:docMk/>
            <pc:sldMk cId="3784411037" sldId="1310"/>
            <ac:spMk id="4" creationId="{00000000-0000-0000-0000-000000000000}"/>
          </ac:spMkLst>
        </pc:spChg>
        <pc:spChg chg="mod">
          <ac:chgData name="Phil Gibbons" userId="f619c6e5d38ed7a7" providerId="LiveId" clId="{9023AEBF-D0AE-41C7-9D7B-E0892917833B}" dt="2022-11-03T04:57:23.252" v="275" actId="1076"/>
          <ac:spMkLst>
            <pc:docMk/>
            <pc:sldMk cId="3784411037" sldId="1310"/>
            <ac:spMk id="7" creationId="{00000000-0000-0000-0000-000000000000}"/>
          </ac:spMkLst>
        </pc:spChg>
        <pc:spChg chg="mod">
          <ac:chgData name="Phil Gibbons" userId="f619c6e5d38ed7a7" providerId="LiveId" clId="{9023AEBF-D0AE-41C7-9D7B-E0892917833B}" dt="2022-11-03T04:58:32.236" v="287" actId="14100"/>
          <ac:spMkLst>
            <pc:docMk/>
            <pc:sldMk cId="3784411037" sldId="1310"/>
            <ac:spMk id="8" creationId="{00000000-0000-0000-0000-000000000000}"/>
          </ac:spMkLst>
        </pc:spChg>
      </pc:sldChg>
      <pc:sldChg chg="del">
        <pc:chgData name="Phil Gibbons" userId="f619c6e5d38ed7a7" providerId="LiveId" clId="{9023AEBF-D0AE-41C7-9D7B-E0892917833B}" dt="2022-11-03T04:46:49.073" v="239" actId="47"/>
        <pc:sldMkLst>
          <pc:docMk/>
          <pc:sldMk cId="3589535150" sldId="1313"/>
        </pc:sldMkLst>
      </pc:sldChg>
      <pc:sldChg chg="mod modShow">
        <pc:chgData name="Phil Gibbons" userId="f619c6e5d38ed7a7" providerId="LiveId" clId="{9023AEBF-D0AE-41C7-9D7B-E0892917833B}" dt="2022-11-03T04:25:55.899" v="151" actId="729"/>
        <pc:sldMkLst>
          <pc:docMk/>
          <pc:sldMk cId="0" sldId="1317"/>
        </pc:sldMkLst>
      </pc:sldChg>
      <pc:sldChg chg="addSp modSp mod modAnim modNotesTx">
        <pc:chgData name="Phil Gibbons" userId="f619c6e5d38ed7a7" providerId="LiveId" clId="{9023AEBF-D0AE-41C7-9D7B-E0892917833B}" dt="2022-11-03T04:40:56.561" v="237" actId="1076"/>
        <pc:sldMkLst>
          <pc:docMk/>
          <pc:sldMk cId="0" sldId="1321"/>
        </pc:sldMkLst>
        <pc:spChg chg="add mod">
          <ac:chgData name="Phil Gibbons" userId="f619c6e5d38ed7a7" providerId="LiveId" clId="{9023AEBF-D0AE-41C7-9D7B-E0892917833B}" dt="2022-11-03T04:40:56.561" v="237" actId="1076"/>
          <ac:spMkLst>
            <pc:docMk/>
            <pc:sldMk cId="0" sldId="1321"/>
            <ac:spMk id="2" creationId="{4E0E4BFC-E9BA-3AFA-17F5-6475F90410DC}"/>
          </ac:spMkLst>
        </pc:spChg>
      </pc:sldChg>
      <pc:sldChg chg="modSp add mod">
        <pc:chgData name="Phil Gibbons" userId="f619c6e5d38ed7a7" providerId="LiveId" clId="{9023AEBF-D0AE-41C7-9D7B-E0892917833B}" dt="2022-11-03T04:16:50.860" v="114" actId="20577"/>
        <pc:sldMkLst>
          <pc:docMk/>
          <pc:sldMk cId="1316730798" sldId="1477"/>
        </pc:sldMkLst>
        <pc:spChg chg="mod">
          <ac:chgData name="Phil Gibbons" userId="f619c6e5d38ed7a7" providerId="LiveId" clId="{9023AEBF-D0AE-41C7-9D7B-E0892917833B}" dt="2022-11-03T04:16:50.860" v="114" actId="20577"/>
          <ac:spMkLst>
            <pc:docMk/>
            <pc:sldMk cId="1316730798" sldId="1477"/>
            <ac:spMk id="3" creationId="{227AF50E-42C5-7248-8698-B9DC538640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Synchronous exceptions occur as a direct result of executing an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4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reap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int *status, int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E4BFC-E9BA-3AFA-17F5-6475F90410DC}"/>
              </a:ext>
            </a:extLst>
          </p:cNvPr>
          <p:cNvSpPr txBox="1"/>
          <p:nvPr/>
        </p:nvSpPr>
        <p:spPr>
          <a:xfrm>
            <a:off x="5249650" y="2576683"/>
            <a:ext cx="3752193" cy="1169551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waitpid(-1, &amp;child_status, 0) </a:t>
            </a:r>
            <a:r>
              <a:rPr lang="en-US" sz="1600" b="0" dirty="0">
                <a:latin typeface="+mn-lt"/>
                <a:cs typeface="Arial" panose="020B0604020202020204" pitchFamily="34" charset="0"/>
              </a:rPr>
              <a:t>is equivalent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wait(&amp;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child_status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&amp; Processes - 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			</a:t>
            </a:r>
            <a:r>
              <a:rPr lang="en-US" dirty="0">
                <a:solidFill>
                  <a:srgbClr val="7F7F7F"/>
                </a:solidFill>
              </a:rPr>
              <a:t>CSAPP  8.4.6</a:t>
            </a:r>
            <a:endParaRPr lang="en-US" dirty="0"/>
          </a:p>
          <a:p>
            <a:r>
              <a:rPr lang="en-US" dirty="0"/>
              <a:t>Signals			</a:t>
            </a:r>
            <a:r>
              <a:rPr lang="en-US" dirty="0">
                <a:solidFill>
                  <a:srgbClr val="7F7F7F"/>
                </a:solidFill>
              </a:rPr>
              <a:t>CSAPP  8.5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Signals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23</a:t>
            </a:r>
            <a:r>
              <a:rPr lang="en-US" sz="2000" b="0"/>
              <a:t>, 2023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7591425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pts/2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1715" y="1394575"/>
            <a:ext cx="4475777" cy="369332"/>
          </a:xfrm>
          <a:prstGeom prst="rect">
            <a:avLst/>
          </a:prstGeom>
          <a:solidFill>
            <a:srgbClr val="F1C7C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Note: 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2377" y="3151356"/>
            <a:ext cx="2855131" cy="369332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760" y="4849502"/>
            <a:ext cx="3094923" cy="369332"/>
          </a:xfrm>
          <a:prstGeom prst="rect">
            <a:avLst/>
          </a:prstGeom>
          <a:solidFill>
            <a:srgbClr val="F1C7C7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 in background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14D97F-9D6A-8E3C-AD59-9DE0420EE44E}"/>
              </a:ext>
            </a:extLst>
          </p:cNvPr>
          <p:cNvSpPr/>
          <p:nvPr/>
        </p:nvSpPr>
        <p:spPr bwMode="auto">
          <a:xfrm>
            <a:off x="2359888" y="3200399"/>
            <a:ext cx="245179" cy="24517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22C9-583A-D349-AEFC-597FBD5E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F50E-42C5-7248-8698-B9DC53864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#8 due Today (March 23)</a:t>
            </a:r>
          </a:p>
          <a:p>
            <a:endParaRPr lang="en-US" dirty="0"/>
          </a:p>
          <a:p>
            <a:r>
              <a:rPr lang="en-US" dirty="0"/>
              <a:t>Malloc Final due Monday (March 27)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Shell lab out Monday (March 27)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#9 due Thursday (March 30)</a:t>
            </a:r>
          </a:p>
        </p:txBody>
      </p:sp>
    </p:spTree>
    <p:extLst>
      <p:ext uri="{BB962C8B-B14F-4D97-AF65-F5344CB8AC3E}">
        <p14:creationId xmlns:p14="http://schemas.microsoft.com/office/powerpoint/2010/main" val="131673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</a:t>
            </a:r>
            <a:br>
              <a:rPr lang="en-GB" dirty="0"/>
            </a:br>
            <a:r>
              <a:rPr lang="en-GB" dirty="0"/>
              <a:t>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18 – ECF Signals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16B14-41D9-73C2-2CDF-23B8EE8D15C7}"/>
              </a:ext>
            </a:extLst>
          </p:cNvPr>
          <p:cNvSpPr txBox="1"/>
          <p:nvPr/>
        </p:nvSpPr>
        <p:spPr>
          <a:xfrm>
            <a:off x="2587910" y="5562600"/>
            <a:ext cx="1692428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(Here N = 5)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875" y="2990418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875" y="4672365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21173</TotalTime>
  <Words>9662</Words>
  <Application>Microsoft Macintosh PowerPoint</Application>
  <PresentationFormat>On-screen Show (4:3)</PresentationFormat>
  <Paragraphs>1735</Paragraphs>
  <Slides>84</Slides>
  <Notes>68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Signals  18-213/18-613: Introduction to Computer Systems 18th Lecture, March 23, 2023</vt:lpstr>
      <vt:lpstr>Announcements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Exceptions &amp; Processes - Summary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Quiz Time!</vt:lpstr>
      <vt:lpstr>Today</vt:lpstr>
      <vt:lpstr> (partial) Taxonomy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Swarun Kumar</cp:lastModifiedBy>
  <cp:revision>706</cp:revision>
  <cp:lastPrinted>2013-10-10T00:06:34Z</cp:lastPrinted>
  <dcterms:created xsi:type="dcterms:W3CDTF">2011-10-13T14:55:16Z</dcterms:created>
  <dcterms:modified xsi:type="dcterms:W3CDTF">2023-03-23T15:36:38Z</dcterms:modified>
  <cp:category/>
</cp:coreProperties>
</file>