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689" r:id="rId2"/>
    <p:sldId id="542" r:id="rId3"/>
    <p:sldId id="953" r:id="rId4"/>
    <p:sldId id="827" r:id="rId5"/>
    <p:sldId id="833" r:id="rId6"/>
    <p:sldId id="948" r:id="rId7"/>
    <p:sldId id="877" r:id="rId8"/>
    <p:sldId id="835" r:id="rId9"/>
    <p:sldId id="878" r:id="rId10"/>
    <p:sldId id="946" r:id="rId11"/>
    <p:sldId id="932" r:id="rId12"/>
    <p:sldId id="933" r:id="rId13"/>
    <p:sldId id="934" r:id="rId14"/>
    <p:sldId id="935" r:id="rId15"/>
    <p:sldId id="841" r:id="rId16"/>
    <p:sldId id="840" r:id="rId17"/>
    <p:sldId id="842" r:id="rId18"/>
    <p:sldId id="930" r:id="rId19"/>
    <p:sldId id="883" r:id="rId20"/>
    <p:sldId id="931" r:id="rId21"/>
    <p:sldId id="847" r:id="rId22"/>
    <p:sldId id="887" r:id="rId23"/>
    <p:sldId id="849" r:id="rId24"/>
    <p:sldId id="851" r:id="rId25"/>
    <p:sldId id="893" r:id="rId26"/>
    <p:sldId id="894" r:id="rId27"/>
    <p:sldId id="942" r:id="rId28"/>
    <p:sldId id="943" r:id="rId29"/>
    <p:sldId id="310" r:id="rId30"/>
    <p:sldId id="925" r:id="rId31"/>
    <p:sldId id="856" r:id="rId32"/>
    <p:sldId id="929" r:id="rId33"/>
    <p:sldId id="857" r:id="rId34"/>
    <p:sldId id="952" r:id="rId35"/>
    <p:sldId id="908" r:id="rId36"/>
    <p:sldId id="909" r:id="rId37"/>
    <p:sldId id="911" r:id="rId38"/>
    <p:sldId id="912" r:id="rId39"/>
    <p:sldId id="914" r:id="rId40"/>
    <p:sldId id="915" r:id="rId41"/>
    <p:sldId id="918" r:id="rId42"/>
    <p:sldId id="919" r:id="rId43"/>
    <p:sldId id="940" r:id="rId44"/>
    <p:sldId id="944" r:id="rId45"/>
    <p:sldId id="941" r:id="rId46"/>
    <p:sldId id="945" r:id="rId47"/>
    <p:sldId id="926" r:id="rId48"/>
    <p:sldId id="920" r:id="rId49"/>
    <p:sldId id="921" r:id="rId50"/>
    <p:sldId id="922" r:id="rId51"/>
    <p:sldId id="923" r:id="rId52"/>
    <p:sldId id="924" r:id="rId53"/>
    <p:sldId id="927" r:id="rId54"/>
    <p:sldId id="928" r:id="rId55"/>
    <p:sldId id="949" r:id="rId56"/>
    <p:sldId id="950" r:id="rId57"/>
    <p:sldId id="951" r:id="rId58"/>
  </p:sldIdLst>
  <p:sldSz cx="9144000" cy="6858000" type="screen4x3"/>
  <p:notesSz cx="6985000" cy="92837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E8D40-374D-49E7-9C2B-1E7E47B8DA2B}" v="3" dt="2022-09-20T01:47:3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6" autoAdjust="0"/>
    <p:restoredTop sz="89014" autoAdjust="0"/>
  </p:normalViewPr>
  <p:slideViewPr>
    <p:cSldViewPr snapToObjects="1">
      <p:cViewPr varScale="1">
        <p:scale>
          <a:sx n="109" d="100"/>
          <a:sy n="109" d="100"/>
        </p:scale>
        <p:origin x="21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26E8D40-374D-49E7-9C2B-1E7E47B8DA2B}"/>
    <pc:docChg chg="undo redo custSel addSld delSld modSld">
      <pc:chgData name="Phil Gibbons" userId="f619c6e5d38ed7a7" providerId="LiveId" clId="{126E8D40-374D-49E7-9C2B-1E7E47B8DA2B}" dt="2022-09-20T01:47:38.549" v="118" actId="20577"/>
      <pc:docMkLst>
        <pc:docMk/>
      </pc:docMkLst>
      <pc:sldChg chg="modSp add mod">
        <pc:chgData name="Phil Gibbons" userId="f619c6e5d38ed7a7" providerId="LiveId" clId="{126E8D40-374D-49E7-9C2B-1E7E47B8DA2B}" dt="2022-09-20T00:03:50.770" v="51" actId="20577"/>
        <pc:sldMkLst>
          <pc:docMk/>
          <pc:sldMk cId="1233805520" sldId="310"/>
        </pc:sldMkLst>
        <pc:spChg chg="mod">
          <ac:chgData name="Phil Gibbons" userId="f619c6e5d38ed7a7" providerId="LiveId" clId="{126E8D40-374D-49E7-9C2B-1E7E47B8DA2B}" dt="2022-09-20T00:03:50.770" v="51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add del mod">
        <pc:chgData name="Phil Gibbons" userId="f619c6e5d38ed7a7" providerId="LiveId" clId="{126E8D40-374D-49E7-9C2B-1E7E47B8DA2B}" dt="2022-09-20T00:00:54.585" v="32" actId="47"/>
        <pc:sldMkLst>
          <pc:docMk/>
          <pc:sldMk cId="3961089805" sldId="317"/>
        </pc:sldMkLst>
        <pc:spChg chg="mod">
          <ac:chgData name="Phil Gibbons" userId="f619c6e5d38ed7a7" providerId="LiveId" clId="{126E8D40-374D-49E7-9C2B-1E7E47B8DA2B}" dt="2022-09-19T23:58:15.160" v="12" actId="20577"/>
          <ac:spMkLst>
            <pc:docMk/>
            <pc:sldMk cId="3961089805" sldId="317"/>
            <ac:spMk id="3" creationId="{AB6A9A9C-F1DA-4BF6-88E7-963CC9B6EC44}"/>
          </ac:spMkLst>
        </pc:spChg>
      </pc:sldChg>
      <pc:sldChg chg="del">
        <pc:chgData name="Phil Gibbons" userId="f619c6e5d38ed7a7" providerId="LiveId" clId="{126E8D40-374D-49E7-9C2B-1E7E47B8DA2B}" dt="2022-09-20T00:03:54.911" v="52" actId="47"/>
        <pc:sldMkLst>
          <pc:docMk/>
          <pc:sldMk cId="2745294754" sldId="427"/>
        </pc:sldMkLst>
      </pc:sldChg>
      <pc:sldChg chg="modSp mod">
        <pc:chgData name="Phil Gibbons" userId="f619c6e5d38ed7a7" providerId="LiveId" clId="{126E8D40-374D-49E7-9C2B-1E7E47B8DA2B}" dt="2022-09-19T23:56:49.821" v="5" actId="20577"/>
        <pc:sldMkLst>
          <pc:docMk/>
          <pc:sldMk cId="0" sldId="542"/>
        </pc:sldMkLst>
        <pc:spChg chg="mod">
          <ac:chgData name="Phil Gibbons" userId="f619c6e5d38ed7a7" providerId="LiveId" clId="{126E8D40-374D-49E7-9C2B-1E7E47B8DA2B}" dt="2022-09-19T23:56:49.821" v="5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08:54.393" v="103" actId="20577"/>
        <pc:sldMkLst>
          <pc:docMk/>
          <pc:sldMk cId="0" sldId="827"/>
        </pc:sldMkLst>
        <pc:spChg chg="mod">
          <ac:chgData name="Phil Gibbons" userId="f619c6e5d38ed7a7" providerId="LiveId" clId="{126E8D40-374D-49E7-9C2B-1E7E47B8DA2B}" dt="2022-09-20T00:08:54.393" v="103" actId="20577"/>
          <ac:spMkLst>
            <pc:docMk/>
            <pc:sldMk cId="0" sldId="827"/>
            <ac:spMk id="23554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1:47:38.549" v="118" actId="20577"/>
        <pc:sldMkLst>
          <pc:docMk/>
          <pc:sldMk cId="0" sldId="857"/>
        </pc:sldMkLst>
        <pc:spChg chg="mod">
          <ac:chgData name="Phil Gibbons" userId="f619c6e5d38ed7a7" providerId="LiveId" clId="{126E8D40-374D-49E7-9C2B-1E7E47B8DA2B}" dt="2022-09-20T01:46:54.770" v="114" actId="5793"/>
          <ac:spMkLst>
            <pc:docMk/>
            <pc:sldMk cId="0" sldId="857"/>
            <ac:spMk id="121861" creationId="{00000000-0000-0000-0000-000000000000}"/>
          </ac:spMkLst>
        </pc:spChg>
        <pc:spChg chg="mod">
          <ac:chgData name="Phil Gibbons" userId="f619c6e5d38ed7a7" providerId="LiveId" clId="{126E8D40-374D-49E7-9C2B-1E7E47B8DA2B}" dt="2022-09-20T01:47:38.549" v="118" actId="20577"/>
          <ac:spMkLst>
            <pc:docMk/>
            <pc:sldMk cId="0" sldId="857"/>
            <ac:spMk id="324611" creationId="{00000000-0000-0000-0000-000000000000}"/>
          </ac:spMkLst>
        </pc:spChg>
        <pc:spChg chg="mod">
          <ac:chgData name="Phil Gibbons" userId="f619c6e5d38ed7a7" providerId="LiveId" clId="{126E8D40-374D-49E7-9C2B-1E7E47B8DA2B}" dt="2022-09-20T01:47:14.183" v="117" actId="1076"/>
          <ac:spMkLst>
            <pc:docMk/>
            <pc:sldMk cId="0" sldId="857"/>
            <ac:spMk id="324612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22:17.963" v="113" actId="20577"/>
        <pc:sldMkLst>
          <pc:docMk/>
          <pc:sldMk cId="0" sldId="877"/>
        </pc:sldMkLst>
        <pc:spChg chg="mod">
          <ac:chgData name="Phil Gibbons" userId="f619c6e5d38ed7a7" providerId="LiveId" clId="{126E8D40-374D-49E7-9C2B-1E7E47B8DA2B}" dt="2022-09-20T00:20:53.281" v="107" actId="20577"/>
          <ac:spMkLst>
            <pc:docMk/>
            <pc:sldMk cId="0" sldId="877"/>
            <ac:spMk id="40" creationId="{00000000-0000-0000-0000-000000000000}"/>
          </ac:spMkLst>
        </pc:spChg>
        <pc:spChg chg="mod">
          <ac:chgData name="Phil Gibbons" userId="f619c6e5d38ed7a7" providerId="LiveId" clId="{126E8D40-374D-49E7-9C2B-1E7E47B8DA2B}" dt="2022-09-20T00:22:17.963" v="113" actId="20577"/>
          <ac:spMkLst>
            <pc:docMk/>
            <pc:sldMk cId="0" sldId="877"/>
            <ac:spMk id="60418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20:39.470" v="105" actId="20577"/>
        <pc:sldMkLst>
          <pc:docMk/>
          <pc:sldMk cId="464917666" sldId="948"/>
        </pc:sldMkLst>
        <pc:spChg chg="mod">
          <ac:chgData name="Phil Gibbons" userId="f619c6e5d38ed7a7" providerId="LiveId" clId="{126E8D40-374D-49E7-9C2B-1E7E47B8DA2B}" dt="2022-09-20T00:20:39.470" v="105" actId="20577"/>
          <ac:spMkLst>
            <pc:docMk/>
            <pc:sldMk cId="464917666" sldId="948"/>
            <ac:spMk id="40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00:49.005" v="31" actId="20577"/>
        <pc:sldMkLst>
          <pc:docMk/>
          <pc:sldMk cId="3101513711" sldId="953"/>
        </pc:sldMkLst>
        <pc:spChg chg="mod">
          <ac:chgData name="Phil Gibbons" userId="f619c6e5d38ed7a7" providerId="LiveId" clId="{126E8D40-374D-49E7-9C2B-1E7E47B8DA2B}" dt="2022-09-20T00:00:49.005" v="31" actId="20577"/>
          <ac:spMkLst>
            <pc:docMk/>
            <pc:sldMk cId="3101513711" sldId="953"/>
            <ac:spMk id="3" creationId="{1193F4DD-DE0E-C249-9F1D-AE390544F84D}"/>
          </ac:spMkLst>
        </pc:spChg>
      </pc:sldChg>
    </pc:docChg>
  </pc:docChgLst>
  <pc:docChgLst>
    <pc:chgData name="Phil Gibbons" userId="f619c6e5d38ed7a7" providerId="LiveId" clId="{5D9B25C3-DD59-488C-8427-4A5039A4C0BA}"/>
    <pc:docChg chg="undo custSel modSld">
      <pc:chgData name="Phil Gibbons" userId="f619c6e5d38ed7a7" providerId="LiveId" clId="{5D9B25C3-DD59-488C-8427-4A5039A4C0BA}" dt="2018-09-20T00:45:48.358" v="277" actId="207"/>
      <pc:docMkLst>
        <pc:docMk/>
      </pc:docMkLst>
      <pc:sldChg chg="modSp">
        <pc:chgData name="Phil Gibbons" userId="f619c6e5d38ed7a7" providerId="LiveId" clId="{5D9B25C3-DD59-488C-8427-4A5039A4C0BA}" dt="2018-09-19T22:52:21.193" v="4" actId="20577"/>
        <pc:sldMkLst>
          <pc:docMk/>
          <pc:sldMk cId="0" sldId="851"/>
        </pc:sldMkLst>
        <pc:spChg chg="mod">
          <ac:chgData name="Phil Gibbons" userId="f619c6e5d38ed7a7" providerId="LiveId" clId="{5D9B25C3-DD59-488C-8427-4A5039A4C0BA}" dt="2018-09-19T22:52:21.193" v="4" actId="20577"/>
          <ac:spMkLst>
            <pc:docMk/>
            <pc:sldMk cId="0" sldId="851"/>
            <ac:spMk id="15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9:19.652" v="24" actId="14100"/>
        <pc:sldMkLst>
          <pc:docMk/>
          <pc:sldMk cId="0" sldId="857"/>
        </pc:sldMkLst>
        <pc:spChg chg="mod">
          <ac:chgData name="Phil Gibbons" userId="f619c6e5d38ed7a7" providerId="LiveId" clId="{5D9B25C3-DD59-488C-8427-4A5039A4C0BA}" dt="2018-09-19T23:19:19.652" v="24" actId="14100"/>
          <ac:spMkLst>
            <pc:docMk/>
            <pc:sldMk cId="0" sldId="857"/>
            <ac:spMk id="324611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8:06.870" v="7" actId="14100"/>
        <pc:sldMkLst>
          <pc:docMk/>
          <pc:sldMk cId="0" sldId="893"/>
        </pc:sldMkLst>
        <pc:spChg chg="mod">
          <ac:chgData name="Phil Gibbons" userId="f619c6e5d38ed7a7" providerId="LiveId" clId="{5D9B25C3-DD59-488C-8427-4A5039A4C0BA}" dt="2018-09-19T23:18:06.870" v="7" actId="14100"/>
          <ac:spMkLst>
            <pc:docMk/>
            <pc:sldMk cId="0" sldId="893"/>
            <ac:spMk id="8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1:02.026" v="114" actId="20577"/>
        <pc:sldMkLst>
          <pc:docMk/>
          <pc:sldMk cId="3003296182" sldId="908"/>
        </pc:sldMkLst>
        <pc:spChg chg="mod">
          <ac:chgData name="Phil Gibbons" userId="f619c6e5d38ed7a7" providerId="LiveId" clId="{5D9B25C3-DD59-488C-8427-4A5039A4C0BA}" dt="2018-09-19T23:31:02.026" v="114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0:44.081" v="110" actId="20577"/>
        <pc:sldMkLst>
          <pc:docMk/>
          <pc:sldMk cId="3413684367" sldId="909"/>
        </pc:sldMkLst>
        <pc:spChg chg="mod">
          <ac:chgData name="Phil Gibbons" userId="f619c6e5d38ed7a7" providerId="LiveId" clId="{5D9B25C3-DD59-488C-8427-4A5039A4C0BA}" dt="2018-09-19T23:30:44.081" v="110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addSp modSp">
        <pc:chgData name="Phil Gibbons" userId="f619c6e5d38ed7a7" providerId="LiveId" clId="{5D9B25C3-DD59-488C-8427-4A5039A4C0BA}" dt="2018-09-20T00:45:35.751" v="276" actId="207"/>
        <pc:sldMkLst>
          <pc:docMk/>
          <pc:sldMk cId="3484172126" sldId="912"/>
        </pc:sldMkLst>
        <pc:spChg chg="add mod">
          <ac:chgData name="Phil Gibbons" userId="f619c6e5d38ed7a7" providerId="LiveId" clId="{5D9B25C3-DD59-488C-8427-4A5039A4C0BA}" dt="2018-09-20T00:45:35.751" v="276" actId="207"/>
          <ac:spMkLst>
            <pc:docMk/>
            <pc:sldMk cId="3484172126" sldId="912"/>
            <ac:spMk id="24" creationId="{D312B90D-6A25-493F-9A80-C80C345D8E69}"/>
          </ac:spMkLst>
        </pc:spChg>
        <pc:spChg chg="mod">
          <ac:chgData name="Phil Gibbons" userId="f619c6e5d38ed7a7" providerId="LiveId" clId="{5D9B25C3-DD59-488C-8427-4A5039A4C0BA}" dt="2018-09-19T23:31:47.525" v="115" actId="113"/>
          <ac:spMkLst>
            <pc:docMk/>
            <pc:sldMk cId="3484172126" sldId="912"/>
            <ac:spMk id="25605" creationId="{00000000-0000-0000-0000-000000000000}"/>
          </ac:spMkLst>
        </pc:spChg>
      </pc:sldChg>
      <pc:sldChg chg="addSp delSp modSp">
        <pc:chgData name="Phil Gibbons" userId="f619c6e5d38ed7a7" providerId="LiveId" clId="{5D9B25C3-DD59-488C-8427-4A5039A4C0BA}" dt="2018-09-20T00:45:48.358" v="277" actId="207"/>
        <pc:sldMkLst>
          <pc:docMk/>
          <pc:sldMk cId="1469510984" sldId="914"/>
        </pc:sldMkLst>
        <pc:spChg chg="add del mod">
          <ac:chgData name="Phil Gibbons" userId="f619c6e5d38ed7a7" providerId="LiveId" clId="{5D9B25C3-DD59-488C-8427-4A5039A4C0BA}" dt="2018-09-20T00:44:08.765" v="248"/>
          <ac:spMkLst>
            <pc:docMk/>
            <pc:sldMk cId="1469510984" sldId="914"/>
            <ac:spMk id="2" creationId="{4EB539A4-3F31-47D7-A072-95981FC6CEFA}"/>
          </ac:spMkLst>
        </pc:spChg>
        <pc:spChg chg="add mod">
          <ac:chgData name="Phil Gibbons" userId="f619c6e5d38ed7a7" providerId="LiveId" clId="{5D9B25C3-DD59-488C-8427-4A5039A4C0BA}" dt="2018-09-20T00:45:48.358" v="277" actId="207"/>
          <ac:spMkLst>
            <pc:docMk/>
            <pc:sldMk cId="1469510984" sldId="914"/>
            <ac:spMk id="5" creationId="{69BB4D0E-8FE4-401E-BBB4-5B154340C2FD}"/>
          </ac:spMkLst>
        </pc:spChg>
      </pc:sldChg>
      <pc:sldChg chg="addSp modSp modAnim">
        <pc:chgData name="Phil Gibbons" userId="f619c6e5d38ed7a7" providerId="LiveId" clId="{5D9B25C3-DD59-488C-8427-4A5039A4C0BA}" dt="2018-09-19T23:29:06.927" v="104"/>
        <pc:sldMkLst>
          <pc:docMk/>
          <pc:sldMk cId="2314109731" sldId="919"/>
        </pc:sldMkLst>
        <pc:spChg chg="add mod">
          <ac:chgData name="Phil Gibbons" userId="f619c6e5d38ed7a7" providerId="LiveId" clId="{5D9B25C3-DD59-488C-8427-4A5039A4C0BA}" dt="2018-09-19T23:28:18.770" v="75" actId="1076"/>
          <ac:spMkLst>
            <pc:docMk/>
            <pc:sldMk cId="2314109731" sldId="919"/>
            <ac:spMk id="2" creationId="{91903FDB-DB90-45AD-B76E-0870D5396EDC}"/>
          </ac:spMkLst>
        </pc:spChg>
        <pc:spChg chg="add mod">
          <ac:chgData name="Phil Gibbons" userId="f619c6e5d38ed7a7" providerId="LiveId" clId="{5D9B25C3-DD59-488C-8427-4A5039A4C0BA}" dt="2018-09-19T23:28:55.123" v="102" actId="1076"/>
          <ac:spMkLst>
            <pc:docMk/>
            <pc:sldMk cId="2314109731" sldId="919"/>
            <ac:spMk id="20" creationId="{79669F17-5823-4381-A996-BAA2938FECBB}"/>
          </ac:spMkLst>
        </pc:spChg>
        <pc:spChg chg="mod">
          <ac:chgData name="Phil Gibbons" userId="f619c6e5d38ed7a7" providerId="LiveId" clId="{5D9B25C3-DD59-488C-8427-4A5039A4C0BA}" dt="2018-09-19T23:28:26.696" v="96" actId="20577"/>
          <ac:spMkLst>
            <pc:docMk/>
            <pc:sldMk cId="2314109731" sldId="919"/>
            <ac:spMk id="27652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20T00:40:54.433" v="245"/>
        <pc:sldMkLst>
          <pc:docMk/>
          <pc:sldMk cId="1925688954" sldId="927"/>
        </pc:sldMkLst>
        <pc:spChg chg="mod">
          <ac:chgData name="Phil Gibbons" userId="f619c6e5d38ed7a7" providerId="LiveId" clId="{5D9B25C3-DD59-488C-8427-4A5039A4C0BA}" dt="2018-09-20T00:37:11.929" v="239" actId="20577"/>
          <ac:spMkLst>
            <pc:docMk/>
            <pc:sldMk cId="1925688954" sldId="927"/>
            <ac:spMk id="3" creationId="{00000000-0000-0000-0000-000000000000}"/>
          </ac:spMkLst>
        </pc:spChg>
        <pc:spChg chg="add mod">
          <ac:chgData name="Phil Gibbons" userId="f619c6e5d38ed7a7" providerId="LiveId" clId="{5D9B25C3-DD59-488C-8427-4A5039A4C0BA}" dt="2018-09-20T00:33:01.809" v="200" actId="1076"/>
          <ac:spMkLst>
            <pc:docMk/>
            <pc:sldMk cId="1925688954" sldId="927"/>
            <ac:spMk id="4" creationId="{124BC0E4-8FF8-4366-9D08-6DF46FB178F4}"/>
          </ac:spMkLst>
        </pc:spChg>
        <pc:spChg chg="add mod">
          <ac:chgData name="Phil Gibbons" userId="f619c6e5d38ed7a7" providerId="LiveId" clId="{5D9B25C3-DD59-488C-8427-4A5039A4C0BA}" dt="2018-09-20T00:33:06.323" v="201" actId="1076"/>
          <ac:spMkLst>
            <pc:docMk/>
            <pc:sldMk cId="1925688954" sldId="927"/>
            <ac:spMk id="5" creationId="{B43045C4-480C-43DD-9F1F-14AB1029578F}"/>
          </ac:spMkLst>
        </pc:spChg>
        <pc:spChg chg="add mod">
          <ac:chgData name="Phil Gibbons" userId="f619c6e5d38ed7a7" providerId="LiveId" clId="{5D9B25C3-DD59-488C-8427-4A5039A4C0BA}" dt="2018-09-20T00:40:50.541" v="244" actId="1076"/>
          <ac:spMkLst>
            <pc:docMk/>
            <pc:sldMk cId="1925688954" sldId="927"/>
            <ac:spMk id="6" creationId="{120C7EF3-652D-4BBF-B7AA-1FC6E5D6DAA5}"/>
          </ac:spMkLst>
        </pc:spChg>
      </pc:sldChg>
      <pc:sldChg chg="addSp">
        <pc:chgData name="Phil Gibbons" userId="f619c6e5d38ed7a7" providerId="LiveId" clId="{5D9B25C3-DD59-488C-8427-4A5039A4C0BA}" dt="2018-09-19T22:40:00.190" v="2"/>
        <pc:sldMkLst>
          <pc:docMk/>
          <pc:sldMk cId="2947979647" sldId="932"/>
        </pc:sldMkLst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5" creationId="{C6B81DF3-831F-4DCC-BC3D-E2488A3B4A0E}"/>
          </ac:grpSpMkLst>
        </pc:grpChg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15" creationId="{B2AD142D-3351-427D-9EAC-16716D43EAD5}"/>
          </ac:grpSpMkLst>
        </pc:grpChg>
      </pc:sldChg>
      <pc:sldChg chg="modSp">
        <pc:chgData name="Phil Gibbons" userId="f619c6e5d38ed7a7" providerId="LiveId" clId="{5D9B25C3-DD59-488C-8427-4A5039A4C0BA}" dt="2018-09-20T00:39:35.326" v="240" actId="207"/>
        <pc:sldMkLst>
          <pc:docMk/>
          <pc:sldMk cId="2579228660" sldId="943"/>
        </pc:sldMkLst>
        <pc:spChg chg="mod">
          <ac:chgData name="Phil Gibbons" userId="f619c6e5d38ed7a7" providerId="LiveId" clId="{5D9B25C3-DD59-488C-8427-4A5039A4C0BA}" dt="2018-09-20T00:39:35.326" v="240" actId="207"/>
          <ac:spMkLst>
            <pc:docMk/>
            <pc:sldMk cId="2579228660" sldId="943"/>
            <ac:spMk id="4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19T23:40:20.826" v="126"/>
        <pc:sldMkLst>
          <pc:docMk/>
          <pc:sldMk cId="3922105061" sldId="944"/>
        </pc:sldMkLst>
        <pc:spChg chg="add mod">
          <ac:chgData name="Phil Gibbons" userId="f619c6e5d38ed7a7" providerId="LiveId" clId="{5D9B25C3-DD59-488C-8427-4A5039A4C0BA}" dt="2018-09-19T23:38:27.996" v="125" actId="1076"/>
          <ac:spMkLst>
            <pc:docMk/>
            <pc:sldMk cId="3922105061" sldId="944"/>
            <ac:spMk id="2" creationId="{E81F4A3C-D3A7-4689-A472-34F5D74D857F}"/>
          </ac:spMkLst>
        </pc:spChg>
      </pc:sldChg>
      <pc:sldChg chg="addSp modSp modAnim">
        <pc:chgData name="Phil Gibbons" userId="f619c6e5d38ed7a7" providerId="LiveId" clId="{5D9B25C3-DD59-488C-8427-4A5039A4C0BA}" dt="2018-09-20T00:01:23.107" v="131" actId="1076"/>
        <pc:sldMkLst>
          <pc:docMk/>
          <pc:sldMk cId="1886489678" sldId="945"/>
        </pc:sldMkLst>
        <pc:spChg chg="add mod">
          <ac:chgData name="Phil Gibbons" userId="f619c6e5d38ed7a7" providerId="LiveId" clId="{5D9B25C3-DD59-488C-8427-4A5039A4C0BA}" dt="2018-09-20T00:01:23.107" v="131" actId="1076"/>
          <ac:spMkLst>
            <pc:docMk/>
            <pc:sldMk cId="1886489678" sldId="945"/>
            <ac:spMk id="46" creationId="{42012E2D-FB7E-4536-A349-BA91F1BEEA58}"/>
          </ac:spMkLst>
        </pc:spChg>
        <pc:picChg chg="mod">
          <ac:chgData name="Phil Gibbons" userId="f619c6e5d38ed7a7" providerId="LiveId" clId="{5D9B25C3-DD59-488C-8427-4A5039A4C0BA}" dt="2018-09-20T00:01:13.810" v="130" actId="1076"/>
          <ac:picMkLst>
            <pc:docMk/>
            <pc:sldMk cId="1886489678" sldId="945"/>
            <ac:picMk id="2050" creationId="{00000000-0000-0000-0000-000000000000}"/>
          </ac:picMkLst>
        </pc:picChg>
      </pc:sldChg>
      <pc:sldChg chg="modSp">
        <pc:chgData name="Phil Gibbons" userId="f619c6e5d38ed7a7" providerId="LiveId" clId="{5D9B25C3-DD59-488C-8427-4A5039A4C0BA}" dt="2018-09-19T22:35:53.999" v="1" actId="2085"/>
        <pc:sldMkLst>
          <pc:docMk/>
          <pc:sldMk cId="3854044575" sldId="946"/>
        </pc:sldMkLst>
        <pc:spChg chg="mod">
          <ac:chgData name="Phil Gibbons" userId="f619c6e5d38ed7a7" providerId="LiveId" clId="{5D9B25C3-DD59-488C-8427-4A5039A4C0BA}" dt="2018-09-19T22:35:53.999" v="1" actId="2085"/>
          <ac:spMkLst>
            <pc:docMk/>
            <pc:sldMk cId="3854044575" sldId="946"/>
            <ac:spMk id="5" creationId="{00000000-0000-0000-0000-000000000000}"/>
          </ac:spMkLst>
        </pc:spChg>
      </pc:sldChg>
    </pc:docChg>
  </pc:docChgLst>
  <pc:docChgLst>
    <pc:chgData name="Phil Gibbons" userId="f619c6e5d38ed7a7" providerId="LiveId" clId="{8F943F62-9333-473C-9AEB-A270903A1D27}"/>
    <pc:docChg chg="custSel addSld delSld modSld delMainMaster">
      <pc:chgData name="Phil Gibbons" userId="f619c6e5d38ed7a7" providerId="LiveId" clId="{8F943F62-9333-473C-9AEB-A270903A1D27}" dt="2020-09-24T02:41:53.708" v="181"/>
      <pc:docMkLst>
        <pc:docMk/>
      </pc:docMkLst>
      <pc:sldChg chg="del">
        <pc:chgData name="Phil Gibbons" userId="f619c6e5d38ed7a7" providerId="LiveId" clId="{8F943F62-9333-473C-9AEB-A270903A1D27}" dt="2020-09-24T01:51:56.226" v="19" actId="47"/>
        <pc:sldMkLst>
          <pc:docMk/>
          <pc:sldMk cId="4288599962" sldId="310"/>
        </pc:sldMkLst>
      </pc:sldChg>
      <pc:sldChg chg="add modTransition">
        <pc:chgData name="Phil Gibbons" userId="f619c6e5d38ed7a7" providerId="LiveId" clId="{8F943F62-9333-473C-9AEB-A270903A1D27}" dt="2020-09-24T01:51:52.302" v="18"/>
        <pc:sldMkLst>
          <pc:docMk/>
          <pc:sldMk cId="2745294754" sldId="427"/>
        </pc:sldMkLst>
      </pc:sldChg>
      <pc:sldChg chg="modSp mod">
        <pc:chgData name="Phil Gibbons" userId="f619c6e5d38ed7a7" providerId="LiveId" clId="{8F943F62-9333-473C-9AEB-A270903A1D27}" dt="2020-09-24T01:50:54.089" v="17" actId="20577"/>
        <pc:sldMkLst>
          <pc:docMk/>
          <pc:sldMk cId="0" sldId="542"/>
        </pc:sldMkLst>
        <pc:spChg chg="mod">
          <ac:chgData name="Phil Gibbons" userId="f619c6e5d38ed7a7" providerId="LiveId" clId="{8F943F62-9333-473C-9AEB-A270903A1D27}" dt="2020-09-24T01:50:54.089" v="17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modSp add mod">
        <pc:chgData name="Phil Gibbons" userId="f619c6e5d38ed7a7" providerId="LiveId" clId="{8F943F62-9333-473C-9AEB-A270903A1D27}" dt="2020-09-24T01:56:04.640" v="117" actId="6549"/>
        <pc:sldMkLst>
          <pc:docMk/>
          <pc:sldMk cId="1931010306" sldId="730"/>
        </pc:sldMkLst>
        <pc:spChg chg="mod">
          <ac:chgData name="Phil Gibbons" userId="f619c6e5d38ed7a7" providerId="LiveId" clId="{8F943F62-9333-473C-9AEB-A270903A1D27}" dt="2020-09-24T01:56:04.640" v="117" actId="6549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8F943F62-9333-473C-9AEB-A270903A1D27}" dt="2020-09-24T02:33:00.821" v="171" actId="20577"/>
        <pc:sldMkLst>
          <pc:docMk/>
          <pc:sldMk cId="0" sldId="856"/>
        </pc:sldMkLst>
        <pc:spChg chg="mod">
          <ac:chgData name="Phil Gibbons" userId="f619c6e5d38ed7a7" providerId="LiveId" clId="{8F943F62-9333-473C-9AEB-A270903A1D27}" dt="2020-09-24T02:33:00.821" v="171" actId="20577"/>
          <ac:spMkLst>
            <pc:docMk/>
            <pc:sldMk cId="0" sldId="856"/>
            <ac:spMk id="323590" creationId="{00000000-0000-0000-0000-000000000000}"/>
          </ac:spMkLst>
        </pc:spChg>
      </pc:sldChg>
      <pc:sldChg chg="addSp modSp mod modAnim">
        <pc:chgData name="Phil Gibbons" userId="f619c6e5d38ed7a7" providerId="LiveId" clId="{8F943F62-9333-473C-9AEB-A270903A1D27}" dt="2020-09-24T02:41:53.708" v="181"/>
        <pc:sldMkLst>
          <pc:docMk/>
          <pc:sldMk cId="2741832954" sldId="918"/>
        </pc:sldMkLst>
        <pc:spChg chg="add mod">
          <ac:chgData name="Phil Gibbons" userId="f619c6e5d38ed7a7" providerId="LiveId" clId="{8F943F62-9333-473C-9AEB-A270903A1D27}" dt="2020-09-24T02:41:29.232" v="179" actId="14100"/>
          <ac:spMkLst>
            <pc:docMk/>
            <pc:sldMk cId="2741832954" sldId="918"/>
            <ac:spMk id="2" creationId="{60A47AC2-0D28-405A-9567-322116E2F7E7}"/>
          </ac:spMkLst>
        </pc:spChg>
      </pc:sldChg>
      <pc:sldChg chg="modSp">
        <pc:chgData name="Phil Gibbons" userId="f619c6e5d38ed7a7" providerId="LiveId" clId="{8F943F62-9333-473C-9AEB-A270903A1D27}" dt="2020-09-24T02:03:43.859" v="118"/>
        <pc:sldMkLst>
          <pc:docMk/>
          <pc:sldMk cId="3854044575" sldId="946"/>
        </pc:sldMkLst>
        <pc:spChg chg="mod">
          <ac:chgData name="Phil Gibbons" userId="f619c6e5d38ed7a7" providerId="LiveId" clId="{8F943F62-9333-473C-9AEB-A270903A1D27}" dt="2020-09-24T02:03:43.859" v="118"/>
          <ac:spMkLst>
            <pc:docMk/>
            <pc:sldMk cId="3854044575" sldId="946"/>
            <ac:spMk id="7" creationId="{00000000-0000-0000-0000-000000000000}"/>
          </ac:spMkLst>
        </pc:spChg>
      </pc:sldChg>
      <pc:sldMasterChg chg="del delSldLayout">
        <pc:chgData name="Phil Gibbons" userId="f619c6e5d38ed7a7" providerId="LiveId" clId="{8F943F62-9333-473C-9AEB-A270903A1D27}" dt="2020-09-24T01:51:56.226" v="19" actId="47"/>
        <pc:sldMasterMkLst>
          <pc:docMk/>
          <pc:sldMasterMk cId="2781367453" sldId="2147483662"/>
        </pc:sldMasterMkLst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656318227" sldId="2147483663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3748459673" sldId="2147483664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975391911" sldId="2147483665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042464622" sldId="2147483666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010204843" sldId="2147483667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327392332" sldId="2147483668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219221965" sldId="2147483669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521778957" sldId="2147483670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604061149" sldId="2147483671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3513312065" sldId="2147483672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200297110" sldId="2147483673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392080379" sldId="2147483674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582316372" sldId="2147483675"/>
          </pc:sldLayoutMkLst>
        </pc:sldLayoutChg>
      </pc:sldMasterChg>
    </pc:docChg>
  </pc:docChgLst>
  <pc:docChgLst>
    <pc:chgData name="Phil Gibbons" userId="f619c6e5d38ed7a7" providerId="LiveId" clId="{A8BAF16D-0B86-4855-958F-277E4017D337}"/>
    <pc:docChg chg="custSel addSld delSld modSld">
      <pc:chgData name="Phil Gibbons" userId="f619c6e5d38ed7a7" providerId="LiveId" clId="{A8BAF16D-0B86-4855-958F-277E4017D337}" dt="2018-09-24T18:51:49.523" v="306" actId="478"/>
      <pc:docMkLst>
        <pc:docMk/>
      </pc:docMkLst>
      <pc:sldChg chg="addSp delSp add del">
        <pc:chgData name="Phil Gibbons" userId="f619c6e5d38ed7a7" providerId="LiveId" clId="{A8BAF16D-0B86-4855-958F-277E4017D337}" dt="2018-09-24T18:51:49.523" v="306" actId="478"/>
        <pc:sldMkLst>
          <pc:docMk/>
          <pc:sldMk cId="1836215328" sldId="689"/>
        </pc:sldMkLst>
        <pc:spChg chg="del">
          <ac:chgData name="Phil Gibbons" userId="f619c6e5d38ed7a7" providerId="LiveId" clId="{A8BAF16D-0B86-4855-958F-277E4017D337}" dt="2018-09-24T18:51:49.523" v="306" actId="478"/>
          <ac:spMkLst>
            <pc:docMk/>
            <pc:sldMk cId="1836215328" sldId="689"/>
            <ac:spMk id="2" creationId="{00000000-0000-0000-0000-000000000000}"/>
          </ac:spMkLst>
        </pc:spChg>
        <pc:spChg chg="add del">
          <ac:chgData name="Phil Gibbons" userId="f619c6e5d38ed7a7" providerId="LiveId" clId="{A8BAF16D-0B86-4855-958F-277E4017D337}" dt="2018-09-24T18:51:25.862" v="303"/>
          <ac:spMkLst>
            <pc:docMk/>
            <pc:sldMk cId="1836215328" sldId="689"/>
            <ac:spMk id="3" creationId="{93C1B6C3-3EB6-4EF0-B065-360605548360}"/>
          </ac:spMkLst>
        </pc:spChg>
        <pc:inkChg chg="add">
          <ac:chgData name="Phil Gibbons" userId="f619c6e5d38ed7a7" providerId="LiveId" clId="{A8BAF16D-0B86-4855-958F-277E4017D337}" dt="2018-09-20T17:31:02.290" v="139"/>
          <ac:inkMkLst>
            <pc:docMk/>
            <pc:sldMk cId="1836215328" sldId="689"/>
            <ac:inkMk id="2" creationId="{E186D6E3-8E16-46EE-9124-44614368254C}"/>
          </ac:inkMkLst>
        </pc:inkChg>
      </pc:sldChg>
      <pc:sldChg chg="modSp">
        <pc:chgData name="Phil Gibbons" userId="f619c6e5d38ed7a7" providerId="LiveId" clId="{A8BAF16D-0B86-4855-958F-277E4017D337}" dt="2018-09-24T18:40:07.103" v="149" actId="20577"/>
        <pc:sldMkLst>
          <pc:docMk/>
          <pc:sldMk cId="0" sldId="857"/>
        </pc:sldMkLst>
        <pc:spChg chg="mod">
          <ac:chgData name="Phil Gibbons" userId="f619c6e5d38ed7a7" providerId="LiveId" clId="{A8BAF16D-0B86-4855-958F-277E4017D337}" dt="2018-09-24T18:40:07.103" v="149" actId="20577"/>
          <ac:spMkLst>
            <pc:docMk/>
            <pc:sldMk cId="0" sldId="857"/>
            <ac:spMk id="18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0T17:19:05.492" v="138" actId="20577"/>
        <pc:sldMkLst>
          <pc:docMk/>
          <pc:sldMk cId="3003296182" sldId="908"/>
        </pc:sldMkLst>
        <pc:spChg chg="mod">
          <ac:chgData name="Phil Gibbons" userId="f619c6e5d38ed7a7" providerId="LiveId" clId="{A8BAF16D-0B86-4855-958F-277E4017D337}" dt="2018-09-20T17:19:05.492" v="138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4T18:48:37.745" v="301" actId="114"/>
        <pc:sldMkLst>
          <pc:docMk/>
          <pc:sldMk cId="3413684367" sldId="909"/>
        </pc:sldMkLst>
        <pc:spChg chg="mod">
          <ac:chgData name="Phil Gibbons" userId="f619c6e5d38ed7a7" providerId="LiveId" clId="{A8BAF16D-0B86-4855-958F-277E4017D337}" dt="2018-09-24T18:48:37.745" v="301" actId="114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add del">
        <pc:chgData name="Phil Gibbons" userId="f619c6e5d38ed7a7" providerId="LiveId" clId="{A8BAF16D-0B86-4855-958F-277E4017D337}" dt="2018-09-24T18:38:02.642" v="140" actId="2696"/>
        <pc:sldMkLst>
          <pc:docMk/>
          <pc:sldMk cId="741573784" sldId="952"/>
        </pc:sldMkLst>
        <pc:spChg chg="mod">
          <ac:chgData name="Phil Gibbons" userId="f619c6e5d38ed7a7" providerId="LiveId" clId="{A8BAF16D-0B86-4855-958F-277E4017D337}" dt="2018-09-20T17:06:16.718" v="30" actId="20577"/>
          <ac:spMkLst>
            <pc:docMk/>
            <pc:sldMk cId="741573784" sldId="952"/>
            <ac:spMk id="2" creationId="{41AF730F-C095-4F1E-93EF-A37FB863816D}"/>
          </ac:spMkLst>
        </pc:spChg>
        <pc:spChg chg="mod">
          <ac:chgData name="Phil Gibbons" userId="f619c6e5d38ed7a7" providerId="LiveId" clId="{A8BAF16D-0B86-4855-958F-277E4017D337}" dt="2018-09-20T17:07:44.026" v="120" actId="20577"/>
          <ac:spMkLst>
            <pc:docMk/>
            <pc:sldMk cId="741573784" sldId="952"/>
            <ac:spMk id="3" creationId="{0DDC9B46-188B-446F-929F-A43CFF34A7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47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18-213/18-613: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February 6,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7 - Machine Data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931-772D-0243-8E73-F456E03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4DD-DE0E-C249-9F1D-AE390544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due Thurs 2/8 </a:t>
            </a:r>
          </a:p>
          <a:p>
            <a:endParaRPr lang="en-US" dirty="0"/>
          </a:p>
          <a:p>
            <a:r>
              <a:rPr lang="en-US" dirty="0"/>
              <a:t>Homework 3 due Thurs 2/8</a:t>
            </a:r>
          </a:p>
          <a:p>
            <a:endParaRPr lang="en-US" dirty="0"/>
          </a:p>
          <a:p>
            <a:r>
              <a:rPr lang="en-US" dirty="0"/>
              <a:t>Lab 0 (2</a:t>
            </a:r>
            <a:r>
              <a:rPr lang="en-US" baseline="30000" dirty="0"/>
              <a:t>nd</a:t>
            </a:r>
            <a:r>
              <a:rPr lang="en-US" dirty="0"/>
              <a:t> deadline) last hand-in Mon 2/12</a:t>
            </a:r>
          </a:p>
          <a:p>
            <a:endParaRPr lang="en-US" dirty="0"/>
          </a:p>
          <a:p>
            <a:r>
              <a:rPr lang="en-US" dirty="0"/>
              <a:t>Homework 4 </a:t>
            </a:r>
            <a:r>
              <a:rPr lang="en-US"/>
              <a:t>(to be released today), </a:t>
            </a:r>
            <a:r>
              <a:rPr lang="en-US" dirty="0"/>
              <a:t>due Thurs 2/15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2DE9-421C-8B4B-94AD-085F1F0FD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2D0FF-28DA-4C73-BF5F-423BAD45C1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37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56276" y="173516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pPr marL="0" indent="0">
              <a:buNone/>
            </a:pPr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3.8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</a:rPr>
              <a:t> 	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latin typeface="Calibri" pitchFamily="-96" charset="0"/>
              </a:rPr>
              <a:t>Structures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3.9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3.11</a:t>
            </a:r>
            <a:endParaRPr lang="en-US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//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i  // 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25076</TotalTime>
  <Words>5521</Words>
  <Application>Microsoft Macintosh PowerPoint</Application>
  <PresentationFormat>On-screen Show (4:3)</PresentationFormat>
  <Paragraphs>1430</Paragraphs>
  <Slides>57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18-213/18-613: Introduction to Computer Systems 7th Lecture, February 6, 2024</vt:lpstr>
      <vt:lpstr>Announcements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Quiz Time!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SSE4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808</cp:revision>
  <cp:lastPrinted>2017-02-09T18:13:43Z</cp:lastPrinted>
  <dcterms:created xsi:type="dcterms:W3CDTF">2012-09-20T14:26:38Z</dcterms:created>
  <dcterms:modified xsi:type="dcterms:W3CDTF">2024-02-02T21:54:49Z</dcterms:modified>
</cp:coreProperties>
</file>