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605" r:id="rId2"/>
    <p:sldId id="542" r:id="rId3"/>
    <p:sldId id="1709" r:id="rId4"/>
    <p:sldId id="1585" r:id="rId5"/>
    <p:sldId id="1590" r:id="rId6"/>
    <p:sldId id="1581" r:id="rId7"/>
    <p:sldId id="1691" r:id="rId8"/>
    <p:sldId id="1690" r:id="rId9"/>
    <p:sldId id="1673" r:id="rId10"/>
    <p:sldId id="1695" r:id="rId11"/>
    <p:sldId id="1706" r:id="rId12"/>
    <p:sldId id="1676" r:id="rId13"/>
    <p:sldId id="1677" r:id="rId14"/>
    <p:sldId id="1678" r:id="rId15"/>
    <p:sldId id="1679" r:id="rId16"/>
    <p:sldId id="1680" r:id="rId17"/>
    <p:sldId id="1681" r:id="rId18"/>
    <p:sldId id="1682" r:id="rId19"/>
    <p:sldId id="1683" r:id="rId20"/>
    <p:sldId id="1684" r:id="rId21"/>
    <p:sldId id="1685" r:id="rId22"/>
    <p:sldId id="1686" r:id="rId23"/>
    <p:sldId id="1687" r:id="rId24"/>
    <p:sldId id="1697" r:id="rId25"/>
    <p:sldId id="1665" r:id="rId26"/>
    <p:sldId id="1667" r:id="rId27"/>
    <p:sldId id="1607" r:id="rId28"/>
    <p:sldId id="1608" r:id="rId29"/>
    <p:sldId id="1702" r:id="rId30"/>
    <p:sldId id="1621" r:id="rId31"/>
    <p:sldId id="1622" r:id="rId32"/>
    <p:sldId id="1623" r:id="rId33"/>
    <p:sldId id="1624" r:id="rId34"/>
    <p:sldId id="1627" r:id="rId35"/>
    <p:sldId id="1630" r:id="rId36"/>
    <p:sldId id="1708" r:id="rId37"/>
    <p:sldId id="1625" r:id="rId38"/>
    <p:sldId id="1626" r:id="rId39"/>
    <p:sldId id="1700" r:id="rId40"/>
    <p:sldId id="310" r:id="rId41"/>
    <p:sldId id="1710" r:id="rId42"/>
    <p:sldId id="1635" r:id="rId43"/>
    <p:sldId id="1636" r:id="rId44"/>
    <p:sldId id="1637" r:id="rId45"/>
    <p:sldId id="1711" r:id="rId46"/>
    <p:sldId id="1638" r:id="rId47"/>
    <p:sldId id="1639" r:id="rId48"/>
    <p:sldId id="1640" r:id="rId49"/>
    <p:sldId id="1641" r:id="rId50"/>
    <p:sldId id="1642" r:id="rId51"/>
    <p:sldId id="1643" r:id="rId52"/>
    <p:sldId id="1644" r:id="rId53"/>
    <p:sldId id="1645" r:id="rId54"/>
    <p:sldId id="1646" r:id="rId55"/>
    <p:sldId id="1649" r:id="rId56"/>
    <p:sldId id="1651" r:id="rId57"/>
    <p:sldId id="1650" r:id="rId58"/>
    <p:sldId id="1712" r:id="rId59"/>
    <p:sldId id="1633" r:id="rId60"/>
    <p:sldId id="1634" r:id="rId61"/>
    <p:sldId id="1609" r:id="rId62"/>
    <p:sldId id="1671" r:id="rId63"/>
    <p:sldId id="1619" r:id="rId64"/>
    <p:sldId id="1620" r:id="rId65"/>
    <p:sldId id="1629" r:id="rId66"/>
    <p:sldId id="1663" r:id="rId67"/>
    <p:sldId id="1664" r:id="rId68"/>
    <p:sldId id="1666" r:id="rId69"/>
    <p:sldId id="1668" r:id="rId70"/>
    <p:sldId id="1669" r:id="rId71"/>
    <p:sldId id="1631" r:id="rId72"/>
    <p:sldId id="1632" r:id="rId73"/>
    <p:sldId id="1652" r:id="rId74"/>
    <p:sldId id="1653" r:id="rId75"/>
  </p:sldIdLst>
  <p:sldSz cx="9144000" cy="6858000" type="screen4x3"/>
  <p:notesSz cx="7302500" cy="9586913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2DAF8-60C8-4C8C-9E6A-E434805C24C1}" v="189" dt="2022-11-15T04:27:06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8379" autoAdjust="0"/>
  </p:normalViewPr>
  <p:slideViewPr>
    <p:cSldViewPr snapToObjects="1">
      <p:cViewPr varScale="1">
        <p:scale>
          <a:sx n="99" d="100"/>
          <a:sy n="99" d="100"/>
        </p:scale>
        <p:origin x="20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704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D962DAF8-60C8-4C8C-9E6A-E434805C24C1}"/>
    <pc:docChg chg="custSel addSld delSld modSld sldOrd">
      <pc:chgData name="Phil Gibbons" userId="f619c6e5d38ed7a7" providerId="LiveId" clId="{D962DAF8-60C8-4C8C-9E6A-E434805C24C1}" dt="2022-11-15T04:57:27.600" v="603" actId="1076"/>
      <pc:docMkLst>
        <pc:docMk/>
      </pc:docMkLst>
      <pc:sldChg chg="del">
        <pc:chgData name="Phil Gibbons" userId="f619c6e5d38ed7a7" providerId="LiveId" clId="{D962DAF8-60C8-4C8C-9E6A-E434805C24C1}" dt="2022-11-15T03:14:29.194" v="9" actId="47"/>
        <pc:sldMkLst>
          <pc:docMk/>
          <pc:sldMk cId="1108466795" sldId="257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2003612686" sldId="258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3586289515" sldId="259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536222891" sldId="260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3409726241" sldId="261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2741463296" sldId="262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3494418944" sldId="263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1222319889" sldId="282"/>
        </pc:sldMkLst>
      </pc:sldChg>
      <pc:sldChg chg="modSp add mod">
        <pc:chgData name="Phil Gibbons" userId="f619c6e5d38ed7a7" providerId="LiveId" clId="{D962DAF8-60C8-4C8C-9E6A-E434805C24C1}" dt="2022-11-15T04:27:27.602" v="454" actId="20577"/>
        <pc:sldMkLst>
          <pc:docMk/>
          <pc:sldMk cId="1233805520" sldId="310"/>
        </pc:sldMkLst>
        <pc:spChg chg="mod">
          <ac:chgData name="Phil Gibbons" userId="f619c6e5d38ed7a7" providerId="LiveId" clId="{D962DAF8-60C8-4C8C-9E6A-E434805C24C1}" dt="2022-11-15T04:27:27.602" v="454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13:39.010" v="5" actId="20577"/>
        <pc:sldMkLst>
          <pc:docMk/>
          <pc:sldMk cId="0" sldId="542"/>
        </pc:sldMkLst>
        <pc:spChg chg="mod">
          <ac:chgData name="Phil Gibbons" userId="f619c6e5d38ed7a7" providerId="LiveId" clId="{D962DAF8-60C8-4C8C-9E6A-E434805C24C1}" dt="2022-11-15T03:13:39.010" v="5" actId="20577"/>
          <ac:spMkLst>
            <pc:docMk/>
            <pc:sldMk cId="0" sldId="542"/>
            <ac:spMk id="9218" creationId="{00000000-0000-0000-0000-000000000000}"/>
          </ac:spMkLst>
        </pc:spChg>
      </pc:sldChg>
      <pc:sldChg chg="del ord">
        <pc:chgData name="Phil Gibbons" userId="f619c6e5d38ed7a7" providerId="LiveId" clId="{D962DAF8-60C8-4C8C-9E6A-E434805C24C1}" dt="2022-11-15T03:14:29.194" v="9" actId="47"/>
        <pc:sldMkLst>
          <pc:docMk/>
          <pc:sldMk cId="0" sldId="701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2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3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4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6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7"/>
        </pc:sldMkLst>
      </pc:sldChg>
      <pc:sldChg chg="del">
        <pc:chgData name="Phil Gibbons" userId="f619c6e5d38ed7a7" providerId="LiveId" clId="{D962DAF8-60C8-4C8C-9E6A-E434805C24C1}" dt="2022-11-15T04:27:31.276" v="455" actId="47"/>
        <pc:sldMkLst>
          <pc:docMk/>
          <pc:sldMk cId="2564821313" sldId="1249"/>
        </pc:sldMkLst>
      </pc:sldChg>
      <pc:sldChg chg="modSp add mod">
        <pc:chgData name="Phil Gibbons" userId="f619c6e5d38ed7a7" providerId="LiveId" clId="{D962DAF8-60C8-4C8C-9E6A-E434805C24C1}" dt="2022-11-15T03:24:35.343" v="32" actId="20577"/>
        <pc:sldMkLst>
          <pc:docMk/>
          <pc:sldMk cId="3876879876" sldId="1581"/>
        </pc:sldMkLst>
        <pc:spChg chg="mod">
          <ac:chgData name="Phil Gibbons" userId="f619c6e5d38ed7a7" providerId="LiveId" clId="{D962DAF8-60C8-4C8C-9E6A-E434805C24C1}" dt="2022-11-15T03:24:35.343" v="32" actId="20577"/>
          <ac:spMkLst>
            <pc:docMk/>
            <pc:sldMk cId="3876879876" sldId="1581"/>
            <ac:spMk id="713751" creationId="{00000000-0000-0000-0000-000000000000}"/>
          </ac:spMkLst>
        </pc:spChg>
      </pc:sldChg>
      <pc:sldChg chg="modSp add mod modAnim">
        <pc:chgData name="Phil Gibbons" userId="f619c6e5d38ed7a7" providerId="LiveId" clId="{D962DAF8-60C8-4C8C-9E6A-E434805C24C1}" dt="2022-11-15T03:27:42.192" v="43"/>
        <pc:sldMkLst>
          <pc:docMk/>
          <pc:sldMk cId="2099254931" sldId="1585"/>
        </pc:sldMkLst>
        <pc:spChg chg="mod">
          <ac:chgData name="Phil Gibbons" userId="f619c6e5d38ed7a7" providerId="LiveId" clId="{D962DAF8-60C8-4C8C-9E6A-E434805C24C1}" dt="2022-11-15T03:26:16.450" v="42" actId="20577"/>
          <ac:spMkLst>
            <pc:docMk/>
            <pc:sldMk cId="2099254931" sldId="1585"/>
            <ac:spMk id="720900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3:24:22.163" v="24" actId="1076"/>
        <pc:sldMkLst>
          <pc:docMk/>
          <pc:sldMk cId="1178733551" sldId="1590"/>
        </pc:sldMkLst>
        <pc:spChg chg="mod">
          <ac:chgData name="Phil Gibbons" userId="f619c6e5d38ed7a7" providerId="LiveId" clId="{D962DAF8-60C8-4C8C-9E6A-E434805C24C1}" dt="2022-11-15T03:24:00.728" v="22" actId="20577"/>
          <ac:spMkLst>
            <pc:docMk/>
            <pc:sldMk cId="1178733551" sldId="1590"/>
            <ac:spMk id="2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24:18.099" v="23" actId="1076"/>
          <ac:spMkLst>
            <pc:docMk/>
            <pc:sldMk cId="1178733551" sldId="1590"/>
            <ac:spMk id="33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24:22.163" v="24" actId="1076"/>
          <ac:spMkLst>
            <pc:docMk/>
            <pc:sldMk cId="1178733551" sldId="1590"/>
            <ac:spMk id="34" creationId="{00000000-0000-0000-0000-000000000000}"/>
          </ac:spMkLst>
        </pc:spChg>
      </pc:sldChg>
      <pc:sldChg chg="modSp mod ord">
        <pc:chgData name="Phil Gibbons" userId="f619c6e5d38ed7a7" providerId="LiveId" clId="{D962DAF8-60C8-4C8C-9E6A-E434805C24C1}" dt="2022-11-15T04:54:57.615" v="585" actId="20577"/>
        <pc:sldMkLst>
          <pc:docMk/>
          <pc:sldMk cId="0" sldId="1609"/>
        </pc:sldMkLst>
        <pc:spChg chg="mod">
          <ac:chgData name="Phil Gibbons" userId="f619c6e5d38ed7a7" providerId="LiveId" clId="{D962DAF8-60C8-4C8C-9E6A-E434805C24C1}" dt="2022-11-15T04:54:57.615" v="585" actId="20577"/>
          <ac:spMkLst>
            <pc:docMk/>
            <pc:sldMk cId="0" sldId="1609"/>
            <ac:spMk id="746499" creationId="{00000000-0000-0000-0000-000000000000}"/>
          </ac:spMkLst>
        </pc:spChg>
      </pc:sldChg>
      <pc:sldChg chg="modSp mod modAnim">
        <pc:chgData name="Phil Gibbons" userId="f619c6e5d38ed7a7" providerId="LiveId" clId="{D962DAF8-60C8-4C8C-9E6A-E434805C24C1}" dt="2022-11-15T04:19:04.019" v="392" actId="207"/>
        <pc:sldMkLst>
          <pc:docMk/>
          <pc:sldMk cId="3763658623" sldId="1623"/>
        </pc:sldMkLst>
        <pc:spChg chg="mod">
          <ac:chgData name="Phil Gibbons" userId="f619c6e5d38ed7a7" providerId="LiveId" clId="{D962DAF8-60C8-4C8C-9E6A-E434805C24C1}" dt="2022-11-15T04:19:04.019" v="392" actId="207"/>
          <ac:spMkLst>
            <pc:docMk/>
            <pc:sldMk cId="3763658623" sldId="1623"/>
            <ac:spMk id="760835" creationId="{00000000-0000-0000-0000-000000000000}"/>
          </ac:spMkLst>
        </pc:spChg>
      </pc:sldChg>
      <pc:sldChg chg="modAnim">
        <pc:chgData name="Phil Gibbons" userId="f619c6e5d38ed7a7" providerId="LiveId" clId="{D962DAF8-60C8-4C8C-9E6A-E434805C24C1}" dt="2022-11-15T04:17:23.034" v="383"/>
        <pc:sldMkLst>
          <pc:docMk/>
          <pc:sldMk cId="154973662" sldId="1624"/>
        </pc:sldMkLst>
      </pc:sldChg>
      <pc:sldChg chg="modSp mod modAnim">
        <pc:chgData name="Phil Gibbons" userId="f619c6e5d38ed7a7" providerId="LiveId" clId="{D962DAF8-60C8-4C8C-9E6A-E434805C24C1}" dt="2022-11-15T04:20:47.393" v="432" actId="20577"/>
        <pc:sldMkLst>
          <pc:docMk/>
          <pc:sldMk cId="987209596" sldId="1627"/>
        </pc:sldMkLst>
        <pc:spChg chg="mod">
          <ac:chgData name="Phil Gibbons" userId="f619c6e5d38ed7a7" providerId="LiveId" clId="{D962DAF8-60C8-4C8C-9E6A-E434805C24C1}" dt="2022-11-15T04:20:47.393" v="432" actId="20577"/>
          <ac:spMkLst>
            <pc:docMk/>
            <pc:sldMk cId="987209596" sldId="1627"/>
            <ac:spMk id="764931" creationId="{00000000-0000-0000-0000-000000000000}"/>
          </ac:spMkLst>
        </pc:spChg>
      </pc:sldChg>
      <pc:sldChg chg="modSp modAnim">
        <pc:chgData name="Phil Gibbons" userId="f619c6e5d38ed7a7" providerId="LiveId" clId="{D962DAF8-60C8-4C8C-9E6A-E434805C24C1}" dt="2022-11-15T04:23:18.160" v="450" actId="404"/>
        <pc:sldMkLst>
          <pc:docMk/>
          <pc:sldMk cId="4034058863" sldId="1630"/>
        </pc:sldMkLst>
        <pc:spChg chg="mod">
          <ac:chgData name="Phil Gibbons" userId="f619c6e5d38ed7a7" providerId="LiveId" clId="{D962DAF8-60C8-4C8C-9E6A-E434805C24C1}" dt="2022-11-15T04:23:18.160" v="450" actId="404"/>
          <ac:spMkLst>
            <pc:docMk/>
            <pc:sldMk cId="4034058863" sldId="1630"/>
            <ac:spMk id="768003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4:10:15.628" v="347" actId="2696"/>
        <pc:sldMkLst>
          <pc:docMk/>
          <pc:sldMk cId="2169193404" sldId="1633"/>
        </pc:sldMkLst>
      </pc:sldChg>
      <pc:sldChg chg="add del">
        <pc:chgData name="Phil Gibbons" userId="f619c6e5d38ed7a7" providerId="LiveId" clId="{D962DAF8-60C8-4C8C-9E6A-E434805C24C1}" dt="2022-11-15T04:10:24.194" v="349" actId="2696"/>
        <pc:sldMkLst>
          <pc:docMk/>
          <pc:sldMk cId="4058562852" sldId="1633"/>
        </pc:sldMkLst>
      </pc:sldChg>
      <pc:sldChg chg="add">
        <pc:chgData name="Phil Gibbons" userId="f619c6e5d38ed7a7" providerId="LiveId" clId="{D962DAF8-60C8-4C8C-9E6A-E434805C24C1}" dt="2022-11-15T04:10:36.964" v="350"/>
        <pc:sldMkLst>
          <pc:docMk/>
          <pc:sldMk cId="4126331341" sldId="1633"/>
        </pc:sldMkLst>
      </pc:sldChg>
      <pc:sldChg chg="modSp add mod">
        <pc:chgData name="Phil Gibbons" userId="f619c6e5d38ed7a7" providerId="LiveId" clId="{D962DAF8-60C8-4C8C-9E6A-E434805C24C1}" dt="2022-11-15T04:57:27.600" v="603" actId="1076"/>
        <pc:sldMkLst>
          <pc:docMk/>
          <pc:sldMk cId="1377025770" sldId="1634"/>
        </pc:sldMkLst>
        <pc:spChg chg="mod">
          <ac:chgData name="Phil Gibbons" userId="f619c6e5d38ed7a7" providerId="LiveId" clId="{D962DAF8-60C8-4C8C-9E6A-E434805C24C1}" dt="2022-11-15T04:55:17.236" v="586" actId="1076"/>
          <ac:spMkLst>
            <pc:docMk/>
            <pc:sldMk cId="1377025770" sldId="1634"/>
            <ac:spMk id="789509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6:17.425" v="595" actId="1076"/>
          <ac:spMkLst>
            <pc:docMk/>
            <pc:sldMk cId="1377025770" sldId="1634"/>
            <ac:spMk id="789510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5:32.983" v="589" actId="14100"/>
          <ac:spMkLst>
            <pc:docMk/>
            <pc:sldMk cId="1377025770" sldId="1634"/>
            <ac:spMk id="789512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5:53.434" v="592" actId="14100"/>
          <ac:spMkLst>
            <pc:docMk/>
            <pc:sldMk cId="1377025770" sldId="1634"/>
            <ac:spMk id="789535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6:54.710" v="601" actId="1076"/>
          <ac:spMkLst>
            <pc:docMk/>
            <pc:sldMk cId="1377025770" sldId="1634"/>
            <ac:spMk id="789536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7:13.297" v="602" actId="1076"/>
          <ac:spMkLst>
            <pc:docMk/>
            <pc:sldMk cId="1377025770" sldId="1634"/>
            <ac:spMk id="789541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7:27.600" v="603" actId="1076"/>
          <ac:spMkLst>
            <pc:docMk/>
            <pc:sldMk cId="1377025770" sldId="1634"/>
            <ac:spMk id="789543" creationId="{00000000-0000-0000-0000-000000000000}"/>
          </ac:spMkLst>
        </pc:spChg>
        <pc:grpChg chg="mod">
          <ac:chgData name="Phil Gibbons" userId="f619c6e5d38ed7a7" providerId="LiveId" clId="{D962DAF8-60C8-4C8C-9E6A-E434805C24C1}" dt="2022-11-15T04:55:27.980" v="588" actId="1076"/>
          <ac:grpSpMkLst>
            <pc:docMk/>
            <pc:sldMk cId="1377025770" sldId="1634"/>
            <ac:grpSpMk id="8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6:04.161" v="593" actId="14100"/>
          <ac:grpSpMkLst>
            <pc:docMk/>
            <pc:sldMk cId="1377025770" sldId="1634"/>
            <ac:grpSpMk id="9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6:10.575" v="594" actId="14100"/>
          <ac:grpSpMkLst>
            <pc:docMk/>
            <pc:sldMk cId="1377025770" sldId="1634"/>
            <ac:grpSpMk id="10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5:22.153" v="587" actId="14100"/>
          <ac:grpSpMkLst>
            <pc:docMk/>
            <pc:sldMk cId="1377025770" sldId="1634"/>
            <ac:grpSpMk id="11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5:48.603" v="591" actId="14100"/>
          <ac:grpSpMkLst>
            <pc:docMk/>
            <pc:sldMk cId="1377025770" sldId="1634"/>
            <ac:grpSpMk id="12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5:41.102" v="590" actId="14100"/>
          <ac:grpSpMkLst>
            <pc:docMk/>
            <pc:sldMk cId="1377025770" sldId="1634"/>
            <ac:grpSpMk id="13" creationId="{00000000-0000-0000-0000-000000000000}"/>
          </ac:grpSpMkLst>
        </pc:grpChg>
      </pc:sldChg>
      <pc:sldChg chg="del">
        <pc:chgData name="Phil Gibbons" userId="f619c6e5d38ed7a7" providerId="LiveId" clId="{D962DAF8-60C8-4C8C-9E6A-E434805C24C1}" dt="2022-11-15T04:10:24.194" v="349" actId="2696"/>
        <pc:sldMkLst>
          <pc:docMk/>
          <pc:sldMk cId="2484653577" sldId="1634"/>
        </pc:sldMkLst>
      </pc:sldChg>
      <pc:sldChg chg="modSp mod modNotesTx">
        <pc:chgData name="Phil Gibbons" userId="f619c6e5d38ed7a7" providerId="LiveId" clId="{D962DAF8-60C8-4C8C-9E6A-E434805C24C1}" dt="2022-11-15T04:51:53.860" v="584" actId="6549"/>
        <pc:sldMkLst>
          <pc:docMk/>
          <pc:sldMk cId="105775165" sldId="1646"/>
        </pc:sldMkLst>
        <pc:spChg chg="mod">
          <ac:chgData name="Phil Gibbons" userId="f619c6e5d38ed7a7" providerId="LiveId" clId="{D962DAF8-60C8-4C8C-9E6A-E434805C24C1}" dt="2022-11-15T04:51:38.378" v="583" actId="20577"/>
          <ac:spMkLst>
            <pc:docMk/>
            <pc:sldMk cId="105775165" sldId="1646"/>
            <ac:spMk id="781316" creationId="{00000000-0000-0000-0000-000000000000}"/>
          </ac:spMkLst>
        </pc:spChg>
      </pc:sldChg>
      <pc:sldChg chg="mod ord modShow">
        <pc:chgData name="Phil Gibbons" userId="f619c6e5d38ed7a7" providerId="LiveId" clId="{D962DAF8-60C8-4C8C-9E6A-E434805C24C1}" dt="2022-11-15T03:46:41.336" v="68" actId="729"/>
        <pc:sldMkLst>
          <pc:docMk/>
          <pc:sldMk cId="4217520267" sldId="1663"/>
        </pc:sldMkLst>
      </pc:sldChg>
      <pc:sldChg chg="mod ord modShow">
        <pc:chgData name="Phil Gibbons" userId="f619c6e5d38ed7a7" providerId="LiveId" clId="{D962DAF8-60C8-4C8C-9E6A-E434805C24C1}" dt="2022-11-15T03:47:00.625" v="71" actId="729"/>
        <pc:sldMkLst>
          <pc:docMk/>
          <pc:sldMk cId="2960621747" sldId="1664"/>
        </pc:sldMkLst>
      </pc:sldChg>
      <pc:sldChg chg="addSp modSp mod modAnim">
        <pc:chgData name="Phil Gibbons" userId="f619c6e5d38ed7a7" providerId="LiveId" clId="{D962DAF8-60C8-4C8C-9E6A-E434805C24C1}" dt="2022-11-15T03:58:29.363" v="281" actId="1076"/>
        <pc:sldMkLst>
          <pc:docMk/>
          <pc:sldMk cId="2771229773" sldId="1665"/>
        </pc:sldMkLst>
        <pc:spChg chg="add mod">
          <ac:chgData name="Phil Gibbons" userId="f619c6e5d38ed7a7" providerId="LiveId" clId="{D962DAF8-60C8-4C8C-9E6A-E434805C24C1}" dt="2022-11-15T03:58:29.363" v="281" actId="1076"/>
          <ac:spMkLst>
            <pc:docMk/>
            <pc:sldMk cId="2771229773" sldId="1665"/>
            <ac:spMk id="2" creationId="{69DB15F0-E354-1D98-2B30-A9D605FE5990}"/>
          </ac:spMkLst>
        </pc:spChg>
        <pc:spChg chg="add mod">
          <ac:chgData name="Phil Gibbons" userId="f619c6e5d38ed7a7" providerId="LiveId" clId="{D962DAF8-60C8-4C8C-9E6A-E434805C24C1}" dt="2022-11-15T03:50:58.918" v="109"/>
          <ac:spMkLst>
            <pc:docMk/>
            <pc:sldMk cId="2771229773" sldId="1665"/>
            <ac:spMk id="7" creationId="{D21B6913-9DB0-F3C6-C9BC-16D67931994C}"/>
          </ac:spMkLst>
        </pc:spChg>
        <pc:spChg chg="add mod">
          <ac:chgData name="Phil Gibbons" userId="f619c6e5d38ed7a7" providerId="LiveId" clId="{D962DAF8-60C8-4C8C-9E6A-E434805C24C1}" dt="2022-11-15T03:51:11.417" v="110"/>
          <ac:spMkLst>
            <pc:docMk/>
            <pc:sldMk cId="2771229773" sldId="1665"/>
            <ac:spMk id="8" creationId="{3118FB7B-E72C-6BA1-9C0F-EC2FDF4EACE7}"/>
          </ac:spMkLst>
        </pc:spChg>
        <pc:spChg chg="add mod">
          <ac:chgData name="Phil Gibbons" userId="f619c6e5d38ed7a7" providerId="LiveId" clId="{D962DAF8-60C8-4C8C-9E6A-E434805C24C1}" dt="2022-11-15T03:52:02.865" v="113" actId="113"/>
          <ac:spMkLst>
            <pc:docMk/>
            <pc:sldMk cId="2771229773" sldId="1665"/>
            <ac:spMk id="9" creationId="{DDF90E6E-A3CE-3CAC-7F1B-3E2A04A5FA6E}"/>
          </ac:spMkLst>
        </pc:spChg>
        <pc:spChg chg="add mod">
          <ac:chgData name="Phil Gibbons" userId="f619c6e5d38ed7a7" providerId="LiveId" clId="{D962DAF8-60C8-4C8C-9E6A-E434805C24C1}" dt="2022-11-15T03:58:06.633" v="280" actId="6549"/>
          <ac:spMkLst>
            <pc:docMk/>
            <pc:sldMk cId="2771229773" sldId="1665"/>
            <ac:spMk id="10" creationId="{3AE9C265-CB90-CC9A-55A8-DE4F0D85555E}"/>
          </ac:spMkLst>
        </pc:spChg>
        <pc:spChg chg="mod">
          <ac:chgData name="Phil Gibbons" userId="f619c6e5d38ed7a7" providerId="LiveId" clId="{D962DAF8-60C8-4C8C-9E6A-E434805C24C1}" dt="2022-11-15T03:51:56.960" v="112" actId="14100"/>
          <ac:spMkLst>
            <pc:docMk/>
            <pc:sldMk cId="2771229773" sldId="1665"/>
            <ac:spMk id="56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43:42.513" v="65" actId="207"/>
          <ac:spMkLst>
            <pc:docMk/>
            <pc:sldMk cId="2771229773" sldId="1665"/>
            <ac:spMk id="759861" creationId="{00000000-0000-0000-0000-000000000000}"/>
          </ac:spMkLst>
        </pc:spChg>
      </pc:sldChg>
      <pc:sldChg chg="add mod modShow">
        <pc:chgData name="Phil Gibbons" userId="f619c6e5d38ed7a7" providerId="LiveId" clId="{D962DAF8-60C8-4C8C-9E6A-E434805C24C1}" dt="2022-11-15T03:47:32.482" v="74" actId="729"/>
        <pc:sldMkLst>
          <pc:docMk/>
          <pc:sldMk cId="1970275631" sldId="1666"/>
        </pc:sldMkLst>
      </pc:sldChg>
      <pc:sldChg chg="del">
        <pc:chgData name="Phil Gibbons" userId="f619c6e5d38ed7a7" providerId="LiveId" clId="{D962DAF8-60C8-4C8C-9E6A-E434805C24C1}" dt="2022-11-15T03:47:16.478" v="72" actId="2696"/>
        <pc:sldMkLst>
          <pc:docMk/>
          <pc:sldMk cId="3856439251" sldId="1666"/>
        </pc:sldMkLst>
      </pc:sldChg>
      <pc:sldChg chg="addSp delSp modSp mod ord modAnim modNotesTx">
        <pc:chgData name="Phil Gibbons" userId="f619c6e5d38ed7a7" providerId="LiveId" clId="{D962DAF8-60C8-4C8C-9E6A-E434805C24C1}" dt="2022-11-15T04:03:08.796" v="330"/>
        <pc:sldMkLst>
          <pc:docMk/>
          <pc:sldMk cId="109384647" sldId="1667"/>
        </pc:sldMkLst>
        <pc:spChg chg="add mod">
          <ac:chgData name="Phil Gibbons" userId="f619c6e5d38ed7a7" providerId="LiveId" clId="{D962DAF8-60C8-4C8C-9E6A-E434805C24C1}" dt="2022-11-15T04:01:20.198" v="294" actId="14100"/>
          <ac:spMkLst>
            <pc:docMk/>
            <pc:sldMk cId="109384647" sldId="1667"/>
            <ac:spMk id="2" creationId="{1439D526-8090-0DC9-94DA-A72D539A55D7}"/>
          </ac:spMkLst>
        </pc:spChg>
        <pc:spChg chg="add del mod">
          <ac:chgData name="Phil Gibbons" userId="f619c6e5d38ed7a7" providerId="LiveId" clId="{D962DAF8-60C8-4C8C-9E6A-E434805C24C1}" dt="2022-11-15T04:00:33.865" v="286" actId="478"/>
          <ac:spMkLst>
            <pc:docMk/>
            <pc:sldMk cId="109384647" sldId="1667"/>
            <ac:spMk id="8" creationId="{433A7FBF-CC46-D717-6D02-4E3EEFD97800}"/>
          </ac:spMkLst>
        </pc:spChg>
        <pc:spChg chg="add mod">
          <ac:chgData name="Phil Gibbons" userId="f619c6e5d38ed7a7" providerId="LiveId" clId="{D962DAF8-60C8-4C8C-9E6A-E434805C24C1}" dt="2022-11-15T04:01:16.085" v="293" actId="1076"/>
          <ac:spMkLst>
            <pc:docMk/>
            <pc:sldMk cId="109384647" sldId="1667"/>
            <ac:spMk id="9" creationId="{AB975B30-4E85-B930-1218-93FB35D5AF18}"/>
          </ac:spMkLst>
        </pc:spChg>
        <pc:spChg chg="add mod">
          <ac:chgData name="Phil Gibbons" userId="f619c6e5d38ed7a7" providerId="LiveId" clId="{D962DAF8-60C8-4C8C-9E6A-E434805C24C1}" dt="2022-11-15T04:02:46.285" v="328"/>
          <ac:spMkLst>
            <pc:docMk/>
            <pc:sldMk cId="109384647" sldId="1667"/>
            <ac:spMk id="10" creationId="{557CC3CF-38FF-170B-C945-BDF85B4A91C7}"/>
          </ac:spMkLst>
        </pc:spChg>
        <pc:spChg chg="add mod">
          <ac:chgData name="Phil Gibbons" userId="f619c6e5d38ed7a7" providerId="LiveId" clId="{D962DAF8-60C8-4C8C-9E6A-E434805C24C1}" dt="2022-11-15T04:02:57.682" v="329"/>
          <ac:spMkLst>
            <pc:docMk/>
            <pc:sldMk cId="109384647" sldId="1667"/>
            <ac:spMk id="11" creationId="{A143009E-4486-CA78-F543-96B765E6A040}"/>
          </ac:spMkLst>
        </pc:spChg>
        <pc:spChg chg="add mod">
          <ac:chgData name="Phil Gibbons" userId="f619c6e5d38ed7a7" providerId="LiveId" clId="{D962DAF8-60C8-4C8C-9E6A-E434805C24C1}" dt="2022-11-15T04:03:08.796" v="330"/>
          <ac:spMkLst>
            <pc:docMk/>
            <pc:sldMk cId="109384647" sldId="1667"/>
            <ac:spMk id="12" creationId="{9C19A9FA-BAF4-2E51-8565-B87268E6BBFA}"/>
          </ac:spMkLst>
        </pc:spChg>
        <pc:spChg chg="del mod">
          <ac:chgData name="Phil Gibbons" userId="f619c6e5d38ed7a7" providerId="LiveId" clId="{D962DAF8-60C8-4C8C-9E6A-E434805C24C1}" dt="2022-11-15T04:00:29.614" v="285" actId="478"/>
          <ac:spMkLst>
            <pc:docMk/>
            <pc:sldMk cId="109384647" sldId="1667"/>
            <ac:spMk id="759821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48:10.785" v="77" actId="207"/>
          <ac:spMkLst>
            <pc:docMk/>
            <pc:sldMk cId="109384647" sldId="1667"/>
            <ac:spMk id="759859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3:47:16.478" v="72" actId="2696"/>
        <pc:sldMkLst>
          <pc:docMk/>
          <pc:sldMk cId="813179711" sldId="1668"/>
        </pc:sldMkLst>
      </pc:sldChg>
      <pc:sldChg chg="add mod modShow">
        <pc:chgData name="Phil Gibbons" userId="f619c6e5d38ed7a7" providerId="LiveId" clId="{D962DAF8-60C8-4C8C-9E6A-E434805C24C1}" dt="2022-11-15T03:47:32.482" v="74" actId="729"/>
        <pc:sldMkLst>
          <pc:docMk/>
          <pc:sldMk cId="2466473081" sldId="1668"/>
        </pc:sldMkLst>
      </pc:sldChg>
      <pc:sldChg chg="del">
        <pc:chgData name="Phil Gibbons" userId="f619c6e5d38ed7a7" providerId="LiveId" clId="{D962DAF8-60C8-4C8C-9E6A-E434805C24C1}" dt="2022-11-15T03:47:16.478" v="72" actId="2696"/>
        <pc:sldMkLst>
          <pc:docMk/>
          <pc:sldMk cId="2286591745" sldId="1669"/>
        </pc:sldMkLst>
      </pc:sldChg>
      <pc:sldChg chg="add mod modShow">
        <pc:chgData name="Phil Gibbons" userId="f619c6e5d38ed7a7" providerId="LiveId" clId="{D962DAF8-60C8-4C8C-9E6A-E434805C24C1}" dt="2022-11-15T03:47:32.482" v="74" actId="729"/>
        <pc:sldMkLst>
          <pc:docMk/>
          <pc:sldMk cId="2824301124" sldId="1669"/>
        </pc:sldMkLst>
      </pc:sldChg>
      <pc:sldChg chg="modSp mod">
        <pc:chgData name="Phil Gibbons" userId="f619c6e5d38ed7a7" providerId="LiveId" clId="{D962DAF8-60C8-4C8C-9E6A-E434805C24C1}" dt="2022-11-15T03:33:19.021" v="51" actId="1582"/>
        <pc:sldMkLst>
          <pc:docMk/>
          <pc:sldMk cId="2885903521" sldId="1676"/>
        </pc:sldMkLst>
        <pc:spChg chg="mod">
          <ac:chgData name="Phil Gibbons" userId="f619c6e5d38ed7a7" providerId="LiveId" clId="{D962DAF8-60C8-4C8C-9E6A-E434805C24C1}" dt="2022-11-15T03:33:10.217" v="49" actId="1582"/>
          <ac:spMkLst>
            <pc:docMk/>
            <pc:sldMk cId="2885903521" sldId="1676"/>
            <ac:spMk id="759829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33:19.021" v="51" actId="1582"/>
          <ac:spMkLst>
            <pc:docMk/>
            <pc:sldMk cId="2885903521" sldId="1676"/>
            <ac:spMk id="759830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4:30.081" v="53" actId="1582"/>
        <pc:sldMkLst>
          <pc:docMk/>
          <pc:sldMk cId="1962779765" sldId="1678"/>
        </pc:sldMkLst>
        <pc:spChg chg="mod">
          <ac:chgData name="Phil Gibbons" userId="f619c6e5d38ed7a7" providerId="LiveId" clId="{D962DAF8-60C8-4C8C-9E6A-E434805C24C1}" dt="2022-11-15T03:34:30.081" v="53" actId="1582"/>
          <ac:spMkLst>
            <pc:docMk/>
            <pc:sldMk cId="1962779765" sldId="1678"/>
            <ac:spMk id="759831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5:19.453" v="54" actId="20577"/>
        <pc:sldMkLst>
          <pc:docMk/>
          <pc:sldMk cId="1619709553" sldId="1679"/>
        </pc:sldMkLst>
        <pc:spChg chg="mod">
          <ac:chgData name="Phil Gibbons" userId="f619c6e5d38ed7a7" providerId="LiveId" clId="{D962DAF8-60C8-4C8C-9E6A-E434805C24C1}" dt="2022-11-15T03:35:19.453" v="54" actId="20577"/>
          <ac:spMkLst>
            <pc:docMk/>
            <pc:sldMk cId="1619709553" sldId="1679"/>
            <ac:spMk id="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5:46.461" v="56" actId="1582"/>
        <pc:sldMkLst>
          <pc:docMk/>
          <pc:sldMk cId="2369919135" sldId="1680"/>
        </pc:sldMkLst>
        <pc:spChg chg="mod">
          <ac:chgData name="Phil Gibbons" userId="f619c6e5d38ed7a7" providerId="LiveId" clId="{D962DAF8-60C8-4C8C-9E6A-E434805C24C1}" dt="2022-11-15T03:35:46.461" v="56" actId="1582"/>
          <ac:spMkLst>
            <pc:docMk/>
            <pc:sldMk cId="2369919135" sldId="1680"/>
            <ac:spMk id="759832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6:58.016" v="57" actId="2711"/>
        <pc:sldMkLst>
          <pc:docMk/>
          <pc:sldMk cId="1311311728" sldId="1681"/>
        </pc:sldMkLst>
        <pc:spChg chg="mod">
          <ac:chgData name="Phil Gibbons" userId="f619c6e5d38ed7a7" providerId="LiveId" clId="{D962DAF8-60C8-4C8C-9E6A-E434805C24C1}" dt="2022-11-15T03:36:58.016" v="57" actId="2711"/>
          <ac:spMkLst>
            <pc:docMk/>
            <pc:sldMk cId="1311311728" sldId="1681"/>
            <ac:spMk id="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7:21.503" v="59" actId="1582"/>
        <pc:sldMkLst>
          <pc:docMk/>
          <pc:sldMk cId="449820973" sldId="1682"/>
        </pc:sldMkLst>
        <pc:spChg chg="mod">
          <ac:chgData name="Phil Gibbons" userId="f619c6e5d38ed7a7" providerId="LiveId" clId="{D962DAF8-60C8-4C8C-9E6A-E434805C24C1}" dt="2022-11-15T03:37:21.503" v="59" actId="1582"/>
          <ac:spMkLst>
            <pc:docMk/>
            <pc:sldMk cId="449820973" sldId="1682"/>
            <ac:spMk id="759862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8:16.991" v="61" actId="1582"/>
        <pc:sldMkLst>
          <pc:docMk/>
          <pc:sldMk cId="2080892418" sldId="1684"/>
        </pc:sldMkLst>
        <pc:spChg chg="mod">
          <ac:chgData name="Phil Gibbons" userId="f619c6e5d38ed7a7" providerId="LiveId" clId="{D962DAF8-60C8-4C8C-9E6A-E434805C24C1}" dt="2022-11-15T03:38:16.991" v="61" actId="1582"/>
          <ac:spMkLst>
            <pc:docMk/>
            <pc:sldMk cId="2080892418" sldId="1684"/>
            <ac:spMk id="75986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8:40.466" v="62" actId="2711"/>
        <pc:sldMkLst>
          <pc:docMk/>
          <pc:sldMk cId="4103628677" sldId="1685"/>
        </pc:sldMkLst>
        <pc:spChg chg="mod">
          <ac:chgData name="Phil Gibbons" userId="f619c6e5d38ed7a7" providerId="LiveId" clId="{D962DAF8-60C8-4C8C-9E6A-E434805C24C1}" dt="2022-11-15T03:38:40.466" v="62" actId="2711"/>
          <ac:spMkLst>
            <pc:docMk/>
            <pc:sldMk cId="4103628677" sldId="1685"/>
            <ac:spMk id="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2:38.976" v="47" actId="1582"/>
        <pc:sldMkLst>
          <pc:docMk/>
          <pc:sldMk cId="3802694395" sldId="1690"/>
        </pc:sldMkLst>
        <pc:spChg chg="mod">
          <ac:chgData name="Phil Gibbons" userId="f619c6e5d38ed7a7" providerId="LiveId" clId="{D962DAF8-60C8-4C8C-9E6A-E434805C24C1}" dt="2022-11-15T03:32:38.976" v="47" actId="1582"/>
          <ac:spMkLst>
            <pc:docMk/>
            <pc:sldMk cId="3802694395" sldId="1690"/>
            <ac:spMk id="59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32:14.480" v="45" actId="1582"/>
          <ac:spMkLst>
            <pc:docMk/>
            <pc:sldMk cId="3802694395" sldId="1690"/>
            <ac:spMk id="62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4:03:47.861" v="331" actId="47"/>
        <pc:sldMkLst>
          <pc:docMk/>
          <pc:sldMk cId="2136778584" sldId="1694"/>
        </pc:sldMkLst>
      </pc:sldChg>
      <pc:sldChg chg="modSp mod">
        <pc:chgData name="Phil Gibbons" userId="f619c6e5d38ed7a7" providerId="LiveId" clId="{D962DAF8-60C8-4C8C-9E6A-E434805C24C1}" dt="2022-11-15T04:11:12.900" v="367" actId="20577"/>
        <pc:sldMkLst>
          <pc:docMk/>
          <pc:sldMk cId="2092796366" sldId="1702"/>
        </pc:sldMkLst>
        <pc:spChg chg="mod">
          <ac:chgData name="Phil Gibbons" userId="f619c6e5d38ed7a7" providerId="LiveId" clId="{D962DAF8-60C8-4C8C-9E6A-E434805C24C1}" dt="2022-11-15T04:11:12.900" v="367" actId="20577"/>
          <ac:spMkLst>
            <pc:docMk/>
            <pc:sldMk cId="2092796366" sldId="1702"/>
            <ac:spMk id="3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4027609095" sldId="1704"/>
        </pc:sldMkLst>
      </pc:sldChg>
      <pc:sldChg chg="del">
        <pc:chgData name="Phil Gibbons" userId="f619c6e5d38ed7a7" providerId="LiveId" clId="{D962DAF8-60C8-4C8C-9E6A-E434805C24C1}" dt="2022-11-15T04:11:52.357" v="369" actId="47"/>
        <pc:sldMkLst>
          <pc:docMk/>
          <pc:sldMk cId="3795200255" sldId="1705"/>
        </pc:sldMkLst>
      </pc:sldChg>
      <pc:sldChg chg="del">
        <pc:chgData name="Phil Gibbons" userId="f619c6e5d38ed7a7" providerId="LiveId" clId="{D962DAF8-60C8-4C8C-9E6A-E434805C24C1}" dt="2022-11-15T04:12:27.656" v="373" actId="47"/>
        <pc:sldMkLst>
          <pc:docMk/>
          <pc:sldMk cId="1556790137" sldId="1707"/>
        </pc:sldMkLst>
      </pc:sldChg>
      <pc:sldChg chg="modSp mod">
        <pc:chgData name="Phil Gibbons" userId="f619c6e5d38ed7a7" providerId="LiveId" clId="{D962DAF8-60C8-4C8C-9E6A-E434805C24C1}" dt="2022-11-15T04:09:42.331" v="346" actId="207"/>
        <pc:sldMkLst>
          <pc:docMk/>
          <pc:sldMk cId="1036474916" sldId="1709"/>
        </pc:sldMkLst>
        <pc:spChg chg="mod">
          <ac:chgData name="Phil Gibbons" userId="f619c6e5d38ed7a7" providerId="LiveId" clId="{D962DAF8-60C8-4C8C-9E6A-E434805C24C1}" dt="2022-11-15T04:09:42.331" v="346" actId="207"/>
          <ac:spMkLst>
            <pc:docMk/>
            <pc:sldMk cId="1036474916" sldId="1709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4:12:06.398" v="371" actId="207"/>
        <pc:sldMkLst>
          <pc:docMk/>
          <pc:sldMk cId="2533702062" sldId="1710"/>
        </pc:sldMkLst>
        <pc:spChg chg="mod">
          <ac:chgData name="Phil Gibbons" userId="f619c6e5d38ed7a7" providerId="LiveId" clId="{D962DAF8-60C8-4C8C-9E6A-E434805C24C1}" dt="2022-11-15T04:12:06.398" v="371" actId="207"/>
          <ac:spMkLst>
            <pc:docMk/>
            <pc:sldMk cId="2533702062" sldId="1710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4:14:34.111" v="382" actId="207"/>
        <pc:sldMkLst>
          <pc:docMk/>
          <pc:sldMk cId="1701619914" sldId="1711"/>
        </pc:sldMkLst>
        <pc:spChg chg="mod">
          <ac:chgData name="Phil Gibbons" userId="f619c6e5d38ed7a7" providerId="LiveId" clId="{D962DAF8-60C8-4C8C-9E6A-E434805C24C1}" dt="2022-11-15T04:14:34.111" v="382" actId="207"/>
          <ac:spMkLst>
            <pc:docMk/>
            <pc:sldMk cId="1701619914" sldId="1711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4:14:09.931" v="380" actId="207"/>
        <pc:sldMkLst>
          <pc:docMk/>
          <pc:sldMk cId="615669402" sldId="1712"/>
        </pc:sldMkLst>
        <pc:spChg chg="mod">
          <ac:chgData name="Phil Gibbons" userId="f619c6e5d38ed7a7" providerId="LiveId" clId="{D962DAF8-60C8-4C8C-9E6A-E434805C24C1}" dt="2022-11-15T04:14:09.931" v="380" actId="207"/>
          <ac:spMkLst>
            <pc:docMk/>
            <pc:sldMk cId="615669402" sldId="171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listen fails, return -1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8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some of them are a bit goofy.  Or just overly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46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1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9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86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59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hosts can have many IP addresses, so this code ought to be making listening sockets for all the addresses returned by </a:t>
            </a:r>
            <a:r>
              <a:rPr lang="en-US" dirty="0" err="1"/>
              <a:t>getaddrinfo</a:t>
            </a:r>
            <a:r>
              <a:rPr lang="en-US" dirty="0"/>
              <a:t>, not just the first one where bind works.</a:t>
            </a:r>
            <a:br>
              <a:rPr lang="en-US" dirty="0"/>
            </a:br>
            <a:r>
              <a:rPr lang="en-US" dirty="0"/>
              <a:t>We don’t do that in this example because then we would have to have a way of returning many socket descriptors from this function, and the code calling accept() would have to be more complicated as well.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525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422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Review: 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dirty="0"/>
              <a:t>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sz="2000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April 2, 2024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3145359" y="123883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3145360" y="3107323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3132660" y="493771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246567" y="5817186"/>
            <a:ext cx="92525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connfd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88123"/>
            <a:ext cx="6400800" cy="1263800"/>
            <a:chOff x="457200" y="4240768"/>
            <a:chExt cx="6400800" cy="12638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240768"/>
              <a:ext cx="5410200" cy="1263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open_clientfd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B15F0-E354-1D98-2B30-A9D605FE5990}"/>
              </a:ext>
            </a:extLst>
          </p:cNvPr>
          <p:cNvSpPr txBox="1"/>
          <p:nvPr/>
        </p:nvSpPr>
        <p:spPr>
          <a:xfrm>
            <a:off x="57334" y="1290637"/>
            <a:ext cx="1697388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B6913-9DB0-F3C6-C9BC-16D67931994C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8FB7B-E72C-6BA1-9C0F-EC2FDF4EACE7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0E6E-A3CE-3CAC-7F1B-3E2A04A5FA6E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9C265-CB90-CC9A-55A8-DE4F0D85555E}"/>
              </a:ext>
            </a:extLst>
          </p:cNvPr>
          <p:cNvSpPr txBox="1"/>
          <p:nvPr/>
        </p:nvSpPr>
        <p:spPr>
          <a:xfrm>
            <a:off x="63201" y="2717758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open_listenfd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9D526-8090-0DC9-94DA-A72D539A55D7}"/>
              </a:ext>
            </a:extLst>
          </p:cNvPr>
          <p:cNvSpPr txBox="1"/>
          <p:nvPr/>
        </p:nvSpPr>
        <p:spPr>
          <a:xfrm>
            <a:off x="7146711" y="948248"/>
            <a:ext cx="1693865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75B30-4E85-B930-1218-93FB35D5AF18}"/>
              </a:ext>
            </a:extLst>
          </p:cNvPr>
          <p:cNvSpPr txBox="1"/>
          <p:nvPr/>
        </p:nvSpPr>
        <p:spPr>
          <a:xfrm>
            <a:off x="7151178" y="2415067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CC3CF-38FF-170B-C945-BDF85B4A91C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3009E-4486-CA78-F543-96B765E6A040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9A9FA-BAF4-2E51-8565-B87268E6BBFA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09279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The Sockets Interface</a:t>
            </a:r>
            <a:r>
              <a:rPr lang="en-US" dirty="0">
                <a:solidFill>
                  <a:schemeClr val="bg2"/>
                </a:solidFill>
              </a:rPr>
              <a:t>			      CSAPP 11.4 </a:t>
            </a:r>
          </a:p>
          <a:p>
            <a:r>
              <a:rPr lang="en-US" dirty="0"/>
              <a:t>Web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11.5.1-11.5.3</a:t>
            </a:r>
          </a:p>
          <a:p>
            <a:r>
              <a:rPr lang="en-US" dirty="0"/>
              <a:t>The Tiny Web Server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11.6</a:t>
            </a:r>
          </a:p>
          <a:p>
            <a:r>
              <a:rPr lang="en-US" dirty="0"/>
              <a:t>Serving Dynamic Content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11.5.4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03647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</a:t>
            </a:r>
          </a:p>
          <a:p>
            <a:pPr lvl="1"/>
            <a:r>
              <a:rPr lang="en-US" sz="1800" dirty="0"/>
              <a:t>HTTP/2 is so different that it might as well be a new protocol.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1349911" y="6190395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 lvl="1">
              <a:tabLst>
                <a:tab pos="4403725" algn="l"/>
              </a:tabLst>
            </a:pPr>
            <a:r>
              <a:rPr lang="en-US" dirty="0"/>
              <a:t>Content is identified by its URL (Uniform Resource Locator)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907463" cy="4972050"/>
          </a:xfrm>
        </p:spPr>
        <p:txBody>
          <a:bodyPr lIns="91294" tIns="45647" rIns="91294" bIns="45647"/>
          <a:lstStyle/>
          <a:p>
            <a:r>
              <a:rPr lang="en-US" i="1" dirty="0">
                <a:solidFill>
                  <a:srgbClr val="C00000"/>
                </a:solidFill>
              </a:rPr>
              <a:t>Static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stored in files and retrieved in response to an HTTP request</a:t>
            </a:r>
          </a:p>
          <a:p>
            <a:pPr lvl="1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Request identifies which content file</a:t>
            </a:r>
          </a:p>
          <a:p>
            <a:pPr lvl="1"/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Dynamic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produced on-the-fly in response to</a:t>
            </a:r>
            <a:br>
              <a:rPr lang="en-US" dirty="0"/>
            </a:br>
            <a:r>
              <a:rPr lang="en-US" dirty="0"/>
              <a:t>an HTTP request</a:t>
            </a:r>
          </a:p>
          <a:p>
            <a:pPr lvl="1"/>
            <a:r>
              <a:rPr lang="en-US" dirty="0"/>
              <a:t>Example: content produced by a program executed by the server on behalf of the client</a:t>
            </a:r>
          </a:p>
          <a:p>
            <a:pPr lvl="1"/>
            <a:r>
              <a:rPr lang="en-US" dirty="0"/>
              <a:t>Request identifies file containing executable code</a:t>
            </a:r>
          </a:p>
          <a:p>
            <a:pPr lvl="1"/>
            <a:endParaRPr lang="en-US" dirty="0"/>
          </a:p>
          <a:p>
            <a:r>
              <a:rPr lang="en-US" dirty="0"/>
              <a:t>Any URL can refer to either static or dynamic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670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 (e.g., brand name of browser)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sz="1400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 lvl="2">
              <a:lnSpc>
                <a:spcPct val="97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A7A-4FD7-4974-9CBA-3AB28BB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HTTP response codes</a:t>
            </a:r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6FA7141B-4BEE-4AD6-93AC-F37A11644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428155"/>
            <a:ext cx="3871912" cy="4839890"/>
          </a:xfrm>
        </p:spPr>
      </p:pic>
      <p:pic>
        <p:nvPicPr>
          <p:cNvPr id="14" name="Content Placeholder 13" descr="A picture containing text, cat, screen, display&#10;&#10;Description automatically generated">
            <a:extLst>
              <a:ext uri="{FF2B5EF4-FFF2-40B4-BE49-F238E27FC236}">
                <a16:creationId xmlns:a16="http://schemas.microsoft.com/office/drawing/2014/main" id="{04BD1418-3C01-4347-8C36-DF717D0A7A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362075"/>
            <a:ext cx="3012281" cy="2409825"/>
          </a:xfrm>
        </p:spPr>
      </p:pic>
      <p:pic>
        <p:nvPicPr>
          <p:cNvPr id="12" name="Content Placeholder 11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630ED00-BE6B-43DC-8C5D-B6EDE382E6D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924300"/>
            <a:ext cx="3012281" cy="2409825"/>
          </a:xfrm>
        </p:spPr>
      </p:pic>
    </p:spTree>
    <p:extLst>
      <p:ext uri="{BB962C8B-B14F-4D97-AF65-F5344CB8AC3E}">
        <p14:creationId xmlns:p14="http://schemas.microsoft.com/office/powerpoint/2010/main" val="3268141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21 – Network Programming (part II)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/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533702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/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701619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5935663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5935177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6201" y="3586877"/>
            <a:ext cx="8991599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'&amp;’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 // return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to 1st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occur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. of ‘&amp;’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615669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41263313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Review: 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246911" y="381532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67935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8780" y="3078074"/>
            <a:ext cx="2087563" cy="738186"/>
            <a:chOff x="1952625" y="3170238"/>
            <a:chExt cx="2087563" cy="738186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967708" y="3478301"/>
              <a:ext cx="1913730" cy="4301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12124" y="3657600"/>
            <a:ext cx="3582514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2124" y="4114800"/>
            <a:ext cx="3576164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4" y="3667125"/>
            <a:ext cx="1667348" cy="53340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5865" y="4516091"/>
            <a:ext cx="2830735" cy="575160"/>
            <a:chOff x="433505" y="4380131"/>
            <a:chExt cx="3230445" cy="702703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727286" y="4443412"/>
              <a:ext cx="1936664" cy="639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433505" y="438013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4" y="4784790"/>
            <a:ext cx="1913730" cy="625409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066800" y="6099592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142759" y="4812928"/>
            <a:ext cx="241289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Slower more expensive</a:t>
            </a:r>
          </a:p>
          <a:p>
            <a:pPr algn="ctr"/>
            <a:r>
              <a:rPr lang="en-US" sz="1800" dirty="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1377025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pPr lvl="1"/>
            <a:endParaRPr lang="en-US" dirty="0"/>
          </a:p>
          <a:p>
            <a:r>
              <a:rPr lang="en-US" dirty="0"/>
              <a:t>Complete versions of all code in this lecture is available from the 18-213 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https://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/~18213/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04800" y="52578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19702756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701FC-000A-431A-AB98-9052C9706C1E}"/>
              </a:ext>
            </a:extLst>
          </p:cNvPr>
          <p:cNvSpPr txBox="1"/>
          <p:nvPr/>
        </p:nvSpPr>
        <p:spPr>
          <a:xfrm>
            <a:off x="165462" y="5715000"/>
            <a:ext cx="820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a production-grade server would make listening sockets for </a:t>
            </a:r>
            <a:r>
              <a:rPr lang="en-US" i="1" dirty="0"/>
              <a:t>all</a:t>
            </a:r>
            <a:r>
              <a:rPr lang="en-US" dirty="0"/>
              <a:t> the addresses returned by 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/>
              <a:t>.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7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562600"/>
            <a:ext cx="8307387" cy="9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461945"/>
            <a:ext cx="8716962" cy="781050"/>
          </a:xfrm>
        </p:spPr>
        <p:txBody>
          <a:bodyPr/>
          <a:lstStyle/>
          <a:p>
            <a:r>
              <a:rPr lang="en-US" dirty="0"/>
              <a:t>Review: Generic Socket Address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1514"/>
            <a:ext cx="8716962" cy="1120309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219200" y="2550720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0164" y="3919912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4849" y="4463172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409597" y="48430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0537" y="915075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28491</TotalTime>
  <Words>6656</Words>
  <Application>Microsoft Macintosh PowerPoint</Application>
  <PresentationFormat>On-screen Show (4:3)</PresentationFormat>
  <Paragraphs>1180</Paragraphs>
  <Slides>74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6" baseType="lpstr">
      <vt:lpstr>Arial</vt:lpstr>
      <vt:lpstr>Arial Narrow</vt:lpstr>
      <vt:lpstr>Calibri</vt:lpstr>
      <vt:lpstr>Consolas</vt:lpstr>
      <vt:lpstr>Courier New</vt:lpstr>
      <vt:lpstr>Gill Sans MT</vt:lpstr>
      <vt:lpstr>Gill Sans MT Condensed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II  18-213/18-613: Introduction to Computer Systems  21st Lecture, April 2, 2024</vt:lpstr>
      <vt:lpstr>Today</vt:lpstr>
      <vt:lpstr>Review: Sockets</vt:lpstr>
      <vt:lpstr>Review: Anatomy of a Connection</vt:lpstr>
      <vt:lpstr>Review: Using Ports to Identify Services</vt:lpstr>
      <vt:lpstr>Review: Echo Server + Client Structure</vt:lpstr>
      <vt:lpstr>Sockets Interface</vt:lpstr>
      <vt:lpstr>Review: Generic Socket Address</vt:lpstr>
      <vt:lpstr>Review: Socket Address Structures</vt:lpstr>
      <vt:lpstr>Review: getaddrinfo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PowerPoint Presentation</vt:lpstr>
      <vt:lpstr>Testing Servers Using telnet</vt:lpstr>
      <vt:lpstr>Testing the Echo Server With telnet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Many more HTTP response codes</vt:lpstr>
      <vt:lpstr>Example HTTP Transaction</vt:lpstr>
      <vt:lpstr>Example HTTP Transaction, Take 2</vt:lpstr>
      <vt:lpstr>Example HTTP(S) Transaction, Take 3</vt:lpstr>
      <vt:lpstr>Quiz Time!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Today</vt:lpstr>
      <vt:lpstr>Proxies</vt:lpstr>
      <vt:lpstr>Why Proxies?</vt:lpstr>
      <vt:lpstr>For More Information</vt:lpstr>
      <vt:lpstr>Additional slides</vt:lpstr>
      <vt:lpstr>Web History</vt:lpstr>
      <vt:lpstr>Web History (cont)</vt:lpstr>
      <vt:lpstr>HTTP Versions</vt:lpstr>
      <vt:lpstr>Sockets Helper: open_clientfd</vt:lpstr>
      <vt:lpstr>Sockets Helper: open_clientfd (cont)</vt:lpstr>
      <vt:lpstr>Sockets Helper: open_listenfd</vt:lpstr>
      <vt:lpstr>Sockets Helper: open_listenfd (cont)</vt:lpstr>
      <vt:lpstr>Sockets Helper: open_listenfd (cont)</vt:lpstr>
      <vt:lpstr>GET Request to Apache Server From Firefox Browser</vt:lpstr>
      <vt:lpstr>GET Response From Apache Server</vt:lpstr>
      <vt:lpstr>Data Transfer Mechanisms</vt:lpstr>
      <vt:lpstr>Chunked Encoding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Swarun Kumar</cp:lastModifiedBy>
  <cp:revision>982</cp:revision>
  <cp:lastPrinted>2012-11-08T08:32:40Z</cp:lastPrinted>
  <dcterms:created xsi:type="dcterms:W3CDTF">2012-11-08T08:32:21Z</dcterms:created>
  <dcterms:modified xsi:type="dcterms:W3CDTF">2024-03-31T22:49:23Z</dcterms:modified>
  <cp:category/>
</cp:coreProperties>
</file>