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8013363" cy="32004000"/>
  <p:notesSz cx="36118800" cy="68122800"/>
  <p:defaultTextStyle>
    <a:defPPr>
      <a:defRPr lang="en-US"/>
    </a:defPPr>
    <a:lvl1pPr algn="l" defTabSz="4805363" rtl="0" fontAlgn="base">
      <a:spcBef>
        <a:spcPct val="0"/>
      </a:spcBef>
      <a:spcAft>
        <a:spcPct val="0"/>
      </a:spcAft>
      <a:defRPr sz="9500" kern="1200">
        <a:solidFill>
          <a:schemeClr val="tx1"/>
        </a:solidFill>
        <a:latin typeface="Arial" charset="0"/>
        <a:ea typeface="+mn-ea"/>
        <a:cs typeface="Arial" charset="0"/>
      </a:defRPr>
    </a:lvl1pPr>
    <a:lvl2pPr marL="2401888" indent="-1944688" algn="l" defTabSz="4805363" rtl="0" fontAlgn="base">
      <a:spcBef>
        <a:spcPct val="0"/>
      </a:spcBef>
      <a:spcAft>
        <a:spcPct val="0"/>
      </a:spcAft>
      <a:defRPr sz="9500" kern="1200">
        <a:solidFill>
          <a:schemeClr val="tx1"/>
        </a:solidFill>
        <a:latin typeface="Arial" charset="0"/>
        <a:ea typeface="+mn-ea"/>
        <a:cs typeface="Arial" charset="0"/>
      </a:defRPr>
    </a:lvl2pPr>
    <a:lvl3pPr marL="4805363" indent="-3890963" algn="l" defTabSz="4805363" rtl="0" fontAlgn="base">
      <a:spcBef>
        <a:spcPct val="0"/>
      </a:spcBef>
      <a:spcAft>
        <a:spcPct val="0"/>
      </a:spcAft>
      <a:defRPr sz="9500" kern="1200">
        <a:solidFill>
          <a:schemeClr val="tx1"/>
        </a:solidFill>
        <a:latin typeface="Arial" charset="0"/>
        <a:ea typeface="+mn-ea"/>
        <a:cs typeface="Arial" charset="0"/>
      </a:defRPr>
    </a:lvl3pPr>
    <a:lvl4pPr marL="7208838" indent="-5837238" algn="l" defTabSz="4805363" rtl="0" fontAlgn="base">
      <a:spcBef>
        <a:spcPct val="0"/>
      </a:spcBef>
      <a:spcAft>
        <a:spcPct val="0"/>
      </a:spcAft>
      <a:defRPr sz="9500" kern="1200">
        <a:solidFill>
          <a:schemeClr val="tx1"/>
        </a:solidFill>
        <a:latin typeface="Arial" charset="0"/>
        <a:ea typeface="+mn-ea"/>
        <a:cs typeface="Arial" charset="0"/>
      </a:defRPr>
    </a:lvl4pPr>
    <a:lvl5pPr marL="9612313" indent="-7783513" algn="l" defTabSz="4805363" rtl="0" fontAlgn="base">
      <a:spcBef>
        <a:spcPct val="0"/>
      </a:spcBef>
      <a:spcAft>
        <a:spcPct val="0"/>
      </a:spcAft>
      <a:defRPr sz="9500" kern="1200">
        <a:solidFill>
          <a:schemeClr val="tx1"/>
        </a:solidFill>
        <a:latin typeface="Arial" charset="0"/>
        <a:ea typeface="+mn-ea"/>
        <a:cs typeface="Arial" charset="0"/>
      </a:defRPr>
    </a:lvl5pPr>
    <a:lvl6pPr marL="2286000" algn="l" defTabSz="914400" rtl="0" eaLnBrk="1" latinLnBrk="0" hangingPunct="1">
      <a:defRPr sz="9500" kern="1200">
        <a:solidFill>
          <a:schemeClr val="tx1"/>
        </a:solidFill>
        <a:latin typeface="Arial" charset="0"/>
        <a:ea typeface="+mn-ea"/>
        <a:cs typeface="Arial" charset="0"/>
      </a:defRPr>
    </a:lvl6pPr>
    <a:lvl7pPr marL="2743200" algn="l" defTabSz="914400" rtl="0" eaLnBrk="1" latinLnBrk="0" hangingPunct="1">
      <a:defRPr sz="9500" kern="1200">
        <a:solidFill>
          <a:schemeClr val="tx1"/>
        </a:solidFill>
        <a:latin typeface="Arial" charset="0"/>
        <a:ea typeface="+mn-ea"/>
        <a:cs typeface="Arial" charset="0"/>
      </a:defRPr>
    </a:lvl7pPr>
    <a:lvl8pPr marL="3200400" algn="l" defTabSz="914400" rtl="0" eaLnBrk="1" latinLnBrk="0" hangingPunct="1">
      <a:defRPr sz="9500" kern="1200">
        <a:solidFill>
          <a:schemeClr val="tx1"/>
        </a:solidFill>
        <a:latin typeface="Arial" charset="0"/>
        <a:ea typeface="+mn-ea"/>
        <a:cs typeface="Arial" charset="0"/>
      </a:defRPr>
    </a:lvl8pPr>
    <a:lvl9pPr marL="3657600" algn="l" defTabSz="914400" rtl="0" eaLnBrk="1" latinLnBrk="0" hangingPunct="1">
      <a:defRPr sz="95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FF99"/>
    <a:srgbClr val="9EDD9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856" autoAdjust="0"/>
    <p:restoredTop sz="86391" autoAdjust="0"/>
  </p:normalViewPr>
  <p:slideViewPr>
    <p:cSldViewPr snapToGrid="0">
      <p:cViewPr varScale="1">
        <p:scale>
          <a:sx n="22" d="100"/>
          <a:sy n="22" d="100"/>
        </p:scale>
        <p:origin x="-2496" y="-180"/>
      </p:cViewPr>
      <p:guideLst>
        <p:guide orient="horz" pos="10080"/>
        <p:guide pos="5674"/>
      </p:guideLst>
    </p:cSldViewPr>
  </p:slideViewPr>
  <p:outlineViewPr>
    <p:cViewPr>
      <p:scale>
        <a:sx n="33" d="100"/>
        <a:sy n="33" d="100"/>
      </p:scale>
      <p:origin x="498" y="0"/>
    </p:cViewPr>
  </p:outlineViewPr>
  <p:notesTextViewPr>
    <p:cViewPr>
      <p:scale>
        <a:sx n="100" d="100"/>
        <a:sy n="100" d="100"/>
      </p:scale>
      <p:origin x="0" y="0"/>
    </p:cViewPr>
  </p:notesTextViewPr>
  <p:sorterViewPr>
    <p:cViewPr>
      <p:scale>
        <a:sx n="66" d="100"/>
        <a:sy n="66" d="100"/>
      </p:scale>
      <p:origin x="0" y="0"/>
    </p:cViewPr>
  </p:sorterViewPr>
  <p:gridSpacing cx="77716063" cy="77716063"/>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1"/>
            <a:ext cx="15651480" cy="3406140"/>
          </a:xfrm>
          <a:prstGeom prst="rect">
            <a:avLst/>
          </a:prstGeom>
        </p:spPr>
        <p:txBody>
          <a:bodyPr vert="horz" lIns="596885" tIns="298446" rIns="596885" bIns="298446" rtlCol="0"/>
          <a:lstStyle>
            <a:lvl1pPr algn="l">
              <a:defRPr sz="7800"/>
            </a:lvl1pPr>
          </a:lstStyle>
          <a:p>
            <a:pPr>
              <a:defRPr/>
            </a:pPr>
            <a:endParaRPr lang="en-US"/>
          </a:p>
        </p:txBody>
      </p:sp>
      <p:sp>
        <p:nvSpPr>
          <p:cNvPr id="3" name="Date Placeholder 2"/>
          <p:cNvSpPr>
            <a:spLocks noGrp="1"/>
          </p:cNvSpPr>
          <p:nvPr>
            <p:ph type="dt" idx="1"/>
          </p:nvPr>
        </p:nvSpPr>
        <p:spPr>
          <a:xfrm>
            <a:off x="20458965" y="11"/>
            <a:ext cx="15651480" cy="3406140"/>
          </a:xfrm>
          <a:prstGeom prst="rect">
            <a:avLst/>
          </a:prstGeom>
        </p:spPr>
        <p:txBody>
          <a:bodyPr vert="horz" lIns="596885" tIns="298446" rIns="596885" bIns="298446" rtlCol="0"/>
          <a:lstStyle>
            <a:lvl1pPr algn="r">
              <a:defRPr sz="7800"/>
            </a:lvl1pPr>
          </a:lstStyle>
          <a:p>
            <a:pPr>
              <a:defRPr/>
            </a:pPr>
            <a:fld id="{02521E6A-B0C6-4291-A0E4-3828C8D350ED}" type="datetimeFigureOut">
              <a:rPr lang="en-US"/>
              <a:pPr>
                <a:defRPr/>
              </a:pPr>
              <a:t>6/22/2009</a:t>
            </a:fld>
            <a:endParaRPr lang="en-US"/>
          </a:p>
        </p:txBody>
      </p:sp>
      <p:sp>
        <p:nvSpPr>
          <p:cNvPr id="4" name="Slide Image Placeholder 3"/>
          <p:cNvSpPr>
            <a:spLocks noGrp="1" noRot="1" noChangeAspect="1"/>
          </p:cNvSpPr>
          <p:nvPr>
            <p:ph type="sldImg" idx="2"/>
          </p:nvPr>
        </p:nvSpPr>
        <p:spPr>
          <a:xfrm>
            <a:off x="10871200" y="5103813"/>
            <a:ext cx="14376400" cy="25546050"/>
          </a:xfrm>
          <a:prstGeom prst="rect">
            <a:avLst/>
          </a:prstGeom>
          <a:noFill/>
          <a:ln w="12700">
            <a:solidFill>
              <a:prstClr val="black"/>
            </a:solidFill>
          </a:ln>
        </p:spPr>
        <p:txBody>
          <a:bodyPr vert="horz" lIns="596885" tIns="298446" rIns="596885" bIns="298446" rtlCol="0" anchor="ctr"/>
          <a:lstStyle/>
          <a:p>
            <a:pPr lvl="0"/>
            <a:endParaRPr lang="en-US" noProof="0" smtClean="0"/>
          </a:p>
        </p:txBody>
      </p:sp>
      <p:sp>
        <p:nvSpPr>
          <p:cNvPr id="5" name="Notes Placeholder 4"/>
          <p:cNvSpPr>
            <a:spLocks noGrp="1"/>
          </p:cNvSpPr>
          <p:nvPr>
            <p:ph type="body" sz="quarter" idx="3"/>
          </p:nvPr>
        </p:nvSpPr>
        <p:spPr>
          <a:xfrm>
            <a:off x="3611884" y="32358345"/>
            <a:ext cx="28895038" cy="30655260"/>
          </a:xfrm>
          <a:prstGeom prst="rect">
            <a:avLst/>
          </a:prstGeom>
        </p:spPr>
        <p:txBody>
          <a:bodyPr vert="horz" lIns="596885" tIns="298446" rIns="596885" bIns="29844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 y="64704846"/>
            <a:ext cx="15651480" cy="3406140"/>
          </a:xfrm>
          <a:prstGeom prst="rect">
            <a:avLst/>
          </a:prstGeom>
        </p:spPr>
        <p:txBody>
          <a:bodyPr vert="horz" lIns="596885" tIns="298446" rIns="596885" bIns="298446" rtlCol="0" anchor="b"/>
          <a:lstStyle>
            <a:lvl1pPr algn="l">
              <a:defRPr sz="7800"/>
            </a:lvl1pPr>
          </a:lstStyle>
          <a:p>
            <a:pPr>
              <a:defRPr/>
            </a:pPr>
            <a:endParaRPr lang="en-US"/>
          </a:p>
        </p:txBody>
      </p:sp>
      <p:sp>
        <p:nvSpPr>
          <p:cNvPr id="7" name="Slide Number Placeholder 6"/>
          <p:cNvSpPr>
            <a:spLocks noGrp="1"/>
          </p:cNvSpPr>
          <p:nvPr>
            <p:ph type="sldNum" sz="quarter" idx="5"/>
          </p:nvPr>
        </p:nvSpPr>
        <p:spPr>
          <a:xfrm>
            <a:off x="20458965" y="64704846"/>
            <a:ext cx="15651480" cy="3406140"/>
          </a:xfrm>
          <a:prstGeom prst="rect">
            <a:avLst/>
          </a:prstGeom>
        </p:spPr>
        <p:txBody>
          <a:bodyPr vert="horz" lIns="596885" tIns="298446" rIns="596885" bIns="298446" rtlCol="0" anchor="b"/>
          <a:lstStyle>
            <a:lvl1pPr algn="r">
              <a:defRPr sz="7800"/>
            </a:lvl1pPr>
          </a:lstStyle>
          <a:p>
            <a:pPr>
              <a:defRPr/>
            </a:pPr>
            <a:fld id="{2BBB405C-30FA-48A1-B12E-200F5FB954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xfrm>
            <a:off x="10871200" y="5103813"/>
            <a:ext cx="14376400" cy="25546050"/>
          </a:xfrm>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76E686-A8E9-49CB-BCA5-D4A6B3D79DCD}"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1002" y="9941985"/>
            <a:ext cx="15311359" cy="6860117"/>
          </a:xfrm>
        </p:spPr>
        <p:txBody>
          <a:bodyPr/>
          <a:lstStyle/>
          <a:p>
            <a:r>
              <a:rPr lang="en-US" smtClean="0"/>
              <a:t>Click to edit Master title style</a:t>
            </a:r>
            <a:endParaRPr lang="en-US"/>
          </a:p>
        </p:txBody>
      </p:sp>
      <p:sp>
        <p:nvSpPr>
          <p:cNvPr id="3" name="Subtitle 2"/>
          <p:cNvSpPr>
            <a:spLocks noGrp="1"/>
          </p:cNvSpPr>
          <p:nvPr>
            <p:ph type="subTitle" idx="1"/>
          </p:nvPr>
        </p:nvSpPr>
        <p:spPr>
          <a:xfrm>
            <a:off x="2702005" y="18135600"/>
            <a:ext cx="12609354" cy="8178800"/>
          </a:xfrm>
        </p:spPr>
        <p:txBody>
          <a:bodyPr/>
          <a:lstStyle>
            <a:lvl1pPr marL="0" indent="0" algn="ctr">
              <a:buNone/>
              <a:defRPr>
                <a:solidFill>
                  <a:schemeClr val="tx1">
                    <a:tint val="75000"/>
                  </a:schemeClr>
                </a:solidFill>
              </a:defRPr>
            </a:lvl1pPr>
            <a:lvl2pPr marL="2403241" indent="0" algn="ctr">
              <a:buNone/>
              <a:defRPr>
                <a:solidFill>
                  <a:schemeClr val="tx1">
                    <a:tint val="75000"/>
                  </a:schemeClr>
                </a:solidFill>
              </a:defRPr>
            </a:lvl2pPr>
            <a:lvl3pPr marL="4806481" indent="0" algn="ctr">
              <a:buNone/>
              <a:defRPr>
                <a:solidFill>
                  <a:schemeClr val="tx1">
                    <a:tint val="75000"/>
                  </a:schemeClr>
                </a:solidFill>
              </a:defRPr>
            </a:lvl3pPr>
            <a:lvl4pPr marL="7209722" indent="0" algn="ctr">
              <a:buNone/>
              <a:defRPr>
                <a:solidFill>
                  <a:schemeClr val="tx1">
                    <a:tint val="75000"/>
                  </a:schemeClr>
                </a:solidFill>
              </a:defRPr>
            </a:lvl4pPr>
            <a:lvl5pPr marL="9612963" indent="0" algn="ctr">
              <a:buNone/>
              <a:defRPr>
                <a:solidFill>
                  <a:schemeClr val="tx1">
                    <a:tint val="75000"/>
                  </a:schemeClr>
                </a:solidFill>
              </a:defRPr>
            </a:lvl5pPr>
            <a:lvl6pPr marL="12016205" indent="0" algn="ctr">
              <a:buNone/>
              <a:defRPr>
                <a:solidFill>
                  <a:schemeClr val="tx1">
                    <a:tint val="75000"/>
                  </a:schemeClr>
                </a:solidFill>
              </a:defRPr>
            </a:lvl6pPr>
            <a:lvl7pPr marL="14419445" indent="0" algn="ctr">
              <a:buNone/>
              <a:defRPr>
                <a:solidFill>
                  <a:schemeClr val="tx1">
                    <a:tint val="75000"/>
                  </a:schemeClr>
                </a:solidFill>
              </a:defRPr>
            </a:lvl7pPr>
            <a:lvl8pPr marL="16822686" indent="0" algn="ctr">
              <a:buNone/>
              <a:defRPr>
                <a:solidFill>
                  <a:schemeClr val="tx1">
                    <a:tint val="75000"/>
                  </a:schemeClr>
                </a:solidFill>
              </a:defRPr>
            </a:lvl8pPr>
            <a:lvl9pPr marL="1922592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63EF23D-A5EC-4089-B565-BB9084415100}"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EE2768-EBA9-4533-BE62-9176CE2BAB7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94A6E9-18FD-4D18-B2BC-0A71B388039B}"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46E479-A592-48BD-97BB-5E0E1887C0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016130" y="9571569"/>
            <a:ext cx="14588948" cy="203892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43034" y="9571569"/>
            <a:ext cx="43472873" cy="203892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250DC4-A435-4E9E-8B83-6EFA45F7F428}"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BF6928-2E2E-4A89-B021-B5FF9408C2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ADA629-684D-408C-BED7-EF377E808BF3}"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45CA2B-320A-4E8E-BC48-5E758F50301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932" y="20565535"/>
            <a:ext cx="15311359" cy="635635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1422932" y="13564667"/>
            <a:ext cx="15311359" cy="7000873"/>
          </a:xfrm>
        </p:spPr>
        <p:txBody>
          <a:bodyPr anchor="b"/>
          <a:lstStyle>
            <a:lvl1pPr marL="0" indent="0">
              <a:buNone/>
              <a:defRPr sz="10500">
                <a:solidFill>
                  <a:schemeClr val="tx1">
                    <a:tint val="75000"/>
                  </a:schemeClr>
                </a:solidFill>
              </a:defRPr>
            </a:lvl1pPr>
            <a:lvl2pPr marL="2403241" indent="0">
              <a:buNone/>
              <a:defRPr sz="9500">
                <a:solidFill>
                  <a:schemeClr val="tx1">
                    <a:tint val="75000"/>
                  </a:schemeClr>
                </a:solidFill>
              </a:defRPr>
            </a:lvl2pPr>
            <a:lvl3pPr marL="4806481" indent="0">
              <a:buNone/>
              <a:defRPr sz="8400">
                <a:solidFill>
                  <a:schemeClr val="tx1">
                    <a:tint val="75000"/>
                  </a:schemeClr>
                </a:solidFill>
              </a:defRPr>
            </a:lvl3pPr>
            <a:lvl4pPr marL="7209722" indent="0">
              <a:buNone/>
              <a:defRPr sz="7400">
                <a:solidFill>
                  <a:schemeClr val="tx1">
                    <a:tint val="75000"/>
                  </a:schemeClr>
                </a:solidFill>
              </a:defRPr>
            </a:lvl4pPr>
            <a:lvl5pPr marL="9612963" indent="0">
              <a:buNone/>
              <a:defRPr sz="7400">
                <a:solidFill>
                  <a:schemeClr val="tx1">
                    <a:tint val="75000"/>
                  </a:schemeClr>
                </a:solidFill>
              </a:defRPr>
            </a:lvl5pPr>
            <a:lvl6pPr marL="12016205" indent="0">
              <a:buNone/>
              <a:defRPr sz="7400">
                <a:solidFill>
                  <a:schemeClr val="tx1">
                    <a:tint val="75000"/>
                  </a:schemeClr>
                </a:solidFill>
              </a:defRPr>
            </a:lvl6pPr>
            <a:lvl7pPr marL="14419445" indent="0">
              <a:buNone/>
              <a:defRPr sz="7400">
                <a:solidFill>
                  <a:schemeClr val="tx1">
                    <a:tint val="75000"/>
                  </a:schemeClr>
                </a:solidFill>
              </a:defRPr>
            </a:lvl7pPr>
            <a:lvl8pPr marL="16822686" indent="0">
              <a:buNone/>
              <a:defRPr sz="7400">
                <a:solidFill>
                  <a:schemeClr val="tx1">
                    <a:tint val="75000"/>
                  </a:schemeClr>
                </a:solidFill>
              </a:defRPr>
            </a:lvl8pPr>
            <a:lvl9pPr marL="19225927"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8EEEC76-8640-42A1-A4BD-79F701553088}" type="datetimeFigureOut">
              <a:rPr lang="en-US"/>
              <a:pPr>
                <a:defRPr/>
              </a:pPr>
              <a:t>6/22/2009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5D2936-6D70-48A5-A782-D71C593CA20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43032" y="55755117"/>
            <a:ext cx="29030911" cy="157708600"/>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2574166" y="55755117"/>
            <a:ext cx="29030913" cy="157708600"/>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EC60404-9227-46F4-9B0F-4D665960784D}" type="datetimeFigureOut">
              <a:rPr lang="en-US"/>
              <a:pPr>
                <a:defRPr/>
              </a:pPr>
              <a:t>6/22/2009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D2CDA7-3BD3-4298-95B2-F031201F66F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00668" y="1281644"/>
            <a:ext cx="16212027" cy="533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0669" y="7163865"/>
            <a:ext cx="7959030" cy="2985556"/>
          </a:xfrm>
        </p:spPr>
        <p:txBody>
          <a:bodyPr anchor="b"/>
          <a:lstStyle>
            <a:lvl1pPr marL="0" indent="0">
              <a:buNone/>
              <a:defRPr sz="12600" b="1"/>
            </a:lvl1pPr>
            <a:lvl2pPr marL="2403241" indent="0">
              <a:buNone/>
              <a:defRPr sz="10500" b="1"/>
            </a:lvl2pPr>
            <a:lvl3pPr marL="4806481" indent="0">
              <a:buNone/>
              <a:defRPr sz="9500" b="1"/>
            </a:lvl3pPr>
            <a:lvl4pPr marL="7209722" indent="0">
              <a:buNone/>
              <a:defRPr sz="8400" b="1"/>
            </a:lvl4pPr>
            <a:lvl5pPr marL="9612963" indent="0">
              <a:buNone/>
              <a:defRPr sz="8400" b="1"/>
            </a:lvl5pPr>
            <a:lvl6pPr marL="12016205" indent="0">
              <a:buNone/>
              <a:defRPr sz="8400" b="1"/>
            </a:lvl6pPr>
            <a:lvl7pPr marL="14419445" indent="0">
              <a:buNone/>
              <a:defRPr sz="8400" b="1"/>
            </a:lvl7pPr>
            <a:lvl8pPr marL="16822686" indent="0">
              <a:buNone/>
              <a:defRPr sz="8400" b="1"/>
            </a:lvl8pPr>
            <a:lvl9pPr marL="19225927"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900669" y="10149421"/>
            <a:ext cx="7959030" cy="18439344"/>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150541" y="7163865"/>
            <a:ext cx="7962157" cy="2985556"/>
          </a:xfrm>
        </p:spPr>
        <p:txBody>
          <a:bodyPr anchor="b"/>
          <a:lstStyle>
            <a:lvl1pPr marL="0" indent="0">
              <a:buNone/>
              <a:defRPr sz="12600" b="1"/>
            </a:lvl1pPr>
            <a:lvl2pPr marL="2403241" indent="0">
              <a:buNone/>
              <a:defRPr sz="10500" b="1"/>
            </a:lvl2pPr>
            <a:lvl3pPr marL="4806481" indent="0">
              <a:buNone/>
              <a:defRPr sz="9500" b="1"/>
            </a:lvl3pPr>
            <a:lvl4pPr marL="7209722" indent="0">
              <a:buNone/>
              <a:defRPr sz="8400" b="1"/>
            </a:lvl4pPr>
            <a:lvl5pPr marL="9612963" indent="0">
              <a:buNone/>
              <a:defRPr sz="8400" b="1"/>
            </a:lvl5pPr>
            <a:lvl6pPr marL="12016205" indent="0">
              <a:buNone/>
              <a:defRPr sz="8400" b="1"/>
            </a:lvl6pPr>
            <a:lvl7pPr marL="14419445" indent="0">
              <a:buNone/>
              <a:defRPr sz="8400" b="1"/>
            </a:lvl7pPr>
            <a:lvl8pPr marL="16822686" indent="0">
              <a:buNone/>
              <a:defRPr sz="8400" b="1"/>
            </a:lvl8pPr>
            <a:lvl9pPr marL="19225927"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9150541" y="10149421"/>
            <a:ext cx="7962157" cy="18439344"/>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A084E6A-63F0-4B54-8D91-CE1A9E1B01CC}" type="datetimeFigureOut">
              <a:rPr lang="en-US"/>
              <a:pPr>
                <a:defRPr/>
              </a:pPr>
              <a:t>6/22/2009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A35C76-535F-4968-8AF9-ADEA7294F67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E6AD78E-7FE8-487C-BB85-4B272D439537}" type="datetimeFigureOut">
              <a:rPr lang="en-US"/>
              <a:pPr>
                <a:defRPr/>
              </a:pPr>
              <a:t>6/22/2009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0760505-BAC3-4C72-9D2A-B6B1C58FF17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4E9F28-7CE3-4AD6-BB04-90CB2E6B04F6}" type="datetimeFigureOut">
              <a:rPr lang="en-US"/>
              <a:pPr>
                <a:defRPr/>
              </a:pPr>
              <a:t>6/22/2009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81D783-FF06-4EC6-A8E3-C9FCADA986B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0670" y="1274233"/>
            <a:ext cx="5926273" cy="542290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7042726" y="1274240"/>
            <a:ext cx="10069970" cy="27314527"/>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00670" y="6697140"/>
            <a:ext cx="5926273" cy="21891627"/>
          </a:xfrm>
        </p:spPr>
        <p:txBody>
          <a:bodyPr/>
          <a:lstStyle>
            <a:lvl1pPr marL="0" indent="0">
              <a:buNone/>
              <a:defRPr sz="7400"/>
            </a:lvl1pPr>
            <a:lvl2pPr marL="2403241" indent="0">
              <a:buNone/>
              <a:defRPr sz="6300"/>
            </a:lvl2pPr>
            <a:lvl3pPr marL="4806481" indent="0">
              <a:buNone/>
              <a:defRPr sz="5300"/>
            </a:lvl3pPr>
            <a:lvl4pPr marL="7209722" indent="0">
              <a:buNone/>
              <a:defRPr sz="4700"/>
            </a:lvl4pPr>
            <a:lvl5pPr marL="9612963" indent="0">
              <a:buNone/>
              <a:defRPr sz="4700"/>
            </a:lvl5pPr>
            <a:lvl6pPr marL="12016205" indent="0">
              <a:buNone/>
              <a:defRPr sz="4700"/>
            </a:lvl6pPr>
            <a:lvl7pPr marL="14419445" indent="0">
              <a:buNone/>
              <a:defRPr sz="4700"/>
            </a:lvl7pPr>
            <a:lvl8pPr marL="16822686" indent="0">
              <a:buNone/>
              <a:defRPr sz="4700"/>
            </a:lvl8pPr>
            <a:lvl9pPr marL="19225927"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07569B-5298-46A6-9219-CB9A027DBA8F}" type="datetimeFigureOut">
              <a:rPr lang="en-US"/>
              <a:pPr>
                <a:defRPr/>
              </a:pPr>
              <a:t>6/22/2009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CD1EB4-CB59-4435-A732-F032701D9F9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30745" y="22402805"/>
            <a:ext cx="10808018" cy="2644777"/>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3530745" y="2859617"/>
            <a:ext cx="10808018" cy="19202400"/>
          </a:xfrm>
        </p:spPr>
        <p:txBody>
          <a:bodyPr rtlCol="0">
            <a:normAutofit/>
          </a:bodyPr>
          <a:lstStyle>
            <a:lvl1pPr marL="0" indent="0">
              <a:buNone/>
              <a:defRPr sz="16800"/>
            </a:lvl1pPr>
            <a:lvl2pPr marL="2403241" indent="0">
              <a:buNone/>
              <a:defRPr sz="14700"/>
            </a:lvl2pPr>
            <a:lvl3pPr marL="4806481" indent="0">
              <a:buNone/>
              <a:defRPr sz="12600"/>
            </a:lvl3pPr>
            <a:lvl4pPr marL="7209722" indent="0">
              <a:buNone/>
              <a:defRPr sz="10500"/>
            </a:lvl4pPr>
            <a:lvl5pPr marL="9612963" indent="0">
              <a:buNone/>
              <a:defRPr sz="10500"/>
            </a:lvl5pPr>
            <a:lvl6pPr marL="12016205" indent="0">
              <a:buNone/>
              <a:defRPr sz="10500"/>
            </a:lvl6pPr>
            <a:lvl7pPr marL="14419445" indent="0">
              <a:buNone/>
              <a:defRPr sz="10500"/>
            </a:lvl7pPr>
            <a:lvl8pPr marL="16822686" indent="0">
              <a:buNone/>
              <a:defRPr sz="10500"/>
            </a:lvl8pPr>
            <a:lvl9pPr marL="19225927" indent="0">
              <a:buNone/>
              <a:defRPr sz="10500"/>
            </a:lvl9pPr>
          </a:lstStyle>
          <a:p>
            <a:pPr lvl="0"/>
            <a:endParaRPr lang="en-US" noProof="0" smtClean="0"/>
          </a:p>
        </p:txBody>
      </p:sp>
      <p:sp>
        <p:nvSpPr>
          <p:cNvPr id="4" name="Text Placeholder 3"/>
          <p:cNvSpPr>
            <a:spLocks noGrp="1"/>
          </p:cNvSpPr>
          <p:nvPr>
            <p:ph type="body" sz="half" idx="2"/>
          </p:nvPr>
        </p:nvSpPr>
        <p:spPr>
          <a:xfrm>
            <a:off x="3530745" y="25047582"/>
            <a:ext cx="10808018" cy="3756023"/>
          </a:xfrm>
        </p:spPr>
        <p:txBody>
          <a:bodyPr/>
          <a:lstStyle>
            <a:lvl1pPr marL="0" indent="0">
              <a:buNone/>
              <a:defRPr sz="7400"/>
            </a:lvl1pPr>
            <a:lvl2pPr marL="2403241" indent="0">
              <a:buNone/>
              <a:defRPr sz="6300"/>
            </a:lvl2pPr>
            <a:lvl3pPr marL="4806481" indent="0">
              <a:buNone/>
              <a:defRPr sz="5300"/>
            </a:lvl3pPr>
            <a:lvl4pPr marL="7209722" indent="0">
              <a:buNone/>
              <a:defRPr sz="4700"/>
            </a:lvl4pPr>
            <a:lvl5pPr marL="9612963" indent="0">
              <a:buNone/>
              <a:defRPr sz="4700"/>
            </a:lvl5pPr>
            <a:lvl6pPr marL="12016205" indent="0">
              <a:buNone/>
              <a:defRPr sz="4700"/>
            </a:lvl6pPr>
            <a:lvl7pPr marL="14419445" indent="0">
              <a:buNone/>
              <a:defRPr sz="4700"/>
            </a:lvl7pPr>
            <a:lvl8pPr marL="16822686" indent="0">
              <a:buNone/>
              <a:defRPr sz="4700"/>
            </a:lvl8pPr>
            <a:lvl9pPr marL="19225927"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2CF430-4B43-4AE8-93F5-1E485D6566B3}" type="datetimeFigureOut">
              <a:rPr lang="en-US"/>
              <a:pPr>
                <a:defRPr/>
              </a:pPr>
              <a:t>6/22/2009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10E708-852A-4D84-B6EA-2F3BF9BA18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510" y="1281025"/>
            <a:ext cx="16212347" cy="5334000"/>
          </a:xfrm>
          <a:prstGeom prst="rect">
            <a:avLst/>
          </a:prstGeom>
          <a:noFill/>
          <a:ln w="9525">
            <a:noFill/>
            <a:miter lim="800000"/>
            <a:headEnd/>
            <a:tailEnd/>
          </a:ln>
        </p:spPr>
        <p:txBody>
          <a:bodyPr vert="horz" wrap="square" lIns="480648" tIns="240324" rIns="480648" bIns="240324"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00510" y="7466984"/>
            <a:ext cx="16212347" cy="21123009"/>
          </a:xfrm>
          <a:prstGeom prst="rect">
            <a:avLst/>
          </a:prstGeom>
          <a:noFill/>
          <a:ln w="9525">
            <a:noFill/>
            <a:miter lim="800000"/>
            <a:headEnd/>
            <a:tailEnd/>
          </a:ln>
        </p:spPr>
        <p:txBody>
          <a:bodyPr vert="horz" wrap="square" lIns="480648" tIns="240324" rIns="480648" bIns="24032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900509" y="29664201"/>
            <a:ext cx="4203439" cy="1703917"/>
          </a:xfrm>
          <a:prstGeom prst="rect">
            <a:avLst/>
          </a:prstGeom>
        </p:spPr>
        <p:txBody>
          <a:bodyPr vert="horz" lIns="480648" tIns="240324" rIns="480648" bIns="240324" rtlCol="0" anchor="ctr"/>
          <a:lstStyle>
            <a:lvl1pPr algn="l" defTabSz="4806481" fontAlgn="auto">
              <a:spcBef>
                <a:spcPts val="0"/>
              </a:spcBef>
              <a:spcAft>
                <a:spcPts val="0"/>
              </a:spcAft>
              <a:defRPr sz="6300">
                <a:solidFill>
                  <a:schemeClr val="tx1">
                    <a:tint val="75000"/>
                  </a:schemeClr>
                </a:solidFill>
                <a:latin typeface="+mn-lt"/>
                <a:cs typeface="+mn-cs"/>
              </a:defRPr>
            </a:lvl1pPr>
          </a:lstStyle>
          <a:p>
            <a:pPr>
              <a:defRPr/>
            </a:pPr>
            <a:fld id="{E8B0704E-49CC-4063-BB98-C756933628B9}" type="datetimeFigureOut">
              <a:rPr lang="en-US"/>
              <a:pPr>
                <a:defRPr/>
              </a:pPr>
              <a:t>6/22/2009</a:t>
            </a:fld>
            <a:endParaRPr lang="en-US"/>
          </a:p>
        </p:txBody>
      </p:sp>
      <p:sp>
        <p:nvSpPr>
          <p:cNvPr id="5" name="Footer Placeholder 4"/>
          <p:cNvSpPr>
            <a:spLocks noGrp="1"/>
          </p:cNvSpPr>
          <p:nvPr>
            <p:ph type="ftr" sz="quarter" idx="3"/>
          </p:nvPr>
        </p:nvSpPr>
        <p:spPr>
          <a:xfrm>
            <a:off x="6154407" y="29664201"/>
            <a:ext cx="5704552" cy="1703917"/>
          </a:xfrm>
          <a:prstGeom prst="rect">
            <a:avLst/>
          </a:prstGeom>
        </p:spPr>
        <p:txBody>
          <a:bodyPr vert="horz" lIns="480648" tIns="240324" rIns="480648" bIns="240324" rtlCol="0" anchor="ctr"/>
          <a:lstStyle>
            <a:lvl1pPr algn="ctr" defTabSz="4806481" fontAlgn="auto">
              <a:spcBef>
                <a:spcPts val="0"/>
              </a:spcBef>
              <a:spcAft>
                <a:spcPts val="0"/>
              </a:spcAft>
              <a:defRPr sz="63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2909418" y="29664201"/>
            <a:ext cx="4203439" cy="1703917"/>
          </a:xfrm>
          <a:prstGeom prst="rect">
            <a:avLst/>
          </a:prstGeom>
        </p:spPr>
        <p:txBody>
          <a:bodyPr vert="horz" lIns="480648" tIns="240324" rIns="480648" bIns="240324" rtlCol="0" anchor="ctr"/>
          <a:lstStyle>
            <a:lvl1pPr algn="r" defTabSz="4806481" fontAlgn="auto">
              <a:spcBef>
                <a:spcPts val="0"/>
              </a:spcBef>
              <a:spcAft>
                <a:spcPts val="0"/>
              </a:spcAft>
              <a:defRPr sz="6300">
                <a:solidFill>
                  <a:schemeClr val="tx1">
                    <a:tint val="75000"/>
                  </a:schemeClr>
                </a:solidFill>
                <a:latin typeface="+mn-lt"/>
                <a:cs typeface="+mn-cs"/>
              </a:defRPr>
            </a:lvl1pPr>
          </a:lstStyle>
          <a:p>
            <a:pPr>
              <a:defRPr/>
            </a:pPr>
            <a:fld id="{5F54E88C-3016-4BEC-9601-B513329F9CA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5363" rtl="0" eaLnBrk="0" fontAlgn="base" hangingPunct="0">
        <a:spcBef>
          <a:spcPct val="0"/>
        </a:spcBef>
        <a:spcAft>
          <a:spcPct val="0"/>
        </a:spcAft>
        <a:defRPr sz="23100" kern="1200">
          <a:solidFill>
            <a:schemeClr val="tx1"/>
          </a:solidFill>
          <a:latin typeface="+mj-lt"/>
          <a:ea typeface="+mj-ea"/>
          <a:cs typeface="+mj-cs"/>
        </a:defRPr>
      </a:lvl1pPr>
      <a:lvl2pPr algn="ctr" defTabSz="4805363" rtl="0" eaLnBrk="0" fontAlgn="base" hangingPunct="0">
        <a:spcBef>
          <a:spcPct val="0"/>
        </a:spcBef>
        <a:spcAft>
          <a:spcPct val="0"/>
        </a:spcAft>
        <a:defRPr sz="23100">
          <a:solidFill>
            <a:schemeClr val="tx1"/>
          </a:solidFill>
          <a:latin typeface="Calibri" pitchFamily="34" charset="0"/>
        </a:defRPr>
      </a:lvl2pPr>
      <a:lvl3pPr algn="ctr" defTabSz="4805363" rtl="0" eaLnBrk="0" fontAlgn="base" hangingPunct="0">
        <a:spcBef>
          <a:spcPct val="0"/>
        </a:spcBef>
        <a:spcAft>
          <a:spcPct val="0"/>
        </a:spcAft>
        <a:defRPr sz="23100">
          <a:solidFill>
            <a:schemeClr val="tx1"/>
          </a:solidFill>
          <a:latin typeface="Calibri" pitchFamily="34" charset="0"/>
        </a:defRPr>
      </a:lvl3pPr>
      <a:lvl4pPr algn="ctr" defTabSz="4805363" rtl="0" eaLnBrk="0" fontAlgn="base" hangingPunct="0">
        <a:spcBef>
          <a:spcPct val="0"/>
        </a:spcBef>
        <a:spcAft>
          <a:spcPct val="0"/>
        </a:spcAft>
        <a:defRPr sz="23100">
          <a:solidFill>
            <a:schemeClr val="tx1"/>
          </a:solidFill>
          <a:latin typeface="Calibri" pitchFamily="34" charset="0"/>
        </a:defRPr>
      </a:lvl4pPr>
      <a:lvl5pPr algn="ctr" defTabSz="4805363" rtl="0" eaLnBrk="0" fontAlgn="base" hangingPunct="0">
        <a:spcBef>
          <a:spcPct val="0"/>
        </a:spcBef>
        <a:spcAft>
          <a:spcPct val="0"/>
        </a:spcAft>
        <a:defRPr sz="23100">
          <a:solidFill>
            <a:schemeClr val="tx1"/>
          </a:solidFill>
          <a:latin typeface="Calibri" pitchFamily="34" charset="0"/>
        </a:defRPr>
      </a:lvl5pPr>
      <a:lvl6pPr marL="457200" algn="ctr" defTabSz="4805363" rtl="0" fontAlgn="base">
        <a:spcBef>
          <a:spcPct val="0"/>
        </a:spcBef>
        <a:spcAft>
          <a:spcPct val="0"/>
        </a:spcAft>
        <a:defRPr sz="23100">
          <a:solidFill>
            <a:schemeClr val="tx1"/>
          </a:solidFill>
          <a:latin typeface="Calibri" pitchFamily="34" charset="0"/>
        </a:defRPr>
      </a:lvl6pPr>
      <a:lvl7pPr marL="914400" algn="ctr" defTabSz="4805363" rtl="0" fontAlgn="base">
        <a:spcBef>
          <a:spcPct val="0"/>
        </a:spcBef>
        <a:spcAft>
          <a:spcPct val="0"/>
        </a:spcAft>
        <a:defRPr sz="23100">
          <a:solidFill>
            <a:schemeClr val="tx1"/>
          </a:solidFill>
          <a:latin typeface="Calibri" pitchFamily="34" charset="0"/>
        </a:defRPr>
      </a:lvl7pPr>
      <a:lvl8pPr marL="1371600" algn="ctr" defTabSz="4805363" rtl="0" fontAlgn="base">
        <a:spcBef>
          <a:spcPct val="0"/>
        </a:spcBef>
        <a:spcAft>
          <a:spcPct val="0"/>
        </a:spcAft>
        <a:defRPr sz="23100">
          <a:solidFill>
            <a:schemeClr val="tx1"/>
          </a:solidFill>
          <a:latin typeface="Calibri" pitchFamily="34" charset="0"/>
        </a:defRPr>
      </a:lvl8pPr>
      <a:lvl9pPr marL="1828800" algn="ctr" defTabSz="4805363" rtl="0" fontAlgn="base">
        <a:spcBef>
          <a:spcPct val="0"/>
        </a:spcBef>
        <a:spcAft>
          <a:spcPct val="0"/>
        </a:spcAft>
        <a:defRPr sz="23100">
          <a:solidFill>
            <a:schemeClr val="tx1"/>
          </a:solidFill>
          <a:latin typeface="Calibri" pitchFamily="34" charset="0"/>
        </a:defRPr>
      </a:lvl9pPr>
    </p:titleStyle>
    <p:bodyStyle>
      <a:lvl1pPr marL="1801813" indent="-1801813" algn="l" defTabSz="4805363" rtl="0" eaLnBrk="0" fontAlgn="base" hangingPunct="0">
        <a:spcBef>
          <a:spcPct val="20000"/>
        </a:spcBef>
        <a:spcAft>
          <a:spcPct val="0"/>
        </a:spcAft>
        <a:buFont typeface="Arial" charset="0"/>
        <a:buChar char="•"/>
        <a:defRPr sz="16800" kern="1200">
          <a:solidFill>
            <a:schemeClr val="tx1"/>
          </a:solidFill>
          <a:latin typeface="+mn-lt"/>
          <a:ea typeface="+mn-ea"/>
          <a:cs typeface="+mn-cs"/>
        </a:defRPr>
      </a:lvl1pPr>
      <a:lvl2pPr marL="3905250" indent="-1501775" algn="l" defTabSz="4805363" rtl="0" eaLnBrk="0" fontAlgn="base" hangingPunct="0">
        <a:spcBef>
          <a:spcPct val="20000"/>
        </a:spcBef>
        <a:spcAft>
          <a:spcPct val="0"/>
        </a:spcAft>
        <a:buFont typeface="Arial" charset="0"/>
        <a:buChar char="–"/>
        <a:defRPr sz="14700" kern="1200">
          <a:solidFill>
            <a:schemeClr val="tx1"/>
          </a:solidFill>
          <a:latin typeface="+mn-lt"/>
          <a:ea typeface="+mn-ea"/>
          <a:cs typeface="+mn-cs"/>
        </a:defRPr>
      </a:lvl2pPr>
      <a:lvl3pPr marL="6007100" indent="-1200150" algn="l" defTabSz="4805363" rtl="0" eaLnBrk="0" fontAlgn="base" hangingPunct="0">
        <a:spcBef>
          <a:spcPct val="20000"/>
        </a:spcBef>
        <a:spcAft>
          <a:spcPct val="0"/>
        </a:spcAft>
        <a:buFont typeface="Arial" charset="0"/>
        <a:buChar char="•"/>
        <a:defRPr sz="12600" kern="1200">
          <a:solidFill>
            <a:schemeClr val="tx1"/>
          </a:solidFill>
          <a:latin typeface="+mn-lt"/>
          <a:ea typeface="+mn-ea"/>
          <a:cs typeface="+mn-cs"/>
        </a:defRPr>
      </a:lvl3pPr>
      <a:lvl4pPr marL="8410575" indent="-1200150" algn="l" defTabSz="4805363" rtl="0" eaLnBrk="0" fontAlgn="base" hangingPunct="0">
        <a:spcBef>
          <a:spcPct val="20000"/>
        </a:spcBef>
        <a:spcAft>
          <a:spcPct val="0"/>
        </a:spcAft>
        <a:buFont typeface="Arial" charset="0"/>
        <a:buChar char="–"/>
        <a:defRPr sz="10500" kern="1200">
          <a:solidFill>
            <a:schemeClr val="tx1"/>
          </a:solidFill>
          <a:latin typeface="+mn-lt"/>
          <a:ea typeface="+mn-ea"/>
          <a:cs typeface="+mn-cs"/>
        </a:defRPr>
      </a:lvl4pPr>
      <a:lvl5pPr marL="10814050" indent="-1200150" algn="l" defTabSz="4805363" rtl="0" eaLnBrk="0" fontAlgn="base" hangingPunct="0">
        <a:spcBef>
          <a:spcPct val="20000"/>
        </a:spcBef>
        <a:spcAft>
          <a:spcPct val="0"/>
        </a:spcAft>
        <a:buFont typeface="Arial" charset="0"/>
        <a:buChar char="»"/>
        <a:defRPr sz="10500" kern="1200">
          <a:solidFill>
            <a:schemeClr val="tx1"/>
          </a:solidFill>
          <a:latin typeface="+mn-lt"/>
          <a:ea typeface="+mn-ea"/>
          <a:cs typeface="+mn-cs"/>
        </a:defRPr>
      </a:lvl5pPr>
      <a:lvl6pPr marL="13217825" indent="-1201621" algn="l" defTabSz="4806481"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1066" indent="-1201621" algn="l" defTabSz="4806481"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4307" indent="-1201621" algn="l" defTabSz="4806481"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27547" indent="-1201621" algn="l" defTabSz="4806481"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6481" rtl="0" eaLnBrk="1" latinLnBrk="0" hangingPunct="1">
        <a:defRPr sz="9500" kern="1200">
          <a:solidFill>
            <a:schemeClr val="tx1"/>
          </a:solidFill>
          <a:latin typeface="+mn-lt"/>
          <a:ea typeface="+mn-ea"/>
          <a:cs typeface="+mn-cs"/>
        </a:defRPr>
      </a:lvl1pPr>
      <a:lvl2pPr marL="2403241" algn="l" defTabSz="4806481" rtl="0" eaLnBrk="1" latinLnBrk="0" hangingPunct="1">
        <a:defRPr sz="9500" kern="1200">
          <a:solidFill>
            <a:schemeClr val="tx1"/>
          </a:solidFill>
          <a:latin typeface="+mn-lt"/>
          <a:ea typeface="+mn-ea"/>
          <a:cs typeface="+mn-cs"/>
        </a:defRPr>
      </a:lvl2pPr>
      <a:lvl3pPr marL="4806481" algn="l" defTabSz="4806481" rtl="0" eaLnBrk="1" latinLnBrk="0" hangingPunct="1">
        <a:defRPr sz="9500" kern="1200">
          <a:solidFill>
            <a:schemeClr val="tx1"/>
          </a:solidFill>
          <a:latin typeface="+mn-lt"/>
          <a:ea typeface="+mn-ea"/>
          <a:cs typeface="+mn-cs"/>
        </a:defRPr>
      </a:lvl3pPr>
      <a:lvl4pPr marL="7209722" algn="l" defTabSz="4806481" rtl="0" eaLnBrk="1" latinLnBrk="0" hangingPunct="1">
        <a:defRPr sz="9500" kern="1200">
          <a:solidFill>
            <a:schemeClr val="tx1"/>
          </a:solidFill>
          <a:latin typeface="+mn-lt"/>
          <a:ea typeface="+mn-ea"/>
          <a:cs typeface="+mn-cs"/>
        </a:defRPr>
      </a:lvl4pPr>
      <a:lvl5pPr marL="9612963" algn="l" defTabSz="4806481" rtl="0" eaLnBrk="1" latinLnBrk="0" hangingPunct="1">
        <a:defRPr sz="9500" kern="1200">
          <a:solidFill>
            <a:schemeClr val="tx1"/>
          </a:solidFill>
          <a:latin typeface="+mn-lt"/>
          <a:ea typeface="+mn-ea"/>
          <a:cs typeface="+mn-cs"/>
        </a:defRPr>
      </a:lvl5pPr>
      <a:lvl6pPr marL="12016205" algn="l" defTabSz="4806481" rtl="0" eaLnBrk="1" latinLnBrk="0" hangingPunct="1">
        <a:defRPr sz="9500" kern="1200">
          <a:solidFill>
            <a:schemeClr val="tx1"/>
          </a:solidFill>
          <a:latin typeface="+mn-lt"/>
          <a:ea typeface="+mn-ea"/>
          <a:cs typeface="+mn-cs"/>
        </a:defRPr>
      </a:lvl6pPr>
      <a:lvl7pPr marL="14419445" algn="l" defTabSz="4806481" rtl="0" eaLnBrk="1" latinLnBrk="0" hangingPunct="1">
        <a:defRPr sz="9500" kern="1200">
          <a:solidFill>
            <a:schemeClr val="tx1"/>
          </a:solidFill>
          <a:latin typeface="+mn-lt"/>
          <a:ea typeface="+mn-ea"/>
          <a:cs typeface="+mn-cs"/>
        </a:defRPr>
      </a:lvl7pPr>
      <a:lvl8pPr marL="16822686" algn="l" defTabSz="4806481" rtl="0" eaLnBrk="1" latinLnBrk="0" hangingPunct="1">
        <a:defRPr sz="9500" kern="1200">
          <a:solidFill>
            <a:schemeClr val="tx1"/>
          </a:solidFill>
          <a:latin typeface="+mn-lt"/>
          <a:ea typeface="+mn-ea"/>
          <a:cs typeface="+mn-cs"/>
        </a:defRPr>
      </a:lvl8pPr>
      <a:lvl9pPr marL="19225927" algn="l" defTabSz="4806481"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cs.cmu.edu/~listen" TargetMode="External"/><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Picture 11" descr="D:\listen\Documentation\Talks\nsf01.gif"/>
          <p:cNvPicPr>
            <a:picLocks noChangeAspect="1" noChangeArrowheads="1" noCrop="1"/>
          </p:cNvPicPr>
          <p:nvPr/>
        </p:nvPicPr>
        <p:blipFill>
          <a:blip r:embed="rId3"/>
          <a:srcRect/>
          <a:stretch>
            <a:fillRect/>
          </a:stretch>
        </p:blipFill>
        <p:spPr bwMode="auto">
          <a:xfrm>
            <a:off x="153316" y="30404203"/>
            <a:ext cx="1596571" cy="1186138"/>
          </a:xfrm>
          <a:prstGeom prst="rect">
            <a:avLst/>
          </a:prstGeom>
          <a:noFill/>
        </p:spPr>
      </p:pic>
      <p:sp>
        <p:nvSpPr>
          <p:cNvPr id="48" name="Round Same Side Corner Rectangle 47"/>
          <p:cNvSpPr/>
          <p:nvPr/>
        </p:nvSpPr>
        <p:spPr>
          <a:xfrm>
            <a:off x="674886" y="22593300"/>
            <a:ext cx="8055429" cy="7837714"/>
          </a:xfrm>
          <a:prstGeom prst="round2Same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 Same Side Corner Rectangle 45"/>
          <p:cNvSpPr/>
          <p:nvPr/>
        </p:nvSpPr>
        <p:spPr>
          <a:xfrm>
            <a:off x="9245913" y="22593300"/>
            <a:ext cx="8055429" cy="7837714"/>
          </a:xfrm>
          <a:prstGeom prst="round2Same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9"/>
          <p:cNvSpPr txBox="1">
            <a:spLocks noChangeArrowheads="1"/>
          </p:cNvSpPr>
          <p:nvPr/>
        </p:nvSpPr>
        <p:spPr bwMode="auto">
          <a:xfrm>
            <a:off x="2351297" y="259292"/>
            <a:ext cx="14102679" cy="2800767"/>
          </a:xfrm>
          <a:prstGeom prst="rect">
            <a:avLst/>
          </a:prstGeom>
          <a:noFill/>
          <a:ln w="9525">
            <a:noFill/>
            <a:miter lim="800000"/>
            <a:headEnd/>
            <a:tailEnd/>
          </a:ln>
        </p:spPr>
        <p:txBody>
          <a:bodyPr wrap="square" anchor="b" anchorCtr="0">
            <a:spAutoFit/>
          </a:bodyPr>
          <a:lstStyle>
            <a:defPPr>
              <a:defRPr lang="en-US"/>
            </a:defPPr>
            <a:lvl1pPr algn="l" defTabSz="4805363" rtl="0" fontAlgn="base">
              <a:spcBef>
                <a:spcPct val="0"/>
              </a:spcBef>
              <a:spcAft>
                <a:spcPct val="0"/>
              </a:spcAft>
              <a:defRPr sz="9500" kern="1200">
                <a:solidFill>
                  <a:schemeClr val="tx1"/>
                </a:solidFill>
                <a:latin typeface="Arial" charset="0"/>
                <a:ea typeface="+mn-ea"/>
                <a:cs typeface="Arial" charset="0"/>
              </a:defRPr>
            </a:lvl1pPr>
            <a:lvl2pPr marL="2401888" indent="-1944688" algn="l" defTabSz="4805363" rtl="0" fontAlgn="base">
              <a:spcBef>
                <a:spcPct val="0"/>
              </a:spcBef>
              <a:spcAft>
                <a:spcPct val="0"/>
              </a:spcAft>
              <a:defRPr sz="9500" kern="1200">
                <a:solidFill>
                  <a:schemeClr val="tx1"/>
                </a:solidFill>
                <a:latin typeface="Arial" charset="0"/>
                <a:ea typeface="+mn-ea"/>
                <a:cs typeface="Arial" charset="0"/>
              </a:defRPr>
            </a:lvl2pPr>
            <a:lvl3pPr marL="4805363" indent="-3890963" algn="l" defTabSz="4805363" rtl="0" fontAlgn="base">
              <a:spcBef>
                <a:spcPct val="0"/>
              </a:spcBef>
              <a:spcAft>
                <a:spcPct val="0"/>
              </a:spcAft>
              <a:defRPr sz="9500" kern="1200">
                <a:solidFill>
                  <a:schemeClr val="tx1"/>
                </a:solidFill>
                <a:latin typeface="Arial" charset="0"/>
                <a:ea typeface="+mn-ea"/>
                <a:cs typeface="Arial" charset="0"/>
              </a:defRPr>
            </a:lvl3pPr>
            <a:lvl4pPr marL="7208838" indent="-5837238" algn="l" defTabSz="4805363" rtl="0" fontAlgn="base">
              <a:spcBef>
                <a:spcPct val="0"/>
              </a:spcBef>
              <a:spcAft>
                <a:spcPct val="0"/>
              </a:spcAft>
              <a:defRPr sz="9500" kern="1200">
                <a:solidFill>
                  <a:schemeClr val="tx1"/>
                </a:solidFill>
                <a:latin typeface="Arial" charset="0"/>
                <a:ea typeface="+mn-ea"/>
                <a:cs typeface="Arial" charset="0"/>
              </a:defRPr>
            </a:lvl4pPr>
            <a:lvl5pPr marL="9612313" indent="-7783513" algn="l" defTabSz="4805363" rtl="0" fontAlgn="base">
              <a:spcBef>
                <a:spcPct val="0"/>
              </a:spcBef>
              <a:spcAft>
                <a:spcPct val="0"/>
              </a:spcAft>
              <a:defRPr sz="9500" kern="1200">
                <a:solidFill>
                  <a:schemeClr val="tx1"/>
                </a:solidFill>
                <a:latin typeface="Arial" charset="0"/>
                <a:ea typeface="+mn-ea"/>
                <a:cs typeface="Arial" charset="0"/>
              </a:defRPr>
            </a:lvl5pPr>
            <a:lvl6pPr marL="2286000" algn="l" defTabSz="914400" rtl="0" eaLnBrk="1" latinLnBrk="0" hangingPunct="1">
              <a:defRPr sz="9500" kern="1200">
                <a:solidFill>
                  <a:schemeClr val="tx1"/>
                </a:solidFill>
                <a:latin typeface="Arial" charset="0"/>
                <a:ea typeface="+mn-ea"/>
                <a:cs typeface="Arial" charset="0"/>
              </a:defRPr>
            </a:lvl6pPr>
            <a:lvl7pPr marL="2743200" algn="l" defTabSz="914400" rtl="0" eaLnBrk="1" latinLnBrk="0" hangingPunct="1">
              <a:defRPr sz="9500" kern="1200">
                <a:solidFill>
                  <a:schemeClr val="tx1"/>
                </a:solidFill>
                <a:latin typeface="Arial" charset="0"/>
                <a:ea typeface="+mn-ea"/>
                <a:cs typeface="Arial" charset="0"/>
              </a:defRPr>
            </a:lvl7pPr>
            <a:lvl8pPr marL="3200400" algn="l" defTabSz="914400" rtl="0" eaLnBrk="1" latinLnBrk="0" hangingPunct="1">
              <a:defRPr sz="9500" kern="1200">
                <a:solidFill>
                  <a:schemeClr val="tx1"/>
                </a:solidFill>
                <a:latin typeface="Arial" charset="0"/>
                <a:ea typeface="+mn-ea"/>
                <a:cs typeface="Arial" charset="0"/>
              </a:defRPr>
            </a:lvl8pPr>
            <a:lvl9pPr marL="3657600" algn="l" defTabSz="914400" rtl="0" eaLnBrk="1" latinLnBrk="0" hangingPunct="1">
              <a:defRPr sz="9500" kern="1200">
                <a:solidFill>
                  <a:schemeClr val="tx1"/>
                </a:solidFill>
                <a:latin typeface="Arial" charset="0"/>
                <a:ea typeface="+mn-ea"/>
                <a:cs typeface="Arial" charset="0"/>
              </a:defRPr>
            </a:lvl9pPr>
          </a:lstStyle>
          <a:p>
            <a:pPr algn="ctr"/>
            <a:r>
              <a:rPr lang="en-US" sz="8800" b="1" dirty="0" smtClean="0">
                <a:latin typeface="+mj-lt"/>
              </a:rPr>
              <a:t>Why, What, and How to Log?</a:t>
            </a:r>
          </a:p>
          <a:p>
            <a:pPr algn="ctr"/>
            <a:r>
              <a:rPr lang="en-US" sz="8800" b="1" dirty="0" smtClean="0">
                <a:latin typeface="+mj-lt"/>
              </a:rPr>
              <a:t>Lessons from LISTEN</a:t>
            </a:r>
          </a:p>
        </p:txBody>
      </p:sp>
      <p:sp>
        <p:nvSpPr>
          <p:cNvPr id="113" name="TextBox 112"/>
          <p:cNvSpPr txBox="1"/>
          <p:nvPr/>
        </p:nvSpPr>
        <p:spPr>
          <a:xfrm>
            <a:off x="192451" y="444502"/>
            <a:ext cx="2176676" cy="1077218"/>
          </a:xfrm>
          <a:prstGeom prst="rect">
            <a:avLst/>
          </a:prstGeom>
          <a:noFill/>
        </p:spPr>
        <p:txBody>
          <a:bodyPr wrap="square" rtlCol="0">
            <a:spAutoFit/>
          </a:bodyPr>
          <a:lstStyle/>
          <a:p>
            <a:r>
              <a:rPr lang="en-US" sz="3200" dirty="0" smtClean="0">
                <a:solidFill>
                  <a:srgbClr val="C00000"/>
                </a:solidFill>
                <a:latin typeface="Times New Roman" pitchFamily="18" charset="0"/>
                <a:cs typeface="Times New Roman" pitchFamily="18" charset="0"/>
              </a:rPr>
              <a:t>Carnegie Mellon</a:t>
            </a:r>
            <a:endParaRPr lang="en-US" sz="3200" dirty="0">
              <a:solidFill>
                <a:srgbClr val="C00000"/>
              </a:solidFill>
              <a:latin typeface="Times New Roman" pitchFamily="18" charset="0"/>
              <a:cs typeface="Times New Roman" pitchFamily="18" charset="0"/>
            </a:endParaRPr>
          </a:p>
        </p:txBody>
      </p:sp>
      <p:sp>
        <p:nvSpPr>
          <p:cNvPr id="70" name="Rectangle 69"/>
          <p:cNvSpPr/>
          <p:nvPr/>
        </p:nvSpPr>
        <p:spPr>
          <a:xfrm>
            <a:off x="1971120" y="31147656"/>
            <a:ext cx="16154399" cy="738664"/>
          </a:xfrm>
          <a:prstGeom prst="rect">
            <a:avLst/>
          </a:prstGeom>
        </p:spPr>
        <p:txBody>
          <a:bodyPr wrap="square" anchor="b">
            <a:spAutoFit/>
          </a:bodyPr>
          <a:lstStyle/>
          <a:p>
            <a:r>
              <a:rPr lang="en-US" sz="1400" dirty="0" smtClean="0"/>
              <a:t>This work was supported in part by the National Science Foundation under ITR/IERI Grant No. REC-0326153 and in part by the Institute of Education Sciences, U.S. Department of Education, through Grants R305B070458, R305A080157, and R305A080628 to Carnegie Mellon University. The opinions expressed are those of the authors and do not necessarily represent the views of the Institute, the U.S. Department of Education, or the National Science Foundation.  We thank the educators, students, and members of Project LISTEN who have helped generate, log, and analyze our data.</a:t>
            </a:r>
            <a:endParaRPr lang="en-US" sz="1400" dirty="0"/>
          </a:p>
        </p:txBody>
      </p:sp>
      <p:sp>
        <p:nvSpPr>
          <p:cNvPr id="1028" name="Rectangle 4"/>
          <p:cNvSpPr>
            <a:spLocks noChangeArrowheads="1"/>
          </p:cNvSpPr>
          <p:nvPr/>
        </p:nvSpPr>
        <p:spPr bwMode="auto">
          <a:xfrm>
            <a:off x="1" y="0"/>
            <a:ext cx="184731" cy="155427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 name="Subtitle 91"/>
          <p:cNvSpPr>
            <a:spLocks noGrp="1"/>
          </p:cNvSpPr>
          <p:nvPr>
            <p:ph type="subTitle" idx="1"/>
          </p:nvPr>
        </p:nvSpPr>
        <p:spPr>
          <a:xfrm>
            <a:off x="1271146" y="23091491"/>
            <a:ext cx="6862909" cy="7583714"/>
          </a:xfrm>
        </p:spPr>
        <p:txBody>
          <a:bodyPr numCol="1"/>
          <a:lstStyle/>
          <a:p>
            <a:pPr marL="871538" marR="0" indent="-871538" algn="l" defTabSz="4805363" rtl="0" eaLnBrk="0" fontAlgn="base" latinLnBrk="0" hangingPunct="0">
              <a:lnSpc>
                <a:spcPct val="100000"/>
              </a:lnSpc>
              <a:spcBef>
                <a:spcPct val="20000"/>
              </a:spcBef>
              <a:spcAft>
                <a:spcPct val="0"/>
              </a:spcAft>
              <a:buClrTx/>
              <a:buSzTx/>
              <a:buFont typeface="+mj-lt"/>
              <a:buAutoNum type="romanUcPeriod"/>
              <a:tabLst/>
              <a:defRPr/>
            </a:pPr>
            <a:r>
              <a:rPr lang="en-US" sz="4400" b="1" i="1" kern="1200" dirty="0" smtClean="0">
                <a:solidFill>
                  <a:schemeClr val="tx1"/>
                </a:solidFill>
                <a:latin typeface="+mn-lt"/>
                <a:ea typeface="+mn-ea"/>
                <a:cs typeface="+mn-cs"/>
              </a:rPr>
              <a:t>Thou </a:t>
            </a:r>
            <a:r>
              <a:rPr lang="en-US" sz="4400" b="1" i="1" kern="1200" dirty="0" err="1" smtClean="0">
                <a:solidFill>
                  <a:schemeClr val="tx1"/>
                </a:solidFill>
                <a:latin typeface="+mn-lt"/>
                <a:ea typeface="+mn-ea"/>
                <a:cs typeface="+mn-cs"/>
              </a:rPr>
              <a:t>shalt</a:t>
            </a:r>
            <a:r>
              <a:rPr lang="en-US" sz="4400" b="1" i="1" kern="1200" dirty="0" smtClean="0">
                <a:solidFill>
                  <a:schemeClr val="tx1"/>
                </a:solidFill>
                <a:latin typeface="+mn-lt"/>
                <a:ea typeface="+mn-ea"/>
                <a:cs typeface="+mn-cs"/>
              </a:rPr>
              <a:t> not file;  log to a database.</a:t>
            </a:r>
          </a:p>
          <a:p>
            <a:pPr marL="871538" marR="0" indent="-871538" algn="l" defTabSz="4805363" rtl="0" eaLnBrk="0" fontAlgn="base" latinLnBrk="0" hangingPunct="0">
              <a:lnSpc>
                <a:spcPct val="100000"/>
              </a:lnSpc>
              <a:spcBef>
                <a:spcPct val="20000"/>
              </a:spcBef>
              <a:spcAft>
                <a:spcPct val="0"/>
              </a:spcAft>
              <a:buClrTx/>
              <a:buSzTx/>
              <a:buFont typeface="+mj-lt"/>
              <a:buAutoNum type="romanUcPeriod"/>
              <a:tabLst/>
              <a:defRPr/>
            </a:pPr>
            <a:r>
              <a:rPr lang="en-US" sz="4400" b="1" i="1" kern="1200" dirty="0" smtClean="0">
                <a:solidFill>
                  <a:schemeClr val="tx1"/>
                </a:solidFill>
                <a:latin typeface="+mn-lt"/>
                <a:ea typeface="+mn-ea"/>
                <a:cs typeface="+mn-cs"/>
              </a:rPr>
              <a:t>Log user, computer, and start </a:t>
            </a:r>
            <a:r>
              <a:rPr lang="en-US" sz="4400" b="1" i="1" dirty="0" smtClean="0">
                <a:solidFill>
                  <a:schemeClr val="tx1"/>
                </a:solidFill>
              </a:rPr>
              <a:t>time.</a:t>
            </a:r>
            <a:endParaRPr lang="en-US" sz="4400" b="1" i="1" kern="1200" dirty="0" smtClean="0">
              <a:solidFill>
                <a:schemeClr val="tx1"/>
              </a:solidFill>
              <a:latin typeface="+mn-lt"/>
              <a:ea typeface="+mn-ea"/>
              <a:cs typeface="+mn-cs"/>
            </a:endParaRPr>
          </a:p>
          <a:p>
            <a:pPr marL="871538" marR="0" indent="-871538" algn="l" defTabSz="4805363" rtl="0" eaLnBrk="0" fontAlgn="base" latinLnBrk="0" hangingPunct="0">
              <a:lnSpc>
                <a:spcPct val="100000"/>
              </a:lnSpc>
              <a:spcBef>
                <a:spcPct val="20000"/>
              </a:spcBef>
              <a:spcAft>
                <a:spcPct val="0"/>
              </a:spcAft>
              <a:buClrTx/>
              <a:buSzTx/>
              <a:buFont typeface="+mj-lt"/>
              <a:buAutoNum type="romanUcPeriod"/>
              <a:tabLst/>
              <a:defRPr/>
            </a:pPr>
            <a:r>
              <a:rPr lang="en-US" sz="4400" b="1" i="1" kern="1200" dirty="0" smtClean="0">
                <a:solidFill>
                  <a:schemeClr val="tx1"/>
                </a:solidFill>
                <a:latin typeface="+mn-lt"/>
                <a:ea typeface="+mn-ea"/>
                <a:cs typeface="+mn-cs"/>
              </a:rPr>
              <a:t>Include end time.</a:t>
            </a:r>
          </a:p>
          <a:p>
            <a:pPr marL="871538" indent="-871538" algn="l">
              <a:buFont typeface="+mj-lt"/>
              <a:buAutoNum type="romanUcPeriod"/>
              <a:defRPr/>
            </a:pPr>
            <a:r>
              <a:rPr lang="en-US" sz="4400" b="1" i="1" dirty="0" smtClean="0">
                <a:solidFill>
                  <a:schemeClr val="tx1"/>
                </a:solidFill>
              </a:rPr>
              <a:t>Index user, computer, and start time.</a:t>
            </a:r>
          </a:p>
          <a:p>
            <a:pPr marL="871538" marR="0" indent="-871538" algn="l" defTabSz="4805363" rtl="0" eaLnBrk="0" fontAlgn="base" latinLnBrk="0" hangingPunct="0">
              <a:lnSpc>
                <a:spcPct val="100000"/>
              </a:lnSpc>
              <a:spcBef>
                <a:spcPct val="20000"/>
              </a:spcBef>
              <a:spcAft>
                <a:spcPct val="0"/>
              </a:spcAft>
              <a:buClrTx/>
              <a:buSzTx/>
              <a:buFont typeface="+mj-lt"/>
              <a:buAutoNum type="romanUcPeriod"/>
              <a:tabLst/>
              <a:defRPr/>
            </a:pPr>
            <a:r>
              <a:rPr lang="en-US" sz="4400" b="1" i="1" kern="1200" dirty="0" smtClean="0">
                <a:solidFill>
                  <a:schemeClr val="tx1"/>
                </a:solidFill>
                <a:latin typeface="+mn-lt"/>
                <a:ea typeface="+mn-ea"/>
                <a:cs typeface="+mn-cs"/>
              </a:rPr>
              <a:t>Index thy parent to keep it handy.</a:t>
            </a:r>
          </a:p>
        </p:txBody>
      </p:sp>
      <p:sp>
        <p:nvSpPr>
          <p:cNvPr id="108" name="Content Placeholder 2"/>
          <p:cNvSpPr txBox="1">
            <a:spLocks/>
          </p:cNvSpPr>
          <p:nvPr/>
        </p:nvSpPr>
        <p:spPr bwMode="auto">
          <a:xfrm>
            <a:off x="8912397" y="23120936"/>
            <a:ext cx="8375478" cy="7554269"/>
          </a:xfrm>
          <a:prstGeom prst="rect">
            <a:avLst/>
          </a:prstGeom>
          <a:noFill/>
          <a:ln w="9525">
            <a:noFill/>
            <a:miter lim="800000"/>
            <a:headEnd/>
            <a:tailEnd/>
          </a:ln>
        </p:spPr>
        <p:txBody>
          <a:bodyPr vert="horz" wrap="square" lIns="480648" tIns="240324" rIns="480648" bIns="240324" numCol="1" anchor="t" anchorCtr="0" compatLnSpc="1">
            <a:prstTxWarp prst="textNoShape">
              <a:avLst/>
            </a:prstTxWarp>
          </a:bodyPr>
          <a:lstStyle/>
          <a:p>
            <a:pPr marL="1371600" lvl="0" indent="-1371600" eaLnBrk="0" hangingPunct="0">
              <a:spcBef>
                <a:spcPct val="20000"/>
              </a:spcBef>
              <a:buFont typeface="+mj-lt"/>
              <a:buAutoNum type="romanUcPeriod" startAt="6"/>
              <a:defRPr/>
            </a:pPr>
            <a:r>
              <a:rPr kumimoji="0" lang="en-US" sz="4400" b="1" i="1" u="none" strike="noStrike" kern="1200" cap="none" spc="0" normalizeH="0" baseline="0" noProof="0" dirty="0" smtClean="0">
                <a:ln>
                  <a:noFill/>
                </a:ln>
                <a:effectLst/>
                <a:uLnTx/>
                <a:uFillTx/>
                <a:latin typeface="+mn-lt"/>
                <a:ea typeface="+mn-ea"/>
                <a:cs typeface="+mn-cs"/>
              </a:rPr>
              <a:t>Design </a:t>
            </a:r>
            <a:r>
              <a:rPr kumimoji="0" lang="en-US" sz="4400" b="1" i="1" u="none" strike="noStrike" kern="1200" cap="none" spc="0" normalizeH="0" baseline="0" noProof="0" dirty="0" smtClean="0">
                <a:ln>
                  <a:noFill/>
                </a:ln>
                <a:effectLst/>
                <a:uLnTx/>
                <a:uFillTx/>
                <a:latin typeface="+mn-lt"/>
                <a:ea typeface="+mn-ea"/>
                <a:cs typeface="+mn-cs"/>
              </a:rPr>
              <a:t>databases </a:t>
            </a:r>
            <a:r>
              <a:rPr lang="en-US" sz="4400" b="1" i="1" dirty="0" smtClean="0">
                <a:latin typeface="+mn-lt"/>
                <a:cs typeface="+mn-cs"/>
              </a:rPr>
              <a:t>t</a:t>
            </a:r>
            <a:r>
              <a:rPr kumimoji="0" lang="en-US" sz="4400" b="1" i="1" u="none" strike="noStrike" kern="1200" cap="none" spc="0" normalizeH="0" baseline="0" noProof="0" dirty="0" smtClean="0">
                <a:ln>
                  <a:noFill/>
                </a:ln>
                <a:effectLst/>
                <a:uLnTx/>
                <a:uFillTx/>
                <a:latin typeface="+mn-lt"/>
                <a:ea typeface="+mn-ea"/>
                <a:cs typeface="+mn-cs"/>
              </a:rPr>
              <a:t>o</a:t>
            </a:r>
            <a:r>
              <a:rPr lang="en-US" sz="4400" b="1" i="1" dirty="0" smtClean="0">
                <a:latin typeface="+mn-lt"/>
                <a:cs typeface="+mn-cs"/>
              </a:rPr>
              <a:t> </a:t>
            </a:r>
            <a:r>
              <a:rPr lang="en-US" sz="4400" b="1" i="1" dirty="0" smtClean="0">
                <a:latin typeface="+mn-lt"/>
                <a:cs typeface="+mn-cs"/>
              </a:rPr>
              <a:t>pool data </a:t>
            </a:r>
            <a:r>
              <a:rPr kumimoji="0" lang="en-US" sz="4400" b="1" i="1" u="none" strike="noStrike" kern="1200" cap="none" spc="0" normalizeH="0" noProof="0" dirty="0" smtClean="0">
                <a:ln>
                  <a:noFill/>
                </a:ln>
                <a:effectLst/>
                <a:uLnTx/>
                <a:uFillTx/>
                <a:latin typeface="+mn-lt"/>
                <a:ea typeface="+mn-ea"/>
                <a:cs typeface="+mn-cs"/>
              </a:rPr>
              <a:t>from several servers</a:t>
            </a:r>
            <a:r>
              <a:rPr kumimoji="0" lang="en-US" sz="4400" b="1" i="1" u="none" strike="noStrike" kern="1200" cap="none" spc="0" normalizeH="0" noProof="0" dirty="0" smtClean="0">
                <a:ln>
                  <a:noFill/>
                </a:ln>
                <a:effectLst/>
                <a:uLnTx/>
                <a:uFillTx/>
                <a:latin typeface="+mn-lt"/>
                <a:ea typeface="+mn-ea"/>
                <a:cs typeface="+mn-cs"/>
              </a:rPr>
              <a:t>.</a:t>
            </a:r>
            <a:r>
              <a:rPr kumimoji="0" lang="en-US" sz="4400" b="1" i="1" u="none" strike="noStrike" kern="1200" cap="none" spc="0" normalizeH="0" baseline="0" noProof="0" dirty="0" smtClean="0">
                <a:ln>
                  <a:noFill/>
                </a:ln>
                <a:effectLst/>
                <a:uLnTx/>
                <a:uFillTx/>
                <a:latin typeface="+mn-lt"/>
                <a:ea typeface="+mn-ea"/>
                <a:cs typeface="+mn-cs"/>
              </a:rPr>
              <a:t> </a:t>
            </a:r>
          </a:p>
          <a:p>
            <a:pPr marL="1371600" lvl="0" indent="-1371600" eaLnBrk="0" hangingPunct="0">
              <a:spcBef>
                <a:spcPct val="20000"/>
              </a:spcBef>
              <a:buFont typeface="+mj-lt"/>
              <a:buAutoNum type="romanUcPeriod" startAt="6"/>
              <a:defRPr/>
            </a:pPr>
            <a:r>
              <a:rPr lang="en-GB" sz="4400" b="1" i="1" dirty="0" smtClean="0">
                <a:latin typeface="+mn-lt"/>
                <a:cs typeface="+mn-cs"/>
              </a:rPr>
              <a:t>Log each year’s data to its own database.</a:t>
            </a:r>
            <a:endParaRPr lang="en-US" sz="4400" b="1" i="1" dirty="0" smtClean="0">
              <a:latin typeface="+mn-lt"/>
              <a:cs typeface="+mn-cs"/>
            </a:endParaRPr>
          </a:p>
          <a:p>
            <a:pPr marL="1371600" indent="-1371600" eaLnBrk="0" hangingPunct="0">
              <a:spcBef>
                <a:spcPct val="20000"/>
              </a:spcBef>
              <a:buFont typeface="+mj-lt"/>
              <a:buAutoNum type="romanUcPeriod" startAt="6"/>
              <a:defRPr/>
            </a:pPr>
            <a:r>
              <a:rPr lang="en-US" sz="4400" b="1" i="1" dirty="0" smtClean="0">
                <a:latin typeface="+mn-lt"/>
                <a:cs typeface="+mn-cs"/>
              </a:rPr>
              <a:t>Log </a:t>
            </a:r>
            <a:r>
              <a:rPr lang="en-US" sz="4400" b="1" i="1" dirty="0" smtClean="0">
                <a:latin typeface="+mn-lt"/>
                <a:cs typeface="+mn-cs"/>
              </a:rPr>
              <a:t>each type of event to its own table.</a:t>
            </a:r>
          </a:p>
          <a:p>
            <a:pPr marL="1371600" marR="0" lvl="0" indent="-1371600" defTabSz="4805363" rtl="0" eaLnBrk="0" fontAlgn="base" latinLnBrk="0" hangingPunct="0">
              <a:lnSpc>
                <a:spcPct val="100000"/>
              </a:lnSpc>
              <a:spcBef>
                <a:spcPct val="20000"/>
              </a:spcBef>
              <a:spcAft>
                <a:spcPct val="0"/>
              </a:spcAft>
              <a:buClrTx/>
              <a:buSzTx/>
              <a:buFont typeface="+mj-lt"/>
              <a:buAutoNum type="romanUcPeriod" startAt="6"/>
              <a:tabLst/>
              <a:defRPr/>
            </a:pPr>
            <a:r>
              <a:rPr kumimoji="0" lang="en-US" sz="4400" b="1" i="1" u="none" strike="noStrike" kern="1200" cap="none" spc="0" normalizeH="0" baseline="0" noProof="0" dirty="0" smtClean="0">
                <a:ln>
                  <a:noFill/>
                </a:ln>
                <a:effectLst/>
                <a:uLnTx/>
                <a:uFillTx/>
                <a:latin typeface="+mn-lt"/>
                <a:ea typeface="+mn-ea"/>
                <a:cs typeface="+mn-cs"/>
              </a:rPr>
              <a:t>Name fields consistently in and across databases.</a:t>
            </a:r>
          </a:p>
          <a:p>
            <a:pPr marL="1371600" marR="0" lvl="0" indent="-1371600" defTabSz="4805363" rtl="0" eaLnBrk="0" fontAlgn="base" latinLnBrk="0" hangingPunct="0">
              <a:lnSpc>
                <a:spcPct val="100000"/>
              </a:lnSpc>
              <a:spcBef>
                <a:spcPct val="20000"/>
              </a:spcBef>
              <a:spcAft>
                <a:spcPct val="0"/>
              </a:spcAft>
              <a:buClrTx/>
              <a:buSzTx/>
              <a:buFont typeface="+mj-lt"/>
              <a:buAutoNum type="romanUcPeriod" startAt="6"/>
              <a:tabLst/>
              <a:defRPr/>
            </a:pPr>
            <a:r>
              <a:rPr kumimoji="0" lang="en-US" sz="4400" b="1" i="1" u="none" strike="noStrike" kern="1200" cap="none" spc="0" normalizeH="0" baseline="0" noProof="0" dirty="0" smtClean="0">
                <a:ln>
                  <a:noFill/>
                </a:ln>
                <a:effectLst/>
                <a:uLnTx/>
                <a:uFillTx/>
                <a:latin typeface="+mn-lt"/>
                <a:ea typeface="+mn-ea"/>
                <a:cs typeface="+mn-cs"/>
              </a:rPr>
              <a:t>Log non-events</a:t>
            </a:r>
            <a:r>
              <a:rPr lang="en-US" sz="4400" b="1" i="1" dirty="0" smtClean="0">
                <a:latin typeface="+mn-lt"/>
                <a:cs typeface="+mn-cs"/>
              </a:rPr>
              <a:t> carefully.</a:t>
            </a:r>
            <a:endParaRPr kumimoji="0" lang="en-US" sz="4400" b="0" i="0" u="none" strike="noStrike" kern="1200" cap="none" spc="0" normalizeH="0" baseline="0" noProof="0" dirty="0">
              <a:ln>
                <a:noFill/>
              </a:ln>
              <a:effectLst/>
              <a:uLnTx/>
              <a:uFillTx/>
              <a:latin typeface="+mn-lt"/>
              <a:ea typeface="+mn-ea"/>
              <a:cs typeface="+mn-cs"/>
            </a:endParaRPr>
          </a:p>
        </p:txBody>
      </p:sp>
      <p:pic>
        <p:nvPicPr>
          <p:cNvPr id="120" name="Picture 1"/>
          <p:cNvPicPr>
            <a:picLocks noChangeAspect="1" noChangeArrowheads="1"/>
          </p:cNvPicPr>
          <p:nvPr/>
        </p:nvPicPr>
        <p:blipFill>
          <a:blip r:embed="rId4"/>
          <a:srcRect/>
          <a:stretch>
            <a:fillRect/>
          </a:stretch>
        </p:blipFill>
        <p:spPr bwMode="auto">
          <a:xfrm>
            <a:off x="153316" y="31442789"/>
            <a:ext cx="1828801" cy="367323"/>
          </a:xfrm>
          <a:prstGeom prst="rect">
            <a:avLst/>
          </a:prstGeom>
          <a:noFill/>
          <a:ln w="9525">
            <a:noFill/>
            <a:miter lim="800000"/>
            <a:headEnd/>
            <a:tailEnd/>
          </a:ln>
          <a:effectLst/>
        </p:spPr>
      </p:pic>
      <p:pic>
        <p:nvPicPr>
          <p:cNvPr id="121" name="Picture 120" descr="F:\Wei_Listen\Documentation\Talks\2009-06-07 IES Research Conference poster\3. Comprehension\4_WhyDidTheCountryMouse_3_large.bmp"/>
          <p:cNvPicPr>
            <a:picLocks noChangeAspect="1" noChangeArrowheads="1"/>
          </p:cNvPicPr>
          <p:nvPr/>
        </p:nvPicPr>
        <p:blipFill>
          <a:blip r:embed="rId5" cstate="print"/>
          <a:srcRect/>
          <a:stretch>
            <a:fillRect/>
          </a:stretch>
        </p:blipFill>
        <p:spPr bwMode="auto">
          <a:xfrm>
            <a:off x="304339" y="6279410"/>
            <a:ext cx="5521097" cy="3976915"/>
          </a:xfrm>
          <a:prstGeom prst="rect">
            <a:avLst/>
          </a:prstGeom>
          <a:solidFill>
            <a:schemeClr val="bg1"/>
          </a:solidFill>
          <a:ln>
            <a:noFill/>
          </a:ln>
        </p:spPr>
      </p:pic>
      <p:sp>
        <p:nvSpPr>
          <p:cNvPr id="123" name="TextBox 122"/>
          <p:cNvSpPr txBox="1"/>
          <p:nvPr/>
        </p:nvSpPr>
        <p:spPr>
          <a:xfrm>
            <a:off x="1117600" y="4987640"/>
            <a:ext cx="3802744" cy="1200329"/>
          </a:xfrm>
          <a:prstGeom prst="rect">
            <a:avLst/>
          </a:prstGeom>
          <a:noFill/>
        </p:spPr>
        <p:txBody>
          <a:bodyPr wrap="square" rtlCol="0">
            <a:spAutoFit/>
          </a:bodyPr>
          <a:lstStyle/>
          <a:p>
            <a:r>
              <a:rPr lang="en-US" sz="7200" dirty="0" smtClean="0"/>
              <a:t>Tutoring</a:t>
            </a:r>
            <a:endParaRPr lang="en-US" sz="7200" dirty="0"/>
          </a:p>
        </p:txBody>
      </p:sp>
      <p:sp>
        <p:nvSpPr>
          <p:cNvPr id="124" name="TextBox 123"/>
          <p:cNvSpPr txBox="1"/>
          <p:nvPr/>
        </p:nvSpPr>
        <p:spPr>
          <a:xfrm>
            <a:off x="6850744" y="4987640"/>
            <a:ext cx="4426858" cy="1200329"/>
          </a:xfrm>
          <a:prstGeom prst="rect">
            <a:avLst/>
          </a:prstGeom>
          <a:noFill/>
        </p:spPr>
        <p:txBody>
          <a:bodyPr wrap="square" rtlCol="0">
            <a:spAutoFit/>
          </a:bodyPr>
          <a:lstStyle/>
          <a:p>
            <a:r>
              <a:rPr lang="en-US" sz="7200" dirty="0" smtClean="0"/>
              <a:t>Reporting</a:t>
            </a:r>
            <a:endParaRPr lang="en-US" sz="7200" dirty="0"/>
          </a:p>
        </p:txBody>
      </p:sp>
      <p:sp>
        <p:nvSpPr>
          <p:cNvPr id="125" name="TextBox 124"/>
          <p:cNvSpPr txBox="1"/>
          <p:nvPr/>
        </p:nvSpPr>
        <p:spPr>
          <a:xfrm>
            <a:off x="12758059" y="4987640"/>
            <a:ext cx="4223657" cy="1200329"/>
          </a:xfrm>
          <a:prstGeom prst="rect">
            <a:avLst/>
          </a:prstGeom>
          <a:noFill/>
        </p:spPr>
        <p:txBody>
          <a:bodyPr wrap="square" rtlCol="0">
            <a:spAutoFit/>
          </a:bodyPr>
          <a:lstStyle/>
          <a:p>
            <a:r>
              <a:rPr lang="en-US" sz="7200" dirty="0" smtClean="0"/>
              <a:t>Browsing</a:t>
            </a:r>
            <a:endParaRPr lang="en-US" sz="7200" dirty="0"/>
          </a:p>
        </p:txBody>
      </p:sp>
      <p:pic>
        <p:nvPicPr>
          <p:cNvPr id="149" name="Picture 148" descr="Student report.PNG"/>
          <p:cNvPicPr>
            <a:picLocks noChangeAspect="1"/>
          </p:cNvPicPr>
          <p:nvPr/>
        </p:nvPicPr>
        <p:blipFill>
          <a:blip r:embed="rId6"/>
          <a:srcRect r="16086"/>
          <a:stretch>
            <a:fillRect/>
          </a:stretch>
        </p:blipFill>
        <p:spPr>
          <a:xfrm>
            <a:off x="5819900" y="6299625"/>
            <a:ext cx="6299532" cy="3964864"/>
          </a:xfrm>
          <a:prstGeom prst="rect">
            <a:avLst/>
          </a:prstGeom>
        </p:spPr>
      </p:pic>
      <p:pic>
        <p:nvPicPr>
          <p:cNvPr id="151" name="Picture 150" descr="Annotations - 3 Annotate a Record dialog - (Vicissitude).PNG"/>
          <p:cNvPicPr>
            <a:picLocks noChangeAspect="1"/>
          </p:cNvPicPr>
          <p:nvPr/>
        </p:nvPicPr>
        <p:blipFill>
          <a:blip r:embed="rId7"/>
          <a:stretch>
            <a:fillRect/>
          </a:stretch>
        </p:blipFill>
        <p:spPr>
          <a:xfrm>
            <a:off x="12191296" y="6267138"/>
            <a:ext cx="5299563" cy="3974672"/>
          </a:xfrm>
          <a:prstGeom prst="rect">
            <a:avLst/>
          </a:prstGeom>
        </p:spPr>
      </p:pic>
      <p:sp>
        <p:nvSpPr>
          <p:cNvPr id="26" name="TextBox 25"/>
          <p:cNvSpPr txBox="1"/>
          <p:nvPr/>
        </p:nvSpPr>
        <p:spPr>
          <a:xfrm>
            <a:off x="0" y="12046578"/>
            <a:ext cx="5473699" cy="9448740"/>
          </a:xfrm>
          <a:prstGeom prst="rect">
            <a:avLst/>
          </a:prstGeom>
          <a:noFill/>
        </p:spPr>
        <p:txBody>
          <a:bodyPr wrap="square" rtlCol="0">
            <a:spAutoFit/>
          </a:bodyPr>
          <a:lstStyle/>
          <a:p>
            <a:pPr marL="304800" indent="-130175"/>
            <a:r>
              <a:rPr lang="en-US" sz="4000" dirty="0" smtClean="0"/>
              <a:t>Environment</a:t>
            </a:r>
          </a:p>
          <a:p>
            <a:endParaRPr lang="en-US" sz="1800" dirty="0" smtClean="0"/>
          </a:p>
          <a:p>
            <a:pPr>
              <a:tabLst>
                <a:tab pos="457200" algn="l"/>
                <a:tab pos="3657600" algn="l"/>
                <a:tab pos="5438775" algn="l"/>
                <a:tab pos="7315200" algn="l"/>
              </a:tabLst>
            </a:pPr>
            <a:r>
              <a:rPr lang="en-US" sz="4000" dirty="0" smtClean="0"/>
              <a:t>	</a:t>
            </a:r>
            <a:r>
              <a:rPr lang="en-US" sz="4000" dirty="0" smtClean="0"/>
              <a:t> Raw </a:t>
            </a:r>
            <a:r>
              <a:rPr lang="en-US" sz="4000" dirty="0" smtClean="0"/>
              <a:t>input</a:t>
            </a:r>
          </a:p>
          <a:p>
            <a:pPr>
              <a:tabLst>
                <a:tab pos="860425" algn="l"/>
                <a:tab pos="3657600" algn="l"/>
                <a:tab pos="5438775" algn="l"/>
                <a:tab pos="7315200" algn="l"/>
              </a:tabLst>
            </a:pPr>
            <a:endParaRPr lang="en-US" sz="4000" dirty="0" smtClean="0"/>
          </a:p>
          <a:p>
            <a:pPr>
              <a:tabLst>
                <a:tab pos="860425" algn="l"/>
                <a:tab pos="3657600" algn="l"/>
                <a:tab pos="5438775" algn="l"/>
                <a:tab pos="7315200" algn="l"/>
              </a:tabLst>
            </a:pPr>
            <a:endParaRPr lang="en-US" sz="2000" dirty="0" smtClean="0"/>
          </a:p>
          <a:p>
            <a:pPr>
              <a:tabLst>
                <a:tab pos="914400" algn="l"/>
                <a:tab pos="3609975" algn="l"/>
              </a:tabLst>
            </a:pPr>
            <a:r>
              <a:rPr lang="en-US" sz="4000" dirty="0" smtClean="0"/>
              <a:t>	Interpreted input</a:t>
            </a:r>
          </a:p>
          <a:p>
            <a:pPr>
              <a:tabLst>
                <a:tab pos="1774825" algn="l"/>
                <a:tab pos="3609975" algn="l"/>
              </a:tabLst>
            </a:pPr>
            <a:endParaRPr lang="en-US" sz="4000" dirty="0" smtClean="0"/>
          </a:p>
          <a:p>
            <a:pPr>
              <a:tabLst>
                <a:tab pos="1774825" algn="l"/>
                <a:tab pos="3609975" algn="l"/>
              </a:tabLst>
            </a:pPr>
            <a:endParaRPr lang="en-US" sz="4000" dirty="0" smtClean="0"/>
          </a:p>
          <a:p>
            <a:pPr>
              <a:tabLst>
                <a:tab pos="1371600" algn="l"/>
                <a:tab pos="5432425" algn="l"/>
              </a:tabLst>
            </a:pPr>
            <a:r>
              <a:rPr lang="en-US" sz="4000" dirty="0" smtClean="0"/>
              <a:t>	Student model</a:t>
            </a:r>
          </a:p>
          <a:p>
            <a:pPr>
              <a:tabLst>
                <a:tab pos="2689225" algn="l"/>
                <a:tab pos="5432425" algn="l"/>
              </a:tabLst>
            </a:pPr>
            <a:endParaRPr lang="en-US" sz="2800" dirty="0" smtClean="0"/>
          </a:p>
          <a:p>
            <a:pPr>
              <a:tabLst>
                <a:tab pos="1828800" algn="l"/>
                <a:tab pos="4518025" algn="l"/>
              </a:tabLst>
            </a:pPr>
            <a:r>
              <a:rPr lang="en-US" sz="4000" dirty="0" smtClean="0"/>
              <a:t>	Tutor decisions</a:t>
            </a:r>
          </a:p>
          <a:p>
            <a:pPr>
              <a:tabLst>
                <a:tab pos="1828800" algn="l"/>
                <a:tab pos="3609975" algn="l"/>
                <a:tab pos="4518025" algn="l"/>
              </a:tabLst>
            </a:pPr>
            <a:endParaRPr lang="en-US" sz="4000" dirty="0" smtClean="0"/>
          </a:p>
          <a:p>
            <a:pPr>
              <a:tabLst>
                <a:tab pos="1828800" algn="l"/>
                <a:tab pos="3609975" algn="l"/>
                <a:tab pos="4518025" algn="l"/>
              </a:tabLst>
            </a:pPr>
            <a:endParaRPr lang="en-US" sz="3200" dirty="0" smtClean="0"/>
          </a:p>
          <a:p>
            <a:pPr>
              <a:tabLst>
                <a:tab pos="860425" algn="l"/>
                <a:tab pos="1435100" algn="l"/>
                <a:tab pos="1778000" algn="l"/>
                <a:tab pos="1828800" algn="l"/>
                <a:tab pos="2286000" algn="l"/>
              </a:tabLst>
            </a:pPr>
            <a:r>
              <a:rPr lang="en-US" sz="4000" dirty="0" smtClean="0"/>
              <a:t>		Events</a:t>
            </a:r>
          </a:p>
          <a:p>
            <a:pPr>
              <a:tabLst>
                <a:tab pos="860425" algn="l"/>
                <a:tab pos="1828800" algn="l"/>
                <a:tab pos="2689225" algn="l"/>
              </a:tabLst>
            </a:pPr>
            <a:endParaRPr lang="en-US" sz="7200" dirty="0" smtClean="0"/>
          </a:p>
          <a:p>
            <a:pPr>
              <a:tabLst>
                <a:tab pos="914400" algn="l"/>
              </a:tabLst>
            </a:pPr>
            <a:r>
              <a:rPr lang="en-US" sz="4000" dirty="0" smtClean="0"/>
              <a:t>	Tutor output</a:t>
            </a:r>
            <a:endParaRPr lang="en-US" sz="4000" dirty="0"/>
          </a:p>
        </p:txBody>
      </p:sp>
      <p:graphicFrame>
        <p:nvGraphicFramePr>
          <p:cNvPr id="23" name="Table 22"/>
          <p:cNvGraphicFramePr>
            <a:graphicFrameLocks noGrp="1"/>
          </p:cNvGraphicFramePr>
          <p:nvPr/>
        </p:nvGraphicFramePr>
        <p:xfrm>
          <a:off x="5702300" y="11771492"/>
          <a:ext cx="11958976" cy="9467930"/>
        </p:xfrm>
        <a:graphic>
          <a:graphicData uri="http://schemas.openxmlformats.org/drawingml/2006/table">
            <a:tbl>
              <a:tblPr firstRow="1" bandRow="1">
                <a:tableStyleId>{5C22544A-7EE6-4342-B048-85BDC9FD1C3A}</a:tableStyleId>
              </a:tblPr>
              <a:tblGrid>
                <a:gridCol w="624711"/>
                <a:gridCol w="1780352"/>
                <a:gridCol w="952500"/>
                <a:gridCol w="1752600"/>
                <a:gridCol w="1205366"/>
                <a:gridCol w="1219200"/>
                <a:gridCol w="1371069"/>
                <a:gridCol w="1357942"/>
                <a:gridCol w="1695236"/>
              </a:tblGrid>
              <a:tr h="222639">
                <a:tc>
                  <a:txBody>
                    <a:bodyPr/>
                    <a:lstStyle/>
                    <a:p>
                      <a:pPr algn="l" fontAlgn="b"/>
                      <a:r>
                        <a:rPr lang="en-US" sz="1100" b="1" i="0" u="none" strike="noStrike" dirty="0">
                          <a:solidFill>
                            <a:srgbClr val="000000"/>
                          </a:solidFill>
                          <a:latin typeface="+mn-lt"/>
                        </a:rPr>
                        <a:t># Rows</a:t>
                      </a:r>
                    </a:p>
                  </a:txBody>
                  <a:tcPr marL="9525" marR="9525" marT="9525" marB="0" anchor="ctr"/>
                </a:tc>
                <a:tc>
                  <a:txBody>
                    <a:bodyPr/>
                    <a:lstStyle/>
                    <a:p>
                      <a:pPr algn="l" fontAlgn="b"/>
                      <a:r>
                        <a:rPr lang="en-US" sz="1100" b="1" i="0" u="none" strike="noStrike" dirty="0">
                          <a:solidFill>
                            <a:srgbClr val="000000"/>
                          </a:solidFill>
                          <a:latin typeface="+mn-lt"/>
                        </a:rPr>
                        <a:t>Table Name</a:t>
                      </a: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967</a:t>
                      </a:r>
                    </a:p>
                  </a:txBody>
                  <a:tcPr marL="9525" marR="9525" marT="9525" marB="0" anchor="ctr"/>
                </a:tc>
                <a:tc>
                  <a:txBody>
                    <a:bodyPr/>
                    <a:lstStyle/>
                    <a:p>
                      <a:pPr algn="l" fontAlgn="t"/>
                      <a:r>
                        <a:rPr lang="en-US" sz="1100" b="1" i="0" u="none" strike="noStrike" dirty="0">
                          <a:solidFill>
                            <a:srgbClr val="000000"/>
                          </a:solidFill>
                          <a:latin typeface="+mn-lt"/>
                        </a:rPr>
                        <a:t>story</a:t>
                      </a:r>
                    </a:p>
                  </a:txBody>
                  <a:tcPr marL="9525" marR="9525" marT="9525" marB="0" anchor="ctr"/>
                </a:tc>
                <a:tc>
                  <a:txBody>
                    <a:bodyPr/>
                    <a:lstStyle/>
                    <a:p>
                      <a:pPr algn="l" fontAlgn="t"/>
                      <a:r>
                        <a:rPr lang="en-US" sz="1100" b="0" i="0" u="none" strike="noStrike" dirty="0">
                          <a:solidFill>
                            <a:srgbClr val="000000"/>
                          </a:solidFill>
                          <a:latin typeface="+mn-lt"/>
                        </a:rPr>
                        <a:t>Title</a:t>
                      </a:r>
                    </a:p>
                  </a:txBody>
                  <a:tcPr marL="9525" marR="9525" marT="9525" marB="0" anchor="ctr"/>
                </a:tc>
                <a:tc>
                  <a:txBody>
                    <a:bodyPr/>
                    <a:lstStyle/>
                    <a:p>
                      <a:pPr algn="l" fontAlgn="t"/>
                      <a:r>
                        <a:rPr lang="en-US" sz="1100" b="0" i="0" u="none" strike="noStrike" dirty="0" err="1">
                          <a:solidFill>
                            <a:srgbClr val="000000"/>
                          </a:solidFill>
                          <a:latin typeface="+mn-lt"/>
                        </a:rPr>
                        <a:t>Story_Level</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a:solidFill>
                            <a:srgbClr val="000000"/>
                          </a:solidFill>
                          <a:latin typeface="+mn-lt"/>
                        </a:rPr>
                        <a:t>Directory</a:t>
                      </a:r>
                    </a:p>
                  </a:txBody>
                  <a:tcPr marL="9525" marR="9525" marT="9525" marB="0" anchor="ctr"/>
                </a:tc>
                <a:tc>
                  <a:txBody>
                    <a:bodyPr/>
                    <a:lstStyle/>
                    <a:p>
                      <a:pPr algn="l" fontAlgn="t"/>
                      <a:r>
                        <a:rPr lang="en-US" sz="1100" b="0" i="0" u="none" strike="noStrike" dirty="0">
                          <a:solidFill>
                            <a:srgbClr val="000000"/>
                          </a:solidFill>
                          <a:latin typeface="+mn-lt"/>
                        </a:rPr>
                        <a:t>Author</a:t>
                      </a:r>
                    </a:p>
                  </a:txBody>
                  <a:tcPr marL="9525" marR="9525" marT="9525" marB="0" anchor="ctr"/>
                </a:tc>
                <a:tc>
                  <a:txBody>
                    <a:bodyPr/>
                    <a:lstStyle/>
                    <a:p>
                      <a:pPr algn="l" fontAlgn="t"/>
                      <a:r>
                        <a:rPr lang="en-US" sz="1100" b="0" i="0" u="none" strike="noStrike" dirty="0" err="1">
                          <a:solidFill>
                            <a:srgbClr val="000000"/>
                          </a:solidFill>
                          <a:latin typeface="+mn-lt"/>
                        </a:rPr>
                        <a:t>Creation_Date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Story_Text</a:t>
                      </a:r>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11</a:t>
                      </a:r>
                    </a:p>
                  </a:txBody>
                  <a:tcPr marL="9525" marR="9525" marT="9525" marB="0" anchor="ctr"/>
                </a:tc>
                <a:tc>
                  <a:txBody>
                    <a:bodyPr/>
                    <a:lstStyle/>
                    <a:p>
                      <a:pPr algn="l" fontAlgn="t"/>
                      <a:r>
                        <a:rPr lang="en-US" sz="1100" b="1" i="0" u="none" strike="noStrike" dirty="0">
                          <a:solidFill>
                            <a:srgbClr val="000000"/>
                          </a:solidFill>
                          <a:latin typeface="+mn-lt"/>
                        </a:rPr>
                        <a:t>school</a:t>
                      </a:r>
                    </a:p>
                  </a:txBody>
                  <a:tcPr marL="9525" marR="9525" marT="9525" marB="0" anchor="ctr"/>
                </a:tc>
                <a:tc>
                  <a:txBody>
                    <a:bodyPr/>
                    <a:lstStyle/>
                    <a:p>
                      <a:pPr algn="l" fontAlgn="t"/>
                      <a:r>
                        <a:rPr lang="en-US" sz="1100" b="0" i="0" u="none" strike="noStrike">
                          <a:solidFill>
                            <a:srgbClr val="000000"/>
                          </a:solidFill>
                          <a:latin typeface="+mn-lt"/>
                        </a:rPr>
                        <a:t>Name</a:t>
                      </a:r>
                    </a:p>
                  </a:txBody>
                  <a:tcPr marL="9525" marR="9525" marT="9525" marB="0" anchor="ctr"/>
                </a:tc>
                <a:tc>
                  <a:txBody>
                    <a:bodyPr/>
                    <a:lstStyle/>
                    <a:p>
                      <a:pPr algn="l" fontAlgn="t"/>
                      <a:r>
                        <a:rPr lang="en-US" sz="1100" b="0" i="0" u="none" strike="noStrike">
                          <a:solidFill>
                            <a:srgbClr val="000000"/>
                          </a:solidFill>
                          <a:latin typeface="+mn-lt"/>
                        </a:rPr>
                        <a:t>Address</a:t>
                      </a:r>
                    </a:p>
                  </a:txBody>
                  <a:tcPr marL="9525" marR="9525" marT="9525" marB="0" anchor="ctr"/>
                </a:tc>
                <a:tc>
                  <a:txBody>
                    <a:bodyPr/>
                    <a:lstStyle/>
                    <a:p>
                      <a:pPr algn="l" fontAlgn="t"/>
                      <a:r>
                        <a:rPr lang="en-US" sz="1100" b="0" i="0" u="none" strike="noStrike">
                          <a:solidFill>
                            <a:srgbClr val="000000"/>
                          </a:solidFill>
                          <a:latin typeface="+mn-lt"/>
                        </a:rPr>
                        <a:t>City</a:t>
                      </a:r>
                    </a:p>
                  </a:txBody>
                  <a:tcPr marL="9525" marR="9525" marT="9525" marB="0" anchor="ctr"/>
                </a:tc>
                <a:tc>
                  <a:txBody>
                    <a:bodyPr/>
                    <a:lstStyle/>
                    <a:p>
                      <a:pPr algn="l" fontAlgn="t"/>
                      <a:r>
                        <a:rPr lang="en-US" sz="1100" b="0" i="0" u="none" strike="noStrike">
                          <a:solidFill>
                            <a:srgbClr val="000000"/>
                          </a:solidFill>
                          <a:latin typeface="+mn-lt"/>
                        </a:rPr>
                        <a:t>Zipcode</a:t>
                      </a:r>
                    </a:p>
                  </a:txBody>
                  <a:tcPr marL="9525" marR="9525" marT="9525" marB="0" anchor="ctr"/>
                </a:tc>
                <a:tc>
                  <a:txBody>
                    <a:bodyPr/>
                    <a:lstStyle/>
                    <a:p>
                      <a:pPr algn="l" fontAlgn="t"/>
                      <a:r>
                        <a:rPr lang="en-US" sz="1100" b="0" i="0" u="none" strike="noStrike">
                          <a:solidFill>
                            <a:srgbClr val="000000"/>
                          </a:solidFill>
                          <a:latin typeface="+mn-lt"/>
                        </a:rPr>
                        <a:t>State</a:t>
                      </a:r>
                    </a:p>
                  </a:txBody>
                  <a:tcPr marL="9525" marR="9525" marT="9525" marB="0" anchor="ctr"/>
                </a:tc>
                <a:tc>
                  <a:txBody>
                    <a:bodyPr/>
                    <a:lstStyle/>
                    <a:p>
                      <a:pPr algn="l" fontAlgn="t"/>
                      <a:r>
                        <a:rPr lang="en-US" sz="1100" b="0" i="0" u="none" strike="noStrike" dirty="0">
                          <a:solidFill>
                            <a:srgbClr val="000000"/>
                          </a:solidFill>
                          <a:latin typeface="+mn-lt"/>
                        </a:rPr>
                        <a:t>Country</a:t>
                      </a:r>
                    </a:p>
                  </a:txBody>
                  <a:tcPr marL="9525" marR="9525" marT="9525" marB="0" anchor="ctr"/>
                </a:tc>
                <a:tc>
                  <a:txBody>
                    <a:bodyPr/>
                    <a:lstStyle/>
                    <a:p>
                      <a:pPr algn="l" fontAlgn="t"/>
                      <a:r>
                        <a:rPr lang="en-US" sz="1100" b="0" i="0" u="none" strike="noStrike" dirty="0">
                          <a:solidFill>
                            <a:srgbClr val="000000"/>
                          </a:solidFill>
                          <a:latin typeface="+mn-lt"/>
                        </a:rPr>
                        <a:t>District</a:t>
                      </a:r>
                    </a:p>
                  </a:txBody>
                  <a:tcPr marL="9525" marR="9525" marT="9525" marB="0" anchor="ctr"/>
                </a:tc>
              </a:tr>
              <a:tr h="222639">
                <a:tc>
                  <a:txBody>
                    <a:bodyPr/>
                    <a:lstStyle/>
                    <a:p>
                      <a:pPr algn="r" fontAlgn="b"/>
                      <a:r>
                        <a:rPr lang="en-US" sz="1100" b="0" i="0" u="none" strike="noStrike" dirty="0">
                          <a:solidFill>
                            <a:srgbClr val="000000"/>
                          </a:solidFill>
                          <a:latin typeface="+mn-lt"/>
                        </a:rPr>
                        <a:t>39</a:t>
                      </a:r>
                    </a:p>
                  </a:txBody>
                  <a:tcPr marL="9525" marR="9525" marT="9525" marB="0" anchor="ctr"/>
                </a:tc>
                <a:tc>
                  <a:txBody>
                    <a:bodyPr/>
                    <a:lstStyle/>
                    <a:p>
                      <a:pPr algn="l" fontAlgn="t"/>
                      <a:r>
                        <a:rPr lang="en-US" sz="1100" b="1" i="0" u="none" strike="noStrike" dirty="0">
                          <a:solidFill>
                            <a:srgbClr val="000000"/>
                          </a:solidFill>
                          <a:latin typeface="+mn-lt"/>
                        </a:rPr>
                        <a:t>class</a:t>
                      </a:r>
                    </a:p>
                  </a:txBody>
                  <a:tcPr marL="9525" marR="9525" marT="9525" marB="0" anchor="ctr"/>
                </a:tc>
                <a:tc>
                  <a:txBody>
                    <a:bodyPr/>
                    <a:lstStyle/>
                    <a:p>
                      <a:pPr algn="l" fontAlgn="t"/>
                      <a:r>
                        <a:rPr lang="en-US" sz="1100" b="0" i="0" u="none" strike="noStrike">
                          <a:solidFill>
                            <a:srgbClr val="000000"/>
                          </a:solidFill>
                          <a:latin typeface="+mn-lt"/>
                        </a:rPr>
                        <a:t>School_Name</a:t>
                      </a:r>
                    </a:p>
                  </a:txBody>
                  <a:tcPr marL="9525" marR="9525" marT="9525" marB="0" anchor="ctr"/>
                </a:tc>
                <a:tc>
                  <a:txBody>
                    <a:bodyPr/>
                    <a:lstStyle/>
                    <a:p>
                      <a:pPr algn="l" fontAlgn="t"/>
                      <a:r>
                        <a:rPr lang="en-US" sz="1100" b="0" i="0" u="none" strike="noStrike" dirty="0" err="1">
                          <a:solidFill>
                            <a:srgbClr val="000000"/>
                          </a:solidFill>
                          <a:latin typeface="+mn-lt"/>
                        </a:rPr>
                        <a:t>Class_Name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Status</a:t>
                      </a:r>
                    </a:p>
                  </a:txBody>
                  <a:tcPr marL="9525" marR="9525" marT="9525" marB="0" anchor="ctr"/>
                </a:tc>
                <a:tc>
                  <a:txBody>
                    <a:bodyPr/>
                    <a:lstStyle/>
                    <a:p>
                      <a:pPr algn="l" fontAlgn="t"/>
                      <a:r>
                        <a:rPr lang="en-US" sz="1100" b="0" i="0" u="none" strike="noStrike">
                          <a:solidFill>
                            <a:srgbClr val="000000"/>
                          </a:solidFill>
                          <a:latin typeface="+mn-lt"/>
                        </a:rPr>
                        <a:t>Class_ID</a:t>
                      </a: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545</a:t>
                      </a:r>
                    </a:p>
                  </a:txBody>
                  <a:tcPr marL="9525" marR="9525" marT="9525" marB="0" anchor="ctr"/>
                </a:tc>
                <a:tc>
                  <a:txBody>
                    <a:bodyPr/>
                    <a:lstStyle/>
                    <a:p>
                      <a:pPr algn="l" fontAlgn="t"/>
                      <a:r>
                        <a:rPr lang="en-US" sz="1100" b="1" i="0" u="none" strike="noStrike" dirty="0">
                          <a:solidFill>
                            <a:srgbClr val="000000"/>
                          </a:solidFill>
                          <a:latin typeface="+mn-lt"/>
                        </a:rPr>
                        <a:t>student</a:t>
                      </a:r>
                    </a:p>
                  </a:txBody>
                  <a:tcPr marL="9525" marR="9525" marT="9525" marB="0" anchor="ctr"/>
                </a:tc>
                <a:tc>
                  <a:txBody>
                    <a:bodyPr/>
                    <a:lstStyle/>
                    <a:p>
                      <a:pPr algn="l" fontAlgn="t"/>
                      <a:r>
                        <a:rPr lang="en-US" sz="1100" b="0" i="0" u="none" strike="noStrike">
                          <a:solidFill>
                            <a:srgbClr val="000000"/>
                          </a:solidFill>
                          <a:latin typeface="+mn-lt"/>
                        </a:rPr>
                        <a:t>School_Name</a:t>
                      </a:r>
                    </a:p>
                  </a:txBody>
                  <a:tcPr marL="9525" marR="9525" marT="9525" marB="0" anchor="ctr"/>
                </a:tc>
                <a:tc>
                  <a:txBody>
                    <a:bodyPr/>
                    <a:lstStyle/>
                    <a:p>
                      <a:pPr algn="l" fontAlgn="t"/>
                      <a:r>
                        <a:rPr lang="en-US" sz="1100" b="0" i="0" u="none" strike="noStrike">
                          <a:solidFill>
                            <a:srgbClr val="000000"/>
                          </a:solidFill>
                          <a:latin typeface="+mn-lt"/>
                        </a:rPr>
                        <a:t>First_Name</a:t>
                      </a:r>
                    </a:p>
                  </a:txBody>
                  <a:tcPr marL="9525" marR="9525" marT="9525" marB="0" anchor="ctr"/>
                </a:tc>
                <a:tc>
                  <a:txBody>
                    <a:bodyPr/>
                    <a:lstStyle/>
                    <a:p>
                      <a:pPr algn="l" fontAlgn="t"/>
                      <a:r>
                        <a:rPr lang="en-US" sz="1100" b="0" i="0" u="none" strike="noStrike">
                          <a:solidFill>
                            <a:srgbClr val="000000"/>
                          </a:solidFill>
                          <a:latin typeface="+mn-lt"/>
                        </a:rPr>
                        <a:t>Middle_Name</a:t>
                      </a:r>
                    </a:p>
                  </a:txBody>
                  <a:tcPr marL="9525" marR="9525" marT="9525" marB="0" anchor="ctr"/>
                </a:tc>
                <a:tc>
                  <a:txBody>
                    <a:bodyPr/>
                    <a:lstStyle/>
                    <a:p>
                      <a:pPr algn="l" fontAlgn="t"/>
                      <a:r>
                        <a:rPr lang="en-US" sz="1100" b="0" i="0" u="none" strike="noStrike">
                          <a:solidFill>
                            <a:srgbClr val="000000"/>
                          </a:solidFill>
                          <a:latin typeface="+mn-lt"/>
                        </a:rPr>
                        <a:t>Last_Name</a:t>
                      </a:r>
                    </a:p>
                  </a:txBody>
                  <a:tcPr marL="9525" marR="9525" marT="9525" marB="0" anchor="ctr"/>
                </a:tc>
                <a:tc>
                  <a:txBody>
                    <a:bodyPr/>
                    <a:lstStyle/>
                    <a:p>
                      <a:pPr algn="l" fontAlgn="t"/>
                      <a:r>
                        <a:rPr lang="en-US" sz="1100" b="0" i="0" u="none" strike="noStrike">
                          <a:solidFill>
                            <a:srgbClr val="000000"/>
                          </a:solidFill>
                          <a:latin typeface="+mn-lt"/>
                        </a:rPr>
                        <a:t>Nickname</a:t>
                      </a:r>
                    </a:p>
                  </a:txBody>
                  <a:tcPr marL="9525" marR="9525" marT="9525" marB="0" anchor="ctr"/>
                </a:tc>
                <a:tc>
                  <a:txBody>
                    <a:bodyPr/>
                    <a:lstStyle/>
                    <a:p>
                      <a:pPr algn="l" fontAlgn="t"/>
                      <a:r>
                        <a:rPr lang="en-US" sz="1100" b="0" i="0" u="none" strike="noStrike">
                          <a:solidFill>
                            <a:srgbClr val="000000"/>
                          </a:solidFill>
                          <a:latin typeface="+mn-lt"/>
                        </a:rPr>
                        <a:t>Sex</a:t>
                      </a:r>
                    </a:p>
                  </a:txBody>
                  <a:tcPr marL="9525" marR="9525" marT="9525" marB="0" anchor="ctr"/>
                </a:tc>
                <a:tc>
                  <a:txBody>
                    <a:bodyPr/>
                    <a:lstStyle/>
                    <a:p>
                      <a:pPr algn="l" fontAlgn="t"/>
                      <a:r>
                        <a:rPr lang="en-US" sz="1100" b="0" i="0" u="none" strike="noStrike" dirty="0" err="1">
                          <a:solidFill>
                            <a:srgbClr val="000000"/>
                          </a:solidFill>
                          <a:latin typeface="+mn-lt"/>
                        </a:rPr>
                        <a:t>Date_Of_Birth</a:t>
                      </a:r>
                      <a:endParaRPr lang="en-US" sz="1100" b="0" i="0" u="none" strike="noStrike" dirty="0">
                        <a:solidFill>
                          <a:srgbClr val="000000"/>
                        </a:solidFill>
                        <a:latin typeface="+mn-lt"/>
                      </a:endParaRPr>
                    </a:p>
                  </a:txBody>
                  <a:tcPr marL="9525" marR="9525" marT="9525" marB="0" anchor="ctr"/>
                </a:tc>
              </a:tr>
              <a:tr h="187495">
                <a:tc>
                  <a:txBody>
                    <a:bodyPr/>
                    <a:lstStyle/>
                    <a:p>
                      <a:pPr algn="l" fontAlgn="b"/>
                      <a:r>
                        <a:rPr lang="en-US" sz="1100" b="0" i="0" u="none" strike="noStrike" dirty="0">
                          <a:solidFill>
                            <a:srgbClr val="000000"/>
                          </a:solidFill>
                          <a:latin typeface="+mn-lt"/>
                        </a:rPr>
                        <a:t> </a:t>
                      </a:r>
                    </a:p>
                  </a:txBody>
                  <a:tcPr marL="9525" marR="9525" marT="9525" marB="0" anchor="ctr"/>
                </a:tc>
                <a:tc>
                  <a:txBody>
                    <a:bodyPr/>
                    <a:lstStyle/>
                    <a:p>
                      <a:pPr algn="l" fontAlgn="t"/>
                      <a:r>
                        <a:rPr lang="en-US" sz="1100" b="1" i="0" u="none" strike="noStrike" dirty="0">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464,459</a:t>
                      </a:r>
                    </a:p>
                  </a:txBody>
                  <a:tcPr marL="9525" marR="9525" marT="9525" marB="0" anchor="ctr"/>
                </a:tc>
                <a:tc>
                  <a:txBody>
                    <a:bodyPr/>
                    <a:lstStyle/>
                    <a:p>
                      <a:pPr algn="l" fontAlgn="t"/>
                      <a:r>
                        <a:rPr lang="en-US" sz="1100" b="1" i="0" u="none" strike="noStrike" dirty="0" err="1">
                          <a:solidFill>
                            <a:srgbClr val="000000"/>
                          </a:solidFill>
                          <a:latin typeface="+mn-lt"/>
                        </a:rPr>
                        <a:t>student_click</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Machine_Name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Start_Time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a:solidFill>
                            <a:srgbClr val="000000"/>
                          </a:solidFill>
                          <a:latin typeface="+mn-lt"/>
                        </a:rPr>
                        <a:t>ms</a:t>
                      </a:r>
                    </a:p>
                  </a:txBody>
                  <a:tcPr marL="9525" marR="9525" marT="9525" marB="0" anchor="ctr"/>
                </a:tc>
                <a:tc>
                  <a:txBody>
                    <a:bodyPr/>
                    <a:lstStyle/>
                    <a:p>
                      <a:pPr algn="l" fontAlgn="t"/>
                      <a:r>
                        <a:rPr lang="en-US" sz="1100" b="0" i="0" u="none" strike="noStrike" dirty="0" err="1">
                          <a:solidFill>
                            <a:srgbClr val="000000"/>
                          </a:solidFill>
                          <a:latin typeface="+mn-lt"/>
                        </a:rPr>
                        <a:t>Help_Start_Time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Help_sms</a:t>
                      </a:r>
                    </a:p>
                  </a:txBody>
                  <a:tcPr marL="9525" marR="9525" marT="9525" marB="0" anchor="ctr"/>
                </a:tc>
                <a:tc>
                  <a:txBody>
                    <a:bodyPr/>
                    <a:lstStyle/>
                    <a:p>
                      <a:pPr algn="l" fontAlgn="t"/>
                      <a:r>
                        <a:rPr lang="en-US" sz="1100" b="0" i="0" u="none" strike="noStrike" dirty="0">
                          <a:solidFill>
                            <a:srgbClr val="000000"/>
                          </a:solidFill>
                          <a:latin typeface="+mn-lt"/>
                        </a:rPr>
                        <a:t>Type</a:t>
                      </a:r>
                    </a:p>
                  </a:txBody>
                  <a:tcPr marL="9525" marR="9525" marT="9525" marB="0" anchor="ctr"/>
                </a:tc>
                <a:tc>
                  <a:txBody>
                    <a:bodyPr/>
                    <a:lstStyle/>
                    <a:p>
                      <a:pPr algn="l" fontAlgn="t"/>
                      <a:r>
                        <a:rPr lang="en-US" sz="1100" b="0" i="0" u="none" strike="noStrike" dirty="0">
                          <a:solidFill>
                            <a:srgbClr val="000000"/>
                          </a:solidFill>
                          <a:latin typeface="+mn-lt"/>
                        </a:rPr>
                        <a:t>Target</a:t>
                      </a:r>
                    </a:p>
                  </a:txBody>
                  <a:tcPr marL="9525" marR="9525" marT="9525" marB="0" anchor="ctr"/>
                </a:tc>
              </a:tr>
              <a:tr h="222639">
                <a:tc>
                  <a:txBody>
                    <a:bodyPr/>
                    <a:lstStyle/>
                    <a:p>
                      <a:pPr algn="r" fontAlgn="b"/>
                      <a:r>
                        <a:rPr lang="en-US" sz="1100" b="0" i="0" u="none" strike="noStrike">
                          <a:solidFill>
                            <a:srgbClr val="000000"/>
                          </a:solidFill>
                          <a:latin typeface="+mn-lt"/>
                        </a:rPr>
                        <a:t>9,792</a:t>
                      </a:r>
                    </a:p>
                  </a:txBody>
                  <a:tcPr marL="9525" marR="9525" marT="9525" marB="0" anchor="ctr"/>
                </a:tc>
                <a:tc>
                  <a:txBody>
                    <a:bodyPr/>
                    <a:lstStyle/>
                    <a:p>
                      <a:pPr algn="l" fontAlgn="t"/>
                      <a:r>
                        <a:rPr lang="en-US" sz="1100" b="1" i="0" u="none" strike="noStrike" dirty="0" err="1">
                          <a:solidFill>
                            <a:srgbClr val="000000"/>
                          </a:solidFill>
                          <a:latin typeface="+mn-lt"/>
                        </a:rPr>
                        <a:t>audio_recording</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dirty="0" err="1">
                          <a:solidFill>
                            <a:srgbClr val="000000"/>
                          </a:solidFill>
                          <a:latin typeface="+mn-lt"/>
                        </a:rPr>
                        <a:t>End_Time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Story_Encounter_Start_Time</a:t>
                      </a:r>
                    </a:p>
                  </a:txBody>
                  <a:tcPr marL="9525" marR="9525" marT="9525" marB="0" anchor="ctr"/>
                </a:tc>
              </a:tr>
              <a:tr h="222639">
                <a:tc>
                  <a:txBody>
                    <a:bodyPr/>
                    <a:lstStyle/>
                    <a:p>
                      <a:pPr algn="l" fontAlgn="b"/>
                      <a:r>
                        <a:rPr lang="en-US" sz="1100" b="0" i="0" u="none" strike="noStrike">
                          <a:solidFill>
                            <a:srgbClr val="000000"/>
                          </a:solidFill>
                          <a:latin typeface="+mn-lt"/>
                        </a:rPr>
                        <a:t> </a:t>
                      </a:r>
                    </a:p>
                  </a:txBody>
                  <a:tcPr marL="9525" marR="9525" marT="9525" marB="0" anchor="ctr"/>
                </a:tc>
                <a:tc>
                  <a:txBody>
                    <a:bodyPr/>
                    <a:lstStyle/>
                    <a:p>
                      <a:pPr algn="l" fontAlgn="t"/>
                      <a:r>
                        <a:rPr lang="en-US" sz="1100" b="1"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dirty="0">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r>
              <a:tr h="371701">
                <a:tc>
                  <a:txBody>
                    <a:bodyPr/>
                    <a:lstStyle/>
                    <a:p>
                      <a:pPr algn="r" fontAlgn="b"/>
                      <a:r>
                        <a:rPr lang="en-US" sz="1100" b="0" i="0" u="none" strike="noStrike">
                          <a:solidFill>
                            <a:srgbClr val="000000"/>
                          </a:solidFill>
                          <a:latin typeface="+mn-lt"/>
                        </a:rPr>
                        <a:t>19,581</a:t>
                      </a:r>
                    </a:p>
                  </a:txBody>
                  <a:tcPr marL="9525" marR="9525" marT="9525" marB="0" anchor="ctr"/>
                </a:tc>
                <a:tc>
                  <a:txBody>
                    <a:bodyPr/>
                    <a:lstStyle/>
                    <a:p>
                      <a:pPr algn="l" fontAlgn="t"/>
                      <a:r>
                        <a:rPr lang="en-US" sz="1100" b="1" i="0" u="none" strike="noStrike" dirty="0" err="1">
                          <a:solidFill>
                            <a:srgbClr val="000000"/>
                          </a:solidFill>
                          <a:latin typeface="+mn-lt"/>
                        </a:rPr>
                        <a:t>word_swap_click</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Word_Swap_Sentence_Encounter_Start_Time</a:t>
                      </a:r>
                    </a:p>
                  </a:txBody>
                  <a:tcPr marL="9525" marR="9525" marT="9525" marB="0" anchor="ctr"/>
                </a:tc>
                <a:tc>
                  <a:txBody>
                    <a:bodyPr/>
                    <a:lstStyle/>
                    <a:p>
                      <a:pPr algn="l" fontAlgn="t"/>
                      <a:r>
                        <a:rPr lang="en-US" sz="1100" b="0" i="0" u="none" strike="noStrike">
                          <a:solidFill>
                            <a:srgbClr val="000000"/>
                          </a:solidFill>
                          <a:latin typeface="+mn-lt"/>
                        </a:rPr>
                        <a:t>Word_Swap_Sentence_Encounter_sms</a:t>
                      </a:r>
                    </a:p>
                  </a:txBody>
                  <a:tcPr marL="9525" marR="9525" marT="9525" marB="0" anchor="ctr"/>
                </a:tc>
                <a:tc>
                  <a:txBody>
                    <a:bodyPr/>
                    <a:lstStyle/>
                    <a:p>
                      <a:pPr algn="l" fontAlgn="t"/>
                      <a:r>
                        <a:rPr lang="en-US" sz="1100" b="0" i="0" u="none" strike="noStrike">
                          <a:solidFill>
                            <a:srgbClr val="000000"/>
                          </a:solidFill>
                          <a:latin typeface="+mn-lt"/>
                        </a:rPr>
                        <a:t>Word</a:t>
                      </a:r>
                    </a:p>
                  </a:txBody>
                  <a:tcPr marL="9525" marR="9525" marT="9525" marB="0" anchor="ctr"/>
                </a:tc>
              </a:tr>
              <a:tr h="222639">
                <a:tc>
                  <a:txBody>
                    <a:bodyPr/>
                    <a:lstStyle/>
                    <a:p>
                      <a:pPr algn="r" fontAlgn="b"/>
                      <a:r>
                        <a:rPr lang="en-US" sz="1100" b="0" i="0" u="none" strike="noStrike">
                          <a:solidFill>
                            <a:srgbClr val="000000"/>
                          </a:solidFill>
                          <a:latin typeface="+mn-lt"/>
                        </a:rPr>
                        <a:t>106,742</a:t>
                      </a:r>
                    </a:p>
                  </a:txBody>
                  <a:tcPr marL="9525" marR="9525" marT="9525" marB="0" anchor="ctr"/>
                </a:tc>
                <a:tc>
                  <a:txBody>
                    <a:bodyPr/>
                    <a:lstStyle/>
                    <a:p>
                      <a:pPr algn="l" fontAlgn="t"/>
                      <a:r>
                        <a:rPr lang="en-US" sz="1100" b="1" i="0" u="none" strike="noStrike" dirty="0" err="1">
                          <a:solidFill>
                            <a:srgbClr val="000000"/>
                          </a:solidFill>
                          <a:latin typeface="+mn-lt"/>
                        </a:rPr>
                        <a:t>multiple_choice_question</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Story_Encounter_Start_Time</a:t>
                      </a:r>
                    </a:p>
                  </a:txBody>
                  <a:tcPr marL="9525" marR="9525" marT="9525" marB="0" anchor="ctr"/>
                </a:tc>
              </a:tr>
              <a:tr h="222639">
                <a:tc>
                  <a:txBody>
                    <a:bodyPr/>
                    <a:lstStyle/>
                    <a:p>
                      <a:pPr algn="r" fontAlgn="b"/>
                      <a:r>
                        <a:rPr lang="en-US" sz="1100" b="0" i="0" u="none" strike="noStrike">
                          <a:solidFill>
                            <a:srgbClr val="000000"/>
                          </a:solidFill>
                          <a:latin typeface="+mn-lt"/>
                        </a:rPr>
                        <a:t>18,640</a:t>
                      </a:r>
                    </a:p>
                  </a:txBody>
                  <a:tcPr marL="9525" marR="9525" marT="9525" marB="0" anchor="ctr"/>
                </a:tc>
                <a:tc>
                  <a:txBody>
                    <a:bodyPr/>
                    <a:lstStyle/>
                    <a:p>
                      <a:pPr algn="l" fontAlgn="t"/>
                      <a:r>
                        <a:rPr lang="en-US" sz="1100" b="1" i="0" u="none" strike="noStrike" dirty="0" err="1">
                          <a:solidFill>
                            <a:srgbClr val="000000"/>
                          </a:solidFill>
                          <a:latin typeface="+mn-lt"/>
                        </a:rPr>
                        <a:t>text_editor</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Story_Encounter_Start_Time</a:t>
                      </a:r>
                    </a:p>
                  </a:txBody>
                  <a:tcPr marL="9525" marR="9525" marT="9525" marB="0" anchor="ctr"/>
                </a:tc>
              </a:tr>
              <a:tr h="222639">
                <a:tc>
                  <a:txBody>
                    <a:bodyPr/>
                    <a:lstStyle/>
                    <a:p>
                      <a:pPr algn="r" fontAlgn="b"/>
                      <a:r>
                        <a:rPr lang="en-US" sz="1100" b="0" i="0" u="none" strike="noStrike">
                          <a:solidFill>
                            <a:srgbClr val="000000"/>
                          </a:solidFill>
                          <a:latin typeface="+mn-lt"/>
                        </a:rPr>
                        <a:t>9,379</a:t>
                      </a:r>
                    </a:p>
                  </a:txBody>
                  <a:tcPr marL="9525" marR="9525" marT="9525" marB="0" anchor="ctr"/>
                </a:tc>
                <a:tc>
                  <a:txBody>
                    <a:bodyPr/>
                    <a:lstStyle/>
                    <a:p>
                      <a:pPr algn="l" fontAlgn="t"/>
                      <a:r>
                        <a:rPr lang="en-US" sz="1100" b="1" i="0" u="none" strike="noStrike" dirty="0" err="1">
                          <a:solidFill>
                            <a:srgbClr val="000000"/>
                          </a:solidFill>
                          <a:latin typeface="+mn-lt"/>
                        </a:rPr>
                        <a:t>freeform_spoken_response</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Story_Encounter_Start_Time</a:t>
                      </a:r>
                    </a:p>
                  </a:txBody>
                  <a:tcPr marL="9525" marR="9525" marT="9525" marB="0" anchor="ctr"/>
                </a:tc>
              </a:tr>
              <a:tr h="386062">
                <a:tc>
                  <a:txBody>
                    <a:bodyPr/>
                    <a:lstStyle/>
                    <a:p>
                      <a:pPr algn="r" fontAlgn="b"/>
                      <a:r>
                        <a:rPr lang="en-US" sz="1100" b="0" i="0" u="none" strike="noStrike">
                          <a:solidFill>
                            <a:srgbClr val="000000"/>
                          </a:solidFill>
                          <a:latin typeface="+mn-lt"/>
                        </a:rPr>
                        <a:t>497,164</a:t>
                      </a:r>
                    </a:p>
                  </a:txBody>
                  <a:tcPr marL="9525" marR="9525" marT="9525" marB="0" anchor="ctr"/>
                </a:tc>
                <a:tc>
                  <a:txBody>
                    <a:bodyPr/>
                    <a:lstStyle/>
                    <a:p>
                      <a:pPr algn="l" fontAlgn="t"/>
                      <a:r>
                        <a:rPr lang="en-US" sz="1100" b="1" i="0" u="none" strike="noStrike" dirty="0">
                          <a:solidFill>
                            <a:srgbClr val="000000"/>
                          </a:solidFill>
                          <a:latin typeface="+mn-lt"/>
                        </a:rPr>
                        <a:t>utterance</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Sentence_Encounter_Start_Time</a:t>
                      </a:r>
                    </a:p>
                  </a:txBody>
                  <a:tcPr marL="9525" marR="9525" marT="9525" marB="0" anchor="ctr"/>
                </a:tc>
                <a:tc>
                  <a:txBody>
                    <a:bodyPr/>
                    <a:lstStyle/>
                    <a:p>
                      <a:pPr algn="l" fontAlgn="t"/>
                      <a:r>
                        <a:rPr lang="en-US" sz="1100" b="0" i="0" u="none" strike="noStrike">
                          <a:solidFill>
                            <a:srgbClr val="000000"/>
                          </a:solidFill>
                          <a:latin typeface="+mn-lt"/>
                        </a:rPr>
                        <a:t>Sentence_Encounter_sms</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Wave_FilePath</a:t>
                      </a:r>
                    </a:p>
                  </a:txBody>
                  <a:tcPr marL="9525" marR="9525" marT="9525" marB="0" anchor="ctr"/>
                </a:tc>
              </a:tr>
              <a:tr h="222639">
                <a:tc>
                  <a:txBody>
                    <a:bodyPr/>
                    <a:lstStyle/>
                    <a:p>
                      <a:pPr algn="r" fontAlgn="b"/>
                      <a:r>
                        <a:rPr lang="en-US" sz="1100" b="0" i="0" u="none" strike="noStrike">
                          <a:solidFill>
                            <a:srgbClr val="000000"/>
                          </a:solidFill>
                          <a:latin typeface="+mn-lt"/>
                        </a:rPr>
                        <a:t>1,769,011</a:t>
                      </a:r>
                    </a:p>
                  </a:txBody>
                  <a:tcPr marL="9525" marR="9525" marT="9525" marB="0" anchor="ctr"/>
                </a:tc>
                <a:tc>
                  <a:txBody>
                    <a:bodyPr/>
                    <a:lstStyle/>
                    <a:p>
                      <a:pPr algn="l" fontAlgn="t"/>
                      <a:r>
                        <a:rPr lang="en-US" sz="1100" b="1" i="0" u="none" strike="noStrike">
                          <a:solidFill>
                            <a:srgbClr val="000000"/>
                          </a:solidFill>
                          <a:latin typeface="+mn-lt"/>
                        </a:rPr>
                        <a:t>hypothesis_word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Hypothesis_Word</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Utterance_Start_Time</a:t>
                      </a:r>
                    </a:p>
                  </a:txBody>
                  <a:tcPr marL="9525" marR="9525" marT="9525" marB="0" anchor="ctr"/>
                </a:tc>
              </a:tr>
              <a:tr h="386062">
                <a:tc>
                  <a:txBody>
                    <a:bodyPr/>
                    <a:lstStyle/>
                    <a:p>
                      <a:pPr algn="r" fontAlgn="b"/>
                      <a:r>
                        <a:rPr lang="en-US" sz="1100" b="0" i="0" u="none" strike="noStrike">
                          <a:solidFill>
                            <a:srgbClr val="000000"/>
                          </a:solidFill>
                          <a:latin typeface="+mn-lt"/>
                        </a:rPr>
                        <a:t>3,610,055</a:t>
                      </a:r>
                    </a:p>
                  </a:txBody>
                  <a:tcPr marL="9525" marR="9525" marT="9525" marB="0" anchor="ctr"/>
                </a:tc>
                <a:tc>
                  <a:txBody>
                    <a:bodyPr/>
                    <a:lstStyle/>
                    <a:p>
                      <a:pPr algn="l" fontAlgn="t"/>
                      <a:r>
                        <a:rPr lang="en-US" sz="1100" b="1" i="0" u="none" strike="noStrike">
                          <a:solidFill>
                            <a:srgbClr val="000000"/>
                          </a:solidFill>
                          <a:latin typeface="+mn-lt"/>
                        </a:rPr>
                        <a:t>aligned_word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Utterance_Start_Time</a:t>
                      </a:r>
                    </a:p>
                  </a:txBody>
                  <a:tcPr marL="9525" marR="9525" marT="9525" marB="0" anchor="ctr"/>
                </a:tc>
                <a:tc>
                  <a:txBody>
                    <a:bodyPr/>
                    <a:lstStyle/>
                    <a:p>
                      <a:pPr algn="l" fontAlgn="t"/>
                      <a:r>
                        <a:rPr lang="en-US" sz="1100" b="0" i="0" u="none" strike="noStrike">
                          <a:solidFill>
                            <a:srgbClr val="000000"/>
                          </a:solidFill>
                          <a:latin typeface="+mn-lt"/>
                        </a:rPr>
                        <a:t>Utterance_sms</a:t>
                      </a:r>
                    </a:p>
                  </a:txBody>
                  <a:tcPr marL="9525" marR="9525" marT="9525" marB="0" anchor="ctr"/>
                </a:tc>
                <a:tc>
                  <a:txBody>
                    <a:bodyPr/>
                    <a:lstStyle/>
                    <a:p>
                      <a:pPr algn="l" fontAlgn="t"/>
                      <a:r>
                        <a:rPr lang="en-US" sz="1100" b="0" i="0" u="none" strike="noStrike">
                          <a:solidFill>
                            <a:srgbClr val="000000"/>
                          </a:solidFill>
                          <a:latin typeface="+mn-lt"/>
                        </a:rPr>
                        <a:t>Utterance_Count</a:t>
                      </a:r>
                    </a:p>
                  </a:txBody>
                  <a:tcPr marL="9525" marR="9525" marT="9525" marB="0" anchor="ctr"/>
                </a:tc>
                <a:tc>
                  <a:txBody>
                    <a:bodyPr/>
                    <a:lstStyle/>
                    <a:p>
                      <a:pPr algn="l" fontAlgn="t"/>
                      <a:r>
                        <a:rPr lang="en-US" sz="1100" b="0" i="0" u="none" strike="noStrike">
                          <a:solidFill>
                            <a:srgbClr val="000000"/>
                          </a:solidFill>
                          <a:latin typeface="+mn-lt"/>
                        </a:rPr>
                        <a:t>Interaction_Type</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Sentence_Encounter_Start_Time</a:t>
                      </a:r>
                    </a:p>
                  </a:txBody>
                  <a:tcPr marL="9525" marR="9525" marT="9525" marB="0" anchor="ctr"/>
                </a:tc>
              </a:tr>
              <a:tr h="222639">
                <a:tc>
                  <a:txBody>
                    <a:bodyPr/>
                    <a:lstStyle/>
                    <a:p>
                      <a:pPr algn="l" fontAlgn="b"/>
                      <a:r>
                        <a:rPr lang="en-US" sz="1100" b="0" i="0" u="none" strike="noStrike">
                          <a:solidFill>
                            <a:srgbClr val="000000"/>
                          </a:solidFill>
                          <a:latin typeface="+mn-lt"/>
                        </a:rPr>
                        <a:t> </a:t>
                      </a:r>
                    </a:p>
                  </a:txBody>
                  <a:tcPr marL="9525" marR="9525" marT="9525" marB="0" anchor="ctr"/>
                </a:tc>
                <a:tc>
                  <a:txBody>
                    <a:bodyPr/>
                    <a:lstStyle/>
                    <a:p>
                      <a:pPr algn="l" fontAlgn="t"/>
                      <a:r>
                        <a:rPr lang="en-US" sz="1100" b="1" i="0" u="none" strike="noStrike" dirty="0">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c>
                  <a:txBody>
                    <a:bodyPr/>
                    <a:lstStyle/>
                    <a:p>
                      <a:pPr algn="l" fontAlgn="t"/>
                      <a:r>
                        <a:rPr lang="en-US" sz="1100" b="0" i="0" u="none" strike="noStrike">
                          <a:solidFill>
                            <a:srgbClr val="000000"/>
                          </a:solidFill>
                          <a:latin typeface="+mn-lt"/>
                        </a:rPr>
                        <a:t> </a:t>
                      </a:r>
                    </a:p>
                  </a:txBody>
                  <a:tcPr marL="9525" marR="9525" marT="9525" marB="0" anchor="ctr"/>
                </a:tc>
              </a:tr>
              <a:tr h="222639">
                <a:tc>
                  <a:txBody>
                    <a:bodyPr/>
                    <a:lstStyle/>
                    <a:p>
                      <a:pPr algn="r" fontAlgn="b"/>
                      <a:r>
                        <a:rPr lang="en-US" sz="1100" b="0" i="0" u="none" strike="noStrike">
                          <a:solidFill>
                            <a:srgbClr val="000000"/>
                          </a:solidFill>
                          <a:latin typeface="+mn-lt"/>
                        </a:rPr>
                        <a:t>269,743</a:t>
                      </a:r>
                    </a:p>
                  </a:txBody>
                  <a:tcPr marL="9525" marR="9525" marT="9525" marB="0" anchor="ctr"/>
                </a:tc>
                <a:tc>
                  <a:txBody>
                    <a:bodyPr/>
                    <a:lstStyle/>
                    <a:p>
                      <a:pPr algn="l" fontAlgn="t"/>
                      <a:r>
                        <a:rPr lang="en-US" sz="1100" b="1" i="0" u="none" strike="noStrike">
                          <a:solidFill>
                            <a:srgbClr val="000000"/>
                          </a:solidFill>
                          <a:latin typeface="+mn-lt"/>
                        </a:rPr>
                        <a:t>student_word_data</a:t>
                      </a:r>
                    </a:p>
                  </a:txBody>
                  <a:tcPr marL="9525" marR="9525" marT="9525" marB="0" anchor="ctr"/>
                </a:tc>
                <a:tc>
                  <a:txBody>
                    <a:bodyPr/>
                    <a:lstStyle/>
                    <a:p>
                      <a:pPr algn="l" fontAlgn="t"/>
                      <a:r>
                        <a:rPr lang="en-US" sz="1100" b="0" i="0" u="none" strike="noStrike">
                          <a:solidFill>
                            <a:srgbClr val="000000"/>
                          </a:solidFill>
                          <a:latin typeface="+mn-lt"/>
                        </a:rPr>
                        <a:t>School_Name</a:t>
                      </a:r>
                    </a:p>
                  </a:txBody>
                  <a:tcPr marL="9525" marR="9525" marT="9525" marB="0" anchor="ctr"/>
                </a:tc>
                <a:tc>
                  <a:txBody>
                    <a:bodyPr/>
                    <a:lstStyle/>
                    <a:p>
                      <a:pPr algn="l" fontAlgn="t"/>
                      <a:r>
                        <a:rPr lang="en-US" sz="1100" b="0" i="0" u="none" strike="noStrike">
                          <a:solidFill>
                            <a:srgbClr val="000000"/>
                          </a:solidFill>
                          <a:latin typeface="+mn-lt"/>
                        </a:rPr>
                        <a:t>Creation_Date</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Word</a:t>
                      </a:r>
                    </a:p>
                  </a:txBody>
                  <a:tcPr marL="9525" marR="9525" marT="9525" marB="0" anchor="ctr"/>
                </a:tc>
                <a:tc>
                  <a:txBody>
                    <a:bodyPr/>
                    <a:lstStyle/>
                    <a:p>
                      <a:pPr algn="l" fontAlgn="t"/>
                      <a:r>
                        <a:rPr lang="en-US" sz="1100" b="0" i="0" u="none" strike="noStrike">
                          <a:solidFill>
                            <a:srgbClr val="000000"/>
                          </a:solidFill>
                          <a:latin typeface="+mn-lt"/>
                        </a:rPr>
                        <a:t>Word_Key</a:t>
                      </a:r>
                    </a:p>
                  </a:txBody>
                  <a:tcPr marL="9525" marR="9525" marT="9525" marB="0" anchor="ctr"/>
                </a:tc>
                <a:tc>
                  <a:txBody>
                    <a:bodyPr/>
                    <a:lstStyle/>
                    <a:p>
                      <a:pPr algn="l" fontAlgn="t"/>
                      <a:r>
                        <a:rPr lang="en-US" sz="1100" b="0" i="0" u="none" strike="noStrike">
                          <a:solidFill>
                            <a:srgbClr val="000000"/>
                          </a:solidFill>
                          <a:latin typeface="+mn-lt"/>
                        </a:rPr>
                        <a:t>Count</a:t>
                      </a: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386062">
                <a:tc>
                  <a:txBody>
                    <a:bodyPr/>
                    <a:lstStyle/>
                    <a:p>
                      <a:pPr algn="r" fontAlgn="b"/>
                      <a:r>
                        <a:rPr lang="en-US" sz="1100" b="0" i="0" u="none" strike="noStrike">
                          <a:solidFill>
                            <a:srgbClr val="000000"/>
                          </a:solidFill>
                          <a:latin typeface="+mn-lt"/>
                        </a:rPr>
                        <a:t>8,115</a:t>
                      </a:r>
                    </a:p>
                  </a:txBody>
                  <a:tcPr marL="9525" marR="9525" marT="9525" marB="0" anchor="ctr"/>
                </a:tc>
                <a:tc>
                  <a:txBody>
                    <a:bodyPr/>
                    <a:lstStyle/>
                    <a:p>
                      <a:pPr algn="l" fontAlgn="t"/>
                      <a:r>
                        <a:rPr lang="en-US" sz="1100" b="1" i="0" u="none" strike="noStrike" dirty="0" err="1">
                          <a:solidFill>
                            <a:srgbClr val="000000"/>
                          </a:solidFill>
                          <a:latin typeface="+mn-lt"/>
                        </a:rPr>
                        <a:t>student_word_production_time_grade_estimate</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School_Name</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dirty="0">
                          <a:solidFill>
                            <a:srgbClr val="000000"/>
                          </a:solidFill>
                          <a:latin typeface="+mn-lt"/>
                        </a:rPr>
                        <a:t>Bin</a:t>
                      </a:r>
                    </a:p>
                  </a:txBody>
                  <a:tcPr marL="9525" marR="9525" marT="9525" marB="0" anchor="ctr"/>
                </a:tc>
                <a:tc>
                  <a:txBody>
                    <a:bodyPr/>
                    <a:lstStyle/>
                    <a:p>
                      <a:pPr algn="l" fontAlgn="t"/>
                      <a:r>
                        <a:rPr lang="en-US" sz="1100" b="0" i="0" u="none" strike="noStrike">
                          <a:solidFill>
                            <a:srgbClr val="000000"/>
                          </a:solidFill>
                          <a:latin typeface="+mn-lt"/>
                        </a:rPr>
                        <a:t>Count</a:t>
                      </a: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r>
              <a:tr h="222639">
                <a:tc>
                  <a:txBody>
                    <a:bodyPr/>
                    <a:lstStyle/>
                    <a:p>
                      <a:pPr algn="r" fontAlgn="b"/>
                      <a:r>
                        <a:rPr lang="en-US" sz="1100" b="0" i="0" u="none" strike="noStrike">
                          <a:solidFill>
                            <a:srgbClr val="000000"/>
                          </a:solidFill>
                          <a:latin typeface="+mn-lt"/>
                        </a:rPr>
                        <a:t>78,173</a:t>
                      </a:r>
                    </a:p>
                  </a:txBody>
                  <a:tcPr marL="9525" marR="9525" marT="9525" marB="0" anchor="ctr"/>
                </a:tc>
                <a:tc>
                  <a:txBody>
                    <a:bodyPr/>
                    <a:lstStyle/>
                    <a:p>
                      <a:pPr algn="l" fontAlgn="t"/>
                      <a:r>
                        <a:rPr lang="en-US" sz="1100" b="1" i="0" u="none" strike="noStrike" dirty="0" err="1">
                          <a:solidFill>
                            <a:srgbClr val="000000"/>
                          </a:solidFill>
                          <a:latin typeface="+mn-lt"/>
                        </a:rPr>
                        <a:t>student_performance</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School_Name</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Time</a:t>
                      </a:r>
                    </a:p>
                  </a:txBody>
                  <a:tcPr marL="9525" marR="9525" marT="9525" marB="0" anchor="ctr"/>
                </a:tc>
                <a:tc>
                  <a:txBody>
                    <a:bodyPr/>
                    <a:lstStyle/>
                    <a:p>
                      <a:pPr algn="l" fontAlgn="t"/>
                      <a:r>
                        <a:rPr lang="en-US" sz="1100" b="0" i="0" u="none" strike="noStrike">
                          <a:solidFill>
                            <a:srgbClr val="000000"/>
                          </a:solidFill>
                          <a:latin typeface="+mn-lt"/>
                        </a:rPr>
                        <a:t>Ms</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WordStartTime</a:t>
                      </a:r>
                    </a:p>
                  </a:txBody>
                  <a:tcPr marL="9525" marR="9525" marT="9525" marB="0" anchor="ctr"/>
                </a:tc>
                <a:tc>
                  <a:txBody>
                    <a:bodyPr/>
                    <a:lstStyle/>
                    <a:p>
                      <a:pPr algn="l" fontAlgn="t"/>
                      <a:r>
                        <a:rPr lang="en-US" sz="1100" b="0" i="0" u="none" strike="noStrike">
                          <a:solidFill>
                            <a:srgbClr val="000000"/>
                          </a:solidFill>
                          <a:latin typeface="+mn-lt"/>
                        </a:rPr>
                        <a:t>WordStartMs</a:t>
                      </a:r>
                    </a:p>
                  </a:txBody>
                  <a:tcPr marL="9525" marR="9525" marT="9525" marB="0" anchor="ctr"/>
                </a:tc>
              </a:tr>
              <a:tr h="386062">
                <a:tc>
                  <a:txBody>
                    <a:bodyPr/>
                    <a:lstStyle/>
                    <a:p>
                      <a:pPr algn="r" fontAlgn="b"/>
                      <a:r>
                        <a:rPr lang="en-US" sz="1100" b="0" i="0" u="none" strike="noStrike">
                          <a:solidFill>
                            <a:srgbClr val="000000"/>
                          </a:solidFill>
                          <a:latin typeface="+mn-lt"/>
                        </a:rPr>
                        <a:t>79,832</a:t>
                      </a:r>
                    </a:p>
                  </a:txBody>
                  <a:tcPr marL="9525" marR="9525" marT="9525" marB="0" anchor="ctr"/>
                </a:tc>
                <a:tc>
                  <a:txBody>
                    <a:bodyPr/>
                    <a:lstStyle/>
                    <a:p>
                      <a:pPr algn="l" fontAlgn="t"/>
                      <a:r>
                        <a:rPr lang="en-US" sz="1100" b="1" i="0" u="none" strike="noStrike" dirty="0" err="1">
                          <a:solidFill>
                            <a:srgbClr val="000000"/>
                          </a:solidFill>
                          <a:latin typeface="+mn-lt"/>
                        </a:rPr>
                        <a:t>knowledge_tracing</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School_Name</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Student_Performance_Time</a:t>
                      </a:r>
                    </a:p>
                  </a:txBody>
                  <a:tcPr marL="9525" marR="9525" marT="9525" marB="0" anchor="ctr"/>
                </a:tc>
                <a:tc>
                  <a:txBody>
                    <a:bodyPr/>
                    <a:lstStyle/>
                    <a:p>
                      <a:pPr algn="l" fontAlgn="t"/>
                      <a:r>
                        <a:rPr lang="en-US" sz="1100" b="0" i="0" u="none" strike="noStrike">
                          <a:solidFill>
                            <a:srgbClr val="000000"/>
                          </a:solidFill>
                          <a:latin typeface="+mn-lt"/>
                        </a:rPr>
                        <a:t>Student_Performance_Ms</a:t>
                      </a:r>
                    </a:p>
                  </a:txBody>
                  <a:tcPr marL="9525" marR="9525" marT="9525" marB="0" anchor="ctr"/>
                </a:tc>
                <a:tc>
                  <a:txBody>
                    <a:bodyPr/>
                    <a:lstStyle/>
                    <a:p>
                      <a:pPr algn="l" fontAlgn="t"/>
                      <a:r>
                        <a:rPr lang="en-US" sz="1100" b="0" i="0" u="none" strike="noStrike">
                          <a:solidFill>
                            <a:srgbClr val="000000"/>
                          </a:solidFill>
                          <a:latin typeface="+mn-lt"/>
                        </a:rPr>
                        <a:t>Skill</a:t>
                      </a:r>
                    </a:p>
                  </a:txBody>
                  <a:tcPr marL="9525" marR="9525" marT="9525" marB="0" anchor="ctr"/>
                </a:tc>
                <a:tc>
                  <a:txBody>
                    <a:bodyPr/>
                    <a:lstStyle/>
                    <a:p>
                      <a:pPr algn="l" fontAlgn="t"/>
                      <a:r>
                        <a:rPr lang="en-US" sz="1100" b="0" i="0" u="none" strike="noStrike">
                          <a:solidFill>
                            <a:srgbClr val="000000"/>
                          </a:solidFill>
                          <a:latin typeface="+mn-lt"/>
                        </a:rPr>
                        <a:t>Prior_Learned</a:t>
                      </a:r>
                    </a:p>
                  </a:txBody>
                  <a:tcPr marL="9525" marR="9525" marT="9525" marB="0" anchor="ctr"/>
                </a:tc>
                <a:tc>
                  <a:txBody>
                    <a:bodyPr/>
                    <a:lstStyle/>
                    <a:p>
                      <a:pPr algn="l" fontAlgn="t"/>
                      <a:r>
                        <a:rPr lang="en-US" sz="1100" b="0" i="0" u="none" strike="noStrike">
                          <a:solidFill>
                            <a:srgbClr val="000000"/>
                          </a:solidFill>
                          <a:latin typeface="+mn-lt"/>
                        </a:rPr>
                        <a:t>Pr_Learned</a:t>
                      </a:r>
                    </a:p>
                  </a:txBody>
                  <a:tcPr marL="9525" marR="9525" marT="9525" marB="0" anchor="ctr"/>
                </a:tc>
              </a:tr>
              <a:tr h="222639">
                <a:tc>
                  <a:txBody>
                    <a:bodyPr/>
                    <a:lstStyle/>
                    <a:p>
                      <a:pPr algn="r" fontAlgn="b"/>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1"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a:solidFill>
                          <a:srgbClr val="000000"/>
                        </a:solidFill>
                        <a:latin typeface="+mn-lt"/>
                      </a:endParaRPr>
                    </a:p>
                  </a:txBody>
                  <a:tcPr marL="9525" marR="9525" marT="9525" marB="0" anchor="ctr"/>
                </a:tc>
                <a:tc>
                  <a:txBody>
                    <a:bodyPr/>
                    <a:lstStyle/>
                    <a:p>
                      <a:pPr algn="l" fontAlgn="t"/>
                      <a:endParaRPr lang="en-US" sz="1100" b="0" i="0" u="none" strike="noStrike">
                        <a:solidFill>
                          <a:srgbClr val="000000"/>
                        </a:solidFill>
                        <a:latin typeface="+mn-lt"/>
                      </a:endParaRPr>
                    </a:p>
                  </a:txBody>
                  <a:tcPr marL="9525" marR="9525" marT="9525" marB="0" anchor="ctr"/>
                </a:tc>
                <a:tc>
                  <a:txBody>
                    <a:bodyPr/>
                    <a:lstStyle/>
                    <a:p>
                      <a:pPr algn="l" fontAlgn="t"/>
                      <a:endParaRPr lang="en-US" sz="1100" b="0" i="0" u="none" strike="noStrike">
                        <a:solidFill>
                          <a:srgbClr val="000000"/>
                        </a:solidFill>
                        <a:latin typeface="+mn-lt"/>
                      </a:endParaRPr>
                    </a:p>
                  </a:txBody>
                  <a:tcPr marL="9525" marR="9525" marT="9525" marB="0" anchor="ctr"/>
                </a:tc>
                <a:tc>
                  <a:txBody>
                    <a:bodyPr/>
                    <a:lstStyle/>
                    <a:p>
                      <a:pPr algn="l" fontAlgn="t"/>
                      <a:endParaRPr lang="en-US" sz="1100" b="0" i="0" u="none" strike="noStrike">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r>
              <a:tr h="217109">
                <a:tc>
                  <a:txBody>
                    <a:bodyPr/>
                    <a:lstStyle/>
                    <a:p>
                      <a:pPr algn="r" fontAlgn="b"/>
                      <a:r>
                        <a:rPr lang="en-US" sz="1100" b="0" i="0" u="none" strike="noStrike" dirty="0">
                          <a:solidFill>
                            <a:srgbClr val="000000"/>
                          </a:solidFill>
                          <a:latin typeface="+mn-lt"/>
                        </a:rPr>
                        <a:t>41,358</a:t>
                      </a:r>
                    </a:p>
                  </a:txBody>
                  <a:tcPr marL="9525" marR="9525" marT="9525" marB="0" anchor="ctr"/>
                </a:tc>
                <a:tc>
                  <a:txBody>
                    <a:bodyPr/>
                    <a:lstStyle/>
                    <a:p>
                      <a:pPr algn="l" fontAlgn="t"/>
                      <a:r>
                        <a:rPr lang="en-US" sz="1100" b="1" i="0" u="none" strike="noStrike" dirty="0" err="1">
                          <a:solidFill>
                            <a:srgbClr val="000000"/>
                          </a:solidFill>
                          <a:latin typeface="+mn-lt"/>
                        </a:rPr>
                        <a:t>event_response</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Machine_Name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User_ID</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dirty="0" err="1">
                          <a:solidFill>
                            <a:srgbClr val="000000"/>
                          </a:solidFill>
                          <a:latin typeface="+mn-lt"/>
                        </a:rPr>
                        <a:t>Intervention_Directory</a:t>
                      </a:r>
                      <a:endParaRPr lang="en-US" sz="1100" b="0" i="0" u="none" strike="noStrike" dirty="0">
                        <a:solidFill>
                          <a:srgbClr val="000000"/>
                        </a:solidFill>
                        <a:latin typeface="+mn-lt"/>
                      </a:endParaRPr>
                    </a:p>
                  </a:txBody>
                  <a:tcPr marL="9525" marR="9525" marT="9525" marB="0" anchor="ctr"/>
                </a:tc>
              </a:tr>
              <a:tr h="187495">
                <a:tc>
                  <a:txBody>
                    <a:bodyPr/>
                    <a:lstStyle/>
                    <a:p>
                      <a:pPr algn="r" fontAlgn="b"/>
                      <a:r>
                        <a:rPr lang="en-US" sz="1100" b="0" i="0" u="none" strike="noStrike" dirty="0">
                          <a:solidFill>
                            <a:srgbClr val="000000"/>
                          </a:solidFill>
                          <a:latin typeface="+mn-lt"/>
                        </a:rPr>
                        <a:t>184,070</a:t>
                      </a:r>
                    </a:p>
                  </a:txBody>
                  <a:tcPr marL="9525" marR="9525" marT="9525" marB="0" anchor="ctr"/>
                </a:tc>
                <a:tc>
                  <a:txBody>
                    <a:bodyPr/>
                    <a:lstStyle/>
                    <a:p>
                      <a:pPr algn="l" fontAlgn="t"/>
                      <a:r>
                        <a:rPr lang="en-US" sz="1100" b="1" i="0" u="none" strike="noStrike" dirty="0" err="1">
                          <a:solidFill>
                            <a:srgbClr val="000000"/>
                          </a:solidFill>
                          <a:latin typeface="+mn-lt"/>
                        </a:rPr>
                        <a:t>help_given</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Machine_Name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Decided_Time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dms</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Start_Time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sms</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End_Time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ems</a:t>
                      </a:r>
                      <a:endParaRPr lang="en-US" sz="1100" b="0" i="0" u="none" strike="noStrike" dirty="0">
                        <a:solidFill>
                          <a:srgbClr val="000000"/>
                        </a:solidFill>
                        <a:latin typeface="+mn-lt"/>
                      </a:endParaRPr>
                    </a:p>
                  </a:txBody>
                  <a:tcPr marL="9525" marR="9525" marT="9525" marB="0" anchor="ctr"/>
                </a:tc>
              </a:tr>
              <a:tr h="222639">
                <a:tc>
                  <a:txBody>
                    <a:bodyPr/>
                    <a:lstStyle/>
                    <a:p>
                      <a:pPr algn="r" fontAlgn="b"/>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1" i="0" u="none" strike="noStrike">
                        <a:solidFill>
                          <a:srgbClr val="000000"/>
                        </a:solidFill>
                        <a:latin typeface="+mn-lt"/>
                      </a:endParaRPr>
                    </a:p>
                  </a:txBody>
                  <a:tcPr marL="9525" marR="9525" marT="9525" marB="0" anchor="ctr"/>
                </a:tc>
                <a:tc>
                  <a:txBody>
                    <a:bodyPr/>
                    <a:lstStyle/>
                    <a:p>
                      <a:pPr algn="l" fontAlgn="t"/>
                      <a:endParaRPr lang="en-US" sz="1100" b="0" i="0" u="none" strike="noStrike">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3,273</a:t>
                      </a:r>
                    </a:p>
                  </a:txBody>
                  <a:tcPr marL="9525" marR="9525" marT="9525" marB="0" anchor="ctr"/>
                </a:tc>
                <a:tc>
                  <a:txBody>
                    <a:bodyPr/>
                    <a:lstStyle/>
                    <a:p>
                      <a:pPr algn="l" fontAlgn="t"/>
                      <a:r>
                        <a:rPr lang="en-US" sz="1100" b="1" i="0" u="none" strike="noStrike">
                          <a:solidFill>
                            <a:srgbClr val="000000"/>
                          </a:solidFill>
                          <a:latin typeface="+mn-lt"/>
                        </a:rPr>
                        <a:t>launch</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dirty="0">
                          <a:solidFill>
                            <a:srgbClr val="000000"/>
                          </a:solidFill>
                          <a:latin typeface="+mn-lt"/>
                        </a:rPr>
                        <a:t>Version</a:t>
                      </a:r>
                    </a:p>
                  </a:txBody>
                  <a:tcPr marL="9525" marR="9525" marT="9525" marB="0" anchor="ctr"/>
                </a:tc>
                <a:tc>
                  <a:txBody>
                    <a:bodyPr/>
                    <a:lstStyle/>
                    <a:p>
                      <a:pPr algn="l" fontAlgn="t"/>
                      <a:r>
                        <a:rPr lang="en-US" sz="1100" b="0" i="0" u="none" strike="noStrike" dirty="0" err="1">
                          <a:solidFill>
                            <a:srgbClr val="000000"/>
                          </a:solidFill>
                          <a:latin typeface="+mn-lt"/>
                        </a:rPr>
                        <a:t>Launch_Time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Log_Name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a:solidFill>
                            <a:srgbClr val="000000"/>
                          </a:solidFill>
                          <a:latin typeface="+mn-lt"/>
                        </a:rPr>
                        <a:t>Volume</a:t>
                      </a:r>
                    </a:p>
                  </a:txBody>
                  <a:tcPr marL="9525" marR="9525" marT="9525" marB="0" anchor="ctr"/>
                </a:tc>
                <a:tc>
                  <a:txBody>
                    <a:bodyPr/>
                    <a:lstStyle/>
                    <a:p>
                      <a:pPr algn="l" fontAlgn="t"/>
                      <a:r>
                        <a:rPr lang="en-US" sz="1100" b="0" i="0" u="none" strike="noStrike" dirty="0" err="1">
                          <a:solidFill>
                            <a:srgbClr val="000000"/>
                          </a:solidFill>
                          <a:latin typeface="+mn-lt"/>
                        </a:rPr>
                        <a:t>sms</a:t>
                      </a:r>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80</a:t>
                      </a:r>
                    </a:p>
                  </a:txBody>
                  <a:tcPr marL="9525" marR="9525" marT="9525" marB="0" anchor="ctr"/>
                </a:tc>
                <a:tc>
                  <a:txBody>
                    <a:bodyPr/>
                    <a:lstStyle/>
                    <a:p>
                      <a:pPr algn="l" fontAlgn="t"/>
                      <a:r>
                        <a:rPr lang="en-US" sz="1100" b="1" i="0" u="none" strike="noStrike" dirty="0" err="1">
                          <a:solidFill>
                            <a:srgbClr val="000000"/>
                          </a:solidFill>
                          <a:latin typeface="+mn-lt"/>
                        </a:rPr>
                        <a:t>crash_dump</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Time</a:t>
                      </a:r>
                    </a:p>
                  </a:txBody>
                  <a:tcPr marL="9525" marR="9525" marT="9525" marB="0" anchor="ctr"/>
                </a:tc>
                <a:tc>
                  <a:txBody>
                    <a:bodyPr/>
                    <a:lstStyle/>
                    <a:p>
                      <a:pPr algn="l" fontAlgn="t"/>
                      <a:r>
                        <a:rPr lang="en-US" sz="1100" b="0" i="0" u="none" strike="noStrike" dirty="0" err="1">
                          <a:solidFill>
                            <a:srgbClr val="000000"/>
                          </a:solidFill>
                          <a:latin typeface="+mn-lt"/>
                        </a:rPr>
                        <a:t>File_Name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a:solidFill>
                            <a:srgbClr val="000000"/>
                          </a:solidFill>
                          <a:latin typeface="+mn-lt"/>
                        </a:rPr>
                        <a:t>Dump</a:t>
                      </a: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dirty="0">
                        <a:solidFill>
                          <a:srgbClr val="000000"/>
                        </a:solidFill>
                        <a:latin typeface="+mn-lt"/>
                      </a:endParaRPr>
                    </a:p>
                  </a:txBody>
                  <a:tcPr marL="9525" marR="9525" marT="9525" marB="0" anchor="ctr"/>
                </a:tc>
                <a:tc>
                  <a:txBody>
                    <a:bodyPr/>
                    <a:lstStyle/>
                    <a:p>
                      <a:pPr algn="l" fontAlgn="b"/>
                      <a:endParaRPr lang="en-US" sz="1100" b="0" i="0" u="none" strike="noStrike">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10,576</a:t>
                      </a:r>
                    </a:p>
                  </a:txBody>
                  <a:tcPr marL="9525" marR="9525" marT="9525" marB="0" anchor="ctr"/>
                </a:tc>
                <a:tc>
                  <a:txBody>
                    <a:bodyPr/>
                    <a:lstStyle/>
                    <a:p>
                      <a:pPr algn="l" fontAlgn="t"/>
                      <a:r>
                        <a:rPr lang="en-US" sz="1100" b="1" i="0" u="none" strike="noStrike">
                          <a:solidFill>
                            <a:srgbClr val="000000"/>
                          </a:solidFill>
                          <a:latin typeface="+mn-lt"/>
                        </a:rPr>
                        <a:t>session</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dirty="0" err="1">
                          <a:solidFill>
                            <a:srgbClr val="000000"/>
                          </a:solidFill>
                          <a:latin typeface="+mn-lt"/>
                        </a:rPr>
                        <a:t>Machine_Name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Log_Name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Exit_Through</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r>
              <a:tr h="222639">
                <a:tc>
                  <a:txBody>
                    <a:bodyPr/>
                    <a:lstStyle/>
                    <a:p>
                      <a:pPr algn="r" fontAlgn="b"/>
                      <a:r>
                        <a:rPr lang="en-US" sz="1100" b="0" i="0" u="none" strike="noStrike" dirty="0">
                          <a:solidFill>
                            <a:srgbClr val="000000"/>
                          </a:solidFill>
                          <a:latin typeface="+mn-lt"/>
                        </a:rPr>
                        <a:t>194,869</a:t>
                      </a:r>
                    </a:p>
                  </a:txBody>
                  <a:tcPr marL="9525" marR="9525" marT="9525" marB="0" anchor="ctr"/>
                </a:tc>
                <a:tc>
                  <a:txBody>
                    <a:bodyPr/>
                    <a:lstStyle/>
                    <a:p>
                      <a:pPr algn="l" fontAlgn="t"/>
                      <a:r>
                        <a:rPr lang="en-US" sz="1100" b="1" i="0" u="none" strike="noStrike" dirty="0">
                          <a:solidFill>
                            <a:srgbClr val="000000"/>
                          </a:solidFill>
                          <a:latin typeface="+mn-lt"/>
                        </a:rPr>
                        <a:t>script</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Script_Name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r>
              <a:tr h="222639">
                <a:tc>
                  <a:txBody>
                    <a:bodyPr/>
                    <a:lstStyle/>
                    <a:p>
                      <a:pPr algn="r" fontAlgn="b"/>
                      <a:r>
                        <a:rPr lang="en-US" sz="1100" b="0" i="0" u="none" strike="noStrike" dirty="0">
                          <a:solidFill>
                            <a:srgbClr val="000000"/>
                          </a:solidFill>
                          <a:latin typeface="+mn-lt"/>
                        </a:rPr>
                        <a:t>179,723</a:t>
                      </a:r>
                    </a:p>
                  </a:txBody>
                  <a:tcPr marL="9525" marR="9525" marT="9525" marB="0" anchor="ctr"/>
                </a:tc>
                <a:tc>
                  <a:txBody>
                    <a:bodyPr/>
                    <a:lstStyle/>
                    <a:p>
                      <a:pPr algn="l" fontAlgn="t"/>
                      <a:r>
                        <a:rPr lang="en-US" sz="1100" b="1" i="0" u="none" strike="noStrike">
                          <a:solidFill>
                            <a:srgbClr val="000000"/>
                          </a:solidFill>
                          <a:latin typeface="+mn-lt"/>
                        </a:rPr>
                        <a:t>set_variable</a:t>
                      </a:r>
                    </a:p>
                  </a:txBody>
                  <a:tcPr marL="9525" marR="9525" marT="9525" marB="0" anchor="ctr"/>
                </a:tc>
                <a:tc>
                  <a:txBody>
                    <a:bodyPr/>
                    <a:lstStyle/>
                    <a:p>
                      <a:pPr algn="l" fontAlgn="t"/>
                      <a:r>
                        <a:rPr lang="en-US" sz="1100" b="0" i="0" u="none" strike="noStrike" dirty="0" err="1">
                          <a:solidFill>
                            <a:srgbClr val="000000"/>
                          </a:solidFill>
                          <a:latin typeface="+mn-lt"/>
                        </a:rPr>
                        <a:t>Machine_Name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a:solidFill>
                            <a:srgbClr val="000000"/>
                          </a:solidFill>
                          <a:latin typeface="+mn-lt"/>
                        </a:rPr>
                        <a:t>Time</a:t>
                      </a:r>
                    </a:p>
                  </a:txBody>
                  <a:tcPr marL="9525" marR="9525" marT="9525" marB="0" anchor="ctr"/>
                </a:tc>
                <a:tc>
                  <a:txBody>
                    <a:bodyPr/>
                    <a:lstStyle/>
                    <a:p>
                      <a:pPr algn="l" fontAlgn="t"/>
                      <a:r>
                        <a:rPr lang="en-US" sz="1100" b="0" i="0" u="none" strike="noStrike" dirty="0">
                          <a:solidFill>
                            <a:srgbClr val="000000"/>
                          </a:solidFill>
                          <a:latin typeface="+mn-lt"/>
                        </a:rPr>
                        <a:t>ms</a:t>
                      </a:r>
                    </a:p>
                  </a:txBody>
                  <a:tcPr marL="9525" marR="9525" marT="9525" marB="0" anchor="ctr"/>
                </a:tc>
                <a:tc>
                  <a:txBody>
                    <a:bodyPr/>
                    <a:lstStyle/>
                    <a:p>
                      <a:pPr algn="l" fontAlgn="t"/>
                      <a:r>
                        <a:rPr lang="en-US" sz="1100" b="0" i="0" u="none" strike="noStrike" dirty="0" err="1">
                          <a:solidFill>
                            <a:srgbClr val="000000"/>
                          </a:solidFill>
                          <a:latin typeface="+mn-lt"/>
                        </a:rPr>
                        <a:t>User_ID</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a:solidFill>
                            <a:srgbClr val="000000"/>
                          </a:solidFill>
                          <a:latin typeface="+mn-lt"/>
                        </a:rPr>
                        <a:t>Variable</a:t>
                      </a:r>
                    </a:p>
                  </a:txBody>
                  <a:tcPr marL="9525" marR="9525" marT="9525" marB="0" anchor="ctr"/>
                </a:tc>
                <a:tc>
                  <a:txBody>
                    <a:bodyPr/>
                    <a:lstStyle/>
                    <a:p>
                      <a:pPr algn="l" fontAlgn="t"/>
                      <a:r>
                        <a:rPr lang="en-US" sz="1100" b="0" i="0" u="none" strike="noStrike" dirty="0">
                          <a:solidFill>
                            <a:srgbClr val="000000"/>
                          </a:solidFill>
                          <a:latin typeface="+mn-lt"/>
                        </a:rPr>
                        <a:t>Value</a:t>
                      </a:r>
                    </a:p>
                  </a:txBody>
                  <a:tcPr marL="9525" marR="9525" marT="9525" marB="0" anchor="ctr"/>
                </a:tc>
                <a:tc>
                  <a:txBody>
                    <a:bodyPr/>
                    <a:lstStyle/>
                    <a:p>
                      <a:pPr algn="l" fontAlgn="t"/>
                      <a:r>
                        <a:rPr lang="en-US" sz="1100" b="0" i="0" u="none" strike="noStrike" dirty="0" err="1">
                          <a:solidFill>
                            <a:srgbClr val="000000"/>
                          </a:solidFill>
                          <a:latin typeface="+mn-lt"/>
                        </a:rPr>
                        <a:t>Script_Start_Time</a:t>
                      </a:r>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a:solidFill>
                            <a:srgbClr val="000000"/>
                          </a:solidFill>
                          <a:latin typeface="+mn-lt"/>
                        </a:rPr>
                        <a:t>315,100</a:t>
                      </a:r>
                    </a:p>
                  </a:txBody>
                  <a:tcPr marL="9525" marR="9525" marT="9525" marB="0" anchor="ctr"/>
                </a:tc>
                <a:tc>
                  <a:txBody>
                    <a:bodyPr/>
                    <a:lstStyle/>
                    <a:p>
                      <a:pPr algn="l" fontAlgn="t"/>
                      <a:r>
                        <a:rPr lang="en-US" sz="1100" b="1" i="0" u="none" strike="noStrike" dirty="0">
                          <a:solidFill>
                            <a:srgbClr val="000000"/>
                          </a:solidFill>
                          <a:latin typeface="+mn-lt"/>
                        </a:rPr>
                        <a:t>step</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Step_Name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Interface_Object</a:t>
                      </a:r>
                    </a:p>
                  </a:txBody>
                  <a:tcPr marL="9525" marR="9525" marT="9525" marB="0" anchor="ctr"/>
                </a:tc>
              </a:tr>
              <a:tr h="222639">
                <a:tc>
                  <a:txBody>
                    <a:bodyPr/>
                    <a:lstStyle/>
                    <a:p>
                      <a:pPr algn="r" fontAlgn="b"/>
                      <a:r>
                        <a:rPr lang="en-US" sz="1100" b="0" i="0" u="none" strike="noStrike">
                          <a:solidFill>
                            <a:srgbClr val="000000"/>
                          </a:solidFill>
                          <a:latin typeface="+mn-lt"/>
                        </a:rPr>
                        <a:t>21,817</a:t>
                      </a:r>
                    </a:p>
                  </a:txBody>
                  <a:tcPr marL="9525" marR="9525" marT="9525" marB="0" anchor="ctr"/>
                </a:tc>
                <a:tc>
                  <a:txBody>
                    <a:bodyPr/>
                    <a:lstStyle/>
                    <a:p>
                      <a:pPr algn="l" fontAlgn="t"/>
                      <a:r>
                        <a:rPr lang="en-US" sz="1100" b="1" i="0" u="none" strike="noStrike" dirty="0" err="1">
                          <a:solidFill>
                            <a:srgbClr val="000000"/>
                          </a:solidFill>
                          <a:latin typeface="+mn-lt"/>
                        </a:rPr>
                        <a:t>story_encounter</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Session_Start_Time</a:t>
                      </a:r>
                    </a:p>
                  </a:txBody>
                  <a:tcPr marL="9525" marR="9525" marT="9525" marB="0" anchor="ctr"/>
                </a:tc>
                <a:tc>
                  <a:txBody>
                    <a:bodyPr/>
                    <a:lstStyle/>
                    <a:p>
                      <a:pPr algn="l" fontAlgn="t"/>
                      <a:r>
                        <a:rPr lang="en-US" sz="1100" b="0" i="0" u="none" strike="noStrike">
                          <a:solidFill>
                            <a:srgbClr val="000000"/>
                          </a:solidFill>
                          <a:latin typeface="+mn-lt"/>
                        </a:rPr>
                        <a:t>Exit_Through</a:t>
                      </a:r>
                    </a:p>
                  </a:txBody>
                  <a:tcPr marL="9525" marR="9525" marT="9525" marB="0" anchor="ctr"/>
                </a:tc>
                <a:tc>
                  <a:txBody>
                    <a:bodyPr/>
                    <a:lstStyle/>
                    <a:p>
                      <a:pPr algn="l" fontAlgn="t"/>
                      <a:r>
                        <a:rPr lang="en-US" sz="1100" b="0" i="0" u="none" strike="noStrike">
                          <a:solidFill>
                            <a:srgbClr val="000000"/>
                          </a:solidFill>
                          <a:latin typeface="+mn-lt"/>
                        </a:rPr>
                        <a:t>Story_Directory</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r>
              <a:tr h="222639">
                <a:tc>
                  <a:txBody>
                    <a:bodyPr/>
                    <a:lstStyle/>
                    <a:p>
                      <a:pPr algn="r" fontAlgn="b"/>
                      <a:r>
                        <a:rPr lang="en-US" sz="1100" b="0" i="0" u="none" strike="noStrike">
                          <a:solidFill>
                            <a:srgbClr val="000000"/>
                          </a:solidFill>
                          <a:latin typeface="+mn-lt"/>
                        </a:rPr>
                        <a:t>362,683</a:t>
                      </a:r>
                    </a:p>
                  </a:txBody>
                  <a:tcPr marL="9525" marR="9525" marT="9525" marB="0" anchor="ctr"/>
                </a:tc>
                <a:tc>
                  <a:txBody>
                    <a:bodyPr/>
                    <a:lstStyle/>
                    <a:p>
                      <a:pPr algn="l" fontAlgn="t"/>
                      <a:r>
                        <a:rPr lang="en-US" sz="1100" b="1" i="0" u="none" strike="noStrike" dirty="0" err="1">
                          <a:solidFill>
                            <a:srgbClr val="000000"/>
                          </a:solidFill>
                          <a:latin typeface="+mn-lt"/>
                        </a:rPr>
                        <a:t>sentence_encounter</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Story_Encounter_Start_Time</a:t>
                      </a:r>
                    </a:p>
                  </a:txBody>
                  <a:tcPr marL="9525" marR="9525" marT="9525" marB="0" anchor="ctr"/>
                </a:tc>
              </a:tr>
              <a:tr h="222639">
                <a:tc>
                  <a:txBody>
                    <a:bodyPr/>
                    <a:lstStyle/>
                    <a:p>
                      <a:pPr algn="r" fontAlgn="b"/>
                      <a:r>
                        <a:rPr lang="en-US" sz="1100" b="0" i="0" u="none" strike="noStrike" dirty="0">
                          <a:solidFill>
                            <a:srgbClr val="000000"/>
                          </a:solidFill>
                          <a:latin typeface="+mn-lt"/>
                        </a:rPr>
                        <a:t>4,201</a:t>
                      </a:r>
                    </a:p>
                  </a:txBody>
                  <a:tcPr marL="9525" marR="9525" marT="9525" marB="0" anchor="ctr"/>
                </a:tc>
                <a:tc>
                  <a:txBody>
                    <a:bodyPr/>
                    <a:lstStyle/>
                    <a:p>
                      <a:pPr algn="l" fontAlgn="t"/>
                      <a:r>
                        <a:rPr lang="en-US" sz="1100" b="1" i="0" u="none" strike="noStrike">
                          <a:solidFill>
                            <a:srgbClr val="000000"/>
                          </a:solidFill>
                          <a:latin typeface="+mn-lt"/>
                        </a:rPr>
                        <a:t>word_builder</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dirty="0" err="1">
                          <a:solidFill>
                            <a:srgbClr val="000000"/>
                          </a:solidFill>
                          <a:latin typeface="+mn-lt"/>
                        </a:rPr>
                        <a:t>Story_Encounter_Start_Time</a:t>
                      </a:r>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a:solidFill>
                            <a:srgbClr val="000000"/>
                          </a:solidFill>
                          <a:latin typeface="+mn-lt"/>
                        </a:rPr>
                        <a:t>26,589</a:t>
                      </a:r>
                    </a:p>
                  </a:txBody>
                  <a:tcPr marL="9525" marR="9525" marT="9525" marB="0" anchor="ctr"/>
                </a:tc>
                <a:tc>
                  <a:txBody>
                    <a:bodyPr/>
                    <a:lstStyle/>
                    <a:p>
                      <a:pPr algn="l" fontAlgn="t"/>
                      <a:r>
                        <a:rPr lang="en-US" sz="1100" b="1" i="0" u="none" strike="noStrike">
                          <a:solidFill>
                            <a:srgbClr val="000000"/>
                          </a:solidFill>
                          <a:latin typeface="+mn-lt"/>
                        </a:rPr>
                        <a:t>word_builder_word_encounter</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Word_Builder_Start_Time</a:t>
                      </a:r>
                    </a:p>
                  </a:txBody>
                  <a:tcPr marL="9525" marR="9525" marT="9525" marB="0" anchor="ctr"/>
                </a:tc>
              </a:tr>
              <a:tr h="222639">
                <a:tc>
                  <a:txBody>
                    <a:bodyPr/>
                    <a:lstStyle/>
                    <a:p>
                      <a:pPr algn="r" fontAlgn="b"/>
                      <a:r>
                        <a:rPr lang="en-US" sz="1100" b="0" i="0" u="none" strike="noStrike">
                          <a:solidFill>
                            <a:srgbClr val="000000"/>
                          </a:solidFill>
                          <a:latin typeface="+mn-lt"/>
                        </a:rPr>
                        <a:t>11,728</a:t>
                      </a:r>
                    </a:p>
                  </a:txBody>
                  <a:tcPr marL="9525" marR="9525" marT="9525" marB="0" anchor="ctr"/>
                </a:tc>
                <a:tc>
                  <a:txBody>
                    <a:bodyPr/>
                    <a:lstStyle/>
                    <a:p>
                      <a:pPr algn="l" fontAlgn="t"/>
                      <a:r>
                        <a:rPr lang="en-US" sz="1100" b="1" i="0" u="none" strike="noStrike">
                          <a:solidFill>
                            <a:srgbClr val="000000"/>
                          </a:solidFill>
                          <a:latin typeface="+mn-lt"/>
                        </a:rPr>
                        <a:t>word_swap_sentence_encounter</a:t>
                      </a:r>
                    </a:p>
                  </a:txBody>
                  <a:tcPr marL="9525" marR="9525" marT="9525" marB="0" anchor="ctr"/>
                </a:tc>
                <a:tc>
                  <a:txBody>
                    <a:bodyPr/>
                    <a:lstStyle/>
                    <a:p>
                      <a:pPr algn="l" fontAlgn="t"/>
                      <a:r>
                        <a:rPr lang="en-US" sz="1100" b="0" i="0" u="none" strike="noStrike">
                          <a:solidFill>
                            <a:srgbClr val="000000"/>
                          </a:solidFill>
                          <a:latin typeface="+mn-lt"/>
                        </a:rPr>
                        <a:t>User_ID</a:t>
                      </a:r>
                    </a:p>
                  </a:txBody>
                  <a:tcPr marL="9525" marR="9525" marT="9525" marB="0" anchor="ctr"/>
                </a:tc>
                <a:tc>
                  <a:txBody>
                    <a:bodyPr/>
                    <a:lstStyle/>
                    <a:p>
                      <a:pPr algn="l" fontAlgn="t"/>
                      <a:r>
                        <a:rPr lang="en-US" sz="1100" b="0" i="0" u="none" strike="noStrike">
                          <a:solidFill>
                            <a:srgbClr val="000000"/>
                          </a:solidFill>
                          <a:latin typeface="+mn-lt"/>
                        </a:rPr>
                        <a:t>Machine_Name</a:t>
                      </a:r>
                    </a:p>
                  </a:txBody>
                  <a:tcPr marL="9525" marR="9525" marT="9525" marB="0" anchor="ctr"/>
                </a:tc>
                <a:tc>
                  <a:txBody>
                    <a:bodyPr/>
                    <a:lstStyle/>
                    <a:p>
                      <a:pPr algn="l" fontAlgn="t"/>
                      <a:r>
                        <a:rPr lang="en-US" sz="1100" b="0" i="0" u="none" strike="noStrike">
                          <a:solidFill>
                            <a:srgbClr val="000000"/>
                          </a:solidFill>
                          <a:latin typeface="+mn-lt"/>
                        </a:rPr>
                        <a:t>Start_Time</a:t>
                      </a:r>
                    </a:p>
                  </a:txBody>
                  <a:tcPr marL="9525" marR="9525" marT="9525" marB="0" anchor="ctr"/>
                </a:tc>
                <a:tc>
                  <a:txBody>
                    <a:bodyPr/>
                    <a:lstStyle/>
                    <a:p>
                      <a:pPr algn="l" fontAlgn="t"/>
                      <a:r>
                        <a:rPr lang="en-US" sz="1100" b="0" i="0" u="none" strike="noStrike">
                          <a:solidFill>
                            <a:srgbClr val="000000"/>
                          </a:solidFill>
                          <a:latin typeface="+mn-lt"/>
                        </a:rPr>
                        <a:t>End_Time</a:t>
                      </a:r>
                    </a:p>
                  </a:txBody>
                  <a:tcPr marL="9525" marR="9525" marT="9525" marB="0" anchor="ctr"/>
                </a:tc>
                <a:tc>
                  <a:txBody>
                    <a:bodyPr/>
                    <a:lstStyle/>
                    <a:p>
                      <a:pPr algn="l" fontAlgn="t"/>
                      <a:r>
                        <a:rPr lang="en-US" sz="1100" b="0" i="0" u="none" strike="noStrike">
                          <a:solidFill>
                            <a:srgbClr val="000000"/>
                          </a:solidFill>
                          <a:latin typeface="+mn-lt"/>
                        </a:rPr>
                        <a:t>sms</a:t>
                      </a:r>
                    </a:p>
                  </a:txBody>
                  <a:tcPr marL="9525" marR="9525" marT="9525" marB="0" anchor="ctr"/>
                </a:tc>
                <a:tc>
                  <a:txBody>
                    <a:bodyPr/>
                    <a:lstStyle/>
                    <a:p>
                      <a:pPr algn="l" fontAlgn="t"/>
                      <a:r>
                        <a:rPr lang="en-US" sz="1100" b="0" i="0" u="none" strike="noStrike">
                          <a:solidFill>
                            <a:srgbClr val="000000"/>
                          </a:solidFill>
                          <a:latin typeface="+mn-lt"/>
                        </a:rPr>
                        <a:t>ems</a:t>
                      </a:r>
                    </a:p>
                  </a:txBody>
                  <a:tcPr marL="9525" marR="9525" marT="9525" marB="0" anchor="ctr"/>
                </a:tc>
                <a:tc>
                  <a:txBody>
                    <a:bodyPr/>
                    <a:lstStyle/>
                    <a:p>
                      <a:pPr algn="l" fontAlgn="t"/>
                      <a:r>
                        <a:rPr lang="en-US" sz="1100" b="0" i="0" u="none" strike="noStrike">
                          <a:solidFill>
                            <a:srgbClr val="000000"/>
                          </a:solidFill>
                          <a:latin typeface="+mn-lt"/>
                        </a:rPr>
                        <a:t>Story_Encounter_Start_Time</a:t>
                      </a:r>
                    </a:p>
                  </a:txBody>
                  <a:tcPr marL="9525" marR="9525" marT="9525" marB="0" anchor="ctr"/>
                </a:tc>
              </a:tr>
              <a:tr h="259019">
                <a:tc>
                  <a:txBody>
                    <a:bodyPr/>
                    <a:lstStyle/>
                    <a:p>
                      <a:pPr algn="r" fontAlgn="b"/>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1"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c>
                  <a:txBody>
                    <a:bodyPr/>
                    <a:lstStyle/>
                    <a:p>
                      <a:pPr algn="l" fontAlgn="t"/>
                      <a:endParaRPr lang="en-US" sz="1100" b="0" i="0" u="none" strike="noStrike" dirty="0">
                        <a:solidFill>
                          <a:srgbClr val="000000"/>
                        </a:solidFill>
                        <a:latin typeface="+mn-lt"/>
                      </a:endParaRPr>
                    </a:p>
                  </a:txBody>
                  <a:tcPr marL="9525" marR="9525" marT="9525" marB="0" anchor="ctr"/>
                </a:tc>
              </a:tr>
              <a:tr h="222639">
                <a:tc>
                  <a:txBody>
                    <a:bodyPr/>
                    <a:lstStyle/>
                    <a:p>
                      <a:pPr algn="r" fontAlgn="b"/>
                      <a:r>
                        <a:rPr lang="en-US" sz="1100" b="0" i="0" u="none" strike="noStrike" dirty="0">
                          <a:solidFill>
                            <a:srgbClr val="000000"/>
                          </a:solidFill>
                          <a:latin typeface="+mn-lt"/>
                        </a:rPr>
                        <a:t>1,985,366</a:t>
                      </a:r>
                    </a:p>
                  </a:txBody>
                  <a:tcPr marL="9525" marR="9525" marT="9525" marB="0" anchor="ctr"/>
                </a:tc>
                <a:tc>
                  <a:txBody>
                    <a:bodyPr/>
                    <a:lstStyle/>
                    <a:p>
                      <a:pPr algn="l" fontAlgn="t"/>
                      <a:r>
                        <a:rPr lang="en-US" sz="1100" b="1" i="0" u="none" strike="noStrike" dirty="0" err="1">
                          <a:solidFill>
                            <a:srgbClr val="000000"/>
                          </a:solidFill>
                          <a:latin typeface="+mn-lt"/>
                        </a:rPr>
                        <a:t>audio_output</a:t>
                      </a:r>
                      <a:endParaRPr lang="en-US" sz="1100" b="1"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Machine_Name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Start_Time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sms</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Audio_Text</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User_ID</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Help_Start_Time</a:t>
                      </a:r>
                      <a:endParaRPr lang="en-US" sz="1100" b="0" i="0" u="none" strike="noStrike" dirty="0">
                        <a:solidFill>
                          <a:srgbClr val="000000"/>
                        </a:solidFill>
                        <a:latin typeface="+mn-lt"/>
                      </a:endParaRPr>
                    </a:p>
                  </a:txBody>
                  <a:tcPr marL="9525" marR="9525" marT="9525" marB="0" anchor="ctr"/>
                </a:tc>
                <a:tc>
                  <a:txBody>
                    <a:bodyPr/>
                    <a:lstStyle/>
                    <a:p>
                      <a:pPr algn="l" fontAlgn="t"/>
                      <a:r>
                        <a:rPr lang="en-US" sz="1100" b="0" i="0" u="none" strike="noStrike" dirty="0" err="1">
                          <a:solidFill>
                            <a:srgbClr val="000000"/>
                          </a:solidFill>
                          <a:latin typeface="+mn-lt"/>
                        </a:rPr>
                        <a:t>Help_sms</a:t>
                      </a:r>
                      <a:endParaRPr lang="en-US" sz="1100" b="0" i="0" u="none" strike="noStrike" dirty="0">
                        <a:solidFill>
                          <a:srgbClr val="000000"/>
                        </a:solidFill>
                        <a:latin typeface="+mn-lt"/>
                      </a:endParaRPr>
                    </a:p>
                  </a:txBody>
                  <a:tcPr marL="9525" marR="9525" marT="9525" marB="0" anchor="ctr"/>
                </a:tc>
              </a:tr>
            </a:tbl>
          </a:graphicData>
        </a:graphic>
      </p:graphicFrame>
      <p:sp>
        <p:nvSpPr>
          <p:cNvPr id="24" name="Left Brace 23"/>
          <p:cNvSpPr/>
          <p:nvPr/>
        </p:nvSpPr>
        <p:spPr>
          <a:xfrm>
            <a:off x="5410200" y="11997130"/>
            <a:ext cx="297873" cy="895513"/>
          </a:xfrm>
          <a:prstGeom prst="leftBrace">
            <a:avLst>
              <a:gd name="adj1" fmla="val 8333"/>
              <a:gd name="adj2" fmla="val 5222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Left Brace 27"/>
          <p:cNvSpPr/>
          <p:nvPr/>
        </p:nvSpPr>
        <p:spPr>
          <a:xfrm>
            <a:off x="5422900" y="13041519"/>
            <a:ext cx="292100" cy="46355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Left Brace 28"/>
          <p:cNvSpPr/>
          <p:nvPr/>
        </p:nvSpPr>
        <p:spPr>
          <a:xfrm>
            <a:off x="5422900" y="13754213"/>
            <a:ext cx="292100" cy="1987550"/>
          </a:xfrm>
          <a:prstGeom prst="leftBrace">
            <a:avLst>
              <a:gd name="adj1" fmla="val 8333"/>
              <a:gd name="adj2" fmla="val 4999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Left Brace 29"/>
          <p:cNvSpPr/>
          <p:nvPr/>
        </p:nvSpPr>
        <p:spPr>
          <a:xfrm>
            <a:off x="5372100" y="16008021"/>
            <a:ext cx="361950" cy="122555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Left Brace 30"/>
          <p:cNvSpPr/>
          <p:nvPr/>
        </p:nvSpPr>
        <p:spPr>
          <a:xfrm>
            <a:off x="5384800" y="17431473"/>
            <a:ext cx="349250" cy="3937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Left Brace 31"/>
          <p:cNvSpPr/>
          <p:nvPr/>
        </p:nvSpPr>
        <p:spPr>
          <a:xfrm>
            <a:off x="5359400" y="18076689"/>
            <a:ext cx="376382" cy="26759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Left Brace 32"/>
          <p:cNvSpPr/>
          <p:nvPr/>
        </p:nvSpPr>
        <p:spPr>
          <a:xfrm>
            <a:off x="5387110" y="21021187"/>
            <a:ext cx="315259" cy="1998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Arrow Connector 34"/>
          <p:cNvCxnSpPr/>
          <p:nvPr/>
        </p:nvCxnSpPr>
        <p:spPr>
          <a:xfrm rot="16200000" flipH="1">
            <a:off x="1168400" y="12620338"/>
            <a:ext cx="482600" cy="482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6200000" flipH="1">
            <a:off x="1981200" y="13794181"/>
            <a:ext cx="787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6200000" flipH="1">
            <a:off x="2473325" y="15492806"/>
            <a:ext cx="1212850" cy="368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2851341" y="17153888"/>
            <a:ext cx="787766" cy="62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2420471" y="18318738"/>
            <a:ext cx="1196791" cy="336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5400000">
            <a:off x="1889312" y="20060133"/>
            <a:ext cx="1183344" cy="4437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498692" y="21749825"/>
            <a:ext cx="2984500" cy="707886"/>
          </a:xfrm>
          <a:prstGeom prst="rect">
            <a:avLst/>
          </a:prstGeom>
          <a:noFill/>
        </p:spPr>
        <p:txBody>
          <a:bodyPr wrap="square" rtlCol="0">
            <a:spAutoFit/>
          </a:bodyPr>
          <a:lstStyle/>
          <a:p>
            <a:r>
              <a:rPr lang="en-US" sz="4000" b="1" dirty="0" smtClean="0"/>
              <a:t>How to log:</a:t>
            </a:r>
            <a:endParaRPr lang="en-US" sz="4000" dirty="0"/>
          </a:p>
        </p:txBody>
      </p:sp>
      <p:sp>
        <p:nvSpPr>
          <p:cNvPr id="62" name="TextBox 61"/>
          <p:cNvSpPr txBox="1"/>
          <p:nvPr/>
        </p:nvSpPr>
        <p:spPr>
          <a:xfrm>
            <a:off x="7411606" y="4386127"/>
            <a:ext cx="2984500" cy="707886"/>
          </a:xfrm>
          <a:prstGeom prst="rect">
            <a:avLst/>
          </a:prstGeom>
          <a:noFill/>
        </p:spPr>
        <p:txBody>
          <a:bodyPr wrap="square" rtlCol="0">
            <a:spAutoFit/>
          </a:bodyPr>
          <a:lstStyle/>
          <a:p>
            <a:r>
              <a:rPr lang="en-US" sz="4000" b="1" dirty="0" smtClean="0"/>
              <a:t>Why to log:</a:t>
            </a:r>
            <a:endParaRPr lang="en-US" sz="4000" dirty="0"/>
          </a:p>
        </p:txBody>
      </p:sp>
      <p:sp>
        <p:nvSpPr>
          <p:cNvPr id="63" name="TextBox 62"/>
          <p:cNvSpPr txBox="1"/>
          <p:nvPr/>
        </p:nvSpPr>
        <p:spPr>
          <a:xfrm>
            <a:off x="7136247" y="10769109"/>
            <a:ext cx="3535218" cy="707886"/>
          </a:xfrm>
          <a:prstGeom prst="rect">
            <a:avLst/>
          </a:prstGeom>
          <a:noFill/>
        </p:spPr>
        <p:txBody>
          <a:bodyPr wrap="square" rtlCol="0">
            <a:spAutoFit/>
          </a:bodyPr>
          <a:lstStyle/>
          <a:p>
            <a:r>
              <a:rPr lang="en-US" sz="4000" b="1" dirty="0" smtClean="0"/>
              <a:t>What to log:</a:t>
            </a:r>
            <a:endParaRPr lang="en-US" sz="4000" dirty="0"/>
          </a:p>
        </p:txBody>
      </p:sp>
      <p:sp>
        <p:nvSpPr>
          <p:cNvPr id="64" name="TextBox 63"/>
          <p:cNvSpPr txBox="1"/>
          <p:nvPr/>
        </p:nvSpPr>
        <p:spPr>
          <a:xfrm>
            <a:off x="2717242" y="3132858"/>
            <a:ext cx="5761758" cy="1077218"/>
          </a:xfrm>
          <a:prstGeom prst="rect">
            <a:avLst/>
          </a:prstGeom>
          <a:noFill/>
        </p:spPr>
        <p:txBody>
          <a:bodyPr wrap="square" rtlCol="0">
            <a:spAutoFit/>
          </a:bodyPr>
          <a:lstStyle/>
          <a:p>
            <a:r>
              <a:rPr lang="en-US" sz="3200" b="1" dirty="0" smtClean="0"/>
              <a:t>Jack Mostow</a:t>
            </a:r>
          </a:p>
          <a:p>
            <a:r>
              <a:rPr lang="en-US" sz="3200" b="1" dirty="0" smtClean="0"/>
              <a:t>Carnegie Mellon University</a:t>
            </a:r>
          </a:p>
        </p:txBody>
      </p:sp>
      <p:sp>
        <p:nvSpPr>
          <p:cNvPr id="65" name="TextBox 64"/>
          <p:cNvSpPr txBox="1"/>
          <p:nvPr/>
        </p:nvSpPr>
        <p:spPr>
          <a:xfrm>
            <a:off x="9265228" y="3132858"/>
            <a:ext cx="6528958" cy="1077218"/>
          </a:xfrm>
          <a:prstGeom prst="rect">
            <a:avLst/>
          </a:prstGeom>
          <a:noFill/>
        </p:spPr>
        <p:txBody>
          <a:bodyPr wrap="square" rtlCol="0">
            <a:spAutoFit/>
          </a:bodyPr>
          <a:lstStyle/>
          <a:p>
            <a:r>
              <a:rPr lang="en-US" sz="3200" b="1" dirty="0" smtClean="0"/>
              <a:t>Joseph E. Beck</a:t>
            </a:r>
          </a:p>
          <a:p>
            <a:r>
              <a:rPr lang="en-US" sz="3200" b="1" dirty="0" smtClean="0"/>
              <a:t>Worcester Polytechnic Institute</a:t>
            </a:r>
          </a:p>
        </p:txBody>
      </p:sp>
      <p:sp>
        <p:nvSpPr>
          <p:cNvPr id="66" name="TextBox 65"/>
          <p:cNvSpPr txBox="1"/>
          <p:nvPr/>
        </p:nvSpPr>
        <p:spPr>
          <a:xfrm>
            <a:off x="192451" y="1546429"/>
            <a:ext cx="1704121" cy="954107"/>
          </a:xfrm>
          <a:prstGeom prst="rect">
            <a:avLst/>
          </a:prstGeom>
          <a:noFill/>
        </p:spPr>
        <p:txBody>
          <a:bodyPr wrap="square" rtlCol="0">
            <a:spAutoFit/>
          </a:bodyPr>
          <a:lstStyle/>
          <a:p>
            <a:r>
              <a:rPr lang="en-US" sz="2800" dirty="0" smtClean="0"/>
              <a:t>Project</a:t>
            </a:r>
          </a:p>
          <a:p>
            <a:r>
              <a:rPr lang="en-US" sz="2800" dirty="0" smtClean="0"/>
              <a:t>LISTEN</a:t>
            </a:r>
            <a:endParaRPr lang="en-US" sz="2800" dirty="0"/>
          </a:p>
        </p:txBody>
      </p:sp>
      <p:sp>
        <p:nvSpPr>
          <p:cNvPr id="67" name="TextBox 66"/>
          <p:cNvSpPr txBox="1"/>
          <p:nvPr/>
        </p:nvSpPr>
        <p:spPr>
          <a:xfrm>
            <a:off x="192451" y="2576947"/>
            <a:ext cx="2927661" cy="400110"/>
          </a:xfrm>
          <a:prstGeom prst="rect">
            <a:avLst/>
          </a:prstGeom>
          <a:noFill/>
        </p:spPr>
        <p:txBody>
          <a:bodyPr wrap="none" rtlCol="0">
            <a:spAutoFit/>
          </a:bodyPr>
          <a:lstStyle/>
          <a:p>
            <a:r>
              <a:rPr lang="en-US" sz="2000" dirty="0" smtClean="0">
                <a:hlinkClick r:id="rId8"/>
              </a:rPr>
              <a:t>www.cs.cmu.edu/~listen</a:t>
            </a:r>
            <a:endParaRPr lang="en-US" sz="2000" dirty="0"/>
          </a:p>
        </p:txBody>
      </p:sp>
      <p:sp>
        <p:nvSpPr>
          <p:cNvPr id="68" name="TextBox 67"/>
          <p:cNvSpPr txBox="1"/>
          <p:nvPr/>
        </p:nvSpPr>
        <p:spPr>
          <a:xfrm>
            <a:off x="17623274" y="14354635"/>
            <a:ext cx="464453" cy="3785652"/>
          </a:xfrm>
          <a:prstGeom prst="rect">
            <a:avLst/>
          </a:prstGeom>
          <a:noFill/>
        </p:spPr>
        <p:txBody>
          <a:bodyPr wrap="square" rtlCol="0">
            <a:spAutoFit/>
          </a:bodyPr>
          <a:lstStyle/>
          <a:p>
            <a:pPr>
              <a:buFont typeface="Arial" pitchFamily="34" charset="0"/>
              <a:buChar char="•"/>
            </a:pPr>
            <a:endParaRPr lang="en-US" sz="4000" dirty="0" smtClean="0"/>
          </a:p>
          <a:p>
            <a:pPr>
              <a:buFont typeface="Arial" pitchFamily="34" charset="0"/>
              <a:buChar char="•"/>
            </a:pPr>
            <a:r>
              <a:rPr lang="en-US" sz="4000" dirty="0" smtClean="0"/>
              <a:t> </a:t>
            </a:r>
          </a:p>
          <a:p>
            <a:pPr>
              <a:buFont typeface="Arial" pitchFamily="34" charset="0"/>
              <a:buChar char="•"/>
            </a:pPr>
            <a:endParaRPr lang="en-US" sz="4000" dirty="0" smtClean="0"/>
          </a:p>
          <a:p>
            <a:pPr>
              <a:buFont typeface="Arial" pitchFamily="34" charset="0"/>
              <a:buChar char="•"/>
            </a:pPr>
            <a:r>
              <a:rPr lang="en-US" sz="4000" dirty="0" smtClean="0"/>
              <a:t> </a:t>
            </a:r>
          </a:p>
          <a:p>
            <a:endParaRPr lang="en-US" sz="4000" dirty="0" smtClean="0"/>
          </a:p>
          <a:p>
            <a:pPr>
              <a:buFont typeface="Arial" pitchFamily="34" charset="0"/>
              <a:buChar char="•"/>
            </a:pPr>
            <a:r>
              <a:rPr lang="en-US" sz="4000" b="1"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3376</TotalTime>
  <Words>504</Words>
  <Application>Microsoft Office PowerPoint</Application>
  <PresentationFormat>Custom</PresentationFormat>
  <Paragraphs>345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Gregory Aist</dc:creator>
  <cp:lastModifiedBy>Jack Mostow</cp:lastModifiedBy>
  <cp:revision>247</cp:revision>
  <dcterms:created xsi:type="dcterms:W3CDTF">2009-05-28T20:46:55Z</dcterms:created>
  <dcterms:modified xsi:type="dcterms:W3CDTF">2009-06-23T01:25:13Z</dcterms:modified>
</cp:coreProperties>
</file>