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340" r:id="rId2"/>
    <p:sldId id="2449" r:id="rId3"/>
    <p:sldId id="2396" r:id="rId4"/>
    <p:sldId id="2406" r:id="rId5"/>
    <p:sldId id="2448" r:id="rId6"/>
    <p:sldId id="338" r:id="rId7"/>
    <p:sldId id="2443" r:id="rId8"/>
    <p:sldId id="2450" r:id="rId9"/>
    <p:sldId id="2408" r:id="rId10"/>
    <p:sldId id="2407" r:id="rId11"/>
    <p:sldId id="2409" r:id="rId12"/>
    <p:sldId id="2410" r:id="rId13"/>
    <p:sldId id="2444" r:id="rId14"/>
    <p:sldId id="2442" r:id="rId15"/>
    <p:sldId id="2441" r:id="rId16"/>
    <p:sldId id="2446" r:id="rId17"/>
    <p:sldId id="2445" r:id="rId18"/>
    <p:sldId id="2447" r:id="rId19"/>
    <p:sldId id="2436" r:id="rId20"/>
    <p:sldId id="2432" r:id="rId2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 Virtue" initials="PV" lastIdx="1" clrIdx="0">
    <p:extLst>
      <p:ext uri="{19B8F6BF-5375-455C-9EA6-DF929625EA0E}">
        <p15:presenceInfo xmlns:p15="http://schemas.microsoft.com/office/powerpoint/2012/main" userId="aff125923c56321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7BD7"/>
    <a:srgbClr val="FF66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67" autoAdjust="0"/>
    <p:restoredTop sz="79713" autoAdjust="0"/>
  </p:normalViewPr>
  <p:slideViewPr>
    <p:cSldViewPr snapToGrid="0">
      <p:cViewPr varScale="1">
        <p:scale>
          <a:sx n="74" d="100"/>
          <a:sy n="74" d="100"/>
        </p:scale>
        <p:origin x="366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88" units="cm"/>
          <inkml:channel name="Y" type="integer" max="1825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9218" units="1/cm"/>
          <inkml:channelProperty channel="Y" name="resolution" value="1000.4383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1-09T19:28:58.8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21134 1431 23951 0,'6'-7'2128'0,"-1"1"-1696"15,-1 4-432-15,-2 0 0 16,-1 1 256-16,3 0-48 0,1-1 0 0,6-2 0 0,2-2 272 0,-1 2 48 15,0 1 16-15,-2 6 0 0,-2 1-544 0,-3 4 0 16,-2 2 0-16,-1 3 0 0,-2 3 128 0,0 0-128 16,-2 2 144-16,0 2-144 0,-1 1 352 0,1 3-32 15,-2 6 0-15,0 3 0 0,1 4 256 0,-1 5 64 16,0 8 0-16,2 6 0 0,-2 1-48 0,2 4 0 16,-3 2 0-16,1 10 0 0,0 9-144 0,1 9-16 15,-2-1-16-15,0 0 0 0,0-9-272 0,-1-1-144 16,3 0 160-16,-2-2-160 0,0-7 448 0,2-8 0 15,0-6 0-15,1-10 0 0,0-3-16 0,0-3-16 16,2-3 0-16,-1-3 0 0,1-4-256 0,0-3-160 0,0-2 192 16,0-3-192-16,0-5 0 0,0-4 0 0,0-2 0 0,0-3 0 15,0-5 0-15,0-1 0 16,-2 0 0-16,0-3 0 0,-1-3 128 0,-2 2-128 0,1 1 0 16,-3 0 0-16,1 0 240 0,-1 0-64 15,1 0-16-15,-1 0 0 0,2 0 48 0,0 0 16 0,1 0 0 0,0-2 0 16,1-1-16-16,2 2 0 0,0-5 0 0,2 1 0 15,2 0 32-15,-1-1 0 0,3-1 0 0,0 1 0 16,2 0-112-16,3 0-128 0,3 0 176 0,0 2-176 16,6-2 0-16,1 1-176 0,4 1 0 0,1 0 0 0,2 2 336 15,-2 1 64-15,0-2 16 0,3-1 0 16,8 0-240-16,4 0 0 0,2 0 0 0,3 0 0 16,4-2 0-16,-1 4 0 0,1-1 0 0,1 2 0 0,0 2 0 0,0 2 0 15,-4-1 0-15,-3-1 0 16,1 4 0-16,-2 3 0 0,-3 0 0 0,-3 0 0 0,-3 4-144 15,-4 1-32-15,-5 3 0 0,-3-1 0 16,-3-2-528-16,-4 2-128 0,-1-1 0 16,-5-5-16-16,1 0-352 0,-5 1-64 15,0-4-16-15,-3 0-14176 0</inkml:trace>
  <inkml:trace contextRef="#ctx0" brushRef="#br0" timeOffset="732.99">22506 2850 21183 0,'-2'-10'1888'0,"-2"2"-1504"0,1 1-384 0,0 1 0 15,2 6 576-15,2-2 32 0,-1 1 16 0,-1-6 0 16,0 1-192-16,-1-6-48 0,1-1 0 0,1 0 0 0,0 0-384 0,1-1 0 16,-1 0 0-16,0 2 0 15,0-2 0-15,-1-1 0 0,1 2 0 0,-2 0 0 16,-1-2 0-16,1 2 0 0,-2-2 0 0,-1 1 0 0,0 2 512 0,0 0 32 15,-2 2 0-15,-2-3 0 0,0 5 368 0,-2 0 80 16,-1 3 16-16,-2 4 0 0,3 1-48 0,-2 0 0 16,-1 4 0-16,-2 5 0 0,1-2-272 0,-1 4-64 15,-1 5-16-15,-2 0 0 0,1 3-384 0,-1 3-80 16,1 0-16-16,-1 4 0 0,2 3-128 0,-1-1 0 16,2 3 0-16,3-1 0 0,0-2 0 0,2-1 0 15,4-4 0-15,1-1 0 0,2 0-128 16,3 0 128-16,2-2 0 0,1 1 0 0,2-2 0 0,1-3 288 15,4 2-48-15,1 0-16 0,1 0 16 0,0-5 0 16,1-3 0-16,3-2 0 0,2 2-240 0,3-6 176 0,2-1-176 16,1 0 160-16,0-6-160 0,1 0 0 15,2-3 0-15,-2-2 0 0,-1 0-192 0,0-6 192 16,-1 2-192-16,1-3 192 0,-2-1-192 0,-3 0 192 0,-1-4-192 16,-3 1 192-16,-3 1-304 0,-2-2 64 0,-3-2 16 15,-5 1 0-15,-1-2 224 0,-5-1-192 0,-2 0 192 16,-4-1-192-16,-2 4-80 0,0 2-16 0,0 2 0 0,-1 1 0 15,-1 7 288-15,1 0-160 0,1 3 160 0,1 6-128 16,1 0 608-16,1 2 128 0,3 4 32 0,1 4 0 16,2 0-320-16,3 2-48 0,1 5-16 0,4 1 0 15,2 2-256-15,1 2 0 0,4-1-208 0,2 1 80 16,0 1 128-16,2-1 0 0,2 0 0 0,1 0 0 16,-2 0 128-16,1 0 16 0,3 1 0 0,1 2 0 0,0 0-144 15,0-3 0-15,1-2 144 0,-1 1-144 16,0-1-144-16,0-2-112 0,0-2 0 0,-1 0-16 15,-1-3-1520 1,-2-1-288-16,0-2-64 0,-1 0-12384 0</inkml:trace>
  <inkml:trace contextRef="#ctx0" brushRef="#br0" timeOffset="1283.08">23287 2330 24879 0,'-8'-8'2208'0,"2"2"-1760"0,0 1-448 0,1 4 0 0,3 1 960 0,-1 0 128 15,2 0 0-15,-4 0 16 0,-1 0-624 0,-4 1-128 0,-1 2-32 0,0-1 0 16,-2 4-320-16,1-2 0 0,-1 5 0 0,0-5 0 15,-1 5-128-15,-1-3 128 0,-1 3-128 0,-1-4 128 16,1 4 0-16,0-3 0 0,0 2 0 0,0 2 128 16,1 0 192-16,-1 0 32 0,1 2 16 0,-1 1 0 15,0 0 144-15,0 2 48 0,2-1 0 0,2 1 0 16,1 1-272-16,1-3-48 0,1 2-16 0,3-1 0 16,1-3-224-16,1-1 0 0,2 0 0 0,2 0 0 0,1-2 0 0,3-4 0 15,-1 1 0-15,2-1 0 0,0-3 0 16,4 1 144-16,1 1 16 15,2-2 0-15,1 4 48 0,1-1 16 0,1 2 0 0,3 0 0 0,0 0-48 16,1 4-16-16,2 0 0 0,0 2 0 0,1 1-160 0,-1-1 0 16,1 4 0-16,-1 0 128 0,-1 3-128 0,-1 1 0 15,-2-2 0-15,-3 1 0 0,-1-3 0 0,-2 0 0 16,-1-1 0-16,-2-2 0 0,-2 0 0 16,-1 0 0-16,0 0 0 0,-3-1 128 0,2 0 416 0,-3 1 80 15,0-1 16-15,1 1 0 0,-2 0-240 0,-2-1-32 16,1 1-16-16,-3-1 0 0,2-2-176 0,-2 0-48 15,-2 2 0-15,0 2 0 0,-4 1-128 0,-2-2 0 16,-1 2 0-16,-2 1 0 0,-3 0-192 0,-3 3-64 0,-1-1 0 16,-4 0-16-1,0 0-688-15,0-3-128 0,0-1-16 0,1-4-16 16,0-2-672-16,0-5-144 0,3-3-32 0,1-5-7232 16,3-3-1440-16</inkml:trace>
  <inkml:trace contextRef="#ctx0" brushRef="#br0" timeOffset="1631.63">23584 1931 29487 0,'-2'-13'1296'0,"1"7"288"0,0-1-1264 0,0 5-320 0,2 1 0 0,0 1 0 0,0 0 128 0,2 0-128 16,-1 0 144-16,3 0-144 0,1 3 0 0,2 1 0 15,0 5 0-15,1 3 0 0,0 5 0 0,-1 4 0 16,1-1-192-16,0 7 192 0,1 6 0 0,-1 5-128 16,3 5 128-16,-2 3 0 0,1 3 0 0,0 2 0 15,1-4 0-15,-1 1 0 0,2-1 384 0,-1 4-32 16,-1-4 0-16,0 4 0 0,3 3-192 0,-2 6-32 15,3 0-128-15,-3-1 192 0,1-2-192 0,-1-6 0 16,-1 1 0-16,-1-6 0 0,-2-10-256 0,0-2-80 16,2 1-32-16,-1-1 0 15,-1-3-1808-15,1-5-384 0</inkml:trace>
  <inkml:trace contextRef="#ctx0" brushRef="#br0" timeOffset="1875.47">23485 2702 35007 0,'-3'-10'3120'0,"2"1"-2496"0,2 6-496 0,0 0-128 0,2 3 256 0,1-4 48 0,2-4 0 0,1-5 0 15,5-3 0-15,5-4 0 0,5-2 0 0,4 1 0 0,2 1-48 0,4 4-16 16,1 0 0-16,-1 0 0 15,0 4-240-15,-1-1 0 0,1 1 0 0,0 0 0 16,1 2-624-16,1 0-64 0,-4 1-16 0,0-1 0 16,3 4-1680-16,0 0-352 0,0-3-64 0,-1 4-10128 15</inkml:trace>
  <inkml:trace contextRef="#ctx0" brushRef="#br0" timeOffset="2705.78">25589 1580 13823 0,'4'-22'1216'0,"-2"6"-960"0,1 4-256 0,-1 2 0 0,0 3 960 0,-1 1 128 15,0 0 48-15,2-4 0 0,0-5-256 0,1-4-48 16,0-4-16-16,-2 2 0 0,-1 5 16 0,-2 5 0 16,-3 5 0-16,-1 0 0 0,-3 6-352 0,-2 0-64 15,-2 3-16-15,-2 1 0 0,-1 1-400 0,-2 2 0 16,-2 6 0-16,-2 0 0 0,-1 2 320 0,-3 5 64 0,-4 7 32 0,-4 3 0 16,4 3 32-16,-2 6 0 15,-3 9 0-15,0 5 0 0,-1 10 112 0,-1 1 16 0,3 2 16 0,3-3 0 16,2 0 64-16,2 4 16 15,2 3 0-15,3 2 0 0,5-3 96 0,4-2 0 0,4-4 16 0,5-8 0 16,2-6-304-16,4 2-64 0,6 2-16 16,4 1 0-16,6-3-400 0,3-4-144 0,3-5 0 15,3-1 0 1,2-9-320-16,2-1-64 0,3-5-16 0,0-1 0 0,0-6 112 16,0-4 32-16,-2-2 0 0,6-6 0 0,4-2 240 0,0-1 160 15,2-4-192-15,-1-4 192 0,2 2 160 0,-3-8 144 16,2-3 16-16,-3-5 16 0,-3-2 112 0,-1-5 32 15,-3-3 0-15,0-7 0 0,-3-1-112 0,-3-5-32 0,-3-3 0 0,-7-2 0 16,-1 4 80-16,-3-7 16 0,-3-9 0 0,-1-9 0 0,-5-2-112 0,-3-4-32 16,-5 3 0-16,-2 4 0 0,-4 0-128 15,-4-3-32-15,-6 2 0 0,-1 1 0 0,-5 6 0 0,-2 2 0 16,-1 2 0-16,-1 5 0 0,-2 7-128 0,3 3 0 16,2 6 0-16,-2 3-176 15,1 4-208-15,-1 2-32 0,-1 4-16 0,2 3 0 16,2 7-384-16,-1-1-80 0,3 5 0 0,2 4-15408 0</inkml:trace>
  <inkml:trace contextRef="#ctx0" brushRef="#br0" timeOffset="3082.75">25607 2604 35935 0,'-3'-2'3200'0,"2"2"-2560"0,1 2-512 0,1 1-128 0,2-2-304 16,-1 1-80-16,0 2 0 0,3 1-16 0,3 6 592 0,3 1 128 16,3 7 32-16,0 0 0 0,2 7 112 0,1-2 32 15,-1 6 0-15,0 3 0 0,-1-1-496 0,-1 1 0 16,-1-2 0-16,-1-1 0 0,-1 4 0 0,2 0 0 16,-2 4 0-16,1-4 0 15,0-3-432-15,1 1-80 0,-1 0 0 0,1-1-16 16,1-2-1456-16,0-3-272 0,0-4-64 0,-2-3-11136 15</inkml:trace>
  <inkml:trace contextRef="#ctx0" brushRef="#br0" timeOffset="3636.76">26481 2335 32255 0,'-4'-9'2864'0,"-1"3"-2288"0,1 2-576 0,1 4 0 0,1 0 1728 0,1 4 224 0,0-2 48 0,-3 4 16 16,1 5-1680-16,-4 7-336 0,2 4 0 0,-2 10 0 16,0 5-608-16,-1 9 0 15,2 5 0-15,1 2 0 0,0 4-32 0,3 2 0 0,0-1 0 0,2-2 0 16,3-8 384-16,2-7 80 0,0-6 16 0,2-6 0 15,1 0 160-15,1-2 0 0,3-1 0 0,0-1 0 16,3-7 144-16,-2 2 64 0,2-5 16 0,1-4 0 0,3-2 96 16,-1-3 0-16,3-6 16 0,2-4 0 0,3-2-96 15,0-4-32-15,1-2 0 0,0-7 0 16,1-2-208-16,1-5 144 0,1-4-144 0,-2-3 128 0,2-3-128 16,-3-5 0-16,-2-2 0 0,-2-1-176 0,-4 3 176 0,-3 0 0 15,-3-1 0-15,1 1 0 0,-3 3 0 0,-1 1 0 16,0 4 0-16,-1 5 0 0,-2 3 288 0,-1 6 96 15,-1 4 0-15,-2 4 16 0,-1 4 176 16,-1 1 16-16,1 4 16 0,-2 2 0 0,0 0-400 16,0 0-80-16,0 0 0 0,1 2-128 0,-1 4 0 15,0 1 0-15,0 0 0 0,0 5 0 0,0 3 0 16,0 5 0-16,0 2-160 0,0 7 160 0,1-1 0 0,0 7 0 16,2 3 0-16,0 3 0 0,1 1 0 0,2-1 0 15,0-2 160-15,1 0-160 0,0-5 208 0,2-2-64 0,1-1-16 16,-2-1 0-16,3-2-128 0,-1 0 0 15,3 0 0-15,-2 1 128 0,0-6-128 0,0 2-144 16,0-3 144-16,0-3-208 16,-1-1-496-16,0-2-80 0,0 0-32 0,-1-3 0 15,1-3-1184-15,-2-3-240 0,0-2-64 0,0-8-12352 0</inkml:trace>
  <inkml:trace contextRef="#ctx0" brushRef="#br0" timeOffset="3903.08">27470 2505 43311 0,'1'-2'1920'0,"-1"-1"384"0,0 6-1840 0,1-2-464 0,1 4 0 0,-1-1 0 15,1 2-768-15,1 4-256 0,2 6-64 0,1 6 0 0,1 9 624 0,0 6 112 16,-1 5 32-16,-1-1 0 16,0 3-96-16,-3-3-16 0,-1 0 0 0,1-3 0 15,-2 1-144-15,-2-1-16 0,2-1-16 0,-1-2 0 16,1-3-864-16,0 0-160 0,4-4-32 0,-3-3-7552 16,2-4-1520-16</inkml:trace>
  <inkml:trace contextRef="#ctx0" brushRef="#br0" timeOffset="4132.54">27382 1947 42383 0,'-8'-11'3776'0,"0"5"-3024"0,3 6-608 0,4 1-144 0,1 2 0 0,0-3 128 0,-3 0-128 0,-1-4 128 16,-1-1-2224-16,2 4-448 0,3 1-80 0,3 1-32 0,2 4 2080 16</inkml:trace>
  <inkml:trace contextRef="#ctx0" brushRef="#br0" timeOffset="4626.46">27918 2373 34095 0,'-2'-5'1504'0,"1"1"320"0,1 3-1456 0,1-2-368 0,2 1 0 0,1 2 0 0,1-1 528 0,2 1 48 0,4-3 0 0,6 0 0 0,7-4-16 0,3 1 0 0,4 0 0 0,1-3 0 16,3 2-400-16,1-3-160 0,1 1 128 0,0 0-128 15,0-1 304-15,-2 3-32 0,-2 1 0 0,-1 1 0 16,-3 4-144-16,-5 1-128 0,0 4 144 0,-6 2-144 16,-2 3 272-16,-2 1-32 0,-3 3-16 0,-2 2 0 15,-4-3-224-15,0 2 0 0,-4 1 0 0,-2-2 0 16,-1 2 0-16,-4 1-160 0,-1 0 32 0,-6 3 0 15,0 1-416-15,-6-2-80 16,-3 5-16-16,-4 1 0 0,-2 5-400 16,-7 0-96-16,-1 5-16 0,-2 2 0 0,-2 2 576 15,-3 5 128-15,-7 4 0 0,0 4 16 0,2 0 432 0,3-6-128 0,3 1 128 16,5-4 0-16,7-5 0 0,7-7 0 0,4-5 0 16,7-3 128-16,4-4 1328 0,5-4 272 0,4 1 48 15,4-5 16-15,2 0-912 0,4-4-176 0,4 0-48 0,3-2 0 16,3 1-528-16,2-2-128 0,2 0 0 0,2 1 0 15,3-1 0-15,2 2-176 0,1 0 48 16,2 1 0-16,-1 3-400 0,1-3-80 0,-3 4-16 16,-1 3 0-16,-1-1-944 0,-3 4-192 15,-1-2-32-15,-4 0-13408 0</inkml:trace>
  <inkml:trace contextRef="#ctx0" brushRef="#br0" timeOffset="5032.8">29026 1280 30399 0,'-5'-14'1344'0,"0"8"288"0,1 0-1312 0,1 3-320 0,2 3 0 0,1-2 0 16,1 2 464-16,-1-1 32 0,0-2 0 0,0 2 0 0,3-2 576 0,-1 0 112 0,3 3 32 0,2 1 0 16,0 4-544-16,3 5-96 0,1 6-32 0,1 2 0 15,2 8-96-15,1 3-32 0,0 3 0 0,-1 7 0 0,3 10-160 0,-3-1-48 16,-1-4 0-16,-1 6 0 0,1 3-208 15,-2 2 128-15,0-2-128 0,-1-3 0 0,0-1 0 0,-3-2 0 16,-1-3 0-16,-1-3 0 0,0-6 0 0,-2-1 0 16,-1 5 0-16,-2-5 0 0,-1 2 0 15,-2-1-160-15,1-2 160 0,-2-5-192 16,0 2-1152-16,-2-3-224 0</inkml:trace>
  <inkml:trace contextRef="#ctx0" brushRef="#br0" timeOffset="5431.56">29305 3309 39615 0,'-6'-10'3520'0,"1"4"-2816"0,1 3-560 0,3 2-144 0,1 1 416 0,0 1 48 0,1 2 16 0,0-3 0 0,1 4-336 0,0-1-144 16,2 3 128-16,1 1-128 0,0 1-192 0,1-1-128 16,0-1-32-16,0 1-17776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88" units="cm"/>
          <inkml:channel name="Y" type="integer" max="1825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9218" units="1/cm"/>
          <inkml:channelProperty channel="Y" name="resolution" value="1000.4383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1-09T19:36:26.4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1103 3959 42783 0,'-15'-6'944'0,"-1"0"192"0,4 1 32 0,4 4 48 0,5 2-976 0,-1 2-240 0,0 3 0 0,-3 2 0 0,-6 8 0 0,-5 7 0 15,-3 11 0-15,-4 11 0 0,-2 8-240 0,1 8 16 0,2 5 0 0,6-3 0 16,3-3-352 0,6-6-64-16,4-9 0 0,4-2-16 15,5-5-48-15,2-3-16 0,4-11 0 0,0-8 0 0,1-8 480 0,0-5 112 0,0-9 128 0,-1-7-208 16,0-3 864-16,1-12 176 0,4-9 48 0,4-12 0 15,3-8 16-15,5-9 16 0,4-6 0 0,5-7 0 16,3 2-208-16,7-8-64 0,10-7 0 0,6-3 0 0,3 7-368 16,7-3-80-16,7-1 0 0,5 3-16 15,4 0-176-15,1 4 0 16,-5 7 0-16,-6 9 0 0,-5 8 0 0,6-4 0 16,4 3 0-16,2 2 0 0,-1 6 0 15,0 5 0-15,-2 4 0 0,-4 7 0 16,-14 6 0-16,2 1 0 0,2 5 0 0,1 2 128 0,-5 7-640 15,3 1-144-15,1 7-32 0,-1 3-19088 0</inkml:trace>
  <inkml:trace contextRef="#ctx0" brushRef="#br0" timeOffset="785.22">827 6515 41471 0,'-6'0'3680'0,"4"3"-2944"0,2-1-592 0,5 5-144 16,1-4-128-16,1 5-64 0,2 4-16 0,6 9 0 16,8 11 208-16,9 15 0 0,8 16 0 0,2 4-144 15,-1 2 144-15,-2 1-128 0,0 3 128 0,-2 0-128 16,-1-1-688-1,-4-5-128-15,-4-4-16 0,-4-8-16 0,-3-6-320 16,-5-10-64-16,-3-5-16 0,-2-5 0 0,-2-7 1152 0,-4-4 224 0,-1-5 0 0,-2-7 0 16,-1-2 1728-16,-1-8 256 0,0-5 32 0,0-7 16 0,3-6-688 15,1-10-144-15,1-9-32 0,6-6 0 16,7-10-256-16,8-10-48 0,11-11-16 0,8-4 0 0,6-4-144 0,9-3-48 16,12-5 0-16,6 1 0 0,1 6-80 0,14-7 0 15,12-2-16-15,2 5 0 16,3 4-560-16,-1 6 0 0,-1 2 0 0,-2 6 0 0,-1 0 0 15,-1 7-256-15,-1 8 32 0,-3 2 0 16,-4 6-1056-16,-7 8-224 16</inkml:trace>
  <inkml:trace contextRef="#ctx0" brushRef="#br0" timeOffset="1350.99">3491 8864 41471 0,'-34'-13'3680'0,"13"7"-2944"0,4 2-592 0,7 4-144 16,9 0 160-16,3 0 0 0,3 0 0 0,4 0 0 16,8-2-752-16,14-2-160 0,16 1-16 0,15-7-16 15,12 1-48-15,17-1-16 0,12 2 0 0,15 0 0 0,8 2 528 0,15-3 128 16,11 2 0-16,6 2 16 0,3 1 176 0,7 4 0 15,12-2 0-15,4 4 0 0,1 1 272 0,4-2 48 16,-1 1 0-16,5-2 0 0,6 0 400 16,3 0 96-16,-2 0 16 0,3-3 0 0,2 0-320 0,-3-7-64 15,-4 4-16-15,3-4 0 0,7 0-240 0,1-2-64 0,0 1 0 16,-2 0 0-16,-1-2-128 0,3-3 0 0,5-1 144 0,-3 0-144 31,-9 1-848-31,4 1-240 0</inkml:trace>
  <inkml:trace contextRef="#ctx0" brushRef="#br0" timeOffset="2128.77">17894 6327 35935 0,'-5'-14'3200'0,"0"1"-2560"0,4 6-512 0,1 3-128 16,1 2 224-16,-1-4 32 0,-1-7 0 0,0-9 0 15,1-4 64-15,2-1 0 0,1 1 16 0,2 3 0 16,0 7-336-16,1 4 128 0,-1 2-128 0,0 4 0 0,-2 0 256 0,-1 6-32 16,-1 1 0-16,-2 4 0 0,-3 5 32 15,-1 2 16-15,0 2 0 0,-4 4 0 0,-2 3-64 0,-5 7-16 16,-2 5 0-16,-5 5 0 0,-1-1-192 0,-2 5 144 15,0-1-144-15,0 4 128 0,1-4-128 0,-1 3 0 16,-1 1 144-16,-2 2-144 0,0 3 256 0,-2-3 0 16,1 0-16-16,-1-2 0 0,3-4-32 0,-3 1 0 15,1-2 0-15,-2 1 0 0,0 1-16 0,1-1 0 16,1 0 0-16,3-6 0 0,1 3 80 0,1-1 16 16,3 1 0-16,0 1 0 0,2-5-160 15,0 2-128-15,2 1 192 0,-3-2-192 0,0 3 160 0,1-3-160 16,4-4 128-16,-4 3-128 0,-1 1 0 0,-1 0 128 15,-2-2-128-15,-2 0 0 0,0 0 0 0,-1-5 0 0,-1 0 0 16,-1-2 0-16,1-1 0 0,-2-5 0 0,3-2-176 0,-2 1 176 16,0-3 0-16,-2 0 0 0,1-1 0 0,1-3 0 15,-1-2 0-15,3 0 0 0,3 0 128 0,1 1-128 16,0 0 192-16,2-2-48 0,5 0 0 16,-2 1 0-16,0-1 64 0,1 0 16 0,0 1 0 0,0-4 0 15,0 2-224-15,1-2 0 0,0 0 0 0,-1 0 0 16,3-2-384-1,0 1-80-15,-6-2-16 0,-5 0-19616 0</inkml:trace>
  <inkml:trace contextRef="#ctx0" brushRef="#br0" timeOffset="5317.15">2680 9217 26719 0,'-4'-3'2368'0,"3"-2"-1888"0,1 4-480 0,2-2 0 0,2-1 576 0,0 2 0 0,2-4 16 0,1-2 0 16,6-4-32-16,1 0-16 0,2-3 0 0,-1 4 0 16,0-1-544-16,-3 5 0 0,0-3 0 0,-3 4 0 15,0 0 576-15,-3 0 16 0,-2 2 0 0,-1 1 0 16,-2 1 752-16,-1 1 160 0,-1-2 32 0,-2 3 0 0,1-3-688 15,-5 3-128-15,0-3-16 0,-3 3-16 0,1-2-336 0,-3 0-64 16,-2-3-16-16,-2 0 0 16,3 3 80-16,-5-4 16 0,-4-3 0 0,-5-1 0 15,-1-3-64-15,-2-3-16 0,0 1 0 0,2-4 0 0,1 3 32 16,-1 0 16-16,0 2 0 0,-3 0 0 16,-2 1-80-16,-4 3 0 0,-8 0-16 0,-3 4 0 15,-5 4 32-15,-3 4 16 0,-3 2 0 16,-3 0 0-16,0 4-288 0,-2 1 0 0,-2-2 0 0,-3 8 0 15,0-1 0-15,-3 4-144 0,3-2 16 0,1 3 0 0,1-3 128 0,4 3 0 16,3 3 0-16,9 0 0 0,8-3-128 16,4 0 0-16,3 6 0 0,3 7 0 0,4 5 128 15,3 3 0-15,4 3 0 0,2 6 0 0,4 4 0 0,4 4 0 16,3-10 0-16,4 9 0 0,6 14 0 0,7 3 176 16,4 3-48-16,8 0 0 0,2-6-128 0,9 2-176 15,9 1 48-15,10 0 0 0,10 0 0 0,10-5 0 0,6-6 0 16,5-7 0-16,7-1 128 0,0-4-192 15,1-5 192-15,6-3-192 0,8-5 192 0,-3-9-192 0,-4-9 192 0,-4-8-192 16,-2-2 192-16,-3-9 224 16,-3-4-48-16,-5-7-16 0,-2 0 384 0,-7-5 80 0,-1-3 16 15,3-6 0-15,3-7-80 0,-4-5-16 0,-4-5 0 0,-7-2 0 16,-5-6-336-16,-10-7-64 0,-6 0-16 0,-11-1 0 16,-8 5-128-16,-9-10 128 15,-7-9-128-15,-12-4 128 0,-8-1 16 0,-10-1 0 0,-6 1 0 0,-9 4 0 16,-4-1 80-16,-8 1 16 0,-8 0 0 0,-10 3 0 15,-6 3 16-15,-6 4 0 0,-1 4 0 0,-2 4 0 16,-1 4-256-16,-3 1 144 0,-2 4-144 0,-1 6 128 16,0 7-128-16,1 3-224 0,-1 2 48 0,4 6 16 15,3 7-752 1,2 1-160-16,1 8-16 0,-6 10-21296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88" units="cm"/>
          <inkml:channel name="Y" type="integer" max="1825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9218" units="1/cm"/>
          <inkml:channelProperty channel="Y" name="resolution" value="1000.4383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1-09T19:50:38.232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17906 12569 25791 0,'-1'-36'2304'0,"-1"9"-1856"0,-1 1-448 0,2 3 0 16,1 11 2096-16,1 2 320 0,2-6 64 0,-1-12 16 16,4-18-4624-16,1-9-928 15,0-5-176-15,-1 7-32 0,0 8 528 0,-3 7 112 0,-3 7 32 0,-4 5 0 0,-1 4 3984 0,-3 6 784 16,-2 1 176-16,-5 5 16 16,-1 0 1344-16,-5 4 272 0,-3 0 48 0,-4 3 16 0,-4 3-2320 15,-5 0-480-15,-4-2-96 0,-6 0 0 16,-4-1-832-16,-7 0-144 0,-11 1-48 0,-13 0 0 0,-12 6-128 0,-11-1 0 15,-8-3 0-15,-11 3 0 0,-12 5 0 0,-7 3 0 16,2-1 0-16,-6 3 0 0,-1 8 0 0,1 2 0 16,3 1 0-16,5 2 0 0,3 3 0 15,2 2 0-15,4 5 0 0,4 1 0 0,5 2 192 0,8 1-32 16,12-2-16-16,7 4 0 0,7 5-16 0,11 0-128 16,9 0 192-16,6 5-64 0,7 4 0 0,7 1 0 15,9 0 0-15,9-1 0 0,9-4-128 0,9-2 128 16,5-6-128-1,10 10 128-15,12 12-352 0,10 7-80 0,11 3-16 0,9-1 0 16,9-4-144-16,11-11-48 0,6-4 0 0,10-9 0 0,14-3 112 0,12-2 16 0,14-5 0 16,9-2 0-16,6-3 384 0,6 0 0 15,7-1 144-15,2-8-144 0,-3-5 496 0,4-5-16 0,3-4 0 0,3-5 0 16,2-1-144-16,-4-6-16 0,-6-7-16 0,-4 0 0 16,-6 2 80-16,-1-6 0 0,-2-1 16 0,-4-7 0 15,-3 2-208-15,-6-7-64 0,-5 1 0 0,1-9 0 16,0-2-128-16,-7-1 0 0,-8-3 0 0,-2-1 0 15,-4-5 0-15,-10-1 0 0,-7-3 0 0,-6-2 0 16,-4 0 0-16,-6-4 0 0,-8-1 0 0,-5 0 0 16,-5 0 0-16,-7 1 0 0,-8 2 0 0,-7 0 0 15,-7 4 0-15,-9-2 0 0,-6 1 0 0,-11 1 0 16,-6 0 240-16,-12 2 16 0,-8-2 0 0,-11-2 0 0,-10 1-128 16,-17-3 0-16,-15 3-128 0,-14-2 192 15,-11 4-192-15,-6 5 0 0,-5 1 0 0,-19 0 0 16,-10 2 0-16,-7-3 0 0,2 5 0 0,-2 0-160 0,-2 5 160 0,8 2 0 15,9 3 0-15,10-1 128 0,9 2-128 16,7 3 0-16,4 0-128 0,0 1 128 16,4 7-208-16,-9 2 32 0,-8 10 16 0,-12 8-19568 15</inkml:trace>
  <inkml:trace contextRef="#ctx0" brushRef="#br0" timeOffset="5111.2">4997 4327 23039 0,'-4'-4'2048'0,"3"1"-1648"0,1 3-400 0,2 0 0 15,1 0 256-15,-2 0-16 0,2-2-16 0,0 1 0 16,2-2 304-16,3 0 64 0,-1 3 16 0,3-3 0 16,4 3-160-16,2-2-48 0,2 2 0 0,4 0 0 15,6 2-192-15,4-2-32 0,4 0-16 0,2 3 0 16,3-2 384-16,5 1 80 0,2 1 16 0,5 0 0 0,4 4-320 0,1-4-48 16,-2 1-16-16,-1-1 0 0,1-3 112 0,5 0 16 15,5-3 0-15,5 2 0 0,3 1 688 0,3 0 144 16,1-3 16-16,1 3 16 0,-1-3-352 0,2 3-80 15,3 1-16-15,1 4 0 0,1-1-432 16,1-1-96-16,-1 2-16 0,4 1 0 0,5 2-32 16,2 0-16-16,2 2 0 0,-3-3 0 0,0 0-32 0,6 2-16 15,5 1 0-15,-1-2 0 0,-7-2-16 0,1-2 0 16,2 5 0-16,-2-6 0 0,-4 1-144 0,-6-4-144 16,-2 3 144-16,-2-3-208 0,3 0 208 0,-4 0 0 15,-5 0 0-15,-3-3 0 0,-2-1 0 0,-5 1 0 16,-6 3 0-16,-2-3 0 15,-2 3-512-15,-2-3 0 0,-3-2 0 0,-3 3-17792 0</inkml:trace>
  <inkml:trace contextRef="#ctx0" brushRef="#br0" timeOffset="116857.78">2786 7381 35007 0,'-7'-4'3120'0,"0"1"-2496"0,2 3-496 0,2 0-128 16,0 0 0-16,0 0-208 0,-5 0 48 0,-4 0 16 15,-7-3 432-15,-3 1 96 0,-3 0 0 0,0 0 16 16,3-2-400-16,-1 2 128 0,-2-4-128 0,-1 2 0 16,0-2 0-16,-2 0 0 0,-5-1 0 0,-2 1 0 0,-4 0 0 0,-6 2 0 15,-6 1 0-15,-5 0 128 0,-6 3-128 0,-2 0 0 16,-2 3 144-16,0 0-144 0,-1 3 864 0,-4 1 96 16,-1 6 32-16,-1 3 0 0,3 5-384 0,5 2-80 15,9-4-16-15,3 6 0 0,-1 4-64 0,-3 3 0 16,-3 7-16-16,5 6 0 0,1-1-432 0,7 1 128 15,8 2-128-15,6-1 0 0,8-6 0 0,5 4 0 16,5 4 0-16,5 3 0 0,5-4 0 0,5 3 0 16,7 3-176-16,6 4 176 0,7 0-192 0,7-4 32 15,7-1 16-15,6-5 0 0,7-3 144 0,14-2-160 16,17 5 160-16,6-7-160 0,2-5 160 0,-1-3 0 16,-1-7 0-16,1-8-128 15,1-4 128-15,1-8 0 0,0-5 0 0,-5-5-128 0,-2-3 128 0,-4-4 0 16,1-4 0-16,0-9 0 0,1-3 0 0,-2-7 192 15,0-3-32-15,-2-7-16 0,-5-2 160 0,3-2 16 0,3-3 16 16,-7-8 0-16,-10 6-112 0,-6-8-32 0,-1-2 0 16,-5-3 0-16,-7 8-16 0,-3-2-16 0,-4 2 0 0,-7 2 0 15,-5 5-160 1,-7 0 160-16,-5 0-160 0,-7-1 160 0,-6-4-16 0,-8 6 0 0,-7-2 0 16,-10 6 0-16,-7 5 0 0,-11 0 0 0,-8 1 0 15,-8 4 0-15,-8 5-144 0,-7 7 0 0,-9 5 0 0,-10 4 0 16,-7 5 0-1,-7 10-224-15,-7 5 32 0,-6 8 0 16,-1 4-320-16,-4 9-64 0,0 7-16 0,3 9-12592 0,3 6-2496 0</inkml:trace>
  <inkml:trace contextRef="#ctx0" brushRef="#br0" timeOffset="118079.33">2774 10406 14735 0,'-12'-16'1312'0,"3"3"-1056"0,-1 3-256 0,3 2 0 0,4 2 2080 0,-1 2 352 0,0 0 80 0,-3-7 16 16,-5-5-496-16,-5-6-112 0,0-4 0 0,1-1-16 15,1 3-240-15,2 2-32 0,-1 0-16 0,0 3 0 16,1 3-592-16,-4 0-112 0,-1 1-16 0,-3 1-16 0,0 2-320 0,-4 1-64 16,-4 3-16-16,-6-1 0 15,-2 2-192-15,-7 1-32 0,-8 3-16 0,-4 0 0 0,2 1-96 16,-2 0-16-16,-2 2 0 0,-3 4 0 0,3-1 0 0,-4-2-128 15,-2 5 192-15,-3 3-64 0,-2-2 0 16,0 5-128-16,1 1 192 0,1 3-64 0,1 2 48 16,-2 5 0-16,-2 1 0 0,-3 6 0 0,-3 7-176 0,5 1 0 15,4 0 0-15,6 0 0 0,6 0 0 0,-1 7 192 16,2 5-32-16,3 6 0 16,3 6-160-16,3 3 0 0,7 5 0 0,7-7 0 15,8-6 0-15,4-4 0 0,5-1 0 0,7-5 0 0,3-4-128 0,8-1-16 16,5 3 0-16,7-1 0 0,6 6 144 0,5-5-208 15,5-1 80-15,4-6 128 0,6-1 0 0,6-1 0 16,7 1 0-16,12 1 0 0,11 1 0 0,7-5 0 16,3-2-144-16,4-4 144 0,9-6 0 0,2-6 0 0,3-4 0 0,-1-5 0 15,-8-6 0-15,-3-2 0 0,0-6 0 16,-3-5 0-16,-7-4 0 0,-5 0 0 16,-10 0 0-16,3-9 0 0,2-3 0 0,0-7 224 0,-2-3-32 15,-5-6-16-15,-8 0 208 0,-2-4 64 0,-2-3 0 0,-1-6 0 16,-7 1-48-16,0-4 0 0,-2-7 0 0,-5-2 0 15,-3-2-144-15,-7 0-48 0,-4 5 0 0,-8 4 0 16,-4 5-16-16,-5 4-16 0,-6 2 0 0,-6 1 0 16,-5 3 224-16,-7-1 48 0,-3 1 16 0,-7 2 0 15,-6 4 0-15,-7 3 0 0,-3 1 0 0,-9 2 0 16,-6 3-464-16,-12 0 0 0,-12-3 0 16,-9 2 0-16,-2 1-272 0,-8 6-112 0,-9 1 0 0,-4 3-16 15,-3 3-96-15,-3 3-16 0,-3 2 0 0,2 8 0 16,4 4-448-16,5 2-112 0</inkml:trace>
  <inkml:trace contextRef="#ctx0" brushRef="#br1" timeOffset="-114123.72">14254 16426 23039 0,'-13'3'2048'0,"2"2"-1648"16,5-5-400-16,2 1 0 0,3-1 640 0,-3 3 32 15,-4-1 16-15,-6 2 0 0,-1 2-384 0,2 0-80 16,4-2-16-16,4-4 0 0,6 0 944 0,6-4 192 15,1 1 48-15,5-2 0 0,4 1-16 0,4-2 0 0,4 2 0 0,4 2 0 16,3-2-288-16,6 4-64 0,0 0-16 0,0 0 0 16,4 0-464-16,2 0-96 0,4 0 0 0,-1-4-16 15,1 2-256-15,-1-4-48 0,-1-4-128 0,1-3 192 16,1 1-16-16,0-4-16 0,2 0 0 16,0 0 0-16,1 0 144 0,-3-3 16 0,2-6 16 15,-2-3 0-15,1-4 64 0,1-3 16 0,-1 1 0 0,4-7 0 16,7-4-32-16,0-2 0 0,2 3 0 0,0-7 0 15,0 0-224-15,0 1-160 0,2-6 192 16,-2 2-192-16,-2 0 240 0,-1 0-64 0,-3 0-16 16,-1-3 0-16,-4 4-160 0,-3 2 0 0,-4 0 0 15,-2 0 0-15,-1 1 192 0,-4 3 16 0,-2-4 0 16,-5 4 0-16,-2-1 176 0,-3-3 48 0,-1 0 0 0,-3 1 0 16,-2 0-240-16,-2 2-64 0,-2-1 0 0,-2 0 0 0,-1 0 0 15,0-2 0-15,1-1 0 0,-1 2 0 16,2 0-128-16,-2 8 0 0,0 1-160 0,1 3 160 0,-3 3-128 0,-2 4 128 15,0-1 0-15,-2 4-144 0,0-1 144 0,-1 5 0 16,-1 1 0-16,-1 4-128 0,-1 1 128 0,-1 5 0 16,-1 3 0-16,-3 0 0 0,1 5 0 0,-2 1 0 15,-1 2 0-15,0 0 0 0,-1 2 0 0,0 0 0 16,1 0 0-16,-1 0 0 0,2 0 0 0,0 2 0 16,1 0 0-16,-1-2 0 0,1 0 0 0,1 3 0 15,0-3 0-15,0 3 0 0,1 0 0 0,-1 1 0 16,-1 2 0-16,1-3 0 0,-2 4 0 0,1-1 0 15,0 1 0-15,-1 2 0 0,0 0 0 0,-2-2 0 16,0 2 0-16,-1 1 0 0,-1-1 0 0,1 4 0 0,-1-5 0 0,-2 2 0 16,2-2 0-16,-3 0 0 0,1 0 0 15,-1 0 0-15,1-4 0 0,-1 1 0 0,1-1 0 0,-1 0 0 16,-1-1 240-16,1-1 16 0,0 1 16 0,0-3 0 16,-1 4-48-16,-1-2-16 0,1 0 0 15,-2 0 0-15,0 2-208 0,-1 1 144 0,0 1-144 16,-2 1 128-16,-1 3-128 0,-3 3 0 0,-1 1 0 0,-2 0 0 15,0 1 0-15,0 1 0 0,3 0 0 0,-2 0 0 16,-3 4 0-16,-1-2 0 0,-2-3 0 16,3-1 0-16,1-2 0 0,3-2 0 0,2-1 0 0,4-3 0 15,4-2 0-15,4-4 0 0,5 0 0 0,2-3 128 0,1-2 0 0,4-1-128 16,5-3 192-16,4 0-64 0,4-4 0 16,4 1-128-16,4-2 192 0,2 2-64 0,2-3-128 0,2 1-144 15,2-2 144-15,-1 2-208 16,0 0-16-16,0 2 0 0,0-5 0 15,-2 3 0-15,1 0 224 0,-4 2-176 0,0-1 176 0,-3 1-160 0,-3-2 160 0,-2-1 0 16,0 2 0-16,0-2 0 0,-2-4 0 16,0 2 0-16,-2 0 0 0,-3 1 0 0,-2 3 0 0,0 0 0 15,0 0 128-15,-3 1-128 0,0 5 192 0,-4 0-48 16,-1 3 0-16,-1 2 0 0,0 4 48 0,0 2 0 16,1 3 0-16,-1 4 0 0,2 4-192 15,1 3 0-15,1 6 0 0,3 3 128 16,0 1-128-16,3 4 0 0,4 1 0 0,-1 0 0 15,2-1 128-15,0-3 0 0,2-1 0 0,1 1 0 0,0-5-128 16,-1-2 0-16,1-2 0 0,-1 5 0 16,1-3-704-16,-4 3-208 0,-3 1-48 0,-7-12-16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88" units="cm"/>
          <inkml:channel name="Y" type="integer" max="1825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9218" units="1/cm"/>
          <inkml:channelProperty channel="Y" name="resolution" value="1000.4383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1-09T19:56:34.308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7031 4400 9215 0,'-5'-13'816'0,"1"6"-656"0,1 1-160 0,1 1 0 15,1 3 1568-15,1 0 288 0,-1 2 48 0,0-4 16 16,-2-2-928-16,0-3-176 0,-1 2-48 0,-4-2 0 15,0 6-608-15,-5-1-160 0,-3 1 0 0,-3 3 0 16,-5 0 528-16,-3 0 80 0,-7 4 16 0,-5 2 0 16,-8 3-208-16,-6 1-32 0,-7 0-16 0,-4-2 0 0,1 0 320 0,-4-2 64 15,-6 0 16-15,-7 0 0 0,-5 3 1024 0,-4-3 224 16,-2-2 32-16,2-3 16 0,3-1-816 0,-6-1-160 16,-3 1-48-16,-1 0 0 0,3-4-528 0,-2-2-96 15,-3 6-32-15,3-2 0 0,4 2-256 0,9-3-128 16,7 2 0-16,7 1 128 0,4 1-128 0,3 4 0 15,2 3 0-15,7 0 0 0,8 0 0 0,7 0 0 16,7 0 0-16,3 0 0 0,4-1-192 0,7 1 48 16,6 0 0-16,8 0 0 15,6-2-1296-15,7-1-256 0,7 0-48 0,11-1-16 16,8-4-208-16,10-2-32 0,5-3-16 0,11-2 0 0,14-4 1760 0,13 0 256 16,15-1 224-16,9-4-32 0,6-3 144 0,7 3 48 0,8-2 0 15,0 1 0-15,-3-1-224 0,-6 2-32 0,-1 6-128 0,-5-2 192 16</inkml:trace>
  <inkml:trace contextRef="#ctx0" brushRef="#br0" timeOffset="34603.54">19674 9195 18431 0,'1'-4'1632'0,"1"4"-1312"0,-2 0-320 0,3 0 0 0,0-2-256 0,2 0-112 16,4 0-16-16,5-4-16 15,5 0-1104-15,5 0-224 0,3 0-32 0,-1-3-16 0,-1 5 1120 0,-3 0 208 16,-1 1 64-16,-5 0 0 16,-1 3-640-16,-5-2-128 0,-4 2-32 0,-2 2 0 0,-3-2 1888 0,-3 3 368 0,-5 0 80 0,-3 1 0 15,-2-1 720-15,-4 3 144 16,-1-2 32-16,-4 2 0 0,0-3-384 0,-2 0-80 16,0 1-16-16,-3-2 0 0,-1-1 48 0,-2-1 16 0,0 0 0 15,-5-1 0-15,0 1-224 0,-2 0-64 0,-1-5 0 0,-5 1 0 16,-5-2-512-16,-5-1-96 0,-1 1-32 0,-4-4 0 15,-3-1-272-15,1 1-64 0,3 0-16 0,-6-3 0 16,-3 1-352-16,-4 2 128 0,-3-2-128 16,-2 2 0-16,-3 4 0 0,-3-3-160 0,4 3 16 0,-5 2 0 15,-5 1-384-15,1-1-80 16,2 4-16-16,5 0 0 16,4 1-720-16,5 4-160 0</inkml:trace>
  <inkml:trace contextRef="#ctx0" brushRef="#br0" timeOffset="35756.32">23297 10845 16575 0,'-2'0'1472'0,"2"0"-1168"15,-1 0-304-15,1 0 0 0,0 0 528 0,-1 0 48 16,0 0 16-16,-2-3 0 0,1 3 480 0,-1-2 80 15,-2 1 32-15,2-4 0 0,-1 1-544 0,1 0-96 16,1 1-32-16,-1-4 0 0,1 1-512 0,1 0 0 16,-2 0 0-16,2-3 0 0,-1 2 0 0,0 1 0 15,2-3 192-15,0 1-192 0,-1 4 864 0,-1 0 64 16,-1 0 16-16,-2-1 0 0,-1 4 336 0,-1-2 64 16,-2 3 0-16,-3 0 16 0,-2 3-208 0,-1-2-64 0,0 4 0 0,-2-4 0 15,-5 4-480-15,-2-1-96 0,0-2-32 16,-4 2 0-16,2 0-32 0,-2-2 0 0,2 2 0 15,-4 0 0-15,-2 1-160 0,-4-2-32 16,-3 1-16-16,-6 1 0 0,-2 0-240 0,-2 0 128 0,-2-1-128 16,-2-1 0-16,0 2 288 15,-3-1-32-15,0 2-16 0,0 0 0 0,-1 1 80 0,0 0 32 0,1 2 0 0,-1-3 0 16,4-2-192-16,-3 2-32 0,1-4-128 0,0 2 192 16,3 0-192-16,3-2 0 0,4-2 0 0,3 0 0 15,5-4-432 1,5-2-176-16,5-2-32 0,5-2-18352 0</inkml:trace>
  <inkml:trace contextRef="#ctx0" brushRef="#br0" timeOffset="36498.9">23396 8250 12895 0,'-3'-2'1152'0,"2"1"-928"0,0-2-224 0,1 3 0 0,0 0 1008 0,0-1 144 16,0 1 48-16,-2-5 0 0,2 1-352 0,2 1-64 15,-1 0-16-15,1-1 0 0,1 2 128 0,0-1 32 16,1 2 0-16,0-1 0 0,0 1-416 0,-1-2-64 0,0 3-32 0,-1-4 0 16,-2 4 224-16,-1-2 32 0,-3-1 16 0,-3 2 0 15,-4 1 624-15,-5 0 128 16,-7-2 32-16,-5 2 0 0,-7 0-256 0,-3 2-64 15,0-1 0-15,-6 2 0 0,-3-1-240 0,-1 0-48 0,-1 3-16 0,-2-4 0 16,0 1-224-16,-3 2-48 0,1 2-16 0,-2-2 0 16,2 2-128-16,-1-1-32 0,-1-1 0 15,1 2 0-15,0-2-32 0,-1-2-16 0,1 2 0 0,1-2 0 16,2 2-192-16,1-4-32 0,5 2-128 16,-2-4 192-16,0-1-192 0,-2 0-128 0,-1-1 128 0,-3-1-13344 15,-3-1-2544-15</inkml:trace>
  <inkml:trace contextRef="#ctx0" brushRef="#br0" timeOffset="37696.28">28996 11958 21183 0,'1'-3'1888'0,"0"3"-1504"16,1 0-384-16,-1 0 0 15,-1 0-768-15,1 3-208 0,0-3-48 0,-1 0-16 0,2 1 1040 0,-5 1 0 0,-1 1 0 0,4-3 192 16,0 0 368-16,-32 6 64 15,16-6 16-15,-2 1 0 0,-1 2 96 0,-1-3 32 16,0-3 0-16,1 2 0 0,-1 1 640 0,1-2 128 16,1-1 16-16,-2 2 16 0,0-2-32 0,-1 0-16 0,-1 0 0 15,-4 0 0-15,-4 0-448 0,-3-3-96 0,-4 2-16 0,-5 0 0 16,-1 2-112-16,-3-2-16 0,-2 2-16 16,-2-2 0-16,1 4-352 0,-2-4-64 0,4 2-16 0,-4-1 0 15,-1 0 0-15,-2 0 0 0,2 2 0 0,0 1 0 16,-1 0-48-16,1 1-16 0,1 2 0 0,1-3 0 15,1 0-112-15,-1 0-16 0,-2 0-16 0,-2 0 0 16,1 0-176-16,-2 0 0 0,-6 0 0 0,-2 2 0 16,1-4-240-16,-1-1-128 0,0 0-16 0,0-1-16 15,2 1-80-15,2 1-16 0,0 2 0 0,-1 0-18416 16</inkml:trace>
  <inkml:trace contextRef="#ctx0" brushRef="#br0" timeOffset="-213537.06">2536 7521 15663 0,'-5'-11'1392'0,"2"2"-1120"0,1 3-272 0,4 3 0 0,-1 2 176 0,0-3-32 16,-1-4 0-16,0-8 0 0,-1-3-144 0,0-3 0 15,-2 2 0-15,-1-1-176 0,-2 7 176 0,-1 2-128 16,-3 0 128-16,-4 3-128 0,-1 2 128 0,-3 0 128 0,-2-1-128 0,-2 4 176 15,-4 0 656-15,-1 2 128 16,-4-2 16-16,-3 2 16 0,-2 1 544 0,-3-2 96 0,-2 1 32 0,-3 0 0 16,-2 0-272-16,-4-1-48 0,-2 2-16 0,-1-1 0 15,0-1-416-15,-1 2-80 0,-1 2 0 0,-3 2-16 16,-2 3-240-16,-1 3-32 0,3 0-16 0,2 1 0 16,6 0-80-16,0 5 0 0,1 1-16 0,-5 8 0 15,-1 4-304-15,-2 5-128 0,2 2 128 0,4 0-128 16,4-1 0-16,-2 2 0 0,0 1 0 0,1 2 0 15,-1-1 0-15,5 0 0 16,4-1 0-16,7 2 128 0,2-5-128 0,4 1 0 0,2-3-160 0,3-1 160 16,6-3 0-16,0 1 0 0,3 3 0 0,1 0 0 0,3 5 0 0,2 0 0 15,4 5 0-15,5 2 0 0,6 1 128 16,7-1-128-16,7-3 144 0,4-9-144 0,-2-6 192 16,7 2-64-16,10 6-128 0,7-1 192 15,-2-2-192-15,7 0 0 0,9-3 0 16,4-2 0-16,4-10-448 15,0-3 0-15,3-7 16 0,-1-4 0 16,-4-2 288-16,2-6 144 0,4-6-160 0,1-3 160 16,-5-2 0-16,-1-2 0 0,2-3 176 0,-2-5-48 0,2 1 128 0,-5 0 48 0,-1-3 0 15,-1 1 0-15,0-7-64 0,-2 4-16 0,-5-1 0 0,-3 1 0 0,0-1-224 0,-4-3 176 16,0-2-176-16,-7 1 160 0,-2-2-160 16,-5-3 0-16,-3 0 0 0,-3-3 0 0,-3 6 160 0,-4-2 48 15,0-2 16-15,-6 1 0 0,-3-3 96 0,-7-3 32 0,-5 6 0 16,-3-1 0-16,-5-3-208 0,-9-2-144 0,-5-6 192 15,-8 5-192-15,-5-2 128 0,-7 6-128 16,-6 2 0-16,-4 1 0 0,-2 3 0 0,-4 3 0 0,-3 4 0 16,-6-1 0-16,-4 4 0 0,-1 2 0 0,4 7 0 15,2 4-192-15,3 3-320 16,2 6-64-16,1 4-16 0,3 4-16768 0</inkml:trace>
  <inkml:trace contextRef="#ctx0" brushRef="#br0" timeOffset="-211872.95">2769 10239 36863 0,'-9'-13'3264'0,"2"4"-2608"0,2 2-528 0,1 5-128 15,1 1 288-15,-2-2 32 0,-6-4 0 0,-6-8 0 0,-9-1-128 16,-4 0-32-16,-3 1 0 0,-2 4 0 0,0 2-160 0,-4 3 0 15,-2 2 0-15,-4 4 0 0,-2 0 0 0,-7 0 0 16,-1 4 0-16,-5 2 0 0,-3 0 0 16,0 4 0-16,2 3 0 0,-3 3 0 0,4 0 128 15,-2 2 80-15,-3 5 32 0,1-5 0 0,4 2 80 16,4-2 32-16,6 2 0 0,5-2 0 0,5-2 0 0,5 0 0 16,1 6 0-16,3 0 0 0,5 4-80 0,3 5-16 15,2 4 0-15,2 3 0 0,3 12-256 0,4 4-144 16,2 9 16-16,4 1 0 0,3 2 128 0,4-3-128 15,4-2 128-15,4 5-128 0,6 6-128 0,5-3 0 16,7-6-16-16,4-8 0 0,3-11-32 0,6-5 0 0,5-6 0 16,2-3 0-16,4-6 64 0,3-5 16 0,0-9 0 15,0-4 0-15,1-4 464 0,5-4 80 0,5-4 32 16,0-3 0-16,0-2-32 0,-5-4 0 16,0-3 0-16,-2-2 0 0,2-5-32 0,0-1-16 0,1-2 0 0,0-3 0 15,-2-4-96-15,-4-3-32 0,-5-7 0 16,-4 1 0-16,-7 4-144 0,-1-5 160 0,1-5-160 0,-3-2 160 15,-2 5 32-15,-7 0 16 0,-5 3 0 0,-6 0 0 16,-5 2-208-16,-6 1 0 0,-3-1 0 0,-9-1 0 16,-3-4 192-16,-7 1-48 0,-5 1-16 0,-7 0 0 15,-4 3 80-15,-6 1 16 0,-10 4 0 0,-1-1 0 16,-2 2-224-16,-2 5 0 0,0 3 0 0,-2-1 0 16,0 4 0-16,-9 2 0 0,-5-2 0 0,-2 3-160 0,2 1-16 0,-1 4 0 15,7 4 0-15,2 5 0 16,6 0-704-16,-6 8-144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88" units="cm"/>
          <inkml:channel name="Y" type="integer" max="1825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9218" units="1/cm"/>
          <inkml:channelProperty channel="Y" name="resolution" value="1000.4383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1-09T20:05:25.246"/>
    </inkml:context>
    <inkml:brush xml:id="br0">
      <inkml:brushProperty name="width" value="0.05292" units="cm"/>
      <inkml:brushProperty name="height" value="0.05292" units="cm"/>
      <inkml:brushProperty name="color" value="#7030A0"/>
    </inkml:brush>
    <inkml:brush xml:id="br1">
      <inkml:brushProperty name="width" value="0.05292" units="cm"/>
      <inkml:brushProperty name="height" value="0.05292" units="cm"/>
      <inkml:brushProperty name="color" value="#00B0F0"/>
    </inkml:brush>
    <inkml:brush xml:id="br2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15848 271 12895 0,'-3'-5'576'0,"1"1"112"0,-1 3-560 0,2-2-128 0,1 3 0 0,-1 0 0 15,1 0 896-15,0 0 128 16,-1-2 48-16,-1 2 0 0,2-1-304 0,-1 1-64 0,0 0-16 0,0 0 0 16,1 0-432-16,0 0-96 0,-2 1-16 0,2 1 0 15,0-2-144-15,0 3 0 0,2-3-160 0,-2 0 160 16,0 0 0-16,0 0 0 0,0 0 0 0,0 0 0 16,0 0 576-16,0 0 16 0,0 0 0 0,0 0 0 15,0 0 784-15,0 0 160 0,0 0 16 0,0 0 16 16,0 0-768-16,0 0-160 0,0 0-16 0,0 0-16 15,0 0-608-15,14-15 0 0,-12 12 0 0,-1 2 0 16,0 1-896-16,0 0-240 16</inkml:trace>
  <inkml:trace contextRef="#ctx0" brushRef="#br0" timeOffset="2810.15">16071 331 15663 0,'-3'3'1392'0,"-1"-3"-1120"0,2 3-272 0,0-3 0 0,2 0 128 0,-2 3-128 0,-1-3 144 0,-3 4-144 0,-1-2 0 0,-1 3 0 16,1 0 0-16,1-1 0 16,1-2-512-16,0-1 16 0,2 2 0 0,0-3 0 15,0 2-384-15,1-2-80 0,-2 0 0 0,0 0-16 0,1 0 1104 0,-1 0 208 16,-2 0 48-16,1 2 16 0,-1-2 1344 0,-1 0 272 0,1 0 48 0,0 0 16 15,-1 2-656-15,0-2-128 0,1 0-16 0,1 0-16 16,-1 0-608-16,0 0-112 0,3 0-32 0,-1 0 0 16,0 0-256-16,0 0-64 15,0-2-16-15,2 0 0 0,-2 2-176 0,1 0 160 0,0-2-160 0,1-2 160 16,-2 4-160-16,1-5 0 0,1 1 144 0,-1-2-144 16,2 3 128-16,-1-4-128 0,-1 1 160 0,1-2-160 15,-1 3 576-15,1-4 32 0,-2 3 0 0,2-3 0 16,-2 4 64-16,0-1 16 0,-1 4 0 0,0-2 0 15,0-1-336-15,0 4-64 0,-1 1-16 16,0 0 0-16,0 3-272 0,-2 1 0 0,2 1 0 0,-1-1 0 16,-1 2 0-16,2 0 0 0,-1 0 0 0,-1 0-144 15,1 1 144-15,0-4 0 0,0 4 0 0,1-4 0 16,0 1 0-16,1 1 0 0,-1 1 0 0,0-2 0 16,-2 2 0-16,1 0 128 0,-1 2-128 0,0 0 176 0,-2 2 304 15,-1 2 64-15,0 1 16 0,1-1 0 0,0-1-176 0,-1 4-16 16,-3 4-16-16,1 1 0 0,-1 1-48 0,3-2-16 15,1 0 0-15,1 1 0 0,3 1-288 0,0-2 0 16,3 2 128-16,3-1-128 0,2-1 0 0,0 1 0 16,2 1 0-16,2 1 0 0,0 0 0 0,3-2 0 15,0 1 0-15,0-1 0 0,3 2-192 0,-3-3 16 16,3-3 0-16,0-3 0 16,0 2-576-16,2-1-112 15,-2-3-32-15,2 0 0 0,-1-2-1248 0,2-1-256 0,0 2-48 16,2-4-16-16,1 2-736 0,-1-2-160 0,3 0-32 0,0-1 0 0</inkml:trace>
  <inkml:trace contextRef="#ctx0" brushRef="#br0" timeOffset="4159.31">16352 1016 20271 0,'-4'-6'1792'0,"2"1"-1424"16,1 1-368-16,-1 2 0 0,2 1 464 0,-1-2 32 15,-1-3 0-15,-2-4 0 16,-2-2 704-16,-2-4 144 0,2 0 16 0,-1-3 16 0,1 6-640 0,1-5-128 16,0 5-32-16,1-3 0 0,2-1-576 0,-1 1 0 0,3-2 0 15,-1-1 0-15,2 1 0 0,-1-1 0 16,0 2 0-16,1 0 0 0,1-1 320 0,-1-4 32 16,1 0 16-16,0 1 0 0,-1 1 480 0,0-1 112 0,0-3 0 0,1 0 16 15,-1-2-32-15,0 2-16 16,0 2 0-16,0-2 0 0,1 0-160 0,-1 1-48 0,0 1 0 15,-1 1 0-15,1 1-336 0,-1-2-64 0,0 4 0 0,0-2-16 16,0 4-304-16,0 1 128 0,0-1-128 0,-1 0 0 16,0 0 0-16,0 0 0 0,-2 1 0 0,1-1 0 15,-2 1-256-15,2 1-128 0,-2 2 0 0,0 0-16 16,2 4-1008 0,-1-1-192-16,-1 3-32 0,2 0-16 0,0 2-1296 15,-1 1-256-15,2 0-48 0,0-1-8400 0</inkml:trace>
  <inkml:trace contextRef="#ctx0" brushRef="#br0" timeOffset="5004.38">16936 520 11967 0,'-10'-3'1072'0,"2"0"-864"0,4 3-208 0,1-2 0 0,1 2 592 0,-2-1 80 0,-4-2 16 0,-5-1 0 15,-4-1 592-15,-6-1 128 0,0 1 32 0,1 0 0 16,-1 2-400-16,2-1-80 0,0 4 0 0,-1 0-16 16,1 1-688-16,1 2-256 0,0-1 176 0,3 2-176 0,1 2 0 0,0 0 0 15,2 0 0-15,1 4 0 0,3-2 912 0,-1 3 96 16,0 1 16-16,1 4 0 0,2 0 320 0,0 0 64 16,1 3 0-16,2 1 16 0,2 1-816 15,2-1-160-15,1-2-48 0,3 2 0 0,3-2-400 0,2-2 0 16,2 1 0-16,2-3-176 0,2 0 176 0,1-2 0 15,-2 1 0-15,1-5-128 0,-1 0 128 0,-2-2 0 16,2 0 0-16,-2-2 0 0,-1 1 0 0,1-5 0 16,0 1 0-16,0-2-128 0,0-2-64 0,1 0 0 15,0-4 0-15,-1-1 0 0,0 0 192 0,-1 0 0 16,1-1-144-16,-2-1 144 0,-1 0 0 0,-1 0 0 16,-1 1 0-16,-1-4 0 0,-2 2 0 0,0 0 0 15,-2-1 0-15,0-1 0 0,-1 3 288 0,-1-2-32 16,1 2 0-16,-1-5 0 0,0 2 128 0,1 0 0 15,-2-2 16-15,2 2 0 0,0-3-32 0,2 0-16 0,-1 3 0 0,0 1 0 16,0 2-176-16,1 1-48 0,-1 6 0 16,0-4 0-16,-1 5 160 0,1 1 32 0,-1 1 0 0,0 1 0 15,2 1-128-15,-1 2-32 0,0 2 0 0,2 1 0 16,-2-4-160-16,1 3 0 0,2 1 0 0,0 1 0 16,1 2 0-16,1 0 0 0,2 5 144 0,0-2-144 15,-1 0 192-15,2 3-16 0,0-1-16 0,1 5 0 16,-1-1 112-16,1 2 32 0,0-2 0 0,1 3 0 15,-2-2-304-15,1 1 0 0,-1-4 0 0,-1-1 0 16,0-1 0-16,-2-2-144 0,1-1 16 0,-2-5 0 16,1 2-1008-16,-1-3-192 0,-1 0-32 15,0-2-16-15,1 2-1376 0,-2-6-256 16</inkml:trace>
  <inkml:trace contextRef="#ctx0" brushRef="#br0" timeOffset="5607.03">17479 375 23039 0,'-4'-3'2048'0,"1"1"-1648"0,3 0-400 0,0 2 0 0,2 0 976 0,-2 0 112 0,0 0 32 0,-3-2 0 31,2 2-1296-31,-1-3-256 0,-1 3-48 0,-1 0-16 0,-1 3-32 0,-1-1-16 0,0 2 0 16,-3 0 0-16,1 2-288 0,-3 0-48 15,-2 3-16-15,0-3 0 0,-1 1 896 0,0 2 240 0,-2 1 16 0,2-4 0 16,-1 4 1216-16,1-4 256 0,2 0 64 0,2 1 0 15,1-1-128-15,2-3-32 0,2 4 0 0,0-5 0 16,1 2-1088-16,2-3-224 0,0 4-32 0,1-4-16 0,1 2-272 0,1-1 0 16,3-2 0-16,0 1-144 15,2 2-48-15,0-3-16 0,3 0 0 0,1 0 0 0,1 0 0 0,1 0 0 16,2 0 0-16,-1 0 0 0,0 0 80 0,-1 0 128 16,-2 2-208-16,1-2 80 0,0 4 128 0,-1-1 0 15,1 0-144-15,0 1 144 16,-1 2 0-16,2 0 0 0,-1 1 0 0,0-1 0 0,-3 1 128 0,2-1-128 15,1 3 0-15,1 0 128 0,-3-2 64 0,1 2 16 16,-1-2 0-16,0 2 0 0,-2 1-48 0,-1-2-16 16,0-2 0-16,-2 2 0 0,-1 1 32 15,-2-2 0-15,-2 2 0 0,-2-2 0 0,-1 2 400 0,0 1 96 16,-3-2 16-16,0 0 0 0,-2 0-128 0,-2 2-32 16,0-1 0-16,0 1 0 0,-2-4-208 0,2 1-64 15,0 2 0-15,-1-3 0 0,2 0-256 0,-1 1 0 16,0-1 0-16,0-3 0 0,-1 4 0 0,1-1 0 15,0-2 0-15,0 2 0 16,2-4-656-16,1 2-96 0,-1-2-16 0,2-2 0 16,1 0-1264-16,1 0-256 0,1-2-48 0,1-2-11616 0</inkml:trace>
  <inkml:trace contextRef="#ctx0" brushRef="#br0" timeOffset="6221.35">18193 283 23039 0,'-8'-2'1024'0,"2"-2"192"0,-2 1-960 0,3 3-256 0,3 0 0 0,-1 0 0 0,1 0 160 0,-3 0-16 16,-5 3 0-16,-4-3 0 0,-3 1-144 0,-3 2 0 16,2 0 0-16,-2 0-176 0,3 3-64 0,-2-2-16 15,0 2 0-15,1-2 0 0,1 2-64 0,-1 0-32 0,1 3 0 0,-2-3 0 16,3 4 768-16,0-4 160 15,1 1 16-15,1 2 16 0,1 0 560 0,1-2 112 16,3 2 32-16,-1 0 0 0,3-2-416 0,-2 0-96 0,3 2-16 0,0-3 0 16,-2 1-640-16,2 2-144 0,0-3 0 0,0 0 0 15,2 1-128-15,2-4-32 0,1 3 0 0,1-3 0 16,1 1 160-16,2-2 256 0,2 2-64 0,0-4-16 16,2 1 64-16,0 0 16 0,4-1 0 0,3 0 0 15,1 0-256-15,-1 0 0 0,4 0 128 0,-1 0-128 16,0 0 144-16,2 2-16 0,-2 0 0 0,2-1 0 15,-1 2-128-15,0 0 0 0,0 2 0 0,-1 2 0 16,1-1 0-16,-2 1 0 0,0 2 0 0,-3 1 128 16,0-4-128-16,-2 4 0 0,0 0 0 0,-1 2 0 15,0-2 0-15,-4 1 128 0,1 3-128 0,-2-4 0 16,2 2 448-16,-4-2 0 0,2 2 0 0,-1-3 0 0,-2 1 256 16,1 0 64-16,-2 0 16 0,0 1 0 0,-1-1-240 15,-1-1-48-15,-3 4-16 0,1-1 0 0,-3 1-336 0,-2 0-144 16,-1-1 128-16,0 2-128 0,-4 1 0 0,0-3 0 15,-2 2 0-15,-1-2 0 0,0 1-288 0,-3-1-96 16,-1 0 0-16,-2 1-10944 16,-3 0-2176-16</inkml:trace>
  <inkml:trace contextRef="#ctx0" brushRef="#br0" timeOffset="7385.2">19126 211 11967 0,'0'-3'1072'0,"1"-1"-864"0,0 1-208 0,-1 3 0 16,0 0 144-16,1 0-16 0,-1 0 0 0,2-3 0 15,-1 0-128-15,-1 0 0 0,1 0 0 0,-1-1 0 16,0 4 320-16,1-2 64 0,1 2 32 0,0 0 0 15,1 0 416-15,0 2 96 0,1-2 16 0,1 0 0 16,0 4 320-16,1-4 64 0,0 3 16 0,2-2 0 16,-2 4-64-16,0-4-16 0,0 4 0 0,0-1 0 15,-1 2-336-15,0 0-64 0,0-2-16 0,-1 4 0 0,-2-2-272 0,1 4-48 16,-2 3-16-16,-1 0 0 16,-1 6 0-16,-2 1-16 0,1 4 0 0,-2 1 0 0,1 1-176 0,-2 3-48 15,2-1 0-15,-2 3 0 0,1-1-128 0,0 3-16 16,-1-1-128-16,0 3 192 0,2-1-192 15,1-1 0-15,0-5 128 0,4 0-128 0,-1-3 0 0,0-1 0 16,2-3 0-16,-2-2 0 0,0 0 0 16,0-7 0-16,-1 2 0 0,-1-3 0 15,1-1-672-15,-2 0-80 0,0-4-16 0,1 0-13888 0</inkml:trace>
  <inkml:trace contextRef="#ctx0" brushRef="#br0" timeOffset="7824.79">18777 318 23951 0,'-1'-15'1056'0,"1"5"224"0,0 0-1024 0,0 4-256 0,1 3 0 0,2 0 0 0,0 0 336 0,1-1 16 0,3-4 0 0,2-2 0 0,2 0-64 0,3-2-16 16,1-2 0-16,1 5 0 0,1 0 480 0,0-1 80 15,3 1 32-15,2 3 0 0,1-3-544 0,3 3-128 16,0 1 0-16,3 3-16 0,3-2-32 0,2 1 0 16,-5 1 0-16,-1 2 0 0,0-1 48 0,-1 1 16 15,0 0 0-15,1 0 0 0,-1-3 80 0,-2 1 16 16,-2 0 0-16,-2-1 0 0,-2 0 16 0,-3 0 16 16,0 0 0-16,-3-1 0 0,1 2-128 0,-3-2-16 15,0 2-16-15,-2 2 0 0,-2 0-176 16,0 0 0-16,-3 0 0 0,0 2-176 15,-1-1-784-15,0 2-176 0,-1-1-16 0,0 2-12768 0</inkml:trace>
  <inkml:trace contextRef="#ctx0" brushRef="#br0" timeOffset="8494.23">19650 199 24879 0,'0'-7'1088'0,"0"0"256"0,-1 1-1088 0,1 4-256 0,1 0 0 0,-1 2 0 0,1 0 416 0,1 0 32 0,-1-2 0 0,1-2 0 16,-1 4-448-16,2-2 128 0,-2 2-128 0,2 2 0 0,-3-2 0 0,0 0 128 16,0 0-128-16,8 24 0 0,-4-16 512 0,1 5 32 15,1-3 0-15,0 2 0 0,0 2 112 0,2 0 32 16,-1 3 0-16,0-1 0 0,-1-2 96 0,-3 3 32 16,1 1 0-16,-1 4 0 0,-3-2-16 0,-2 5 0 15,0-3 0-15,-2 4 0 0,-1 3-352 0,-1 1-80 16,-3 3-16-16,1-1 0 0,-1-1-144 0,0 0-16 15,1-5-16-15,0 0 0 0,3-2-16 0,2-2 0 16,3-5 0-16,1-1 0 0,3-4-32 0,1-2-128 16,1-1 192-16,0-3-64 0,1-4-128 0,1-2 0 15,-3 0 0-15,-2-2 128 0,1-2-128 0,-1-1 0 0,-2 1 0 16,0-6 0-16,-1 2 0 0,0 0 128 0,-1-4-128 0,-2 2 0 16,2-2 208-16,-1-1-32 0,0-3-16 15,1 0 0-15,1 0-160 0,1 1 0 0,2-1 0 0,1 0 128 16,1 0-128-16,1-2 0 0,1 2 0 0,2-1 0 15,-1 5 0-15,1 0 0 0,1 3 0 0,-1 2 0 16,1 0 0-16,-1 4 0 0,1 1 0 0,0 2 0 16,0 2 0-16,-1 1 0 0,1 1 0 0,0 2 0 15,-2 3 0-15,2-2 0 0,-1 3 0 0,-1 1 0 16,1-3 0-16,-1 2 0 0,0 1 0 0,1-1 0 16,1 2 0-16,0 0 0 0,0 2 0 0,-1 2 0 15,1-3 0-15,-1 3 0 0,1-4 0 0,-1 2 0 16,-1 0 192-16,0 2-32 0,0-3-16 0,1 3 0 15,-2-4-144-15,1 2 0 0,0-3-160 0,0-1 160 0,10 8-448 16,-9-11 256-16,-3-4 0 16,2 1-1296-16,-2-1-256 0,0 0-48 0,0-3-14384 15</inkml:trace>
  <inkml:trace contextRef="#ctx0" brushRef="#br0" timeOffset="8698.12">20383 675 43311 0,'-2'-2'1920'0,"-1"2"384"0,2 0-1840 0,0 2-464 0,1 2 0 0,0-2 0 31,0-1-1104-31,0 6-320 0,-1-1-64 0,-1 6-16 0,2 1 1168 0,-1-1 336 0,1-1-144 0,1 0 144 31,1 2-1152-31,-1-4-144 0,0-1-48 0,0 0-9024 0,1-1-1792 0</inkml:trace>
  <inkml:trace contextRef="#ctx0" brushRef="#br0" timeOffset="8918.28">20407 388 39615 0,'-3'-16'1760'0,"1"4"352"0,1 2-1680 0,-1 6-432 0,2 2 0 16,0 2 0-16,0-3 400 0,2 2 0 0,0-2 0 0,2 0 0 0,1 3-576 0,2-3-112 0,2 6-32 0,-1-3 0 16,1 3-2736-16,0 1-544 0,1 1-112 0,-2 2-32 0</inkml:trace>
  <inkml:trace contextRef="#ctx0" brushRef="#br0" timeOffset="9317.73">20551 710 11055 0,'2'1'480'0,"-2"-1"112"0,0 0-464 0,-2-1-128 0,4 1 0 0,-2 0 0 0,0 0 2576 0,0-3 496 0,0 3 112 0,0-4 16 15,0 0-64-15,0 4-16 0,0 0 0 0,10-18 0 16,-4 12-1600-16,1-3-320 0,3 1-64 0,0 0-16 16,2 0-784-16,-1 0-144 0,3-2-48 0,-2-1 0 31,0 4-448-31,-3-2-80 0,3-1-32 0,-2 2 0 0,-2-4 32 0,0 4 0 0,-3 2 0 0,-1-1 0 16,0 4 784-16,1-3 176 0,0 2 16 0,0-1 16 15,-1 4 160-15,-1 1 48 0,2 0 0 0,2 0 0 16,-1 1-560-16,1 1-128 0,2 2 0 0,-1 1-128 0,2 0 0 0,0 1 0 15,-1-1 0-15,0 1 0 0,0 0 0 16,3 4 0-16,-3 0 0 0,3 0 0 0,-2 2 0 16,-2-2 0-16,1 1 0 0,-2 3 0 0,1-2 144 0,-2 1-144 15,0-1 0-15,-2 2 144 0,1 1-16 16,-3-2 0-16,2 2 0 0,-2-1 0 0,2 1-128 0,-1-4 0 16,0 0 0-16,2-1 128 0,0 0-128 0,1-4 0 15,0 0 0-15,2-2 0 0,1-1-256 0,-1 0-64 16,1-1-32-16,0-2-11808 15,-1 0-2368-15</inkml:trace>
  <inkml:trace contextRef="#ctx0" brushRef="#br0" timeOffset="9434.31">21306 685 7759 0,'17'-10'336'0,"-6"1"80"0,0 3-416 0</inkml:trace>
  <inkml:trace contextRef="#ctx0" brushRef="#br0" timeOffset="10049.12">21415 600 13871 0,'2'-7'304'0,"-1"1"64"0,-1 0 16 0,2 2 0 0,-2 2-384 0,0-1 0 0,0 2 0 0,0-3 0 0,0-1 2160 0,-3-2 336 0,2-2 80 15,-3 2 16-15,-1-2-976 0,-1 1-192 0,-4 1-32 16,-1 3-16-16,-1 1-432 0,-2 3-96 0,-2 0-16 0,2 3 0 16,3-3-464-16,-1 3-112 0,-3 3 0 0,0 2-16 15,0 3-240-15,3-1 0 0,1 0 0 0,1 2 0 16,1 1 0-16,1-1 0 0,1 4 0 0,0-4 0 15,2 4 304-15,1-3 16 0,-1 0 0 0,2 2 0 16,-1-1-112-16,0 1-16 0,-1-2 0 0,3 0 0 0,-1-4-192 16,2 1 0-16,1 2 0 0,1-5 0 0,1 2 0 15,0-6 0-15,2 3 0 0,1-2 0 0,1-1-192 16,0-2-48-16,2-1 0 0,0 0 0 16,2-1-240-16,1-6-48 0,2 4-16 0,-1-6 0 0,2 3 400 15,-1-1 144-15,0 0 0 0,-1-1-144 0,0-1 272 0,-1-1 64 16,1 0 16-16,-1 0 0 0,0 0 384 0,-1-2 80 15,0 2 16-15,-2-1 0 0,1-1-368 0,0 1-80 16,-2-2-16-16,2 3 0 0,-1-5-224 0,1 2 0 16,0 1 0-16,-1-1 0 0,1-2 0 0,-3 4 0 15,0 3 0-15,-1-2 0 0,-2 1 192 0,-1 5-64 16,-1-2-128-16,-1 6 192 0,0-2 80 0,-2 4 16 0,-2 1 0 16,0 0 0-16,-2 3 96 0,1 2 0 0,-2 1 16 15,2 3 0-15,-1-2-128 0,1 2-16 0,1 1-16 16,0-1 0-16,2 4-240 0,1-2 0 0,1 2 0 0,1-2-160 15,1 3 160-15,2 1 0 0,1-2 0 0,1 3 0 16,2 0 0-16,0 3 0 0,2 0 0 16,0 0 0-16,1 0 0 0,-1 2 0 0,0-2 0 15,-1 2 0-15,-2-1 0 0,-1 2 0 0,0 0 0 16,-3-3 0-16,-1 1 0 0,0 1 0 0,-4 2 0 0,0-2 0 16,-1 0 0-16,0 1 0 0,-3-1 0 15,-1-1 0-15,1-4 0 0,-1 2 0 0,-1-3 128 0,0 0-128 16,-2 1 480-16,-1-1 32 0,0 1 0 0,-2-3 0 15,0 0-320-15,0-3-48 0,0 0-16 0,-1-1 0 16,0-2-128-16,-2 1 0 0,-2-1 0 0,-1 0 0 16,1-2 0-16,-3 0 0 0,0 1 0 0,-2-2-176 15,2 2 176-15,0-3-208 0,0-2 80 0,0 0 128 0,4-2-336 0,1 1 48 16,1-3 16-16,0-3 0 16,2-1-880-16,-1 0-160 15,3-4-32-15,1-1-14784 0</inkml:trace>
  <inkml:trace contextRef="#ctx0" brushRef="#br0" timeOffset="10395.17">21846 423 35007 0,'1'-13'1552'15,"1"3"320"-15,0 4-1488 0,-1 3-384 0,1 0 0 0,0 1 0 0,1 0 352 0,-1-3 0 0,3 1 0 0,2-3 0 0,1-1 256 0,-1-1 48 0,1 2 16 0,-2 3 0 0,0-1-64 0,-1 1-16 16,-1 2 0-16,-1 1 0 0,2 1-272 16,-1 3-48-16,0 0-16 0,-2 0 0 15,2 1-832-15,0 1-192 0,-2 2-16 0,1 0-16 16,-1-1-2080-16,-1 0-432 0,0 1-80 0,-1 2-10480 16</inkml:trace>
  <inkml:trace contextRef="#ctx0" brushRef="#br0" timeOffset="10716.92">22091 758 41471 0,'-9'-10'1840'0,"2"1"368"0,2 6-1760 0,2-1-448 0,2 4 0 0,1-3 0 0,1 3 0 0,1 0 128 0,-1-3-128 0,0 0 0 15,2 0-160-15,-1 0-112 0,3 1-32 0,-1 0 0 16,1 0-1088-16,-3 2-208 0,2 0-64 15,-2 4 0-15</inkml:trace>
  <inkml:trace contextRef="#ctx0" brushRef="#br0" timeOffset="12763.8">17428 1820 15663 0,'-1'-4'1392'0,"1"4"-1120"0,1-2-272 0,0 2 0 0,-1 0 0 0,1 0 0 0,-1-3 128 0,2 2-128 16,0-1-848-16,-1-2-240 0,2 0-32 0,-1-1-16 15,1 2 432-15,-1-1 64 0,2-1 32 0,0 0 0 0,1 0 608 0,0 1 0 0,0 1 0 0,-1-2 0 16,1 1 576-16,-1 0 128 0,1 1 16 0,-2 0 16 16,0-1 544-16,0 2 128 0,-1-1 0 0,-2 2 16 15,1-1-208-15,-2-2-32 0,1 2-16 0,-2-1 0 16,-1-1 48-16,1 1 16 0,-2-1 0 0,0 2 0 0,1-5-208 16,-1 4-32-16,-1-2-16 0,1 0 0 0,1 0-720 0,-2 1-128 15,0-2-128-15,-1-3 144 0,-1 4-144 0,-1-1 0 16,-1-3 0-16,-1 3 0 0,-1-1 0 0,0 1 0 15,-2-1 144-15,2 1-144 0,-1 4 176 16,0-2-48-16,-1 0 0 0,1 4 0 0,-2 0-128 16,1 0 0-16,-2 4 144 0,1 0-144 0,1 2 0 0,-1 0 0 15,0 3 0-15,1 1 0 0,-1 0 0 0,2 2 0 16,1 2 0-16,0 0 0 0,1 3 0 0,0-1 128 16,2 2-128-16,1-2 0 0,1 3 208 0,1-3-16 15,0 0-16-15,1-1 0 0,2-2 128 0,-1 2 16 16,1-1 16-16,1-2 0 0,-2 2-336 0,2 1 0 15,0 1 0-15,-1-1 128 0,4 1-128 0,-1-4-192 0,3-1 64 16,1 0 0-16,-1-3 128 0,5 0 0 0,0-2 0 16,1 1 0-16,0-6 160 0,1 1 16 15,1 1 0-15,-1-3 0 0,3-3 16 0,-2 3 0 0,1-3 0 16,-1 0 0-16,1 1-192 0,1-2 0 0,0 0 0 16,-3-2 0-16,0 2 176 0,1-2-48 0,2 0-128 0,0-3 192 15,0 2 0-15,-1-2 0 0,-1 1 0 16,-1 0 0-16,0-2 64 0,-1 2 0 0,0-2 0 0,-1 0 0 15,-3 1 144-15,0-1 48 0,0 2 0 0,-2-2 0 16,0 0 64-16,-2-2 0 0,-1-1 16 0,-2 0 0 16,1 0-128-16,-2-3-16 0,-2-1-16 0,0 0 0 15,1 0-192-15,-2 0-48 0,0 0 0 0,-1-2 0 16,-2-3-128-16,1 0 160 0,-1-3-160 0,1 0 160 16,1 2-160-16,-1-2 0 0,3 0 144 0,0 3-144 0,0 2 0 0,2-2 0 15,-1 3 0-15,1 1 128 0,-1 2-128 16,2 0 0-16,0 3 0 0,-2 1 0 0,2 0 0 0,0-1 0 15,0 2 0-15,-1 0 0 0,1 1-176 0,0-2 176 16,0 2-208-16,-2 0 80 0,2 0-192 0,-2-1-16 16,2 1-16-16,0 0 0 15,1 0-480-15,-1 0-80 0,1 2-32 0,1-2 0 16,0 4-1440-16,2-4-304 0</inkml:trace>
  <inkml:trace contextRef="#ctx0" brushRef="#br0" timeOffset="13482.72">17810 1816 25791 0,'-2'-2'1152'0,"0"-2"224"0,1 2-1104 0,1 0-272 0,3 2 0 0,-1-1 0 16,1 1 0-16,1-1 0 0,3-1-176 0,3 0 176 16,2-3-640-16,2 4-32 0,0-4 0 0,2 4 0 0,0-2 320 0,1 0 64 15,0-1 16-15,-1 2 0 0,0-1 112 0,-1 2 32 16,0-2 0-16,0 0 0 0,-2 3-16 0,2-5 0 16,0 1 0-16,1-3 0 0,-1 0 144 0,0 1 0 15,1-2 0-15,-2-2 0 0,-1 0 0 0,-2 1 0 16,-1-1 128-16,0 0-128 0,-2 2 0 0,1-2 144 15,-3 0-144-15,0 1 0 0,-1 2 304 0,-2 1-48 16,-1-3-16-16,-2 3 0 0,0 2 272 0,-2-2 48 0,-2 0 16 16,-1 2 0-16,-2-1-576 0,-3 1-320 15,0 1 32-15,0-1 16 16,-1 1-560-16,-4 0-128 0,-1-2 0 0,-2 1-16 0,1 0 1104 16,1-2 240-16,0 3 32 0,1 0 16 0,2-1 928 0,-1-1 176 15,1 4 32-15,0-1 16 0,2 2 80 0,0 2 16 16,0-1 0-16,0 4 0 0,1 2-864 0,-1 0-160 0,0 2-48 0,-1 0 0 15,0 5-592-15,1 1 0 0,1-1 0 0,0 3 0 16,0 3-384 0,-1-1-32-16,3 6-16 0,-2 0 0 0,2-2 128 0,1 2 32 0,2 0 0 0,-1-3 0 15,2 0 272-15,0-2 0 0,2-1 0 0,1-1 0 16,1-2 384-16,1-1 64 0,1 1 32 0,2-3 0 16,1-1-80-16,1-1-16 0,3 0 0 0,-1-3 0 15,0-2-384-15,2 0 128 0,2 0-128 0,3 0 0 16,1-2-128-16,1 2-128 0,1-2 0 0,-1 1-16 15,1 1-176-15,2-2-16 0,0 2-16 0,1 0 0 16,0-2-1664 0,1 0-336-16</inkml:trace>
  <inkml:trace contextRef="#ctx0" brushRef="#br0" timeOffset="14116.81">18963 1276 17503 0,'0'-12'1552'0,"-2"2"-1232"0,0 0-320 0,1 4 0 16,-1 3 1664-16,2 3 256 0,-1-4 64 0,0 2 16 15,-2-4-2000 1,0-4-448-16,-1 0-64 0,0-1 0 0,-1 1-496 0,-1 3-80 0,1-2-32 0,-1 2 0 15,1 0 608-15,-2 1 112 0,-1 0 16 0,0 0 16 0,-1 0 672 0,0-1 128 16,-1 1 16-16,0-2 16 0,1 3 960 16,-4-4 192-16,2 3 48 0,-1-4 0 0,-2 4-64 0,2-3 0 15,-2 2 0-15,-1 0 0 0,0 4-640 0,1 0-128 16,2 1-16-16,1 2-16 16,1 2-544-16,1 1-96 0,0 0-32 0,-1 4 0 0,0 3-128 0,-1 2 0 15,1 0 0-15,0 2 0 0,0 4-128 0,2 1 128 16,0 1 0-16,2 1 0 0,2 2 0 0,1 2 0 15,0 1 0-15,1 1 0 0,-1 2 224 0,2-3 112 16,-1-4 32-16,-1 3 0 0,1-3-48 0,-1 3-16 16,1 3 0-16,-1 0 0 0,2 1-80 0,0-1-16 0,-1 1 0 0,1 3 0 15,0-1-64-15,0 5-16 0,-2-2 0 16,0 1 0-16,-1 0-128 0,0-3 128 0,-1-5-128 0,1-5 128 16,1-2-128-16,-1 0 0 0,2 1 0 15,-1-3 0-15,1 0 0 0,0-1 0 0,2-3 0 16,-1-2 0-16,1 2 0 0,0-2-176 0,-1 0 176 15,1 1-128 1,-1-1-592-16,-2-2-112 0,1 0-32 0,1-2 0 0,-2-1-720 16,-1-1-144-16,2 0-16 0,-1-1-7392 0,1-3-1472 0</inkml:trace>
  <inkml:trace contextRef="#ctx0" brushRef="#br0" timeOffset="14429.1">18397 1735 33167 0,'-3'-9'1472'0,"-1"4"304"0,2 3-1424 0,0-1-352 0,2 3 0 0,0 0 0 15,0 0-320-15,0 0-144 0,0 0-32 0,2-1 0 0,-1 1 496 0,0 0 240 16,1 0-32-16,1 0 0 0,-1 1 864 0,-2-1 160 16,0 0 48-16,0 0 0 0,28-1-192 0,-17 1-16 0,1 0-16 0,3 0 0 15,2-2-560-15,4-2-112 0,3-1-32 0,2 1 0 16,1-2-224-16,4 0-128 16,1 2 128-16,-1-2-128 0,-3 0 0 0,0 2 0 15,-1 0 0-15,-2-2 0 16,0 4-496-16,3-2-64 0,0-1-16 0,2 1-17472 0</inkml:trace>
  <inkml:trace contextRef="#ctx0" brushRef="#br0" timeOffset="15692.99">20359 1314 17503 0,'-2'-3'1552'0,"1"-2"-1232"0,1 3-320 0,0 2 0 16,1 0 1072-16,1 0 144 0,-1-3 48 0,0-2 0 16,0-3-1632-16,1 0-320 0,0-1-64 0,0-1-16 15,0 3 144-15,-1-3 32 0,-1 1 0 0,0-1 0 0,0 0 400 0,-1-1 192 16,-2 1-192-16,0 0 192 0,-1 2 384 0,0-2 208 16,-1 3 48-16,-1-2 0 0,0 3 736 0,0-3 160 15,-3 4 16-15,-1-1 16 0,1 0-96 0,1 3 0 16,-1-3-16-16,0 2 0 0,1 1-464 0,-1-2-96 15,2 1 0-15,-1 0-16 0,2 2-560 0,-1-7-128 16,-2 4 0-16,2-1-16 0,-1 0-176 0,2 0 128 16,0 2-128-16,1 1 128 0,0 1-128 0,1 1 0 15,1 2 0-15,-1 1 128 0,0 1 80 0,0 4 16 0,1 2 0 16,-2 2 0-16,1 4 96 0,-1 1 32 0,0 3 0 0,-1 3 0 16,1 0-112-16,1 3-32 15,-1 1 0-15,2 2 0 0,-1 3-208 0,-1-2 128 0,1-3-128 0,1 2 0 16,-2-3 0-16,0 1 128 15,0-2-128-15,0 1 0 0,-1 1 0 0,-1 0 0 0,-1 5 0 0,-1-3 0 16,0 5 192-16,1-1-48 0,-1 2-16 16,0 0 0-16,1-2 320 0,-1-4 48 0,2 1 16 0,1-1 0 15,1-8-112-15,0 1-16 0,1-2 0 0,0-6 0 16,2 2-384-16,-1-1 0 0,2-2 0 0,-1-2 0 16,-1 0 0-16,1-2 0 0,-1 0 0 0,-1 1 0 15,1-3-464 1,-1 0-176-16,-1 0-48 0,-1-2 0 0,0 0-1088 15,0-2-208-15,-1 2-64 0,0-2-12992 0</inkml:trace>
  <inkml:trace contextRef="#ctx0" brushRef="#br0" timeOffset="16026.58">19827 1753 3679 0,'4'-8'320'0,"-2"1"-320"0,1 4 0 0,0-1 0 0,0 2 5568 0,-1 2 1024 0,2-3 224 0,2 2 32 0,3-4-4480 0,4 0-896 0,3-1-176 0,3 1-32 16,1 1-160-16,0 0-16 0,-1 1-16 0,0 1 0 15,1 1-688-15,-1 1-144 0,1 0-32 0,0 0 0 16,1 0-208-16,0 0 0 16,1 0 0-16,1-2 0 0,-2 1 0 0,0 1 0 0,-4-3 0 0,0 1 0 15,1 0-800-15,-1 0-48 0,1-1-16 0,-2 2 0 16,1-4-1424 0,-4 2-272-16,1-1-64 0,-1 0-9952 0</inkml:trace>
  <inkml:trace contextRef="#ctx0" brushRef="#br0" timeOffset="17151.79">21431 967 17503 0,'-3'-3'1552'0,"1"3"-1232"0,0 0-320 0,1 0 0 16,1 0 416-16,-1 0 32 0,-1 0 0 0,-2 0 0 0,-1 0 688 0,-1 0 144 16,-2 2 16-16,2-1 16 0,0 1-480 15,0 2-80-15,1-1-32 0,-1 0 0 0,-1 1 304 0,2 1 48 16,-1 0 16-16,0 1 0 0,-1-1 256 0,1 2 64 16,-2 2 16-16,-1-3 0 0,2 4-160 0,-2-1-48 15,1 2 0-15,0 1 0 0,0 3-720 0,-1-3-160 16,-1 2-16-16,0 1-16 0,0 1-304 0,0 0 0 15,1 0 128-15,-1 0-128 0,1 3 0 0,0-3 0 16,1 5 0-16,0-4 0 0,1 4 224 16,2-2-64-16,-1 1-16 0,1 2 0 0,1-4 144 15,-1 2 32-15,1-1 0 0,-1 0 0 0,0 2-64 0,1 2 0 16,-3 5 0-16,2-3 0 0,2-3-256 0,-2 2 0 0,0 7 0 16,0-1 0-16,1 3 0 0,2-2 0 15,-1-3 0-15,2 0 0 0,0 1 0 0,1-6 0 16,1 2 0-16,0-5 0 0,2 1 0 0,0-3 0 0,4-1 0 15,-2-1 0-15,2 0 0 0,0 0 0 0,2-1 0 0,0 1 0 16,-1 0 128-16,2 0-128 0,0 2 0 0,1-2 0 16,-2-1 0-16,1-1 0 0,1 2 0 0,0-1 0 31,0-2-560-31,0 2-16 0,0-4 0 0,-1 1 0 16,1-3-912-16,-1-1-192 0,3 0-48 0,-1-4-15024 0</inkml:trace>
  <inkml:trace contextRef="#ctx0" brushRef="#br0" timeOffset="17984.59">21756 1418 3679 0,'0'0'320'0,"0"-2"-320"0,0 2 0 0,0 0 0 16,0-2 496-16,0 2 16 0,-1-1 16 0,1 0 0 16,-2-1-528-16,0 0-256 0,-1 0 32 0,3 2 0 15,0 0 224-15,0 0 240 0,0 0-48 0,0 0-16 16,0 0-448-16,0 0-96 0,0 0-16 0,0 0 0 15,0 0 384-15,0 0 0 0,0 0-144 0,0 0 144 16</inkml:trace>
  <inkml:trace contextRef="#ctx0" brushRef="#br0" timeOffset="18827.34">21772 1413 1839 0,'-6'0'160'0,"2"0"-160"0,3 0 0 0,0 0 0 0,1 0 3328 0,0 0 640 0,-2 0 128 0,1 0 32 15,-1-1-1600-15,0 1-320 0,1-2-64 0,1 0-16 16,1 2-912-16,-1-2-176 0,3-1-32 0,-2 2-16 0,0 1-656 15,2-2-128-15,-2 2-16 0,0-3-16 0,-1 6 16 0,0-3 16 16,0 0 0-16,0 0 0 0,0 0-208 0,0 0 0 16,0 0 128-16,0 0-128 0,0 0 336 0,0 0 32 15,-11 14 0-15,10-14 0 0,0 2 480 0,-1-2 112 16,1 2 0-16,0-2 16 0,0-2-208 0,1 2-64 16,0 0 0-16,0-2 0 0,0 2-352 0,0-1-80 15,0 1-16-15,0 0 0 0,0 0-256 0,0 0 0 16,0 0 0-16,0 0 0 0,0 0 0 0,0 0 0 0,0 0 0 15,0 0 0-15,0 0-192 0,0 0 0 0,0 0 0 16,0 0 0-16,0 0 32 0,0 0 16 0,0 0 0 16,0 0 0-16,0 0 144 0,0 0 176 0,0 0-48 0,0 0 0 15,0 0 272-15,0 0 48 0,0 0 16 0,0 0 0 16,0 0-64-16,-21 1-16 0,17 1 0 0,2 0 0 16,-1-2-208-16,2 1-48 0,0 2-128 15,-1-1 192-15,2 2-192 0,0-4 0 0,0 3 0 0,2-2 0 16,-2 1 0-16,0 1 0 0,0-2 0 0,0 1 0 15,0 1 0-15,-2-2 0 0,1 2 0 0,-1 0 0 16,-1 0 256-16,-1 1-64 0,1-2 0 0,-2-1 0 16,0 4 48-16,-1-1 0 0,0 0 0 0,-2-2 0 15,2 2-80-15,0-2-16 0,0 0 0 0,-1 0 0 16,2 0-144-16,2-2 0 0,-1 4 0 0,2-4 0 16,0 3 0-16,1-2 0 0,1 1 0 0,0 2 0 15,1-1 0-15,1 0 0 0,0 0 0 0,-1 0 0 0,3 1 0 0,-2 1 0 16,3-1 0-16,-1 0 0 0,1-2 0 0,1-1 0 15,0 2 0-15,2-1 0 0,2 2 0 0,0-2 0 16,-2 0 0-16,2 0 0 0,2-2 0 0,2 3 0 16,2-2 0-16,1 1 0 0,0-1 0 0,-1 2 0 15,0-3 0-15,1 0 0 0,0 2 0 0,-1-2 0 16,0 0 0-16,-2 2 0 0,0 0 0 16,-3 1 0-16,0-2 0 0,-2 4 0 0,-2-4 0 0,-2 4 0 15,-1-1 0-15,-1-1 0 0,1 4 0 0,-3 1 192 16,1 2-192-16,-2 0 192 0,0 0-192 0,-2 2 0 15,1 1 0-15,-1-1 0 0,-1 0 0 0,1-1 0 16,-2 1-160-16,0 0 160 0,1-2 0 0,-2 2 0 0,0-2 0 16,0 0 0-16,-1 0 0 0,-2-1 0 0,1 0 0 15,-2 1 0-15,-1 1 0 0,0-1 0 0,-1 0 0 16,0-1 0-16,-1 1 0 0,0 0 0 0,1 0 0 16,0-4 0-16,1 0 0 0,2 0 192 15,-1-2-64-15,2 0-128 0,-1 1 176 0,1-4-176 0,-1 1 160 16,0 1-160-16,0-2 0 0,0 1 0 0,-2-2 0 0,-3 0 0 15,2 0 0-15,-2 0 0 0,0 0 0 16,0 0 0-16,-2-2 0 0,-1 2 0 0,1 0 0 0,0-1 0 16,3 1 0-16,-2 0 0 0,3 0 0 0,-1 0 0 15,0 1 0-15,1-1 0 0,1 0 0 0,1 0 0 16,0-1 0-16,0 1 0 0,2-3 0 0,-1 3 0 16,1-3 0-16,1 0-160 0,-2 1 32 0,2 0 0 15,1-1-208-15,0 0-48 0,0-1 0 0,2 2 0 16,-1-2-272-16,0 2-64 0,2-2-16 0,1 2-16928 15</inkml:trace>
  <inkml:trace contextRef="#ctx0" brushRef="#br0" timeOffset="19749.21">22186 1631 17503 0,'-7'-4'1552'0,"2"2"-1232"0,0 0-320 0,2 0 0 0,3 2 1792 0,2 0 288 0,-1 0 64 16,0 0 16-1,0 0-2544-15,2 0-512 0,2 0-112 0,1 0-16 0,1-2 832 0,2 2 192 16,1-2 0-16,0 2 0 0,1 0 0 0,-1-2 192 0,1 2-48 0,0-3 0 15,0 2 496-15,-1-1 80 0,0 0 32 0,0 0 0 16,0-2 640-16,1 2 128 0,0-2 16 0,0-2 16 16,0 3-336-16,0-4-64 0,1 1 0 0,0 0-16 15,-1-3-576-15,1 2-112 0,0-6-32 0,-1 5 0 16,-3 0-416-16,1-1 0 0,0 0 0 0,-2-1 0 0,-1 1 0 16,-2-1 0-16,0 4 0 0,-4-4 0 15,0 4 160-15,-4-3-160 0,0 3 192 0,-3 0-192 0,-1 2 416 16,-1-2-32-16,-3 2 0 0,0 2 0 15,-2 2-128-15,1 0-16 0,-2 2-16 0,0 2 0 16,0 2-224-16,0-2 0 0,1 4 128 0,0-1-128 0,0 3 0 16,1-2 144-16,-1 3-144 0,2 2 128 0,1-1 32 15,1 0 0-15,0 1 0 0,3 3 0 0,-1 0 112 0,1-1 32 16,2 2 0-16,0 0 0 0,0 3-112 0,1-1-32 16,2 1 0-16,-1 1 0 0,2-2-160 0,2 0 0 15,0-3 0-15,3-4 0 0,0-2 0 0,2 3 128 16,3-4-128-16,1 0 0 0,-1 1 0 0,3-3 128 15,1 2-128-15,0-5 0 0,0 1 0 0,1-2-192 16,-1 1 0-16,1-1 16 16,2 0-688-16,0 0-144 0,0-2-16 0,2-1-16 15,-1 3-608-15,0-6-112 0,3 2-32 0,-3-2-8096 0,1 1-1632 16</inkml:trace>
  <inkml:trace contextRef="#ctx0" brushRef="#br0" timeOffset="20255.71">22911 942 33167 0,'0'-13'1472'0,"-1"3"304"0,-1 3-1424 0,2 2-352 0,0 4 0 0,2 1 0 0,-2 0 544 0,1 0 32 16,1 0 16-16,1-2 0 16,0 4-1744-16,1-1-368 0,0 4-64 0,0 2-16 15,-2 3 944-15,1 2 176 0,-2 4 32 0,0 3 16 0,-2 4 640 0,0 4 128 16,-1 2 32-16,0 5 0 0,-1-2 928 0,0 3 192 16,-2 1 48-16,0 3 0 0,-1 0-416 0,-2-1-80 0,0-1-16 0,0-5 0 15,-1 3-432-15,1-5-80 0,0 1-32 0,1-3 0 16,1 1-224-16,0-1-32 0,1 0-16 0,0-2 0 15,0 2-208-15,1 0 144 0,0-3-144 0,1 1 128 16,-1-4-128-16,0 0 0 0,0-3-192 0,1-3 192 16,0 0-992-1,1-6-80-15,1 0-16 0,-1-2 0 16,1-1-1136-16,1-5-224 0</inkml:trace>
  <inkml:trace contextRef="#ctx0" brushRef="#br0" timeOffset="20834.64">23671 1061 20271 0,'2'-10'1792'0,"-1"4"-1424"0,0 1-368 0,0 4 0 0,0-2 1488 0,2-1 240 0,1-2 32 0,1-6 16 31,2-4-2240-31,2-3-448 0,-1-3-96 0,0 2-16 0,-2 3 576 0,-2 1 128 15,-1 0 0-15,-1 2 16 0,-2 2 1392 0,-3 2 288 0,-1-3 48 0,-1 5 16 16,-1 0 272-16,-1 0 48 0,-2 2 16 0,-1-1 0 16,0 4-528-16,-2 0-96 0,0 3-32 0,-3 3 0 15,0 0-656-15,-2 4-128 0,-1-1-16 0,0 0-16 16,1 4-160-16,-1-4-16 0,3 4-128 0,1-1 192 16,-1 3-192-16,1-1 0 0,1 0 0 0,-1 2 0 15,2 0 160-15,-1 3-16 0,1 3 0 0,-2-1 0 0,2 6 112 16,-1-1 0-16,2 3 16 0,1 5 0 15,2 1-80-15,0 0-32 0,2 3 0 0,0 0 0 0,1-1-32 16,0 1 0-16,1 1 0 0,1-3 0 0,1-3-128 16,0 1 0-16,1-3 0 0,1-2 0 0,-1 1 0 15,1 2 0-15,0-1 0 0,0-2 0 16,0-1 0-16,0-3 0 0,1 2 0 0,-1-1 0 0,0-3 0 16,1 0 0-16,-1-2 0 0,-1 1 0 0,0-3 0 0,-1-1 0 15,1-2-192-15,-1 2 192 16,-1-1-512-16,-1-4 0 0,1 1 16 0,-2-1 0 15,-1 0-912-15,-2 0-192 0,1-2-48 0,-2-2-9040 16,0 1-1792-16</inkml:trace>
  <inkml:trace contextRef="#ctx0" brushRef="#br0" timeOffset="21058.07">22990 1580 43311 0,'2'-12'1920'0,"2"4"384"0,1 2-1840 0,1 0-464 0,2 4 0 0,-1 0 0 15,2 0-320-15,4-2-176 0,12-2-16 0,11-4-16 0,8-2 400 0,6-3 128 0,1 1 0 16,1-1 0-16,0 2-192 0,1 0 192 0,2 1-192 0,0 2 192 16,-1 2-1024-1,-2 0-112-15,-6 2-16 0,-3 0-15888 0</inkml:trace>
  <inkml:trace contextRef="#ctx0" brushRef="#br0" timeOffset="27218.87">24103 1857 14735 0,'-1'0'1312'0,"1"-2"-1056"0,1 2-256 0,-1 0 0 0,1 0 576 0,0 0 64 15,2 0 16-15,-1 0 0 0,2 0 608 0,0 0 112 16,1 0 32-16,-2 0 0 0,0 2 0 0,-1-2 0 0,1 4 0 0,-3-3 0 16,1 4-288-16,-2-1-48 15,1-2-16-15,-1 4 0 0,1 1-272 0,-2-2-48 16,2 1-16-16,-1 2 0 0,2-1-400 0,-1 0-96 0,2 2-16 0,-2-3 0 15,1 0-16-15,-1 1-16 0,0 5 0 0,0 0 0 16,0-2 160-16,0 2 48 0,-1-1 0 0,1 2 0 16,-2-1-64-16,1 0-16 0,-1 1 0 0,0-1 0 15,0 1-304-15,-1-4 128 0,1 4-128 0,-2-2 0 16,-2 4 0-16,-1 1 0 0,-2-1-160 0,0 1 160 16,-2 0-1232-1,0 0-128-15,0 0-32 0,0 3 0 0,0-5-432 16,-2 2-96-16,3-4 0 0,-1-4-16 0,0-2 720 15,1-2 160-15,0 1 32 0,2-5 0 0,0 0 656 0,2-2 144 0,0-2 32 16,0 1-9216-16</inkml:trace>
  <inkml:trace contextRef="#ctx0" brushRef="#br0" timeOffset="28022.33">25125 1365 10127 0,'0'0'896'0,"0"-2"-704"16,2 0-192-16,-1 2 0 0,-1 0 288 0,1 0 32 0,0 0 0 0,1-3 0 16,0 0 176-16,-1 1 32 0,-1 0 16 0,0 2 0 15,0 0 160-15,0 0 48 0,0 0 0 0,0 0 0 16,-21 5 400-16,15 0 64 0,-1-1 32 0,-2 2 0 16,-1 0 320-16,0 1 64 0,0 0 16 0,1 2 0 15,-3 1-64-15,1-1-16 0,3 3 0 0,-2-3 0 16,0 4-736-16,0-3-128 0,-1 2-48 0,0 0 0 15,0 2-48-15,-2-2-16 0,2 5 0 0,-1-5 0 16,-2 4-256-16,0-1-48 0,1 1-16 0,-1 0 0 0,1 0-272 16,-2-1 0-16,1 1 0 15,1-2 0-15,-1 0 0 0,2 0-192 0,-1-2 192 0,1 1-192 16,0-3-704-16,2-2-128 0,1 0-16 0,3-3-9296 16,0-2-1856-16</inkml:trace>
  <inkml:trace contextRef="#ctx0" brushRef="#br0" timeOffset="28433.76">24799 1447 18431 0,'-10'0'816'0,"3"-3"160"0,-1 2-784 0,3 0-192 0,3 1 0 0,2 0 0 0,-1 0 1360 0,-1 0 240 0,-1-2 32 0,-1 2 16 16,0 0-304-16,1 0-48 0,1-2-16 0,2 2 0 16,2 0-704-16,0 0-128 0,2 0-48 0,1 0 0 15,2 0 48-15,1 0 16 0,0 0 0 0,2 2 0 16,2 0 320-16,1 0 64 0,-1 2 16 0,1 1 0 15,0-1-208-15,2 2-32 0,-1 0-16 0,-1 4 0 16,0-2-368-16,-1 2-80 0,0 3-16 0,-1 0 0 16,-1 0-144-16,0 2 160 0,1 2-160 0,-2-1 160 0,1 1-160 15,-1 1 0-15,-1-1 0 16,2-1 0-16,-2 0 0 0,0 0 0 0,1-2 0 0,-2 1 0 16,2-3-272-16,0 0-48 0,-1-2 0 0,2 0 0 15,-1 0-1696-15,-1 0-352 0,2-4-64 0,0 0-11552 16</inkml:trace>
  <inkml:trace contextRef="#ctx0" brushRef="#br0" timeOffset="28917.72">25658 1800 27647 0,'4'-2'2448'0,"0"-2"-1952"0,0 4-496 0,-3 0 0 0,1 1 640 0,1 2 16 15,2-3 16-15,3 0 0 0,2 2-208 0,3 2-32 16,-3 2-16-16,-2 2 0 0,0 0-160 15,-3 2-48-15,-2 3 0 0,0-1 0 0,-2 0-208 0,-2 1 0 16,1 0 0-16,-2 2 0 0,0 1 0 0,0 0 0 16,-2 0 0-16,0 0 0 0,0 5 320 0,-1-1 192 15,2-1 16-15,-3-1 16 0,1-2 160 0,-3 0 48 16,1 1 0-16,-2-4 0 0,0-1 64 0,1 0 16 16,-1-2 0-16,2-3 0 0,1 2-832 0,-1-3-224 15,2-3-16-15,2 1-11408 16,-1 1-2272-16</inkml:trace>
  <inkml:trace contextRef="#ctx0" brushRef="#br0" timeOffset="29439.29">26146 1437 16575 0,'-2'-3'1472'0,"1"1"-1168"0,1 1-304 0,0 1 0 0,0 0 1344 0,0 0 224 15,1 0 32-15,1-3 16 0,-1 1-272 0,3 0-64 16,1 0-16-16,-1-1 0 0,5 2 16 0,-1 2 0 0,1 2 0 0,1-1 0 15,0 2-400-15,3 2-80 16,-2 0-16-16,1 4 0 0,-1-3-352 0,0 1-80 0,0 2-16 0,1 2 0 16,-1 0-176-16,0 2-32 0,-1-4-128 0,0 3 192 15,-2 2-192-15,2-2 0 16,0-1 0-16,0 1 0 0,0-1 0 0,-1-2 0 0,0 2 0 0,1-4 0 16,1 1 0-16,-1-3-288 0,1 0 64 0,1-2 16 31,-1 2-1312-31,0-4-256 0,1 0-48 0,1 0-12000 0</inkml:trace>
  <inkml:trace contextRef="#ctx0" brushRef="#br0" timeOffset="29821.96">26831 1333 27647 0,'-4'0'2448'0,"0"0"-1952"0,3 0-496 0,0 0 0 0,1 1 928 0,0 2 96 15,-1-3 0-15,-3 3 16 0,-1 2-800 0,-1 3-240 16,-2 2 0-16,0 1 128 0,-1 0-352 0,0 1-64 15,-2 3-16-15,1-1 0 0,-2 2 112 0,0 1 32 16,-2 0 0-16,-1 4 0 0,-1 2 1104 0,-1-1 208 16,-2 4 64-16,-1 1 0 0,-1 1 112 0,-2 5 16 0,-1 1 16 0,-2 5 0 15,-1-2-720-15,0-3-128 0,5-2-48 16,1-6 0-16,2 2-288 0,3-5-176 0,3 2 192 16,3-3-192-16,1-3 0 0,2-1 0 0,2 2 0 0,2-4 0 31,2 3-368-31,2-7-176 0,2 0-32 0,0-4-16 15,1 0-2160-15,0-1-416 0</inkml:trace>
  <inkml:trace contextRef="#ctx0" brushRef="#br0" timeOffset="30607.81">26650 600 13823 0,'5'-4'1216'0,"-1"1"-960"0,-2 3-256 0,1-2 0 0,-2 2 1008 0,0 0 144 16,4-1 48-16,1-2 0 0,4 0 784 15,0-4 176-15,0 4 16 0,0 0 16 0,-3-1-336 0,1 4-80 16,-1-2-16-16,-1 2 0 0,1 2-656 0,-1 0-128 16,-1 1-16-16,1 4-16 0,1 1-368 0,2 1-80 15,1 2-16-15,1 1 0 0,4 3 32 0,1-1 0 16,2 2 0-16,3 1 0 0,4 3-80 0,2 0-16 16,2-2 0-16,2 3 0 0,1 2-96 0,-1-1-32 15,1 1 0-15,-1 1 0 0,-3-1-288 16,-2 0 0-16,-2-1 128 0,-2 3-128 0,0-3 0 0,-2 0 0 15,-3-1 128-15,-2 1-128 0,-1-2 0 0,-2 5 0 16,-2-3 0-16,-3 0 0 0,1 3 176 0,-3 1-176 0,0 0 160 16,-4 1-160-16,0 3 128 0,-2 1-128 15,0 0 0-15,-3-3 0 0,0 2 128 0,-2-3-128 0,1 2 0 0,-2-3 144 16,1-2-144-16,-3 2 0 0,0-3 0 16,1 1 128-16,-2-2-128 0,0-2 0 0,0 1 144 15,-1-2-144-15,2 1 0 0,-1-4 0 0,0 2 0 16,1 1 128-16,-1 3-128 0,0 0 0 0,-1-3 0 15,-3 1 0-15,0-2 0 0,0 1-192 16,-4-2 64-16,2 2 0 0,0-5 128 0,0 4-160 0,0-1 160 16,-1 0-160-16,2-1-592 15,0 2-112-15</inkml:trace>
  <inkml:trace contextRef="#ctx0" brushRef="#br0" timeOffset="32450.96">19735 2746 16575 0,'0'0'1472'0,"0"3"-1168"16,0 0-304-16,0 0 0 0,0 1 1184 0,0-1 176 15,2 6 48-15,-2 3 0 0,1 6-1056 0,-1 3-208 16,1 1-144-16,-1 0 192 0,0 1-192 0,1-1 0 16,1 3 0-16,-1-3 0 0,1 1 0 0,2 1 0 15,0-4 0-15,-1-1 0 0,2 0 144 0,0-1 48 0,-1 1 16 0,1-3 0 16,0 0 560-16,-1-1 128 0,-1-1 0 0,1-2 16 16,0 0-592-16,-1-2-128 0,0-1-32 0,-1-2 0 31,1 2-1056-31,-2-3-192 0,0-2-64 0,-1 2-9488 0</inkml:trace>
  <inkml:trace contextRef="#ctx0" brushRef="#br0" timeOffset="32950.83">19681 2588 26719 0,'-3'-10'1184'0,"1"4"240"0,2 0-1136 0,0 0-288 0,1 3 0 0,0 2 0 0,2-2 0 0,-1-3 0 0,3-2 0 15,2-4 0-15,2 0 0 0,3 0 128 0,0-3-128 0,3 1 0 0,1 2 128 0,0-2-128 0,2 2 0 0,1 1 0 0,2 0 160 0,-1-2-160 16,1 5 128-16,0 0-128 0,0 0 448 0,-1 1 16 16,-1 4 0-16,0-1 0 0,-2 4 64 0,-1 0 16 15,-1 4 0-15,0-1 0 0,-1 4-208 0,-3 1-32 16,0-2-16-16,-2 4 0 0,-1 3-80 16,-2-3-16-16,1 2 0 0,-4 0 0 0,2-1-192 0,-1 2 0 15,0-1 0-15,-1 1 0 0,0-1 240 0,-1 0-48 16,1-2-16-16,-1 0 0 0,0-1-16 0,-2-2 0 15,2 2 0-15,-3-2 0 0,0 2-32 0,-2-3-128 16,-1 0 192-16,1 0-64 0,-4 2 160 0,0-2 32 0,-2 0 0 16,-2 0 0-16,-1 3 64 0,-2-3 0 0,-2 2 16 15,-1 0 0-15,-3 0-160 0,0 0-48 0,1 0 0 0,-2 0 0 16,-1 1-192-16,1-1 128 0,2-2-128 0,-1 2 0 16,1-1 0-16,2 0 0 0,1-1-208 0,1 0 64 15,4-2-352-15,1 1-64 16,3-1-16-16,2-1 0 0,1 0-864 0,2-3-176 15,2 1-48-15,1 2-7760 0,1-3-1568 0</inkml:trace>
  <inkml:trace contextRef="#ctx0" brushRef="#br0" timeOffset="33589.64">20455 2584 911 0,'3'-2'0'0,"-2"-2"0"16,-1 2 0-16,0 2 0 0,0 0 576 0,0-3 48 15,1 2 0-15,-1-4 0 0,1-1 1008 0,-1 1 208 16,0-4 32-16,0 3 16 0,-1-1 592 0,0 0 112 0,0 2 32 0,-2 2 0 15,1 0-80-15,-2 2-16 0,0-1 0 0,-1 2 0 16,-1 2-1056-16,0-1-192 0,0 4-64 0,-2 1 0 16,1 4-912-16,-2 0-304 0,-1 3 160 15,-1 0-160-15,-1 3-128 0,-2 2-128 0,-1 1 0 0,0 0-16 16,1 3 96-16,-2-3 32 0,2 1 0 0,2-4 0 16,0 0 144-16,1-2 192 0,3 3-32 0,-2-5-16 15,2 0 240-15,2 1 32 0,1-6 16 0,2 2 0 16,1-3-432-16,2-2 128 0,2-2-128 0,1-1 0 0,2 2 0 15,1-3 0-15,2 0-144 0,0-4 144 16,2 2-128-16,-1-2 128 0,3-1 0 0,-1-1 0 0,2 1 0 16,-1-1 0-16,1-1 0 0,-1-1 0 0,-1 0 0 0,1 0 0 15,1-1 0-15,-3-1 0 0,0 3 176 16,-2-2 32-16,1 3 16 0,-2-4 0 0,0 0 288 0,-1 2 48 16,0-2 16-16,0-3 0 15,-1 3-192-15,1-2-16 0,-2 2-16 0,1 0 0 0,-1 2-64 0,-1-2-16 16,2 3 0-16,-1 4 0 0,0 0-96 0,-2 1-32 15,2 1 0-15,-2 2 0 0,1 1-144 0,0 1 0 16,0 0 0-16,1 1 128 0,-1 5-128 16,1-3 0-16,0 1 0 0,-1 3 0 0,2 1 128 0,0-1 112 15,0 3 16-15,2-1 0 0,-1 2-32 0,0-2 0 16,1 2 0-16,1 0 0 0,-1-1-48 0,1 0-16 16,-1 2 0-16,-1-2 0 0,2 0-160 0,-2 0 192 15,1-5-192-15,1 2 192 0,-1 0-352 0,0-1-64 16,0-2-16-16,-1-1 0 15,-1 1-960-15,0-4-192 0,0 2-32 0,0-1-16 16,1-3-1152-16,-3 2-224 0</inkml:trace>
  <inkml:trace contextRef="#ctx0" brushRef="#br0" timeOffset="34096.75">21040 2458 35935 0,'-4'0'3200'0,"0"0"-2560"0,2 0-512 0,1 0-128 0,2 1-304 0,-2-1-80 0,0 3 0 0,-4-3-16 0,0 2 208 0,-2-2 64 15,0 4 0-15,-2-1 0 0,1-2 128 0,-2 2 0 16,1 2 0-16,-2-1 0 0,-1 2-320 15,-1-3 0-15,0 3 16 0,-2 0 0 0,-1 2 304 0,-1 0 0 16,-1 0 0-16,1 0 0 0,3 0 336 0,1 0 176 16,-1 1 48-16,-1 1 0 0,4 0 80 0,0-3 32 15,4 2 0-15,0-3 0 0,4-2-480 0,0-2-192 16,4 1 128-16,2-2-128 0,2 1 0 0,0-4 0 16,2 1-224-16,3-2 80 0,0 0 0 0,2 0 0 15,1-1 0-15,-1 2 0 0,3-1 144 0,0 2 0 16,-2 1 0-16,2 0 0 0,-1 0 0 0,1 1 0 15,0 2 0-15,-1 3 0 0,1-2 0 0,-1 1 0 0,-2 1-128 0,1 1 128 16,-1 2 0-16,-1-3 0 16,0 4 0-16,0-4 0 0,0 0 0 0,-1 1 176 0,-1 0-16 15,1 2 0-15,-2-3 384 0,0 0 80 0,-2 4 16 16,-1-4 0-16,0 4-304 0,-3-4-48 0,0 4-16 0,-2-1 0 16,-2 1-272-16,0-3 160 0,0 2-160 0,-2-3 128 15,0 1-128-15,-2 2 0 0,1-3 0 0,-2 0 128 16,-1 1 0-16,1-4-128 0,-1 1 192 0,1 1-64 15,-2-1-128-15,1-1 0 0,0 2 0 0,-1 0 0 16,1 0-736-16,-1 1-176 16,-2 1-48-16,0 0-16272 0</inkml:trace>
  <inkml:trace contextRef="#ctx0" brushRef="#br0" timeOffset="62049.24">2856 9062 29487 0,'4'-15'2624'0,"0"2"-2112"0,-2 6-512 0,0 5 0 0,-1-1 192 0,0-1-192 0,3-8 192 0,1-4-192 0,1-10 0 0,-1 1 0 16,-1-1 0-16,-6 4 0 0,0 1-240 0,-4 1 0 0,-4 2 0 0,-3-1 0 15,-3 3 368-15,-5-3 64 16,-2 3 0-16,-4 3 16 0,-3-2 832 0,-5 1 176 16,-2-3 16-16,-1 3 16 0,3 5 80 0,-2 0 16 0,-2 5 0 0,-2 0 0 15,-1 2-624-15,0 2-112 0,-2 0-32 16,-1 0 0-16,-2 0-448 0,-5 0-128 0,-3 0 0 0,-2 6 0 16,-2 0 176-16,0 4 16 0,-3 4 0 0,0 3 0 15,0 3-192-15,2 2 0 0,-2 3 144 0,5 0-144 16,4 3 0-16,6 1 0 0,2 0 0 0,2 3 0 15,2 5 0-15,2 4 0 0,3 4 0 0,2-2 128 16,5 5-128-16,0-1 0 0,5 1 0 0,0-1 0 16,5-2 0-16,2 2 0 0,2 0 0 0,3 1 0 15,2-1 0-15,4 0 0 0,1 1 0 0,4 3 0 16,3 6 0-16,3-3 0 0,4-3 0 0,3-4 0 16,3-4 0-16,5-7 0 0,6 1 0 0,1-5 0 0,4-3 0 0,5-1 0 15,6 1 0-15,3-3 128 16,5-4-128-16,-1-1 0 0,5-5 128 0,-1-3-128 0,1-1 0 0,1-6 128 15,0-2-128-15,2-4 0 0,0-3 192 0,1-3-48 16,0-1 0-16,2-6 0 16,-2 0-144-16,-1-2 0 0,-2-4 0 0,-3 1 128 15,-2-2 32-15,2-2 0 0,3-7 0 0,1-2 0 16,-3-1-160-16,-4-2 128 0,0-2-128 0,-4-5 128 0,-1 1-128 0,-3-2 0 16,-2-2 0-16,-4-1 128 0,-6 4-128 0,-3 1 192 15,-3-5-192-15,-5-4 192 0,-3 0-32 0,-4 1 0 0,-6 1 0 16,-4 3 0-16,-4 0 32 0,-6 2 16 0,-3 2 0 15,-4-1 0-15,-2 2-64 0,-5 1-16 0,-7-3 0 0,-6-2 0 16,-2 2 0-16,-5 3-128 16,-4 2 192-16,-5 1-64 0,-2 7-128 0,-1 0 0 15,-2-1 0-15,0 4 128 0,0 6-128 0,0 0 0 0,0 0 0 0,-2 6 0 16,0 4-320-16,-7 6 16 0,-3 9 0 0,-9 11-20000 16</inkml:trace>
  <inkml:trace contextRef="#ctx0" brushRef="#br0" timeOffset="67071.48">21818 2433 8287 0,'3'-3'736'0,"1"-2"-592"0,-1 4-144 0,-2 1 0 0,-1 0 1040 0,1-3 176 16,2 2 48-16,-1-2 0 0,2 0-608 0,-2-2-112 15,-1 3-32-15,-1 0 0 0,-3 2 192 0,-1 2 48 16,-1 0 0-16,0 0 0 0,-1 1 656 0,0 0 128 15,0 0 16-15,-2 1 16 0,2-3 528 0,-1 4 96 16,-2-2 32-16,1 0 0 0,2 1-896 0,-1-2-176 16,-1 2-48-16,0-2 0 0,-1-2-544 0,0 4-112 15,0-3-32-15,-1-1 0 0,0 3-16 0,0-3 0 16,0 2 0-16,0-1 0 0,-1 2-16 0,1-1-16 16,1-2 0-16,0 2 0 0,-1 0-144 0,1 1-32 15,0-3 0-15,2 3 0 0,-2-3-192 0,1 3 0 16,0 0 0-16,1 1 0 0,-2-1 0 0,2 0 0 0,-1 0 0 15,2 1 0-15,1-1 0 0,-1 2 0 0,1 0 128 16,-1 0-128-16,2 1 208 0,-1 0 0 0,3-2 0 0,-1 2 0 16,2 1-48-16,0-4-16 15,1 0 0-15,0 0 0 0,1 1-144 0,1 0 128 0,2 1-128 0,0-4 128 16,1 1-128-16,1 1 128 0,0-3-128 0,2 0 128 16,0 0 16-16,1 0 0 0,1-3 0 0,0 3 0 15,1-2-16-15,1 1 0 0,-1 1 0 0,2 0 0 16,-2 0-128-16,0 3 0 0,-1 0 0 0,1 1 128 15,-2-1-128-15,1 2 0 0,-1 2 0 0,-1-3 0 16,-3 1 0-16,1-1 0 0,1 2 0 0,2 0 0 0,1 1 0 16,0-1 0-16,-1 0 0 0,0 0 0 0,0 0 0 15,-2 2 0-15,1-2 0 0,-2 3 0 0,0-2 0 0,-1-1 0 16,-1 3 0-16,0-2 0 16,-1 3 0-16,1-1 0 0,0-3 0 0,-1 4 0 0,1-4 0 15,0 3 0-15,1-2 0 0,-1 2 128 0,0-2-128 16,1 2 0-16,-1 1 0 0,1-4 128 0,-1 3-128 0,0 1 0 15,-1-3 0-15,1 2 128 0,1-3-128 0,-1 1 0 16,1 2 0-16,-1-3 0 0,0 0 0 0,0 0 0 16,0 1 0-16,-1-4 0 0,0 1 0 0,-1 1 0 15,0-1 0-15,-1-3 0 0,-1 1 0 0,-1 1 0 0,1-2 0 16,-3 2 0-16,2-3 0 0,-2 2 128 16,1-2-128-16,-2 1 128 0,0 2 112 0,-1-1 16 0,1-1 0 15,-4 4 0-15,1-3-256 0,-2 1 176 0,0 2-176 16,-1-3 160-16,1 3-160 0,-3-2 0 0,1 0 0 15,0 0 128-15,0 1 0 0,-1 0-128 0,-1-2 192 16,1 1-64-16,1-2 80 0,-2 1 16 0,1-2 0 16,1 0 0-16,0-3 0 15,1 3 0-15,0-4 0 0,0 2 0 0,3-1-48 16,-3-1-16-16,0 1 0 0,0-3 0 16,0 1-160-16,-1-2 192 0,-1 2-192 0,-1-1 192 0,1 0-192 0,-2 1 0 0,2 0 0 0,-2 0 128 15,2 2-128-15,-2-4-176 0,5 4 48 0,-4-4 0 16,3 4-672-1,3-3-128-15,1-1-32 0,2-1-19136 0</inkml:trace>
  <inkml:trace contextRef="#ctx0" brushRef="#br1" timeOffset="81452.47">18141 4647 12895 0,'-7'-4'1152'0,"2"1"-928"16,3 0-224-16,0 2 0 0,2 1 1520 0,0-1 256 0,-3-1 48 0,-1-1 16 0,-2-4-256 0,2 1-48 0,2 0-16 0,2 0 0 0,2 0-608 0,2 2-112 0,3-2-32 0,3 0 0 0,1 1-224 0,2 0-48 0,1 0-16 0,4 1 0 0,-1 0-32 0,2 2 0 15,0-2 0-15,0 1 0 0,-1 1-448 0,1 1 0 16,2 1 0-16,-1-2 0 0,-5 0 0 0,3 2 0 16,3 0 0-16,3-2 0 0,0 2-304 0,0-3 48 15,1 6 16-15,-2-3 0 16,-2 2-624-16,-2 2-128 0,-1-1-32 0,-2 1 0 15,2 3-368-15,-3 1-80 0,-1-2 0 0,-1 1-8752 0</inkml:trace>
  <inkml:trace contextRef="#ctx0" brushRef="#br1" timeOffset="82187.77">18384 4820 5519 0,'-8'3'496'0,"2"-3"-496"0,4 1 0 0,0 1 0 0,1-2 1008 0,-1 3 96 0,-3-2 32 0,-4 3 0 0,-2 1 0 0,0 1 0 0,0 0 0 0,1-2 0 0,2-1-464 0,4 0-96 0,-1-2 0 0,2-1-16 0,2-1 336 0,0 1 64 0,2-4 0 0,0 2 16 0,2-1 256 15,0 2 48-15,3-1 16 0,-1-1 0 0,3 2-144 0,1 1-16 16,-1 0-16-16,2 0 0 0,1 4-432 0,2-2-96 16,0 4-16-16,1-2 0 0,2 0-416 0,1 2-160 15,2-4 0-15,0 2 144 0,2-2-144 0,3 0 0 16,1-2 0-16,-1 0 0 0,4-2-240 0,0-3 80 16,2 4 16-16,-1-4 0 15,2-1-464-15,-1 1-96 0,-3-1 0 0,-1 0-16 16,0 0-624-16,-4-1-112 0,1 4-16 15,-5 0-9008-15</inkml:trace>
  <inkml:trace contextRef="#ctx0" brushRef="#br1" timeOffset="83659.25">19644 4431 12895 0,'-8'-7'1152'0,"3"2"-928"0,4 2-224 0,2 0 0 0,1 2 896 0,-1-3 144 0,-1-2 32 0,-1-5 0 0,1-3-384 0,1-2-80 0,0 1-16 0,0 2 0 0,2 3-80 0,-2 4-32 0,-1 0 0 0,0 3 0 0,-1 1 256 0,-2 2 48 0,1 2 16 0,-1-2 0 0,0 6 240 0,-1-3 48 0,0 4 16 0,1 2 0 16,-1 1 304-16,1 0 48 0,1 2 16 0,-2 4 0 16,3 3-288-16,0-1-48 0,0 1-16 0,2 3 0 15,-1 0-464-15,0 1-80 0,0 0-32 0,-1 2 0 16,1 3-160-16,-2 3-48 0,1-2 0 0,-1 3 0 15,0-1-208-15,1-2-128 0,-1 2 128 0,0 0-128 16,0-2 0-16,1-3 0 0,-2-2 0 0,1-1 0 16,2-5-368-16,-3 2-80 0,2 0-32 0,1-4 0 15,0 1-816-15,1-6-176 16,1 0-16-16,0-3-16 0,2-2-1136 0,-2-2-240 0</inkml:trace>
  <inkml:trace contextRef="#ctx0" brushRef="#br1" timeOffset="84516.43">19111 4384 26719 0,'-6'-4'2368'0,"3"1"-1888"0,3 3-480 0,3 0 0 0,-1-2 1632 0,2 1 224 0,1-2 64 0,2-1 0 0,7-2-944 0,3 0-176 0,5-4-32 0,4 2-16 0,2-1-368 0,1 1-64 0,2-1 0 0,1 0-16 0,2 2 0 0,0-2 0 16,2-1 0-16,-1 4 0 0,1-3 16 0,0 3 16 0,-1-1 0 0,1 0 0 15,-1 1-160-15,-2 0-48 0,-2 2 0 0,0-2 0 16,0 0-128-16,-1 2 0 0,-2-2 144 0,-1 0-144 15,-1 1 0-15,-1 0 128 0,-3 2-128 0,-1 0 0 16,-2 0 0-16,-2 3 0 0,-2-2 0 0,-1 2-128 16,-3 0-272-16,-1-1-48 15,0 1-16-15,-3 0 0 0,2 0 64 0,-4 1 16 0,0-1 0 0,-2 2 0 0,0 1 96 16,-1-3 32-16,1 3 0 0,-2-1 0 16,-1 0 256-16,1 2 0 0,-1-2 0 0,0 5 0 0,-1-5 0 15,1 4 128-15,-1-1 0 0,1 0 16 0,-2 3 160 16,1-2 16-16,0 2 16 0,-2-1 0 0,1 0 48 15,0 2 0-15,-1 1 0 0,-1-2 0 0,1 2-64 0,-1 0 0 16,1 0 0-16,0 1 0 0,-1 0-128 0,0 1-16 16,2 1-16-16,-1 2 0 0,2-4-160 0,-1 6 0 15,-1-1 0-15,1 3 128 0,-1 1-128 0,1-1 0 16,-1 4 0-16,2-6 0 0,0-4 0 0,0 2 0 16,-1 3 144-16,1-1-144 0,0 0 208 0,1-2-16 15,-1-1-16-15,1-3 0 0,-2-1 0 16,1 0 0-16,0-3 0 0,-2 2 0 0,1-3-48 0,0 0 0 15,-1 0 0-15,-1 0 0 0,1 1-128 0,-1-1 0 16,0-3 0-16,-1 4 0 0,2-4 0 0,-2 0 0 0,1 1 0 0,0-4 0 16,0 2 0-16,1-2 0 0,0 0 0 0,1-2 0 15,1-1 0-15,-1-1 0 16,1 1 0-16,1-4 0 0,1-1 0 0,1-2 0 0,0 0 0 16,2-6 0-16,2 0 0 0,1-1 0 0,0-1 0 15,2-3 0-15,3-5 0 0,2-2 0 0,1-3 0 0,1 2 0 16,2 6 0-16,-4 1 0 0,3 3 0 0,-4 3 0 15,-2 5 0-15,0 4 0 0,-1 0 0 0,0 4 0 16,-1 3 0-16,-2 3 0 0,2 0 0 0,0 4 0 16,-2 3 0-16,0 1 0 0,2 3 0 0,-2-2 0 15,1 1 0-15,-1-1 0 0,2 2 0 0,0 0 0 16,-2 0 0-16,2 1 0 0,-2-4 0 0,-1 0 0 16,2 2 0-16,0 0 0 0,0-3 0 0,0 2 0 0,1 1 0 0,-1-1 0 15,-1 0 0-15,0 0 0 0,1 2 128 0,-1-1-128 16,-1 3 0-16,2 2 128 0,-2 1-128 0,0-3 0 15,0 0 0-15,-2-2 0 0,1 1 0 0,-1-2 0 16,-1 2-176-16,0-1 176 16,-1-2-640-16,1 0-32 0,-2 3-16 0,-1-4 0 15,0 0-1680-15,0-1-352 0,-1 0-64 0,1-4-7552 16,-1 1-1504-16</inkml:trace>
  <inkml:trace contextRef="#ctx0" brushRef="#br1" timeOffset="84795.03">20548 4641 33167 0,'-5'-8'1472'0,"4"5"304"0,1-2-1424 0,1 3-352 0,1 2 0 16,1 0 0-16,0 0 160 0,2 2-32 0,3 0-128 0,3 2 192 0,0 2-192 0,1 3 0 0,0 1 0 0,-4 2 0 0,2 0-256 0,-5 2 0 0,0 2 0 0,-1 3 0 0,-2-1 112 0,-1 2 144 0,1-2-208 0,-2 1 80 15,0 0 272-15,0-2 64 0,0 0 16 0,0-1 0 0,0-3 32 0,0 0 0 16,1 0 0-16,0-4 0 0,2 0-432 0,-2 1-80 16,1-4 0-16,1 0-9616 15,-1-2-1920-15</inkml:trace>
  <inkml:trace contextRef="#ctx0" brushRef="#br1" timeOffset="85031.71">20670 4416 28559 0,'-26'-14'2544'0,"8"5"-2032"0,3 3-512 0,5 0 0 0,6 5 2752 0,3 1 464 0,-1 0 96 0,-2-3 16 0,-2 0-2464 16,-3 0-480-16,2-1-112 0,0 2-16 0,5 2-608 0,1 0-128 0,2 2-32 0,1 0 0 0,3 3-2080 0,0-2-416 0</inkml:trace>
  <inkml:trace contextRef="#ctx0" brushRef="#br1" timeOffset="85425.42">21029 4826 2751 0,'-4'0'128'0,"0"0"16"0,2 0-144 0,1 0 0 0,-1 0 0 0,1 0 0 0,0 0 1904 0,-2 0 336 0,0 0 80 0,-2 0 16 0,-1-3 512 0,-2 0 96 0,2-1 32 0,0-2 0 0,0 0-256 0,1 0-48 0,1-4-16 0,2 1 0 0,0-1-976 16,2 0-192-16,0-2-32 0,2 2-16 0,1-2-720 0,2-1-144 0,1 1-16 0,2-1-16 0,0 0-112 0,2-2-32 15,1 2 0-15,2 0 0 0,-1 1-192 0,3-3-32 16,1 4-16-16,0-4 0 0,2 5-160 0,-5 0 128 16,-1 4-128-16,2-2 128 0,1 4-128 0,1-2 160 15,-1 2-160-15,-2 4 160 0,1 0-160 0,-2 1 0 16,0 2 144-16,-1 0-144 0,0 2 0 0,-3 2 144 15,2 0-144-15,-1 2 0 0,1-2 128 0,-1 3-128 16,-1 1 0-16,2 1 0 0,0 2 144 0,0-2-144 16,0 2 0-16,2 1 144 0,-1 1-144 0,2 0 0 0,-1 0 0 15,0 0 0-15,1 1 0 0,-1-1 0 16,0-2 0-16,0 1 0 0,0-1 0 0,0-2-144 0,-1-2 144 16,2 0-208-1,-1-2-592-15,1 1-112 0,-1-3-32 0,2-1 0 16,-2 0-2000-16,1-1-416 0</inkml:trace>
  <inkml:trace contextRef="#ctx0" brushRef="#br1" timeOffset="86156.1">21988 4757 7359 0,'3'-9'320'0,"-1"2"80"0,2 1-400 0,0 2 0 0,-2-1 0 0,1 4 0 0,-1-5 1104 0,3-1 144 0,3-2 32 0,0-6 0 0,2-1-64 0,-1 0-16 0,-2 3 0 16,-3 0 0-16,-2 2-624 0,-3 3-112 0,-3-2-16 0,-1 4-16 0,-1 0 1104 0,-1 3 208 0,-3 0 48 0,-1 0 16 0,0 2-272 0,-2 2-48 0,-3 2-16 0,0 0 0 0,-1 1-176 0,-2 2-32 16,0 0-16-16,-3 3 0 0,3 1-352 0,-4 0-80 15,2 2-16-15,-1 1 0 0,1 0-224 0,0 2-64 16,3 1 0-16,-1 0 0 0,2 0-272 0,-1 3-64 15,4-1-16-15,1-2 0 0,2 3-160 0,1-5 0 16,4 0 0-16,1-1 0 0,3-3 0 0,2-3 0 16,3-1 0-16,2-1 0 0,5-1-272 0,1-2 16 0,4-2 0 15,2-2 0 1,4-1-128-16,2-3-32 0,0-1 0 0,2-5 0 0,-2 2 192 0,1-5 32 16,2-1 16-16,-1 2 0 0,-1-3 176 0,-3 3 0 0,0 2 0 15,-2-1 0-15,-1 1 0 0,-1 1 0 0,-5 0 0 16,-2 3 0-16,-2 0 0 0,-3 0 0 0,0 2 0 15,-2 0 0-15,-2 0 0 0,-1 3 0 0,-2 2 0 0,-1-1 0 16,-1 2 240-16,-1 0 16 0,1 0 16 0,-1 0 0 16,0 2 16-16,0-2 0 0,-2 1 0 0,3 2 0 15,0-2-288-15,-1 2 160 0,1-1-160 0,0 2 128 0,3-2-128 16,-1 2 0-16,2 2 0 0,0-2 0 16,1 2 0-16,0 0 0 0,3 3 0 0,1 1 128 15,0 0 96-15,2 2 16 0,2-2 0 0,0 5 0 0,2-2-112 16,-1 2 0-16,2 1-128 0,-2 0 192 0,1-2-192 15,-2 3 176-15,-1-1-176 0,0 2 160 0,-2 0-160 0,-1-2 160 16,0 0-160-16,0 2 160 0,-2-2-32 0,1 2-128 16,-1 2 192-16,-1-1-64 0,-1 0 48 15,1 2 0-15,-2-1 0 0,0 0 0 0,-2 1-176 0,1-3 160 16,0 2-160-16,1 1 160 0,-3 2-160 0,2-4 128 16,1 0-128-16,-2-3 128 0,0 3-128 0,-3-3 160 15,2-3-160-15,-3 2 160 0,-2-3-160 0,0-2 192 16,-1-1-192-16,-2 1 192 0,-2 0-192 0,-1 0 192 15,-1 0-192-15,-3 1 192 0,0-4-192 0,-3 2 0 16,0-3 0-16,-1 0 0 0,-1-1 0 0,1 0 128 0,-1-4-128 16,0-1 0-16,1-1-208 0,0-4-128 15,-1-2-32-15,1-3 0 16,1-3-624-16,0-3-128 0,0-2-32 0,3-5-16320 0</inkml:trace>
  <inkml:trace contextRef="#ctx0" brushRef="#br1" timeOffset="86671.39">22771 4058 20271 0,'4'-13'896'0,"-2"4"192"0,2 3-880 16,-3 0-208-16,0 2 0 0,1 2 0 0,-1 0 1472 0,1-3 240 0,2 2 48 0,1-6 16 0,0 2 208 0,0-2 32 0,-3 3 16 0,1 2 0 0,-3 0-736 0,-1 4-144 0,-1 0-16 0,-3 2-16 0,-1 2-384 0,-1 3-80 0,-2 3-16 0,-2-1 0 0,-1 4-368 0,-2 3-80 0,-2 0 0 0,-1 3-16 15,1-3-176-15,-2 2 0 0,1-2 0 0,-2 3 128 16,0 3 0-16,-1 0-128 0,-1 3 192 0,-1 3-64 16,1 2 96-16,0 1 16 15,-2 4 0-15,2-3 0 0,2-1-96 0,-1 3-16 0,1 1 0 0,2 1 0 16,2 1-128-16,3-1 192 0,3-3-192 15,4-4 192-15,3 0-192 0,3-1 0 0,3-3 0 0,2-2 128 16,1-1-128-16,2-3 0 0,1-1 0 0,1-2 0 16,1-2 0-16,-1 1 0 15,2-3 0-15,-1 2-176 0,3-2 176 0,-1 0-192 0,0 1 192 0,1 0-192 16,1 0 0-16,3-1 0 0,2 0 0 0,1 1 0 16,3-2-384-16,1 1-64 15,2-1-32-15,-1-1 0 0,2-4-1600 0,-3 1-320 16</inkml:trace>
  <inkml:trace contextRef="#ctx0" brushRef="#br1" timeOffset="90094.15">17087 4266 6447 0,'7'-6'576'0,"-3"0"-576"0,0 1 0 0,-1 4 0 16,0-2 2784-16,-2 2 448 0,0 0 96 0,3-3 0 0,0 0-1600 0,2-2-336 0,0-4-64 0,-1 1-16 0,0 2-288 0,-1-2-48 0,-2 3-16 0,-2 0 0 0,1 0-144 0,-2 2-48 0,0 0 0 0,-2 4 0 0,0 0-176 0,-1 2-32 0,0 3-16 0,-1-2 0 0,0 3-240 0,0 1-48 15,2 0-16-15,-2 2 0 0,1-1 208 0,-1 0 32 16,3 0 16-16,-2 0 0 0,1 1 208 0,0-3 32 16,-2 4 16-16,-1-3 0 0,-1 4 16 0,0-1 16 15,-2-3 0-15,1 5 0 0,-2-3-368 0,-1 4-80 16,1-1-16-16,-1-1 0 0,-1 4-96 0,0-1-32 16,2 1 0-16,-2 3 0 0,1 1-192 0,0 1 0 0,-3 2 0 15,2 4 0-15,-1 1 128 0,2 1 16 0,1 1 16 16,2-1 0-16,1 1-160 0,1-3 192 15,2 0-192-15,2 1 192 0,0-1-64 0,-1-5-128 0,2 1 192 16,0 0-64-16,1-4-128 0,-2-1 0 0,4 0 144 0,-2-2-144 16,1-1 160-16,0 1-32 0,2-3-128 15,-2 2 192-15,2 0 64 0,0 0 0 0,1 1 0 0,-1 1 0 16,2 0-256-16,-1-2 0 0,2 3 0 16,-1-5 0-16,1 2 0 0,1-4 0 0,1 2 0 15,2-3 0-15,1-3 0 0,3-2-160 0,-1-1 32 0,2-3 0 16,1 0-432-1,0-2-80-15,2-2 0 0,-1 1-16 0,2-4-512 0,-2 1-112 16,0-4 0-16,1 2-16 0,-4 0-1712 0,0 0-320 16</inkml:trace>
  <inkml:trace contextRef="#ctx0" brushRef="#br1" timeOffset="90513.34">16480 4570 34095 0,'-7'-3'1504'0,"5"0"320"0,-1-1-1456 0,3 4-368 0,3-2 0 0,1 2 0 0,-1-3 0 0,3 2 128 0,4-2-128 0,6 0 0 0,5-1 320 0,5-1-16 0,2 4 0 0,0 1 0 0,1 4 224 0,-1-2 48 0,0 0 16 0,-3 0 0 0,-5-1-16 0,3 1-16 0,6-1 0 0,3 1 0 0,0-2-16 0,0 0 0 0,0-2 0 0,1-1 0 16,-1 0-128-16,0-1-32 0,1 0 0 0,1-1 0 15,-2-1-384-15,1-1 0 0,1-3-192 0,1-3-12432 16,1-2-2496-16</inkml:trace>
  <inkml:trace contextRef="#ctx0" brushRef="#br1" timeOffset="96392.53">23128 4107 14735 0,'-8'-2'1312'0,"0"2"-1056"0,2 0-256 0,2 0 0 0,2 2 2032 0,1-2 336 0,-2 2 80 0,0-2 16 0,-4 3-288 0,1-2-48 0,-2 1-16 0,-1 1 0 0,1 0-208 16,1 0-48-16,2-2-16 0,0-1 0 0,4 0-752 0,1 0-160 0,1 0-32 0,2-1 0 0,0 1-528 0,2 0-112 0,1-3-32 0,2 3 0 0,-1 0-80 0,2 0-16 0,-2 0 0 16,2 0 0-16,0 3-128 0,-2-2 192 0,1 3-192 0,-1 1 192 15,-1 2-64-15,0 2 0 0,1 1 0 0,-1 2 0 16,-1 0 32-16,1 2 0 0,0 2 0 0,0 1 0 15,2 3 48-15,-1 0 16 0,2 4 0 0,-1-2 0 16,1-2-64-16,0 2-16 0,1-1 0 0,-1-1 0 16,0-2-144-16,0 1 0 0,1 1 144 0,-2 2-144 15,1 0 0-15,-2 0 128 0,2 1-128 0,-3 1 0 16,0 1 0-16,-2-1 128 0,0 0-128 0,-3 1 0 16,-1-3 0-16,-1 3 0 0,-3-3 0 0,-2 2 128 0,1-2-128 0,-2-1 128 15,0 1-128-15,-1-3 128 0,0-3 16 16,0-3 16-16,0 2 0 0,1-2 0 0,-1-3-160 15,1-1 0-15,1-2 144 0,0 1-144 0,-1-3 0 0,0 0 0 16,1-1 0-16,-2-2-128 0,1-2-32 0,-2 0 0 16,1 0 0-16,-1-5-13456 15,-2 2-2688-15</inkml:trace>
  <inkml:trace contextRef="#ctx0" brushRef="#br1" timeOffset="107450.7">20595 1107 9215 0,'-10'-5'816'0,"4"0"-656"0,2 1-160 0,4 4 0 0,1-2 656 0,-1 0 112 0,-1-4 0 16,-4-3 16-16,0 0-976 0,0-5-192 0,-1 2-32 0,1-1-16 0,1 1-384 0,-1-1-80 0,2 4 0 0,-1 0-16 0,0 2 448 0,1-2 80 0,-2 1 32 0,-2 2 0 0,1 0 592 0,-1 0 112 0,-3 0 32 0,0 2 0 16,-1-1 512-16,0 4 96 0,-3-4 32 0,2 4 0 15,-2-2-432-15,1 3-80 0,-1 0 0 0,-1-2-16 16,2 2-160-16,-1-2-16 0,0 2-16 0,-1 0 0 16,2 0-304-16,-1 0 0 0,-1 2-208 0,1 0 80 31,-2 1-416-31,-2 0-80 0,0 4-16 0,-3-1 0 0,0 4 288 0,-3-2 48 0,-1 3 16 15,-1 2 0-15,2-1 288 0,-2 3 0 0,-1 1 128 0,3-2-128 16,2 0 144-16,-3 5-144 0,-3 1 128 0,-2 2-128 16,-2-1 320-16,-2 3-32 0,-1 0 0 0,-4 1 0 0,2 3-32 15,0-2-16-15,1 0 0 0,3 2 0 0,2-5-240 16,2-1 128-16,5-1-128 0,1-1 0 0,2-1 160 0,2-1-160 16,0 5 160-16,1-4-160 0,0 4 224 15,1 0-48-15,1 1-16 0,0 3 0 16,1-1 32-16,1 0 16 0,2 5 0 0,1 0 0 0,1 4 272 0,1 4 48 15,3 0 16-15,2-3 0 0,3-5-416 16,4-1-128-16,-1 1 0 0,2-7 0 0,2 2 0 0,1-5 0 16,2 3 0-16,1-3 0 0,-3-5 0 0,3 0 0 15,4 0 0-15,2 3 160 0,2-1-160 0,3 0 0 16,4 0 0-16,0 1-176 0,2-3 176 0,2-1-160 16,2 1 160-16,2-4-160 0,3 2-16 0,2-2 0 15,2 0 0-15,-1 1 0 0,0-3 176 0,-2-3-160 16,0 2 160-16,-1-1-160 0,-4-4 160 0,1 0 0 0,3-2 0 15,1-4 0-15,1 1 0 0,2-2 0 0,-3-1 160 16,3-1-160-16,3-2 224 0,-1-3-48 0,1-1-16 16,-4-3 0-16,-4 2-160 0,-4 0-144 0,-1-2 144 0,-3-1-208 15,2-1 16-15,-3-2 0 0,-2 1 0 16,0-2 0-16,-1-4 192 0,0 1 0 0,1-3 192 16,0-2-192-16,1-2 624 0,1-4 16 0,0-1 0 0,1-6 0 15,0 1 32-15,0-5 16 0,-2-3 0 0,-3 5 0 16,-3 5-448-16,-3 5-96 0,-3 0-16 15,1-3 0-15,2-9-128 0,0-3 160 0,0-4-160 0,-2 2 160 16,-3 3-160-16,-2 0 128 0,-4 4-128 0,-2 4 128 16,-2 3 464-16,-2 7 96 0,-1 3 16 0,-3-4 0 15,-5-3 224-15,-4 0 48 0,-3-2 16 0,-2 3 0 16,-3 0-368-16,-3 2-80 0,-2 3-16 0,-1 0 0 16,-3 2-528-16,-1 1 0 0,-2-3 0 0,1 3 0 15,1 1-576-15,1 2-192 0,4 4-16 16,-3 1-16-16,-1 1-336 0,-1 4-64 0,0 2-16 0,-2 4-9104 15</inkml:trace>
  <inkml:trace contextRef="#ctx0" brushRef="#br1" timeOffset="109952.4">17199 5360 11055 0,'-1'-2'976'0,"1"1"-784"0,0 1-192 0,0 0 0 0,1-3 736 0,0 3 96 0,2-2 32 0,-1-2 0 0,3 0 272 0,2-2 48 0,0 0 16 0,-1 0 0 0,2 0-384 0,-4-1-80 0,3 4-16 0,-2-2 0 0,-2 4 0 0,0-2 0 15,-2 3 0-15,0-1 0 0,-1 1 448 0,0 0 96 16,-1 1 16-16,1 2 0 0,-1-3-224 0,0 2-32 15,1-2-16-15,0 0 0 0,0 0-528 0,0 0-96 16,0 0-32-16,0 0 0 0,0 0 0 0,0 0 0 0,0 0 0 0,0 0 0 16,0 0 32-16,0 0 0 0,0 0 0 0,0 0 0 15,0 0-224-15,14 16-32 0,-12-12-128 0,-2-2 192 16,-2 3-64-16,0 0-128 0,-1 1 176 0,0-2-176 16,-2 2 336-16,-1 0-32 0,-1 1-16 0,1 0 0 15,-1 2 112-15,-2-3 32 0,1 0 0 0,-1 2 0 16,0 0-112-16,2 0-32 0,-2 0 0 0,2 1 0 15,1 1-144-15,-1-3-16 0,2 2-128 0,0 0 192 16,2-2-192-16,-1 2 0 0,0-2 0 0,1 2 0 16,-2-2 0-16,0 2 0 0,-3-1 0 0,2 2 0 15,-1-2 0-15,-1 0 0 0,-2 5 0 0,-1-1 0 16,-1 2 128-16,0 1-128 0,-3 1 0 0,1 0 0 16,2 0 256-16,-2 0-64 0,3-1 0 0,1 1 0 15,1-3-16-15,4 0-16 0,1 2 0 0,1-3 0 16,2 2 32-16,1-2 16 0,1-2 0 0,0 2 0 15,2-2-208-15,-2 2-128 0,1-3 128 0,0 2-208 0,-2 0 208 0,1 2 0 16,-2 0 0-16,-1 3 0 0,1 0 0 16,-2 3 0-16,0 0 0 0,1-3 0 0,0 0 0 0,0 2 128 15,1-2 0-15,-1-1-128 0,4-1 0 0,-2-2 0 16,2-2 0-16,1 2 0 0,2-3 176 0,1 1-176 16,1-3 160-16,1 2-160 0,0-5 128 15,1 2-128-15,0-2 0 0,2 2 144 0,0-1-144 16,0 1 0-16,-1 1 0 0,1 0 0 0,0-1 0 0,0 0 0 15,0 1 0-15,0 0 0 0,1-1 0 0,-1 0 0 16,1-1 0-16,-1 0 0 0,3 0 0 0,-3-2 0 0,1 0 0 16,-1 1 0-16,1-1 0 0,-3 0 0 0,0 1 0 15,0-1 0-15,-1 2 0 0,1-1-192 16,0-2 32-16,-2 0 16 16,2 0-432-16,-1-2-96 0,2 0-16 0,0-2 0 15,3 0-784-15,0-3-176 0,2 2-16 0,0-6-16 16,2 2-432-16,-1-2-96 0,0 2-16 0,-1-2 0 15,0 1-64-15,-1 0-16 0,-2 0 0 0,-1 2-7040 0</inkml:trace>
  <inkml:trace contextRef="#ctx0" brushRef="#br1" timeOffset="110356.58">16810 5633 43311 0,'-3'-9'1920'0,"1"3"384"0,-1 2-1840 0,3 3-464 0,1 1 0 0,1 0 0 0,0 0-560 0,2-3-208 0,2 3-32 0,4-3-16 0,4 0 816 0,4-1 128 0,3-1 32 0,3 2 16 0,0-1-48 0,1 0-128 0,2 2 192 0,3-2-64 0,0 2-128 0,1-1 0 0,0 2 0 15,1 1 128-15,0 1-128 0,-4 2 0 0,-1-1 0 0,-3 2 0 0,-4 0 0 0,1 2 0 0,1 0 0 0,-1 0 0 0,0 4 0 0,0-1 0 16,-1 1 0-16,-2-2 0 0,0 0 0 0,0-2 0 0,2 0 0 15,0-4 0-15,0 0-224 0,1-2 32 0,0-2 0 0,-2 0 0 16,1-1-656 0,-2 0-128-16,0-1-32 0,-1 2-16080 0</inkml:trace>
  <inkml:trace contextRef="#ctx0" brushRef="#br1" timeOffset="110890.56">17857 6154 27647 0,'0'-10'2448'0,"-1"4"-1952"0,0 0-496 0,1 2 0 0,1 2 2944 0,0 2 512 0,0-3 80 0,2 2 32 0,-1-2-2416 0,3 0-496 0,3 1-80 0,-1 0-32 0,3 2-304 0,-1 2-64 0,2 0-16 0,-3 2 0 0,1-1-160 0,-2 2 0 0,1 2 0 0,-1-1 0 0,-1-1-240 0,-1 3-80 0,-1-1 0 0,0-1-16 0,-2 1 48 0,0 2 16 16,-1-1 0-16,-2 2 0 15,1 0-416-15,-3-1-80 0,2 1 0 0,-2 0-16 32,2-2-1184-32,0-1-224 0,2-4-48 0,0 1-12416 0</inkml:trace>
  <inkml:trace contextRef="#ctx0" brushRef="#br1" timeOffset="111722.97">19045 5478 21183 0,'2'-6'1888'0,"-1"2"-1504"0,0 0-384 0,0 2 0 0,1-1 768 0,-1 0 64 0,1-1 32 0,2-6 0 0,0-5 16 0,1-1 0 0,-2-2 0 16,1 2 0-16,-3 2 32 0,1 2 16 0,-2 0 0 0,-2 1 0 0,1 0-32 0,0-1 0 0,-2 1 0 0,0-2 0 0,-1 1-352 0,0 0-80 0,-1-1-16 0,0 3 0 0,-1-3 48 0,1-2 0 0,-1 1 0 16,0-1 0-16,1 2-32 0,-1-2 0 0,-2-1 0 0,1 1 0 15,1 4-64-15,1 0-16 0,-1 3 0 0,1 3 0 16,-2 2-192-16,1 2-64 0,-1 2 0 0,-1 2 0 16,2 0-128-16,-1 3 0 0,-3 4 144 0,-2 5-144 15,-1 1 0-15,-2 4 0 0,2 1 0 0,-1 1 0 16,3 0 0-16,-1 1 0 0,2 1 0 0,0 0 0 15,2 0 0-15,0 1 0 0,2 0 0 0,1 1 0 0,0 0 240 16,1 2-32-16,-1 3 0 0,1 1 0 0,-1 3 64 16,2 2 16-16,-1 5 0 0,-1 3 0 0,0 4-64 15,-1-1-16-15,1 2 0 0,0-2 0 0,-1-6-16 16,0 1-16-16,1-2 0 0,0-5 0 0,1-3-176 16,-1 2 0-16,3 1 144 0,-2-1-144 0,3-5 0 0,-2 0 0 15,1 1 0-15,0-5 0 0,1-4 0 0,1-1 0 16,-1-2 0-16,2-3 0 0,-1-4 0 0,0-2 0 15,1-2 0-15,-1-3-128 16,0-2-416-16,0-3-80 0,0-2-16 0,0-2-12080 16,-1-2-2416-16</inkml:trace>
  <inkml:trace contextRef="#ctx0" brushRef="#br1" timeOffset="112049.26">18396 5749 43311 0,'-4'-3'3840'0,"3"1"-3072"0,1 1-608 0,3 1-160 0,2 1 0 0,1-1-192 0,4 0 32 0,6-1 16 0,10-2 320 0,10-1 64 0,8 2 16 0,6-4 0 0,2 0-256 0,-2 2 0 0,2-2 0 0,0-1 0 0,-1 4 176 0,0-3-176 0,-2 2 192 0,-1-1-192 0,-2 1 0 0,-2 1 0 0,-1 0-160 0,-3-1 160 16,0 4-656-16,-1 0-16 0</inkml:trace>
  <inkml:trace contextRef="#ctx0" brushRef="#br1" timeOffset="117059.27">20119 5145 17503 0,'-3'0'1552'16,"1"0"-1232"-16,-1 0-320 0,2 0 0 0,0 2 2064 0,-2 0 368 0,0-2 64 0,-5 2 0 0,0 2-224 0,-2-1-48 0,-1 3-16 0,1-2 0 0,1-1-976 0,2 0-192 0,2-3-32 0,0 3-16 0,2-3-592 0,2 0-112 15,0 0-32-15,-1 0 0 0,2 3-64 0,0-3 0 16,2 0-16-16,-1 1 0 0,0 2-176 0,-1-1 0 16,0-2 144-16,0 0-144 0,0 0 192 0,0 0-16 15,-7 20-16-15,2-16 0 0,-1 2 160 0,-2 2 16 16,0-1 16-16,-1 3 0 0,-2-2-48 0,0 2-16 31,0 2 0-31,-1-2 0 0,1 3-48 0,0-3-16 16,1-1 0-16,0 1 0 0,3 0-224 0,-2 1 0 0,2-1 0 0,-2 0 0 0,2 3 0 0,-2-4 0 0,2 4 0 15,-2-3 0-15,-1 5 0 0,1-3 0 0,0 4 0 16,-3 0 0-16,3 3 0 0,-3-3 0 0,3 2 0 0,-3-2 0 16,1 4 256-16,-1 1 16 0,0 1 0 0,-1 1 0 15,2-1-96-15,0-2-32 0,1 1 0 16,3-2 0-16,0 0-144 0,5 0 0 0,0 0 0 0,3 0 128 16,1-1-128-16,1 2 0 0,0 0 0 0,1-1 0 15,1-1 0-15,-1 1 0 0,2 0 0 16,-1 2 0-16,-1 2 0 0,1-3 0 0,-1 1 0 0,1-5 0 15,0 0 0-15,0 2 0 0,2 2 0 0,-1 1 0 0,0 1 0 16,-1-2 0-16,0-1 0 0,0 0 0 16,-2 2-144-16,2-1 144 0,0 0-192 0,-1-3 192 15,1 3-416-15,-1-4 32 0,1 3 0 0,-2-6 0 0,2 0 192 16,0-2 64-16,0 0 0 0,1-2 0 0,-1-1-176 16,1-3-16-16,1 0-16 0,-1-1 0 15,1-2-800-15,2 2-144 0</inkml:trace>
  <inkml:trace contextRef="#ctx0" brushRef="#br1" timeOffset="119517.3">25292 5254 20271 0,'0'-4'1792'0,"2"1"-1424"0,-1 0-368 0,1 3 0 0,0 0 1408 0,0 0 224 0,2-1 32 0,2-4 16 0,1 1 560 0,3 1 128 0,-1 0 0 0,0-1 16 0,-1 4-656 0,1 0-144 15,0 0-32-15,-1 4 0 0,3-1-912 0,2 0-192 0,2 4-48 0,-1-1 0 0,2 1-144 0,1 2-48 16,0-1 0-16,1 2 0 0,2 0-32 0,0-1-16 16,1 2 0-16,1 1 0 0,3 1-160 0,0 2 0 15,2 1 144-15,0 0-144 0,0 4 144 0,-2 1-144 16,1-2 192-16,-1 6-192 0,-2-3 208 0,2 4-64 16,1 5-16-16,0 0 0 0,-3 4 32 0,2 3 0 15,-1 7 0-15,-1 2 0 16,1 1-32-16,-3-4 0 0,0 0 0 0,-2-6 0 15,2 3-128-15,-1-7 0 0,-2 1 0 0,-2-3 0 16,-3-1 0-16,0-1 0 0,-2 4 0 0,-5-3 0 0,-1-2 0 0,-3-3 0 0,-2 0-144 16,-2-2 144-16,-3 1-176 0,-1 0 32 0,-2 1 0 0,-3-1 0 31,-1 1-576-31,-3-1-112 0,-1 0-32 0,-4 0-18064 0</inkml:trace>
  <inkml:trace contextRef="#ctx0" brushRef="#br2" timeOffset="131334.94">21688 2212 12895 0,'-6'-2'1152'0,"0"0"-928"0,2 0-224 0,1 2 0 0,2 0 1136 0,-3-3 176 15,-2 2 32-15,-4-3 16 0,-3 2 592 0,-3-4 112 0,1 0 32 0,2-1 0 0,2 1-112 0,3-1-32 0,1 1 0 0,3 0 0 0,2-1-688 0,2 2-144 0,3 0-32 0,0 0 0 0,4 4-448 0,3-1-80 0,1-2-32 0,2 4 0 0,1 0 16 0,2 0 0 0,2 0 0 0,2 4 0 16,3-4-96-16,0 2 0 0,4-1-16 0,0 2 0 16,-4-1 16-16,0-2 16 0,3 2 0 0,3-2 0 15,3 2-48-15,2-2-16 0,2-2 0 0,1 2 0 16,3-2-96-16,-1 0-32 0,1 2 0 0,0-4 0 16,-1 4-80-16,0-2-32 0,-1-1 0 0,-1 2 0 15,-1 1 0-15,1-2 0 0,4 2 0 0,1-3 0 16,1 2-160-16,0 1 0 0,2 0 0 0,-3 0 0 0,-1 1 160 15,-2-1 0-15,0 0 0 0,-2 3 0 16,-3-3-16-16,1 0 0 0,1 2 0 0,-2 2 0 0,-3-2-16 16,-1 2-128-16,0 0 192 0,-3 2-64 0,-2 0-128 15,-2 0 128-15,-3 0-128 0,-2 2 128 16,-2 0-128-16,-1-1 0 0,-1-1 0 0,-2 1 0 0,-1-1 0 0,-2-1 0 16,1 2 0-16,-1-4 0 0,-1 0 0 15,2-2 0-15,-1 1 0 0,-1-2 0 0,1-2-368 16,0 1 0-16,1-2 0 0,0 0 0 15,-1-2-448-15,1 1-80 0,0-2-32 0,3 0-12512 16,-1 2-2496-16</inkml:trace>
  <inkml:trace contextRef="#ctx0" brushRef="#br2" timeOffset="132851.79">24651 2133 11967 0,'-5'-3'1072'0,"1"2"-864"0,2 1-208 0,0 0 0 0,2 0 448 0,-1 0 32 0,0 0 16 0,-4 0 0 15,-1-2-304-15,-1 2-48 0,-1 0-16 0,0-3 0 0,3 2 144 0,1 1 32 0,0-2 0 0,1 2 0 0,2-4 1760 0,0 4 368 0,1-3 64 0,0 2 0 0,2 0-144 0,0 0-48 0,0 1 0 0,-1 0 0 0,3 0-432 0,0 0-80 16,-4 0-32-16,0 0 0 0,0 0-896 0,29 2-176 16,-17-1-48-16,1 2 0 0,2-2-288 0,1 2-64 15,3-3-16-15,-1 0 0 16,2 0-80-16,2-3-32 0,0 2 0 0,3-3 0 0,2 2-16 16,2-1 0-16,0 0 0 0,4 0 0 15,1-1-144-15,1 2 192 0,1 1-192 0,-2 1 192 16,0 0-192-16,-3 0 0 0,-2 0 0 0,-3 1 0 15,0 1-528-15,-3-2 16 0,-1 3 0 0,-2 1 0 16,-2-2-736-16,-1 2-144 0,0 2-16 0,-4-2-15712 16</inkml:trace>
  <inkml:trace contextRef="#ctx0" brushRef="#br2" timeOffset="134751.84">26225 2301 16575 0,'-8'-1'1472'0,"2"1"-1168"0,2 0-304 0,3 0 0 0,1 0 1344 0,-2-3 224 0,-2 6 32 0,-5-6 16 0,0 3 784 0,-3-2 160 0,2 1 16 0,1-2 16 0,4 3-864 0,0-3-160 0,2 3-32 0,2-3-16 0,3 3-560 0,1 0-128 16,2 0 0-16,1 0-16 0,3 0-432 0,1 3-96 15,1-3-16-15,4 1 0 0,1 1 16 0,3-2 0 16,4 0 0-16,3-2 0 0,2 1 0 0,5-2 0 15,5-1 0-15,1-2 0 0,1 2-64 0,1-2-16 16,1-2 0-16,2 0 0 0,3 2-208 0,1-5 144 16,2 1-144-16,-3 0 128 0,-4 4-384 0,-1-4-96 15,1 1-16-15,-1 2-18896 0</inkml:trace>
  <inkml:trace contextRef="#ctx0" brushRef="#br2" timeOffset="145793.31">21898 2338 12895 0,'-10'-2'1152'0,"3"1"-928"0,2 1-224 0,2 0 0 0,2 0 1088 0,-1-3 160 0,-6 3 32 0,-2-4 16 16,-3-1-624-16,-1 2-128 0,2-3-32 0,2-1 0 0,1 4 112 0,3-4 16 0,1 1 0 0,1 0 0 0,1 4 64 0,0-3 0 0,1 2 16 0,-1 1 0 0,0 2 560 0,-1 0 128 0,0 2 0 0,-1 1 16 15,-1 0-208-15,-1 4-32 0,-1-1-16 0,-1 4 0 16,1-4-448-16,-1 1-80 0,2 2-32 0,-2 0 0 16,2-2-480-16,2-1-128 0,0-2 0 0,1 1 0 15,3-2 0-15,0 0 0 0,-1-3 0 0,4 0 0 16,0 0 0-16,2 0 192 0,2 0-32 0,1 0-16 15,1 0 224-15,0 0 32 0,2 0 16 0,0 0 0 16,3 0 64-16,-1 1 16 0,2 3 0 0,-1 1 0 0,2-1-176 0,1-2-48 16,0 2 0-16,1-1 0 0,2 2-272 15,2-1 0-15,5 0 0 0,2 2 0 0,5-4 192 16,-1 2-192-16,1-1 192 0,2-2-192 0,1 1 0 16,1 1 0-16,1-3 0 0,0 0-144 15,2-3 144-15,1 0 0 0,1-2 128 0,1 1-128 0,-1 4 128 0,3-2-128 16,0 2 160-16,4 0-160 0,-1 4 128 0,0-2-128 15,-1 0 0-15,-2 1 144 0,-1-3-144 0,-1-3 0 16,2 3 0-16,-4-2 0 0,-3 0 0 16,0 2 0-16,2-2 0 0,-2 2 0 0,-2-2 0 0,0 2 0 15,-1-2 0-15,-2 2 0 0,-1-2 0 0,0-2 0 16,2 0 0-16,-2-2 0 0,-1 1 0 0,-2 2 0 16,1-1 0-16,-3 1 0 0,-1 3 0 0,-2-2 0 15,-3 2 0-15,-4 2 0 0,-3-2 0 0,-4 3 0 16,-3-3 0-16,-2 4 0 0,-3-4 0 0,-3 2 0 15,0-2-224-15,-5 1 80 0,0 2 16 0,-3-3 0 16,-2 0 0-16,-3 0 0 0,-1 0 128 0,-2-3 0 0,-3 2 0 0,-3 1 0 16,-3-2 0-16,0 2 176 0,-3-3-48 0,-1 2 0 15,-3-2-128-15,0 1 128 0,0 1-128 0,-2-2 128 16,-2-1-128-16,-1 1 0 0,-5 0 0 0,0 0 0 16,-1 0 0-16,-3 1 0 0,-3 2 0 0,1 0 0 15,-1 2 128-15,1 1-128 0,2-3 0 0,-1 0 128 16,1 0-128-16,0-3-144 0,-2 3 144 0,-2-2-208 15,-1 2 48-15,-3 2 16 0,-2-2 0 0,0 3 0 0,3-3 16 16,-2 0 0-16,-1-3 0 0,-1-1 0 0,0 4 128 16,0-2 0-16,1 2 0 0,3-3 0 0,2 2 0 15,4-1 0-15,2-2 160 0,5 0-160 0,3 2 192 0,3-2-48 16,3 2-16-16,4-2 0 16,4 4-128-16,2-2 0 0,4-1 144 0,1 3-144 15,5 0-512-15,-1 3-160 0</inkml:trace>
  <inkml:trace contextRef="#ctx0" brushRef="#br2" timeOffset="147356.18">17672 6498 19343 0,'-4'-2'1728'0,"3"-2"-1392"0,1 4-336 0,1-3 0 0,1 3 320 0,2-3-16 0,0-1 0 0,2-5 0 0,4 0-752 0,2-4-128 0,1 3-48 15,0-2 0-15,0 2 624 0,-2-2 0 0,-1 3 192 0,-3 2-64 0,-2 0 832 0,-3 2 144 0,-2 4 48 0,-1-4 0 0,-1 4 464 0,-2-1 112 0,0 2 0 0,-2 0 16 16,0 2-544-16,0-2-112 0,-2 1-32 0,1 2 0 16,-2-1-288-16,1-1-48 0,-2-1-16 0,0 3 0 15,0-3 192-15,0 0 48 16,-1 0 0-16,0 0 0 0,-2 0-304 0,0 0-64 0,-1-3-16 0,1 3 0 16,-2-1-256-16,-3 1-48 15,0 4-16-15,-2-2 0 0,2-2-16 0,-5 4 0 0,-3 2 0 0,-2 0 0 16,-2 1-64-16,-3 3-16 0,-2 2 0 15,-3 0 0-15,-2 1-144 0,-3 0 0 0,-2 0 0 0,0-6-176 16,1-1 176-16,-3-1 0 0,-3-4 0 0,-1-1 0 16,0-1 0-16,2-1 176 0,2-1-48 0,0-1 0 15,5-2 176-15,1-1 16 0,3-5 16 0,2 2 0 16,4-2-128-16,1 3-16 0,0-1-16 0,1 1 0 0,2 2-176 16,1-2 0-16,1 5 0 0,2-2 0 0,2 2 0 15,2 2 0-15,0 2 0 0,0 2 0 16,3 2 0-16,0-1 0 0,1 0 0 0,3 1 0 0,2 0-208 0,3 1-32 15,1-4 0-15,4-1 0 16,2 2 240-16,1-4 0 0,2 1 0 0,3 1 0 16,0-3 0-16,5 1-176 0,3-3 176 0,6 0-160 0,3 1 160 0,5-2 0 15,6 0 0-15,1 0 0 0,6 2 208 16,1 0-16-16,2 2-16 0,1-1 0 0,2 6-176 0,-1-3 0 16,-2 0 0-16,-1 2 0 0,-1-2 0 0,-2 0-176 15,2 0 176-15,-1 0-128 0,0 0 128 16,1 0 0-16,-2 0 0 0,-1-2-128 0,2 2 128 15,-2-3 0-15,-2 2 0 0,-4-2 0 0,-2 0 0 0,-3 0 0 16,0 0 0-16,-2-1 0 0,-2-1 0 0,-1 1 0 0,1 0 0 16,-4 2 0-16,0-2 0 0,0 2 192 15,-1-2-64-15,-1 0 0 0,2 2-128 0,-3-1 0 0,0 2 0 0,-1-1 0 16,-1-1 0-16,-2 2 0 0,0 1 128 16,-1 0-128-16,-1 0 128 0,-2 0-128 0,-1 0 160 0,-2 1-160 15,0-1 0-15,-2 3 0 0,-2-3 0 0,-1 0-160 16,0 0 160-16,-3 0 0 0,-2 2-144 0,-1-2 144 15,-1 0-176-15,-2 0 48 0,-2 0 0 0,0-2 0 16,-2 2 128-16,1-3 0 0,0 2 0 0,-2 1 0 16,-1-2 0-16,0 2 0 0,-2-3 128 0,0 2-128 15,-3 1 224-15,-1 1-32 0,-2 2 0 16,-3-3 0-16,-3 2-192 0,-2 2 0 0,0-1 0 0,-1 0 0 0,0 1 0 16,0-2 128-16,1-1-128 15,-4 2 0-15,-2-3 0 0,0-3 128 0,2 2-128 0,1-3 0 16,0 2 0-16,4-2 144 0,0-2-144 0,1 0 128 0,2 1-128 15,4 0 0-15,0-4-160 0,5 3 160 16,2 0-464-16,1 2 0 0,3 1 0 16,2 0 0-16,1-1-496 0,2 4-112 0</inkml:trace>
  <inkml:trace contextRef="#ctx0" brushRef="#br2" timeOffset="148365.24">17769 6666 28559 0,'-2'-6'1264'0,"1"2"272"16,-1 2-1232-16,2-1-304 0,2 3 0 0,-1-1 0 0,0 1-944 0,1 0-240 0,1-2-48 0,1 1-16 0,-1-2-96 0,1-1-32 0,0 2 0 0,-3-2 0 0,2 2 1968 0,-3-2 400 0,0 2 80 0,-2-2 16 0,1 1 1792 0,0 2 384 0,0-1 64 0,-2-2 0 0,1 4-1328 0,-1-3-272 0,-1 1-48 0,-1 1-16 0,1-2-1072 0,-3 0-208 16,0 0-64-16,0 1 0 0,-3 0-192 0,-2-1-128 15,-1 0 160-15,-3 3-160 0,-3 0 0 0,-1 0 128 16,-2 3-128-16,-1 0 0 0,-1 0 0 15,-4 2 0-15,-4 1 128 0,-3 3-128 0,-1-3 128 0,0 0-128 16,2 0 176-16,-1 0-176 0,2-2 176 0,1 0-176 16,1-2 160-16,0-2-160 0,1 1 288 0,0 1-32 0,1-2-16 15,-3 0 0-15,3 0-96 0,-2-2-16 0,-1 1 0 16,-1-2 0-16,-1 0 32 0,0-1 0 0,-2-2 0 0,0 4 0 16,-1-4-160-16,0 2 192 0,1 0-192 0,-1 2 192 15,0-2-192-15,1 4 0 0,0-3 144 0,3 6-144 16,3-3 0-16,-1 1 0 0,1 2 0 0,3-1 128 15,2 2-128-15,3-3 0 0,2 4 0 16,3-4 0-16,2 4 0 0,3-1 0 0,3-2 0 16,2 2 0-16,2-1 0 0,2-2 0 0,5 1 0 15,1-2-128-15,3 1 128 0,4-1-208 0,5 2 80 0,2-4 128 16,6 2-192-16,1 0 192 0,4-1-160 0,1 1 160 16,2 1-128-16,3 1 128 0,0-1 0 15,1 1-144-15,-2 0 144 0,1 0 0 0,1 1-144 0,1 0 144 16,3 0-176-16,-1-3 48 0,3 1 0 0,-2 2 0 15,-2-3 128-15,1 0-208 0,-1 0 80 0,0-3 128 16,1 2-176-16,-2-2 176 0,-1 1-128 0,-2 1 128 0,-5-2 0 0,2 3 0 16,1-2 0-16,1 0 128 0,-2 2-128 15,3 0 0-15,3-2-128 0,0 1 128 0,0-2 0 16,-2 1 0-16,1 1 0 0,-3-4 0 0,-2 1 0 16,-4 0 0-16,-3 2 0 0,-2-2 0 0,-3 0 0 15,-5 2 0-15,-2-1 0 0,-2 2 0 0,-2-1 0 0,-2 2 0 16,-1-4 0-16,-1 4 128 0,-2-3-128 0,-1 3 128 15,-1 0-128-15,-1 0 128 0,0 0-128 0,-2-2 176 16,-1 2-176-16,-1 0 192 0,-1 0-192 0,-2 0 192 16,0 2-192-16,1-2 192 0,-2 0-64 0,-1 3 0 15,-3-3 0-15,-3 1 0 0,-2 2-128 0,-2-3 0 0,-4 2 0 16,-2-2 0-16,-5 0-128 0,-1 1 128 0,-4-1 0 16,1 3 0-16,-1-3 0 0,-4 0 0 0,-4 0 0 15,-2 0 0-15,2 1 0 0,-1 0 0 0,0 1 128 16,-2-2-128-16,2 2 0 0,-3-2 128 15,-2 0-128-15,-3 1 0 0,-2 2 0 0,0-1 0 0,1-2 0 16,-2 4 0-16,0-2-608 16,-3 2 0-16,0 2 0 0,5-5-18800 0</inkml:trace>
  <inkml:trace contextRef="#ctx0" brushRef="#br2" timeOffset="156584.59">20647 5452 9215 0,'-2'0'816'0,"1"-2"-656"0,1 0-160 0,0 1 0 0,1 0 1024 0,1 1 192 0,-2-4 16 0,1 2 16 0,0-5 416 0,2 4 96 0,0-3 16 0,0-1 0 0,1 4-496 0,-2 0-112 0,0-1-16 0,1 2 0 0,1 0-352 0,-2 2-80 15,-1 2-16-15,1-2 0 0,-2 4-384 0,1 1-64 16,-1-2-32-16,1-1 0 0,-1 0-224 0,1 1 0 15,1 0 0-15,-2-3 0 0,2 3 144 0,-1-3 96 16,2 0 16-16,0-3 0 0,0 1 720 0,-1 1 160 16,1-3 16-16,-1 1 16 0,1 1-336 0,-1 1-64 15,0-2 0-15,-1 1-16 0,0 0-240 0,0 2-32 16,0 2-16-16,-1-2 0 0,0 2-112 0,-1-2-32 0,1 0 0 0,0 0 0 16,0 0-320-16,0 0 144 15,0 0-144-15,-11 19 0 0,9-16 208 0,-1 0-64 0,1 1-16 0,-1-2 0 16,2 2 80-16,-1-3 16 15,0 4 0-15,1-1 0 0,-1-2-80 0,0 2-16 0,2-2 0 0,-1 5 0 16,0-4-128-16,0 0 128 16,-1 2-128-16,1 0 128 0,-1 1-128 0,-1 0 0 0,1 1 144 0,-1 2-144 15,-2-2 0-15,0 6 0 0,0-1 0 0,-1 1 0 16,-1 3 0-16,-2 0 0 0,2 0 0 0,-3 2 0 16,-1 2 0-16,1 1 0 0,-3 1 0 0,2 1 0 15,-1-1 0-15,0-1 0 0,0-1 0 0,3-2 0 16,0-4 0-16,0-2 0 0,2 1 0 0,2-6 128 15,0-1-128-15,1 0 0 0,2-1 0 0,-1-1 0 16,3-1 128-16,0-3 0 0,0 0 0 0,3 0 0 16,0 0 0-16,2-3 0 0,3-1 0 0,2 2 0 15,1-2-128-15,1 2 0 0,2-2 128 0,2 0-128 0,1 2 0 16,3-2 128-16,1 2-128 0,1-5 0 0,2 4 0 0,2-6 0 16,-2 3 0-16,2 0 0 15,-1 0 0-15,-3-2 0 0,2 2 0 0,-3-4 0 0,0 4 0 16,-4 0-192-16,-1 1 64 0,-2 0 0 15,-3 5-576-15,-1-3-96 0,-3 3-32 0,0 3-16640 16</inkml:trace>
  <inkml:trace contextRef="#ctx0" brushRef="#br2" timeOffset="156952.34">21028 5464 11967 0,'-15'-5'1072'0,"5"2"-864"0,2-1-208 0,3 2 0 0,3 2 1856 0,1-2 320 0,1 2 64 0,-1-1 0 0,-1 0 192 0,0-2 16 0,2 0 16 0,0 3 0 0,4-4-1088 0,-1 4-224 0,2 0-32 0,1 4-16 0,1-1-80 0,-3 6 0 0,1 1-16 0,-1 0 0 0,0 5-240 0,-3 1-32 0,-1 6-16 0,-1 0 0 0,0 3-384 0,-4 3-80 0,-2 2 0 0,-1 3-16 0,-2 2-240 0,-1 1 0 16,0 1 0-16,0-2 0 0,-1-3 0 0,0-1 0 0,2-2 0 0,-1 2 0 0,2-1 0 16,1 1 0-16,0-3 0 0,1 3 0 0,1-1 0 0,1 3-128 15,1-3 128-15,2-2-208 16,0-3-1648-16,2-5-336 15,3-4-64-15,-2-1-13088 0</inkml:trace>
  <inkml:trace contextRef="#ctx0" brushRef="#br2" timeOffset="157770.01">21295 5744 12895 0,'-3'-10'1152'0,"2"3"-928"0,0 0-224 0,1 2 0 0,0 4 1408 0,1-4 224 0,0 1 48 0,2-2 16 0,-1-1-544 0,3-5-96 0,2-5-32 0,0 5 0 0,0 0-224 0,1-1-48 0,-1 3-16 0,-1 1 0 0,2 0 32 0,-1-1 16 0,0 1 0 0,0 2 0 0,0 1 480 0,0-3 80 0,2 2 32 0,-2 0 0 0,3-1-352 0,0 0-64 15,3 2 0-15,-2 0-16 0,2 0-336 0,1 0-64 16,-3 0-16-16,1 2 0 0,2-1-160 0,0 4-48 16,-1-2 0-16,2-1 0 0,-1 4-128 0,1 0-48 15,-2 0 0-15,-1 0 0 0,1 4-16 0,-3-1 0 16,0 0 0-16,0 1 0 0,-2 5 0 0,0-3 0 15,-1 6 0-15,-2-2 0 0,0 0-128 0,0 5 128 0,-1 1-128 16,-2 0 128-16,1 4-128 0,-3 1 128 0,1-1-128 16,-2 4 128-16,-2 2-128 0,-1 2 0 0,-1 4 0 15,-1-4 128-15,-2 2-128 0,-1-2 0 0,-2-1 0 0,0-3 0 16,1-1 0-16,-3-3 0 0,0 2 0 0,-1-3 0 16,3-3 0-16,-4 3 0 0,-2 3 0 0,-2-2 0 15,-2 2 0-15,0 0 0 0,0-1 0 0,-1-1 0 16,1-1 0-16,0-6 0 0,1 0 0 0,2-5 0 15,0-2 0-15,2-2 0 0,0-1 0 0,1-3 0 16,2 0 0-16,-1-5 0 0,3 0 0 0,0-4 0 16,1-1 0-16,3 0 0 0,-1-2 0 0,3-1 0 15,3 4 0-15,2-3 0 0,1 5 0 0,1-2 0 0,2 2 0 16,1 2 0-16,3 0 0 0,1 0 0 0,1 1 144 16,0 1-144-16,0 0 160 0,2 1-160 15,6 1 0-15,2-2 0 0,2 3 0 0,-1 3 0 16,1-3 0-16,0 3 128 0,-1 3-128 0,-1 1 0 0,-1-1 0 15,-1 1 0-15,0 4 0 0,-4-1 0 0,1 0 160 16,-2 2-160-16,0 1 160 0,-2-1-160 0,3 4 160 0,-2-3-160 16,2 0 160-16,0 2-160 0,-1-5 0 0,2 2 0 15,1-2 0-15,1-2 0 16,1 0-320-16,-2-1-96 0,2-1-32 0,0-5-18016 16</inkml:trace>
  <inkml:trace contextRef="#ctx0" brushRef="#br2" timeOffset="158197.09">22253 6341 36863 0,'-5'-4'1632'0,"0"1"336"0,1 0-1584 0,3 3-384 0,0-4 0 0,1 4 0 0,0 0 256 16,0 0-48-16,0 0 0 0,0-2 0 0,0 2 352 0,2 0 64 0,1 0 16 0,2 0 0 0,0 4-512 0,1 1-128 0,3 1 0 0,-1-1 0 0,3 3 192 0,2 1-16 0,0 1-16 0,2 0 0 0,0 2 128 0,1 1 32 16,0-1 0-16,-1 2 0 0,0 0-112 0,0 0-16 15,0 2 0-15,-1 3 0 0,-1-3-64 0,-2 2 0 16,1-2-128-16,-3 0 192 0,1 1-192 0,-3-1 0 16,1 1 0-16,-2-1 0 0,-1 0 0 0,-2 0 0 15,0-3 0-15,-2 3 0 0,-1-4 0 0,-1 2-192 16,-2-2 48-16,-3 3 0 15,-1-3-1008-15,-2-1-192 0</inkml:trace>
  <inkml:trace contextRef="#ctx0" brushRef="#br2" timeOffset="159098.47">23786 5725 19343 0,'-3'-10'1728'0,"-1"3"-1392"0,1-2-336 0,1 6 0 0,1-1 3264 0,1 1 592 0,0 0 112 0,-2-3 32 0,1-4-2400 0,0-3-464 0,-1-2-112 0,0-1 0 0,1 0-384 0,-1 1-64 0,-1 4 0 0,-1-4-16 0,-1 6-432 0,-1-4-128 0,-2 3 0 0,-2 0 0 0,-1 4 128 0,-3 0-128 15,0 4 192-15,-3-1-192 0,1 6 256 0,-3 0-48 0,2 3-16 0,-4 4 0 0,-2 5-64 0,-5 4-128 16,1 1 176-16,-1 2-176 16,-2 5 128-16,0 1-128 0,3 1 0 0,1-1 0 0,2 1 0 15,1-3 0-15,3 2 0 0,6-3 0 0,1-5 0 16,5-2 0-16,1-2 0 0,5-3 0 0,3-3 0 0,3-4 0 15,2 0 0-15,3-4 0 0,3-2 0 0,2 0 0 16,3-5 0-16,2-1 0 16,2-1 0-16,1-3 0 0,4-1 0 0,2-3 0 0,2 2 0 15,2-4 0-15,0-3 0 0,-1 1 0 0,1-2 0 16,0-1 0-16,1-1 0 0,-2-1-192 0,-1 1 192 16,-2 2 0-16,-4 2 0 0,0 2 0 0,-2 0 0 0,-2 3 0 15,-4 1 0-15,-1 3 0 0,-3 4 176 0,-2 0-176 16,-1 4 160-16,-6-1-160 0,1 2 256 0,-3 2-32 15,-1 2-16-15,-2 2 0 0,1 0-16 0,-3 2-16 16,0 3 0-16,-2 0 0 0,0 1 32 0,-2 3 16 16,1 1 0-16,-2 3 0 0,1 0 32 0,-2 4 0 15,0 3 0-15,1 1 0 0,1 1-96 0,0 1-16 16,1 0 0-16,-2 2 0 0,3-2-144 0,-1 2 192 0,-1 1-192 16,1-1 192-16,1-5-192 0,-3 5 0 15,1 3 0-15,1-2 0 0,0 1 0 0,0-2 0 16,2-5 0-16,1-2 0 0,0-5-240 0,3-3 32 15,-1-3 0-15,2 0 0 16,2-7-336-16,0 0-64 0,2-3-16 0,1-3-12096 0,1-5-2416 16</inkml:trace>
  <inkml:trace contextRef="#ctx0" brushRef="#br2" timeOffset="159791.74">24809 5750 27647 0,'-3'-7'1216'15,"1"0"256"-15,0 2-1168 0,-1 2-304 0,2 2 0 0,0-1 0 0,-1 1 192 0,-1-3-32 0,-1-2 0 0,-4-3 0 0,1 2 768 0,0-2 160 0,-2 0 16 0,0-1 16 0,1 3-736 0,-2-1-128 0,0 2-48 16,-2-2 0-16,-1 2 464 0,-2 0 96 0,0 1 0 0,-1 1 16 0,0 0 208 0,-1 1 32 0,-2 0 16 0,1 0 0 0,-2 3-464 0,0 1-112 0,1 1-16 0,-4 4 0 0,-3 1-176 0,-2 3-32 15,-2-2-16-15,-1 6 0 0,2 1-224 0,0-2 0 0,1 2 128 0,1-1-128 16,3-1 0-16,3 2 0 0,4-3 0 0,1 1 0 16,5-1 0-16,2-1 0 0,3 0 0 0,2-1 0 15,4-2 0-15,2 0 0 0,5 2 0 0,1-1 0 16,5-2 0-16,1 2-160 0,5-3 160 0,1-2-192 16,2 0 192-16,3-2-128 0,3-2 128 0,2-2-128 15,3 0 128-15,2-4 0 0,1 0 0 0,0 0-128 0,-2-3 128 16,0 2 0-16,-1-3 0 0,-2-1 0 0,0 0 0 15,-3-4 0-15,1 1 0 0,-3-1 0 0,-2 2 0 0,-4-2 0 16,-1 1 0-16,-2 2 0 0,-2 0 128 16,-3-1-128-16,-2 3 128 0,-4 0-128 15,-1 2 192-15,-3 2-48 0,-2-1 0 0,-2 6 0 0,-1-1 48 0,-2-1 16 16,0 3 0-16,-3 3 0 0,2-1 0 0,-3-1 0 16,1 2 0-16,-2 3 0 0,-1 0-64 0,0 2-16 15,1 0 0-15,-1 5 0 0,0-1 0 0,-1 4-128 16,2 1 192-16,1 4-64 0,0-1-128 0,0 5 160 15,1 1-160-15,0 2 160 0,1 3-32 0,1 0-128 16,1 1 192-16,-2 3-64 0,3 3 0 0,-1-1-128 16,0 5 192-16,-3 5-64 0,0 0-128 0,-1 2 0 0,0-2 0 15,-2 0 128-15,1-9-128 0,0 0 128 0,0-1-128 16,1-4 128-16,0-4-128 0,1-2 0 16,1-1-160-16,2-5 160 0,0-1-144 0,1-5 144 0,1-4-128 15,2-2-20160-15</inkml:trace>
  <inkml:trace contextRef="#ctx0" brushRef="#br2" timeOffset="171490.31">21860 10804 14735 0,'-9'-5'1312'0,"2"1"-1056"0,-1 3-256 0,3-1 0 0,3-1 2400 0,1 3 416 0,-1-1 96 16,-1-2 16-16,-2 3-4848 0,-1-3-976 0,-1-3-192 0,4 1-48 0,0 1 640 0,3 0 112 0,0 0 16 0,1 0 16 0,2 0 2880 0,1 0 576 0,-2-2 112 0,2 2 32 0,-2-2 912 0,2 4 176 0,0-2 32 0,-1-1 16 0,1 1-432 0,1 0-96 0,1 1 0 0,0 0-16 16,1 1-448-16,1 1-96 0,2-2-16 0,0 3 0 15,1 0-480-15,2 0-96 0,4 0-32 0,4 0 0 16,1 0-272-16,3 0-48 0,3 0-16 15,2 3 0-15,2-2-208 0,0 1-128 0,4-2 128 0,1 3-128 16,2-2 240-16,-1 1-32 0,3 0 0 16,-1-1 0-16,-1-1 0 0,3 0 0 0,0 0 0 0,-1-1 0 15,-2-1 32-15,-2 2 0 0,2-3 0 0,-1 0 0 16,-1 1-240-16,-1 1 128 0,-1-2-128 0,-2-1 0 16,0 4 0-16,1-2 0 0,2-1 0 15,-1 2 0-15,3 1 0 0,0-4 0 0,0 3 0 16,1 1 0-16,0 0 0 0,1-1 0 0,-1 1 0 0,1 0 0 15,-3 1 0-15,-1 2 0 0,-2-1 0 0,-3-1 0 16,-1 2-592-16,-3-1-112 0,-2 0-32 0,-4 0-9520 16,-4 1-1904-16</inkml:trace>
  <inkml:trace contextRef="#ctx0" brushRef="#br2" timeOffset="172126.22">21871 10899 21183 0,'-1'-4'1888'0,"-1"2"-1504"0,4 2-384 0,-1-2 0 0,1 2-2176 0,1 0-512 0,1-2-112 0,0 0-16 0,4-2 2208 0,1 0 432 0,-1-1 176 0,0 2 0 0,-1 3-128 0,-1 0 128 0,-1 0 0 0,0 2-144 0,-1-1 592 0,0 4 128 0,-1-1 32 0,2 0 0 0,3 0 2160 0,0 0 432 0,2 0 96 0,4-1 32 0,1 0-1152 0,3 1-240 16,4-1-32-16,3-2-16 0,2 1-720 0,2-2-144 0,2 0-16 16,2 0-16-16,2-2-480 0,-1-2-80 0,3 0-32 0,2 1 0 15,2-2-128-15,-1 1-16 16,4 0-16-16,-1 2 0 0,-2 2-96 0,2 0-16 15,2 2 0-15,-1 0 0 0,-1 2-128 0,2-2 160 16,-2 3-160-16,-1-2 160 0,1 0-160 0,4 1 0 16,5-1 0-16,0 1 0 15,1 2-576-15,2 0-80 0,4 1-32 0,3-4-15600 0</inkml:trace>
  <inkml:trace contextRef="#ctx0" brushRef="#br2" timeOffset="175027.34">13116 10107 11967 0,'5'-4'1072'0,"-2"1"-864"0,-2 2-208 0,-1-1 0 0,0 2 3408 0,-1 0 640 15,-1 0 128-15,0 0 32 0,-2 0-2960 0,-1 0-592 0,-1 0-112 0,-3 2-32 0,1-1-2688 0,-2 2-528 0,0-3-112 0,-1 0-32 0,0 0 1040 0,-2 0 208 0,1 0 32 0,-3 0 16 0,-1 0 2192 0,-3-3 448 16,-2 3 96-16,-1 3 16 0,0-3 672 0,-2 0 144 15,-2 0 32-15,-2 2 0 0,0 0-640 0,-3 0-128 16,0-2-32-16,0 2 0 0,-3 2-560 16,1-1-112-16,-2-2-32 0,0 4 0 0,1-1-192 0,0-3-32 15,-1 4-16-15,0-4 0 0,2 1-304 16,1-2 128-16,0 3-128 0,-1-3 0 0,1 0 432 0,-1-3-32 16,1 3 0-16,-3-2 0 0,2 1-208 0,-3 1-64 0,0 3 0 15,-1-3 0-15,0 4-128 0,-1-1 0 16,-1-1 0-16,0 2 0 0,-1-2 0 15,3 2 0-15,1 0-128 0,5-2 128 16,1 4-192-16,2-2 48 0,2-1 0 0,1 0 0 16,4 1-96-16,2-2-16 0,2 2 0 0,1-1 0 0,2-3 256 15,0 3 0-15,0-3 192 0,1 3-192 0,-1-2 0 0,1 2 0 16,0-1 0-16,1-1 0 0,-2 2 0 0,2-1 0 16,-1 2 0-16,1 0 0 0,1-2-400 0,0 2 16 15,1-2 0-15,1-1 0 16,1 2-80-16,-2-1-16 0,2 2 0 0,2-3 0 0,0 1 480 0,0-1 0 0,2 1-128 15,0-2 128-15,1 0 496 0,1 0 144 0,1-2 16 0,1 1 16 16,1-1-64-16,1 1-16 0,0-3 0 0,-1 4 0 16,2-2-208-16,-2-2-32 0,3 4-16 0,-2-5 0 15,1 2-176-15,-2 0-32 0,1-1-128 0,1 1 192 0,-2-1 320 16,0-1 64-16,1 1 16 0,-1-2 0 0,0 0-16 16,0 2-16-16,1-2 0 0,-1 0 0 15,0 0-272-15,-1-3-48 0,1 2-16 0,1-2 0 0,-2 2-80 16,1-3-16-16,-1-1 0 0,1-1 0 0,-1 1 0 0,0 1 0 15,0-3 0-15,0 0 0 0,0 1-128 0,-1-3 128 16,0 4-128-16,-2-1 128 0,2 3-128 0,-4-1 0 16,2 0 144-16,-2 2-144 0,2 0 160 0,-1 0-32 15,-1-1-128-15,0 3 192 0,1-2-192 0,1 2 0 16,0 0 128-16,1-4-128 0,2 4 0 16,-1-4 128-16,1 1-128 0,1-1 0 0,0 1 160 15,1-1-160-15,1 1 160 0,-1-1-160 0,1 0 176 0,-1 4-176 16,1 0 192-16,-1 0-192 0,0 3 192 0,-1 1-64 15,-1 2 0-15,0 0-128 0,0 2 128 0,0 1-128 0,-1 0 0 16,1 4 0-16,0-4 0 0,0-3 0 0,0 0 0 16,-5 22-192-16,3-13-48 0,0 1 0 0,-2-1 0 15,-1-2 0-15,2 2 240 0,-2-2-144 0,0 2 144 16,0-3-128-16,-3 0 128 0,2 2 0 0,-1 0 0 16,-1-2 0-16,1 1 0 0,1-1 0 15,-2 0 160-15,2 0-160 0,-1 2 192 0,0-2-48 0,1 2-16 16,0-1 0-16,0 0-128 0,0-1 0 15,0 0 0-15,1-2 128 0,2 1-128 0,-1-1 0 16,1-3 0-16,0 1 0 0,1-2 0 0,-1 0 0 0,1 0 0 0,1-2 0 16,-1-2 128-16,1 1-128 0,0-1 128 0,1-2-128 15,1 0 288-15,0-4-32 0,3 1 0 0,2-1 0 16,2-2-64-16,0-1 0 0,3 3-16 0,1 1 0 0,0 0-176 0,0-1 0 16,2 4 0-16,-3-3 128 0,1 5-128 15,0 1 0-15,-3-1 0 0,-1 2 0 0,-2 2-160 16,-1 1 160-16,0 1 0 0,-1 2-144 0,-2 1 144 0,1-1 0 15,-1 4-144-15,0-2 144 0,0 4-128 16,0 0 128-16,2 0-160 0,0-4 160 0,-1 3 0 0,4-3 0 16,0 2 0-16,4 0 0 0,4-2 0 15,2 1 0-15,2-2 0 0,2 0 0 16,4-4-512-16,4 1-48 16</inkml:trace>
  <inkml:trace contextRef="#ctx0" brushRef="#br2" timeOffset="182756.86">12553 9041 28559 0,'-3'0'2544'0,"0"2"-2032"0,2-2-512 0,1 0 0 0,0 1 192 0,0-1-48 0,0 3-16 0,-1-1 0 0,0 2-832 0,-1 2-160 0,4 0-32 0,-2 1-16 0,1-1 416 0,1 0 96 0,1 1 16 0,-1 2 0 0,2 1 384 0,0 0 0 15,1 5 0-15,1 1 0 0,1 0 0 0,-1 0 128 16,2 2 0-16,-1 7 0 0,3-1 640 0,-1 3 128 0,1-1 16 0,-3 2 16 15,2-3-304-15,-3-2-64 16,-1 2-16-16,-1 1 0 0,-1 1-304 0,-3 2-64 16,0-5-16-16,-1 2 0 0,0-3-160 0,-3-1 0 0,2 0 0 15,-2-3 0-15,0-1 128 0,2-4-128 0,0-2 0 16,2-3 128-16,0-4 256 0,0 0 32 16,2-5 16-16,0-3 0 0,1 3 256 0,0-3 48 15,1-4 16-15,0 1 0 0,0-4-304 0,-2-2-64 0,2 0-16 0,-2-1 0 16,-1 0-144-16,1-2-32 0,-1 1 0 0,0-2 0 15,-1 1-64-15,1-1 0 0,2-4-128 0,-1 3 192 16,1 1-192-16,-1 4 0 0,1 2 0 0,-2 2 0 16,3 0 0-16,1-2 0 0,-3 4 0 0,2 0 0 15,0 2 0-15,-1 1-128 0,2 1 128 0,0 1 0 16,1 1-128-16,2-3 128 0,0 1-192 0,1 0 192 16,1 0-512-16,0 1 16 0,1 1 0 15,-1 1 0-15,-2 1 48 16,1 5 16-16,-3-4 0 0,2 6 0 0,-2 1 208 0,-1 0 32 0,0 3 16 15,0 2 0-15,0 0 48 0,1 1 0 0,-1-2 0 0,1 1 0 0,0-6 128 0,0 4 0 16,4 3 0-16,-1-4-128 0,0 2 128 16,-2-2-192-16,2 3 192 0,-3-5-192 15,0 2-192-15,-1-2-32 0,-1 0-16 16,-2-1 0-16,-1 1 112 0,-1-3 32 0,0-1 0 0,-1 0 0 0,-1 3 288 16,-3-5 0-16,-1 2 176 0,-2 0-176 0,-2 0 288 0,-1 1-48 15,-1-4-16-15,-4 3 0 0,0 1-48 0,-2-1-16 16,0 0 0-16,-2 0 0 0,0 2 112 0,0-3 32 15,1 1 0-15,-1-1 0 0,1 1-304 0,-1-4 128 16,4 1-128-16,0-2 0 0,3 2 0 0,0-6-304 16,2-1 48-16,1 1 0 15,2-4-624-15,2 1-112 0,2 0-32 0,-1-3-7728 16,4 2-1552-16</inkml:trace>
  <inkml:trace contextRef="#ctx0" brushRef="#br2" timeOffset="183182.21">13079 8714 30399 0,'-4'-6'1344'0,"1"3"288"0,-2 3-1312 0,2 3-320 0,2-2 0 0,1 2 0 0,0 3-192 0,-1 0-128 0,2 6 0 0,0 6-16 0,4 5-960 0,3 1-192 0,1 3-48 16,4-1 0-16,-1 0 640 0,1 1 128 0,-1 1 32 0,-1 2 0 0,-2 1 400 0,-2 4 80 0,-2 3 0 0,-2 3 16 0,-2 3 240 0,-4 3 0 16,0 2 0-16,-1 0 0 0,-2-4 368 0,1-5 160 15,0-1 48-15,-1-1 0 0,-1-1 304 0,2-2 64 0,2-3 16 16,-1 0 0-16,3-1-64 0,0-3-16 0,1 1 0 0,2-3 0 16,2 0-880-16,1-4-320 0,3-1 16 15,0-5-8048-15,0-1-1616 0</inkml:trace>
  <inkml:trace contextRef="#ctx0" brushRef="#br2" timeOffset="183768.29">13503 9442 6447 0,'-5'-3'576'0,"0"-1"-576"0,2 2 0 0,-1 2 0 0,1 0 1072 0,2 0 96 0,0-3 32 0,-2 3 0 0,-2-1-224 0,-1 1-32 15,-1 0-16-15,-2 1 0 0,2 2-752 0,-2 3-176 0,0 0 0 0,1 3 0 16,0 1 0-16,2 2 0 0,-2-1 0 0,0 4 0 0,2-3 0 0,-1 4 0 16,0 3 0-16,0-3 0 0,0 2 768 0,0-1 272 0,0 1 48 0,-1-1 16 15,2-1 80-15,0-1 16 0,1 1 0 0,1-6 0 16,1 3-624-16,-1-5-128 0,2 0-32 16,2-2 0-16,-2-1-416 0,4-1-144 15,1-4 0-15,1 0 0 16,2 0-528-16,0-4-96 0,3-1-32 0,0 1 0 15,-1-4 304-15,2 0 64 0,0 2 16 0,1-4 0 0,0-2 416 0,-1 2 176 16,0 1-16-16,-1-4 0 0,1 1 464 0,-2 0 80 0,2-2 32 0,-2 5 0 16,-2-1-320-16,-1 1-64 0,0 0-16 15,-2 2 0-15,1 1 16 0,-3 2 0 0,1-1 0 0,-2 4 0 16,0-2 192-16,0 1 32 0,0 1 16 0,-2 1 0 16,2 0 272-16,0 0 48 0,0-3 16 0,0 3 0 15,2 0 0-15,0 0 0 0,-1 0 0 0,3 3 0 16,1 0-368-16,0 4-80 0,2-1-16 0,1 4 0 0,-1 4-464 0,2 0 0 15,1 5 0-15,-2 0 0 0,1 4 0 0,-2-2 0 16,2-2 0-16,-1 2 0 16,0-4-448-16,0-1 0 0,0-3 16 15,1-2 0-15,0 0-480 16,-1 1-112-16,1-6 0 0,-2 0-16 0,2-1-768 0,-3-3-160 16</inkml:trace>
  <inkml:trace contextRef="#ctx0" brushRef="#br2" timeOffset="184318.44">13676 9459 28559 0,'-6'5'1264'0,"1"-4"272"0,1 4-1232 0,2-2-304 0,1 0 0 0,1 1 0 0,1-1 480 0,-1 3 32 0,1 7 16 0,2 0 0 0,-1 5-1072 16,4 2-224-16,0-2-32 0,2-2-16 0,1 3 448 0,-1-6 96 0,0 2 16 0,-2-2 0 0,1-2 256 0,-2-3 0 0,1 1 0 0,-2-2 0 0,0-3 960 0,0 1 160 0,-2-1 32 0,-1-4 0 0,0 2 192 0,-1-2 32 0,2-2 16 0,-4-1 0 0,2 2-432 0,-1-5-64 15,-1 1-32-15,-1-3 0 0,0 2-400 0,-1-4-80 16,1 1 0-16,0-4-16 0,-1 1-224 16,1-4-144-16,1 1 192 0,1-1-192 0,1-4 176 15,0 1-176-15,1-2 160 0,0 2-160 0,3 3 0 0,0 0-128 16,1 3-16-16,0 1 0 0,0 3-16 0,-1 2 0 16,3 3 0-16,-1-2 0 0,0 3 160 15,1 3 224-15,1 0-48 0,0 3-16 0,1-3-160 0,1 4 0 16,0-2 0-16,0 2 0 15,-2-1 0-15,2 4 0 0,0-1 0 0,-2 0 0 0,-1-2 0 0,1 4 0 16,-1 2 0-16,0 3 0 0,0-1 0 0,-4-2 0 16,1 2 0-16,0 2 0 0,-2 4 0 0,-1 7 0 15,1 1 0-15,-2 2 0 0,-2 1 0 0,1-4 0 16,0-1 0-16,-2-1 0 0,2-4 0 0,1 0 0 16,1-7 0-16,2-2 0 0,1 3-240 0,1-7-128 0,1-2-16 0,1-2-16 31,1-1-992-31,1-2-192 0,1-1-32 0,3-5-16 15,-1 1-992-15,0-3-192 0</inkml:trace>
  <inkml:trace contextRef="#ctx0" brushRef="#br2" timeOffset="184691.94">14016 8620 38703 0,'-3'-9'1712'0,"-1"2"352"0,0 3-1648 0,2 2-416 0,0 2 0 0,2 0 0 0,0 2 192 0,2 2-32 0,-1 3-16 0,0 6 0 0,4 4-544 0,1 7-112 0,4 7-32 0,1 3 0 0,2 5 160 0,-1-1 48 0,2 3 0 0,1-1 0 0,-1 1 176 0,2 4 160 0,2 2-208 0,-3 1 80 0,-1 0 128 0,0 4 0 15,-3 0 0-15,0-2 0 0,-3-6 464 0,-2-3 32 16,0-3 0-16,-2-2 0 0,-2 4 128 0,1-4 16 16,-2 1 16-16,-1-5 0 0,0 0-320 0,-1 1-64 15,1-4-16-15,0-3 0 0,1-2-256 0,0-1 0 0,2-5 0 16,-2 0 0-1,1-4-1216-15,1-1-240 0</inkml:trace>
  <inkml:trace contextRef="#ctx0" brushRef="#br2" timeOffset="185113.99">14595 9248 14735 0,'-7'0'1312'0,"-1"0"-1056"0,1 4-256 0,-1-1 0 0,3 0 2080 0,3-2 352 0,-3 4 80 0,-2 2 16 0,-6 0-2208 0,-3 5-448 0,-1 3-96 0,2-5-16 0,3 0-176 0,0-1-32 0,1-2-16 0,1 2 0 0,-1-2 640 0,1 2 128 0,-2-3 16 0,0 0 16 0,-1 2 880 0,0 0 192 0,0-2 16 0,0 4 16 0,-1-1 336 0,-1 1 64 0,3 0 16 0,-2 0 0 0,0 2-656 0,-3 3-128 16,3 1-32-16,-4-2 0 0,2 4-736 0,0-6-160 15,4 1-16-15,3-6-128 0,2 2 144 0,4-5-144 16,2-2 0-16,3-2 144 0,1 0 304 0,3 1 64 16,3 2 16-16,1-3 0 0,3 4-208 0,5 0-32 15,1 0-16-15,5 2 0 0,-8 1-272 0,5-1 160 16,6 0-160-16,5 1 128 0,3 2-128 0,0 1 0 15,2-1 144-15,-4-2-144 0,-3 2 0 0,-1 0-192 16,1 4 32-16,-4 3 0 16,-1 0-496-16,-5 3-112 0,-3 3 0 0,-2 6-16864 0</inkml:trace>
  <inkml:trace contextRef="#ctx0" brushRef="#br2" timeOffset="200384.04">3172 9910 14735 0,'0'0'1312'0,"0"-3"-1056"0,0 3-256 0,0 0 0 0,0 3 704 0,-1-3 96 0,1 0 16 0,0 2 0 0,0 0 240 0,0 3 48 0,0-4 16 0,0-1 0 0,0 0 224 0,0 0 32 0,0 0 16 0,0 0 0 0,0 0 0 0,18 15 0 16,-14-15 0-16,2 0 0 0,1 0 64 0,2 0 16 15,0 0 0-15,1 0 0 0,-2 0-640 0,1 0-128 0,-2 0-32 0,1 0 0 16,-1 3-304-16,-1 0-64 0,2-2-16 0,-1 4 0 16,1-1-112-16,0-2-32 0,2 2 0 0,3 0 0 15,1-2-144-15,5-1 192 0,4 2-192 16,2-1 192-16,-3 0-16 0,1-2 0 0,1-2 0 0,2 2 0 15,2-2-48-15,-4-2 0 0,1-1 0 0,-3 1 0 16,-3 1 32-16,1 0 0 0,1 0 0 0,0-1 0 16,-2 1 32-16,0 1 0 0,-2 1 0 0,2 1 0 15,2 0-192-15,2 0 128 0,2 0-128 0,1-3 128 16,1 3-128-16,0 0 0 0,3 0 0 0,0 0 0 16,-2 3 0-16,-1-3 0 0,2 1 144 15,-3 1-144-15,-1-2 128 0,-1 0-128 0,1 0 160 0,0 0-160 0,-2 0 208 16,2 0-48-16,1 0-16 15,-4 0 0-15,-1 0-144 0,-1 3 160 0,2-2-160 16,-1 2 160-16,3-3-160 0,-3 2 0 0,0-1 0 0,0 2 128 16,2-1-128-16,2-2 0 0,-1 4 0 0,0-4 0 0,0 0 0 15,-2 0 0-15,0 0 0 0,1 0 128 0,-1 0-128 0,0 0 0 16,2 0 0-16,-3-3 0 0,1 3 0 0,-1 0 0 16,0 3 0-16,0-3 0 0,-1 4 0 0,1-4 0 15,-3 2 0-15,2-1 0 0,1 2 0 0,1-1 0 16,1 0 128-16,0 0-128 0,-1 0 128 0,2 2-128 15,1-4 192-15,-2 3-64 0,-1-3 16 0,1 0 0 16,-1-3 0-16,1 3 0 0,2-4-144 0,2 2 0 16,4-2 0-16,0 2 0 0,-6 2 0 0,0-3 0 15,2 2 0-15,-1 1 0 0,0 0 128 0,1 1 0 16,-2 2 0-16,-2-1 0 0,-1 0-128 0,1 0 0 16,-4 0 0-16,2 0 0 0,-1 0 0 0,1 1 128 0,0-2-128 15,2 1 128-15,1-2-128 0,2 2 128 0,1-2-128 16,1 0 128-16,0 0-128 0,3-2 0 0,4 0 0 0,-1 1 0 15,2-4 0-15,-2 1 0 0,0 0 0 16,-2 2 0-16,-2-4 0 0,-2 2 0 0,-2-2 0 0,-2 0 0 16,-1-1 128-16,-2 4 0 0,0-2 0 0,0 0 0 15,-2 2-128-15,2 0 0 0,0 0 0 0,3 1 0 16,-1 0 128-16,1 2 0 0,-1 0 0 0,3-2 0 16,5 4-128-16,1-2 0 0,4 4 0 0,-4-4 0 15,0 3 0-15,-2 0 0 0,-3-3 0 0,-1 0 0 16,0 0 0-16,-2 0 0 0,-1 0 0 0,-1-3 0 0,-1 3 0 15,2-3 0-15,-2 3 0 0,-2-4 0 0,0 4 0 16,-1-2 0-16,1 2 0 0,-2-3 0 0,-1 2 0 16,-1-1 0-16,0 0 144 0,-3 0-144 0,1 2 128 0,-2-4-128 15,-1 4 160-15,1-2-160 0,-1-1 224 0,0 2-48 16,1 1-16-16,0-2 0 16,1 2-160-16,2-3 0 0,0 2 0 0,0-2 128 0,1 1-128 15,0-2 0-15,0 2 0 0,0 1 0 0,-3-2 0 0,0 2 0 16,1-2 0-16,-3 1 0 0,0 1 0 0,-3 1 0 15,2-3 0-15,-4 3 0 0,0-2-192 0,-3 2 48 16,1-1 0-16,-1 1 0 0,-2 0-208 0,0 0-32 16,0 0-16-16,-2 0 0 15,-2 1-416-15,-4 1-80 0,8-2 0 0,-19 4-12608 16,7 1-2496-16</inkml:trace>
  <inkml:trace contextRef="#ctx0" brushRef="#br2" timeOffset="202062.84">3062 10213 16575 0,'1'-4'1472'0,"0"2"-1168"0,-1-1-304 0,0 3 0 0,0 3 592 0,1-3 64 0,1-3 16 0,-1 2 0 0,3 1 32 0,-1 0 16 0,2 0 0 0,-1 1 0 16,1 2 352-16,0-1 64 0,1 2 16 0,1-4 0 0,1 1-96 0,-1 2-16 0,2-6 0 0,1 2 0 0,1 1 560 0,0 0 96 0,1 0 32 15,1-3 0-15,2 3-544 0,-2 0-96 0,3 0-32 0,0 0 0 16,3-1-592-16,-2 1-112 0,2-1-32 0,1 0 0 15,-2 1-80-15,2-3-32 0,1 2 0 0,0-1 0 16,0-2-208-16,3 1 128 16,-1 0-128-16,0-2 0 0,2 1 256 0,-3 0-64 0,2 2 0 0,-3 2 0 15,-1-1 0-15,0 1 0 0,-1 1 0 0,0 1 0 16,-3 1-64-16,3 0-128 0,-2 1 176 0,0 0-176 16,0 1 144-16,1-4-144 0,0 2 0 15,2-3 144-15,0 0-144 0,0-3 128 0,1 2-128 0,0-4 128 16,0 1-128-16,1-2 0 0,3 2 0 15,-1-4 0-15,2 4 144 0,-1-2 0 0,0 0 0 0,0 2 0 16,-1 1 32-16,0 2 0 0,-2-1 0 0,0 2 0 16,-1 0 0-16,0 0 0 0,4 2 0 0,-3 2 0 0,1 0-176 15,0 2 0-15,-1-4 0 0,-2 4 0 0,1-2 0 16,-1 2 0-16,0-2 0 0,0 0 0 0,-1-2 0 0,1 1 0 16,1-3 0-16,0 0-176 0,0-3 176 15,1-1 0-15,1-1 0 0,0 1 0 0,2-1 128 16,0 1 0-16,-3-2 0 0,0 2 0 0,-1 2 128 0,0-1 16 15,-1 2 16-15,-1-2 0 0,0 2-288 0,0 1 0 16,1 1 128-16,-2-1-128 0,1 0 160 0,1 0-32 16,-2 0 0-16,3-1 0 0,0 1-128 0,1-2 0 15,1-1 0-15,-2-1 0 0,2 2 0 0,1-2 0 16,-1 1 0-16,2-1 0 0,-2-1 0 0,0 1 0 16,-1 0-192-16,-1 2 192 0,-3-2 0 0,1 2 0 0,2-1 0 15,3 2 0-15,-2 1 0 0,-1-2 0 16,1 2 128-16,-1 2-128 0,0-2 192 0,1 4-64 0,1 0 0 15,-2 0 0-15,-3 0-128 0,1-1-176 16,2 0 48-16,-1 1 0 0,1-1 128 0,-3 0 0 0,2 0 0 16,0-2 0-16,-1 1 0 0,1-2 0 15,1 0 0-15,0 3 0 0,-1-3 0 0,2-3 0 0,1 3 0 0,0-2 0 16,-1 1 0-16,2-2 176 0,-2 3-48 0,-1-3 0 16,-1 3-128-16,-2-4 0 0,2 4 0 0,0-3 0 15,-3 3 0-15,1 0 192 0,-3 0-192 0,1 0 192 16,-3 0-192-16,0 3 0 0,-1-3 144 0,0 1-144 15,1 2 0-15,-1-2 0 0,0 1 0 0,1 1 0 16,0 0 0-16,1-3 0 0,1 4 0 0,-3-1 0 0,3-1 0 16,-1-2 128-16,-1 1-128 0,0-1 0 15,-1 0 0-15,0-1 0 0,1 1 0 0,-1 0 0 16,2-2 0-16,-1-1 0 0,1 2 0 0,1-2 128 0,0 3 48 16,1-2 16-16,0 1 0 0,2-2 0 0,1 3-64 15,2-3 0-15,1 3 0 0,0-4 0 16,1 1-128-16,-2 1 0 0,0 1-192 0,-2-2 192 0,1-1 0 15,0 2 0-15,-2 0 0 0,0 0 0 16,0 0 0-16,-2-1 0 0,-1 3 0 0,0-1 0 0,1 1 0 0,0 0 0 16,0 1 0-16,2-1 0 0,-1 0 0 0,0 0 0 15,2 0 0-15,-1-1 0 0,1 1 0 0,-1-4 128 16,1 2-128-16,0-2 0 0,-1 2 0 0,1-2 0 16,0 2 0-16,0-2 0 0,0 1 0 0,-2 1 0 15,1 1 0-15,-2 1 0 0,-2 0 192 0,1 0-64 0,0 1 0 16,-2 1 0-16,2 1-128 0,-1-2 0 0,-2 2 0 15,1-1 0-15,-1 2 0 0,-2-1 0 16,0 0 0-16,-2 1 0 0,0-2 0 0,-1 2 0 16,-1-2-192-16,1-2 192 0,-4 0 0 0,1 0 0 15,0 0 0-15,-2 0 192 0,1-2-192 0,-2-1 0 0,1 2 0 16,0-3 0-16,0-1 320 0,-1 2 48 16,1-1 0-16,-2-1 0 0,1 1-368 0,-1-2 0 0,0 2 0 0,0 1 128 15,-1 0-416-15,-2 0-80 0,1 3-16 0,-6-3-22144 16</inkml:trace>
  <inkml:trace contextRef="#ctx0" brushRef="#br2" timeOffset="-199946.46">1538 11945 41471 0,'-12'-12'3680'0,"3"3"-2944"0,3 4-592 0,4 4-144 0,0 1-752 0,-1-4-176 0,-7-3-32 0,-6-5-16 0,-8-4-1744 0,-2 0-352 0,-2 3-64 0,2 2 0 0,0 4-336 0,4 0-64 0,4 4-16 15,1 0 0-15,3 3 2112 0,3 0 416 0,3 0 96 0,1 0 16 0,4 4 3696 0,-1 1 736 0,3 0 160 0,-1 3 32 0,1 5 144 0,0-1 48 16,1 4 0-16,0 0 0 0,0 3-2128 0,1 1-432 16,0 2-64-16,-1 0-32 0,0 3-496 0,-2-3-112 15,0 3 0-15,-6 1-16 0,-2 1-144 16,-6 3-32-16,-5 4 0 0,-5 4 0 0,-2 2-32 15,-4 0-16-15,-4-1 0 0,-1 1 0 0,-3-3 48 16,10-8 16-16,4-5 0 0,-2 0 0 0,-9 7 0 0,-4 1 0 16,0-1 0-16,4-3 0 0,6-3-464 0,3-3 0 15,3-3 0-15,2 1 0 16,0-2 0-16,2 1-192 0,-1 0 16 0,1-2 0 16,1-5-608-16,2 0-128 0,2-2-32 0,1-1 0 15,0-6-496-15,1 0-96 0</inkml:trace>
  <inkml:trace contextRef="#ctx0" brushRef="#br2" timeOffset="-199662.36">616 11917 45151 0,'-15'-25'2000'0,"4"12"416"0,1 0-1936 0,5 5-480 0,4 4 0 0,2 4 0 0,0-3 0 0,0 0-192 0,3-4 16 0,5 4 0 0,7-1 176 0,6 5-192 0,5 5 192 0,6 7-192 0,4 3 368 16,3 5 64-16,6 7 16 0,4 8 0 0,4 11-256 0,-2 0 144 0,-4 1-144 0,-5-1 128 0,-2 4 304 0,-1-3 48 0,-2 2 16 0,-2-9 0 0,-3 1 176 0,2-2 32 16,-2 3 16-16,3 2 0 0,1 0-224 0,1 1-48 15,-4-1-16-15,0-3 0 0,0 3-304 16,0-2-128-16,-1-2 0 0,2-1 128 15,0-1-528-15,2-1-112 0,4 3-32 0,9 1-21776 16</inkml:trace>
  <inkml:trace contextRef="#ctx0" brushRef="#br2" timeOffset="-196377.66">9472 11452 27647 0,'-2'-3'2448'0,"-1"0"-1952"0,2 3-496 0,1 0 0 0,-1 0 384 0,-1-3 0 0,0 1-16 0,-3-2 0 0,-4 0-240 0,-1-4-128 0,-2 0 160 0,-2-2-160 0,2 2 752 0,-4-2 48 0,0 1 16 0,-3 2 0 0,0 1-64 0,-4-1-16 16,-1 5 0-16,-5 1 0 0,-2 2-48 0,-5 3-16 15,-6 2 0-15,-3 0 0 0,3-1-160 0,-4 0-48 16,-6 4 0-16,-5-3 0 0,-2 2-336 0,-3 0-128 16,-3 1 0-16,1-2 144 0,0-2-144 0,0-1 0 15,-4-3 0-15,-4 0 128 0,-5 0 256 0,-2 2 64 16,-1-2 0-16,-3 1 0 0,-1-2-128 15,-4 0-32-15,-2 3 0 0,-3-2 0 0,1 4-48 0,0-5-16 16,6 1 0-16,-5 2 0 0,-8-1-224 16,-1 2 144-16,1-2-144 0,-5 2 128 0,-4-3-128 0,0 4 0 0,0-1 0 15,4 0 0-15,10-2-160 16,-5 1 160-16,-1 0-208 0,1 1 80 0,4-1 128 0,-3-3 0 16,-6-4 0-16,4 1 0 0,10 1 224 0,5-2 32 0,-2-2 0 0,2-4 0 15,-2 2 16-15,2 0 16 0,4-1 0 0,4 0 0 16,2-4-96-16,4 3-32 0,5-2 0 0,1 2 0 15,-1 0-160-15,2 2 0 0,2 1 0 0,-1-1 0 16,2 0 0-16,-1 2 0 0,4-3 0 16,0 6 128-16,0-1-128 0,2 0 0 0,3 4-160 0,3-2 160 15,3-2 0-15,5 2 0 0,2-2 0 0,4 1 0 16,8 1 0-16,0 1 0 0,5 1 0 0,2 0 0 0,1 0 320 16,2 3-64-16,0 0 0 0,2 1 0 15,0-1-128-15,1 2-128 0,2 0 192 0,-1 1-192 0,2 1 0 0,1 1 0 16,-2 0 0-16,1 0 0 0,-1 5 0 0,0-1 0 15,-2 2 128-15,-2 2-128 0,-1 2 0 0,0 3 0 16,1-3 0-16,-2 3 0 0,-2 2 0 0,-2 2 0 16,-1 2 0-16,-1 2 0 0,2-4 0 0,-1 4 0 15,3 2 128-15,0-1-128 0,4 0 0 0,3 0 160 16,3 1-160-16,1-3 128 0,3 3-128 16,-1 2 128-16,2 4-128 0,0-1 128 0,1 2-128 0,0-1 0 15,2 1 0-15,-2 1 0 0,0 1 0 0,-2 1 0 16,0 3 0-16,-2-2 0 0,-1-4 0 0,-1 3 0 15,0-1 0-15,0-1 0 0,1-2 0 0,3-11 0 16,2-6 0-16,0 1 0 0,1 1 128 0,0 3 0 0,4 1 0 16,2-2 0-16,0-1 80 0,2-5 16 0,1-2 0 15,1-3 0-15,0 0-80 0,0-3-16 0,1 0 0 16,0-1 0-16,-1-1 0 0,0-1 0 16,-1 0 0-16,-1-1 0 0,-2 0-128 0,0 0 192 15,-1 1-192-15,-1-1 192 0,-1 0-64 0,-2 0-128 0,0 0 192 0,-2 2-64 16,0-2-128-16,0 0 192 0,-2-3-192 15,1 0 192-15,1 1-64 0,0-1-128 0,3-2 192 16,-1 1-64-16,2-2 112 0,1 0 16 16,1-2 0-16,3 1 0 0,4 1 0 0,3-4 16 15,4 1 0-15,4 0 0 0,6-2-144 16,5 1-128-16,3 0 144 0,5 2-144 0,6-1 128 16,4 2-128-16,4 1 0 0,1 1 0 0,0 2 0 15,-1-3 0-15,1 2 0 0,-2 0 0 0,1 0 0 0,2 0 0 0,6 0 0 0,4 3 0 16,5 1 0-16,4-2 0 0,4-3 0 0,6 1 0 0,1 1 0 15,9-2 0-15,6 4 0 0,3-1 0 0,-2-7 0 0,9 3 0 16,11 5-144-16,1-1 144 0,-1-2 0 0,4 2 0 16,4 2-128-16,-1 0 128 15,-10 1 0-15,6-1 0 0,5 1 0 0,-5 2 0 0,-7-3 0 0,-1 0-144 16,6 2 144-16,-1 0 0 0,-1 0-192 0,1 0 64 16,4 0 0-16,-2 0 0 0,-5-1 128 0,4 0 0 15,8 2 0-15,-8-3 0 0,-6 0 0 16,-7 0 0-16,-1 0 0 0,0 1 0 0,0-4 0 0,1 0 0 15,1-2 0-15,-3 1 0 0,1-2-144 0,-4 0 144 0,-8 0-160 16,-1-2 160-16,1 2 0 0,-4-1 0 16,-3-2 0-16,-8 3 0 0,-7-3 0 0,-5 0 0 0,-1-1 0 15,-7 2 0-15,-4-2 0 0,-4 1 0 0,-4 0 0 0,-5-1 0 16,-3 2 0-16,-5-2 0 0,-6 2 0 0,2-1 0 16,0 2 0-16,0-2 0 0,-3 1 128 0,0 1-128 15,1 1 128-15,-2 0-128 0,1 0 192 0,-2-3-192 16,1 3 160-16,-1-1-160 0,0-1 128 0,-4-1-128 15,-1 2 0-15,-1-4 0 0,0 1 0 0,-3-2 0 16,-2 2 0-16,-3-2 0 0,-1-3 0 0,-3 2 128 16,-2-3 0-16,-1-1-128 0,-1 1 192 0,-2 0-64 15,-1-5 96-15,-1 2 16 0,-1-6 0 0,-1-1 0 0,-2-1 80 16,0-5 0-16,-2-2 16 0,1-4 0 16,0 1-32-16,1-6-16 0,1 1 0 0,0-2 0 0,2 3-32 0,1-2-16 15,1-4 0-15,3 0 0 16,1 2-112-16,0 2 0 0,0 0-128 15,1 3 192-15,1 0 224 0,-1-1 32 0,2 0 16 16,-2 3 0-16,0 4-464 0,0-3 0 0,1 2 0 16,0-3 0-16,0-1-288 15,0 1-160-15,-1 3-16 0,-1 1-16 0,1-1 192 0,-2 3 32 16,-1 2 16-16,0-2 0 0,-1 5 240 0,0 1-144 0,-2 1 144 0,0 1-128 0,0 2 128 16,-3 2 0-16,1-1 0 0,-2 3 0 0,0 2 0 0,-1-2 0 15,0 2 0-15,2 0 0 0,-2 1 0 0,1 2 0 16,-1-4 0-16,0 3 0 0,1 0 0 0,-1 0 0 15,0 2 0-15,-1 0-128 0,1-3 128 0,-2 2 0 16,-1 1 0-16,0-3 0 0,0 3 0 0,-1-2 0 16,-1 3 0-16,-1 0-128 0,-3 0 128 0,-1 2 0 0,0-3 0 15,-1 2 0-15,-1-1 0 0,0 0 0 16,-3 0 0-16,-3-1 0 0,1 2 0 0,-3-2 0 0,-2-3 0 16,-4 2-128-16,-2-2 128 0,-3-1 0 0,3 0 0 0,-4-2 0 15,-2 2 0-15,-3 0 0 0,-1-2 0 16,-3 0 0-16,0-1 0 0,-4 0 0 0,-5-2 0 0,-4 5 0 15,-3 4 0-15,-5-1 0 0,-3 4 0 0,-3-3 0 16,-2 2-256-16,-5-2 16 0,-5-1 16 16,-6 5 0-16,-7 2-1056 15,-10-2-224-15,-9 2-32 0,-6-20-16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88" units="cm"/>
          <inkml:channel name="Y" type="integer" max="1825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9218" units="1/cm"/>
          <inkml:channelProperty channel="Y" name="resolution" value="1000.4383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1-09T20:16:04.898"/>
    </inkml:context>
    <inkml:brush xml:id="br0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17910 10583 23951 0,'-1'-7'2128'0,"0"1"-1696"0,1 3-432 0,0 0 0 0,0 3 688 0,0-4 48 0,0-2 16 0,1-5 0 0,-1-3 384 0,1 1 80 0,2-2 0 15,-2 3 16-15,1 2-32 0,1 4-16 0,-1-3 0 0,0 4 0 0,0 0-320 0,-2 4-64 0,-1 1-16 0,-3 3 0 16,-1 4-112-16,-4 5-32 0,0 0 0 0,-6 6 0 16,-7 6-256-16,-7 7-64 0,-4 5-16 0,-7 5 0 15,-6 2-32-15,-6 3 0 0,0 1 0 0,-2-4 0 16,3-3 48-16,-2-1 0 0,-2 2 0 0,-1 1 0 15,4-1 128-15,3-5 16 0,3 1 16 0,2-5 0 16,4 2-288-16,-1-5-48 0,1 0-16 0,1-2 0 16,2-5-128-16,2 0 0 0,0-5-192 0,4-1 192 15,2-4-880-15,3-6-48 0,2-2-16 16,5-8-11984-16,-1-2-2416 0</inkml:trace>
  <inkml:trace contextRef="#ctx0" brushRef="#br0" timeOffset="280.74">16732 10785 23951 0,'7'-9'2128'0,"-1"0"-1696"0,-1 1-432 0,0 6 0 0,1 0 1856 0,3-2 272 0,8-6 64 0,9-5 16 0,10-2-1568 0,6-1-304 0,5 5-64 0,-5 3-16 0,-1 7 608 0,-1 6 112 0,-4 3 32 0,-3 8 0 0,-1 7-256 0,-2 5-48 16,-2 5-16-16,-2 1 0 0,0 0-112 0,-1-1 0 0,1 1-16 0,-1 3 0 15,-3-7-16-15,1 1 0 16,2 1 0-16,1 3 0 0,1-3 0 0,-1 0 0 0,4 1 0 16,-3-5 0-16,2 0-256 0,-4 1-48 0,3-2-16 15,-4 1 0-15,2-4-224 0,-2-3 176 0,-1-3-176 16,1 0 160-16,-1-4-160 0,0-2 0 0,-1-1 0 0,3-3 0 31,1-2-368-31,1-2-48 0,0-1-16 0,0-1 0 16,0-1-512-16,1 0-96 0</inkml:trace>
  <inkml:trace contextRef="#ctx0" brushRef="#br0" timeOffset="597.7">18678 10826 40543 0,'3'-2'1792'0,"-3"1"384"0,1-2-1744 0,0 3-432 16,0-2 0-16,3 2 0 0,1 0 352 0,4-2-16 0,3 2 0 0,8-2 0 0,6-1-336 0,5 2 0 0,2-1-192 0,2-2 64 0,1 2 128 0,-1-2 0 0,2 0 0 0,-1 2 0 0,1 2 0 0,-1-3-160 0,-1 2 160 0,0-2 0 0,-1 3 0 0,1-3-128 0,-1 0 128 0,2 0 0 0,-1 0-320 0,-1-1 0 16,1 1 0-16,-1 0 0 15,-4 3-1408-15,0-2-304 0</inkml:trace>
  <inkml:trace contextRef="#ctx0" brushRef="#br0" timeOffset="868.33">18711 11107 41471 0,'0'0'3680'0,"2"0"-2944"0,-1 0-592 0,3 0-144 0,1 0 448 0,1 0 48 0,5 0 16 0,7 0 0 0,11 0-688 0,6 0-128 0,7 1-16 0,0-3-16 0,1 0 336 0,1 0-176 0,2 1 176 0,-1-4-128 0,-2 1-352 0,-1 0-64 0,0 2-16 0,-2-4 0 15,0 2-1360-15,-1 0-256 16</inkml:trace>
  <inkml:trace contextRef="#ctx0" brushRef="#br0" timeOffset="1573.41">20830 10036 42383 0,'-2'-4'3776'0,"2"2"-3024"0,2 2-608 0,-1-3-144 0,1 6 0 0,1-3 0 0,2 0 0 0,1 2-176 0,1 2-48 0,3 3-16 0,1 8 0 0,-1 5 0 0,1 7 240 0,-2 2 0 0,0 5 0 0,-2 5 0 0,-1-1 0 0,-1-1 0 0,0 1 0 0,-1 1 0 15,-2-2 288-15,0-2 0 0,-2-2 0 0,0 4 0 16,0 1-96-16,-2 3-32 0,1-3 0 0,-1 3 0 0,-2-4-160 15,-1-2 0-15,0 0 0 0,-2-3 0 16,-1-4-512-16,0-2-16 0,-1-1-16 0,2-3-11840 16,-2-6-2368-16</inkml:trace>
  <inkml:trace contextRef="#ctx0" brushRef="#br0" timeOffset="1843.34">20454 10081 43311 0,'-1'-13'1920'0,"-1"6"384"16,2-2-1840-16,0 3-464 0,3 2 0 0,1 1 0 0,2 0 304 0,2-1-48 0,5-2 0 0,6-3 0 0,12-3-256 0,9 2 0 0,4 0-176 0,2 0 176 0,4 2 0 0,3-2 0 0,1 0 0 0,3 1 0 0,0-1 0 0,-1 1 0 0,2-3-176 0,-3 3 176 16,1-1-528-16,0 0 16 0,-6-3 0 0,-1 1 0 15,-2 3-1888-15,-4 2-368 0</inkml:trace>
  <inkml:trace contextRef="#ctx0" brushRef="#br0" timeOffset="2395.83">21884 9625 36863 0,'-2'3'1632'15,"0"-2"336"-15,0 4-1584 0,1-1-384 0,1-2 0 0,0 2 0 0,0 2 192 0,-1 4-64 0,1 9 0 0,0 3 0 0,-1 8 288 0,1 3 48 0,0-3 16 0,0 3 0 0,0-4-128 0,1 3-32 0,0 0 0 0,2 1 0 0,-1-1-320 0,0 3 0 0,1 3 0 0,-2-1 128 0,2 5 64 0,-3-1 32 16,0 1 0-16,-4 2 0 0,-1-2 224 0,-1 1 32 16,-2-2 16-16,-1 3 0 0,-1 3 48 0,0 1 16 15,0-1 0-15,1-2 0 0,2-1-176 0,2-5-48 0,1-2 0 16,2-5 0-16,0-3-176 0,2-5-32 16,2-2-128-16,0-3 192 0,1-3-192 0,-1-2 0 15,2-3 0-15,-2-6-160 0,2 0 160 0,-2-2 0 0,1-3 128 0,-2 0-128 16,0-3 0-16,-1-2-128 0,0 0 0 0,-1-4 0 15,1-1 128-15,-1-5 0 0,0-1 0 16,-1-2 0-16,2-2 0 0,-1-5 0 0,2-1 0 0,1-2 0 16,0-3 0-16,2 3 144 0,1-1-144 0,1 3 160 15,1 1-160-15,0 7 0 0,-2 2-192 0,2 2 192 16,3-4-224-16,3-1 80 0,2 1 16 0,1 0 0 16,2 3 128-16,-1 3 0 0,-1 2 0 0,1 4 0 15,-1-1 0-15,2 4 0 0,-2 3 0 0,1 3 0 16,0 0 0-16,0 5 0 0,-3 0 0 15,1 5 0-15,0 0 0 0,1 3 0 0,-2 2 0 0,-1 1-128 16,1 1 128-16,0 4 0 0,-1 2 0 0,-1 0 0 16,0 1 0-16,-4-1 176 0,2 5-48 0,-1-3 0 15,-2-2 64-15,1-1 0 0,-1-2 0 0,0-2 0 16,2-2-192-16,-1-3 0 0,0-4 0 0,1 0 128 16,1-1-624-16,0-5-128 0,1 1-16 0,1-4-16 15,3 0-496-15,1-5-112 16,3 1-16-16,0-4-17152 0</inkml:trace>
  <inkml:trace contextRef="#ctx0" brushRef="#br0" timeOffset="2599.03">22757 10769 46991 0,'4'13'2080'0,"-3"-3"432"0,-2-3-2000 0,0-1-512 0,1-1 0 0,1 1 0 0,-1 1 544 0,1 4 16 0,2 6 0 0,-1 5 0 15,5 0-704-15,0 1-144 0,2-3-32 0,1-4 0 0,1-2-496 0,1-4-96 0,4-3-32 0,-1-5-12672 0,2-2-2528 0</inkml:trace>
  <inkml:trace contextRef="#ctx0" brushRef="#br0" timeOffset="2780.49">22916 10320 45151 0,'-4'-2'4016'0,"-1"1"-3216"0,1-2-640 0,3 3-160 0,1 0 768 0,0 0 128 0,-1-2 32 0,-2 1 0 0,2-2-1616 0,1 1-320 0,4 0-64 0,1 0-16 0,2 2-960 0,6-3-192 0,3 3-32 0</inkml:trace>
  <inkml:trace contextRef="#ctx0" brushRef="#br0" timeOffset="3129.25">23303 10851 43311 0,'-1'10'1920'0,"-2"-3"384"0,1-1-1840 0,0-1-464 16,2-3 0-16,2 0 0 0,-1-2 0 0,-1 4-128 0,1 2-16 0,2-2 0 15,-1 2-176-15,1-1-16 0,-1-4-16 0,2-1 0 16,-2-1 352-16,2-4 0 15,0-1 0-15,1-2 0 0,-1-4 0 0,4-3 128 0,-1-1-128 0,3-4 0 16,0-2 304-16,1-3-32 0,3-3 0 0,1-1 0 16,0 1-272-16,1-1 0 0,1 1 0 15,0 2 0-15,1 4 0 0,-2 0 0 0,1-2 0 0,-1 4 0 16,-1 4 160-16,-2 0-32 0,1 4 0 0,-3 2 0 16,0 4 176-16,0 2 16 0,-1 1 16 0,0 6 0 15,1 1-16-15,2 3-16 0,2 5 0 16,1 3 0-16,0 1-304 0,2 4 0 0,2 1 0 0,0 3 0 15,-2 0 0-15,1 2 0 0,1 4 0 0,-1-2 0 0,0 0 0 0,-2-1 0 16,2 1 0-16,-1-3 0 0,1-1 0 16,-2-3 0-16,2 1 0 0,-2-4 0 15,2-2-576-15,-2-3-192 0,2-2-16 0,-1-2-12240 16,2-1-2448-16</inkml:trace>
  <inkml:trace contextRef="#ctx0" brushRef="#br0" timeOffset="3736.92">24776 10706 18431 0,'-3'-6'1632'0,"-1"0"-1312"0,-2 0-320 16,2 2 0-16,2 0 4640 0,0-1 864 0,-1 2 160 0,-3-6 32 0,-2-2-4352 0,-3-6-864 0,0-1-176 0,0 0-48 0,1-1-256 0,0 3 0 0,2 4 0 0,0-1 0 0,1 6 0 0,-2 2 0 0,0 4 0 0,-2 2 0 0,-2 4 0 0,-3 5 0 15,-5 3 0-15,-4 5 160 0,-5 2-32 0,-3 2 0 0,-1 3 0 0,1-3 0 16,1 0-128-16,5-2 0 0,3-2 0 0,6 1 0 16,4-3 0-16,4-4 128 0,5 1-128 0,4-3 128 15,3 0-128-15,2-4 128 0,4-3-128 16,1 0 128-16,4-1-128 0,2-2 0 0,3-2 144 0,3-2-144 16,2-2 192-16,0 0-16 0,3-4-16 15,1-1 0-15,0 0-160 0,-1-2 0 16,0 1 144-16,-2 0-144 0,-1-5 0 0,-2 1-160 0,0-2 16 0,0-2 0 0,-1 2 16 15,0-5 0-15,-2 5 0 0,1-1 0 16,-3 3-256-16,-1 1-64 16,-3 2 0-16,-1 3 0 0,-1 0 256 0,-2 1 64 0,-3 5 0 0,-2-2 0 0,-1 4 448 15,-2 2 80-15,-3 2 32 0,-2 0 0 0,-2 2-176 16,-4 0-48-16,0 2 0 0,-3 2 0 0,-1 0-80 16,-1 1-128-16,1 1 176 0,-1 2-176 0,0-1 304 15,0 4-48-15,0-1-16 0,1 3 0 16,3 3-96-16,1 0-16 0,1 3 0 0,2 0 0 0,3 3-128 0,3 0 0 15,2 1 144-15,1 1-144 0,4-2 128 0,2 3-128 16,3 1 128-16,4 3-128 0,2-2 128 0,3 2-128 16,2 0 160-16,2-3-160 0,2 3 0 0,2-3 0 15,1 3 0-15,1-3 0 0,-2-1 128 0,2 1-128 16,0 1 0-16,0-2 144 0,-6 1-144 0,-2-2 0 16,-4 3 0-16,-2-1 0 0,-4 0 0 15,-2 1 0-15,-3 2 0 0,-2-1 0 0,-4-1 128 0,-1 0-128 16,-4 1 128-16,-3-4-128 0,-1 1 128 0,-1-5-128 15,-2-1 128-15,0-1-128 0,-1 0 192 0,-1-5-64 16,-1 1 0-16,0-2 0 0,0-3 0 0,-2-1 0 0,-1-1 0 0,-3-3 0 16,-2-2-304-16,-1-4-64 0,-5-2-16 0,-2-5 0 31,-2-4-272-31,-3-7-64 0,-1-3-16 0,-3-5-12128 0,1-5-2416 0</inkml:trace>
  <inkml:trace contextRef="#ctx0" brushRef="#br0" timeOffset="4336.64">26386 9370 35935 0,'-7'2'3200'0,"2"-2"-2560"0,2 0-512 0,0 1-128 0,2 2 0 0,-3-1-192 0,-3 4 64 0,-6 2 0 0,-4 4 272 0,-5 3 64 0,0 2 16 0,-2 4 0 0,1 2 416 0,-2 1 64 0,-1 5 32 0,-2 3 0 15,-2 6-272-15,0 6-48 0,-1 4-16 0,-1 2 0 0,2 4 112 0,1 0 32 16,2 3 0-16,3 0 0 0,4 3-128 16,2 0-32-16,5-1 0 0,3-2 0 0,3-6-256 0,3-3-128 15,3-1 0-15,2-9 128 0,2-3-128 16,2 2 0-16,3 1 0 0,6-2 0 0,2 1-192 0,4-6-64 15,5 1 0-15,3-6-16 16,4-1-736-16,4-9-144 0,2-1-16 16,4-1-16720-16</inkml:trace>
  <inkml:trace contextRef="#ctx0" brushRef="#br0" timeOffset="5530.54">17046 12441 41471 0,'-5'1'3680'0,"1"2"-2944"0,3-1-592 0,1 2-144 0,2-3 320 0,0 4 48 0,-1-1 0 0,3 6 0 0,3 6-496 0,4 5-112 0,4 1-16 0,4 4 0 0,0 1 80 0,4-1 16 0,-2 5 0 0,3-2 0 0,2 5 160 0,0 2 0 16,0-1 0-16,-1-3 0 0,-2-1 0 0,0-3 0 15,-2-3 160-15,1 1-160 0,0-1 0 0,-1-3 128 16,-1-6-128-16,0 0 0 0,3 0 0 0,0-1-256 16,-1-5 48-16,-1-4 16 15,-1 0-1168-15,-3-6-240 0</inkml:trace>
  <inkml:trace contextRef="#ctx0" brushRef="#br0" timeOffset="5806.25">18057 12410 50687 0,'-17'4'2240'0,"2"1"464"0,0-1-2160 0,4-1-544 0,5 4 0 0,1-4 0 0,0 3-1024 0,-5 7-320 0,-5 3-64 0,-6 11-16 0,-5 5 848 0,0 13 192 0,1 2 16 0,0 1 16 0,3 1 352 0,-2 0 0 0,3 1 192 0,-1 1-64 0,1 5-128 0,-2-1 128 0,1 4-128 0,-1-1 128 0,-1-1 256 0,-1-1 64 0,1 1 0 16,-2-4 0-16,4-2-256 0,-1-4-64 0,3-2 0 0,-1 5 0 0,-1 4-320 15,1-6-80-15,3-1-16 0,2-6 0 16,2-7-320-16,2-4-64 0,3-4-16 15,3-5 0-15,2-3-480 0,0-2-112 0,2-3 0 0,3-3-16768 16</inkml:trace>
  <inkml:trace contextRef="#ctx0" brushRef="#br0" timeOffset="6176.56">18773 12587 28559 0,'-6'0'1264'0,"1"0"272"0,1-2-1232 0,2 2-304 0,1-2 0 16,2 2 0-16,0 0 416 0,0-2 32 0,2 2 0 0,-1-4 0 0,5 4-912 0,-7 0-176 0,0 0-48 0,28-5 0 0,-14 4 1808 0,-1 2 352 0,3 2 80 0,3-1 16 0,1-2 224 0,3 0 64 0,1 1 0 0,3-1 0 16,5 0-1056-16,1 0-208 0,4-1-32 0,3-1-16 0,0-2-384 15,-6 2-160-15,-7 2 128 0,6-4-128 16,7-2-160-16,9 0-112 0,0-1-32 0,1-1 0 15,-2 0-1328-15,0 2-272 0</inkml:trace>
  <inkml:trace contextRef="#ctx0" brushRef="#br0" timeOffset="6432.9">19059 12862 45151 0,'-12'6'2000'0,"4"-2"416"0,3-4-1936 0,5-3-480 0,3 2 0 0,2 1 0 15,2-3-224-15,5 0-144 0,9-4-16 0,12-1-16 0,7-2-272 0,7 0-48 0,4-2-16 0,0 2 0 0,-3 1-224 0,4 0-64 0,2 2 0 0,3-3-10528 0,-1 4-2112 0</inkml:trace>
  <inkml:trace contextRef="#ctx0" brushRef="#br0" timeOffset="6766.52">21099 11879 42383 0,'-11'12'1872'0,"1"-1"400"0,0 0-1824 0,3-1-448 0,2 0 0 0,1-4 0 0,-1 4 192 0,-2 9-64 0,-7 9-128 0,-2 10 192 0,0 7 64 0,0 2 0 0,5 1 0 0,5-2 0 0,2-2 64 0,4-2 0 0,4 2 16 15,1 0 0-15,2 1-128 0,1-1-16 0,1 3-16 0,-1-5 0 0,-1-1-176 0,-2 0 0 0,0-6-160 16,-2-1 160 0,-2-2-448-16,0-4 16 0,-2-3 0 0,0 0 0 15,-2-3-496-15,1-2-96 0,-1-4-32 0,0 3-17312 0</inkml:trace>
  <inkml:trace contextRef="#ctx0" brushRef="#br0" timeOffset="7598.72">20695 12065 38703 0,'-5'-10'1712'0,"1"4"352"0,2 0-1648 0,1 0-416 0,1 3 0 0,1 1 0 0,1 1 0 16,1-6 0-16,3 1 0 0,1-4 0 0,4 1 288 0,3 0 128 0,2-1 32 0,3 0 0 0,2 1 96 0,2 0 32 0,4 0 0 0,3-1 0 0,2 0-160 0,3-2-32 0,-2 2 0 0,4-3 0 0,3 1-176 0,1 2-32 15,0-2-16-15,-3-1 0 0,0 4-160 0,-3-1 0 16,-2-3 0-16,1 1 0 0,-3-3 0 0,-2 2 0 0,2-4 0 16,-2 5 0-16,0 0 0 0,-2-1 0 0,-2 3 0 0,-3 4 0 15,-1 0 0-15,-2 5 0 0,-3-2 0 16,-1 3 0-16,-3 3 0 0,-2 2 0 0,0 1 0 15,-3 0 0-15,1 3 0 0,-2 1 0 0,0-2 0 0,0 2 0 16,1 0 0-16,-1 0 0 0,-1 2 160 0,0 3-160 16,-2 1 176-16,2 0-176 0,-1 3 160 0,-3 3-160 15,2 0 208-15,-2 3-48 0,0-3-16 16,-1 4 0-16,0 5 64 0,-1 4 16 0,0 1 0 0,-2 1 0 16,1 1 32-16,-2 1 16 0,0-2 0 0,1-1 0 15,-1 1-96-15,0-3-32 0,1 1 0 0,-2 0 0 16,2-6-144-16,1 2 0 0,-1-2 144 0,1-1-144 15,-2-3 0-15,2 1 144 0,-2-4-144 0,0 0 0 0,2-3 224 16,-2-3-64-16,0 0-16 0,1-4 0 0,0-6-16 0,-1 1 0 16,3 3 0-16,0-1 0 0,0 0-128 0,-1-5 0 15,2-2 0-15,0 2 0 0,3-4 0 0,-2 0 0 16,2-2-160-16,-2-2 160 0,3 0-256 0,-2-2 32 16,0 0 16-16,2-7 0 0,1 0 208 0,1-2 0 15,0-4 0-15,2 0 0 0,2-4 0 0,1-1 0 16,3-5 0-16,-1 3 0 0,2-1 0 0,0 1 0 15,2 4 128-15,-1-1-128 0,0 5 0 0,0 4 0 16,-1 2 0-16,0 2 0 0,1 1 0 0,-1 3 0 16,0 0 0-16,0 2 0 0,1 2 0 0,0 1 0 15,1 1 0-15,0 1 0 0,2 1 0 0,-2 2 0 0,-1 5 0 16,0-2 0-16,0 8 0 0,-1-1 0 16,0 7-128-16,-1 1 128 0,-1 1 0 0,0 5 0 0,-1 1 0 15,-1 0 0-15,-1-1 224 0,0-1 32 0,-1-2 16 16,-1 1 0-16,1-1 32 0,-2 1 0 0,2-2 0 15,-2-1 0-15,1-1-304 0,-1-6 0 0,2 3 128 0,-2-7-128 16,1-1-192-16,0-2-80 0,1-3-32 0,1-2 0 31,-1-2-624-31,2-1-128 0,0-2-32 0,1-3-19584 0</inkml:trace>
  <inkml:trace contextRef="#ctx0" brushRef="#br0" timeOffset="7819.59">22916 12713 48831 0,'-6'10'4352'0,"-1"-4"-3488"0,1-3-688 0,4 1-176 0,2-1 336 16,-1 1 48-16,-2 7 0 0,-2 5 0 0,0 4-1952 0,1 5-384 0,3-1-80 0,1-4-16 0,4 0 1296 0,0-3 256 0,2-1 48 0,1 0 16 0,1-6-1488 0,-1-1-320 0,-1-3-48 0,-1-2-13760 0</inkml:trace>
  <inkml:trace contextRef="#ctx0" brushRef="#br0" timeOffset="8024.01">22900 12167 42383 0,'-3'-4'1872'0,"0"2"400"0,-1-5-1824 0,1 4-448 0,2-2 0 0,1 3 0 0,0 0 128 0,1-2-128 0,1-2 0 0,-1-4 144 0,3 4-1040 0,0-3-224 0,3 3-32 0,-1 2-16 0,0 1-480 0,0 3-80 0,0 3-32 0,1 0 0 0</inkml:trace>
  <inkml:trace contextRef="#ctx0" brushRef="#br0" timeOffset="8464.93">23370 12619 40543 0,'-7'13'1792'0,"2"-5"384"16,2 0-1744-16,0-2-432 0,2 0 0 0,1 0 0 0,-1 0 176 0,0 4-48 0,-1 5-128 0,1 5 192 0,0 5-192 0,0-3-192 0,1-2 48 0,1-4 0 0,-1-1 144 0,1-3 0 0,0-2 0 0,-1-4-128 0,2-2 128 0,-4-2 0 0,1-2 0 0,0 0 128 16,0 0 144-16,-2-2 48 0,-1-2 0 0,1-2 0 0,0-4 176 0,1-2 32 0,1-3 16 0,-1-1 0 15,4-4-160-15,0-2-48 0,3-1 0 0,4-5 0 31,3-5-208-31,2-3-128 0,4 1 128 0,3-3-128 0,1 3-128 0,3 2-112 16,0 4-16-16,0 6 0 0,-1 4-64 0,0 3 0 0,-1 6-16 16,-2 4 0-16,-1 1 336 0,-1 5 160 0,-2 0-16 15,0 3 0-15,-1 0 272 0,2 2 48 0,0 2 16 16,0 0 0-16,0 3-208 0,-1 2-32 0,-1 3-16 0,-1 2 0 16,3 4-16-16,-4 4 0 0,3 5 0 0,-3 1 0 15,1 0-48-15,-1 1-16 0,-1 2 0 0,1-1 0 16,0-5-144-16,0 3 0 0,3-1 0 0,1-3 0 15,-1-5-320-15,3-2-160 0,1-5-32 16,1 1 0-16,3-4-576 16,2-2-128-16,3-4-32 0,2-2-17696 0</inkml:trace>
  <inkml:trace contextRef="#ctx0" brushRef="#br0" timeOffset="9030.48">25060 12585 40543 0,'-1'-7'3600'0,"-2"0"-2880"0,0-2-576 0,-1 2-144 0,0 1 832 0,0 0 144 0,-2-9 32 0,-4-5 0 0,-2-2-1728 0,-4-5-352 0,-3 4-64 0,0 6-16 0,-1 5 416 0,-2 5 80 0,-1 5 16 0,-1 6 0 15,-2 7-112-15,-3 5-16 0,-1 2 0 0,0 2 0 0,-1 2 1088 0,1 3 192 16,0-3 64-16,1 2 0 0,3-3 448 0,0 1 80 0,2-2 32 0,2-1 0 15,3-1-736-15,2-6-144 0,2 1-16 16,4-3-16-16,1-4-224 0,4 0 0 0,2 0 0 16,4 0 0-1,2 1-656-15,4-4-128 0,2-3-32 0,3 0 0 0,3-2-256 16,2 1-48-16,4-4-16 0,1 1 0 0,0-2 656 0,1-2 128 0,2 0 32 0,-1-1 0 16,1-2 1136-16,-1-1 224 0,-1-3 48 0,1 1 16 15,-1-3-160-15,-1 0-48 0,-1 0 0 0,0-4 0 16,-2 2-512-16,2-4-96 0,1-1-32 0,0-1 0 15,-1 3-256-15,-2 2 128 0,2 4-128 0,-4 1 0 16,-2 8 192-16,-1-2-192 0,0 5 192 0,-1 2-192 0,-1-1 256 16,-2 6-64-16,0-3-16 0,-3 3 0 15,0 4 64-15,-2 1 16 0,-1 5 0 0,-1 3 0 0,-2 2-48 16,-3 4 0-16,1 7 0 0,-5 3 0 0,2 3 80 0,-1 3 16 16,0 3 0-16,0 0 0 0,2-1 16 15,2-1 16-15,2-1 0 0,1-3 0 0,0-1-64 16,3 1-16-16,2 1 0 0,0 3 0 0,0 0-256 0,2-1 0 15,-3-3 128-15,0-1-128 0,-2-1 128 16,0-3-128-16,-2 3 192 0,-2-1-192 0,-2 1 224 0,0 2-64 16,-3-3-16-16,-3 3 0 0,-3-1 176 0,-3 1 48 15,-3-1 0-15,-4 5 0 0,-3-1-64 0,-3-3-16 16,-3-1 0-16,0-2 0 0,-1-3-288 0,0-4 128 16,0 1-128-16,1-8 0 0,1-4 0 0,2-6 0 15,0-4 0-15,3-5-144 16,0-8-832-16,-1-9-176 0,0-6-16 0,-1-10-20352 0</inkml:trace>
  <inkml:trace contextRef="#ctx0" brushRef="#br0" timeOffset="9569.44">26449 11320 43311 0,'-8'-3'1920'0,"2"2"384"0,1-2-1840 0,0 3-464 0,3 0 0 0,0 0 0 0,0 3-368 0,-3-2-160 0,-2 4-48 0,-5 1 0 0,-2 4 176 0,-2 3 16 0,-2 0 16 0,1 3 0 0,1 5 368 0,-3 2 0 16,2 2 0-16,-3 4 0 0,2 2 0 0,-3 1 0 0,0 3 0 0,-2 3 0 0,0 0 416 0,-3 3 0 15,-1 2 0-15,-1-2 0 0,0 1-16 0,0 0 0 0,0 2 0 16,1 3 0-16,1-5-128 0,3 2-16 0,0-1-16 0,2 2 0 16,4-4 0-16,2 0 0 15,3-1 0-15,3-1 0 0,4-5-48 0,3 2 0 0,3-2 0 0,3-5 0 16,3-2-64-16,2-1-128 0,2-3 176 0,3-1-176 16,2 3 0-16,2-3-144 0,4 0-16 0,1 0 0 15,-1-3-48-15,3 0-16 0,-1-2 0 16,2-1 0-16,-1-1 32 0,1-3 0 0,0 0 0 0,0 1 0 15,0-2-448-15,-2 0-96 16,0-1-16-16,0-3-17936 0</inkml:trace>
  <inkml:trace contextRef="#ctx0" brushRef="#br0" timeOffset="12383.94">26742 9821 38703 0,'-8'0'3440'0,"3"-3"-2752"16,4 3-560-16,1 0-128 0,3 0 256 0,-2 0 32 0,-1 0 0 0,0 0 0 0,0 0-32 0,3 3 0 0,4-2 0 0,-7-1 0 0,16 11-96 0,-5-1-32 0,1 4 0 0,-1 3 0 0,0 5 96 0,1 4 16 0,-2 3 0 0,-2 2 0 0,-2 4-48 0,-1 3 0 0,-1-3 0 0,-3 3 0 0,-1-3-192 0,-2 0 0 15,-1-2 0-15,0-3 0 0,0-3-192 0,1-1-64 16,0-6-32-16,1-1 0 16,0-1-352-16,0 1-80 0,2-6-16 0,-2 2-17040 0</inkml:trace>
  <inkml:trace contextRef="#ctx0" brushRef="#br0" timeOffset="12907.61">27334 9407 38703 0,'-10'1'1712'0,"3"-1"352"0,0 0-1648 0,4 0-416 0,2 0 0 0,1 0 0 0,0 0 144 0,-2 0-144 0,1 0 160 0,-1 0-160 0,0 0 512 0,4 2 16 0,0 1 0 0,2 1 0 0,-4-4-384 0,16 18-144 0,-5-4 0 0,5 4 144 0,4 4 16 0,2 3 0 0,5 5 0 0,4 3 0 0,4 2 128 0,-1 1 32 15,5 2 0-15,0 3 0 0,2-3-320 0,0-1 128 16,1 2-128-16,-2-2 0 0,-5-3 192 0,0 1-64 16,-3 0 0-16,0 3-128 0,-2 3 128 0,-2 1-128 15,-3 1 0-15,-3 2 0 0,-3-1 256 0,-4 3-48 0,-3-2-16 16,-4 2 0-16,-3 1-48 0,-7 3-16 0,-1 5 0 16,-6-1 0-16,-2-2-400 0,-4 0-96 0,-5-2-16 15,-2-3 0 1,-3-1-96-16,-2 0-32 0,-1-5 0 0,-5-2-18192 0</inkml:trace>
  <inkml:trace contextRef="#ctx0" brushRef="#br0" timeOffset="13588.58">26867 11759 14735 0,'-4'1'1312'0,"1"-1"-1056"0,1-1-256 0,1 1 0 0,1-3 4272 0,1-1 784 0,1 2 176 0,2-2 16 0,3-4-4288 0,3-2-960 0,4-6 0 0,5 0 0 0,0-3 0 0,2 3 0 0,2-3 0 0,1 3 0 0,1 1 672 0,0 4 48 0,1-1 16 0,-2 6 0 16,0 0 96-16,-2 6 0 0,1 2 16 0,-5 3 0 0,-1 6-336 0,-1 3-64 0,-3 4 0 0,-3 2-16 0,-2 2-304 0,0 6-128 0,-2-2 128 0,-2 2-128 15,-1 0 0-15,-1 0 0 0,0-1 0 0,-2 0 0 0,-2-1 0 16,-3 1 0-16,0-1 0 0,-4 0 0 15,-1 1 0-15,-2-4 0 0,-1 0 0 0,-3 2 0 16,-2-3 0-16,-2 3 0 0,-3 0-128 0,-2-2 128 0,0-1-192 16,-2 1 16-16,-2-2 16 0,1-2 0 15,-2 0-176-15,2-1-48 0,2-1 0 0,0-5 0 16,4 0-64-16,1-2 0 0,3-4-16 0,4 1 0 0,2-4 896 0,4 0 176 16,3-2 32-16,2 1 16 15,3-2-256-15,4 3-48 0,2-2-16 0,4 2 0 0,2-1-336 16,5 2-192-16,1 0 32 0,3-2 0 0,5 2 160 15,3-1 176-15,1 2-48 0,3 2 0 0,0-4-128 0,-1 1 0 16,1-2 0-16,1 2 0 16,-2-1-544-16,-2-3-144 0,-2 0-16 0,2-3-16576 15</inkml:trace>
  <inkml:trace contextRef="#ctx0" brushRef="#br0" timeOffset="14109.94">27518 11206 22111 0,'4'-4'1968'0,"-2"2"-1584"0,1-1-384 0,-1 2 0 0,0 1 2368 0,0 0 384 0,1 0 64 0,0 0 32 0,3 0-1728 0,2 0-352 0,3 1-64 0,0 4 0 0,0-1 320 0,2 2 80 0,-1 0 16 0,2 4 0 0,-2 2-352 0,0 1-80 16,3 3-16-16,2 2 0 0,2 2-128 0,2 5-32 16,3 3 0-16,0 1 0 0,3 3-64 0,2 3-32 15,1-1 0-15,3 2 0 0,2 5-32 0,2 2 0 0,2-1 0 16,1 2 0-16,-1-2-96 0,0 1-32 16,-1 1 0-16,-2 3 0 0,-4 4-128 0,-5-3-128 0,-4 5 192 15,-7-2-192-15,-5 0 320 0,-5 0-64 16,-4-4 0-16,-4-3 0 0,-3-1-128 0,-5 2-128 0,-2-1 192 0,-2-3-192 15,-2-1 0-15,-3-1 0 0,0 0 0 16,-5-1-192-16,-1-1 192 0,-2-2-144 0,-1-6 144 0,-3-1-128 16,0-5-128-16,-1-2-32 0,-2-5 0 0,0-2 0 15,-2-2-320 1,-2-3-64-16,-3-3-16 0,-2-5-19488 0</inkml:trace>
  <inkml:trace contextRef="#ctx0" brushRef="#br0" timeOffset="16830.84">18321 15018 26719 0,'0'-3'2368'0,"0"0"-1888"0,0-1-480 15,1 4 0-15,0-2 1216 0,0 2 160 0,1-4 32 0,1-1 0 0,2 0-1056 0,0-1-208 0,1 0-144 0,-1 1 192 0,0 1-192 0,-2 3 0 0,-1 1-192 0,-2 4 192 0,-2-1 0 0,-2 1 0 0,-1 1 0 0,-1 3 192 0,-3 1 800 0,-3 6 160 0,-5 4 48 0,-7 7 0 0,-3 2 16 0,-5 3 16 16,-4 1 0-16,-2 5 0 0,-3-1-624 0,-1-1-128 16,-2 0-32-16,1-5 0 0,2 3-80 0,3-5-32 15,0 2 0-15,-1 3 0 0,1 2-48 0,0-1-16 16,1 1 0-16,1 1 0 0,-1-2-272 15,1-3 0-15,2-2 128 0,4-3-128 0,0-4 0 0,3-3-224 16,2-3 32-16,3-4 16 0,3-6-784 0,3-2-144 0,2-2-48 16,3-4-17328-16</inkml:trace>
  <inkml:trace contextRef="#ctx0" brushRef="#br0" timeOffset="17129.93">17417 15136 42383 0,'1'-14'1872'0,"-2"3"400"0,1 1-1824 0,0 4-448 0,1 2 0 0,0 4 0 0,2-3 384 0,-1-1 0 0,3-1-16 0,4 1 0 0,2 0-496 0,3 6-112 0,0 6-16 0,4 5 0 0,2 3 256 0,2 6 0 0,0 3 0 0,2 4 0 0,0 2 0 0,2 0-192 0,0 3 192 0,0-1-192 0,0-1 192 15,-2 0 160-15,-2-1-32 0,1-2 0 0,0-1 240 0,-1 1 32 16,1 3 16-16,0-1 0 0,-2-3-176 0,-2 1-48 16,2 0 0-16,-2 0 0 0,0-2-64 0,-2-5 0 0,-1 0-128 0,-1-3 192 15,0 0-192-15,-2-6 0 0,1 1 0 0,-1-3 0 32,1-4-544-32,0-1-96 0,0-1-32 0,1-1-18848 0</inkml:trace>
  <inkml:trace contextRef="#ctx0" brushRef="#br0" timeOffset="17711.08">19050 15259 40543 0,'-6'-1'3600'0,"1"-1"-2880"0,4-1-576 0,1 2-144 0,1 1 160 0,0 0 0 0,2-2 0 0,1-2 0 0,3 0-1536 0,5-1-304 0,7 1-64 0,2 2-16 0,5 1 1760 0,2 1 240 0,3 0 96 0,3 1 32 0,0 1 528 0,2 1 128 0,4 1 0 0,-2-2 16 16,-1 4-400-16,-1-2-96 0,0 0-16 0,-4 2 0 0,-1 0-400 0,-3-2-128 15,1 1 0-15,-4-2 0 0,-1 1 0 0,1-4-352 16,0 3 48-16,-2-6 16 16,2 3-1296-16,-2-4-256 0,1 1-48 0,-1-2-14368 15</inkml:trace>
  <inkml:trace contextRef="#ctx0" brushRef="#br0" timeOffset="18140.68">18985 15656 43311 0,'-4'-5'1920'0,"2"2"384"0,-1-3-1840 0,3 2-464 0,0 0 0 0,3 2 0 0,-1-1-288 0,3-1-160 0,4-5-16 0,3-1-16 0,5-3 224 15,6 1 64-15,4 0 0 0,1-1 0 0,4 3 192 0,3 0 0 0,2 2 0 0,1 0 0 0,0 2 0 0,0 0 0 0,4 0 0 0,0 0 0 0,0 2 0 0,-1 1 0 0,1 1 0 0,-4 1 0 0,1 1-144 0,-6 0 16 0,-3 0 0 0,-1 0 0 32,2 0-1216-32,0 0-224 0,0 0-48 0,0 0-14720 0</inkml:trace>
  <inkml:trace contextRef="#ctx0" brushRef="#br0" timeOffset="18663.32">20634 15293 17503 0,'2'-3'1552'0,"-2"0"-1232"0,1-2-320 0,0 3 0 0,2-1 4432 0,-1 0 832 0,3 1 176 0,4-2 16 0,5-2-4224 0,9-4-848 0,5 0-160 0,6 1-32 0,1 1-624 0,4 0-112 0,3 5-32 0,-1-4 0 0,1 3 912 0,0 0 176 16,-3 0 48-16,0-2 0 0,-4 3 144 0,0 2 48 0,-2-1 0 0,-2-2 0 0,-1 4-512 0,-3 0-112 0,0 0 0 0,-1 0-128 31,2 0-384-31,-1-2-192 0,1 2-48 0,1 0-11120 0,-2-3-2224 0</inkml:trace>
  <inkml:trace contextRef="#ctx0" brushRef="#br0" timeOffset="18963.43">20654 15518 41471 0,'-4'0'1840'0,"1"0"368"0,-1 0-1760 0,2 0-448 0,2-3 0 0,2 3 0 0,2-1 0 0,2-1 0 0,5-1 0 0,6 0 0 0,8-1-640 0,6-2-144 0,4-1-48 0,4 4 0 0,2-3 1024 0,2-1 208 0,2 4 48 0,-4-2 0 0,-2 1-448 0,-1 2 0 15,0 0 0-15,-3 0 0 0,-1 2 0 0,-2-3 128 16,-4 2-128-16,0 1 0 16,-5-2-688-16,1-1-208 0,-2 2-64 0,0-2-10352 15,2 2-2064-15</inkml:trace>
  <inkml:trace contextRef="#ctx0" brushRef="#br0" timeOffset="19763.5">22592 15038 42383 0,'-3'3'3776'0,"3"-1"-3024"0,2-1-608 0,-1 2-144 0,1 0 0 0,1 2 0 0,2 5 0 0,1 4 0 0,5 4-160 0,3 5 160 0,2 1-208 0,1-1 80 0,3 5 320 0,0-3 80 0,3-2 16 0,-1 2 0 0,2-3-32 0,-1 1-16 0,2 1 0 0,0-1 0 0,-1 1-112 0,-1-1 0 16,-2-1-128-16,-3 0 192 0,1 0-352 0,-3-3-80 15,-2 1-16-15,-2-2 0 16,-1-2-384-16,-1-1-96 0,-1-1-16 0,-2-2 0 16,-2-2-1632-16,1-1-336 0,0-2-64 0,0-1-12448 0</inkml:trace>
  <inkml:trace contextRef="#ctx0" brushRef="#br0" timeOffset="20098.93">23470 14980 43311 0,'-3'0'3840'0,"1"-3"-3072"0,-1 3-608 0,1 3-160 0,1-3 0 0,-1 4-192 0,-1-2 32 0,-4 6 16 0,0 4-720 0,-4 3-144 0,-1 8-16 0,-5 2-16 0,0 6 48 0,-3 1 16 16,-3 4 0-16,-4 3 0 0,-2 6 688 0,-3-3 144 0,-1 1 144 0,-2 2-208 0,-2 2 848 0,-4-1 192 0,-1 6 16 0,-4-2 16 0,2 2 80 0,1-2 16 15,-2-2 0-15,4-1 0 0,2-3-320 16,3 3-48-16,1 0-16 0,4-2 0 0,4 2-256 15,1-3-48-15,1 5-16 0,2-5 0 0,3-1-256 16,0-4 0-16,3-1-176 0,2-1 176 16,2-2-864-16,0-3-64 0,5 0-16 0,0-3 0 0</inkml:trace>
  <inkml:trace contextRef="#ctx0" brushRef="#br0" timeOffset="22085.17">13959 15266 41471 0,'-2'-2'3680'0,"1"0"-2944"0,-1-2-592 0,2 4-144 0,0 0 432 0,2 0 48 0,-2-2 16 0,0-1 0 0,2 2-496 0,-1 1-336 0,1 4 48 0,-2-4 16 0,0 0 272 0,6 24 0 0,-5-11 0 0,-1 3 0 0,0 4-176 0,0 4 32 16,-2 2 0-16,-1 5 0 0,-1 4 144 0,1 0 0 0,-2 5 0 0,-1-4-128 15,-1-1 128-15,0-4 0 0,0 1-144 16,-2-4 144-16,1-5-384 0,2-5-16 16,0-4 0-16,2-2-17648 0</inkml:trace>
  <inkml:trace contextRef="#ctx0" brushRef="#br0" timeOffset="22336.35">14004 14620 56207 0,'-15'-16'2496'0,"2"4"512"0,0-3-2416 16,4 7-464-16,6 5-128 0,2 0 0 0,-1 0-1344 0,-1-2-272 0,-2-3-64 0,0-2-16 0,2 4-576 0,8-3-112 0,6 8-32 0,4-5 0 0</inkml:trace>
  <inkml:trace contextRef="#ctx0" brushRef="#br0" timeOffset="22680.83">15461 14689 18431 0,'6'-18'1632'0,"-4"-2"-1312"0,-1 1-320 0,1 1 0 0,0 6 5120 0,-1 2 944 15,2-6 192-15,2-10 32 16,1-18-6096-16,1-10-1216 0,3-8-240 0,0 4-48 16,-2 5-2384-16,-5 11-464 0,-1 7-112 0,-5 8-16 15,-1 7 3072-15,-3 4 624 0,-3 6 112 0,-1 2 32 0,-3 4 3440 0,0 1 688 0,-4 6 144 0,-2 1 16 16,-2 5-1440-16,-3 6-288 0,-1 3-64 0,-3 5-16 15,-1 9-1344-15,-1 3-272 0,0 6-48 0,3 4-16 16,1 5-80-16,3 2-16 0,2 5 0 0,1 6 0 16,2 5 80-16,2 0 16 0,1 1 0 0,0 0 0 15,2 1-144-15,3-1-16 0,1 0-16 0,2 4 0 16,0 0-176-16,2-4 0 0,2-8 144 0,2-2-144 16,1-1 128-16,-1-2-128 0,2 1 128 0,0-7-128 15,0-5 0-15,2-4 0 0,-1-7 0 0,0-5 0 16,2-3-256-16,-2-8-64 0,0-2 0 0,0-3-16 15,0-3-400-15,1-4-80 0,-2-5-16 0,0-2-17760 16</inkml:trace>
  <inkml:trace contextRef="#ctx0" brushRef="#br0" timeOffset="22885.02">14695 15111 50687 0,'4'-5'2240'0,"-2"-1"464"0,3 0-2160 0,1 3-544 0,1 0 0 0,0 0 0 16,3-1 128-16,7-2-128 0,14-4 0 0,11-2 0 0,13-4-640 0,5 0-256 0,5 3-32 0,-1 1-16 0,-5 6-144 0,1-3-16 0,-1 5-16 0,0 2 0 15,-2 2-1296-15,-4 2-256 0</inkml:trace>
  <inkml:trace contextRef="#ctx0" brushRef="#br0" timeOffset="23964.35">24756 14935 44223 0,'-5'0'3936'0,"0"0"-3152"0,0 0-624 0,2 0-160 0,3 0 1104 0,-1 4 192 0,-3-1 48 0,0 0 0 0,-3 5-1088 0,4 0-256 0,1-1 0 0,5 2 0 0,1-2-160 0,4-1-96 0,1 1 0 0,1 2-16 15,2-3-272-15,1 0-48 0,-1 2-16 0,-2 3 0 16,0-1-144-16,-3 2-16 0,-2 0-16 0,-1 0 0 16,-2 2-656-16,-3 0-128 0</inkml:trace>
  <inkml:trace contextRef="#ctx0" brushRef="#br0" timeOffset="24206.24">24663 15780 44223 0,'0'-2'3936'16,"-1"-2"-3152"-16,0-2-624 0,1-1-160 0,1 4 1152 0,1-1 192 0,3 2 32 0,0-5 16 0,5-5-2720 0,4-4-528 0,2 0-128 0,5-3-7056 0,-3 0-1424 0,-3 0-288 0</inkml:trace>
  <inkml:trace contextRef="#ctx0" brushRef="#br0" timeOffset="25835.8">18636 17216 28559 0,'3'2'2544'0,"-3"-2"-2032"0,0-2-512 0,1 2 0 0,-1 0 2512 0,1 0 416 0,0 0 80 0,3 0 0 31,2-3-5536-31,3 2-1120 0,2-1-208 0,1 0-48 16,-1 0-1024-16,-1-2-192 0,-2 4-32 0,-2-2-16 16,-2 2 2848-16,-3 0 560 0,-1 2 112 0,-1-2 32 0,-3 0 2832 0,0 0 560 0,-2 0 112 0,1 1 32 15,-1 2 1328-15,6-3 272 0,0 0 48 0,0 0 16 16,-24 6-320-16,19-6-64 0,2 1-16 0,-1 2 0 16,0-3-1264-16,2 0-240 0,1 0-48 0,-2 2-16 15,2-2-848-15,-2 0-192 0,2 0-16 0,0 0-16 16,1 1-384-16,-1-1-160 0,1 0 128 0,-2 0-128 15,1-1 0-15,0 1 128 0,1 0-128 0,0 0 0 0,0 0 128 0,0 0-128 16,0 0 128-16,0 0-128 16,0 0 224-16,0 0-32 0,0 0-16 0,0 0 0 15,-6 19-32-15,6-12 0 0,0 3 0 0,1 2 0 16,0 1-144-16,2 3 160 0,-1 2-160 0,2 2 160 0,0 2-160 0,-1 6 0 16,1 1 0-16,0 2 128 0,-2 4-128 15,0 2 0-15,0 5 0 0,-3 1 0 0,1 8 0 16,-3 0 0-16,0 3 0 0,-2 1 0 0,-2-2 0 15,1 0 0-15,-1-2 0 0,-1-1 0 0,1-1-160 0,1-6 160 16,1-5 0-16,0-6-144 0,2-5 144 0,1-7 0 16,1-4 0-16,-1-3 0 0,1-7 0 0,1-4 0 15,0-2 128-15,1-2-128 0,-1-1-192 0,3-4-96 16,-2-5-32-16,0-4 0 16,1-3-480-16,-1-6-96 0,1 2-32 0,0-8 0 15,-1 0 352-15,0-4 64 0,0-4 0 0,1-2 16 0,-2-2 496 0,-3 1 0 16,1-3 0-16,-1-1 0 0,1 2 0 0,-2-2 160 0,3-1-160 15,-1-4 192-15,2 4 224 0,2-2 48 16,1 1 16-16,2-1 0 0,3 2 80 0,0 3 16 0,4 1 0 0,1 1 0 16,1 5-304-16,2 1-48 0,0 5-16 0,1 2 0 15,1 1-208-15,0-1-128 0,2 3 128 0,1-1-208 16,2 4 208-16,2 1 0 0,2-2 0 0,1 7 0 16,-2 2 0-16,-1 5 0 0,3 0 0 0,0 5 0 15,2 1 0-15,-2 7 0 0,-1 1 0 0,-2 4 0 16,0 6 0-16,-4 2 0 0,0 2 0 0,-1 4 0 15,-2 0-144-15,0 4 144 0,-2 2-128 0,-1 1 128 16,-1 2 0-16,0 1 0 0,-2-4 0 0,-2 1 0 16,-2-1 0-16,-2-3 224 0,-2 1-32 0,-3-4 0 15,-2-2 0-15,-2-2-16 0,-3 1 0 0,-2-6 0 0,0 2 16 16,-3-2 16-16,-2-3 0 0,-2-2 0 0,-1-2-80 0,-1-1-128 16,-3 0 176-16,-2-1-176 0,-1-2 0 0,-2-2 0 15,-2-2 0-15,-1 0 0 0,2 0-144 0,-4-4 16 16,-5 0 0-16,-1-4 0 0,0 1 128 0,2-1-208 15,0-2 80-15,2 0 128 16,4-1-624-16,3 0 0 0,3-3 0 0,3 0 0 16,4-3-1248-16,5 3-256 0</inkml:trace>
  <inkml:trace contextRef="#ctx0" brushRef="#br0" timeOffset="26398.86">20215 17151 35935 0,'1'-8'3200'0,"-1"-1"-2560"0,-1 2-512 0,-1 1-128 0,0-1 384 0,0-3 64 0,-1-6 16 15,-1-12 0-15,-3-7-4336 0,-3-2-864 0,1 3-192 0,-5 4-16 0,-1 5 2624 0,-2 7 528 0,-2 5 96 0,-2 7 32 0,-2 5 1920 0,-3 7 400 0,-1 1 80 0,-3 8 16 16,-2 5 2400-16,0 6 496 0,1 5 80 0,-1 1 32 0,2 5-1136 16,4 0-240-16,2-1-32 0,5-1-16 0,3-4-1312 0,3-2-256 15,5 0-48-15,3-2-16 0,2-5-496 0,4-2-208 16,3-5 176-16,2-2-176 0,4 2 0 16,0-7 0-16,1 0 0 0,3-4 0 15,3 0-240-15,4-2 16 0,1 1 0 0,2-6 0 0,2 1 224 16,0 1-176-16,1-2 176 0,0-1-160 15,0 2 160-15,-2-1 192 0,1 2-32 0,-2-1-16 0,-2-2-16 0,0 0-128 16,-2 2 192-16,0-4-64 0,-3-1-128 16,-1 0 160-16,0-2-160 0,-2-3 160 0,-1 2-160 0,-2-2 0 15,1-1 144-15,-3-3-144 0,-1-2 144 0,-1 2-144 16,-2 0 192-16,0 3-192 0,-2 0 224 0,-1 0-64 16,-2 5-16-16,0 1 0 0,-1 4-16 0,-3 3 0 15,0 0 0-15,0 0 0 0,-1 2 128 0,-2-2 32 16,2 4 0-16,-1 2 0 0,0-2-32 0,1 2 0 15,-1 3 0-15,-1 1 0 0,0 2-32 16,0 2-16-16,1 2 0 0,1 2 0 0,0-2-32 0,0 3-16 0,2-1 0 16,1 1 0-16,1 1-160 0,1 2 0 0,2 3 0 15,-1-2 0-15,3 4 0 0,1-2 0 0,-1 1 0 0,0-1 0 16,0-3 0-16,3-2-272 0,-1 1 64 16,1-5 16-16,3-2-256 15,1-2-64-15,2 0 0 0,0-6 0 16,3-2-640-16,3-6-128 0,2-3-16 0,4-6-16688 0</inkml:trace>
  <inkml:trace contextRef="#ctx0" brushRef="#br0" timeOffset="26872.71">21258 16820 46991 0,'0'0'2080'0,"-4"-2"432"0,0 0-2000 0,0 2-512 0,1 0 0 15,0 0 0-15,0 2-416 0,-4 0-176 0,-3-1-48 0,-3 4 0 0,-2 1-784 0,-2 1-176 0,-2 0-16 0,-1 2-16 0,1 1 576 0,-4-2 112 0,0 0 32 0,-3 2 0 0,1 2 1168 0,-1 0 256 0,-1 1 32 0,1 3 16 0,-1-1 304 0,2-2 64 0,4 2 16 0,0-1 0 0,4-1-384 0,1-2-80 16,5 2-16-16,-1-7 0 0,5 4-160 0,2-7-48 15,4 4 0-15,1-5 0 0,2-2-256 0,3 0-272 16,5-2 48-16,1-1 16 16,2 2-256-16,4-4-48 0,5 1-16 0,3 1 0 0,2-1 224 0,0 1 48 15,-1 3 16-15,-2 0 0 0,-2 3 240 0,-2 1 160 0,0 2-32 16,-3 1 0-16,-1 2 192 0,-2-2 16 0,-1 4 16 16,-3-1 0-16,-1 3-32 0,-3 0-16 0,-1 2 0 0,-3-1 0 15,0 2 0-15,-4-1 0 0,0 1 0 0,-3 2 0 16,-1-2-128-16,-3 0-32 0,0-1 0 0,-2-1 0 15,0-2-16-15,-1 1 0 0,-2-1 0 16,-1-2 0-16,2 0 48 0,-2-2 0 0,1-1 0 0,-1 0 0 16,1-1-176-16,-1-2 0 0,-1 1 0 0,0-2 0 0,0-3-240 15,-1 0-80-15,1 0 0 0,-1 0-16 16,2-3-352-16,2 0-64 16,0-3-16-16,2-4-11904 0,4 0-2400 0</inkml:trace>
  <inkml:trace contextRef="#ctx0" brushRef="#br0" timeOffset="27387.44">22238 16918 36863 0,'1'-5'1632'0,"-1"-1"336"0,-1 1-1584 0,0 0-384 0,1 3 0 0,-1 2 0 0,-2-2-1024 0,-1 0-272 0,-3-2-64 0,-4 0-16 0,-4-1 352 0,-3 4 80 0,-3 1 16 0,-3 1 0 0,-3 2 1744 0,-3 3 336 0,-2 0 80 0,-1 0 16 0,-3 0 432 0,0 1 96 0,1 0 16 0,1 2 0 16,1-3-896-16,3 1-192 15,4 2-16-15,3-3-16 0,6-2-304 0,3 2-64 0,3-4-16 0,4 2 0 16,2-1-96-16,4 0 0 0,-1 0-16 0,4 0 0 15,-1 4-176-15,3-4-176 0,1 4 48 0,2-1 0 16,2 0-64-16,1 1-16 0,2 2 0 0,2 0 0 16,0-2 208-16,4 3 0 0,0 1 0 0,2-1 0 15,1 2 0-15,1-2 0 0,3 0 0 0,0 3 0 0,-1-1 0 16,1 0 0-16,2 1 0 0,-1 3 0 0,-1-3 0 0,1 3 0 16,0 3 0-16,-1-1 0 0,0 5 0 0,-3 1 0 15,0 2 0-15,-1-1 0 0,-1 4 0 0,-4-1 0 16,0 0 0-16,-2-2 0 15,-3-1 256-15,-1 1-16 0,-3 3 0 16,-2-3 0-16,-3-2 16 0,-2 1 16 0,-2-3 0 0,-3 1 0 0,-1-5-16 0,-2 1 0 16,-1-3 0-16,-4-3 0 0,0 0-64 15,-6-1-32-15,-1-6 0 0,-4 0 0 0,-4 1-160 0,-8-6 0 16,-6 1-160-16,-10-2 160 16,-8 0-816-16,-18-3-64 15</inkml:trace>
  <inkml:trace contextRef="#ctx0" brushRef="#br0" timeOffset="32041.43">6466 11440 43311 0,'-7'-13'3840'0,"-1"3"-3072"0,3 5-608 0,1 7-160 0,3-2-128 0,-4-2-64 0,-3-3-16 0,-8-6 0 0,-7-1 208 0,-4 1 0 0,-4-2 0 0,-3 4 160 0,-6 0-320 0,-1 3-64 0,0-2-16 0,-2 0 0 0,-1-1-160 0,-2-2-48 0,-1 2 0 16,-4-6 0-16,-1 4-320 0,-6-4-64 0,-1 3 0 15,-6-2-16-15,0 2 272 0,-3 0 48 0,0 2 16 0,-8 0 0 16,-5 1 816-16,-9-1 160 0,-7 0 48 0,-1 2 0 0,8 2 384 16,-9 2 64-16,-10-2 32 0,-1 3 0 15,2 3-544-15,-4 3-96 0,1 0-32 0,-2 6 0 0,1 1-64 0,1 2-32 16,2 4 0-16,0 3 0 0,0 1-224 0,4 2 0 16,2 3 0-16,2-1 0 0,2 0 0 0,-2 3 0 15,1 5 0-15,4-3 0 0,11-4 0 0,-8 7 0 16,-7 6 0-16,0 5 0 0,0-1 0 0,1 2 0 15,1 0 0-15,2 1 0 0,5-1 0 0,6-1 0 16,5-4 0-16,4-1 0 0,3-1 0 0,3 8 0 16,3-1 0-16,8 1 0 0,7-1 0 0,7-3 0 15,7-3 0-15,8 0 0 0,7 0 0 0,5-4 176 16,6 1 0-16,6 0 0 0,3 3-48 0,6-3 0 16,2 1 0-16,5 4 0 0,7 7 0 0,7 2 0 0,5 0 0 15,6-2 0-15,3 1-128 0,5-4 0 16,4-6 144-16,7-4-144 0,6-5 128 0,5 3-128 15,3 3 128-15,8 3-128 0,8 3 0 0,3 0 0 0,-4-7-160 0,13 1 160 16,14 1 0-16,6 1-128 16,7-5 128-16,8 0 0 0,10-1 0 0,7-5-160 0,8 1 160 0,10-1-128 15,1 5 128-15,13-2 0 16,12-3 128-16,0-2-128 0,-13 0 0 0,13 3 0 0,10-1 0 0,-1-1 128 16,-10-3-128-16,8 3 144 0,10-3-144 0,-2 0 160 15,-3-3 16-15,-1-3 0 0,2 0 0 0,6-6 0 16,5-2-48-16,-1 0 0 0,1-6 0 0,-1-5 0 15,0-4-128-15,-4-5 0 0,-4-4 0 0,-4-6 0 0,-2-3 0 16,-6-7 0-16,-6-3 0 0,-11-4 0 16,-10-1-288-16,12-11 16 0,6-1 0 0,-8-2 0 0,-9 0 272 0,-12-2-128 15,-11 2 128-15,-10 0 0 16,-14 2 0-16,-8-3 0 0,-8-2 0 0,-11-1 0 0,-6-2 0 16,-10 0 0-16,-8 4 0 0,-14-1 0 0,-10 3 0 15,-13 0 144-15,-8-3-144 0,-11 1 128 0,-9 2-128 16,-10-1-192-16,-10 0 32 0,-8 0 16 0,-10 1-48 15,-11-2 0-15,-2 8 0 0,-17-5 0 0,-17-2 192 16,-15-2-160-16,-9 8 160 0,-11 3-160 0,-9 0 160 0,-10 4-128 16,-8 4 128-16,-11 1-128 0,-3 2 256 0,-9 3 48 15,-8 4 16-15,-18-1 0 0,-14 1 32 0,-12 6 16 16,-8 2 0-16,-12 2 0 0,-7 7-48 0,-5 0 0 16,-5 7 0-16,1 4 0 0,4 3-64 0,-18 3-128 15,-12 5 176-15,2 7-176 0,16 1 0 0,-13 6 0 16,-9 10 0-16,1 3-13536 0,3 4-2624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88" units="cm"/>
          <inkml:channel name="Y" type="integer" max="1825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9218" units="1/cm"/>
          <inkml:channelProperty channel="Y" name="resolution" value="1000.4383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1-09T20:17:48.097"/>
    </inkml:context>
    <inkml:brush xml:id="br0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7971 9454 24879 0,'-16'-5'2208'0,"0"1"-1760"0,0 4-448 0,2 0 0 0,4 0 768 0,3 2 80 0,-4 2 16 0,-10-1 0 0,-12 2-608 0,-7 3-112 0,-2-2-16 0,3 2 0 0,6 0-6400 0,4-1-1296 0,5 1-256 0,5-3-32 0,4 0 7984 0,5-1 1584 0,2 0 320 0,3 1 64 0,2-2 1504 0,1 5 304 0,2 0 64 0,1 2 16 0,0 3-1280 0,1 3-256 16,1 2-48-16,0 4-16 0,0 3-608 0,1 4-128 16,0-1-32-16,0 7 0 15,0 3-512-15,1 3-96 0,0 6-32 0,-1-3 0 0,-1 7-480 0,0 6-112 16,0 4 0-16,-2 5-16 0,1 10-128 0,-2-5-32 16,-1 0 0-16,0-2 0 0,0-2-32 0,-1 0-16 15,2-2 0-15,0-2 0 0,2-2 16 16,-1-8 0-16,0-5 0 0,-1-1 0 0,-1-2 16 0,-2-2 16 15,1-1 0-15,-2-1 0 0,-1-5-208 0,-1-1 128 16,-2-2-128-16,-1-1 0 0,-1-4 160 0,0-2-160 16,0-1 160-16,-1-5-160 0,2-3 128 0,1-3-128 0,-1-5 0 15,3-5 0-15,0-1 0 0,1-3 0 0,1-4 0 16,-1-4 0-16,1-5 0 0,-1-4 0 0,1-8 0 16,-1-3 0-16,1-4 192 0,0-9-48 0,0-6-16 0,2-10 0 15,-2-6-128-15,2-8 160 0,1-2-160 0,-2-2 160 16,1 0-160-16,-1-5 0 0,1-2-160 15,-1-4 160-15,1 5-256 0,-1 1 32 0,2 8 16 0,-1-1 0 16,0 3 80-16,1-1 128 0,-1 1-208 0,2 6 80 16,-2 7 128-16,1 3 0 0,1 4 0 0,-1 8 0 15,0 1-160-15,-2 4 160 0,1 5-192 0,-1 7 192 16,0 7 0-16,0 4 0 0,2 8 0 0,0 2 0 16,1 8 0-16,0 2 0 0,1 13 128 0,1 9-128 15,0 11 0-15,-1 9 0 0,1 9-192 0,-1 5 192 0,2-1 0 16,-1 7 0-16,1 2 0 0,1 12 0 0,1 10 0 15,1 0 0-15,1-6 0 0,1 2 0 0,1 3 256 16,0 1 64-16,0-3 16 0,-1-6 0 0,0-9-16 16,2-1 0-16,-2-4 0 0,0-2 0 0,-2-6-128 0,0-5-16 15,0-5-16-15,-1-4 0 0,1-9-32 0,1-3-128 16,0-6 192-16,-1-5-64 0,0-4 48 16,2-8 0-16,-2-4 0 0,1-6 0 0,1-3-176 0,1-8 160 15,0-3-160-15,1-10 160 0,1-7-160 0,-1-9 0 16,0-7-192-16,-1-8 192 0,0-4-256 0,-3-9 80 15,-1-13 16-15,0-9 0 0,-2-4-32 0,0-5-16 16,-3-6 0-16,-1 3 0 0,-1 1 16 0,0 1 0 16,-1 3 0-16,0 1 0 0,-1 9 192 0,0-7 0 15,2-1 0-15,1 6 0 0,-2 7 0 0,3 14 0 0,0 6 0 16,0 18 0-16,-1 8 128 0,1 13 0 16,-1 11 16-16,-1 3 0 0,1 7 64 0,0 7 16 15,-2 5 0-15,2 7 0 0,0 7-224 0,1 6 0 16,0 11 128-16,2 8-128 0,1 2 0 0,-1 5-128 0,3 1 128 0,-1 6-208 15,0 8 208-15,-1 11 0 0,1 7 0 0,-1 4 0 16,-3-3 0-16,-2-7 0 0,0 2 0 0,-1-2 0 16,1-1 496-16,1-11 32 0,1-6 16 0,0-10 0 15,2-6 112-15,1-8 32 0,0-4 0 0,2-5 0 16,0-6-304-16,1-6-48 0,1-3-16 0,0-9 0 16,-2-4-176-16,0-5-144 0,0-2 192 0,-1-8-192 15,-1 0 144-15,1-11-144 0,0-9 0 0,-1-10 144 16,1-9-144-16,-1-12 0 0,0-9 0 0,-3-10 0 15,0-4-384-15,-1-15-48 16,-1-11-16-16,-3-7 0 0,-3-1-928 16,-2-13-192-16</inkml:trace>
  <inkml:trace contextRef="#ctx0" brushRef="#br0" timeOffset="2219.62">11035 9979 17503 0,'-4'-12'1552'0,"2"-2"-1232"0,2 6-320 0,1 1 0 0,0 1 1024 0,1-4 128 0,0-12 48 0,2-10 0 0,2-11-336 0,1-2-64 0,3 4-16 0,0 3 0 0,0 6 768 0,0-2 160 0,0 6 16 0,-2 2 16 0,-1 6-688 0,-4 2-144 0,2 2-16 0,-1 1-16 0,-2 2-48 16,1 1 0-16,-1 2 0 0,0 3 0 0,0 1-64 0,-2 3 0 0,3-1-16 0,-2 4 0 0,0 4-368 0,2 0-64 0,-1 4 0 0,0 2-16 0,2 6-304 0,1 5 160 0,0 5-160 0,2 7 128 0,1 6-128 0,1 6 0 15,0 5 0-15,3 2 128 0,-3 4 0 0,1-4-128 16,-1-3 192-16,0 2-64 0,1 3 0 0,-1 6 0 16,1 3 0-16,-1-5 0 0,-3 0-128 0,-3-4 128 0,-1-3-128 15,-4 0 128-15,-2 0-128 0,-2-4 0 0,0 0 0 0,-2-3 128 16,1-3 80-16,-1-3 16 0,1-2 0 15,-2-3 0-15,2-3-224 0,-1-3 0 0,1-7 0 16,0-4 0-16,0-3 224 0,2-7 0 0,0-3 0 16,1 0 0-16,0-7-80 0,-1-2-16 0,0-3 0 0,0-4 0 15,-1-6 16-15,0-5 0 0,-2-5 0 0,2-6 0 16,0 1-144-16,0-5 0 16,-1-8 0-16,1-1 0 0,0-6 0 0,1-3 0 15,-1-2 0-15,1-2 0 0,1-2 0 0,1 1-144 0,0 0 144 16,1 5 0-16,0 4-144 0,0-2 144 0,0-2 0 0,-2 1-144 15,0 3 144-15,-2 0-128 0,0 0 128 0,0 1-128 16,1 2-64-16,0-2-16 0,0-1 0 0,1 2 0 16,2 7 16-16,0 4 0 0,1 6 0 0,1 6 0 15,1 4 16-15,1 8 16 0,-1 7 0 0,-1 3 0 16,1 5 160-16,0 5 0 0,0 8-144 0,1 5 144 0,0 10 0 0,1 8 0 16,0 9 0-16,1 7 128 0,-1-3-128 15,-2 12 128-15,0 5-128 0,0 8 128 0,0 0-128 0,1-6 0 16,-1-4 0-16,0-4 0 0,2 2 0 0,-1-1 0 15,-1-3 128-15,-1 0-128 0,0 0 240 0,-1-3 16 16,0 0 0-16,-2-4 0 0,0 3 0 0,-2-6 0 16,-1 2 0-16,-2-2 0 0,1-3-80 0,-2-7-16 15,2-3 0-15,0-7 0 0,4-5-16 0,-1-3 0 16,0-9 0-16,3-4 0 0,0-2 64 0,1-8 16 16,0-5 0-16,1-4 0 0,0-6-224 0,-1-7 0 15,0-2 0-15,0-7 0 0,0-10 0 0,0-10 0 16,0-6 0-16,-1-8 0 0,-1-8 0 0,-1-1 0 15,1 4 0-15,-1 2 0 0,0 2 0 0,-1 4 0 16,0 6 0-16,0 7 0 0,-1 8 0 16,0 8 0-16,1 7 0 0,-3 8 0 0,1 4 224 0,1 5 0 15,2 3 0-15,-2 8 0 0,1 4 144 0,0 8 16 0,2 6 16 0,-2 10 0 16,2 5-16-16,-1 12-16 0,2 14 0 16,-2 10 0-16,2 6-368 0,-1 0 144 0,-1-7-144 15,2-2 0-15,-2-1 0 0,2-4 0 0,0-2 0 0,0 0 0 16,1 0 0-16,2-3 0 0,3-5-208 0,5-12-22000 15</inkml:trace>
  <inkml:trace contextRef="#ctx0" brushRef="#br0" timeOffset="4496.08">20239 9459 10127 0,'-2'-2'896'0,"1"-1"-704"0,1 1-192 0,0 1 0 0,1 1 496 0,1-4 64 0,-1 2 16 0,1-4 0 0,2-3 512 0,0-1 128 0,1 3 0 0,0-2 16 0,0 0 112 0,0 5 32 0,1-1 0 0,-3 3 0 0,1 2-480 0,0 2-112 16,-2 3-16-16,1 4 0 0,-1 5 144 0,1 7 32 15,-2-1 0-15,0 8 0 0,-1 9-112 0,1 4 0 16,2 7-16-16,-2 6 0 0,0 4-224 0,2 4-32 16,-2 2-16-16,2 5 0 0,-1-2 48 0,-1-2 16 15,1 0 0-15,-2 1 0 0,0 4 160 0,-2-2 16 16,0-8 16-16,-2-2 0 0,-1-6-480 0,-1-1-112 15,-1-3-16-15,-2-1 0 0,-1-2-16 0,0-4-16 16,0-3 0-16,0-1 0 0,0-7 160 0,1-3 48 16,0-7 0-16,1-4 0 0,2-4-80 0,3-3-16 0,0-8 0 15,2-1 0-15,1-4-16 0,0-2 0 0,2-6 0 16,1-7 0-16,-2-4-112 0,2-6-16 0,-1-5-128 0,-1-7 192 16,0-2-192-16,-1-6 176 0,0-5-176 15,-2-9 160-15,0 0-160 0,-1-6 0 0,-1 2 0 0,-1-2 128 16,0-1-128-16,1 1 0 15,-3-1 0-15,1 0 0 0,-1 1 0 0,-1 0 0 0,1 2 0 0,-1 0 0 16,4 8 0-16,-1-5 0 0,1-4 0 0,1 3 0 16,2 6-256-16,1 6 64 0,3 7 0 0,-2 6 16 15,1 7 32-15,0 2 0 0,-1 5 0 0,0 1 0 16,2 7 144-16,-2 4 0 0,-1 6 0 0,1 1 0 16,-1 7 0-16,-1 7 128 0,-2 3 0 0,1 8 0 15,-2 11-128-15,0 5 0 0,-1 13 128 0,1 8-128 0,-1 5 0 0,1 7 0 16,3 7-192-16,-1 5 64 0,4 4 128 15,0-7 0-15,2-13-144 0,1 7 144 0,5 3 0 0,-2 2 0 16,3-3 128-16,-1-1-128 0,0-8 320 16,0-4-32-16,0-4 0 0,-1-7 0 0,-1-2-64 0,0-8-16 15,-1-2 0-15,1-3 0 0,-1 0-16 0,-1-4 0 16,0-2 0-16,1-5 0 0,-3-3-192 0,1-7 0 16,-1-2 0-16,-1-4 0 0,0-6 0 0,-1 0 0 15,-1-5 0-15,-1-4 0 0,1-4 0 0,-1-7 0 16,-1-6-192-16,0-8 192 0,-2-7 0 0,2-6 0 15,0-10 0-15,-1-8 0 0,1-3 0 16,-1-5 0-16,0-3 0 0,0-3 144 0,-1 4-144 0,0 2 0 0,-1 0 0 16,0 1 0-16,-1 3 0 0,2 8 0 0,-1 4 0 0,0 10 0 15,3 11 0-15,0 12 0 16,1 8 0-16,1 9 0 0,0 5-240 0,2 11 80 16,0 7 16-16,2 10 0 0,2 7 144 0,1 9 0 15,3 15 0-15,2 6 0 0,0 6 0 0,1 4 0 0,0 0 0 16,-1-1 0-16,0-4 0 0,-2 0 128 0,0-1-128 0,-3-4 0 15,-1-3 0-15,-4 0 0 0,-1-2 0 0,-2-3-13056 16,0-3-2512-16</inkml:trace>
  <inkml:trace contextRef="#ctx0" brushRef="#br0" timeOffset="8631.17">24597 9368 8495 0,'4'-18'0'0,"-1"5"0"0,-2 7 0 0,0 4 0 0,0 0 0 0,1-4 0 0,0-6 768 0,2-7 176 0,1-3 32 0,-3-3 48 0,2 6 240 0,-2 4 48 0,-2 5 16 0,-1 6 16 15,0 7-176-15,-3 0-32 0,0 4-16 0,0 0 32 16,0 5 16-16,-2 3 16 0,2-1 0 0,-1 2 32 16,1 2 304-16,1 3 64 0,0 2 16 0,1 0 16 15,0 2-288-15,2 3-64 0,0 4-16 0,0 6 32 16,2 2-704-16,-1 5-128 0,0 9-16 0,2 6 16 15,-1 6-448-15,-1 4 0 0,1-1 0 0,-2 5 0 16,0 4-240-16,-2-1 48 0,1-2 16 0,-3-6 32 16,1-3-16-16,-2-2 0 0,1-7 0 0,-1-2 32 15,4-2 128-15,-3-6 256 0,3 0-64 0,1-9 0 16,1-3 288-16,2-3 48 0,2-4 16 0,-1-3 32 0,3-3-320 16,-1-6-64-16,1-2-16 0,1-3 32 0,-1-1-64 15,0-4-16-15,0-2 0 0,-1-4 0 0,0-3-128 0,-1-2 192 16,0-3-192-16,-3-2 192 0,1-5-192 15,-3-4-144-15,-1-3 144 0,-2-4-208 0,-1-6 208 0,-2-3 0 16,0-3-160-16,-1-9 160 16,-2-6 0-16,-1-8 0 0,-1-8-144 0,0-4 144 0,1 1 0 0,-1-2 0 15,1-4-128-15,0-2 128 0,1 2 0 0,2 1 0 16,1 4 0-16,1 4 0 0,1 2 0 0,2 6 0 16,-1 2 0-16,2 3 0 0,1-1 0 0,2 1 0 15,1 4 0-15,2 5 0 0,0 4 0 0,1 7 0 16,1 8 0-16,0 7 0 0,0 7 0 0,-1 4-160 0,2 4 160 15,-1 6-128-15,0 0-144 0,0 4-32 0,-1 2 0 16,1 1 0-16,-1 2 176 0,1 1 128 16,-1 6-192-16,-1 6 192 0,1 6 0 0,-1 10 0 0,2 2 160 0,-1 11-32 15,2 8-128-15,-2 9 0 0,1 14 128 0,0 3-128 16,0 3 0-16,1-1 0 0,-1 1 0 16,0-3 128-16,1-4-128 0,-2 2 0 0,-1 3 0 15,-1-5 0-15,-1 0 0 0,0-7 0 0,-2-7 0 0,0-7 0 16,0-9 256-16,1-7 0 0,-1-3-16 0,0-10 0 15,0-2 80-15,1-10 32 0,-1 0 0 0,-1-7 0 16,1-2-352-16,0-6 128 0,-1 1-128 0,-1-5 0 16,1-3-192-16,-2-3-128 0,-2-4 0 0,-1-2-16 15,-1-9-80-15,-2-5-16 0,1-6 0 0,-2-7 0 16,1-1 128-16,-2-11 32 0,-1-6 0 0,0-6 0 16,-2-9-128-16,1 2-32 0,1-6 0 0,0 3 0 15,2 0 240-15,0-2 32 0,2-4 16 0,2 0 0 16,1 6 144-16,2 7 0 0,2 6 0 0,1 3 0 0,3 9-192 0,1 1 0 15,2 3 0-15,2 8 0 16,1 5-752 0,-1 6-144-16,3 2-48 0,-1 5 0 0,0 3-1120 0,-1 4-240 15,0 5-32-15,-2 1-16 0,1 3 992 0,-2 4 192 0,1 3 32 0,-2 2 16 16,0 5 1056-16,-1 7 256 0,0 4 0 0,-3 1 0 0,2-2 304 16,0 7 64-16,0 13 16 0,-1 7 0 0,1 8 208 0,-3 0 48 15,2 1 16-15,-3-1 0 0,0-3-320 0,-3-1-64 16,1 1-16-16,-3-6 0 0,0 3-64 0,-3-2 0 15,1 2-16-15,-3-1 0 0,0-1-176 0,-1-2 0 0,1-4 0 16,2-5-5968 0,-1-3-1264-16</inkml:trace>
  <inkml:trace contextRef="#ctx0" brushRef="#br0" timeOffset="62007.68">16586 6812 16575 0,'0'-3'1472'0,"0"-1"-1168"0,1 4-304 0,-1-3 0 0,1 3 288 0,-1 0 0 0,-1-3 0 0,0-4 0 0,-3 4-288 0,-3-3-144 0,-3 3 16 0,-3 1 0 0,-3 2-1248 0,-1 2-240 0,-1-2-48 0,-3 4-16 0,-1 1 768 16,-1-2 144-16,0 4 48 0,-1 0 0 0,1 2 1296 0,-2 1 272 0,1-2 48 0,-2 0 16 15,2 0 240-15,-2 2 32 0,0 0 16 0,0-1 0 0,3 1-208 0,1-4-32 16,0 0-16-16,-2 0 0 15,1 2-112-15,-1-2-32 0,5 0 0 0,-2 3 0 16,2-3-544-16,2 0-128 0,1 0 0 0,0 2-128 16,-2 0 272-16,2 0-48 0,1 0-16 0,4 2 0 0,1-1-16 15,4-3 0-15,1 0 0 0,3 2 0 0,2-2-192 16,1 0 0-16,3 0 128 0,2 0-128 0,3 1 144 16,0-1-16-16,4 0 0 0,2-2 0 0,1-2 192 0,2 2 16 15,2 0 16-15,0-2 0 0,2 2-48 0,-1-2-16 16,1 2 0-16,-1-2 0 0,2 2-288 0,-2 2 0 15,-2-2 0-15,0 2 0 0,-4 0 0 0,-2 1 0 16,1-1 0-16,-3 1 0 0,-1 4 0 0,-3-1 0 16,1 0 0-16,-3 2 0 0,-1-2 160 0,-1 3-32 15,0-1 0-15,-2 2 0 0,-1 1 64 0,-1-3 0 16,-2 1 0-16,1 0 0 0,-2-1 256 0,-1-2 64 16,0 2 16-16,-1-4 0 0,1 1 64 0,-2-1 16 15,0 0 0-15,1 0 0 0,-1 0 96 0,-2 0 0 16,1-1 16-16,-4 2 0 0,-1 1-320 0,-2 3-64 15,-2-1-16-15,2-3 0 0,0-2-320 0,-2 2 0 0,-2 1 0 16,-3-3 0 0,1 2-1216-16,-1-1-272 0,3 0-48 0,1-2-8224 0,-1 0-1632 0</inkml:trace>
  <inkml:trace contextRef="#ctx0" brushRef="#br0" timeOffset="62508.02">16460 7317 43311 0,'-3'-5'3840'15,"2"4"-3072"-15,1 1-608 0,1 0-160 0,2 0-704 0,-1 0-160 0,3-3-32 0,1 1-16 0,4-2-352 0,4 0-64 0,1 1-16 0,0-4 0 0,-1 5-736 0,1-2-160 0,0-1-16 0,0 1-16 0,1 1 880 0,0-3 176 0,1-1 48 0,-1-1 0 0,2 0 1840 0,-2 0 368 0,0 0 80 0,0 0 16 0,-1-2 832 0,1 1 160 16,-3-1 48-16,1 3 0 0,-2-2-1088 0,0 0-192 0,-1 2-64 16,0 1 0-16,-1 0-608 0,-3-3-224 0,1 3 144 0,-4 1-144 15,0-4 0-15,-1 3 0 0,-3 0-224 0,-3 0 80 31,-2 2-880-31,-2-2-192 0,-6 2-16 0,-1 2-16 16,-2-2 176-16,-3 4 48 0,-1 0 0 0,-2 4 0 16,-2-2 848-16,1 4 176 0,-2 2 0 0,1 2 0 0,-1 1 960 0,0 2 96 0,3 2 32 0,0 1 0 15,2 4-480-15,0 1-96 0,4 1 0 16,1 1-16-16,1-1-304 0,1 0-64 0,0 3-128 0,1 1 192 16,1 2-192-16,1-6 0 0,3-2 0 0,0 1 0 15,3 2 0-15,1-5 0 0,3-1-128 0,1 1 128 16,2-5-240-16,0 0 64 0,2-1 16 15,2-5 0-15,-1 0-480 16,2-2-80-16,2-2-32 0,1-3 0 0,2 0-992 16,3-3-208-16,2-2-32 0,6-2-16 0</inkml:trace>
  <inkml:trace contextRef="#ctx0" brushRef="#br0" timeOffset="62845.21">17163 6609 27647 0,'0'-3'2448'0,"-1"0"-1952"16,0 3-496-16,1 3 0 0,1-3 2752 0,0 3 448 0,2 0 80 0,-1 3 32 0,3 4-2448 0,1 4-480 0,4 7-112 0,-1 7-16 0,1 4-256 0,-3 3-192 0,-2-1 16 0,0 2 16 0,-4 1-48 0,-1 1-16 0,0 0 0 0,-2 0 0 0,-3-1 224 0,-1 2 0 0,-2 1-160 0,0-1 160 0,-1 2 0 0,-1-3 0 0,0 3 0 16,3-3 0-16,1-2 0 0,1-5 0 0,1-3 0 0,3-2 0 15,0 1 0-15,1-3 0 0,1-1 0 0,1-3 0 16,1-4-1056-16,0 0-144 0,2-1-16 15,2-1-14864-15</inkml:trace>
  <inkml:trace contextRef="#ctx0" brushRef="#br0" timeOffset="63606.48">17988 6881 6447 0,'1'-16'576'0,"-2"4"-576"0,1 2 0 0,-1 0 0 0,0 4 5312 0,-1 0 944 0,2 0 192 0,-2-4 32 0,-1-9-4176 0,0-7-832 0,-2 2-160 0,1-1-32 0,-1 0-1024 0,0 5-256 0,0 2 0 0,2 2 0 0,0 2 0 0,-1 2 0 0,1 3 0 0,-1 2 0 0,-1 2-144 0,0 1 144 15,0 4 0-15,0 0-144 0,-2 2 144 0,-1 5 0 16,2-2 128-16,-1 3-128 0,-2 5 576 0,-1 3 32 0,-1 2 16 0,0 7 0 15,1 1 80-15,1 6 32 16,1 3 0-16,-1-3 0 0,2 1-288 0,-1-1-64 0,2 1-16 16,0-1 0-16,-2 2-368 0,1 0 144 0,0-2-144 0,-1-1 0 15,1-3 0-15,-3 7 0 16,-3 1 0-16,0 5 0 0,-2-1 0 0,-1-1 0 0,0-2 0 0,0-5 0 16,1-1 0-16,1-4 0 0,3-3 0 0,0-5 0 15,0 1 160-15,1-1-160 0,0-1 128 0,3-2-128 16,-1-3 0-16,2-5 0 0,1 2-192 0,2-4 192 15,-1-2-1408 1,0-1-176-16</inkml:trace>
  <inkml:trace contextRef="#ctx0" brushRef="#br0" timeOffset="63841.11">17447 7231 43311 0,'8'-8'3840'0,"-2"2"-3072"0,2-1-608 0,-2 4-160 0,0 0 320 0,2 2 16 0,3-1 16 0,6-2 0 0,9-5-352 0,10-3 128 0,6 2-128 0,2-2 0 0,0 2 0 0,-4 1-208 0,3 2 16 0,-5-2 16 0,-2 1-496 0,-3 2-96 0,-1 0-32 0,-5 0 0 15,-3 3-1136-15,-4 2-240 0</inkml:trace>
  <inkml:trace contextRef="#ctx0" brushRef="#br0" timeOffset="64165.15">18112 7641 32255 0,'0'0'2864'0,"0"2"-2288"16,-1 1-576-16,2-2 0 0,0 1 1952 0,1 1 288 15,1 3 48-15,1-1 16 0,1 6-2048 0,2 2-384 16,0 3-96-16,1 1-16 16,-2 0-912-16,-2-3-176 0,-1 1-32 0,-1-2-16 15,-2-3-1568-15,-2 0-304 0,0-1-64 0,-2-1-8784 0</inkml:trace>
  <inkml:trace contextRef="#ctx0" brushRef="#br0" timeOffset="64820.94">18672 7042 30399 0,'0'-3'2704'0,"0"3"-2160"0,0-3-544 0,0 3 0 0,1 3 208 0,0-3-64 0,-1-3-16 0,2 3 0 0,-1 0-912 0,1-2-192 0,1 2-48 0,-3 0 0 0,0 0 576 0,0 0 96 0,0 0 32 0,0 0 0 0,10 24 960 0,-10-15 192 0,2 2 32 0,-1 4 16 15,2 1 720-15,1 0 128 0,1 5 48 0,1 3 0 16,1 3-784-16,1-1-160 0,-2 5-16 0,0-2-16 16,-1 0-592-16,-3-1-208 0,1-1 144 0,-3-1-144 15,0 0 0-15,-3 2-256 0,1-2 48 0,-3-2 0 16,0 0-848-16,0-1-160 16,-1-3-48-16,-2-1 0 0,2-3-32 0,0-3-16 15,-1 2 0-15,-2-2-7792 0,0-4-1568 0</inkml:trace>
  <inkml:trace contextRef="#ctx0" brushRef="#br0" timeOffset="65053.49">18404 7324 43311 0,'2'-7'3840'0,"1"2"-3072"0,-1 4-608 0,2-4-160 0,2 3-256 0,0 2-96 0,3-2-16 0,6-2 0 0,9 1-240 0,8-4-48 0,7 1-16 0,0 0 0 0,0 0-864 0,-3 0-192 0,-4 2-16 0,-4-1-16 16,-3 1-1632-16,-3 2-336 0</inkml:trace>
  <inkml:trace contextRef="#ctx0" brushRef="#br0" timeOffset="65279.05">18987 7481 35935 0,'0'6'3200'0,"0"-1"-2560"0,0 4-512 0,1-3-128 0,2 0 1408 0,1-3 272 0,1 1 48 0,1 2 16 0,4 4-1472 0,5 3-272 0,1 2 0 0,2 1-176 16,1-3-1232-16,-3-4-256 0,0 1-64 0,-3-3-15152 0</inkml:trace>
  <inkml:trace contextRef="#ctx0" brushRef="#br0" timeOffset="65471.25">19180 6945 38703 0,'-5'-7'3440'0,"0"0"-2752"15,3 4-560-15,2 3-128 0,0 2 560 0,0-2 80 0,-1-2 0 0,-1 2-8496 31,-3 0-1696-31,0 3-352 0</inkml:trace>
  <inkml:trace contextRef="#ctx0" brushRef="#br0" timeOffset="65864.9">19488 6837 35007 0,'-2'0'3120'0,"-1"0"-2496"0,2 2-496 0,0 0-128 0,1 3 1440 0,1-2 272 0,1 1 48 0,1 5 16 0,1 3-1440 0,-1 8-336 0,2 2 0 0,0 3 0 0,-1 3-384 0,0 1-128 0,-3 3 0 0,-1 3-16 0,-1-3-480 0,-3 0-80 0,-1 5-32 0,-3-2 0 0,-1 2 752 0,-3-2 160 0,1 0 16 0,-2-3 16 15,0 2 592-15,1-5 112 0,0 2 32 0,-1-1 0 16,2 0-240-16,0-3-64 0,2-2 0 0,2-3 0 31,2-4-864-31,0-5-176 0,1-1-48 0,2-2-15104 0</inkml:trace>
  <inkml:trace contextRef="#ctx0" brushRef="#br0" timeOffset="66083.36">19312 7280 46991 0,'4'-4'2080'0,"-1"1"432"0,-1 1-2000 0,2 1-512 0,2 1 0 0,0 0 0 0,2-3 0 0,5 2-192 0,9-1 16 0,8-2 0 0,7-1-80 0,5 1 0 0,0-2-16 0,0 0 0 0,-2 2-416 0,-3-2-80 0,-1 2 0 0,-4-1-16 0,-4 2-112 0,-3 0-32 16,-4 2 0-16,-2-3-11120 0,-4 2-2224 0</inkml:trace>
  <inkml:trace contextRef="#ctx0" brushRef="#br0" timeOffset="66398.83">20000 6721 43311 0,'-10'-4'1920'0,"3"0"384"0,0 4-1840 0,4 0-464 0,3 0 0 0,1 0 0 0,0 2-416 0,0 0-176 0,1 0-48 0,0 5 0 0,3-1-128 16,0 4-48-16,1 2 0 0,-1 4 0 0,0 3-560 0,-1-2-112 0,-3 4-32 0,-1 1 0 0,-1 1 1168 0,0 1 352 0,-2 2-176 0,1 3 176 0,-1-1 800 0,1 4 240 0,1 3 48 0,-2 2 16 0,1 1 48 0,-2-2 0 0,0 4 0 0,-1-2 0 15,0-2-720-15,-2 1-144 0,1-5-32 0,-2-1 0 0,1 0-256 16,-1-5 160-16,1 0-160 0,0-1 128 0,2-3-128 0,-2-3-192 16,4-3 32-16,-2 0 16 15,1 0-1264-15,0-1-240 0,1-3-48 0,0-2-14880 16</inkml:trace>
  <inkml:trace contextRef="#ctx0" brushRef="#br0" timeOffset="66865.55">20073 7499 42383 0,'5'-2'1872'0,"-1"0"400"0,-2-1-1824 0,3 2-448 0,0 1 0 16,0-2 0-16,2 0 0 0,4 0 0 0,7-2-176 0,8-4 176 0,5-2-576 0,3-3 0 0,1-2 0 0,-2 2 0 0,-2-2-2016 0,-4 1-400 0,-2-2-80 0,-4 0 0 0,-5 4 1536 0,-2-4 320 0,-2 3 64 0,-4-3 16 0,-2 4 2768 16,-2-4 544-16,-2 4 128 0,-1-3 0 0,-2 4-192 0,-1-2-32 0,-2 1-16 0,-1 0 0 15,-3-1-1296-15,0 3-272 0,-2 2-48 0,-1 1-16 0,-3 4-240 0,-1 3-64 16,-2 2 0-16,-2 2 0 0,0 5-128 15,-4 2 0-15,0 4 0 0,-4-2 0 0,0 6 0 0,-1 2 0 16,0 2-128-16,2 2 128 0,4-4 0 16,-1 1 0-16,1 0 0 0,2 4 0 15,2-1 192-15,-1 1 48 0,2 5 16 0,1 4 0 0,1-3 0 16,4-1 16-16,1 1 0 0,3-4 0 16,3-2-64-16,3-1-16 0,4-3 0 0,2-3 0 0,5-1-32 15,3-4-16-15,1-2 0 0,4-2 0 0,0-1-16 0,2-5 0 16,1 2 0-16,3-5 0 0,0 0-128 0,3 1 0 15,2-2-160-15,-1-2 160 16,0 1-784-16,0-4-64 0,2-1-16 0,-1 0-18544 0</inkml:trace>
  <inkml:trace contextRef="#ctx0" brushRef="#br0" timeOffset="90638.08">3711 11076 40543 0,'-10'0'3600'0,"3"1"-2880"0,3 0-576 16,3-1-144-16,1 2 144 0,-3-2 0 0,-3 2 0 0,-4-1 0 0,-4 2-144 0,1-3 0 0,-1-3-160 0,1 2 160 0,-1-5-144 0,-1 0 144 0,-1-4-128 0,-2-1 128 0,-3 0-240 0,-8-2 48 0,-4-2 0 0,-8 3 0 0,-5 1 192 0,-9 2 0 0,-7 3 0 0,-6 2 0 0,-2 1 192 0,2 0 48 16,0-3 0-16,5 2 0 0,3 2 64 0,-2 2 16 15,1-3 0-15,3 2 0 0,3 1 128 0,1-2 48 0,4-1 0 16,0 2 0-16,1-5-192 0,-1 2-48 0,2 2 0 16,-4-2 0-16,-1 4-256 0,-1-3 0 15,-2 1 0-15,-1 1 0 0,1-2 0 0,2 1 0 16,2 1 0-16,-4 1 0 0,-3 3 0 0,-1 0 0 0,-1 3 0 15,4 1 0-15,6 2 0 0,3-3 0 0,5 0-128 0,2 1 128 16,5-1 160-16,3 1 128 0,4-1 32 0,5 1 0 16,1-1 64-16,5 0 0 0,3 0 16 15,1-2 0-15,2 2-160 0,1 0-48 0,3-2 0 0,1 0 0 16,3-2-192-16,1 1 128 0,1 0-128 0,1-3 0 16,1 3 144-16,0 0-144 0,0 0 128 0,-1 1-128 15,1-2 128-15,-1 3-128 0,-1 1 128 0,0 3-128 16,-1-1 0-16,0 4 0 0,-2 0 0 0,0 3 0 0,0-3 0 15,0 4 0-15,0 2 0 0,-1 3 0 16,0 1 0-16,1 0 0 0,0 3 0 0,1-2 0 0,-1 2 0 16,1 2 0-16,-1-1 0 0,2 3 0 15,-2-5 0-15,0 5 0 0,1-1 0 0,0 1 0 0,1-6 0 0,-1 4 0 16,-1 6 0-16,0-2 0 16,-1 2 0-16,-1 2 0 0,-2 2 0 0,0 0 0 0,1-1 0 0,-2-2 0 15,0-3 0-15,1-1 0 0,2-2 0 0,-1-1 0 16,1-1 0-16,-1-1 128 0,1-1-128 0,-2 0 160 15,2 1-160-15,-2-5 160 0,2 1 0 0,1-5 0 16,1 0 0-16,0 0 0 0,1-3-160 0,2-5 0 16,0 2 144-16,2-6-144 0,0 2 208 0,2-4-16 15,-1 2-16-15,0-1 0 0,0-2-176 0,1 1 160 0,-1 0-160 16,-1 0 160-16,0 1-32 0,-1-2-128 16,-1 4 192-16,0 1-64 0,-2-1-128 0,2 0 192 0,-2 1-192 0,-1 0 192 15,1 2-192-15,1-2 0 16,0 0 144-16,2 0-144 0,0-2 0 0,1 1 0 0,1-2 0 15,0-1 0-15,3-1 0 0,1 0 0 0,0-1 0 16,2-1 0-16,3 0 144 0,1-1 16 0,0 0 0 16,3-2 0-16,0 2 48 0,2-2 16 0,1 2 0 0,0 0 0 15,3 0-96-15,1 2-128 0,0 2 176 0,0 2-176 16,1 0 128-16,2 2-128 0,2-1 0 0,2 0 0 16,3 0 128-16,4-1-128 0,2 2 0 0,2-4 0 15,5 2 0-15,1 0 0 0,5-1 0 0,-1 0 0 16,2-1 160-16,1-4-32 0,1-2 0 0,3-1 0 15,3 0 64-15,3 0 0 0,4 2 0 0,-1-1 0 0,1-1-192 16,0 0 192-16,1 0-192 0,2 1 192 16,2 2-192-16,-3 1 0 0,1 1 0 0,-3 0 128 15,-2 0-128-15,-1 0 0 0,-2 0 0 0,-1-3 0 0,1 3 0 0,-2 0 0 16,-1 0 0-16,-5 0 0 0,-3 3 0 0,-2-3 0 16,-3 0 0-16,-2 1 0 0,-1 1 0 0,-1-2 0 15,3 3 0-15,0-2 0 0,0 1 0 0,3 1 0 16,1 2 128-16,-2-3-128 0,0 1 0 0,-3-2 0 15,0 2 144-15,-2-3-144 0,-4 0 0 0,0 0 0 16,-1 0 0-16,-2 0 0 0,-3 0 0 0,-2 0 0 16,0 0 0-16,-3 0 0 0,-2 0 0 0,-1-3 0 15,-2 2 0-15,0-2 0 0,-2 1 0 0,4-2 144 16,-2 0-144-16,1-2 0 0,0 3 256 0,3-4-64 16,1 2-16-16,-3 1 0 0,2-1-176 0,0 1 160 0,1 0-160 15,0-1 160-15,-1 1-160 0,-1 1 0 0,1-1 0 0,-1 2 0 16,-1-2 0-16,-2-1 0 0,-1 4 0 15,-2-2 0-15,1 0 0 0,-3 0 0 0,-1 3 0 0,-2-4 0 16,1 4 0-16,0-2 0 0,-2 1 0 0,-1-1 0 16,3 1 0-16,-2 1 0 0,2-2 0 0,-1 2 0 15,1 0 0-15,1 0 0 0,-2 0 0 16,1 0 0-16,-2 0 0 0,1 0 0 0,-2 2 0 0,-1-2 0 16,0 0 0-16,-2 1 0 0,1-1 0 0,-2 0 0 15,3-1 0-15,-1 1 0 0,1 0 0 0,0 0 128 16,1-2-128-16,1 0 0 0,2 2 0 0,1-2 0 0,1-1 0 15,0 2 0-15,1-4 0 0,2 4 0 0,-1-1-128 16,1-2 128-16,-2 4 0 0,2-3 0 16,-3 3 0-16,0 0 0 0,0 3 0 0,-1-2 0 0,-2 2 0 15,0 0 0-15,-4 0 0 0,3-1 0 16,0 2 0-16,0-2 0 0,1 2 0 0,0-4 0 0,0 3 0 0,-1 0 0 16,0-1 0-16,1 0 128 0,2-2-128 15,-1 0 0-15,3 0 0 0,-1 0 0 0,2 0 0 0,-1-2 0 16,2 2-176-16,-2-2 176 15,-1 2-496-15,-2-2-16 0,-2 1 0 0,-3-2 0 16,-4 1-960-16,-3 0-192 0,-2 0-32 0,-6-2-20608 0</inkml:trace>
  <inkml:trace contextRef="#ctx0" brushRef="#br0" timeOffset="91562.9">3273 10925 27647 0,'-6'-1'2448'16,"1"-2"-1952"-16,3 3-496 0,0 0 0 0,1 0 336 0,-1-2-16 0,-2 1-16 0,-4 1 0 0,-1-3 320 0,0 0 64 0,2 0 16 0,2 2 0 0,2-2-496 0,2 3-80 0,3 0-128 0,2-2 176 0,2 2-176 0,2-1 0 0,0 1 0 0,2 0 0 0,1 1 496 0,2-1 16 0,-1 2 0 0,2-2 0 15,0 3 320-15,0-3 64 0,-2 4 0 0,3-4 16 16,0 3-16-16,1-3 0 0,3 4 0 0,-1 1 0 15,5-1-464-15,-1 2-112 0,3 0 0 0,1 0-16 16,2 0-48-16,0-2-16 0,5 2 0 0,-1-5 0 16,-4 2-32-16,2-3 0 0,4 2 0 0,5-4 0 15,2 1 48-15,-1-1 16 0,2 1 0 0,0 1 0 0,1 0-112 0,-4 0-32 16,1 0 0-16,-2 0 0 0,0 0 0 16,1 0 0-16,1 1 0 0,4 1 0 0,-1 1 0 0,3-1 0 15,0 3 0-15,2-2 0 0,0 0-128 0,1 1 192 16,2-2-192-16,-1-2 192 0,-2-2-64 0,0-1 0 15,2 2 0-15,0-4 0 0,2 4 32 0,0-2 0 16,0-1 0-16,-3 4 0 0,0-3-32 0,-4 0 0 16,-3 0 0-16,1 0 0 0,0-1-128 0,1 2 0 15,5-2 0-15,-1 2 0 0,2-2 0 0,0 4 0 16,3 0 0-16,-2-4 0 0,1 2 0 0,-3-2 0 16,-1 2 0-16,3-2 0 0,2 1 0 0,2 3 0 15,2 0 0-15,-2 3 0 0,-2-2 0 0,1 2 0 16,-1-3 0-16,-1 0 0 0,-4 0 0 0,3 2 0 0,2-2 0 15,2 4 0-15,1-2 0 0,0 2 0 0,-1 0 0 16,2-2 0-16,0-2 0 0,-1 1 0 0,2-1 0 16,2 3 0-16,4 1 0 0,-1 1 0 0,0-2 0 0,-1-2 0 15,-2 2-192-15,-1-3-80 0,0 2-16 0,-4 0 0 16,0 3-640 0,-5-2-128-16</inkml:trace>
  <inkml:trace contextRef="#ctx0" brushRef="#br0" timeOffset="92311.39">5022 12106 23039 0,'-4'-6'2048'0,"0"1"-1648"0,3 4-400 0,0 1 0 0,1 0 1504 0,0-3 224 0,-1 0 32 0,-2-1 16 0,1-5-2544 0,0 1-512 0,1 0-112 0,1-1-16 0,3 2 1248 0,-1 1 160 0,3 0 192 0,1 2-32 0,2-1 288 0,1 1 48 0,4 1 16 0,-2 0 0 0,-1 1 560 0,2 0 112 15,6 2 32-15,0 2 0 0,3 0 48 0,0 1 16 16,3 0 0-16,0 1 0 0,2 1-256 0,-1 2-64 16,0 0 0-16,2-1 0 0,1 0-416 0,2 0-96 15,1 0 0-15,4-2-16 0,1-2-160 0,2 0-16 16,3 0-16-16,2-2 0 0,-1 0 16 0,2 0 16 16,5 0 0-16,0-2 0 0,3 0-64 0,4 0-16 15,4-2 0-15,1 2 0 0,1-1-64 0,-3 2 0 16,-1 1-128-16,2 0 192 0,4 1 16 0,0 2 0 0,3-1 0 15,-2 2 0-15,4-2-208 0,-3 2 0 16,4-1 128-16,-2-3-128 0,2 0 0 0,2-3 0 16,3-1 0-16,-1 0 0 0,-2 0 144 0,-1-4-144 15,0 0 128-15,7-1-128 0,3 2 128 0,1-6-128 0,1 3 0 16,0 1 128-16,-5-3-128 0,4 3 0 16,3 1 0-16,-1 2 0 15,-1 1-688-15,3 4-64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88" units="cm"/>
          <inkml:channel name="Y" type="integer" max="1825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9218" units="1/cm"/>
          <inkml:channelProperty channel="Y" name="resolution" value="1000.4383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1-15T17:17:05.6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2801 9765 11967 0,'-10'-7'1072'16,"1"-2"-864"-16,2 3-208 0,1 2 0 0,2 1 3440 0,1 3 640 0,-1-4 128 15,-5 1 16-15,-5-3-2912 0,-6-4-592 0,-4 0-112 0,-2 2-32 16,-3-1-576-16,1 2 0 0,-3 0 0 0,-1-1-192 15,-2 4-16-15,0-2-16 0,-2 2 0 0,-2 1 0 16,-1 0 224-16,-3 3 0 0,-2 0 192 0,-3 3-192 16,-5 0 672-16,-3 5 32 0,1 0 0 0,-3 5 0 15,0-1 320-15,-1 4 80 0,0 0 16 0,0 3 0 16,-1-3-464-16,-2 2-80 0,-2 2-32 0,0-1 0 0,1-3-224 16,1 2-64-16,-2 1 0 0,-1 4 0 0,2 5 64 0,-1 0 0 15,3 2 0-15,3 3 0 0,11-4-80 0,0 3-16 16,2 4 0-16,4 3 0 0,7 3-224 0,5 1 0 15,5 2 128-15,4-1-128 0,5-1 0 0,4 0-208 0,5 1 32 0,2 1 16 16,2-1-128-16,2 6-32 16,3-2 0-16,6 5 0 0,5-1 320 0,6-2 0 0,3-8-128 0,5-3 128 0,3 0 0 15,5-4 0-15,4 0 0 0,13 0 144 16,13-1 144-16,15-3 32 0,12-1 0 16,13-8 0-1,13-3 48-15,10-4 16 16,9-2 0-16,5 0 0 0,5-1-80 0,6-2-16 15,7 2 0-15,3 0 0 0,4 1-288 0,9 0 128 32,10 2-128-32,-3-5 0 0,-5-4 256 0,-3-3-64 0,-5-2-16 15,1 2 0-15,0-2-176 0,3-2 0 0,0-3 0 16,-2-2 0-16,-6-3 0 0,-1-1 0 0,-2 1 0 0,-4 0 0 16,-4-1 0-16,-6-5 0 0,-6 1 0 0,-3-4 0 0,-1-1 0 0,-11-3 0 15,-9 2 0-15,-2-7 0 0,-3-3 0 16,-7-4 0-16,-9-4 0 0,-10-2 0 0,-10-2 0 0,-12-3 0 15,-9 2 0-15,-15-3 0 0,-10-1 128 0,-12-4-128 0,-10 4 192 0,-6 3-64 0,-8-3 112 16,-13-4 16-16,-10-8 0 0,-12 1 0 0,-9-2 0 0,-10 6 0 0,-9 1 0 16,-8 2 0-16,-7 4-96 0,-3 5-16 0,0 5 0 0,-14 1 0 15,-14-1-144-15,-15 2 0 0,-15 4-160 0,-12 5 160 16,-2 4-144-16,-8 4 144 0,-11 4-128 0,-14 5 128 16,-11 7-512-16,-4 2-32 15,4 5 0-15,1-5 0 0,-3 0 272 0,-3 0 48 0,3 0 16 0,8 1 0 0,16 4 208 0,-13-1 0 16,-4 2 0-16,2-2-144 0,8-2 144 0,8-2-192 15,11-4 192-15,5 2-192 16,8 2-640-16,10-4-144 0,8-2-32 16,6 6-16592-16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88" units="cm"/>
          <inkml:channel name="Y" type="integer" max="1825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9218" units="1/cm"/>
          <inkml:channelProperty channel="Y" name="resolution" value="1000.4383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1-15T17:17:10.71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4557 14240 24879 0,'-5'-12'2208'0,"1"2"-1760"16,3 4-448-16,1 2 0 0,0 2-496 0,-3-4-176 0,0-7-32 0,-4-6-16 0,-2-6-368 0,-4-1-64 0,0 1 0 0,-4 5-16 0,1 2 2576 15,-2 3 528-15,-1 5 112 0,0 0 0 0,-2 4-64 0,-3 2-32 0,-3 2 0 0,-4 2 0 0,-2 2-848 16,-2-1-160-16,-2 4-48 0,1-3 0 0,-2 1-448 16,-1 0-112-16,3-1-16 0,-6-2 0 0,-3 2-320 0,-5 0 128 15,-3-2-128-15,-3 0 0 16,-2 0 0-16,-2 0 0 0,0 2 0 0,-2-2 0 0,-1 4 208 16,2-1-16-16,2 0-16 0,-6 4 0 0,-7-1 224 15,-8 0 48-15,-4 4 16 16,-3-3 0-16,3 2-288 0,-1 0-176 15,-3 0 192-15,-1 1-192 0,0-1 0 16,1-2 0-16,5 2 0 0,5-2 0 16,3 2 0-16,4-3 0 0,7 1 0 0,2 2 0 0,5 1 448 0,1 5-32 0,1 1 0 15,-1 0 0-15,1 4-80 0,-2 1-16 0,1 1 0 16,2 1 0-16,2-4-320 0,-1 0 0 0,1 0 0 0,-1-1 128 0,0 2-128 16,-2 2 192-16,1 3-64 0,5 0 0 0,7-6-128 15,-6 7-160-15,-6 3 160 0,-4 4-208 0,-2 3 208 0,0 2 0 16,0 2 0-16,6-1 0 0,8 2 0 0,5-4 0 15,6-2 0-15,5-3 0 16,8-3 0-16,4-7 0 0,6-1 0 0,3 2 0 0,7 2 0 0,2 4 0 16,4-1 0-16,0 0 0 0,5 5 0 0,4 1 0 15,1 7 0-15,7-4-144 0,4-1 144 0,0-1 0 16,3-4 0-16,1 1 0 0,3-4 0 0,7 4 0 16,7 2 0-16,0-2-128 0,-7-7 128 0,6 1 0 15,9 4 0-15,5-1-128 0,7-1 128 0,6-2 0 0,3 0-144 0,5-1 144 16,2 0 0-16,5-6-176 0,2 0 176 15,4-3-128-15,-3-4 128 0,4 7 0 0,5 1 128 0,2 1-128 16,4-1 0-16,-3-2 0 0,-11-1 0 0,7 5 0 16,6 0 0-16,8 0 0 0,7 0 0 0,6 1-128 15,4-2 128-15,4-2 0 0,3 0 0 0,5-7 0 16,6 1 128-16,4-6-128 0,4-1 128 0,3-3-128 16,4-3 0-16,0-3 0 0,2 0 0 0,6-4 128 15,5 1-128-15,-1 0 0 0,-7 0 0 0,7-3 0 16,6-2 0-16,3-4 0 0,-1 2 0 0,-9-2 0 15,-17 2 0-15,14 0 0 0,10-3 0 0,10 1 0 0,11-4 0 0,0 2 0 16,0 0 0-16,-5-1 0 0,1 0 208 16,0-1-16-16,3 6-16 0,-4 0 0 15,0 3-176-15,-9-1 0 0,-12 1 0 0,1-2 0 0,1-2 0 16,-2 2 0-16,0 0 0 0,-2-4 0 0,0-3 0 0,-6-1 0 16,-8 2 0-16,4-5 0 0,4-1 0 0,-6-5 0 15,-8 5 0-15,-4-2 0 0,0-3 0 16,-1-3 0-16,-1 1 0 0,-10-1 0 0,-16 0 0 15,5 1 0-15,2-4 0 0,-6 1 0 0,-4-2 128 0,-6 1-128 16,-2-2 0-16,-6 0 128 0,-9 5 32 0,-6 0 0 16,-2-1 0-16,-4 0 0 0,-7 1-160 0,-4-4 160 0,-6 5-160 0,-6-1 160 15,0 4-160-15,-7-1 192 0,-5 1-192 0,-2 0 192 16,-4 3-192-16,-5-4 0 0,-3-3 0 0,-4 1 0 16,-4 3 0-16,-6-1-144 15,-3 3 144-15,-4-1-160 0,-4 1 160 0,-5-2-208 0,-4 2 80 0,-5-2 128 0,-2 5-192 0,-7-4 192 31,-4 1-192-31,-8-3 192 0,-6 2-224 0,-7-3 80 0,-4-2 16 16,-7 4 0-16,-1-1-32 0,-6 1 0 0,-4 3 0 0,-4 0 0 0,-1 3 160 0,-1 0-128 31,2 2 128-31,-11-2-128 0,-7 1 128 0,-4-1 0 0,-4 3 0 0,-3-1 0 16,-1 2 0-16,-3-2 0 0,21 5 0 0,-17 1 0 16,-16-3 0-16,-7 0 0 0,8 1 0 0,-6 1 0 15,-7 5 0-15,-7 0 0 0,-2-2 0 0,-2 6 0 16,-3 3 0-16,0-1 0 0,0 1 0 0,-3 0 0 0,2 3 160 15,-4-2-32-15,-1-2-128 0,-2 2 192 16,0 0-192-16,-3 2 0 0,-1 0 0 0,1-2 0 0,3 1-192 0,-2 1 32 16,-1 0 0-16,1-3 0 15,1-1 160-15,0 2-208 0,3 2 80 0,1-3 128 16,1 2-144-16,2-1 144 0,1 2 0 0,-4-3 0 16,-2 2 0-16,-2-1 0 0,-1-1 0 0,-8 3 0 15,-2 0 0-15,-3 0 0 0,2 3 0 0,2-1 0 0,7 2 0 16,2-1 0-16,4 2 0 0,5-1 0 0,7 0 0 15,0 2-128-15,0 0 128 0,3 0 0 0,3-2 0 16,-7 1 0-16,-4 2 0 0,2 0 0 0,2-1-144 0,1 0 144 16,2 1-208-16,6 2 80 15,12-5-400-15,0 2-80 0,-4 4-16 0,0 1 0 16,4 3-464-16,4 0-112 0,3 0-16 0,6 5 0 16,4 3-1280-16,6 3-256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BBF5E2F-2EA4-4BED-BDB7-3263066D10D9}" type="datetimeFigureOut">
              <a:rPr lang="en-US" smtClean="0"/>
              <a:t>11/15/2023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61C2587-C0BF-41B9-B0FA-D76263C040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341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BC037-32FA-4360-ABE3-07627B2BC3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505A9D-A4AF-4C69-803F-B3FD8FE7AA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362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4AEEE-3587-4C7D-BAA3-0C3E401F3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8654F2-609F-41BE-BF94-9566C0BCC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FEAD64-81FE-45C7-87BE-C99041D876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9082A-2241-44ED-B9AD-9750B21A6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10290-45AC-4A7C-9A77-667E4B9CF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742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5DDBF4-DC75-4000-B4CD-4560FF8BCA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38E350-8C93-428E-9B85-FE7F21988F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2166D-1728-4813-9139-87CA01351A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9C6B2-CD29-4F7A-8C8F-E7523A74F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A101A-1A5F-4B8A-B35C-38FD5CC03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803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15EC7-C509-45E9-A595-C7C08F504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099" y="367131"/>
            <a:ext cx="10515600" cy="6278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61D1F-B34A-4BF8-908F-7A2369939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10515600" cy="2039539"/>
          </a:xfrm>
          <a:prstGeom prst="rect">
            <a:avLst/>
          </a:prstGeo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 marL="230188" indent="-230188">
              <a:buFont typeface="Wingdings" panose="05000000000000000000" pitchFamily="2" charset="2"/>
              <a:buChar char="§"/>
              <a:defRPr/>
            </a:lvl2pPr>
            <a:lvl3pPr marL="460375" indent="-230188">
              <a:buFont typeface="Wingdings" panose="05000000000000000000" pitchFamily="2" charset="2"/>
              <a:buChar char="§"/>
              <a:defRPr/>
            </a:lvl3pPr>
            <a:lvl4pPr marL="684213" indent="-223838">
              <a:buFont typeface="Wingdings" panose="05000000000000000000" pitchFamily="2" charset="2"/>
              <a:buChar char="§"/>
              <a:defRPr/>
            </a:lvl4pPr>
            <a:lvl5pPr marL="914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6F6A89D-691A-4F7C-98F1-F0C593DCA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96837" y="636238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E5DC575-B3DA-4894-AC1D-D96F1860F1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755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8BDF3-C675-4FE4-A910-AC4D96386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1E326A-32E2-4FAA-B286-2C7318FA9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11D807-F2AA-4847-A712-DB46B5082E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8B119-C720-495E-B60C-22CBB6586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2A286-1540-4D00-A534-703021A3B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834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5E853-5CAF-42AD-AB47-7F5A49B7B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D8E34-F3E7-4F97-A3DF-30EEE989C0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8AB9D5-42F1-4DA5-90B3-823D47216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76C05-7108-4656-9F43-674919BEE9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57A914-9DAA-4AE9-A76A-42447258A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0452A-1F51-42B5-8497-BB68481E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013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8A46B-388C-4D77-BE61-52E7B1C91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ECDA0-3BD6-450B-8B96-C3684DC87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D6CCF2-765D-4D39-83E7-42743CE9E7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ECD599-93B8-46A3-9EF0-230980A89B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D0E1B5-5F66-4EE8-9EE1-86A03BA8AD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4E6235-3EAC-4DFF-9A14-1ADA715CC2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32BF57-DA9A-4492-A076-AB71F5BE9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B5FCD9-5D4E-4E57-9402-7599F9885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63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00DDE-4BCF-4525-91BE-72A54FC8C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F6FE61-20C8-49B5-BF10-C0DCB24C67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D4D872-320C-4D19-B900-0E59609A4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B071D-2650-40F5-8B1E-46DF9DB8D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177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747EB5-7CA0-4A83-9D1B-19C143605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2C3624-E3A1-4C8A-95B8-43FE56CEE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65764B-81AF-4873-8E85-B90AF3207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124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F3DD2-9E90-4EBF-9B07-2194BDC33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8BFE9-2F23-4BCD-B60A-0983EBBCE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95FE31-2336-4B0E-BC8F-3572FA6EC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DFD6EC-511A-455D-8BD9-982DE4390A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7B1AA-215E-4D2A-873E-12B2C9104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5E25FC-1B80-4F9E-AB2D-C76EBB645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763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39F35-1611-42F7-A008-1247A6AC1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268273-8ED8-4A31-9442-466BDD24B8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6F42B4-A61A-4FDA-B0DC-F40834BD8E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D9FEBD-503F-464B-B22C-555050B3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AC58AB-1586-418B-A030-C9B1CABED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F43F4-342D-4F33-99B8-27ACFF6C0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04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823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goodreads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customXml" Target="../ink/ink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1D4B8-4F4A-FC85-40EC-0C1D5AAD52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06585" y="2650056"/>
            <a:ext cx="4410431" cy="2889114"/>
          </a:xfrm>
        </p:spPr>
        <p:txBody>
          <a:bodyPr anchor="b">
            <a:normAutofit/>
          </a:bodyPr>
          <a:lstStyle/>
          <a:p>
            <a:pPr algn="l"/>
            <a:r>
              <a:rPr lang="en-US" sz="4000" dirty="0"/>
              <a:t>15-112</a:t>
            </a:r>
            <a:br>
              <a:rPr lang="en-US" sz="4000" dirty="0"/>
            </a:br>
            <a:r>
              <a:rPr lang="en-US" sz="4000" dirty="0"/>
              <a:t>Lecture 2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OOP Part 1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BC5772-F252-5B2A-9C7A-FDBA675BA7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305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FEA3D73-87DB-829A-F2BD-4DFCD98DBD64}"/>
              </a:ext>
            </a:extLst>
          </p:cNvPr>
          <p:cNvSpPr txBox="1">
            <a:spLocks/>
          </p:cNvSpPr>
          <p:nvPr/>
        </p:nvSpPr>
        <p:spPr>
          <a:xfrm>
            <a:off x="7506585" y="3112977"/>
            <a:ext cx="4728965" cy="343574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Instructor: Pat Virtue</a:t>
            </a:r>
          </a:p>
        </p:txBody>
      </p:sp>
    </p:spTree>
    <p:extLst>
      <p:ext uri="{BB962C8B-B14F-4D97-AF65-F5344CB8AC3E}">
        <p14:creationId xmlns:p14="http://schemas.microsoft.com/office/powerpoint/2010/main" val="5327416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33C05-B98B-E571-5C7A-B43DE1C5E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800ED-1600-B50C-5FC6-891318792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8650895" cy="2039539"/>
          </a:xfrm>
        </p:spPr>
        <p:txBody>
          <a:bodyPr/>
          <a:lstStyle/>
          <a:p>
            <a:r>
              <a:rPr lang="en-US" dirty="0"/>
              <a:t>What is </a:t>
            </a:r>
            <a:r>
              <a:rPr lang="en-US" sz="2400" dirty="0">
                <a:latin typeface="Consolas" panose="020B0609020204030204" pitchFamily="49" charset="0"/>
              </a:rPr>
              <a:t>sweetness</a:t>
            </a:r>
            <a:r>
              <a:rPr lang="en-US" dirty="0"/>
              <a:t> in this code?</a:t>
            </a:r>
          </a:p>
          <a:p>
            <a:r>
              <a:rPr lang="en-US" dirty="0"/>
              <a:t>Select all that apply.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A class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An object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A string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An instance of Pet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A method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An attribute (property)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None of the above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604AE5-F12A-40DF-951C-6612E002203E}"/>
              </a:ext>
            </a:extLst>
          </p:cNvPr>
          <p:cNvSpPr txBox="1"/>
          <p:nvPr/>
        </p:nvSpPr>
        <p:spPr>
          <a:xfrm>
            <a:off x="5388824" y="2310024"/>
            <a:ext cx="6380389" cy="286232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Pet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lang="en-US" sz="20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init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endParaRPr lang="en-US" sz="20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</a:b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sayHello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</a:t>
            </a:r>
            <a:r>
              <a:rPr lang="en-US" sz="20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'Hi</a:t>
            </a:r>
            <a:r>
              <a:rPr lang="en-US" sz="2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 my name is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2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</a:p>
          <a:p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sweetness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Pet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'Walter'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endParaRPr lang="en-US" sz="20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2072CACF-01D7-BE36-B923-D4394F1EE597}"/>
                  </a:ext>
                </a:extLst>
              </p14:cNvPr>
              <p14:cNvContentPartPr/>
              <p14:nvPr/>
            </p14:nvContentPartPr>
            <p14:xfrm>
              <a:off x="173520" y="1550160"/>
              <a:ext cx="6782760" cy="43758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2072CACF-01D7-BE36-B923-D4394F1EE59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4160" y="1540800"/>
                <a:ext cx="6801480" cy="4394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74225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33C05-B98B-E571-5C7A-B43DE1C5E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800ED-1600-B50C-5FC6-891318792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8650895" cy="2039539"/>
          </a:xfrm>
        </p:spPr>
        <p:txBody>
          <a:bodyPr/>
          <a:lstStyle/>
          <a:p>
            <a:r>
              <a:rPr lang="en-US" dirty="0"/>
              <a:t>What is </a:t>
            </a:r>
            <a:r>
              <a:rPr lang="en-US" sz="2400" dirty="0">
                <a:latin typeface="Consolas" panose="020B0609020204030204" pitchFamily="49" charset="0"/>
              </a:rPr>
              <a:t>self</a:t>
            </a:r>
            <a:r>
              <a:rPr lang="en-US" dirty="0"/>
              <a:t> in this code?</a:t>
            </a:r>
          </a:p>
          <a:p>
            <a:r>
              <a:rPr lang="en-US" dirty="0"/>
              <a:t>Select all that apply.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A class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An object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A string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An instance of Pet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A method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An attribute (property)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None of the above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604AE5-F12A-40DF-951C-6612E002203E}"/>
              </a:ext>
            </a:extLst>
          </p:cNvPr>
          <p:cNvSpPr txBox="1"/>
          <p:nvPr/>
        </p:nvSpPr>
        <p:spPr>
          <a:xfrm>
            <a:off x="5388824" y="2310024"/>
            <a:ext cx="6380389" cy="286232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Pet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lang="en-US" sz="20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init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endParaRPr lang="en-US" sz="20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</a:b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sayHello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</a:t>
            </a:r>
            <a:r>
              <a:rPr lang="en-US" sz="20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'Hi</a:t>
            </a:r>
            <a:r>
              <a:rPr lang="en-US" sz="2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 my name is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2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</a:p>
          <a:p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sweetness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Pet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'Walter'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endParaRPr lang="en-US" sz="20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3D1E9BA-5B0F-5CE3-0708-9D6ED2BDE49F}"/>
                  </a:ext>
                </a:extLst>
              </p14:cNvPr>
              <p14:cNvContentPartPr/>
              <p14:nvPr/>
            </p14:nvContentPartPr>
            <p14:xfrm>
              <a:off x="185040" y="1551960"/>
              <a:ext cx="10257120" cy="27590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3D1E9BA-5B0F-5CE3-0708-9D6ED2BDE49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5680" y="1542600"/>
                <a:ext cx="10275840" cy="2777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54562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33C05-B98B-E571-5C7A-B43DE1C5E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800ED-1600-B50C-5FC6-891318792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9162172" cy="2039539"/>
          </a:xfrm>
        </p:spPr>
        <p:txBody>
          <a:bodyPr/>
          <a:lstStyle/>
          <a:p>
            <a:r>
              <a:rPr lang="en-US" dirty="0"/>
              <a:t>Which of the following lines prints, "Hi my name is Walter"?</a:t>
            </a:r>
          </a:p>
          <a:p>
            <a:r>
              <a:rPr lang="en-US" dirty="0"/>
              <a:t>Select all that apply.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print(sweetness)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print(sweetness.name)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sweetness.sayHello</a:t>
            </a:r>
            <a:r>
              <a:rPr lang="en-US" dirty="0">
                <a:solidFill>
                  <a:schemeClr val="tx1"/>
                </a:solidFill>
              </a:rPr>
              <a:t>()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sayHello</a:t>
            </a:r>
            <a:r>
              <a:rPr lang="en-US" dirty="0">
                <a:solidFill>
                  <a:schemeClr val="tx1"/>
                </a:solidFill>
              </a:rPr>
              <a:t>(sweetness)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Pet.sayHello</a:t>
            </a:r>
            <a:r>
              <a:rPr lang="en-US" dirty="0">
                <a:solidFill>
                  <a:schemeClr val="tx1"/>
                </a:solidFill>
              </a:rPr>
              <a:t>()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Pet.sayHello</a:t>
            </a:r>
            <a:r>
              <a:rPr lang="en-US" dirty="0">
                <a:solidFill>
                  <a:schemeClr val="tx1"/>
                </a:solidFill>
              </a:rPr>
              <a:t>('Walter')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None of the above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604AE5-F12A-40DF-951C-6612E002203E}"/>
              </a:ext>
            </a:extLst>
          </p:cNvPr>
          <p:cNvSpPr txBox="1"/>
          <p:nvPr/>
        </p:nvSpPr>
        <p:spPr>
          <a:xfrm>
            <a:off x="5388824" y="2310024"/>
            <a:ext cx="6380389" cy="286232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Pet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lang="en-US" sz="20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init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endParaRPr lang="en-US" sz="20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</a:b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sayHello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</a:t>
            </a:r>
            <a:r>
              <a:rPr lang="en-US" sz="20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'Hi</a:t>
            </a:r>
            <a:r>
              <a:rPr lang="en-US" sz="2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 my name is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2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</a:p>
          <a:p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sweetness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Pet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'Walter'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endParaRPr lang="en-US" sz="20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4A8454A-9B27-25DD-FCDA-EE67651DE7B3}"/>
                  </a:ext>
                </a:extLst>
              </p14:cNvPr>
              <p14:cNvContentPartPr/>
              <p14:nvPr/>
            </p14:nvContentPartPr>
            <p14:xfrm>
              <a:off x="162360" y="19800"/>
              <a:ext cx="9684360" cy="46836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4A8454A-9B27-25DD-FCDA-EE67651DE7B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3000" y="10440"/>
                <a:ext cx="9703080" cy="4702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51319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21D23-C982-499E-2CBF-F552CDDE0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OOP: 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C982A-9F49-B246-F066-B97D1F254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11141918" cy="2518664"/>
          </a:xfrm>
        </p:spPr>
        <p:txBody>
          <a:bodyPr/>
          <a:lstStyle/>
          <a:p>
            <a:r>
              <a:rPr lang="en-US" dirty="0"/>
              <a:t>Syntax reference</a:t>
            </a:r>
            <a:endParaRPr lang="en-US" sz="2400" b="0" dirty="0">
              <a:solidFill>
                <a:srgbClr val="0000FF"/>
              </a:solidFill>
              <a:effectLst/>
              <a:latin typeface="Consolas" panose="020B0609020204030204" pitchFamily="49" charset="0"/>
            </a:endParaRPr>
          </a:p>
          <a:p>
            <a:endParaRPr lang="en-US" sz="2400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r>
              <a:rPr lang="en-US" sz="2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Consolas" panose="020B0609020204030204" pitchFamily="49" charset="0"/>
              </a:rPr>
              <a:t>CLASSNAME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lang="en-US" sz="24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init</a:t>
            </a:r>
            <a:r>
              <a:rPr lang="en-US" sz="24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400" b="0" dirty="0">
                <a:solidFill>
                  <a:srgbClr val="3B3B3B"/>
                </a:solidFill>
                <a:effectLst/>
                <a:highlight>
                  <a:srgbClr val="FF6699"/>
                </a:highlight>
                <a:latin typeface="Consolas" panose="020B0609020204030204" pitchFamily="49" charset="0"/>
              </a:rPr>
              <a:t>CONSTRUCTOR_BODY</a:t>
            </a:r>
          </a:p>
          <a:p>
            <a:endParaRPr lang="en-US" sz="2400" dirty="0">
              <a:solidFill>
                <a:srgbClr val="3B3B3B"/>
              </a:solidFill>
              <a:highlight>
                <a:srgbClr val="FF6699"/>
              </a:highlight>
              <a:latin typeface="Consolas" panose="020B0609020204030204" pitchFamily="49" charset="0"/>
            </a:endParaRPr>
          </a:p>
          <a:p>
            <a:endParaRPr lang="en-US" sz="2400" dirty="0">
              <a:solidFill>
                <a:srgbClr val="3B3B3B"/>
              </a:solidFill>
              <a:latin typeface="Consolas" panose="020B0609020204030204" pitchFamily="49" charset="0"/>
            </a:endParaRPr>
          </a:p>
          <a:p>
            <a:r>
              <a:rPr lang="en-US" sz="2400" dirty="0">
                <a:solidFill>
                  <a:srgbClr val="3B3B3B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VARIABLE_NAME</a:t>
            </a:r>
            <a:r>
              <a:rPr lang="en-US" sz="2400" dirty="0">
                <a:solidFill>
                  <a:srgbClr val="3B3B3B"/>
                </a:solidFill>
                <a:latin typeface="Consolas" panose="020B0609020204030204" pitchFamily="49" charset="0"/>
              </a:rPr>
              <a:t> = </a:t>
            </a:r>
            <a:r>
              <a:rPr lang="en-US" sz="2400" b="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Consolas" panose="020B0609020204030204" pitchFamily="49" charset="0"/>
              </a:rPr>
              <a:t>CLASSNAME</a:t>
            </a:r>
            <a:r>
              <a:rPr lang="en-US" sz="2400" b="0" dirty="0"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()</a:t>
            </a:r>
            <a:endParaRPr lang="en-US" sz="24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1672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21D23-C982-499E-2CBF-F552CDDE0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OOP: 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C982A-9F49-B246-F066-B97D1F254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11141918" cy="2518664"/>
          </a:xfrm>
        </p:spPr>
        <p:txBody>
          <a:bodyPr/>
          <a:lstStyle/>
          <a:p>
            <a:r>
              <a:rPr lang="en-US" dirty="0"/>
              <a:t>Syntax reference</a:t>
            </a:r>
            <a:endParaRPr lang="en-US" sz="2400" b="0" dirty="0">
              <a:solidFill>
                <a:srgbClr val="0000FF"/>
              </a:solidFill>
              <a:effectLst/>
              <a:latin typeface="Consolas" panose="020B0609020204030204" pitchFamily="49" charset="0"/>
            </a:endParaRPr>
          </a:p>
          <a:p>
            <a:endParaRPr lang="en-US" sz="2400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r>
              <a:rPr lang="en-US" sz="2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Consolas" panose="020B0609020204030204" pitchFamily="49" charset="0"/>
              </a:rPr>
              <a:t>CLASSNAME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lang="en-US" sz="24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init</a:t>
            </a:r>
            <a:r>
              <a:rPr lang="en-US" sz="24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400" b="0" dirty="0"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2400" b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CONSTRUCTOR_PARAM1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2400" b="0" dirty="0">
                <a:solidFill>
                  <a:schemeClr val="tx1"/>
                </a:solidFill>
                <a:effectLst/>
                <a:highlight>
                  <a:srgbClr val="B07BD7"/>
                </a:highlight>
                <a:latin typeface="Consolas" panose="020B0609020204030204" pitchFamily="49" charset="0"/>
              </a:rPr>
              <a:t>CONSTRUCTOR_PARAM2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400" b="0" dirty="0">
                <a:solidFill>
                  <a:srgbClr val="3B3B3B"/>
                </a:solidFill>
                <a:effectLst/>
                <a:highlight>
                  <a:srgbClr val="FF6699"/>
                </a:highlight>
                <a:latin typeface="Consolas" panose="020B0609020204030204" pitchFamily="49" charset="0"/>
              </a:rPr>
              <a:t>CONSTRUCTOR_BODY</a:t>
            </a:r>
          </a:p>
          <a:p>
            <a:endParaRPr lang="en-US" sz="2400" b="0" dirty="0">
              <a:solidFill>
                <a:srgbClr val="3B3B3B"/>
              </a:solidFill>
              <a:effectLst/>
              <a:highlight>
                <a:srgbClr val="FF6699"/>
              </a:highlight>
              <a:latin typeface="Consolas" panose="020B0609020204030204" pitchFamily="49" charset="0"/>
            </a:endParaRPr>
          </a:p>
          <a:p>
            <a:endParaRPr lang="en-US" sz="2400" dirty="0">
              <a:solidFill>
                <a:srgbClr val="3B3B3B"/>
              </a:solidFill>
              <a:latin typeface="Consolas" panose="020B0609020204030204" pitchFamily="49" charset="0"/>
            </a:endParaRPr>
          </a:p>
          <a:p>
            <a:r>
              <a:rPr lang="en-US" sz="2400" dirty="0">
                <a:solidFill>
                  <a:srgbClr val="3B3B3B"/>
                </a:solidFill>
                <a:highlight>
                  <a:srgbClr val="00FFFF"/>
                </a:highlight>
                <a:latin typeface="Consolas" panose="020B0609020204030204" pitchFamily="49" charset="0"/>
              </a:rPr>
              <a:t>VARIABLE_NAME</a:t>
            </a:r>
            <a:r>
              <a:rPr lang="en-US" sz="2400" dirty="0">
                <a:solidFill>
                  <a:srgbClr val="3B3B3B"/>
                </a:solidFill>
                <a:latin typeface="Consolas" panose="020B0609020204030204" pitchFamily="49" charset="0"/>
              </a:rPr>
              <a:t> = </a:t>
            </a:r>
            <a:r>
              <a:rPr lang="en-US" sz="2400" b="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Consolas" panose="020B0609020204030204" pitchFamily="49" charset="0"/>
              </a:rPr>
              <a:t>CLASSNAME</a:t>
            </a:r>
            <a:r>
              <a:rPr lang="en-US" sz="2400" b="0" dirty="0"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CONSTRUCTOR_ARG1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2400" b="0" dirty="0">
                <a:solidFill>
                  <a:schemeClr val="tx1"/>
                </a:solidFill>
                <a:effectLst/>
                <a:highlight>
                  <a:srgbClr val="B07BD7"/>
                </a:highlight>
                <a:latin typeface="Consolas" panose="020B0609020204030204" pitchFamily="49" charset="0"/>
              </a:rPr>
              <a:t>CONSTRUCTOR_ARG2</a:t>
            </a:r>
            <a:r>
              <a:rPr lang="en-US" sz="2400" b="0" dirty="0"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)</a:t>
            </a:r>
            <a:endParaRPr lang="en-US" sz="24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8186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21D23-C982-499E-2CBF-F552CDDE0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OOP: Special methods within a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C982A-9F49-B246-F066-B97D1F254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__str__(self):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__</a:t>
            </a:r>
            <a:r>
              <a:rPr lang="en-US" dirty="0" err="1"/>
              <a:t>repr</a:t>
            </a:r>
            <a:r>
              <a:rPr lang="en-US" dirty="0"/>
              <a:t>__(self):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__eq__(self, other):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__hash__(self):</a:t>
            </a:r>
          </a:p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58C9C54D-E04F-6596-C266-F3AF9C67678D}"/>
                  </a:ext>
                </a:extLst>
              </p14:cNvPr>
              <p14:cNvContentPartPr/>
              <p14:nvPr/>
            </p14:nvContentPartPr>
            <p14:xfrm>
              <a:off x="489960" y="3373200"/>
              <a:ext cx="9701280" cy="32022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58C9C54D-E04F-6596-C266-F3AF9C67678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0600" y="3363840"/>
                <a:ext cx="9720000" cy="3220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3618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D592E-D039-9042-8E02-AFD34839C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OOP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A29FB-2682-6129-4300-0D510C246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Polynomial exercise</a:t>
            </a:r>
          </a:p>
        </p:txBody>
      </p:sp>
    </p:spTree>
    <p:extLst>
      <p:ext uri="{BB962C8B-B14F-4D97-AF65-F5344CB8AC3E}">
        <p14:creationId xmlns:p14="http://schemas.microsoft.com/office/powerpoint/2010/main" val="1940232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D592E-D039-9042-8E02-AFD34839C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OOP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A29FB-2682-6129-4300-0D510C246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 action="ppaction://hlinkfile"/>
              </a:rPr>
              <a:t>Goodreads</a:t>
            </a:r>
            <a:r>
              <a:rPr lang="en-US" dirty="0"/>
              <a:t> book data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605A03-3778-D8BA-893D-F2317D5B65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2421" y="367131"/>
            <a:ext cx="4362482" cy="201455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00105B1-4FC0-75D3-ACEF-7CA48FD21ABF}"/>
              </a:ext>
            </a:extLst>
          </p:cNvPr>
          <p:cNvSpPr txBox="1"/>
          <p:nvPr/>
        </p:nvSpPr>
        <p:spPr>
          <a:xfrm>
            <a:off x="625287" y="2912525"/>
            <a:ext cx="25923240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books.csv</a:t>
            </a:r>
          </a:p>
          <a:p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800" dirty="0" err="1">
                <a:latin typeface="Consolas" panose="020B0609020204030204" pitchFamily="49" charset="0"/>
              </a:rPr>
              <a:t>book_index,title,publication_year,book_id,link</a:t>
            </a:r>
            <a:endParaRPr lang="en-US" sz="2800" dirty="0">
              <a:latin typeface="Consolas" panose="020B0609020204030204" pitchFamily="49" charset="0"/>
            </a:endParaRPr>
          </a:p>
          <a:p>
            <a:r>
              <a:rPr lang="en-US" sz="2800" dirty="0">
                <a:latin typeface="Consolas" panose="020B0609020204030204" pitchFamily="49" charset="0"/>
              </a:rPr>
              <a:t>0,The Hunger Games (The Hunger Games; #1),2008,2767052,https://www.goodreads.com/book/show/2767052-the-hunger-games</a:t>
            </a:r>
          </a:p>
          <a:p>
            <a:r>
              <a:rPr lang="en-US" sz="2800" dirty="0">
                <a:latin typeface="Consolas" panose="020B0609020204030204" pitchFamily="49" charset="0"/>
              </a:rPr>
              <a:t>1,Twilight (Twilight; #1),2006,41865,https://www.goodreads.com/book/show/41865.Twilight</a:t>
            </a:r>
          </a:p>
          <a:p>
            <a:r>
              <a:rPr lang="en-US" sz="2800" dirty="0">
                <a:latin typeface="Consolas" panose="020B0609020204030204" pitchFamily="49" charset="0"/>
              </a:rPr>
              <a:t>2,The Fault in Our Stars,2012,11870085,https://www.goodreads.com/book/show/11870085-the-fault-in-our-stars</a:t>
            </a:r>
          </a:p>
          <a:p>
            <a:r>
              <a:rPr lang="en-US" sz="2800" dirty="0">
                <a:latin typeface="Consolas" panose="020B0609020204030204" pitchFamily="49" charset="0"/>
              </a:rPr>
              <a:t>3,Divergent (Divergent; #1),2012,13335037,https://www.goodreads.com/book/show/13335037-divergent</a:t>
            </a:r>
          </a:p>
          <a:p>
            <a:r>
              <a:rPr lang="en-US" sz="2800" dirty="0">
                <a:latin typeface="Consolas" panose="020B0609020204030204" pitchFamily="49" charset="0"/>
              </a:rPr>
              <a:t>4,Catching Fire (The Hunger Games; #2),2009,6148028,https://www.goodreads.com/book/show/6148028-catching-fire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AE37520B-2E6F-401D-B3F1-BF125E490654}"/>
                  </a:ext>
                </a:extLst>
              </p14:cNvPr>
              <p14:cNvContentPartPr/>
              <p14:nvPr/>
            </p14:nvContentPartPr>
            <p14:xfrm>
              <a:off x="317520" y="2369160"/>
              <a:ext cx="8595000" cy="20667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AE37520B-2E6F-401D-B3F1-BF125E49065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8160" y="2359800"/>
                <a:ext cx="8613720" cy="2085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78783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21D23-C982-499E-2CBF-F552CDDE0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OOP: Special methods within a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C982A-9F49-B246-F066-B97D1F254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__str__(self):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__</a:t>
            </a:r>
            <a:r>
              <a:rPr lang="en-US" dirty="0" err="1"/>
              <a:t>repr</a:t>
            </a:r>
            <a:r>
              <a:rPr lang="en-US" dirty="0"/>
              <a:t>__(self):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__eq__(self, other):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__hash__(self):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8699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B93D6-C3D9-F28F-59FD-709B6B603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Poll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C0767-E0D3-9B9F-A979-1B7AAD5F7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32228"/>
            <a:ext cx="4658075" cy="5544797"/>
          </a:xfrm>
        </p:spPr>
        <p:txBody>
          <a:bodyPr/>
          <a:lstStyle/>
          <a:p>
            <a:r>
              <a:rPr lang="en-US" dirty="0"/>
              <a:t>What will be the type of </a:t>
            </a:r>
            <a:r>
              <a:rPr lang="en-US" sz="2400" b="0" dirty="0">
                <a:solidFill>
                  <a:srgbClr val="7030A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dirty="0"/>
              <a:t> in the </a:t>
            </a:r>
            <a:r>
              <a:rPr lang="en-US" sz="2800" b="0" dirty="0">
                <a:solidFill>
                  <a:srgbClr val="7030A0"/>
                </a:solidFill>
                <a:effectLst/>
                <a:latin typeface="Consolas" panose="020B0609020204030204" pitchFamily="49" charset="0"/>
              </a:rPr>
              <a:t>__eq__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method?</a:t>
            </a:r>
          </a:p>
          <a:p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Object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Class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Pet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String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Boolean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Not enough information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9A4804-B1A5-AED2-B6EF-4B4A82B1554F}"/>
              </a:ext>
            </a:extLst>
          </p:cNvPr>
          <p:cNvSpPr txBox="1"/>
          <p:nvPr/>
        </p:nvSpPr>
        <p:spPr>
          <a:xfrm>
            <a:off x="5324475" y="612844"/>
            <a:ext cx="680085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Pet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lang="en-US" sz="20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init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.name = name</a:t>
            </a:r>
          </a:p>
          <a:p>
            <a:b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__eq__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other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0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 WHAT IS self HERE?</a:t>
            </a:r>
            <a:endParaRPr lang="en-US" sz="20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0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 TODO</a:t>
            </a:r>
            <a:endParaRPr lang="en-US" sz="20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0A3A2B2-3FF0-2238-51D6-DA354DBB9C74}"/>
                  </a:ext>
                </a:extLst>
              </p14:cNvPr>
              <p14:cNvContentPartPr/>
              <p14:nvPr/>
            </p14:nvContentPartPr>
            <p14:xfrm>
              <a:off x="263520" y="3471840"/>
              <a:ext cx="2307960" cy="5983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0A3A2B2-3FF0-2238-51D6-DA354DBB9C7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4160" y="3462480"/>
                <a:ext cx="2326680" cy="617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03181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C27DE-3EF3-2673-4888-571195DF0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Logistics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AB2DC9-7646-A4E6-4EEB-F196ADB4A8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34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B93D6-C3D9-F28F-59FD-709B6B603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Poll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C0767-E0D3-9B9F-A979-1B7AAD5F7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32228"/>
            <a:ext cx="4658075" cy="5544797"/>
          </a:xfrm>
        </p:spPr>
        <p:txBody>
          <a:bodyPr/>
          <a:lstStyle/>
          <a:p>
            <a:r>
              <a:rPr lang="en-US" dirty="0"/>
              <a:t>What will be the type of </a:t>
            </a:r>
            <a:r>
              <a:rPr lang="en-US" sz="2400" b="0" dirty="0">
                <a:solidFill>
                  <a:srgbClr val="C00000"/>
                </a:solidFill>
                <a:effectLst/>
                <a:latin typeface="Consolas" panose="020B0609020204030204" pitchFamily="49" charset="0"/>
              </a:rPr>
              <a:t>other</a:t>
            </a:r>
            <a:r>
              <a:rPr lang="en-US" dirty="0"/>
              <a:t> in the </a:t>
            </a:r>
            <a:r>
              <a:rPr lang="en-US" sz="2800" b="0" dirty="0">
                <a:solidFill>
                  <a:srgbClr val="7030A0"/>
                </a:solidFill>
                <a:effectLst/>
                <a:latin typeface="Consolas" panose="020B0609020204030204" pitchFamily="49" charset="0"/>
              </a:rPr>
              <a:t>__eq__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method?</a:t>
            </a:r>
          </a:p>
          <a:p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Object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Class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Pet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String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Boolean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Not enough information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9A4804-B1A5-AED2-B6EF-4B4A82B1554F}"/>
              </a:ext>
            </a:extLst>
          </p:cNvPr>
          <p:cNvSpPr txBox="1"/>
          <p:nvPr/>
        </p:nvSpPr>
        <p:spPr>
          <a:xfrm>
            <a:off x="5324475" y="612844"/>
            <a:ext cx="680085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Pet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lang="en-US" sz="20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init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.name = name</a:t>
            </a:r>
          </a:p>
          <a:p>
            <a:b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__eq__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other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0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 WHAT IS </a:t>
            </a:r>
            <a:r>
              <a:rPr lang="en-US" sz="2000" b="0" dirty="0">
                <a:solidFill>
                  <a:srgbClr val="C00000"/>
                </a:solidFill>
                <a:effectLst/>
                <a:latin typeface="Consolas" panose="020B0609020204030204" pitchFamily="49" charset="0"/>
              </a:rPr>
              <a:t>other</a:t>
            </a:r>
            <a:r>
              <a:rPr lang="en-US" sz="20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HERE?</a:t>
            </a:r>
            <a:endParaRPr lang="en-US" sz="20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0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 TODO</a:t>
            </a:r>
            <a:endParaRPr lang="en-US" sz="20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3071D75-4242-A02C-3E6C-D31114B61372}"/>
                  </a:ext>
                </a:extLst>
              </p14:cNvPr>
              <p14:cNvContentPartPr/>
              <p14:nvPr/>
            </p14:nvContentPartPr>
            <p14:xfrm>
              <a:off x="187920" y="4947120"/>
              <a:ext cx="4763880" cy="8614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3071D75-4242-A02C-3E6C-D31114B6137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8560" y="4937760"/>
                <a:ext cx="4782600" cy="880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11901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A4290-B93F-4C52-A39C-1E2187CC0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 you walk 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3DCE3-AD62-4DD7-A30A-2B72EB7CF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8215383" cy="449424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Quiz will start at the beginning of lecture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Have pencil/pen ready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Silence phones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CD111CD-4BA7-B6D0-FEC0-719C34E12B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0925" y="202825"/>
            <a:ext cx="2725882" cy="2618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42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A4290-B93F-4C52-A39C-1E2187CC0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3DCE3-AD62-4DD7-A30A-2B72EB7CF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11389692" cy="449424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C00000"/>
                </a:solidFill>
              </a:rPr>
              <a:t>Before we start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Don’t open until we start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Make sure your name and Andrew ID are on the front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Read instruction page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No questions (unless clarification on English)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Additional info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25 min</a:t>
            </a:r>
          </a:p>
        </p:txBody>
      </p:sp>
    </p:spTree>
    <p:extLst>
      <p:ext uri="{BB962C8B-B14F-4D97-AF65-F5344CB8AC3E}">
        <p14:creationId xmlns:p14="http://schemas.microsoft.com/office/powerpoint/2010/main" val="3061367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Break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098" y="1113178"/>
            <a:ext cx="9992077" cy="4721240"/>
          </a:xfrm>
        </p:spPr>
        <p:txBody>
          <a:bodyPr/>
          <a:lstStyle/>
          <a:p>
            <a:r>
              <a:rPr lang="en-US" dirty="0"/>
              <a:t>Turn to your </a:t>
            </a:r>
            <a:r>
              <a:rPr lang="en-US" dirty="0" err="1"/>
              <a:t>neigbhor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Thoughts on Term Projects?</a:t>
            </a:r>
            <a:endParaRPr lang="en-US" sz="800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C0BB454-BC81-B2F3-D3F8-79DB5A86DEB3}"/>
                  </a:ext>
                </a:extLst>
              </p14:cNvPr>
              <p14:cNvContentPartPr/>
              <p14:nvPr/>
            </p14:nvContentPartPr>
            <p14:xfrm>
              <a:off x="7583760" y="445680"/>
              <a:ext cx="2974320" cy="7574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C0BB454-BC81-B2F3-D3F8-79DB5A86DEB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74400" y="436320"/>
                <a:ext cx="2993040" cy="776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87255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098" y="1113178"/>
            <a:ext cx="9992077" cy="4721240"/>
          </a:xfrm>
        </p:spPr>
        <p:txBody>
          <a:bodyPr/>
          <a:lstStyle/>
          <a:p>
            <a:r>
              <a:rPr lang="en-US" dirty="0"/>
              <a:t>Midterm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OOP Scope 8.1-8.4</a:t>
            </a:r>
            <a:endParaRPr lang="en-US" sz="800" dirty="0">
              <a:solidFill>
                <a:srgbClr val="7030A0"/>
              </a:solidFill>
            </a:endParaRPr>
          </a:p>
          <a:p>
            <a:r>
              <a:rPr lang="en-US" dirty="0"/>
              <a:t>TP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Pre-reading Form due Mon 5pm</a:t>
            </a:r>
            <a:endParaRPr lang="en-US" sz="800" dirty="0">
              <a:solidFill>
                <a:srgbClr val="7030A0"/>
              </a:solidFill>
            </a:endParaRPr>
          </a:p>
          <a:p>
            <a:r>
              <a:rPr lang="en-US" dirty="0"/>
              <a:t>AI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E639F01-13E3-DB7C-3CA1-D02D15E2EA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27156"/>
              </p:ext>
            </p:extLst>
          </p:nvPr>
        </p:nvGraphicFramePr>
        <p:xfrm>
          <a:off x="806907" y="3991509"/>
          <a:ext cx="10215716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312">
                  <a:extLst>
                    <a:ext uri="{9D8B030D-6E8A-4147-A177-3AD203B41FA5}">
                      <a16:colId xmlns:a16="http://schemas.microsoft.com/office/drawing/2014/main" val="4063305265"/>
                    </a:ext>
                  </a:extLst>
                </a:gridCol>
                <a:gridCol w="1269312">
                  <a:extLst>
                    <a:ext uri="{9D8B030D-6E8A-4147-A177-3AD203B41FA5}">
                      <a16:colId xmlns:a16="http://schemas.microsoft.com/office/drawing/2014/main" val="381436717"/>
                    </a:ext>
                  </a:extLst>
                </a:gridCol>
                <a:gridCol w="1269312">
                  <a:extLst>
                    <a:ext uri="{9D8B030D-6E8A-4147-A177-3AD203B41FA5}">
                      <a16:colId xmlns:a16="http://schemas.microsoft.com/office/drawing/2014/main" val="2219468149"/>
                    </a:ext>
                  </a:extLst>
                </a:gridCol>
                <a:gridCol w="1269312">
                  <a:extLst>
                    <a:ext uri="{9D8B030D-6E8A-4147-A177-3AD203B41FA5}">
                      <a16:colId xmlns:a16="http://schemas.microsoft.com/office/drawing/2014/main" val="2711583864"/>
                    </a:ext>
                  </a:extLst>
                </a:gridCol>
                <a:gridCol w="1269312">
                  <a:extLst>
                    <a:ext uri="{9D8B030D-6E8A-4147-A177-3AD203B41FA5}">
                      <a16:colId xmlns:a16="http://schemas.microsoft.com/office/drawing/2014/main" val="1756589558"/>
                    </a:ext>
                  </a:extLst>
                </a:gridCol>
                <a:gridCol w="1269312">
                  <a:extLst>
                    <a:ext uri="{9D8B030D-6E8A-4147-A177-3AD203B41FA5}">
                      <a16:colId xmlns:a16="http://schemas.microsoft.com/office/drawing/2014/main" val="3065390359"/>
                    </a:ext>
                  </a:extLst>
                </a:gridCol>
                <a:gridCol w="1269312">
                  <a:extLst>
                    <a:ext uri="{9D8B030D-6E8A-4147-A177-3AD203B41FA5}">
                      <a16:colId xmlns:a16="http://schemas.microsoft.com/office/drawing/2014/main" val="2483912020"/>
                    </a:ext>
                  </a:extLst>
                </a:gridCol>
                <a:gridCol w="1330532">
                  <a:extLst>
                    <a:ext uri="{9D8B030D-6E8A-4147-A177-3AD203B41FA5}">
                      <a16:colId xmlns:a16="http://schemas.microsoft.com/office/drawing/2014/main" val="20642423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Sun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Thu</a:t>
                      </a: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528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Week 10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7030A0"/>
                          </a:solidFill>
                        </a:rPr>
                        <a:t>Last quiz!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OOP Part1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HW10 due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3217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Week 11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TP form due 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</a:rPr>
                        <a:t>5pm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7030A0"/>
                          </a:solidFill>
                        </a:rPr>
                        <a:t>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7030A0"/>
                          </a:solidFill>
                        </a:rPr>
                        <a:t>Midterm 2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847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Week 12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C00000"/>
                          </a:solidFill>
                        </a:rPr>
                        <a:t>TP0 due 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</a:rPr>
                        <a:t>5pm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OOP Part2</a:t>
                      </a:r>
                    </a:p>
                    <a:p>
                      <a:pPr algn="ctr"/>
                      <a:endParaRPr lang="en-US" sz="20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rgbClr val="7030A0"/>
                          </a:solidFill>
                        </a:rPr>
                        <a:t>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54931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58936EC4-AF2C-043B-3DBB-D2EF339F127E}"/>
                  </a:ext>
                </a:extLst>
              </p14:cNvPr>
              <p14:cNvContentPartPr/>
              <p14:nvPr/>
            </p14:nvContentPartPr>
            <p14:xfrm>
              <a:off x="294840" y="935280"/>
              <a:ext cx="6156360" cy="29070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58936EC4-AF2C-043B-3DBB-D2EF339F127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5480" y="925920"/>
                <a:ext cx="6175080" cy="2925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49166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098" y="1113178"/>
            <a:ext cx="9992077" cy="4721240"/>
          </a:xfrm>
        </p:spPr>
        <p:txBody>
          <a:bodyPr/>
          <a:lstStyle/>
          <a:p>
            <a:r>
              <a:rPr lang="en-US" dirty="0"/>
              <a:t>HW10 Tip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Backtracking performance</a:t>
            </a:r>
            <a:endParaRPr lang="en-US" sz="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104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8518F-5CAD-48DB-646E-ADB9C2A16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870691-5CE1-E530-1961-29C93E7E0D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18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7AF17-C9CF-143C-5697-82AF13114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Oriented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F5283-09E9-AA16-7730-296C0FD2B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Quick 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3CC674-95E5-E33E-AFB7-87A5F4858D05}"/>
              </a:ext>
            </a:extLst>
          </p:cNvPr>
          <p:cNvSpPr txBox="1"/>
          <p:nvPr/>
        </p:nvSpPr>
        <p:spPr>
          <a:xfrm>
            <a:off x="738166" y="1798747"/>
            <a:ext cx="8032208" cy="34163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Pet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lang="en-US" sz="24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init</a:t>
            </a:r>
            <a:r>
              <a:rPr lang="en-US" sz="24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2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endParaRPr lang="en-US" sz="24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</a:b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sayHello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4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</a:t>
            </a:r>
            <a:r>
              <a:rPr lang="en-US" sz="24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'Hi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 my name is </a:t>
            </a:r>
            <a:r>
              <a:rPr lang="en-US" sz="2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sz="2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self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2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</a:p>
          <a:p>
            <a:r>
              <a:rPr lang="en-US" sz="2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sweetness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Pet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'Walter'</a:t>
            </a:r>
            <a:r>
              <a:rPr lang="en-US" sz="24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endParaRPr lang="en-US" sz="24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78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.potx" id="{DA11FA2B-8FCA-4322-93DA-6C8F53468DA7}" vid="{856CF231-596A-4CB8-93D6-B29F8EE288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11918</TotalTime>
  <Words>838</Words>
  <Application>Microsoft Office PowerPoint</Application>
  <PresentationFormat>Widescreen</PresentationFormat>
  <Paragraphs>190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Consolas</vt:lpstr>
      <vt:lpstr>Wingdings</vt:lpstr>
      <vt:lpstr>Office Theme</vt:lpstr>
      <vt:lpstr>15-112 Lecture 2  OOP Part 1</vt:lpstr>
      <vt:lpstr>Thursday Logistics</vt:lpstr>
      <vt:lpstr>As you walk in</vt:lpstr>
      <vt:lpstr>Quiz</vt:lpstr>
      <vt:lpstr>Quiz Break</vt:lpstr>
      <vt:lpstr>Announcements</vt:lpstr>
      <vt:lpstr>Announcements</vt:lpstr>
      <vt:lpstr>OOP</vt:lpstr>
      <vt:lpstr>Object Oriented Programming</vt:lpstr>
      <vt:lpstr>Poll 1</vt:lpstr>
      <vt:lpstr>Poll 2</vt:lpstr>
      <vt:lpstr>Poll 3</vt:lpstr>
      <vt:lpstr>OOP: Constructor</vt:lpstr>
      <vt:lpstr>OOP: Constructor</vt:lpstr>
      <vt:lpstr>OOP: Special methods within a Class</vt:lpstr>
      <vt:lpstr>OOP Example</vt:lpstr>
      <vt:lpstr>OOP Example</vt:lpstr>
      <vt:lpstr>OOP: Special methods within a Class</vt:lpstr>
      <vt:lpstr>Poll 4</vt:lpstr>
      <vt:lpstr>Poll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</dc:title>
  <dc:creator>Patrick Virtue</dc:creator>
  <cp:lastModifiedBy>Pat Virtue</cp:lastModifiedBy>
  <cp:revision>290</cp:revision>
  <cp:lastPrinted>2022-09-01T18:31:54Z</cp:lastPrinted>
  <dcterms:created xsi:type="dcterms:W3CDTF">2020-05-18T13:01:09Z</dcterms:created>
  <dcterms:modified xsi:type="dcterms:W3CDTF">2023-11-15T17:17:24Z</dcterms:modified>
</cp:coreProperties>
</file>