
<file path=[Content_Types].xml><?xml version="1.0" encoding="utf-8"?>
<Types xmlns="http://schemas.openxmlformats.org/package/2006/content-types"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340" r:id="rId2"/>
    <p:sldId id="338" r:id="rId3"/>
    <p:sldId id="2376" r:id="rId4"/>
    <p:sldId id="2343" r:id="rId5"/>
    <p:sldId id="2357" r:id="rId6"/>
    <p:sldId id="2364" r:id="rId7"/>
    <p:sldId id="2342" r:id="rId8"/>
    <p:sldId id="2349" r:id="rId9"/>
    <p:sldId id="2348" r:id="rId10"/>
    <p:sldId id="2350" r:id="rId11"/>
    <p:sldId id="2362" r:id="rId12"/>
    <p:sldId id="2347" r:id="rId13"/>
    <p:sldId id="2361" r:id="rId14"/>
    <p:sldId id="2360" r:id="rId15"/>
    <p:sldId id="2346" r:id="rId16"/>
    <p:sldId id="2351" r:id="rId17"/>
    <p:sldId id="2365" r:id="rId18"/>
    <p:sldId id="2363" r:id="rId19"/>
    <p:sldId id="2352" r:id="rId20"/>
    <p:sldId id="2353" r:id="rId21"/>
    <p:sldId id="2354" r:id="rId22"/>
    <p:sldId id="2371" r:id="rId23"/>
    <p:sldId id="2372" r:id="rId24"/>
    <p:sldId id="2378" r:id="rId25"/>
    <p:sldId id="2366" r:id="rId26"/>
    <p:sldId id="2369" r:id="rId27"/>
    <p:sldId id="2367" r:id="rId28"/>
    <p:sldId id="2370" r:id="rId29"/>
    <p:sldId id="2356" r:id="rId30"/>
    <p:sldId id="2375" r:id="rId31"/>
    <p:sldId id="2377" r:id="rId32"/>
    <p:sldId id="2373" r:id="rId33"/>
    <p:sldId id="2374" r:id="rId3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7BD7"/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67" autoAdjust="0"/>
    <p:restoredTop sz="79713" autoAdjust="0"/>
  </p:normalViewPr>
  <p:slideViewPr>
    <p:cSldViewPr snapToGrid="0">
      <p:cViewPr varScale="1">
        <p:scale>
          <a:sx n="74" d="100"/>
          <a:sy n="74" d="100"/>
        </p:scale>
        <p:origin x="366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1T19:06:22.8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29754 849 30399 0,'-3'-8'2704'0,"2"4"-2160"0,1 2-544 0,1 2 0 15,1 2 880-15,-2-2 64 0,1-2 16 0,0 0 0 0,2 0 528 16,-1 2 112-16,1 0 32 0,0 2 0 15,2 4-848-15,0 1-160 0,-1-1-48 0,0 1 0 0,-1 2-176 0,1 1-32 16,0-3-16-16,-2 4 0 0,1 3-96 0,-1 1-32 16,-1 2 0-16,1 4 0 0,-1 1-224 0,0 3 0 15,-1 1 128-15,-1 6-128 0,0 9 0 0,-3 2 0 16,0 9 0-16,-2 5 0 0,0 5 0 0,0-5 0 16,-2 1 0-16,2-2 0 0,1-2 128 15,3-1-128-15,0-1 176 0,5-5-176 0,1 0 128 0,2-6-128 16,2-3 0-16,2-6 0 0,1-4 0 0,-1-6 0 15,3-5 0-15,-2-2 0 16,-1-3-544-16,-2-2-64 0,2-4-16 0</inkml:trace>
  <inkml:trace contextRef="#ctx0" brushRef="#br0" timeOffset="366.56">30471 827 38703 0,'-1'0'3440'0,"0"0"-2752"15,-1 4-560-15,2 0-128 0,0 0-192 0,0 3-64 16,0 3 0-16,0 3-16 0,0 9 928 0,0 9 192 16,2 8 48-16,-2 1 0 0,2 5-576 0,-1 2-96 15,3 0-32-15,0 4 0 0,-1-3 80 0,2-1 16 16,-1-3 0-16,0-3 0 0,0-4-288 0,-2-1 0 15,0 1 128-15,-2-2-128 0,2 0 0 0,-4-2 0 16,1 2 0-16,-1-1 0 16,-2 3-336-16,-1-1-128 0,0 1-32 0,-1 0-18032 0</inkml:trace>
  <inkml:trace contextRef="#ctx0" brushRef="#br0" timeOffset="899.57">29458 2383 35007 0,'-7'-4'3120'0,"1"4"-2496"0,3 4-496 0,2-2-128 16,1-2-1008-16,-2 4-208 0,-2-2-64 0,-2 3 0 0,-2 4 2848 0,1 6 560 15,-1 2 112-15,3 4 32 0,2 5-1232 0,2-1-240 16,3 7-48-16,3-1-16 0,4 4-272 0,3 3-48 16,5 0-16-16,3 1 0 0,4 1-192 0,3-5-32 15,0 0-16-15,1-4 0 0,0-3-160 0,3 0 0 16,3-2 0-16,1-1 0 0,3-3 0 0,2 1 0 16,-1-7 128-16,2 0-128 0,2-4 0 0,7 1 192 15,3-4-192-15,0-2 192 0,-3-1 16 0,5-5 16 16,10-2 0-16,0-3 0 0,-1-2 80 0,1-5 16 0,1-3 0 0,-1-2 0 15,-2 0-32-15,-4-3 0 0,1-3 0 0,-7-3 0 16,-5 0-288-16,-2-4 160 0,-4-2-160 0,-3-5 128 16,-4-1-304-16,-5-4-64 0,-6 6-16 0,-5-3-20352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2T15:27:45.3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13133 10836 20271 0,'0'-4'1792'0,"0"2"-1424"0,0-2-368 0,0 4 0 15,2-2 256-15,-1 1 0 0,1-2-16 0,1-3 0 16,1-3-2560-16,-1 2-512 0,1-3-112 0,-2 1 0 15,2 3 1824-15,-1-1 368 16,-1-2 80-16,-1 3 16 0,2 0 464 0,-2-1 192 0,-1 4-128 0,0 0 128 0,-1 2 2000 0,0-1 496 16,-2-1 80-16,1 2 32 0,-2-2-176 0,-1 3-16 15,0 0-16-15,0 0 0 0,0 0-912 0,-1 0-176 16,0 0-32-16,1-2-16 0,-1 1-256 0,-2-2-48 16,2 1-16-16,-1 0 0 0,-2 2-352 0,2-3-64 15,-2 3-16-15,0-3 0 0,1 1-320 0,-2 1-64 16,0-2 0-16,-1 1-128 0,0 0 144 0,-2 0-144 15,1-2 0-15,-2 4 144 0,1-2-144 0,-2 2 0 16,1 0 0-16,-3 0 0 0,0 2 128 0,-2-2-128 16,0 0 128-16,1 1-128 0,-1-1 368 0,0 0-16 15,-1-1 0-15,1 1 0 0,1-4-80 0,-2 2-16 0,1 0 0 16,-2-2 0-16,2 0-48 0,-3 2-16 0,1-2 0 0,-1 1 0 16,2 0-192-16,-2 0 176 0,1 1-176 0,-2 1 160 15,0-3-160-15,1 1 0 0,1 3 0 16,-1 0 0-16,0-2 0 0,-1 2 0 0,0 0 0 15,-1 0 0-15,0 0 0 0,-1 0 0 0,0 2 0 0,0-2 0 16,3 0 0-16,-1 0 0 0,2 0 0 0,-2 0 0 16,2 0 0-16,0 0 0 0,2 0 0 0,-1-2 0 15,0 1 0-15,-1 1 0 0,0-3 0 0,0 3 0 16,0-3 0-16,-1 0 0 0,1 1 0 0,-2-2 0 16,2 1 0-16,-2 0 0 0,-1 1 0 0,0 0 0 15,0-2 144-15,-2 4-144 0,1 0 160 0,-1 0-160 16,1 0 144-16,-1 1-144 0,1 2 128 0,0-3-128 0,0 2 0 15,2 0 0-15,-1 0 128 0,1-1-128 0,1 2 0 16,-1-3 0-16,0 2 0 0,-2-2 128 0,2 0-128 0,-2 0 0 16,0 2 0-16,-1-2 0 0,3-2 0 0,-2 2 0 15,3 0 0-15,-2 0 0 0,-1-2 0 0,2 2 0 16,-2 0 0-16,2 0 0 0,1 0 0 0,-2 0 0 16,2-1 176-16,-2 1-176 0,2 0 160 0,1 0-160 15,0-2 160-15,0 4-160 0,0-2 0 0,0 1 128 16,1-1-128-16,-1 0 0 0,0 2 0 0,0-2 0 15,1 0 0-15,-1 2 0 0,1 0 0 0,-1-2 0 16,2 3 0-16,-2-3 0 0,1 1 0 0,0 1 0 16,2-2 0-16,-1 0 0 0,0 0 0 0,1 3 0 15,1-2 0-15,0 1 0 0,1 1 0 0,-1-3 128 16,0 0-128-16,1 1 0 0,-3 2 0 0,2-3 0 0,0 1 0 16,-2 0 0-16,2 0 0 0,-2 2 0 0,1-3 0 0,-2 1 0 15,2-1 0-15,1 0 0 0,-1 2 0 0,-2-2 0 16,0 3 0-16,-1-2 0 0,-1 2 0 0,0 0 0 15,-1 2 0-15,1-1 0 0,-1 0 128 0,-2 2-128 16,0 0 0-16,-1 0 0 0,-1 0 128 0,1-2-128 16,0 2 0-16,0 1 0 0,-1-1 0 0,1 0 0 15,-1-2 0-15,1 2 0 0,-2 0 0 0,2 0 0 16,0 0 0-16,1 1 0 0,1-4 0 0,1 3 0 16,0-2 0-16,1 1 0 0,1-1 0 0,0-3 0 15,0 4 0-15,-1-4 0 0,2 2 0 0,-1 0 0 16,1 2 0-16,-2-1 0 0,1 2 0 0,1 0 0 15,0-2 0-15,-1 2 0 0,0 0 0 0,0 2 0 0,0 1 0 16,0-3 0-16,0 2 0 0,0 2 0 16,0-2 0-16,0 3 0 0,1-4 0 0,1 3 0 0,-1-1 0 0,0 1 0 15,1-2 0-15,1-1 0 0,2 0 0 0,0-1 0 16,0 3 0-16,1-3 0 0,2 1 0 0,0 2 0 16,-3-3 0-16,-2 4 0 0,2 0 0 0,0-1 0 15,3 1 0-15,-2-1 0 0,-2 1 0 0,0 1 0 16,3 1 0-16,0-1 0 0,-1 0 0 0,0 1 0 15,0 1 0-15,2-1 0 0,-1 0 0 0,2-2 0 16,-2 3 0-16,3-3 0 0,0-1 0 0,1 3 0 16,3-3 0-16,-2-1 0 0,3 0 0 0,0 0 0 15,1 1 0-15,0-3 0 0,1 2 128 0,-1 0-128 16,3-2 0-16,-1 0 144 0,1 0-144 0,1 1 0 16,-1-1 144-16,1 0-144 0,1 0 0 0,0 0 0 0,1-1 0 0,-1 1 128 15,0 1-128-15,0 1 0 0,3-2 0 0,-2 1 0 16,0-1 0-16,2-2 0 0,-1 2 0 0,1 0 128 15,0 0-128-15,0 0 0 0,1 0 0 16,-1-2 128-16,2 2-128 0,-1-2 0 0,2 2 128 0,-1-2-128 16,2 1 128-16,1-1-128 0,-1-1 128 0,3 1-128 15,1 1 0-15,2-1 144 0,-1-2-144 0,2 2 0 16,0 0 128-16,1 0-128 0,1 1 0 0,-1 0 0 16,3 2 0-16,-2-4 0 0,-2 3 0 0,0-3 0 15,0 1 0-15,1-1 0 0,1 1 0 0,0 1 0 16,1-1 208-16,-1-2-64 0,1-2-16 0,-1 4 0 15,2-4-128-15,-2 1 0 0,1 0 0 0,0 3 0 16,2-3 0-16,0 2 0 0,0-3 0 0,1 2 0 0,-1 0 0 16,-1 0 0-16,3 0 0 0,-1 0 0 0,1 0 0 15,0 1 0-15,3-2 128 0,-1 1-128 0,1 2 0 0,-2-1 0 16,1 0 0-16,0 0 128 0,-1 0-128 0,-1 0 0 16,0 1 0-16,0-2 0 0,-1 2 0 0,1 0 0 15,0-2 0-15,0-1 0 0,-3 2 0 0,2-3 0 16,1 2 0-16,0-2 0 0,3 1 0 0,-1 2 0 15,-2-3 0-15,1 0 0 0,2 0 0 0,-1 0 0 16,2 0 160-16,1 0-160 0,-1 2 208 0,0-2-64 16,-1 0-16-16,1 0 0 0,1 0-128 0,0 0 0 15,-3 0 0-15,2 2 0 0,-1-2 0 0,-2 2-144 16,0-2 144-16,-1 3-208 0,-1-2 208 0,0 1 0 16,0 2 0-16,-1-4 0 0,0 2 0 0,1 2 0 15,-1-4 0-15,0 3 0 0,1-2 0 0,-2-1 0 0,2 2 0 16,0-4 0-16,2 2 160 0,2-1-160 0,-2 1 128 0,0 0-128 15,0-3 0-15,2 1 0 0,1 2-144 0,-1-2 144 16,1 2 0-16,-1 0 0 0,0 2 0 0,1-2 0 16,0 2 0-16,0 1 0 0,-2 0 128 0,0 0-128 15,1 0 0-15,-1 0 0 0,1 1 0 0,-1-3 0 16,-2 1 0-16,-1 1 0 0,1-3 0 0,0 1 0 16,0 2 0-16,-1-3 0 0,1 0 0 0,-1 0 0 15,0 2 0-15,0-2 0 0,1 0 0 0,0 1 0 16,1 2 0-16,0-3 0 0,0 2 0 0,2-2 0 15,1 1 0-15,-2 2 0 0,2-3 0 0,-1 0 0 16,2 2 0-16,-2-2 0 0,1 0 0 0,-3 0 0 0,0 2 0 16,0-2 0-16,1 2 0 0,-2-2 0 0,1 1 0 15,-1 2 0-15,0-1 0 0,-1-2 0 0,0 0 0 0,-2 2 0 16,2 0 0-16,-3 0 0 0,2-2 0 0,-2 0 0 16,2 2 0-16,-1-2 0 0,2 0 0 0,1 0 0 15,1-2 0-15,2 2 0 0,-1 0 0 0,1-2 0 16,-1 2 0-16,1-2 0 0,-1 0 0 0,1 0 0 15,-1-1 0-15,-1 2 0 0,1-1 0 0,-2 0 0 16,0 0 0-16,-3-2 0 0,2 2 0 0,-1-1 0 16,-1 2 0-16,0 1 0 0,-2 0 0 0,0-2 0 15,1-1 0-15,0 3 0 0,1-1 0 0,-1 1 0 16,-1 0 0-16,0 0 0 0,0 0 0 0,0 0 0 16,2 0 0-16,-1 0 0 0,1 0 0 0,2-3 0 0,-1 3 0 15,1-2 0-15,-1 1 0 0,1-2 0 0,0 2 0 0,0-2 0 16,1 3 0-16,-2-2 0 0,1 1 0 15,0 1 0-15,0 0 0 0,-2 0 0 0,0 0 0 16,0 0 0-16,0 0 0 0,1 3 0 0,-1-3 0 0,-1 3 0 16,0-2 0-16,-1 2 0 0,2 0 0 0,-2 0 0 15,1-2 0-15,-2 2 0 0,0 0 0 0,0 0 0 16,-1 0 0-16,1 0 0 0,0 1 0 0,-1-2 0 16,-2 2 0-16,2-4 0 0,0 2 0 0,1 0 0 15,1 0 0-15,0-2 0 0,1 0 0 0,-3 0 0 16,2 0 0-16,-1-2 0 0,3 2 0 0,-2-2 0 15,1 2 0-15,0 0 0 0,1 0 0 0,-1 0 0 16,0 0 0-16,1 0 0 0,-2 0 0 0,0 2 0 16,-1-2 128-16,-1 2-128 0,1-2 0 0,0 0 144 0,0 0-144 15,-2 0 0-15,0 0 0 0,-1 0 0 0,-1-2 0 0,0 0 0 16,2 2 0-16,-2 0 0 0,0-2 128 0,0 2-128 16,2 0 128-16,-2 0-128 0,1 0 0 0,-1 0 0 15,3 0 128-15,-2 0-128 0,1 0 0 0,-2-3 0 16,1 6 0-16,-1-3 0 0,0 0 0 0,-1 0 0 15,1-3 0-15,-1 2 0 0,1 1 0 0,-2-2 0 16,0 0 0-16,-1 2 0 0,0-2 0 0,-1 2 0 16,1 0 144-16,-1-3-144 0,-1 3 0 0,2-1 128 15,-1 1-128-15,0 0 0 0,1 0 0 0,1 0 0 16,-2 0 0-16,0 0 128 0,2-2-128 0,0 2 0 16,-1-3 0-16,2 2 0 0,0 1 0 0,1-2 0 15,0 2 0-15,0 0 0 0,-1-3 0 0,0 2 0 0,0 1 0 16,-1 0 0-16,-1 0 0 0,0 0 0 0,-1 0 0 0,1 0 0 15,-1 0 0-15,-1 0 0 0,2 1 0 0,-1-1 0 16,2 3 0-16,-1-3 0 0,1 0 0 0,0 0 0 16,1 0 0-16,0-3 0 0,-1 2 0 0,0 1 0 15,0 0 0-15,-1-3 0 0,1 3 0 0,-1-2 0 16,0 1 0-16,0 1 128 0,-1 0-128 0,0-3 128 16,1 2-128-16,-2 1 144 0,-1 0-144 0,2 0 160 15,0-3-160-15,-1 3 160 0,0 0-160 0,1 0 160 16,1 0-160-16,-1 0 0 0,2 0 0 0,1 0 0 15,-2 0 0-15,2 0 0 0,1-2 0 0,1 2-176 16,-3 0 176-16,0 2 0 0,1-2 0 0,-1 0 0 16,-1 0 0-16,0 0 0 0,-1-2 0 0,1 2 0 15,-2-1 0-15,0 1 0 0,0 0 0 0,-1 0 0 0,1 0 0 16,0 0 0-16,1-3 0 0,-1 3 0 0,1 0 0 16,1 0 0-16,0-2 0 0,0 2 128 0,0-1-128 0,1 1 0 15,0-3 0-15,1 3 0 0,-2-2 0 0,1 0 0 16,0 2 0-16,-2-2 128 0,0 2-128 0,0-3 0 15,-1 3 0-15,1 0 0 0,1 0 160 0,-1 0-32 16,0 0-128-16,0 0 192 0,0 3-192 0,-1-3 0 16,0 0 0-16,1 0 0 0,-1-3 0 0,-1 3 0 15,0-1-192-15,0 1 192 0,0-3 0 0,2 3 0 16,-2-3 0-16,1-1 144 0,-1 2-144 0,1 2 0 16,0-4 0-16,1 4 0 0,-1-2 0 0,0 2 0 15,1-3 0-15,1 2 0 0,-1-1 0 0,1 2 0 16,-1-3 0-16,0 2 0 0,1-3 0 0,-1 4 0 15,-1-2 0-15,2-1 0 0,-3 3 0 0,1-1 0 0,0 1 0 16,0-3 0-16,2 3 0 0,-2-2 0 0,0 1 0 16,0 1 0-16,-1-3 0 0,1 3 0 0,-1-2 0 0,0 1 0 15,0-2 0-15,0 1 0 0,0 0 0 0,0 0 0 16,-1 1 0-16,0 1 0 0,1-3 128 0,1-1-128 16,0 4 0-16,0-2 0 0,-1 0 0 0,0 0 128 15,1 0 0-15,-1-1-128 0,0 2 192 0,-1-3-64 16,1 3-128-16,-2 0 0 0,1-2 0 0,0 2 0 15,1-1 0-15,-2-1 0 0,1 2 0 0,1-1 0 16,0-1 0-16,0 2 0 0,0-2 0 0,0 3 0 16,0-3 0-16,1 0 0 0,1 1 0 0,1-2 0 15,-1 3 0-15,1-2 0 0,-1 0 0 0,-1 0 0 0,1 1 0 16,-1-2 0-16,0 1 0 0,-1 2 0 0,1-3 0 0,-1 2 0 16,0 2 0-16,-1-4 0 0,1 2 0 0,-2-1 0 15,2 2 0-15,-1-1 0 0,2-2 0 0,-1 1 128 16,0 0 0-16,0-2 0 0,0 1-128 0,1 0 0 15,-1 1 0-15,1-2 0 0,-1 1 0 0,1 0 0 16,1 1 0-16,-3 0 0 0,3-1 0 0,-2-1 0 16,0 4 0-16,-2-1 128 0,1-2-128 0,0 2 0 15,-1-2 0-15,0 0 0 0,1 2 0 0,-2-1 0 16,1 2 0-16,-1-1-176 0,2-2 176 0,-2-1 128 16,2 1-128-16,-2 0 176 0,2-1-176 0,0 2 0 15,2-1 144-15,-1 0-144 0,0 2 0 0,-1-2 0 16,1 2 0-16,-1-2 128 0,1 0-128 0,0 2 0 0,-1-2 0 15,0-1 0-15,-1 4 0 0,1-4 0 0,-3 4 0 16,2-2 0-16,-1 0 0 0,0-1 0 0,-1 1 0 0,0 1 0 16,0 1 0-16,1-2 0 0,-1-1 0 0,1 2 0 15,-1-2 0-15,2-2 0 0,1 2 0 0,-2-2 0 16,1 1 0-16,0-1 128 0,1 0-128 0,0 1 0 16,1-1 0-16,-2-3 0 0,1 3 0 0,1 2 0 15,-1-2 0-15,-1 2 0 0,1-2 0 0,-1 4 0 16,0-4 0-16,1 2 0 0,-1 1 0 0,-1 0 0 15,2 0 0-15,-1-1 0 0,0 2 0 0,-1 1 0 16,2-2 0-16,-1 0 0 0,-1 0 0 0,2 1 0 16,-2 0 0-16,1-1 0 0,-1 0 0 0,-1-1 0 15,1 2 0-15,-1-2 0 0,1-1 0 0,0 2 0 16,-1-1 0-16,0 0 0 0,0-2 0 0,1 1 0 0,0 1 0 16,-1-2 0-16,2 2 0 0,-2-2 0 0,0 0 0 15,0 0 0-15,1 0 0 0,-1 2 0 0,0-2 0 0,-1 2 0 16,1-2 0-16,-1 0 0 0,2 2 0 0,-2-1 0 15,0 1 0-15,-2 1 0 0,1-2 0 0,0 1 0 16,0 0 0-16,-1-2 0 0,1 2 0 0,0-1 0 16,0 2 0-16,-2-3 0 0,1-1 0 0,1 1 0 15,-2 0 0-15,-1 0 128 0,2 0-128 0,-2-1 0 16,0 3 0-16,1-3 0 0,-2 1 0 0,0 0 0 16,0 0 0-16,-1-3 0 0,1 3 0 0,-1 0 0 15,1 1 0-15,-2-4 0 0,4 3 0 0,-3 0 0 16,1 0 0-16,0-1 0 0,-1 1 0 0,-1 0 0 15,1 0 0-15,-1 1 0 0,-1-1 0 0,1 0 0 0,-2-1 0 16,2 2 0-16,-2 1 0 0,1-1 0 16,-1 1 0-16,-1 0 0 0,-1 2 0 0,0-2 0 0,-2-2 0 0,1 2 0 15,1-2 0-15,0 1 0 0,0 1 0 0,-2-2 0 16,2 2 0-16,-1 1 0 0,1-4 0 0,-3 3 0 16,0 0 0-16,0 0 0 0,-3 2 0 0,0-2 0 15,0 1 0-15,-2 0 0 0,2 0 0 0,-3 0 0 16,2 3 0-16,-1-4 0 0,1 1 0 0,0 0 0 15,1 3 0-15,0-4-128 0,-1 3 128 0,1-1 0 16,-2 2 0-16,1-2-160 0,-1 2 160 0,0-1 0 16,-2 1-128-16,0 0 128 0,0 0 0 0,-2-3 0 15,2 3 0-15,0 0-128 0,1 0 128 0,1 0 0 0,-1 0 0 16,0-2 0-16,2 2 0 0,-1 0 0 16,0-1 0-16,0 1 0 0,1-3 0 0,0 3 0 0,-1-2-160 0,2 2 32 15,-2-2 0-15,1 2 0 0,-1-2 128 0,1 2 0 16,-1 0-144-16,2 0 144 0,0-3 0 0,-1 2 0 15,0-1 0-15,-1 0 0 0,2 1 0 0,-2 0 0 16,1-3 0-16,-2 2 0 0,1-1 0 0,0 0 0 16,-2 0 0-16,0-1 0 0,1 2 0 0,-2 1 0 15,-1-3 0-15,1 2 0 0,0 2 0 0,-2-3 0 16,1 3 0-16,-1 0 0 0,1 3 0 0,-2-3 0 16,0 2 0-16,-1 2 0 0,2-1 0 0,-1 0 0 15,0 3-144-15,0-5 144 0,-1 4-128 0,2-1 128 16,-1-3 0-16,0 2 0 0,3-1 0 0,-1-2 0 15,0 0 0-15,0 0 0 0,1 0-176 0,-1 0 176 16,2-2-160-16,-1 0 160 0,0 2 0 0,-1-1 0 16,2 1 0-16,-1 0 0 0,0 0 0 0,-2-1 0 0,0 1 0 0,-2 0 0 15,-1 0 0-15,-2 0 0 0,2-2 0 0,0 0 0 16,-2 2 0-16,2 0 0 0,0 0 0 0,0 0 160 16,-1 2-160-16,2 0 0 0,0-1 0 0,1 0 0 15,-3 3 0-15,4 0-224 0,-1 2 48 0,0-2 16 16,2 2-64-16,-2 0-16 0,0 0 0 0,-1 3 0 15,0-3-48-15,-1-1-16 0,0 4 0 0,0-3 0 16,-2 3-16-16,-1-2 0 0,0 3 0 0,-5 2-18880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2T15:28:37.44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29291 10856 17503 0,'-6'-4'1552'0,"0"3"-1232"0,1-2-320 0,1 3 0 0,2 0 464 0,-2 0 48 16,-3 0 0-16,-6-3 0 0,-1 0 256 0,-5 0 64 15,-1 0 16-15,2-1 0 0,0 2-240 0,1-1-48 16,0 2-16-16,-2 1 0 0,-1 0-544 0,-1 0 0 16,-2 1 0-16,-2 2 0 0,-1-1 480 0,-3 0 96 0,-5 3 0 0,-2 1 16 15,-1-3 368-15,-2 0 80 0,-1 1 16 0,-2-4 0 16,-1 0-160-16,-7 0-16 0,-3 1-16 16,-5 1 0-16,-6 1-384 0,-4-2-80 0,-5 2-16 0,-1-3 0 15,-1 0-16-15,-3 0-16 0,-6 0 0 0,-3 0 0 16,-4 2 160-16,1-2 16 0,0-2 16 0,-1 2 0 15,1 2-112-15,-1-2-32 0,0 4 0 0,2-2 0 16,4-2-240-16,2 0-160 0,-1 1 192 0,1 2-192 16,2-1 0-16,0 0-304 0,2 0 48 0,4-2 0 15,2 0-80-15,5 0-16 0,2 1 0 0,8 2 0 16,7-3 352-16,7-4 0 0,3 4-144 0,8-4 144 16,4 2 272-16,7 2 112 0,5-3 32 0,6 2 0 15,4 1-176-15,6 0-48 0,7 0 0 0,8 0 0 16,6 0-352-16,9 0-80 0,9 4-16 0,9-4 0 0,7 0 0 15,11 0-16-15,12-3 0 0,8 2 0 0,8 1 272 0,2 1-160 16,6 2 160-16,2-3-128 0,5 2 128 0,3 0 0 16,3 4 0-16,0-4 0 0,-5-2 0 0,-1 2 0 15,5 2 0-15,-2-2-128 0,-2 0 128 0,4-2 0 16,2 3 0-16,-3 0-128 0,-2 0 128 0,-3-2 0 16,-4 2 0-16,-2-3 0 0,-1 6 0 0,-8-6 0 15,-5 0 0-15,-7 0 0 0,-5-3-320 0,-6 3-48 16,-4 0 0-16,-8 0 0 15,-7 0-1200-15,-9-3-240 0,-7-1-48 0,-7 1-7664 16,-7 0-1520-16</inkml:trace>
  <inkml:trace contextRef="#ctx0" brushRef="#br0" timeOffset="13553.02">20554 17750 15663 0,'-7'-4'1392'0,"0"1"-1120"0,4 0-272 0,0 1 0 15,1 0 832-15,-2 2 128 0,-3-6 0 0,-5 0 16 16,-2-4-336-16,-1 4-80 0,1-3-16 0,3 6 0 16,2 0 1680-16,2-1 336 0,1 4 64 0,1 2 0 15,1 0-320-15,2-2-64 0,0 3 0 0,2-2-16 16,0 1-1280-16,3-2-256 0,-1 0-48 0,2 0-16 15,1 0-304-15,0 0-64 0,-5 0-16 0,0 0 0 16,22-3 80-16,-13 3 32 0,0-3 0 0,0 3 0 16,1 0-128-16,0-2-32 0,0 0 0 0,1 2 0 15,0 0-48-15,2 0-16 0,-2 2 0 0,0 3 0 0,0-2 16 16,0 0 0-16,2 3 0 0,0 0 0 0,1-1 96 0,1 0 16 16,-1 1 0-16,3-2 0 0,0 2 80 0,0-3 32 15,0 0 0-15,1-2 0 0,-1 2 96 0,2-3 32 16,0-3 0-16,4 2 0 0,-1-2-48 0,3-2-16 15,2 1 0-15,3 0 0 0,3-2-176 0,0 3-48 16,-2 3 0-16,0-2 0 0,1 2-208 0,0 2 0 16,-1-2 0-16,0 3 0 0,0 1 0 0,-1-2 0 15,-2 2 0-15,1-2-160 0,0 2 160 0,1-1 224 16,0 0-48-16,-2-3-16 0,1 4 48 0,-2-4 16 16,0 2 0-16,0-2 0 0,1 0 112 0,0 0 32 15,-1 0 0-15,3 0 0 0,-2-2-112 0,3-1 0 0,0 2-16 16,0-2 0-16,0-4-240 0,2 5 144 15,2-2-144-15,2-1 128 0,1 4-128 0,2-2 0 0,1 0 0 0,0-1 0 16,2 2 0-16,-2-2 0 0,-1 1 0 0,0 0 0 16,-4 0 0-16,-2 0 0 0,0 3 0 0,1 0 0 15,-1 0 160-15,1 0-160 0,-2 1 192 0,1 1-192 16,-4-2 272-16,1 3-48 0,3-3-16 0,-1 0 0 16,1 1-80-16,-1 1-128 0,0-2 176 0,1 0-176 15,-1 0 144-15,3 0-144 0,2 0 0 0,1 0 144 16,0-2-144-16,-1 1 0 0,1 1 0 0,-1-3 0 15,0 0 0-15,0 0 0 0,-3 1 0 0,0 0 0 16,0-1 0-16,-3 0 0 0,0-1 0 0,0 2 0 16,2 2 0-16,-2 0 0 0,1-2 0 0,0 4 0 15,1-2 0-15,-1 2 128 0,1 2-128 0,-2-1 128 16,1 2 32-16,-1 0 0 0,0 1 0 0,-1 0 0 0,0 1-160 16,-1-1 160-16,1 1-160 0,0-1 160 0,1-2 224 15,1 1 64-15,1-4 0 0,0 1 0 0,1-1-336 0,-2 2-112 16,1-1 0-16,-1-2 0 0,-2-2 0 0,0 2 0 15,-1-3 0-15,-2 2 0 0,-2-2 0 0,0 0 0 16,1-1 0-16,-2-1 0 0,0 4 0 0,1-1 0 16,1-2 0-16,-1 1 0 0,0 1 0 0,0 1 0 15,1 1 0-15,-1-3 0 0,1 3 0 0,-1 0 0 16,0 0 0-16,-1 3 0 0,-3-3 0 0,2 0 0 16,-2 1 0-16,0-1 0 0,-2 2 0 0,0-2 0 15,-1 0 0-15,0 0 0 0,-2 0 0 0,1 0 0 0,-1 0 0 16,-1 0 0-16,0-2 0 0,-2 1 0 0,2 1 0 15,-5-3 0-15,0 3 0 0,0-1 0 0,-2-1 0 0,-1 2 0 16,0-4 0-16,-2 1 0 0,1 1 0 16,0 1 0-1,-2-2-1280-15,0 3-256 0,-1-3-64 0,0 3 0 16,-1 0 96-16,-1-3 16 0,-1 3 0 0,-2 0-20688 0</inkml:trace>
  <inkml:trace contextRef="#ctx0" brushRef="#br1" timeOffset="31321.51">11360 11841 21183 0,'-2'-2'1888'0,"-1"1"-1504"0,2 1-384 0,1 0 0 0,0 0 1088 0,-1 0 128 15,0 1 48-15,-2-1 0 0,-2 2-1264 0,0-2-208 16,-1 3-64-16,0-3-16 16,1 1-320-16,-1 2-64 0,-1-3-16 0,1 0 0 0,-1 0 496 0,-1 0 192 15,0 2-128-15,-2-2 128 0,3 4 288 0,-5-4 144 16,2 2 16-16,-2 2 16 0,1-1 1008 0,-1 0 208 15,-2-2 48-15,0 2 0 0,2-1-496 0,-2 2-80 16,0-1-32-16,0 0 0 0,-1 0-608 0,-1 0-112 16,1 4-16-16,2-4-16 0,2 1 0 0,-2 2 0 0,-2 3 0 15,-1-3 0-15,0 4-64 0,0-1-16 0,0 1 0 0,0-3 0 16,1 2-288-16,-1 1 160 0,2-2-160 0,-2 0 128 16,-1 0 144-16,0 2 32 0,-1 0 0 0,2-1 0 15,-1-2-32-15,1 2 0 0,1-3 0 0,2 1 0 16,0 0-272-16,1-1 0 0,2 0 0 0,0 0 0 15,1 3 0-15,2-3 0 0,0 1 0 0,2 2 0 16,0 1 0-16,1-1 0 0,1 0 0 0,0 1 160 16,0 3-32-16,1-1 0 0,-2 2 0 0,-1 1 0 15,0 1-128-15,-2 0 0 0,-1-3 0 0,-2 2 0 16,2-1 0-16,-2-2 0 0,0 3 0 0,-2-3 0 16,1 1 0-16,-2-3 0 0,2 2 128 0,-1-2-128 15,-1 0 224-15,1-2-32 0,1 2-16 0,0-2 0 0,1 0 16 0,0 1 16 16,1-2 0-16,2 2 0 0,-1-2-208 15,2 2 176-15,1 1-176 0,0-1 160 0,2 1-32 0,-1-3 0 16,1 2 0-16,1-1 0 0,1 2-128 0,-1-2 0 16,1 3 0-16,0-1 0 0,0 0 0 0,0-1-144 15,-1 0 144-15,0 3-208 0,-1-2 208 0,0 3 128 16,-1-3 0-16,-1 2-128 0,-1-2 0 0,1 2 0 16,0 1 0-16,-1-1 0 0,1-2 0 0,1 0 0 15,0 0 0-15,-1 0 0 0,2 1 0 0,-1-5 0 16,3 4 160-16,0-3-160 0,1 3 0 0,1 1 128 15,0-1-128-15,1 0 0 0,0 0 0 0,0 1 128 0,-1-1-128 16,2 0 0-16,-2 0 0 0,0 2 128 16,1-2-128-16,-1 2 0 0,0 1 0 0,0-1 0 0,1 0 0 15,-1-2 0-15,1 6 192 0,1-3-64 0,0-1 0 16,0 0 0-16,2 2-128 0,0 1 128 0,2 1-128 0,1 0 128 16,-2-4-128-16,0 1 128 0,1 0-128 0,2 3 128 15,1 1-128-15,-1-3 128 0,1 2-128 0,-2-3 128 16,2-1 16-16,1-2 0 0,0-3 0 0,0 2 0 15,3 0 80-15,1 1 16 0,0-3 0 0,-2 2 0 16,2-1-112-16,-1 2 0 0,1 0-128 0,-1 0 192 16,1-1-192-16,0 1 128 0,1-4-128 0,0 1 0 15,0 2 0-15,2 0 0 0,0-2 0 0,2 2 0 16,1-3 128-16,-1 1-128 0,1 2 0 0,1 1 144 16,-1-2-144-16,-1 2 160 0,0-2-160 0,2 3 160 0,1-1-160 15,3 2 192-15,2 1-192 0,-1 0 192 0,0-1-16 0,0-2 0 16,0 3 0-16,-1-5 0 0,2 2-16 0,-1 0 0 15,-5-4 0-15,4 1 0 0,5-1-32 0,4 0 0 16,0-2 0-16,3-1 0 0,-1 1 96 0,2-1 16 16,1-1 0-16,-1-2 0 0,0 0-240 0,-2 1 0 15,-1-1 0-15,1 0 0 0,-3-1 0 0,0 1-128 16,-2 0 128-16,4 0 0 0,2-2 0 0,-1 2 0 16,-6 0 0-16,0 0 144 0,2 0-144 0,2 0 0 15,1 0 0-15,-3 0-176 0,-3 0 176 0,-2 0 0 16,1-2 0-16,-1 2 128 0,-1 0 64 0,2 0 32 15,2-1 0-15,1 0 0 0,-1 1-32 0,1-4-16 16,3 2 0-16,0-2 0 0,1-1-176 0,-1 4 0 0,-4-5 0 16,-1 2 0-16,0-1 0 0,-1-1 0 15,-3 2 0-15,0 0 0 0,-3-2 0 0,2 2 0 0,-1-1 0 0,-1 2 0 16,-1-1 160-16,2-1-160 0,-2 1 192 0,0 1-192 16,-1 0 128-16,0-1-128 0,0 1 0 0,0-3 0 15,2 1 208-15,-1 1-16 0,0-3 0 0,-1 2 0 16,1-2-192-16,-2 4 176 0,-2-4-176 0,1 0 160 15,2 1-160-15,0 0 0 0,0 0 0 0,0-1 0 16,-1 2 0-16,0 0 0 0,-1 0 0 0,-1-1 0 16,1 3 0-16,-1-4 128 0,0 4-128 0,-2-3 0 15,2 2 128-15,-2-2-128 0,0 1 128 0,-1 1-128 16,1 0 128-16,-1-2-128 0,0 0 0 0,0 2 128 16,-2-2-128-16,2 0 128 0,-1 0-128 0,1-1 128 0,-2 1-128 15,0 0 0-15,0-1 0 0,1 0 0 16,-1 1 0-16,1-2 0 0,0 0 0 0,-2 2 0 0,0 0 0 15,1-3 0-15,-2 2 0 0,0 1 0 0,0-1 0 0,-1 1 0 16,1 0 0-16,0 0 0 0,0 0 0 0,-1 2 0 16,0-2 0-16,1 0 0 0,0-1 0 0,1 4 0 15,-1-3 0-15,0-3 0 0,-1 3 0 0,0-2 0 16,-3 2 128-16,2 0-128 0,-2-3 0 0,-1 2 0 16,0 1 0-16,1-4 0 0,-2 4 0 0,-2-6 0 15,2 3 144-15,-1-1-144 0,0 0 0 0,-1-3 144 16,1 4-144-16,0-6 0 0,-1 2 128 0,2 0-128 15,-1 0 0-15,0 0 0 0,0-2 0 0,-1 1 0 16,0 2 0-16,-1 0 0 0,1-3 0 0,-2 1 0 16,-1 2 0-16,-1-1 0 0,-1 1 128 0,1 0-128 0,-1-2 0 15,0 2 0-15,0-1 0 0,2 0 128 16,-2 0-128-16,-1 1 0 0,-1-2 128 0,2 2-128 0,-2 0 0 16,2-3 0-16,-1 1 0 0,0-1 0 0,0 2 0 15,-1-3 0-15,2-2 0 0,-2 2 0 0,2 0 0 0,-1 0 0 16,-1 3 0-16,1-5 0 0,-2 5 0 0,-1-3 0 15,-2-1 0-15,1 3 0 0,-1 0 0 0,0-1 0 16,-2 3 0-16,0-2 0 0,0 2 0 0,-1 0 0 16,0-1 0-16,0 0 0 0,1 0 0 0,-1 1 0 15,0-1 0-15,-1 0 0 0,3 0 0 0,-1-1 0 16,0 0 0-16,-1 2 0 0,1-3 0 0,0 1 0 16,0 4 0-16,-1-2 0 0,-2 2 0 0,0-2 0 15,0 2 0-15,0-3 0 0,-2 4 0 0,0-3 0 0,-1 3 0 16,0-1-144-16,0 0 144 0,-3 0-128 0,2-1 128 0,-1 1 0 15,-2 0-144-15,-1 0 144 0,2 1 0 16,-2 2 0-16,1-2-144 0,-2-1 144 0,0 1 0 0,-2 0-128 16,2 3 128-16,0 0 0 0,0-2 0 0,-1 3 0 15,2 1 0-15,0-2 0 0,3 0 0 0,-2 2 0 16,-1-2 0-16,-1 0 0 0,1 2 0 0,0-2 0 16,0 0 0-16,-4 0 0 0,-1 0 0 0,-1-1 0 15,-2 4 0-15,0-4 0 0,4 4 0 0,-2 0-128 16,-2 1 128-16,2 1 0 0,-1 1 0 0,0 0-192 15,2 0 192-15,-2-3-160 0,2 3 160 0,-1 0 0 16,0-2 0-16,-3 0 0 0,0 2 0 0,-1-2-128 16,-2 2 128-16,0 0 0 0,-1 2 0 0,-2-2 0 15,0 4 0-15,1-1-128 0,-3 0 128 0,1 1 0 16,2 0 0-16,-1 1 0 0,0-4 0 0,0 1 0 0,1 1 0 0,-2-3 0 16,0 1 0-16,-2 2 0 0,-2-1 0 0,-1-1 0 15,0 4 0-15,0 0 0 0,2 1 0 0,0-1 0 16,3 1 0-16,2 1 0 0,-1 0 0 0,-1-1 0 15,2 0-192-15,0 1 32 0,2 0 16 0,0 2 0 32,3-1-240-32,-1 0-64 0,0 0 0 0,1 2 0 0,4-4 0 15,0 4 0-15,2-3 0 0,0 1 0 16,2 0-128-16,1 0-48 0,4-2 0 0,-2 1 0 0,2 0-352 0,-1 2-80 16,1-3-16-16,1 1-18640 0</inkml:trace>
  <inkml:trace contextRef="#ctx0" brushRef="#br1" timeOffset="36638.71">24296 13030 26719 0,'-4'-4'2368'0,"2"-1"-1888"0,0 4-480 0,2-2 0 15,0 3 704-15,-1-2 64 0,0-2 0 0,-3-2 0 16,-1-1-1664 0,0-4-320-16,-1-1-64 0,0 4 0 0,0-2 896 0,-2 1 176 0,1 2 32 0,-2-2 16 15,1 2-480-15,-4 1-80 16,0-1-32-16,-3 1 0 0,-1 4 576 0,-4-2 176 0,-1 0 0 0,-2-1 0 0,-2 2 1456 0,-2-1 400 16,1 1 64-16,-2 0 32 0,-1 0-224 0,1 0-64 15,-1 3 0-15,-2-4 0 0,0 1-288 0,-2 3-64 16,-2-3-16-16,1 3 0 0,-2-3-592 0,0 3-112 15,-4 0-16-15,0-2-16 0,-4 0-304 0,1 0-48 16,-1-2-16-16,0 2 0 0,0 2-192 0,-1-4 0 16,-1 4 0-16,2-4-160 0,-1 2 160 0,-2-2 0 15,-1 2 0-15,-2-2 0 0,-2-1 0 0,-3 4 0 16,-3-2 144-16,-2 6-144 0,-2 1 256 0,0-4-48 16,0 0-16-16,1 0 0 0,3-4 64 0,-2 4 0 15,-2-3 0-15,1 3 0 0,2 0-64 0,2-3-16 0,4 3 0 16,-2-4 0-16,0-1-32 0,-2 4 0 0,0-2 0 15,-1 3 0-15,0-3 48 0,0 3 16 0,-2-3 0 16,1 1 0-16,1-2-48 0,-4 1-16 0,-1 2 0 16,-1-1 0-16,1 2 48 0,0 0 16 0,1 2 0 0,-3-1 0 15,4 2-80-15,-4-3-128 0,1 0 176 0,-2 0-176 16,2 2 176-16,2 2-176 0,1-1 160 0,1-6-160 16,2 3 0-16,1-4 0 0,-1 2 0 0,-4-1 0 15,-1 6 0-15,0-3 0 0,0 0 0 0,1-4 0 16,0 4 0-16,-1-3 0 0,-1 3 0 0,-2 0 144 15,2 0 32-15,2 0 0 0,1 1 0 0,0-1 0 16,3 2-48-16,-2-1-128 0,1 2 192 0,0 1-64 16,-2-2 0-16,2 4-128 0,1-2 192 0,0 2-64 15,4 0-128-15,-1-2 0 0,-3 1 0 0,-3 1 0 16,-1 0 0-16,2 6 0 0,-1 0 0 0,3 0 0 0,1 1 0 0,1-1 0 16,1-5 0-16,-1 5 0 0,0 1 128 0,-3 2 0 15,1 1 0-15,1 0 0 0,4 0-128 0,1 3 128 16,0-1-128-16,1-2 128 0,2 2-128 0,-2 3 128 15,0-3-128-15,1 5 128 0,2-5-128 16,3 4 0-16,2 1 0 0,1-1 0 0,2 1 0 0,1 1 0 16,-2-1 0-16,1 2 0 0,2-3 0 0,-2 3 0 15,3 1 0-15,-2 0 0 0,-1 5 0 0,4 0 0 16,2-3-160-16,-1 4 160 0,-1 3 0 0,0 0 0 16,4-3 0-16,-3 2 0 0,-2 4 0 0,0 0 0 15,1-3 0-15,3-1 0 0,0 1 0 0,2-1 0 16,4 2 0-16,1-1 0 0,1 2 0 0,3 1 0 15,1 3 128-15,2-3-128 0,3 1 0 0,1 2 0 0,0-1 0 16,3 1 0-16,1-2 0 0,0-4 0 0,1 3 0 0,0 0 0 16,1-1 0-16,-1 4 0 0,3-3 0 0,-2 3 0 15,1 1 0-15,-1-1 0 0,1 3 0 0,1-3 0 16,0 0 128-16,2 0-128 0,1-5 0 0,2 1 0 16,2 1 128-16,-2-3-128 0,4-3 192 0,-1 5-192 15,0 4 128-15,1-3-128 0,2 3 0 0,1 3 0 16,1-5 0-16,0-1 160 0,2-1-160 0,-1-2 128 15,2 1-128-15,1 1 192 0,0-1-192 0,0 1 192 16,1 3-192-16,0-1 128 0,-1 2-128 0,1-3 128 16,0-3-128-16,1 3 0 0,2 3 144 0,0-3-144 15,-1 0 0-15,0 2 0 0,-1-4 0 0,2 1 128 16,-1 4-128-16,1-2 0 0,2 5 0 0,0-2 0 0,1 1 224 16,1-2 32-16,-1-3 0 0,1 0 0 0,1 1-48 0,0-2 0 15,0 0 0-15,0-1 0 0,1 5-208 0,1-1 0 16,0 1 0-16,0 0-160 0,0 1 160 0,0-4 0 15,0 3 0-15,0-4 0 0,0-2 0 0,-3-2 0 16,1-2 0-16,-1-2 128 0,0-1-128 0,2 3 192 16,2 1-64-16,3 3 0 0,-1-1-128 0,1 1 128 15,-2-3-128-15,2-1 128 0,1 1-128 0,0-3 0 16,0 2 0-16,0-3 128 0,1 0 32 0,1 1 16 16,-1 1 0-16,-1-2 0 0,1-1-176 0,-1 2 0 15,0-1 0-15,0 1 0 0,1 0 144 0,1 0-144 16,1 2 160-16,1-3-160 0,0-3 0 0,1 1 128 15,2-2-128-15,-1 0 0 0,0 1 0 0,0-6 144 0,1 2-144 16,0 2 128-16,-3-1-128 0,1-2 192 0,-2 1-192 0,0-3 192 16,2 0-64-16,-1-1-128 0,-2-3 192 15,3 0-64-15,4 3-128 0,2-1 192 0,3 2-192 0,2-1 192 16,0 2-192-16,-1 0 0 0,1-1 0 0,-4-2 128 16,0 4-128-16,-2-2 0 0,0 4 0 0,1-5 0 15,-1 1 0-15,1 1 0 0,-1-1 0 0,0 0 0 16,2-3 0-16,-1 1 0 0,2-1 0 0,-4-2 0 15,0 2 0-15,0-1 0 0,-2 0 0 0,0-2 0 16,1 0 0-16,-1-1 0 0,3-1 0 0,0 0 0 16,2 0 0-16,1 0 0 0,-1 1 0 0,3-1 0 15,2 2 128-15,-2-1-128 0,-4 0 0 0,2-1 128 16,1 0 48-16,0 2 0 0,0 1 0 0,-1-3 0 16,-2 2-32-16,2 0 0 0,5 1 0 0,-1 0 0 0,1 0-144 15,1-1 0-15,-3 0 0 0,0-2 0 0,0 0 0 0,0-1 0 16,3-2 0-16,2 2 0 0,2-3 288 0,1-2 128 15,2-2 32-15,-1 2 0 0,1-4-336 0,-1 3-112 16,0-3 0-16,-2 1 0 0,1 2 0 0,2 0 0 16,1 1 0-16,0-2 0 0,-1 4 0 0,1-3 0 15,0 1 0-15,0-2 0 0,-1 3 0 0,0 0 0 16,2-1 0-16,1-1 0 0,0 2 0 0,3 1 0 16,1-2 0-16,-1 0 0 0,0 2 0 0,-1-2 0 15,0 1 0-15,1 1 0 0,2-5 0 0,1 2 0 16,4 0 0-16,-1 1 0 0,-1 1 0 0,-1-4 0 15,-3 4 0-15,1-5 0 0,1 0 0 0,0 0 0 16,1 4 0-16,-2-2 0 0,1 2 0 0,-3-2 0 0,-2 2 0 0,-1-3 0 16,2-1 0-16,1 3 0 0,4-1 0 15,-1 0 0-15,-4 3 0 0,1-2 0 0,0 1 0 0,-1-2 0 16,1 2 0-16,2-4 0 0,4 3 0 0,-1-2 0 16,-3 1 0-16,2 2 0 0,0 1 0 0,-2-1 0 15,-3-4 0-15,3 2 0 0,2 2 0 0,1-3 0 16,0 4 0-16,-3-1 0 0,-3-2 0 0,-2 2 0 15,-4-2 0-15,3-2 0 0,1 0 0 0,0 0 0 16,0 0 0-16,0 0 0 0,-1 2 0 0,-1-2 0 16,-1 0 0-16,-1-2 0 0,1 0 0 0,0 0 0 15,1 0 0-15,0 0 0 0,3-1 0 0,-2 2 0 16,-1 1 0-16,-1 0 0 0,2-2 0 0,0-2 0 0,-2 1 0 16,7 2 0-16,3-5 0 0,4 4 0 0,0 2 0 15,0 0 0-15,-1-3 0 0,2 2 0 0,-3-2 0 0,3 0 0 16,4 0 0-16,-2 3 0 0,-2 3 0 0,-5-3 0 15,-4 0 0-15,-1 0 0 0,-2-3 0 0,1 3 0 16,2 0 0-16,-2 0 0 0,-1 0 0 0,0 0 0 16,-1 0 0-16,1 0 0 0,-2 0 0 0,0-4 0 15,3 1 0-15,2 0 0 0,1 1 0 0,2-2 0 16,-1 2 0-16,0 0 0 0,-2-4 0 0,0 1 0 16,2 0 0-16,3 0 0 0,2 2 0 0,-3 0 0 15,-3 2 0-15,-2 1 0 0,0-3 0 0,1 3 0 16,0-3 0-16,0 3 0 0,3-3 0 0,-1 3 0 15,0 0 0-15,-2 3 0 0,-1-6 0 0,-1 3 0 16,0-1 0-16,2-1 0 0,0-1 0 0,0-1 0 0,-1 4 0 16,-1-3 0-16,0-2 0 0,-3 1 0 15,-4-2 0-15,1 0 0 0,-2-1 0 0,1 0 0 0,3 1 0 16,1-3 0-16,-3 2 0 0,-1 1 0 0,2-4 0 0,-3 4 0 16,-1-3 0-16,0 3 0 0,3 2 0 0,0-2 0 15,1 2 0-15,-1-2 0 0,-2 1 0 0,0 1 0 16,-3-3 0-16,0 2 0 0,2-1 0 0,-1 2 0 15,0-2 0-15,-2 0 0 0,1 2 0 0,-1-2 0 16,1 2 0-16,-2-2 0 0,-2 0 0 0,0-1 0 16,-3-1 0-16,0 2 0 0,0-2 0 0,-1 2 0 15,-3 0 0-15,3-3 0 0,3 3 0 0,1-1 0 16,0 0 0-16,-2-1 0 0,2 0 0 0,-1 2 0 16,-1-2 0-16,-2 0 0 0,2 2 0 0,-5-3 0 15,1 2 0-15,-3-2 0 0,0 2 0 0,3-2 0 0,-2 0 0 16,2 2 0-16,1-3 0 0,-1 1 0 0,-1 3 0 0,-1-1 0 15,2 1 0-15,-3 0 0 0,0-1 0 0,-1-1 0 16,1 0 0-16,-1 0 0 0,-1 0 0 0,-1 0 0 16,1-2 0-16,-1-2 0 0,0 3 0 0,1-1 0 15,1 0 0-15,-2 0 0 0,4-1 0 0,-5 0 0 16,2 2 0-16,-1-5 0 0,1 2 0 0,0 0 0 16,-1-3 0-16,1 1 0 0,-3-1 0 0,-1 2 0 15,0 0 0-15,0-1 0 0,-1 0 0 0,2-2 0 16,0 0 0-16,2-3 0 0,-1 1 0 0,1-2 0 15,0 1 0-15,1-2 0 0,-3 4 0 0,0-1 0 16,1-1 0-16,-4 0 0 0,1 2 0 0,-1-1 0 16,-1-1 0-16,-2-1 0 0,1-1 0 0,-1 1 0 0,-2 4 0 15,-2-2 0-15,2-1 0 0,-1-1 0 0,2-1 0 16,0-1 0-16,1-3 0 0,-1-1 0 0,0 1 0 0,-2-3 0 16,2 2 0-16,0 0 0 0,-2-2 0 0,2-1 0 15,0 1 0-15,1 1 0 0,0 1 0 0,0-3 0 16,2 1 0-16,0-4 0 0,-1 1 0 0,1-1 0 15,0 3 0-15,-4-2 0 0,2 3 0 0,-2 0 0 16,2-2 0-16,-2 0 0 0,0 0 0 0,1-2 0 16,-1 1 0-16,-2 1 0 0,-1-3 0 0,0 1 0 15,-1 1 0-15,0-1 0 0,2-2 0 0,-2-1 0 16,-1 3 0-16,-3-3 0 0,0-3 0 0,-1 3 0 16,-2-2 0-16,1 1 0 0,-2-1 0 0,1-1 0 0,-1 1 0 15,1 1 0-15,-2-1 0 0,0-2 0 0,0-1 0 0,-2-2 0 16,1 1 0-16,-1 0 0 0,-1 0 0 0,0 0 0 15,-1 3 0-15,1 0 0 0,-2-2 0 0,-1 4 0 16,-1-2 0-16,-1 0 0 16,-1-3-416-16,-2 1-32 0,0 1 0 0,0 1 0 0,1 1 320 0,-1-1 128 15,-1 2-128-15,0-3 128 0,0 3-160 0,0-3 160 16,-1 2-192-16,1 1 192 0,1-1-144 0,0-1 144 16,0 0 0-16,2-3-144 0,-1 6 144 0,-1 3 0 15,0-5 0-15,0 0 0 0,-1-1 0 0,0-1 0 16,-2 2 0-16,0 1 0 0,-3-1 0 0,-2 5 0 15,2 0 0-15,-1 0 0 0,-2 1 0 0,-1-4 0 16,-2 3 0-16,0-3 0 0,-1 7 0 0,1-5 0 16,-2 0 0-16,0 1 0 0,0 0 0 0,-1 1 0 15,1 0 0-15,0 2-128 0,-1 0 128 0,2 1 0 16,0 1 0-16,1-2 0 0,-2 1 0 0,0-2 0 0,-2 2-144 0,0-3 144 16,-3 0 0-16,-1 1 0 0,-1-2-144 0,0-2 144 15,-1 5 0-15,0 0 0 0,-1 1 0 0,-2 1 0 16,-1 3 0-16,0-1 0 0,0 0 0 0,-1 1 0 15,0 1 0-15,0-2-128 0,2 0 128 0,-1 2 0 16,0 0-272-16,-2-1 0 0,-2-5 0 0,2 4 0 16,2 1 80-16,-1 0 0 0,0-1 16 0,-3-1 0 15,0-1 176-15,0 4 0 0,-1-2 0 0,2 0 0 16,1 3 0-16,0 0 0 0,-2-4 0 0,-1 4 0 16,0-1 0-16,0 5 0 0,-2-3 0 0,0 1 0 15,1 1 0-15,-3 0 0 0,-1 0 0 0,0-3-128 16,-1 0 128-16,0 1 0 0,4 3 0 0,1 0 0 0,-1-1-208 0,-5 1 32 15,0-2 16-15,-3-1 0 0,-1 3 160 0,-1-3 0 16,0 5-144-16,0-2 144 0,2 2 0 0,-1 0-144 16,3-3 144-16,-3 3 0 0,-3 2-192 0,-2 0 192 15,-1 0-192-15,0-1 192 0,-2 5-128 0,1-2 128 16,1 0 0-16,0 2 0 0,1-3 0 0,0 3-128 16,-1 0 128-16,-3-1 0 0,-1 1 0 0,0 1 0 15,-1 0 0-15,1-1 0 0,0 0 0 0,-1 1 0 16,-4 2 0-16,-2-2 0 0,-1 2 0 0,-2-2 0 15,-2-1 0-15,1 2 0 0,4 0 0 0,-1-2 0 16,-6 4 0-16,-2-2 0 0,-1 1 0 0,1 1 0 16,0 3 0-16,2-4 0 0,3 1 0 0,-4 2 0 15,-4-2 0-15,2 3 0 0,0-4 0 0,2 2 0 0,2-1 0 16,-1 1 0-16,1-1 0 0,-2 0 0 0,-3 0 0 0,1 0 0 16,1 2 0-16,0-2 0 0,0-1 0 0,-1 1 0 15,-2 0 0-15,-1 2 0 0,2 2 0 0,1-2 0 16,5 2 0-16,-2-2 0 0,-2 2 0 0,1-2 0 15,6 5 0-15,-1 2 0 0,1-1 0 0,3-1 0 16,6 2 0-16,-3-3 0 0,-5 2 0 0,-1 2 0 16,1 0 0-16,1 2 0 0,0 0-128 0,1 0 128 15,3-3 0-15,0 3 0 0,-2-2 0 0,-2-1 0 16,2 3 0-16,1 1 0 0,2 1 0 0,2 0 0 16,4-2-144-16,-2-2 144 0,-1 2 0 0,-3 0-144 15,3 0 144-15,-1-2 0 0,-3 1 0 0,3 1 0 0,5-1 0 16,1 0 0-16,2 1 0 0,-1-2-128 15,-2 2 128-15,0 0 0 0,0 0 0 0,1 1 0 0,4-1 0 0,0 1 0 16,4-1 0-16,1 3 0 0,2-3 0 0,1 2 0 16,-1 0 0-16,-2 0 0 0,-1 0 0 0,0 0 0 15,0 0 0-15,0-1 0 0,1 1 0 0,1-2 0 16,2 4 0-16,-2-2 0 0,4 0 0 0,-1 2 0 16,-2-1 0-16,-1-3 0 0,2 2 0 0,-1-2 0 15,2 2 0-15,2-1 128 0,0 2-128 0,0-2 0 16,3-1 0-16,-1 0 128 0,1-2-128 0,2-1 128 15,0 0-128-15,0 1 128 0,0-4-128 0,-2 2 192 16,-2-2-64-16,1 1 0 0,0 2 0 0,1-1 0 16,-2 2 0-16,1-2 0 0,1 2-128 0,0 0 128 15,1-2-128-15,0 0 128 0,2 0-128 0,0-2 0 16,0 2 0-16,-3-2 0 0,0 0 0 0,-2 2 0 0,1 0 0 16,-2 1 0-16,4-2 0 0,-2 1 0 0,2 2 0 15,0 2 0-15,2-3 0 0,2 0 0 0,-1 1 0 0,5-1 0 16,0-1-240-16,1 2-64 0,2-2-16 0,0 0 0 31,2 0-512-31,2-1-96 0,0 2-32 0,3-1 0 16,2-2-480-16,3 0-96 0</inkml:trace>
  <inkml:trace contextRef="#ctx0" brushRef="#br1" timeOffset="41105.32">28613 5123 11055 0,'-2'-5'976'0,"1"1"-784"0,0 4-192 0,1-2 0 16,0 2 480-16,-1-1 48 0,-2-3 16 0,1-1 0 0,-3-2 336 0,-1 0 64 15,-3-2 16-15,-1 0 0 0,-1 3-336 0,-3-2-64 16,1 2-16-16,-3 1 0 0,-2-1-224 0,-3 2-64 15,-1 1 0-15,-3-1 0 0,1 1 448 0,-1 3 64 16,-1-2 32-16,-3 1 0 0,2 1 272 0,0-3 48 16,0 1 16-16,0 0 0 0,-1 0-128 0,0 2-32 15,-2-4 0-15,-1 4 0 0,0 0-272 0,-1 0-48 16,-4 4-16-16,-1-2 0 0,-1 5-320 0,0-1-80 16,-2 1-16-16,3 2 0 0,2-2-224 0,1 0 128 15,0 1-128-15,0-2 0 0,-1 4 0 0,0-2 0 16,1 3 0-16,-1-1 0 0,1 0 0 0,-1-1 0 15,2 4 0-15,-2-3 0 0,-1 1 0 0,1-1 0 16,1 0 128-16,-1 0-128 0,2-1 384 0,-1 0-32 16,0 1 0-16,0 0 0 0,1 1-96 0,0-4-32 15,-1 2 0-15,2 1 0 0,1 0-32 0,2 0 0 0,-1 1 0 16,3-1 0-16,1 2-192 0,1-2 0 0,4 2 128 0,1-2-128 16,2 3 0-16,0-1 0 0,2-1 128 0,1 0-128 15,2-1 128-15,0 0-128 0,0 2 176 0,0-2-176 16,1 0 128-16,0 1-128 0,-2 0 0 0,1 1 0 15,0 0 0-15,1-1 128 0,1 0-128 0,2-1 0 16,0 0 0-16,1-1 0 0,0 1 0 0,1-1 0 16,1 4 240-16,1-6-64 0,1 4-16 0,2-1 0 15,2 0-16-15,1-1 0 0,2 1 0 0,4-3 0 16,0 4-144-16,2-3 0 0,2 2 144 0,1-2-144 16,2 2 128-16,1-1-128 0,1 1 160 0,0-2-160 0,0 2 192 0,-1 0-64 15,0 2-128-15,-1-2 192 0,1 3 0 16,0-3 0-16,0 4 0 0,1-2 0 0,-1 0-16 0,2-1-16 15,0-1 0-15,1 0 0 0,0-1-16 0,3-2 0 16,3 2 0-16,-1-3 0 0,0 0-16 0,0-1-128 16,3 4 192-16,0-1-64 0,1 0-128 0,-1 0 0 15,0 0 0-15,-1 0 0 0,-2 2 0 0,1-1 128 16,-1-2-128-16,1 3 0 0,-2 1 128 0,0-1-128 16,1-2 0-16,-4 0 128 0,-2-1-128 0,1-1 0 15,4 0 0-15,2 1 0 0,1 2 0 0,-2 0 0 16,1-2 0-16,-1 2 0 0,-1-2 0 0,2 2 128 15,-1-2-128-15,3 2 0 0,0-2 128 0,1-1-128 16,-1 3 128-16,2-5-128 0,-1 1 160 0,-1-2-160 16,1 1 192-16,-1-1-192 0,-1 0 176 0,-1 0-176 0,2-3 160 15,0 1-160-15,2 2 128 0,-2-1-128 0,-2-2 0 16,2 1 0-16,1 2 176 0,-1-1-176 0,0-2 192 0,0 1-192 16,2-1 192-16,-3 3-192 0,1-3 192 15,2 0-192-15,-1 1 128 0,0 0-128 0,2-1 0 0,0 2 0 16,-2-2 0-16,2 0 0 0,3 0 0 15,0 0 0-15,0 0 128 0,2-2-128 0,-2 1 0 0,0 0 0 16,-2-2 0-16,-3 2 0 0,1-1 0 0,1-1 0 16,-2 2 144-16,-1-1-144 0,1-2 0 0,-2 4 144 15,0 0 0-15,-2-3 0 0,1 3 0 0,-1 0 0 16,1 0-144-16,-1-3 0 0,-1 3 0 0,1-4 128 16,-2 1-128-16,2 0 0 0,1-2 0 0,0 1 0 0,0-2 0 15,-1-1 128-15,-2 0-128 0,0 1 0 0,0 0 0 0,-2 0 0 16,1-3 0-16,-3 2 0 0,0 1 128 0,1-1 0 15,-1 1 0-15,0 0 0 0,-1 0-128 0,2-3 160 16,-1 2-160-16,1 1 160 0,2-3-160 0,-1 1 0 16,1 0 144-16,-1 0-144 0,0 2 0 0,-1-2 0 15,1 0 0-15,0-1 0 0,-1 1 0 0,-1 0 0 16,1 2 0-16,-2-2 0 0,0 1 128 0,0 0-128 16,0 1 128-16,-1 0-128 0,-3 2 0 0,1-1 0 15,-1 0 0-15,2-4 0 0,-2 3 0 0,2-3 0 16,-2 0 0-16,0 1-128 0,1-2 128 0,-2-1 0 15,1 1 0-15,-1-2 0 0,0 2 0 0,-2-5 144 16,1 2-144-16,-3 0 0 0,2 0 176 0,-3-3-176 16,2 1 160-16,-3 1-160 0,1-1 160 0,-3 2-160 15,1-2 160-15,0 1-160 0,0 2 176 0,-2-3-176 0,1 1 192 16,-1 2-192-16,0 0 160 0,0-3-160 0,-1 1 128 0,0 2-128 16,0-2 0-16,1 2 0 0,-2-3 128 0,0 1-128 15,0 0 0-15,0 0 0 0,0-2 0 0,-2 4 0 16,0-3 128-16,-2 2-128 0,-1 2 0 0,-2-1 128 15,-1 1-128-15,-1 0 0 0,-3-1 0 0,-1 1 0 16,-4 0 0-16,-3-1 0 0,0 2 0 0,-4 0 0 16,-3-2 0-16,-5 2 0 0,-4-3 0 0,-5 4 0 15,3-4-288-15,-4 3 64 0,0-2 16 0,-2 0 0 16,0 2 208-16,1 0-192 0,1 0 192 0,4 1-192 16,3 1 192-16,-1 0 0 0,1 2 0 0,1 0 0 15,-2-3 0-15,0 3 0 0,-2 1 0 0,-2-1 160 16,-2 0-160-16,-1 1 0 0,-2 1-160 0,0 0 160 0,8 1 0 15,-5 0 0-15,-3 1 0 0,-1 0 0 0,7 2 0 0,-5-2 0 16,-3 2 0-16,-2 0 0 0,-1 0 0 0,2 0 0 16,2 0 0-16,2 0 160 0,3-3-160 0,2 2 0 15,0-1-160-15,0-2 160 0,0-1 0 0,2 0 0 16,3 0 0-16,-1 1 0 0,3 1 0 0,1-3 0 16,5 2-128-16,1 1 128 0,-1 0-256 0,3-2 0 15,-1 3 0-15,2 0 0 16,2 2-432-16,2 0-80 0,0 2-32 0,4 2-18240 0</inkml:trace>
  <inkml:trace contextRef="#ctx0" brushRef="#br1" timeOffset="43374.3">29550 6043 4255 0,'1'-9'384'0,"-1"6"-384"15,-1 0 0-15,0 3 0 0,-1 0 0 0,1 0 0 16,1-3 1264-16,-2-1 192 0,-1-2 32 15,1-1 32-15,-1-1 240 0,-2 0 48 0,2 2 16 0,-1 0 0 16,0 0-288-16,-1 0-48 0,0 2-16 0,0-2 16 16,0 3-992-16,-1-3-208 0,0 2-32 0,0 1 0 15,-2 0-112-15,0-1-16 0,-1 0 0 0,-1 2 16 16,-1 0 464-16,-1-1 96 0,-2 2 0 0,-1-1 32 16,-1 2 48-16,-1 0 16 0,-2 2 0 0,1-2 0 15,-2 0-272-15,-2 0-48 0,1 1-16 0,-3-1 16 16,2 0 64-16,-3 0 16 0,-1-1 0 0,-1 1 16 15,1 1-192-15,0-2-16 0,1 1-16 0,1 0 16 0,1 0 208 16,0-2 64-16,-3 0 0 0,0 2 0 0,0 0 0 0,-2-2 0 16,-1 2 0-16,1-3 0 0,-2 2-160 0,0-1-32 15,2-2-16-15,-1 2 0 0,1 2-112 0,-2-3 0 16,-2 2-16-16,1 2 0 0,0 2-160 0,0-3-16 16,2 3-128-16,-2 2 192 0,0-1-192 0,-1 2 0 15,-2 0 0-15,2-2 0 0,-1 2 0 0,1 0 0 16,3-2 0-16,1-1 0 0,2 0 0 0,-3 0 0 15,-1-2 0-15,-3 1 0 0,1 1 128 0,0 1 0 16,0-2-128-16,0-1 192 0,1 4-64 0,0-1 0 16,0 0-128-16,1-1 192 0,4 2-192 0,0-1 0 15,3 0 0-15,-1 1 0 0,2-2 0 0,0 4 0 16,1-1 0-16,0 0 0 0,0 0 0 0,-1 2 0 16,-2-2 0-16,1 2 0 0,-1 0 0 0,-1 1 0 0,2 0 0 15,-2 0 0-15,2-2 0 0,0 0 0 0,2-1 0 16,0-2 0-16,0 2 128 0,2-3-128 0,1 2 0 0,1-1 144 15,2 0-144-15,0 1 160 0,3-2-160 0,1 4 160 16,1-1-160-16,0 0 128 0,0 0-128 0,1 0 128 16,0 2-128-16,0 0 0 0,1 0 0 0,1 1 128 15,1 0-128-15,0 1 0 0,0 3 0 0,-1-3 0 16,1 2 0-16,0 0 128 0,0 1-128 0,-3-1 0 16,2 0 0-16,-3 2 0 0,0 1 128 0,-1-2-128 15,-2 2 0-15,1-1 0 0,0-2 0 0,-1 1 0 16,2-3 0-16,0 2 128 0,0-5-128 0,1 4 192 15,1-3-64-15,1 1 0 0,-2-3 0 0,4 0 0 16,1 1 0-16,1-1 0 0,3 1 0 0,0 1 0 16,1 0-128-16,2 0 0 0,0 0 0 0,3 0 0 0,2 0 0 15,1 3 192-15,3-1-192 0,2 2 192 0,2 1-192 0,2 0 192 16,0 0-192-16,1 0 192 0,1 2-192 0,0-1 0 16,-1 1 0-16,0 1 128 0,-1-2-128 0,-1 2 0 15,-1 1 0-15,-3-1 0 0,1 0 0 0,-2 2 0 16,0-2 0-16,0 3 0 0,0-3 0 0,-1-2 0 15,1-2 0-15,0 0 0 0,3 1 128 0,1-5-128 16,2 2 128-16,2-2-128 0,2 0 320 0,2 0 0 16,2-2-16-16,2 0 0 0,2 3-112 0,-1-3-32 15,2 1 0-15,-1 2 0 0,2 0 0 0,-1-2 0 16,0 3 0-16,-4-1 0 0,-4-2-160 0,1 2 0 16,5 1 144-16,0-1-144 0,0 3 0 0,2-2 144 15,0-3-144-15,-1 2 0 0,2-3 0 0,0-3 0 0,1 2 0 16,1 0 0-16,-3-2 0 0,3 1 0 0,-1-2 0 0,2-2 0 15,1 0 176-15,-2 2-32 0,1-2 0 16,-1 0 0-16,-2 0-16 0,2-2 0 0,2 2 0 0,0 0 0 16,2-2 0-16,0 0 0 0,1 2 0 0,2 0 0 15,-1 0-128-15,0-2 0 0,-1 1 0 0,-1-1 128 16,0 1-128-16,-2 1 0 0,-2-2 0 0,1 0 0 16,-2 0 0-16,0-1 0 0,4 0 0 0,0-1 0 15,-2 2 144-15,2-2-144 0,1-2 160 0,-2 2-160 16,-4-1 0-16,-2 1 0 0,0 1 0 0,-2-4 0 15,-1 2 0-15,-1 1 0 0,1-3 192 0,-1 1-48 16,-1 0-16-16,1 0 0 0,0-3 0 0,-2 2 0 0,1-3 48 16,-1 4 0-16,1-3 0 0,-1-3 0 0,1 4-176 0,-2 0 0 15,0-2 0-15,-2 0-176 0,1 1 176 0,-2 0 0 16,-2 0 160-16,-1-1-160 0,0 0 192 0,-1 0-48 16,-2 1-16-16,0-1 0 0,0 0-128 0,-1-1 192 15,-3 1-192-15,0 1 192 0,0-1-192 0,-1-3 0 16,1 3 0-16,-2-1 128 0,1 1-128 0,1 0 0 15,-2-2 0-15,2 2 0 0,-1-2 0 0,1-2 0 16,0 2 0-16,0-3 0 0,1 1 0 0,0-2 0 16,-1 2 0-16,0 0 0 0,-1-2 0 0,1 1 0 15,-2 0 0-15,-1-1 0 0,1 0 0 0,-2 2 0 16,0 0 0-16,-2 0 0 0,0 2 0 0,-1-3 0 16,1 4 0-16,-2-4 0 0,1 2 0 0,1 0 0 15,-3-2 0-15,0 1 0 0,-1 0 0 0,-1 0 0 0,0 2 0 16,-1-5 0-16,0 5 0 0,-1 0-192 0,2 2 32 0,-2-2 16 15,1-1 144-15,2 3 0 0,0 0 0 0,-2-1 0 16,2 1 0-16,0 0 0 0,0 1 0 0,-2 0 0 16,2 1 0-16,0 0 0 0,-2-2 0 0,1 4 0 15,-2-3 0-15,0 2 0 0,1 0 0 0,-2 1 0 16,0 0 0-16,-1 0 0 0,-1-1 0 0,-1 0 0 16,-2 1-192-16,-1 0-48 0,-2-3-16 0,0 2 0 15,-3 1 64-15,-3-3 0 0,-2 2 0 0,0-2 0 16,1 3 48-16,-1 0 16 0,2-2 0 0,0 2 0 15,0 0 128-15,2-3 0 0,0 3 0 0,0 0-128 16,-1 0 128-16,1-1 0 0,-2 1 0 0,2 1 0 16,0-1 0-16,-3 0 0 0,0 1 128 0,0 1-128 15,2-2 0-15,-3 2 0 0,-1 1 0 0,-2 0-128 0,-1-1 128 0,-1 4 0 16,-1-4 0-16,-1 2 0 0,-1 2 0 0,-2 0 0 16,0 0 0-16,1-2 0 0,-1 2-176 0,-3-4 176 15,1 4-208-15,-2 0 80 16,6-2-240-16,-1 2-32 0,3 0-16 0,1 0 0 15,1-2-128-15,1 2-32 0,3-2 0 0,3-1-13120 16,2 2-2624-16</inkml:trace>
  <inkml:trace contextRef="#ctx0" brushRef="#br1" timeOffset="53021.53">25083 9764 7359 0,'-1'-2'656'0,"0"0"-528"0,1 1-128 0,0 1 0 16,0-1 0-16,-1 1-256 0,-1 0 64 0,0-4 16 0,-2 4 352 0,-1-2 64 15,0-2 16-15,0 4 0 0,1-3 1216 0,-3 1 256 16,2 1 64-16,0 1 0 0,1 0 944 15,-3 0 192-15,0 0 32 0,-1 0 16 0,1 1-960 0,-2-1-192 16,-2 2-32-16,0 1-16 0,-2 1-1328 0,-2-2-256 16,1 2-48-16,-2-2-16 0,-1 2-128 0,-1 0 0 15,-1-2 0-15,0-1 0 0,-1 2 0 0,1-1 0 16,-3 0 0-16,3 0 0 0,-4-2 0 0,2 0 0 16,2 0 144-16,-4 0-144 0,0 3 672 0,-2-3 64 15,-1 0 16-15,0 1 0 0,0 1-160 0,0-2-16 16,-1 1-16-16,0 1 0 0,0-1-416 0,-2 1-144 15,0 0 0-15,-2 0 144 0,0 1-144 0,-3 0 0 16,0 1 0-16,-1 1 0 0,0-1 0 0,-2-2 0 16,0 2 0-16,-1 0 0 0,1-2 448 0,-1 4 0 15,0-2 0-15,1 2 0 0,3 0-112 0,0-2-16 0,2 2 0 16,1 0 0-16,3 1-144 0,-2-1-48 0,2 0 0 0,0-5 0 16,3 4-128-16,-3-1 0 0,1 0 0 0,0 0 0 15,1 4 0-15,-3-2 0 0,1 3 0 0,-2-2 0 16,-1 3 0-16,-1 1 0 0,0 0 0 0,2 0 0 15,6-1 0-15,-2 0 0 0,-3 3 0 0,0-1 0 16,0-2 0-16,1 2 0 0,2-2 0 0,0 5 0 16,1-5 224-16,0 2-32 0,2-1-16 0,2 0 0 15,1 2-176-15,0-2 0 0,2 0 0 0,0 3 128 16,4-4-128-16,-1 1 0 0,2 0 0 0,0 1 0 16,-1 1 0-16,2-1 0 0,-2 2 0 0,1 3 128 15,0-4-128-15,0 0 0 0,0 3 0 0,2-4 0 16,1 1 0-16,2-1 0 0,0-1 0 0,2 0 0 15,1 2 0-15,1 0 0 0,2-3 0 0,1 3 128 0,1-1 0 0,1 0 0 16,1-2 0-16,2 2 0 16,0-2-128-16,1 3 160 0,1-5-160 0,0 4 160 15,0-1-160-15,2-1 0 0,-2-1 0 0,3 4 0 0,-2-3 0 0,3 2 0 16,-3-3 0-16,3 2 0 0,1-2 176 0,-1 0-48 16,4 4-128-16,-2-3 192 0,1 2-48 15,0-2-16-15,3 1 0 0,0 3 0 0,2-2-128 0,0-2 0 16,1 2 144-16,-1 1-144 0,1-3 0 0,-2-2 0 15,2 3 0-15,-1-2 0 0,-1 0 0 0,1-2 0 16,0 2 0-16,0-2 0 0,-1 2 128 0,2-3-128 16,-1 0 160-16,1 0-160 0,0-2 272 0,1 0-32 15,0-1-16-15,1 0 0 0,-1-1-64 0,2 0-16 0,2 0 0 16,-1 1 0-16,1-3-144 0,0 3 0 0,1-3 0 16,-2 3 128-16,3 0-128 0,-1 0 0 0,-1 1 0 0,-1-3 0 15,1 1 0-15,-2 2 0 0,1 1 0 0,-2-1 0 16,0 2 0-16,-1-4 0 0,0 2 0 0,-1 0 0 15,-1-2 192-15,1 0-64 0,0-2 0 0,1 0 0 16,1 0 32-16,3 0 0 0,-1-2 0 0,1 0 0 16,0 2 16-16,1-4 0 0,1 2 0 0,0 0 0 15,1 0-176-15,1-2 0 0,0 4 0 0,-1-2 128 16,2-1-128-16,-3 2 0 0,1-1 0 0,-2-2 0 16,-2 1 0-16,-1 1 0 0,1 1 0 0,-4-3 0 15,0 4 0-15,-1-3 0 0,1 3 0 0,-2-2 0 16,1 2 128-16,-4-1 0 0,1 1 0 0,0-3 0 15,1 1 0-15,0 1 0 0,0-2 0 0,-1-1 0 0,0 4-128 16,-1-2 160-16,0-1-160 0,3 2 160 0,-1 1-160 16,0-3 0-16,1 0 0 0,0 3-176 0,1-2 176 0,-1 0 0 15,1 2 0-15,-1-2 0 0,0 2 0 0,0 0 0 16,-1-3 0-16,-1 3 0 0,0-1 0 0,0 1 144 16,0 0-16-16,-2-2-128 0,2 2 0 0,0 0 0 15,0-3 0-15,0 2 0 0,-1 1 0 0,1 0 0 16,0 0 0-16,-1-2 0 0,1 2 0 0,-1 0 0 15,0 0 0-15,0-3 0 0,-1 2 0 0,1 1 0 16,-1 0 0-16,0-3 0 0,0 2 0 0,0 1 0 16,0 0 0-16,0-2 0 0,-2 2 0 0,0 0 0 15,3-3 0-15,-1 2 0 0,2-2 0 0,-1 1 0 0,-1 1 0 16,0 1 0-16,-1-3 0 0,0 3 0 0,-1-3 0 0,-1 3 0 16,1-3 0-16,-1 3 0 0,1-2 128 0,-1 0-128 15,1 2 160-15,-1-2-32 0,0 1 0 16,0-2 0-16,1 3-128 0,0-4 128 0,1 2-128 0,1 0 128 15,-2 0-128-15,0 0 0 0,1-1 0 0,-1 2 0 16,0-1 0-16,0-2 0 0,0 0 0 0,1 2 0 16,0-1 0-16,-3 2 0 0,1-1 128 0,0-2-128 15,0 4 0-15,-1-3 0 0,1 0 0 0,-2 0 0 16,1 2 0-16,0-2 0 0,1 1 0 0,-2 1 0 16,1-2 0-16,-1 0 0 0,1 3 0 0,0-3 0 15,-2 1 0-15,-1 0 0 0,2 0 0 0,-1-2 0 16,1 2 0-16,-1-1 0 0,0 0 0 0,1 1 0 15,-2-3 0-15,-1 2 0 0,1-1 0 0,0-1 0 0,1 1 0 16,-2 1 0-16,1-1 0 0,0-2 0 0,0 3 0 0,0-3 0 16,2 2 192-16,-1-2-64 0,1 0-128 0,-1 2 0 15,2-1 144-15,-2 2-144 0,2-1 0 0,-2-2 0 16,2 2 0-16,-1-1 128 0,0 1-128 0,0 1 0 16,0-2 0-16,-1 1 0 0,-1 1 0 0,1 0 0 15,-2-1 0-15,1 0 0 0,-1-1 0 0,0 2 0 16,0-1 0-16,-2 0 0 0,2-1 0 0,-1 2 0 15,1-1 0-15,-1-1 0 0,1 1 0 0,-2 1 0 16,0-4 0-16,1 4 0 0,-1-4 0 0,1 1 0 16,0 1 0-16,-1 0 0 0,1-1 0 0,0 1 0 15,-1 2 0-15,1-4 0 0,0 4 0 0,0-4 0 16,-1 4 0-16,1-3 0 0,1-1 0 0,-1 1 0 16,-1 3 0-16,0-4 0 0,-1 1 0 0,1 1 0 0,1 2 0 15,-2-4 0-15,0 4 0 0,2-4 0 0,-1 1 0 0,-1 3 0 16,-1-4 0-16,2 4 0 0,1-4 0 0,-2 1 0 15,2 0 0-15,-2 0 176 0,2 2-176 0,0-2 192 16,2 0-32-16,-1-3 0 0,1 5 0 0,-1 1 0 16,1-3-160-16,-1 3 0 0,1-3 0 0,2 2 0 15,-2-1 0-15,1 2 0 0,-1-1 0 0,1 0 0 16,-1 2 0-16,-1-5 0 0,0 4 0 16,-2-1-176-16,1 2 176 0,0-2 0 0,-2 1 0 0,1 0 0 15,-1 0 0-15,-1-3 0 0,2 2 0 0,-1-2 0 16,0 0 0-16,0 0 0 0,2 0 0 0,-2-3 0 15,1 4 0-15,0-4 0 0,1 3 0 0,0-1 0 16,0 1 0-16,-1-3 0 0,2 3 0 0,-1 0 0 16,1-1 0-16,-1 0 0 0,-2 1 0 0,1 0 0 0,-1-1 0 15,-1 1 0-15,0 0 0 0,1 0 0 0,-2-2 0 0,0 2 0 16,0 0 0-16,-2-3 0 0,2 2 0 0,-1 1 0 16,0-3 0-16,0 0 0 0,0 2 0 0,-2-3 0 15,2 1 0-15,0 0 0 0,-1-1 0 0,1-1 128 16,0-1-128-16,0 4 0 0,-1-5 0 0,1 6 0 15,0-2 0-15,-2-1 0 0,2 4 0 0,-1-4 0 16,1 4 0-16,-3 0 0 0,1 0 0 0,0 0 0 16,-1 2 0-16,-1-1 0 0,0 0 0 0,-1 3 0 15,-2-2 0-15,2-1 0 0,-1 1 0 0,-2 1 0 16,2 0 0-16,-2-3 0 0,0 2 0 0,0 0 0 16,-1 2 0-16,0-2 0 0,-1 2 0 0,0-2 0 0,-1 2 0 15,1-1 0-15,-1 2 0 0,1-2 0 0,1 1 0 0,-1 1 0 16,0 1 0-16,1-4 0 0,0 4 0 15,1-2 0-15,-1 2 0 0,0-4 0 0,-1 4 0 0,0-3 0 16,0 0 0-16,0 0 0 0,-2 3 0 0,1-2 0 16,0 0 0-16,-2 2 0 0,1-2 0 0,-1 2 0 15,-1-1 0-15,0 1 0 0,0-2 0 0,1 2-192 16,-1-1 192-16,-1 1 0 0,1-2 0 0,0 1 0 16,-1 1 0-16,0-3 0 0,-1 3 0 0,-1-2 0 15,2 0 0-15,0 2 0 0,1-2 0 0,0-2 0 16,2 4 0-16,-1-2 128 0,-1-1-128 0,2 2 128 15,-1-1-128-15,1 0 0 0,0 0 0 0,0 2 0 16,-1-4 0-16,0 2 0 0,1-2 0 0,-1 4 0 16,-2-5 0-16,1 1 0 0,-1 2 0 0,0-2 0 0,0 3 0 15,-1-2 0-15,-1 3 0 0,-1-2 0 0,0 2 0 0,-1 0-128 16,1 2 128-16,-1-2-192 0,0 3 192 0,-1-2 0 16,-1 2 0-16,-1 0 0 0,0 0 0 0,-3 0 0 15,1 1 128-15,-1-1-128 0,2 0 0 0,-2 1 128 16,-2 1-128-16,0-4 0 0,-1 4-128 0,0-1-112 15,-3-2-16-15,-2 2 0 16,0 0-480-16,-6-2-96 0,-2-2-32 0,-5 1-20160 0</inkml:trace>
  <inkml:trace contextRef="#ctx0" brushRef="#br1" timeOffset="63539.32">25478 11816 18431 0,'1'0'1632'0,"-1"0"-1312"15,1 0-320-15,-1-3 0 0,2 3-256 0,-1 0-112 16,0 0-16-16,2-4-16 0,-1 4 112 0,-1-5 32 16,1 4 0-16,-2 1 0 0,0 0 1536 0,0 0 304 0,0 0 64 0,0 0 16 15,-25 0 0-15,14 3 0 0,-2 0 0 0,-2 1 0 16,-2 2-560-16,-3 0-96 0,1 1-32 0,-2 0 0 15,-2 2-400-15,1-1-64 0,-1-1-32 0,-1 0 0 16,3-1-112-16,-1 0-32 0,-2-2 0 0,1 0 0 16,-1 1-208-16,-2-2-128 0,-1 0 128 0,-4 3-128 15,2-2 208-15,-5 2-16 0,1 0-16 0,-2 0 0 16,-1 4 128-16,-1-2 16 0,-2 0 16 0,-1 2 0 16,2 0 112-16,-1-1 0 0,2-1 16 0,1 2 0 15,2 0-144-15,-2-1-48 0,0-2 0 0,0 2 0 16,3 1-272-16,1-2 0 0,1 2 128 0,2-2-128 15,1 0 208-15,2-1-16 0,1-1 0 0,2 0 0 16,0-2 16-16,2-1 0 0,2 2 0 0,-1-1 0 0,0 0-64 16,1-2-16-16,0 2 0 0,-2-2 0 0,1 2-128 0,-1-1 160 15,1-2-160-15,-1 1 160 0,1 2-160 0,-1 0 0 16,1 1 0-16,1-2 0 0,-1 0 0 0,0 1 0 16,2-1 0-16,-2 1 0 0,2-2 0 0,1 1 0 15,4 3 0-15,0-2 0 0,2-2 0 0,1 2 0 16,0-2 0-16,2 2 0 0,-1-1 0 0,0 0 192 15,2-1-192-15,-2 0 192 0,2-2-192 0,-1 3 0 16,1-2 0-16,0 1 128 0,-1-2-128 0,1 0 0 16,-1 0 144-16,1 0-144 0,-2 3 0 0,-1-3 0 15,2 1 0-15,-3 1 128 0,1 2-128 0,0-1 0 16,0-1 0-16,0-1 0 0,1 2 0 0,1 0 0 16,0 0 0-16,0 1 0 0,0-2 0 0,1-2 0 15,-1 4 0-15,1-4 0 0,1 2 0 0,-2 0 0 0,1 0 0 0,1-2 0 16,0 1 192-16,1 1-48 0,0-2 0 15,0 0 0-15,0 0-16 0,1 0 0 0,0 0 0 0,1 0 0 16,0-2-128-16,1 1 128 0,-1 1-128 0,3-4 128 16,-1 2 64-16,2-2 16 0,0-2 0 0,2 0 0 15,-1 0 48-15,1-3 16 0,2 2 0 0,0-3 0 16,1 1-80-16,0-1-32 0,2 0 0 0,-1 2 0 16,0-2 0-16,2-3 0 0,1 3 0 0,1-2 0 15,0 2-160-15,2-2 0 0,0-1 0 0,1 1 0 16,-1 2 0-16,2 0 0 0,-1-2 0 0,1 2 0 15,-2 4 0-15,1-3 0 0,-1 3 0 0,0-1 0 16,-1 0 0-16,-1 1 0 0,2 0 0 0,-5 1 0 0,1 4 0 16,-2-3 0-16,1 2 0 0,-3 2 0 0,0 0 0 15,-3 0 0-15,-2 2 0 0,0-1 0 0,-2 3 0 0,-2 1 0 16,0-1 0-16,-3 2 0 0,-2 3-320 0,-3 0 64 16,-3 1 16-16,-2 3 0 0,-1-1 32 0,-1 0 0 15,0 2 0-15,-2-2 0 0,1 1 208 0,2-1 0 16,-1-1-160-16,1 2 160 0,0-2 0 0,2 2 0 15,0-3 0-15,3 3 0 0,-1-1 0 0,0-2 0 16,1 5 0-16,-1-4 0 0,2 1 0 0,-2 1 0 16,3-1 0-16,1 0 0 0,1-2 0 0,2-1 0 15,2-2 0-15,1 2 0 0,2-3 0 0,-1 0 240 16,3-2-64-16,2 2-16 0,-1 0 160 0,0-2 16 16,3 2 16-16,1 0 0 0,0-2-144 0,1 1-16 15,3-1-16-15,0 2 0 0,1-2-176 0,2 2 192 16,0 0-192-16,0-2 192 0,1 2-32 0,0 0 0 0,-2-2 0 15,2 1 0-15,0 1-160 0,1 1 0 0,0 0 0 0,-2-1 0 32,3 0-448-32,0 4 0 0,1-4-16 0,1 4 0 15,1 0-576-15,2 2-112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2T17:25:35.712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206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3785 5640 23951 0,'-1'-6'2128'0,"1"0"-1696"0,0 2-432 0,1 2 0 0,-1 0 464 0,2 0 16 15,-2-2 0-15,1-4 0 0,-1-2-480 0,1 0 0 16,-1-1 0-16,0 3 0 0,-2 2 192 0,-2 4-64 15,-1 4-128-15,-2 1 192 0,-1 0 240 16,-2 3 32-16,-1 2 16 0,0 3 0 0,-3 0-32 0,1 4 0 16,-2-1 0-16,-1 3 0 0,2-1 336 0,1 0 64 15,-1 4 16-15,0 1 0 0,3-1 0 0,0 1 0 16,1 1 0-16,3 0 0 0,1 4-224 0,1-1-64 16,2-2 0-16,2 2 0 0,1 0-288 0,1 0-64 15,3-6-16-15,1 1 0 0,1 1-208 0,3-5 128 16,2 0-128-16,0-3 0 0,4-1 0 0,0-2 0 0,2-1 0 15,-1-3 0-15,1-3 0 0,-1-1 0 0,1-2 0 0,-3-2 0 16,1-1 0-16,1-3 192 0,0-3-16 0,0-3-16 16,1-2 144-16,-3 2 16 0,1-5 16 0,-1 1 0 15,-1-2-96-15,0-4-32 0,-1-1 0 0,-1 1 0 16,-1-3-208-16,-4 3 128 0,1 0-128 0,-4 0 0 16,-2-1 0-16,-1 1 0 0,-1 4 0 0,-2-3 0 15,0 3 0-15,-1 0 0 0,1 2 0 0,0 1 0 16,1 2 0-16,-2 3 128 0,1 1-128 0,0 0 0 15,-1 1 144-15,0 4-16 0,1 0 0 0,-2 3 0 0,1 2 0 16,-1 1-128-16,0 2 192 0,-1 2-64 0,1 0-128 0,-1 4 0 16,-2 0 0-16,1 3 128 0,-2 3-128 15,-1 0 0-15,2 2 0 0,-1 1-176 0,0-4 48 16,0 2 0-16,0 4 0 0,-1 1 0 0,1 3 128 16,2-3 0-16,-1-2 0 0,4 2 0 15,-1-3 0-15,1-1 0 0,0-2 0 0,3 1 0 0,0-5 0 0,1 0 0 16,0-2 0-16,2-2 0 0,-1 0-128 0,3-2 128 15,0-2-128-15,0-1 128 0,0-2-240 0,1-2 48 16,2 1 0-16,0-7 0 0,0 4 192 0,3-6-192 16,0-1 192-16,3-2-192 0,-1-3 192 0,0-1 0 15,3-1 0-15,0-4 0 0,-1 1 208 0,-1-5-64 16,2 3-16-16,-3 2 0 0,1-1-128 0,-3-1 128 0,-2 6-128 16,0-3 128-16,-1 1-128 0,-3 0 0 15,0 6 0-15,-3-1 0 0,0-1 0 0,-2 1 0 0,-3 2 0 0,0-1 0 16,-2 3 0-16,0 2 0 0,-3 0 0 0,1 5 0 15,-2 2 128-15,-3 2-128 0,-1 2 128 0,0 2-128 16,0 2 160-16,0 3-160 0,-1 1 192 0,-1 4-192 16,0 0 192-16,0 3-192 0,-1 3 192 0,3-2-192 15,0 5 0-15,0-3 0 0,2 0 0 0,0-2 0 16,1 2 0-16,2-1 0 0,1-2 0 0,1 1 0 16,1-4 0-16,1 0 0 0,1-4 0 0,2 1 0 15,2-4 0-15,1 1 0 0,3 1 0 0,1-4 0 16,1-1-144-16,1-1 16 0,2-3 0 0,0 1 0 0,-1-3 128 15,2-3-160-15,2 0 160 0,1-4-160 16,-1 1 160-16,1-4 0 0,-1 0 0 0,-1-2 0 0,1 0 0 0,1-7 0 16,-2 3 0-16,-1-4 0 0,-2 2 0 0,0-3 0 15,-2 1 0-15,-1-1 0 0,0 4 0 0,-3-2 0 16,0 0 0-16,-1 1 128 0,-1 1-128 0,-1 2 0 16,-2-1 0-16,-1 3 128 0,1 0-128 0,-3 2 0 15,-2 3 128-15,1-2-128 0,-2 4 144 0,-1 0-144 16,0 3 192-16,0 3-192 0,-1 0 0 0,-2 3 0 15,-2 1 0-15,-1 2 0 0,0 4 0 0,0 2 0 16,-2 0 0-16,1 5 0 0,2-1-128 0,0 2 128 16,0 1 0-16,3 0-144 0,2 3 144 0,0-3 0 0,4 0 0 0,1 1 0 15,2-2 0-15,1 1 0 0,4-6 0 0,1 2 0 16,1-2 0-16,2-4 0 16,0-1 0-16,3 1 0 0,1-3 0 0,0-3 0 15,1 1 0-15,2-1-128 0,2-3 128 0,1 0 0 0,0-4 0 16,2-1 0-16,-1 0 0 0,2-4-192 0,-1-1 192 0,1-2-192 15,-2 0 192-15,-1-2 0 0,0-1 0 0,-3-1 0 16,-1 0 0-16,-1 0 0 0,-2 0 0 0,-2 1-128 16,-1-1 128-16,-2 0 0 0,0 0 0 0,-2 1 0 15,1-1 0-15,-3 4 0 0,0-2 0 0,-2 2 0 16,0-1 0-16,1 3 192 0,-2 2-64 0,0 0 0 16,0 2-128-16,-2 4 144 0,-1-2-144 0,0 4 160 15,0 1-160-15,-3 2 0 0,0 3 0 0,-1 0 0 0,-1 4 0 16,-2 2 0-16,-3 4-144 0,-4 3 144 0,-1 1-192 0,-2 4 192 15,0 1-192-15,0-1 192 0,-2 3-128 0,1-4 128 16,3 1 0-16,1-2 0 0,3 0 0 0,4-6 0 16,3 3 0-16,2-5 0 0,3-2 0 0,4-2 0 15,1 2 0-15,3-3 0 0,0-2 0 0,3-1 0 16,3 1 176-16,1-4-176 0,1 2 128 0,3-3-128 16,2-2 0-16,1 0 0 0,3-2 0 0,1 0 0 15,0-2 0-15,-1-1 0 0,2-1 0 0,-1 0 0 16,1-2-176-16,-1-2 176 0,-1-1 0 0,-1 0 0 15,-1-1 0-15,-2-3 0 0,0 1 0 0,-2-2-128 16,-3-2 128-16,-1 2 0 0,-1-5 0 0,-2 2 0 16,-2 2 0-16,-4-2 0 0,0 3 0 0,-2 1 0 0,0 2 0 15,-4-3 0-15,-1 1 0 0,0 1 144 0,-2 3-144 16,-2 1 192-16,2 0-192 0,-3 4 0 0,-1-1 0 0,0 2 128 16,1 1-128-16,-1 2 0 0,-1 2 0 0,-2 2 128 15,-1 1-128-15,1 0 0 0,-1 3 0 0,-1 2 0 16,-2 3-144-16,2 0 144 0,0 4-192 0,0-1 192 15,-1 3-192-15,1-1 192 0,1 3-192 0,1-3 192 16,3 1 0-16,-1 0-128 0,5-1 128 0,1 0 0 16,3 0 0-16,1-3 0 0,3-3 0 0,0 0 0 15,3-1 0-15,-1 0 0 0,3-3 0 0,0 1 0 0,1-1 0 16,3-3 0-16,1 0-208 0,2-2 64 0,0-1 144 0,3-1 0 16,2-4 0-16,1 0 0 15,3-4 0-15,-1-1 0 0,-1 1-144 0,1-4 144 0,0-3 0 16,-3 1 0-16,1-1-144 0,-5-2 144 0,1 2 0 0,-3-1 0 15,-1-1-128-15,-3 2 128 0,1 0 0 0,-3 0 0 16,-2 1 0-16,0 1 144 0,-2-1 48 0,-1 2 0 16,-1-2 0-16,-2 3 0 0,1-1-64 0,-3 3-128 15,0 0 192-15,-1 1-64 0,0 0-128 0,-2 1 160 16,2 2-160-16,-1 1 160 0,-2 2-160 0,0 1 0 16,-1 0 0-16,0 4 0 0,1 0 0 0,-3 4-176 15,1 2 48-15,-2 0 0 0,0 4 128 0,-2 3-128 0,1 5 128 16,-2-2-128-16,1 1 128 0,-1 3 0 0,1 1-144 15,1-1 144-15,1 0 0 0,0-2 0 0,3 1 0 0,4-5 0 16,1 0-128-16,3-1 128 0,2-2 0 0,2 0 0 16,3-6 0-1,1 2 0-15,3 0-144 0,1-6 144 0,1 0 0 0,3-2 0 0,-1 1 176 0,3-2-176 16,0-3 0-16,-1 0 0 0,3-3 0 0,-2 2 0 16,0-2 128-16,0-4-128 0,-1 2 0 0,-2-2 0 15,0-1 0-15,-1-1 0 0,-2 0 0 0,0 0 0 16,-2-1 0-16,-1 1 0 0,0 2 0 0,-1-3 0 15,-1 1 0-15,-1 2 0 0,-2-2 0 0,0 2 0 16,-1 0 0-16,-2-2 0 0,-2 2 0 0,1 1 0 16,-2 2 192-16,0 1-192 0,-2 0 192 0,0-1-192 0,0 1 256 15,-1 3-48-15,-1-2-16 0,-1 1 0 0,-1 4-64 0,2-3-128 16,-1 3 176-16,0 3-176 0,-2-1 144 0,-2 2-144 16,-2 2 0-16,1 0 144 0,-1 2-144 0,2 1 0 15,0-1 0-15,1 0 0 0,0 2 0 0,0 1 0 16,3-1 144-16,-1-1-144 0,2 1-144 0,1 3-112 15,1-3 0-15,-1-2-16 0,4 5-32 0,-1-7 0 16,2 1 0-16,0-1-11904 16,4 1-2384-16</inkml:trace>
  <inkml:trace contextRef="#ctx0" brushRef="#br0" timeOffset="2685.29">9936 4290 14735 0,'-1'-6'1312'0,"-2"2"-1056"0,2 1-256 0,0 3 0 16,1 0 2160-16,0 0 368 0,0 0 80 0,-2 0 16 15,2 0-1552-15,-1 0-304 0,1 0-64 0,0 0-16 16,0 0 80-16,0 0 0 0,0 0 16 0,-6 22 0 16,5-16-144-16,1 4-16 0,0 0-16 0,0 2 0 15,0 0 0-15,1 5 0 0,1-1 0 0,0 2 0 16,0 2 288-16,2 5 64 0,-2 3 16 0,2 4 0 15,0 7-224-15,0 1-48 0,-1 7-16 0,1 4 0 16,-2 0-336-16,2-4-64 0,-3-3-16 0,-1-3 0 16,2-10-112-16,-4 5-32 0,2-1 0 0,-1-1 0 15,0-2-128-15,-2-1 160 0,2 1-160 0,-1-1 160 0,-1-2-160 0,1-3 0 16,-1-5 0-16,2-4 0 16,0-2-1024-16,1-3-96 0,1-6-16 15,2 1-16144-15</inkml:trace>
  <inkml:trace contextRef="#ctx0" brushRef="#br0" timeOffset="3234.44">9787 4095 40543 0,'-12'-8'1792'0,"3"3"384"0,2 2-1744 0,2 1-432 0,4 2 0 0,1 0 0 15,0 0 144-15,0 0-144 0,-1-2 160 0,1 2-160 0,0 0 0 0,2-3 0 16,2 2-128-16,-4 1 128 15,0 0-304-15,23-2 48 0,-12 2 16 0,1 0 0 0,1 0-32 0,1-3-16 16,3 3 0-16,2-1 0 0,-2 1 288 0,0-2 0 16,4 2 0-16,2-3 0 0,1 2 400 0,1-2 96 15,1 2 16-15,-1 1 0 0,-1 0-256 16,1 0-64-16,0 4 0 0,0 0 0 0,-2 2-192 0,1 2 144 16,-2 2-144-16,-1 0 128 0,0 3-128 0,-3 3 0 15,0 0 0-15,-1 2 0 0,-1 2 0 0,0 1 0 16,-2 1 0-16,-2 3 0 0,-2-1 0 0,-3 0 0 15,0-1 0-15,-5-4 0 0,-1 0 0 0,-1-1-176 16,-3 2 176-16,-1-1-128 0,-2-1 128 0,-2 1 0 16,-2 1 0-16,1 1 0 0,0-5 0 0,2-4 0 15,-1 1 0-15,1 0 0 0,-6 1 0 0,0 3 0 16,-2 0 0-16,-2 1 0 0,-1-2 0 0,0-3 0 0,-1 2 0 16,-1-2 128-16,1-2-128 0,-2 0 0 0,-2-1 0 0,1 0 0 15,-1-4-256-15,0 0-64 0,0 0 0 0,-1-2-16 31,2-2-1456-31,-1 2-272 0,-1-2-64 0,1 0-13520 0</inkml:trace>
  <inkml:trace contextRef="#ctx0" brushRef="#br0" timeOffset="3736.73">10419 4900 27647 0,'-16'-6'2448'0,"4"2"-1952"0,0 1-496 0,2 1 0 0,3 4 2592 0,4-2 416 16,-2 3 96-16,-5-2 16 15,-7 3-2720-15,-4 1-528 0,-2 2-128 0,1 4 0 16,4-3-384-16,1 4-64 0,5 0 0 0,1 1-16 16,2 3-16-16,2 0 0 0,2 3 0 0,1-1 0 15,2 2-608-15,1-2-112 0,1 1-16 0,1-2-16 0,2 2 1104 0,1-3 208 0,1 0 176 0,3 1-208 16,0-1 720-16,2 0 160 0,2-2 32 0,2-2 0 16,1 1 16-16,1-5 16 15,3-1 0-15,0-2 0 0,2 0-160 0,2-5-16 0,-1-3-16 0,0-1 0 16,0-2-288-16,1 0-48 0,-2 0-16 0,2-4 0 15,1-2-192-15,-1-1 0 0,-1 0 0 0,-1-2 0 16,-2-1 0-16,-3 0 0 0,-1 1 128 0,-3-1-128 16,-2 2 416-16,-1-2 32 0,-3 1 16 0,0-1 0 15,-3 0 128-15,-3 0 32 0,-3 1 0 0,-2-1 0 16,0 4-368-16,-2-2-64 16,-2 3 0-16,-1 0-16 0,0 2-176 0,-2-1 0 0,0 4 144 0,-1 0-144 0,-2 0 0 15,1 2 0-15,0-1 0 0,-1 4 0 16,2-2-448-16,0 1-128 0,2 1 0 15,0 1-16-15,0-3-1408 0,2 3-288 0,2 0-48 0,-1 0-11936 16</inkml:trace>
  <inkml:trace contextRef="#ctx0" brushRef="#br0" timeOffset="4302">11036 4767 33167 0,'-1'-6'1472'0,"0"4"304"0,0 1-1424 0,-1-2-352 0,2 6 0 0,0-3 0 16,0 3 304-16,-1 0-16 0,0-2 0 0,0 5 0 16,-2 3-1104-16,-2 1-208 0,0-2-64 0,-3 2 0 15,-2 3-16-15,-3-3-16 0,0 2 0 0,-3-2 0 16,-2 0 112-16,0 0 32 0,-1-2 0 0,1 1 0 0,1 1 976 0,-1-4 160 16,5 0 48-16,-1-2 16 15,5 0 640-15,2-2 128 0,2-2 32 0,3 1 0 0,0 1-352 0,4-2-64 16,-1-2-16-16,4 2 0 0,1 0-384 0,3 0-80 15,2 2 0-15,2-2-128 0,1-2 0 0,2 2 0 16,1-1 0-16,3 1 0 0,1 0 0 0,-1-2 0 16,1 2 0-16,-3 0 0 0,0 0 0 0,-1 2 0 15,0-1 128-15,1 2-128 0,-4 3 0 0,1 0 0 16,-2 0 0-16,-2 2 0 16,-3 0 128-16,0 2 112 0,-2 1 16 0,-2 1 16 0,-2-1 384 0,1 0 80 0,-3 0 16 15,0 1 0-15,-3 2-208 0,0-1-32 16,-2 2-16-16,-3 1 0 0,1-1-160 0,-3 3-16 0,-1-4-16 0,-4 2 0 15,-1 1-80-15,-1-1-16 0,-3 0 0 16,-1-1 0-16,-3 1-208 0,1-2 144 0,-1 3-144 0,0-1 128 16,0-3-272-16,2 0-64 15,-1-1-16-15,4-2 0 32,-1-2-896-32,3-1-176 0,4-1-48 0,2-5-13488 0</inkml:trace>
  <inkml:trace contextRef="#ctx0" brushRef="#br0" timeOffset="4537.25">11278 4976 41471 0,'-9'9'1840'0,"3"-1"368"0,0 3-1760 0,2-5-448 0,3-1 0 0,-1 0 0 0,2 1 144 0,-2 4-144 16,-2 6 160-16,-1 2-160 0,1 8 0 0,1-3 0 16,0 1 0-16,3-5 0 0,2 1-256 0,-1-5-80 15,1-2-32-15,1 0 0 16,-1-4-2192-16,1 0-432 0</inkml:trace>
  <inkml:trace contextRef="#ctx0" brushRef="#br0" timeOffset="4741.34">11423 4560 41471 0,'-2'-10'1840'0,"-1"4"368"0,1 2-1760 0,1 1-448 0,0 3 0 0,1 0 0 0,1 3 192 0,0-3-64 16,0 2 0-16,0 0 0 15,2 3-1696 1,1 1-352-16,-2-1-64 0,3 1 0 0,0 3 1536 0,1-7 304 0,2-4 144 0</inkml:trace>
  <inkml:trace contextRef="#ctx0" brushRef="#br0" timeOffset="5008.33">11791 4562 42383 0,'-3'0'3776'0,"1"3"-3024"15,-1-2-608-15,3 1-144 0,0 2 624 0,2 1 80 0,-1 1 32 0,1 4 0 16,1 4-880-16,2 7-176 0,2 1-48 0,0 4 0 31,3 5-80-31,-1 1 0 0,0 3-16 0,-2-1 0 16,-2 1 32-16,-2 0 16 0,-3 0 0 0,-2 2 0 15,-1 4-400-15,-4-5-80 0,2-1 0 0,-2 2-16 0,-2-3 480 0,-2 1 112 0,1-3 0 0,0-3 16 32,2-1-208-32,0-6-32 0,2-3-16 0,0-5-9808 0,1-2-1984 0</inkml:trace>
  <inkml:trace contextRef="#ctx0" brushRef="#br0" timeOffset="5211.85">11630 4983 43311 0,'2'-10'3840'0,"0"4"-3072"0,-1 2-608 0,1-1-160 0,2 4 320 0,0 1 48 16,2-3 0-16,3 1 0 0,4-2-560 0,8-2-128 16,6 0 0-16,4-1-16 15,3 1-176-15,-2 1-48 0,1-1 0 0,-1 0 0 16,1 0-1328-16,-3 1-272 0</inkml:trace>
  <inkml:trace contextRef="#ctx0" brushRef="#br0" timeOffset="5416.33">12426 4944 43311 0,'-5'6'1920'0,"-1"-2"384"0,0 5-1840 0,2-3-464 0,2-2 0 16,1-2 0-16,1 4 416 0,-3 4-16 0,-1 3 0 0,-1 4 0 16,0 4-400-16,2 1 0 0,0-2 0 0,1-1 0 15,1-1-704-15,-1 1-112 16,1-3-16-16,-1-4-16 0</inkml:trace>
  <inkml:trace contextRef="#ctx0" brushRef="#br0" timeOffset="5589.08">12273 4656 35935 0,'0'-15'1600'0,"-1"5"320"0,-2 1-1536 0,2 2-384 0,0 4 0 0,1 3 0 0,1-3 704 0,-1 1 64 0,0-2 0 0,1-2 16 31,2 2-1840-31,0 4-368 0,2 0-80 0,2 4-16 0,0-4 1168 0,-5 0 352 0</inkml:trace>
  <inkml:trace contextRef="#ctx0" brushRef="#br0" timeOffset="6067.29">12732 4912 39615 0,'-3'0'3520'0,"1"-2"-2816"0,1 2-560 0,1 0-144 16,0 2 544-16,0-2 80 0,0 0 16 0,-2 0 0 16,2 4-944-16,-1-2-176 15,0 2-32-15,0 3-16 0,-1 2-256 0,0 3-48 0,-2 1-16 0,0 0 0 16,1 0-432-16,-3 3-64 0,-1 5-32 16,-1 1 0-16,0-6 576 0,1 4 112 0,-3 5 32 0,-1-1 0 0,-2 2 1520 0,4-3 304 15,0-1 64-15,2-3 16 0,2 0-208 0,1-1-32 16,4-5-16-16,0 0 0 0,4-4-496 0,-1-2-112 15,3 1 0-15,3-4-16 0,1 0-544 0,2-2-96 16,2-2-32-16,1 0 0 16,1-5-672-16,0 2-144 0,0-1-32 0,0-5 0 15,-1 2 368-15,-1-2 64 0,-2-1 16 0,-1 0 0 0,-1 0 896 0,-3-2 176 16,1 2 32-16,-2-2 16 0,0-1 800 0,-2-1 144 16,0 0 48-16,-1 2 0 0,-1-1-640 0,-1 0-112 0,0-2-16 15,0-5-16-15,-1 2-384 0,0-4-80 0,1 9-16 0,-2-2 0 16,0 1-144-16,0 0 0 0,0 4 144 0,-1 0-144 15,0 4 0-15,-2 2 0 0,2 0 0 0,-3 2 0 16,0-1 128-16,-1 3-128 0,-1 3 160 0,0-3-160 16,0 2 128-16,-2 2-128 0,0 0 0 0,1-2 0 15,-2 4 0-15,-1-2 0 0,-1 2 0 0,1-2 0 32,0 1-464-32,1-1-96 0,0 2-16 0,2-3 0 0,-1 0-1424 0,3 1-304 0</inkml:trace>
  <inkml:trace contextRef="#ctx0" brushRef="#br0" timeOffset="6568.67">13268 4997 30399 0,'-5'2'2704'0,"-1"0"-2160"15,3-2-544-15,1 3 0 0,2 0 2112 0,-1-1 304 0,-1 3 64 0,-2 2 16 32,-2 4-2960-32,1 3-592 0,0 1-112 0,1 1-32 15,2 0 208-15,-1 0 32 0,3 0 16 0,-1-4 0 0,0 2 656 0,-1-3 128 0,1 1 32 0,0-4 0 16,-2 0 128-16,2 0 128 15,-1-3-128-15,-1 0 176 0,2 0 976 0,-1-5 192 0,0 3 32 0,1-3 16 16,0-2-384-16,1-2-80 16,0 0-16-16,2 1 0 0,1-6-656 0,1 0-128 0,0 0-128 0,3-1 192 15,0-5-192-15,1 1 0 0,-1-4 0 0,2-1-176 16,-1 2 176-16,1-2 0 0,1-3 0 0,1 0 0 0,0-1 0 16,1 2 0-16,1 3 0 0,0 2 0 0,1 2 0 0,-2 4 144 15,1 2-144-15,-1 4 160 0,0-1 96 0,0 4 32 16,-1 1 0-16,0 0 0 0,1 3-96 0,-1 4-32 15,0-1 0-15,1-2 0 0,0 4-160 0,2 2 0 16,0 0 0-16,0 2 0 0,1-2 0 0,1 5 0 16,0-3 0-16,0 1 0 0,-2 0 0 0,0-3 0 15,3 5 0-15,-1-2 0 0,1 0 0 0,2 0 0 16,-1-1 0-16,-1 0 0 16,2 2-320-16,-2-2-80 15,1 1-32-15,0 0-17776 0</inkml:trace>
  <inkml:trace contextRef="#ctx0" brushRef="#br0" timeOffset="7535.92">15906 4587 23039 0,'-4'0'2048'0,"1"0"-1648"0,0 0-400 0,1 0 0 16,0 2 2752-16,0 2 480 0,-3 0 96 0,-5 4 0 0,-2 6-2048 16,-3 5-400-16,-5 3-96 0,-2 6-16 15,0 3-352-15,-2-1-80 0,-1 3-16 0,1-4 0 16,-2 0-32-16,0 2-16 0,-2-1 0 0,1 1 0 15,-2 1-32-15,1-3-16 0,5-2 0 0,-3 1 0 0,1-2-96 0,2-1-128 16,2-2 176-16,2 1-176 0,2-7 0 0,1-1-144 16,2-1-16-16,2-5 0 15,1-1-1120-15,1-6-208 0,1 0-48 0,3-3-9552 16,1-3-1904-16</inkml:trace>
  <inkml:trace contextRef="#ctx0" brushRef="#br0" timeOffset="7786.92">15450 4657 41471 0,'0'-1'1840'0,"-2"-1"368"0,1-1-1760 0,1 3-448 0,0 3 0 0,1-1 0 15,1 2 336-15,0 2-16 0,3 4 0 0,4 2 0 16,2 8-320-16,4 2 0 0,1 2 0 0,2 2 128 15,1-4-128-15,1 3 0 0,1-3 0 0,0 2 0 16,1-1 0-16,-2 1-320 0,0-3 64 0,-1-2 16 16,1 4-672-1,0-1-144-15,0-1-32 0,-6-7 0 0,-2-2-1632 0,0 0-336 0,3 1-64 0,0 0-10608 16</inkml:trace>
  <inkml:trace contextRef="#ctx0" brushRef="#br0" timeOffset="8101.06">16236 5253 39615 0,'3'7'1760'0,"-2"-2"352"0,1 1-1680 0,1 0-432 0,0-1 0 0,1 0 0 0,1 1 0 0,1 5 0 0,4 6-192 0,3 6 192 31,1 5-736-31,1 2-32 0,-1 0 0 0,-4-3 0 16,-2 0-624-16,-3 0-128 0,-3-2-16 0,-4-3-16 15,-1 0 528-15,-2-6 128 0,-3 3 0 0,-2-5 16 0,-1-2 880 0,-1-2 0 0,1-1 0 0,0-3 0 16,-2-5 0-16,1 1 0 0,0-4 0 0,0 1-12416 15</inkml:trace>
  <inkml:trace contextRef="#ctx0" brushRef="#br0" timeOffset="8383.64">16685 4761 36863 0,'1'-3'1632'0,"-1"3"336"0,0-3-1584 0,0 3-384 0,1 3 0 0,1-2 0 0,0 1 784 0,1 4 80 16,2 3 16-16,3 1 0 0,2 6-672 0,2 3-208 15,2-1 128-15,0-1-128 0,2 2 0 0,0 0 0 16,0 0 0-16,0 0 0 0,0-1-256 0,0-1-128 15,1-1 0-15,0-2-16 16,-3-1-544-16,1-2-96 0,1 0-32 0,0-1 0 16,0-4 48-16,2 0 16 0,0-2 0 0,1-1 0 15,1-3-288-15,-1 0-64 0</inkml:trace>
  <inkml:trace contextRef="#ctx0" brushRef="#br0" timeOffset="8650.2">17405 4607 48831 0,'-10'2'2176'0,"-1"4"432"0,-2 2-2096 0,3 3-512 0,4 1 0 0,1-1 0 0,-2 5 144 0,-8 12-144 15,-7 12 0-15,-9 15 144 16,-3 8-464-16,-1 3-112 0,0 0-16 0,-1 1 0 15,1-3-128-15,0-1-16 0,-1-1-16 0,1-7 0 16,2-5-288-16,-1-6-64 0,2 0-16 0,0-5 0 16,1-5 32-16,-1 1 16 0,1-1 0 0,-2 1 0 15,1-3-544-15,-1-1-128 0</inkml:trace>
  <inkml:trace contextRef="#ctx0" brushRef="#br0" timeOffset="11399.79">3961 4347 25791 0,'-7'3'2304'0,"0"0"-1856"0,5-2-448 0,1 2 0 0,1-1 0 0,-3-1 0 16,-3 3 0-16,-5 5 0 15,-4 3-608 1,-1 0-16-16,-1 1 0 0,1 0 0 0,1 2 624 0,0-4 0 0,1 4 0 0,-1-2 0 0,2-1 0 0,-2 4 0 16,0 0 0-16,-1 0 0 0,1 3 1008 0,-1-1 208 15,0 2 64-15,1 1 0 0,2-1 608 0,0 2 128 16,3-2 32-16,3 1 0 0,2 1-1024 0,1-2-208 16,4 2-48-16,2 0 0 0,0 2-624 0,2 2-144 15,1-1 0-15,2 1 0 0,1 0 0 0,1-2 0 16,1 2 0-16,1-1 0 0,1-4 0 0,1 1 0 15,1 1 0-15,-1-4 0 0,2 0-416 0,1-1 32 16,-1 0 0-16,1-3 0 16,-1-3-832-16,-1-2-176 0,2-1-16 0,0-3-16 15,-1-3-576-15,2-1-112 0,1-4-32 0,1 0-9712 0</inkml:trace>
  <inkml:trace contextRef="#ctx0" brushRef="#br0" timeOffset="11823.65">4456 4663 29487 0,'0'-2'1296'0,"-3"1"288"0,1-2-1264 0,0 3-320 0,1 3 0 15,0-3 0-15,0 3 592 0,-2 0 64 0,-1 2 16 0,-2 3 0 0,-2 1-832 0,-2 5-160 0,-1 0-48 0,-2 3 0 32,2-1-240-32,-2 2-48 0,-4 2-16 0,3 1 0 15,-4 1 32-15,2 0 0 0,0 1 0 0,1-3 0 0,-1 1 640 0,1-2 0 0,3 0 0 16,0-3 176-16,1-2 272 0,1 0 48 0,-1-1 16 0,1-3 0 31,1 2-1024-31,-1 0-208 0,1-2-48 0,0 0 0 0</inkml:trace>
  <inkml:trace contextRef="#ctx0" brushRef="#br0" timeOffset="12058.91">4179 4695 28559 0,'0'-1'2544'0,"-2"1"-2032"0,1 0-512 0,1 1 0 0,0 2 2976 0,3-1 496 16,-1 2 112-16,2 2 0 0,2 4-2880 0,4 3-704 16,2 3 0-16,4 0 0 0,2 2-144 0,0-2-96 15,2 3-16-15,-2-1 0 16,2 0-544-16,0 0-112 0,-1-3-32 0,-1 1 0 16,-1 0-2128-16,0-3-448 0,-1-1-64 0,-2-2-32 15,-1 0-224-15,0-4-32 0</inkml:trace>
  <inkml:trace contextRef="#ctx0" brushRef="#br0" timeOffset="12404.84">4767 5011 18431 0,'3'1'1632'0,"-2"1"-1312"0,0-2-320 0,2 3 0 0,-1-3 3824 0,2 4 688 16,1-2 144-16,1 2 16 15,4 5-4512-15,3-2-912 0,2 5-176 0,0 1-32 16,-1 0-256-16,-2 2-32 0,-2-3-16 0,-1 5 0 15,-3-1-1104-15,-1 0-208 0,-4-1-48 0,-1 1-16 16,-4 0 720-16,1 0 128 0,-4 2 48 0,-1-4 0 0,0 1 1408 0,-2 1 336 16,2-3 0-16,-2 2 0 15,1-5 384-15,-1-1 96 0,3 1 32 0,-1-4 0 0</inkml:trace>
  <inkml:trace contextRef="#ctx0" brushRef="#br0" timeOffset="12734.39">5065 4789 23039 0,'1'0'2048'0,"-1"0"-1648"0,0 2-400 0,2 0 0 0,-1 2 3520 0,1-2 608 15,1 2 128-15,2 2 32 0,2 3-3200 0,4 3-624 16,4 2-128-16,0 1-16 16,2-4-768-16,1 1-160 0,-2-1-32 0,0-1 0 15,0 3-1536-15,-3-4-304 0,0 1-64 0,-2 0-16 16,-1 0-576-16,-3 1-112 0,-1 2-16 0,-1-3-16 15,-2-1 1184-15,-1 0 240 0,1 1 64 0,-2-4-3648 0</inkml:trace>
  <inkml:trace contextRef="#ctx0" brushRef="#br0" timeOffset="13001.53">5489 4689 35935 0,'-2'3'1600'0,"-2"-3"320"0,-1 0-1536 0,1 2-384 0,1-1 0 0,0 3 0 0,1 1 848 0,-4 1 112 0,-4 7 0 0,-5 6 16 16,-1 6-784-16,-3 1-192 0,1 5 0 0,-1-1 0 16,2 3-464-16,0-1-96 0,0-1-16 0,3-1 0 15,-1 1-704-15,0-2-128 0,1 2-48 0,0 0 0 16,0-2 800-16,2-1 144 0,-1 1 48 0,3-6 0 0,2-1 336 0,0-1 128 15,2-1 0-15,2-1-144 16,2-4-1296-16,1-2-256 0,1-3-48 16,1-1-9936-16</inkml:trace>
  <inkml:trace contextRef="#ctx0" brushRef="#br0" timeOffset="13471.56">5359 4274 26719 0,'-1'-9'2368'0,"-1"0"-1888"0,-1 3-480 0,3 3 0 0,0 1 1536 16,2 2 224-16,-1 2 32 0,0-2 16 15,1-2-2272-15,2 4-464 0,1 0-96 0,1 2 0 16,2 2 544-16,2 3 112 0,2 0 32 0,2 4 0 0,0 0 336 0,3 2 0 16,2 1 0-16,1 3 128 0,2 1 64 0,2-2 16 15,1 5 0-15,-1-4 0 0,0 2 880 0,-1-2 192 16,1-2 16-16,-2 4 16 0,-2-1-224 0,0 1-32 15,-1 2-16-15,-1 2 0 0,-2-3-576 0,-1 4-112 16,-1 5-32-16,0-2 0 0,-2 2-80 0,-3 1-32 16,0-1 0-16,-3 1 0 15,-1 0-208-15,-3-1 144 0,0-3-144 0,-2 1 128 0,-2-3-128 0,-1-1 0 16,-1-6 0-16,-1 2 0 0,-1-3 0 0,-2 0 0 16,0-2 0-16,-2-1 0 0,1-2 0 0,-2-6 0 15,-1 2 0-15,-3-3-11856 16,-2 0-2288-16</inkml:trace>
  <inkml:trace contextRef="#ctx0" brushRef="#br1" timeOffset="20940.46">9926 7697 26719 0,'-2'-1'2368'0,"0"1"-1888"0,2 0-480 0,2 0 0 16,-1 0 464-16,0 0 0 0,0 0 0 0,0 0 0 16,2 0-336-16,1 0-128 0,-1 1 0 0,-3-1 0 15,0 0 528-15,0 0 16 0,23 9 0 0,-17-5 0 16,1 1-176-16,1 2-48 0,-1 2 0 0,0 2 0 15,1 1 384-15,1 4 80 16,-2 3 16-16,2 3 0 0,1 3 176 0,-2 3 48 0,1 1 0 0,-1 2 0 0,2 3-384 0,-1 2-64 16,1 5 0-16,0 1-16 0,0 4-256 15,0-1-48-15,-2-1-16 0,1 0 0 0,-2 1-96 0,1-2-16 16,-2-2 0-16,0-3 0 0,0 1-128 0,0-7 128 16,2-1-128-16,-2-5 128 0,0-2-128 0,0-1 192 15,1-4-192-15,-2 0 192 0,0-3-192 0,-2-4 192 16,1 1-192-16,0-5 192 0,-1-1-192 0,1-4 192 15,-1-3-192-15,-1 1 192 0,1-2-192 0,-1-2 0 16,0-2 144-16,1-2-144 0,1-2 128 0,-1-1-128 16,2-6 160-16,0-1-160 0,1-1 192 0,-1-1-48 15,0 0-16-15,0-2 0 0,-1 2 0 0,0-4-128 0,1-6 192 16,0-2-64-16,-2-3 0 0,2-1 0 0,-1-3 0 0,1-3 0 31,-1 0-128-31,-1 0 0 0,1-1 0 0,-3 0 0 0,2-1 0 0,-1 2 0 0,-1 5 0 0,2-1 0 16,-1 2 0-16,1 1 0 0,2 2 0 0,-1 1-176 15,0 5 176-15,1 3-128 0,0 1 128 16,2 4-128-16,0-2-96 0,-2 1-16 0,2 4 0 0,1 2 0 31,-1 3-144-31,1-2-16 0,0 0-16 0,2 3 0 16,-1-1-496-16,1 0-112 0,-2 4 0 0,1-4-10736 0,-2 4-2128 0</inkml:trace>
  <inkml:trace contextRef="#ctx0" brushRef="#br1" timeOffset="21552.75">10715 8408 32255 0,'-4'-1'1424'0,"2"-1"304"0,1-2-1392 0,-1 4-336 0,4 0 0 0,-2 0 0 15,1 0-160-15,0 0-96 0,1 0-32 0,2-3 0 16,1 3 96-16,-5 0 32 0,0 0 0 0,22-3 0 16,-12 3-128-16,0-3-32 0,0 3 0 0,1-2 0 15,2 2 64-15,-2-1 0 0,1-2 0 0,0 2 0 16,1-2 400-16,-1 0 96 0,2 0 16 0,-1-3 0 0,0 2 576 0,-1-2 128 31,0 2 32-31,-2-2 0 0,1 0-416 0,-2 0-96 0,0-3-16 0,-3 2 0 0,1-2-272 0,-3-1-48 16,0 0-16-16,-3-2 0 0,-1 0-128 0,-1-1 0 15,-2 0 0-15,0-2-176 16,-4-1-672-16,0 1-144 16,-2 1-32-16,-2 2 0 0,1-2 240 0,-3 2 32 0,-2 2 16 0,-1 1 0 0,0 3 736 0,-2 3 160 15,1 0 32-15,1 6 0 16,1 3 640-16,2 0 128 16,1 4 16-16,1 2 16 0,1 0-64 0,-1 5-16 15,3 0 0-15,-1 1 0 0,2 1-576 0,0 3-112 16,2-2-32-16,2 1 0 0,2-2-192 0,1 3 0 15,1 0 0-15,2 0 0 0,0-3 128 0,1-2 96 0,1 5 16 16,1 2 0-16,1-1 96 0,2 2 32 0,1-3 0 16,0-1 0-16,0-1-240 0,1-1-128 0,1-3 128 0,0-2-128 15,1-3 0-15,0 0 0 0,0-3 0 0,-1 1-192 32,2-5-640-32,-2 2-128 0,2-5-16 0,-2-1-9952 0,2 0-1984 0</inkml:trace>
  <inkml:trace contextRef="#ctx0" brushRef="#br1" timeOffset="21976.37">11422 7459 31327 0,'-1'1'1392'0,"0"1"272"0,0 0-1328 0,1 3-336 0,1-4 0 0,0 1 0 0,0 4-192 0,0 1-96 0,2 5-32 0,1 4 0 15,-1 4 704-15,1 7 128 0,0-1 16 0,-1 5 16 16,0-3 336-16,-2 5 64 0,0-1 16 0,-1 2 0 16,2 3-320-16,-2 2-64 0,0 2-16 0,0-1 0 15,0 5 80-15,1-1 32 0,0 1 0 0,-1-2 0 16,1 2-272-16,-1-1-48 0,0-5-16 0,0 1 0 16,0-1-128-16,-1 1-16 0,0 3-16 0,1-4 0 15,1-6-176-15,0-2 0 0,1 0-160 0,0-2 160 16,2-7-448-1,0-3 16-15,-1-2 0 0,2-5-11632 0,-1 1-2336 0</inkml:trace>
  <inkml:trace contextRef="#ctx0" brushRef="#br1" timeOffset="22431.83">11764 8197 38703 0,'-9'2'3440'0,"3"-2"-2752"16,1 3-560-16,3 1-128 0,1-2 672 0,-1 2 96 0,-3 2 32 0,-5 6 0 16,-1 2-800-16,0 4-400 0,2 2 32 0,2 1 16 31,2 1-576-31,1 1-112 0,3 1-32 0,1-1 0 15,1 3-240-15,0-4-48 0,3 3-16 0,0-3 0 16,-2 3 304-16,2-6 64 0,0 0 16 0,0 0 0 0,1-6 992 0,2 2 416 0,0-4-32 0,0 0 0 16,2-5 400-16,0 1 80 0,1-4 16 0,0-3 0 15,1-2-464-15,0-2-96 0,0-2 0 0,1-4-16 16,-1 0-304-16,1-2 0 0,-1-4 0 0,-1 1 0 16,-2-1-240-16,1-3-96 0,0 0-32 0,-2-4 0 15,-1 1 48-15,0 0 0 0,-1-3 0 0,0 0 0 0,-1-3 176 0,-3 2 144 16,0 1-192-16,-2 0 192 0,-1 3 0 0,-1 2 320 15,-2-1-32-15,0 4-16 0,-1 0 544 0,-1 3 96 16,-2 2 32-16,0 2 0 0,-1 0-128 0,1 1-32 16,-3 3 0-16,1 0 0 0,-1 2-288 0,0 1-64 15,-2 3-16-15,0-3 0 0,2 3-288 0,1 0-128 16,1 0 0-16,0 3 128 16,4-2-656-16,1 1-144 15,1 1-32-15,3-2-16192 0</inkml:trace>
  <inkml:trace contextRef="#ctx0" brushRef="#br1" timeOffset="22918.86">12502 8145 27647 0,'-5'-10'1216'0,"0"4"256"0,0 0-1168 0,1 0-304 0,2 3 0 0,-1 3 0 0,1-4 256 0,-2-2-16 0,-3 0 0 0,-3-4 0 0,-1-1 80 0,-2 4 0 16,2 0 16-16,0 1 0 0,0 4 208 0,-1 2 32 15,2 2 16-15,-2 2 0 0,1 5-224 0,1-1-48 16,1 6-16-16,-1 2 0 0,2 2 176 0,1 1 32 16,-1 3 16-16,1 0 0 0,1 3 464 0,0-3 96 15,1 2 0-15,0 3 16 0,0 2-464 0,0 0-112 16,0 5-16-16,1-5 0 0,2 5-320 0,-2-2-64 15,3 3 0-15,1-6-128 0,1 0 128 0,1-2-128 0,3-4 0 16,2 0 0-16,0-5 0 0,2-3 0 0,-1-3 0 16,2-2 0-16,1-4 0 0,0-2 0 0,2-1 0 0,-2-3 0 31,0 0-736-31,1-3-160 0,5-3-16 0,-1-1-10704 0,1 0-2144 0</inkml:trace>
  <inkml:trace contextRef="#ctx0" brushRef="#br1" timeOffset="23154.23">12697 8356 36863 0,'-2'2'3264'0,"-1"0"-2608"0,1 2-528 0,0-2-128 0,4 2 1568 0,-1-2 288 15,1 2 48-15,1 2 16 0,1 4-1600 0,2 5-320 16,1 1 0-16,3 1 0 16,1 1-720-16,-1-6-64 0,2 2-16 0,-2-1 0 15,1 0-2048-15,-3-1-416 0,1 0-64 0,-3-3-11392 0</inkml:trace>
  <inkml:trace contextRef="#ctx0" brushRef="#br1" timeOffset="23342.62">12853 7915 39615 0,'-1'-4'3520'0,"-2"4"-2816"0,2 0-560 0,1 0-144 15,0 0 992-15,0 1 160 0,1 2 48 0,0-1 0 16,3 2-1792-1,-1 0-368-15,2 4-64 0,0-1 0 0,1-1 816 0</inkml:trace>
  <inkml:trace contextRef="#ctx0" brushRef="#br1" timeOffset="23640.78">13189 7668 41471 0,'2'-7'1840'0,"-2"4"368"16,-2 0-1760-16,2 3-448 0,2 0 0 0,-1 1 0 15,2 4 384-15,1-1-16 0,2 2 0 0,3 7 0 16,1 3-688-16,0 2-144 0,0 5-32 0,0 1 0 0,-1 5 176 0,-1 3 48 0,-2 3 0 0,-1 0 0 16,-1 2 0-16,-2 2 0 0,-1 2 0 0,1-1 0 15,-1 5 272-15,0-3 0 0,-1-1 0 0,0-4 0 16,0-5 0-16,1-1 0 0,1-3 0 0,1-2 0 15,2 0 0-15,1-1 0 0,1 1 0 0,-1-1 0 32,1 0-336-32,-1-3-176 0,1 0-16 0,-2-3-16368 0</inkml:trace>
  <inkml:trace contextRef="#ctx0" brushRef="#br1" timeOffset="23897.7">13197 8269 35935 0,'-5'-9'3200'0,"0"2"-2560"0,1 0-512 0,2 4-128 0,2 0 1648 0,1 1 304 16,0 0 64-16,2-2 16 0,2-3-1424 0,3 0-288 16,5-3-48-16,4 4-16 0,4 0-400 0,2 2-96 15,3 3-16-15,3-1 0 0,0 5-48 0,2 1-16 16,-1 2 0-16,0 0 0 15,-3 1-96-15,0 3-32 0,-1 1 0 0,-1-3 0 16,0 2-336-16,-2 1-80 0,3-4-16 0,-3 2 0 16,2-2 96-16,-1-2 16 0,-3 2 0 0,0-4 0 15,0 1-640 1,-1-2-112-16,-2 0-16 0,1 0-12288 0</inkml:trace>
  <inkml:trace contextRef="#ctx0" brushRef="#br1" timeOffset="24111.75">14104 8208 46991 0,'5'6'2080'0,"-2"-2"432"0,0 0-2000 0,2 2-512 0,0-4 0 0,2 2 0 0,1 2 0 0,5 4 0 15,6 2 0-15,7 7 0 16,4 0-768-16,0 0-208 0,-1 0-48 15,1-3 0-15,-3-2-256 0,-2-2-64 16,-2 0-16-16,0 1 0 0</inkml:trace>
  <inkml:trace contextRef="#ctx0" brushRef="#br1" timeOffset="24382.92">14835 7958 48831 0,'-17'16'2176'0,"-1"0"432"0,2 4-2096 0,5-4-512 0,5-1 0 0,2-1 0 16,-2 4-208-16,-7 17-160 15,-10 19-16-15,-3 16-16 0,-2 7 16 0,2 0 0 0,0 1 0 0,3-5 0 16,0-4 112-16,2-4 16 0,1-6 16 0,1-2 0 15,-2 0-336-15,0 0-64 16,1-1 0-16,-2-1-16 0,-1-2-864 16,2 1-160-1</inkml:trace>
  <inkml:trace contextRef="#ctx0" brushRef="#br1" timeOffset="27875.21">16785 7826 911 0,'-1'-6'0'0,"1"0"0"0,0 2 0 0,0-1 0 15,0 4 384-15,0 1-16 0,1-3 0 0,-1-1 0 16,0-2 48-16,1 0 16 0,-1 0 0 0,0-2 0 15,-1 4 480-15,1 0 112 0,-1 0 0 0,1 4 16 16,-1-2 48-16,1-1 0 0,0 2 0 0,1-2 0 16,0 1-128-16,2 1-32 0,-2-3 0 0,0 2 0 15,3-1 16-15,-2 2 0 0,2-2 0 0,0 0 0 16,-2 0 528-16,2 0 128 0,0 0 0 0,-2-1 16 16,1 4 144-16,-1-2 32 0,0 1 0 0,0-1 0 0,-1 2-432 0,0 0-80 15,2 2 0-15,-2-1-16 16,1 1-528-16,0 2-96 0,-1-1-32 0,1 0 0 15,2 1-256-15,0 1-48 0,2 0-16 0,0 1 0 0,0 3-128 16,2-1-32-16,0 2 0 0,2 3 0 16,-1 0 96-16,0 3 16 0,2 0 0 0,-3 2 0 0,1-2 32 0,0 1 16 15,1 4 0-15,-1 1 0 0,3 3-48 0,-4-3-16 16,2 4 0-16,-1-3 0 0,-2-1-96 0,-1-1-128 16,-1-1 176-16,0-2-176 0,0-2 208 0,0-2-64 15,0-2-16-15,0-1 0 0,1-5 112 0,0-2 16 16,2 2 0-16,-1-6 0 0,1 0-256 0,0-2 0 15,1-2 128-15,0-1-128 0,1 0 0 0,-2-1 128 16,1-3-128-16,0 1 0 0,-2-2 0 0,0 0 128 0,2-4-128 0,-2 0 0 16,3-2 0-16,-1-4 128 0,0 1-128 15,1-3 0-15,-1-3 240 0,1-1-48 0,1 1-16 0,1-3 0 16,-3 2-176-16,1-2 128 0,1 0-128 0,-1 2 128 16,0 0-128-16,1 2 0 0,-1-1 0 15,1-1 0-15,-1-1 0 0,0 1-256 16,-1 0 64-16,0 1 16 15,-1 3-208-15,0 0-64 0,0-1 0 0,0 2 0 16,-2 4-64-16,1 0 0 0,-1 1-16 0,1 6 0 16,-1 0-864-16,-1 0-160 0,-2 5-48 0,1 1-14736 0</inkml:trace>
  <inkml:trace contextRef="#ctx0" brushRef="#br1" timeOffset="28691.7">18023 7560 15663 0,'-3'0'1392'0,"1"-2"-1120"0,0 2-272 0,0 0 0 31,2 0 1248-31,0 0 192 0,0 0 32 0,-1 0 16 0,1 0-688 0,-1 0-144 0,0 0-16 0,1 0-16 16,0 0-304-16,0 0-48 0,0 0-16 0,0 0 0 15,-9 26 352-15,6-15 64 0,-1 2 16 0,-1 2 0 16,-2 1 368-16,0 3 80 0,-2 3 16 0,-1 0 0 15,1 1 320-15,-4-1 64 0,2 1 0 0,-3 4 16 16,0-1-720-16,0 2-128 0,-1 0-48 16,0-2 0-16,3 0-384 0,-2-1-80 0,2-1 0 0,1-1-16 0,0-1-176 0,1-6 0 15,0 0 0-15,1-3 0 16,1-1-352-16,0-5-96 0,1 2-32 0,-1-5 0 16,1-1-1120-16,0-1-208 0,-1-2-48 0,1-2-13024 15</inkml:trace>
  <inkml:trace contextRef="#ctx0" brushRef="#br1" timeOffset="28974.6">17709 7576 30399 0,'-1'0'2704'0,"1"0"-2160"0,0 0-544 0,1 1 0 16,1 2 1744-16,1-1 240 0,1 2 64 0,2 0 0 16,2 6-1520-16,5 4-288 0,3 5-64 0,-1 1-16 15,1 1-160-15,-1 2 0 0,1 2 0 0,-2-3 128 16,1 3-128-16,0 0 0 0,0 1-160 0,-1-2 160 16,-2-1-176-16,2 3 176 0,-1-2-192 0,0 2 192 15,0 3 0-15,-1-4 0 0,3 1 0 0,-4-2 0 16,1-1 0-16,-1-4 0 0,-1 2 0 0,-2-5-160 31,2 3-640-31,-1-7-128 0,-1-1-32 0,2 1-14864 0</inkml:trace>
  <inkml:trace contextRef="#ctx0" brushRef="#br1" timeOffset="29696.1">18370 8183 22111 0,'-5'0'1968'0,"2"0"-1584"0,0 0-384 0,2 0 0 15,1 0 1856-15,1 0 272 0,1 3 64 0,0-3 16 16,2 3-2048-16,1 0-416 0,3 4-64 0,1 0-32 15,1 1-272 1,1 2-48-16,1 4-16 0,1 1 0 0,-1 1 192 16,0 2 48-16,2 2 0 0,-2 1 0 0,-2 1 448 0,-1 0 0 0,-3 1 0 0,-1 3 0 15,-1-2 1344-15,-4 2 272 0,0 2 48 0,-4-2 16 0,0-2-16 0,-3 0-16 16,-2-3 0-16,-1-1 0 0,-1-2-1184 16,0-2-224-16,-1-1-48 0,1-1-16 0,-2-6-176 0,3-1-176 15,1-4 48-15,0 1-10896 16,1-4-2176-16</inkml:trace>
  <inkml:trace contextRef="#ctx0" brushRef="#br1" timeOffset="30293.02">18796 7680 28559 0,'-9'4'1264'0,"2"-3"272"0,1 1-1232 0,2 1-304 0,1-3 0 0,3 1 0 0,0 2 1152 0,-1-3 192 16,0 2 16-16,0 2 16 0,2-1-928 0,1 2-192 15,5-1-48-15,-1 0 0 16,2 2 416-16,3-2 80 0,1 2 0 0,0 3 16 0,2-2-176 0,-1 4-32 16,2-1-16-16,0 2 0 0,1 2-192 0,-1 1-48 15,1-2 0-15,0 2 0 0,0 1 80 0,0-2 16 16,-1 2 0-16,1-1 0 0,-1 1-176 0,-2-4-48 15,2 1 0-15,-1-3 0 0,-1-2-128 0,-1 0 192 16,0-2-192-16,-1-4 192 0,0 2-48 0,2-4 0 16,-4-2 0-16,1-2 0 0,0 0 48 0,-1-5 0 15,1 2 0-15,0-4 0 0,-2 1-48 0,1-2 0 0,1-2 0 16,-1-2 0-16,0 0 48 0,1-1 0 0,-1-1 0 0,0-3 0 16,-1 1 0-16,1 2 0 0,-2-4 0 0,0-1 0 15,-1 2-48-15,-1-2 0 0,0 1 0 0,0-3 0 16,-2 3-144-16,0-1 0 0,-1 2 0 0,2 2 0 15,-2 0 0-15,1 0-272 16,1 2 64-16,-2-1 16 0,1-1-64 0,-1 3 0 0,1 0 0 0,-1 0 0 16,0 0-96-16,1 1-32 0,-1 1 0 0,0-1 0 31,-1 3-64-31,-1 2-32 0,0 0 0 0,0 4 0 0,0 0-1120 16,0 3-240-16,-1 2-32 0,1 1-14256 0</inkml:trace>
  <inkml:trace contextRef="#ctx0" brushRef="#br1" timeOffset="30748.4">19569 7466 35935 0,'-3'3'3200'0,"2"0"-2560"0,0 0-512 0,2 0-128 16,1 4 704-16,1-4 112 0,-1 6 16 0,3 3 16 15,3 8-544-15,2 2-112 0,2 1-32 0,3 1 0 16,1-1-160-16,0-1-176 0,0 0 48 0,0-3 0 16,-1-1 128-16,0 2 0 0,-2 0 0 0,0 1 0 0,-2-3 0 0,-1 2 0 15,0-4 0-15,-2 3 0 0,1-3 0 0,0 0 0 16,1 0-144-16,-2-1 144 31,2-3-896-31,0-2-128 0,-1-1 0 0,1-6-16 0,-1 0-1232 0,3-3-240 0,-3 0-48 16,0-3-10512-16</inkml:trace>
  <inkml:trace contextRef="#ctx0" brushRef="#br1" timeOffset="31093.39">20220 7326 37775 0,'-6'-2'1664'0,"0"1"368"0,1 1-1632 0,1 1-400 0,2 1 0 0,1 0 0 0,-2 3 240 0,-2-2-48 0,-2 6 0 0,-4 2 0 15,-1 6-688 1,-1 1-144-16,0 3-16 0,-1 2-16 0,0 6 224 0,-2 4 64 0,0 2 0 0,-1 3 0 16,-2 3 384-16,0 0 0 0,2 1 0 0,-1 1 0 15,-2 1 1088-15,0 5 320 0,-1 4 48 0,0 0 16 16,0 4-608-16,-2 0-112 0,0 3-32 0,0-5 0 0,0-2-336 16,4-6-64-1,-1-1 0-15,3-3-16 0,1 1-304 0,-1-2 0 0,1 2 0 0,2-6 0 16,0 0-448-16,0 0-32 0,1-4-16 15,2-3-12112-15,1 1-2416 0</inkml:trace>
  <inkml:trace contextRef="#ctx0" brushRef="#br0" timeOffset="50676.07">11128 9924 13823 0,'-1'-2'1216'0,"-1"2"-960"0,2-3-256 15,0 3 0-15,0 0 1280 0,0 0 224 0,0-1 32 0,0 1 16 16,-1-2-1104-16,1-1-240 0,-1 2-32 0,1 1-16 16,0 0-160-16,0 0 0 0,0 0 0 0,0 0 0 15,0 0 0-15,0 0 0 0,0 0 0 0,0 0 0 16,0 0 256-16,0 0 160 0,0 0 32 0,0 0 16 15,0 0 640-15,0 0 128 16,0 0 32-16,0 0 0 0,-19 14-48 0,18-11-16 0,0 2 0 0,-2-1 0 16,2 0-96-16,-1 1-16 0,1 1 0 0,-2 1 0 15,1-1-176-15,-2 1-32 0,1 1-16 0,-2 0 0 16,1 2-208-16,-3 1-32 0,1 2-16 0,-2 2 0 16,0 1-176-16,-3 4-48 0,0-1 0 0,-3 3 0 0,1-2-384 0,-2 4 0 15,-3-3 0-15,1 5 0 16,-1-1 0-16,0 1 0 0,0-1 128 0,0 1-128 0,2 0 0 15,0 1 0-15,3-4 0 0,0 2 128 0,1 0-128 0,1-3 0 16,0 0 0-16,0 1 0 0,1-4 0 0,-3 0 0 16,2 0 0-16,-1-3 0 15,1 2-752-15,0-5-80 0,2-1 0 0,0-5-16 16,1 0-1648-16,0-5-320 0,3-2-64 0,-1 0-11088 0</inkml:trace>
  <inkml:trace contextRef="#ctx0" brushRef="#br0" timeOffset="51161.15">10680 10017 23039 0,'-2'-4'1024'0,"-1"1"192"0,1 0-960 0,-1 0-256 0,2 3 0 0,1 0 0 0,0 0 1168 0,-1 0 192 16,0-3 48-16,1 3 0 0,0-4-432 0,1 4-80 31,1-2 0-31,3 2-16 0,0 0 320 0,3 0 64 0,-1 0 16 0,2 0 0 0,-1 2-352 0,2 0-64 16,1 3-16-16,1 1 0 0,0 1-528 0,2 2-128 15,-1 1 0-15,3 2-16 0,2 0-176 0,-2 5 0 16,3 1 0-16,-1 2 0 0,0 5 0 0,0-3 0 16,-2-5 0-16,-1 4 128 0,1 1-128 0,0 1 192 15,-2 1-192-15,3 0 192 0,-1 3-192 0,-2 2 0 16,3-1 0-16,-3-2 0 0,-1 0 0 0,-1-3 0 0,0 1 0 0,0-2 0 15,-2 0 0-15,-2-1 0 0,1 2 0 0,-3-5 0 16,0 1-336-16,-1-3 0 0,-1-2 0 16,0-2 0-1,-2-3-960-15,-1-2-192 0,-1-1-48 0,0-2-9008 0,0 1-1808 0</inkml:trace>
  <inkml:trace contextRef="#ctx0" brushRef="#br0" timeOffset="53877.86">13712 9869 29487 0,'-3'2'2624'0,"-1"-1"-2112"0,0 2-512 0,2-1 0 0,0 2 1488 0,0-1 192 15,-3 4 48-15,-5 5 0 0,-2 3-1280 0,-6 3-240 16,-1 4-48-16,-1 1-16 0,0 1-144 0,-2 1 0 16,0-1 0-16,-2 2 128 0,-1-1-128 0,2 1 0 15,-2-4 0-15,0 0 0 0,1 1 448 0,1-1 48 16,1-1 16-16,1-1 0 0,1 1-256 0,2-5-32 16,2 2-16-16,1-2 0 0,0 1-208 0,1-5-256 0,3 0 48 0,-1-2 16 31,2 3-1424-31,0-4-288 0,0 4-48 0,2-6-16 15,1 2-928-15,3-3-192 0,-1-2-48 0,1-4 0 16,1 0 608-16,2-3 112 0,0 0 32 0,1-1-4080 0</inkml:trace>
  <inkml:trace contextRef="#ctx0" brushRef="#br0" timeOffset="54192.12">13215 9897 20271 0,'1'-1'1792'0,"1"-2"-1424"0,-2 3-368 0,0 0 0 0,1 0 2576 0,1 0 448 16,2 0 96-16,1 0 16 0,1 0-2240 0,3 3-432 16,2-2-80-16,0 5-32 0,2-2-352 0,-2 2 0 15,1 5 0-15,2-3 128 0,0 4 192 0,1 2 64 31,1 3 0-31,-1-1 0 0,3 4 384 0,-1-1 96 0,1 0 16 0,1 2 0 0,1-1-256 0,1 1-48 16,0-1-16-16,-1 1 0 0,-1-1-432 0,-1-4-128 16,-1 0 0-16,0 0 0 0,2 0 128 0,-3-1-128 15,0 1 0-15,0-4 0 0,0 4-160 0,-1-3-96 16,0-1 0-16,-2 0-16 16,1-2-1200-16,0 0-256 15,-2 0-32-15,0-1-16 0,-1 1-1232 0,1 0-240 0</inkml:trace>
  <inkml:trace contextRef="#ctx0" brushRef="#br2" timeOffset="68232.84">11888 10067 29487 0,'-5'-2'2624'0,"2"1"-2112"16,2 1-512-16,1-2 0 0,0 2 1248 0,1 0 144 15,0-2 16-15,0 0 16 0,3-2-656 0,5-2-128 16,2 0-16-16,4 0-16 0,3 2-480 0,3-2-128 16,3-3 0-16,2 3 0 0,1 0 0 0,2 2 0 0,1-2 0 0,0 2 0 15,-2 2 0-15,1 2 0 0,-1-3 0 16,-1 3 128-16,-1 3 128 0,0-3 48 0,-1 0 0 0,-1 0 0 16,-1 2-304-16,-1-2 0 0,-1 1 128 15,0-1-128-15,-1 0 0 0,-3-1 0 0,-1 1-208 0,-1-2 80 31,-2-1-800-31,-3 2-160 0,-2 1-16 0,-2-2-16 16,-1 0-976-16,-2 2-192 0,-1 0-32 0,0 4-10320 0</inkml:trace>
  <inkml:trace contextRef="#ctx0" brushRef="#br2" timeOffset="68641.11">11892 10304 16575 0,'-10'0'1472'0,"3"0"-1168"16,4 1-304-16,3-1 0 0,0 0 1440 0,0 0 224 0,-2-1 64 0,-3 1 0 16,1-2-1728-16,2-1 0 0,2 2-352 0,2-4 48 31,2 1-640-31,1 0-128 0,2 1-16 0,1 0-16 0,-1 0 896 0,1 0 208 0,0 3 0 0,0 0 0 16,0 0 1648-16,0 0 336 0,2 0 64 0,-1 3 0 15,3-3 0-15,0 1-16 0,3 1 0 0,3-2 0 16,3 3-544-16,2-3-96 0,4 0-32 0,1 0 0 15,3 0-848-15,0-3-160 0,1 3-32 0,-1-3-16 16,0 0-304-16,-1-1 0 0,1-1 0 16,-4 2 0-16,-1-1-352 15,0 0-128-15,-1 2-32 0,-1-1-16128 0</inkml:trace>
  <inkml:trace contextRef="#ctx0" brushRef="#br2" timeOffset="70901.55">14697 9733 12895 0,'-2'2'1152'0,"0"-2"-928"0,-1 1-224 0,2 2 0 16,1-3 3200-16,-1 2 576 0,1 0 128 0,-1 0 32 0,-1 4-1184 0,0 0-256 16,0 4-32-16,-1 0-16 0,2 3-1168 0,0-1-256 15,1 4-32-15,0-1-16 0,0 1-720 0,1 4-128 16,-1 1-128-16,0 1 144 0,1 2-144 0,-1 3 0 16,-1 1 0-16,0 1 0 0,1 0 320 0,-3 2 0 15,3 0-16-15,-1-2 0 0,-2-1 16 0,1-2 0 16,-1-1 0-16,2-3 0 0,1-2-128 0,0-2-32 15,0 1 0-15,0-3 0 0,1 0-160 0,1-1 128 16,0-5-128-16,1 2 128 0,-1-2-416 0,-1-4-96 16,2 0 0-16,-2-2-16 15,2-1-688-15,-1-3-144 0,0 0-32 0,0-3-10224 16,0-1-2048-16</inkml:trace>
  <inkml:trace contextRef="#ctx0" brushRef="#br2" timeOffset="71247.13">14357 10083 25791 0,'-8'0'2304'0,"2"0"-1856"0,3 0-448 0,2 0 0 0,1 0 2048 15,-1 0 320-15,-1 0 64 0,-5 1 16 16,2 1-2320-16,-1-2-448 0,3 3-112 0,1-2-16 0,2 2 448 0,2-3 0 16,1 0 0-16,2 1-128 0,1 0 928 0,3 0 192 15,2 2 32-15,2-3 16 0,1 3 128 0,2-3 32 16,3 3 0-16,2-2 0 0,1-1-512 0,2 3-112 16,2-6 0-16,1 3-16 0,3-1-304 0,-1 1-48 15,1-3-16-15,0 0 0 0,-1-2-192 0,0 0 0 16,-1 2 0-16,-2 0 0 0,-1-3 0 0,-3 1 0 15,2 1-176-15,-3 1 176 16,-3 2-560-16,1-3 16 0,-1 2 0 0,-2 2-11984 16,0 0-2384-16</inkml:trace>
  <inkml:trace contextRef="#ctx0" brushRef="#br1" timeOffset="80255.22">15541 9802 25791 0,'-2'0'2304'0,"0"-2"-1856"0,2 2-448 0,0 0 0 0,2 0 304 0,-2 0-48 16,-2-2 0-16,1 2 0 0,0-2-256 0,0-1 0 16,0 2 0-16,1 1 0 0,0 0 0 0,0 0 0 15,0 0 0-15,0 0-144 0,17-10 336 0,-12 8 80 16,1 2 16-16,0 0 0 0,2 0 1040 0,-1 0 208 15,-1 0 32-15,2 0 16 0,0 0-112 0,0 0-32 16,3 0 0-16,-3 0 0 0,1 0-576 0,1 0-112 16,-1 2-32-16,-1-2 0 0,0 4-368 0,-1-2-80 15,1 3-16-15,-2 4 0 0,1 0-128 0,-2 1-128 16,1-1 144-16,-1 5-144 0,-1-2 0 0,1 7 0 16,-1 2 0-16,1 2 0 0,-2 5 0 0,1 0 0 15,0 2 0-15,1 2 0 16,-2-2 0-16,4-2 0 0,-1 1 0 0,0-4 0 15,3-2 208-15,-2-3-48 0,-1 1-16 0,0-3 0 0,1 2 32 0,-3-4 0 0,1 2 0 0,-1-1 0 16,-1-3-176-16,-1-2 192 0,1 0-192 0,-1-2 192 16,-1-2-48-16,0 1 0 0,1-3 0 0,-1-2 0 15,0 0-144-15,0-2 160 0,1-1-160 0,-1 2 160 16,0-3-160-16,0-4 192 0,1 2-192 16,0-2 192-16,1 0-16 0,-2-4 0 0,1-2 0 0,1 0 0 15,0-3-32-15,1 1 0 0,1 0 0 0,-1-4 0 16,1-3-144-16,0 3 160 0,1-5-160 0,-1-1 160 15,2 2-160-15,-1-2 0 0,2-1 144 0,1-1-144 16,-1 1 176-16,1-1-48 0,1 1 0 0,0 0 0 0,-2 2-128 16,1-1 0-16,0-3 0 0,-1 1 0 0,2 0 0 0,-1-2 0 31,1 1 0-31,-2-1 0 0,1 1 0 0,0 3 0 0,-1 0 0 0,2 3 0 0,1 1-176 0,-1 2 48 16,0 3 0-16,1 1 0 0,0 5-192 0,0-5-16 15,1 5-16-15,-1-3 0 16,1 1-160-16,-1 2-48 0,2 1 0 0,-3 0 0 15,1-1-32-15,-3 1-16 0,0 3 0 0,-1-2 0 16,-2 3-1216 0,-1 0-240-16</inkml:trace>
  <inkml:trace contextRef="#ctx0" brushRef="#br1" timeOffset="80852.03">16880 9729 16575 0,'-1'0'1472'15,"1"0"-1168"-15,0 0-304 0,0-2 0 0,1 2 944 0,-1-2 128 0,2 2 16 0,-2-2 16 16,2-2-720-16,1-1-128 0,-2 4-48 0,1-4 0 16,-1 1 400-16,1 2 80 0,-1 1 16 0,0-2 0 15,-1 3 688-15,0 3 144 0,-1-3 16 0,0 3 16 16,-2 3 464-16,0 1 80 0,-1 1 32 0,-1 3 0 15,0 1-816-15,-1 4-176 0,-2 0-16 0,0 2-16 16,-2 2-688-16,0 2-144 0,0 1-32 0,-1-1 0 16,-1 3-256-16,-3 3 128 0,-4 3-128 0,-2 4 0 15,1-3 144-15,-1 0-144 0,0 2 0 0,0-1 144 0,1-5-144 16,2-1 192-16,-1-4-192 0,3 0 192 0,3-2-64 16,-2 1-128-16,1-2 192 0,1-1-64 0,0-1-128 0,0-2 0 15,2-1 0-15,1-1 0 0,0-2-256 0,1-3-64 16,2-2-32-16,-1-1 0 15,2-3-864 1,0 1-192-16,2-4-16 0,-1-3-15792 0</inkml:trace>
  <inkml:trace contextRef="#ctx0" brushRef="#br1" timeOffset="81229.12">16547 9708 28559 0,'-4'-1'2544'0,"-1"1"-2032"0,1 1-512 0,3 1 0 16,0-2 1248-16,-1 3 160 0,0-2 16 0,-4 4 16 31,0 1-1760-31,-2-1-336 0,2 4-80 0,1 0-16 0,3-2 208 16,-1 2 32-16,3 1 16 0,1-2 0 0,2 2 1184 0,-1 0 224 0,4 2 48 0,-1 1 16 15,2 0 832-15,0 2 176 0,3 1 16 0,0 3 16 16,3 1-896-16,1-2-176 0,1 1-48 0,2 0 0 16,2 4-288-16,2-2-64 0,2 1-16 0,2-2 0 15,2 2-256-15,0-2-48 0,2 1-16 0,0-3 0 0,1 0-208 16,-1-1 128-16,-2-1-128 0,1-4 0 0,-1 2 160 0,1-2-160 16,-4-2 160-16,0 3-160 0,1-1 0 15,-2 0 0-15,-1 4-128 0,-1-2 128 16,0 3-448-16,-1-1 32 0,-1 1 0 0,-2-1 0 15,0 2-416-15,-1-2-96 0,-3 0-16 0,2 3-17904 0</inkml:trace>
  <inkml:trace contextRef="#ctx0" brushRef="#br1" timeOffset="89610.67">19309 9359 21183 0,'-3'3'1888'0,"1"-3"-1504"0,1 1-384 0,0 1 0 15,1-2 960-15,-2 3 128 0,-1 1 32 0,-2 2 0 0,-2 4-64 0,-1 2-16 16,-1 4 0-16,-1 3 0 0,-1 1-32 0,1 2-16 16,0 2 0-16,-1 5 0 0,-1-1-48 0,-1 3-16 15,0 5 0-15,-2-4 0 0,-1 2-64 0,0 0-16 16,0-2 0-16,0 4 0 0,-2 1-464 0,0 1-112 16,3-3-16-16,-2 0 0 0,2 0-256 0,0-3 0 15,4-1 0-15,0-3 0 16,3-3-1168-16,2-5-304 0,2-2-48 0,2-4-16 31,0-2-1248-31,3-3-256 0</inkml:trace>
  <inkml:trace contextRef="#ctx0" brushRef="#br1" timeOffset="89909.85">19590 9286 34095 0,'-5'0'1504'0,"0"2"320"0,1 0-1456 0,2 1-368 0,2-2 0 0,-2 1 0 0,2 4-192 0,-2 1-128 31,-2 2 0-31,-1 8-16 0,-1 4-112 0,-1 5-32 0,-2 0 0 0,-2 4 0 0,1 1 480 0,-2 1 0 16,-1 3 0-16,-2 0 0 0,1-1 512 0,-4 1 112 15,1-3 16-15,0 0 0 0,-2 0 480 0,2-1 96 32,-1-2 32-32,2-3 0 0,0 1-784 0,1-4-144 0,3 1-48 0,-2-4 0 15,1-2-848-15,0 1-160 0,1 1-32 0,1-4-15808 0</inkml:trace>
  <inkml:trace contextRef="#ctx0" brushRef="#br1" timeOffset="90239.48">18786 9680 33167 0,'-3'-4'2944'0,"2"1"-2352"0,1 2-464 0,1 1-128 0,3-2 1296 0,1 0 240 15,1-4 64-15,7-2 0 0,4-2-1280 0,5-5-320 16,7 1 0-16,2-2 0 0,3 1 0 0,2 2 0 16,1 0 0-16,1 1-192 0,1 0 192 0,0 2 0 15,3-3-160-15,-1 3 160 0,0 1 0 0,-5 0 0 16,-1 2 0-16,-2 4 0 16,-1-1 0-16,0 2 0 15,-2-1 0-15,-2 2 0 16,-2 1-544-16,-1 0 16 0,-1 0 0 0,-2 0 0 15,-1 0-896-15,-3-2-176 0,1 2-48 0,-2 0 0 16,-1 0-896-16,-2 0-176 0</inkml:trace>
  <inkml:trace contextRef="#ctx0" brushRef="#br1" timeOffset="90584.81">18865 9893 21183 0,'-11'7'1888'0,"2"-1"-1504"0,2-2-384 0,2-2 0 15,2 2 3520-15,3-4 624 0,0 2 128 0,-1 2 16 0,0 0-3072 0,1 2-608 16,1-4-128-16,4 2-32 0,4-2-288 0,2-2-160 16,3-2 160-16,4-2-160 0,2-2 256 0,3 0-64 15,6 0 0-15,0-4 0 0,4 0 128 0,2-1 0 16,4 1 16-16,2 0 0 0,1 1-336 0,-2 0 0 16,2 1 0-16,-3-1-192 0,-3 3 32 0,0-2 0 15,-3 3 0-15,-1-4 0 16,1 5-1136-16,0-2-240 0,-1 2-32 0,0 2-16 15,1-2-1616-15,-1 2-336 0</inkml:trace>
  <inkml:trace contextRef="#ctx0" brushRef="#br1" timeOffset="92027.21">20620 9288 10127 0,'-3'-7'896'0,"0"2"-704"0,-1 3-192 0,0-2 0 0,3 2 4576 0,0 2 880 15,-2-3 176-15,-1 0 48 0,-1-1-4080 0,-4-2-800 16,-1-3-160-16,-4 2-48 0,1 0-432 0,-1 1-160 16,0 0 0-16,-1 2 144 0,1 4 176 0,-1-2 48 15,-1 2 0-15,0 0 0 0,0 2 128 0,-1 0 16 16,4 3 16-16,-2-2 0 0,1 3-80 0,2-2-32 16,1 2 0-16,1-3 0 0,1 1-208 0,2-2-32 0,0 2-16 15,2-3 0-15,0 4-160 0,1-5 128 16,1 4-128-16,1-4 128 0,0 2-128 0,0-1 0 0,1 4 0 0,0-1 0 15,0 2 0-15,-1 0 0 0,2 4 0 0,-2 3 0 16,1-1 0-16,-2 4 0 0,2 3 0 0,-2 0 0 16,1 6 0-16,0 5 0 0,-2 3 0 0,0 2 0 15,-1-1 0-15,-1 2 192 0,1 3-64 0,-1-2 0 16,1-3-128-16,0-2 128 0,0 1-128 0,-1-2 128 16,1-3-128-16,-1 3 0 0,0-3 0 0,1-4 0 15,0-3 0-15,1-1 0 0,0-2 0 0,0 1 0 16,1-1 256-16,-1 0 32 0,0 0 0 0,-1-2 0 0,2-1-96 15,-3-1 0-15,1 1-16 0,-2-3 0 0,1 1-176 0,1-3 128 16,0 2-128-16,2-5 128 0,0 2-128 0,2-6 0 16,1 0 0-16,1-2 0 0,2 1 192 0,-1-2-32 15,3 0-16-15,0-3 0 0,4 0 0 0,1 0 0 16,2-4 0-16,3 1 0 0,1 0-144 0,2-3 192 16,3-1-192-16,2 1 192 0,0-4-192 0,3 3 0 15,1-2 144-15,0 0-144 0,1-1 0 0,-2 3 0 16,-2 0 0-16,1-2 0 0,1 2 0 0,-1 0 0 15,0 2 0-15,-3-2-128 0,0 4-64 0,-3-1-16 16,-2 1 0-16,-1 2 0 0,1-2-64 0,-1 1-16 16,0 4 0-16,-2-3 0 15,0 2-784-15,-2-2-144 0,-1 2-48 0,0 2 0 16,-1 0-1920-16,-2 0-384 0</inkml:trace>
  <inkml:trace contextRef="#ctx0" brushRef="#br1" timeOffset="92310.32">20048 9884 50687 0,'-8'3'2240'0,"3"-3"464"0,1 0-2160 0,5-2-544 0,3 2 0 0,1-1 0 15,4-2-1440-15,3-1-400 0,9-2-80 0,7-4 0 16,10-2 1088-16,4-3 240 0,1 2 32 0,-2-6 16 16,0 3-256-16,-3 0-48 0,-2 0-16 0,-3 1 0 31,-1 3-480-31,-5 2-112 0,-2 0-16 0,-3 4 0 0,-1-3 176 0,-3 5 16 0,-1-2 16 0,-3 2-7856 16,-1 2-1568-16</inkml:trace>
  <inkml:trace contextRef="#ctx0" brushRef="#br1" timeOffset="92734.26">20706 9656 35935 0,'-7'1'1600'0,"2"-1"320"0,0 3-1536 0,1-3-384 0,3 0 0 15,1 2 0-15,1-2 576 0,-1 4 32 0,1-2 16 0,2 5 0 16,1 0-1264-1,2 2-256-15,1-2-64 0,1 3 0 16,0 1 32-16,1 0 0 0,0 2 0 0,-2 1 0 0,-1 3 928 0,0-3 272 0,-1 4 16 0,0 0 0 16,-1 1 1120-16,0 1 240 0,-1 1 32 0,1-4 16 15,1 1-736-15,-1 1-128 0,2-3-48 0,-1-1 0 16,1-3-528-16,0 2-96 0,2-4-32 0,-1-2 0 0,2 0-128 16,-1-3 0-16,2-1 0 0,0-4 0 0,0-3 0 0,0-1 0 15,0 1 128-15,1-4-128 16,-1-1 0-16,0 0 128 0,0 0-128 0,0-5 128 0,0 1 0 0,-2 1-128 15,0-2 192-15,-1 1-64 0,0-4 64 0,2 0 0 16,-1-3 0-16,-1-2 0 0,2-1 64 0,-1 0 0 16,1 0 16-16,0-1 0 0,0-1-16 0,0 1-16 15,0 1 0-15,1 2 0 0,0-2-240 0,1 0 0 16,1 3 0-16,-1 1-160 0,0 2 160 0,0 0-160 16,-1 3 160-16,-1 1-160 0,0 2-96 0,-2-2 0 15,-1 3-16-15,0 1 0 16,-1 2-240-16,-2 0-64 0,-1 2 0 0,1 2 0 15,-2-1-432-15,0 2-80 0,-1 2-32 0,0 2-16224 0</inkml:trace>
  <inkml:trace contextRef="#ctx0" brushRef="#br1" timeOffset="93189.97">21205 9787 34095 0,'0'1'1504'0,"0"-1"320"0,0 0-1456 0,0-1-368 0,2 1 0 0,1 0 0 16,0 0 208-16,3-1-16 0,4-2-16 0,4 2 0 15,4-4-496-15,3-1-80 0,2 0-32 0,-2-2 0 0,0 2 176 0,-1-4 16 16,-1 2 16-16,0 0 0 0,-2 0 224 0,-2-2 0 16,0 4 192-16,0-4-192 0,-3 4 1072 0,0-4 96 15,0 1 32-15,-3 0 0 0,1 2-448 0,0-3-96 16,-1 1-16-16,-2-1 0 0,1 1-400 0,-2-4-96 15,-1 3-16-15,-1-1 0 0,-1 1-128 0,0 0-224 16,-3 0 48-16,-1 2 16 0,-1-2-96 0,-1 1 0 16,-1 2-16-16,-1 1 0 0,-1 2 96 0,-3-1 32 15,0 5 0-15,0 2 0 0,-3 1 144 0,1 4 0 16,-1 3 0-16,-2 3 0 0,-1 1 0 0,-2 3 256 16,1 2-64-16,-1 4-16 0,-1-1-176 0,4 3 192 15,0-6-192-15,0 5 192 0,5-2-64 0,-1-2 0 16,2-2 0-16,3-1 0 0,2 1 304 0,1 1 48 0,2-3 16 0,2 0 0 15,0-4-240-15,2 2-64 0,2 1 0 0,1-2 0 16,1 2-192-16,-1-3 0 0,3 2 0 0,-1-2 0 16,-2 1 0-16,2-1 0 0,-1-2-128 0,0 0 128 31,1 0-448-31,-2-2 32 0,2-1 0 0,-1-1 0 16,1-2-704-16,0-2-144 0,-1-1-16 0,1-2-9760 0,0 1-1952 0</inkml:trace>
  <inkml:trace contextRef="#ctx0" brushRef="#br1" timeOffset="93661.27">21689 9991 18431 0,'-5'6'816'0,"2"-2"160"0,0 0-784 0,3-2-192 0,0-2 0 0,0 0 0 16,1 0-816-16,1 0-208 0,-1 0-32 0,0-2-16 0,3 1 624 0,0-4 112 15,0 1 16-15,0 0 16 0,1-2 2224 0,-1 2 448 0,0-2 96 0,-1 0 16 16,1 0 736-16,1 0 160 0,-1-1 16 0,-1 1 16 16,1 0-1360-16,0 0-256 0,1-2-64 0,1-4-16 15,0 1-1104-15,0 0-224 0,2-2-32 0,-2 1-16 16,1-3-208-16,-1 2-128 0,1-3 128 0,-1-1-128 15,-1 1 0-15,-2-1 0 0,1 0 0 0,-1-2 0 16,-2 1 128-16,1-2-128 0,0 1 128 0,-1-3-128 16,1 0 240-16,0 0-32 0,0-3 0 0,1 0 0 15,-1 3 64-15,2 2 16 0,-1 4 0 0,1-1 0 16,0 3-64-16,0 2-16 0,0-2 0 0,1 5 0 0,0 0-208 0,0 2 0 16,2-1 0-16,-1 2 0 0,1 2 0 0,1 0 0 15,0-1-176-15,1 4 176 16,-3-2-448-16,0 2 48 15,3 1 0-15,0 0 0 16,-1 1-48-16,0 2 0 0,0-1 0 0,1 3 0 16,0 2-288-16,-2-1-64 0,0 2-16 0,1 2 0 15,-1-1-1104-15,2 1-208 0,1 0-48 0,0 2-12848 0</inkml:trace>
  <inkml:trace contextRef="#ctx0" brushRef="#br1" timeOffset="93959.55">22366 9540 35935 0,'-3'6'3200'0,"1"-4"-2560"0,-1 0-512 0,2 0-128 15,2 1 1952-15,1-2 368 0,1 1 80 0,1 2 16 16,3 2-2144-16,3 0-416 0,4 4-96 0,1 0-16 16,2 1-320-16,0-1-64 0,2 0 0 0,-1 0-16 0,0 2 320 0,-2 3 64 15,0-1 16-15,-1 1 0 0,-3-2 112 0,0 2 144 16,0 1-208-16,-1 0 80 0,-1-2 400 0,-2 1 96 16,0-2 16-16,-1 0 0 0,-1-1-384 0,0 0-128 15,1-3 0-15,-1 1 0 16,-1 0-1680-16,1-4-336 0</inkml:trace>
  <inkml:trace contextRef="#ctx0" brushRef="#br1" timeOffset="94258.05">22865 9359 26719 0,'-3'6'2368'0,"-2"2"-1888"0,0 3-480 0,0-4 0 0,2 2 2976 0,1-3 496 0,-2 7 112 0,-2 3 0 15,-5 13-2560-15,-5 15-512 0,-3 4-96 0,-1 3-32 16,-1-1 0-16,-1 1 0 0,0-2 0 0,-3 2 0 16,-1 2 144-16,-2 4 32 0,-3 0 0 0,-1 0 0 15,3-3 0-15,2-3 0 0,2-6 0 0,5 2 0 16,3-5-192-16,5-3-48 0,4-3 0 0,3-1 0 15,5-4-320-15,4-3 0 0,4-2 0 0,1-4 0 16,3-1-640 0,2-1-208-16,2-1-48 0,2-7 0 0,-1 0-384 0,0-2-64 0,1-4-32 0,-2-2-16992 15</inkml:trace>
  <inkml:trace contextRef="#ctx0" brushRef="#br1" timeOffset="94650.97">23680 9128 50687 0,'0'7'2240'0,"-1"0"464"0,-2 1-2160 0,1 0-544 0,1 0 0 0,1 2 0 15,1 0-1024-15,-1 11-320 0,0 8-64 0,0 9-16 16,1 6 208-16,0 10 64 0,1-4 0 0,-1-3 0 15,-1-2-448-15,1-4-64 0,0-5-32 0,1-2 0 16,-1-5 432-16,0-3 96 0,-1-3 16 0,-1-1 0 0,0-2 960 0,-2-1 192 16,1-3 0-16,-2-3 128 0,0-2-128 0,-1-1-240 15,0 0 64-15,0-4-13616 16</inkml:trace>
  <inkml:trace contextRef="#ctx0" brushRef="#br1" timeOffset="94876.52">23453 9452 47919 0,'-2'-1'2112'0,"2"1"448"0,0-3-2048 0,2 3-512 0,1 0 0 0,2 0 0 0,4 0 0 0,3 0 0 0,7-1-240 0,8 1 80 31,9-2-800-31,3-5-144 0,4 4-48 0,-3-3 0 0,-1-1-176 0,-6 4-32 0,-2-4-16 0,-4 1 0 31,-3 4-272-31,-6-2-48 0,-2 4-16 0,-3 0 0 16,-2 0-288-16,-4 1-64 0</inkml:trace>
  <inkml:trace contextRef="#ctx0" brushRef="#br1" timeOffset="95090.51">24070 9572 45151 0,'-3'12'2000'0,"1"-3"416"0,-1 3-1936 0,3-5-480 0,1-3 0 0,1 1 0 0,0-1 160 0,1 5-160 15,-1 3 160-15,3 4-160 16,0 4-496-16,0-1-192 0,0-3-32 0,-1-1-16 16,-2-2-1408-16,-1-1-288 0,-2 1-48 0,-1-3-16 15,-2-3-816-15,-1-1-160 0,-1-1-48 0,-2-1-7984 0</inkml:trace>
  <inkml:trace contextRef="#ctx0" brushRef="#br1" timeOffset="95294.37">24033 9195 46991 0,'-3'0'4176'0,"2"0"-3344"0,1 0-656 0,1 0-176 16,3 0 0-16,0 0 0 0,2 2 0 0,1-2 0 16,3 0-2752-16,4 2-544 15,2 0-96-15,-3-1-32 0,1 2 2608 0,-4 0 528 0</inkml:trace>
  <inkml:trace contextRef="#ctx0" brushRef="#br1" timeOffset="95922.15">24233 9701 30399 0,'5'6'1344'0,"-1"-3"288"0,-1 0-1312 0,0-2-320 16,-1 2 0-16,-1-3 0 0,2 0 1712 0,1 0 272 16,3 2 48-16,2-2 16 0,1-2-864 0,-1-2-160 0,3 1-48 0,-4-3 0 15,2 0-464-15,-1-1-112 0,-1-4-16 0,0-1 0 16,1 1-96-16,-2-2-32 0,0-3 0 0,1 0 0 15,-1-2-256-15,-1-2 0 16,3 2 0-16,-2-1 0 0,1 2 0 0,1 1 0 0,0 1 0 0,0 3 0 16,1 2 0-16,-1 1 0 0,-1 6 0 0,2-1 0 15,1 0 0-15,0 4 208 0,2 0-16 0,-1 1 0 16,1 3 0-16,0-1 0 0,2 3 0 0,-1 0 0 16,-2 0-192-16,3 1 0 0,0 2 0 0,-2 0 0 15,0 1 0-15,-1 0 0 0,-1 2 0 0,-2 2 0 0,-1-2 0 16,0 0 0-16,-2 3 0 0,-1-1 0 0,-1 1 0 0,-2-2 0 15,-1 2 0-15,1-4 0 0,-2 0 0 16,-2-1 0-16,2-2 0 0,-1-2 0 0,1 0 0 0,-1-1 0 16,1-4 0-16,0 2 0 0,0-3 0 0,1-4 0 15,0 1 0-15,1 0 0 0,1-3 0 0,0-3 128 16,2 1-128-16,-2-3 192 0,2-1 0 0,0-2-16 16,2-2 0-16,-3-2 0 15,1-2-176-15,-1-1 0 0,1-1 0 0,-1-1 0 0,0 1 0 0,-1 0-176 16,1-3 16-16,0 3 0 0,1 2-64 0,0 2-16 15,-2 4 0-15,2 3 0 0,-1 3 240 0,1 0-192 16,0 2 192-16,0 2-192 0,1-2 192 0,0 3 208 16,2 2-32-16,-1 1-16 0,2 1-160 0,-1 2 0 15,1 0 0-15,1 2 0 0,1 3 0 0,0 0 0 16,1 0 0-16,1 2 0 0,0 1 0 0,1-1 0 16,1 3 0-16,0 2 0 0,1 1 240 0,-1 3-48 0,-1-1 0 0,1 2 0 15,0 2 80-15,0 3 16 0,0-3 0 0,0 1 0 16,-1-1-288-16,0 0 0 0,1 0 0 0,0 1 0 15,-2 1 0-15,1-1 0 0,-2-5-208 0,-2 2 80 32,0-1-352-32,-1-5-64 0,-2 2-16 0,-1-2 0 0,-1-2 16 0,0-2 0 15,-2-1 0-15,-1-3 0 0,-2 0-112 0,0-2-32 16,0-4 0-16,-1 0-17296 0</inkml:trace>
  <inkml:trace contextRef="#ctx0" brushRef="#br1" timeOffset="96378.06">25377 9594 35007 0,'3'3'1552'0,"0"-6"320"0,1 3-1488 0,-1-1-384 0,1 1 0 0,0 0 0 0,2-4-240 0,3 2-112 16,4-2-32-16,6-5 0 15,3 3-1856-15,-1-4-368 0,-1 0-80 0,-2 2 0 16,-3-2 704-16,-1 0 160 0,-2 1 32 0,-1-1 0 0,-1 1 2016 0,-1 0 416 16,-2-1 64-16,1 0 32 0,-3-1 832 0,0 1 160 15,-3 0 48-15,0-3 0 0,0 0-592 0,-2 1-112 16,0 0-32-16,-3-3 0 0,0 1-720 0,-4 2-128 0,1-1-48 0,-2 3 0 16,-4 2 96-16,1 3 16 15,-1 2 0-15,-2 3 0 0,1 3 576 0,-2 1 112 0,0 3 16 0,-1 4 16 16,0-1-144-16,0 4-16 0,1 2-16 0,1 2 0 15,3 3-448-15,1-1-96 0,2 1 0 0,0 1-16 16,2 4 288-16,1 3 64 0,1-3 16 0,3 1 0 16,1 1-192-16,0 1-32 0,1-3-16 0,2-4 0 15,2-1-96-15,0-1-16 0,1-4 0 0,1 0 0 16,2-1-128-16,1-5-128 0,0 2 192 0,2-6-192 0,2 2 0 16,3-3 0-16,2-4 0 0,3-1 0 15,1-1-448 1,5-2 16-16,3-1 0 0,3-2 0 15,4-4-272-15,3-1-64 0,6-1-16 0,3-4-17072 0</inkml:trace>
  <inkml:trace contextRef="#ctx0" brushRef="#br1" timeOffset="97963.98">26916 9338 911 0,'-6'-3'0'0,"1"-1"0"16,1 1 0-16,2 2 0 0,2 1 3760 0,0-2 656 0,0 2 144 0,-1 0 32 16,-1-4-2256-16,1 1-448 0,1-3-96 0,1 3 0 15,2-1 112-15,1-1 16 0,-1 1 16 0,2 1 0 16,1 0-160-16,-2 1-48 0,2 0 0 0,-2 2 0 16,1 0-512-16,-1 2-128 0,-1 0 0 0,0 2-16 15,-1 1-736-15,1 1-144 0,-1-1-16 0,0 6-16 16,-1-1-32-16,0 2 0 0,-1 1 0 0,-1 3 0 15,0 0-128-15,-2 2 0 0,1 0 0 0,-2 3 0 16,1 1 0-16,1 0 0 0,-1 0 0 0,2-1 0 16,1-1 0-16,0 0 0 0,0 1 0 0,1-2 0 15,2 0 0-15,1 0 0 0,-1-3 0 0,1-2 0 0,0 0 0 16,1-1 0-16,0-3 0 0,0 0 0 0,0-2 0 16,1-2 0-16,1 2 0 0,2-3 0 0,-1-2 0 15,2-1 0-15,0 0 0 0,1-3 0 0,1-2 0 0,-1 0 0 16,1 0 144-16,0-5-144 0,0 0 128 0,0-2-128 15,0 2 128-15,-1-6-128 0,1 2 0 0,-3-3 0 16,1 1 0-16,-1-1 0 0,0-1 0 0,-3 1-160 16,0-1 160-16,-1-1-160 0,0 2 160 0,-1-3 0 15,-1 0 0-15,0 0-128 0,0-1 128 0,-1 0 0 16,0 0 0-16,-1-2 0 0,2 1 0 0,-2 2 128 16,0-1-128-16,1 3 128 0,-1 2-128 0,1 2 128 15,0 2-128-15,-1 1 128 0,0 2-128 0,0 2 128 16,2 4-128-16,-2 1 128 0,0 0-128 0,2 1 0 0,-2 2 0 0,1 0 0 15,1 3 0-15,1 3 0 0,-2-3 0 0,1 4 0 16,-1 3 0-16,2-2 0 0,-2 1 0 0,2 3 0 16,-2-1 0-16,1 2 0 15,1 1 0-15,-3-1 0 0,0 3 0 0,0 0 0 0,0 0 0 0,-1 1 0 16,0-2-144-16,0 1 0 0,0-1 0 0,2 2 0 16,-1-4-208-16,0 0-32 0,2-1-16 0,0-3 0 31,1 0-816-31,1-4-144 0,1 1-48 0,-1-5-9760 0,1-1-1952 0</inkml:trace>
  <inkml:trace contextRef="#ctx0" brushRef="#br1" timeOffset="98497.51">27474 9379 39615 0,'-5'5'3520'0,"2"-4"-2816"16,2 2-560-16,2-1-144 0,1 2 352 0,-1-3 32 15,0 5 16-15,0 3 0 0,2 3-400 0,2 4 0 16,1 3 0-16,1 0 0 0,1 0 0 0,-1 0 0 16,2 1 0-16,-2 1 0 0,-2-2 0 0,0 1 0 15,-1 1 0-15,-3-1 0 0,2 1 224 0,-3-4 16 0,3 1 0 16,-3-2 0-16,2-3-80 0,-1 0-16 0,0-3 0 15,0 1 0-15,-1-6-144 0,0 1 160 0,0-1-160 0,-1-4 160 16,0 2-160-16,1-3 0 0,-1-3 0 0,-1 2 0 16,0-5 0-16,1-1 0 0,-1-2 0 0,1 0 0 15,1-5 0-15,-1-1 0 0,0 2 0 0,1-6 0 16,0 1 0-16,0-2 0 0,1-2 0 0,-1-3 0 16,1-2 0-16,0-2 0 0,2 0 0 0,-1 0 128 15,3-2-128-15,-1 5 0 0,1 2-160 0,0 4 160 16,0 1-224-16,1 7 48 0,0 2 16 0,2 1 0 15,-1 3 160-15,1 2 128 0,-1 1-128 0,2 0 176 0,0 2-176 0,3 1 0 16,-1 0 0-16,0 1 0 0,1 2 0 0,-1 0 0 16,2 1 0-16,-2 1 0 15,0 3 128-15,1 1 0 0,1 3 0 0,-1-1 0 0,-1 1 0 0,0 3 0 16,0 1 0-16,1 3 0 0,-3-1-128 0,1 2 192 16,0 2-192-16,-1-3 192 0,-2 0-192 0,0 2 0 15,-3-4 0-15,1 1 0 0,-1-2 0 0,0 0 0 16,-2 0-144-16,1-3 144 0,-2-1-336 0,0 2 32 15,0-4 16-15,-2-2 0 0,1 1-96 0,0-4 0 16,-1 0-16-16,-1-5 0 16,-1 1-1264-16,-1-1-240 0</inkml:trace>
  <inkml:trace contextRef="#ctx0" brushRef="#br1" timeOffset="98732.92">28027 9530 41471 0,'-2'7'1840'0,"1"-2"368"0,0-1-1760 0,0 0-448 0,2-2 0 0,0 1 0 16,2 0 144-16,-1 1-144 0,2 5 160 0,1 3-160 16,1 2 0-16,0-2 0 0,3 4 0 0,-2-3 0 15,-1-1 0-15,1 0 0 0,-1 1-144 0,-3-2 144 0,1 0-304 0,-1 0 48 16,-1 0 0-16,-1-3 0 15,-1 0-336-15,-1-2-64 0,0 1-16 0,0-4-10912 16,-2 0-2192-16</inkml:trace>
  <inkml:trace contextRef="#ctx0" brushRef="#br1" timeOffset="98936.88">27996 9106 42383 0,'-8'0'3776'0,"3"0"-3024"0,3 0-608 0,2 0-144 0,2 1 144 0,0-1 0 15,-2 2 0-15,1-2 0 16,0 3-1120-16,2-3-240 0,0 1-32 0,-3-1-16 16,0 0-2656-16,20 6-544 0,-13-3-96 0,3 1-32 0</inkml:trace>
  <inkml:trace contextRef="#ctx0" brushRef="#br1" timeOffset="99235.08">28473 9059 34095 0,'-5'-4'1504'0,"1"4"320"0,2 0-1456 0,1 0-368 0,1 0 0 0,0 0 0 0,1 1 512 0,-1 2 48 16,0 3 0-16,1 0 0 0,2 7 416 0,0-2 96 16,1 6 16-16,1-1 0 0,1 4-576 0,0 1-128 15,3 2 0-15,-2 5-16 0,1-2-144 0,-1 4-32 16,1 3 0-16,-1-3 0 0,1 4-192 0,-1-1 0 16,2 2 0-16,-3 0 0 0,1 0 0 0,-2-2-240 15,0-3 80-15,-2 1 16 16,-2 2-432-16,-1-5-96 0,-3 0-16 0,-2 1 0 15,0-3-976-15,-1-1-192 0,-2-3-32 0,0-2-8528 16,0-3-1696-16</inkml:trace>
  <inkml:trace contextRef="#ctx0" brushRef="#br1" timeOffset="99470.52">28208 9372 39615 0,'-1'0'1760'0,"0"0"352"0,2-3-1680 0,2 3-432 0,0 0 0 0,2 0 0 0,1 3 0 0,3-3-304 16,5 1 48-16,4 1 16 15,7 1 368-15,2 1 64 0,3-1 0 0,-2 2 16 0,0-1 144 0,0 2 32 16,-1 0 0-16,0 0 0 0,2 1-160 0,-1-4-32 16,1 1 0-16,-1-1 0 0,4-2-192 0,0-1 0 15,3-1 0-15,1-4 0 16,1 0-912-16,0-2-80 0,1-1-16 0,0-1-16400 15</inkml:trace>
  <inkml:trace contextRef="#ctx0" brushRef="#br1" timeOffset="106231.89">22895 7004 9743 0,'6'-3'0'15,"-2"1"0"1,-2 2 0-16,0 0 0 0,-2 0 0 0,1 0 0 0,3-2 0 15,2 2 0-15,2-2 0 0,1-1 0 0,-2 2 0 0,1-1 0 0,-1-1 0 0,-2 2 0 16,0 1 0-16,0 0 0 0,0-2 0 0,-1 2 0 16,-2-2 0-16,2 2 0 0,-2 0 0 0,1-2 0 15,-1-1 0-15,1 2 0 0,-1-1 0 0,1-2 0 16,-1 1 0-16,-1 3 0 0,3-2 0 0,-1 1 0 16,0-2 0-16,0 2 0 0,2 0 0 0,0 0 0 15,0-3-144-15,0 1 144 0,1 1 0 0,0-2 0 16,0 2 656-16,0 1 240 0,1-2 64 0,0-1 0 0,2-1 144 15,-1 4 32-15,0-3 0 0,0 2 16 0,0-1 448 16,-1 2 112-16,-1-1 16 0,1-1 0 16,-1 2-128-16,-1 1-16 0,-2-2-16 0,0 2 16 0,-1 0-352 0,0 0-64 15,-2 0-16-15,1 0 16 0,-1 0-656 0,0 0-144 16,-1 2-32-16,-1-2 16 0,0 4-352 0,-1-2 128 16,3-2-128-16,0 0 0 0,-16 11 128 0,9-6-128 15,-3 2 0-15,0-4 144 0,-2 3 256 0,-2 1 48 16,-1-5 16-16,-1 2 16 0,-1-1 128 0,-2 1 32 15,1 1 0-15,-3-4 0 0,1 2-96 0,-1-1-32 16,-2 0 0-16,-1 0 16 0,1-1-320 0,-2 2-64 16,-2-3-16-16,1 0 16 0,1 2-16 0,-1-2 0 15,0 0 0-15,-1 0 0 0,1 1-128 0,-1 2 160 0,-3-1-160 16,0 2 160-16,-1 2-160 0,2-2 0 0,-1 2 0 0,0 0 0 16,3 1 128-16,0-1-128 0,1 0 128 0,0 0-128 15,1 0 208-15,0 0-32 0,1 1-16 0,-1-2 0 16,2 1-32-16,-1-1 0 0,1 1 0 0,-1-2 0 15,2-1-128-15,0 3 160 0,-1-3-160 16,1 1 160-16,0-2-32 0,-2-2-128 0,1 4 192 0,-1-2-64 16,0 2-128-16,-1 0 0 0,0 2 0 0,3-4 128 15,-2 5-128-15,2-4 0 0,0 1 0 0,0 1 0 16,1-1 128-16,1-3-128 0,0 4 128 0,-1-4-128 16,2 4 128-16,1-4-128 0,1 2 0 0,-1-1 128 15,3 2-128-15,-2-2 0 0,1 2 0 0,1 0 128 16,0-2-128-16,2 2 0 0,0-2 0 0,2 0 0 0,3 0 0 15,-1 1 0-15,3-3 176 0,-2 0-176 0,1 0 0 0,2-3 0 16,0 3 0-16,0-2 0 0,0 0 0 0,0 2 0 16,1-2 0-16,1 0 0 0,0 2 0 0,0 0 0 15,1 2 0-15,0-2 0 0,-1 0 0 0,2 2 0 16,0-2 0-16,1 0 0 0,0 0 0 0,0 0 0 16,1 0 0-16,0-2 0 0,2-2 144 0,-1 4-144 15,2-2 128-15,0-2-128 0,1 0 0 0,1-1 0 16,0-1 0-16,1 0 0 0,1-1 128 0,-1-2-128 15,1 2 128-15,-1-5-128 0,2 5 0 0,-1-3 0 16,2 1 0-16,0 0 0 0,1 0 0 0,0 2 0 16,1-2 0-16,-2 1 0 0,1 2 0 0,-1 0 0 0,-1 0 128 0,-1 0-128 15,0 2 0-15,-1 2 0 0,0-2 0 0,-2 1 0 16,0 0 0-16,1 0 0 16,-2-1 0-16,0 1 0 0,-1 0 0 0,1 1 0 0,0 1 0 15,-1-4 0-15,0 3 0 0,-1 0 0 0,0-1 0 0,0 2 0 16,-1-1 0-16,2-2 0 0,-2 2 0 0,0 0 0 15,-1 2 0-15,1 0 0 0,-1 0 0 0,0 0 0 16,0 0 0-16,-2 0 0 0,0 2 0 0,-1 1 0 16,-1 2 0-16,-1-1-144 0,-1 2 144 0,-1 3 0 15,-1-2-192-15,-1 2 64 0,-1-2 128 0,-2 2-208 16,1 3 208-16,-2-2 0 0,-1 3-160 0,1-1 160 0,-2-1 0 16,-1 4 0-16,-2-2-144 0,1 2 144 0,-2 4 0 15,1-3 0-15,2-2 0 0,-3 2 0 0,1 5-320 0,-2-2 64 16,1 2 0-16,1 2 0 0,-2-1 80 0,2-2 32 15,0 1 0-15,1-5 0 16,5-4 144-16,2-2-160 0,3-4 160 0,1-2-160 0,4-2 160 0,-1 2 0 16,5-4 0-16,0 3 128 0,3-3-128 0,0 0 176 15,5 0-176-15,1-3 192 0,1 1-192 0,4-2 128 16,4 0-128-16,4 1 128 0,0-6-128 0,4 1 0 16,4 2 0-16,1-2 0 0,2-1 0 0,-2 2-144 15,-2 0 0-15,2 1 0 16,1 0-432-16,-1 2-96 0,-1-1-16 0,-2 2 0 15,-3 1-1504-15,-2-3-304 0,-3 4-64 0,-1-1-12336 0</inkml:trace>
  <inkml:trace contextRef="#ctx0" brushRef="#br1" timeOffset="107804.66">24218 6631 9215 0,'-1'-2'816'0,"1"1"-656"0,0 1-160 0,0 0 0 16,0 0 784-16,-1-3 128 0,-1 3 32 0,1-4 0 15,0 2 400-15,-2-2 64 0,1 1 32 0,-1 0 0 16,1-1-448-16,0 2-96 0,-1-2 0 0,1-1-16 16,-1 4 48-16,-1-3 16 0,2-1 0 0,-2 2 0 15,0-1 112-15,1 1 32 0,-2 0 0 0,0-2 0 16,0 1-304-16,-1 0-48 0,0 1-16 0,-1-2 0 16,1 1-80-16,-1 0-32 0,-2-1 0 0,0 2 0 0,1-1 32 0,-1 1 16 15,-1 2 0-15,0 1 0 0,0 0-272 0,-1 0-64 16,1 6-16-16,-1-2 0 0,1 4-176 15,1 0-128-15,-1 5 144 0,0-4-144 0,1 6 0 0,0-1-160 16,2 2 0-16,-2 3 0 16,3-3-464-16,-1 0-80 15,2 2-32-15,0-3 0 0,1 1 288 0,0-3 64 0,3 0 16 0,0-1 0 0,1-2 368 0,1-1 0 32,0-2 0-32,3 2 0 0,-1-3 0 0,2 0 160 0,0-2-16 0,1-1 0 0,0 0-144 0,0-1 0 15,2-1 144-15,0-1-144 0,3-1 0 0,0-3-240 16,3 0 48-16,0-2 0 0,-1 0 32 0,2 0 16 15,-1-1 0-15,1 1 0 16,-1-1 144-16,0-2 0 0,1 2 0 0,-3-2 0 0,2 0 144 0,-2 0 64 0,0-1 16 0,0 0 0 16,-2 0 352-16,-1-1 80 0,0 0 16 0,-2-2 0 15,1-2-48-15,-2 2-16 0,-1 0 0 0,0-1 0 16,-3 0-144-16,1-1-16 0,-2 2-16 0,0-3 0 16,1-1-16-16,-4-1 0 0,2-1 0 0,-1 0 0 15,-1-4-160-15,-1 2-16 0,0-3-16 0,-2 0 0 31,0 2-224-31,-2-3 128 0,2 4-128 0,-1 1 0 16,-1-4 0-16,-1 0 128 0,2 3-128 0,0 2 0 16,0 2 0-16,1-1 0 0,0 3 0 0,1 1-160 0,2 2-160 15,-2-2-48-15,3 3 0 0,0 1 0 16,1 4-416 0,0 0-96-16,1 2-16 0,0 0 0 0,0 2-1104 0,1-1-240 0,1 6-32 0,0-3-11648 15</inkml:trace>
  <inkml:trace contextRef="#ctx0" brushRef="#br1" timeOffset="108104.68">24519 6536 23039 0,'-2'0'1024'0,"2"1"192"0,0 1-960 0,0-1-256 0,0 1 0 0,0-2 0 15,0 0 1248-15,2 4 208 0,-2-1 32 0,1 3 16 16,0 0 720-16,-1-1 144 0,1 1 16 0,0 3 16 16,1-1-1264-16,-1 0-256 0,1 2-48 0,2-2-16 15,-1 2-816-15,0-1 0 0,1-2-144 0,0 2 16 31,-1-3-848-31,0 0-176 0,1 2-16 0,-2-3-16 0,-1-2-336 0,1-1-64 0,-1 0-16 0,-1 1-7888 16,0-3-1584-16</inkml:trace>
  <inkml:trace contextRef="#ctx0" brushRef="#br1" timeOffset="108305.35">24444 6309 28559 0,'-6'-4'2544'0,"2"1"-2032"0,3 3-512 0,1 0 0 0,1 0 720 0,-1 0 48 0,0 0 16 15,-2-2 0 1,1 1-1808-16,1 1-352 0,0 0-80 0,0 0-16 16,0 0-1616-16,0 0-336 0,0 0-64 0,7 23-16 0</inkml:trace>
  <inkml:trace contextRef="#ctx0" brushRef="#br1" timeOffset="108807.47">24892 6340 26719 0,'-5'0'2368'0,"0"0"-1888"0,3 0-480 0,0 1 0 0,2 1 864 0,-1-2 80 15,-1 4 16-15,-5-2 0 0,0 2-688 0,0 2-128 16,-3-2-16-16,1 2-128 0,0 0 0 0,2 1 0 16,0-1 0-16,0-3 0 0,1 4 0 0,0-1 128 15,-1 0-128-15,0 0 0 0,0 0 448 0,0 2-32 16,-1 0 0-16,1 1 0 0,1-1-160 0,-1 0-16 16,4-2-16-16,0-2 0 0,2 2-224 0,1-5 144 15,1 2-144-15,2-1 128 0,0-2-128 0,2 0 0 16,2-2-160-16,-1-1 160 0,1 2-128 0,2-2 128 15,-1 0 0-15,2-1-144 0,-1 2-32 0,1-2 0 16,-1 2 0-16,-1-1 0 0,1 2-160 0,-2-1-48 0,2 2 0 0,-3 0 0 16,2 0 384-16,-2 2-144 15,0-1 144-15,0 2 0 0,0-1 0 0,0 2 0 0,1 2 0 16,-1-2 0-16,-1 2 0 0,1 0 0 0,-1 0 0 0,-1 1 0 16,-1-1 320-16,1 1 32 0,-1 2 0 0,-1-3 0 15,0 1 144-15,1 2 16 0,-2 0 16 0,0-2 0 16,1 2-208-16,-1-2-64 0,-1 2 0 0,-1 1 0 15,1 0 0-15,-2 1 0 0,0-1 0 0,-1 2 0 16,1 2-256-16,-2-2 0 0,-1 0 128 0,0 1-128 16,-1 0-128-16,0 0-96 0,0-1-16 0,0-2 0 15,-2 0-656-15,2-2-128 16,1-1-16-16,0-1-16 0,0-2-576 0,1-2-112 0,1 2-32 0,-1-4-10320 16</inkml:trace>
  <inkml:trace contextRef="#ctx0" brushRef="#br1" timeOffset="109121.88">25101 6211 28559 0,'-6'-4'1264'0,"1"-1"272"0,1 4-1232 0,3 1-304 0,1 0 0 0,0 0 0 15,0 0 0-15,-1 0 160 0,1 0-160 0,-2 0 128 16,1 1 112-16,2 2 16 0,1 0 0 0,0 2 0 16,1 2 48-16,2-1 16 15,-1 4 0-15,1-3 0 0,-1 2 224 0,1 1 48 0,1 2 16 0,0 2 0 16,2 3-160-16,-2 3-48 0,0-2 0 0,0 4 0 16,-1 1-272-16,0-1-128 0,0 0 0 0,0-2 128 15,-1 4-128-15,0-5 0 0,-2 4 0 0,2-5-176 16,-2 1-400-16,1-6-64 15,0 2-32-15,1-1 0 0,0-2-208 0,0-2-32 0,-1-1-16 0,1-3 0 16,-2 0-768-16,1-2-160 0</inkml:trace>
  <inkml:trace contextRef="#ctx0" brushRef="#br1" timeOffset="109420.09">24868 6452 34095 0,'-9'-5'1504'0,"2"-1"320"0,4 3-1456 0,1 1-368 0,4 1 0 0,-1 1 0 0,1-3 832 0,2 0 112 15,1-1 16-15,4-2 0 0,4-1-304 0,3 1-48 0,3 0-16 0,2 0 0 16,5 0-320-16,1 0-64 0,4-1-16 0,1 0 0 15,3 1-192-15,1 0 0 0,1-1 128 0,0 1-128 16,1 0 0-16,-2 0-160 0,-1 0 32 0,-2-1 0 31,-2 0-384-31,-4-2-80 0,0 3-16 0,-2-4 0 16,-1 2-704-16,-3 0-144 0,-2 2-16 0,-1 0-16 0,-2 0-1232 16,-3 2-240-16,1-1-48 0,-4 4-16 0</inkml:trace>
  <inkml:trace contextRef="#ctx0" brushRef="#br1" timeOffset="110032.79">23858 7175 22111 0,'-10'0'1968'0,"3"0"-1584"0,2 0-384 0,2 0 0 16,2 0 672-16,-2 0 48 0,-6 0 16 0,-5 0 0 15,-2 3 16-15,-1-3 0 0,1 0 0 0,3 0 0 0,2 0-176 0,4 0-48 16,2 0 0-16,1-3 0 0,4 2 560 0,1-1 128 15,3-2 0-15,1 2 16 0,4-2-176 0,2 1-32 16,3 1-16-16,2 1 0 0,3 1-416 0,4-3-80 16,3 3 0-16,2-1-16 0,3-2-112 0,2 1 0 15,3-2-16-15,4 1 0 0,1 0-112 0,3-3 0 16,4-1-16-16,2-6 0 0,3 2-32 0,1 0 0 16,3 0 0-16,1 0 0 0,3-2-32 0,1 1-16 15,1 0 0-15,5-5 0 0,2 3-160 0,2 0 0 16,2-1 0-16,-1 2 0 0,0 0 0 0,1-2-144 0,3 4 144 0,-6-1-208 15,-6 0-112-15,-3 2 0 0,-5-2-16 0,-5 3 0 16,-5 1 128-16,-5 0 16 0,-1 1 16 0,-3 4 0 31,0-1-576-31,-2 4-112 0,-4-3-32 0,-2 3 0 16,-3 3-1280-16,-2-3-256 0</inkml:trace>
  <inkml:trace contextRef="#ctx0" brushRef="#br1" timeOffset="111054.54">24196 7368 8287 0,'-1'-1'736'16,"-1"1"-592"-16,2-2-144 0,0 2 0 0,2 0 896 0,-2-3 160 15,0 2 32-15,0-2 0 0,0 0 112 0,0-1 16 16,0-1 16-16,0 1 0 0,1 1-448 0,0-2-80 16,0 1-32-16,1 2 0 0,0-2 848 0,-1 1 160 15,0 2 48-15,1-3 0 0,-1 2 160 0,-1 2 32 16,1-3 16-16,0 2 0 0,1 2-384 0,-1-1-80 16,-1 3 0-16,1-1-16 0,-1-2-736 0,0 0-144 15,0 0-16-15,11 20-16 0,-7-10-336 0,1 2-64 16,1 1-16-16,-1 0 0 0,1 5-128 0,0-2 0 15,2 4 0-15,-1 1 0 0,1 1 0 0,-1 0 0 16,0 2 0-16,1 0 0 0,-1 2 0 0,0 2 0 0,-1-2 0 0,-1-2 0 16,0 1 0-16,0-8 0 0,-2 1 0 0,1-2 0 31,-2-4-448-31,3 2-32 0,-2-4 0 0,-1-1 0 16,0 3-816-16,-2-6-176 0,1 1-16 0,-1-1-16 15,0 1-672-15,-3-1-128 0,2-4-16 0,-1 2-9856 0</inkml:trace>
  <inkml:trace contextRef="#ctx0" brushRef="#br1" timeOffset="111399.65">24033 7715 11967 0,'-5'-3'528'0,"1"-1"112"0,1 2-512 0,2-2-128 0,1 4 0 0,0-2 0 0,1 2 512 0,-1-4 64 16,2-1 0-16,0-2 16 0,1 1 352 0,0-4 64 16,2 0 16-16,1 1 0 0,2 0 832 0,-1 0 192 15,3 1 16-15,-1-1 16 0,1 1 384 0,0 2 80 16,1 1 16-16,1 0 0 0,3 1-1024 0,1 4-208 16,1-2-48-16,2 2 0 0,1 2-896 0,1-2-192 15,1 2-48-15,0-2 0 0,2 0-144 0,-2-2 0 16,0 0 0-16,1-2 0 0,-2 1 0 0,1-2 0 0,0 0 0 0,2-1 0 15,-2 0-240-15,0-1 32 0,-1 0 0 0,-1-1 0 32,-3 2-320-32,-3 2-64 0,-3 0-16 0,0 1 0 15,-2 0-992-15,-1 1-192 0,-1 0-32 0,-4 2-7904 0,0 0-1600 0</inkml:trace>
  <inkml:trace contextRef="#ctx0" brushRef="#br1" timeOffset="111697.98">24708 7582 29487 0,'-14'6'2624'0,"5"1"-2112"0,2-4-512 0,2 4 0 0,4-4 2000 0,1 0 304 16,0-2 48-16,-3 5 16 0,1 3-1344 0,-2 3-256 16,2 2-48-16,2 1-16 0,1-3-512 0,1 2-192 15,2-2 0-15,0 0 144 16,2-2-784-16,-1 3-176 0,1-4-16 0,0 0-16 16,1-1-256-16,-2 0-48 0,-1-2-16 0,1 1 0 15,-1-1-176-15,0-3-48 0,0 1 0 0,-2-1-12096 0</inkml:trace>
  <inkml:trace contextRef="#ctx0" brushRef="#br1" timeOffset="111886.75">24655 7328 43311 0,'-7'-4'3840'0,"2"1"-3072"0,4 2-608 0,1 1-160 0,0 1-288 0,0-1-96 0,0-1 0 0,-1 1-16 0,1-4 400 0,2 2 0 16,1 2 0-16,-3 0 0 16,0 0-1456-16,0 0-208 15,25 12-32-15,-17-5-15200 0</inkml:trace>
  <inkml:trace contextRef="#ctx0" brushRef="#br1" timeOffset="112515.73">24974 7617 3679 0,'0'6'320'0,"0"-1"-320"0,-2 0 0 0,2-1 0 0,0-2 2672 0,0-1 464 0,3 2 80 0,-3 1 32 15,0 4-944-15,0-2-176 0,0 4-32 0,0-3-16 16,-1-4-704-16,1 1-144 0,0-2-16 0,0 1-16 16,-2-3 272-16,2-3 48 0,0 2 16 0,0-1 0 15,0-2-192-15,2-1-48 0,-2-1 0 0,0-2 0 16,1 0-480-16,0-2-112 0,0 0 0 0,1-2-16 15,0-3-320-15,-1 1-64 0,2-2-16 0,-2 0 0 16,0 0-160-16,2-3-128 0,0 3 144 0,1-1-144 16,1 3 128-16,0 2-128 0,-1-2 0 0,2 3 144 15,0 4-144-15,0 1 128 0,0 0-128 0,2 2 128 0,-2 1-128 16,1 3 128-16,1 0-128 0,-1 3 128 0,1 1-128 16,0-1 0-16,1 6 0 0,1-3 0 0,-1 2 0 0,-1 0 0 15,2 2 0-15,-1 0 0 0,-1 2 0 16,0 1 0-16,-1-3 0 0,1 2 0 15,-1-2 0-15,-2 1 192 0,1-1-192 0,-1 0 192 0,0-2-192 0,-1 2 192 16,0-4-192-16,-1 2 192 0,1-2-192 0,-2-2 0 16,2 1 144-16,-3-4-144 0,2 1 0 0,-1-2 0 15,0 0 0-15,0-2 0 0,-1 1-144 0,2-2 0 16,-2-3 0-16,0 0 0 0,-1 0 144 0,1-2 0 16,1-2 0-16,-2-1-128 0,0 1 128 0,-2-3 0 15,1-2 0-15,1 1 0 0,-1-1 0 0,1 2 0 0,0 1 0 16,0 2-128-16,0 3-48 0,0-1 0 0,1-1 0 15,0 4 0-15,2-1 176 0,-2 0 0 0,3 1 0 0,-2 1 0 16,2 0 0-16,1 1 0 0,0 0 0 0,0 3 0 16,1-2 0-16,1 1 0 0,1-2 0 0,-1 3-128 15,1 0 128-15,-1 0 0 0,3 3 0 0,-1-3 0 16,1 3 0-16,-2-3 0 16,2 4 160-16,0 2-160 0,-1 0 208 0,-1 1-48 0,1 1-16 0,-2 2 0 15,1 2-144-15,-1-2 0 0,1 3 0 0,-2-1 128 16,0 2-128-16,-1-2 0 0,0 2 0 0,0 0 0 15,0-1 0-15,-1-1 0 0,-1 2 0 0,1-4-176 0,0 1-144 16,-2-1-48-16,1-3 0 0,-2-2 0 16,3 0-784-1,-2 0-176-15,-1-4-16 0,2 2-9824 0,-2-3-1952 0</inkml:trace>
  <inkml:trace contextRef="#ctx0" brushRef="#br1" timeOffset="113019.25">25723 7513 28559 0,'-1'-2'2544'0,"1"0"-2032"0,0 2-512 0,0-2 0 15,1 2 1344-15,1 0 192 0,1-3 16 0,-1 0 16 16,2-1-976-16,1-2-192 15,1 0-32-15,-1-1-16 0,1 1-352 0,2-2 0 0,-1 0 0 0,2 2 0 16,-1-4-240-16,1 1 48 0,1 2 0 0,-1-2 0 16,1 1 320-16,-1 0 80 0,1-2 16 0,0 2 0 15,0 0 224-15,-1 0 32 0,-1-1 16 0,0 2 0 16,-1 0-256-16,1 1-48 0,-3-4-16 0,0 4 0 16,-2 0-176-16,0-3 0 0,-2 3 0 0,0 1 0 15,-2 3 0-15,-1-4 0 0,-1 3-192 0,-2-1 192 16,0 4-704-16,-1-2-32 0,0 2 0 0,-3 2 0 15,-3-4-768-15,-1 2-160 0,-1 2-16 0,-1 1-16 16,0 3 784-16,1-2 144 0,1 3 48 0,-1 2 0 0,2-1 928 0,-1 2 192 16,3 0 48-16,-1 3 0 0,0-1 784 0,1 4 176 15,2 0 16-15,-1 0 16 0,3-1-176 0,-2 1-48 16,3 0 0-16,1 3 0 16,0-2-384-16,0 0-96 0,3 3-16 0,0-1 0 0,1-1-432 0,0 0-96 15,2-1 0-15,2 3-16 0,0-4-176 0,2-1 128 16,1 1-128-16,2-4 128 0,1 2-128 0,2-2 128 15,3 0-128-15,1-2 128 0,1-1-128 0,3-2 0 16,2-1 0-16,3-2 0 16,1-1-480-16,1-3-80 0,2-4-16 0,0-2-17040 0</inkml:trace>
  <inkml:trace contextRef="#ctx0" brushRef="#br0" timeOffset="121723.5">10793 11543 28559 0,'-4'-2'2544'0,"2"-1"-2032"0,0 2-512 0,2 1 0 31,0 0-960-31,0 0-272 0,-1-3-64 0,-1 0-16 16,-2-3 128 0,2-1 32-16,-1 4 0 0,2-4 0 0,1 5 1152 0,-1-2 144 0,2 2 80 0,0-2 16 0,0 0 816 0,1 2 160 0,0 2 48 0,-1-3 0 15,2 3 560-15,-2 0 112 0,3 3 32 0,1-1 0 16,0 2-448-16,2 2-96 0,0 2-16 0,3 3 0 15,1-1-704-15,3 3-128 0,2 3-48 0,1 2 0 16,2-1-352-16,1 2-176 0,1-1 160 0,0 1-160 0,1-2 128 16,-1 4-128-16,0-2 0 0,-2 3 0 15,-1 0 192-15,-2-3-48 0,-3-2-16 0,-1 4 0 0,-1 2-128 0,-1 5 0 16,-3-4 0-16,0 0 0 0,-2-2 0 0,-3-1 0 16,-2 1 0-16,0-5 0 15,-1 1-400-15,0-2-64 0,-2-2-16 0,1-3 0 16,0 0-1072-16,1-5-224 0,1-1-32 0,0-1-13360 0</inkml:trace>
  <inkml:trace contextRef="#ctx0" brushRef="#br0" timeOffset="122116.36">11358 11508 21183 0,'-1'-8'944'0,"-1"0"192"0,1 2-912 0,1 1-224 0,0 4 0 0,0 1 0 16,1-2-1216-16,-1-2-304 0,0 1-48 0,-1-4-16 15,1 2 336-15,-2 1 64 0,1 4 16 0,-2 0 0 16,1 3 1168-16,-3 0 384 0,0 4 0 0,-2 3 0 0,1-1 1392 0,-1 4 272 15,1 3 64-15,-2 2 16 0,2 5 688 0,1 1 128 16,-1 5 16-16,1-1 16 0,0 4-736 0,1-1-160 16,-1 2-32-16,0-3 0 0,-1 5-1232 0,-1 1-256 15,-1 1-48-15,0 4-16 0,0 3-496 0,-3 2 128 16,1 0-128-16,-1-4 0 0,4-5 0 0,-2-2 0 16,2-1 0-16,-2-2 0 0,3-3 0 0,0-1 0 15,0-4 0-15,-1-1 0 0,2 0 0 0,-1-6 0 16,1 0 0-16,-1 3 0 0,-1-1 0 0,-2-2-128 15,0 0-16-15,-1-1 0 16,1 0-1200-16,-1 0-256 0,-1 3-32 0,-1-5-14416 0</inkml:trace>
  <inkml:trace contextRef="#ctx0" brushRef="#br0" timeOffset="122916.79">13304 11361 24879 0,'-1'-1'2208'0,"0"1"-1760"16,0-2-448-16,-1 0 0 0,2 2 2240 0,0 0 384 16,0 0 64-16,0 2 0 0,0 0-1568 0,2-2-320 15,1 4-64-15,-3-4-16 0,0 0-720 0,15 15 0 16,-7-10 0-16,0 3 0 0,3 1 0 0,2 1 192 16,-1 2-16-16,3 1-16 0,0 3 224 0,1 1 32 15,1 0 16-15,0 3 0 0,1 0 32 0,0 1 16 0,1 1 0 0,1 0 0 16,-3 3-256-16,0-3-48 0,-1-2-16 0,-1-1 0 15,-1-1-160-15,-1-4 0 0,1 2 0 0,-2-1 0 16,1-3-256-16,-3 0 32 0,-2-4 0 0,1 1 0 31,1 0-720-31,-2 0-144 0,2-1-16 0,-2 0-16 16,-2-2-736-16,0-2-128 0,-1 2-48 0,0-2 0 16,-1-2-816-16,-1 2-160 0,0-4-48 0,1 0-6848 0</inkml:trace>
  <inkml:trace contextRef="#ctx0" brushRef="#br0" timeOffset="123293.53">13935 11230 35935 0,'-3'0'1600'0,"0"0"320"16,-2 1-1536-16,1 2-384 0,2-1 0 0,0 0 0 0,0 1 0 0,-2 4 0 0,-3 4 0 0,-2 1 0 31,-1 5-1856-31,-1 2-320 0,0 1-80 0,0 1-16 16,-2 1 1136-16,1 3 240 0,-2 3 32 0,3 1 16 0,0 3 848 0,1 2 128 0,2 5 64 15,-2-1 0-15,0 5 1984 0,0-2 384 0,-1-3 96 0,0 1 16 16,-2 2-928-16,1 1-176 0,1 1-32 15,0-1-16-15,-2 1-944 0,1 2-176 0,0-2-32 0,1-1-16 16,-2 0-208-16,2-2-144 16,1-6 192-16,0 1-192 0,0 1 0 0,0-2-176 0,2-1 0 0,0-2 0 31,0-1-1040-31,0-1-192 0,1 1-64 0,-2-3-15424 0</inkml:trace>
  <inkml:trace contextRef="#ctx0" brushRef="#br1" timeOffset="127070.66">15980 11287 20271 0,'-2'-2'1792'0,"-1"-1"-1424"16,2 2-368-16,1 1 0 0,1 0 1184 0,-1-3 160 15,-1 3 48-15,0-3 0 0,0-2-944 0,-1 1-176 16,2 0-32-16,0 1-16 0,3 0 288 0,-2 3 48 16,1 0 16-16,0-2 0 0,0 2 16 0,-1 2 16 0,2 1 0 0,1-2 0 15,-2 1 32-15,1 5 0 0,0-1 0 0,1 1 0 16,0 4-64-16,-1 3-16 0,4 2 0 0,-4 3 0 16,1 3-128-16,0 3-32 0,-1-2 0 0,0 4 0 15,1-2-224-15,-1-2-48 0,0 2-128 16,0-3 192-16,1 1-64 0,-1-2-128 0,0-1 176 0,-1-2-176 15,0 2 448-15,-1-4-32 0,3 2 0 0,-3-3 0 16,2 1-96-16,-2 0 0 0,1 3-16 0,0-5 0 16,-1 0-112-16,1-4-32 0,0 0 0 0,0-1 0 15,-1-2-160-15,1 0 128 0,-1-4-128 0,0 0 128 16,-1-1-128-16,1-2 192 0,1-2-192 0,-1-2 192 16,0 0-64-16,1-2 0 0,1 1 0 0,1-2 0 0,-1-3 64 15,2-1 16-15,1-2 0 0,2 0 0 0,-1-3-16 16,2 0 0-16,1-3 0 0,1 0 0 0,0 0-48 0,0-6-16 15,0 0 0-15,2 2 0 0,0-2-128 0,1 0 160 16,2-1-160-16,-1 2 160 0,-2 1-32 0,2 1 0 16,0 0 0-16,0-4 0 0,1 1-128 0,0 0 0 15,-1 3 144-15,-1-3-144 0,0 6 0 0,-1-4 0 16,-1 5 0-16,-1 2 0 0,-1 0 0 0,-1 1-192 16,-2 2 64-16,-1 4 0 15,-1 1-304-15,-1 2-48 0,-1 3-16 0,-2 3 0 16,-1 0-944-16,0 3-192 0</inkml:trace>
  <inkml:trace contextRef="#ctx0" brushRef="#br1" timeOffset="127651.65">16701 11275 13823 0,'0'-4'1216'0,"-1"3"-960"0,1 0-256 0,0 1 0 0,0 0 2160 0,0 0 384 0,0 0 80 0,1-3 0 16,0 2-1456-16,1 1-288 0,0-3-64 0,-2 3-16 15,0 0-240-15,0 0-48 0,0 0-16 0,24 8 0 16,-18-2 720-16,1 3 128 0,2 1 48 0,-1 2 0 16,2 3-176-16,-1 1-16 0,2 0-16 0,-1 6 0 15,2-2-416-15,-1 2-64 0,2-1-32 0,-2 1 0 16,1 1-448-16,1-5-96 0,-1 1 0 0,0-3-128 15,0 0 0-15,1-4 0 0,1 2 0 0,1-2 0 16,-2-3 0-16,1 1 0 0,-1-3 0 0,1 2 0 0,-3-5 0 0,0 2-256 16,2 0 64-16,-3-2 0 15,-1 1-1344 1,0-2-256-16,0 1-48 0,-2-1-13776 0</inkml:trace>
  <inkml:trace contextRef="#ctx0" brushRef="#br1" timeOffset="128028.05">17298 11146 20271 0,'4'-10'896'0,"-3"4"192"0,1 0-880 0,-1 2-208 0,0 2 0 0,-1 0 0 15,1 2 480-15,0-2 48 16,1-2 16-16,0 2 0 16,-1-2-1248-16,1 2-240 0,-4 4-48 0,0-1-16 0,-2 4 1008 0,-2 1 192 0,-1 4 32 0,-3 3 16 15,-1-1 896-15,-2 4 176 0,0 3 32 0,-1 1 16 16,-1 2 944-16,-1 0 176 0,-1 6 32 0,1-2 16 16,0 5-592-16,0 2-112 0,-3 7-32 0,-2 7 0 15,-1 6-992-15,-3 2-208 0,0-2-32 0,-1 1-16 16,0-4-304-16,2 1-64 0,-2 3-16 0,0-1 0 0,1-1-160 15,1 1 0-15,5-2 0 0,-2-4 0 0,2-2 0 0,2-5 0 16,2-1 0-16,1-2 0 16,2-3-448-16,1 2-64 0,0-4 0 0,2 2-17808 15</inkml:trace>
  <inkml:trace contextRef="#ctx0" brushRef="#br3" timeOffset="133123.31">11937 11606 12895 0,'3'-2'1152'0,"-1"-1"-928"0,-1 2-224 0,0-1 0 0,0 2 1664 0,1 0 272 16,0 0 64-16,2-3 16 15,2 2-1392-15,1-4-288 0,3 1-48 0,0-2-16 0,1 2-272 0,0-2 0 16,2 2 0-16,0-1 0 0,3 2 160 0,2-3-32 16,1 2 0-16,5-2 0 0,3 2 1088 0,3-2 224 15,2 0 32-15,0-1 16 0,3 4-128 0,-2 0-16 16,4-1-16-16,0 2 0 0,0-2-480 0,1-1-80 16,-3 4-32-16,-1-3 0 0,-3 4-400 0,1-2-80 15,1-2 0-15,-3 4-16 0,-4-2-240 0,-3 2 0 16,0-3 0-16,-4 2 0 0,-1 1 0 0,-6 0-288 15,-2 1 32-15,-3-1 16 16,-2 3-1328-16,-1-3-272 0,-1 0-48 0,-3 2-11520 0</inkml:trace>
  <inkml:trace contextRef="#ctx0" brushRef="#br3" timeOffset="133688.63">11961 11803 8287 0,'2'-3'736'0,"-2"2"-592"0,1 1-144 0,0 0 0 16,0 0 1008-16,1 0 160 0,1 0 48 0,3-2 0 16,4 2-704-16,4-4-144 0,2 1-32 0,0 1 0 15,4-2 880-15,0 1 160 0,-1-2 32 0,2 0 16 16,4 2-80-16,1-3-32 0,3 0 0 0,0 0 0 15,3-1 480-15,1 1 80 0,1-1 32 0,0-2 0 0,-1 3-96 16,-3-1-16-16,-4 2 0 0,1 1 0 16,0 0-1088-16,-1 1-240 0,-1 1-32 0,-3 1-16 0,-1 1-416 15,-1 1-224-15,-4 1 32 0,-1-1 0 32,-3 1-1344-32,-2-1-272 0,-3 2-48 0,0 1-13104 0</inkml:trace>
  <inkml:trace contextRef="#ctx0" brushRef="#br3" timeOffset="135252.15">14923 11092 11967 0,'-1'0'1072'0,"-1"0"-864"0,2 0-208 0,0 0 0 31,0 0-544-31,0 0-160 0,0 0-16 0,-1 0-16 16,0 2 224-16,-2-2 32 0,1 4 16 0,2-4 0 0,0 0 1248 0,0 0 256 0,0 0 48 0,0 0 16 15,-7 18 304-15,5-11 64 0,1-1 16 0,0 1 0 16,1 2 416-16,1-2 80 0,-1 2 0 0,0 1 16 0,0 2 32 0,0 2 0 16,0 1 0-16,1 1 0 0,-1 2-464 0,2 2-96 15,-2 2 0-15,1 3-16 16,-1-3-896-16,0 7-176 0,0 3-48 0,-1 3 0 16,-2 2-336-16,1-1 128 0,-2 1-128 0,0 0 0 0,-1-1 0 0,-1-2 0 15,0-5 0-15,1-3 0 0,-1-2-224 0,1-3-16 16,0-1 0-16,1-4 0 15,0-1-336-15,2-1-80 0,-2-6-16 0,2 2 0 16,-2-4-848-16,-1-2-160 0,0 0-48 0,0-2-11952 0</inkml:trace>
  <inkml:trace contextRef="#ctx0" brushRef="#br3" timeOffset="135581.54">14622 11474 39615 0,'-6'0'1760'0,"3"0"352"15,0 0-1680-15,2 0-432 0,2 0 0 0,3 0 0 0,2 0 0 0,1-3 0 0,7 1 0 0,5-3 0 16,6-1-640-16,6-3-176 0,4 0-16 0,1 0-16 16,1 1 848-16,1 0 208 0,1 0 32 0,0 2 0 0,2 0-16 0,-1 0 0 15,-2 2 0-15,-2 3 0 0,-2-1-224 0,-1 4 0 16,-4 0 128-16,-3 2-128 0,-2 1 0 0,-3 1 0 16,-1 4-192-16,-3-4-11120 31,-1 4-2224-31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2T17:30:29.445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2082 8655 15663 0,'0'-4'1392'0,"0"-1"-1120"0,2 4-272 0,-1 1 0 32,0-3-320-32,0 1-128 0,2-2-32 0,-1-3 0 15,3-2-464-15,0 0-80 0,1 0-32 0,-2-1 0 0,1 2-16 0,-3 2 0 0,0-3 0 16,-1 3 0-16,-1 0 704 0,-3 2 144 0,1-2 32 0,-2 2 0 15,1-2 1568-15,-4 4 320 16,1-2 64-16,-1 2 16 0,-2-1 608 0,2 2 128 0,-1 1 32 0,0-3 0 0,1 3-896 0,1-1-176 16,0 1-48-16,0 0 0 0,1-2-672 0,-1-1-144 15,0 2-32-15,-2 1 0 0,2 0-240 0,-1 0-48 16,-2 0-16-16,-1 4 0 16,-1-2 128-16,-1 3 32 0,-1 1 0 0,0 3 0 0,-2-3-160 0,0 3-16 15,-2 2-16-15,-1 0 0 16,0 0-240-16,0 2 0 0,2-1 0 0,0 0 0 0,1 1 0 0,3-1 304 15,0 0-48-15,3 0 0 0,0 0 192 0,2 0 48 16,1 3 0-16,1-1 0 0,0 1-16 0,1-2 0 16,2 3 0-16,0-1 0 0,2-3 0 0,0 2 0 15,2-4 0-15,1 1 0 0,1-1-304 0,1-4-176 16,0 0 192-16,1 1-192 0,0-3 128 0,1 1-128 16,1-3 0-16,1 0 0 15,1-2 0-15,0-2 0 16,0 0 128-16,1 0-128 0,0-1 0 0,0-1 0 0,1-1 128 0,1-2-128 15,0 0 0-15,0 1 128 0,0-3-128 0,0 2 0 16,0-4 144-16,0 1-144 0,-1-3 0 0,0 2 144 16,-1-1-144-16,2-3 192 0,-3 1-192 0,-2 0 192 15,1 4-192-15,-2-4 128 0,1 2-128 0,-2-1 128 16,-1 3 48-16,-1 2 0 0,-2-2 0 0,1 0 0 16,-2 1-48-16,0-1 0 0,-1 2 0 0,0 0 0 15,-2 0-128-15,-1 0 192 0,-1 2-192 0,1 0 192 16,-2 0-192-16,1 3 128 0,0 0-128 0,1-4 128 15,-2 5-128-15,0 1 0 0,-1 1 0 0,-1 0 0 16,0 0 0-16,0 3 0 0,-1 1 0 0,-1 0 0 16,2 2 0-16,-2 3 0 0,1-3 128 0,-2 1-128 15,1 2 0-15,2 1 0 0,-3 0 0 0,1 1 0 0,1 0 0 0,0 1 0 16,2 1 0-16,0-1 0 0,2 0 0 0,0 1 192 16,2 0-192-16,1 0 192 0,1 2-192 0,0-2-144 15,0 0 144-15,1-1-208 0,1 0 208 0,0-2 0 16,1 0 0-16,0-4 0 0,0 3 0 0,1-3 0 15,2-1 0-15,-1 0 0 0,2 1 0 0,-1-5 0 16,1 4 0-16,2-5 0 0,-1 2 0 0,1-4 0 16,1 2 0-16,0-2 0 0,0-2 0 0,0 2-144 15,1-2 144-15,-1-2 0 0,0 0 0 0,-2-1 0 16,3-2 0-16,-1 0 0 0,0-1 0 0,-1 0 0 0,1-2 0 16,-3 2 0-16,1-3 0 0,-4-1 0 0,1 1 0 15,-1 2 0-15,0 2 0 0,-2-3 0 0,0 2 0 0,-1 0 0 16,-1 0 0-16,-3-2 0 0,1 1 0 0,-1 0 128 15,1 2-128-15,-2-1 0 0,-2 0 128 0,0 2-128 16,0 0 128-16,1 2-128 0,-2 1 128 0,-1 1-128 16,-1-2 0-16,-2 3 144 0,0 0-144 0,0 2 0 15,-2 2 128-15,1 2-128 0,0 3 0 0,-3 0 0 16,0 0 0-16,1 4 0 0,0 0 0 0,-1-1 0 16,1 2 0-16,1 4 0 0,-1-3 160 0,3 1-160 15,2 4 0-15,0-3 0 0,3 5 0 0,0-3 0 16,1 3-128-16,3-2 128 0,-1 0 0 0,2-3 0 0,1 1 0 0,2-2-144 15,2 0 144-15,0-6 0 0,1 2-192 0,1-3 64 16,3 0 128-16,-1-3-208 0,2 0 208 0,0 1-144 16,0-4 144-16,1 0-128 0,2 0 128 0,0-3 0 15,2 2 0-15,0-2 128 0,0 0-128 0,-2-1 0 16,2-2 0-16,-1 0 0 0,-2 1 0 0,0 0 0 16,0-4-176-16,-1 0 176 0,-1-1 0 0,-1 1 0 15,0-1 0-15,-3-2 0 0,0 2 0 0,-1-3 0 16,0 1 0-16,-1 0 0 0,-3 2 0 0,-1 0 0 15,0-1 0-15,-1 3 0 0,-1-1 0 0,-2-1 0 16,-1 1 0-16,-1 0 0 0,-2 3 0 0,1 0 0 16,-3 1 0-16,0 0 0 0,-1 4 0 0,0-2 0 15,-1 1 0-15,-1 1 0 0,0 4 0 0,0 0 0 0,1 1-192 16,-1 2 48-16,2 0 144 0,0 1 0 16,1 4-144-16,0 1 144 0,1 2 0 0,0 0 0 0,0 3 0 0,2 1 0 15,-1 0 0-15,2 1 0 0,0-6 0 0,2 5 128 16,3-5-304-16,0 2-64 0,2 1-16 0,2-3 0 31,0 0-144-31,1-3-48 0,2 0 0 0,0-1 0 0,3-1 160 0,-2-2 32 16,1-1 0-16,0-2 0 0,1 1 256 0,1-2-160 0,0-2 160 0,0-2-128 15,0 0 128-15,1-3 0 0,0 2 0 0,-1-4 0 16,0 4 0-16,0-6 0 0,0 2 0 0,-2-3 0 16,1 1 0-16,-1-4 0 0,1 0 0 0,-1 1 0 15,-2-1 0-15,0-3 144 0,-1 4-144 0,-1-4 0 0,-1 4 0 0,-1-3 0 16,-1 4 0-16,-1-2 0 0,0 5 160 0,-1-2-160 15,-2 3 128-15,1-1-128 0,-2 0 336 0,-1 2-16 16,1 3 0-16,-1-4 0 0,0 5-192 0,-1-1-128 16,0 2 160-16,0 1-160 0,0 3 128 0,-2-2-128 15,2 3 0-15,-1 2 0 0,-2 0 0 0,0 0 128 16,1 3-128-16,-2-2 0 0,1 2 0 0,0-2 0 16,2 2 0-16,-2-3 0 0,3 3-176 0,0-2 32 15,1 2 0-15,1-3 0 0,2 1 144 0,1 0 0 16,1-4 0-16,0 4 0 0,1 1 0 0,1 2 0 15,2-4 0-15,-2 0 0 0,3 3-256 0,0-2 48 0,2 0 0 16,-3-1 0-16,4-2-112 0,-2 1 0 0,0-2-16 16,0-3 0-16,1 0 16 0,-1 0 16 0,-1-2 0 0,0 1 0 15,1-4 304-15,-2 1-160 0,1-2 160 0,-3-1-128 16,1 0 128-16,-1-2 128 0,0 0-128 0,2-1 176 16,0-3 208-16,-2 1 64 0,2 0 0 0,-1-1 0 15,-1 0 0-15,0 0 0 0,-2 3 0 0,0-2 0 16,0 2-256-16,-1 1-64 0,0 0 0 0,-1-1 0 15,-1 3-128-15,-1-1 0 0,-1 2 0 0,-1-2 0 16,0 2 0-16,0-3 0 0,-2 3 0 0,2-3 0 16,-1 5 0-16,-1-3-144 0,2 1 144 0,0 4 0 15,0-2 0-15,1 0 128 0,0 3 0 0,1 0 16 0,1 1 48 0,0-3 0 16,1 3 0-16,0-1 0 0,1 1-192 0,0 0 0 16,1 1 0-16,-1 2 0 0,-1-2 0 0,1 2-176 15,0 0 48-15,0 2 0 16,1-1-256-16,-2-2-32 0,1 5-16 0,0-1 0 15,0 1-912-15,0 2-176 0,-1 1-32 0,1 0-13728 0</inkml:trace>
  <inkml:trace contextRef="#ctx0" brushRef="#br1" timeOffset="24384.29">2233 8898 8287 0,'-3'0'736'0,"-1"0"-592"16,3 0-144-16,-1 0 0 0,2 0 400 0,-1 0 48 16,-1-2 16-16,-2 1 0 0,0 1 352 0,-2-3 64 15,4 2 16-15,-1-2 0 0,2 0-768 0,1 0-128 16,-1 1 0-16,1 1 0 0,0-2 0 0,-2 1-160 15,1 0 160-15,0 2 0 0,-2 0 768 0,0 0 272 16,-1 0 48-16,0 2 16 0,-1 0 368 0,0-2 64 16,0 4 0-16,0-2 16 0,-1-2-336 0,1 3-80 15,0-2-16-15,0 1 0 0,2-2-272 0,-2 0-48 16,1 3-16-16,-1-3 0 0,3 0-208 0,-1 0-32 16,2 0-16-16,0 0 0 0,0 1-16 0,-1-2 0 0,2 1 0 0,0 0 0 15,0 0 16-15,0 0 0 0,0 0 0 0,0 0 0 16,0 0 112-16,0 0 32 0,0 0 0 0,0 0 0 15,0 0-48-15,0 0-16 0,0 0 0 0,0 0 0 16,0 0-240-16,0 0-48 0,0 0-16 0,0 0 0 16,9 20-176-16,-7-17-128 0,2 4 192 0,0-1-192 15,1-2 128-15,-2 0-128 0,4 3 0 0,-1-2 0 16,1 0 128-16,2 1-128 0,1-3 0 0,0 1 0 16,0 1 0-16,1 1 160 0,0-1-160 0,0 1 128 15,-1 1 32-15,3-1 0 0,1 2 0 0,2 2 0 16,-3-3 32-16,-1-1 16 0,4 4 0 15,4-2 0-15,1 2 64 0,1 3 16 0,4-1 0 0,0-1 0 0,-3 0-160 16,0 0-128-16,-2 0 192 0,-1-1-192 0,1 3 192 0,-2-1-192 16,1 2 192-16,-3-2-192 0,2 4 144 0,-3 0-144 15,0 3 0-15,1-3 144 0,-1 2-16 0,-1-2-128 16,1-1 192-16,2 1-64 0,-1 0 112 0,0 0 16 16,-3-3 0-16,1 0 0 0,1 2-256 0,0 1 0 15,0-2 128-15,0 1-128 0,1-2 128 0,-1 2-128 16,1 1 176-16,-1-1-176 0,-2-1 128 0,0 1-128 15,2-2 0-15,-1 2 0 0,0 1 0 0,0 0 0 16,-1-2 0-16,1 3 0 0,0-1 0 0,0 0 0 16,1 0 0-16,-1 3 160 0,0-3-160 0,0 2 160 15,-1 2-160-15,3-4 160 0,-3 3-160 0,0-4 160 16,0 1-160-16,-1-3 160 0,1 2-160 0,-1 1 160 0,0-3-160 16,-1 3 160-16,0-4-32 0,1 2 0 0,-1 1 0 0,2-2 0 15,-2 2-128-15,2-1 0 0,-1 0 0 0,2 0 0 16,-4-2 0-16,2-2 0 0,2 3 0 0,1-1 0 15,0 2 0-15,1-2 0 0,-1 0 0 0,0-2 0 16,0 1 0-16,0 1 0 0,0-1 0 0,0 0 0 16,1 1 0-16,-3 1 0 0,2-1 0 15,-2 1 0-15,1 2 0 0,-3-1 128 0,3 1-128 0,-1-2 0 16,-1 5 0-16,1-6 0 0,1 2 128 0,-2 0-128 16,1-2 0-16,0-1 0 0,0 0 0 0,1 0 0 0,-1-5 0 15,1 4 0-15,-1 0 0 0,1-1 0 0,1 1 0 16,0-1 0-16,-2 0 0 0,0 1 0 0,-1 0 224 0,0 0-32 15,0 0-16-15,-2 1 0 0,2-1-48 0,-1 2 0 16,-1-2 0-16,-1 0 0 0,-1-2-128 16,1 2 0-16,0-2 0 0,1 3 128 0,1-4-128 0,-1 2 0 15,-1-3 0-15,1 2 0 0,0-2 0 0,-1 0 0 16,0 0 0-16,-1 0 0 0,-1-2 0 0,0 1 0 16,-1 0 0-16,-1 1 0 0,2-1 0 0,-2 1 0 15,-1 2 0-15,0 0 128 0,-1-1-128 0,-1-1 0 16,1 1 0-16,0 2 0 15,-2-3 0-15,2 0 0 0,-2 0 0 0,2 0 0 0,-1-1 0 0,-1 0 0 16,1-1 0-16,-1 0 0 0,1-2 0 0,-1 1 0 0,0 0 0 16,2-3 0-16,-1 3 0 0,-1 1 0 0,2-4 0 0,-2 3 0 15,1-3 0-15,0 3 0 0,0 1 0 0,-1-2 0 16,1-1 0-16,-1 4 0 0,0-4 0 0,0 3 0 16,1 1 0-16,-2-1 0 0,1-2 0 15,1 2 0-15,-2-2 0 0,0 2 128 0,0-1-128 0,1-2 128 16,-2 1-128-16,0-2 0 0,0 2 0 0,0 0 0 15,0-2 0-15,0 0 0 0,0 0 0 0,-2 0-176 16,2 0 176-16,0-2 224 0,0 2-48 0,0 0-16 16,0 0 0-16,0 0 0 0,0 0 0 0,0 0 0 15,0 0-160-15,0 0 0 0,0 0 0 0,0 0 0 16,20-8 0-16,-15 8 0 16,-1 0 0-16,0 0 0 0,-1-2 0 0,0 2 0 0,-1-2-160 0,1 2 160 0,-2 0 0 15,0 0 0-15,-1 0 0 0,1 0 0 0,-1 0 128 0,-1 0-128 16,0-2 0-16,0 2 0 0,0-4 0 0,-2 4 0 15,3 0 0-15,0 0 0 0,0 0 0 0,0 0 0 16,0 0 0-16,-5-22 0 0,5 17 160 0,1-1-32 16,1 0 0-16,-1-2 0 15,1 2-128-15,1-3 0 0,-1 0 0 0,1-1 0 0,-1 0 0 0,1-3 0 16,-1 1 0-16,-1-2 0 0,1 2 0 0,-2 0 0 16,-2-1 0-16,1-2 0 0,0 2 240 0,-2-1 16 15,0-1 0-15,0 2 0 0,0-2-256 0,-1-1 0 0,0 1 0 0,0-1 0 31,-1 2 0-31,0 2 0 0,2-3 144 0,-1 2-144 0,-1-2 0 0,1 1 0 0,1-2 128 16,-1 1-128-16,0 2 0 0,2 0 128 0,-2 3-128 0,0-2 128 16,2 2-128-16,-1 1 0 0,2 2 0 0,0 1 0 15,0 3 0-15,-1 0 0 0,2 0 0 0,0 3 0 16,0 0 0-16,0 0 0 0,0 3 0 0,2-2 0 16,-1 1 0-16,0 2 0 0,2 1 0 0,-3-5 0 15,0 0 0-15,0 0 0 0,7 26 0 0,-4-19 0 16,-1 5 0-16,2-3 0 15,-3 1 0-15,1-1 0 16,1 1 0-16,-1 0-176 0,1 2 48 0,1 1 0 0,-2-1 128 16,1 2 0-16,0-2 0 0,0 1 0 0,-1-1-192 15,1 1 64-15,-1 0 0 0,1-1 0 0,-1 0 128 0,1 1 0 16,0-2 0-16,0 1 0 0,0 1 0 0,0-1-208 16,1-2 80-16,-2 2 128 0,1-2 0 0,-1 0 0 15,2 1 0-15,-2-4 0 0,2 3 0 0,-3-1 0 16,2 0 0-16,-3-3 0 0,1 4 0 0,-1-4 0 15,0 0 0-15,-1 0 0 0,1 0 0 0,-3-1 0 16,2 4 0-16,0-5 0 0,-2 2 0 0,1-2 0 16,1 1 0-16,-1-2 0 0,2 0 0 0,0 1 0 15,0-2 0-15,0 2 0 0,0-4 0 0,0 2 0 16,0-2 0-16,0 0 0 0,2 1-192 0,-2 2 192 0,0-3-160 0,1 0 160 16,-1 0 0-16,0 0 0 0,0 0 0 0,0 0 0 15,0 0 0-15,0 0 0 0,0 0 0 0,0 0 0 16,0 0 0-16,0 0 0 0,6 20 0 0,-5-15 0 15,-1-2 0-15,1 4 0 0,1-4 0 16,-2 1 160-16,1 1-160 0,0-1 0 0,-1-2 0 0,0 2 0 16,0-3 0-16,0 2 0 0,0-3 0 0,-1 2 0 15,1-2 0-15,-1 0 0 0,-1 1 0 0,0-1 0 16,-1 3 0-16,1-3 0 0,0 0 0 0,-2 0 0 16,0 0 240-16,-1 0 16 0,0 2 0 0,-1-2 0 15,-1 1-64-15,-1 2-16 0,0-3 0 0,-2 2 0 16,-1 0-32-16,-1 3 0 0,-1-2 0 0,-2 1 0 0,-2 0-16 15,-1 1-128-15,1 1 192 0,0 0-64 0,1 1 16 0,-2-3 0 16,1 5 0-16,1-3 0 0,1-2 48 0,-1 2 0 16,2-2 0-16,0 0 0 0,1 3-64 0,1-6 0 15,1 4 0-15,0-1 0 0,1-1-128 0,0 1 0 16,1-2 0-16,0 1 0 0,2 1-160 0,-2-4-16 16,3 2 0-16,-1-2 0 15,1 0-528-15,1 0-96 0,1 0-32 0,-1 0 0 16,3 0-256-16,-2 0-48 0,1 0-16 0,1 1 0 15,-2 2-16-15,2 1-16 0,-2 2 0 0,-1 2 0 16,0 2 160-16,-1 4 16 0,-1 2 16 0,-2 1-17184 0</inkml:trace>
  <inkml:trace contextRef="#ctx0" brushRef="#br0" timeOffset="39105.37">4724 10798 8127 0,'1'-3'720'0,"-1"2"-576"16,1 1-144-16,0-2 0 0,-1 2 0 0,0 0 0 16,2 0 0-16,-1-3 0 0,1 2 0 0,1-2 0 15,-1 0 0-15,1-2 0 0,0 1 0 0,0 2 0 0,-2 0 0 0,0-1 0 16,-1 3 0-16,2-3 0 0,-2 1 800 0,0 0 272 16,1 2 48-16,-1 0 16 0,-1 0-48 0,1 0 0 0,0 0 0 0,0 0 0 31,0 0-912-31,0 0-176 0,0 0 0 0,0 0 0 0,0 0-368 0,0 0 48 0,0 0 16 0,0 0 0 15,0 0 464-15,0 0 96 0,0 0 0 0,0 0 16 16,0 0 944-16,0 0 192 0,0 0 48 0,0 0 0 16,0 0-128-16,0 0-32 0,0 0 0 0,0 0 0 15,0 0-128-15,0 0-16 0,0 0-16 0,0 0 0 16,0 0-816-16,0 0-176 16,0 0-16-16,-2-22-128 0,1 22 0 0,1-2-144 0,-1 2-16 0,0-3 0 15,-1 2 160-15,0 1 0 0,-1 0-144 0,0-2 144 16,-1 2 272-16,0 0 128 0,-1 0 32 0,0 0 0 15,-1 0-48-15,0 0 0 0,0 2 0 0,0-1 32 0,1 2-192 0,-1-1-32 16,-1-1-16-16,2 2 0 0,2-2-176 0,-2 2 128 16,0-1-128-16,0-1 128 0,0 2 16 0,0-1 0 15,0 2 0-15,-1-2 0 0,1 0 160 0,0 0 16 16,0 1 16-16,-1 0 0 0,0 1 160 0,-1-1 16 16,1 0 16-16,0 1 0 0,-1 1-208 0,-1-1-32 15,2-1-16-15,0 0 0 0,0 1-80 0,0-2 0 16,1 2-16-16,-2-2 0 0,1 2-176 0,0-2 128 15,0 0-128-15,0 0 128 0,1 1-128 0,-1-2 0 16,-1 1 144-16,1 2-144 16,0-2 224-16,0 2-32 0,0-1 0 0,1 0 0 0,-1 1-48 0,1 1-16 15,-2-1 0-15,1-1 0 0,1 4-128 0,0-5 128 0,-1 4-128 0,1-2 128 16,0 2-128-16,0-2 0 0,2 0 0 0,-2 0 128 16,1 0-128-16,-1 2 0 0,1-2 0 0,1 0 0 15,0 1 0-15,-1-2 128 0,2 1-128 0,-2 1 128 16,2-1-128-16,-2-2 0 15,2 3 0-15,-1 0 0 0,1-1 0 0,-2 0 0 0,1 1 144 0,1-2-144 16,-2 3 128-16,1-2-128 0,0 0 128 0,-1 1-128 16,1 1 160-16,-2 0-32 0,1-1-128 0,-1 0 192 15,1 1-192-15,-1-2 144 0,2 2-144 0,0-3 128 16,1 0-128-16,-1 1 0 0,1-1 0 0,1 0 0 16,1 0 0-16,0 0 0 0,0 0 0 0,0 1 0 15,0-1 0-15,1 3 0 16,0-2 128-16,-1 1-128 0,1-1 0 0,0 0 128 0,-1 0-128 0,2 1 128 0,-1 0-128 0,-1 2 0 15,1-1 144-15,-1-1-144 0,1 0 0 0,-1 1 128 16,2 0-128-16,-1-2 0 0,1 2 0 0,0-2 0 31,0-1 0-31,-1 2 0 0,2-1 0 0,-1-2 0 0,1 5 0 0,0-4 128 0,1 1-128 0,-1-1 0 16,0 0 0-16,1 0 128 16,1 0 0-16,-1 0 0 15,1 1 0-15,-2-1 0 0,1 0-128 0,1 1 0 16,-1-2 0-16,-1 2 0 0,1-2 128 0,1 2 0 15,-1-2 0-15,0 2 0 0,-1 0-128 0,2-1 0 16,0 0 0-16,0-1 0 0,0 2 0 0,1-1 0 0,0-2 0 16,1 1 0-16,0 1 0 0,0 0 0 0,0 0 0 15,-1-3 0-15,0 4 0 0,-1-4 0 0,1 3 0 0,0-3 0 16,-1 3 0-16,0-2 0 0,0 2 128 0,0-1-128 16,0 2 128-16,-1-2-128 0,1 2 160 0,-2-4-160 15,2 2 0-15,-1-2 128 0,1 0-128 0,-1 0 0 16,2 0 0-16,-1 0 0 0,0 0 0 0,0 0 0 15,0 0 0-15,1 0 0 0,-1 0 0 0,0 0 0 16,0-2 0-16,0 2 0 0,0 0 0 0,-1 0 0 16,0 0 0-16,0 0 128 0,1 0-128 0,-1 0 0 15,1-3 0-15,-1 2 144 0,0 1-144 0,1 0 128 0,-1-2-128 16,1 2 0-16,0-3 0 0,-2 3 128 0,2-1-128 0,0 1 0 16,0-2 0-16,1 2 0 0,-1-3 0 0,2 2 0 15,-2 1 0-15,-1-3 0 0,3 1 0 0,-1 1 0 16,0-2 0-16,0 2 0 0,0 1 0 0,-1-3 0 15,2 1 0-15,-3 1 0 0,3-2 0 0,-2 3 0 16,1-2 0-16,-1 1 0 0,1 1 0 0,0-3 128 16,-1 3-128-16,1-2 0 0,0 0 128 0,1 0-128 15,-1 2 128-15,-1-3-128 0,1 2 0 0,0-1 0 16,-1 1-144-16,1-2 144 0,-1 1 0 0,0 0 0 16,0 0 0-16,0-2 0 0,-1 2 0 0,1-1 0 15,-2 2 0-15,2-4 0 0,-1 4 0 0,0-3 0 0,-1 2 0 0,1-2 0 16,0-2 0-16,1 3 0 0,-1-3 0 0,-1 2 0 15,0-2 0-15,0 2 128 0,1-2-128 0,0 0 144 16,0 1-144-16,-2 0 0 0,0-1 0 0,2 0 128 16,-1 0-128-16,-1-1 0 0,1 1 0 0,-1 0 0 15,1 0 0-15,-2 0 0 0,0 2 0 0,0-2 0 16,0 2 0-16,1-2 0 0,0 0 0 0,-1 1 0 16,1 0 0-16,-1-1 0 0,1 0 0 0,1-3 0 15,-1 3 0-15,1-2 0 0,1 2 0 0,-2-3 0 16,0 2 0-16,1 1 0 0,-1 0 0 0,1-1 0 15,-1 2 0-15,0 1 0 0,-2-1 0 0,1 1 0 0,-1-2 0 16,0 0 0-16,0 2 0 0,0-2 0 16,-1 2 0-16,1-2 0 0,-2 1 0 0,2-3 0 0,-1 5 0 0,-1-4 0 15,0 1 0-15,0 0 0 16,-1 2 0-16,1-2 0 0,-2 1 0 0,1 2 0 16,-1-1 0-16,1-1 0 0,0 0 0 0,0 0 0 0,1 1 128 0,-1 1-128 15,1-2 0-15,1 1 128 0,-2 0-128 0,2 1 0 16,-2-2 0-16,2 3-176 0,0-3 176 0,-2 2 0 15,2 0 0-15,0 2 0 0,-2-1 0 0,1-2 0 16,0 4 0-16,-2-3 0 0,1 3 0 0,0-1 0 16,-1-1 0-16,0 2 0 0,1-4 0 0,-1 4 0 15,0-3 0-15,-1 0 0 0,0 3 0 0,0-3 0 16,2 0 0-16,-2-2 0 0,0 1 0 0,0 3 0 16,0-4 128-16,-1 1-128 0,1 2 0 0,0-2 0 0,0 1 0 15,-1 2 0-15,-1-1 0 0,1 2 0 0,0-3 0 0,0 3 0 16,-2 3 0-16,1-3 0 0,0 2 0 15,-2-2 0-15,0 4 0 0,1-4 0 0,-2 2 0 0,0-2 0 16,-1 2 0-16,1 0-160 0,0-2 160 0,-1 0 0 16,1 0 0-16,-1 0-128 0,1 2 128 0,0-2 0 15,0 2 0-15,0 3 0 0,0-5 0 0,0 3 0 16,0 1 0-16,1-1 0 0,0-2 0 0,0 1 0 16,1 1 0-16,-1 0-160 0,2 0 160 0,-2-3-128 15,3 1-192-15,-2 2-16 0,2-3-16 0,0 0 0 16,0 2-160-16,-2-2-16 15,3 1-16-15,-1 2-18080 0</inkml:trace>
  <inkml:trace contextRef="#ctx0" brushRef="#br0" timeOffset="42093.63">5283 10396 4607 0,'0'-3'400'15,"0"0"-400"-15,0 0 0 0,-2 1 0 16,2 2 2672-16,2 0 448 0,-1-1 80 0,0 1 32 0,0 0-1808 0,3-3-352 16,-2 1-80-16,2 0-16 0,1 0-64 0,-1 1-16 15,0 1 0-15,-2 0 0 0,2 0-176 0,-2 0-32 16,1 0-16-16,-1 1 0 0,1 1-256 0,-1-2-48 16,1 4-16-16,-1 0 0 0,0 1 480 0,1-2 112 15,-1 4 16-15,1-1 0 0,-1 1 96 0,1 2 32 0,-1 0 0 0,1-2 0 16,-1 2-464-16,1 0-96 0,-1 1-16 0,1-1 0 15,-1 1-176-15,1 2-32 0,-2 1-16 0,1-2 0 16,0 0 96-16,0 0 0 0,-1 0 16 16,1-3 0-16,-2 1-80 0,1 0 0 0,-1 0-16 0,0-3 0 15,0 1-304-15,-1 0 0 0,1-1 0 0,-2-3 0 16,2 2 0-16,-1-3 0 0,1 1 0 0,-1-1 0 16,0 1 128-16,-1-3-128 0,2 2 0 0,-1-2 0 15,0 0 256-15,0-2 0 0,-1 2 0 0,1-3 0 16,1 3-96-16,0 0-32 0,0 0 0 0,0 0 0 15,-2-21-128-15,2 13 160 0,1 0-160 0,0-1 160 0,0-2-32 16,2 0-128-16,-2 1 192 0,2-3-64 0,-2 3 0 16,0-3-128-16,2 0 192 0,-2-1-64 0,0 0 64 0,1 2 16 15,0-1 0-15,-2 1 0 0,1 0-208 16,0-1 0-16,0 2 0 0,1 0 0 0,-1 1 0 0,0-2 0 16,2 2 0-16,-1-4 0 0,2 3 0 0,-1 0 0 15,2 2 0-15,-1-1 0 0,1 0 0 0,0 4-128 16,1-2 128-16,-1 1 0 0,1 1 0 0,-1 3 0 15,1-1 0-15,-1-1 0 0,2 4 0 0,-2 1 0 16,1 0 0-16,-1 1 0 0,1 1 0 0,0-2 0 16,-1 4 0-16,1 0 0 0,-1 1 0 0,-1 1 0 0,1 1 0 15,-2 2 0-15,1-2 0 0,-1 2-128 0,0 0 128 0,0 1 0 16,1 0 0-16,-1-1 0 16,2 4 0-16,-1-1 0 0,0 1 0 0,1-4 0 0,-2 4 0 15,2-1 0-15,0 1 0 0,0 0 0 0,0-3 0 16,0 2 0-16,0-2 0 0,-1-1 0 0,-1 1 0 0,1-2 0 15,0 0 0-15,-2 2 0 16,2-2 0-16,-2 1 0 0,1 1 0 0,-1 0 0 0,1-1 0 0,-1-2 0 16,1 2 0-16,-2-2 0 0,0 2 0 0,2-3 0 15,-2 1-352-15,0 2 32 0,0-3 16 0,1 0 0 32,-1-2-352-32,0-1-80 0,-1-2-16 0,1-1 0 0,1-1-1040 0,-1 1-192 0,0-3-64 0,0-1-13056 15</inkml:trace>
  <inkml:trace contextRef="#ctx0" brushRef="#br0" timeOffset="42674.87">5746 10447 32255 0,'0'0'1424'0,"-1"-3"304"0,0 3-1392 0,0 0-336 0,1 0 0 0,0 0 0 0,1 0 592 0,0 0 48 16,1 0 16-16,1 0 0 15,1 0-1040-15,-4 0-224 0,0 0-32 0,0 0-16 16,26-6-144-16,-18 2-32 0,1 1 0 0,-2 0 0 16,2-1-16-16,-2 2-16 0,2-1 0 0,0 2 0 0,-2-1 1904 0,2-2 384 0,-1 2 80 0,1-2 16 15,1 1-80-15,0 0-16 0,0-1 0 0,1-1 0 16,-1 1-768-16,1-2-144 0,0 2-48 0,0-2 0 15,0 0-464-15,-1-3 0 0,0 3 0 0,-1-1 0 16,-1-3-208-16,-1 1-96 0,-2 2-16 0,-2-2 0 16,0 0 80-16,-2 2 16 0,-2-3 0 0,0 1 0 15,-2 0-32-15,-1 2-16 0,1-1 0 0,-4 2 0 16,0-1 272-16,0 4 192 0,-1-1-16 0,0 4-16 16,-2 0 208-16,1 0 32 0,2 2 16 0,-2 2 0 0,3 0-96 0,0 2-32 15,-1 3 0-15,2-3 0 0,0 1-144 0,1 2-16 16,0 1-128-16,-1 0 192 0,2-2-192 15,0 2 0-15,-1 0 0 0,2 0 0 16,-2 1 0-16,1 0 176 0,1 0-176 0,-1 3 160 0,0-2 160 0,0-2 16 16,2 0 16-1,-2 1 0-15,2 3-352 0,0 2 0 0,1 3 0 0,1-5 128 0,0 2-128 0,2 1 128 16,2-1-128-16,0 0 128 0,1-1-128 0,0-2 144 16,0 2-144-16,2-4 160 0,-1 1-160 0,1-2 0 15,-1 2 0-15,2-3 0 0,-2-2 0 0,1-1 0 16,0 0 0-16,0-2 0 0,0-2-400 0,1 2 32 15,0-4 16-15,-1 0 0 16,1-3-528-16,-2 2-96 0,2 1-32 0,-2-5 0 16,0 4-640-16,-1-2-128 0,1-3-16 0,1 3-16 15,-2-6-800-15,0 2-144 0,-1 0-48 0,0-1-7504 0</inkml:trace>
  <inkml:trace contextRef="#ctx0" brushRef="#br0" timeOffset="43303.5">6120 10393 5919 0,'1'-8'128'0,"-1"0"16"0,0 2 16 0,1 2 32 0,0 2-192 0,-1-2 0 0,2 2 0 0,-2-2 0 16,1-6 768-16,1-2 128 0,1-1 32 0,1 1 0 0,-2 0 96 0,2 4 0 15,-1 0 16-15,1 1 0 16,1 1 320-16,-1 3 64 0,-1 0 16 0,0 2 0 0,1 1 32 0,-2 1 16 16,1 2 0-16,-1 0 0 0,-1 3-16 0,1 1-16 15,-1-1 0-15,0 2 0 0,-1 2-144 0,0-2-32 16,0 2 0-16,0-2 0 0,1 5-400 0,-1-1-96 15,0 0-16-15,2 2 0 0,-2-2-448 0,1 1-112 16,0 3-16-16,1-4 0 0,2 2 16 0,0-2 0 16,2 1 0-16,0-4 0 0,2 1 128 0,-1-1 32 15,-1-3 0-15,0 0 0 0,2-2-112 0,-2 0-32 16,1-2 0-16,0 1 0 0,-2-2-16 0,0-1 0 0,1 0 0 16,-1-1 0-16,0 1-208 0,1-3 128 0,-1 0-128 15,0-4 0-15,1 4 0 0,-1-4 128 0,1 1-128 0,0-2 0 16,2 0 0-16,-2 2 0 0,0-3 0 0,0 2 0 15,0-2 0-15,1 3 0 16,-1 0 0-16,-1 2 0 0,0 2 0 0,0 1-160 0,-2 2 160 16,1 2-192-16,0 2 32 0,-2 2 0 0,2 2 0 0,-2 1 0 15,1 0 160-15,-1 1 0 0,1-1 0 0,-1 0 0 16,-1-1 0-16,2 1 0 0,1-4 0 0,-2 1 128 16,2 0-128-16,-2-1 0 0,2 0 0 0,1-4 0 15,-1 2 0-15,-1-1 144 0,1-2-144 0,1 1 160 16,-1-2 0-16,1 3 0 0,0-3 0 0,-2 0 0 15,2-2-160-15,0 1 128 0,0 1-128 0,0-3 128 0,1 3-128 0,-1-3 128 16,0-1-128-16,0-1 128 0,-1 2 32 0,1-1 0 16,1-2 0-16,-1 0 0 0,0-3 80 0,0 2 16 15,0 0 0-15,0-3 0 0,0 2-32 0,0-5 0 16,1 4 0-16,-1-8 0 0,1 5-32 0,0-4 0 31,2 4 0-31,-2-4 0 0,0 0-192 0,1-3 176 0,-1 3-176 0,1-3 160 0,-2 3-160 0,-2 0 128 31,1 0-128-31,-1-1 128 0,-2 3-128 0,-1-2 0 16,0 4 0-16,-1-1 0 0,-1 4 0 0,1-1 0 0,-1 1-224 0,-2 2 80 31,0 0-272-31,0 2-48 0,1 2-16 0,-2-1 0 16,0 2-224-16,-1 0-64 0,1 2 0 0,-1 2-17408 0</inkml:trace>
  <inkml:trace contextRef="#ctx0" brushRef="#br0" timeOffset="46302.47">5446 11271 19343 0,'0'0'1728'0,"0"0"-1392"16,0 0-336-16,0 0 0 16,1 0-304-16,-1 0-128 0,1 0-16 0,0 0-16 15,1 0-368-15,-1 0-80 0,0 0-16 0,-1 0 0 0,0 0 784 0,0 0 144 16,0 0 0-16,0 0 0 0,0 0 1040 0,0 0 128 16,0 0 32-16,0 0 0 0,5 20 128 0,-4-14 16 15,3 1 16-15,0 0 0 0,0 4-272 0,-1-1-64 0,2 0-16 16,0 2 0-16,1 2-304 0,-1 1-48 0,1 1-16 0,1-3 0 15,-1 5 48-15,0 1 0 16,0 0 0-16,-2 1 0 0,1-2-336 0,-1 1-64 0,-1-1-16 0,0 0 0 16,-1 3-16-16,-1-3-16 0,1 2 0 0,-2-4 0 15,0 0 112-15,-2 0 32 0,2-1 0 0,-1-2 0 16,1-1-96-16,0 0-16 0,0-2 0 0,0 0 0 16,0-3-112-16,1-2-32 0,-1-1 0 0,2-1 0 15,-2-2-128-15,0 1 0 0,0-2 0 0,0-2 0 16,-2 1 0-16,2-4 0 0,-1 0 0 0,1-1 0 0,-1-3 128 15,0-1 0-15,-1 0 0 0,1-1 0 0,-1 0 320 16,-1-2 48-16,1-3 16 0,-2-1 0 0,2 3-208 0,-1-2-48 16,1 0 0-1,-2-2 0-15,1-4-96 0,1-1-32 0,-2 1 0 0,1-3 0 0,-1 3 0 0,1 0 0 16,1 0 0-16,-1-1 0 0,1 1-128 0,1 0 0 16,0 1 0-16,1 1 0 0,-2 1-128 0,4 1 128 15,-2-2 0-15,0 1 0 0,1 1 0 0,0 2 0 16,0 1 0-16,0 1 0 0,1 0 0 0,-1 2 0 15,0 1 0-15,2 1 0 0,-2 3 0 0,3-2 0 16,-2 2 0-16,2 1 0 0,1 0 0 0,-2-1 0 16,2 5 0-16,0-6 0 0,0 6 0 0,0-2 0 15,0 2 0-15,0-1 0 0,3 2 0 0,-1 1 0 16,0-2 0-16,1 2-176 0,0 2 48 0,1-2 0 0,1 4 0 16,-1-2 0-16,-1 2 128 0,1 0 0 0,-2 2-144 0,1 0 144 15,0 3-224-15,0-2 32 0,1 6 0 0,-2-5 0 31,0 3 192-31,2 0-192 0,0 1 192 0,-2-1-192 0,3 1 192 0,-1-2-176 0,-1 2 176 0,2-2-160 16,-1 3 32-16,0-4 0 0,-2 4 0 0,0-6 0 16,-2 4 0-16,0-3 0 0,-1 0 0 0,-3-1 0 15,2 0 128-15,-3 2 0 0,-2-3 0 0,1 1 0 16,0 0 0-16,-3 1 0 0,-1-2 128 0,0 1-128 16,0-3 176-16,-1 1-48 0,0 2 0 15,-1-4 0-15,0 0-128 0,0-2 0 0,1 2 0 0,-2-1 0 0,1-2 192 16,0 0-64-16,-2 0 0 0,-1 0 0 0,0 0-128 0,-1 0-144 15,-1 0 144-15,-1 0-208 16,0 0-448 0,-1 0-96-16,0-2-16 0,2 2 0 0,-1 0-464 0,-1 0-112 0,2 0 0 0,-1 2-16 15,2-2-48-15,-1 0-16 0,-1 4 0 0,3-3 0 16,1 4-704-16,0-4-144 0</inkml:trace>
  <inkml:trace contextRef="#ctx0" brushRef="#br0" timeOffset="46945.74">5997 11168 35935 0,'-5'-5'1600'0,"2"1"320"0,0 3-1536 0,1-2-384 0,2 1 0 0,1 0 0 16,0 2-2080-16,2-4-480 0,-1 0-112 0,2-2-16 15,1-2-1344-15,1 0-288 0,-1 1-48 0,-1 1-16 16,-1 2 2560 0,-1 2 512-16,-1 1 96 0,-2 1 32 0,1 1 3168 0,-3 1 624 0,-1 2 128 0,-1 2 16 15,-2 3 672-15,1-3 128 0,-2 4 32 0,0 0 0 0,0 2-1648 16,0-2-320-16,0 3-64 0,1 0-16 0,-1 0-976 0,2 1-208 15,2-1-32-15,3-2-16 0,0 0-304 0,2 1 0 16,2-2-176-16,2 0 176 0,0 3-416 0,0-4 32 16,1 0 0-16,1 1 0 0,1-3 384 0,-1 2-160 15,2 0 160-15,1 1 0 0,-1-4-304 0,1 0 48 16,0 0 16-16,0-2 0 0,1 0-80 0,-1-2-32 16,3-2 0-16,-2 0 0 0,0-2 144 0,1-1 16 15,-1-1 16-15,2 1 0 0,-2-1 176 0,0-2-192 16,0 0 192-16,-1-1-192 0,0-1-48 0,0 0-16 0,1 0 0 15,-1-2 0-15,-2 0 256 0,2 1 0 0,0-3-160 0,-1 2 160 16,-1-4 0-16,0 2 256 0,1 0-32 0,-3-3-16 16,0 1 240-16,-2 2 64 0,1 0 0 0,-4-2 0 15,1 2 0-15,-2-3 0 0,-1 2 0 0,-1 2 0 16,-1 0 32-16,-2 4 16 0,-2-2 0 16,-1 2 0-16,-2 2-48 0,1 1-16 0,-4 0 0 0,0 0 0 15,-1 3-496-15,-2 1 0 0,0 0 0 0,0 3 0 16,0 0-304-16,0 2 48 0,0 2 16 0,-1-4 0 15,3 5 240-15,-1 0 0 0,0 1 0 0,1-3 0 16,3 2 0-16,0 0 0 0,0-2 0 0,-1 2 0 16,0 1-192-16,3-3 0 0,0 0 0 0,1-2 0 15,2-2-1088-15,1 2-224 0,0-3-32 16,3 2-16-16,-1-1-864 0,2 2-160 0,1-4-48 0,1 0-8288 16</inkml:trace>
  <inkml:trace contextRef="#ctx0" brushRef="#br0" timeOffset="47620.75">6536 11039 31327 0,'0'-1'1392'0,"-1"1"272"0,0-3-1328 0,1 3-336 0,-1 0 0 0,1 0 0 0,-2 3 0 0,1-3 128 16,-1 1-128-16,-2 1 0 16,0 1-992-16,-2 1-272 0,0-2-48 0,0 2-16 15,0-1 400-15,-1 1 80 0,0 1 16 16,0-1 0-16,-2 0 832 0,0 0 128 0,1 4 64 0,-2-4 0 0,0 2 1008 0,0 0 208 16,0 3 32-16,1-3 16 0,-1 0-272 0,3 0-48 15,0-1-16-15,0 0 0 0,4-1-656 0,-1-2-128 16,2 2-16-16,0-2-16 15,1-2-592-15,2 0-112 0,2 0-32 0,2 0 0 16,0-2-400-16,2 0-64 0,1 0-32 0,0 0 0 16,2-1 368-16,1 2 80 0,-1-1 16 0,1 2 0 15,0-3 32-15,2 2 16 0,-1 1 0 0,0 0 0 0,-2 1 96 0,0 2 0 16,0-1 16-16,-1 2 0 0,1-2 304 0,-2 2 0 0,1-2 0 16,1 2 0-1,-1 0-480-15,-1 2 16 0,0-3 0 0,-1 3 0 0,0 0 144 0,-2 0 48 0,0 2 0 0,-2 0 0 16,-2 2 688-16,0 0 144 0,-1-1 16 0,0 0 16 15,0 4 176-15,0-3 48 0,0-2 0 0,0 2 0 16,-1 0-272-16,1 0-48 0,-1-1-16 0,0 1 0 16,-1-4-128-16,0 4-32 0,-1-4 0 0,0 3 0 15,-1-2 32-15,0 2 0 0,-1 1 0 0,0-4 0 16,0 4-64-16,1-4-16 0,-1 0 0 0,-2 0 0 16,0 2 16-16,0-2 0 0,-2-1 0 0,-1 1 0 0,1-1-64 15,-2 0-16-15,1-2 0 0,-1 1 0 16,0 1-656-1,-1-4-128-15,-1 2-16 0,1-1-16 0,-2-2-1152 0,2-2-224 0</inkml:trace>
  <inkml:trace contextRef="#ctx0" brushRef="#br0" timeOffset="48708.15">6831 11395 32255 0,'7'-6'2864'0,"-3"2"-2288"0,0 2-576 0,-3-1 0 0,0 3 2192 0,0-1 336 15,2 1 64-15,0 0 16 0,2 0-2144 0,3-2-464 16,0-1 0-16,1 3 0 16,0 3-2528-16,-3-3-448 0,-1 0-96 0,-1 0 0 0</inkml:trace>
  <inkml:trace contextRef="#ctx0" brushRef="#br0" timeOffset="54720.91">2323 7883 27647 0,'-1'-4'2448'0,"0"4"-1952"0,0-2-496 0,1 2 0 0,0 0-128 0,0 0-128 16,1 0-32-16,-1-4 0 0,0 4 624 0,0-2 128 16,2-2 32-16,1 2 0 0,1 2-160 0,-2-3-16 15,2 6-16-15,0-1 0 0,-1 2-304 0,1-2 0 16,0 4 0-16,-2 2 0 0,2 0 0 0,-2 2 0 15,1 3 0-15,-1-1 0 0,0 4 192 0,0-2-192 16,-1-2 192-16,-1 4-192 0,0 5 384 0,0-1-48 16,-1 5 0-16,-1 0 0 0,-1 0-336 0,-1 0 128 15,1-1-128-15,-1-3 0 0,1-1 0 0,1-2-320 16,0-2 64-16,0-1 16 16,1-1-768-16,0-2-144 0,1-2-48 0,-1-1 0 15,1 0-720-15,-2-2-160 0,2 0-32 0,-1-1 0 16,0 0-448-16,0-1-112 0</inkml:trace>
  <inkml:trace contextRef="#ctx0" brushRef="#br0" timeOffset="55322.32">2204 7808 32255 0,'-7'-16'1424'0,"2"6"304"0,2 1-1392 0,1 5-336 0,1 4 0 0,2-2 0 15,1 1-288-15,-1 1-128 0,1-5-32 0,2 1 0 16,4 0-1648-16,-1-2-336 0,3 0-64 0,0 0 0 15,1-3 1232-15,0 2 256 0,0-2 48 0,-1 2 16 0,0-2 944 0,-1 2 0 0,-2-2 160 16,0 0-16-16,2 2 1520 0,-2 1 288 0,1-3 64 0,-2 3 16 16,2 0-304-16,0 1-48 0,1-2-16 0,1 1 0 15,0 0-1152-15,-2 1-256 0,2 4-32 0,-1-3-16 16,1 4-208-16,-2 0 0 0,2 1 0 0,1 3 0 16,1 1-176-16,0 5 32 0,1-1 0 0,2 2 0 31,-1 4-304-31,1-3-64 0,1 4-16 0,0-4 0 15,0 2 0-15,1 1 0 0,-1-3 0 0,2-2 0 16,-2 0 32-16,-1-1 16 0,-2-3 0 0,-2 1 0 0,-1-1 480 0,-1 1 0 0,-2-1 0 0,-2 0 0 16,0 1 432-16,-1 2 128 0,-2-2 16 0,0 2 16 15,-1 0 80-15,-1 1 16 0,1 0 0 0,-1-4 0 0,0 4-464 16,0-2-96-16,1 2 0 0,-1-1-128 16,2-2-320-1,-2 3-192-15,-2-1-16 0,1-3-16 0,-1 0-128 0,-1 0-32 0,-2 1 0 0,0-1 0 0,-1-3 432 16,-1 4 80-16,-2-4 0 0,-1 1 16 0,0 1 400 0,-2-1 80 15,-1-2 16-15,1 2 0 0,1-4 128 0,1 1 16 16,0-1 16-16,-1-1 0 0,1 1-288 0,-1-4-64 16,1 2-128-16,0-1 192 15,-1 0-1472-15,0-1-288 0,-1 1-64 0,0 0-16 16,3 0-656-16,-3-1-144 0,3 4-32 0,-1-2-3104 16,1 2-624-16</inkml:trace>
  <inkml:trace contextRef="#ctx0" brushRef="#br0" timeOffset="55987.4">2952 7737 17503 0,'0'-6'768'0,"0"4"176"0,0-2-752 0,0 1-192 0,1 1 0 0,-1 1 0 0,1 1-192 0,0-3-80 15,2 2-16-15,-2-4 0 0,2 1 288 0,-1 2 0 16,-1 1-128-16,-1 1 128 0,0 1 0 0,-1 1-160 15,-1 1 160-15,-1 0-128 0,1 4 496 0,2-7 96 16,0 0 32-16,-16 18 0 0,9-8 592 0,1 0 112 16,-1 0 16-16,1 2 16 0,-2 1-32 0,1-3-16 15,1 2 0-15,-2 1 0 0,2 0-512 0,0-1-96 16,0 1-32-16,-1-1 0 0,4 0-416 0,-2 1-128 16,1-3 0-16,0-1 0 0,3 0 0 0,-1 1 0 15,2 2 0-15,-2-2 0 0,4 0 0 0,-1-1 0 16,0 1 0-16,3 0 0 0,1-2-256 0,1-2-16 0,1 1 0 15,0-4 0-15,-1 1-80 0,2 0-16 0,2 1 0 16,3-4 0-16,0 1 144 0,2 1 32 0,1-3 0 0,0-3 0 16,-2 3 192-16,2-3-192 0,0 0 192 0,0 0-192 15,0-4 192-15,0 1-176 0,-1 0 176 0,-1 0-160 16,-3 0 160-16,1-2 0 0,0 0 0 0,0-2 128 16,-3 0 128-16,0-1 48 15,0 1 0-15,-2 0 0 0,-2 0 336 0,0-2 80 0,-1 2 16 0,-3-1 0 16,-1 1-32-16,0 0 0 0,-2 0 0 0,-2 0 0 15,-1-1 0-15,-1 1-16 0,-2 3 0 0,0-5 0 0,-2 3-112 0,-1-1 0 16,-2 0-16-16,0 1 0 0,-1 2-48 0,-1-2-16 16,0 3 0-16,1-3 0 0,-1 4-112 0,0-1-32 15,0 0 0-15,1 0 0 0,0 2-128 0,-1 1-32 16,1 1 0-16,1 1 0 0,1 1-192 0,1-3 0 16,3 6 0-16,0-3 0 15,2 0-272 1,0 1-160-16,1 1-16 0,0 1-16 0,3-2-1552 0,-1 2-304 0,2-3-64 0,1 3-12080 0</inkml:trace>
  <inkml:trace contextRef="#ctx0" brushRef="#br0" timeOffset="56647.41">3554 7596 30399 0,'0'-7'1344'0,"-1"1"288"0,-1 3-1312 0,2 3-320 0,0 0 0 0,0 0 0 16,0 3-1152-16,-1-3-288 0,0 1-64 0,-2 4-16 15,0-1-1664-15,3-4-336 0,0 0-64 0,-16 12 0 16,9-6 1264-16,-1-2 256 0,0 0 48 15,-2 0 16-15,2 0 2336 0,-1-1 480 0,-1 0 80 0,2-1 32 0,0 3 2368 0,0-4 480 16,-1 1 80-16,0 2 32 0,2-2-1072 0,-2 2-192 16,2 1-64-16,1-1 0 0,-1-1-1792 0,2 1-352 15,0 1-80-15,2-1-16 16,-1-2-608-16,2 2-128 0,-2 0-32 0,1-1 0 31,1 2-112-31,-1-3-16 0,2 3-16 0,-1-2 0 0,1 0 336 0,1 0 80 0,0 0 16 0,0 1 0 0,2-3 304 0,-1 1 64 16,3 1 16-16,0-2 0 0,1 4 16 0,0-4 0 15,1 2 0-15,1-1 0 0,2-1-240 0,-1 2-160 0,2-2 32 16,1 2 0-16,2-1-48 0,0 2 0 16,1-2 0-16,1 2 0 0,-3 0-160 0,2 1-48 0,1 0 0 0,-3 1 0 15,0 0 48-15,-2 3 0 16,-1-3 0-16,-2 4 0 0,1-4 176 0,-3 3 160 0,-2 0-208 0,1-1 80 16,0 1 0-16,0-3 0 0,1 1 0 0,-2 2 0 15,2-1 0-15,0 0 0 0,1 0 0 0,2 2 0 16,-2-3-64-16,0 0-16 0,0 2 0 0,0-1 0 15,-1-3 16-15,0 4 0 0,0-3 0 0,-2 3 0 16,1-2 192-16,-3-1 0 0,0 3 0 0,-2 1 0 16,0 0 320-16,-2 0 16 15,1-2 0-15,-2 2 0 16,-1-4 48-16,0 3 0 0,0-2 0 0,-1 2 0 0,1-3-64 16,-1-2-16-16,1 2 0 0,-1-2 0 15,-2-2 0-15,2 2 0 0,-1 0 0 0,-2-2 0 0,1 1 80 0,0-3 32 16,-1 1 0-16,-2 1 0 0,0-2-112 0,-1 0-32 15,-1 0 0-15,1 0 0 16,-1 0-1024-16,1 0-208 0,0-3-32 0,-1 0-11680 0</inkml:trace>
  <inkml:trace contextRef="#ctx0" brushRef="#br2" timeOffset="62787.4">9468 13131 11055 0,'-3'0'976'0,"0"0"-784"16,2 0-192-16,1 0 0 0,0 0 0 0,-1-2 0 0,-1 2 0 0,0-1 0 15,-2 1 0-15,0-3-128 0,1 2-16 0,-1 0 0 16,2 1 704-16,-2 0 144 0,1 1 16 0,0 3 16 15,0-1 496-15,1 3 112 0,-1 3 0 0,0 1 16 16,0 2 112-16,-2 2 32 16,1 2 0-16,-2 3 0 0,0 3-704 0,0-1-144 0,-2 2-16 0,1 2-16 15,-2 0-160-15,0 1-16 0,-3 5-16 0,0 1 0 16,0 0 400-16,-3 5 96 0,-1 4 16 0,-2 1 0 16,0-1 160-16,-1-3 48 0,1 0 0 0,-2 0 0 0,1-1-464 0,1-5-96 15,-1 0-16-15,1-1 0 0,0-3-576 0,1-2 0 16,2-1 0-16,2-3 0 15,0-2-704 1,2 1-176-16,1-5-16 0,2 0-16 0,2-2-736 0,2-2-144 0,0-3-16 0,2-3-16 16,2 0-288-16,-2-6-64 0</inkml:trace>
  <inkml:trace contextRef="#ctx0" brushRef="#br2" timeOffset="63243.25">9456 13081 18431 0,'0'-4'1632'0,"-3"4"-1312"0,1-3-320 0,-1 3 0 16,3 0 1696-16,0 3 272 0,-1-3 48 0,0 1 16 31,0 4-3984-31,-2-4-800 0,2 2-144 0,1-3-48 0,0 0 1664 16,0 0 336-16,0 0 64 0,0 0 16 0,0 0 1632 0,0 24 336 0,1-17 64 0,1 0 16 0,0 5 944 0,0 1 192 15,3-1 48-15,-1 4 0 0,2 0 64 16,1 3 0-16,0-1 16 0,2 5 0 0,-1-1-1200 0,0 0-240 15,0 4-48-15,0 0-16 0,-1 1-656 16,1 2-128-16,-1 3-32 0,-2 3 0 0,-1 2-128 0,-2-1 0 16,-1 4 0-16,-1-3 0 0,-1-3 0 0,1-1 0 15,-2-3 0-15,2-3 0 0,-2-3 0 0,2-3 0 16,3-3 0-16,-1-4 0 0,1 2 0 0,-1-4 0 16,3 1 0-16,-1-1 0 15,1-2-384-15,0-2-96 0,0 2-32 0,-1 0 0 16,0-4-672-16,0 1-144 0,1-1-16 0,-1-4-16 15,-2 2-816-15,0 0-144 0,-1-4-48 0,-1 0-8928 0</inkml:trace>
  <inkml:trace contextRef="#ctx0" brushRef="#br2" timeOffset="63494.21">9176 13761 17503 0,'3'-2'1552'0,"-3"2"-1232"0,1-2-320 0,0 2 0 0,1 0 4736 0,-1 0 880 16,3-3 176-16,3 2 32 16,7-4-5696-16,4 2-1152 0,6-4-240 0,3 1-32 15,3-1-240-15,2 1-64 0,1-3 0 0,0 2 0 16,1 0 672-16,-2-1 128 0,0 2 32 0,-2-2 0 15,-2 3-976-15,-2 1-192 0,-2 1-48 0,-3 0-4304 16,-3 1-880-16</inkml:trace>
  <inkml:trace contextRef="#ctx0" brushRef="#br2" timeOffset="64043.25">10020 13609 17503 0,'1'-3'1552'0,"-1"2"-1232"0,0-2-320 0,0 3 0 0,0-2 1584 0,1 1 256 16,0-3 48-16,3-2 16 15,1-3-3744-15,0-1-736 0,1 0-160 0,0-1-16 16,-1 4 1616-16,0-3 336 0,-1 1 64 16,-1 3 16-16,-3-1 592 0,0 0 128 0,0 1 0 0,-2 0 0 0,0 0 1088 0,-1 2 224 15,0-2 32-15,-1-3 16 0,0 3 624 0,1-1 112 16,0 1 16-16,-1-3 16 0,2 0-592 0,-2 2-128 15,2-2-32-15,-2 2 0 0,1 1-416 0,1 2-64 16,-2-1-32-16,1 1 0 0,-1 4-528 0,0 3-96 16,-1-2-32-16,-2 5 0 0,-2 3-208 0,-1 1 0 15,-1 2 0-15,-2 4 0 0,-1 3 0 0,0-1 0 16,1 2 0-16,-2 5 0 0,0 3-160 0,1 1 160 0,3-3-128 16,1 0 128-16,2-2 128 0,2 1 128 0,2 0 0 15,1-3 16-15,2-2 304 0,2-2 64 0,1 1 16 0,1-3 0 16,1 0-448-16,1 0-80 0,1-2-128 0,2-2 176 15,0 0-336-15,3 1-64 0,2-3-16 0,0 1 0 16,2-1 64-16,1 0 16 0,2-4 0 0,-2 1 0 16,1 2-160-16,2-5-48 0,0 2 0 0,4-4 0 31,-2 2-1184-31,0-4-240 0,0 0-64 0,0-4-7024 0,0 2-1408 0</inkml:trace>
  <inkml:trace contextRef="#ctx0" brushRef="#br2" timeOffset="64529.84">10501 13499 28559 0,'-1'-8'1264'16,"-1"2"272"-16,0-3-1232 0,1 6-304 0,2-1 0 0,0 1 0 15,0 0-2304-15,2-2-528 0,-1-3-112 0,1-4 0 0,2-2 2368 0,-3 2 576 0,1 0 0 0,-2 2 0 16,-1 4 0 0,-5-3-14592-16,-4 5 11840 0,-2 4 2208 0,1 0 544 0,-2 1 0 15,0 4 2080-15,-2 2 528 0,0-1 96 0,-1 4 32 16,2-3 176-16,-2 4 32 0,1 0 16 0,0 4 0 15,0-1-1408-15,0 1-272 0,3 1-64 0,1 0-16 16,2 0-496-16,0 1-80 0,2 3-32 0,0 0 0 16,0 1-80-16,0-2-32 0,1 2 0 0,0-1 0 15,1-1-288-15,0 1-48 0,1 1-16 0,0 1 0 16,2 0-128-16,0-3 0 0,2 0 0 0,0 0 128 16,3-3 256-16,2 0 64 0,0 0 0 0,3-1 0 0,1-1 208 15,2-2 48-15,5 3 16 0,2-3 0 0,-1 2-208 0,3-4-64 16,2 0 0-16,0-2 0 0,-1-2-448 0,2-2-336 15,-1 0 48-15,0-2 16 16,-1-2-1136-16,-5 3-208 0,-2-3-48 0,1-3-16 16,3 1-960-16,2-2-192 0,1 0-48 0,-1-2-7520 0</inkml:trace>
  <inkml:trace contextRef="#ctx0" brushRef="#br2" timeOffset="65063.37">10815 13694 20271 0,'-1'0'1792'0,"-2"-3"-1424"0,2 3-368 0,0 0 0 16,1 0 1760-16,1 0 288 0,1 0 48 0,2 0 16 31,1 0-5296-31,2-1-1040 0,5 1-224 0,0-2-32 0,3-2 1680 16,1 0 352-16,1 2 64 0,2-4 16 0,-1 2 2944 0,1-2 576 0,-2 3 128 0,2-3 32 0,0 2 2000 0,1-2 400 15,-1 2 64-15,1-2 32 0,-2 1-608 0,-1 0-112 16,1-1-16-16,0 0-16 0,-2 0-2032 0,2 0-416 16,-1-3-80-16,0 2-16 15,-2-2-864 1,0 2-176-16,-1-5-48 0,-2 3 0 0,-1 1-896 0,-2-4-176 0,-2 3-32 0,-2-1-16 15,-2 0 160-15,-5-1 16 0,0 1 16 0,-4 0 0 16,-3 2 480-16,-1 0 112 0,-2 2 16 0,-2 0 0 16,-2 2 640-16,-2 2 128 0,-2 4 128 0,-1-1-192 0,-3 6 592 0,1 1 112 15,-1 5 32-15,0-1 0 0,1 0 768 0,0 4 160 16,-1 2 16-16,0 0 16 0,1 3-224 0,2-1-64 16,2 2 0-16,-1-1 0 15,5-1-752-15,0 2-144 0,3-2-48 0,2 4 0 0,2-1 128 0,2-1 32 16,2 1 0-16,2-2 0 0,2-1 336 0,1-2 64 15,2 1 0-15,-1-6 16 0,1 0-144 0,0-1-16 0,5 3-16 16,2 1 0-16,2-2-336 0,2-2-64 0,0-2-16 0,3-2 0 31,1-1-672-31,1-4-144 0,3-3-16 16,1-2-16-16,2-2-848 0,2 0-160 0,-1-4-48 0,2-2-7968 0,-1 0-1600 0</inkml:trace>
  <inkml:trace contextRef="#ctx0" brushRef="#br2" timeOffset="65440.03">11606 12969 36863 0,'0'-6'1632'0,"-1"1"336"0,0 1-1584 0,1 3-384 0,0 1 0 0,0 0 0 16,0 0-336-16,1 0-160 0,0 0-16 0,2 0-16 15,-1 4-1248-15,-2-4-240 0,0 0-48 0,6 28-16 0,-4-12 1568 0,-2 3 320 0,-3 4 192 0,1 5-208 32,-2 1 816-32,0 5 160 0,1-2 48 0,-2 5 0 0,1 1 240 0,-1 1 48 0,1-5 16 0,1 1 0 15,0-5-144-15,-2 3-16 16,1 2-16-16,-1 3 0 0,2-3-448 0,0 0-96 0,2 2-16 0,-1-2 0 15,0-3-384-15,1-1 128 0,1-1-128 0,-1-3 0 32,1-1-336-32,-1-5-160 0,1-1-16 0,-2-2-16 0,2 1-832 15,-2-3-176-15,1 0-16 0,-2-4-16 0,2-2-112 0,0 0-32 16,-1-1 0-16,1-3-6560 0,0-1-1328 0</inkml:trace>
  <inkml:trace contextRef="#ctx0" brushRef="#br2" timeOffset="65895.98">11825 13668 33167 0,'5'-3'1472'0,"-2"1"304"0,-2 1-1424 0,1-2-352 0,1 3 0 0,-1-2 0 15,3 2-576-15,3-1-176 0,4-6-32 0,5 1-16 16,3 0-2336-16,1 0-448 0,0-4-112 0,-1 1-16 16,-2 2 2160-16,-2 1 416 0,-2-3 96 0,-2 3 16 0,-2-2 1920 0,-1 2 400 0,-2 0 80 0,0-3 16 15,-2 3 1296-15,0 0 256 0,-1-1 48 0,0-2 16 16,-1 3-1408-16,-1-2-256 0,2-2-64 0,-2-1-16 31,1 0-1456-31,-2-1-272 0,1-1-64 0,-3-1-16 16,0 1-1040-16,-1 0-208 0,-3-1-32 0,-2 2-16 15,1 3 832-15,-1-1 176 0,-3 1 16 0,1 6 16 0,-1-1 1088 0,0 4 224 16,2 1 32-16,-2 4 16 0,-1 1 384 0,-2 4 80 0,4 3 0 0,-4-2 16 16,1 6 224-16,-1-1 32 0,1 6 16 0,0 1 0 15,2 3-864-15,0 2-192 0,1 3-16 0,2 0-16 16,1 1 128-16,-1-2 32 0,4 1 0 0,0-5 0 16,2 1-112-16,1-5-16 0,1 0 0 0,3-3 0 0,0-2 32 0,1 1 0 15,1-2 0-15,0 0 0 16,3-3 80-16,-1 0 16 0,2-2 0 0,0-1 0 0,1 0-384 0,0-4 0 15,2 0 0-15,-1-2 0 16,0-2-1456-16,1-1-256 0,2-2-48 16,0-1-13392-16</inkml:trace>
  <inkml:trace contextRef="#ctx0" brushRef="#br2" timeOffset="66257.2">12306 13788 22111 0,'-2'6'1968'0,"-1"-2"-1584"0,0-1-384 0,-1 0 0 0,3-2 2992 0,-1 2 512 16,1-1 96-16,-1-1 32 31,-2 6-4096-31,-1-2-816 0,2-1-176 0,1-1-16 16,1-1-592-16,0-2-112 0,1 0-32 0,0 0 0 0,-2-2 1568 0,4-2 304 0,-2 1 64 0,0 0 16 15,1-3 1792-15,-1 6 384 0,0 0 64 0,0 0 0 16,6-22 160-16,-5 15 32 0,2-2 0 0,-1-1 0 16,2 1-1056-16,1-3-208 0,-1-2-32 0,0 2-16 0,0-3-400 15,1-1-80-15,-1 0 0 0,1 0-16 16,0-3-240-16,0-1-128 0,1-2 128 0,0 1-128 0,0 5 192 0,0 0-48 16,2 0 0-16,0 0 0 0,2 1-144 0,-1 5 128 15,1 0-128-15,0 4 128 0,0 0-128 0,0-1 128 16,-2 4-128-16,2 0 128 0,0 0-352 0,0 0-80 15,2 1-16-15,1 0 0 16,0 2-1456-16,1-2-288 16,-1-1-64-16,1 2-8576 0,-2-1-1712 0</inkml:trace>
  <inkml:trace contextRef="#ctx0" brushRef="#br2" timeOffset="66837.73">12979 13428 22111 0,'5'-2'1968'0,"-2"0"-1584"0,0 0-384 0,-3 2 0 16,1 0 1504-16,2 0 224 0,2-3 32 0,1 2 16 31,4-1-2752-31,-2-2-560 0,0 4-96 0,-3-3-32 0,-3 3 1344 0,-1 0 320 0,-2 0 0 0,-4 0 0 16,0 3 1344-16,-3 1 272 0,0-2 64 0,-3 2 16 15,-3 2 128-15,0 0 32 0,-2 4 0 0,-2-1 0 16,0 2-704-16,0 0-144 0,2 0-32 0,0 2 0 15,-2 3-592-15,-1 1-128 0,3 3-32 0,0-2 0 0,4 1-32 16,1 1-16-16,2 2 0 0,1-4 0 0,4 1-16 16,1 1 0-16,3-2 0 0,0 1 0 0,3-2-160 0,1 0 0 15,1-3 0-15,2 1 0 0,1-4-160 0,1 0-64 16,2-3-16-16,1 0 0 0,2-2-96 16,2-4-32-16,0 0 0 0,0-2 0 0,3-4 368 0,2 2 0 15,-1-5 128-15,1 0-128 0,1-1 288 0,0-2-32 16,0-3 0-16,1 1 0 0,-2-2-256 0,-3 0 128 15,1-2-128-15,-3-3 0 0,-3 3 0 0,0-3-144 16,-1 1-16-16,-3 0 0 16,-2 2-352-16,-1 2-80 0,-2-3-16 0,-1 3 0 0,-2-2 176 15,-1 2 48-15,-1-2 0 0,-2 4 0 0,1-1 544 0,-2 1 112 16,0 3 32-16,1 4 0 0,0-1 176 0,-1 4 32 0,1-1 16 0,-1 2 0 16,0 2-16-16,0 2-16 0,2 0 0 15,-2 3 0-15,1 3-304 0,0-3-48 0,1 7-16 0,-1-3 0 16,1 2 32-16,-1 2 0 0,2 2 0 0,0 2 0 15,1-3 32-15,0 2 0 0,0 2 0 0,1-1 0 16,1 1-16-16,1 1 0 0,1 1 0 0,-1-1 0 16,2 2-176-16,1-4 0 0,2 1 144 0,-1-3-144 15,1-4 0-15,-1 2-160 0,2-2 16 0,-2 1 0 16,1-3-256-16,-1-2-48 16,2 2-16-16,-2-4 0 0,-1-2-656 15,2-2-128-15,0 0-32 0,0-2 0 0,0-2-1664 0,1-2-320 16</inkml:trace>
  <inkml:trace contextRef="#ctx0" brushRef="#br2" timeOffset="67152.64">13632 13100 17503 0,'7'-10'1552'0,"-4"3"-1232"0,-2 1-320 0,0 3 0 0,-1 3 3872 0,0 0 720 0,0 0 144 0,0 3 16 16,-1 1-3440-16,1 2-688 0,0 2-144 0,0 8-32 31,1 4-800-31,2 5-160 0,-2 3-48 0,1 2 0 0,0 3 560 0,0 2 0 0,-1-3 160 0,0 0-32 16,1-1 528-16,-1-1 112 0,0 1 32 0,-1-3 0 16,0-2-80-16,-1 2-16 0,-2 1 0 0,1 2 0 15,1-2-432-15,-2-5-80 0,1 2-32 0,-2-3 0 16,3 1-160-16,0-4 0 0,-1 2-192 0,1-3 192 31,0-1-1056-31,0-4-96 0,-1-2 0 0,1 0-16 0,1-5-816 16,-1-1-144-16,1-2-48 0,0-2 0 15,1 1-464-15,-1-6-112 0</inkml:trace>
  <inkml:trace contextRef="#ctx0" brushRef="#br2" timeOffset="67356.86">13454 13491 29487 0,'5'-2'1296'0,"-3"-1"288"0,1 2-1264 0,-2 1-320 0,1-3 0 0,1 2 0 0,-1 1 1840 0,3 0 304 15,5-2 64-15,5-1 16 0,3 2-1456 0,5-1-304 16,0 2-48-16,3-3-16 0,0 2-256 0,-1-2-144 16,-2 1 160-16,0 1-160 15,-5-2-688-15,1 2-224 0,-1 0-48 0,0-1-16 16,-1 2-1632-16,-2 0-320 0,0 2-64 0,-2-1-16 15,-2 3 0-15,0-3 0 0</inkml:trace>
  <inkml:trace contextRef="#ctx0" brushRef="#br2" timeOffset="67592.32">14139 13487 19295 0,'3'5'416'0,"0"0"96"0,-1-1 0 0,0-2 48 0,-1 2-560 0,0-1 0 0,0 0 0 0,2 1 0 15,1 6 2096-15,2 5 304 0,0 1 64 0,0 0 16 0,0 2-1040 0,-1 1-208 16,1-2-32-16,-1 2-16 16,-1-1-96-16,0 2-32 0,-2 1 0 0,-1 2 0 0,1-1-352 0,-4-2-64 15,1 1 0-15,0-5-16 0,0 0-240 0,-2-1-64 16,2-2 0-16,0 0 0 0,0-1-320 0,1-5-320 16,0 0 64-16,0-3 16 15,1 0-1488-15,0-1-320 0,2-3-48 16,-1-3-13040-16</inkml:trace>
  <inkml:trace contextRef="#ctx0" brushRef="#br2" timeOffset="67796.28">14255 13261 41471 0,'4'-6'1840'0,"-3"0"368"0,-1 0-1760 0,0 2-448 0,1 4 0 0,-1 0 0 15,1 0 176-15,-1 0-48 0,3-3-128 0,-1 2 192 32,1 1-1152-32,1 0-256 0,-2 4-32 0,0 0-16 15,2 0-2432-15,-1 3-480 0,0-1-112 0,-1 1 0 0</inkml:trace>
  <inkml:trace contextRef="#ctx0" brushRef="#br2" timeOffset="68252.23">14609 13511 911 0,'5'5'0'0,"-3"-4"0"0,-1 2 0 0,-1-2 0 0,0 1 5328 0,0-2 992 16,-1 3 192-16,0 0 32 0,0 4-3952 0,-3-1-800 16,0 4-144-16,-2 0-48 0,0-1-1248 0,0 3-352 15,-1-3 128-15,0 4-128 0,1-1 0 0,-3 2 0 16,0 1 0-16,1 1 0 0,0-3-192 0,2 2 192 15,1 1-192-15,0-3 192 0,2-1 320 0,0-1 160 16,2 1 32-16,1 0 16 0,1-2 368 0,2-1 80 16,0-1 16-16,4 0 0 0,-1 1-416 0,2-3-96 15,1-2-16-15,1 0 0 0,1-1-464 0,0 0-240 16,2-3 32-16,-1 0 0 16,0 0-464-16,2-4-96 0,1 1 0 0,0-2-16 0,-2-2 384 0,1 1 80 0,-1-1 0 15,1-2 16-15,-2 2 304 0,1-4 128 0,-2 1-128 0,-1 0 192 16,0-4 160-16,-2 2 32 0,1-1 0 0,-3-1 0 15,0 0-48-15,-1 2 0 0,-1-4 0 0,-2-1 0 16,0-1-144-16,-2-1-48 0,-2 0 0 0,0-2 0 16,-1 3-144-16,-1 3 0 15,-1-1 0-15,-3 2-176 0,-2 1 304 0,0 2 48 0,-1 0 16 0,-1 3 0 16,1 2 320-16,-2 0 64 0,3 0 0 0,-1 2 16 0,1 2-16 16,2 1-16-16,-1 1 0 0,0 0 0 15,1 1-560-15,-1 1 0 0,1-1 0 0,-1 2 0 16,1-1 0-16,0 2-256 0,2 0 32 0,-1-2 0 15,2 2-1552-15,1 0-304 16</inkml:trace>
  <inkml:trace contextRef="#ctx0" brushRef="#br2" timeOffset="68769.86">14996 13516 39615 0,'2'5'3520'0,"-1"0"-2816"0,-1-4-560 0,2 1-144 31,-2 1 384-31,1 1 32 0,3 3 16 0,0 5 0 16,4 4-2672-16,-1 2-544 0,2-1-96 0,0 0-32 15,-2-1 464-15,-1-2 80 0,0-2 32 0,-1 3 0 0,-1-5 1856 0,0 3 480 0,-3-4 0 0,2 1-128 16,-2-1 1984-16,-1-2 416 0,1 0 80 0,-1-1 16 15,0 0-160-15,0-4-32 0,0 2 0 0,-1-1 0 16,1-2-1344-16,0-1-288 0,0 2-48 0,0-4-16 16,0 1-480-16,0-2 0 0,-1-1 0 0,-1-1 0 15,0 2-368-15,1-3 48 0,-1-2 0 0,-1 0 0 0,0-2 320 16,1 0 0-16,-2-3 160 0,1 1-160 0,0-3 368 0,0 2-48 16,0-4 0-16,0-1 0 15,1-1-192-15,-1 0-128 0,2-4 160 0,1 1-160 0,1 4 128 0,0 1-128 16,2 0 0-16,2 4 0 0,0 0 144 0,1 3-144 15,0 2 128-15,2 0-128 0,0 3 192 0,1 0-64 16,0 3 0-16,0 2 0 0,3 0-128 0,0 2 0 16,0 0 0-16,2 1 128 15,-1 3-128-15,2 1 128 0,-1 1-128 0,0-2 128 0,-1 2-128 0,1 1 160 16,3 0-160-16,0 4 160 0,4-1 48 0,2 2 16 16,1 3 0-16,2-1 0 0,-1 0 96 0,-1-2 32 15,-1 1 0-15,1 1 0 0,0 0-160 0,1 0-48 16,0 2 0-16,-2-3 0 0,-2-1-144 0,-3 1-144 0,-2-2 144 0,-3 0-208 31,-2-1-336-31,-2 0-64 0,0-2-16 0,-4-2-12144 0,0 0-2432 0</inkml:trace>
  <inkml:trace contextRef="#ctx0" brushRef="#br2" timeOffset="72821.95">18192 13229 20271 0,'-1'0'1792'0,"0"0"-1424"0,1-3-368 0,0 2 0 0,0 1 1152 0,-2-2 176 15,1-2 16-15,0 2 16 0,-2-5-1360 0,1 1-256 16,0 0-64-16,-2 0-16 0,0 0 336 0,-1-1-176 16,0 3 176-16,-2-3-128 0,-1 2 128 0,-2 2 176 15,-1-1-48-15,-2 2 0 0,-1-2 400 0,-1 4 80 16,-1-3 16-16,0 6 0 0,1 1 80 0,-1-1 0 16,-1 3 16-16,0 3 0 0,-1 1-160 0,0-1-48 15,-1 3 0-15,2-2 0 0,1 0-64 0,-1 2 0 16,-1 0-16-16,1 5 0 0,1-4-208 0,1 2-32 0,3 1-16 15,1 3 0-15,2-1 144 0,0-1 48 0,3 2 0 0,1 1 0 16,0 1-48-16,1-1-16 0,2 2 0 0,1-4 0 16,1-1-432-16,1-3-96 0,1-1-16 0,1-1 0 15,2-2-32-15,0 0-16 0,1-4 0 0,0-2 0 16,3-2 432-16,-2-1 96 0,3-1 16 0,-1-1 0 16,2-5 0-16,1 0 0 0,2-3 0 0,1-1 0 15,1 0-256-15,0-4 0 0,0 2 0 0,0-2 0 16,1-2 0-16,1-1-128 0,-2 1 128 0,0 2-160 15,-1 0 160-15,-1-1 0 0,3-1 0 0,-1 0-128 16,-2 0 128-16,1 1-160 0,-1-1 160 0,-2 0-160 0,-2 0 432 16,0 0 96-16,0 0 16 0,-3 1 0 0,0 1 128 0,-1 2 48 15,-3 2 0-15,1 4 0 0,0 0-80 0,-2 3-16 16,1 3 0-16,-2 3 0 0,1-2-112 0,1 4-32 16,1 1 0-16,-1 1 0 0,1 0-192 0,0 1-128 15,1 2 160-15,0 0-160 0,0 0 192 0,1 2-64 16,0 1-128-16,0 0 192 0,0 2 0 0,1-3 0 15,0 2 0-15,-1 1 0 0,2 1-192 0,-1 0 0 16,0 3 0-16,0-3 0 0,-1 2 0 0,0-2 0 16,0 4 0-16,-1 1 0 0,0-2-192 0,1 0-48 15,0 0 0-15,1-3 0 16,-1 0-208-16,1-1-64 0,-1-5 0 0,-1-3 0 16,3-1-544-16,-2-1-112 0,1-1-32 0,0-3-9792 15,0-1-1952-15</inkml:trace>
  <inkml:trace contextRef="#ctx0" brushRef="#br2" timeOffset="73230.06">19181 12980 31327 0,'2'3'2784'0,"-4"-1"-2224"0,0-2-560 0,-1 0 0 0,2 2 2128 0,0 0 320 16,-2 1 64-16,0 0 16 15,-2 3-2656-15,-3 2-544 0,0 4-96 0,-2 3-32 16,-1 1-416-16,0 3-64 0,-1-1-32 0,-1 4 0 0,-3 4 1120 0,0-1 192 16,-3 5 0-16,1-2 144 0,-2 3 816 0,0-6 144 15,2 1 48-15,-1-1 0 0,0-3-208 0,2 0-48 16,2-3 0-16,0 0 0 0,3 0-704 0,-2-3-192 0,2 3 0 0,1-3 0 16,0 0-224-16,1-4-80 0,0 1-16 15,3-4 0 1,-1 1-1344-16,1-1-288 0,1-3-48 0,-1-2-8448 0,2-2-1696 0</inkml:trace>
  <inkml:trace contextRef="#ctx0" brushRef="#br2" timeOffset="73528.38">18666 13032 16575 0,'2'4'1472'0,"-2"-4"-1168"0,1 0-304 0,1 0 0 0,-1 0 5408 0,0 0 1024 15,2 1 208-15,2-1 32 0,3 2-5472 0,6-1-1200 16,3 1 0-16,3 2-192 16,2-2-1024-16,2 5-192 0,0 2-64 0,0 1 0 15,-2 5 640-15,-1-1 112 0,-1 4 16 0,-3 2 16 0,-1 5 416 0,0-3 80 16,1 3 0-16,-4 1 16 0,2-1 624 0,-1-1 112 15,-2-1 16-15,2-1 16 0,-1 0-112 0,1 0-32 0,2-3 0 16,1 1 0 0,2-2-848-16,-1-2-176 0,3 0-48 0,-1-1 0 15,0-1-2112-15,0-2-416 0</inkml:trace>
  <inkml:trace contextRef="#ctx0" brushRef="#br2" timeOffset="73874.57">19505 13680 11967 0,'11'8'1072'0,"-3"-5"-864"0,-2 2-208 0,-2-1 0 0,-2-1 3968 0,1 0 768 16,-1 1 128-16,3 5 48 15,1 3-5344-15,3 4-1056 0,-2 3-224 0,0 0-32 0,-4 1 1600 0,-1-1 320 16,-4-1 64-16,0-2 16 0,-3-1 1392 0,-3-1 272 0,0 1 64 0,-1 1 16 16,-2-4-144-16,0 2-16 0,0-2-16 15,0 0 0-15,-3 1-1248 0,2-3-240 0,-1 0-48 0,1-2-16 31,2-2-720-31,1-2-128 0,2-3-48 0,2-1-10560 0,0-1-2112 0</inkml:trace>
  <inkml:trace contextRef="#ctx0" brushRef="#br2" timeOffset="74627.87">20743 12928 39615 0,'1'0'1760'0,"-2"-2"352"0,0 1-1680 0,-2 1-432 0,2-3 0 0,0 3 0 0,-2 0 0 0,0-2 0 0,-3 1 0 0,-4 1 0 31,0 0-2544-31,-3-3-480 0,2 6-112 0,-2-2 0 16,0 1 2048-16,-1 2 400 0,-1 2 96 0,-3 0 16 0,0 3 1920 0,1 1 400 0,-1 2 80 0,1 2 16 15,1 1-272-15,1 1-48 0,0 2-16 0,2 2 0 16,-1 2-784-16,2 3-144 0,2 0-48 0,0-3 0 16,4 0-528-16,2-2 0 0,0-5 0 0,4 1 0 15,1-4-416-15,3-2-192 0,1 0-32 0,1 3-16 16,2-6 80-16,0-1 0 0,2-1 16 0,0-1 0 0,1 0 560 16,2-2 0-16,-2-1 0 0,1-1 0 15,-1-1-336-15,2-1-176 0,0-2-16 16,0-2-16-16,1-1 32 0,-1 1 0 15,0-4 0-15,0 0 0 0,0-2 224 0,0 0 48 16,-1-3 16-16,0 1 0 0,0-1-144 0,-3-1-16 0,3 0-16 0,-4 0 0 0,0 0 128 0,-2 0 16 16,-1 0 16-16,-3 0 0 0,1 1 672 0,-2-1 128 15,0 0 16-15,-1 1 16 0,1 2 320 0,1 0 64 16,0 3 16-16,-1-1 0 0,3 4-112 0,-3 1-32 16,2-1 0-16,-1 4 0 0,0 0-368 0,0 1-80 15,-1 0-16-15,0 2 0 0,1 0-64 0,-2 4-32 16,1-1 0-16,0 0 0 0,0 4-96 0,2 1-32 15,-2 0 0-15,2 0 0 0,0 2 80 0,0 0 16 16,-1 2 0-16,3 1 0 0,-1-3-80 0,1 2-16 16,1 4 0-16,0 3 0 0,3-1-160 0,0 2 128 0,-1-1-128 15,1 0 128-15,-1 2-128 0,0-1 0 0,1 0 0 16,-2 1 128-16,2-3-128 0,-3 2 0 0,1-4 0 0,1-1 0 16,-2-5 0-16,0 2 0 0,1-2 0 0,0-1 0 15,-2-2 0-15,0 2-256 0,-1-5 48 0,0-1 0 31,-1 2-816-31,-1-5-144 0,1 2-48 0,-1-4-10448 0,1 2-2096 0</inkml:trace>
  <inkml:trace contextRef="#ctx0" brushRef="#br2" timeOffset="74926.03">21042 12953 6447 0,'8'4'576'0,"-4"-4"-576"0,-1 1 0 0,0 2 0 0,-2-3 7760 0,0 2 1456 16,3-1 272-16,2 4 64 15,4-1-9712-15,4 5-1952 0,4 4-384 0,2 0-64 16,0 3-704-16,1 2-144 0,-2 1-32 0,-1 3 0 0,-3 4 3904 0,-1-1 784 0,-1 1 160 0,-3 2 16 31,-2-2 1008-31,1-1 208 0,-3-3 48 0,0-1 0 0,1-5-1088 0,0-2-192 0,0-2-64 0,1-2 0 31,2-1-2000-31,-2-2-416 0,4-2-80 0,0 1-14960 0</inkml:trace>
  <inkml:trace contextRef="#ctx0" brushRef="#br2" timeOffset="75255.78">21810 12853 35935 0,'-1'2'3200'0,"-1"0"-2560"0,-1-2-512 0,1 2-128 0,0-2 512 0,0 3 96 16,-3 3 16-16,-2 1 0 15,-3 2-4976-15,-1 5-1008 0,-3 2-192 0,0 2-32 16,-1 3 2960-16,1-1 576 0,-2 5 128 0,0 1 32 0,-2 5 5120 0,-2 1 1024 16,-1 5 208-16,-1 1 32 0,0 3-944 0,-3-3-192 15,0 3-32-15,-1 1-16 16,0-1-2096-16,-1 0-432 0,1-3-80 0,0 3 0 0,2 0-448 0,-1-3-64 16,0 3-32-16,3 0 0 0,0-3-160 0,2-2 192 0,0 3-192 0,2-5 192 15,0-1-400-15,2-1-80 0,1-1-16 0,-2-2 0 31,2-1-784-31,0 2-144 0,0-2-48 0,2 3-15968 0</inkml:trace>
  <inkml:trace contextRef="#ctx0" brushRef="#br2" timeOffset="78679.75">24402 12792 15663 0,'0'-2'1392'0,"0"2"-1120"0,1-3-272 0,1 2 0 0,0 1-976 0,-1 0-256 0,1-2-48 0,0-2-16 32,3 0 288-32,1-2 64 0,0 1 16 0,2 2 0 0,-1-1 1344 15,1 0 272-15,-1 2 48 0,0-2 16 0,1 1 560 0,-1 1 112 0,1 1 32 0,-3 1 0 0,1 0-64 0,-2 0-16 16,-1-3 0-16,0 3 0 0,-1 0 32 0,-1 0 0 16,1 0 0-16,-2 3 0 0,0-3-224 0,0 0-32 15,-2 0-16-15,0 1 0 0,-1-1-368 0,3 0-64 16,0 0 0-16,0 0-16 0,0 0-96 0,-22 6-16 15,16-6 0-15,0-1 0 16,-3 1-272-16,1 0-64 0,-4 1-16 0,0 2 0 0,1-3-96 0,-3 2 0 16,-1-1-128-16,-1 2 192 0,-1-2 64 0,0 2 16 15,-2 0 0-15,-1 2 0 0,2-4 288 0,-3 2 48 16,-1 3 16-16,-1-3 0 0,1 0-160 0,-3 3-16 16,1-2-16-16,-2 2 0 0,1-2-176 0,-2 1-48 0,0-1 0 15,-1 2 0 1,1-2-48-16,0-2-16 0,1 2 0 0,0-2 0 0,0 2-16 0,0 0 0 0,1 2 0 15,-1-2 0-15,2 0-128 0,-2-2 160 0,1 0-160 16,0 1 160-16,3-2-16 0,-3 1 0 0,2 1 0 0,-2-3 0 16,0 4-16-16,0-4 0 0,2 3 0 0,-1-3 0 15,1 4 0-15,1-2 0 0,1 2 0 0,1-1 0 16,0 0 0-16,3 0-128 0,0 1 192 0,2-2-64 16,0 2 0-16,2-2-128 15,1-1 192-15,1 2-64 0,1-3-128 0,1 0 0 0,1 2 144 0,0-2-144 16,2 0 128-16,-1 2-128 0,1 0 160 0,1-2-160 0,1 0 128 15,-1 3-128-15,1-3 0 0,-1 0 0 0,2 0 0 0,-1 0 0 16,1 0 0-16,0 0 0 0,0 0 0 0,1 1 0 16,1-1 0-16,-3 2 0 0,1-2 0 0,1 0 0 15,-1 0 0-15,1 0 0 0,1 0 0 16,-1 0 0-16,1 0 0 0,0 0 0 0,1 0 0 0,-1 0 0 16,1 0 0-16,0 0 0 0,0 0 0 0,0 0-128 15,0 0 128-15,-1 0 0 0,1 0 0 0,0-2 0 16,-2 2-128-16,2-1 128 0,0 1 0 0,0 0 0 15,0 0 0-15,0 0 0 0,0 0 0 0,0 0 0 16,0 0 0-16,0 0 0 0,0 0 0 0,0 0 0 16,0 0 0-16,0 0 0 15,0 0 0-15,-6-23 0 0,7 21 0 0,-1-2 0 0,0 2 0 0,2-2 0 0,0-1 0 16,1 1 0-16,-1-3 0 0,2 2 0 0,1-1 0 0,-2-2 0 16,2 2 0-16,0-4 0 0,1 4 0 0,1-3 0 15,0-1 0-15,0 1 0 0,2 0 0 0,0 2 0 16,-2-2 0-16,2 0 0 0,1-1 0 0,-2 3 0 15,2-4 0-15,-1 1 0 16,0 0 0-16,-1 1 0 16,1 2 0-16,-2 1 0 0,0 0 0 0,-3-1 0 15,1 4 0-15,-1-1 128 0,0 3-128 0,-2-1 0 16,0 2 0-16,-1-2 0 0,-1 4 0 0,1-2 0 16,-1 3-192-16,-1 1 64 0,1-1 128 0,-1 1-208 0,1-4 64 15,0 0 16-15,0 0 0 0,-12 25 0 0,7-17-16 16,1-1 0-16,-3 3 0 0,1-1 0 0,-1 0 144 0,-1 1-192 15,0 0 192-15,-2-1-192 0,-1 0 192 0,-2 4 0 16,0 0 0-16,-2 2-128 0,0 1 128 0,0-3-160 16,-1 3 160-16,1-3-160 0,2 0 160 0,-1-1-192 15,0 0 192-15,1 2-192 0,0 1 192 0,0-3 0 16,2 1 0-16,-2 0 0 0,3-3 0 0,1 0 0 16,2 1 0-16,1-3 0 0,2 0 0 0,2-2 0 15,1 4 0-15,1-4 0 0,1-3 0 0,1 1 176 16,2-1-176-16,1 0 192 0,1 1-32 0,3-2 0 15,1-1 0-15,3 2 0 0,1-1-160 0,2-1 0 16,3 2 0-16,-1-2 128 0,2 0-128 0,1 3 0 0,1-4 144 16,1 4-144-16,-1-2 0 0,0 2-160 0,0 0 16 15,-1 1 0 1,-1-2-368-16,-3 1-64 0,1 2 0 0,-3-2-16 16,-2 1-1136-16,0 1-208 0</inkml:trace>
  <inkml:trace contextRef="#ctx0" brushRef="#br2" timeOffset="90805.78">25698 11844 5983 0,'0'0'528'0,"0"0"-528"0,0 0 0 0,0 0 0 0,0 0 320 0,0-3-32 16,1 3-16-16,0-2 0 16,1 1-656-16,-1 1-144 0,0-4-32 0,-1 4 0 0,0 0 560 0,0 0 0 15,0 0 192-15,0 0-48 0,0 0 496 0,0 0 80 16,10-17 32-16,-10 16 0 0,0-2-240 0,1-1-32 16,-1 2-16-16,2-1 0 0,-2 2 688 0,0-3 144 15,0 4 32-15,0-2 0 0,0-1-384 0,0 2-80 16,0-1-16-16,-2-2 0 0,2 2-384 0,-1-2-80 15,1-1 0-15,-1 1-16 0,0 1 80 0,-2-1 32 16,2 1 0-16,0-3 0 0,-1 2 64 0,1-2 16 16,0 0 0-16,-2 0 0 0,2 0 64 0,-1 2 16 15,1-2 0-15,-2 0 0 0,1 2-240 0,-1-2-32 0,1 0-16 0,-2 2 0 16,1-1-352-16,0 1 0 16,-1 0 0-16,2 0 0 0,-2 2 0 0,0-3 0 0,0 4 0 0,1-3 0 15,-1 2 160-15,2-2-32 0,-2 4-128 0,1-2 192 16,1 2 160-16,-2 0 32 0,2 0 0 0,-1 0 0 15,1 2-192-15,-1-2-16 0,1 4-16 0,-1-2 0 16,0 2-160-16,-1 0 192 0,0 0-192 0,1 0 192 16,-1 3-64-16,0 0 0 0,0 2 0 0,1 1 0 15,-1 2 0-15,1 0-128 0,0 2 192 0,0 1-64 16,1 1-128-16,-1-3 160 0,1 6-160 0,1-3 160 16,-1 3-160-16,1-1 0 0,1 4 0 0,-1-2 128 0,2 5 0 15,0 1 0-15,2 1 0 0,-1 2 0 0,1-3-128 0,1 2 0 16,-1 0 0-16,1 1 0 0,1-4 144 0,0-3 112 15,0-2 0-15,1-2 16 0,0 1-272 0,-1-1 0 16,1-4 0-16,0 1 0 0,1-5 0 0,-2-3-224 16,1 2 16-16,0-3 0 15,-1 0-560-15,1-5-128 0,-1 2 0 0,-1-6-16 16,1 2-432-16,0-4-64 0,-2 0-32 0,1-3-9376 0</inkml:trace>
  <inkml:trace contextRef="#ctx0" brushRef="#br2" timeOffset="91511.96">25827 11224 18431 0,'-2'-6'1632'0,"1"3"-1312"0,0 0-320 0,0 3 0 0,2 0 1792 0,-1 0 272 0,1 0 64 0,0 0 16 16,2 0-2368-16,-1 0-480 16,2 3-80-16,-4-3-32 0,0 0 528 0,11 19 96 0,-7-9 32 0,-2 5 0 15,1-1 352-15,-2 4 64 0,2 1 0 0,-1 3 16 16,0 0 704-16,1 1 144 0,2 1 32 0,-1 5 0 15,-1-1-272-15,2 1-48 0,-1 3-16 0,1-1 0 0,0 2-240 0,-1 4-32 16,2-2-16-16,-1 3 0 0,-2 0-368 0,1 0-160 16,0 0 128-16,-2-1-128 0,1-1 144 0,-2-3-144 15,0 1 160-15,0-3-160 0,1-1 448 0,-2-1 0 16,2-3 0-16,1-1 0 0,-1-1-48 0,1-4-16 16,-1-1 0-16,1-3 0 0,-2-4 64 0,0 0 0 15,-1-4 0-15,0-2 0 0,0 0-64 0,0-3-16 16,0-2 0-16,0-1 0 0,1-1-80 0,-2-2-16 0,0-3 0 15,0-1 0-15,-1-2-112 0,1-1-32 0,0-2 0 0,-2-4 0 16,2-3-128-16,-1-1 0 0,0-1 0 0,0-3 0 16,1-2 0-16,-1 0 0 0,1-2 0 0,0 2 0 15,0-2 0-15,1 3 0 0,0 2 0 0,1 2 0 16,1 1 0-16,0 4 0 0,1 1 0 0,0 1 0 16,1 3 0-16,-1 0-176 0,4-1 48 0,-3 1 0 15,3 1 128-15,0 0 0 0,0 1 0 0,1 4 0 16,-1-1 0-16,1 1 0 0,-1 1 0 0,-1 4 0 15,2-2 0-15,-1 2 176 0,1 0-48 0,-2 2 0 16,-1 1-128-16,1-2 0 0,1 4 0 0,1 5 128 16,0-3-128-16,0 5 0 0,-1-1 0 0,1 4 0 0,-1-2 0 15,-1 2 0-15,2 1 0 0,-2 0 0 0,-1 3-176 0,1-3-16 16,-1 0 0-16,-1 2 0 0,1-3-128 0,-2 1-16 16,1-2-16-16,0 1 0 15,-2-3-480-15,1-1-80 0,-1 0-32 0,-1-1 0 16,1 0-80-16,-1-4 0 0,0 0-16 0,0-3 0 15,1 1-240-15,-2-3-64 0,0-1 0 0,1-1 0 16,0-2-448-16,0 2-112 0,1-5-16 0,-1 1-7984 0</inkml:trace>
  <inkml:trace contextRef="#ctx0" brushRef="#br2" timeOffset="92154.45">26428 11668 17503 0,'2'-3'768'0,"-2"-1"176"0,1 0-752 0,-1 2-192 16,0 2 0-16,2-3 0 0,-1 2 384 0,-1-1 64 0,1-2 0 0,1-2 0 16,0-3-320-16,-1 2-128 0,1 0 128 0,-2 1-128 15,2 3 592-15,-4-2 48 0,2 1 0 0,-1 4 0 16,-1-3 336-16,-1 3 80 0,1 3 16 0,-2-1 0 15,0 2 96-15,-1 0 32 0,-1 2 0 0,-1 3 0 16,1-2-208-16,-3 3-32 0,2 2-16 0,-2 3 0 16,1-1-496-16,0 2-112 0,-1 2-16 0,0 1 0 0,2-1-320 15,-2 2 0-15,2 1 0 0,0-1 0 0,0-1 192 0,1-1-16 16,2-1-16-16,1 1 0 16,0-2 288-16,2 0 64 0,0-2 16 0,1 0 0 0,1-1-352 0,0-3-176 15,2 0 160-15,-2-2-160 0,1-2 0 0,1 1 0 16,1-4 0-16,-2 1 0 0,2-2 0 0,0-2 0 15,1 2 0-15,-2-4 0 0,2 0 0 0,-1-2 0 16,2 1 0-16,-1-4 0 0,0 1 0 0,1-2 0 16,0-2 0-16,1 0 144 0,-3 1-144 0,1-5-144 15,2 2 144-15,-1 0-208 0,-1-1 16 0,0-3 16 16,0 1 0-16,-2-1 0 0,2 0 176 0,-1 0 0 16,-2 0-144-16,2 0 144 0,-1 0 0 0,-2 1 0 0,0-1 0 15,0 1 0-15,1 4 160 0,-2-1 96 0,1 3 32 0,-1 2 0 16,1 0 32-16,-1 3 0 0,1 0 0 0,-1 1 0 15,2 2-320-15,-1 1 160 0,0 1-160 0,0 2 128 16,0 1-128-16,1 2 0 0,1 2-160 0,0 2 160 16,-1 0 0-16,2 5 0 0,0-1 0 0,-1 2 0 15,2 1 0-15,0-1 0 0,0 1 0 0,0 1 0 16,1-2 0-16,-1 0-144 0,2 0 144 0,-2-1-128 16,-1 1-160-16,1-4-32 0,-1-1 0 0,-1 2 0 31,0-1-208-31,0-3-48 0,-2 1-16 0,1-3 0 15,0 2-400-15,-1-3-80 0,-1 0-16 0,0-2 0 0,0-2-336 0,-1 2-80 16,-1-4-16-16,2-3 0 0,-1 2-832 0,0-2-160 0</inkml:trace>
  <inkml:trace contextRef="#ctx0" brushRef="#br2" timeOffset="92672.33">26530 11708 10127 0,'1'0'896'0,"1"0"-704"0,-1 0-192 0,-1 0 0 0,1 0 528 0,2 0 80 16,-1 1 16-16,2 2 0 0,2 0-624 0,1 2 0 0,1 3 0 0,-1 0 0 15,1 2 272-15,-2 3-16 16,-1-1 0-16,0-1 0 0,0 1 320 0,-2 1 64 16,1-1 16-16,0-2 0 0,-2 2 672 0,2-3 128 0,-2 1 16 0,1-3 16 15,-2 2 384-15,2-3 80 0,-2 0 16 0,1-3 0 16,0 2-672-16,-1-3-128 0,-1 1-16 0,0-2-16 15,1 2-464-15,-1-3-96 0,0 0 0 0,0 0-16 16,0-3-176-16,0 2-16 0,0-2-16 0,-1-3 0 16,1 6 80-16,0 0 16 0,0 0 0 0,-5-28 0 15,4 18-192-15,-1-3-16 0,1 0-16 0,0-2 0 16,1-1-80-16,0-4-16 0,1-1 0 0,0 1 0 16,1-2-128-16,0 0 0 0,1 1 0 0,0-1 0 15,1 3-304-15,0 3-144 16,-1 2-16-16,2 2-16 0,2 0 224 0,-1 2 32 0,0 1 16 0,0 2 0 0,0 0 208 0,2 1 0 15,-2 1 0-15,0 2 0 0,2 0 0 0,-2 2 0 16,0 1 0-16,1 0 0 0,1 0 0 0,0 2 0 16,1 2 176-16,0 2-48 0,1 0 224 0,1 4 48 15,0 3 16-15,0-1 0 0,0 4-256 0,0 0-160 16,0 0 192-16,-1 4-192 0,0 1 160 0,-1-1-160 16,-1 2 128-16,0 0-128 0,-1 3 128 0,-1-4-128 15,1 1 128-15,-4 1-128 0,2-4 0 0,-1 1 0 16,-2 1 128-16,1-2-128 0,-1 1 0 0,0-2-144 15,0 1 144-15,-1-3-208 16,2-3-880-16,-2 2-192 0,0-2-16 0,1-4-16 16,-2 1-160-16,1-3-16 0,-1-4-16 0,1 0-7520 15,-1-3-1488-15</inkml:trace>
  <inkml:trace contextRef="#ctx0" brushRef="#br2" timeOffset="93394.64">27203 11594 20271 0,'4'-2'896'0,"-3"-2"192"0,-1 2-880 0,1-1-208 0,-1 2 0 0,0 1 0 0,1-4 832 0,-1 2 112 16,2-2 16-16,-2-5 16 0,0 3-272 0,0-1-64 15,-2-2-16-15,1 3 0 0,0 2-128 0,-2-1-32 16,1 1 0-16,-2 3 0 0,-1 1 192 0,0 0 48 16,-1 4 0-16,0-2 0 0,-1 3-64 0,-3 2 0 15,1 1 0-15,-2 2 0 0,1 0-304 0,-2 5-64 16,0-2-16-16,0 2 0 0,2 1-256 0,-1 0 0 16,1-1 0-16,2 1 0 0,-2 0 256 0,2-2-64 15,1 1-16 1,-1-3 0-16,3 1 96 0,0-4 32 0,3 1 0 0,-2-1 0 0,3 1-16 0,1-4 0 0,1 0 0 15,1-2 0-15,1-2-288 0,1 2 0 0,0-4 0 16,2 0 0 0,-1 0 0-16,2-2-272 0,1 0 16 0,-1 0 16 0,2-1 32 0,-1 0 0 0,1 0 0 0,0 0 0 15,1-1 64-15,-1-2 16 0,3-3 0 0,-1 2 0 16,-1-2 128-16,-1 2 0 0,3-5-144 0,-4 1 144 16,1 0 0-16,0 1-176 0,-3-2 176 0,0 0-128 15,0-2 128-15,0 2 0 0,-1-2 0 0,-1 2 0 16,0-1 0-16,-2 3 0 0,1-2 0 15,-3 2 0-15,1 4 0 0,-1-3 128 0,-1 3-128 0,1 0 128 16,-2 2 128-16,1-2 16 0,1 2 16 0,-1 2 0 16,1-2-160-16,0 4-128 0,-1 0 192 0,1 0-192 0,0 1 176 0,-2 4-176 15,2-1 160-15,0 2-160 0,0 0 128 0,0 4-128 16,2-1 0-16,-2 5 144 0,1-2-144 0,0 4 0 16,0 0 0-16,2 3 0 0,-2-1 0 0,2 1 0 15,-1 3 0-15,2-2 0 0,-2 4 0 0,3-1 0 16,-1 1 0-16,1-1 0 0,-1 0 0 0,-1 2 0 15,1 0 0-15,-2 1 0 0,1-2 0 0,-1 1 0 16,1 1 0-16,-2-4 0 0,0 3 0 0,1-3 0 16,-2-2 0-16,0 1 0 0,0-1 0 0,-2-4 256 15,1 3-32-15,-1-6-16 0,-1 2 272 0,-2 1 48 16,0-1 16-16,-2-2 0 16,-1 4-112-16,0-3-32 0,-1-1 0 0,-1-3 0 0,-1 0-192 0,-1-4-32 0,-1 0-16 15,0 0 0-15,2-2-160 0,-4-2 128 0,-3 2-128 0,-3-4 128 31,0 0-496-31,-2 0-96 0,-2 0-32 0,-1-2 0 16,1 0-1488-16,0 0-288 0,0-2-64 0,1-1-7824 0,3 0-1552 0</inkml:trace>
  <inkml:trace contextRef="#ctx0" brushRef="#br2" timeOffset="93928.52">27454 11677 10127 0,'5'-6'448'0,"-1"2"96"0,1-2-544 0,-2 2 0 16,0 4 0-16,-2-2 0 15,1 2 592-15,3-4 16 0,2-2 0 0,1 0 0 0,2-1 1024 0,-1-1 208 16,-1 0 32-16,-1 2 16 0,-1 0 160 0,0 0 48 16,-1 0 0-16,1-3 0 0,0 2-336 0,0-2-64 15,1 2-16-15,0-3 0 0,-1 1-1040 0,0-1-224 0,2 0-32 0,-1-1-16 16,1 4-368-16,-1-3 0 0,1-1 0 0,0-1 0 16,0 4 0-16,0-2 0 0,0 0 0 15,-1 1 0-15,2 1 0 0,-3 0 0 0,3 0 0 0,-4 1 0 16,-1 1 0-16,0 0 0 0,0 1 0 0,-2 0 0 15,0 4 0-15,-2-1 0 0,0-2 0 0,-3 4 0 16,-1-3 128-16,-2 3 0 0,0 3 0 0,-3-2 0 16,-1 4-128-16,-1-1 0 0,-2 2 0 0,-2 0 128 15,0 4-128-15,-1-1 0 0,0 1 0 0,1 2 0 16,0 1 432-16,0 2 112 16,-1 1 32-16,2 4 0 0,-1 2-256 0,0 3-32 0,2 0-16 0,1-3 0 0,2 2 96 0,3-2 16 31,1-1 0-31,2 1 0 0,0-3-384 0,3-1 144 15,2-2-144-15,2 0 0 0,-1-3 176 0,3-2-176 16,1 0 160-16,0-1-160 0,2-4 0 0,1 0 0 16,0-2 0-16,1-1-160 0,3-3-224 0,-2 1-32 0,2-1-16 0,0-1 0 31,2 1-816-31,-2 0-160 0,2-3-48 0,0 3-8784 16,1 0-1776-16</inkml:trace>
  <inkml:trace contextRef="#ctx0" brushRef="#br2" timeOffset="98742.93">28348 11322 11967 0,'4'-5'1072'0,"-1"4"-864"0,0-2-208 0,-1 3 0 15,0 0 384-15,1 0 16 0,2 0 16 0,3-3 0 0,3 0 16 0,0 0 0 16,1-1 0-16,-2 4 0 0,-1 0 704 0,-1 0 144 16,-1 0 16-16,-2 1 16 0,-2 3 688 0,0 1 144 15,-2-2 32-15,0 4 0 0,0-1-448 0,1 1-64 16,-1 2-32-16,0 0 0 0,0 0-880 0,2 1-176 15,-1-1-48-15,2 1 0 0,1 2-336 0,0-2-64 16,1 0 0-16,2 2-128 0,-2 1 0 0,1-1 0 16,-1 0 0-16,1 2 0 0,-1 0 0 0,0 1 0 15,0-2 0-15,0 2 0 0,0-1 320 0,-1 0-32 16,0-1-16-16,0-1 0 0,-1-2-272 0,-2 0 0 16,2-1 0-16,0-3 0 0,-2 0 0 0,1-1 128 15,-1 0-128-15,0-4 0 0,0 2 528 0,-1-3 0 16,2 0 0-16,-1-3 0 0,2 2 0 0,-2-2 0 0,2-3 0 15,1 0 0-15,-1 0-304 0,-1-2-64 16,2-1-16-16,0 0 0 0,-1-1-144 0,1-2 0 0,-1-1 144 0,-1 0-144 16,2-2 0-16,-2-1 128 0,1 1-128 0,-1-1 0 15,1 0 144-15,0 0-144 0,-1 0 192 0,1-3-192 16,1 3 176-16,-1 1-176 0,1-1 160 0,-2-1-160 16,2 2 0-16,0-1 128 0,0 0-128 0,0 0 0 15,0 1 0-15,0-1-288 0,-1 1 64 0,1 1 16 16,-2 2-400-1,1 0-80-15,1 2-16 0,-2 0-11152 0,0 1-2240 0</inkml:trace>
  <inkml:trace contextRef="#ctx0" brushRef="#br2" timeOffset="99229.62">28859 11322 23951 0,'0'1'1056'0,"0"2"224"0,1-3-1024 0,0 2-256 0,2-2 0 0,-2 0 0 15,1 0-672-15,2 0-192 0,2 2-32 0,2 0-16 0,1-2 576 0,3 0 112 16,0 0 32-16,0 0 0 0,-1 0 448 0,1 0 112 16,-2-2 16-16,-1 0 0 0,0 2 1104 0,0-2 240 15,-2-1 32-15,2 2 16 0,-2-1 272 0,1-1 48 0,0-1 16 16,0 1 0-16,-1-2-1008 0,1 0-192 0,-1 0-32 0,0-1-16 15,2-2-560-15,-2 2-112 0,0-3-32 0,0 2 0 16,-1-2-160-16,2-1 0 0,-2-2 0 0,0 2 0 16,1-2 0-16,0 2 0 0,-1-2 0 0,0 2 0 15,-1-3-256-15,-1 5-96 0,-1 0-16 0,-1 2 0 16,-1 0-16-16,-2 2-16 0,-2 2 0 0,1-2 0 16,-3 5 400-16,-3 2 0 0,1 3 0 0,-2 0 128 15,-2 4 16-15,0-1 16 0,-1 2 0 0,-1 4 0 16,0-3 112-16,-1 4 32 0,0 0 0 0,1 3 0 15,0-3-304-15,1 2 128 0,0 1-128 0,2-3 0 16,1 1 0-16,1 1 0 0,1-2 0 0,1-3 0 0,2 2 0 0,2-3 0 16,1 2 0-16,-1-4 0 0,4 1 160 0,-1-1 32 15,1 0 0-15,1-2 0 0,2 0-192 0,-1 1 0 16,2-3 0-16,1 0 128 0,3-2-128 0,0-1 0 16,2 0 0-16,1-3 0 0,2 0-272 0,-2 0-48 15,2-3 0-15,1 0 0 16,-1-4-1600-16,1 1-336 0</inkml:trace>
  <inkml:trace contextRef="#ctx0" brushRef="#br2" timeOffset="99590.26">29327 10564 23951 0,'-1'0'2128'0,"0"3"-1696"0,1-2-432 0,0 2 0 16,1 2 864-16,0-1 96 0,1 5 0 0,-1 3 16 0,0 8-288 0,0 2-64 15,0 3-16-15,2 5 0 0,1 1 96 0,-1-1 0 16,2 3 16-16,0-2 0 0,1 2 368 0,1 2 64 15,-1-1 0-15,0 3 16 0,1-1-208 0,0 1-32 16,0 0-16-16,0 2 0 0,1-3-528 0,-2 1-128 16,0-2 0-16,-1 0-16 0,0-2-240 0,0-3 0 15,0 1 0-15,0-2 0 0,0-1 0 0,0-3 0 16,1 1 0-16,0-2 0 16,-1-5-608-16,1 1-64 0,-1 0-16 0,0-4 0 15,0-2-384-15,-2-1-80 0,-1-1 0 0,-1-2-9408 16,-1 0-1888-16</inkml:trace>
  <inkml:trace contextRef="#ctx0" brushRef="#br2" timeOffset="100485.51">25193 12811 21183 0,'-2'0'1888'0,"1"-3"-1504"0,1 1-384 0,1 1 0 16,1 1 560-16,0-3 32 0,0 1 16 0,3-2 0 15,4-2 144-15,2-4 16 0,4 0 16 0,2 2 0 16,3-2 48-16,1 0 0 0,2 4 0 0,2-3 0 15,4 1 160-15,1 2 32 0,3 0 16 0,-1 1 0 16,2 0-128-16,1-1-16 0,2 1-16 0,0-1 0 16,3 0-288-16,-1 1-48 0,3-4-16 0,0 3 0 15,0-1-208-15,2 0-32 0,3-1-16 0,2-2 0 0,3 1-80 16,4-1-32-16,2-2 0 0,4-1 0 0,1 1 48 0,1 1 16 16,2-1 0-16,-2 2 0 0,-1-1-224 0,6 1 0 15,7 0 128-15,-2 0-128 0,-1 1 0 0,0-1 0 16,3-2 0-16,2 2 0 0,-1 0 0 0,-3 2 0 15,0-1 0-15,1-2 0 0,-4-2 0 0,1 1 0 16,1-3 128-16,1 2-128 0,3 3 144 0,0-5-16 16,-5 5 0-16,3-4 0 0,1 2-128 0,1 1 192 15,0 0-192-15,-3 0 192 0,-2 1-192 0,-2 0 0 16,-2 0 0-16,-5-1-176 0,-2 1 176 0,-2 0 0 16,-1-2 0-16,-2 2 0 0,-3-4 0 0,-5 2 0 15,-1 1 0-15,-2 0 128 0,-1-2-128 0,-2 3 176 0,0-1-176 0,-3 1 192 16,-3 0-192-16,-2 2 0 0,-2 0 0 0,-3 0 0 15,-1 0 0-15,-4 2 0 0,-2 0 0 0,-1 0 0 16,-2-1 0-16,-1 4 0 0,1-3 0 0,-2 1 0 16,-1 1 0-16,0 0-192 0,1-2 0 0,-1 2 16 15,1-2-64-15,-3 1-16 0,2 2 0 0,-1-1 0 32,0 0-192-32,1 2-32 0,-1 2-16 0,-3 0 0 0,2 0 80 0,-3 0 16 15,0 3 0-15,-1 0 0 0,-1 1-464 0,-3-2-96 16,1 2 0-16,-3 2-16 0,-1-4-1232 15,-2 2-240-15</inkml:trace>
  <inkml:trace contextRef="#ctx0" brushRef="#br2" timeOffset="101396.12">26640 12954 31327 0,'-1'3'2784'0,"1"-2"-2224"0,0 2-560 0,0-3 0 0,1 2 1808 0,0-2 256 15,2 4 48-15,-1-1 16 0,5 4-1712 0,-1 1-416 16,1 0 0-16,-1 3 0 16,2-1-384-16,-2 0-128 15,-1 2-32-15,0 4 0 0,-3-1 64 0,1 5 16 0,-3-2 0 0,-1 1 0 16,-1 3-48-16,0-2 0 0,-1 2 0 0,-2-2 0 15,1 1-496-15,-1-1-96 0,0-2-32 0,0-2 0 16,1-1-736-16,-1-2-160 0,0-4-16 0,1-1-8960 0</inkml:trace>
  <inkml:trace contextRef="#ctx0" brushRef="#br2" timeOffset="101631.77">26473 13024 36863 0,'-3'2'1632'0,"-1"-2"336"0,1 0-1584 0,2 0-384 0,1 0 0 0,1 0 0 16,1 0 896-16,-1 0 80 15,3-2 32-15,1 2 0 0,3 0-672 0,2 0-128 16,1 0-16-16,2 0-16 0,1 0 32 0,0 0 16 16,2 2 0-16,0-2 0 0,2 1-224 0,0 2 0 15,-1 1 0-15,2-2 0 0,-1-1 0 0,0 1-288 16,-3-2 64-16,1 1 16 15,1-1-912-15,0 0-176 0,2-1-48 0,-3 1 0 16,0-2-1536-16,-2 1-320 0</inkml:trace>
  <inkml:trace contextRef="#ctx0" brushRef="#br2" timeOffset="101835.75">27026 13146 41471 0,'-2'8'3680'0,"0"-2"-2944"0,2-4-592 0,0-1-144 0,2 2 0 0,-1-1 0 0,0 5-192 0,0 0 192 15,2 3 0-15,-1 1 0 0,2 0 0 0,1 0 128 16,-1-5-304-16,1 2-64 0,-2-2-16 0,1-2 0 31,-2 1-1280-31,2-2-272 0,-1 0-48 0,-1 1-14272 0</inkml:trace>
  <inkml:trace contextRef="#ctx0" brushRef="#br2" timeOffset="102027.76">27063 12837 43311 0,'-2'-6'1920'0,"-1"-3"384"0,1 3-1840 0,2 2-464 0,1 3 0 0,0-2 0 15,2 3-1264-15,-1-3-336 0,2-2-80 0,0 1-16 16,1-2-1264-16,-1 3-256 0,1 2-48 0,-1 1-16 16,0 0-1792-16,-2 4-368 0,1-2-64 0,0 2 0 0</inkml:trace>
  <inkml:trace contextRef="#ctx0" brushRef="#br2" timeOffset="102667.63">27320 13137 39615 0,'-3'10'1760'0,"-1"-3"352"0,1-1-1680 0,2-3-432 0,2 0 0 0,1-3 0 16,-2 4-576-16,1 1-192 0,0-1-32 0,-1 3-16 16,1-1-336-16,1-1-80 0,-1-4-16 0,0 1 0 15,0-2 160 1,1 0 48-16,-1 0 0 0,-1 0 0 0,1-3 1840 0,-1 0 368 0,1 0 80 0,1-4 16 0,-2 1-64 0,1-2-16 15,1 0 0-15,1-4 0 0,-1-1-384 0,1-3-80 16,0 2-16-16,2-4 0 0,0 0-576 0,1-3-128 16,1 3 0-16,0 1 0 15,2 3-512-15,-1 2-80 16,1 2-32-16,1 0 0 0,0 2 624 0,0 0 0 0,0 2 0 0,1 1 0 0,0 1 128 0,0 1 160 16,1 0 32-16,-1 1 0 0,1 4-320 0,-1-2 160 15,0 3-160-15,-1-2 128 0,0 1 0 0,-2 2-128 16,2 1 192-16,0-1-64 0,-1 2 272 0,-1-2 48 15,0 2 16-15,0 0 0 0,-1 1-272 0,0 0-48 16,1 1-16-16,-2 1 0 0,0 1 16 0,-1 2 0 16,0-2 0-16,0 2 0 0,0 1-144 0,-2-3 0 0,1 2 0 15,-1 0 0-15,0 2 0 0,0-4 0 0,-2 2 0 0,0-3 0 16,0 1 0-16,-1-4 0 16,2 4 0-16,-2-6 0 0,1 2 0 0,-1-3 0 0,0 0 0 0,0-1 128 15,1-2 0-15,-1 0 0 0,0 0 0 0,0-2 0 16,0-2-128-16,0 1 0 0,0-2 144 0,0 1-144 15,0 4 0-15,0 0 0 0,0 0 0 0,-1-22 0 16,1 15 0-16,0 4 0 0,0-3 0 0,1 1 0 16,0 1 0-16,1 0 0 0,-1 0 0 0,0 0 0 15,0 2 0-15,1-3 0 0,-1 4 0 0,0-3 0 16,0 2 0-16,-1-2 0 0,2 4 0 0,-2-2 0 0,0-1 0 16,0 3 0-16,0 0 0 0,0 0 128 0,1 3-128 0,-1-1 0 15,1-1 0-15,-1 3 0 0,1 1 0 16,-1 1 0-16,1 0-176 0,-1-2 176 0,0 2-368 0,0 1 32 15,0-1 0-15,2 0 0 16,-2-2-128-16,0 2-32 0,-2-2 0 0,2-1 0 16,-1 2-240-16,-1-5-48 0,-1 4-16 0,1-4-15936 0</inkml:trace>
  <inkml:trace contextRef="#ctx0" brushRef="#br2" timeOffset="103279.66">27659 13198 23039 0,'-1'2'1024'0,"1"-2"192"0,0 0-960 0,0 0-256 0,1 0 0 0,-1 0 0 32,1-2-816-32,1 1-208 0,0 1-32 0,2-3-16 0,1 0 336 0,-2 0 64 0,2-1 16 0,-1 2 0 0,0-2 1552 0,-2 1 304 15,1 0 64-15,-1-1 16 0,1 2 1072 0,-1-1 208 16,-1 2 64-16,2-1 0 0,-2-2-512 0,0 2-80 15,1-2-32-15,-1 0 0 0,0-2-1056 0,0 0-224 16,1 0-32-16,-1-1-16 0,0-1-416 0,0 0-64 16,1-4-32-16,0 2 0 0,-1-1-160 0,2 0 160 15,-1-4-160-15,1-1 160 0,0 1-160 0,1-1 0 16,0 2 0-16,1-1 0 0,0 3 0 0,0 1 0 16,0 0 0-16,1 3 0 0,-1 0 0 0,1 2 0 0,0 2 0 15,1-2 0-15,0 2 0 0,0 0 0 16,-1-1 0-16,2 4 0 0,-2-1 0 0,1-2 0 0,-1 1 0 15,2 3 0-15,-1 0 0 0,0 0 0 0,1 0 0 16,0 3 0-16,0 1 0 0,1-2 0 0,1 2 0 0,0 0 0 16,0 2 0-16,1-4 0 0,0 4 0 0,1 1 0 15,1-4 0-15,-2 3 0 0,0 1 0 0,-1-1 0 16,0 1 0-16,-1 2 0 0,1 1 0 0,-2 0 0 16,0 0 0-16,-1 1 128 0,-1 1-128 0,0 2 0 15,-1-2 128-15,0 0-128 0,-1 1 128 0,-1 0-128 16,0 0 0-16,-1-1 0 0,-1 0 128 0,1-2-128 15,-1 0 0-15,-1-1 0 0,1 1 0 0,-1-4 0 0,-1 0-272 16,1 0 64-16,-1-4 16 0,-2 0 0 16,2-2-720-16,0-2-144 15,-2 0-32-15,1-3-16016 0</inkml:trace>
  <inkml:trace contextRef="#ctx0" brushRef="#br2" timeOffset="103734.95">28185 13004 22111 0,'5'-3'976'0,"-2"1"208"0,1 1-944 0,-1 1-240 0,-1-3 0 0,0 3 0 0,1-2 496 0,1 1 48 0,3-2 16 0,3-1 0 15,0 1 1056-15,2-2 224 0,1 1 32 0,-1 0 16 16,0-2-1056-16,2 1-224 0,-2 1-32 0,-1 1-16 15,3-1 192-15,-2-2 32 0,2 1 16 0,0-1 0 16,-1 1-368-16,1-1-80 0,-1-3-16 0,1 3 0 16,0-2-336-16,-2 0 144 0,-1-1-144 0,0 2 0 15,-1-2 128-15,0 1-128 0,-1 0 0 0,-2 0 0 16,-1 0 256-16,-1 2-16 0,-1-3 0 0,-2 1 0 16,0 2 224-16,-2-4 48 0,-2 2 16 0,0 0 0 15,-2 2-320-15,-2 0-64 0,0 4-16 0,-3-2 0 16,2 4-128-16,-2 0 0 0,0 4 0 0,0-1 0 0,-1 6 0 0,0 0 0 15,1 0 0-15,-1 5 0 0,2 1 0 16,-1 1-176 0,2 2 176-16,0 2-192 0,1 1 192 0,1 2 0 0,2-1 0 0,0 1 0 0,2 2 256 0,1 0-32 15,1-2 0-15,2 1 0 0,-1-2-96 0,3-2 0 16,0 1-128-16,1-1 192 0,3-4-192 0,-1-4 0 16,2 0 128-16,1-2-128 0,2-1 0 0,0-2 0 15,3-3 0-15,1-1 0 16,-1-3-544-16,0-4-48 15,2-2-16-15,1-3-17184 0</inkml:trace>
  <inkml:trace contextRef="#ctx0" brushRef="#br2" timeOffset="105335.39">30224 12163 35007 0,'-3'-2'3120'0,"3"2"-2496"0,2-3-496 0,0 2-128 0,2 1 0 0,-1-3 0 15,5 0 0-15,2-2 0 0,6-3 320 0,6 0 112 16,3 0 16-16,3-2 0 0,3 4-96 0,1-3-16 16,3 1 0-16,-2 0 0 0,2 2-336 0,0 0 0 15,-2 0 0-15,-2 0 128 0,-1 2-128 0,-4 0-256 16,-2-1 64-16,-3 4 0 16,-3 1-800-16,-5-2-160 0,-2 2-48 0,-2 2-14144 0</inkml:trace>
  <inkml:trace contextRef="#ctx0" brushRef="#br2" timeOffset="105545.46">30292 12416 7359 0,'-11'13'656'0,"3"-7"-528"0,2-2-128 0,2-1 0 16,4 0 6736-16,3-1 1328 0,-1-2 256 0,3 0 48 31,1 4-7920-31,4-3-1568 0,4 2-320 0,2-6-64 16,4 2 560-16,1-3 112 0,2-1 32 0,2-1 0 15,0 0-480-15,1-1-80 0,0 0-32 0,0-1 0 0,1 0 432 0,-2 0 96 0,-1 0 16 0,0 0-9072 16</inkml:trace>
  <inkml:trace contextRef="#ctx0" brushRef="#br2" timeOffset="107178.56">31898 11323 10127 0,'3'0'896'0,"-2"-1"-704"0,0 1-192 0,0 0 0 0,0-2 400 0,1 2 48 16,1-3 16-16,1 2 0 0,2-2 384 0,1 0 80 15,0-3 16-15,-1 2 0 0,0 1 560 0,-1 0 112 16,-1 0 32-16,-2-1 0 0,1 2 432 0,-2 2 96 0,-1-2 0 0,0 0 16 16,0 2-560-16,-2-2-112 0,-1 2-32 0,1 0 0 15,-3 0-720-15,0 0-128 0,-1 0-48 0,-2 0 0 16,1 2-176-16,-3-2-32 0,-1 2-16 0,-2 0 0 16,1 0 64-16,-2 0 16 0,1 3 0 0,-2-2 0 15,-1 4-96 1,1-1-16-16,0 1 0 0,-1 2 0 0,1 1-336 0,2 2 144 0,-1 0-144 0,1 1 0 15,1 0 0-15,0 2 0 0,1 1-160 0,2-2 160 16,1 4-608-16,0-3 0 16,2 1 0-16,2-3 0 0,2 3 160 0,2-4 48 0,0 2 0 0,1-2 0 0,2 1 128 0,0-4 16 15,2 1 16-15,-1-1 0 0,2 1 240 0,0-4 0 16,0 0 0-16,3-2-144 16,0 0 144-16,-1-2 0 0,4 1 128 0,-1-3-128 0,1-3 464 0,0 1 32 15,3-2 0-15,-1 0 0 0,1 1-80 16,-2-4-16-16,1-1 0 0,-1 2 0 0,-1-2-96 0,-1-1-32 15,1 0 0-15,-2-4 0 0,0 1-64 0,0-1-16 16,-2 0 0-16,1-3 0 0,0 1-64 0,-2-4 0 16,1 1-128-16,-2-2 192 0,-1-2 16 0,0 0 0 31,-2-4 0-31,1-3 0 0,0 1-16 0,-2-3 0 0,0 0 0 0,-1-1 0 0,0-3 64 0,0 3 0 31,-1-3 0-31,1-3 0 0,-1 3 32 0,-1 1 16 0,1-1 0 0,-1 3 0 0,1-1-80 0,-1 3-16 0,0 1 0 31,-1 1 0-31,2 1-208 0,-1 1 0 0,1 0 0 0,0 4 0 0,0-1-144 0,0 5-128 0,0-1-32 0,1 3 0 47,1 4-304-47,-1 2-64 0,1 4-16 0,1 0 0 16,-1 3-560-16,1 3-112 0,0 3-32 0,1 0-10224 0,0 6-2048 0</inkml:trace>
  <inkml:trace contextRef="#ctx0" brushRef="#br2" timeOffset="107493.02">32238 11311 36863 0,'-1'2'3264'0,"1"1"-2608"15,0 1-528-15,1-4-128 0,0 2 768 0,1-1 128 0,-1 4 32 0,0 0 0 16,3 4-416-16,-1 1-96 0,2 2-16 0,0 1 0 16,0-1-400-16,0 0 0 0,-1-2 0 0,-2 3-176 15,1-4-176-15,-1 1-32 0,0 3-16 0,-2-5 0 31,0 2-592-31,0 0-112 0,-2-1-32 0,1 1-10000 0,-1-4-2016 16</inkml:trace>
  <inkml:trace contextRef="#ctx0" brushRef="#br2" timeOffset="107697">32390 11072 40543 0,'-5'-2'1792'0,"2"-2"384"0,0 4-1744 0,2 0-432 0,1 0 0 0,1 0 0 0,0 0 288 0,1 0-32 15,-1 1 0-15,0 2 0 16,2-1-560-16,-3-2-112 0,0 0-32 0,0 0 0 16,0 0-2864-16,12 20-576 0,-10-17-112 0,0 3-32 0</inkml:trace>
  <inkml:trace contextRef="#ctx0" brushRef="#br2" timeOffset="108152.72">32630 11129 29823 0,'4'0'656'0,"-3"0"144"0,2 0 32 0,-1 0 0 0,-1 1-672 0,0-1-160 0,2 0 0 0,-2 3 0 0,3-2 448 0,-2 2 48 0,2 0 16 0,0 2 0 15,-3 3-176-15,0-2-16 0,-2 3-16 0,-1-2 0 16,-1 4 160-16,-2-3 48 0,-1 4 0 0,-1-3 0 16,-2 2 176-16,-1 1 32 0,-1 0 16 0,-3 1 0 15,1-1-416-15,-2-2-64 0,0 2-32 0,-1-2 0 16,2-1-224-16,1 1 0 0,0-4-192 0,2 0 192 16,3-2-640-16,1 0-32 15,1-2 0-15,4 1 0 0,-1-3 464 0,3 0 208 0,1 0-192 0,2-3 192 16,1 3-464-16,-1-2 16 0,4 0 16 0,0 0 0 15,0-2-512-15,1 2-96 0,2 2-32 0,-2-4 0 16,1 4 432-16,1-2 64 0,0 0 32 0,-2 2 0 0,2 2 416 0,-1 0 128 16,1-2 0-16,-1 4 0 0,-1-1 0 0,1 2 0 15,0 2 0-15,-2-4 0 0,-1 3 0 0,0 1 0 16,0 0 0-16,-1 2 0 0,0-3 0 0,-2 4 0 16,1-2 0-16,-3 2 144 0,-1-2 352 0,0 3 64 15,-1-1 16-15,-2 0 0 0,2-2-192 0,-3 3-16 16,2 1-16-16,-1-1 0 15,-1 0-800-15,1-1-176 0,-2-2-16 0,1 2-16 16,-2 0-624-16,0 0-128 0,0-1-32 0,-2-2 0 16,1 3 48-16,-2-1 16 0,0-3 0 0,0 3-4768 0,-1-5-960 15</inkml:trace>
  <inkml:trace contextRef="#ctx0" brushRef="#br2" timeOffset="108623.23">33018 10895 26719 0,'-5'7'2368'16,"2"-4"-1888"-16,0 5-480 0,2-2 0 0,1 0 1904 0,-1-1 272 0,1 1 64 0,0 4 16 16,-1 6-544-16,-1 7-112 0,0 5-32 0,1 4 0 15,1 0-992-15,-2 2-208 16,2-2-48-16,0-1 0 0,2 1-320 0,-2-4 0 0,0 1 0 0,0-1 128 16,-2-3-128-16,2-2 0 0,0 2-176 0,-1-4 176 15,1 1-416-15,0 1 16 0,0-4 0 0,0 1 0 16,0 1-768-1,0-5-160-15,1 0-16 0,1-1-16 16,-2-1-1088-16,0-2-224 0,0-3-32 0</inkml:trace>
  <inkml:trace contextRef="#ctx0" brushRef="#br2" timeOffset="108874.63">32828 11218 40543 0,'-5'-3'1792'16,"1"0"384"-16,2 3-1744 0,2-2-432 0,2 2 0 0,1 0 0 0,-1 0 192 0,2 0-32 0,2 0-16 0,4 0 0 15,4 2 16-15,2-2 0 16,2 0 0-16,3 0 0 0,2 0-160 0,-1 0 0 0,4-2 0 0,-2 0 0 16,4 0 0-16,0-2 0 0,1-2 0 0,-3 4-176 15,-3-5 16-15,-1 4 0 16,1-4 0-16,-2 1 0 15,0-2-304-15,0 0-64 0,0 2-16 0,0 0 0 16,-2 0-1008-16,-2-2-208 0,-1 2-32 0</inkml:trace>
  <inkml:trace contextRef="#ctx0" brushRef="#br2" timeOffset="109800.99">31434 12088 36863 0,'-1'0'3264'0,"1"-3"-2608"0,1 3-528 0,2 0-128 0,-1 0 176 0,2-1 0 16,0 1 0-16,4-3 0 0,6 1 256 0,5-2 48 15,7 0 16-15,6-2 0 0,4 1-128 0,6 0-32 16,6-1 0-16,4 0 0 0,3 0-128 0,6 0-16 16,3 2-16-16,6-2 0 0,2 0-176 0,5 1 0 15,1-2 144-15,-1 3-144 0,-6-1 0 0,2-2 0 16,2 0 0-16,-1 1 0 0,-1 2 0 0,-2-1 0 15,0 1 0-15,-3 1 0 16,-6-6 0-16,-5 3 0 0,-3 0 0 0,-7 0 0 0,-6 2 0 0,-5-2-128 16,-7 2 128-16,-4 0-192 15,-4-2-448-15,-5 0-80 0,-3 3-32 0</inkml:trace>
  <inkml:trace contextRef="#ctx0" brushRef="#br2" timeOffset="110853.68">31802 12638 9215 0,'0'0'816'0,"0"-3"-656"0,0 2-160 0,0 1 0 0,0 0 2384 0,0 0 448 0,0 0 96 0,0 0 16 15,1 0-1120-15,-1 0-224 0,0-2-32 0,0 2-16 0,0 0 64 0,0 0 16 16,0 0 0-16,0 0 0 16,0 0-288-16,0 0-64 0,-9 18-16 0,5-12 0 0,1 1-304 0,-1 2-64 15,-1 1-16-15,0 0 0 0,0 5-336 0,0 1-64 16,0 0-16-16,0 4 0 0,0 1-272 0,1-2-64 15,-3 0-128-15,2 2 192 0,-1-1-192 16,0 2 0-16,0 1 128 0,0-2-128 0,-1 1 0 0,3 0 0 16,-1 1 0-16,0-1 0 0,1-4 0 0,3 2 0 15,-1-1 0-15,2-3 0 0,2-3 0 0,0 0-128 16,2-2 128-16,1-1-208 16,1 0-368-16,1-4-80 0,1 0-16 0,2 0 0 15,1-2-800-15,1-2-176 0,1-2-16 0,-1 0-16 16,2 0-192-16,-1 0-48 0,2-2 0 0,-1-2-10512 0</inkml:trace>
  <inkml:trace contextRef="#ctx0" brushRef="#br2" timeOffset="111277.46">31594 12992 11055 0,'-10'0'976'0,"3"-3"-784"0,0 1-192 0,5 0 0 0,3 2 4528 0,0 0 848 0,1 0 192 0,-1 0 16 16,1-2-6496-16,1 1-1312 0,1-1-256 0,-1 1-48 0,2 1 2304 0,1-2 464 0,1 2 80 0,-1 0 32 15,1 0 1920-15,1 0 384 0,1 2 80 0,3-2 16 16,0 0-624-16,3-2-112 0,1 2-32 0,2-2 0 15,2 0-1408-15,0 2-304 0,2-4-48 0,0 2-16 16,1-2-208-16,-1-1-208 0,-1 0 32 0,1 0 16 31,1-1-1920-31,-1 0-384 0,-2 0-80 0,-1-2-12912 0</inkml:trace>
  <inkml:trace contextRef="#ctx0" brushRef="#br2" timeOffset="111497.11">32138 12834 38703 0,'-4'5'3440'0,"3"-1"-2752"0,1 0-560 0,1-2-128 0,2-2 640 0,-1 4 80 15,1 0 32-15,-1 4 0 0,2 2-400 0,1 3-80 16,0-1-16-16,0 0 0 0,1 1 48 0,-1-2 0 16,0 1 0-16,-2 1 0 0,2-4-304 0,-1 4 0 15,-1-1-208-15,-2 1 80 16,-1-4-448-16,-1 4-64 0,-1-3-32 0,0-2 0 15,-2 0-2352-15,0-2-480 0</inkml:trace>
  <inkml:trace contextRef="#ctx0" brushRef="#br2" timeOffset="111685.47">32180 12638 40543 0,'-6'-10'1792'0,"2"4"384"0,3 0-1744 0,1 2-432 0,1 4 0 0,2-3 0 16,-1 3 224-16,2 0-32 0,2-3-16 0,1 0 0 31,6 0-1312-31,-1 0-256 0,3 3-48 0,-3 0-16 16,2 3-2880-16,-3-2-576 0,0 4-112 0,-2 1-32 0</inkml:trace>
  <inkml:trace contextRef="#ctx0" brushRef="#br2" timeOffset="112282.53">32412 12904 41471 0,'-2'2'3680'0,"2"2"-2944"0,1-2-592 0,2 0-144 0,-1-2 0 0,-1 2 0 16,2 1 0-16,-1 3 0 0,3-1 0 0,0 3-256 16,0-1 48-16,0-1 0 15,-1 0-256-15,-2-2-48 0,0 2-16 0,-2-4 0 0,0 2 528 0,-2-2 0 16,1 2 0-16,-1-3 0 0,0-1 320 0,0 2 32 15,1-4 0-15,-2 1 0 0,2-3-112 0,0 2-32 16,0-4 0-16,1 0 0 0,0-4-208 0,0 0 0 16,2-1 128-16,-1 0-128 0,3-4 0 0,0-1-256 0,1-3 48 0,0 3 16 15,2 0 192-15,-1 4 0 0,2-2 0 16,-1 2-144-16,0 3 16 0,0 2 0 0,0-2 0 0,0 5 0 16,1 4 128-16,-1-2 0 15,-1-2 0-15,2 2 0 0,-1-1 176 0,-1 3-48 0,1 0 0 0,-2 3 0 16,1-1-128-16,-3 2 0 15,2-2 0-15,-2 4 0 0,-1-2 0 0,1 2 0 0,-2 2 0 0,0 0 128 16,1 2-128-16,-4 0 192 0,2 2-192 0,-1 1 192 16,0-1-64-16,0-3 0 0,-2 2 0 0,2 0 0 15,0-1-128-15,-2-3 0 0,2 2 0 0,1-3 0 0,-1 0 0 0,2-4-176 16,0 0 48-16,-1 1 0 0,3-3 0 0,-2 0 0 16,0 0 0-16,0-3 0 0,2-1-16 0,-1-2 0 15,-2 6 0-15,0 0 0 0,9-18-64 0,-7 10-16 16,2 0 0-16,0-2 0 15,0 0-240-15,-1-1-48 16,2-2-16-16,-1 2 0 0,0-1 32 0,1-4 16 0,0 1 0 0,1 1 0 31,0 0-144-31,0-3-16 0,2 4-16 0,-4 2 0 0,3 3 448 0,-1-2 208 0,0 5-192 0,-1 2 192 0,1-1 544 0,-1 2 224 16,1 2 64-16,2 0 0 0,-2 0-96 0,0 0-16 16,0 2 0-16,0-1 0 0,2 2-320 0,-2 0-64 15,1 2-16-15,0 3 0 0,0-2-144 0,0 3-48 0,0 1 0 16,-1-1 0-16,1 4 16 0,-2-1 0 0,1 1 0 15,-1-2 0-15,-1 1-144 0,-2 3 0 16,1-3 0-16,-2 2 128 0,0 1-128 0,-2-2-224 0,0 0 48 0,0-3 16 31,-2 2-1024-31,2 0-208 0,-1-2-32 0</inkml:trace>
  <inkml:trace contextRef="#ctx0" brushRef="#br2" timeOffset="112722.07">32913 12904 25791 0,'0'-3'1152'0,"2"2"224"0,-1 1-1104 0,1-2-272 0,2 2 0 0,-2-2 0 16,1 2-2128-1,2-2-496-15,2-1-80 0,2 2-32 0,3-4-80 0,2 1 0 0,-2-2-16 0,1 0 0 16,-2 2 1888-16,-1-2 384 0,-2 2 80 0,1-2 16 0,-2 1 2864 0,1 0 576 15,-2 0 112-15,0 2 32 0,-2-3-688 0,-2 2-144 16,1-2-32-16,-1-1 0 0,1 1-1040 0,-1 0-224 16,-1-4-32-16,1 2-16 0,-1-2-720 0,-1-4-224 15,0 2 128-15,-1-1-128 16,-2 1-640-16,0 2-176 0,-1 4-32 0,-1 0-16 16,-1 2 368-16,-3 2 80 0,0 2 16 0,1 0 0 0,-2 2 560 0,-1 2 112 0,0 2 32 0,-2 0 0 15,2 0-304-15,-1 4 0 0,1 3 0 0,-2-1 0 16,3 2 512-16,0 0 160 0,2 0 32 0,-1 2 0 15,4 0 480-15,0 1 96 0,2-3 32 0,0 2 0 16,1-1-672-16,2 1-144 0,0-4-32 0,1 2 0 16,1-2-224-16,1 1-48 15,0-1-16-15,1-2 0 0,2 0-176 0,-1-1 0 16,1 0 0-16,2-2 0 0,-2-1-384 16,1 0-48-16,1 0-16 0,1-2 0 15,0-2-1104-15,0 0-240 0,1 0-32 0</inkml:trace>
  <inkml:trace contextRef="#ctx0" brushRef="#br2" timeOffset="113507.11">33203 12353 25791 0,'-2'-2'1152'0,"1"1"224"0,0-4-1104 0,1 4-272 0,0-2 0 0,1 3 0 0,0-2 256 15,1-2 0-15,-1 0 0 0,1-2 0 0,2-3 176 0,1 2 16 16,-1-3 16-16,-1 1 0 0,1 1 336 0,1 0 64 15,-1 0 16-15,-1 0 0 0,0 0 0 0,1 0 0 16,-2-1 0-16,2 2 0 0,1 1-64 0,-1 0-16 16,0 0 0-16,1-1 0 15,0 2-400-15,2 0-80 0,-1 3 0 0,0-2-16 0,1-2-304 0,1 4 0 16,-1-2-128-16,1 0 128 0,-1 2-224 0,0-1 48 16,0 2 16-16,-1 1 0 0,0 0 160 0,-1 0 0 15,0 1-144-15,0 2 144 0,-1 3 0 0,-1-2 0 16,0 4 0-16,0 2 0 0,0 0 0 0,-1 5 0 15,1-2 0-15,-2 2 0 0,0 3 0 0,1-1 0 16,-2 0 0-16,1 2 0 0,-2-1-304 0,1-2 16 0,-3 1 0 16,1-1 0-16,-1-2-32 0,1 0 0 0,-2-2 0 0,0 1 0 15,1-1 320-15,-2 0 0 0,0-2 0 0,0-2 0 16,0-2 0-16,0 0 0 0,1 0 0 0,-2-1 0 16,1 0 0-16,-2-2 144 0,0 0-16 0,1 0 0 15,-1-1-128-15,-2-2 0 0,2 2 0 0,-1-2 0 31,1 0-384-31,-2-2 0 0,2 2 0 0,-1-2 0 16,3-2-160 0,-1 2-32-16,2-2-16 0,1-2 0 0,0 2 384 0,2-1 80 0,0 1 128 0,1 1-208 15,0 0-32-15,1 0 0 0,0 0 0 0,2 2 0 0,2 1 624 16,0 0 112-16,1 0 16 0,3 0 16 0,-1 4 272 0,3-4 48 16,2 3 16-16,0 0 0 0,0-2-80 0,0 1-16 15,1-2 0-15,-2 3 0 0,1-3-512 0,-1 4-96 16,2-4-32-16,-2 2 0 0,0-1-320 0,1 2-80 15,0-1-16-15,0 0 0 16,0 0-1408-16,1 2-288 0,-2-4-48 16,1 2-16-16</inkml:trace>
  <inkml:trace contextRef="#ctx0" brushRef="#br1" timeOffset="122151.81">9518 15084 19343 0,'-3'0'1728'0,"2"0"-1392"0,0 0-336 0,1 0 0 16,0 0 2464-16,0 0 416 0,0-1 96 0,0-1 16 16,1 2-2160-16,1-3-448 0,2 0-64 0,-4 3-32 15,0 0-128-15,19-12-32 0,-13 8 0 0,1 0 0 16,0 2 320-16,-3-2 48 0,1 4 16 0,0-2 0 16,-1 4 336-16,0-1 80 0,-2 3 16 0,2 1 0 0,-2 3-368 0,1 0-64 15,2 5 0-15,-1-1-16 0,-1 4-192 0,2 0-48 16,1 3 0-16,1 3 0 0,0 0-32 0,0 0-16 15,2 3 0-15,-1-1 0 0,0-3-16 0,0 1-16 16,0-4 0-16,0 2 0 0,-1-4-176 0,2 0 160 16,-2 3-160-16,2-4 160 0,-2-2-160 0,1 0 0 15,0 0 144-15,-2-2-144 0,2 1 176 0,-2-1-48 16,0-4 0-16,-1-1 0 0,-1 1 48 0,1-1 0 16,-3-3 0-16,2 0 0 0,-1-1 80 0,-1 0 0 15,0-2 16-15,1-2 0 0,1 0-64 0,-1-2-16 16,1 2 0-16,1-6 0 0,0 2-64 0,2-5-128 15,1-1 176-15,0-2-176 0,2-1 144 0,0-1-144 0,-1-1 0 0,1-1 144 16,-2 1 80-16,2-1 16 0,0-1 0 0,-1-1 0 16,0-2-112-16,-1 0-128 0,0 1 176 15,-1-2-176-15,-1 1 240 0,0 0-64 0,1 0-16 16,-2 1 0-16,-1 3-160 0,1-4 0 0,0 1 0 0,-1 1 0 16,0 2 0-16,0-3 0 0,-1 1 0 0,1 0 0 15,-2-1 0-15,1 1 0 0,-2 4 0 0,2 0 0 31,-2 1-320-31,0-1-112 0,-1 6-16 0,1 2 0 0,1 0-144 16,-1 2-48-16,1 4 0 0,-1-1 0 0,2 2-640 0,-1 2-144 16,2 2-32-16,1-1-16016 0</inkml:trace>
  <inkml:trace contextRef="#ctx0" brushRef="#br1" timeOffset="122654.01">10666 14990 14735 0,'0'-4'1312'0,"-1"2"-1056"0,1-1-256 0,-1 2 0 15,1 1 2432-15,0 0 448 0,-1-3 64 0,1-3 32 16,0-1-1936-16,0 1-384 0,0 0-80 0,0-3 0 16,0 3-576-16,0-1 0 0,-1 4 0 0,1-3 0 15,-2 2 0-15,1 0 0 0,0 2 0 0,-2-1 0 16,1 3 640-16,-1 0 0 0,1 3 16 0,-1-1 0 15,-1 3 192-15,-1 1 48 0,0 3 0 0,-2 3 0 16,1-2-144-16,0 3-32 0,1 3 0 0,-2-3 0 0,1 5-96 0,-2 4-32 16,-1 0 0-16,0 0 0 0,0 3 16 15,-2 1 0-15,0 0 0 0,-2 1 0 0,2 2-288 0,-1-3-48 16,-1-2-16-16,1 2 0 0,1-3-80 0,-1-2-32 16,0 1 0-16,1 0 0 0,0 0-144 15,0 4 0-15,-3 0 0 0,1 3 0 0,-3 2 0 0,0-3 0 16,1 1 0-16,0-5 0 0,0 2-176 0,0-5-64 15,3-1-16-15,1-4 0 16,1-1-624-16,0-1-128 0,3-5-16 0,0 0-16 16,1-3-784-16,1-2-160 0,2 0-16 0,0-2-12320 0</inkml:trace>
  <inkml:trace contextRef="#ctx0" brushRef="#br1" timeOffset="123204.38">10303 15060 23951 0,'-1'-1'2128'0,"1"-3"-1696"0,0 3-432 0,0 1 0 0,0 0 1664 0,0 0 240 16,1-1 48-16,0 1 16 15,2-4-2464-15,-1 4-480 0,2-2-112 0,-2-1 0 0,2 3 576 0,-2-1 112 0,0 2 16 0,-1 2 16 16,1-3 368-16,-2 3 0 0,2 0 0 0,-2 1 0 16,0-1 848-16,-2 2 304 0,2 1 48 0,0-2 16 15,0 2 176-15,0 1 32 0,2 0 16 0,1 2 0 16,1-3-416-16,2 1-64 0,2 4-32 0,0-1 0 16,2 3-256-16,1 3-48 15,2 0-16-15,0 0 0 0,2 2-336 0,0 1-64 0,0 1-16 0,0 1 0 16,1-1-192-16,-1-2 128 0,-2 2-128 0,2-2 0 15,-3 1 0-15,2-2 0 0,1 1 0 0,-2-1 0 16,1 0 0-16,-2-1 0 0,2-3 0 0,-2 0 0 16,3-3 0-16,-1 0 0 0,-1-1 0 0,-3-6 0 0,-1 2 0 15,1-1 0-15,2-1-208 0,4-3 64 16,2 1-544-16,-2-1-96 0,-1 0-32 0,-2-1-16672 16</inkml:trace>
  <inkml:trace contextRef="#ctx0" brushRef="#br1" timeOffset="124869.57">9712 16539 18431 0,'-4'-3'1632'0,"3"-1"-1312"0,0 1-320 0,1 3 0 15,0-2-320-15,0 1-144 0,-2-5-32 0,0-1 0 0,0-3 240 0,-1 2 64 16,1-2 0-16,-1 4 0 0,2 0 1152 0,0-1 256 15,-2 4 32-15,2-2 16 0,0 1 688 0,-1 3 144 16,1-2 16-16,0 3 16 0,0-2-336 0,1 1-64 16,0 2 0-16,0 1-16 0,0 1-512 0,1 4-112 15,1-1 0-15,1 3-16 0,1 1-528 0,2 2-96 16,1 4-32-16,1 3 0 0,2-2-192 0,-2 4-32 16,5-1-16-16,-1 1 0 0,3 1-176 0,-2 1 160 15,2-1-160-15,0-2 160 0,-1 1-32 0,-1-3-128 0,1 2 192 16,-2 2-64-16,1-2 80 0,-2 1 16 0,0-2 0 0,-1 0 0 15,1 0-64-15,-2-3-16 0,0 0 0 0,1-1 0 16,-1-2-144-16,0 0 0 0,-3-3 0 0,0 0 0 16,1-2 0-16,-2 1 160 0,0-2-160 0,0 0 160 15,-1-4 16-15,-2 2 0 0,1-4 0 0,-2 2 0 16,2-3-176-16,-2 0 0 0,0-3 0 0,-1 2 0 16,1-4 240-16,-1 4 16 0,2-4 0 0,-2 5 0 15,0 0-64-15,0 0-16 0,6-28 0 0,-5 17 0 16,1 2-176-16,1-1 160 0,-1 0-160 0,0 1 160 15,0 3-160-15,1 3 0 0,-1-4 0 0,1 4 0 16,-2 0 0-16,1 1 0 0,-1 0 0 0,1 2 0 16,-1 0 0-16,-1 0 0 0,1 0 0 0,-1 0 0 15,1 0 0-15,-1 0 0 0,2 0 0 0,-2-2 0 0,1 2 0 16,-1-2 0-16,1 0 0 0,-1 0 0 0,0-1 0 0,0 2 0 16,0 1 0-16,0 0 0 0,0 0 0 0,0 0 0 15,0 0 0-15,4-21 0 0,-4 20 0 0,1-4 0 16,-1 1 0-16,1 0 0 0,-1 2 0 0,2-2 0 15,-1 1 0-15,-1 0 0 0,1-1 0 0,0-2 0 16,0 0 0-16,1 0 128 0,-1-3-128 0,0-1 128 16,2 0-128-16,-2-2 128 0,3-2-128 0,-1 0 160 15,2-2-160-15,-1-3 160 0,1-1-160 0,0-1 0 16,-1 3 0-16,1 2 128 0,-2 2-128 0,1-2 0 16,0-3 0-16,-1 0 0 0,0 4 0 0,-1-4 0 0,0 6 0 0,0-4 0 15,-1 6 0-15,0 0-144 0,1 0 144 0,-2 1-160 16,2 3 160-16,-1-2 0 0,1 0 0 0,-1 2 0 15,0 1 0-15,0 0 0 0,-1 2 0 0,2-1 0 16,-1 1 0-16,0 1 0 0,0 0 0 0,-1 2-128 16,2 1 0-16,-1-3 0 0,-1 3 0 0,1-2 0 15,0 2-64-15,-1-1-16 0,2 1 0 0,-2 0 0 16,0-3 48-16,1 3 16 0,-1-2 0 0,0 2 0 16,0 0 144-16,0 0-128 0,0 0 128 0,0 0-128 15,0 0-16-15,2-20 0 0,-2 17 0 0,0 2 0 16,-1-1-176-16,0-1-16 0,0 2-16 0,-1 1 0 15,1 0-864-15,-1 1-192 16</inkml:trace>
  <inkml:trace contextRef="#ctx0" brushRef="#br1" timeOffset="125309.8">10386 16453 35935 0,'2'-3'1600'0,"-2"1"320"0,0 2-1536 0,2 0-384 0,-1 2 0 0,0-2 0 16,1 3 0-16,2 0 0 0,1 4 0 0,1 3-128 15,3 2 448-15,1 0 80 0,-2 2 32 0,2 1 0 16,-1-3-208-16,1 2-32 0,0 4-16 0,0-2 0 16,-2 3-48-16,1-2-128 0,1 4 192 0,-1 1-64 0,-1 3 224 15,1-1 32-15,0 0 16 0,-1-1 0 0,0 1-96 0,-1-5-32 16,2-2 0-16,-1 1 0 0,1-1-144 0,0-2-128 15,1 1 144-15,1-1-144 0,-1-4 0 0,1 0 0 16,0-1 0-16,0 0 0 16,1-4-256-16,-2 3-160 0,1-6-32 0,-3 1 0 15,-2-2-368-15,0 0-80 0,3-2 0 0,-1-2-16 16,4 2-1520-16,-3-5-320 0</inkml:trace>
  <inkml:trace contextRef="#ctx0" brushRef="#br1" timeOffset="125670.9">10927 16390 35935 0,'-8'0'1600'0,"0"-3"320"0,1 3-1536 0,3 3-384 0,2-3 0 0,2 1 0 16,-2 1-3632-16,0 1-784 0,-2 2-176 0,-1 1-16 0,2 3 3616 16,-2 3 736-16,2 0 256 0,1 1-160 15,-1 3-3280 1,0 4-656-16,0-2-128 0,-2 7 16 0,0 1 7664 0,-1 0 1520 0,0 7 304 0,-2 1 96 0,1 3-1488 0,0 1-304 16,-1 0-64-16,-2 3 16 0,2 2-1936 0,-4 4-384 15,1-5-64-15,0 2 0 0,-2 2-832 0,0-3-144 16,0-2-48-16,0-3 48 0,-2 0-176 0,2-3 128 15,-1 0-128-15,1-7 176 0,2-3-176 0,-1-3 160 16,3 0-160-16,0-3 192 0,3-3-192 0,-1-3 0 16,4 0 0-16,-2-3 0 15,1-2-832-15,2-1-192 0</inkml:trace>
  <inkml:trace contextRef="#ctx0" brushRef="#br1" timeOffset="127130.93">12761 14992 28559 0,'0'0'2544'0,"0"-2"-2032"0,0 2-512 0,0 0 0 16,0 2 720-16,0-2 48 0,1 0 16 0,1 0 0 31,1 2-2192-31,0 0-448 0,-1 2-96 0,2 2-16 16,1 3 864-16,0 0 160 0,0 1 48 0,-1 3 0 0,2-1 896 0,-1 4 0 0,1-2 192 0,0 3-16 15,2 3 800-15,-1-2 176 0,2 1 16 0,-1 1 16 16,1-2 32-16,1 2 16 0,0-1 0 0,-2-3 0 15,2 0-400-15,-1 0-64 0,1-1-32 0,-2 1 0 16,1-1-416-16,0-2-64 16,-2 2-32-16,1-4 0 0,-1 0-224 0,0 0 144 0,1 1-144 0,0-3 128 0,1-1-128 15,-1-2 0-15,-1-1 0 0,0-1 0 0,0-2 288 16,-1-2 128-16,-1-2 32 0,-2 2 0 0,1 0 144 16,-1-4 48-16,0 2 0 0,1-5 0 0,1-1-224 15,0 0-32-15,-1-2-16 0,-1-2 0 0,2 2 0 16,-1-2 0-16,1-1 0 0,1-1 0 15,0 0-192-15,0-2-48 0,2-3 0 0,-1 1 0 0,1-1 64 0,0-1 16 16,0-2 0-16,0 0 0 0,1-4 80 0,-1 2 16 16,0 1 0-16,0 1 0 0,-1-1-48 0,0-1 0 31,-2 3 0-31,2-3 0 0,-2-1-80 0,-1 3-32 0,1 0 0 0,-2 0 0 0,-2 1-144 0,0 3 0 16,-1 4 0-16,0-3 0 0,-1 4-256 0,-1 0-64 15,-1 2-32-15,1 4 0 16,-1-3-128-16,0 4-32 0,-1 0 0 0,1 2 0 15,1 2-704-15,-1-2-128 0,2 4-48 0,1 0-15504 0</inkml:trace>
  <inkml:trace contextRef="#ctx0" brushRef="#br1" timeOffset="127586.27">13748 14866 3679 0,'-1'-2'320'0,"-2"-2"-320"0,1 2 0 0,-1 0 0 0,1 2 8064 0,1 0 1552 0,1 0 304 0,-3 0 64 16,1-2-8080-16,-2 2-1632 16,0 0-272-16,1 2-144 15,-1 2-2592-15,1 0-512 0,1 2-96 0,-1 3-32 16,0 0 1424-16,-1 4 288 0,-1-1 48 0,0 4 16 0,-1 0 2448 0,0 4 496 0,0 1 112 0,-2 1 16 15,2-4 512-15,-1 3 128 0,-1 1 0 0,-1 3 16 16,1 1-832-16,-1 0-160 0,-1 2-48 0,0-1 0 16,0 2-704-16,1-3-128 0,0 0-48 0,0-3 0 15,2-3-208-15,1-1 0 0,2-1 0 0,0-2 0 16,2-2-320-16,-1-2-16 0,2 0 0 0,0-2 0 16,0-1-608-16,-1-3-112 0,1-1-32 0,-1 0 0 15,0-4-1472-15,1 2-320 0</inkml:trace>
  <inkml:trace contextRef="#ctx0" brushRef="#br1" timeOffset="127915.09">13394 14924 35935 0,'-5'-3'3200'0,"0"0"-2560"16,0 2-512-16,2 1-128 0,2 0 1280 0,1 0 256 0,0 0 32 0,1 1 16 31,-1 2-2448-31,2-1-480 0,2 4-112 0,5 0-16 16,1 1-128-16,2 3-16 0,1-1-16 0,2 4 0 0,3 0 1760 0,1 3 336 0,1 3 80 0,0 0 16 16,1 3 864-16,0-2 176 0,-1 3 48 0,1 1 0 15,-3-2-720-15,2 0-144 0,-1 3-16 0,-2-4-16 16,0 1-432-16,-1-2-64 0,0 2-32 0,1-7 0 15,-3 1-224-15,1-2 0 0,-1-2 0 0,1-2 0 16,-2 1 0-16,2-1-288 0,-1-3 64 0,-1 2 16 16,2-3-1024-16,-1 0-208 0,1 1-32 15,-1-4-15360-15</inkml:trace>
  <inkml:trace contextRef="#ctx0" brushRef="#br1" timeOffset="128841.1">13049 16367 21183 0,'-3'0'1888'0,"0"0"-1504"0,2 0-384 0,0 2 0 15,1 0 160-15,0-2-32 0,-3 4-128 0,-1-2 192 32,1 4-608-32,0 2-128 0,1 1-32 0,1 0 0 0,1 1 1520 0,1 0 288 0,1 1 64 0,2 2 16 15,2-2 368-15,0 4 80 0,3 1 16 0,1 0 0 16,1 2-304-16,0 2-64 0,0 1-16 0,0 1 0 15,-1-3-608-15,1 3-112 0,2 1-32 0,-3-1 0 16,0 0-448-16,-2-2-192 0,2 1 128 0,-2-3-128 16,0-1 0-16,-2 2 0 0,2-4 128 0,-2-1-128 0,1-4 224 15,0 1 16-15,-1-4 0 0,0-1 0 0,1-2 16 0,0-1 0 16,-1-1 0-16,0-4 0 0,1 2 0 0,1-4 0 16,0-2 0-16,1-3 0 0,0-1-80 0,1-2-16 15,0-4 0-15,-1 0 0 0,1-3 64 0,0-1 16 16,0-2 0-16,0-3 0 0,0-1 0 0,-1-1 0 15,-1-3 0-15,0 2 0 0,-1 3-96 0,0-7-16 16,1-3 0-16,-1-2 0 0,1 3 0 0,-2 2 0 16,-2 4 0-16,-1 5 0 0,0 1-128 0,-2-1 0 15,0 5 0-15,1-3-176 0,-2 3-64 0,-2 0-16 16,2 2 0-16,-1 1 0 0,1 1-112 0,-1 5-16 16,1-4-16-16,1 4 0 15,-1 2-384-15,3-2-80 0,-2 6-16 0,0-2-16720 0</inkml:trace>
  <inkml:trace contextRef="#ctx0" brushRef="#br1" timeOffset="129374.79">13649 16375 12895 0,'-2'0'1152'0,"0"0"-928"0,1 0-224 0,1 0 0 15,1 0 2336-15,-1 0 416 16,0 0 96-16,2 0 16 0,0 4-1808 0,2 0-352 0,2 6-80 0,4 0-16 16,1 3 368-16,0-1 80 0,3 4 16 0,-1 3 0 15,1-1 448-15,1 2 80 16,1 2 32-16,0 0 0 0,1 3-464 0,-1-3-80 0,2 3-32 0,-2-3 0 16,-1 2-608-16,-2-3-112 0,1-2-16 0,-2-3-16 15,-1-3-304-15,-1 0 0 0,0-5 0 0,0 2-144 16,-1-4-352-16,-2 1-64 0,2-1-16 0,-2-3 0 15,0 1-1152-15,2-1-256 0,0-3-32 0,1 0-12720 16</inkml:trace>
  <inkml:trace contextRef="#ctx0" brushRef="#br1" timeOffset="129735.93">14163 16296 8287 0,'-3'0'736'0,"-1"0"-592"0,0 2-144 0,3-2 0 15,0 1 896-15,1 2 128 16,0-1 48-16,-1 2 0 15,-2 5-2336-15,-1 4-464 0,2 6-80 0,-2 3-32 0,1 0 3360 0,-1 4 656 0,0 5 144 0,0 4 32 16,-1 3 1360-16,-1 6 256 0,-1 1 64 0,-2 6 16 16,-1 2-1152-16,-2 2-224 0,-2-2-48 0,1 1-16 15,0-4-1520-15,-3 9-320 0,-2 8-48 0,-2 3-16 16,0 2-448-16,-3 1-112 0,0-6-16 0,-1-1 0 16,0 6-448-16,1-5-80 0,-2 0-32 0,3-8 0 15,-1-7-1472-15,4-9-288 0,3-6-64 0,4-8-12976 16</inkml:trace>
  <inkml:trace contextRef="#ctx0" brushRef="#br3" timeOffset="133002.97">11605 14961 13823 0,'6'-3'1216'0,"-1"0"-960"16,-1 1-256-16,-2 1 0 0,2 1 1696 0,2-3 288 15,4-1 64-15,6-2 16 0,4 0-1552 0,2-3-304 16,2 2-64-16,-3 1-16 0,-3 2 624 0,-2-2 112 16,2 3 32-16,-2 0 0 0,-1 3 880 0,-2-3 176 15,3 3 32-15,0-2 16 0,2 0-64 0,-2 2-16 16,1 0 0-16,0-2 0 0,1 1-1008 0,-1 1-208 16,0 0-32-16,1 0-16 0,-1 0-656 0,-1 0 0 15,-1 0 0-15,-2 0 0 16,0 0-320-16,-2 0-80 0,-1 0-32 0,0 0 0 15,-2-3-1360-15,0 3-256 16,0 3-64-16,0-3-13440 0</inkml:trace>
  <inkml:trace contextRef="#ctx0" brushRef="#br3" timeOffset="133396.44">11688 15225 1839 0,'1'-1'160'0,"-1"-2"-160"0,0 2 0 0,-1 1 0 0,1 0 6272 0,0 0 1216 16,0 0 240-16,-1 0 48 0,-1 0-4896 0,4 0-992 0,-1 0-192 0,-1 0-32 16,0 0-816-16,0 0-144 15,27-5-48-15,-15 1 0 0,2 0-32 0,1 0-16 16,2 0 0-16,2-4 0 0,1 2-384 0,-2 0-80 0,1 1-16 0,0-1 0 16,1 1-128-16,-1 0 0 0,-2 1 0 0,0 1 0 15,1-2 0-15,-2 3 0 0,-1 0 0 0,-1 1 0 31,0-1-512-31,1 1-192 0,1 1-48 0,0 0 0 16,3-2-1296-16,0 1-256 0,4 1-48 0,0 0-16 16,-1 0 0-16,1 0 0 0,0 0 0 0,-2 0-8448 0</inkml:trace>
  <inkml:trace contextRef="#ctx0" brushRef="#br3" timeOffset="134069.84">11580 16503 6447 0,'-1'-2'576'0,"-1"-2"-576"0,-1-1 0 0,1 4 0 0,2-1 6352 0,0-1 1168 16,1 2 224-16,1-2 64 16,3 0-7392-16,4-3-1472 0,3-1-288 0,6 1-64 15,1 2-320-15,5-2-48 0,4 0-16 0,2 2 0 0,0 2 2000 0,-2-2 400 16,2 4 80-16,0-2 16 0,-2 2 816 0,0 2 160 15,0-2 48-15,-4 4 0 0,2-2-256 0,-2 2-64 16,-1-1 0-16,-2-2 0 0,0 1-848 0,-2 1-176 0,-1-2-48 0,0 1 0 31,0-4-672-31,1 2-144 0,-1-1-32 0,0-2 0 16,-1 0-816-16,-1-4-160 0,0 5-48 0,-1-4 0 16,-1 2-432-16,-1-2-80 0</inkml:trace>
  <inkml:trace contextRef="#ctx0" brushRef="#br3" timeOffset="134415.31">11720 16763 40543 0,'0'4'1792'0,"-1"-2"384"0,0 2-1744 0,1-4-432 0,1 3 0 0,0-3 0 0,3 0 256 0,3 0-16 0,6 1-16 0,5 1 0 16,8-4-224-16,6-2 0 0,3 0 0 0,2-2 0 15,2-3 0-15,1 2 128 16,0 1-128-16,-2-3 0 0,-2 3 0 0,-3 0 0 0,-3 0 0 0,-3 1 0 15,-3 2 0-15,-1 0 0 0,1 3 0 0,-1 0-160 32,1 1-368-32,-1-1-80 0,1 2-16 0,2-2 0 15,-1 0-896-15,1 0-176 0,4 0-32 0,-1-3-16 16,0 0-640-16,1-3-128 0</inkml:trace>
  <inkml:trace contextRef="#ctx0" brushRef="#br3" timeOffset="135232.12">14936 14749 26719 0,'0'0'2368'0,"0"1"-1888"0,-1 1-480 0,1 0 0 16,0 0 1936-16,0 2 304 15,1 1 48-15,-1 6 16 0,2 4-1664 0,-1 3-320 0,1 5-64 0,-1-1 0 16,1 3-112-16,-1 1-16 0,-1-2 0 0,1 5 0 16,-1 0 256-16,1 2 32 0,-1 1 16 0,0 2 0 15,-1-1 64-15,1-2 16 0,-1 1 0 0,1-3 0 16,-1-5-192-16,1-1-48 0,0-2 0 0,0-4 0 0,0-2-272 16,0-2 0-16,0-1 0 0,1-2-144 15,0-3-816-15,0-1-176 0,2 0-16 0,-2-2-10144 16,2-2-2016-16</inkml:trace>
  <inkml:trace contextRef="#ctx0" brushRef="#br3" timeOffset="135530.31">14511 15071 41471 0,'-6'-4'1840'0,"1"0"368"0,1 0-1760 0,3 2-448 0,2 0 0 0,3 1 0 16,1 0 0-16,3 1 0 15,5-4-224-15,7-2 80 16,7 0-592-16,5 0-112 0,5-1-32 0,1 1 0 0,1 0 656 0,-2 2 224 0,1 2-144 0,-2-2 144 16,0 1 0-16,-4 0 128 0,0 3 0 0,-3 0 0 15,-3-2 432-15,-2 2 80 0,-1 2 32 0,-2-2 0 16,-2 0-416-16,0 0-64 0,-2 1-32 0,-1-1 0 15,2 0-352-15,0-1-64 0,2-3 0 0,0 2-16 16,1-4-1248 0,1-1-240-16,1 0-48 0,1 1-16 0,2-3-736 0,-3 1-128 0</inkml:trace>
  <inkml:trace contextRef="#ctx0" brushRef="#br3" timeOffset="136173.71">15172 16170 19343 0,'0'2'1728'0,"-1"-2"-1392"0,-1 0-336 0,1 0 0 0,-1 0 4320 0,1 3 800 0,1-3 144 0,-1 3 48 15,-2 1-4416-15,2 5-896 0,1 0-160 0,1 4-32 32,3-1-480-32,-1 2-96 0,1 1 0 0,0 1-16 0,1 1 592 0,0 2 192 0,0 3 0 0,-1 3-160 15,-1-1 752-15,0 2 160 0,-1 0 16 0,-2 1 16 16,2-1 0-16,-2 3 0 15,-2-1 0-15,1 1 0 0,0-2-464 0,0-1-112 0,-1 0-16 0,2-1 0 16,0-3-368-16,0-2-80 0,3-5 0 0,-2-3-16 31,3-5-1072-31,-2-2-224 0,1 1-32 0,-1-2-16 0,1-3-816 16,-2-1-144-16</inkml:trace>
  <inkml:trace contextRef="#ctx0" brushRef="#br3" timeOffset="136441.51">14987 16444 43311 0,'-4'3'3840'0,"1"-3"-3072"0,-1 0-608 0,1 0-160 0,2 1 224 0,1-1 16 16,1 2 0-16,1 1 0 15,1 0-816-15,4 1-144 0,2-1-48 0,6 0 0 0,4 0 320 0,2-2 48 0,4 2 16 0,3-3 0 16,2 0 384-16,2 0 304 0,-1-3-48 0,0-1-16 16,2 1 128-16,0 0 16 15,2-4 16-15,0 2 0 0,-3 1-272 0,-1-2-128 0,0 2 128 0,-2-2-128 32,0 0-256-32,-3 2-144 0,0 2-32 0,-4-2-18064 0</inkml:trace>
  <inkml:trace contextRef="#ctx0" brushRef="#br2" timeOffset="141122.21">16671 14687 18431 0,'-2'-1'1632'0,"0"1"-1312"0,2-3-320 0,0 3 0 15,2 0-544-15,-4-2-176 0,1 0-48 0,-2 0 0 16,-1-4 272 0,-1 0 48-16,-1-1 16 0,1 1 0 0,0 3 688 0,-1-1 128 0,-1-2 16 0,0 2 16 0,0 1 992 0,-1-3 192 15,2 4 32-15,-4 1 16 0,1 1-176 0,0 0-16 16,-3 0-16-16,0 0 0 0,0 3-480 0,-2 1-112 16,-1 5-16-16,-1-2 0 0,-1 4-528 0,-2-1-112 15,1 2-32-15,-2 1 0 0,1 3-160 0,1-2-272 16,1 0 64-16,0 2 16 0,5-2 32 0,0 1 16 15,1 1 0-15,1 0 0 0,2-1 144 0,0 2 0 16,1 2 0-16,1-1 0 0,1 2 128 0,2-1-128 16,-1 2 160-16,3-4-160 0,1 1 0 0,0-1 0 15,2-1 0-15,1-2 0 0,2-1-320 0,0-1 0 16,-1-2 0-16,4-4 0 0,1 2 320 0,0-3 0 16,3-2-128-16,0-3 128 0,2 0 528 0,-1-2 176 0,1-2 16 15,1 0 16-15,1-4-64 0,-1 0-16 0,1 0 0 0,0-2 0 16,0 0-496-16,-1-1-160 0,-2 1 0 0,1-4 0 15,-1 2 0-15,0 0 0 0,-1-1 0 0,-2 0 0 16,-1 0 144-16,-2-2-144 0,0 2 0 0,0 0 144 16,-1-3 80-16,-2 2 16 0,-1 0 0 0,0-1 0 15,-1 3-48-15,-2 2-16 0,1 0 0 0,-2 0 0 16,1 1 176-16,-2 2 32 0,1 1 16 0,-2 0 0 0,2 3 128 16,0 1 32-16,1 0 0 0,0 2 0 0,0 0-96 0,1 0-16 15,0 2 0-15,3 0 0 0,1 2-224 0,0 1-48 16,1 1-16-16,1 1 0 0,-1 2-160 0,1 1 0 15,-1 0 0-15,0 2 128 0,0 1-128 16,-1 3 0-16,0 0 0 0,-1 2 128 0,-1 1 16 0,0-2 0 16,-1 4 0-16,0-5 0 0,-1-1-16 0,0 1 0 15,2 1 0-15,-1 1 0 0,3-5-128 0,-1 2 0 16,2-1 0-16,1-2 0 0,1 1 0 0,0-4 0 16,2 0 0-16,0-1 0 0,3-2 0 0,-1 0-176 15,0-4 16-15,2 2 0 16,-1-1-800-16,0-6-144 0,2 3-48 0,-3-2 0 15,0 0-1632-15,-2 0-336 0</inkml:trace>
  <inkml:trace contextRef="#ctx0" brushRef="#br2" timeOffset="141615.01">17386 14634 21183 0,'0'-2'944'0,"0"2"192"0,0-3-912 0,-1 3-224 0,1-3 0 0,0 3 0 0,1 0 1312 0,-1-2 224 15,1 1 32-15,0-2 16 0,1 1-240 0,-2 2-32 16,0 0-16-16,0 0 0 0,0 0-528 0,0 0-128 16,0 0 0-16,0 0-16 0,0 0-400 0,-4 21-80 15,0-11-16-15,-2-2 0 0,0 6 128 0,-3-2 0 16,-2 4 16-16,-1 3 0 0,-3-1 176 0,0 5 48 15,0-4 0-15,-1 4 0 0,1-1-48 0,0 0-16 16,1 0 0-16,-2-1 0 0,2 2-32 0,0-5 0 16,1 2 0-16,-1-1 0 0,2-1-256 0,1-2-144 0,-1-2 160 0,3 1-160 15,0-3 0-15,-1-2 0 0,3 2 0 0,-1-6 0 16,2 4 0-16,0-6-208 0,1 0 32 16,1-2 16-1,-1 1-256-15,2-3-48 0,-1 0-16 0,0-3 0 16,2 1-992-16,-2-3-192 0,1 0-32 0,1-3-16 15,-1 2-1504-15,1-2-304 0</inkml:trace>
  <inkml:trace contextRef="#ctx0" brushRef="#br2" timeOffset="141859.87">17016 14642 11055 0,'-1'-7'480'0,"1"4"112"0,0 0-464 0,0 0-128 0,0 3 0 0,1 0 0 0,0 0 1472 0,1 0 256 15,1 3 64-15,2-2 16 0,3 3 416 0,0 1 80 16,1 2 0-16,1 2 16 0,-1 1-480 0,0 0-112 16,4 4 0-16,-1 0-16 0,3 3-128 0,0 1-32 15,2 3 0-15,2-2 0 0,-1 2-512 0,2-1-96 16,0-1-32-16,0-1 0 0,1 2-528 0,-2 0-128 16,1-2 0-16,0 1-16 0,-1 0-240 0,0-3 0 15,1 0 0-15,0 0 0 0,0 2-144 0,0-4-80 0,1 3-16 16,-2-3 0-1,0 1-944-15,-1-2-192 0,0-3-32 0,0 1-15376 0</inkml:trace>
  <inkml:trace contextRef="#ctx0" brushRef="#br2" timeOffset="143099.34">16834 16160 8287 0,'0'-7'736'0,"-2"0"-592"0,-1 1-144 0,2 1 0 0,0 4 3344 0,1-2 640 0,-1 0 128 0,-2-4 32 16,1-5-3520-16,-3 0-624 0,0-2-288 0,-1-1 32 15,0 3-32-15,-1 2 0 0,1 1 0 0,-1 2 0 16,-1 3 288-16,1 2-160 0,-2 2 160 0,-1 2-128 16,0 2 368-16,-2 2 80 0,1 4 0 0,-1 2 16 0,-1 2 480 0,2 3 80 15,-2 3 32-15,-1 2 0 16,0 0-96-16,-1 4-32 0,1 3 0 0,-2-1 0 0,2 1-560 0,-1-2-112 15,0-1-128-15,2 0 176 0,2-1-176 0,-1 2 0 16,3-1 0-16,1 0 0 0,2-1 0 0,3-7 0 16,2 1 0-16,1 0 0 0,4 0 0 0,2 0-320 15,3-3 48-15,-1-7 16 0,4 1 256 0,0-3-160 16,3-7 160-16,-2 0-128 0,3-4 128 0,1-1-192 16,0-3 192-16,0-1-192 0,0 0 192 0,1-3-192 15,0-2 192-15,1-1-192 0,-2-1 192 0,0 2 0 0,0-3 0 16,-1 0 0-16,0-2 0 0,-1-2 0 15,-2 1 0-15,1 1 0 0,-1-4 272 0,-2 2 48 0,1 2 0 16,-4 0 0-16,1-2 64 0,-2 1 32 0,0 2 0 16,-1-1 0-16,-3 2-16 0,0 2 0 0,-2 1 0 15,-1 2 0-15,-1 2 16 0,-3 4 0 16,0 0 0-16,-2 2 0 0,0 2 160 0,-1 2 16 0,-1 2 16 0,0-1 0 16,0 3-64-16,1 1-16 0,-1 1 0 0,2 2 0 15,2 0-80-15,1 2 0 0,-1 2-16 0,3 2 0 16,0 1-64-16,1 1-16 0,2 3 0 0,-1-3 0 15,3 2-96-15,1-1-32 0,1 5 0 0,0-4 0 16,2-1 32-16,2 4 16 0,0-2 0 0,-1 1 0 16,3-2-272-16,-1 1 128 0,0-3-128 0,0 0 0 0,1 0 0 0,-3-4 0 15,1 2 0-15,0-2 0 0,-2 1-128 0,1-3-96 16,-2 1-16-16,1-1 0 16,-3-3-592-16,1 2-128 15,-1-2-32-15,1 2 0 0,-1-3-1120 0,1 0-240 0,0 0-32 0,2-4-11680 16</inkml:trace>
  <inkml:trace contextRef="#ctx0" brushRef="#br2" timeOffset="143429.37">17129 16176 35007 0,'-3'-1'3120'0,"1"-2"-2496"0,-1 1-496 0,2 0-128 0,1 2 1408 0,1 0 256 0,2 0 48 0,0 2 16 31,5 0-3136-31,1 1-640 0,3 0-112 0,3 7-16 0,1 0 848 15,0 5 176-15,1 3 48 0,1 2 0 0,-2 0 800 0,-2 1 176 0,1 1 128 0,0 1-192 16,-3-1 1040-16,1-2 208 0,-1 1 32 0,1 1 16 16,-2-2 320-16,-1 1 64 0,1-3 16 0,-1 0 0 0,1 0-848 0,0-6-160 15,0 4-48-15,1-3 0 16,2-3-832-16,-2 0-192 16,2-2-16-16,1-4-10912 0,0 0-2176 0</inkml:trace>
  <inkml:trace contextRef="#ctx0" brushRef="#br2" timeOffset="143727.71">17840 16014 36863 0,'-9'3'3264'0,"0"0"-2608"0,3 1-528 0,1-2-128 16,3 2 960-16,-3 2 176 0,-5 4 16 0,-7 8 16 31,-6 7-1680-31,-1 7-320 0,0 7-80 0,4 1-16 16,1 1-192-16,1 1-32 0,2 2-16 0,1-2 0 0,1 1 1040 0,-1-2 128 0,0 5 176 0,-2 0-48 15,0 1 1024-15,-1 0 192 0,-1 2 32 0,1-5 16 16,-1 3-480-16,1-5-80 0,-1 2-32 0,2-6 0 16,1 0-432-16,1-1-96 0,3-1-16 0,-1-2 0 15,3-2-256-15,2-4 0 0,2 1 128 0,-1-5-128 31,2 0-704-31,0-1-208 0</inkml:trace>
  <inkml:trace contextRef="#ctx0" brushRef="#br2" timeOffset="157903.69">4066 16570 1839 0,'-1'0'160'0,"-1"-2"-160"0,2 2 0 0,0 0 0 15,0 0 224-15,0 0 16 0,0 0 0 0,0 0 0 16,2-1 96-16,0 1 32 0,0-3 0 0,-2 3 0 0,0 0 720 0,0 0 160 15,0 0 32-15,17-12 0 0,-16 12 272 0,0-3 64 16,-1 2 16-16,0 1 0 16,-1 0 0-16,0 0 0 0,-1 0 0 0,0 0 0 15,1 0-96-15,-2 1-32 0,1 2 0 0,2-3 0 0,0 0-640 0,0 0-128 16,0 0-32-16,0 0 0 0,0 0-240 0,0 0-48 16,0 0-16-16,0 0 0 0,0 0 304 0,0 0 64 15,0 0 16-15,0 0 0 0,0 0-272 0,0 0-48 16,0 0-16-16,0 0 0 0,0 0-112 0,0 0-16 15,0 0-16-15,0 0 0 16,0 0-64-16,0 0-16 0,0 0 0 0,0 0 0 0,0 0-48 0,0 0-16 16,0 0 0-16,0 0 0 0,0 0 96 0,0 0 0 15,0 0 16-15,0 0 0 0,0 0 48 0,0 0 0 16,0 0 0-16,0 0 0 0,0 0 96 0,0 0 32 0,0 0 0 0,0 0 0 16,7-20-208-16,-6 15-48 15,2 1 0-15,-1 1 0 0,2 0-48 0,0-1-16 16,1 1 0-16,1-4 0 0,0 1-128 0,1 0 128 0,1 1-128 0,1 0 128 15,0-1-128-15,1 0 0 0,1 0 144 0,1-3-144 16,0 2 0-16,0-2 144 0,3 0-144 16,2 2 0-16,-3-3 176 0,1 1-176 0,2-1 160 0,-1 2-160 15,2-2 176-15,-1 2-176 0,1-3 192 0,0 0-192 16,-1 3 192-16,0-1-192 0,1-1 192 0,-1 3-192 16,-1-5 240-16,1 5-64 15,-1-3-16-15,1-1 0 16,-4 4 48-16,1-3 16 0,2-3 0 0,-1 1 0 0,-1 0-64 15,0-1-16-15,1 0 0 0,0 0 0 0,-2 1-144 0,1-1 128 16,2 1-128-16,-1 0 128 0,-2 2-128 0,4 0 0 16,-1 1 0-16,0-1 0 0,0 3 0 0,-1-2 0 15,1 3 128-15,-1-1-128 0,-2 1 0 0,2-1 0 16,0 1 0-16,-2 0 0 0,1 0 0 0,-2 0 0 16,1-3 0-16,-2 2 0 0,0 0 128 0,-1-1-128 15,0 0 128-15,0 2-128 0,0-3 256 0,-2 2-16 16,1 1-16-16,0-3 0 0,0 2-224 0,0 1 0 15,0-4 0-15,-1 4 0 0,0-1 0 0,0 1 0 16,4-2 0-16,-1 0 0 0,1-1 0 0,-1 1 0 16,0 0 0-16,-1 2 0 0,0-2 0 0,0 1 0 15,-1 2 0-15,-1 0 0 0,1 2 0 0,-3-1 0 16,2-1 0-16,-2 1 0 0,0 2 0 0,0-2 0 0,0 0 0 0,2 1 0 16,-2 0 0-16,-1 1 0 0,1 1 0 15,-1-2 0-15,0-1 0 0,0 2 0 0,1-2 0 0,-1 1 0 16,0 0 0-16,0 1 0 0,0 0 0 0,0 0 0 15,-1-1 0-15,-1 2 176 0,0-1-176 0,-1 2 160 16,-1-3-160-16,1 3 0 0,-1 0 0 0,-1-1 0 16,1 1 0-16,-1 0 0 0,0 0 144 0,0 0-144 15,0 0 0-15,0 0 0 0,0 0 0 0,0 0 0 16,0 0 0-16,0 0 0 0,0 0 0 0,0 0 0 16,0 0 0-16,0 0 0 0,19-9 0 0,-16 8 0 15,0 1 0-15,1-2 0 0,-1-2 0 0,0 1 0 0,-1 3 0 16,1-2 0-16,-1 2 0 0,-1-1 0 0,2-2 0 0,-2 1 0 15,2 1 0-15,-2-2 0 0,1 3 0 0,0-4 0 16,0 4 0-16,0-2 0 0,2 1 0 0,-1-2 0 16,0 1 0-16,0 0 0 0,-1 0 0 0,1-1 0 15,1 2 0-15,-2 1 0 0,0-2 0 0,1 2 0 16,-2-3 0-16,0 2 0 0,1 1 0 0,-1 0 0 16,-1 0 0-16,0-2 0 0,0 2 0 0,0 0 0 15,1 0 0-15,-2 0 0 0,1 0 0 0,0 0 0 16,0 0 0-16,0 0 0 0,0 0 0 0,0 0 0 15,0 0 0-15,0 0 0 0,0 0 0 0,0 0 0 16,0 0 0-16,0 0 0 0,0 0 0 0,0 0 0 16,0 0 0-16,0 0 0 0,0 0 0 0,-20-10 0 0,15 10 0 15,1-3 0-15,-2 2 144 0,0 1-144 0,0 0 192 0,0-2-192 16,-2 2 0-16,1-3 0 0,-1 3 0 0,0 0 0 16,-1 0 128-16,-1 0-128 0,0 0 0 0,0 0 0 15,-1-1 0-15,1 1 0 0,-2 0 0 0,1 1 0 16,0-1 0-16,0 0 0 0,1 0 0 0,-1 0 0 15,1 0 0-15,0 3 0 0,0-3 0 0,-1 2 0 16,0-2 0-16,0 4 0 0,-1-2 0 0,0 2 0 16,0 0 0-16,-1-2 0 0,1 2 0 0,0-2 0 15,-1 2 0-15,2-2 0 0,-1 2 0 0,-1-1 0 16,1-2 0-16,1 1 0 0,0-2 0 0,-2 0 0 0,2 2 0 16,0 0 0-16,1-2 0 0,2 0 0 0,-1-2 0 0,0 2 0 15,3-2 0-15,-1 2 0 0,2 0 0 0,-1-2 0 16,3 1 0-16,-1-2 0 0,2 3 0 0,-1-4 0 15,2 2 0-15,0 2 0 0,1-3 192 0,-1 2-192 16,1 1 192-16,0-2-192 0,0 2 128 0,0-3-128 16,0 2 0-16,0 1 0 0,0-2 0 0,1 2 0 15,0 0 0-15,0-3 0 0,1 3 0 0,-2 0 0 16,0 0 0-16,0 0 0 0,0 0 0 0,0 0 0 16,22-1 0-16,-15 1 0 0,1 0 0 0,-1 0 0 15,2 0 0-15,0 1 0 0,-1-1 0 0,2 0 0 16,0 0 0-16,0 0 0 0,0 0 0 0,1 0 0 0,0-1 0 15,1 1 0-15,1-3 0 0,-1 2 0 0,2 1 0 0,-1 0 0 16,1-2 0-16,1 2 0 0,0 0 0 0,-1 0 0 16,4 0 0-16,-2 0 0 0,0 0 0 0,0 2 0 15,0-2 0-15,-1 1 0 0,0 2 0 0,-2-2 0 16,0 2 0-16,-1-3 0 0,-1 2 0 0,0-2 0 16,0 1 0-16,-2-1 0 0,1 0 0 0,-1 0 0 15,-1 0 0-15,1-1 0 0,0 1 0 0,-1 0 0 16,1-2 0-16,0 2 0 0,-1 0 0 0,0-3 0 15,-1 2 0-15,0 1 0 0,1-3 0 0,-2 2 0 0,0 1 0 0,-2-2 0 16,0 2 0-16,-1 0 0 0,-1 0 0 0,-1 0 0 16,0 0 0-16,0 0 0 0,-1 0 128 0,0 0-128 15,2 0 0-15,-2 0 0 0,0 0 240 0,1 0-64 16,-1 0-16-16,1-3 0 0,0 3-32 0,-1 0 0 16,0 0 0-16,0 0 0 0,0 0-128 0,0 0 0 15,0 0 0-15,0 0 0 0,0 0 0 0,0 0 0 16,0 0 0-16,0 0 0 0,0 0 0 0,0 0 0 15,0 0 0-15,0 0 128 0,0 0-128 0,0 0 0 16,0 0 0-16,0 0 0 0,0 0 0 0,0 0 128 16,0 0-128-16,0 0 128 0,0 0 80 0,0 0 16 15,9 19 0-15,-9-19 0 0,0 2-96 0,0-2-128 16,0 0 176-16,0 1-176 0,-1-1 128 0,1 3-128 0,-2-3 0 16,2 0 0-16,0 2 192 0,0-2-64 0,0 0 0 0,0 0-128 15,0 0 224-15,0 0-64 0,0 0-16 0,0 0 0 16,0 0-144-16,0 0 0 0,0 0 0 0,-1 20 0 15,1-14 0-15,0-3 0 0,0 3 0 0,0 1 0 16,-1 2 0-16,0-3 0 0,1 1 0 0,-3 0 0 16,2 3 0-16,-3 0 0 0,2 1 0 0,-2 1 0 15,0-2 0-15,-1 2 0 0,2 0 0 0,-1-1 0 16,0 1 0-16,1-1 0 0,-2 4 0 0,1-3 0 16,2 1 128-16,-1-3 0 0,1 2 0 0,0 0 0 15,1 0-128-15,1-1 0 0,-1 0 0 0,1 0 0 16,0-1 0-16,0 0 0 0,1-4 0 0,-1 0 0 15,1 0-272-15,-1 0-96 0,2-2-16 0,-2-1 0 16,1 0-848-16,0 0-176 0,0 1-48 0,1-1-19600 16</inkml:trace>
  <inkml:trace contextRef="#ctx0" brushRef="#br1" timeOffset="162191.34">1765 14433 15663 0,'-2'0'1392'0,"2"0"-1120"15,2 0-272-15,-2 0 0 0,1 0 224 0,0 0-16 0,0 0 0 0,2 0 0 16,2-2 176-16,0 2 16 0,1-1 16 0,-1 1 0 16,1 0 0-16,-1-3 0 0,1 6 0 0,-2-3 0 15,-1 0 672-15,0 1 128 0,-1 1 16 0,2-2 16 16,-1 3 208-16,-2-2 32 0,1 2 16 0,1-2 0 16,-2 1-288-16,2-2-64 0,-1 0-16 0,-1 3 0 15,2-3-368-15,0 0-64 16,0 0 0-16,1 0-16 0,-1 0-176 0,1 1-48 0,1 1 0 0,0-2 0 0,1 3-208 0,-1 1-64 15,1-2 0-15,-1-1 0 0,1 4-192 0,2-3 0 16,-2 1 128-16,1 2-128 0,0-1 0 0,0 0 0 16,2 1 0-16,-2 1 0 0,3-3 128 0,-3 4 0 15,3-4-128-15,-1 4 192 0,-2-4 0 0,1 3-16 16,0 1 0-16,0 1 0 16,-2-4-176-16,0 2 160 0,2 0-160 0,-1 1 160 0,2-4-160 0,-2 3 0 15,2-3 0-15,-2 1 0 0,3-2 0 0,0-1 0 16,0 2 0-16,0-2 0 0,1 1-192 0,0-2 16 15,1 3 16-15,1-2 0 16,0 2-320-16,-2-1-64 0,2 2-16 0,-2-2 0 16,-1 2-32-16,-1-1-16 0,-1 1 0 0,0 1 0 15,-1 3-544-15,-1-2-96 0,-1 3-32 0,0-2 0 16,-1 2-1424-16,1-1-304 0,0 0-48 0,0 0-16 0</inkml:trace>
  <inkml:trace contextRef="#ctx0" brushRef="#br1" timeOffset="162929.5">2608 14728 20271 0,'0'-3'1792'0,"0"2"-1424"0,0 1-368 0,1 0 0 0,0 0 704 0,-1 0 80 16,3 0 16-16,-1 0 0 0,3 0-800 0,0 0-320 15,1 0 0-15,2 0 16 0,-1 0-16 0,-1 0-16 16,2 1 0-16,-1-1 0 0,1 3 144 0,-2-1 48 16,1-1 0-16,-1 4 0 0,2-1 1152 0,-2-1 224 15,1 0 48-15,1 1 16 0,-1 2-192 0,2-2-32 16,1 1-16-16,-1 1 0 0,-1-2-384 0,2-1-80 16,1 0-16-16,2-2 0 0,-1 2-288 0,2-1-64 0,0-1-16 15,1 2 0-15,-1-1 48 0,-1-2 0 0,2 4 0 16,0-2 0-16,0 2-32 0,-3 0 0 0,3 0 0 0,-4 0 0 15,0 3-224-15,-1-1-160 0,-1-1 32 0,0 1 0 32,-2 3-480-32,-1-3-96 0,-1 0 0 0,1-2-16 15,-2 2 144-15,1-2 48 0,0 1 0 0,0-2 0 0,-1 1 80 16,2 2 32-16,0-2 0 0,0 1 0 16,0-1-960-16,2-1-192 0,-1 2-32 0,1-1-8752 0</inkml:trace>
  <inkml:trace contextRef="#ctx0" brushRef="#br1" timeOffset="163635.81">3462 15002 28559 0,'0'0'2544'0,"2"0"-2032"0,0 0-512 0,1 0 0 16,-1 1-608-16,0 2-224 0,3-3-32 0,3 2-16 15,2 0 176-15,3 0 48 0,1 1 0 0,0 0 0 0,-2 0 656 0,0 0 176 16,-1 1 16-16,2 2 0 0,-1-2 1088 0,-1 1 240 15,2 1 32-15,-1 0 16 0,2 2 144 0,-1 0 16 0,0 0 16 16,0-2 0-16,3 4-816 0,0-1-160 0,2-2-48 16,-1 2 0-16,1-1-528 0,2-1-192 0,1-1 0 0,-1-1 144 15,-4 1-144-15,3-1 128 0,-1 1-128 16,3-1 128-16,0 1-128 0,0-1 0 0,-1 1 0 0,0-2 0 16,-2 0 0-16,0 2 0 0,-2-2-192 0,-1 0 192 31,-1 0-768-31,0 2-16 0,0 1-16 0,-3-4 0 15,0 3-496-15,-2 1-112 0,-1-1 0 0,0 1-16 16,-1 2-112-16,-1 0-32 0,2 0 0 0,-2 1-6464 0,0-1-1296 0</inkml:trace>
  <inkml:trace contextRef="#ctx0" brushRef="#br1" timeOffset="164405.47">4396 15363 18431 0,'0'-1'1632'0,"1"1"-1312"0,-1 0-320 0,1 0 0 15,1 0 656-15,0 0 64 0,1 0 16 0,0 0 0 32,2 0-1232-32,3 0-240 0,-2 0-48 0,1 0-16 0,-1 1 1808 0,1 2 352 0,-2-2 80 0,0 1 16 15,1 1 400-15,0-2 64 0,-1 2 32 0,1-1 0 16,1 2-752-16,1 0-160 0,-1-1-16 0,2 2-16 16,0 1-576-16,0-2-112 0,1 0-32 0,0 1 0 15,0 0-416-15,1 0-96 0,0-2-16 0,2 0 0 16,-1 1-160-16,1-2-48 15,-1 2 0-15,0-2 0 0,2-1 272 0,-2 2 176 0,1 1-208 0,0-2 80 16,0 2-864-16,-1-2-160 0,0 2-48 0,-1-2 0 16,-1 2-880-16,-1 0-176 0,-2-2-48 0,1 5-7808 15</inkml:trace>
  <inkml:trace contextRef="#ctx0" brushRef="#br1" timeOffset="165943.53">5040 15599 12895 0,'-2'-2'1152'0,"0"2"-928"0,2 0-224 0,0 0 0 15,0 0 256-15,-1-2 16 0,1 2 0 0,-1-2 0 16,-1 0-272-16,0-2-272 0,1 0 48 0,0-1 16 15,0 2 976-15,-1-1 192 0,2-1 32 0,-1 1 16 16,1 1 784-16,0-3 176 0,0-1 16 0,-1 1 16 16,1-1-288-16,0 1-64 0,-1-1-16 0,1 1 0 15,-2 0-512-15,1-3-96 0,1 2-32 0,-2-2 0 16,-1 1-304-16,1-2-64 0,-2 2-16 0,2-4 0 0,-2 2 96 0,-1-1 0 16,1 1 16-16,-1-2 0 0,0 1-240 15,0-2-48-15,0 1-16 0,0-1 0 0,-1-1-96 16,1 0-32-16,-1-1 0 0,0 2 0 0,0 0-80 0,0 0-16 15,1 0 0-15,-2 1 0 0,3 2-192 0,-3-2 176 16,2 2-176-16,0 1 160 0,1-1-160 0,-1 1 160 16,-2 3-160-16,2-1 160 0,0 1-160 0,2 0 0 15,-2 2 0-15,1-2 0 16,-1 3 0-16,0-1 0 0,0-1 0 0,2 2 0 0,-2 2 0 0,1-2 0 16,1-1 0-16,0 2 0 0,1 2 0 0,0 0 0 15,1-3 0-15,0 3 0 16,1 3 0-16,0-3 0 0,0 0 0 0,0 0 0 0,0 2 0 0,0 2 0 0,1-1 0 15,0 0 0-15,-1-3 0 0,0 0 0 0,0 0 0 0,12 23 0 16,-7-17-128-16,0 0 128 0,0 0 0 0,1 0 0 16,1 4 0-16,-2-4 0 0,1 4 0 0,-1-4 0 15,1 2-128-15,-1 0 128 0,0-1 0 0,0-1 0 16,0 1 0-16,0 2 0 0,1 0-144 0,-1-2 144 16,0 2 0-16,0-2 0 0,1 4 128 0,-1-3-128 15,0 0 0-15,0 2 0 0,0 0 0 0,0-1 0 16,-1-2 0-16,0 2 0 0,1-2 0 0,-1 2-160 15,0-2 160-15,-1 2 0 16,1-3 0-16,0 3 0 0,-2-4 0 0,2 3 0 0,-2-1 0 0,1-4 0 0,-1 3 0 16,1-2 0-16,-1 1 0 0,1-1 0 15,-1 0 0-15,-1-2 0 0,1 4 0 0,-1-3 0 0,1 0 0 0,0-1 0 16,-1 3 0-16,1-5 0 0,0 3 0 0,-2 0 0 16,1-2 0-16,-1 4 128 0,0-4-128 0,0 2 0 15,-1-1 128-15,1 2-128 16,0-3 0-16,0 2 128 0,-2-1-128 0,1-1 0 0,0 2 0 0,0-1 0 15,1 2 0-15,-2-2 0 0,1 2 0 0,1-1 0 16,-1-2 0-16,1 1 0 0,-1 1 0 0,1 0 128 16,-2-3-128-16,2 4 0 0,0-4 0 0,0 0 0 15,0 3 0-15,0-3 128 0,0 0-128 0,0 0 192 16,0 0-64-16,0 0 0 0,0 0 16 0,0 0 16 16,0 0 0-16,0 0 0 0,0 0-160 0,0 0 128 0,0 0-128 15,0 0 128-15,0 0-128 0,0 0 0 0,0 0 0 0,0 0 0 16,0 0 0-16,0 0 0 0,0 0 0 0,0 0 0 15,0 0 0-15,0 0 0 0,0 0 0 16,0 0 0 0,0 0 0-16,0 0 0 0,0 0 0 0,0 0 128 0,0 0-128 0,0 0 0 0,0 0 0 0,0 0 128 15,0 0-128-15,0 0 192 16,0 0-192-16,0 0 192 0,0 0-16 0,0 0 0 0,0 0 0 0,0 0 0 16,0 0 32-16,0 0 16 0,0 0 0 0,0 0 0 15,0 0 16-15,0 0 0 0,0 0 0 0,-17 12 0 16,15-12-32-16,-1 1 0 0,-2 2 0 0,0-3 0 0,0 1-48 15,-1 1-16-15,-1 1 0 0,-2 1 0 0,-2-2-16 0,0 4 0 16,-2-2 0-16,1 0 0 16,-2-1 32-16,1 2 0 0,-1-1 0 0,-2 0 0 0,1 1-16 0,-1-2 0 15,1 1 0-15,2 2 0 0,-2-3-144 0,1 0 0 16,2 4 144-16,-2-5-144 0,2 4 0 0,1-2 0 16,0 0 0-16,0-2 0 0,0 2-128 0,-2 0 0 15,1 1 0-15,1-2 0 0,1 0-32 0,0 0 0 16,-1 1 0-16,0 0 0 0,-1 1 160 0,0-1-192 15,1-2 192-15,-1 2-192 16,1-2 64-16,-1-1 0 0,2 2 0 0,-1-2 0 0,3 2-48 0,-1-3 0 16,2 0 0-16,0 0 0 0,1-3-176 0,3 2-32 15,-2-3-16-15,1 2 0 16,0-2-368-16,0-1-80 0,1 1-16 0,-1-2-18368 0</inkml:trace>
  <inkml:trace contextRef="#ctx0" brushRef="#br1" timeOffset="166790.9">3899 16562 14927 0,'-1'-2'1328'0,"1"2"-1072"0,0-2-256 0,0 2 0 0,0-3 0 0,0 3 0 16,0-1 0-16,1 1 0 0,0-2 0 0,0-1 0 15,1 2 0-15,-2 1 0 0,0 0 0 0,0 0 0 16,0 0 0-16,0 0 0 0,0 0 0 0,0 0 0 16,0 0 0-16,0 0 0 0</inkml:trace>
  <inkml:trace contextRef="#ctx0" brushRef="#br1" timeOffset="172802.53">1690 14510 10127 0,'-1'0'896'0,"0"0"-704"0,1 0-192 0,0 0 0 16,1 0-1472-16,-1 0-320 0,0 0-64 0,-1 0 0 0,1-1 1488 0,-1 1 368 16,-1 0 0-16,2 0 0 15,0 0-384-15,0 0-64 0,0 0-16 0,0 0 32 0,0 0 2432 0,0 0 496 16,-22 6 80-16,18-5 32 0,2 2-368 0,0-1-80 16,0-1-16-16,2 2 0 0,2-3-1360 0,-1 0-272 15,2 1-48-15,0-2-16 0,-1 1-288 0,2 0-160 0,-4 0 160 0,0 0-160 16,0 0 752-16,20-6 48 0,-15 6 16 0,-1-3 0 15,-1 3 560-15,1 0 112 0,1 0 32 0,0 0 0 16,0 3-336-16,-1-3-64 0,0 2-16 0,0-1 0 16,0 2-528-16,0 1-96 0,-2-2-32 0,2 2 0 15,-2-1-112-15,2 2-16 0,0-1-16 0,-1-1 0 16,1 2-160-16,0 0-16 0,1-2-128 16,0 0 192-16,1 0 208 0,0 1 48 0,0 0 0 0,0-2 0 15,2 1 0-15,-2 0 0 0,1 0 0 0,1 1 0 0,-1 2-160 16,1-2-32-16,-1 2 0 0,1 0 0 15,-2 0-128-15,1 0-128 0,2 0 192 0,-1 1-192 0,2 0 128 16,0-1-128-16,0 0 0 0,0-2 0 0,1 2 208 0,-1-1-64 16,-1-1-16-16,1 2 0 0,1 0 64 0,-1 2 0 15,0 0 0-15,-2 1 0 0,2-3 0 0,-1 4 0 16,-1-2 0-16,2 1 0 0,-1 0-32 0,0 0 0 16,0-3 0-16,1-1 0 0,1 0-160 0,1 1 128 15,0-2-128-15,-1 2 128 0,1-2 0 0,1 2-128 16,-2 0 192-16,-1 0-64 0,0-2 0 0,-2 5-128 15,2-2 192-15,-1 4-64 0,0-1-128 0,-2 0 0 16,-1-1 0-16,0 0 128 0,2 4-128 0,-2-3 0 16,0-3 0-16,0 2 128 0,1-3-128 0,0 0 0 0,2 0 0 0,-1 1 0 15,3-4 0-15,1 1 0 0,-1 1 0 0,1-4 128 16,0 4 96-16,2-1 16 0,-3-1 0 0,1 1 0 16,0 1-112-16,-1 1-128 0,-1 1 176 0,0 0-176 15,-2 2 128-15,0-2-128 0,-2 3 0 0,-1-1 0 16,-2-1 0-16,1 2 0 0,-1 0 0 0,0-1 0 15,0 1 0-15,-1-3 0 0,0 2 0 0,1-2 0 16,1 2 0-16,0-3 0 0,-1 0 0 0,2-2 0 16,0 2 0-16,0 0 0 0,3 0 0 0,-2 1 0 15,0-1 0-15,3 0 128 0,-1 0-128 0,2 0 160 16,0 4-160-16,0-4 0 0,0 0 0 0,0 2 128 16,1 1-128-16,-2-2 0 0,-2 2 0 0,0-1 0 15,0 2 128-15,-1 0-128 0,0-1 0 0,-1-2 128 0,0 2-128 16,0-3 0-16,0 0 0 0,1 4 0 0,0-4 0 15,0 2 0-15,3 0 128 0,-2-1-128 0,3 0 0 0,-1-1 192 16,1 0-192-16,1 0 192 0,-1 1-192 0,1-1 192 16,0 0-192-16,0-2 192 0,0-1-64 0,0 2 0 15,1 2 0-15,-1-1 0 0,-1 0-128 0,-1 1 0 16,1 2 0-16,-1-3 0 0,-2 4 128 0,0-4 0 16,-1 4 0-16,1-1 0 0,-1 1-128 0,1 0 0 15,-1 0 0-15,0-2 0 0,0 2 0 0,0-1 0 16,2 1 128-16,-1-3-128 0,2 2 0 0,-2-3 128 15,2 0-128-15,1-2 0 0,0-1 176 0,1 2-48 16,1-1-128-16,-2 0 192 0,1 2-64 0,0-4-128 16,0 2 176-16,1 2-176 0,-1-2 176 0,-1 2-176 0,-2 0 160 15,1 1-160-15,-2-1 128 0,-2 0-128 0,1 4 0 0,-1-1 0 16,-1-2 0-16,-1 2 0 0,0 1 0 0,0-2 0 16,0 3 0-16,1 0 0 0,0-1 0 0,1-2 0 15,-1 0 0-15,-1-1 0 0,2 0 0 0,0-1 0 16,0 0 0-16,0-1 0 0,1 2 0 0,0-4 0 15,1 3 0-15,-1-2 0 0,0 2 0 0,0-2 0 16,2 2 0-16,-2 0 0 0,0 1 0 0,0-1 0 16,2 2 128-16,-2 0 0 0,-1-2-128 0,1 0 192 15,0 2-32-15,0 3-16 0,0-5 0 0,1 4 0 0,-1-3-144 16,1 2 0-16,1-3 0 0,-2 1 0 0,1 2 0 16,1 0 0-16,-2-3 0 0,1 0 0 0,3 2 128 0,-1 0-128 15,1-2 192-15,-3-1-64 0,2 2-128 0,-1-3 0 16,2 3 0-16,1-1 0 0,2-1 192 0,-2 0-64 15,-1 1 0-15,1 0 0 0,-2 0 0 0,-1-1-128 16,1 4 192-16,-2-3-64 0,1 0-128 0,-2 2 0 16,0 0 0-16,2 1 0 0,-2-2 0 0,-1 2 0 15,1-2 0-15,-1 2 0 0,0-1 0 0,1 0 0 16,-1 1 0-16,-1-3 0 0,1-1 0 0,-2 4 0 16,2-3 0-16,0 0 0 0,1 0 0 0,0 0 0 15,1 2 0-15,-1-2 0 0,1-1 0 0,-1 0 0 0,2 0 0 16,-1 1 0-16,-1 0 0 0,1-2 0 0,0 2 0 15,-1 0 128-15,0 0-128 0,-1 1 128 0,2-2-128 16,-1 1 128-16,-1 0-128 0,0 3 0 0,0-2 0 0,-2 2 0 16,2-3 0-16,-1 3 0 0,0-2 0 0,-2-1 0 15,2 3 0-15,-2-3 0 0,2-1 0 0,-1 1 0 16,-1-1 0-16,0 1 0 16,1 0-144-16,-1-2 144 0,1 0 0 0,-1 2 0 0,1-4 0 0,-1 5 0 15,1-4 0-15,-1 0 0 0,3 1 0 0,-1-3 0 16,1 1 0-16,-1 1 0 0,-1 0 160 0,1 0-32 15,1-3-128-15,-1 4 0 0,-1-4 0 0,1 2 0 16,0 2 0-16,-1-2 0 0,0 0 0 0,-2 0 0 16,2 2 0-16,-1-2 0 0,1 2 0 0,-2-2 0 0,1 0 0 15,0 0 0-15,0 1 0 0,-1 0 0 16,0 0 0-16,1-3 0 0,-1 0 0 0,0 1 0 0,2-1 0 0,-1 0 0 16,2 0 0-16,-2 0 0 0,1 0 0 0,1-1 0 15,-1 1 0-15,1 0 0 0,1 0 0 0,-1-3 144 16,1 3-144-16,-2 0 0 0,2 0 128 0,-1 0-128 15,1 0 0-15,-3 0 0 0,2 0 144 0,0 0-144 16,-2 0 0-16,1 3 144 16,-1-3-144-16,-1 1 0 0,1 1 0 0,-1 2 0 0,0-1 0 0,0-2 0 15,-1 1 0-15,2 1 0 0,-2 1 0 0,1-1 0 16,0 0 0-16,-1 0 0 0,1 0 0 0,2 1 0 0,-2-2 0 16,1 2 0-16,1-2 0 0,-1 2 0 0,0-2 0 0,0-2 0 15,1 2 0-15,-1 0 0 0,1-2 0 16,-1 0 0-16,0 0 0 0,0 0 0 15,0 0 0-15,-1 3 0 0,1-3 0 0,-1 1 0 0,0 1 0 0,0 0 0 16,-1 0 0-16,2 1 0 0,-2 0 0 0,1 0 0 16,-1 0-128-16,1 0 128 0,-1 1 0 15,0-2 0-15,0-2 0 0,1 4 0 0,1-4-144 0,-1 1 144 16,-1 1 0-16,1-2 0 0,-1 0 0 0,0 0 0 16,0 0 0-16,1-2 0 0,-1 2 0 0,0 0 0 15,0 0 0-15,0 0 0 0,0 0 0 0,0 0 0 16,0 0 0-16,0 0 0 0,0 0 0 0,0 0 0 15,0 0 0-15,0 0 0 0,0 0 0 0,0 0 0 16,0 0 0-16,0 0 0 0,0 0 0 0,0 0 0 0,0 0 0 0,0 0 0 16,0 0 0-16,0 0 0 0,0 0 0 0,0 0 0 15,0 0 0-15,0 0 0 0,0 0 0 0,0 0 0 16,0 0 0-16,0 0 0 16,0 0 0-16,0 0 0 0,0 0 0 0,0 0 0 0,0 0 0 0,0 0 0 15,0 0 0-15,0 0 0 0,0 0 0 0,0 0-128 16,0 0 128-16,0 0 0 0,0 0 0 0,0 0 0 15,0 0 0-15,0 0 0 0,0 0 0 0,0 0 0 16,0 0 0-16,0 0 0 0,0 0 0 0,0 0 0 16,0 0 0-16,-20-1 0 0,19 1 0 0,0 1 0 15,-1 1 0-15,0-2 0 0,1 0 0 0,0 0 0 0,0 0-128 16,-1 0 128-16,2 0 0 0,-1 0 0 0,1 0 0 16,0 0 0-16,0 0 0 0,0 0 0 15,0 0 0-15,0 0 0 0,0 0 0 0,0 0 0 0,0 0 0 0,0 0 0 16,0 0 0-16,0 0 0 0,0 0 0 0,0 0 0 15,0 0 0-15,0 0 0 0,0 0 0 0,0 0 0 16,0 0 0-16,0 0 0 16,0 0 0-16,0 0 0 0,0 0 0 0,0 0 0 0,0 0 0 0,0 0 0 15,0 0 0-15,0 0 0 0,0 0 0 0,4-22 0 16,-3 20 0-16,0 1 0 0,1-4 0 0,-2 1 0 16,1 0 0-16,0 0 144 0,0-2-144 0,2 0 128 15,-2 1 64-15,0 0 16 0,2-1 0 0,-2 0 0 0,0 0-64 0,0-3-16 16,1-1 0-16,0 1 0 15,-1 2-128-15,1-3 192 0,-1-1-192 0,1 0 192 0,0 2-192 0,0-3 0 16,0-1 144-16,1 0-144 0,1 1 0 0,-1-3 144 31,0 1-144-31,-1-2 0 0,1 0 176 0,0-3-176 0,0 3 160 0,-1-2-160 0,1-2 160 0,-2 1-160 16,2 3 160-16,-2 1-160 0,1 3 144 0,0 0-144 16,1-2 128-16,0 2-128 0,0-2 0 0,0 2 128 15,1 3-128-15,-2-1 0 0,2 0 0 0,-2 4 128 16,2-2-128-16,-2 1 0 0,0 4 0 0,0-4 0 15,1 4 0-15,-2-2 0 0,1 0 0 0,0 0 0 16,0 1 0-16,-1 0 0 0,1 2 0 0,0 0 0 16,-1 0 0-16,0 0 0 0,-1-1 0 0,0 2 0 0,2 1 0 15,-2 0 0-15,0 0 0 0,0 0 0 0,0 0 0 16,0 0 0-16,0 0 0 0,0 0 0 16,0 0 0-16,0 0 0 0,0 0 0 0,0 0 0 0,0 0 0 0,0 0 0 15,0 0 0-15,0 0 0 0,0 0 0 0,0 0 0 16,-10 22 0-16,7-12 0 0,2-1 0 0,-1 3 0 15,0-2 0-15,2 4-176 0,-1 1 176 0,1-2-128 16,0 3 128-16,0-1-192 0,0 1 192 0,-1 0-192 16,1 0 192-16,-3 0 0 0,2 3-144 0,-2 0 144 15,0-1-160-15,-1 1 160 0,-1 0-208 0,0 0 80 16,-1 1-16-16,-1 1 0 0,-1 1 0 0,-1 2 0 0,-1 3 144 16,1-1-160-16,2-5 160 0,0 1-160 0,1-2 160 0,1 0-160 31,2-2 160-31,-1-2-160 0,1 2 160 0,2-5 0 0,0-3 0 0,0 2 0 0,-1-3 0 0,2-3 0 15,0 2 0-15,0-2 0 0,2-4 0 0,-2 2 0 32,1-2 0-32,-1-2 0 0,0 4 0 0,1-4 0 0,-1 3 0 0,0-3 0 0,0 0 0 0,0 3 0 15,0-3 0-15,0-2 128 0,0 2-128 0,0-1 192 16,0-2-64-16,0-1 0 0,0 2 0 0,0-2 16 16,0 4 0-16,0 0 0 0,0 0-144 0,1-18 160 15,-1 12-160-15,2 2 160 0,0 1-160 0,-1 0 0 16,1-1 0-16,-1 1 128 0,0 1-128 0,0 1 0 15,-1-2 0-15,1 0 0 0,-1 0 0 0,0 3 0 0,0-4 0 0,0 4 0 16,-1-2 0-16,1 2 0 0,-1-3 128 0,1 2-128 16,-1 1 0-16,1-2 192 0,-1 1-192 0,-1 1 192 15,2-3-192-15,-1 3 128 0,1 0-128 0,0 0 128 16,0 0-128-16,0 0 160 0,0 0-160 0,0 0 160 16,0 0-160-16,0 0 128 0,0 0-128 0,0 0 128 15,0 0 16-15,0 0 0 0,0 0 0 0,0 0 0 16,-21-10 80-16,16 8 16 0,-2-1 0 0,-1-1 0 15,-2 2 176-15,-1-3 32 0,-2 3 16 0,-3-5 0 16,-2 4-336-16,-2-2-128 0,1 1 0 0,-4 2 0 0,1 0 0 0,-1-1 0 16,-1 0 0-16,2 3 0 15,1-2 0-15,0 2 0 0,2-2 0 0,0 4 0 0,0 0 0 16,0-2 0-16,0 3 0 0,-1-3 0 16,1 1 0-16,0-1 0 0,-1 2 0 0,0-2 0 0,3 2 0 0,-1-2 0 15,1 2 0-15,1-2 0 0,2 0-320 0,1 3-64 16,-1-3-16-16,2 0 0 15,1 1-304-15,1-1-48 0,0 2-16 0,1-2 0 16,2 0 112-16,1 3 16 0,-2-2 0 0,2 1 0 16,-1 1-320-16,0-3-64 0,1 4-16 0,0-4 0 15,1 2-416-15,-1 2-80 0</inkml:trace>
  <inkml:trace contextRef="#ctx0" brushRef="#br1" timeOffset="185669.84">1274 15606 12895 0,'-2'-3'576'0,"1"-1"112"0,-1 2-560 0,2 0-128 0,0 2 0 0,0 0 0 16,0-2 384-16,-2 2 32 0,2-2 16 0,-1 2 0 15,0-3 304-15,0 2 64 0,0 1 16 0,-1 0 0 16,1 0 176-16,0-2 32 0,-2 0 16 0,2 2 0 15,0 0 784-15,-2 0 160 0,2 0 16 0,-1 0 16 16,0 4-464-16,2-4-80 0,0 0-32 0,0 0 0 16,0 0-960-16,-7 19-192 0,6-13-32 0,-2 1-16 15,2 2-240-15,0-2 0 0,0 2 0 0,-1 1 0 16,2 0 0-16,0 0 0 0,0 1 0 0,0 1 0 16,3-1 0-16,-2 2 0 0,0 2 0 0,2-2 0 0,-2 2 432 0,1-1-16 15,0 2 0-15,0-2 0 0,-1 0 0 0,2 1 0 16,-1-1 0-16,1 0 0 0,-2 0-32 0,2 1-16 15,-1-5 0-15,-1 2 0 0,1 0-32 0,-1-2 0 16,0 3 0-16,-1-3 0 0,0-2-160 0,0 2-48 16,0-2 0-16,0 0 0 0,1-2-128 0,-1 1 0 15,1-1 0-15,1-3 0 0,-1 0 0 0,1-3 160 16,1 1-160-16,-1-1 160 0,2 0 16 0,0-1 0 16,1 1 0-16,0-3 0 0,1 0-48 0,0 0-128 15,1-3 192-15,-2 2-64 0,3 1-128 0,-2-4 160 16,0 1-160-16,0 0 160 0,2 0-32 0,-2-4 0 0,0 4 0 15,2-4 0-15,-1 1 0 0,0-1 0 0,1 1 0 16,0-4 0-16,1 2 0 0,-1 0-128 0,0-1 192 0,2-1-64 16,-1 1-128-16,1-1 192 0,0 1-192 0,-2-2 192 15,1 2-192-15,0 0 128 0,-1-1-128 0,1 1 128 16,-2-2-128-16,2 2 0 0,-2-2 144 0,1 0-144 16,-1 0 128-16,1-1-128 0,-1 2 128 0,0 0-128 15,2 1 0-15,-3-1 0 0,2 4 0 0,-1-4 0 16,-1 5 0-16,0-2 0 0,1 2 0 0,-2 2 0 15,1 0 0-15,-3 1 0 0,1 0 0 0,0 0 0 16,-2 4 0-16,1-4 0 0,-1 4 0 0,0-2-128 0,-1 1-208 0,0 0-48 16,0 2 0-16,1-2 0 15,-1 1-192 1,1 1-32-16,1 0-16 0,-1 0-11680 0,2 1-2352 0</inkml:trace>
  <inkml:trace contextRef="#ctx0" brushRef="#br1" timeOffset="186481.51">1679 15811 18431 0,'-2'-6'816'0,"-1"3"160"0,2 0-784 0,0 0-192 0,0 3 0 0,-1 0 0 0,1 0 128 0,0 0-128 0,-2 0 176 0,1 0-176 16,1 0-160-16,-1 0-144 0,2 0-16 0,0 0-16 15,2 0 1168-15,-2 0 224 0,1 3 48 0,0-3 16 16,0 3 544-16,-1-3 128 0,0 0 0 0,0 0 16 15,0 0-528-15,0 0-96 0,0 0-32 0,0 0 0 16,0 0-256-16,18 14-48 0,-13-12-16 0,0-2 0 0,2 0-256 0,0 0-64 16,3 3-16-16,0-3 0 0,1 0-144 0,2 0-32 15,-2 0 0-15,1 0 0 0,-1 0-192 0,0 0-128 16,-2-3 128-16,2 3-128 0,2-3 0 0,-1 3 0 16,0-4 0-16,-1 1 0 0,2 1 0 0,-2-2 0 15,0 1 0-15,0 0 0 0,-1-3 0 0,-1 2 0 16,1 1 0-16,0-4 0 0,-2 1 0 0,0 0 176 15,-2 0-176-15,0 0 192 0,-1-1 16 0,-1 1 16 16,-2 0 0-16,1-1 0 0,-2 2-224 0,-2 1 0 0,1 0 0 16,-3-2 0-16,1 4 0 0,-2-5 0 0,-1 4 0 0,-1 0 0 15,0 0 0-15,-2 0 0 0,1 2 0 0,-2-2 0 16,2 3 0-16,-2-3 0 0,0 3 0 0,0 0 0 16,0 0 0-16,0 0 0 0,2 0-160 0,-1 0 160 15,2 1-160-15,0 1 160 0,0-2-192 0,0 3 192 16,-1-3 0-16,3 1 0 0,-3 2 0 0,1-1 0 15,0 2-176-15,0-2 176 0,-2 3-160 0,1 0 160 16,-2 1 0-16,1 0 0 0,-1 2 0 0,-1-2 0 16,1 3 0-16,0-3 0 0,-1 1 0 0,0-1-144 15,2 1 144-15,2-1 0 0,1 0 0 0,0 0 0 16,3-2 0-16,1 2 0 0,-1 0 0 0,4 0 0 0,-2 1 0 16,0 0 0-16,1 2 0 0,0-3 0 0,-1 4 0 15,1-2 0-15,0 4 0 0,-1-1-128 0,2 1 128 0,-1-2 0 16,0 2 0-16,-1 1-128 0,1-2 128 0,1 1 0 15,-2 1 0-15,1-1 0 0,-1-2 0 0,1-2 0 16,0 2 0-16,2 0 0 0,-1-4 0 0,1 3 0 16,1-3 0-16,-1-2 0 0,3 2 0 0,1-2 0 15,-1-2 0-15,1 2-128 0,2-1-112 16,0-2-16-16,-1 1 0 0,2-4 0 16,1 1-608-16,0-2-128 0,0-1-32 0,1 2 0 15,0-4-448-15,2 0-112 0,-2-1-16 0,2 1 0 16,-2 0-304-16,3 0-64 0,-2 1-16 0,1-4-5056 15,0 3-1024-15</inkml:trace>
  <inkml:trace contextRef="#ctx0" brushRef="#br1" timeOffset="187017.14">2228 15451 31327 0,'0'-6'1392'0,"0"2"272"0,-1 2-1328 0,1-1-336 0,0 2 0 0,1 1 0 15,1 0-320-15,-1 0-128 0,1-2-16 0,3-2-16 16,0 1-1696-16,0 0-352 0,-1 0-64 0,-2 1-16 16,2 0 1520-16,-2-1 320 0,1 0 48 0,-1 1 16 0,0 2 2240 0,-2-1 464 15,0 1 96-15,0 3 16 0,0-3-384 0,0 4-80 0,0 1-16 0,0-5 0 16,0 0-912-16,1 20-176 0,-1-12-32 0,0 4-16 15,-1-4-128-15,1 5-32 0,0 0 0 0,0 2 0 16,-2-3 224-16,0 4 32 0,1 1 16 16,-2 1 0-16,2 2-240 0,-2 1-48 0,2-1-16 0,0 2 0 15,0-2-32-15,0 3 0 16,-1 1 0-16,0 0 0 0,-1-1-272 0,0-1 0 0,-2-2 0 0,-1 3 0 16,-1-1 0-16,0 1 0 0,-1 0 0 0,1-1 0 15,-2 2 0-15,1-4 0 0,2-2 0 0,-1 1 0 16,2-3 0-16,0 0 0 0,4 0 0 0,0-4 0 15,1 1-336 1,1-1-128-16,0-4-32 0,3 0-10576 0,0 0-2128 0</inkml:trace>
  <inkml:trace contextRef="#ctx0" brushRef="#br1" timeOffset="190281.87">3472 14174 13823 0,'-2'0'1216'0,"-1"0"-960"0,2 0-256 0,1 0 0 16,0 0 880-16,0-3 128 0,0 3 16 0,-1 0 16 16,0-3-1040-16,1 3 0 0,-2-3 0 0,2 3-192 15,0 0-80-15,0 0-16 0,0 0 0 0,0 0 0 16,0 0-32-16,0 0 0 0,0 0 0 0,0 0 0 16,0 0 832-16,0 0 144 0,-19 6 48 0,15-3 0 15,1 0 256-15,0 0 64 0,0 1 16 0,1-1 0 16,0 3 288-16,0-2 48 0,1 1 16 0,0 1 0 15,1 1-416-15,-2 0-80 0,2 2 0 0,0-3-16 16,0 4-432-16,0-3-64 0,0 2-32 0,0-1 0 16,-1 2-64-16,0 0-16 0,0 3 0 0,-1-1 0 0,0-1-272 0,1 1 0 15,-2 3 0-15,1 1 0 0,-1-3 448 0,1 3 0 16,-1-4-16-16,1 2 0 0,-1 1 208 0,0-2 64 16,0 2 0-16,-1-1 0 0,3-3-240 0,-1 0-32 15,0 0-16-15,1-1 0 0,0 0-208 0,1-4-32 16,0 3-16-16,0-6 0 0,0 1 16 0,0-1 0 15,1-2 0-15,0 1 0 0,1-2 48 0,-2 3 16 16,1-3 0-16,-1 0 0 0,1 0-80 0,0-3-16 16,2 3 0-16,-2-2 0 0,2 1 32 0,-2-2 0 15,-1 3 0-15,0 0 0 0,0 0-32 0,10-16 0 0,-7 7 0 16,0 2 0-16,1-2-144 0,-1-1 192 0,1 0-192 0,1-2 192 16,1 0-64-16,0-2 0 0,2-1 0 0,0 2 0 15,1-5-128-15,0 2 160 0,1-1-160 0,-2 0 160 16,2-1-160-16,0 0 0 0,1 2 0 0,-2 0 128 15,1 1-128-15,-3 1 0 0,2-1 0 0,-3 2 0 16,1 0 0-16,0 1 0 0,0 0 0 0,-1 2 0 16,0 0 0-16,1-1 0 15,-1 1 0-15,0 0 0 0,1 4 0 0,1-3 0 0,0 4 0 0,1-3 0 16,-1 4 0-16,0-1 0 0,1 1 0 0,0 2 0 16,-1 0 0-16,1 2 0 0,-1 0 0 0,1 0 0 0,-1 4 0 15,-1-1 0-15,0 3 0 0,1 0 0 0,-2 0 0 16,0 4 0-16,-1 0 0 0,-1-1 0 0,0 1 0 15,-2-1 0-15,0 4 0 0,0-3 0 0,-1 0 0 0,0 2 0 16,0-2 0-16,1 1 0 0,0 3 0 0,1-2 0 16,-1 0 0-16,1 1 0 0,-1-2 0 0,1 0 0 15,0 1 0-15,1-1 0 0,0 2 0 0,-2-1 0 16,2-2 0-16,-2 2 128 0,1-3-128 0,-1 1 0 16,-1-4 0-16,-1 0 0 0,2 0 0 0,-1 1-176 15,-1-4 48-15,0 4 0 0,1-4 0 0,-1 3 0 16,1-2 0-16,-1 1 0 15,2 1-464-15,-1-2-96 0,0 2-16 0,-1 0 0 16,1 1-608-16,-1-1-128 0,2 4-32 0,-2-3 0 16,-2 4-1264-16,2-1-256 0,-1 0-48 0,0 0-8832 0</inkml:trace>
  <inkml:trace contextRef="#ctx0" brushRef="#br1" timeOffset="191026.93">4053 14401 4607 0,'-2'0'400'0,"-1"0"-400"0,1 0 0 0,1-2 0 0,0 2 4416 0,1 0 816 0,1 0 144 0,-1 0 48 16,2 0-5232-16,1 0-1024 0,2-4-224 0,-5 4-32 0,0 0 880 0,26-9 208 15,-16 6 0-15,-1-1 0 0,-1 2 0 0,0 2 0 16,0-4 0-16,-1 4 0 0,-2-3 896 0,0 1 96 15,-1 2 16-15,0-1 0 0,-2 1 240 0,2 0 48 16,0-3 16-16,-1 1 0 0,2 0-16 0,0 0 0 0,1-2 0 0,0-2 0 16,3 0-432-16,1 0-96 0,-1 0 0 0,-1-2-16 15,3-1-432-15,1 3-64 0,-1-4-32 0,-1 0 0 16,-2 2-224-16,2-2 0 0,0-2 0 0,-3 2 0 16,2-3 0-16,-1 3 0 0,-1-2 0 0,-1 2 0 15,0-2 0-15,-2 2 0 0,0 1-160 0,-3 1 160 16,1 0 0-16,-2 2 0 15,0 0 0-15,-1 0 0 0,0 2 0 0,-1 0 272 0,-1 2-32 0,-1-2-16 16,-1 2-224-16,-1 2 0 0,0 0 0 0,0 0 0 0,0 0 0 0,-3 0 0 16,2 2-128-16,-2-2 128 0,0 4 0 15,1 2 0-15,-2 0 0 0,0 1 0 0,-3 5 0 0,4-5 0 16,-1 5 0-16,0-3 0 0,1 5 0 0,0-4 0 16,2 2 0-16,0 3-160 15,-2-2 160-15,2 2 0 0,-1-1 0 0,1 1 0 0,-1-2 0 0,2 2 0 16,-1 1 0-16,-1 0 128 0,3 0-128 0,0 3 0 15,0-3 0-15,2 2 0 0,-1 0 0 0,2-3 0 16,0-3 0-16,4 2 128 0,0 0 96 0,2 3 32 16,-1-4 0-16,2 2 0 0,0-1-80 0,0-2-16 15,0 0 0-15,1-2 0 0,-1 1-160 0,2-4 0 16,0 0 0-16,0-1-176 0,1 0 0 0,-1-2 0 16,-1 1 0-16,2-1 0 0,0-3-80 0,0 1 0 0,1 1-16 0,0-3 0 31,0 0-176-31,2-3-16 0,2 0-16 0,-1-1 0 15,0 1-752-15,1-3-160 0,2 3-16 0,-1-4-16 16,2 1-1072-16,-1 0-224 0,3-3-32 0,-1 2-7872 0</inkml:trace>
  <inkml:trace contextRef="#ctx0" brushRef="#br1" timeOffset="192086.72">4627 14171 12895 0,'0'-2'1152'0,"-1"1"-928"0,0 1-224 0,1 0 0 16,0 0 2112-16,0 0 384 0,0 0 80 0,0 0 16 16,1 1-2592-1,-1 1-640-15,1-2-64 0,-1 0 0 0,0 0 704 0,0 0 288 0,0 0-16 0,0 0 0 0,0 0 304 16,0 0 48-16,0 0 16 0,0 0 0 0,0 0 416 0,0 0 96 15,0 0 0-15,0 25 16 0,-2-19-80 0,-2 0-32 16,2 2 0-16,-2 0 0 0,3 2-384 0,-1 3-80 31,1-3-16-31,0 2 0 0,1 2-288 0,0-2-64 16,1 3-16-16,-1-3 0 0,0-1-208 0,1 2 176 16,-1-1-176-16,2 0 160 0,-1-2 0 0,0 3 0 15,0-4 0-15,1 1 0 0,-2-1-32 0,1 0 0 16,-1-3 0-16,0 1 0 0,1-1 112 0,0-3 16 15,-1 1 0-15,0-2 0 0,0 2 0 0,0-4 0 16,0 0 0-16,0 0 0 0,1 0-256 0,1-3 176 16,-1 2-176-16,1-4 160 0,1 1-160 0,1-4 0 0,-1 0 0 15,2 0 0-15,0 0 0 0,0 0 160 0,1-2-160 16,2 0 160-16,-2 0-160 0,1-2 0 0,0 3 0 16,0-1 0-16,0 4 0 0,0 0 0 0,-1 2 0 0,0 4-176 15,-2 0-160-15,1 0-48 0,0 4 0 0,-2 2 0 16,1 0 384-16,0 1 0 0,1 5-144 0,-2-2 144 15,2 2 0-15,-1 1 0 0,-2 2 0 0,1-2 0 16,-1 0 0-16,0 0-128 0,-1-1 128 0,0-2 0 16,-1-1 0-16,1 0 0 0,1-2 0 0,-2-1 0 15,1 0 288-15,-1-2 64 0,0-1 16 0,1 0 0 16,-1 1-48-16,1-2 0 0,-1-1 0 0,0 2 0 16,0-1-192-16,2-2-128 0,-2 1 128 0,1 2-128 0,-1-3 208 15,1 0-16-15,1 0-16 0,0 0 0 0,0 0 48 0,1-3 16 16,-1 2 0-16,2-1 0 0,0-1-64 0,0 0-16 15,1-1 0-15,2 0 0 0,-1-2-160 16,1 0 0-16,-1-3 0 0,1 2 128 0,0 1 0 0,-1-1-128 16,0-1 192-16,2 0-64 0,-2 0 0 0,-1-2-128 15,1 1 192-15,-1 2-64 0,0-2 32 0,0 0 0 16,0 2 0-16,0-2 0 0,0 2 16 0,0-3 0 16,1 1 0-16,-1 1 0 0,1 0 0 0,-1-2 0 15,1 2 0-15,-1-2 0 0,1 4-16 0,-1-4 0 16,1 0 0-16,2 1 0 0,-2-1 32 0,-1-1 0 15,0 1 0-15,0 0 0 0,0 0-192 0,-1-2 160 0,0 0-160 16,1 2 160-16,-1-3-160 0,1 1 0 0,-1 2 144 0,-1 2-144 16,1 0-144-16,-1-1-112 0,-1 2 0 0,2 1-16 31,-3 0-112-31,2 0-32 0,-2-1 0 0,0 4 0 16,0-4-32-16,0 4 0 0,1-3 0 0,-1 1 0 15,0-2-608-15,0 4-128 0,2-1-32 0,-1 0-15744 0</inkml:trace>
  <inkml:trace contextRef="#ctx0" brushRef="#br1" timeOffset="192871.87">5520 14224 22111 0,'-3'-2'1968'0,"2"2"-1584"0,0 0-384 0,1 0 0 16,0 0 480-16,0 0 16 0,0 0 0 0,-1 0 0 15,0 0-336-15,-1 0-160 0,2 0 160 0,0 0-160 16,0 0 688-16,0 0 32 0,0 0 16 0,0 0 0 16,0 0 400-16,0 0 80 0,0 0 0 0,0 0 16 0,0 0 112 0,0 0 32 15,6 20 0-15,-6-12 0 0,0 1-416 0,0 1-96 16,0 2-16-16,0 1 0 0,0 0-528 0,2 0-128 16,-1-1 0-16,1 0-16 0,0-1-176 0,0 2 0 15,2-2 0-15,-2 3 0 0,2-5 0 0,0 4 0 16,-1-1 0-16,0 1 0 0,-1-4 0 0,2 4 0 15,-1-1 0-15,-2 1 0 0,1 0 0 0,0 2 0 16,0-5 0-16,-1 0 0 0,2 0 0 0,-2-2 0 16,0-1 0-16,0-4 128 0,2 0 80 0,-2 0 16 15,0-3 0-15,1 0 0 0,1 0 0 0,0-2 0 0,-1 1 0 0,1-2 0 16,0 0-32-16,1 0 0 0,1-1 0 0,-1-2 0 16,0 4 0-16,-1-2-16 0,1 0 0 0,0-1 0 15,1 4 16-15,-2-5 16 0,3 0 0 0,-1 0 0 16,2-1-32-16,-1 1-16 15,0-1 0-15,1-2 0 0,0 0 64 0,0 0 16 0,0-1 0 0,1-3 0 16,-1 1 96-16,2-2 32 0,0 2 0 0,0-4 0 16,3 0-192-16,-1-2-48 0,2 1 0 0,1 1 0 15,1-2 0-15,0-1 0 0,-1 0 0 0,1 1 0 16,-1 1-128-16,-1 1 0 0,0 1 0 0,-1 1 0 16,-2 2-256-16,-1-1 32 0,-1 1 0 0,0 2 0 15,-2 0-96-15,-1 2 0 0,0 1-16 0,-3 1 0 16,1 0-80-1,-1 2-16-15,0 1 0 0,-1 0 0 0,-1 3-272 0,0-4-48 0,0 2-16 0,0 2-11712 16,0 0-2368-16</inkml:trace>
  <inkml:trace contextRef="#ctx0" brushRef="#br1" timeOffset="193468.96">5994 14377 25791 0,'-3'0'1152'15,"1"-3"224"-15,-1 2-1104 0,2 1-272 0,0 0 0 0,1 0 0 16,0 0-1440-16,0 0-352 0,0 0-64 0,0 0 0 15,0 0-2048-15,0 0-416 0,0 0-80 0,0 0-16 0,0 0 3712 0,0 0 704 0,23-3 192 0,-18 1 0 16,1 4 3104-16,-1-2 608 0,3 3 128 0,-2-3 32 16,1 4-800-16,2-4-144 0,0 2-48 0,-1-2 0 15,1 0-1472-15,1 0-320 0,1-2-48 0,0-2-16 16,-1 1-704-16,1 0-128 0,-1 0-48 0,0-3 0 0,0 2-336 16,0-2 0-16,0 2 0 0,-2-2 128 15,1 0 64-15,-1 0 0 0,1-4 16 0,1 4 0 0,0-4 48 0,-1 4 0 16,-1-3 0-16,0-1 0 15,-1 4-256-15,-1-3 0 0,-1 2 128 0,-1 1-128 0,-3 1 0 0,-1 0 0 16,0 0 0-16,-2 1-160 0,-1 0 160 0,-1 2 192 16,0-2-32-16,-3 2-16 0,1 1 128 0,-2-1 32 15,-1 4 0-15,-1-1 0 0,0 2-304 0,-1 2 0 16,0 2 0-16,0 0 0 0,-2 3 0 0,2 1 0 16,0 0 0-16,1 4 0 0,-1-3 0 0,1 4 0 15,3-2 0-15,-2 3 0 0,2 3 0 0,0-1 0 16,3-1 0-16,-1-2 0 0,2 3-160 0,-1-3 160 0,2 0-160 15,1-4 160-15,-1 2 0 0,1-2 0 0,2 1 0 0,1-3 0 16,0-2 0-16,2 2 0 0,0-2 144 0,1 0-144 16,1-2 176-16,0 1-176 0,1-1 192 0,1-3-192 15,2 4 0-15,-2-5-192 0,2 2 0 0,0-2 0 32,1 2-208-32,0-4-48 0,0 1 0 0,1-1 0 15,-1 0-320-15,1-1-64 0,2-3 0 0,-1 2-16 0,0-4-1168 0,-2 2-224 0,-1-2-64 0,1 0-10176 16</inkml:trace>
  <inkml:trace contextRef="#ctx0" brushRef="#br1" timeOffset="193907.95">6701 13798 3679 0,'0'-3'320'0,"-1"2"-320"0,-1 0 0 0,1 1 0 0,1 0 4736 0,0 0 896 0,0 0 160 0,-1 0 32 31,1 1-6848-31,-1-1-1392 0,-1 4-272 0,2-4-48 16,0 0-208-16,0 0-32 0,0 0-16 0,0 0 0 0,-17 18 3488 0,12-10 688 15,0 2 144-15,-1 1 16 0,1 2 1888 0,-1 0 368 0,2 3 80 0,1 2 16 16,-1 1-912-16,0 3-176 0,2 0-48 0,-2 2 0 16,0 3-1120-16,0-1-224 0,1 3-64 15,-2 1 0-15,0-1-656 0,-1 3-144 0,0-1-32 0,-2-1 0 16,2 3-320-16,-1-7 0 0,-1-1 0 0,2-3 0 16,1 0 0-16,0 1 0 0,1-5 0 0,1 2 0 15,1-2 0-15,2 1 0 0,-1-2 0 0,0 1 0 16,0-5 0-16,-2 2-160 0,2 1 16 0,0-2 0 15,-1 1-672-15,1-3-128 16,1-2-16-16,0 0-16 0,0-2-752 0,1-4-160 0,2 2-32 0,1-2-6608 16,-2-2-1328-16</inkml:trace>
  <inkml:trace contextRef="#ctx0" brushRef="#br1" timeOffset="194269.11">6902 14651 40543 0,'0'0'3600'0,"0"0"-2880"0,0 0-576 0,0 0-144 16,2 0 576-16,-1 1 96 0,1 2 16 0,2-3 0 0,2 0-688 0,0 0 0 15,2 0-208-15,-1 0 48 0,1 0-128 0,-3-4-32 16,0 4 0-16,-2-2 0 15,-1 2-208-15,-2 0-48 0,0-3-16 0,-3 3 0 16,-1 0-80-16,1 0-16 0,-2 3 0 0,-1-6-16064 16</inkml:trace>
  <inkml:trace contextRef="#ctx0" brushRef="#br1" timeOffset="198153.13">3397 9112 13823 0,'-1'-2'1216'0,"1"2"-960"0,0-3-256 0,0 3 0 0,1-1-224 0,-1 1-96 0,1-2 0 0,0-2-16 15,2-2-16-15,-2 1 0 16,3 0 0-16,-2-1 0 0,1 0 512 0,-1 1 96 0,1 3 32 0,-1-3 0 16,1 4 512-16,-1-3 96 0,-1 4 32 0,0 0 0 15,2 0 560-15,-2 2 112 0,2 0 32 0,-2-1 0 16,1 4-384-16,1-1-80 0,1 2-16 0,-1-2 0 16,1 2-672-16,0 0-144 0,-1 3-16 0,0-3-16 15,2 4-304-15,-3-4 0 0,2 2 0 0,-2 3 0 16,1-4 0-16,1 3 0 0,-2 1 0 0,1 0 0 0,-2 2 128 0,1-1 32 15,0 3 0-15,-1-2 0 0,0 4 96 0,0-1 32 16,0 1 0-16,1-1 0 0,0 0-288 0,1-4 0 16,-1 0 0-16,1-1 0 0,0 1 192 0,0-1-32 15,-1 0 0-15,1-3 0 0,-1 0 208 0,2-1 32 16,-2 0 16-16,1-1 0 0,-1-1-96 0,2-1-32 16,-1 0 0-16,-1-4 0 0,2 2 64 0,-2-4 16 15,1-1 0-15,0-1 0 0,2 2 112 0,-1 1 32 16,0-3 0-16,-1-1 0 0,2 1-112 0,-1-2-16 15,0-1 0-15,0 1 0 0,0-1-112 0,0-1-16 16,0-1-16-16,0 2 0 0,1-2 16 0,-1 2 0 16,3-3 0-16,-1-3 0 0,0 3-48 0,0-1 0 15,2 1 0-15,-2-2 0 0,1 2-48 0,-1-3-16 16,2 0 0-16,-1 1 0 0,1-3 48 0,-2 3 16 0,1 2 0 0,-2 0 0 16,3-3-80-16,-2 1-128 0,0 0 176 0,-1 2-176 15,0 2 128-15,-1-3-128 0,1 0 0 0,0-1 0 16,-1 2 0-16,0-2-224 0,0 2 32 0,-2 1 16 31,1 0-816-31,1 2-160 0,-2 1-48 0,0 0 0 0,1-1-896 16,-1 4-176-16,2 0-32 0,0 1-11072 0</inkml:trace>
  <inkml:trace contextRef="#ctx0" brushRef="#br1" timeOffset="198827.9">3875 9258 18431 0,'-1'-3'1632'0,"0"0"-1312"0,0 3-320 0,1 0 0 0,0 0 1392 0,0-2 208 0,0 0 32 0,0-3 16 31,1 2-2544-31,0-4-512 0,0 4-112 0,2-3-16 16,-1 2 816-16,2 1 144 0,0 1 48 0,1 1 0 0,-2 1 256 0,1 1 48 0,0-1 16 0,0 2 0 16,0-2 704-16,1 0 144 0,0 0 16 0,0 0 16 15,1 3 736-15,1-3 160 0,0 0 32 0,2 0 0 16,-1 0-848-16,4 0-176 0,-1 0-16 0,0-3-16 15,1 1-544-15,1 1 0 0,-1-4 0 0,0 1 0 16,-1 0 0-16,0-2 0 0,-1 2 0 0,0 0 0 16,0 0 0-16,-1-2 0 0,1-2 0 0,-3 2 0 15,2-3 128-15,-2 3-128 0,1-1 0 0,-2-2 0 16,0 3 160-16,-1-4-160 0,-1 4 128 0,-1 0-128 16,1-1 320-16,-3 0-32 0,1 1 0 0,-2 3 0 0,0 0 32 0,-2-2 0 15,0 4 0-15,-2-2 0 0,0-1 192 0,-1 4 32 16,-1-2 16-16,-1 2 0 0,-2 2-304 0,1-2-48 15,-1 2-16-15,-1 0 0 16,-2 1-528-16,-1-3-112 0,1 3-32 0,-2 0 0 0,1 0 208 0,0 4 32 16,2-4 16-16,1 3 0 0,0 1 224 0,3-1 128 15,0 0 0-15,-1 1-128 0,2 2 0 0,-1 0 0 16,2 2 0-16,-3 0 0 0,2 3 0 0,0-2 0 16,1-2 0-16,0 2 0 0,0 1 0 0,1-1 0 15,1 0 0-15,0 2 0 0,1-2 0 0,-1 1 0 0,1-3 0 16,0-1 0-16,1 1 192 0,1-1-64 0,-1 0 0 15,2-2-128-15,0 2 640 0,2-3 32 16,1 1 0-16,1 0 0 0,1-1-160 0,0-3-48 0,4 4 0 0,0-1 0 16,1-1-464-16,0 2 0 0,1-4 0 15,1 0 0-15,0 1-272 0,0 1-48 0,0-4-16 0,0 2 0 32,0-3-992-32,1-3-192 0,-2 2-32 0,1 1-7168 0,-1-2-1440 0</inkml:trace>
  <inkml:trace contextRef="#ctx0" brushRef="#br1" timeOffset="199267.74">4350 8752 17503 0,'0'-3'1552'0,"-1"-2"-1232"0,0 1-320 0,-1 4 0 0,1 0 2608 0,1 0 464 0,0 0 80 15,0-2 32 1,0 2-3184-16,0 0-496 0,1 2-160 0,-1-2-48 15,0 0-176-15,0 0-32 0,0 0-16 0,12 19 0 0,-10-9 928 0,1 2 0 0,-1 0 0 0,-1 2 128 16,2 2 448-16,-1 2 112 0,2 1 16 0,-2 0 0 16,2 3 704-16,-1-2 128 0,0 4 48 0,-1-1 0 15,0 1-944-15,-1 0-176 0,0 1-32 0,1-1-16 16,-2 5-160-16,-2-1-16 0,2 1-16 0,-2-1 0 16,1 1-224-16,-2-1 176 0,2-2-176 0,0-1 160 15,0-3-160-15,1 0 0 0,0-2 0 0,0 1 0 16,1-7 0-16,0 0 0 0,0-1 0 0,2-1 0 15,-1-2 0-15,1-3 0 0,-1 0 0 16,1-4 0-16,-1 2-960 16,1-5-112-16,-1 0-16 0,-1 0-12992 0</inkml:trace>
  <inkml:trace contextRef="#ctx0" brushRef="#br2" timeOffset="206633.71">5334 16668 16575 0,'-1'0'1472'0,"0"0"-1168"0,0 0-304 0,1 0 0 16,0 0 1072-16,0 0 144 0,0 0 48 0,0-3 0 31,0 3-1936-31,0-3-384 0,2 0-80 0,-2 3-16 16,0 0 576-16,0 0 96 15,0 0 32-15,13-16 0 0,-12 12 1024 0,1-2 192 0,1 1 64 0,1 0 0 0,-1 0 96 0,1 2 32 16,0-1 0-16,-1-2 0 0,1 0-208 15,0-1-48-15,-1 4 0 0,0-2 0 0,-1 1 64 0,0-2 0 16,-1 2 0-16,-1-2 0 0,0 2-96 0,-1-2-16 16,-1 1 0-16,0 1 0 0,-1 1-144 0,1-3-48 15,0 2 0-15,-2-1 0 0,1-1-144 0,0 2-16 16,0 0-16-16,-1-2 0 0,1 2-288 0,-2-2 0 16,0 0 128-16,-1 1-128 0,1 1 0 0,0 3 128 15,-1-1-128-15,-2 2 0 0,0 0 144 0,-1 0-144 16,-1 2 0-16,-1 2 144 0,1 2 144 0,-1 0 32 0,-2 0 0 15,1 2 0-15,0 2 80 0,-2 1 32 0,1-1 0 0,-2 2 0 16,2 2-240-16,0 1-64 0,2-2 0 0,-1 2 0 16,4 1-128-16,-1-4 0 0,3 5 0 0,2-5 0 15,2 4 0-15,2 0 0 0,0 0 0 0,0-1 0 16,1 5 0-16,-1-7 0 0,1 2 0 0,0-2 0 16,1-4 0-16,-1 4 0 0,1-6 0 0,1 2 0 15,1-3 0-15,-1 0 0 0,2-2-144 0,1-2 144 16,2 2 0-16,1-4-160 0,-2 0 160 0,3-2-128 15,1-2 128-15,1 0 144 0,2 1-16 0,-2-4-128 0,2 1 144 16,0-2-144-16,-1 0 0 0,-1-1 144 0,1 0-144 0,-2 0 0 16,0-1 0-16,-2 0 0 0,1 0 0 0,-3 2 0 15,2-5 128-15,-2 1-128 0,1 1 0 0,-1-2 0 16,-1 2 0-16,-1 0 0 0,1-1 0 0,-1 1 0 16,-1 1 0-16,0 0 0 0,-2 0 272 0,1 1-16 15,-1 2-16-15,-1-2 0 0,2 5 32 0,-3-2 16 16,1 0 0-16,-1 2 0 0,0 2 0 0,0-1 0 15,1 2 0-15,-2 1 0 0,1-2-16 0,0 1 0 16,-1 1 0-16,1 0 0 0,0 0-112 0,0 0-32 16,0 3 0-16,1-2 0 0,-1 4-128 0,0 2 0 15,1-1 144-15,-1 4-144 0,0 0 0 0,0 2 0 16,0-2 0-16,0 0 0 0,0 1 0 0,0 2 0 0,-1 2 0 16,0 1 0-16,0 2 0 0,-1-1 176 0,1 3-176 0,0 0 192 15,0 1-192-15,-2-3-176 0,2 2 48 0,0-2 0 31,1-1-720-31,0-1-144 0,0-2-32 0,0 0 0 16,1-2-400-16,-1 1-96 0,1-1-16 0,0-6 0 16,1 2-528-16,0-2-112 0,1-2-32 0,0-2-9488 0</inkml:trace>
  <inkml:trace contextRef="#ctx0" brushRef="#br2" timeOffset="207198.57">5905 16633 27647 0,'1'-6'1216'0,"-2"1"256"0,-1 0-1168 0,1 3-304 0,0-1 0 0,1 2 0 15,-1-1-832-15,-1-2-208 0,0-2-48 0,-1-1-16 16,1-2-1968-16,-1-4-384 0,1 3-64 0,1-2-32 0,0 2 2624 0,-1-1 528 0,1 1 96 0,1 0 32 15,-1 0 1744-15,0 4 368 0,-1 0 64 0,0 0 16 16,1 2-576-16,-2 2-128 0,-1-1 0 0,1 3-16 16,-2 3-640-16,-1-1-128 0,-2 2-32 0,-2-1 0 15,0 6-256-15,-2-3-144 0,0 4 160 0,-2 0-160 16,0 2 0-16,1 1 128 0,-1-1-128 0,1 1 0 16,2 3 288-16,1-4 16 0,-1 5 0 0,1 2 0 15,2-1 544-15,0 1 112 0,1 1 32 0,2 1 0 0,2 1-384 0,-1-2-80 16,3-4-16-16,0 0 0 0,1-1-272 0,0 1-64 15,0-3-16-15,1 2 0 0,0-2-160 0,0-1 0 16,2 2 0-16,-1-2 0 0,2 2 0 0,0-2 0 16,-1-1 0-16,2-1 0 15,1 2-416-15,1-1-16 0,-2 1 0 16,0-5 0-16,-1 2-1232 0,1-2-256 0,3 2-64 0,-2-2 0 16,3 2-192-16,-2-3-32 0,2 0-16 0,-2-2-4976 15</inkml:trace>
  <inkml:trace contextRef="#ctx0" brushRef="#br2" timeOffset="207810.47">6293 16725 11967 0,'6'-6'1072'0,"-2"-3"-864"0,-2 3-208 0,-1 2 0 0,1 2 3168 0,-1 0 592 16,0 0 112-16,2-4 32 16,0-3-5632-16,1-2-1104 0,1 0-240 0,-1 0-32 15,-2 0 768-15,-1 1 160 0,-1 2 16 0,-1 0 16 0,0 4 3152 0,0-2 624 16,-2-1 128-16,1 1 32 0,-1 0 704 0,1 0 160 16,-1 2 32-16,0-2 0 0,0 2-1232 0,-1-2-240 15,1 4-64-15,-2-5 0 0,-1 4-704 0,-2 0-160 16,-1 2-32-16,1 1 0 0,-3 1-256 0,0 2 0 15,-1-2 0-15,1 4-144 0,0 1 144 0,0 0 0 0,1 1 0 0,2 0 0 16,-1 2 192-16,0 0 64 0,-1 4 0 16,-1 3 16-16,0 0-272 0,1 3 128 0,-1-1-128 0,0 4 0 15,-1 1 128-15,0 0-128 16,3-1 0-16,-3 2 0 0,2-4 496 0,2 4 32 0,0-1 16 0,1-4 0 16,2 2 64-16,1-3 16 0,2-1 0 0,2-1 0 15,-1-2-272-15,2-2-48 0,1 0-16 0,1-2 0 16,1-1-288-16,0-2 0 0,3 0 0 0,0-1 0 15,2-4 0-15,-1 4-224 0,2-2 16 0,3-1 0 16,-1 0-944 0,0 1-192-16,3 0-48 0,0 1 0 0,1-2-624 0,-1 1-128 0,0 1-32 15,0-4-8448-15</inkml:trace>
  <inkml:trace contextRef="#ctx0" brushRef="#br2" timeOffset="208358.76">6355 16921 28559 0,'-2'-3'1264'0,"1"-2"272"0,0 4-1232 0,1-2-304 0,1 3 0 0,0-2 0 0,2 2 128 0,-1-2-128 0,5-1 192 0,1 0-192 15,2-1 0-15,0 2-304 16,1 0 48-16,-2 0 32 0,1 4 2544 0,-3-2 512 0,0 2 112 0,1 0 32 16,-1 0-384-16,2 0-80 0,0 1-16 0,1 0 48 15,-1-1-560-15,3 0-128 0,0-2 0 0,-1 0 0 16,0-2-1664-16,0 0-352 0,0 2-64 0,2-3 16 31,0 0-416-31,1-1-80 0,1 2 0 0,-2-2 0 16,2-2-128-16,-4 0-48 0,2 0 0 0,-3 0 48 0,1-1 128 15,-1-1 48-15,0 0 0 0,-2 0 16 0,0 0-304 0,-1 0-64 0,-1 0-16 0,-1-3 32 16,0 0 0-16,-1 0 0 0,-2 0 0 0,1-2 32 16,-3 2 240-16,0 0 48 0,0-1 16 15,-3-1 16-15,1 3 256 0,-2-2 64 0,-1 2 0 0,-1 1 32 16,0 3 32-16,-2 0 0 0,1 2 0 0,-2 1 16 0,-1 3 240 0,-1 3 0 16,-1-1 0-16,0 3 0 0,-2 2 0 0,-2 2 0 15,0 3 0-15,-3 2 0 0,1 2 0 0,-1 1 0 16,1 3 0-16,2-4 0 0,-1 0 0 0,3 2 0 15,1-1-176-15,2-1 176 0,4 0 0 0,-1-1 0 16,3 1 0-16,2 2 0 0,0 1 0 0,2-3 128 16,1 4-128-16,1-2 176 0,-1-3-176 0,1 1 0 15,2 0 0-15,-2-2 0 0,3 1-208 0,1-3-128 16,1-2-32-16,1 0 0 16,2-2-336-16,0 0-80 0,-1-3-16 0,3 0 0 15,2 1-272-15,0-1-48 0,2-4-16 0,16 2-1888 16,-16-3 976-16</inkml:trace>
  <inkml:trace contextRef="#ctx0" brushRef="#br2" timeOffset="208735.42">7118 16254 25791 0,'2'-3'2304'0,"-1"1"-1856"0,-1 2-448 15,0 2 0-15,2-2 336 0,-1 3-16 0,1 0-16 0,1 0 0 16,2 4-2896-16,-2 3-576 0,1 3-112 0,-1 5-32 0,-2 1 3632 0,-2 3 736 15,1 4 144-15,-3 5 16 0,-1-2 1840 0,1 5 352 16,-2 2 80-16,-1 1 16 0,-1 4-1520 0,-3 1-288 16,-1 5-64-16,-1 0-16 0,-2 3-1072 0,0-3-224 15,0-7-32-15,-1-1-16 0,1-4-272 0,3-5 0 16,1-3 0-16,1-1 0 0,0-1 0 0,1-3 0 0,1 0 0 0,1-2 0 16,1 1 0-16,0-5 0 0,0-2 0 15,1 1 0 1,1-3-448-16,-1-2-160 0,-1-3-32 0,1-1-15968 0</inkml:trace>
  <inkml:trace contextRef="#ctx0" brushRef="#br2" timeOffset="209018.43">7271 17342 41471 0,'4'0'3680'0,"-2"0"-2944"15,-2 0-592-15,0 0-144 0,0 0 416 0,1-3 48 16,1 2 16-16,0-1-19392 0</inkml:trace>
  <inkml:trace contextRef="#ctx0" brushRef="#br1" timeOffset="212804.25">2453 16157 6447 0,'4'-7'576'0,"-3"1"-576"0,1 2 0 0,-2-1 0 0,0 4 6336 0,0 1 1152 15,0 0 224-15,1-3 48 16,0 0-6544-16,0-4-1216 0,2 1-448 0,-2 0 0 0,1 0 48 0,1 2 0 0,-2-1 0 16,0 4 0-1,-1 1-320-15,0 0-64 0,-1 0-16 0,0 0 0 16,0 1-768-16,-1 2-160 0,1-1-16 0,0 2-9200 0</inkml:trace>
  <inkml:trace contextRef="#ctx0" brushRef="#br1" timeOffset="214500.93">4644 9391 28559 0,'-1'0'2544'0,"1"-3"-2032"16,0 3-512-16,1 0 0 0,1 3-640 0,-2-3-208 16,1 0-48-16,1 1-16 15,1 1-1328-15,2-1-256 0,-1 2-48 0,-1-1-16 16,1 2 832-16,-2-1 144 0,0-2 48 0,-1 1 0 0</inkml:trace>
  <inkml:trace contextRef="#ctx0" brushRef="#br0" timeOffset="-211916.16">3980 8237 20271 0,'4'-11'1792'0,"-1"4"-1424"0,-1 6-368 0,-1 1 0 0,1 0 0 0,-1 0 0 0,3-3 0 0,2-2-128 15,1 1-176-15,-1 0-16 0,1 4-16 0,-4 0 0 32,0 6-1472-32,-3 1-304 0,-2 0-48 0,-1 3-16 0</inkml:trace>
  <inkml:trace contextRef="#ctx0" brushRef="#br2" timeOffset="-173346.19">22347 15268 24879 0,'-3'-4'2208'0,"1"2"-1760"0,1 2-448 0,1 0 0 16,0 0-256-16,0 0-144 0,1-3-32 0,-1 3 0 16,0-1-1536-16,0 2-304 0,1 4-64 0,-1-5-16 0,0 0 2480 0,3 26 512 15,-3-13 80-15,-2 0 32 0,2 2 1040 0,-1 4 192 16,0 3 64-16,0 1 0 0,-2 0-384 0,1 4-80 16,-2 4-16-16,-2 2 0 0,-1 1-368 0,-3 0-80 15,-2 2-16-15,1 1 0 0,0 2-592 0,-4-1-128 16,1 3-32-16,-1-7 0 0,0 1-352 0,0-5 0 15,1 1 0-15,2-6 0 16,1 0-592-16,1-4-144 0,3-1-32 0,0-1 0 16,3-3-416-16,0-4-96 0,1 0 0 0,3-5-7728 0,-1-1-1536 15</inkml:trace>
  <inkml:trace contextRef="#ctx0" brushRef="#br2" timeOffset="-173015.9">22090 15384 31327 0,'-8'-5'2784'0,"1"2"-2224"0,-1-1-560 0,4 1 0 0,1 1 2240 0,3 1 352 16,-1 1 64-16,-2-4 16 15,1-1-2672-15,-1 1-704 0,5-4-48 0,0 0-16 16,6 0-320-16,1 0-80 0,4 2-16 15,0 0 0-15,5 0 1184 0,-1 0 0 0,3 2 192 0,0-2-16 0,1 1 1104 0,1 0 208 16,0-1 48-16,0-3 16 0,1 3-816 0,0-2-160 16,2 2-48-16,1-3 0 0,0 1-272 0,1 0-64 15,0-2-16-15,2-1 0 0,-1 4-176 0,1-3 0 16,0-2 0-16,2 2 128 0,-1-1-384 0,-1 1-64 16,1 2-32-16,0-3 0 15,-2 1-400-15,-1 3-80 0,-1-2 0 0,-1 1-16 16,-1 3-912-16,-3 0-176 0</inkml:trace>
  <inkml:trace contextRef="#ctx0" brushRef="#br2" timeOffset="-172671.18">21740 16251 39615 0,'0'0'1760'0,"0"-2"352"0,0 0-1680 0,1 2-432 0,3-2 0 0,1 2 0 15,1-4-576-15,6 2-208 0,7-6-48 0,9 0 0 16,9-2-192-16,7-3-64 0,1 1 0 0,2-1 0 0,2 1 1504 0,-4 0 288 15,0 1 64-15,-1-1 16 0,0-1-32 0,-4 1-16 16,-6 2 0-16,-1 0 0 0,3-1-80 0,-1 1-16 16,-4 0 0-16,-2 1 0 0,0 2-432 0,-3-3-80 15,-3 1-128-15,-2 0 176 0,0 0-336 0,-2 1-64 16,-1 0-16-16,-3 0 0 16,-2 2-1728-16,1-2-336 0,2-2-80 0,2-3-8016 15,2 0-1600-15</inkml:trace>
  <inkml:trace contextRef="#ctx0" brushRef="#br2" timeOffset="-172184.41">22980 15669 28559 0,'-4'0'2544'0,"-1"0"-2032"0,0 1-512 0,4 1 0 15,1 0 784-15,-2 3 64 0,-2 1 16 0,-1 0 0 31,-4 4-1520-31,2 3-304 0,0 4-64 0,-1 0-16 0,2 3-176 0,1-2-16 16,-1-2-16-16,1 3 0 0,1 1 848 0,-2-2 160 0,1 1 48 0,0-2 0 0,-1 0 1536 0,0-1 320 16,1-3 64-16,0-1 16 0,0-1 48 0,-1-2 16 15,1-2 0-15,0 0 0 0,1-3-672 0,0 0-144 16,1-4-32-16,0 0 0 0,1 0-496 0,-1-2-96 16,1-2-32-16,1 0 0 0,1-2-144 0,0-4-48 15,0 2 0-15,1-6 0 0,1-1-144 0,1-1 128 16,1-2-128-16,-1-1 128 0,2-1-128 0,1-2 0 15,1 0 144-15,0-3-144 0,0 3 128 0,2-4-128 16,0 3 128-16,1 1-128 0,-1 4 0 0,1 2 0 16,1 1 0-16,-1 5 128 0,1 0-128 0,1 1 192 15,0 6-64-15,2-1 0 0,-1 1-128 0,3 1 0 16,0 1 128-16,3 1-128 0,2 1 0 0,0-1 0 0,1 2 0 16,-1-2-128-16,-1 3 128 0,-1-3-128 0,-2 4 128 0,-2-1-128 15,0 3 128-15,-3 3 0 0,0 1 0 0,-2 2 0 16,0 4 0-16,-3 4-128 0,1 5 128 0,-3 0 0 15,0-2-192-15,-2 2 64 0,-1 0 0 0,-1 1 0 16,-2-2-96-16,-1 1-16 0,1-3 0 0,-1 1 0 31,1-4-448-31,-2 0-80 0,1-3-32 0,0-1 0 0,1-2-416 16,0 0-96-16,0-3-16 0,1-4-13856 0</inkml:trace>
  <inkml:trace contextRef="#ctx0" brushRef="#br2" timeOffset="-171745.01">23753 15648 17503 0,'10'-3'768'0,"-5"2"176"0,0-3-752 0,-2 2-192 16,0 2 0-16,-2-3 0 16,3 2-1392-16,0-1-304 0,3-5-64 0,3-1-16 15,0-2 480-15,0 0 80 0,-2-4 32 0,0 3 0 0,-3-1 3040 0,-2-2 592 0,0 2 128 0,-2-2 32 16,-1 6 576-16,0-6 112 0,-2 2 32 0,-1-3 0 16,-1 1-1104-16,-1 2-224 0,1 0-32 0,-1 2-16 15,-2 3-1264-15,1 4-256 0,0 0-48 0,-3 6-16 16,1 0-368-16,-2 4 0 0,-1 5 0 0,-2 0 0 15,1 6 0-15,-2 0 0 0,-2 5-128 0,-1-1 128 16,1 3 0-16,-3-1-160 0,2 2 160 0,0-1 0 16,2 1 0-16,0-1 0 0,3 1 0 0,2-2 0 15,1 1 0-15,3 1 224 0,1-1-32 0,1 1-16 16,1-2 112-16,3 2 32 0,-2 3 0 0,4-4 0 0,0 3-320 0,2-2 160 16,2 0-160-16,0 1 128 0,2-3-128 0,0-1-176 15,2-3 48-15,0-1 0 16,0-6-336-16,1-1-64 15,1-2-16-15,2-1 0 0,0-3-1232 0,-1-2-240 0,2-4-48 0,1 0-11760 16</inkml:trace>
  <inkml:trace contextRef="#ctx0" brushRef="#br2" timeOffset="-171368.42">24004 15859 43311 0,'-12'9'1920'0,"2"-2"384"0,0 2-1840 0,5-3-464 0,2-1 0 0,2 0 0 16,0-1-2496-16,-3 2-576 0,-1 6-128 0,-1 1-32 16,1 0-992-16,1 0-192 0,2-5-32 0,1-4-16 15,1 0 3056-15,-2-2 624 0,2-2 112 0,0-4 32 0,-1 2 3440 0,0-2 688 0,1-2 144 0,-1 0 16 16,1-3-320-16,0-1-80 15,1 0-16-15,0-4 0 0,2 0-1760 0,0-5-336 0,2 1-80 0,2-2-16 16,0-2-720-16,0 1-160 0,2-3-32 0,0-3 0 16,1-1 64-16,-1-2 0 0,1 2 0 0,1-1 0 15,1 2 0-15,0-2 0 0,2 6 0 0,-1-2 0 0,2 7-192 16,0 2 0-16,0 0 0 0,-2 3 128 0,3 3-128 0,-1 0 0 16,1 4 0-16,-1 0 0 15,1 0 0-15,-1 1-176 0,1 4 16 0,-1-3 0 16,0 3-384-16,-2-1-80 0,2 2-16 0,-1 0 0 15,-2 0-1824-15,2 0-368 0,1 0-80 0,-1 0-12384 0</inkml:trace>
  <inkml:trace contextRef="#ctx0" brushRef="#br2" timeOffset="-170474.11">24419 15682 11055 0,'-2'9'480'0,"1"-3"112"0,-2-1-464 0,2 0-128 0,1-4 0 0,-1 2 0 16,1-1 1840-16,-1 4 336 0,1 1 80 0,0 3 16 15,0-1 32-15,2 0 0 0,2-2 0 0,-1 0 0 16,4-5-576-16,0 2-96 0,0-2-32 0,2-2 0 16,1 0-544-16,-1-2-112 15,2-1-32-15,0 0 0 0,0-1-608 0,0-2-128 0,2 0-32 0,-4-4 0 16,3 1 240-16,-3-1 64 0,1 0 0 0,0-1 0 16,0-2-208-16,0 0-48 0,0 0 0 0,0-5 0 15,0 2-192-15,-2-1 0 0,2-2 128 0,-1-2-128 16,-2 2 0-16,-1 0 0 0,-1 5 0 0,-1-4 0 0,0 2 0 15,0 3 0-15,-2 1-160 0,-2 2 160 0,0 4 0 16,-2 2 0-16,-2 4 0 0,-1-2 128 0,-1 4 128 16,0 2 16-16,-2 0 16 0,-2 4 0 0,-2 2-288 0,-2 3 0 15,-3 3 0-15,-2 0 0 0,1 3 208 0,-2 3-64 16,0 0-16-16,-1 0 0 0,0 6-128 0,-1-3 192 16,2 4-192-16,0-3 192 0,3 0-192 0,2 1 0 15,2-5 0-15,2 3 0 0,2-3 0 0,1 2 0 16,2 0 0-16,3-4 0 15,0-1 0-15,3-1 0 0,3-2 0 0,0-1 0 0,2-5-192 0,1 0-80 16,3-2-16-16,2-1 0 16,2-4-768-16,3 1-160 0,2-1-16 0,3-6-16 15,3 2-224-15,-1-2-64 0,-2 0 0 0,5-4 0 16,6-1-768-16,3 0-144 0,2 0-48 0,-1-5 0 16,2 6-736-16,-2-5-160 0,-1 0-16 0,-2 1-16 15,-3 0 1552-15,-1 0 304 0,0-4 64 0,-3 2 16 0,0-2 912 0,-1 1 176 0,-1-1 32 0,0-1 16 16,-2 0 976-16,-2-2 192 0,-2 2 32 0,0-3 16 15,-3-1 800-15,-2-1 176 0,-2 1 16 0,-1-2 16 16,-2 4 992-16,-3-1 192 0,-2 3 32 0,-2 0 16 16,-1 6-576-16,-2 0-112 0,0 4-32 0,-3 0 0 15,-2 0-656-15,0 3-144 0,-3-1-32 0,-2 4 0 16,-1 0-912 0,-1 2-192-16,-1 3-48 0,1-2 0 0,-1 4-192 0,2 1-32 0,-1 2-16 0,-1 2 0 15,0 2 160-15,-1 1 16 0,-1 2 16 0,0 4 0 16,1-2-208-16,1 3-144 0,1-2 192 0,3 2-192 0,2-1 176 15,3-4-176-15,1 2 160 0,3-1-160 0,1 1 144 16,1-2-144-16,1 1 128 0,0-5-128 0,1 0 0 0,1-1 0 16,1 0 0-16,1-2 0 15,1 0 0-15,0-4 0 0,0 1 0 0,2-4 0 0,0 1 0 0,1-3 0 16,1-2 0-16,1 0 0 0,1-3 0 0,1-2 0 16,1-3-144-16,1-1 144 0,0 0-160 0,0-2 32 15,0 0 0-15,-2-3 0 0,1 1 128 0,-2-2 0 16,2-2 0-16,0-2 0 0,-3 1-128 0,-1-3 0 15,0 0 0-15,-1-6 0 0,1 0 128 0,0-2 0 32,0 2 128-32,-1 3-128 0,-1 3 0 0,-1 1 0 15,-1 7 0-15,-1 1 0 0,-2 7 176 0,1 3-48 0,-3 1 0 16,1 4 0-16,-2 1 128 0,0 4 32 0,-2 3 0 0,2 2 0 16,0 3-288-16,-1 1 128 0,1 0-128 0,-1 0 0 15,0 3 128-15,-2-1-128 0,1 0 0 0,-1 0 0 16,2 1 0-16,-1-1 0 0,-1 1 0 0,2-3 0 15,0-2 0-15,-1 0 0 0,2-1-192 0,0-2 48 32,0 0-544-32,2-1-96 0,-1-3-32 0,1 2-11152 0,2 0-2224 0</inkml:trace>
  <inkml:trace contextRef="#ctx0" brushRef="#br2" timeOffset="-170003.05">25560 15518 5519 0,'16'-20'240'0,"-5"3"64"0,-1 6-304 0,-2 0 0 0,-3 7 0 0,-2 0 0 0,2-2 1984 0,2-3 320 16,7-4 80-16,2-6 16 0,2-1-304 0,0 2-64 15,-2 3-16-15,-4 1 0 0,-1 6-672 0,-3 0-128 16,-3 3-16-16,-2 4-16 0,-2-1 144 0,-1 2 16 16,-1 2 16-16,-1-1 0 0,-4 4-224 0,-1 1-48 15,-1 1-16-15,-2 0 0 0,-1 2-176 0,-4 1-48 16,0 2 0-16,-4-2 0 0,1 3-256 0,-2 0-48 15,2 2-16-15,0-5 0 0,3 2-176 0,1-2-32 16,1-2-16-16,2 0 0 0,4 1-80 0,1-6-16 0,2 3 0 16,3-2 0-16,-1 1-80 0,2-4-128 0,2 2 176 15,-1-1-176-15,4 0 0 0,0 0 0 0,2-1 0 0,1 2-144 16,-1-1-64-16,0-1-16 0,2 4 0 0,-2-1 0 31,2-1-192-31,0 1-32 0,-1 5-16 0,1-3 0 0,1 3 320 0,-1-2 144 0,1 6-128 0,-2-1 128 16,2 0-208-16,-3 1 32 0,2 3 16 0,-3-2 0 15,2 2-48-15,-2-2-16 0,-1 3 0 0,0-1 0 16,-1 0 224-16,-2 0 0 0,-1-1 0 0,-1-3 0 16,0 0 0-16,-2 2 0 0,-1-2 208 0,-2-2-64 15,2 0-144-15,-4 1 192 0,1-1-192 0,-2 0 192 0,-1 2-192 16,-2-2 0-16,-2-1 0 0,1 1 128 0,-1 0-128 0,-4-2 192 16,1 0-192-16,-1 0 192 0,-3 2-192 0,0-1 0 15,2-3 0-15,-1 2 0 16,3-5-320-16,0 2-128 0,3-4-48 0,0 2 0 15,3-6-1056-15,3 0-224 0,2-1-32 0,1-2-7968 16,2 0-1584-16</inkml:trace>
  <inkml:trace contextRef="#ctx0" brushRef="#br2" timeOffset="-169594.92">25985 15780 35935 0,'13'-2'1600'0,"-5"0"320"0,-2 2-1536 0,-1-2-384 0,-2-1 0 0,-1 2 0 16,2-1 0-16,2-2 144 0,4-1-144 0,2-2 0 31,2-6-1168-31,1 0-352 0,-1-2-64 0,0-1-16 16,0 0-1056-16,-3-3-224 0,0 1-32 0,0-2-16 15,-4-3 1648-15,1 1 336 0,-2 0 64 0,-2 0 16 0,-1 3 1904 0,-1 1 384 0,0-5 80 0,-3 2 16 16,1 2 464-16,-3-1 112 0,1 2 16 0,-3 5 0 15,0 0-896-15,-1 6-160 0,0-2-32 0,-3 6-16 16,0 3-544-16,-2 0-96 0,-1 3-32 0,-3 4 0 16,0 2-336-16,-2 4 0 0,1 0 0 0,-3 6 128 15,1 2 320-15,-1 3 64 0,1 3 0 0,-1-1 16 0,2 2-272 0,1 3-48 16,1-3-16-16,1 2 0 0,1-1 64 0,-1 2 0 16,2-1 0-16,-1-1 0 0,2-1 64 0,1-2 32 15,2 0 0-15,0-3 0 0,3-2-96 0,3-3-32 16,2 2 0-16,1-2 0 0,2-1-224 0,1-5 144 15,4 0-144-15,2-2 128 16,0-4-624-16,2 0-128 16,2-2-16-16,2-1-16 0,1-3-1360 0,2 0-272 0,3-3-48 0,3-1-12256 0</inkml:trace>
  <inkml:trace contextRef="#ctx0" brushRef="#br2" timeOffset="-168793.52">26930 14632 32255 0,'-8'13'2864'0,"1"-1"-2288"15,2-2-576-15,1-2 0 0,2 0 800 0,-2 5 48 16,-5 10 16-16,-6 14 0 0,-3 14-592 0,-2 8-112 16,0 4-32-16,2-2 0 0,2-4 48 0,-2 0 0 15,2 0 0-15,0-3 0 0,-1 2 272 0,-4-2 64 16,0 3 16-16,-4 0 0 0,-2 2-48 0,-4 4-16 0,-2 4 0 15,-2-3 0-15,2-2-208 0,0-4-32 0,3-5-16 0,4-2 0 16,2-6-208-16,3-2 0 0,3 1 0 0,1-3 0 16,1-1 0-16,3-3-192 0,-1-5 48 0,3 0 0 31,1-3-784-31,2-6-160 0,0-1-16 0,2-2-16 16,-2-1-1184-16,4-3-256 0</inkml:trace>
  <inkml:trace contextRef="#ctx0" brushRef="#br2" timeOffset="-168166.27">27250 15625 34095 0,'1'-3'1504'0,"-1"-3"320"16,-1 2-1456-16,0-2-368 0,1 3 0 0,0-3 0 0,0 2 608 0,0-6 48 0,-2-2 16 0,1-9 0 31,0-1-1440-31,0 0-272 0,-2-1-64 0,2 3-16 16,-1 2 352-16,-1 3 64 0,-1 4 0 0,1 5 16 0,-2 1 688 0,-3 4 0 0,1 2 176 0,-3 4-48 15,-1 0 848-15,0 3 176 0,-3 2 16 0,2 1 16 16,1 1-480-16,-3 2-112 0,-1 5-16 0,-1 3 0 16,1 0-192-16,0 2-64 0,2 3 0 0,-1 2 0 15,3 0-320-15,0 2 0 16,-1-2 0-16,3 2 0 0,1-3 0 0,2-2-208 0,1-4 48 0,2 0 16 15,0-1-32-15,1-1 0 0,2-4 0 0,-2 0 0 16,4-1 176-16,-1-1-208 0,0-2 80 0,3-2 128 0,0-1 0 16,1-6 0-16,1 2 0 0,1-5 0 0,2 0 0 0,2-2 160 15,1-4-160-15,3-4 160 0,-1 0-32 0,-1-2-128 16,3-1 192-16,-1-3-64 16,1 0 144-16,2-5 32 0,-1 1 0 0,-1-4 0 0,3-2 48 0,-1-3 16 15,2-5 0-15,0-5 0 0,2-4-112 0,-1-2 0 16,1 1-16-16,-1-1 0 0,-1 0-240 0,1-4 128 15,0 1-128-15,-2-1 0 0,-1 4 192 0,-2-2-64 16,-1 3-128-16,-3-1 192 0,-2 3 48 0,-2 1 0 16,-3 0 0-16,-3 4 0 0,-1 5-240 0,-2 4 176 15,0 2-176-15,-2 5 160 0,-1 5-304 0,-1 2-64 16,-3 5-16-16,-2 0 0 16,0 2-1104-16,-1 4-208 0,-1 0-64 0,1 1-15200 0</inkml:trace>
  <inkml:trace contextRef="#ctx0" brushRef="#br2" timeOffset="-167742.36">27545 15774 18431 0,'4'2'1632'0,"-1"-2"-1312"0,-1-2-320 0,1 2 0 16,-1-3-896-16,2 2-240 0,2-1-48 0,4-5-16 0,3 0 928 0,5-5 272 16,0-1-128-16,1-3 128 0,-3 0 0 0,-1-2 128 15,-2-1 0-15,0-1 0 0,-3-1 2288 0,-1-1 464 16,1 0 80-16,-2-4 48 0,-1 1 256 0,-1 0 64 16,1 2 16-16,-2 2 0 0,-1-1-2144 0,0 3-432 31,1 3-96-31,-1 2-16 0,-2 2-528 0,1 2-128 0,-2 4 0 0,-1 1 0 0,-1 4 0 0,-2 1-144 15,0 0 144-15,-4 3-208 0,0 4 64 0,-3 0 16 16,-2 4 0-16,-1-1 0 0,1 2 128 0,-2 2 0 16,-2 2 0-16,1-1 0 0,1 1 320 0,-2 3 64 15,-3 4 0-15,0 4 0 0,1 2-240 0,1-1-144 0,2 4 192 16,2-3-192-16,2-1 0 0,3-2 0 16,0-1 0-16,2 0 0 15,2-3-256-15,2 0-176 0,-1-3-16 0,3-1-16 16,-1-2-80-16,1 0-16 0,1 3 0 0,1-5 0 15,-1 0-400-15,1-3-96 0,1 1-16 0,2-5 0 16,1 2-1552-16,1-6-320 0,2 4-64 0,2-7-16 0</inkml:trace>
  <inkml:trace contextRef="#ctx0" brushRef="#br2" timeOffset="-167381.06">28068 15503 2751 0,'13'-5'256'0,"-6"0"-256"16,-1 1 0-16,-1 1 0 0,-3 0 5280 0,-1 0 1008 0,3 0 208 0,1-1 32 0,2-6-4608 0,2 2-944 15,0-6-176-15,1 2-32 16,0-3-960-16,-2 3-192 0,-1 1-48 0,-2-1 0 0,-1 5 176 0,-2-3 16 16,1 4 16-16,-3 0 0 0,-2 3 656 0,0 0 128 15,-2 0 16-15,-1 3 16 0,-1 0 640 0,0 3 128 16,-1-2 32-16,-2 4 0 0,0 1-560 0,1 4-128 15,-2 2 0-15,-1-1-16 0,1 4-176 0,-1 4-48 0,-2 0 0 0,1 2 0 32,1 2-144-32,-2 3-48 0,1 0 0 0,1 1 0 0,1 1 128 0,0 1 32 0,1-1 0 15,2-2 0-15,0-1-432 0,0-3 0 0,2 0 128 0,0-3-128 16,3 1 0-16,1-4 0 0,0 0 0 0,1-1 0 16,1-2-304-16,0 0 16 0,1-2 0 0,1-1 0 46,1 0-352-46,1-4-64 0,-2 0 0 0,3 0-16 0,1-2-1776 16,-1 0-368-16,1-2-64 0,1 1-10480 0</inkml:trace>
  <inkml:trace contextRef="#ctx0" brushRef="#br2" timeOffset="-166926.35">28390 15650 40543 0,'-2'6'1792'0,"-1"-2"384"0,1 2-1744 0,2-2-432 0,1 2 0 0,0-2 0 16,0 5-1728-16,1 0-416 0,-2 6-96 0,2 8 0 0,0 0 1808 0,1 2 432 15,-2-1 0-15,0-1 0 16,1-5-6368-16,-4 1-1312 0,1-3-256 0,0 0-32 0,0 0 8864 0,-2-4 1792 15,2 1 336-15,0-1 80 0,0-1 1312 0,1-2 256 16,0-2 48-16,0-2 16 0,1 1-2768 0,-1-2-560 16,1-1-96-16,-1-2-32 0,1 1-1024 0,-1-4-256 0,0 1 0 0,1-2 0 15,-1-1 160-15,0-2-32 0,2 0 0 0,-2 6 0 16,1-21 704-16,0 8 144 0,2-2 32 0,-2-3 0 16,1-3-528-16,1-2-96 0,1-2-32 0,-2-3 0 15,0-4-160-15,2 1-16 0,1-4-16 0,-1-2 0 16,0 1-160-16,0 1 0 0,0 3 0 0,0-1 0 15,0-2 128-15,-1 2-128 0,1-1 0 0,0 5 128 16,-1 0 0-16,1 5-128 0,0 1 192 0,0 5-64 16,1 2-128-16,-1 0 0 0,1 3 0 0,0 5 0 0,2 0-288 0,-1 2-96 15,0 0 0-15,1 2-16 16,1 4-384-16,-1 0-80 16,1 1-16-16,0 4 0 0,1 3-1024 0,0-2-208 0,0 3-32 0,0 0-12880 15</inkml:trace>
  <inkml:trace contextRef="#ctx0" brushRef="#br2" timeOffset="-166549.37">28688 15565 23951 0,'1'4'1056'0,"0"-2"224"16,1-2-1024-16,-1 1-256 0,1 2 0 0,0-3 0 0,0 0 144 0,2 2-16 0,2-2-128 0,3 1 192 31,2 2-592-31,1-3-128 0,2 0-32 0,-1-3 0 0,0 2 224 0,0-4 32 0,0 2 16 0,-1-4 0 15,0 4 464-15,0-6 80 0,-1 2 32 0,-1-3 0 16,1 1 656-16,-1-3 128 0,-1 2 16 0,0-5 16 16,0 1-400-16,-1 0-96 0,0-4-16 0,-1 0 0 15,-1-3-272-15,-1 1-64 0,-1 1-16 0,0 1 0 16,-3 0-368-16,2 6-80 0,-3 0-16 0,0 2 0 16,-3 4 416-16,1 3 96 0,-1 1 16 0,-2 4 0 15,-1 1-16-15,-1 3 0 0,-2 1 0 0,-2 6 0 16,-2-1-112-16,0 7-32 0,-1-1 0 0,-1 6 0 15,1 3 496-15,-1-1 80 0,-1 5 32 0,1-2 0 0,1 3 320 16,1-2 64-16,0 2 16 0,3-3 0 0,3-3-720 16,1-2-144-16,2 1-32 0,2-3 0 0,0 1-416 0,2-4-96 15,2-4 0-15,-1-1-16 16,3-2-752-16,-2-3-128 0,3-2-48 0,0 0 0 16,2-1-592-16,2-4-112 0,0 2-16 0,2-7-11104 15</inkml:trace>
  <inkml:trace contextRef="#ctx0" brushRef="#br2" timeOffset="-166078.15">29380 15430 22111 0,'5'-1'1968'0,"-3"-4"-1584"0,-2 4-384 0,0-2 0 15,0 2 4320-15,0 1 784 0,0 0 144 0,-2-1 48 31,1-1-5424-31,-3 2-1088 0,0-2-224 0,-5 2-32 16,-1 2-2240-16,-1 1-448 0,-3 4-96 0,-1 0-16 16,1 5 2992-16,-3-2 608 0,1 5 112 0,-1 2 32 0,1 2 2768 0,-1 3 544 0,1 3 112 0,-2-1 32 15,3 5-1280-15,1-1-256 0,-1 1-48 0,2-3-16 16,4-2-1056-16,-1-1-272 0,2 0 0 0,1-2 0 16,2-2-640-16,0-3-240 15,2-3-32-15,2 2-16 0,2-5 464 0,1 0 80 0,-1-1 32 0,1-6 0 0,2 3 352 0,0 1 0 16,2-5 128-16,1-2-128 0,2 0 128 0,1 0-128 15,1-2 128-15,0-2-128 16,3-2-512-16,-1-4-176 0,1 1-32 0,0-3-16 16,-1-2-416-16,1-1-64 0,-2-3-32 0,2-2 0 0,-2-1 736 15,1-2 128-15,-1-6 48 0,0 2 0 0,1-2 720 0,-2 3 128 16,-1-2 48-16,1 3 0 0,-3 2-256 0,0 2-48 16,-1 2-16-16,-1 6 0 0,-1 3 464 0,-1 4 112 15,-1 1 16-15,-1 5 0 0,-1 2 528 0,1 4 112 16,-4 3 32-16,1 3 0 0,0 4-432 0,-2 4-96 15,1 1-16-15,-2 1 0 0,0 2-304 0,0 1-64 0,-1-1-16 16,1 2 0-16,-1 0-576 0,2-1 0 0,1 0-144 16,1-3 144-16,2 0-336 0,0-3 48 0,3-2 16 15,1 0 0 1,1-3-768-16,1 1-160 0,1-4-16 0,2 0-13968 0</inkml:trace>
  <inkml:trace contextRef="#ctx0" brushRef="#br2" timeOffset="-165605.06">29894 15334 39615 0,'0'0'1760'0,"-2"0"352"0,0 0-1680 0,-1 0-432 0,2 0 0 0,-1 1 0 16,-1 1-448-16,0 0-160 0,-4 3-32 0,-4 1-16 15,-1 4-1792-15,-3-3-368 0,-2 4-64 0,-1-1 0 16,1-3 1728-16,0 2 336 0,1 0 80 0,-2-3 16 16,4 1 1616-16,1 0 320 0,1-1 64 0,2-4 0 0,4 2 432 0,1-4 80 15,2 0 0-15,2 0 16 0,1-3-1440 0,1 2-368 16,3-4 0-16,1 2 0 16,1-4-1072-16,2 4-272 0,0-4-64 0,1 4-16 15,2-2-192-15,-1 4-48 0,2-2 0 0,-1 3 0 0,-1 3 1136 0,1 0 208 16,-1 0 64-16,-1 3 0 0,1 4 256 0,-1-3 192 0,-1 3-16 15,0 3-16-15,0 1-160 0,0 0 0 0,-1 2-160 16,1 1 160-16,-1-1-224 0,0 3 48 0,-2-3 16 16,0 1 0-16,0 1 736 0,-2-5 160 0,-1 2 32 0,-2-1 0 15,0-2-128-15,-2 0-32 16,-1 1 0-16,-1-3 0 0,0 2-608 0,-3 0 0 0,0 0-224 0,0 0 64 16,-2 3-32-16,-2-3 0 0,-2 1 0 0,0 0 0 15,-2 2 192-15,0-1 0 0,0-2 0 0,-1 0 0 16,1 1 0-16,1-2 128 0,-3 0-128 0,1-1 128 15,2-3-544 1,-1-1-96-16,2-1-32 0,2-1 0 0,0-4-1168 16,4 0-224-16</inkml:trace>
  <inkml:trace contextRef="#ctx0" brushRef="#br2" timeOffset="-164885.65">30136 15640 15663 0,'1'0'1392'0,"-2"0"-1120"0,0 0-272 0,1 0 0 0,0 0 5696 0,0 0 1072 16,1-2 208-16,-1 2 64 15,1 0-7504-15,2-3-1504 0,0 2-288 0,-3 1-64 16,0 0-1680-16,20-9-336 0,-12 6-64 0,-1-2-16 0,2 1 4192 0,1 0 832 15,-2-2 160-15,2 0 48 0,0 0 2256 0,0-2 464 16,1 0 96-16,0-1 16 0,2 2-1920 0,-2-3-368 16,2-3-80-16,-2 1 0 0,1 2-1280 0,-1-2-192 15,-3-1-64-15,1-1 0 16,-3 0-288-16,-1-1-48 0,-1 2-16 0,-3-2 0 0,-1-1 416 0,-1 2 192 0,-3 2-192 16,-2-1 192-16,-2 6 0 0,-1 1 288 0,-3 1-32 15,-1 4 0-15,1 2-256 0,-3 4 0 0,0 1 0 16,1 0 0-16,1 4 304 0,0 0 0 0,1 2 0 0,-2 4 0 15,3 0 352-15,0 3 80 16,1 1 16-16,0 1 0 0,0 2-176 0,2 2-16 0,-1 2-16 0,2-1 0 16,-1 3-400-16,2-5-144 0,0 2 0 0,0-1 144 15,1 1-144-15,0-4 0 0,2 3 0 0,1-5 0 16,1 2 0-16,-1-1 0 0,2-4 0 0,2 1 0 16,0-2-240-16,3-4-80 0,0 2 0 0,4-2-16 15,2-2-1200 1,2-1-224-16,6-2-48 0,3-1-13904 0</inkml:trace>
  <inkml:trace contextRef="#ctx0" brushRef="#br2" timeOffset="-164163.33">31502 15363 21183 0,'5'-1'1888'0,"-1"-4"-1504"0,0 4-384 0,-3 1 0 0,1 0 576 0,0 0 32 16,3-3 16-16,1 0 0 0,1 0 720 0,-1 0 128 15,1 0 48-15,-4 3 0 16,-1 0 0-16,-4 0 0 0,-1 3 0 0,-4 0 0 0,-1 0-304 0,-3 0-64 16,-2 4-16-16,-3-4 0 0,-1 6-512 0,-3-2-112 15,-1 2 0-15,-2 1-16 0,-2 2-256 0,1-2-48 16,0 3-16-16,1-4 0 0,4 1-176 0,1-1 0 16,3 0 0-16,3-4 128 0,2 0-128 0,2-2 0 15,0 1 0-15,3 1 0 0,1-4 0 0,2 2 0 16,2-1 0-16,-1 2 0 0,2-4 0 0,1 1 0 15,2 0 0-15,1 1 0 0,0 0-192 0,2-2 0 0,2 1-16 16,1 2 0 0,1-3-256-16,2 2-48 0,-1-2-16 0,1 1 0 15,2 2-336-15,-1 1-64 0,1 1-16 0,-2 2 0 16,1 2-192-16,0 3-32 0,-1 4-16 0,0 1 0 16,-1 4 176-1,-1-1 48-15,0 2 0 0,-1 3 0 0,-1 0 496 0,-2 1 96 0,1 1 32 0,-4-5 0 0,0 1 1040 0,-1-1 224 0,-3 0 32 0,-2-3 16 16,0 3 640-16,-3-5 128 0,-1 4 32 0,-3-2 0 15,-1 1-992-15,-1-2-192 0,-1 4-32 0,-3-3-16 16,1 1-544-16,0-2-272 0,-3 2 16 0,0 1 16 16,-1-2-160-1,-1-2-48-15,-1 4 0 0,0-2 0 16,2-3-688-16,-1 1-144 0,1 0-16 0,1-1-8400 0,2-3-1680 0</inkml:trace>
  <inkml:trace contextRef="#ctx0" brushRef="#br2" timeOffset="-163597.91">31629 15855 23039 0,'0'2'2048'0,"-3"0"-1648"0,-1 1-400 0,1 0 0 0,-1 1 4112 0,3 2 752 0,-1 0 128 0,-1 3 48 31,-3 7-7600-31,-3 6-1504 0,-1 8-304 0,-1 3-64 32,0 2-16-32,0 0 0 0,1-3 0 0,0 3 0 0,0-3 3840 0,1-1 768 0,-1 1 160 0,2-4 16 15,0 1 2320-15,1-1 464 0,1-3 80 0,1-3 32 16,0 2-768-16,0-2-160 0,2-1-16 0,1-1-16 16,2-2-2016-16,-1-5-416 0,1-4-80 0,1 0-16 15,-1-5 256-15,1 0 128 0,-1-2 0 0,1-2-128 16,1 0 1024-16,0-4 112 0,2-2 16 0,0 0 0 15,2-3-64-15,0-3-16 0,1-2 0 0,1-4 0 16,0-2-784-16,2-5-160 0,0-3-128 0,1-3 192 0,0-1-192 0,2-7 0 16,-1 1 0-16,2-5 0 0,-1 1 256 15,2-3 32-15,0-2 0 0,2 0 0 0,-1-3 128 0,2-1 32 16,0 1 0-16,0 0 0 0,0 1-288 0,1 1-160 16,0-1 192-16,1 4-192 0,-1 2 0 0,-2 3 0 15,2 6 0-15,-2-1 0 0,0 2 0 0,1 3 0 16,-1 4 0-16,-1 1-144 0,-2 7-48 0,-2 2-16 15,-1 1 0-15,-1 7 0 0,-1 0 64 0,-2 4 16 16,-1 2 0-16,0 0 0 0,-1 4 128 0,-1 3 0 16,0-2 0-16,-2 7 0 0,1 3-352 0,-3 0-32 15,1 6-16-15,-2 2 0 16,-1 5-112-16,0 0-32 0,-2 5 0 0,-1 3 0 0,0 1 368 0,0-1 176 0,-1 2-160 16,-1-1 160-16,-1-2 0 0,0-1 0 0,-1-3 0 15,-1-4 0-15,-1 1 0 0,0-4 0 0,-1 0 0 16,-1-3 0-16,1-1 144 0,-2-2 32 0,1-3 0 0,0 0 0 15,0-3-32-15,0-1 0 0,1-2 0 0,1-1 0 16,1-1-144-16,-1-5 0 0,1 0-192 0,0 0 192 31,-2-5-2192-31,2-1-320 0</inkml:trace>
  <inkml:trace contextRef="#ctx0" brushRef="#br2" timeOffset="-163111.39">32037 15697 6447 0,'7'-2'576'0,"-2"-2"-576"0,0-1 0 0,0 4 0 0,-1-2 4896 0,-1 0 864 16,2 0 192-16,3-1 16 0,4-4-4368 0,4-2-864 0,4-2-176 0,1-2-48 15,-1 2-320-15,-1-3-192 0,0 1 192 0,-2-1-192 16,-1 2 1024-16,0 0 80 0,1-3 32 0,-3 1 0 16,1 2-240-16,0-3-32 0,0 1-16 0,-3 1 0 15,1-2-848-15,-2 4-320 0,-1-1 16 0,-3 1 0 31,-1 3-544-31,-2 3-112 0,0 1-32 0,-2 3 0 16,-1-2 432-16,1 4 96 0,-1-2 16 0,-2 2 0 0,1 0 240 0,-2 2 48 0,0-2 16 0,-2 1 0 16,-1 4 144-16,-1-1 0 0,-1 0 0 0,-2 2 0 15,-2 3 704-15,-2-2 64 0,0 2 0 0,-1 1 16 16,-2 2-192-16,0-2-32 0,0 2-16 0,0 2 0 16,-1 1-416-16,-1 3-128 0,1-1 0 0,0 5 0 0,1-3 0 0,0 4-144 15,1-1-16-15,1 1 0 0,2-3-48 16,2 2-16-16,2-3 0 0,1-1 0 15,3-1-400 1,1-1-80-16,1-3 0 0,2 2-16 0,3-3-1024 0,-1-2-208 0,3 0-32 0,0 0-10048 16</inkml:trace>
  <inkml:trace contextRef="#ctx0" brushRef="#br2" timeOffset="-162561.39">32380 15780 38703 0,'4'-2'1712'0,"-3"0"352"0,2 2-1648 0,-1 0-416 0,1-2 0 0,-1 2 0 15,1 0-480-15,2-3-176 0,3 2-48 0,3-4 0 16,4 1-1856-16,3-3-384 0,-1 1-80 0,-1 0-16 16,-1 0 1488-1,-2-4 288-15,1 1 64 0,-2 0 16 0,-1-1 2176 0,1 1 432 0,-3-1 96 0,1-3 16 0,0 1 160 0,-1-2 32 16,1-1 16-16,-3-1 0 0,2 0-960 0,-3 1-192 15,0 2-32-15,-2-2-16 0,1 1-400 0,-3 0-144 16,1 0 0-16,-1 2 144 0,0 2 304 0,-1-1 64 16,-1 3 16-16,0 0 0 0,-1 4-320 0,-2-2-64 15,-1 2-16-15,1 0 0 0,-2 4-128 0,-3 0 0 16,1 0 0-16,-2 4-176 0,-1 2-64 0,-1 0-16 0,-2 7 0 16,-3 0 0-16,-2 6 448 0,1 3 96 0,-2 3 16 0,0 1 0 15,1-2 16-15,0 5 0 0,2-3 0 0,1 2 0 16,2-2-320-16,4 2 0 0,0-3 0 0,1-2 0 15,2-2 192-15,1 1-32 0,2-2 0 0,-2-2 0 16,1 1-160-16,1-3 128 0,0 0-128 16,0-4 128-1,1 2-496-15,-1-3-96 0,3 0-32 0,0 0 0 16,2-3-1200-16,0-2-240 0,2 0-48 0,-1 0-7888 0,5-3-1584 0</inkml:trace>
  <inkml:trace contextRef="#ctx0" brushRef="#br2" timeOffset="-162057.15">32911 15745 26719 0,'2'0'2368'0,"-2"-2"-1888"0,0 1-480 0,2 1 0 0,-2 0 2288 0,0 0 352 15,0-3 80-15,0 3 16 16,0-2-2928-16,0-2-592 0,0 2-112 0,0 2-32 15,0 0 128-15,0 0 32 0,0 0 0 0,0 0 0 0,-13-18 944 0,8 16 192 16,-1 2 32-16,-1 0 16 0,-1 0 656 0,0 2 128 16,-4 2 16-16,1-2 16 0,-1 6-608 0,-3 1-128 15,-1 3-32-15,0-1 0 0,-1 1-144 0,1 3-16 16,-3 1-16-16,0 0 0 0,1 3-288 0,1-1 0 16,1 5 128-16,2-6-128 0,2 4 0 0,2-2 0 15,0-1 0-15,0-1 0 0,2 0 144 0,3-3-144 0,1-1 0 0,1-1 144 16,2-2-144-16,0-3 0 0,2 0 0 0,0-1 0 15,2-1 128-15,0-2-128 0,2-3 128 0,3 2-128 16,-1 0 256-16,3-2-48 0,0-2 0 0,0 0 0 16,1-1-208-16,2-2 176 0,2-3-176 0,3 2 160 15,0-4-16-15,2-2 0 0,0 0 0 0,1-1 0 16,-1-3 80-16,1-2 16 0,-2-1 0 0,1-1 0 16,-3-2-16-16,2-3 0 0,0-1 0 0,-2-2 0 15,0-1-80-15,-1 1-16 0,0-3 0 0,-1-4 0 0,-3 3-128 0,1 0 160 16,-3-5-160-16,1-1 160 0,-2-1 80 0,-2-1 16 15,-1-1 0-15,0 0 0 0,-2 0-256 0,1-1 0 16,-1 4 0-16,-1-3 0 0,1 4 0 0,-1-5 0 16,-1 5-192-16,-2-2 192 15,0 1-128-15,-1 1 128 0,0 1 0 0,-2 5 0 16,1 3-512-16,-2-4 0 0,-1-3 0 0</inkml:trace>
  <inkml:trace contextRef="#ctx0" brushRef="#br2" timeOffset="-160628.72">22415 17206 35935 0,'1'-6'3200'0,"0"-1"-2560"0,1 5-512 0,-1 1-128 16,0 1-1472-16,2-3-320 0,2 0-64 0,1-6-16 15,4-1-96-15,-2 0-16 0,2-2 0 0,-1 3 0 0,-2 2 1760 0,-1 3 352 16,-2-1 64-16,-1 1 0 0,-2 4 1152 0,-1 0 240 15,0 0 32-15,-3 3 16 0,1 1-240 0,-3 3-48 16,0 2-16-16,-2 5 0 0,-2 3-576 0,-1 5-112 16,-2 4-32-16,-2 5 0 0,-1 1-144 0,-2 5-16 15,-4 1-16-15,-1 7 0 0,-3-1 0 0,-2 7 0 16,-3 3 0-16,-2 2 0 0,-1 2-224 0,-2-1-32 16,-1-1-16-16,1-6 0 0,2-1 0 0,1 0 0 15,2-2 0-15,2 1 0 0,2-7-160 0,4 0 0 16,2-6 0-16,4-6 128 0,2-4-416 0,2-3-96 0,4-6 0 15,3-3-11248 1,3-7-2240-16</inkml:trace>
  <inkml:trace contextRef="#ctx0" brushRef="#br2" timeOffset="-160236.16">22431 17064 39615 0,'-6'0'3520'0,"-2"0"-2816"0,3 0-560 0,4 0-144 0,1 0 0 0,-1 2 192 16,0-2-192-16,-3 1 192 0,3 2-192 0,1-2 0 15,1-1 0-15,4 1-128 0,0 3 128 0,0 0 176 16,0-1-48-16,0 6 0 0,0 0-400 0,1 2-96 15,0 4-16-15,0 3 48 0,2 2 3344 0,0 5 656 16,0-2 144-16,0 6 32 0,1-1-2352 0,0 3-464 16,-2 1-112-16,1 5-16 0,-2 0-896 0,-1 5 0 15,0 2-192-15,-4 1 32 0,0 2-160 0,-3-2-16 16,-1 2-16-16,-2-3 16 0,0 1-48 0,-2 0 0 16,-2-1 0-16,1-1 16 0,-2 1 0 0,-1-2 0 0,-2 2 0 15,0-7 16 1,0 2-224-16,0-7-64 0,0-1 0 0,0-7 0 15,0-1-352-15,2-4-80 0,1-2-16 0,2-3 16 16,1-6-768-16,4-3-144 0,-1-2-48 0,3-6-16048 0</inkml:trace>
  <inkml:trace contextRef="#ctx0" brushRef="#br2" timeOffset="-159993.43">22159 17858 43311 0,'-6'2'3840'0,"1"-2"-3072"0,1 0-608 0,3 0-160 0,2 1 256 0,0-1 0 15,1 3 16-15,1-3 0 16,5 0-2176-16,4-3-432 0,7-2-96 0,2-1 0 16,1 0 320-16,0-3 80 0,2-1 16 0,-3 4 0 0,0-4 2016 0,-1 4 320 15,-1-4 96-15,1 4 32 0,-3-3 256 0,1 3 48 16,0 0 16-16,0-1 0 15,0 0-1744-15,-1-2-352 0,2 0-64 0,-2-4-11680 0</inkml:trace>
  <inkml:trace contextRef="#ctx0" brushRef="#br2" timeOffset="-159692.65">22923 17014 43311 0,'-4'1'1920'0,"1"-1"384"0,-1 0-1840 0,2 0-464 0,2 0 0 0,0 2 0 16,1 0-1136-16,0-1-320 0,0 4-64 16,2-1-16-16,0 5-1200 0,0 1-240 15,1 2-48-15,-3 8-16 0,0-1 2352 0,-1 6 480 0,-2 4 208 0,-2 3-192 0,0 2 1248 0,-2 4 256 16,-1 2 48-16,-1-1 16 0,0 4-224 0,-1-1-64 15,1-1 0-15,0 1 0 0,-1 1-544 0,1-5-112 16,0 0-32-16,-1-3 0 0,1 4-400 0,-1-2-272 16,0-3 32-16,1 2 16 15,-1-2-1184-15,1-2-224 0,0-1-48 0,1-3-7968 16,2-2-1584-16</inkml:trace>
  <inkml:trace contextRef="#ctx0" brushRef="#br2" timeOffset="-159011.41">23423 17566 38703 0,'-5'1'3440'0,"-3"1"-2752"16,1 1-560-16,3 1-128 0,1-1 560 0,-1 1 80 15,-5 2 0-15,-6 5 16 16,-3 3-3312-16,-3-2-672 0,1 1-128 0,-1-1-16 15,1-2 2272-15,0 0 464 0,1-2 96 0,-1 0 0 0,0 1 2224 0,0-3 432 0,2 1 96 0,-1-1 0 16,3 0-544-16,0-2-112 0,2 1-32 0,3-1 0 16,4-2-848-16,1 0-160 0,2 3-32 0,3-2-16 15,-1 1-368-15,4-2-288 0,0 0 48 0,1 3 16 32,2-2-832-32,1 0-160 0,1 0-48 0,2 1 0 15,0 0 512-15,0 1 112 0,3-1 0 0,-3 2 16 0,3-3 432 0,-1 4 192 0,0-1-160 0,1 2 160 16,1-1-448-1,-2 3 0-15,0-1 0 0,-1 1 0 0,-2 0 16 16,0 1 16-16,-2 0 0 0,-1 1 0 0,-3 0 416 0,0-2 128 0,-1 2 0 0,-2-2 0 0,-1 3-128 0,-3-1 176 16,1-1-176-16,-3 1 192 0,1 1-192 15,-3-1 0-15,1 0 0 0,-1-2 0 0,-1 3 0 0,-1-3 0 16,-1 0 0-16,-3 1 0 0,1-1 0 16,-2-1 0-16,0 0 0 0,-1 1 0 0,2-4 0 0,-1 2 0 15,0-2 128-15,-1 0-128 0,-1-2-192 0,0 1-112 16,0-2-16-16,2-3-12848 15</inkml:trace>
  <inkml:trace contextRef="#ctx0" brushRef="#br2" timeOffset="-158540.35">23522 17756 43311 0,'-5'0'1920'0,"-1"0"384"0,-3-2-1840 0,4 0-464 0,2 2 0 0,2 0 0 15,0-2-832-15,-3 2-272 0,-1-3-48 0,-2 2-16 32,1-1-4448-32,0 1-880 0,1 2-176 0,0 1-48 0,-2 4 5536 0,0 1 1184 0,-2 5 0 0,0 4 224 15,-3 0 3008-15,1 4 608 0,0 5 112 0,1-1 16 16,3 2-1840-16,-1 3-368 0,5-3-80 0,0-5-16 15,2-5-1088-15,1 2-208 0,2 5-48 0,5-1-16 16,0 0-576-16,3 0-112 16,0-2-32-16,1-2 0 0,0-2-32 0,1-7-16 0,1 1 0 0,-1-1 0 15,2-5 288-15,-1-2 176 0,2-2-192 0,1-2 192 0,2-4 0 0,-1-1-128 16,1-3 128-16,2 1 0 16,1-6-256-16,-1-1 0 0,1 0 0 0,-4-3 0 0,1-1 256 0,-3 2 192 15,-1-1-16-15,-1-3-16 0,-2 0 528 0,-2-4 96 16,-1 1 32-16,1-6 0 0,-2 1-112 0,2-1 0 15,-2 3-16-15,0-4 0 0,-1 1-208 0,-1-1-32 16,0 3-16-16,-3 5 0 0,-1 4-144 0,1-1-32 16,-4 5 0-16,-1-4 0 0,-2 8-64 0,-2-1-32 15,0 3 0-15,-3 4 0 0,-1 0-160 0,-3 2 192 0,1-1-192 0,-3 4 192 16,-2 1-192-16,0-2-176 0,-1 2 48 0,0 0 0 31,-2 0-640-31,0-3-112 0,0 6-16 0,1-3-16640 0</inkml:trace>
  <inkml:trace contextRef="#ctx0" brushRef="#br2" timeOffset="-157206.25">24139 18203 35935 0,'0'2'3200'0,"-2"-2"-2560"0,1 6-512 0,1-3-128 0,0 0 1280 0,0-1 224 16,1 3 48-16,1 1 16 15,1 6-1808-15,2 4-352 0,2 3-80 0,0 3-16 16,3-2-1088-16,-3 0-208 0,-1 1-64 0,-1-3 0 15,-2-1 880-15,-2 4 160 0,-3-4 48 0,-3-1 0 0,-3 2 672 0,-3-2 144 16,-2-1 144-16,-4-1-208 0,-2 1-112 0,-4-4 0 16,0 0-16-16,-3-5 0 15,-1 1-240-15,0-4-64 0,-1-3 0 0,0-3-10560 0</inkml:trace>
  <inkml:trace contextRef="#ctx0" brushRef="#br2" timeOffset="-156357.89">25164 17708 12895 0,'0'-5'1152'0,"0"1"-928"0,1 4-224 0,0-2 0 15,1 1-1808-15,0-2-416 0,0-3-80 0,3-2 0 16,2-3 1440-16,1 0 288 0,0-4 64 0,-2 2 16 0,0 0 2672 0,-1 2 512 16,-1 0 128-16,-2 2 0 0,1 0-240 0,-3 0-48 15,0 2-16-15,-3-2 0 0,2 1-864 0,-3 0-176 0,2 2-48 0,-2-1 0 16,0 4-656-16,1-3-144 0,-2 3-32 0,0 2 0 15,0 1-384-15,-1 0-80 0,-2 4 0 0,2-2-128 16,-1 2 464-16,-2 2-16 0,0 0 0 0,-1 1 0 16,-1 3 256-16,0 2 32 0,-1 1 16 0,-1 3 0 15,1 3-144-15,0 2-32 0,-2 1 0 0,0 4 0 16,2-1-400-16,-2 3-176 0,2 4 128 0,1-1-128 16,2 1 0-16,2 1 0 0,-1-1 0 0,6-1 0 15,1-3-176-15,1 0 48 0,2 3 0 0,1-7 0 16,-1 1 128-16,2-4-128 0,1-4 128 0,-1 1-128 15,1-3-320-15,1-1-64 16,1-5-16-16,1-2 0 0,3-2-1040 0,0-4-208 16,2-1-32-16,0-1-7024 0,2-4-1408 0</inkml:trace>
  <inkml:trace contextRef="#ctx0" brushRef="#br2" timeOffset="-155698.78">25443 16959 35935 0,'-2'-5'3200'0,"-1"1"-2560"16,1 1-512-16,2 3-128 0,0 3 0 0,0-3 0 0,1 0-128 0,-1 0 128 31,1 2-4304-31,1 0-784 0,1 3-160 0,-3-5-16 16,0 0 3760-16,6 35 752 0,-4-15 160 0,-4 7 16 0,0 3 3136 0,-2 5 608 0,1 4 128 0,-4 0 32 15,1 5-832-15,-1-2-144 0,-1 4-48 0,0-2 0 16,-1 1-1200-16,0 3-240 0,2 3-48 0,-2 0-16 16,2 2-608-16,1-4-192 0,-2-1 0 0,2-3 0 15,1-2 0-15,0-4-192 0,2-5 0 0,-1-2 0 16,1-3 192-16,1-3 0 0,-1-2 0 0,2-4 0 0,0 1 128 15,-2-7 80-15,3 1 16 0,-1-5 0 0,1-2 0 16,0-2 0-16,0-4 0 0,0 0 0 16,1-4 144-16,-1-2 16 0,2 0 16 0,0-4 0 0,1 0-160 0,0-4-48 15,2-4 0-15,0 1 0 0,0-1-192 0,0-4 0 16,1 2 128-16,2-7-128 0,-1 0 0 0,1-1 0 16,1 0 0-16,0-5 0 0,2 3 0 0,-1-1 0 15,1-5 0-15,0 3 0 0,1 1 0 0,-1 2 0 16,0-3 0-16,1-1 0 0,1 3 0 0,0 3 128 15,1 3-128-15,-2 3 0 0,2 4 0 0,-2 3 128 16,-1 4-128-16,2 2 0 0,-2 1 0 0,0 4 128 0,0 2-128 16,-1 2 0-16,1 4 128 0,-1 2-128 15,1 3 0-15,-2 1 0 0,-2 6 0 0,2 3 0 0,-3 1 0 16,0 4 0-16,0 0 0 0,-1 1 128 0,0-1-128 16,-1 1 0-16,2 2 192 0,-1-3-64 0,0 2-128 15,0-3 192-15,0-2-192 0,-1 0 0 16,-1-1 128-16,-2-4-128 0,2 3 0 0,-3-5 0 0,0 1-144 0,-1-5 144 15,-1 0-352-15,0-1 32 0,1 1 0 0,-2-5 0 32,2 2-960-32,-1-2-176 0,-1 2-32 0,1-1-16 0,-2 2-1664 15,1-4-336-15,0 1-64 0,2-1-8592 0</inkml:trace>
  <inkml:trace contextRef="#ctx0" brushRef="#br2" timeOffset="-155117.22">26159 17576 28959 0,'10'0'640'0,"-5"-4"128"0,0 1 16 0,-2 1 48 0,-2 1-672 0,-1-2-160 15,1 1 0-15,0-2 0 0,0-2 624 0,2-4 80 0,1 0 32 0,-3-1 0 16,0 4-736-16,-1-2-160 0,-2 3-32 0,-1 2 0 15,-2 3 720-15,-1 1 144 0,-3 3 32 0,-1 4 0 16,-1 3 272-16,-3 2 64 16,-3 6 16-16,0 2 0 0,0 2-480 0,-2 3-80 0,-1 1-32 0,3-1 0 15,1 1-176-15,2-1-32 0,1 1-16 0,3-2 0 16,3-1-48-16,2-4 0 0,2 2 0 0,2-2 0 16,0 1-48-16,2-4-16 0,0 0 0 0,0-1 0 15,2-3-128-15,-1-2-176 0,2 0 48 0,1-4 0 16,1 0-208-16,0-3-48 0,3 0 0 0,0-5 0 15,2 2 208-15,-1-4 48 0,2 1 0 0,0-2 0 16,2-3-64-16,-2-1 0 0,1 2 0 0,-1-5 0 0,0 2 192 16,1-5 0-16,-1 1 128 0,1-2-128 0,-1-1 0 0,-1 0-160 15,0-2 16-15,0 1 0 0,0-5 144 0,-1 1-128 16,0-3 128-16,0 1-128 0,-1 1 128 0,-2 4 0 16,1 0 160-16,-1 3-160 0,-2 4 320 15,-1 2-48-15,-1 1 0 0,-1 4 0 16,-1 0 144-16,0 4 32 0,-1-2 0 0,0 3 0 0,-1 0-208 0,0 3-48 15,-1-2 0-15,0 3 0 0,-1 1-64 0,0-2 0 16,3-3-128-16,0 0 192 16,-9 23-32-16,5-11-16 0,1 0 0 0,-1 5 0 0,2 1-144 0,-1 1 192 15,1 3-192-15,0 4 192 0,2-1-192 0,2-3 192 16,0 4-192-16,1-1 192 0,1-3-192 0,1 3 0 16,2-6 0-16,-2 1 0 0,1-1-176 0,0-1-16 15,-1-5 0-15,1-1 0 16,0-2-352-16,-1 2-80 0,1-6-16 0,-1 1 0 15,1-4-1216-15,-1 0-256 0,-1-3-64 0,1 0-13232 0</inkml:trace>
  <inkml:trace contextRef="#ctx0" brushRef="#br2" timeOffset="-154581.02">26454 17620 43311 0,'-2'6'3840'0,"-1"-2"-3072"0,0-2-608 0,2 2-160 15,0-1-368-15,1 0-96 0,-2 6-32 0,1 5 0 16,1 4-4624-16,1 4-912 0,2 3-192 0,-1-3-48 16,2-2 2128-16,-1 1 432 0,-1-1 64 0,-1 0 32 0,0-2 5984 0,-2 1 1184 15,1-3 240-15,-1 0 48 0,0 0-16 0,0-1-16 16,-1-3 0-16,1 1 0 0,1-3-1968 0,0-4-400 15,1 0-80-15,-1 0-16 0,3-2-848 0,-1-2-176 16,1 0-48-16,-1-2 0 0,-1-2-272 0,2 0 160 16,-1-1-160-16,1 0 128 0,-1-4 176 0,1 0 16 15,-1-2 16-15,1 0 0 0,-1-1-128 0,1-2-16 16,2-5-16-16,0-4 0 0,2-4-176 0,-1-1 0 16,3-2 0-16,-2-3 0 0,2 1 0 0,1-1 0 0,1-1-192 0,-1 1 192 15,1 2 0 1,0 0 0-16,-1 5 0 0,0-1 0 0,1 3 0 0,-2 2 128 0,1 1 32 0,-3 7 0 15,-1 2 16-15,0 4 0 0,-1 0 0 16,1 3 0-16,-1 2-48 0,0 1-128 0,0 4 192 0,3-1-64 16,-2 6-128-16,3 3 0 0,-1 2 0 0,2 5 0 15,0 0 0-15,-1 6 0 0,3 3 0 0,-3 1 0 16,-1 2 0-16,1 1 0 0,-2-1 0 0,2 1 0 31,-3-1 0-31,0-1 128 0,1-3-128 0,-4-1 192 16,2-1-192-16,-1 1 0 0,0-4 0 0,-2 0 0 15,1-2 0-15,-2 1 0 0,0-3 0 0,-1-2 0 0,1 1-416 16,-1-5 32-16,0-2 16 0,0-2 0 16,-1-1-480-16,0-4-112 0,0-3 0 15,-2 0-16-15,1 0-1488 0,-1-3-288 0</inkml:trace>
  <inkml:trace contextRef="#ctx0" brushRef="#br2" timeOffset="-153014.08">27439 17602 2751 0,'3'2'256'0,"-3"-4"-256"0,1 2 0 0,-1-2 0 0,0 2 4160 0,0 0 768 0,1-2 176 0,0 2 16 16,0-4-5328-16,1 2-1072 0,0-2-224 0,1-2-32 16,-1 2-480-16,-1-1-96 0,-1 1 0 0,0 1-16 0,-1-2 3520 0,-1 1 704 15,-1-2 144-15,1 2 16 0,-1-2 192 0,-2 0 48 16,2-3 0-16,-1 2 0 0,-2 1-960 0,1-4-192 15,0 3-48-15,-3 1 0 0,2 0-688 0,-2 0-144 16,-4 2-16-16,0-2-16 0,0 4-224 0,-3-1-32 16,-1 3-16-16,0 0 0 0,0 1-160 0,0 3 0 15,-1 2 0-15,1 4 0 0,2-1 176 0,0 4 48 0,3 1 16 16,0 3 0-16,1 3 144 0,0 1 16 0,1 3 16 0,2 0 0 16,1 1-96-16,-1 1-32 0,4-1 0 0,0 1 0 15,2-4-288-15,0-1 160 0,2-1-160 0,0-2 128 16,2-2-128-16,-1-2 0 0,2 1 0 0,1-3 0 15,0-2-240-15,0-1 80 0,2-2 16 16,-1-1 0-16,2-3 144 0,-1-2-208 0,3-1 80 0,-1-1 128 16,2 1-528-16,1-6 16 15,2 1 0-15,1-3 0 0,1 2-432 0,-1-4-80 16,1 2 0-16,0-2-16 0,-1 0 464 16,-1-3 80-16,1 1 32 0,-2-3 0 0,-1 4 720 0,0-5 160 0,0 1 32 0,-1-3 0 0,0-1 464 0,-1 2 112 15,-3-2 0-15,1-2 16 0,-1 4-240 0,-2-2-48 16,-1 3-16-16,-1 0 0 0,0 1-112 0,-2 3-32 15,0 2 0-15,-1 0 0 0,0 4-128 0,0 2-16 16,-2 2-16-16,-1 2 0 0,1 2-288 0,-2 2-144 16,-1 2 160-16,0 0-160 0,0 7 128 0,-1-2-128 15,1 6 0-15,-1-1 144 0,1 3-16 0,0 1 0 16,0 2 0-16,1-2 0 0,1 3-128 0,0 3 0 16,1-1 144-16,1 3-144 15,1 1 0-15,-2-1-208 0,2 2 16 0,-1-5 16 16,1-9-208-16,0 6-64 0,-1 6 0 0,0 9 0 0,-1 4 128 0,0-2 0 15,-1-5 16-15,0 1 0 0,-1-3 304 0,-1-2 0 16,-1-1-128-16,0-3 128 0,-2 0 128 0,0-1 96 0,-1-3 16 16,-2 0 0-16,0-2 80 0,-2 1 0 15,0-1 16-15,-2-1 0 0,-1-1-160 0,-2-4-48 0,1 1 0 0,-1-3 0 16,0-2-128-16,-1-4 0 16,-2 0 0-16,-2-2-176 0,-1 0-48 0,-1-4-16 0,1-4 0 0,0-2 0 31,0-2-208-31,1-4-32 0,0-4-16 0,2-6 0 15,0 1-1232-15,4-8-240 0</inkml:trace>
  <inkml:trace contextRef="#ctx0" brushRef="#br2" timeOffset="-152494.28">27746 17809 22111 0,'3'-6'976'0,"-1"1"208"0,0 0-944 0,1 0-240 0,-2 2 0 0,1 0 0 0,2-1-176 0,1-3-80 15,4-8 0-15,1-1-16 0,3-5 832 0,2 1 160 16,-1 0 48-16,0 2 0 0,0 2 1472 0,0 0 320 15,-1 1 48-15,0 1 16 0,-1 2-720 0,0 0-144 16,1-1-32-16,-2 3 0 0,0-2-1072 0,-1 2-208 16,0 1-64-16,-2 0 0 0,0 2-384 0,-2-1 0 0,-1 1 0 0,0 3 0 15,0-3 0-15,-3 1 0 0,2 0 0 0,-3 0 0 16,0 0 0-16,-2-1 0 0,1 1 0 0,-2-4 0 16,-2 4 0-16,-1-4 0 15,0 2 0-15,-2 0 0 0,-1 3 0 0,0 2 0 0,-2-1-224 0,-1 4 80 16,-2 1 16-16,0 4 0 0,-2 2 0 0,-1 6 0 15,0 3 128-15,-2 2 0 0,0 5 0 0,-1 1 0 16,2 1 0-16,0 4 176 0,1-1-176 0,1-1 192 16,2 0-192-16,4-1 0 0,0 2 0 0,3-2 0 15,1-2 0-15,1-1 128 0,2-1-128 0,0-5 0 16,1 2 128-16,0-1-128 0,1-2 0 0,0-1 128 0,-1-1-128 16,1-2 0-16,0-3 0 0,1-2 0 15,0-1-352-15,2 1-96 0,-1-4-32 16,3 0 0-16,0-1-1376 0,0-1-256 0,1-2-64 0,3 1-8080 15,-1-5-1616-15</inkml:trace>
  <inkml:trace contextRef="#ctx0" brushRef="#br2" timeOffset="-151993.28">28394 17370 36863 0,'3'3'3264'0,"-1"-3"-2608"0,-4-3-528 0,1 3-128 0,1 0 1296 0,0 0 240 0,0-2 32 0,0 1 16 16,-1-2-4144 0,-2 1-816-16,2-2-160 0,1 4-48 15,0 0-1328-15,0 0-272 0,-20 0-48 0,12 2-16 0,-1 5 7424 0,-2-1 1488 0,-3 0 304 0,1 4 48 16,-1 0-736-16,-1-2-144 0,2 2-16 0,0 0-16 15,3-1-1888-15,-1 1-384 0,3-4-80 0,0 0-16 16,1 0-416-16,1 2-96 0,2-5-16 0,0 2 0 16,2 2-208-16,1-4 144 0,-1 0-144 0,2 0 128 0,0 1-128 0,2-1 0 15,1 0 0-15,1 0 128 0,1-2-128 0,1 4 0 16,0-4-192-16,3 3 192 31,0 1-800-31,0-1-32 0,-1-2-16 0,2 2 0 0,1-2 160 0,3 4 48 0,-1-2 0 0,2 2 0 0,-1 1 496 0,-1 0 144 16,2 2 0-16,-1 0 0 0,-1 4-128 0,1-1 128 15,-2 1-160-15,-1 0 160 0,0 2-192 0,-2-1 48 16,-1 0 16-16,-2 3 0 0,-3-4 128 0,-1 2 0 16,-1 1 0-16,-1-2 128 0,0 0 128 0,-3 0 48 15,2-2 0-15,-3 1 0 0,2-1-112 0,-2-3-32 16,1 2 0-16,-4 0 0 0,2-1 0 0,-1 0 0 0,-1 2 0 0,-2-2 0 16,-1 0 16-16,0 0 0 0,-2 1 0 15,0 1 0-15,-2-2 80 0,-1 0 32 0,-1-1 0 16,-1-2 0-16,-3 2-288 0,-1-5 128 0,-1 2-128 0,-3-6-11168 15,2 0-2304 1</inkml:trace>
  <inkml:trace contextRef="#ctx0" brushRef="#br2" timeOffset="-149794.3">29925 17547 911 0,'0'-4'0'0,"-2"-1"0"0,2 4 0 0,-1-1 0 0,1-1 448 0,-1 3 0 16,0-1 0-16,-1 1 0 0,0-2 576 0,-2-1 128 16,0 2 32-16,-2-3 0 0,1 2 480 0,0-1 80 15,0 2 32-15,2-1 0 0,-1-1 80 0,0 2 32 16,1-2 0-16,-1 3 0 0,1-3-368 0,0 3-80 15,1-3-16-15,0 1 0 0,0 0-864 0,0 2-176 16,1-2-48-16,0 1 0 0,1-1-192 0,-1 2-144 16,2-1 192-16,-1 1-192 0,0 0 416 0,0 0-32 0,0-2 0 0,0 2 0 15,0 0-64-15,0 0 0 0,0 0-16 0,0 0 0 16,0 0 112-16,0 0 32 0,0 0 0 0,0 0 0 16,0 0 576-16,0 0 128 0,0 0 32 0,0 0 0 15,0 0-144-15,0 0-16 0,0 0-16 0,0 0 0 16,0 0-400-16,0 0-80 15,-9-19-16-15,7 18 0 0,-1-1-256 0,1-1-48 0,-2 2-16 0,0-2 0 16,-1 2-192-16,-1 1 144 0,0 0-144 0,-1 0 128 16,-1 0 0-16,0 0-128 0,-2 0 192 0,0 4-64 15,1-3 0-15,-1 0 0 0,2 3 0 0,-2 0 0 16,-1-2 0-16,-1 4-128 0,-1 1 192 0,0-1-64 0,0 4-128 16,-2-3 128-16,0 4-128 0,-2 3 128 0,3-2-128 0,-2 2 0 15,1 1 0-15,0 3 128 0,2 2-128 0,-3 0 0 16,1 3 0-16,-1-1 0 0,1 2 0 0,1 3 0 15,1-3 0-15,2 0 0 0,0 1 0 0,1-3 0 16,1 3 0-16,0 1 0 0,4-4 0 0,0 1 0 16,3-2 0-16,1-2 0 0,2 1 0 0,0-1 0 15,3-3 0-15,0-1 0 0,2-3 0 0,1-2-144 16,2 0 144-16,1-4 0 0,2 0 0 0,1-3 0 16,0-2 0-16,2-2 0 0,2-2 144 0,1-3 96 15,3 0 16-15,-2-4 0 0,2-2 96 0,0-1 32 16,3 0 0-16,1-5 0 0,-2 1 0 0,2-4 0 15,0 2 0-15,-3-3 0 0,0 2-112 0,-1-6-16 0,-1 2 0 16,-1-5 0-16,-3 3-256 0,-2-5 0 0,1-3 0 16,-2 2 0-16,-2-3 0 0,-1-3 0 15,0 0 0-15,-2-4 0 0,1 3 0 0,-2-2 0 0,1 1 0 0,-2-3 0 16,1 5 0-16,-2-3 0 0,0 3 0 0,-1 1-144 16,1 1 144-16,-3 1 0 0,2 3 128 0,-2-3-128 15,1 4 0-15,-2-1 0 0,0-1 0 0,1 3 0 16,-1 2-240-16,0 1-112 0,-1 3-32 0,-1 2 0 15,1 6 96-15,-1 1 16 0,-1 3 0 0,0 4 0 32,-1 2-288-32,1 3-48 0,0 1-16 0,-1 4 0 0,-1 1-16 0,1 1 0 0,-1-1 0 0,0 4 0 15,1 1-624-15,0-2-128 0,2 2-16 16,0 0-16-16,1 2-160 16,1-1-16-16,0-2-16 0,3 3 0 0,-1 1-880 0,1-1-192 0</inkml:trace>
  <inkml:trace contextRef="#ctx0" brushRef="#br2" timeOffset="-149464.16">30169 17484 26719 0,'2'-4'1184'0,"-1"-1"240"0,0 4-1136 0,2-1-288 0,-1 2 0 0,1 0 0 32,-2 0-752-32,1-3-208 0,3 2-32 0,0-1-16 0,0 0 1952 0,-1 2 384 0,-1 2 80 0,0 0 0 15,-3 2 1120-15,0 2 224 0,-1 0 32 0,-1 3 16 16,1 2-1440-16,0 4-272 0,0-2-64 0,0 3-16 16,-1 2-544-16,2 1-96 0,-1 1-32 0,1 1 0 15,0-1-208-15,0 1-128 0,-1-1 128 0,0 1-128 16,-1-1 0-16,0-1 0 0,1 2 0 0,-2-2 128 15,-1 1-128-15,2-4 0 0,0 0 0 0,-2-1 0 0,1-3-224 16,0-2-64-16,-1 0-16 0,0-1 0 31,2-3-640-31,-2-5-128 0,-1 2-16 0,1-3-16640 0</inkml:trace>
  <inkml:trace contextRef="#ctx0" brushRef="#br2" timeOffset="-149269.09">30122 17257 9215 0,'8'-25'400'0,"-2"9"96"0,0 0-496 0,-1 6 0 16,-1 4 0-16,0 2 0 0,0 1 992 0,4-5 96 0,3-5 32 15,5 0 0-15,0-1 928 0,0 2 192 0,-3 3 48 0,-3 5 0 16,-3-1-896-16,-2 4-176 16,-1 2-48-16,-2 2 0 0,1 3-848 0,-2 3-192 0,-1-2-128 0,1 6 192 31,-1-4-528-16,0 4-112-15</inkml:trace>
  <inkml:trace contextRef="#ctx0" brushRef="#br2" timeOffset="-148617.22">30554 17839 35935 0,'-1'9'3200'0,"2"-1"-2560"0,1 0-512 0,1-6-128 16,-2 2-1536-16,2-2-320 0,-1 8-64 0,2 4 0 16,-1 4 704-16,2 3 160 0,-1 2 32 15,-1-4 0-15,-2 0 1216 0,0-5 240 0,-1-2 48 0,-1-3 16 16,1-2 864-16,0-1 176 0,0-1 48 0,0-4 0 16,0 2-672-16,-1-6-128 0,1 2-16 0,0-1-16 0,-2-2-160 0,2-5-16 15,-1 1-16-15,0-3 0 16,0-2 208-16,-1-2 64 15,1-1 0-15,1-2 0 0,-1-2-368 0,1-2-64 0,-1-4-16 0,1-1 0 0,0-2-224 0,0-2-160 16,0-1 192-16,1 0-192 0,0-3 128 0,0 1-128 16,2 1 0-16,-1-1 0 0,2 2 0 0,0-2 0 15,0 5 0-15,0-2 0 0,1 0 0 0,2 5 0 16,-1 1 0-16,1 2 0 0,3 2 192 0,1 1-192 16,2 1 192-16,0 6-192 0,2-2 0 0,0 5 0 15,1 0 0-15,0 1 0 0,-1 6-192 0,-2-2-80 16,0 3-32-16,-2 4 0 15,-1 3-1296-15,0-2-272 16</inkml:trace>
  <inkml:trace contextRef="#ctx0" brushRef="#br2" timeOffset="-148177.66">30964 17765 39615 0,'2'-3'1760'0,"-1"0"352"0,0-2-1680 0,3 1-432 0,0 1 0 0,-1 2 0 0,2-2-592 0,3-4-208 0,3-1-32 0,4-5-16 0,2 0 464 0,0-3 80 16,-1 3 32-16,-2-2 0 0,0 3 992 0,-3 0 208 16,-1 1 32-16,-1-2 16 0,1 3-272 0,-1-1-48 15,0 0-16-15,-2 2 0 0,1 0-432 0,-1-4-80 16,-1 4-128-16,-1 0 176 0,0 0-176 0,0 2 0 15,-3-3 0-15,1 1 0 0,-2 2 0 0,-1-2 0 16,0 3 0-16,-2 0 0 0,-1-1 0 0,-1 4 0 16,0-4 128-16,-4 1-128 0,1 4 0 0,-3 1 0 15,0 1 0-15,-1 1 0 0,-2 4 0 0,1 1-176 16,-3 4 48-16,0 3 0 0,1 3 128 0,-3 6-192 16,1-3 192-16,2 6-192 0,0 0 192 0,0-2 0 15,2 4 0-15,1-2 0 0,1 1 144 0,1-1-144 0,1-3 192 0,0 2-192 31,2-3 0-31,1-2 0 0,1 0 0 0,2 0 0 16,1-1 0-16,-1-2 0 0,4 1 0 16,-1 1 0-16,1-2 0 0,2-4 0 0,0-1 0 0,1-2 0 31,2 0-512-31,1-3-64 0,0 0-16 0,2-2-11312 0,0-4-2240 0</inkml:trace>
  <inkml:trace contextRef="#ctx0" brushRef="#br2" timeOffset="-147831.72">31442 17541 34095 0,'2'-4'3024'0,"0"-1"-2416"0,-1 4-480 0,0-1-128 0,3-1-384 0,-2 2-112 15,3-5-16-15,3-3 0 16,0 2-2528-16,1-8-512 0,-1 1-96 0,-1 2-32 0,-4-1 4592 0,-1 4 928 15,-2-1 176-15,-2 3 32 0,0 1 768 0,-2 4 160 16,0-2 32-16,-2 4 0 0,0 0-1600 0,0 1-304 16,-1 4-64-16,-2-1-16 0,0 5-768 0,-1-2-256 15,0 3 160-15,1 1-160 0,-3 3 0 0,1 2 128 16,1 2-128-16,-1 5 0 0,1-1 192 0,0 4-64 16,1 1 0-16,-1 3 0 0,1 1 32 0,-1 0 0 0,1 1 0 15,0-1 0-15,0-3-160 0,0-2 0 0,2-1 0 0,-1-2 0 16,2 1-320-16,1-4 0 0,2 2 0 0,0-6 0 15,2-1 128-15,1-2 16 0,2 0 16 0,2-3 0 16,1-2-144-16,2-2-16 0,2-2-16 0,3-1 0 16,2-2-1296-1,1-1-256-15,0 0-48 0,0-4-16 16,1 0-928-16,0-2-192 0</inkml:trace>
  <inkml:trace contextRef="#ctx0" brushRef="#br2" timeOffset="-147517.68">31865 17013 40543 0,'0'0'1792'0,"-2"2"384"0,1 2-1744 0,1 2-432 0,1 0 0 0,2-2 0 16,-1 4-704-16,0 3-240 0,0 7-32 0,1 9-16 0,-2 8 544 0,0 6 96 16,-1 2 32-16,-2 2 0 0,-1 2 1104 0,-1-2 240 0,-1 2 32 0,1 0 16 15,-3 2-416-15,1-2-80 0,0-3 0 0,-1-1-16 16,0-2-432-16,1-2-128 16,-1-4 0-16,1-1 0 15,-2-6-480-15,1-2-160 0,-1-1-16 0,0-6-16 16,-1 0-1808-16,-1 0-352 0,-1-6-80 0,0 0-11648 0</inkml:trace>
  <inkml:trace contextRef="#ctx0" brushRef="#br2" timeOffset="-147265.3">31564 17355 43311 0,'1'5'1920'0,"2"-1"384"0,1-1-1840 0,2-3-464 0,0 3 0 0,0-3 0 0,2 3 0 0,3-3 0 16,6 3 0-16,7 0 0 0,5 2 0 0,1 0 144 15,-2-1 16-15,-2 2 0 0,1-3-32 0,-2 1 0 16,-1 2 0-16,-1-1 0 0,1 1-128 0,-1-2 0 16,1 2-192-16,-2-3 192 15,0 1-1024-15,-2-1-64 0,1 0-32 0,-2 0 0 0</inkml:trace>
  <inkml:trace contextRef="#ctx0" brushRef="#br2" timeOffset="-147109.58">32150 17572 11967 0,'2'7'1072'0,"-2"-1"-864"0,1 1-208 0,0-5 0 0,0-1 1760 0,1 4 304 0,-1 3 64 0,2 7 16 16,1 2 592-16,1 8 112 0,0 1 32 0,-1 1 0 16,-3 1-608-16,1-2-112 0,-2 1-32 0,-2 2 0 15,0 1-880-15,-2-3-176 0,0 1-48 0,-1-2 0 16,0 0-400-16,-2-1-96 0,1 0-16 0,-1-6 0 15,1 0-304-15,0-5-64 0,1-3-16 0,-1-1 0 16,2-4-512 0,1-3-96-16,-1-3-32 0,0-6-18400 0</inkml:trace>
  <inkml:trace contextRef="#ctx0" brushRef="#br2" timeOffset="-146905.46">32195 17161 45151 0,'-1'2'4016'0,"1"-2"-3216"0,1 2-640 0,1-2-160 0,3 3-320 0,-1-2-112 16,1 1-16-16,2 2 0 16,2 1-1328-16,0 2-272 0,1 2-48 0,-3 1-16 15,-1 0-736-15,-1 2-160 0,-1 2-16 0,-2 1-9904 0</inkml:trace>
  <inkml:trace contextRef="#ctx0" brushRef="#br2" timeOffset="-146481.18">32544 17529 43311 0,'-7'2'1920'0,"4"-2"384"0,-1 0-1840 0,3 0-464 0,-1 0 0 0,1 0 0 16,0 1-1504-16,-1 2-400 0,-2 0-80 0,-4 4 0 0,0 1 1600 0,-3 5 384 15,-1-1 0-15,0 4 0 0,0 0 1088 0,1 3 256 16,-2 1 48-16,2-2 16 0,1 4-736 0,0-2-144 16,2 2-16-16,-1-1-16 0,2-1-496 0,0 1 128 15,1-1-128-15,3-1 0 0,-1-1 0 0,1 2-240 16,2-2 48-16,2 1 16 0,1-3-64 0,-1 0-16 16,1-3 0-16,3 0 0 0,0-1 256 0,3-2-192 15,0 3 192-15,1-5-192 0,3 0-96 0,1-2-16 16,0 0 0-16,2 0 0 0,0-3 48 0,1-3 0 15,-1 0 0-15,1-3 0 0,-1 0 256 0,-2-2 0 16,2-3-128-16,-2-2 128 0,-2 2 0 0,-1-6 144 16,-2 2-16-16,0-1 0 0,-2-3 224 0,-1 0 32 15,-1-2 16-15,-1-1 0 0,0 1-208 0,-3-2-64 0,1-1 0 16,-2-1 0-16,-2-2 128 0,1-1 0 16,-2 3 16-16,-2-3 0 0,0 3 32 0,-2-3 0 0,-2 6 0 0,0-1 0 15,-1 5-144-15,0-1-32 0,0 6 0 0,0 0 0 16,0 4-128-16,0 0 128 0,0 3-128 0,-1 1 128 31,1 1-672-31,1 1-144 0,2 0-16 0,-1 3-16 0,3-3-1200 16,1 3-224-16</inkml:trace>
  <inkml:trace contextRef="#ctx0" brushRef="#br2" timeOffset="-145994.12">32685 17588 39615 0,'0'1'3520'0,"1"2"-2816"0,0-3-560 0,1 2-144 15,2-2-576-15,-1 4-128 0,0-2-48 0,4 6 0 16,1 0-624-16,1 5-128 0,0 3-32 0,-1 0 0 0,0 4 2064 0,-2 1 416 16,-1-2 80-16,-2 3 0 0,0-3 480 0,-1 1 96 15,1 1 0-15,-2-2 16 0,0 0-992 0,1 0-208 16,-4-3-32-16,2 0-16 0,-1-1-32 0,-1-4 0 15,0 0 0-15,1-1 0 0,1-2 16 0,0-2 0 0,0-1 0 16,0 1 0-16,0-5-96 0,0 2-32 0,0-3 0 0,1-3 0 31,1 2-48-31,-1-2-16 0,1 0 0 0,1-6 0 0,0 0-160 0,2-1 0 0,0 1 0 0,0-5 0 16,2-1 0-16,-1-3 0 0,0-1 0 0,0-1 0 16,1-2 0-16,0-3 0 0,-1-1 0 0,1-2 0 15,1-1 0-15,-1-3 0 0,-1 1 0 0,4-1 0 16,-2 4 144-16,0-3-144 0,2 2 160 0,1 3-160 15,0 4 0-15,3 0 0 0,0 6 0 0,0 3 0 16,1 5 0-16,-1 2 0 0,1 3 0 0,1 4 0 16,1 7 0-16,2 0 0 0,0 5 0 0,1 3 0 15,-1 4 0-15,-1 1 0 0,1 5 0 0,-2 2 0 16,-1 1 240-16,0 0-48 0,0 5-16 0,-1 4 0 16,0 0 144-16,0 3 48 0,-1 0 0 0,-1 0 0 0,-2 0-368 0,-1-3 0 15,-1 3 0-15,-3-2 128 0,-1 1-368 0,-1-4-64 16,-4 1-16-16,-4-3 0 15,0 1-416-15,-3-3-96 0,-2 0 0 0</inkml:trace>
  <inkml:trace contextRef="#ctx0" brushRef="#br3" timeOffset="-136320.99">1697 12796 22111 0,'4'0'1968'0,"4"0"-1584"0,-1 0-384 0,0 0 0 0,-1 0 128 16,2 0-128-16,7-2 0 0,11 2 128 0,8-2-336 0,5 0-80 16,3 2-16-16,-1-3 0 15,0 2-464-15,-2-2-112 16,2-2-16-16,-1 1 0 0,-1-2 720 0,1 0 176 0,-1-2 0 0,0 2 0 0,-1 0 1264 0,2 1 272 16,-1 1 64-16,2 2 16 0,1 0-32 0,1-1-16 15,2 0 0-15,-1-1 0 0,2 2-992 0,1-2-208 16,1 2-48-16,-1-1 0 0,-3 2-128 0,3-3-48 15,3 3 0-15,2 1 0 0,3 1-144 0,-1 3 0 16,2-4 0-16,-2 1 0 0,1 2 0 0,0-1 128 16,5 0-128-16,-1 2 0 0,3-2 448 0,-3 3 0 0,2-2 0 15,-1-3 0-15,2 2 256 0,-3-2 48 0,1 2 16 0,-3-2 0 16,0 3-160-16,1-6-32 0,2 2 0 0,1-2 0 16,1 1-128-16,-2-2-16 0,2 0-16 0,-1 2 0 15,1-2-48-15,-1-2-16 0,4 2 0 0,-2 2 0 16,-1-2-352-16,-2 2 0 0,3-1 0 0,3 0 0 15,0 3 0-15,1-4 0 0,-5 1 0 0,4 3 0 16,2 0 0-16,-2 0 0 0,-3 0 0 0,3 0 0 16,3-3 0-16,-1-1 0 0,2 1 0 0,-2 1 0 15,-2 1 0-15,-1-2 0 0,-5 1 0 0,3-2 0 16,2 0 208-16,-2-2-16 0,-3 4-16 0,-3-1 0 16,0 2 16-16,1-1 16 0,4 0 0 0,-1 0 0 15,0 2-64-15,0-3-16 0,-2 2 0 0,1 1 0 16,-3 0-128-16,-2 0 0 0,0 0 0 0,1 0 128 0,3-2-128 0,-3-2 192 15,-4 1-192-15,0 0 192 0,0-2-192 0,0 0 0 16,-1 0-192-16,-2 1 192 0,-2-2 0 0,3-1 0 16,3-2 0-16,-1 0 0 0,-1 2 0 0,1 1 0 15,3 0 0-15,-3-1 0 0,-10 1 0 0,0 0 192 16,6 0-64-16,3 0 0 0,-1 2-128 0,2 0 0 16,1-1 0-16,1 2 128 0,-6-1-128 0,4-2 0 15,5-3 0-15,1 2 0 0,2 0 0 0,-1 1 0 16,3 2 0-16,-4 0 128 0,0 0-128 0,-2-2 0 15,-2-1 0-15,2 1 0 0,1 0 0 0,1 2 0 0,0 1 0 0,0-1 0 16,0 1 0-16,0 0 128 0,3-3-128 0,-1-1 128 16,1 1-128-16,0 0 128 0,3 4-128 0,0 0 128 15,0 2-128-15,2-2 0 0,0-2 144 0,-1 2-144 16,-3-4 0-16,-1 2 0 0,2 0 0 0,1 2 0 16,1-2 0-16,1-2 0 0,-2-3 0 0,1 2 0 15,-1-2 0-15,1-1 0 0,1 4 0 0,1-4 128 16,-1 4-128-16,1-4 0 0,-1 1 0 0,-1-3 0 15,1 2 0-15,1 1 144 0,-2 2-144 0,-1 1 0 16,0-3 0-16,1 2 0 0,3 1 0 0,-1-1 0 16,0 1 128-16,-1 0-128 0,5 2 0 0,-2-4 0 15,2 1 0-15,-1 1 0 0,1 3 0 0,0-4 0 0,2 4 0 16,1-4 0-16,1-1 0 0,-2 0 0 0,-2 3 0 0,1 2 0 16,2-3 0-16,2-1 0 0,-1 1 128 0,3-1-128 15,0-2 0-15,0 2 0 0,-15-2 0 0,9 0 0 16,7-2 0-16,-1 3 0 0,-8-2 0 0,1 0 0 15,4-3 0-15,4 4 0 0,4-4 0 0,0 5 128 16,-2 0-128-16,0-1 0 0,-2 0 192 0,0-1-64 16,2 3 0-16,1 1-128 0,2 4 128 0,1-6-128 15,-1 2 0-15,-2-2 0 0,3 1 0 0,-3 0 0 16,5 2 0-16,0-2 0 0,-1-6 0 0,2 1 0 16,0 2 0-16,1-1 0 0,1 3 0 0,1-1 0 0,2-4 0 0,0 1 0 15,1 3 0-15,1 2 0 0,0-3 0 0,1 1 0 16,-5-1 0-16,2 0 0 0,1 4 0 15,1-4 0-15,4 2 0 0,-1-2 0 0,-7 4 0 16,6-4 0-16,2-1 0 0,1 1 0 0,-3 2 0 0,4 0 0 16,1-2 0-16,1 0 0 0,-7 1 0 0,2-1 0 15,2 2 0-15,4 0 0 0,5-4 0 0,-3 2 0 16,-7-1 0-16,5 1 0 16,3 0 0-16,4 0 0 0,-5-2 0 0,5 2 0 15,2-1 128-15,3 0-128 0,3-2 0 0,2-2 0 16,1 5 0-16,1 1-144 0,-2-1 144 0,-1 1 0 0,2-3 0 15,-3 2 0-15,-3 4 0 0,2-4 0 0,-3 0 0 0,1-1 0 16,3 4 0-16,-2 0 0 0,-1-3 0 16,-2 2 0-16,2 4 0 0,-1-6 0 0,2 1 128 0,-1-1-128 15,-1 4 0-15,1-4 0 0,-2-2 0 0,1 2 0 0,0-1 0 0,-3 0 0 16,1-2 0-16,-1-3-128 16,1 4 128-16,-2-4 0 0,-1-1 0 0,3 3 0 15,2 2 0-15,1-2 0 0,0 2 0 0,-5-1 0 16,-4 1 0-16,8 0 0 0,5 2 0 0,0-4 0 15,-9 3-192-15,6 1 32 0,7-2 16 0,1 2 0 16,-5-6 144-16,0 3 0 0,2 1 0 0,0 0 0 16,-4-2 0-16,2-1 0 0,4 3 0 0,-3 1 0 0,-7-4 0 0,4 1 0 15,6 3 0-15,2 0 0 0,-1-4 0 0,4 3 0 16,-1 4 0-16,3 0-128 0,1-2 128 0,1 1 0 0,7 5 0 0,-3-2 0 16,-8 0 0-16,4-1 0 0,2 0 0 0,-1 3 0 15,-11-4 0-15,6 2 0 0,3-4 0 0,-2 1 0 16,-14 3 0-16,8-1 0 0,8-2 0 0,-2 0 0 15,-10 2 0-15,4-2 176 0,4-1-176 0,-5-2 192 16,-15 5-192-16,4-2 128 0,1-5-128 0,-1 2 128 0,-8 0-128 16,1-3 0-16,2 1 0 0,1 2 0 0,2-3 0 0,2 4 0 15,7 0 0-15,1 1 0 0,-4 2 0 0,4 2 0 16,6-2 0-16,2 1 0 16,-1 4 0-16,3-1 128 0,2 2-128 0,-2-1 128 0,-1 6-128 0,-3-1 0 15,2-1 0-15,-4 4-176 0,-5 5 176 0,1-4 0 16,1 4 128-16,-2 0-128 0,-2 2 0 0,-12-2 0 15,-14 0 0-15,6 1 0 0,8 3 0 0,0 1 0 16,-2-3 0-16,-6 2 0 0,-7-2 0 0,-4-2 0 16,-3 0-128-16,-5-1 128 15,-6 0-480-15,-8 0-16 0,-5-1 0 0</inkml:trace>
  <inkml:trace contextRef="#ctx0" brushRef="#br3" timeOffset="-134468.03">1028 6514 30399 0,'13'0'2704'0,"2"0"-2160"0,-1 1-544 0,-3-2 0 0,0 1 0 0,5-2 0 15,12-1 0-15,18 2 0 0,16-3 0 0,13 2 0 16,5 2 0-16,-3-4 0 0,-2 2 464 0,-4-1-16 15,0-1 0-15,2 1 0 0,1-3 224 0,3 2 32 16,6-1 16-16,1-1 0 0,3-2-16 0,-1 0 0 16,2 0 0-16,3 2 0 0,7 0-96 0,1-4-32 15,-2-1 0-15,6 1 0 0,8 3-176 0,3-2-32 16,3-1-16-16,1 0 0 0,2 1-80 0,2 1-16 16,3 0 0-16,1 2 0 0,2-2-256 0,0 0 0 0,2-2 0 15,1 2 0-15,0-2 0 0,0 4 0 0,0-1 0 0,2-1 0 16,-2 1 128-16,1 0-128 0,-2 3 144 0,5-4-144 15,2 2 224-15,0 2-48 0,-1-2-16 0,2-1 0 16,1 1-16-16,3 3 0 0,3-2 0 0,1 0 0 16,0-2-16-16,-16 1 0 0,-14 0 0 0,14 0 0 15,15 0-128-15,5-4 128 0,0 4-128 0,-3-4 128 16,-2 4-128-16,-2-3 0 0,2 0 0 0,-3 4 0 16,-2-1 0-16,-2 0 128 0,1 0-128 0,-3 0 128 15,-7 2 0-15,0 1 0 0,4 0 0 0,-1 0 0 16,-2 1-128-16,5 1 160 0,3-2-160 0,3 1 160 15,1 0-160-15,-1 0 128 0,-6 1-128 0,1-2 128 0,5-1-128 16,-1 2 0-16,-1-4 0 0,-3 2 0 0,-4 2 128 16,2-2-128-16,9-2 128 0,-4 0-128 0,-1 2 0 0,-4-1 128 15,0-1-128-15,-2 2 0 0,0 3 176 0,0-2-48 16,-3-3-128-16,1 2 192 0,-1 2-32 0,3-2-16 16,2-4 0-16,-3 4 0 0,-6 0-16 0,1-2 0 15,2 0 0-15,0 1 0 0,-2 1 0 16,0 0 0-16,-4-2 0 0,0 0 0 0,-1 2-128 0,2-2 0 15,2 0 0-15,3 0 0 0,-2 2 128 0,1-2 0 16,-1-4 0-16,2 4 0 0,-1 0-128 0,0-3 0 16,0 2 0-16,-1-2 0 0,0 0 0 0,-1-1 0 15,0 0 0-15,-4-2 0 0,0 2 0 0,-1-2 0 0,-1 2 0 16,-2-2 0-16,2-3 0 0,-3 1 0 0,-5 4 0 16,6-5 0-16,1 2 176 0,1-2 0 0,-9 5 0 0,4-4 0 15,6 2-176-15,-7 0 128 0,-4-1-128 16,8 0 128-16,9-2-128 0,-1-1 0 0,-14 1 0 0,8-1 0 15,12 2 0-15,0-4 0 0,-3-2 0 0,-2 1 0 16,1 5 0-16,-3-4 0 0,1 0 0 0,0 2 0 16,1 1 0-16,2-1 0 0,2-3 0 0,-1 3 0 15,4 1 0-15,-2-1 0 0,-3 0 0 0,-1 0 0 16,-3 0 0-16,-2 0 0 0,-1 0 0 0,-2 0 0 16,-6 1 0-16,5-1 0 0,2 0 0 0,-4 0 0 15,-6 3 0-15,2-2 0 0,3 2 0 0,0-2 0 0,-3 1 0 16,-5-2 0-16,0 4 0 0,5-4 0 0,6-3 0 15,0 1 0-15,4 4 0 0,-5-4 0 0,-3 2 0 0,1-3 0 16,2 4 0-16,1-2 0 0,-2-2 0 0,0 3 0 16,2-2 0-16,0 3 0 0,0-1 0 0,-1 0 0 15,3 2 0-15,2-1 0 0,-1 2 0 0,2 0 0 16,2 1 0-16,-1 2 0 0,-2 1 0 0,7 2 0 16,6-2 0-16,1 3 0 0,-2 0 0 0,3 0 0 15,1 2 0-15,-3 2 0 0,-5 0 0 0,7 0 0 16,6-1 0-16,2 2 0 0,-4 1 0 0,2 0 0 15,5-2 0-15,1 2 0 0,1 0 0 0,-4 0 0 16,0 0 0-16,2 0 0 0,0 0 0 0,2 2 0 16,0 2 0-16,7-4 0 0,6 2 0 0,6 0 0 0,3 3 0 15,-5-2 0-15,-4 1 0 0,8-2 0 0,8 2 0 16,6-1 0-16,3 0 0 0,2 0 0 0,4 3 0 0,-2 1 0 16,-4 0 256-16,7-1-16 0,5 0-16 0,1 0 0 15,0 4-224-15,-2-4 144 16,-9 3-144-16,-6-2 128 0,-5-3-128 0,3 1 0 0,0-4 0 0,-4 2 0 15,-4 0 0-15,-11 2 0 0,-8-3 0 0,-2 0 0 16,2 2-608 0,-2 2-48-16,3 0-16 0,151 8 672 0</inkml:trace>
  <inkml:trace contextRef="#ctx0" brushRef="#br3" timeOffset="-129486.54">7161 2766 21183 0,'-5'-4'1888'0,"1"2"-1504"0,3 1-384 0,1 1 0 16,1 0-400-16,-1-3-160 15,-1 2-16-15,-1-4-16 0,-1 1 1360 0,1-2 256 16,0 2 64-16,2 2 16 0,2-2-752 0,0 4-160 0,1 0-16 0,0 0-16 16,1 4-160-16,0-2 160 0,1 5-160 0,-2-1 160 0,2 1 32 0,-1 3 0 15,-2 1 0-15,2 3 0 0,-1 1-192 16,0 1 0-16,0 0-192 0,-1 0 192 0,1-1 144 0,0-2 160 16,1 1 16-16,1 1 16 0,0-2 416 0,0 2 80 15,1 4 0-15,-1-3 16 0,1-3-240 16,0 5-48-16,1-2-16 0,0 1 0 0,1 2 160 0,-2-1 48 15,2-2 0-15,0 3 0 0,0 1-48 0,2 1-16 16,0 1 0-16,-1 3 0 0,1-3-192 0,-2 4-48 16,1-1 0-16,0 1 0 0,-1 2-96 0,0 0-32 15,-2 1 0-15,0-1 0 0,-1 1 0 0,0 2-16 16,0 3 0-16,0-2 0 0,-1 3-32 0,-1-3 0 16,1-1 0-16,0 1 0 15,1 0-272-15,-3 2 0 0,1-4 0 0,-1 0 0 0,-1-4 0 0,2 3 0 0,-2-1 0 0,0 3 0 16,1-2 144-16,-2 3-16 0,0 0-128 0,0 1 192 15,0 2-192-15,0-2 128 0,0 2-128 0,0 0 0 16,0 2 160-16,0-3-160 0,2-1 160 0,1-3-160 16,0 3 176-16,1-5-176 0,0 0 192 0,1-3-192 15,0 4 192-15,-1-1-192 16,1-2 192-16,0 0-192 0,0 2 0 0,0 3 0 0,0 0 0 0,0-1 0 16,0 1 0-16,-1 0 0 0,0 1 0 0,-1-4 0 15,2 5 0-15,-1-3 0 0,0 3 0 0,-2-2 0 16,2-3 0-16,-2 4 0 0,2 5 0 0,0 2 0 15,2-1 128-15,-2-3-128 0,-2-1 0 0,2-2 0 0,-2 0 0 0,1 3 160 16,-1 0-160-16,2-1 128 0,-2 1-128 0,2 0 192 16,0-3-192-16,-1 1 192 0,1-1-192 0,-1 0 0 15,0 1 144-15,1 0-144 0,-1 2 0 0,-1-1 0 16,0 5 0-16,1-1 128 0,1 0-128 0,-2 3 0 31,1 0 0-31,-2 0 0 0,1-3 0 0,0 3 0 0,0 0 0 0,1 1 128 0,-1-2-128 0,0 1 128 16,1 0-128-16,-1 1 128 0,2 1-128 0,-1-1 144 15,-1 2-144-15,-1 0 160 16,1 1-160-16,-1-1 0 0,0-2 144 0,0-1-144 0,2-1 0 0,-2 2 0 16,1 5 0-16,0 3 0 0,-2-1 0 0,-2 0 0 15,2-2 0-15,-1 1 0 0,0-3 0 0,1-2 0 16,-1 5 0-16,1-1 0 0,1 0 128 0,0 4-128 0,0-3 160 16,1-1-160-16,0 0 256 0,1-1-64 0,-1-2 0 0,1 3 0 15,0 3-192-15,1-2 144 16,1 2-144-16,0-2 128 0,0 3-128 0,-1-3 0 0,-1 1 0 0,1 2 0 15,-3-3 0-15,3-1 0 0,-2 0 0 0,1 0 0 16,1 1 0-16,-1 2 0 0,1 1 0 0,0 0 128 16,-1 3-128-16,0-4 0 0,1 4 0 0,-2-7 128 15,1-2-128-15,-1 5 192 0,3 2-192 0,-1-2 192 16,-1 2-192-16,1 0 0 0,1 1 0 0,-3 1 0 16,1-6 0-16,-2 3 0 15,2 2 128-15,-1 0-128 0,1-1 0 0,-1 1 160 0,-1 1-160 0,1 0 160 16,-1-4-160-16,-1 3 0 0,-1 4 144 0,-1-4-144 0,2-1 0 15,-1 4 144-15,0 1-144 0,-2-1 0 0,1-1 128 0,-1 2-128 16,0-4 0-16,0 2 0 0,1-2 128 0,-1 1-128 16,2 1 0-16,0-2 0 0,0-2 192 0,-1-1-64 15,2 0 0-15,-1-4-128 16,1 1 128-16,0-1-128 0,1 3 0 0,1-2 0 0,-1 1 0 0,1-2 0 16,1-2 0-16,0 1 0 0,1-3 0 0,-1 1 0 31,0-2 0-31,1-3-144 0,-1 3 144 0,0 0 0 0,2 0 0 0,-1 1 0 0,2 1 0 0,0-1 0 15,0 3 0-15,1-5 0 0,-1 1 0 0,-1 0 0 16,0-3 0-16,0 1 0 0,0-2 0 0,0 1 0 31,2 7 0-31,-1-3 128 0,0 1-128 0,1-2 0 0,-3 1 0 16,1-1 128-16,0 2-128 0,0-4 0 0,-1 1 0 16,0 1 0-16,1 3 0 0,0-2 0 0,-2 2 0 0,2 0 0 15,-1 1 0-15,-2-3 0 0,2 1 0 0,0-1 128 16,-2 1-128-16,2 2 192 0,-1-2-64 0,-1-1 0 15,2 1-128-15,-1 2 144 0,1 1-144 0,0-1 160 16,1 1-160-16,0-3 128 0,0 2-128 0,0-4 128 16,1 1-128-16,-1-1 128 0,1 2-128 0,-1-5 128 15,2 3-128-15,0 0 0 0,-1 1 144 0,1 1-144 16,-2-4 0-16,0 1 128 0,0-1-128 0,0 1 0 0,0 1 0 16,-1-1 0-16,-1-1 0 0,1 0 0 0,-2 2 0 15,2-3 0-15,0 3 0 0,-2 0 0 0,1-6 0 0,-1 2 0 16,2 4 0-16,-2-1 0 0,2 3 0 0,0-5 144 15,1 3-144-15,-1-4 0 0,0 2 176 0,1-3-176 16,0-6 160-16,2 1-160 0,-1 3 0 0,1 0 128 16,1 1-128-16,0 2 0 0,0-5 0 0,-1 5 0 15,0-2 0-15,1 1 0 0,-1-3 0 0,0 1 0 16,0 3 0-16,-2-3 0 0,1 1 0 0,-2-3 0 16,1-3 0-16,0 5 0 0,1 3 0 0,-1-1 0 15,1 1 0-15,-2-1 0 0,1 1 0 0,-2-2 0 16,1 1 0-16,-1 1 0 0,-1-3 0 0,2 1 0 15,-2 3-160-15,2-3 160 0,0 3 0 0,-1 1 0 0,2-1 0 16,-1 2 0-16,1-2 0 0,-1 0 0 0,-1-1 0 16,1-1 0-16,-1 1 0 0,-1-2 0 0,0 3 0 0,0-1 0 15,0 2 0-15,-1-1 0 0,2 0 0 0,-2-1 0 16,2-2 0-16,-2 0 0 0,1 1 0 0,1-4 0 16,-2 1 0-16,0 2 0 0,-1 1 0 0,-1-2 0 15,2 1 0-15,-1-4 0 0,0 3 0 0,1 0 0 16,-1 0 0-16,0-3 0 0,-1-5 0 0,1 3 0 15,0 4 0-15,-1 2 0 0,-1 1 0 0,-1-2 0 16,1 1 0-16,-1-3 0 0,-1 1 0 0,2 3 0 16,-1 3 0-16,2-2 0 0,0-1 0 0,1-3 128 15,0 2-128-15,0-3 0 0,0-4 0 0,0 3 0 0,1-2 0 16,0-1 0-16,-1 0 0 0,2 1 0 16,-2-1 0-16,0-2 0 0,1 0 0 0,-1 1 0 0,1-3 0 15,0 3 0-15,1-1 0 0,-1-1 0 0,0-3 0 0,0 0 0 16,1 1 0-16,0 1 128 0,1-1-128 0,-1-4 0 15,-1 4 0-15,0-2 128 0,-1-2-128 0,0 1 0 16,0 1 0-16,0-2 0 0,2 1 0 0,-2 1 0 16,0-2 0-16,0 0 0 0,-2 1 0 0,2-2 0 15,-1 1 0-15,1-2 0 0,0 0 0 0,0 0 0 16,0-1 0-16,-1 0 0 0,0 0 0 0,0-1 0 16,-1 1 0-16,0-4 0 0,1 0 0 0,-1 0 0 15,2-1 0-15,0-1 0 0,0-1 0 0,2 0-256 0,0-3 64 16,1 2 0-1,0-2-384-15,1-4-64 0,3 5-32 0,1-6 0 16,2 1-272-16,0-2-48 0,2 0-16 0,2 0-12064 0,2-3-2416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2T17:22:48.35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9415 3478 9215 0,'0'0'816'0,"0"-1"-656"16,2-2-160-16,-2 3 0 0,0 0 384 0,0 0 64 16,1-3 0-16,0 1 0 0,1-4-256 0,-1 2-32 15,1 1-16-15,-1-2 0 0,0 1 416 0,-1 1 80 16,0 0 0-16,0 0 16 0,0 2 64 0,0-2 16 15,0 3 0-15,0 0 0 0,-1 0 320 0,0 0 64 16,1 3 16-16,0-2 0 0,0-1-448 0,0 0-96 0,0 0-16 0,1 19 0 16,0-13-256-16,1 2-48 0,-1 0-16 0,1 4 0 15,1 0 416-15,1 1 80 0,-1 3 16 0,1 2 0 16,-1 3 0-16,1 1 0 0,0 2 0 16,1 2 0-16,-3 1-128 0,1 1-32 0,0-3 0 0,-2 3 0 15,1 2-160-15,-2-2-16 16,1 2-16-16,-4 1 0 0,2 0-416 0,-2 2 128 0,-1 2-128 0,0-2 0 15,-2 0 0-15,0-1 0 0,0-3 0 0,-1-5 0 16,2-2-224-16,-2-2 32 0,1-3 0 0,1 1 0 16,-2-3-1424-1,1 0-288-15,-1-2-48 0,0-4-6320 0,2 1-1264 0</inkml:trace>
  <inkml:trace contextRef="#ctx0" brushRef="#br0" timeOffset="565.41">8952 3731 28559 0,'-7'-7'1264'0,"2"3"272"0,1 0-1232 0,1 2-304 0,2-1 0 0,1 2 0 16,1 0 0-16,-1-1 0 0,0-1 0 0,1-2 0 16,2 1 0-16,0-4 208 0,2 3-64 0,2 0-16 15,0 0 16-15,2 0 0 0,1 0 0 0,3 1 0 16,-1-3 32-16,2 3 0 0,2-1 0 0,0-3 0 15,0 1-32-15,2 1 0 0,0-2 0 0,0 3 0 16,-1-5 480-16,0 2 80 0,3-1 32 0,2-1 0 16,1-4 192-16,2 0 32 0,6-3 16 0,1-3 0 0,-4 2-176 0,1 0-32 15,5-1-16-15,-2 0 0 0,2 0-304 0,-1 0-48 16,-1 0-16-16,-1 1 0 0,0 1-192 0,-2 3-32 16,-1-1-16-16,-3 2 0 0,1 2-144 0,-2 2 0 31,-2-1 0-31,-2 0-176 0,2 2 176 0,-5 1 0 0,-1 0 0 0,-3 0 0 0,1 3-256 0,-2 0 48 15,-2 0 0-15,-3 1 0 16,0 1-496-16,-2 1-112 0,1-1-16 0,-2-1 0 16,0 1-64-16,-2 1-32 0,1 1 0 0,0-2 0 15,-3 2-544-15,1 0-96 0,0 0-32 0,1 0 0 16,0 0-368-16,0 0-80 0,-1 0 0 0,0 0-16 16,2 0 192-16,0 0 32 0,-2 2 16 0,2-2-5616 0</inkml:trace>
  <inkml:trace contextRef="#ctx0" brushRef="#br0" timeOffset="1256.35">9972 3241 24879 0,'-3'-5'1088'0,"0"2"256"0,1 3-1088 0,1-1-256 0,1 1 0 0,1 0 0 0,0 1 384 0,0-1 32 15,2 1 0-15,0 3 0 0,1-1-416 0,-4-3-224 16,0 0 32-16,12 20 0 0,-7-13 192 0,-1 4 0 31,0 0 0-31,0 4 0 0,-1-1 0 0,-1 2 0 16,1 1 0-16,-3 3 0 0,1 3 176 0,1 3 128 15,-2 2 16-15,-2 2 16 0,2 7 592 0,-1 0 112 16,0 4 32-16,-1 2 0 0,1-3-288 0,-1-3-48 16,0 0-16-16,1-4 0 0,-2-4-304 0,2 1-64 0,-2-1-16 0,2-1 0 15,-1-1 64-15,0-2 16 0,0 0 0 0,-1-5 0 16,1-1 32-16,-1 0 16 0,-1-3 0 0,-1 0 0 15,1-3-48-15,-1-2-16 0,0-2 0 0,-1-1 0 16,2-3-144-16,0 0-16 0,0-3-16 0,0-2 0 16,1 0-32-16,0-2 0 0,0-3 0 0,1-3 0 15,1 0-64-15,-2-4-128 0,3 0 176 0,0-3-176 16,0-1 128-16,1-2-128 0,2-1 0 0,0 0 0 16,1-1 0-16,0 2 0 0,1-3 0 0,2-1 0 15,0 1 0-15,2 2 0 0,1-3 0 0,0 4 0 16,1 0 128-16,0 4-128 0,0 2 0 0,0-1 0 0,2-1 128 15,0 4-128-15,0 0 144 0,-1 3-144 0,0 0 144 16,1 2-144-16,-1 1 128 0,1 3-128 0,-1 1 0 0,1 2 128 16,0 2-128-16,-1 1 0 0,2 2 176 0,-1 2-48 15,0-1-128-15,-1 3 192 0,0 1-16 0,0-2-16 16,2 3 0-16,-2 0 0 0,0 1 0 0,0-1 0 16,-2 2 0-16,0-3 0 0,-1 2 48 0,2 2 16 15,-2 0 0-15,-1 2 0 0,2 0-32 0,-2 1-16 16,0-1 0-16,0-4 0 0,-1 3-176 0,-1-1 128 15,1-2-128-15,-3-4 128 0,-2-2-128 0,2-1 0 0,2 3 0 16,-2 1 0-16,1-2 0 0,-1 0 0 0,2-1 0 0,-1-2 0 31,-1-1-352-31,1-1-160 0,1-4-16 0,-1 0-12496 0,1-4-2496 0</inkml:trace>
  <inkml:trace contextRef="#ctx0" brushRef="#br0" timeOffset="1507.79">10704 3727 36863 0,'0'0'3264'0,"0"0"-2608"0,0 2-528 0,1 0-128 0,1 3 752 0,-1-2 112 16,2 2 32-16,0 3 0 0,2 3-640 0,0 4-112 15,2 2-16-15,-2 3-128 0,2 0 192 0,-1-1-64 16,-1 2 0-16,-1-1-128 0,0 0 192 0,0 2-192 15,-2-4 192-15,1 1-192 0,-2-2 0 0,0 0 0 16,0-1 0-16,-1-2 0 16,0-1-256-16,-1-4-176 0,1 2-16 0,-1-6-16 15,0-1-2160-15,1-1-448 0</inkml:trace>
  <inkml:trace contextRef="#ctx0" brushRef="#br0" timeOffset="1696.7">10648 3510 41471 0,'-9'-10'1840'0,"3"6"368"0,2 0-1760 0,2 3-448 0,2-1 0 0,0 2 0 0,1 0 256 0,0-1-48 0,1 1 0 0,-1 0 0 16,3 0-208-16,1 0 0 0,3 0-192 0,0 0 192 15,3 1-1520 1,0 1-192-16,-1-1-32 0,3 1-16 0</inkml:trace>
  <inkml:trace contextRef="#ctx0" brushRef="#br0" timeOffset="2152.03">11086 3763 30399 0,'2'5'1344'0,"-1"0"288"0,0 0-1312 0,1 1-320 0,-1-4 0 0,0 1 0 0,1-2 320 0,0 4 0 15,1 3 0-15,1 4 0 0,-1 3 608 0,1-2 112 16,-3 4 32-16,1-2 0 0,-1 2-512 0,0-1-112 16,0 0 0-16,-1 0-16 0,0-2-432 0,0-2 0 15,1 1 0-15,0-3 0 0,0-1-272 0,-1-2 16 16,3-3 0-16,-3 0 0 0,1-1-16 0,0-3 0 0,1 0 0 0,-1-2 0 16,1 1 272-16,-1-4 272 0,1 0-48 0,-1-3-16 15,0 0 560-15,-1-2 96 16,1-1 32-16,-1-1 0 0,2-1-256 0,-1-1-64 0,-1-5 0 0,2-1 0 15,-1 0-384-15,1-5-192 0,1 3 160 0,1-1-160 16,0 1 128-16,1 0-128 0,1 4 0 0,0 1 144 16,2 0-144-16,0 3 0 0,2 3 0 0,-2 1 0 15,1 2 0-15,1 0 0 0,0 2 0 0,1 1 0 16,0 2 0-16,0 1 192 0,0 4-192 0,0 0 192 16,2 1-192-16,-1 3 160 0,1 3-160 0,0 0 160 0,1 2-160 15,-2 2 192-15,2 1-192 0,-3-2 192 0,0 1-64 16,0 2 0-16,-1-3 0 0,-1 1 0 0,0 2-128 0,1-3 0 15,-1 2 144-15,-1-1-144 0,0-1 0 0,-1 0 0 16,1-2 0-16,0 3 0 0,0-3-192 0,2 0-96 16,-1 1-32-16,1-3 0 31,2 0-1168-31,0-3-240 0,2 0-64 0,-2-4-15024 0</inkml:trace>
  <inkml:trace contextRef="#ctx0" brushRef="#br0" timeOffset="2810.62">12249 3630 33167 0,'5'-10'1472'0,"-2"2"304"0,0 1-1424 0,-2 0-352 0,2 3 0 0,-3 3 0 31,0-2-384-31,0-4-128 0,1-3-48 0,1-2 0 0,-4-3 1136 0,1 0 240 0,-3 2 32 0,-1 1 16 16,-2 0-480-16,-3 4-80 0,-1 1-32 0,-3 5 0 15,0 2-272-15,-3 0 0 16,2 1 0-16,-3 4 0 0,-3 3 0 0,-2 0 0 0,-1 3 0 0,-1 2-144 16,2 0 608-16,0 4 128 0,2 1 32 0,-2 1 0 15,1 1-96-15,1 3-16 0,1 1 0 0,1 1 0 16,2-1-288-16,3-1-64 0,2 2-16 0,2-1 0 0,1 1 128 16,2-2 32-16,3 1 0 0,1-2 0 15,3-2-304-15,2-1 128 0,3-1-128 0,1-3 0 16,3 0 0-16,0-3 0 0,4-2 0 0,1-2 0 0,2-3-160 0,2-2-32 15,2-3-16-15,-1-3 0 0,2-2 0 0,2-3 0 16,-1-2 0-16,3-2 0 0,-2-1-32 0,2-4 0 16,3-3 0-16,-3 1 0 0,-2-1 240 0,-2 0 0 15,-1 0-160-15,0-3 160 0,-3 0 0 0,2 0 0 16,-3-2 0-16,-3-2 0 0,0 2 0 0,-2 0 0 16,-2 3 0-16,-2 2 0 0,0 1 0 0,-2 2 128 15,-1 1-128-15,-2 4 0 0,-1-1 528 0,0 5 32 16,-1 0 0-16,-1 3 0 0,1 2-176 0,-3 1-16 0,3 2-16 15,-3 0 0-15,0 2-160 0,0 3-48 0,0 0 0 16,-1 0 0-16,2 3-144 0,-1 1 0 0,0 0 0 0,2 5 0 16,-2-2 0-16,2 2 0 0,-1 4 0 0,0 0 0 15,0 0 0-15,0 1 0 16,0 2 0-16,1-1 0 0,0 0 0 0,1 2 0 0,0 1 0 0,0 0 0 16,0-1 128-16,0 3 0 0,2 4 0 0,0 1 0 15,1 2 64-15,0 0 0 0,0 1 0 0,1-1 0 16,0-1-192-16,-1-4 128 0,-2 2-128 0,1-2 128 15,-1 0-128-15,-2 0 0 0,-1 0 0 0,-2 3 0 16,-1 0 0-16,-1 1 0 0,-2-1 0 0,-1-2 0 0,-2-1 128 0,-1 0 0 16,-2 1 0-16,-2-6 0 0,0 1 112 0,-3-5 16 15,0 2 0-15,-3-1 0 0,0-3-112 0,-5-1-16 16,-1-3 0-16,-3-1 0 0,-1-2-128 0,0-1 0 16,0-1 0-16,-6-2 0 15,-7-2-512-15,-7-3-128 16,-3-2-16-16,-5-4-18928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1T20:08:59.526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9945 2592 27647 0,'-2'-3'2448'0,"1"2"-1952"0,-2-2-496 0,3 6 0 0,-1-3 1968 0,-1 0 288 15,1 0 64-15,-2-3 16 0,-2 3-1616 0,1 0-320 16,-3 3-64-16,0-2-16 0,1 4-320 0,-1 3 0 16,0 2 0-16,-2-1 0 0,-1 4 0 0,-1 3 0 15,-3 3 0-15,0 2 0 0,-1 4 144 0,-4 1 16 0,1 3 0 0,-3 3 0 16,0-4 480-16,0 2 112 0,-2 2 16 0,1 0 0 15,0 1-320-15,1-1-48 0,4-6-16 16,1 0 0-16,2-1-256 0,0 0-128 0,1-5 128 16,0-3-128-1,4-3-256-15,-1-3-128 0,2-4-16 0,1-2-17904 0</inkml:trace>
  <inkml:trace contextRef="#ctx0" brushRef="#br0" timeOffset="227.95">9534 2647 41471 0,'4'-10'1840'0,"-1"3"368"0,1 2-1760 0,-1 2-448 0,-1 3 0 0,1 0 0 0,1 3 544 0,1-3 32 0,4 2 0 0,5 3 0 16,2 2-448-16,3 1-128 0,2 2 0 0,-1 5 0 15,0-1 128-15,1 4-128 0,1 2 0 0,0 1 0 0,1 4 0 0,1-1 0 16,0 2 0-16,-1 0 0 0,0 0 0 0,-2 2 0 15,-1 0-176-15,-1-2 176 16,-3 4-624-16,0-3-16 0,-3 0 0 0,1 1-17984 16</inkml:trace>
  <inkml:trace contextRef="#ctx0" brushRef="#br0" timeOffset="2490.25">9510 3705 11055 0,'-5'0'976'0,"1"0"-784"0,2 1-192 0,1-1 0 15,1 0 896-15,0 0 144 0,-2 0 32 0,0 0 0 16,-1 0 96-16,2 0 32 0,1 4 0 0,1-4 0 16,2 2 736-16,3 1 160 0,1 1 16 0,3 1 16 15,0 2 16-15,4 1 0 0,-2-1 0 0,2 3 0 16,1 2-384-16,-2-2-80 0,0 1-16 0,1 0 0 16,5 7-832-16,1 2-160 0,3 3-32 0,-1-1-16 15,0 3-208-15,-1 1-32 0,-1-4-16 0,-1 1 0 16,-4-6-368-16,1 0 0 0,0 2 0 0,-3-1 0 0,-1-2-176 15,0-2 0-15,-3-1 0 0,-2 0 0 16,-3-4-272-16,0-1-48 0,-2 0-16 0,-3-2 0 16,0-1-544-16,0-3-112 0,-3-1-32 0,1-1-16080 15</inkml:trace>
  <inkml:trace contextRef="#ctx0" brushRef="#br0" timeOffset="2751.44">10068 3563 41471 0,'-5'0'1840'0,"1"0"368"0,1 0-1760 0,0 3-448 0,1-1 0 0,1 2 0 15,-1 2 304-15,0 3-32 0,-3 5 0 0,-2 8 0 16,-2 7-48-16,-1 6-16 0,-1 2 0 0,-2 3 0 15,-2 12 160-15,-3 8 16 0,-2 7 16 0,-3 2 0 16,0-1-16-16,-4 7-16 0,-6 11 0 0,-2 3 0 16,1-4-368-16,-4 8 0 0,0 10 0 0,0 4-13520 15,2 3-2816-15</inkml:trace>
  <inkml:trace contextRef="#ctx0" brushRef="#br0" timeOffset="8511.56">10800 2650 31327 0,'-5'1'2784'0,"2"-1"-2224"16,2 0-560-16,2 0 0 0,0 0 496 0,0 2-16 15,-1-1 0-15,0-1 0 0,-1 3-336 0,2 1-144 0,2-1 128 0,1 0-128 16,1 0 400-16,2 1 0 0,3-1 0 0,1-1 0 15,3 1-32-15,1-2-16 0,1 2 0 0,1-3 0 16,2 1-352-16,1 2 0 0,0-3 0 0,0 0 0 31,0 0-1232-31,-1-3-224 0,-1 2-32 0,0 1-8240 0,0-3-1664 0</inkml:trace>
  <inkml:trace contextRef="#ctx0" brushRef="#br0" timeOffset="8773.77">10777 2897 41471 0,'-1'4'1840'15,"2"-2"368"-15,2-1-1760 0,2 0-448 0,1 1 0 0,0-2 0 0,2 0 0 0,7 0 0 16,5 0 0-16,9 0 0 0,4 0-288 0,4 0 64 16,0 0 16-16,-1-2 0 15,-1 1-960-15,0-3-192 0,-2 0-48 0,-1 0-15168 0</inkml:trace>
  <inkml:trace contextRef="#ctx0" brushRef="#br0" timeOffset="9147.08">11969 2473 43311 0,'-8'-7'1920'0,"3"3"384"0,-1 3-1840 0,3 1-464 0,3 0 0 0,0 2 0 0,0 1 0 0,0 2-192 0,0 2 16 0,-2 6 0 0,1 2-144 0,0 5-48 16,-2-1 0-16,0 3 0 15,3 0-224-15,-1 3-48 0,2 3-16 0,-1 0 0 16,2 3 16-16,-1 1 16 0,0 3 0 0,1-4 0 0,-2 0 480 0,2-4 144 16,0-1 0-16,1-2 0 0,0-3-256 0,3 0 64 15,1-2 16-15,0-1-10576 16,3-3-2112-16</inkml:trace>
  <inkml:trace contextRef="#ctx0" brushRef="#br0" timeOffset="9561.57">12424 2578 43311 0,'-4'-2'3840'0,"0"1"-3072"0,1 4-608 0,2-1-160 0,0 1-160 0,0-1-64 0,-2 2-16 0,-3 3 0 15,-1 2-16-15,-2 6 0 0,-2 2 0 0,0 3 0 16,1 0 256-16,-1 0-176 0,3 2 176 0,2 0-160 16,0 1 160-16,4-2-208 0,2 1 80 0,2-3 128 15,1 1-448-15,1-6 16 0,2 4 16 0,0-4 0 16,2 1-64-16,0-2-16 0,3 1 0 0,1-2 0 16,1-4-80-16,1 2-32 0,2-5 0 0,0 0 0 15,0-3 352-15,0-2 64 0,2-4 0 0,0 0 16 0,-1-3 176 0,2-2 0 16,-2-3 0-16,1-1 128 0,-4-2 80 0,0-1 32 15,-1 0 0-15,-2-2 0 0,-3 2 288 0,-2-4 64 16,-3 0 16-16,-3-2 0 0,-3-1-144 0,-3 1-16 16,-1-1-16-16,-2 3 0 0,-2 1-176 0,-3-1-48 15,-2-2 0-15,-2 0 0 0,0 3-80 0,-1 3-128 16,-2 1 176-16,0 0-176 0,2 5 128 0,1 3-128 16,-2 3 0-16,-1 3 0 0,0 2 0 0,1 4 128 15,-1 3-128-15,-1 3 0 0,1 1 0 0,1 1 0 16,3 1-160-16,-1 1-17888 0</inkml:trace>
  <inkml:trace contextRef="#ctx0" brushRef="#br0" timeOffset="10055.44">13260 2534 43311 0,'-11'-3'1920'0,"1"-1"384"0,0 3-1840 0,3 1-464 0,2 0 0 0,2 0 0 0,-1 1-208 0,-3 0-144 0,-6 2-32 0,-5 2 0 16,-3 2 384-16,-3 3 0 0,-1 2-144 0,2 1 144 15,2-1-304-15,-1 5 0 0,3 1 0 0,-1 0 0 16,2 3-272-16,0 1-48 0,2 4-16 0,0 1 0 16,3 0 400-16,1 0 80 0,2-2 16 0,2-1 0 0,4-2 272 0,3-1 48 15,1-2 16-15,3-2 0 0,5 2 272 0,1-2 64 16,4-3 16-16,2-1 0 0,2-3-288 16,0-3-48-16,3-2-16 0,4-3 0 0,5-2-192 0,2-5 144 15,5-1-144-15,1-5 128 0,-1-4-128 16,0 1 0-16,-1-3 0 0,0-4 0 0,-4 3 0 0,0-3 0 15,-3 1 128-15,-3-2-128 0,-2-3 0 16,-5 0 0-16,-1 0 0 0,-3 1 128 0,-3 1 0 16,-4-1-128-16,-1-1 192 0,-3 0-64 15,-3 0-128-15,-3 0 128 0,-3 1-128 0,-4 4 128 16,-2-1 0-16,-1 5 0 0,-3 3 0 0,-3 3 0 16,2 5-128-16,-3 0-256 0,-3 4 64 0,-2 1 16 15,2 4-608-15,-4 3-128 0</inkml:trace>
  <inkml:trace contextRef="#ctx0" brushRef="#br0" timeOffset="10514.24">10693 3881 25791 0,'1'-1'2304'0,"2"1"-1856"0,-2-2-448 16,3 2 0-16,0 0 2864 0,2 0 464 0,3 0 112 0,5-2 16 15,9-1-2208-15,9-1-432 0,7-3-96 0,5-1-16 16,4-1-560-16,1-1-144 0,-4 0 0 0,-1 1 0 16,-5-1 0-16,-3 3 0 0,-4 0 0 0,-3 1 0 0,-3 1-304 15,-2 2-32-15,-4 0-16 0,1-1-11504 16,-1 2-2304-16</inkml:trace>
  <inkml:trace contextRef="#ctx0" brushRef="#br0" timeOffset="10754.34">10861 4152 41471 0,'4'-4'3680'0,"2"3"-2944"15,0 2-592-15,0 1-144 0,2-2 320 0,1 0 48 0,8-2 0 16,10-1 0-16,11 0-544 0,6-2-96 0,3-3-32 0,-2-1 0 31,-2 0-480-31,-5-2-112 0,-1 0 0 0,-3 2-16 0</inkml:trace>
  <inkml:trace contextRef="#ctx0" brushRef="#br0" timeOffset="11032.91">11975 3783 35935 0,'-4'3'3200'0,"0"2"-2560"0,1 0-512 0,1 0-128 0,3 2 1680 0,-2-2 320 0,-2 6 64 0,-1 6 16 0,-2 9-1632 0,0 5-320 16,0 0-128-16,0-3 0 0,3 0-144 0,0-4-144 15,1-4-32-15,0-3 0 16,4 0-464-16,0-1-112 0,2-4 0 0,2 1-17072 0</inkml:trace>
  <inkml:trace contextRef="#ctx0" brushRef="#br0" timeOffset="11474.13">12720 3706 41471 0,'0'-4'912'0,"-2"4"192"0,-1-3 48 0,1 3 0 0,-1 0-928 0,2 3-224 0,-2 0 0 0,-2 2 0 15,-2-1-144-15,-5 6-80 0,-2 2-16 0,0 3 0 16,-2 1-224-16,0 1-48 16,0 3-16-16,2-2 0 0,0 3 0 0,3 1 0 15,2 0 0-15,2 1 0 0,3 1 64 0,1-2 16 0,3 1 0 16,2-2 0-16,2-3 448 0,1 1 192 0,-1 0-16 0,3-4 0 16,-1 0 144-16,0-2 16 0,0-4 16 0,1 1 0 15,2 0-352-15,3-1 144 0,0-2-144 0,0-4 0 0,0-2 128 16,1-2-128-16,0-4 0 0,1-1 0 0,1-2 144 15,0-4-16-15,0 0-128 0,1-2 192 0,0-1 0 0,0-2 0 16,0 0 0-16,-2-3 0 0,-1 3 64 16,0-2 16-16,-2-2 0 0,-1-3 0 0,-3 2-80 0,0-2 0 15,-2 0-16-15,-2-1 0 0,-2 1 16 0,-1-1 0 16,-3 5 0-16,1 0 0 0,-3 3-64 16,-1 2 0-16,0 2 0 0,-1 4 0 0,-3 0 160 0,-2 3 32 15,0 1 0-15,-2 4 0 0,-1-1-176 0,0 2-16 16,-2 2-128-16,-1-1 192 0,4 2-192 0,-2 1 0 15,2 1 0-15,1-1 0 16,1 0-256-16,3 1-128 0,2-1-48 0,1 0-18160 0</inkml:trace>
  <inkml:trace contextRef="#ctx0" brushRef="#br0" timeOffset="11908.44">13537 3699 37775 0,'-4'-2'1664'0,"0"-3"368"0,0 2-1632 0,1 1-400 0,0 2 0 0,0 0 0 0,-1 0 0 0,-3 0 0 0,-5 2 0 15,-5 1 0-15,-5 2 0 0,-1 4 0 0,-3 2-192 0,1 3 192 16,2 2-128-16,-1 1 128 0,1 3 0 0,-1 1 0 0,8-4 0 0,-1 2 0 15,1 2-144-15,1 3 144 0,2 0 0 0,4-2 0 16,1 2 0-16,5-1 0 0,1-1 352 0,2-1 80 16,3 0 16-16,2 2 0 0,5-1 192 15,0 1 64-15,3-1 0 0,3 0 0 0,3 0-576 16,4-2-128-16,1-3 0 0,4-4 0 0,2-4 0 0,1-3 0 16,-1-1-128-16,2-5 128 0,0-3 0 0,2-5-144 15,-5-1 144-15,3-6 0 0,-4 0 0 0,0-5 0 16,-2-1 0-16,-3-2 0 0,-2 2 336 0,-5-2-16 15,-3 1-16-15,-3-2 0 0,-1 0-16 0,-6-1 0 16,-2-2 0-16,-4 0 0 0,-2 2 0 0,-5-3 0 16,-2 3 0-16,0 3 0 0,-1 3-160 0,-4-3-128 15,-9-4 192-15,-6 2-192 16,-2 2-272-16,-4 2-176 0,-2 8-16 0,-1 4-16 16,-1 3-336-16,0 4-64 0,-3 2-16 0,-2 2-17328 0</inkml:trace>
  <inkml:trace contextRef="#ctx0" brushRef="#br1" timeOffset="14701.05">9478 5447 18431 0,'-2'-2'1632'0,"1"-1"-1312"0,1 3-320 0,0 0 0 0,0-1 928 0,0 1 112 15,0-3 32-15,-3 3 0 0,3-4-432 0,-3 1-96 16,1-1-16-16,-1 0 0 0,-1 1 544 0,3 1 96 16,-2 0 32-16,0 2 0 0,0 0-544 0,1 2-96 15,1-2-32-15,0 2 0 0,1 1-144 0,0-1-16 16,1 0-16-16,0 2 0 0,2-1 608 0,1 1 128 15,0 0 32-15,3 1 0 0,-1 3-96 0,2 1 0 16,0 2-16-16,1 1 0 0,1 1-480 0,-1 4-80 16,1-2-32-16,2 5 0 0,-2-1-416 0,-3-5 128 15,0-1-128-15,1 4 0 0,0 9 0 0,0 1 0 16,1 3 0-16,-1 2 0 0,0-4 0 0,-1-1 0 16,1-1 0-16,-1-3 0 0,-1-6 0 0,1-4 0 15,0-1 128-15,0-4-128 0,0-3 256 0,0-2 0 16,0-4 16-16,0-2 0 0,-1-2-32 0,1-2-16 0,0-4 0 15,-2 2 0-15,2-4 32 0,-2-1 0 0,3-4 0 16,-1-1 0-16,0-5-112 0,0 1-16 0,2-5 0 16,-2 2 0-16,0 0-128 0,-1 2 0 0,-1-3 0 0,1-3 0 15,0-2 0-15,-2-3 192 0,0 0-192 0,-1 0 192 16,-1 1-192-16,1 1 192 0,-3 6-192 0,1 1 192 16,-1 1-192-16,0 2 0 0,0 3 0 0,2 6 0 15,-2 1-208-15,1 2-128 0,0 3-32 0,0 2 0 16,-1 2-288-1,1 3-64-15,-1 2-16 0,1 3-17904 0</inkml:trace>
  <inkml:trace contextRef="#ctx0" brushRef="#br1" timeOffset="15206.48">10359 5331 18431 0,'-3'-7'1632'0,"0"2"-1312"0,-1 2-320 0,2 1 0 0,1 0 1552 0,0 2 240 0,0-2 64 0,0 0 0 15,-3 1-592-15,-1-2-112 0,-1 3-32 0,-1 0 0 16,0 4-320-16,1 2-64 0,0 1-16 0,0 1 0 16,-1 3 64-16,1 2 16 0,0 5 0 0,-1 0 0 15,-1 4 80-15,1 5 16 0,0-1 0 0,-1 5 0 0,0-1-64 16,-2-1 0-16,2-3 0 0,-2 0 0 16,1-1-416-16,0 3-96 0,2-3 0 0,1 0-16 0,-1-4-304 15,1-1 0-15,0 0-128 0,1-3 128 16,-1-4-960-16,2-3-112 0,0-4-16 15,1-3 0-15,0-3-1792 0,-1-3-352 16</inkml:trace>
  <inkml:trace contextRef="#ctx0" brushRef="#br1" timeOffset="15439.6">10082 5314 19343 0,'3'-7'1728'0,"-1"2"-1392"16,1 2-336-16,-2 3 0 0,2 0 3120 0,0 0 544 15,2 0 112-15,3-3 32 0,4 2-1952 0,3 3-384 16,0 5-64-16,-1 1-32 0,-1 2-608 0,-1 4-128 16,1 3-32-16,0 2 0 0,-1 2-256 0,0 2-48 0,0 2-16 0,-1-3 0 15,2 3-288-15,-1-1 128 0,-1 0-128 0,1-2 0 16,-1 1 0-16,0-1 0 0,0 1 0 0,-1 2 0 16,-1-3 0-16,0-3 0 15,-2 0-160-15,0 0 160 16,1 4-1408-16,0 1-176 0,-2 1-16 0,1 0-15024 0</inkml:trace>
  <inkml:trace contextRef="#ctx0" brushRef="#br1" timeOffset="16333.49">9542 6302 9215 0,'-1'0'816'0,"-2"0"-656"0,3 0-160 0,-1 0 0 0,1 0 0 0,0 3 160 15,0-3-160-15,-3 0 160 0,0 0-32 0,0-3-128 16,1-2 192-16,2-2-16 0,0 0-176 0,3 1 0 16,3 2 0-16,0-1 0 0,3 5 0 0,-2-2 0 15,-4 1-128-15,1 2 128 0,-1 1 0 0,1 0 0 16,1 3 0-16,-2 2 0 0,4 1 2144 0,-2 0 528 15,-1 0 96-15,2 3 48 0,0-3-320 0,0 2-64 0,-2-3-16 0,2 2 16 16,0 2-880-16,-1-2-160 0,1 4-48 16,0-2 32-16,-1 2-416 0,2 3-64 0,0 4-32 0,2 5 16 15,1-2-304-15,-1 3-64 0,0-2-16 0,3 1 16 16,2 3-96-16,-1 1-16 0,2-4 0 16,-2 0 32-16,2-6-176 0,-3-4-16 0,-1-2-16 0,-2-1 16 15,0-5-48-15,-1 1-16 0,-1-3 0 0,-2 0 16 16,1-1-64-16,-4-1-128 0,2 0 192 0,-2-3-48 15,0 1-144-15,0-1 0 0,2-1 0 0,-2-2 0 16,2-2 0-16,2 0 0 0,-1-2 0 0,2-2 0 16,0-2 0-16,2-2 0 0,0-4 0 0,1-2 0 15,0-1 224-15,1 0-32 0,0-5-16 0,-1 1 0 16,0-2 16-16,0-1 0 0,1-2 0 0,-1 2 0 0,-1 1-192 16,0 1 128-16,-1 1-128 0,-1 0 128 15,-3 1-128-15,0 0 0 0,-1 4-160 0,-3-1 160 16,-1 2-448-16,-1 4 16 15,-2-1 0-15,1 5 0 0,0 3-1008 0,-2 2-208 0</inkml:trace>
  <inkml:trace contextRef="#ctx0" brushRef="#br1" timeOffset="16611.45">10253 6347 44223 0,'-1'3'1968'0,"-1"-1"400"0,2 1-1904 0,2 1-464 0,1-1 0 0,0-1 0 0,3 2 0 0,1 3 0 0,4 2-128 0,3 3 128 15,4 3-432-15,0 0 32 0,-1 2 0 0,2-2 0 16,-2 0 48-16,1 1 16 0,-2 0 0 0,-3 2 0 31,2 1-512-31,-2-1-112 0,1 2 0 0,-3-3-16 16,0-1-1376-16,-3 0-272 0,2-3-48 0,-2-2-11408 0</inkml:trace>
  <inkml:trace contextRef="#ctx0" brushRef="#br1" timeOffset="16878.89">10722 6199 40543 0,'-6'4'1792'0,"0"1"384"0,1-1-1744 0,0 1-432 0,3 1 0 16,1 1 0-16,-2 1 128 0,-4 9-128 0,-2 5 0 0,-4 10 128 0,-2 5-416 0,-2 2-96 15,-2 6 0-15,0 0-16 0,4-4 400 0,-3 2 256 16,-1 7-48-16,-1-1 0 0,0 1-64 0,-1 0-16 15,-1-3 0-15,1 0 0 0,-1-2-128 0,2-1 0 16,1-3 0-16,2-3 0 0,2-3 0 0,2-1 128 16,1-6-128-16,3 0 0 0,0-10 0 0,2 1 0 15,2-2-224-15,-1-3-17744 0</inkml:trace>
  <inkml:trace contextRef="#ctx0" brushRef="#br1" timeOffset="17429.96">11010 5463 43311 0,'-2'-2'3840'0,"2"2"-3072"0,0 2-608 0,1-2-160 16,1 0-368-16,1 0-96 0,1 0-32 0,2 0 0 0,2-2 240 0,4 1 64 0,1 1 0 0,2-2 0 16,2 2 192-16,1-2 0 0,0 1 0 0,2-1 0 15,1 2 0-15,0-2 0 0,-3 2 0 0,2 0 0 16,0 0-144-16,0 2-96 0,-1-2-16 0,-3 2 0 16,-2 1-1648-1,-2-1-336-15,-1 1-64 0,0-2-13168 0</inkml:trace>
  <inkml:trace contextRef="#ctx0" brushRef="#br1" timeOffset="17730.62">11086 5730 22111 0,'-2'0'1968'0,"0"0"-1584"0,2 0-384 0,-2-2 0 0,2 2 4416 0,2 0 784 16,0-1 176-16,1 1 16 0,1-2-4112 0,4-1-832 15,2 1-176-15,2-1-16 0,2-1-256 0,2-1-240 0,2 0 48 16,2-2 16-16,5 2-64 0,0-3-16 0,2 1 0 0,0 1 0 31,2 2-896-31,0 1-192 0,-1 1-48 0,-2 1-9888 0,0 1-1984 0</inkml:trace>
  <inkml:trace contextRef="#ctx0" brushRef="#br1" timeOffset="19039.82">11111 6360 32255 0,'-1'-1'1424'0,"0"1"304"0,-1-2-1392 0,2 0-336 0,2 1 0 0,0 1 0 16,1-2 1312-16,4 0 192 0,3-2 32 0,5 0 16 0,6-3-1168 0,3-1-224 16,3 3-160-16,4 0 192 0,1 0-384 0,1 2-64 15,2 1 0-15,-2 1-16 16,-2 1-880-16,1-1-160 0,-3 1-32 0,-3 0-16 16,-2 0-560-16,-2 0-128 0,-5 0 0 0,0 1-10256 15</inkml:trace>
  <inkml:trace contextRef="#ctx0" brushRef="#br1" timeOffset="19318.82">11192 6604 23951 0,'0'1'2128'0,"0"-1"-1696"0,0 0-432 0,1 0 0 0,1 0 3904 0,1 0 704 0,1-1 144 0,3-1 32 16,5-1-4080-16,2-2-704 0,5-1-384 0,1-2 64 15,2 0-768-15,-1 0-160 0,2-1-32 0,-1-1-9808 16,1 2-1968-16</inkml:trace>
  <inkml:trace contextRef="#ctx0" brushRef="#br2" timeOffset="34639.21">4718-65 19343 0,'-1'-1'1728'0,"-2"-1"-1392"16,2 1-336-16,0 0 0 0,-1 1 672 0,1-3 64 15,-3 2 16-15,-1-2 0 0,-4-2 784 0,-2-3 144 16,0 0 48-16,-3 1 0 0,3 1-400 0,-1 0-80 16,1 0-16-16,0-1 0 0,1 5-224 0,0 0-48 15,1 2-16-15,-2 4 0 0,0 3-288 0,-2 2-48 16,1 3-16-16,-2 5 0 0,0 6-368 0,-2-1-80 0,0 7-16 16,-2 1 0-16,1 0 0 0,1-2-128 0,-3 3 192 15,3 2-64-15,-2 2 112 0,-1 5 16 0,0 3 0 0,0 1 0 16,2-1-256-16,2-3 0 0,6-3 0 15,2-7-160-15,3-3 160 0,3-5 144 0,3-1-16 16,1-4-128-16,5-1 176 0,0-2-176 0,5-2 160 0,1-3-160 16,1-3 0-16,3-2 0 0,5-3 0 0,4-2 0 31,1-1-720-31,3-4-240 0,1-1-64 0,1-1-15936 0</inkml:trace>
  <inkml:trace contextRef="#ctx0" brushRef="#br2" timeOffset="34970.75">5001-523 41471 0,'-10'0'3680'0,"1"0"-2944"0,5 2-592 0,1 1-144 16,3 0-304-16,0 1-80 0,-5 0-32 0,-2 5 0 0,-2 5 416 0,-1 4 0 15,0 5 0-15,3 3 128 0,1 2 64 0,2-1 0 16,2 0 16-16,2 5 0 0,0 1-208 0,0 4 0 16,0 0 0-16,0 3 0 0,0 1 0 0,0 4 0 15,-3 2 0-15,1-2 0 0,-1-1 0 0,0-2 0 0,-1 1-160 16,0-6 160-1,1-3-912-15,-2 1-112 0,0 2 0 0,-2-2-16 16,2-3-1648-16,-2-3-320 0,2-1-64 0,2-8-6016 0,2-3-1200 0</inkml:trace>
  <inkml:trace contextRef="#ctx0" brushRef="#br2" timeOffset="35626.56">5383 45 35935 0,'-7'-6'1600'0,"1"1"320"0,0 0-1536 0,2 2-384 0,1 3 0 0,0-1 0 0,0-2 608 0,-3 1 48 0,-3-1 16 0,-3-2 0 0,-2 2-480 0,1 1-192 15,1 2 176-15,-1 3-176 0,-1 2 0 0,2 1-208 16,0 5 16-16,0-1 0 16,1 2-576-16,2 0-96 0,0 3-32 0,0-2 0 0,2 4 416 0,0-2 80 15,2 0 16-15,1-1 0 0,1 0 384 0,2 1 224 16,0-3-32-16,2 0 0 0,0 0 192 0,0-2 16 16,-1-1 16-16,3-1 0 0,-3-1 32 0,3 1 0 15,-2 0 0-15,1-2 0 0,0 0-80 0,1-2-16 0,0 2 0 16,-1-2 0-16,3 0-32 0,0-1 0 15,0 2 0-15,1-1 0 0,1 1-320 0,0 0 0 16,1-1 0-16,0 2 0 0,0-5 0 0,1 2 0 0,1 0 0 0,0-1 0 16,-1-2 0-16,1 0 224 0,1-2-32 0,-1-1 0 15,0-1 48-15,0-1 0 0,1 0 0 0,0-3 0 16,1 1-240-16,-1-1 144 0,1-2-144 0,0-1 128 16,-2 0-128-16,0-1 0 0,2-2 144 0,-3-2-144 15,0 4 0-15,-2-3 0 0,0 2 0 0,-1-3 0 16,-1-1 0-16,-3 1 0 0,1 2 0 0,-2 0 0 15,0 0 0-15,-2 1 0 0,0-2 0 0,-1 3 0 16,0-3 144-16,-1 4-144 0,1 2 192 0,-2 2-192 16,1 2 0-16,-1 2 0 0,1 3 0 0,-1 1 0 15,1 3 160-15,-1 1-160 0,2 2 128 0,1 1-128 16,1 2 0-16,1 0 0 0,0-1 128 0,3 2-128 0,1 1 0 16,1 1 0-16,0 2 0 0,1 2 0 0,-2-5 0 0,1 2 0 15,-1 0 0-15,2 3 0 0,1-3 128 0,-1 3-128 16,1-1 128-16,0-1-128 0,-2-3 192 0,2 2-32 15,0-1-16-15,1-2 0 0,1 1-144 0,-3 0-176 16,1-2 48-16,0 2 0 16,0-1-800-16,0-2-160 0,0 0-16 0,1 0-16 15,-2 0-1840-15,1-3-368 0</inkml:trace>
  <inkml:trace contextRef="#ctx0" brushRef="#br2" timeOffset="36112.07">6027-94 43311 0,'-1'-8'1920'0,"-2"3"384"0,2 1-1840 0,-1 3-464 0,0 1 0 0,1 0 0 16,-1 1-528-16,-1 0-208 0,-1 2-32 0,-3-1-16 0,-2 5 784 0,-3 1 0 0,-1 2 0 0,-1 2 0 15,-4 1 0-15,-1 2 128 0,-2 2-128 0,-3 1 0 16,-1-1-272-16,1 0-112 0,1-1 0 0,4-3-16 16,4-2-304-16,2-3-64 0,3-2-16 0,1 0 0 15,3-4 544-15,0 1 240 0,3-1-192 0,1 0 192 16,0-1-224-16,2-1 80 0,2 2 16 0,0-2 0 0,2 0 128 16,2 0-128-16,2 0 128 0,2-2-128 0,4 2 384 0,0-1 64 15,1 1 32-15,2 0 0 0,1 0-176 16,-2-2-48-16,0 2 0 0,1-2 0 0,3 2-128 0,-2 0 0 15,0 0 0-15,-3 0 0 0,-1 2 0 0,-3 0 0 16,-1 1 0-16,-2-1 0 0,0 1 0 0,-2 2 128 16,0-1-128-16,-1 3 128 0,0 1-128 0,1 0 0 15,-2 2 0-15,1-2 0 0,-1 2 0 0,-1 1 0 16,0 0 0-16,-2-1 128 0,0 1-128 0,-1-2 0 16,0 3 0-16,-2-3 0 0,-1 1 208 0,0 0-32 15,-3 1-16-15,-1-2 0 0,-1 1 240 0,-3-3 48 16,-1 4 16-16,-1-2 0 0,-2 1-176 0,0-3-32 15,-1 3-16-15,-1-2 0 0,0 0-240 0,-2-2 0 16,1-1 0-16,1 1 0 16,0-4-880-16,1 1-160 0,4-3-48 0,2-3-15920 0</inkml:trace>
  <inkml:trace contextRef="#ctx0" brushRef="#br2" timeOffset="36641.42">6260-69 20271 0,'9'-6'896'0,"-4"1"192"0,2 1-880 0,-2 1-208 0,-1 1 0 0,-1 1 0 0,1 0 0 0,3-1 0 0,2-3 0 0,2 1-160 15,1 0 160-15,0 0 0 0,-4 2-144 0,-3 2 144 0,-2 0 0 0,-2 3 0 16,-2 1-144-16,-3 2 144 0,-3 0 304 0,-1 0 112 15,-1 2 32-15,-3 1 0 0,0-1 1072 0,-2 1 208 16,0 0 64-16,-2 2 0 0,2-1 160 0,-2-2 32 16,3 2 16-16,-2-2 0 0,3-2-496 0,2 2-96 15,0-4-32-15,2 3 0 0,1-1-816 0,2-1-176 16,1-3-16-16,1 1-16 0,2-2-352 0,1 1 144 16,1 0-144-16,1-2 0 0,1 0 0 0,2 0 0 15,1 0-240-15,2-2 80 0,1-1-96 0,1 0-32 16,2-1 0-16,0 1 0 0,1 1 288 0,1-2 0 15,0 2 0-15,1 1 0 0,3-2 0 0,-3 2 0 16,1 2 0-16,-1 2 0 0,-3-2 0 0,1 1 0 0,-3 2 0 16,-2 0 0-16,0 2 0 0,-4-1 0 0,2 2 0 15,-2-3 0-15,-2-1 0 0,1 2 224 0,1 0-32 0,-3 1-16 16,1-1-176-16,0 2 0 0,-1-2 0 0,0-1 0 16,0 4 0-16,0-2 0 0,-1 2 0 0,-1 0 0 15,1 0 128-15,-1-1-128 0,0 2 0 0,0 0 128 16,-1-1-128-16,-1 3 192 0,-1-3-192 0,1 2 192 15,-1 0-64-15,-1-2 0 0,-2 1 0 0,-1 3 0 16,-1-2 48-16,-2 0 0 0,0 3 0 0,-3-1 0 16,-1 1 0-16,-1-1 0 0,0 2 0 0,-1-3 0 15,-1-2-176-15,1 1 0 0,0 0-160 0,0-3-12496 16,2-1-2496-16</inkml:trace>
  <inkml:trace contextRef="#ctx0" brushRef="#br1" timeOffset="43345.49">7180 8461 16575 0,'-3'0'1472'0,"2"0"-1168"0,0 0-304 0,0 0 0 0,1 3-192 0,0-3-80 0,-1 0-32 15,-2 0 0 1,1 1-1264-16,-1 1-256 0,-1-2-48 0,3 1-16 0,0-1 1488 0,0 1 400 0,0-1-128 0,1-1 128 16,0 1 0-16,0-1 0 0,0-1-176 0,0 1 176 15,0-2-160-15,0 3 160 0,0 0-192 0,0 0 192 16,0-17 192-16,1 12 112 0,-1-2 16 0,2 2 16 15,-1 0-208-15,-1-2-128 0,3 3 128 0,-2 0-128 16,-1 0 704-16,2-1 16 0,-1 2 16 0,-1-3 32 16,0 2 336-16,1-2 64 0,-1 0 16 0,1 0 0 15,0 1 208-15,0 0 32 0,0 1 16 0,0 0 32 16,0 0-144-16,0-3-48 0,0 0 0 0,-1 1 0 16,2 5-96-16,-1-1-32 0,0 0 0 0,1 0 48 0,-2 1-112 0,1 1-32 15,-1 0 0-15,0 0 32 0,-1 0-80 16,-1 3-32-16,1-1 0 0,1-2 0 0,0 0-224 0,-5 18-48 15,3-9-16-15,0 2 32 0,1 3-272 0,0 1-48 16,1 3-16-16,0-1 48 0,1 1-240 0,0 7-32 16,1-1-16-16,1 6 0 0,-2 0 80 0,2 2 16 15,-3 1 0-15,0-2 16 0,1-1 0 0,-2 0 0 16,-2-3 0-16,1 0 0 0,0 0-256 0,-2 0 0 16,0 0 0-16,-1-1 0 0,1-4 0 0,-2-2 0 15,2 0 0-15,-1-3 0 16,1 0-400-16,0-2-144 0,0-5-32 0,0 1 0 15,0-2 112-15,0-4 16 0,1 2 0 0,1-4 0 16,-2-2-1504-16,0 0-288 0,-2-2-64 0,0 0-16 0</inkml:trace>
  <inkml:trace contextRef="#ctx0" brushRef="#br1" timeOffset="43659.61">6934 8645 39615 0,'0'-8'1760'0,"-1"2"352"0,-1 0-1680 0,2 4-432 0,0-1 0 0,2 3 0 0,-1-2 432 0,3-1 0 0,2-1 0 0,3 0 0 0,4-1-432 0,2 1 0 0,1-2 128 0,1 1-128 15,2 5 224-15,2-1 16 0,2 0 0 0,1-1 0 16,-1-1-240-16,2 1 0 0,0-1 128 0,0 1-128 15,0-1 0-15,-2-1 0 0,-2 0 0 0,-1 3 0 0,-2-1 0 16,-2 1 0-16,2-3-144 0,-2 1 144 0,-2 0-384 16,-1 1 0-16,-1 1 16 0,0-1 0 15,-2 2-592-15,0 0-128 0,-1 0-32 0,0 0 0 16,0 0-928-16,-2 1-176 0,2 0-32 0,-2 2-16 16,-1 0-432-16,1-1-96 0</inkml:trace>
  <inkml:trace contextRef="#ctx0" brushRef="#br1" timeOffset="44236.32">7556 8569 14735 0,'-3'0'1312'0,"0"0"-1056"0,1 0-256 0,1 0 0 0,1 0 1984 0,-1-3 320 0,-1 3 80 0,-1 0 16 15,0-3-800-15,0 1-176 0,1 2-16 0,1-3-16 16,-1 0-304-16,1 2-48 0,0 0-16 0,0 1 0 15,-1 0-768-15,0 0-256 0,-2 2 128 0,-1 4-128 16,0-1 0-16,-5 0 0 0,1 4 0 0,-1 2-144 16,-3 1 144-16,0 1 176 0,-2 3-48 0,1-1 0 15,-1 2 528-15,0 1 112 0,0 0 0 0,2 0 16 16,0 3 16-16,0 1 0 0,3 3 0 0,1-3 0 16,3-1-272-16,1 0-48 0,2 2-16 0,1-3 0 15,0-4-144-15,1 2-16 0,4 0-16 0,-2-1 0 16,3-5-288-16,1 1 0 0,-1-5-128 0,3 0 128 15,2 0-128-15,1-3 128 0,1 0 0 0,0-5-144 16,3 3-192-16,0-6-48 0,1 1 0 0,0-1 0 16,0-4-384-16,-1-1-64 15,1 0-32-15,-2-1 0 0,-2-1 496 0,1 0 112 0,-1-2 0 0,-3-1 16 0,1 1 432 16,-3 2 96-16,0-2 16 0,-1 0 0 0,0-1 448 16,0 1 80-16,-1-3 32 0,0 1 0 0,0 0-368 15,0 0-80-15,0-1-16 0,-1 2 0 0,0-2-272 16,1 5-128-16,-1 2 128 0,1 0-128 0,1 2 0 0,0 1 0 15,0 0 0-15,1 1 0 0,0 1 0 0,-1 2 0 16,1 0 128-16,0 1-128 0,0 0 144 0,0 0 0 16,-2 0 0-16,0 4 0 0,0 1 48 0,-1 0 0 15,-1 3 0-15,-1 0 0 0,-1 3-48 0,-1 2 0 16,0 0 0-16,-2 4 0 0,1-3-144 0,-1 2 0 0,1 3 144 16,-1 1-144-16,-1 5 0 0,0 0 0 0,0-5 0 15,1 3 0-15,1 3 0 0,-1-3 0 0,2 3 0 0,0-7 128 16,1-2 0-16,1-2 16 0,1-1 0 0,1-5 0 15,1-1-144-15,0-1 0 0,1-2 0 16,-1-4 0-16,2-1-208 0,0-1-128 0,0-4-32 0,1-2-12304 16,1 1-2480-16</inkml:trace>
  <inkml:trace contextRef="#ctx0" brushRef="#br1" timeOffset="44589.61">7842 7997 42383 0,'-3'8'1872'0,"0"0"400"0,0 0-1824 0,2 0-448 15,1-2 0-15,2 0 0 16,1 3-256-16,0 7-128 0,4 8-48 0,2 9 0 0,3 5 272 0,2 2 160 16,-1-2-192-16,-2 1 192 0,0-1 0 0,-3 1 0 0,0 3 192 15,-3 0-48-15,-1 1 32 0,-2 1 0 16,-1 0 0-16,-3-1 0 0,0-1 0 0,-1-3 0 16,0-2 0-16,1-4 0 0,0-1-48 0,0-3 0 15,1-1 0-15,0-3 0 0,2-2-128 0,-1-2 0 0,2-3 0 0,-1-2 128 16,1-3-128-16,0-1 0 15,1-4-192-15,-1-1 192 16,0 0-736-16,2-4-32 0,-1-2 0 0,2-2-17328 0</inkml:trace>
  <inkml:trace contextRef="#ctx0" brushRef="#br1" timeOffset="45039.88">8216 8535 11055 0,'3'-6'976'0,"0"1"-784"0,-2 2-192 0,-2 3 0 16,0 0 3488-16,1-2 656 0,1 1 128 0,-1-4 16 0,0 0-2288 0,-2 1-464 15,-2 4-80-15,-1 0-32 16,-3 2-912-16,-2 4-176 0,-1 0-32 0,-1 2-16 16,0 1-96-16,-1 2 0 0,1 1-16 0,0-1 0 15,0 0 304-15,0 1 64 0,1 1 16 0,-1 0 0 0,-1 0 192 0,0-1 32 16,-1 1 16-16,0-2 0 0,1 0-368 0,1 0-80 15,-1-1-16-15,1 0 0 0,0-1-208 0,1-1-128 16,2 2 128-16,1-3-128 0,0 1 0 0,2 0 0 16,0 0 0-16,2-1 128 0,1-2-128 0,2-1 0 15,2 1 0-15,0-2 0 0,5 2 0 0,2-2-160 16,2 1 160-16,3 0-160 0,2 0 352 0,1 0 64 16,1 1 0-16,0 0 16 0,0 0 64 0,5 1 16 0,-1-1 0 15,3 2 0-15,1-3-160 0,0 2-16 0,-4-2-16 16,2 4 0-16,1-5 96 0,-1 2 32 0,-1 2 0 0,-2-4 0 15,0 2-288-15,-2 0 0 0,-2 2 0 0,-1-2 0 16,-2 3 0-16,-1 1 0 0,-2 0 0 0,-3 0 0 16,1 2 0-16,-2 0 0 0,-2-1-144 15,0 2 144-15,0-2-272 0,-2-2 16 0,4 1 16 0,-3-4 0 32,0 0-208-32,1 1-64 0,2-5 0 0,-1 0 0 0,0-1-1520 15,0-1-304-15</inkml:trace>
  <inkml:trace contextRef="#ctx0" brushRef="#br1" timeOffset="45483.41">8516 8803 31327 0,'3'-2'1392'0,"-1"2"272"0,-1-3-1328 0,2 3-336 0,0-2 0 0,0 2 0 0,1 0 656 0,2-3 64 0,3 1 16 0,3-1 0 0,4-2-160 0,-1 1-48 16,1-1 0-16,-1-1 0 0,-2 4-160 0,0-5-48 15,-1 2 0-15,-1-2 0 0,0-3-192 0,-2 2-128 16,0-3 160-16,-2 2-160 0,1-3 0 0,-3 1 0 16,0-1-176-16,-1 0 176 0,-2-1-336 0,0 2 48 15,-4 0 16-15,1 0 0 0,-3 2 272 0,0 0 128 0,-3 3-128 0,-1 0 192 16,-1 3-48-16,-2 1-16 0,-1 1 0 0,-3 2 0 15,1 3-128-15,-2-2 0 16,-3 3 0-16,2 1 0 0,-1 3 0 0,2 0 0 0,1 2 128 16,3 0-128-16,4 4 288 0,2-1 32 0,1-1 0 0,2 1 0 15,1-1 384-15,1 1 64 0,0 1 32 0,1-1 0 16,0 0-592-16,0 2-208 0,0 2 144 0,0-1-144 16,1 1 0-16,0-1 0 0,0 3 0 0,0-2 0 15,1-1 0-15,1 0 0 0,1 3 0 0,1-3 0 16,2-2-384-16,0 0 0 0,2-5 0 0,2 0 0 15,1-2-256 1,1-1-64-16,2 1-16 0,2-6 0 0,1 2-688 0,0-1-144 0,1-3-32 16,1-2-13296-16</inkml:trace>
  <inkml:trace contextRef="#ctx0" brushRef="#br1" timeOffset="46050.61">9323 8103 35935 0,'-3'-3'3200'0,"-1"1"-2560"15,1 2-512-15,2 0-128 0,0 0 496 0,-1 0 80 0,-2 1 0 0,-1-1 16 32,-4 0-896-32,-3 4-176 0,-1-2-32 0,-1 3-16 0,-2 2 272 0,-2 1 48 0,1 2 16 0,-3 2 0 15,-1 1-112-15,1 1-16 0,-2 1 0 0,1 0 0 32,1 3-64-32,-2-2-32 0,2 1 0 0,2 2 0 0,0-2 688 0,2-3 144 0,3 1 32 0,0-1 0 15,4 0 512-15,0-2 128 0,2-2 0 0,2 1 16 16,2 0-560-16,2-1-112 0,2-2-32 0,2 1 0 15,1-1-176-15,3 1-32 0,0-1-16 0,2 2 0 16,4-3-176-16,0 0 0 0,2 1 0 0,3-2 0 16,2 1 0-16,0-3 0 0,1 3 0 0,1-3 0 15,0 0-192-15,0 1-80 0,-2 3-16 0,-2 0 0 16,1 1-96-16,0 1-32 16,0 1 0-16,-2 3 0 0,-2 0 416 0,-2 1 0 0,0 3 0 0,-2-1-128 0,-2 1 128 0,-1-1 192 15,-1 0-32-15,-2 1-16 0,1 0 112 0,-1-1 0 16,-1-1 16-16,-3 0 0 0,2-1 32 0,-3 1 0 15,-1-2 0-15,-1 0 0 0,0-3-304 0,-1 0 128 16,-1-1-128-16,-1 2 0 0,-3-1 160 0,-2 0-160 16,0 0 128-16,-2-1-128 0,0 0 128 0,-2-1-128 15,-2 1 0-15,-1-3 128 0,2 0-128 0,-2-1 0 16,-5-1 0-16,3 0 0 0,2-3-320 0,-1-1-64 16,1-1 0-16,1-3 0 15,3-2-1008-15,1-5-208 0,1-2-32 0,2-4-14336 0</inkml:trace>
  <inkml:trace contextRef="#ctx0" brushRef="#br1" timeOffset="46393.63">9640 8353 41471 0,'-2'4'1840'16,"0"-1"368"-16,0 0-1760 0,1 1-448 0,1-1 0 0,0 0 0 0,1 2 0 0,0 4 0 0,0 7 0 0,1 5 0 0,0 4-160 0,0 1-64 15,0 3-16-15,0 0 0 0,-2 0 240 0,1 3 0 16,-1 1 0-16,2 0 0 0,-2-1 0 0,0 1 0 15,1-2 0-15,-1-3 0 0,0-4 224 0,1 4-16 16,0 2 0-16,0-1 0 0,0 1-208 0,0-6 0 16,1-2 128-16,-1-4-128 0,1-4-128 0,-1 2-80 15,0-3-16-15,2-4 0 16,-3-1-1680-16,1-3-336 0,1-1-64 0,-2-4-13472 0</inkml:trace>
  <inkml:trace contextRef="#ctx0" brushRef="#br1" timeOffset="46654.51">9514 8618 40543 0,'0'-3'1792'0,"0"-1"384"0,-1 3-1744 0,1-1-432 0,0 1 0 0,1-1 0 16,0 0 592-16,2-1 48 0,2 1 0 0,3-4 0 15,3 0-640-15,1 0 0 0,3 1 0 0,-1 0 0 16,1 1 0-16,1-3 0 0,0 3 0 0,0 0 0 16,-2 1-256-16,2-2 16 0,1 2 16 0,2 1 0 15,-2-1-416-15,-1 1-96 0,-1 1-16 0,-2-1 0 16,-1 2-1856-16,-2 0-368 0,-2 2-80 0,-3-2-16 0</inkml:trace>
  <inkml:trace contextRef="#ctx0" brushRef="#br1" timeOffset="47059.5">10008 8697 36863 0,'7'-1'3264'0,"-2"-1"-2608"15,0 0-528-15,-1-1-128 0,1 2 1040 0,1-2 176 16,8-2 48-16,7-3 0 15,7-2-1264-15,1 0-416 0,-1 0 0 0,-3-1 0 16,-5 3-544-16,-2-2-96 0,-3 4-32 0,-3-3 0 16,-1 3-336-16,-3-1-80 0,0 0-16 0,-3-1 0 15,-1 0-16-15,-1 1-16 0,-1-2 0 0,-2 1 0 0,0-1 992 0,-3-1 208 0,0 0 32 0,-2-1 16 16,-1 2 992-16,0-4 192 0,-2 2 32 0,0-2 16 16,-3 3-544-16,0 0-128 0,1 2 0 15,-2 3-16 1,2 4-912-16,-1 2-176 0,-1 7-48 0,0 3 0 15,1 0 0-15,0 4 0 0,-1 2 0 0,-2 3 0 0,1 5 1536 0,-2 0 320 0,3 0 48 0,-1 2 16 16,2 2 848-16,3-1 176 0,0-3 48 0,3 2 0 16,0-3-416-16,1 1-80 0,2-2 0 0,1 0-16 15,2-2-832-15,2-1-176 0,1 0-16 0,1-1-16 0,1-1-352 16,0-3-64-16,4 3 0 0,-1-2-128 16,2-3-144-16,-1 1-144 0,1-3-32 0,1-2 0 15,0 1-1344-15,1-2-288 16,1-3-48-16,0 0-13648 0</inkml:trace>
  <inkml:trace contextRef="#ctx0" brushRef="#br1" timeOffset="47679.54">10544 8831 28559 0,'-2'11'2544'0,"-1"-1"-2032"0,2-1-512 16,1-4 0-16,1 2 2176 0,-1 2 352 0,0 10 64 0,0 11 16 16,1 10-2352-16,1 3-448 0,2-1-112 0,-2-3-16 15,1-2 160-15,-3-4 32 0,2-6 0 0,-1 2 0 16,0 4 128-16,-1-1 0 0,0-2 0 0,0-3 0 15,0 2-240-15,0-4-16 0,0 0 0 0,0-4 0 16,-1-5 256-16,1 2 0 0,0-4 192 0,0 1-192 16,0-2 480-16,1-4-16 0,-1-3 0 0,0-1 0 15,3-2 0-15,-3-1 0 0,1-2 0 0,1-2 0 16,-1-4-160-16,1-2-48 0,-1-1 0 0,0-4 0 16,0-3-64-16,-1-4 0 0,0-3-16 0,0-2 0 15,0-3-176-15,0-1 0 0,0 0 144 0,0-5-144 0,0-1 128 16,2-5-128-16,-1-7 128 0,0-1-128 0,2 2 128 15,-2 1-128-15,1 4 160 0,0 1-160 0,1 2 0 16,0-2 0-16,-1 0 0 0,2 3 0 0,-1 3 144 0,1 2-16 16,0 0 0-16,3 5 0 0,1 2-128 0,1 2 0 15,2 1 0-15,1 3 0 0,1 1 0 0,2 6 0 16,1-1 0-16,-1 3-176 0,-2 4-32 0,1 0-16 16,1 6 0-16,1 0 0 0,0 4 48 0,0 3 16 15,2 0 0-15,-3 3 0 0,-1 5-32 0,0-1-16 16,-2 1 0-16,0 5 0 0,-3-1 208 0,0 1-176 15,-1 3 176-15,-1-4-160 0,-2 3 160 0,1-4 0 16,-3 1 0-16,-1 2 0 0,-1 1 176 0,-2 0-48 16,0-1 0-16,-2-3 0 0,0 0 80 0,-1-3 16 15,-2-3 0-15,-1-2 0 0,-1 0-96 0,0-2-128 0,-3-4 176 16,-2 2-176-16,-4 1 128 0,-5-3-128 0,-3-1 0 0,-2 0 0 31,-2-3-256-31,-2 0-144 0,6 0-48 0,-5-3 0 16,-3 0-928-16,-4 1-192 0</inkml:trace>
  <inkml:trace contextRef="#ctx0" brushRef="#br1" timeOffset="49016.05">11598 7940 20271 0,'1'-1'1792'0,"-1"-1"-1424"16,0 0-368-16,0 2 0 0,1 0 640 0,-1-1 64 15,2-1 16-15,-2 0 0 0,1 1-352 0,-2-1-80 16,-2 1-16-16,3 1 0 0,0 0-272 0,0 0 0 15,0 0 0-15,-18-2 0 16,13 4-848-16,0-2-288 0,2 0-48 0,0 1-16 0,0-1 944 0,-1-1 256 16,1 1 0-16,0 0-128 0,0 1 1440 0,0 1 288 15,0-2 64-15,0 1 16 0,2 1 96 0,-2 0 16 16,0 1 0-16,0-1 0 0,1-1-448 0,0 0-64 16,-2 2-32-16,1-3 0 0,-1 3-544 0,0-2-96 0,1 2-32 0,-2 1 0 15,1-3-368-15,0 2-80 0,0-1 0 0,0 1-128 16,1-1 0-16,0-2 0 0,1 3 0 0,-1-3 0 15,-1 2 0-15,1 0 0 0,-1 1 0 0,0-1 0 16,2 4 128-16,-2-2-128 0,1 2 192 0,-1 1-192 16,1 2 320-16,0 0-32 0,0 1-16 0,-1 2 0 15,1 0 16-15,-2 5 0 0,1 1 0 0,-3 4 0 16,0 4-144-16,-1 0-16 0,1 3-128 0,0 3 192 16,-1 3-192-16,1 2 0 0,1-4 128 0,0 4-128 15,2 1 0-15,1 1 144 0,1-2-144 0,1-3 128 0,3-1-128 16,1-1 160-16,3-3-160 0,4 1 160 15,0-2-160-15,1 1 192 0,1-5-192 0,1-1 192 0,2-1-192 16,1 3 0-16,0-2 0 0,1-1 0 0,-1 0-256 0,-1-3-16 16,1 2-16-16,-1-4 0 15,0-2-352-15,-2 0-80 0,0-3-16 0,3-2-11120 16,3 2-2224-16</inkml:trace>
  <inkml:trace contextRef="#ctx0" brushRef="#br1" timeOffset="49522.24">12084 8360 35935 0,'-5'-3'1600'0,"-1"1"320"0,0-1-1536 15,2 1-384-15,3 4 0 0,-1-2 0 16,0 0-384-16,-2 1-160 0,-4 1-32 0,-3 0 0 16,-1 3-960-16,-2 0-192 0,-1 1-32 0,-1 2-16 0,0 1 880 0,-1 0 192 15,1 3 16-15,2-3 16 0,-1 1 480 0,2-1 192 0,2-1-176 0,0 0 176 16,3-2 992-16,0 0 288 0,2-4 64 0,1 2 16 15,1-1-400-15,2-3-64 0,0 3-32 0,2-3 0 0,0 0-608 0,0 2-128 16,3-2-128-16,0 1 176 16,1 1-176-16,1-2 0 0,0 3 0 0,2 1 128 15,2-2-432-15,2 3-80 0,2 1-32 0,1-1 0 16,3 2-192-16,1-1-32 0,2 2-16 0,0 0 0 16,1-1 144-16,0 1 48 0,2-2 0 0,-4 1 0 15,-2-2 272-15,-2 2 48 0,0 0 16 0,-3 0 0 0,-3 1 368 0,-2 2 80 16,-3 0 0-16,-3-1 16 0,-2 2 672 0,-2-2 128 15,0-1 16-15,-2 2 16 0,0-2-272 0,-2-1-64 16,0 0-16-16,0 0 0 0,0 1-560 0,-2-2-96 16,0 1-32-16,1-2 0 15,-2 2-592-15,-1 0-128 0,-2 0-32 0,1 0 0 16,0 1-1200-16,-2 0-240 0,1-3-48 0,-1 3-6640 16,2-4-1312-16</inkml:trace>
  <inkml:trace contextRef="#ctx0" brushRef="#br1" timeOffset="49946.78">12294 8600 11967 0,'3'-2'1072'0,"-1"2"-864"0,0-4-208 0,0 2 0 16,0 1 5312-16,1-3 1008 0,2 2 208 0,1-3 32 0,5-2-5408 0,3-4-1152 15,4 2 0-15,1-1-224 16,-2-1-688-16,0 1-144 0,-1 1-32 0,-2 0 0 16,1 2 320-16,-3-1 48 0,-1 1 16 0,-1 0 0 0,1 0 496 0,-3 0 208 15,0 0-176-15,-1 0 176 0,-3 2 400 0,0-1 176 16,-2 2 48-16,-2-4 0 0,-1 3-48 0,-1-2 0 16,-1 2 0-16,-1 0 0 0,1 0-80 0,-3 0-32 15,-1 2 0-15,-2 1 0 0,0 2-272 0,-1 0-64 16,-2 5-128-16,-2 0 192 0,0 3-336 0,0-1-80 15,1 3-16-15,1 0 0 0,2 2 64 0,1 0 16 16,1 1 0-16,1 2 0 0,4 1 448 0,0 0 96 16,1 0 0-16,1 0 16 0,1 2 384 0,1 1 80 15,0-2 16-15,2 1 0 0,0 2-336 0,2 0-64 16,1-3-16-16,0-2 0 0,1-2-144 0,1 0-16 0,3 0-16 16,-1-5 0-16,1 2-128 0,3-1-32 0,0-5 0 15,2 1 0-15,0-1-320 0,-1-1-80 0,4-3-16 16,-2 0 0-1,3-3-1632-15,-1-2-320 0</inkml:trace>
  <inkml:trace contextRef="#ctx0" brushRef="#br1" timeOffset="50389.81">12837 7944 35007 0,'0'-3'3120'0,"0"3"-2496"16,0 0-496-16,1 3-128 0,1 0 832 0,-2-1 160 15,2 4 32-15,1 3 0 0,1 3-672 0,3 5-128 16,-1 3-32-16,1 5 0 0,1-2 96 0,-1 4 16 16,2 2 0-16,-1 1 0 0,1 0-304 0,0 2 0 15,1 0-128-15,0 1 128 0,-2-3-128 0,1 0 128 16,-2 1 0-16,-1-1-144 0,1-1 144 0,-3 1 0 15,0 2 0-15,-3-2 0 0,2 0 0 0,-3 2 0 0,-1-2 0 16,-1-1 0-16,0-2 0 0,0-3 176 0,0-2-48 16,2-3 0-16,0-5-128 0,0-1 0 0,2-3-160 15,0-4 160 1,2-2-1264-16,0-4-144 0</inkml:trace>
  <inkml:trace contextRef="#ctx0" brushRef="#br1" timeOffset="50817.05">13698 7973 31327 0,'1'-11'2784'0,"-1"1"-2224"16,0 5-560-16,0 2 0 0,-1-1 1536 0,1-2 208 15,0-7 48-15,0-6 0 16,0-5-2256-16,-3 0-448 0,1 3-96 0,-3 6-16 16,-1 5-320-16,-2 5-64 0,-2 2 0 0,-2 3-16 15,-1 3 480-15,0 2 112 0,-3 4 0 0,-2 4 16 0,1 3 816 0,-4 3 0 16,-1 3 0-16,2 2 192 0,0 0 1040 0,1 2 208 15,3 1 32-15,2 0 16 0,2 1 304 0,2 3 64 16,1 0 16-16,2 3 0 0,0 1-1008 0,1 2-208 0,0 6-32 0,3-2-16 16,2-2-416-16,0 0-64 0,1-2-128 0,1-1 176 15,1 0-176-15,0 1 0 0,2 2 144 0,1-2-144 16,0-3 0-16,0-3 0 0,-1-6 0 0,2-3 0 16,-1-3 0-16,-1-3-128 0,-1-2 0 0,1-4 0 15,-2 0-688 1,1-3-128-16,1-1-16 0,-3-2-16 0,1-1-1776 15,0-1-368-15</inkml:trace>
  <inkml:trace contextRef="#ctx0" brushRef="#br1" timeOffset="51082.28">13151 8558 42383 0,'5'-3'1872'0,"-1"2"400"0,1 0-1824 0,1-1-448 0,-1 0 0 0,1 1 0 0,3 1 0 0,6-3-336 0,10-1 48 0,9 1 16 0,7-2 144 0,1 1 128 15,-1-3-192-15,-2 3 192 0,0-1-320 0,-2 0 32 16,3 1 16-16,-3-2 0 16,-2 1-720-16,0 1-144 0,-2-1-16 0,-3 0-16 15,-6-1 528-15,-1 1 96 0,-1-2 32 0,-2 0 0 16,-1 2-592-16,0-2-112 0,-1 0-32 0,-1-1 0 15,-1-1-1072-15,-1 1-224 0,-2-3-32 0,-1 1-7968 0</inkml:trace>
  <inkml:trace contextRef="#ctx0" brushRef="#br1" timeOffset="51468.05">13560 7572 21183 0,'0'0'1888'0,"0"0"-1504"0,0 0-384 0,3 0 0 0,-2 3 3824 0,2-1 688 0,1 0 144 0,2 4 16 0,5 2-3504 0,4 3-704 15,6 7-144-15,6 1-16 0,5 2-112 0,0 3-32 16,5-1 0-16,1 2 0 0,0 1 224 0,3 2 32 16,2 0 16-16,1 3 0 0,1 1-272 0,-2 1-160 15,-2 3 192-15,-2 0-192 0,-3 3 208 0,-2 1-64 16,0 5-16-16,-3 4 0 0,0 3-128 0,-4 1 160 16,1-2-160-16,-5 3 160 0,-1 1 80 0,-3 0 16 15,-4 0 0-15,-3-1 0 0,-4-3-256 0,-2-2 0 16,-2-6 0-16,-2 2 0 0,-2-4 0 0,-3 2-128 0,0-3 128 15,-5-3-160 1,-1-9-608-16,-4-4-128 0,-3-2-32 0,-6-6-17216 0</inkml:trace>
  <inkml:trace contextRef="#ctx0" brushRef="#br1" timeOffset="52688.87">15024 8137 43311 0,'-7'5'3840'0,"0"-2"-3072"16,3-1-608-16,3-1-160 0,1 3 400 0,-1-4 48 0,-3 2 16 0,-2 4 0 15,0 0-688-15,1 0-144 0,2-1-16 0,3-3-16 32,2 1-496-32,2-3-80 0,3 0-32 0,1-2 0 0</inkml:trace>
  <inkml:trace contextRef="#ctx0" brushRef="#br1" timeOffset="52914.45">14976 8699 35935 0,'1'3'3200'0,"-1"-3"-2560"0,0 0-512 0,0 0-128 0,3-2 1792 0,-2 1 320 0,2-2 80 0,2-1 16 0,4-2-1808 0,4-5-400 16,3-2 0-16,1-4 0 16,1 1-1616-16,0-3-304 0,-1-6-48 0,-5-5-16 0</inkml:trace>
  <inkml:trace contextRef="#ctx0" brushRef="#br3" timeOffset="64045.36">19046-2447 10127 0,'0'-3'896'0,"0"3"-704"0,0 0-192 0,0 0 0 16,1 0 832-16,-1-1 144 0,1-1 32 0,0 1 0 15,0-2-368-15,0 1-64 0,-1-1 0 0,0 0-16 16,0 1 640-16,-1-1 128 0,-1 2 16 0,0-2 16 16,-1 2 48-16,1 0 0 0,-1-1 0 0,-1 1 0 15,1 1-320-15,-1-3-48 0,0 3-16 0,0 0 0 16,2 0-240-16,-2 0-48 0,1-2-16 0,0 2 0 16,1 0-320-16,-1-2-64 0,0 1-16 0,-1 1 0 15,2-2 176-15,-2-1 16 0,1 1 16 0,-2-1 0 16,2 0 240-16,-1 1 64 0,-2 0 0 0,0-2 0 0,0 1-240 0,0 1-32 15,-1 0-16-15,-2 1 0 0,1 0-336 0,-3 0-64 16,2 1-16-16,-1-1 0 0,0 2-128 16,-2-1 0-16,1 1 0 0,0 0 0 0,-1 0 0 0,1-1 0 15,1 4 0-15,-1-1 0 0,3 1 0 0,0-2 0 16,0 3 0-16,0-2 0 0,2 2 0 0,-1 0 0 16,1 1 128-16,1 1-128 0,1-1 0 0,0 0 0 15,1 0 0-15,0 2 0 0,0 0 0 0,0 4 0 16,-1-1 0-16,0 3 0 0,0 1 0 0,0 2 0 15,1 3 0-15,-1 1 0 0,0 7 0 0,0 0 0 16,2 1 0-16,0-2 0 0,2-1 144 0,0-5-144 16,3 0 160-16,2-2-160 0,0-1 192 0,1-3-64 0,2-1-128 15,0-2 192-15,0-2-192 0,0-3 144 16,4 1-144-16,0-1 128 0,0-3-128 0,1-2 0 0,2 0 0 16,0-4 0-16,2-3 0 0,1 0 128 0,0-2-128 15,0-4 0-15,-1 0 0 0,2-2 128 0,-3 1-128 16,0-3 0-16,-1 0 0 0,-2 0 0 0,2 0 0 15,-3-2 0-15,0 0 0 0,-1 0 0 0,0-2 128 0,-1 0-128 16,-1-3 0-16,-1 2 0 0,-1 2 0 0,-2-1 0 16,-1 1 0-16,-1 0 0 0,-1 1 0 0,-1 1 0 15,-1 3 0-15,-1-1 0 0,-1 1 0 0,-1 3 0 16,1 1 0-16,-2 3 0 0,-1 3 0 0,0 1 0 16,-2 2 224-16,1 2-32 0,-1 1-16 0,0 1 0 15,0 2-176-15,0 2 0 0,1-2 0 0,0 2 128 0,0 3-128 16,2 0 0-16,0 4 0 0,0 0 128 0,3 2 32 15,0 1 0-15,1 1 0 0,1 1 0 0,2-2-32 0,0 1 0 16,2 2 0-16,1-2 0 0,2 1-128 0,0-3 0 16,0 0 144-16,3 1-144 0,0-3 0 0,-2 2 0 15,3-2 0-15,-2 2 0 0,0-4 0 0,-2 1 0 16,0 0-192-16,-2 0 64 16,0-2-624-16,-3 2-112 0,1-1-32 0,-1-1-17600 15</inkml:trace>
  <inkml:trace contextRef="#ctx0" brushRef="#br3" timeOffset="64641.21">19416-2348 19343 0,'-9'2'1728'0,"3"3"-1392"0,0 3-336 0,2 2 0 0,1-3 2240 0,2 1 384 0,0 4 80 0,-2 5 16 16,-1 11-1152-16,0 12-224 0,-2 7-64 0,0 4 0 15,2 1 208-15,-1 0 48 0,0 1 0 0,0-2 0 16,2-2-1024-16,-1-1-208 0,2-6-48 0,-1-2 0 16,2-4-256-16,-1-1 0 0,2 0 0 0,2-2 0 15,-2-1 160-15,1-3-160 0,0-4 128 0,1-3-128 16,1-2 0-16,0-5 0 0,0-5 0 0,0-2 0 15,0-5 0-15,0 1 0 0,0-4 0 0,0-4 192 16,-2-3-192-16,2-4 192 0,-1-3-192 0,-1-5 192 0,0-2-192 16,0-4 0-16,-1-3 144 0,0-5-144 0,0-5 0 0,-1-4 0 15,1-2 0-15,-1-2 0 0,0-2 0 0,0-1 0 16,0 0 0-16,1 1 0 0,0 4 0 0,-1-1 0 16,-1 1 0-16,2-1 0 0,0 5 0 0,0 3 0 15,0 4 0-15,2 0 0 0,-1 3 0 0,2 4 144 16,0 2-144-16,2 2 0 0,0 2 144 0,2 0-144 15,1 6 0-15,-1 3 144 0,2 2-144 0,1-2 160 16,0 7-160-16,2 1 160 0,1 1-160 0,1 2 0 16,0 2-160-16,2 3 160 0,-2 0 0 0,2 3 0 15,1 1-128-15,2 2 128 0,-1 1 0 0,-1 1 0 16,0 3 0-16,0 2 0 0,-1 1 0 0,-2-1 0 16,0 2 0-16,-2-1 0 0,0 2 0 0,-1-4 0 15,-2 0 0-15,1 0 0 0,-3-3 0 0,-1-2 0 16,-3 0 0-16,1-2 0 0,-2 0 128 0,-2 0-128 0,-1-2 192 15,-2 0-192-15,-2-3 192 0,-1 1-192 0,-2-1 192 0,-2-3-192 16,-2 1 128-16,0-2-128 0,-1 2 0 0,-3-3 0 16,-2 3 0-16,-4-3 0 0,-1 0 0 0,-1-3 0 15,-2 0-368 1,2 2-128-16,2-2-16 0,1-2-11712 0,3-3-2320 0</inkml:trace>
  <inkml:trace contextRef="#ctx0" brushRef="#br3" timeOffset="65251.24">20045-2425 24879 0,'1'6'1088'0,"0"0"256"0,0 4-1088 0,-1-2-256 0,1-3 0 0,0 0 0 0,0 3 1216 0,2 3 192 15,0 9 48-15,1 7 0 0,-2 9 464 0,1-2 112 16,-2 0 16-16,-1-1 0 0,-2 1-1088 0,-1-1-192 16,0 4-64-16,-2 0 0 0,0 0-448 0,-2 3-112 15,0 2-16-15,0-2 0 0,-1 1-128 0,0-5 0 16,0 1 0-16,-2-3 0 0,3 0 0 0,-1-2 0 0,1-2 0 16,1-2 0-16,0-1 128 0,2-5-128 0,0-3 128 15,2-3-128-15,-1-2 208 0,2-3-32 16,1-1-16-16,0-6 0 0,0-1 32 0,1-3 0 0,-1-3 0 15,3-3 0-15,-1-4 0 0,0 0 16 0,1-6 0 0,0-1 0 16,0-5-64-16,-2-3-16 0,1-7 0 0,-1-3 0 16,0-3-128-16,0-5 0 0,-1-4 0 0,0-6 0 15,1 1-160-15,-1-2 160 0,1-6-208 0,1-2 80 16,1 1 0-16,0 2 0 0,1-1 0 0,1 8 0 16,-2 7 0-16,2-2 0 0,3 2 0 0,1 1 0 15,1 10 128-15,1 6 0 0,0 6 0 0,-2 2-128 16,4 4 128-16,-2 3 0 0,2 3 0 0,1 2 128 15,0 3-128-15,1 3 0 0,1 0 0 0,-1 2 0 16,1 2 0-16,3 0 0 0,-2 6 0 0,2-1 0 16,-1 5 0-16,1-2 0 0,-1 2 0 0,0 1-128 0,0 4 128 15,-1 1 0-15,0 2 0 0,-2 2 0 0,-1 1-128 0,-1 0 128 16,-1 6-128-16,0 2 128 0,-1-1 0 0,-3 0 0 16,0-1 0-16,-4-3-128 0,0-2 128 0,-4-3 0 15,0 0 0-15,-4-4 0 0,0-1 128 0,-4-3 0 16,-2 1 0-16,-3-1 0 0,-3 0-128 0,-4-2 0 15,-2 1 128-15,-3-2-128 0,-2 0 144 0,-1-1-144 16,-3-1 192-16,1-1-192 0,-1-4 0 0,0 0 0 16,1-2 0-16,0-2 0 15,4-2-560-15,1 3-160 0,5-5-48 0,0 0-17280 0</inkml:trace>
  <inkml:trace contextRef="#ctx0" brushRef="#br3" timeOffset="65499.13">20613-2036 33167 0,'-3'2'1472'0,"3"1"304"0,-3-1-1424 0,3 3-352 0,0-2 0 0,0-1 0 0,-1 1 960 0,1 2 112 0,-1 4 16 0,-1 2 16 0,1 1-144 0,-1 3-16 16,1-3-16-16,1-2 0 16,1 0-1216-16,0-4-240 0,2 1-48 0,0-6-16832 15</inkml:trace>
  <inkml:trace contextRef="#ctx0" brushRef="#br3" timeOffset="67440.98">21134-2688 35007 0,'-3'3'3120'0,"1"-1"-2496"0,1-1-496 0,1 1-128 0,0-2 448 0,1 2 64 0,-1 3 0 0,-1 1 16 16,1 3 240-16,2 4 64 0,-1 2 0 0,3 0 0 16,1 2-384-16,2 1-80 0,-1 3-16 0,2-1 0 15,0 3-160-15,-1 1-16 0,0 3-16 0,1 3 0 0,-1 2-160 0,1 0 0 16,-2 3 0-16,-2-3 128 16,2-2-128-16,-2-2 0 0,2-2 0 0,-3-3 0 0,0-1-272 0,3-5-96 15,-2 2-16-15,-1-3 0 16,0 0-1280-16,-1-4-256 0</inkml:trace>
  <inkml:trace contextRef="#ctx0" brushRef="#br3" timeOffset="67686.34">20872-2338 40543 0,'0'-10'1792'0,"0"6"384"0,3 0-1744 0,0 3-432 0,1 1 0 16,1 0 0-16,0-2 256 0,3 2-48 16,6-1 0-16,6-2 0 0,3 3 240 0,6-3 64 0,0 1 0 0,2-1 0 15,0 1-368-15,-1-1-144 0,1 2 128 0,0-3-128 32,-1 0-272-32,1 1-144 0,0 1-32 0,0-1 0 15,-1 1-688-15,0-3-144 0,-3 2-16 0,-1-4-16 16,0 1-1888-16,-1 0-368 0,1-2-80 0,-1 0-9152 0</inkml:trace>
  <inkml:trace contextRef="#ctx0" brushRef="#br3" timeOffset="68192.16">21882-2435 19343 0,'-4'-2'1728'0,"1"2"-1392"16,0 0-336-16,2 2 0 0,-1-2 1616 0,1 0 256 15,-3 0 48-15,-1 2 16 0,-5-2 560 0,-2 3 96 16,-2 0 32-16,-1 2 0 0,-1 1-1504 0,-1 4-288 16,0-1-64-16,-1 3-16 0,1 3-496 0,-1 2-80 15,2 0-32-15,0 0 0 0,1 1-16 0,2 0 0 16,2 0 0-16,2-2 0 0,1-1 80 0,2-1 16 15,2-1 0-15,3-3 0 0,1 0-224 0,1-2 144 16,1 0-144-16,2-1 128 0,-1-1-128 0,3-3-224 0,1 0 48 0,0-1 16 31,2-2-288-31,1-3-64 0,0 1-16 0,0-3 0 16,0-1-176-16,0 0-48 0,1-4 0 0,1-3 0 16,-1-3-16-16,0 1 0 0,-2-3 0 0,0-1 0 0,-2 1 560 0,-2 0 208 15,0-1-176-15,-2 2 176 0,0 1 496 0,-2-1 192 0,1 0 32 0,-2 4 16 16,0 1 64-16,-2 3 16 0,1 3 0 0,-2 1 0 15,3 3 16-15,-2 2 16 0,0 2 0 0,0 4 0 16,1 2-480-16,0 3-112 0,2 1 0 0,1 0-16 16,1 3-80-16,2 0-16 0,0 3 0 0,3-1 0 15,0 0 80-15,2 0 16 0,-1 0 0 0,0 1 0 16,2-4-240-16,-2 0 176 0,0-1-176 0,-1-2 160 0,-2-1-160 16,1-2 0-16,1 2-160 0,-1 2 160 15,-1-3-576-15,0 2-32 0,0-4 0 16,-2-1-11808-16,2 1-2368 0</inkml:trace>
  <inkml:trace contextRef="#ctx0" brushRef="#br3" timeOffset="68482.8">22040-2999 23039 0,'-3'-8'2048'0,"0"3"-1648"0,1 0-400 0,1 5 0 0,0 0 3232 0,1 0 560 16,1 3 112-16,0-1 32 0,0 3-2256 0,1 3-448 0,1 4-80 0,1 5-32 15,0 6-448-15,1 4-96 0,2 3 0 0,-2 4-16 16,2 4-320-16,-1 3-64 0,0 2-16 0,-1 1 0 16,1 1-160-16,-2-3 192 0,0-2-192 0,-2 2 192 15,1-3-192-15,-2-3 0 0,1 0 0 16,-2-2 0-16,0-2 0 0,-1 3-256 0,0-2 64 0,0-1 16 31,1-2-240-31,-1-1-48 0,-1-2-16 0,2-1 0 16,0-3-640-16,2-2-128 0,-2-3-32 0,1 0-16016 0</inkml:trace>
  <inkml:trace contextRef="#ctx0" brushRef="#br3" timeOffset="68905.7">22520-2572 32255 0,'-2'-1'2864'0,"0"-2"-2288"0,0 3-576 0,1 0 0 0,0 3 592 0,0-3 16 0,-1 1 0 0,-3 1 0 0,-1 2 544 0,-3 0 96 16,-1 4 32-16,-2 2 0 0,-2 2-768 0,-2 1-160 15,0 2-32-15,-2 0 0 0,-1-1-192 0,0 4-128 16,2-3 160-16,-3 0-160 0,0 2 144 0,-2-2-144 16,2-1 128-16,-1 1-128 0,2-2 240 0,1-3-48 15,1 0 0-15,2-3 0 0,2 1-48 0,3-1-16 0,1-4 0 16,3 1 0-16,1-1-128 0,2-1 128 16,2-1-128-16,1-1 128 0,1 2-128 0,2-2 128 0,-1 1-128 0,3 0 128 15,0 2-128-15,0-1 0 0,3 0 0 0,0 2 128 16,2-2 0-16,1 2 0 0,3 2 0 0,2-1 0 15,0 2-128-15,3-2 192 0,2 3-192 0,2 1 192 16,1-1-192-16,-1 1 0 0,-1 0 0 0,0 1 0 16,-1-1-144-16,-2 1-64 0,-2 0-16 0,-1-1 0 15,-1 1-96-15,-2 0-32 0,-1-2 0 0,-2 1 0 16,0-1-272-16,-3 0-48 16,1-1-16-16,-3-2-11088 0,0 2-2240 0</inkml:trace>
  <inkml:trace contextRef="#ctx0" brushRef="#br3" timeOffset="69294.23">22525-2146 9215 0,'7'-7'816'0,"-3"0"-656"0,2 1-160 0,-2 3 0 0,1 0 4608 0,-2 0 896 15,3 1 192-15,2-3 16 0,7-2-3392 0,4-4-672 16,3-1-144-16,1-1-32 0,1 2-640 0,-2 1-144 15,-1-1-32-15,-1 3 0 0,-1-1-432 0,0 1-96 16,1 1 0-16,-3 0-128 0,0-1 128 0,-1 1-128 16,-1-1 0-16,-2 0 0 0,0 2 0 0,-3-2 0 15,-2 1 0-15,0-1 0 0,-1 1 240 0,-3-1-64 16,0 2-16-16,-3-2 0 0,-1 0-16 0,-1 1 0 0,-2-1 0 0,-1 2 0 16,-1-1-144-16,-2 3 160 0,-4 0-160 0,-2 1 160 15,-3 3-160-15,-3 2 0 0,-1 3 0 0,-1-1 0 16,-3 7 176-16,-2-1 0 0,-1 5 0 0,-2 0 0 15,0 4 64-15,1 1 16 0,1 0 0 0,6 2 0 16,2-2-32-16,5 0 0 0,3 0 0 0,3 0 0 16,4-4-64-16,1 0-16 0,3 1 0 0,3-3 0 15,2 1-144-15,2-2 128 0,2 2-128 0,3-5 128 16,3 2-128-16,-1-4-176 0,5 1 48 0,0-1 0 16,0-4-256-1,3 2-32-15,4-1-16 0,2-5-17824 0</inkml:trace>
  <inkml:trace contextRef="#ctx0" brushRef="#br3" timeOffset="69783.45">23499-2938 35935 0,'-6'-2'1600'0,"2"1"320"0,0 1-1536 0,1 0-384 0,0 0 0 0,1 0 0 0,1 0 960 0,-3 1 128 0,-2 1 32 0,-3 3 0 0,-4 0-432 0,-2 3-96 16,-1 2-16-16,-2 2 0 0,-1 2-368 0,-1 1-80 0,1 3 0 15,0-3-128-15,0 3 128 0,0-4-128 0,1 1 0 0,1 0 0 16,2-1 0-16,0-3 0 0,3 1 0 0,3-4 0 15,1-2 128-15,4 0-128 0,1-1 144 0,2-2-144 16,2 1 0-16,2-2 0 0,1 1 0 0,3-2 0 16,2 1 0-16,3-2-208 0,1 1 16 0,3 0 0 15,3 2-64-15,1 1-16 0,0-1 0 0,-1 4 0 16,2 1-80-16,1-1-16 0,-1 3 0 0,1 3 0 16,-2-2 112-16,-2 2 32 0,0 1 0 0,-2 0 0 15,-3-2-128-15,-1 5-32 0,-3-2 0 0,-1 2 0 16,-2 2 128-16,-1 0 32 0,-3-3 0 0,-1 2 0 15,-1-1 224-15,-3 0 0 0,-1 2 0 0,-1 0 0 0,-2 1 0 16,-1-1 256-16,-1 2-48 0,-1-2-16 16,-3-1 416-16,1 2 80 0,-1-3 16 0,-1-1 0 15,1-2-272-15,-2 1-48 0,-1 0-16 0,-2-1 0 0,-1 1-368 16,-3-1 0-16,1 2 0 0,-2-1-128 16,2-3-688-16,1 0-128 0,-2-2-16 0,1-2-16352 15</inkml:trace>
  <inkml:trace contextRef="#ctx0" brushRef="#br3" timeOffset="70113.63">23706-2729 22111 0,'-3'-3'1968'0,"1"6"-1584"0,0-2-384 0,1 3 0 0,2-3 1408 0,0 2 208 0,0 0 48 0,0 4 0 16,2 6 224-16,-2 4 48 0,3 4 16 0,0 4 0 15,1 3-784-15,-2 0-144 0,1 4-48 0,-1-1 0 16,1-3-704-16,-2 2-144 0,2 5-128 0,0-1 192 15,2 1-192-15,-2-2-144 0,0 0 144 0,-1-3-208 16,0-2-976-16,-3-1-192 0,0-2-32 0,0-3-9168 16,-2 1-1840-16</inkml:trace>
  <inkml:trace contextRef="#ctx0" brushRef="#br3" timeOffset="70316.19">23529-2356 35935 0,'3'-3'3200'0,"1"2"-2560"0,0 1-512 0,0 0-128 0,0-3 0 0,2 3-240 0,2-3 64 0,6-1 16 0,6-1 960 0,5 0 192 0,4 0 32 0,-1 2 16 0,-1-2-1040 0,-1 3-272 0,0 0-32 0,-2 2-11088 16,0 2-2240-16</inkml:trace>
  <inkml:trace contextRef="#ctx0" brushRef="#br3" timeOffset="70678.48">24016-2259 32255 0,'0'0'2864'0,"0"0"-2288"15,0 0-576-15,1 0 0 0,1 0 768 0,0 0 64 0,1-3 0 0,1 2 0 0,4-1 384 0,1-2 96 16,4-1 16-16,0-3 0 16,0 1-1488-16,2 0-288 0,-1-3-64 0,1 0-16 15,-1 3-1200-15,-4-3-224 0,2-1-48 0,-2-1-16 16,-1 2 880-16,-2-1 176 0,0 0 48 0,-2-1 0 0,-2 2 912 16,0-2 224-16,-1 1 32 0,-2-1 0 0,-2 2 896 0,-1 3 192 15,-2 2 48-15,-1 2 0 0,-2 2-240 0,-1 2-32 16,-1 2-16-16,-2 4 0 0,0 0-432 0,0 7-96 15,0-2 0-15,0 1-16 0,0 3-48 0,2-1 0 16,0 5 0-16,1 2 0 0,2-1-272 16,2 1-64-16,1 2-16 0,1-2 0 0,3 1 0 0,1 0 0 15,2-2 0-15,1-2 0 0,1 0-160 0,0-2 0 16,2 1 144-16,0-1-144 0,2-3 0 0,0-2-288 16,1 1 48-16,1-2 16 15,1-2-368-15,0-1-80 0,1-1-16 0,-1-2-11296 0,1-1-2272 16</inkml:trace>
  <inkml:trace contextRef="#ctx0" brushRef="#br3" timeOffset="71234.65">24394-2318 17503 0,'-2'12'1552'0,"1"0"-1232"0,2-1-320 0,0-5 0 16,0 0 832-16,-1 2 96 0,0 8 32 0,0 11 0 16,0 9 1344-16,-1 5 288 0,0 3 48 0,-2-4 16 0,-1 0-1248 0,-2-4-240 15,0-3-48-15,-1 0-16 0,-1-1-272 0,0-3-64 16,1-1-16-16,0-3 0 0,0-3-304 16,1-2-48-16,2 0-16 0,-1-3 0 0,2 1-144 15,1-1-48-15,-1 0 0 0,0-2 0 0,1-2-192 0,-1-4-192 16,2 1 48-16,-2-4 0 0,2-1 384 0,1-3 80 15,0-2 0-15,0-3 16 0,0-2-64 0,0-3-16 16,2-2 0-16,0-4 0 0,-1-2-112 0,1-1-16 16,0-6-128-16,0-1 192 0,0-3-192 0,1-5 144 15,1-1-144-15,0-5 128 0,1 0-128 0,-1-7 0 16,1-2 0-16,1-2 0 0,-1-3 0 0,1-1-144 16,-1 2 144-16,3-1-160 0,0 2-16 0,0 3 0 0,0 8 0 15,1-1 0-15,1 3-16 0,0 5-16 16,2 7 0-16,-2 4 0 0,0 5 208 0,1 6 0 0,-1 0 0 15,0 3-144-15,0 4 144 0,-1 0 0 0,3 3 0 0,-2 0 0 16,1 1 0-16,0 2 0 0,-2 1-144 16,1 1 144-16,-1 1-256 0,-2 2 0 0,0 3 16 15,-2 0 0-15,0 2-112 0,-1 3-32 0,-1 3 0 0,-1-1 0 16,0 3 208-16,-2 5 48 0,0 1 0 0,1 2 0 16,-1 1 128-16,0-3 0 0,1 0 0 0,-2-2 0 15,1 0 0-15,-1-7 0 0,-3 0 128 0,0-2-128 16,-2-6 176-16,1 3-48 0,-3-1 0 0,-1-2 0 15,-2-2 32-15,0-1 0 0,-2 1 0 0,-1-1 0 16,-1 0-160-16,-2 1 0 0,-1-3 0 0,0 0 128 16,0-1-944-16,-2 2-192 15</inkml:trace>
  <inkml:trace contextRef="#ctx0" brushRef="#br3" timeOffset="72364.45">25203-3017 15663 0,'0'0'1392'0,"-1"0"-1120"16,-1 0-272-16,2 0 0 0,0 0 896 0,-1 0 112 15,0 0 16-15,-2 1 16 0,-1 1 1504 0,0 0 288 0,-1-1 64 0,-1 3 16 16,1 0-1328-16,-1 0-272 0,0 3-48 16,-1 0-16-16,2 0-448 0,-2 4-96 0,1 1 0 0,-1 1-16 15,-1 4-96-15,0 0-16 0,-3 6 0 0,1 4 0 16,-3 2-112-16,0 6-16 0,0 2-16 0,-3 5 0 16,1 1-272-16,1-1-160 0,1 0 192 15,3-2-192 1,1-1-224-16,2-6-160 0,3 1-16 0,0 0-16 15,1-1-80-15,1 1-16 0,2-2 0 0,2-2 0 0,-1-3 128 0,2-1 32 0,2-4 0 0,-1-2 0 16,3 0-256-16,1-4-48 16,-1 0-16-16,3-2 0 0,-1-2-1360 0,2 1-272 15</inkml:trace>
  <inkml:trace contextRef="#ctx0" brushRef="#br3" timeOffset="75666.34">25278-2980 10127 0,'0'0'896'15,"0"-2"-704"-15,0 2-192 0,0 0 0 0,0 0 1680 0,1 0 304 16,1 0 64-16,0 0 16 16,3 2 112-16,1-1 32 0,1 0 0 0,2 4 0 0,0 1-448 0,2-2-96 15,1 4 0-15,1 0-16 0,2 1-640 0,0 1-128 16,0 0-32-16,-1 3 0 0,0 4-432 0,-1 0-96 15,0 3 0-15,-1 2-16 0,-1 4-176 0,-2 3-128 16,1 3 144-16,0 5-144 16,-2 2-320-16,1 4-144 0,-1 2-48 0,-2 0 0 15,1-6-464-15,0 4-112 0,-2 3 0 0,1-1-16 16,0 1-144-16,-2-1-32 0,3-1 0 0,-2-4 0 16,2-7 176-16,-2-1 16 0,-2-5 16 0,-2-3 0 15,-1-1-32-15,-3-3-16 0</inkml:trace>
  <inkml:trace contextRef="#ctx0" brushRef="#br3" timeOffset="81081.75">12952-2564 15663 0,'-3'-9'1392'0,"3"4"-1120"0,-1-1-272 0,0 2 0 15,1 3 1296-15,0-1 208 0,0-1 32 0,0-1 16 16,0-1-496-16,1-3-96 0,-1 1-32 0,-1-1 0 15,1 5-576-15,0-2-112 0,-1 1-32 0,-1 2 0 32,0 2-704-32,0-2-144 0,-2 2-16 0,-1 0-16 15,0 2-96-15,-1-2 0 0,-2 2-16 0,1 2 0 0,-2 0 784 0,1 0 0 0,-2 1 0 0,1 0 144 16,0 2 768-16,0 1 160 0,0 0 16 0,-1 2 16 16,0 1 240-16,1 3 32 0,-2 3 16 0,1 0 0 15,0 0-736-15,2 3-144 0,0-2-16 0,2 4-16 16,0 0-480-16,2 0 0 0,4-2 0 0,0 0 0 15,3-1 0-15,1-1-128 0,3-1 128 0,1-2-160 16,2-2-96-16,2-1 0 0,-1 0-16 0,2-4 0 16,1-1 272-16,-1-2 0 0,0-2 176 0,1-2-176 0,1 0 176 15,0-1-176-15,0-1 160 0,1-2-160 0,-2 0 176 16,1-4-176-16,1 1 192 0,1-1-192 0,0-3 128 16,-1 0-128-16,-1-2 0 0,-2 4 0 0,-1-4 192 0,-1 1-64 15,1 2 0-15,-3-4-128 0,1 1 416 0,-4 2-32 16,0-4 0-16,-1 1 0 0,-1 1 32 0,-1-4 0 15,-2 0 0-15,0-1 0 0,-1 1-48 0,-1-1-16 16,0 0 0-16,-3-1 0 0,0 1-144 0,-2 2-16 16,1 0-16-16,-3 0 0 0,0 1 16 0,-1 2 16 15,-2-1 0-15,1 1 0 0,0-1 240 0,-2-2 32 16,3 3 16-16,-1-1 0 0,1 2-32 0,0 0 0 16,0 1 0-16,1 2 0 0,2 2-224 0,-2 0-48 0,0 0-16 15,-1 2 0-15,-1 0-176 0,0 1 0 16,1 3-160-16,0 0 160 15,0 4-1424-15,0-1-192 0,2 2-48 0,0 1-9360 0,3 1-1888 0</inkml:trace>
  <inkml:trace contextRef="#ctx0" brushRef="#br3" timeOffset="81700.68">13302-2653 27647 0,'1'-3'2448'0,"0"3"-1952"0,0 1-496 0,0 1 0 0,-1 0 1264 0,1-1 144 15,2 2 48-15,0 2 0 0,0 2-1456 0,1 2 0 16,0 1-256-16,-3 0 32 0,1 2 224 0,-1-2 0 16,0 2 0-16,-1 1-144 0,0 0 144 0,0 1 0 15,0 3 0-15,-1-1 0 0,1 1 192 0,1 0 0 16,-1 1 16-16,1 0 0 0,1-2 176 0,0 2 16 16,1-3 16-16,0 2 0 0,-1-2 256 0,1-3 48 15,0 1 16-15,-1-4 0 0,1-1-128 0,-3 2-32 16,1-5 0-16,1-1 0 0,-2 0-144 0,-2-4-48 0,1 0 0 0,0 0 0 15,-1-4-224-15,0 0-160 0,-1 0 192 16,0-2-192-16,1-1 0 0,-2-1 0 0,1-2-160 0,1 0 160 16,0 0-208-16,0-3 80 0,1 2 128 15,2-2-208-15,0 1 208 0,2-3 0 0,0-2 0 0,4-1 0 16,0 1 0-16,1 3 160 0,2-1-160 0,0 2 192 16,2 0-192-16,1 1 192 0,0 0-192 0,3-1 192 15,2 3 0-15,-2 1 16 0,3-1 0 0,0 2 0 16,0 1-208-16,0-4 0 0,-2 5 0 0,0 0 0 15,0 1 0-15,-2 1 0 0,1 0 0 0,-4 3 0 16,2 2 0-16,-2 3 0 0,2 3 0 0,0 1 0 16,0 4 0-16,0 0 0 0,-1 1 0 0,1 1 0 0,0 4 0 15,-1-1 0-15,2 1 0 0,-2-1 144 0,0 1-16 16,-2-1 0-16,0 0 0 0,-2 1 0 0,0 0-128 0,1 0 0 16,-2-1 0-16,0-2 0 0,-2 0 0 0,1-4 0 15,-1 0-224-15,-2-3 80 16,1-1-448-16,-2-4-96 0,-1 0-16 0,0-1-17072 0</inkml:trace>
  <inkml:trace contextRef="#ctx0" brushRef="#br3" timeOffset="82266.98">14315-2982 34095 0,'0'-5'1504'0,"0"0"320"0,0 3-1456 0,1 1-368 0,0 2 0 0,0-1 0 16,0-1 128-16,1 1-128 0,0 0 160 0,1 0-160 16,0 0 0-16,0-2 0 0,-2 2 0 0,0-2 0 15,-2 2 0-15,-1-3-208 0,0 2 64 0,-5 1 16 16,2 0-208-16,-2 1-48 0,-3 2 0 0,0-1 0 15,-2 0 384-15,-1 3 240 0,1 0-48 0,0 1 0 16,-1 2 592-16,0 0 112 0,0 1 32 0,1 0 0 16,-1 2-176-16,0-2-48 0,1 3 0 0,-1-2 0 15,3 1-320-15,1-3-80 0,1 0-16 0,3-1 0 16,0-1-128-16,1-1-32 0,1 0 0 0,3 0 0 16,-2-4-128-16,2 2 0 0,2-2-192 0,-1 2 192 0,2-2-304 15,0-1 64-15,2 3 16 0,0-3 0 0,2 0 224 0,1 2 0 16,-1-1 0-16,1 1-144 0,1 1 144 15,2 1 0-15,2 0 128 0,2 2-128 0,-1-1 0 0,3 1 128 16,1 0-128-16,1 2 0 0,1 1 0 0,0 2 0 16,1-2 0-16,-1 1 0 0,0 3 0 0,-1-2 0 15,-1 0 0-15,-2 1 0 0,-3 1 0 0,-2-1 0 16,-1 2 0-16,-2-1-128 0,-1 0 128 0,-2-1 0 16,-1 1 0-16,-1-2 0 0,-1 0 0 0,-1 0 0 15,-1 0 128-15,-1-1-128 0,-1 0 224 0,0-1-32 16,0 0 0-16,-1 0 0 0,-1 0-16 0,2 0-16 15,-2-1 0-15,0 1 0 0,1-1-160 0,-2-2 0 0,-1 0 0 16,1 1 128-16,-2-2-128 0,1-3 0 0,-2 4 0 16,0-1 0-16,2-2 0 0,-3-2-144 0,0 2 144 15,-1-1-208 1,0-1-416-16,-1 1-80 0,0-2 0 0,-2-2-10880 0,1 1-2176 0</inkml:trace>
  <inkml:trace contextRef="#ctx0" brushRef="#br3" timeOffset="82594.47">14766-2978 43311 0,'1'-9'3840'0,"-1"4"-3072"0,0 3-608 0,0 2-160 0,0 2-224 0,2 0-80 16,0 1-16-16,0 2 0 0,0 3 320 0,2 3-128 16,2 5 128-16,-1 3 0 0,2 1-320 0,-2 3 32 15,2-1 16-15,-1-2 0 0,0 3 0 0,-1 0 0 16,-1 2 0-16,3 1 0 16,-3-1-112-16,0 0-32 0,0 4 0 0,-2-4 0 0,0 1 416 0,-2-3-128 15,0 0 128-15,0-1 0 0,-2-1 0 0,0-1 0 16,-1 0 0-16,0-2 0 0,-1 4 0 0,-1-5 0 15,1 0 0-15,-1-1 0 16,1 0-976-16,0-3-176 0,0-2-16 0,2-2-14752 0</inkml:trace>
  <inkml:trace contextRef="#ctx0" brushRef="#br3" timeOffset="82836.61">14676-2732 43311 0,'-2'-12'1920'0,"1"6"384"0,0 2-1840 0,1 1-464 0,2 3 0 0,0-1 0 0,2 1-160 0,1 0-128 0,2-2-32 0,3 2 0 16,4 0 128-16,2-1 0 0,1 1 16 0,1 0 0 0,1 0-112 0,0 0-32 15,0 0 0-15,0 0 0 16,0 1-1088-16,0-1-240 0,1 2-32 0,-2-2-16 15,1 1-1856-15,-3-1-368 0,0 0-80 0,-1 0-3744 16,0 0-736-16</inkml:trace>
  <inkml:trace contextRef="#ctx0" brushRef="#br3" timeOffset="83284.17">15203-2630 43311 0,'0'-3'1920'0,"3"2"384"0,-1 1-1840 0,2 0-464 0,0 0 0 0,0 0 0 0,1 0 192 0,2 0-64 0,7 0-128 0,2 0 192 0,2 0-352 0,1-1-80 0,0-2-16 0,-1 1 0 31,-1-1-656-31,-1-2-144 0,-1-2-32 0,-1 2 0 16,-1-2-256-16,0-1-48 0,0 1-16 0,-2-1 0 0,-1 1 912 0,0-1 176 0,-1-2 48 0,-2 2 0 15,1-1 736-15,-3-1 160 0,0-1 16 0,-2 0 16 16,0 1 352-16,-2-1 64 0,-1 2 16 0,-3-4 0 16,1 4-576-16,-2-1-96 0,-3 2-32 0,0-1 0 15,-2 5-240-15,-2 0-144 0,0 2 160 0,-1 2-160 16,-2 2 0-16,-1 2 0 0,1 3 0 0,-3-1 0 0,-1 4 0 16,-1 0 0-16,0 5 0 0,2-2 0 0,-2 4 0 15,2 0 192-15,0 3 0 0,1 2 0 0,3 0 80 0,0 3 16 16,2 0 0-16,3-2 0 0,2 1-48 0,2-3-16 15,2 0 0-15,1-1 0 0,2 2-48 16,3 1-16-16,1-4 0 0,1 4 0 0,1-3-16 0,2-3 0 16,1 3 0-16,0-6 0 0,2 1-144 0,-1 0 0 15,1-4 0-15,0-1 0 16,3-2-448-16,-2 0 16 0,3-3 16 0,-1 0 0 16,-1-2-928-16,1-1-192 0</inkml:trace>
  <inkml:trace contextRef="#ctx0" brushRef="#br3" timeOffset="83902.6">15490-2581 35935 0,'-3'5'3200'0,"2"-2"-2560"0,1 0-512 0,1 1-128 16,1-1 512-16,-1 4 64 0,2 1 32 0,1 7 0 31,0 2-1392-31,1 7-288 0,2 4-48 0,0 3-16 0,-1-1 384 16,1 2 80-16,-1 1 16 0,-1 1 0 0,-2-1-288 0,1-1-48 0,-2-2-16 0,1-1 0 15,1 1 1008-15,-2-3 0 0,2-2 224 0,-1-1-32 16,0-2 944-16,0-1 192 0,0-2 32 0,0-1 16 16,-1 0-64-16,-1-4-16 0,0 3 0 0,2-2 0 15,-2-3-576-15,1 1-112 0,-1-3-32 0,0-4 0 16,2 1-384-16,-2-5-192 0,1 1 160 0,-1-3-160 0,0-1 192 0,-1-3-64 15,2-2-128-15,-2-1 192 0,0-3 0 16,-2-3-16-16,0-1 0 0,0-4 0 0,-1 1-176 0,0-5 0 16,-1-5 0-16,-2-2 0 0,1-3 0 0,0-3 0 15,0-1-160-15,0-4 160 0,3 2-192 0,-1-1 48 16,3 5 16-16,0-2 0 0,3 3 128 0,-2-2 0 16,3-1 0-16,1-1 0 0,1 4 0 0,-1 2 144 15,3 1-144-15,1 2 160 0,1 1-160 0,0 1 0 16,2 2 0-16,-1 3 0 0,0 2 128 0,2 0-128 15,-2 3 0-15,2-1 128 0,3-1-128 0,0 1 0 16,0 3 0-16,0 1 128 0,0 2-128 0,0 0 0 16,-2 6 0-16,-1 3 0 0,1-1 0 0,-2 6 0 15,1 0 0-15,0 4 0 0,-2-2 0 0,1 5 0 0,0 1 0 16,0 2 0-16,0 2 0 0,-2-1 0 0,-1 2 0 16,-2 2 0-16,-1-1-160 0,0 0 160 0,-3 0 0 15,0 3-144-15,0-1 144 0,0 2 0 0,-2-4 0 0,0 0 0 16,-1-1 0-16,0 0 0 0,0-3 0 0,-1-1 0 15,-2 1 192-15,0 0-16 0,-1 1-16 0,-2-4 0 16,2 0-32-16,-3-1-128 0,2-1 192 0,-3 0-64 16,0-2-128-16,-1 0 0 0,1-1 0 0,-2-1 128 15,0-1-128-15,-3 2 0 0,1-4 0 0,-4 1 0 16,0 1-320 0,-3-1-112-16,-2-1-16 0,0-1-17984 0</inkml:trace>
  <inkml:trace contextRef="#ctx0" brushRef="#br3" timeOffset="85584.8">16970-2517 14735 0,'-6'-2'1312'0,"1"0"-1056"15,3 1-256-15,0 1 0 0,2 0 336 0,-1 0 16 16,-3 0 0-16,-3-2 0 15,-1 0-688-15,-2 1-144 0,-1-1-32 0,2-1 0 16,1 2-16-16,-1-2-16 0,2 3 0 0,-1-4 0 0,1 4 736 0,-1 0 128 16,1-1 48-16,-1 1 0 0,0-3 976 0,-2 3 192 15,1 0 32-15,0 0 16 0,1 0 272 0,0 0 48 0,1 3 16 0,1-3 0 16,0 0-400-16,3 0-80 16,1 1-16-16,2-1 0 0,1 0-720 0,3 0-128 0,2 0-48 0,2 0 0 15,1 0-208-15,2 0-32 0,1 0-16 0,1 1 0 16,2-1 96-16,2 0 16 0,2 3 0 15,4-3 0-15,1 0 96 0,1 0 32 0,4 0 0 0,2 0 0 16,1 0-64-16,3 0-16 0,2 0 0 0,1 0 0 16,-1-4-64-16,2 0-16 0,-1 2 0 0,0-3 0 15,0 2-112-15,2-2-32 0,1 3 0 0,-1-1 0 16,1 3-208-16,-1-1 176 0,-2 0-176 0,-2 1 160 16,0 0-16-16,-1 0 0 0,-1 0 0 0,-1 1 0 15,-1 1-144-15,-1 2 0 0,0-1 0 0,-3 0 128 16,-1 1-128-16,-2-1 0 0,0-3 0 0,-1 0 128 15,-1 0-128-15,0-2 0 0,0 1 0 0,-1 1 0 0,1-2 0 16,-3 0 0-16,0 1 0 0,-2 1 0 0,-1-2 0 16,-2 2 128-16,-1 0-128 0,-2 0 0 0,-2 0 128 15,-2 0-128-15,0 0 0 0,-3 0 128 0,0-2 16 0,-2 2 0 16,0-1 0-16,-2 1 0 0,1 0-16 0,0 0-128 16,0 0 192-16,0-2-64 0,-1 1-128 0,2 0 0 15,0 0 0-15,-2 1 128 0,1-2-128 0,0-1 192 16,0 0-192-16,0 2 192 0,0-2-192 0,0 1 0 15,-1-1-192-15,-1-2 192 0,2 2 0 0,-2-2 0 16,0 1 0-16,0 0 0 0,-2 0 0 0,1-3 0 16,-3 2 160-16,3 0-160 0,-2-1 192 0,0 1-64 15,-1-1 0-15,0 3-128 0,1-4 208 0,-1 2-64 16,-1 0-16-16,1-1 0 0,0 2-128 0,0-1 192 16,-1 0-192-16,1 2 192 0,0-2-192 0,0 1 0 15,1 0 144-15,1 0-144 0,0 1 0 0,2-1 0 0,0 1 0 16,0-2 128-16,0 3-128 0,3-2 0 0,-2 1 0 15,2-1 0-15,0 0 0 0,0 4 0 0,2-2 0 0,-1-1 0 16,1 1-176-16,0 1 176 0,1 1-208 0,1 0 80 16,-1 0 128-16,0 0-208 0,0 3 80 0,1-2 128 15,-1 1-128-15,0 0 128 0,1 2 0 0,-1 0 0 16,2 0 0-16,0 1 0 0,-1-2 0 0,2 2 0 16,0-1 0-16,1 0 0 0,-1-1 0 0,2 1 0 15,0 1 0-15,-1 0 0 0,3 2 0 0,-3-2 0 0,1 2 0 16,-2 0 0-16,-1-1 0 0,-1 1 0 15,-2 1 0-15,1 0 0 0,-4-2 0 0,1 2 0 16,-2 0 0-16,-1-1 0 0,-1 0 0 0,-2 1 0 16,1-1 0-16,-4 3 0 0,0-3 192 0,-1 1-64 15,-1-1-128-15,0 1 0 0,-2-1 0 0,0 3 0 0,0-2 192 0,0-1 0 16,-1 1 0-16,-1 1 0 0,0 0 96 0,2 4 32 16,0-3 0-16,-1 3 0 0,2-1-320 0,-2 1 0 15,0-1 0-15,0 0 0 0,1 0 0 0,-1 1 0 16,2-4 0-16,1 2 0 0,0-4 0 0,1 1 0 15,3-3 0-15,1-4-13744 16,1 3-2768-16</inkml:trace>
  <inkml:trace contextRef="#ctx0" brushRef="#br1" timeOffset="103182.2">10478 9816 37775 0,'-3'2'3360'0,"0"-1"-2688"15,1 0-544-15,2 1-128 0,0 0 176 0,-1-2 0 0,0 2 0 0,-3 3 0 16,2-1-176-16,-3 0 0 0,1 3 0 0,0-2 0 16,2 0 0-16,-2 3 0 0,0-2 0 0,0 2 0 15,0 2 208-15,-1-1 64 0,-1 4 16 0,-1 2 0 16,-1 2 128-16,-1 1 32 0,0 0 0 0,-2 3 0 15,-3 1-208-15,-1 4-48 0,0-1 0 0,-1 1 0 16,-2-1 64-16,0 2 16 0,-1-2 0 0,-3 0 0 16,1 0-48-16,0-3-16 0,0 0 0 0,0-2 0 15,0-2-208-15,2-2 0 0,2-3 0 0,4-3 0 16,3-2-480-16,1-3 16 16,2-5 0-16,0 0 0 0,3-5-640 0,2-2-128 15,-1-2-32-15,3-2 0 0</inkml:trace>
  <inkml:trace contextRef="#ctx0" brushRef="#br1" timeOffset="103468.43">10138 9777 30399 0,'-4'-4'1344'0,"0"4"288"0,0-2-1312 0,3 2-320 0,-1 0 0 0,1 0 0 0,1 0 192 0,-1 0-48 0,-1 2 0 0,0-2 0 0,1 4 400 0,1-4 80 15,3 4 16-15,1-1 0 0,4 0 640 0,2 1 128 16,4 0 16-16,1 3 16 0,3-3-384 0,2 4-80 0,2 2-16 0,2 0 0 16,-1 2-320-16,-1-1-64 0,-2 3 0 0,0 3-16 15,0 0-352-15,-1 3-64 0,-2 2-16 0,-2 4 0 16,-2 3-128-16,-1 3 0 0,0 1 0 16,-3 3 0-16,-1 2 0 0,-2-4 0 0,-2 0 0 0,-2-3 0 15,1-5 0-15,-2 2 0 0,2-3 0 0,0-2 0 16,1-1 0-16,1-1 0 0,-1-1 0 0,3-1 0 31,-2-2-432-31,1-1-160 0,0-2-48 0,-1 1-18448 0</inkml:trace>
  <inkml:trace contextRef="#ctx0" brushRef="#br1" timeOffset="104977.56">11628 9822 40543 0,'-1'-2'3600'0,"0"2"-2880"16,0 0-576-16,1 0-144 0,1 0 560 0,-1 0 80 16,1 2 0-16,-1 0 16 0,2 0-656 0,0 0 0 0,2 4 0 15,1 1 0-15,-1 3-448 0,-1 3 48 16,1 3 0-16,-2 1 0 0,0 6 400 0,-1 0 0 0,0 1 0 0,-2 1 128 16,0 2-128-16,-1 1 0 0,0 1 0 0,-2-3 0 15,3 0 0-15,-3-1 0 0,0-3 0 0,0-1 0 16,-1-2 0-16,-1 0 0 0,0-4 0 15,-2 1-192 1,1-2-704-16,-2-2-160 0,0 1-32 0,-1-3 0 16,-1-1-2368-16,0-1-464 0</inkml:trace>
  <inkml:trace contextRef="#ctx0" brushRef="#br1" timeOffset="105252.85">11284 10185 35007 0,'-6'-3'1552'0,"2"3"320"0,1-2-1488 0,0 2-384 0,3 0 0 0,0 0 0 0,0 0 512 0,-2-2 48 16,1 1 0-16,1-1 0 0,1-1 32 0,3-1 16 15,2 2 0-15,2-1 0 0,1 0-96 0,4-2 0 16,5 0-16-16,2-2 0 0,1 3-32 0,2 0 0 16,2 0 0-16,1 1 0 0,-1-1-208 0,-1 3-32 15,-1 1-16-15,-1 2 0 0,0 1-208 0,-3-2 128 16,0 3-128-16,0-2 0 0,-1 1 0 15,-1-2 0-15,-1 1 0 0,-1-1 0 0,1 0-256 0,0-2-64 16,0 1 0-16,-1-3 0 16,0-1-128-16,-1 2-16 0,1-3-16 0,0 0 0 15,1 0-816-15,-2 0-176 0,1 1-16 0,-1-2-9648 0,1 4-1920 16</inkml:trace>
  <inkml:trace contextRef="#ctx0" brushRef="#br1" timeOffset="105656.95">12256 10016 36863 0,'3'-4'1632'0,"-1"2"336"0,-1 1-1584 0,2-1-384 0,-1 2 0 0,1 0 0 0,0 0-192 0,4-2-128 0,2 1-32 0,4-1 0 0,2 2-32 0,2-2 0 15,1 1 0-15,0 2 0 0,1 1 1600 0,2-2 320 16,0 2 64-16,1-2 16 0,1 3-832 0,-2-1-160 16,2-2-48-16,-1 1 0 0,0-1-416 0,-2-1-160 15,-1 1 0-15,1 0 144 16,1-2-624-16,-2-1-128 0,-1 3-32 0,-4-2 0 16,0 0-1808-16,-3 1-368 0</inkml:trace>
  <inkml:trace contextRef="#ctx0" brushRef="#br1" timeOffset="105934.29">12296 10328 33167 0,'-2'3'2944'0,"1"0"-2352"0,0-3-464 0,2 0-128 16,0 0 1584-16,1 0 288 0,0 0 64 0,3 0 16 16,4 0-1440-16,1-4-272 0,3 1-64 0,1-3-16 0,4-1 80 0,3 0 16 15,2-1 0-15,2 0 0 0,0 1 128 16,2 0 48-16,0 1 0 0,0 1 0 0,-1 1-304 0,0-1-128 16,-1 2 0-16,-2-2 128 15,0 3-480-15,-3-1-96 0,-2 1-32 0,2-3 0 16,2 2-1376-16,0 1-256 0</inkml:trace>
  <inkml:trace contextRef="#ctx0" brushRef="#br1" timeOffset="106910.86">13746 9875 36863 0,'0'-2'3264'0,"0"-1"-2608"16,0 1-528-16,0-1-128 0,0 3 384 0,1-1 32 0,2-3 16 0,0 0 0 15,2-3-928-15,0 4-176 0,2 0-32 0,-2 3-16 16,2 5 576-16,-2 0 144 0,1 2 0 0,0 4 0 16,0 2 608-16,0 0 160 0,1 1 16 0,1 0 16 0,0 3-256 0,1 1-48 15,0 4-16-15,0 0 0 0,1 1-288 0,1-2-64 16,1 7-128-16,0-1 192 0,-2 1-192 0,2 1 0 16,-2-2 128-16,-2 1-128 0,2-1 0 0,-2-4 0 15,-2-4 0-15,0-2 0 0,0 1 144 0,-1-1-16 16,0-1 0-16,-3-2 0 0,1 1 240 0,-1-4 32 15,-1 0 16-15,0-3 0 0,-1-2-96 0,2 1-32 16,-1-6 0-16,0 2 0 0,2-6-144 0,-1 0-16 16,2-2-128-16,-1 1 192 0,0-1 32 0,1-3 0 15,0-1 0-15,0-5 0 0,0 1-32 0,0 0 0 16,0 0 0-16,0-2 0 0,0 1 0 0,0-5-16 16,1 0 0-16,1-3 0 0,-1 0 48 0,2-1 16 15,1-1 0-15,-1-1 0 0,1-2-48 0,2 3 0 0,0 0 0 16,-1 3 0-16,0 3 16 0,1-2 0 0,2 1 0 15,1-3 0-15,0 1 0 0,-2 4 0 0,0 0 0 0,1 0 0 16,-1 2-80-16,-2 0 0 0,0 1-128 16,0 1 192-16,0 1-432 0,-3 0-80 0,0 3-32 15,-1 1 0 1,-2 0-224-16,1-2-64 0,-2 4 0 0,1-1 0 16,0 1-288-16,-3 2-64 0,1 0-16 0,0 1 0 0,0 3-1088 15,0-2-208-15</inkml:trace>
  <inkml:trace contextRef="#ctx0" brushRef="#br1" timeOffset="107461.27">14949 9827 9215 0,'0'-7'816'0,"-1"3"-656"0,1-1-160 0,0 0 0 16,-2 2 4384-16,1 2 848 0,1-4 160 0,0 0 48 31,-3-1-4880-31,0-3-976 0,1-2-192 0,-1 4-32 0,2-1-432 16,0 3-80-16,-1 4 0 0,1-3-16 0,0 4 2384 0,-1 1 496 0,0 2 80 0,-1 1 32 15,-1 2 512-15,0 4 96 0,-1 2 32 0,-1 2 0 16,0 3-1072-16,-1 1-224 0,0-1-32 0,0 1-16 16,1 2-272-16,-3-1-48 0,0 1-16 0,0 2 0 0,-1-2-80 15,-4 5-32-15,-1 2 0 0,-3 0 0 0,1 1-432 16,-1-1-96-16,-2 2-16 0,0 1 0 0,0-2-128 0,2-4-176 16,2-2 48-16,0-1 0 0,2 0 128 0,0-3 0 15,2-1 0-15,0-2-128 0,0-2-160 0,2-1-32 16,-1-2 0-16,0-2 0 15,-1-1-512-15,0-4-128 0,1-1 0 0,0-4-11984 16,1-1-2400-16</inkml:trace>
  <inkml:trace contextRef="#ctx0" brushRef="#br1" timeOffset="107734.68">14493 9913 35007 0,'1'-2'1552'0,"-1"1"320"0,0-1-1488 0,0 2-384 0,0-2 0 0,0 2 0 0,1-1 736 0,1 1 80 0,1-3 16 0,1 1 0 31,2 2-1088-31,1 0-192 0,1 2-64 0,1 4 0 0,1 4 1024 0,0-1 192 0,1 7 32 0,1 3 16 16,2 3 240-16,-1 3 48 0,3 1 16 0,2 3 0 15,0 1-240-15,1-1-48 0,0 1-16 0,-1-3 0 16,-2 0-160-16,0-2-16 0,-1-3-16 0,-2-4 0 15,-1 1-560-15,0-1 0 0,-1-3 0 0,1 2 0 16,-2-2-688 0,-1-3-80-16,0-1-32 0,-3 1-12704 0,-1-5-2560 0</inkml:trace>
  <inkml:trace contextRef="#ctx0" brushRef="#br1" timeOffset="108933.64">10078 11263 5519 0,'-8'0'496'0,"3"0"-496"0,-1 0 0 0,4-1 0 0,1 1 5408 0,1-2 992 15,0 2 192-15,-1-3 32 0,1 1-5472 0,0-4-1152 16,1 2-128-16,0-3-80 0,1 2-80 0,-2 3-16 0,2-2 0 16,-2 2 0-16,-2 2 1536 0,1 0 304 0,0 2 64 0,0 2 16 15,1-2 48-15,1 5 0 0,1-2 0 0,1 5 0 16,1-1-896-16,2 4-192 0,1-1-16 0,1 3-16 15,2-2-352-15,0 1-192 0,2 0 192 0,2 0-192 16,0 1 160-16,1-1-160 0,0-1 128 0,1 1-128 16,0 0 0-16,0 1 0 0,-1-1 0 0,-1 1 0 15,-1 0-128-15,0 2 128 0,-2 0 0 0,-1-1 0 16,-1-2-160-16,0 1 160 0,0 0-208 0,-1-1 80 16,0-1-224-16,0-1-32 0,-1 0-16 0,-1-1 0 15,4 1-1440-15,-4-5-272 0,0 1-64 16,-1-3-13312-16</inkml:trace>
  <inkml:trace contextRef="#ctx0" brushRef="#br1" timeOffset="109265.79">10665 11143 30399 0,'1'5'1344'16,"-2"0"288"-16,1 0-1312 0,0 0-320 0,-2 1 0 0,2-4 0 0,-1 2 624 0,1 5 48 0,-3 5 16 0,1 4 0 15,-2 3-944-15,-2-1-176 0,-1 3-32 0,-3-1-16 0,-1 1 832 0,-1 3 160 0,-2 6 48 0,-2 0 0 16,0-1 528-16,-2 5 96 0,1 2 32 0,-2 4 0 15,-2 2-224-15,1 0-32 0,0 1-16 16,-2 1 0-16,-1 3-592 0,0 0-112 0,0-2-32 0,2-2 0 16,2-8-208-16,0 0 0 0,1 3 0 0,4-5 0 15,0-2-288 1,3-4-96-16,2-2-32 0,2-5-11680 0,2-2-2352 0</inkml:trace>
  <inkml:trace contextRef="#ctx0" brushRef="#br1" timeOffset="109816.09">11580 11162 35007 0,'1'0'3120'0,"-1"-1"-2496"0,1 1-496 0,0 0-128 16,0 1 544-16,1-1 96 0,0 1 0 0,2-1 16 15,2 3-656-15,-1 0-320 0,-1 1 16 0,0 4 16 0,-1 3 96 0,-3 2 0 16,-1 2 16-16,-2 3 0 0,0 4 832 0,-2 0 176 16,-1 4 16-16,0 1 16 0,2 2-64 0,-1-2-16 15,1 1 0-15,1-2 0 0,0 2-384 0,2 0-80 16,-1 1 0-16,1 1-16 0,-1-1-304 0,0-4 0 16,1-1 128-16,1 1-128 0,-3-2-192 0,2-1-80 15,-1-4-32-15,1-4 0 16,0-1-336-16,-1-3-64 0,2-4 0 0,-1-2-17152 0</inkml:trace>
  <inkml:trace contextRef="#ctx0" brushRef="#br1" timeOffset="110086.86">11421 11509 43311 0,'-2'1'1920'0,"0"-1"384"0,0 3-1840 0,0-3-464 0,2 0 0 15,2 0 0-15,0 0 336 0,2 0-16 0,3 0-16 0,4 0 0 0,5-4-528 0,5 0-96 0,2-2-32 0,1 2 0 16,0-3 176-16,0-1 48 0,2 1 0 0,-2 2 0 16,1-1 128-16,-1 4 0 0,0-2 0 0,0 3 0 15,-1 1 0-15,1 0-160 0,0 0 16 0,0-2 0 16,0-1-384-16,0 1-80 0,4 0-16 0,-2 0 0 15,2-5-1296-15,0-1-272 0,0 0-48 0,0 0-13312 16</inkml:trace>
  <inkml:trace contextRef="#ctx0" brushRef="#br1" timeOffset="110640.85">12353 11282 40543 0,'-1'-1'3600'0,"0"1"-2880"0,1 0-576 0,2-1-144 0,1 1 496 0,1-2 64 0,2-1 16 0,4 0 0 0,6-4-384 0,5-1-64 16,5 2 0-16,0 0-128 0,4-1 0 0,-1 1 0 15,2 5 0-15,-2-3 0 0,1 2 192 0,-3 2-192 16,0 3 192-16,-1 1-192 0,-2-1 0 0,0 2 0 16,-2 0 0-16,-1-1 0 15,-2 2-560-15,-1-1-16 0,0 0 0 0,-4 0 0 16,0-3-848-16,-4 1-176 0,1-1-48 0,-3-1-14960 0</inkml:trace>
  <inkml:trace contextRef="#ctx0" brushRef="#br1" timeOffset="110927.38">12444 11527 43311 0,'-3'4'1920'0,"1"-3"384"0,-1 2-1840 0,2 0-464 0,2-3 0 0,0 0 0 15,3-3-432-15,2 2-176 0,4-1-32 0,4 0-16 16,5-1-1328-16,3-2-256 0,0 1-48 0,2 1-16 0,-2 1 3072 0,1-2 592 16,0 2 128-16,1 0 32 0,0-4-368 0,1 3-80 15,2 0-16-15,2 0 0 0,1-2-656 0,-1 2-128 16,1-1-16-16,-2 2-16 0,0-1-480 0,-3 3-80 16,2-3-32-16,-3 2 0 15,1 0-976-15,0-3-192 0,-2 0-32 0,2 0-15344 0</inkml:trace>
  <inkml:trace contextRef="#ctx0" brushRef="#br1" timeOffset="111487.1">13841 11079 40543 0,'-2'2'3600'0,"0"-1"-2880"0,2 1-576 0,-2 0-144 16,1 1 768-16,1 0 128 0,0 2 32 0,-2 2 0 0,1 5-672 15,0 1-256-15,2 1 176 0,1 1-176 16,2 2-144-16,-1-1-128 0,3 3-32 0,-2-1 0 0,2 2 144 0,0 2 32 16,1-3 0-16,0 4 0 0,1-1 128 0,-1-2 0 15,2 5 0-15,-1-5 0 0,0 0 128 0,-1 0 0 16,2 1 0-16,-2-4 0 0,2 1 128 0,-1-3 16 15,1 0 16-15,1-5 0 0,-1 0-128 0,1-3-32 16,1-3 0-16,-1 0 0 0,0-4 0 0,1-4-128 16,-2 0 192-16,1-3-64 0,0-3 128 0,-2 0 0 15,2-5 16-15,-2 0 0 0,0-2 80 0,-2 0 16 16,1 0 0-16,-1-3 0 0,1 0 128 0,-1-5 16 16,-1 0 16-16,1-2 0 0,-1 0-128 0,0-3-16 15,-1 0-16-15,2 0 0 0,-2 1-368 0,1 1-160 0,0 5 16 16,1 4 0-1,0 3-368-15,1 2-80 0,0 2-16 0,1 3 0 16,-2 3 144-16,0-1 16 0,1 4 16 0,-1 1 0 16,-1-1-304-16,0 3-64 0,1 0-16 0,-2 3-12416 0,1-1-2480 15</inkml:trace>
  <inkml:trace contextRef="#ctx0" brushRef="#br1" timeOffset="111814.6">14620 11084 43311 0,'6'5'1920'0,"-3"-2"384"0,-1 2-1840 0,0-2-464 0,-1 1 0 0,0 0 0 0,0-1 672 0,2 5 32 16,0 3 16-16,3 7 0 0,1 0-448 0,2 3-80 16,-1 2-32-16,2-2 0 0,-1 0 80 0,2 0 16 15,1-2 0-15,0 1 0 0,1-3-112 0,2-1-16 16,2 0 0-16,2 2 0 0,0-3-128 0,0-1-192 16,0-1 32-16,0-1 16 15,-2 0-528-15,1-2-96 0,-2-1-32 0,-1 0 0 16,-2-2-144-16,-1-2-16 0,0 0-16 0,-1-2-17824 0</inkml:trace>
  <inkml:trace contextRef="#ctx0" brushRef="#br1" timeOffset="112092.64">15271 10978 23039 0,'-3'4'2048'0,"-1"1"-1648"0,0-2-400 0,2-1 0 16,-1 1 2672-16,-2 1 448 0,-3 7 80 0,-4 1 32 15,-4 8-3728-15,-4 2-736 0,0 4-160 0,-2 1-16 0,1 2 2304 0,-2 3 480 16,-1 5 96-16,-3 3 0 0,2 4 368 0,-2 3 64 16,3 3 16-16,-1 2 0 15,2 5-576-15,0-2-96 0,0 4-32 0,1-2 0 0,-1 2-160 0,0-5-32 16,1 2-16-16,0-7 0 0,4-3-832 0,-3 0-176 15,0 3 0-15,-1-2 0 16,0-5-1424-16,-2 1-240 0</inkml:trace>
  <inkml:trace contextRef="#ctx0" brushRef="#br4" timeOffset="175966.08">20225 4511 28559 0,'3'-2'2544'0,"0"-1"-2032"0,-1 3-512 0,0-2 0 0,-2 2 960 0,1 0 80 16,2 0 32-16,1-2 0 0,1 1 560 0,-2 2 112 15,-1 3 32-15,-2 1 0 0,-2 7-944 0,-5 3-176 16,0 3-32-16,-4 9-16 0,-3 2-224 0,-2 8-32 16,-3 6-16-16,-1 4 0 0,0 5-80 0,-1 5-32 15,1 2 0-15,-2 6 0 0,0 4-224 0,0 3 0 16,0 7 0-16,0-4 0 0,3-4 0 0,3-6 0 16,3-6 0-16,5-1 0 0,4-4 0 0,4 0 0 15,1-5 0-15,5-4 0 0,2 0 0 0,4-6 0 16,5-3 0-16,2-4 0 0,3-3-160 0,3-2-32 15,4-3 0-15,6-1 0 16,6 0-656-16,6-6-144 0</inkml:trace>
  <inkml:trace contextRef="#ctx0" brushRef="#br4" timeOffset="178810.91">20387 5311 23951 0,'2'-2'2128'0,"-1"1"-1696"0,-1 0-432 0,1 0 0 0,0 1 400 0,0 0 0 15,1 0 0-15,0 0 0 16,0-2 640-16,1 1 128 0,2 1 32 0,-2 0 0 0,-1-2-240 0,0 2-32 16,-1 2-16-16,-2-2 0 15,0 3-672-15,-2 0-240 0,-1 2 144 0,-1 0-144 0,-1 0 752 0,0 1 64 16,-2 2 16-16,-1 0 0 0,1-1 112 0,-1 1 16 15,-1 1 16-15,0-1 0 0,-1 1-480 0,1 1-112 16,-3 1 0-16,2-1-16 0,0-1-368 0,0 1 128 16,1 1-128-16,3-4 0 0,0 0 0 0,3-1 0 15,2-1 0-15,2-1 0 0,3-1-224 0,0-3-16 16,4 1 0-16,2-1 0 0,0-1-80 0,2 1-32 16,3-3 0-16,-1 3 0 0,0 0 48 0,3 0 16 15,-1-2 0-15,0 2 0 0,-1 2 96 0,0-2 0 16,0 0 16-16,0 3 0 0,1 0 176 0,-2-1 0 0,-1 3-144 15,1 2 144-15,-3 0 0 0,-1 2 0 0,0 0 0 16,-3 3 0-16,-1-3 0 0,-1 2 0 0,-1 1 0 16,-2 0 0-16,1 1 0 0,-4-1 0 0,0 0 0 15,-2 4 0-15,-1-4 0 0,-1 1 160 0,-2-1-160 16,-3 1 160-16,-1 0-32 0,-1 0 0 0,-2 0 0 0,0-3 0 16,-1 2 32-16,0-3 0 0,-1 2 0 0,0-4 0 15,2 1-160-15,1-1 0 0,0-3 0 0,0 3-11440 16,1-6-2240-16</inkml:trace>
  <inkml:trace contextRef="#ctx0" brushRef="#br4" timeOffset="179249.76">20736 5502 31327 0,'1'0'1392'0,"-1"0"272"0,0 0-1328 0,1 0-336 0,0 0 0 0,0 0 0 0,0 0 704 0,2 0 80 15,1-2 16-15,3 1 0 0,0 1 416 0,3-2 96 16,0-1 16-16,1 1 0 0,0-3-1072 0,1 2-256 16,2-1 0-16,-1-1 0 0,0-2-256 0,0-1-64 15,1 0-16-15,-2 0 0 0,2 1 336 0,-3-3-176 16,-1 1 176-16,-1-1-128 0,1 0 288 0,-2 1 64 0,-2-1 16 0,0 1 0 15,-1 0 16-15,-2-2 16 0,-1 2 0 0,-1-2 0 16,-2 2-272-16,-1 0 160 0,-2 0-160 16,-3 2 128-16,-1 3-128 0,-3-1 128 0,-1 3-128 15,-3 3 128-15,-1 2-128 0,-2 4 128 0,-2 1-128 16,-2 7 128-16,0 0 128 0,-2 4 32 0,1 3 0 0,2 0 0 16,2 0-48-16,2 2-16 0,2 0 0 0,1 1 0 15,4 0-32-15,1 0-16 0,3-1 0 0,3-4 0 16,5 1-48-16,0-2 0 0,3-2 0 0,2-3 0 15,2 1-128-15,1-2 128 0,2-2-128 0,3 1 128 16,1 0-128-16,1-5 0 0,0 1 0 0,1-1 0 16,1-5-448-16,-1 1-80 15,4-3-16-15,1 0-11920 0,-1-2-2384 0</inkml:trace>
  <inkml:trace contextRef="#ctx0" brushRef="#br4" timeOffset="179581.39">21290 4819 34095 0,'-9'-5'1504'0,"3"4"320"0,-1-1-1456 0,3 4-368 15,1-1 0-15,1 3 0 0,0-1 1216 0,-2 2 192 0,-1 2 16 16,-4 6 16-16,2 4-512 0,-1 5-96 0,4 0-32 0,-1 3 0 16,3 5-384-16,1 0-80 0,2 3-16 0,-1 0 0 15,4 5-112-15,-1 2-16 16,0 1-16-16,0 1 0 0,0 1-176 0,0-1 0 16,0 0 0-16,1-2 128 0,-2 0-128 0,0-4 0 0,2 1 0 15,-3-2 0-15,3 2-320 0,-3-5-32 0,0 2-16 0,-2-1 0 31,-1-6-1328-31,-4-2-272 0,1 1-48 0,-2-5-14928 0</inkml:trace>
  <inkml:trace contextRef="#ctx0" brushRef="#br4" timeOffset="179998.74">21823 4918 20271 0,'3'-13'896'0,"-1"3"192"0,0 0-880 0,-1 0-208 16,0 5 0-16,-1 1 0 0,-1-1 960 0,0-5 128 15,0-6 48-15,-1-3 0 0,-2-1 112 0,-1 0 32 0,-3 3 0 16,-2 4 0-16,1 5-208 0,-2 2-48 0,-1 4 0 0,0 4 0 16,0 0 400-16,-1 6 80 0,-1 1 16 0,1 7 0 15,1 1-544-15,0 3-96 0,0 2-32 16,2 3 0-16,1 4-448 0,0-1-80 0,1 4-32 16,0 2 0-16,2-1-112 0,2 3-32 0,1 0 0 15,2 0 0-15,0 2-144 0,1 4 0 0,1-3 144 0,0 1-144 16,-1-2 0-16,1-1 128 0,-1 0-128 0,0-1 0 15,0-1 0-15,0-2 0 0,2 1 0 0,-2-4-128 16,3-1-432 0,-2-2-80-16,2-1 0 0,-2-6-16 0,1 1-1328 15,0-5-256-15</inkml:trace>
  <inkml:trace contextRef="#ctx0" brushRef="#br4" timeOffset="180237.93">21434 5415 38703 0,'4'0'3440'0,"2"0"-2752"0,0 0-560 0,-3 0-128 0,2 0 560 0,0 0 80 15,6 0 0-15,5 0 16 0,5 0 112 0,6-2 32 0,2 2 0 0,0-2 0 0,0 1-448 0,0 1-96 16,-2-2 0-16,0 2-16 0,-2 0-432 0,-2-2-96 15,-2 4-16-15,-2-2-19312 0</inkml:trace>
  <inkml:trace contextRef="#ctx0" brushRef="#br4" timeOffset="180619.24">21971 5632 32255 0,'3'-4'1424'0,"0"2"304"0,0 0-1392 0,1 1-336 0,-1-1 0 0,0 2 0 0,0 0 1152 0,3 0 144 16,4 2 48-16,2-2 0 0,6 5-320 0,2 0-64 16,2 7-16-16,-3 0 0 0,1 6-656 0,-2 1-128 15,-2 4-32-15,0-1 0 0,-3 5-128 0,-3-2 0 16,-2 3 144-16,-3 2-144 0,-1-1 0 0,-3 6 144 15,-2-4-144-15,-1 2 0 0,-3-1 0 0,-2 0 0 16,0-4 0-16,-3-3-192 16,-1 1-896-16,-1-3-160 0,-3-1-32 0,0-2-15632 15</inkml:trace>
  <inkml:trace contextRef="#ctx0" brushRef="#br4" timeOffset="192357.3">23785 5383 30399 0,'-4'-3'2704'0,"1"2"-2160"0,1 1-544 0,2 0 0 0,0 0 784 0,-2 0 48 0,2 1 16 0,-1-1 0 15,1 3 0-15,-3-1 0 0,-1 3 0 0,-2 2 0 16,-1 0-320-16,-2 4-64 0,-2 2-16 0,-3 3 0 16,-2 2 64-16,-3 2 0 0,-3 2 0 0,-1 4 0 15,-4 0-192-15,-2 1-16 0,1-1-16 0,-1 0 0 0,1 1-96 16,-1-3-32-16,2 0 0 0,1-4 0 15,2-1-160-15,3-4 0 0,1-1 0 0,3-1 0 16,2-3-448-16,2-2-64 0,1-1 0 16,3-2-11472-16,2 0-2288 0</inkml:trace>
  <inkml:trace contextRef="#ctx0" brushRef="#br4" timeOffset="192595.51">23367 5454 40543 0,'-10'-4'1792'0,"5"3"384"0,1 1-1744 0,3 0-432 15,2 1 0-15,1 1 0 0,0-2 368 0,1 3-16 16,1 2 0-16,3 0 0 0,2 3 80 0,1 1 16 16,2-1 0-16,1 1 0 0,1 3-32 0,1-1 0 0,2-2 0 0,1 4 0 15,3-1-224-15,1 3-32 0,3-1-16 0,0 2 0 16,0-1-144-16,1-1 0 0,2 1-192 0,0-2 192 31,3 2-672-31,-2-1-16 0,0 1 0 0,-2-1-12256 0,0 0-2464 0</inkml:trace>
  <inkml:trace contextRef="#ctx0" brushRef="#br4" timeOffset="193352.54">24277 5661 34095 0,'-1'-3'3024'0,"1"2"-2416"15,1 1-480-15,0 0-128 0,2-2 560 0,-3 2 80 16,3 0 32-16,1-1 0 0,1 0-80 0,2-2-16 16,-1 3 0-16,4 3 0 0,-1-1-128 0,1 4-48 15,1 3 0-15,2 0 0 0,0 4-80 0,0 2-32 16,0 2 0-16,0 2 0 0,0 0-288 0,-1 3 160 16,0 3-160-16,-1-3 128 0,-2 3-128 0,-2-1 0 15,-3 1-192-15,-3 1 192 0,-1-4-400 0,-3 0 32 16,-1-3 16-16,-2-1 0 0,-1 0 32 0,-2-4 0 0,0 1 0 15,-4-3 0 1,1 1-352-16,-1-1-64 0,0-2-16 0,-2 0-10208 16,-1-1-2048-16</inkml:trace>
  <inkml:trace contextRef="#ctx0" brushRef="#br4" timeOffset="194443.03">25423 5358 35935 0,'-4'3'3200'0,"1"0"-2560"0,3-2-512 0,0 0-128 0,1 2 752 0,0 1 128 16,1 1 16-16,-2 3 16 0,2 4-272 0,0 1-64 15,2 3-16-15,-1 0 0 0,3 0-192 0,1-2-48 16,0 0 0-16,2-2 0 0,0-1-192 0,3-1-128 16,-1 2 160-16,2-5-160 0,1 0 0 0,-1 0 0 15,2-2 0-15,0-1-160 16,0 0-400-16,0-1-80 0,1-1 0 0,-2-2-11520 15,0-2-2304-15</inkml:trace>
  <inkml:trace contextRef="#ctx0" brushRef="#br4" timeOffset="194693.71">26006 5206 43311 0,'-7'4'3840'0,"1"0"-3072"0,3 1-608 0,2 0-160 0,1-1-256 0,-1 3-96 0,-3 3-16 0,-5 4 0 16,-3 9 240-16,-4 6 128 0,-2 6-160 0,-2 3 160 15,0 1 0-15,-1 1 0 0,-2 1 0 0,1 1 160 0,-2 1 224 16,1 1 32-16,0 0 16 0,-1 1 0 16,1 0-112-16,-1-1 0 0,2-1-16 0,2-1 0 0,1-3-304 15,3-1-144-15,3-2 16 0,1 0 0 16,5-7-704-16,1-1-128 0,3-4-16 0,3-4-17664 15</inkml:trace>
  <inkml:trace contextRef="#ctx0" brushRef="#br4" timeOffset="199407.84">26568 4906 5519 0,'-3'-5'496'0,"-1"2"-496"0,1 0 0 0,1 3 0 16,1-2 1360-16,1 0 176 0,0 1 48 0,0-1 0 15,-2-1 208-15,1-1 32 0,0-2 16 0,1 1 0 16,1 1-416-16,-1 1-80 0,1-1 0 0,1 1-16 15,1 1-208-15,0 1-32 0,0-1-16 0,0 1 0 16,1 1 208-16,-2 0 32 0,2 1 16 0,1 1 0 16,-2 0 240-16,1 4 48 0,1 0 16 0,0 4 0 0,1 1-560 0,-1 2-112 15,1 1-32-15,1 3 0 0,1 3-512 16,-2 0-96-16,1 5-32 0,1-2 0 16,-1 3-96-16,-2-1-32 0,0 0 0 0,0 2 0 0,-1-2 16 0,-1 3 0 15,-1-1 0-15,0-1 0 0,-1 2-176 0,0-1 128 16,0-2-128-16,0 4 128 0,-1-1 48 0,-2 1 0 15,-1 1 0-15,-2-3 0 0,-2-1-176 0,-2-2 160 16,-1-4-160-16,-3 2 160 0,-1-2-32 0,-1 2 0 16,-2-2 0-16,0 2 0 0,-1-2-128 0,-1 1 0 15,2 0 144-15,-3-2-144 16,1 2-336-16,-1-2-144 0,2-3-32 0,1-1 0 16,1-1-528-16,1-4-112 0</inkml:trace>
  <inkml:trace contextRef="#ctx0" brushRef="#br4" timeOffset="206011.95">18152 6660 14735 0,'-2'-1'1312'0,"2"0"-1056"0,-1 1-256 0,1 0 0 16,1-3 384-16,-1 3 32 16,0-2 0-16,-1-2 0 0,1-1 864 0,0-1 160 0,0 1 32 0,0-2 16 15,1 3 496-15,-1 0 80 16,0-1 32-16,1 1 0 0,-1 1-96 0,0 1-16 0,0 1 0 0,0 1 0 16,-1 0-640-16,1 0-144 0,0 0-32 0,0 1 0 15,-1 1-592-15,1 0-128 0,0 1-32 0,0-3 0 16,0 0-48-16,0 0-16 0,5 15 0 0,-3-11 0 15,1 1-96-15,1 0 0 0,-1 0-16 0,1 1 0 16,0-2 48-16,0 3 16 0,3 1 0 0,-1 0 0 16,1 2-64-16,1 2-16 0,0 0 0 0,1 1 0 15,-1 4 32-15,-1-2 0 0,1 2 0 0,0 3 0 16,-1 0-256-16,-2 2 0 0,1-2 0 0,-2 3 0 16,1-3 0-16,-1 1 0 0,0-4 0 0,0-1 0 0,1 1 0 15,-1-4 128-15,2-1-128 0,-2 0 144 0,2-2 128 16,0-3 32-16,0 0 0 0,0-1 0 0,1-1-144 0,-1-2-32 15,1 1 0-15,-1-3 0 0,1 1-128 0,0-2 160 16,-1-3-160-16,0 1 160 0,-1-1 16 0,0-2 0 16,0-2 0-16,0 2 0 0,-1-4 80 0,1 0 32 15,1-1 0-15,-1-1 0 0,0 0 32 0,1-4 16 16,0 1 0-16,1-1 0 0,0-3-144 0,0-1-48 16,0-4 0-16,1 1 0 0,0-3-144 0,2 1 160 15,-1-4-160-15,2-1 160 0,-1 0-160 0,-1 1 0 16,1 0 0-16,-1 1 0 0,0 3 0 0,-1 4 0 15,0 0 0-15,1 3-176 0,-2 1-80 0,2 2-32 0,-1-1 0 16,1 3 0 0,-1-1-160-16,0 4-16 0,1-2-16 0,-1 2 0 15,0 1-128-15,0 1-32 0,-1 2 0 0,0-2 0 16,-1 3-400-16,0 0-96 0,0 2-16 0,-2-1-18752 0</inkml:trace>
  <inkml:trace contextRef="#ctx0" brushRef="#br4" timeOffset="206459.26">19063 6471 24879 0,'3'-6'1088'0,"-1"3"256"15,0-1-1088-15,0 1-256 0,0 3 0 0,-1-2 0 0,0 4 448 0,2-4 16 16,2-1 16-16,2 0 0 0,-2 1 800 0,1-1 144 15,-2 2 48-15,0 1 0 0,-2 1-64 0,-1 2 0 16,-1 2 0-16,-3 2 0 0,-1 3-240 0,-2 1-48 16,0 3-16-16,-1-2 0 0,1-2-464 0,-1 5-80 15,-4 3-32-15,-2 8 0 0,-2 2-144 0,0 2-16 0,-2 5-16 16,-2-3 0-16,0 5-160 0,-1 0-48 0,-2-2 0 16,1-2 0-16,0 0-400 0,1-1-96 0,3-4-16 0,-1-1 0 15,4-4 176-15,-1-2 48 0,4 2 0 0,0-8 0 16,2-1-96-16,2-3-16 0,1-7 0 0,-1-1 0 31,2-3-688-31,1-3-144 0</inkml:trace>
  <inkml:trace contextRef="#ctx0" brushRef="#br4" timeOffset="206752.92">18879 6511 37775 0,'-1'-2'1664'0,"0"0"368"0,0 2-1632 0,1 0-400 0,0 0 0 0,0 0 0 0,0 0 448 0,0 2 16 16,0 0 0-16,-3 4 0 0,3-1 128 0,-3 2 32 15,2 3 0-15,-1 0 0 0,1 2 80 0,1 1 0 16,1 2 16-16,1 2 0 0,2-1-80 0,1 2-32 16,5 1 0-16,-1-2 0 0,2 2-288 0,1 1-48 15,4-3-16-15,-1 0 0 0,-1 1-256 0,2-3 0 16,2 2 0-16,-2-2 0 0,0 0-144 0,-1-1-96 15,1 1-16-15,0-2 0 16,0 1-576-16,0-3-128 0,-2 1-32 0,0-2 0 16,-1 0-208-16,-1-2-32 0,-1-2-16 0,-2 2-16576 15</inkml:trace>
  <inkml:trace contextRef="#ctx0" brushRef="#br4" timeOffset="207371.33">20001 6507 31327 0,'-1'2'2784'0,"0"0"-2224"0,-1 1-560 0,2 0 0 0,-1-1 1152 0,0 3 112 0,-1 3 16 0,-1 1 16 16,-1 7 80-16,1 3 16 0,0 3 0 0,1 1 0 15,0-3-784-15,2 1-160 0,0 0-16 0,1-1-16 16,1 1-176-16,-1-2-48 0,0 2 0 0,1-3 0 15,-2-1-192-15,-2 0-192 0,1 1 48 0,-2-1 0 16,0 0-272-16,-3-2-48 0,1 3-16 0,-2-4 0 16,-1-1-1264-16,-2 0-256 0,1-3-48 0,-2 0-14096 15</inkml:trace>
  <inkml:trace contextRef="#ctx0" brushRef="#br4" timeOffset="207596.66">19735 6848 28559 0,'0'-1'2544'0,"-1"-3"-2032"16,1 4-512-16,1 0 0 0,1 0 2544 0,0-1 400 15,2-1 96-15,3 1 16 0,2-4-2032 0,4 2-416 0,2-1-80 0,0 1-16 16,2 0-96-16,0 0-32 0,0 1 0 0,0 0 0 16,2-2 16-16,0 3 0 0,-2-3 0 0,1 1 0 15,0 0-96-15,-1-2-32 0,0 0 0 0,0 1 0 16,0-1-272-16,1-3-192 0,-1 3 16 0,1-2 16 31,0 3-592-31,0 0-112 0,-1-2-32 0,0 2-11776 0,-1-1-2368 0</inkml:trace>
  <inkml:trace contextRef="#ctx0" brushRef="#br4" timeOffset="207957.39">20464 6700 35007 0,'-2'0'1552'0,"1"0"320"0,2 0-1488 15,1 0-384-15,1 0 0 0,0 0 0 0,1 0 576 0,4-2 32 0,4 2 16 0,7-1 0 0,4-1 192 0,6-1 32 16,0-1 16-16,1-1 0 0,-1-2-256 0,0 1-48 16,-1 2-16-16,-3-3 0 0,0 1-80 0,0 1-16 15,-2 0 0-15,-1 0 0 0,-1 0-448 0,0 1 0 0,-1 1 0 0,-3-1 0 31,-2 3-832-31,-3-2-48 0,-2 3-16 0,-2-2-17632 0</inkml:trace>
  <inkml:trace contextRef="#ctx0" brushRef="#br4" timeOffset="208202.39">20488 6928 15663 0,'-3'5'1392'0,"2"-5"-1120"0,0 3-272 0,2-2 0 0,1 0 2736 0,0 2 480 0,2-3 112 16,0 0 0-16,5 1-480 0,3 2-96 0,4-1-32 0,3 1 0 0,1-2-1248 0,2 0-256 16,0 0-64-16,2-1 0 0,0-1-640 0,0-1-144 15,1 0-32-15,0 1 0 0,0-3-544 0,0 2-112 16,1-2-32-16,-1 0 0 15,-2-1-1696-15,1 0-352 0</inkml:trace>
  <inkml:trace contextRef="#ctx0" brushRef="#br4" timeOffset="209425.86">22601 6708 38703 0,'1'-3'3440'0,"-2"3"-2752"0,1 0-560 0,0 0-128 0,0 0 848 0,0 0 144 16,0 2 32-16,-1-1 0 0,-2 2-816 0,-1 3-208 15,-1 2 0-15,-4 2 0 0,-1 1 304 0,-3 0-32 16,-2 2 0-16,-2 2 0 0,-2-1 256 0,-3 3 48 16,-1 1 16-16,-3 1 0 0,0 1 48 0,0 3 0 15,-2-1 0-15,2 1 0 0,2-2-448 0,2 0-192 16,2-2 160-16,2-2-160 0,4-1 0 0,3-4 0 16,1 0-128-16,2-4 128 15,3-4-800-15,1-1-48 0,1-1-16 0,2-2-12784 16,0-4-2560-16</inkml:trace>
  <inkml:trace contextRef="#ctx0" brushRef="#br4" timeOffset="209665.15">22272 6635 40543 0,'-4'-2'3600'0,"0"2"-2880"0,3 2-576 0,1-1-144 16,0 1 576-16,0 0 64 0,0 2 32 0,-1 3 0 15,1 1-32-15,1 4-16 0,2 5 0 0,3 2 0 16,4 3-192-16,2 2-48 0,1 0 0 0,6-1 0 16,0 3 288-16,3-4 48 0,2 3 16 0,3-2 0 15,-1-1-288-15,2-2-48 0,1 2-16 0,1 0 0 0,0 2-384 0,1 0-224 16,1-4 32-16,-2 1 0 16,0-3-928-16,-2-1-176 0,0-2-48 0,-2-2-12640 15,-2 0-2528-15</inkml:trace>
  <inkml:trace contextRef="#ctx0" brushRef="#br4" timeOffset="-214233.49">18160 7938 32255 0,'-2'-2'2864'0,"1"-1"-2288"0,1 1-576 0,2 2 0 16,-1-3 816-16,1 0 48 0,1-1 16 0,1-1 0 15,2-5 320-15,4 0 64 0,-1 1 16 0,0 1 0 16,1 3-720-16,-1 2-144 0,-1 2-32 0,0 2 0 16,1 2 16-16,0 2 0 0,-1 3 0 0,0 4 0 15,-2-2-128-15,1 5-16 0,-1-1-16 0,0 1 0 0,-1 3-240 16,-1 1 128-16,1 4-128 0,0-4 0 0,-1 3 0 16,0-1 0-16,-2-1 0 0,2 1 0 0,-1 0 128 15,1-1 0-15,1 1-128 0,1-1 192 0,-1-2 48 0,2 1 0 16,-1 1 0-16,1-4 0 0,0-2-240 15,2 1 176-15,-1 2-176 0,1-5 160 0,-1-1-160 0,0-2 0 16,0-3 0-16,-1 1 0 0,0-4 0 0,0-1 0 16,-1-2 0-16,1-1 128 0,0-3 144 0,-1 1 32 15,2-1 0-15,-1-2 0 0,1-1 80 0,2-3 0 16,-1-4 16-16,2 0 0 0,0-2-144 0,0-1-48 16,1-1 0-16,-3-3 0 0,0 2-208 0,1-5 0 15,-1-1 0-15,1-2 0 0,-2 2 0 0,0-3 0 16,1 2 0-16,-2 0 0 0,2-1 0 0,-2 0 0 15,2 2 0-15,-1 3 0 0,1 0-416 0,-1 1 32 16,0 3 0-16,0-1 0 16,-2 2-192-16,0 2-48 0,0 2 0 0,-2 1 0 15,0 5-144-15,0 0-48 0,-2 1 0 0,0 1 0 16,0 1-592-16,0 1-112 0,0 1-16 0,0-1-15616 0</inkml:trace>
  <inkml:trace contextRef="#ctx0" brushRef="#br4" timeOffset="-213670.45">18968 7935 35935 0,'-11'4'3200'0,"3"0"-2560"0,2-1-512 0,2-1-128 15,3-1 1024-15,1 1 192 0,0 0 48 0,1 1 0 16,0 1-928-16,1 2-176 0,3 3-32 0,1 0-128 16,2 2 192-16,2 2-192 0,-1-2 192 0,1 2-192 15,-1-1 0-15,1 4 0 0,-1 0 0 0,-2 2 0 0,1 1 0 0,-1 0 0 16,-2 1 0-16,0-2 0 16,-1 1 0-16,-2-2 0 0,1-3 0 0,-1-3-144 0,1-2 144 0,-1 1-128 15,2-4 128-15,0-2-128 16,0 1-912-16,1-2-176 0,0-2-48 0,1-1-15568 15</inkml:trace>
  <inkml:trace contextRef="#ctx0" brushRef="#br4" timeOffset="-213364.3">19362 7820 17503 0,'-1'2'768'0,"-1"-2"176"0,0 2-752 0,1-2-192 0,-2 3 0 0,2-1 0 15,-2-1 1728-15,0 3 320 0,-2 3 64 0,-2 1 16 16,-1 2 768-16,0 2 160 0,-1 3 16 0,2-2 16 16,0 2-1536-16,1 2-304 0,-2 3-64 0,1 4-16 15,-2 1-832-15,-1 5-160 0,-2 2-48 0,0 3 0 16,-2 5-128-16,-2 4 0 0,-2 3 0 0,-2 2 0 15,-2 2 0-15,-1 1 0 0,-1 1-160 0,-1 2 160 16,-1 7-176-16,-1-3 176 0,4 1-192 0,1-10 192 16,3-6-576-1,4-4-16-15,4-6 0 0,4-7 0 0,3-1-464 16,3-6-96-16</inkml:trace>
  <inkml:trace contextRef="#ctx0" brushRef="#br4" timeOffset="-212864.29">20138 7822 10127 0,'-10'0'896'0,"2"2"-704"0,1-2-192 0,2 1 0 16,3 1 4576-16,0-2 880 0,1 2 176 0,-3-1 48 16,-2 2-4016-16,0 1-816 0,-2 0-144 0,2 1-48 0,2 3 112 15,0 1 0-15,2 2 16 0,-1 3 0 16,2 2-304-16,-1 1-64 0,1 5-16 0,0 0 0 0,-1 1 384 0,2 2 80 15,-1 2 16-15,0-2 0 0,1 1-432 0,0 0-96 16,0 1-16-16,1-2 0 0,0 0-336 0,1-1 0 16,0-2 0-16,0 1 0 15,0-3-608-15,0-1-192 0,1-4-32 0,-1-3-10992 16,0-2-2192-16</inkml:trace>
  <inkml:trace contextRef="#ctx0" brushRef="#br4" timeOffset="-212635.55">19863 8137 40543 0,'-6'-5'1792'0,"3"2"384"0,2 0-1744 0,2 1-432 0,2 0 0 0,1 1 0 0,0-1 0 0,4-1 0 0,7-1-224 0,5-3 80 15,5 1 144-15,5-2 176 0,2 0-48 0,1 1 0 16,0 0 0-16,-1 2-128 0,-1-1 192 0,-1 2-64 15,-4 0-128-15,0 1 192 0,-2 0-192 0,-1 3 192 16,-2-2-336-16,-5 0-64 0,0 0-16 0,0-1-17904 16</inkml:trace>
  <inkml:trace contextRef="#ctx0" brushRef="#br4" timeOffset="-212344.16">20567 7916 41471 0,'-5'-3'1840'0,"3"1"368"0,2 2-1760 0,2-2-448 0,1 1 0 0,0-1 0 0,4-1 160 0,2-1-160 16,6-1 192-16,6-5-192 0,7-3 0 0,4 1 0 16,1-1 0-16,0 1 0 0,0 2 0 0,2 0-352 15,0 2 48-15,-2 0 16 0,-1 2 48 0,-2 1 16 0,1 3 0 0,-4 1 0 32,-1 4-512-32,-4-3-96 0,-1 5-32 0,-3-3-16032 0</inkml:trace>
  <inkml:trace contextRef="#ctx0" brushRef="#br4" timeOffset="-212069.04">20770 8062 39615 0,'-12'5'1760'0,"5"-2"352"0,1-1-1680 0,3 1-432 0,3-2 0 0,2 1 0 0,1 0 128 0,0-1-128 0,3 2 128 0,5 2-128 0,3-2 352 0,6 0-16 16,1-1 0-16,3-2 0 0,4 0-336 0,-1 0 0 15,1-3 0-15,0 1 0 0,3-1 0 0,-3 1 0 16,0-4-144-16,-2 3 144 16,0-3-688-16,-2 3-64 0,1-4-16 0,1 3-16576 0</inkml:trace>
  <inkml:trace contextRef="#ctx0" brushRef="#br4" timeOffset="-209546.18">22206 7908 40543 0,'-8'-5'3600'0,"2"3"-2880"0,1 2-576 0,3 0-144 0,2 0 832 0,2 0 128 0,0 0 16 0,1 2 16 15,2 1-560-15,1 0-112 0,2 4-32 0,0 2 0 16,1 1-144-16,0 1-16 0,0 1-128 0,-1 3 192 16,1-2-192-16,-1 1 0 0,1 1 0 0,1-2 0 15,1 1-208-15,0-2-48 0,3 1 0 0,-1 0 0 16,2-2-576-1,0-1-112-15,-1 2-16 0,2-4-17888 0</inkml:trace>
  <inkml:trace contextRef="#ctx0" brushRef="#br4" timeOffset="-209293.98">22743 7604 16575 0,'-16'2'1472'0,"5"1"-1168"0,1 1-304 0,1 1 0 0,4 1 5120 0,2-1 960 16,-1 2 192-16,-5 6 32 0,-4 9-5328 0,-7 10-976 15,-4 8-368-15,-5 9 16 0,-1 5 608 0,-4 4 128 16,1 3 32-16,-2 6 0 0,-2 2 544 0,-2 4 96 16,0 1 32-16,0 0 0 0,1 3-272 0,0 0-48 15,3-3-16-15,2-5 0 0,4-4-560 0,3-4-192 16,6-6 0-16,4-3 144 15,4-2-992-15,4-5-208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2T17:23:29.4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23840 5266 23951 0,'-1'-4'2128'0,"1"0"-1696"0,0 1-432 0,1 2 0 0,0 0 448 0,0-3 16 16,0-2 0-16,0-3 0 0,0-2-464 0,-1-3 0 15,2 2-128-15,-2-1 128 0,-2 1 0 0,1 4 0 16,-2-2 0-16,-1 0 0 0,-1 2 0 0,-2 1 0 16,-1 2 160-16,0 1-32 0,-2 1 624 0,-1 3 128 15,1 2 16-15,-2 1 16 0,1 2-96 0,-3 0-32 16,2 4 0-16,-1-1 0 0,0 4-16 0,0 1-16 16,0 2 0-16,1 2 0 0,1-1-288 0,1 3-48 15,0 2-16-15,3 3 0 0,1-1-48 0,-1 3-16 0,4-1 0 16,-1 2 0-16,2 3-80 0,-1-4 0 0,0 4-16 0,1-2 0 15,0-1-240-15,1-4 0 0,0-1 128 0,0-2-128 16,2-1 0-16,-1-4 0 0,2-3 0 0,0-1 0 16,0-1-208-16,1-3 64 0,1 0 16 0,1-2 0 15,0-2 128-15,0-1-160 0,1-2 160 0,0 0-160 16,-1-2 288-16,2-1 64 0,0-4 16 0,-1 2 0 16,1-5-80-16,0 2-128 0,-1-4 176 0,2-1-176 15,-1 1 0-15,0-5-192 0,-1 4 0 0,0-6 0 16,0 1-32-16,-1-4 0 0,-2 0 0 0,1-3 0 0,-1 3 224 15,-1-1 0-15,-1-1 0 0,0-1 0 0,-1 3 0 16,0-3 0-16,0 1 0 0,0 1 0 0,0 3 160 0,-1 3 80 16,1 0 16-16,-1 4 0 0,0 3 144 0,1 0 48 15,1 3 0-15,-1-1 0 0,2 6 0 0,-2 0 0 16,3 1 0-16,-1 2 0 16,2 1-448-16,-1 0 0 0,1 6 0 0,-1-1 0 0,1 3 192 0,1 0-64 15,-1 3 0-15,-1 2 0 0,1 2-128 0,0 1 0 16,1 3-192-16,-2 1 192 0,2 0 0 0,-1 1 0 15,0 2 0-15,2 0 192 0,-1 1-192 0,0-1-144 16,2 1 144-16,1-2-208 0,0-2 208 0,3-1 0 16,-2-1 0-16,4 0 0 15,0-2-768-15,0-2-48 0,0 0-16 0,1-1 0 16,-4-4-2208-16,2-1-448 0</inkml:trace>
  <inkml:trace contextRef="#ctx0" brushRef="#br0" timeOffset="533.48">24334 5241 2751 0,'-3'-8'256'0,"0"1"-256"0,2 0 0 0,-1 2 0 0,1 2 5712 0,1 1 1104 16,0-1 224-16,-1-2 32 0,-1-4-5424 0,-1-2-1088 15,0-4-224-15,-1 1-32 0,0-1-304 0,0 3 0 16,0 1-176-16,-2 0 176 0,2 0 0 0,-2 4 0 16,0 0 0-16,0 0 0 0,0 1 288 0,0 2 160 0,0 1 48 15,-1 0 0-15,1 1 864 0,-1 2 176 0,1 0 48 0,-1 0 0 16,0 2-512-16,-1 0-112 16,1 2 0-16,-1 2-16 0,0 1-464 0,0 2-96 0,1 3 0 0,-1 3-16 15,1 3-240-15,0-1-128 0,0 2 128 16,2 3-128-16,-2 4 0 0,1 5 0 0,0 1 0 0,2 4 0 15,-1 1 0-15,1 0 144 0,1 0-144 0,2 0 0 16,-2-2 128-16,3-3-128 0,0-5 0 0,0 0 0 16,0-3 0-16,3 2 160 0,-2-4-160 0,1-2 128 15,0 0-256-15,1-3-64 0,1 0-16 0,0 0 0 16,1-2-560-16,1-2-128 16,1-4 0-16,2-1-16 0,0-2-1968 0,3-5-384 0</inkml:trace>
  <inkml:trace contextRef="#ctx0" brushRef="#br0" timeOffset="1035.42">24716 5149 11967 0,'0'-13'1072'0,"0"4"-864"0,1-1-208 0,-1 3 0 15,1 3 3088-15,0 0 576 0,1-2 112 0,-1-2 32 16,2-6-3808-16,1-3-768 0,-3-2-160 0,1-1-32 16,-2 3 400-16,0 2 80 0,-3 2 16 0,0 4 0 15,-1 1 592-15,0 1 128 0,-1 4 32 0,0-1 0 0,-2 2 1120 0,0 2 240 16,-1 4 32-16,-1 0 16 16,-2 4 176-16,0 2 48 0,0 3 0 0,-2 4 0 0,1 3-832 0,2 2-144 15,-3 3-48-15,0 4 0 0,1 1-336 0,2-2-80 16,-2 3-16-16,2-1 0 0,1 0-144 0,-4 7-48 15,0 8 0-15,-1 0 0 0,0 1-272 0,4-4 0 16,0-5 0-16,4-4 0 0,2-4 0 0,1-4 0 16,3-1 0-16,1-4 0 0,2 3 192 0,1-6-32 15,2 3 0-15,0-4 0 0,2-4-160 0,1 0 0 16,3-2 0-16,2-2 0 16,0-1-512-16,1-2-144 0,1-4-32 0,1-1-11072 15,1-1-2208-15</inkml:trace>
  <inkml:trace contextRef="#ctx0" brushRef="#br0" timeOffset="1503.08">24955 5411 32255 0,'-3'-1'1424'0,"1"0"304"0,0 1-1392 0,1 0-336 16,1 0 0-16,1-2 0 15,0 2-1040-15,0-2-288 0,0 0-48 0,1 1-16 16,1-2-160-16,1-2-48 0,2 0 0 0,0 1 0 16,1-3 608-16,1 1 112 0,0-2 32 0,1 1 0 0,1-1 2192 0,-1 1 448 0,0-3 96 0,2 1 16 15,0-1 400-15,-2 0 96 0,3-1 16 0,-2-1 0 16,0 2-1536-16,0-2-304 0,-1 2-64 0,-2-1-16 15,-1 0-496-15,0 1-240 0,-4-2 32 0,-1 2 0 32,-2 0-784-32,-1 0-160 0,-4 1-16 0,0 1-16 15,-2 1 96-15,-2 2 0 0,-2 3 16 0,0 2 0 0,-1 1 1072 0,-2 4 0 0,0 0 256 0,-1 2-64 16,0 1 864-16,-1 4 160 0,0 1 48 0,1-1 0 16,4 1-96-16,-3 2-16 0,0 6 0 0,-1 3 0 15,1 3-448-15,1 0-80 0,3 2-32 0,0-1 0 16,5 1-112-16,0-1-32 0,4 0 0 0,1-2 0 0,2-1-192 15,1-3-64-15,1-3 0 0,0-1 0 0,3-1 0 0,0-1 0 16,1-2 0-16,0-1 0 0,2-2-192 0,0 0-208 16,1-1 32-16,1-2 16 15,0-1-720-15,1-3-144 16,1 1-16-16,3-4-16048 0</inkml:trace>
  <inkml:trace contextRef="#ctx0" brushRef="#br0" timeOffset="1959.88">25372 4471 24879 0,'-1'-3'2208'0,"-1"0"-1760"0,2 3-448 0,0 1 0 15,0 1 2048-15,0-1 320 0,2 3 64 0,-2-1 0 0,1 3-1952 0,0 2-480 16,2 3 0-16,0 3 0 15,-1 2-624-15,0 3-176 16,0 1-32-16,1 2-16 0,0 5 608 0,1 2 240 0,-1 2-176 0,2 3 176 16,-1 3 688-16,1-2 224 0,0 5 48 0,-1 0 16 0,1-1 240 0,-1 1 64 15,-1 1 0-15,0 2 0 0,0 3-736 16,-1-1-144-16,0-3-16 0,0 0-16 0,-1-4-240 0,0-1-128 16,0-2 160-16,-1 0-160 0,0 2 0 0,2-3 0 15,-1-1 0-15,-1-2 0 0,2-2 0 0,0-5-256 16,-1-2 16-16,1-5 16 15,0 1-1152-15,0-7-224 0,0 2-64 0,1-6-8960 16,-2 1-1792-16</inkml:trace>
  <inkml:trace contextRef="#ctx0" brushRef="#br0" timeOffset="4047.84">25685 5237 20271 0,'-4'1'1792'0,"0"-1"-1424"0,3 0-368 0,2 0 0 0,0 0 496 0,0 0 16 15,-1 0 16-15,2 1 0 0,-1 1 304 0,2 0 64 16,3-1 16-16,2 1 0 0,3 0-96 0,2-1-32 16,2 1 0-16,1 0 0 0,3-1 496 0,1 0 80 15,-3-1 32-15,2 0 0 0,4 0-400 0,-1-1-80 16,1 0-16-16,0-3 0 0,-2 1-384 0,1-2-96 16,-2 1-16-16,-1-2 0 0,-2 1-112 0,-2 0-32 15,-1-3 0-15,-2 1 0 0,-2-1-256 0,-1 0 128 16,-2 0-128-16,-1 0 0 0,-3-2 0 0,-1 0 0 15,-2 0 0-15,-2-2 0 0,-2 2 0 0,-3-2 0 16,0-3-176-16,-3 0 176 0,1 2-224 0,-3-1 64 0,-2-1 16 16,-2 0 0-16,-2 1 144 0,-2 1 0 0,1 1-144 15,-2 1 144-15,-1 4 0 0,2 2 0 0,0 3 0 16,1 4 0-16,2 1 0 0,1 4 0 0,0 1 0 16,0 1 0-16,1 4 0 0,0-1 0 0,1 3 0 0,-2 0 0 15,1 3 0-15,2 0 0 0,0-1 0 0,1 2 0 16,4-2 0-16,0 0 0 0,2 2 0 0,0-1 0 15,2 2 0-15,3 0 0 0,0 0 0 0,2 2 128 16,0 2-128-16,1-1 0 0,0-1 0 0,4 1 0 16,0-1 128-16,2 1 80 0,3-2 32 0,1 0 0 15,3-2-96-15,0-4-16 0,2 1 0 0,0-1 0 16,2-3-128-16,-2 0 0 0,0-3 0 0,-1-1 0 16,-1-1-416-16,0-2-112 0,-1 0-32 15,-1 0 0-15,-1-2-1600 0,1 1-320 0</inkml:trace>
  <inkml:trace contextRef="#ctx0" brushRef="#br0" timeOffset="4470.96">26194 5432 19343 0,'-3'10'848'0,"2"-5"192"0,1 2-832 0,0-2-208 0,1-3 0 0,1-1 0 16,-2 1 640-16,3 2 96 0,1 1 16 0,-1 3 0 16,3 2 624-16,0-5 128 0,-2 0 32 0,2-2 0 15,-2-2 0-15,0-1 16 0,0-1 0 0,-1-2 0 16,0-1-96-16,0 0-32 0,0-3 0 0,0 0 0 15,-2-1-528-15,1-4-128 0,0 1 0 0,0-1-16 16,0-2-304-16,-1 1-64 0,0-2-16 0,0-1 0 16,0-5-144-16,0-1-32 0,-1 0 0 0,3-3 0 15,0-1-192-15,-2-1 0 0,1 3 0 0,0-3 0 0,-1 0 0 0,-1-1 0 16,0 1 0-16,-1-1 0 0,1 1 0 0,-2 3 0 16,1 2 0-16,0 1 0 0,0 5 0 15,1 3 0-15,0 2 0 0,1 2 0 0,1 1-176 0,0 4 32 16,2 0 0-16,0 1 0 15,0 3-416-15,1 0-80 0,1 0 0 16,2 2-16-16,1-1-1920 0,0 0-384 0,4 5-80 0,-1-2-11696 0</inkml:trace>
  <inkml:trace contextRef="#ctx0" brushRef="#br0" timeOffset="5036.61">26624 5114 3167 0,'11'3'0'0,"-5"-3"128"0,0 2-128 16,-2-2 176-16,-2 0-176 0,-1-2 0 0,0 2 0 0,1-2 0 0,2 1 2464 0,1-1 464 0,0 0 80 0,-1-4 32 16,-1 4 320-16,-2-4 64 0,-1 2 16 0,0-1 0 15,-2 1-896-15,-1 0-176 0,-1 0-48 0,0 2 0 16,-3-1-736-16,1 0-160 0,-2 2-16 0,0 0-16 16,-1 2-752-16,0 0-160 0,0 5-32 0,0 0 0 15,-1 2-224-15,2 1-48 0,0 2-16 0,-1 4 0 16,1-1-160-16,-2 2 0 0,1 0 0 0,0 0 0 15,0 1 0-15,0-1 0 0,1 2 0 0,2 0 0 16,0-1 0-16,1-1 0 0,1 1 0 0,2-3 0 16,2 2 0-16,2-1 0 0,-2-3 0 0,4-2 0 0,-2 2 0 15,3-5 0-15,1 1 0 0,2-2 0 0,1 0 0 0,1-4 0 16,2 1 0-16,1-3 0 0,3-1 0 0,0-2 0 16,0 0 0-16,1-4 0 0,-2 1 0 0,1-2-176 15,1-4 48-15,-1 2 0 16,0-1-80-16,0-5-16 0,0 2 0 0,-2-4 0 0,1 1 16 0,-2-1 0 15,-2 1 0-15,0-2 0 0,-3 2 64 0,-1-2 16 16,-2 0 0-16,-2 0 0 0,-1 2 128 0,-2-2 0 16,-2 2 0-16,-1 0-128 0,0 5 352 0,-2 1 80 15,0 2 16-15,0 4 0 0,0 2 128 0,-1 0 16 16,0 3 16-16,1 3 0 0,0 2-224 0,0 1-64 16,2 3 0-16,-1 1 0 0,1 2-192 0,0 2 0 0,2 2 0 0,-2-2 0 15,2 2 0-15,1 0 0 0,0 0 0 0,1 1 0 16,0 1 0-16,2-2 0 0,0 4-128 0,1 0 128 15,0 0 0-15,0 0 0 0,0 0 0 0,0 1 0 16,0 0 0-16,1-1 0 0,0 1 0 16,0 0 0-1,-2-4-448-15,0 0-16 0,1 1-16 16,-1-4 0-16,1-3-992 0,0-1-192 0,0 0-32 0,0-5-14848 0</inkml:trace>
  <inkml:trace contextRef="#ctx0" brushRef="#br0" timeOffset="5335.13">26944 4698 26719 0,'-5'-6'2368'0,"1"3"-1888"16,1 3-480-16,3 2 0 0,0-1 1088 0,3 2 112 15,-2 0 16-15,1 2 16 0,1 6-352 0,3 6-80 16,0 3-16-16,1 7 0 0,0 2-192 0,-1 3-32 0,2 4-16 16,-1 3 0-16,0 0-240 0,-1 4-48 0,0-1-16 15,0 2 0-15,0-1 112 0,-1-2 32 16,2-3 0-16,-2-1 0 0,-2-2-224 0,2-2-32 0,-1 0-128 16,0-5 192-16,2-1-192 0,-1-5 0 0,0 1 0 0,1-4 0 31,-1-1-448-31,-1-3-144 0,-1-2-32 0,-1-2-10432 0,1-3-2080 0</inkml:trace>
  <inkml:trace contextRef="#ctx0" brushRef="#br0" timeOffset="5570.59">26824 5042 20271 0,'-6'-8'1792'0,"3"4"-1424"0,0-1-368 0,3 3 0 0,2-1 2848 0,0 3 496 16,0-2 112-16,4 0 0 0,1-4-1984 0,2 0-416 16,4-2-80-16,3 0-16 0,-1 0 0 0,2 1-16 15,1 2 0-15,0 1 0 16,1 1-688-16,0 3-128 0,-2 0-128 0,2 2 192 0,-1-2-192 0,1 3 0 16,0-1-160-16,-2 2 160 15,1 0-1440-15,-1 0-192 0,-1 1-32 0,-2 1-14304 0</inkml:trace>
  <inkml:trace contextRef="#ctx0" brushRef="#br0" timeOffset="6025.37">27316 5226 31327 0,'-4'3'2784'0,"1"-2"-2224"0,2 2-560 0,2-3 0 16,0 0 0-16,-1 1 0 0,0 2 0 0,0 1 0 15,0-1 0-15,2 2-144 0,0 0 144 0,1-3-192 16,1 2-304-16,1-4-64 0,1 0-16 0,-1 0 0 16,3-2 704-16,-1-2 128 0,2 1 16 0,0-2 16 15,-1 0 1008-15,2-3 208 0,0 1 32 0,0 0 16 16,0-3-560-16,0 1-112 0,-1-1-32 0,1-1 0 0,-1 0-608 0,0 0-240 16,-1-2 176-16,-1-2-176 0,-2 1-176 15,0-1-128-15,-1-3-16 0,-2 1-16 16,-1-3-480-16,-2 3-80 0,-1-1-32 0,-2 1 0 15,-2 1 352-15,0 0 80 0,-4 2 16 0,1 1 0 0,-1 5 736 0,1 1 160 16,-2 3 32-16,-1 3 0 0,0 3 304 0,-1 4 64 16,-2 2 16-16,2 2 0 0,1 3-320 0,-1 3-64 15,0 1-16-15,0 3 0 0,1 2-240 0,-1 0-64 16,0 3 0-16,2 2 0 0,1-1 144 0,0 0 32 16,1 1 0-16,3 0 0 0,2 0-48 0,1 1-16 0,3 0 0 15,0-2 0-15,4 2 32 0,0-3 16 0,3-1 0 16,-1-1 0-16,2-4-112 0,2 1-32 0,0-3 0 0,1-2 0 15,0-2-144-15,1 1 0 0,1-3 0 0,2-4 128 16,0 1-128-16,-1-3 0 0,1-1-192 0,1-1 192 31,-1-3-672-31,1-3-16 0,0 1 0 16,-1-2-17472-16</inkml:trace>
  <inkml:trace contextRef="#ctx0" brushRef="#br0" timeOffset="7061.65">26205 5270 1839 0,'1'3'160'0,"-1"-1"-160"0,0 1 0 0,0-3 0 0,1 2 624 0,-1 1 80 16,2-3 32-16,-2 3 0 0,2-1 544 0,1 3 96 15,0 2 32-15,1-2 0 0,0 1 352 0,1 0 80 16,-1 1 16-16,1-1 0 0,0 1-256 0,-1 1-64 16,0-3 0-16,-2 2 0 0,1 0-240 0,0 1-48 15,-1-2-16-15,-1 2 0 0,-1 0-176 0,0 0-32 16,-1-1-16-16,-1 2 0 0,0 0-384 0,0 0-80 0,0-1-16 16,1 2 0-16,-2-3-96 0,3 0-32 0,-2 4 0 0,0-4 0 15,0 1-32-15,1-1-16 0,0 2 0 0,0-4 0 16,0 3 64-16,1-3 16 0,-1 0 0 0,0-1 0 15,1 0 16-15,0-1 16 0,0-2 0 0,0 2 0 16,0-1-16-16,0-2-16 0,0 0 0 0,0 0 0 16,0 0-128-16,0 0-32 0,1-2 0 0,-1 2 0 15,0 0-80-15,0 0-32 0,0 0 0 0,6-20 0 16,-5 13-160-16,1-1 128 0,-1 0-128 0,0-1 128 0,-1-3-128 16,2 1 0-16,-2-1 0 0,1-2 0 0,-1-2 0 0,0-1 0 15,-1 0 0-15,-1 0 0 0,1-1 144 0,0-1-144 16,-1 0 160-16,1 0-160 0,0-2 192 0,0 0-48 15,-1 1-16-15,0 0 0 0,1 3 0 0,0-3-128 16,-2 2 192-16,1 0-64 0,0 0 0 0,-1 0-128 16,1 0 192-16,-1 1-64 0,2 1 0 0,-2-2 0 15,2 3 0-15,-1 1 0 0,1 4-128 0,1-2 160 16,-1 3-160-16,2 0 160 0,0 2-160 0,1 1 0 16,-1 2 144-16,2-2-144 0,1 1 0 0,0 3 0 15,0-4 0-15,1 5 0 0,1-2 0 0,0-1 0 16,0 3 0-16,0-2 0 0,1 2 0 0,-2 0 0 0,1 1 0 15,-1 0 0-15,-2 0 0 0,2 0 0 16,-1 1 0-16,-1 0 0 0,1 1 0 0,-2-1 128 0,1 0-128 16,-2 1 0-16,2-2 0 0,-2 2 0 0,2 1 0 15,-1-2 0-15,1 3 0 0,0 0-192 0,1 1 64 0,0 3 0 32,1-1-256-32,2 2-64 0,2 2 0 0,1 2 0 0,2 2-176 15,1 2-32-15,1-1-16 0,0 0 0 0,1 1-464 16,1-3-80-16,-1 2-32 0,1-1 0 0,0-3-816 0,-1-1-176 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2T17:23:52.2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30524 8748 11055 0,'0'-1'976'0,"0"-1"-784"15,0 2-192-15,0-1 0 0,0 1 512 0,0 0 64 16,0-3 16-16,0 3 0 16,0-4 880-16,0 1 192 0,-1 0 16 0,1-2 16 0,-1 2-32 0,0-1 0 0,0 1 0 0,-1 1 0 15,1-4 192-15,1 4 48 0,0-3 0 0,-3 1 0 16,3-1-800-16,-3 0-144 0,3 1-48 0,-2 0 0 15,0 0-512-15,-1-1-96 0,1 2-32 16,-2-3 0-16,-1 2 80 0,1 1 16 0,-2-1 0 0,1 1 0 16,-2 1 112-16,1-1 32 15,-2 1 0-15,-1 1 0 0,0 0-240 0,-2 1-32 0,-1 2-16 0,0 0 0 16,0 1-32-16,-1-1-16 0,-1 2 0 0,1-1 0 16,1 4-176-16,0-1 0 0,-1 1 0 0,-1 2 0 15,2-1 0-15,0 2 0 0,0 1 0 0,2 0 0 16,0 0 160-16,1 0-160 0,1 2 192 0,1 1-192 15,0 2 0-15,1 0 0 0,1 0-160 0,0 2 160 0,0-1 0 16,2 0 0-16,1 1 0 0,0-3 0 0,1 1 0 0,0-1 0 16,1-2 0-16,1 2 0 0,0-3-144 0,1-2 144 15,0 1 0-15,2-2 0 0,0-2 0 0,0 1 0 16,2-3 0-16,-2 0 0 0,3 2-176 0,-1-4 32 16,2-1 0-16,0-1 0 0,0 1 144 0,3-2 0 15,0-2 0-15,-1 1 0 0,2-1 0 0,1-1 0 16,0-2 0-16,-1 1 0 15,-1-2 0-15,1 2 0 0,-1-2 0 0,-1-1 0 16,0 0 0-16,-1 0 0 0,-2-1 0 0,0 0 128 0,0-2-128 0,0 1 0 16,-2-1 0-16,0-1 128 0,1 2-128 0,-2-1 192 15,1-3-64-15,-2 4 0 0,1-4 16 0,-1 1 16 16,0-1 0-16,0 1 0 0,0 0-160 0,-2-1 0 0,2 1 144 16,-3-3-144-16,1 2 0 0,0 2 0 0,0 0 0 15,-1 0 128-15,0 1-128 0,-1 2 0 0,1 1 128 0,0 0-128 16,0 0 160-16,-1 1-32 0,1 1-128 0,1 2 192 15,0-1-192-15,1 1 144 0,-1 1-144 0,0 0 128 16,1 1-128-16,0 1 0 0,0 0 0 0,-1 0 0 16,2 1 128-16,0 2-128 0,0 1 0 0,1-2 128 15,-1 3-128-15,2 2 128 0,0 1-128 0,2 2 128 16,-1-1 16-16,1 1 0 16,3 2 0-16,-1 1 0 0,1-1-16 0,1 1 0 0,0 2 0 0,1 0 0 0,1-1-128 15,-1 3 0-15,2-2 0 0,-1 0 0 0,0-1 144 16,-1 2-144-16,0-3 160 0,0 1-160 0,-1 1 144 0,0-3-144 15,0 1 128-15,-3-2-128 0,1 0 0 0,-2-1 0 16,-1 0 0-16,1-5 0 0,-1 2 0 0,0-2-272 16,0 0 32-16,0-2 16 15,-1-1-528-15,1 1-96 0,-1-2-32 0,0-2-17776 16</inkml:trace>
  <inkml:trace contextRef="#ctx0" brushRef="#br0" timeOffset="2999.23">32752 8612 15663 0,'0'-2'1392'0,"1"0"-1120"0,-1 2-272 0,1-2 0 16,-1 2 816-16,0-1 96 0,2-1 32 0,-1-3 0 15,2 0 784-15,0-1 176 16,0 0 16-16,0-2 16 0,-2 3-1296 0,2-2-256 0,-3 2-48 0,1-1-16 0,-1 2 192 15,-1-1 16-15,1 0 16 0,-3 1 0 0,1 0 352 0,-2 2 64 16,1 0 0-16,-1-1 16 0,-2 3-208 0,0-2-64 16,-1 0 0-16,0 1 0 0,0-1 0 0,-3 2 0 15,1 0 0-15,-2 0 0 0,-1-2-80 0,0 2-32 16,-1 2 0-16,0-2 0 16,0 2-208-16,0 1-64 0,-1-1 0 0,1 1 0 0,-1 2-144 0,0 2-48 15,1 0 0-15,-1-1 0 0,2 2-128 0,0 1 0 16,1 0 0-16,1 3 0 0,-1-1 0 0,3 2 0 15,0 2 0-15,1-1 0 0,1 3 0 0,0-1 0 16,2 3 0-16,-1-2 0 0,2-1 0 0,1 0 0 16,0 2 0-16,1-3 0 0,1-1 0 0,0 1 0 0,1-2 0 15,1-3 0-15,-1 0 0 0,2-1 0 0,0 0 0 16,0 0 0-16,1-4 0 0,-1 2 0 0,2-2 0 0,-1 0 0 16,1 0 0-16,0-1 0 0,-1-1 0 0,1 1 0 15,-1-3 0-15,2 2 0 0,0-1 0 0,0-1 0 16,-1 1-144-16,0-2 144 0,1-2 0 0,0 1 0 15,1 1-144-15,0-4 144 0,1 2 0 0,-2-3-144 16,1-1 144-16,0 1 0 16,0 0 0-16,-2-3 0 0,2 1 0 0,-1-2 0 0,-1-1 0 0,0 3 0 15,1-4 0-15,-2-1 0 0,1 2 0 0,0-2 0 16,-1-1 0-16,0 1 0 0,0-1 0 0,1 0 0 0,-2 0 0 16,0-1 0-16,2 3 0 0,-1-4 0 0,0 2 128 0,0 1-128 15,0 2 128-15,0-1-128 0,-2 3 0 0,1-1 144 16,1 1-144-16,-1 1 0 0,1 3 160 0,-2-1-160 15,1 0 128-15,0 2-128 0,-1-2 0 0,1 2 128 16,-2 2-128-16,1-3 0 0,0 3 128 0,0-2-128 16,-1 0 128-16,0 2-128 0,0 0 160 0,0-1-160 15,-1 1 192-15,1 0-192 0,-1 0 192 0,0-1-64 16,0 1 0-16,-1 1-128 0,1-2 176 0,0 2-176 16,0 0 160-16,0 0-160 0,0 0 192 0,0 0-48 15,0 0-16-15,0 0 0 16,0 0-128-16,0 0 192 0,0 0-192 0,0 0 192 0,0 0-32 0,1 18 0 0,1-16 0 15,0 2 0-15,1 0 0 0,-1 0 0 16,1 1 0-16,0-2 0 0,1 2-16 0,0-1 0 0,-1 3 0 0,1 0 0 16,0-3 16-16,0 2 0 0,0 2 0 0,1 0 0 15,0 0-16-15,1 1 0 0,0 4 0 0,0-1 0 16,2-1 16-16,-2 1 0 0,1 0 0 16,1 0 0-16,-2 1-32 0,0 0-128 0,3 1 192 0,-1-1-64 15,0-1-128-15,0 1 160 0,2 0-160 0,-1 0 160 16,1-1-160-16,0 3 0 0,0-2 0 0,0-4 0 15,-1 2 0-15,0-1 0 0,-1 0 0 0,0-2 0 16,-1-1 0-16,-1 0-224 0,1-3 48 0,-2 0 16 16,0-3-496-1,-1 1-112-15,1-2 0 0,-3-2-16 0,1 1-464 0,-2-3-96 0</inkml:trace>
  <inkml:trace contextRef="#ctx0" brushRef="#br0" timeOffset="4427.82">29430 9950 9215 0,'2'-1'816'0,"-1"-1"-656"0,2-1-160 0,-3 3 0 0,1-2 1008 0,1 1 160 16,0 0 48-16,2-2 0 0,1-2 640 0,2 0 128 16,0-3 16-16,-3 3 16 0,2-1-144 0,0 1-16 15,-2-2-16-15,0 3 0 0,0-3-160 0,0 2-16 16,-2 1-16-16,1-2 0 0,0 1-480 0,-1 0-80 31,0-1-32-31,-1-1 0 0,1 0-560 0,-1 3-112 16,-1-4-32-16,0 3 0 0,0-3-352 0,0 4 128 15,-3-4-128-15,2 3 0 0,-2 0 0 0,0 1 0 16,-1-2 0-16,-1 4 128 0,-1-3-128 0,0 3 128 16,0-1-128-16,-3 1 128 0,1 2-128 0,-2 0 176 15,0 0-176-15,-1 3 192 0,-2 1 16 0,0 2 16 0,0 3 0 16,-2 1 0-16,0 0-80 0,0 4-16 16,1 1 0-16,1 1 0 0,0 1-128 0,1 2 0 0,0 1 0 0,2 1 0 15,0 1 0-15,1 0 0 0,1 3 0 0,0-3 0 16,2 0 0-16,0 0 0 0,2-2 128 0,-1-2-128 15,2 1 176-15,0-4-48 0,0 0-128 0,2 0 192 16,1-5-192-16,0 2 176 0,3-2-176 0,-2 0 160 16,2-3-160-16,1-1 160 0,0 1-160 0,2-2 160 15,0-1-160-15,0-1 0 0,1 0 0 0,1-2 128 16,2 0-128-16,-1 2 0 0,2-3 0 0,1-3 0 16,-2 2 0-16,1-3 0 0,0 1 128 0,0-1-128 0,-1 1 0 15,-1-2 0-15,2-1 144 0,-2-1-144 0,0 1 128 0,-1-2-128 16,1-2 160-16,0 1-160 0,-1-1 144 15,0-1-144-15,-1-1 128 0,0 2-128 16,-1-1 0-16,0-2 0 0,0 2 128 0,0-1-128 0,-2-2 0 0,1 2 0 16,-1 1 0-16,0-2 0 0,1 0 0 0,-1-1 0 15,-1 1 0-15,1 1 0 0,-1 0 0 0,0-1 0 16,0 4 0-16,0-3 0 0,0 4 0 0,-2-2 0 16,1 0 0-16,1 2 0 0,-1-1 192 0,-1 2-64 15,2 1 0-15,-3 2 0 0,3-3 0 0,-2 2 0 16,0 0 0-16,0 2 0 0,0-2 0 0,1 2-128 15,-1-1 192-15,-1 1-64 0,1 2-128 0,0 0 192 0,-1-2-192 16,1 3 192-16,-1 0-192 0,0 0 160 0,-1-3-160 0,1 3 160 16,-1 0-16-16,1 0 0 0,-1 0 0 0,0 3 0 15,0-3 16-15,0 3 0 0,1-3 0 0,0 0 0 16,0 0 64-16,0 0 16 0,1 14 0 0,0-8 0 16,1-1-112-16,0 1 0 0,1 2-128 0,0 0 192 15,1 2-32-15,1-1-16 0,-1 2 0 0,2 0 0 16,1 2 64-16,-1 2 16 0,0-3 0 0,1 4 0 15,0-2 0-15,-1 2 0 0,1 2 0 0,1-2 0 16,-2 1-80-16,1 0-16 0,0-2 0 0,0 3 0 16,0-2-128-16,-1 1 0 0,1-1 0 0,-1 0 0 15,1 0 0-15,-1-1 0 0,2 0 0 0,-2 0 0 0,1-3 0 0,-2-1 0 16,2-1 0-16,-1-2 0 0,-1 0-256 0,-1-2-64 16,1-2-32-16,-1 1 0 15,-1-2-544-15,0 1-96 0,0-4-32 0,-2 1-12672 16,1-1-2560-16</inkml:trace>
  <inkml:trace contextRef="#ctx0" brushRef="#br0" timeOffset="5527.24">29595 10965 12895 0,'-1'-1'1152'15,"0"-1"-928"-15,1 0-224 0,0 2 0 0,0-3 1376 0,0 2 224 0,0-2 64 0,-1-3 0 16,1-1 128-16,-1-2 16 0,1-2 16 0,0 1 0 15,0 3-96-15,0-4-32 0,-2 3 0 0,1 2 0 16,0-1 64-16,-2 2 16 0,2 0 0 0,-2 0 0 16,0 0-752-16,-1 2-128 0,0-2-48 0,0 3 0 15,-2 0-352-15,0 1-80 0,0 1-16 0,-1 1 0 16,-1 1-80-16,-1 0 0 0,-1 3-16 0,0-2 0 16,-1 4-48-16,-1 1 0 0,0 1 0 0,0 2 0 15,1 2-256-15,-1 1 128 0,0 1-128 0,0-1 0 16,1 4 0-16,2 2 0 0,0-1 0 0,1 1 0 0,0 0 0 0,3-1 0 15,0-1 0-15,3 2 0 0,1-3 0 0,0-1-144 16,1 0 144-16,0 2-192 0,1-4 192 0,0 1-128 16,0-1 128-16,0-3-128 0,2 2 128 0,-1-3-128 15,1 2 128-15,1-2-128 0,0-1 128 0,1-1 0 16,0 0 0-16,-1-3 0 0,1 2-128 0,0-4 0 16,1 1 0-16,0-1 0 0,2-1 128 0,-2-2-192 15,2 0 192-15,0 0-192 0,0-2 192 0,0 1 0 16,1-3 0-16,0 1-128 0,1-1 128 0,-1-1 0 15,0 0 0-15,1-3 0 0,-2 0 0 16,1 0 0-16,0-1 0 0,0-1 0 0,-2 1 0 0,-1-4 0 0,1 1 0 16,-1-3-128-16,0-3 128 0,-2 2 0 0,0-1 0 15,-2-2 0-15,1 1 0 0,0-1 0 0,-1 0 0 0,0-2 0 16,-1 2 0-16,0 1 0 0,-1 1 0 16,0 0 0-16,0 2 0 0,0 3 0 0,-1-1 0 0,1 4 0 15,0-1 0-15,0 3 0 0,0 1 0 0,1 1 0 16,-1 0 0-16,1 2 0 0,0-1 0 0,0 4 0 15,-1-2 0-15,0 1 176 0,1 1-48 0,-1 0 0 16,0 0 112-16,0 0 16 0,0 1 0 0,0 1 0 16,0-2 0-16,0 0 16 0,0 0 0 0,0 0 0 15,0 18-32-15,2-13-16 0,-2 2 0 0,0-1 0 16,0 2 32-16,0 0 16 0,1 2 0 0,0 0 0 16,1 2 0-16,-1 1 0 0,1 1 0 0,1-2 0 0,0 3-16 0,1 3 0 15,2 0 0-15,2-1 0 0,-1 2-112 0,2-1-16 16,0 2-128-16,0 0 192 0,2-2-48 0,1 0-16 15,1 0 0-15,-1-1 0 0,-1-2 32 0,1 0 0 16,0 3 0-16,-3-4 0 0,1-3-160 0,-1 3-176 16,-1-2 48-16,0 3 0 15,-1-4-320-15,1-1-48 16,-3-3-16-16,1 0 0 0,-1-2-240 0,-1 0-48 0,0-5-16 0,-1-3-19648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2T17:24:29.60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15230 8687 19343 0,'-4'-1'1728'0,"0"1"-1392"15,1 1-336-15,1-1 0 0,1 0 1120 0,-1 2 160 0,-4-1 16 0,-2 3 16 16,-3-2-576-16,-2 2-112 0,3 4-32 0,-2-2 0 15,2 3 816-15,2-2 144 16,2 3 48-16,0-1 0 0,1 2-656 0,2 1-128 0,0 0-32 0,0 1 0 16,2 3-480-16,0 0-112 0,1 0 0 0,0 1-16 15,1 3-176-15,0-2 0 0,0 1 0 0,0 1 0 16,1-1 0-16,0 0 0 0,1 1 0 0,1 0 0 16,1-2 0-16,1 2 0 0,1-3 0 0,-1-1 0 15,3 0 0-15,1-3 0 0,2-4 0 0,0-1 0 16,0-1 384-16,2-4 32 0,0-3 16 0,1-3 0 0,1-2-160 0,0-3-16 15,0 0-16-15,-1-3 0 0,1-2-32 16,-1 1 0-16,0-2 0 0,-2-3 0 0,1 1 48 16,-3-3 16-16,1-2 0 0,0 1 0 0,-2 1-96 15,0-3-32-15,-1-1 0 0,0 1 0 0,-2 0 0 0,0 0 0 16,-2 2 0-16,-2-1 0 0,0 3 0 0,-1-5 0 16,-1 2 0-16,-2 0 0 15,-1 1-16-15,-1 0-128 0,-1 2 192 0,-2 3-64 0,0 1 0 0,-3 3 0 16,-1 0 0-16,1 0 0 0,-2 3-128 0,-1 2 192 15,-1-1-192-15,-3 2 192 0,0 2-192 0,-2 0 0 16,1 1 0-16,-2 4-176 16,0 1-208-16,-1 0-64 0,0 4 0 15,-1 1 0-15,2 1-1664 0,-1 2-320 0</inkml:trace>
  <inkml:trace contextRef="#ctx0" brushRef="#br0" timeOffset="1218.77">15432 9594 16575 0,'-7'-3'1472'0,"3"2"-1168"0,-1-2-304 0,2 3 0 16,2 0 1760-16,-2 0 288 0,2 0 64 0,-3 0 16 0,-2-3-1040 0,-2 1-224 15,-2 0-32-15,-1-1-16 0,1 1-256 0,0 2-48 16,-1 0-16-16,1 0 0 16,0 2-208-16,0 1-32 0,0 0-16 0,-1 1 0 0,1 3 400 0,-1 1 96 15,0 2 16-15,-1-1 0 0,2 4 144 0,-2 1 16 16,2 4 16-16,-2 0 0 0,2 1-256 0,0 4-48 15,1 1-16-15,-1 1 0 0,4 3-352 0,-1-1-80 16,-1 3-16-16,3-3 0 0,1 2-160 0,1-4 0 16,2-3 0-16,2-2 0 0,1 0 0 0,3-1 0 15,-1-1 0-15,2-3 0 0,1 0 0 0,1-3 192 16,0 1-64-16,1-1 0 0,1-3-128 0,0-1 0 16,1 0 144-16,1-4-144 0,0 1 0 0,2-5 0 15,2 0 0-15,1-2 0 0,-2-1 0 0,2-3 0 0,2-2 0 16,1-3 0-16,-1 0 0 0,1-3 0 0,-2-1 0 0,0 1 0 15,-1-2 0-15,2-1 0 0,-2-1 0 0,1-1 0 16,1 0 256-16,0-3 0 0,-1-1-16 0,-2-2 0 16,0 2-112-16,0 0 0 0,-4 0-128 0,0 1 192 15,-2 0-192-15,-1 5 0 0,-3 0 0 0,0 0 0 16,-1-2 0-16,-4 0 0 0,-1 1 0 0,-1 2 0 16,-4 2 128-16,-3 0-128 0,-1 4 0 0,-4-1 0 15,-1 3 176-15,-3 2-176 0,-3-1 192 0,-2 2-192 16,-3 2 128-16,-2 1-128 0,0 0 0 0,-1 0 0 15,-2 2-240-15,-3 2-96 0,-2 0-32 0,0 0-17520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2T18:17:43.35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15446 6825 13823 0,'-4'0'1216'0,"0"0"-960"0,3 0-256 0,1 0 0 0,0 0 0 0,0-3 144 16,-2 3-144-16,-1-1 128 0,1 1 1168 0,-1-3 240 15,2 2 32-15,1-1 16 0,1 2-352 0,3 0-64 16,0-3-16-16,1 3 0 0,2-1-608 0,2-1-128 16,1 2-32-16,2-4 0 0,0 1-96 0,3 1-32 15,1-2 0-15,2 0 0 0,0 2 192 0,1-2 16 16,2 1 16-16,0-4 0 0,0 2 208 0,0 2 32 16,1-1 16-16,-1-2 0 0,0 2-160 0,-1-1-48 15,-2 1 0-15,1 1 0 0,1 3-272 0,-2-5-64 0,0 4-16 16,-2-3 0-16,-2 1-176 0,0 3 0 0,-2-2 0 0,0 2 0 31,-3 0-560-31,0 2-80 0,-2 1-32 0,0-3 0 16,-1 4-1472-16,-1-1-288 0,-1 1-64 0,-1 1-16 0</inkml:trace>
  <inkml:trace contextRef="#ctx0" brushRef="#br0" timeOffset="450">16151 6837 3679 0,'2'-6'320'0,"-1"2"-320"0,1-1 0 0,0 4 0 0,0-2 3584 0,1 2 656 0,-1 1 128 16,5-2 32-16,1-4-2800 0,6 2-576 15,1-2-96-15,1-1-32 0,1 4 48 0,-1 0 0 0,1 3 0 0,1-2 0 16,-1 1-256-16,0 1-48 0,1 0-16 0,-3-3 0 16,1 3-192-16,-2 0-48 0,1 3 0 0,0-6 0 15,-1 3 16-15,-1 0 0 0,1 0 0 0,-2 0 0 16,2 0-400-16,-2 0 0 0,1 0 0 0,0 0 0 31,0 0-384-31,0 0-128 0,0-2 0 0,-1 0-16 0,2 2-1008 16,-2-2-208-16,3 2-48 0,0-4-9408 0</inkml:trace>
  <inkml:trace contextRef="#ctx0" brushRef="#br0" timeOffset="858.05">17108 6321 20271 0,'-3'-2'896'0,"0"-1"192"0,-1 3-880 0,1 0-208 0,2 0 0 0,1 0 0 16,0 3 864-16,-1-1 128 0,-2 2 32 0,2 2 0 15,-1 0-416-15,2 4-80 0,0-1-16 0,0 3 0 16,2 4 496-16,-1-2 80 0,2 5 32 0,-1-1 0 16,1 4-384-16,-1 1-80 0,2 1-16 0,-2-1 0 15,0 3-448-15,0-2-192 0,-1 0 128 0,1 1-128 16,-1-1 400-16,0-4 0 0,0 1 0 0,-1 1 0 15,3-3-272-15,-3-3-128 0,-1 1 128 0,-2-2-128 32,2-3-576-32,0 1-192 0,-1-6-32 0,1 2-13520 0</inkml:trace>
  <inkml:trace contextRef="#ctx0" brushRef="#br0" timeOffset="1073.3">17150 6073 43311 0,'-5'-11'1920'0,"0"2"384"0,1 5-1840 0,2 2-464 15,2 2 0-15,0 0 0 16,1 0-832-16,0 0-272 0,-1 2-48 0,1-1-10992 15,3 4-2192-15</inkml:trace>
  <inkml:trace contextRef="#ctx0" brushRef="#br0" timeOffset="1684.2">17381 6556 24879 0,'-5'3'2208'0,"0"-1"-1760"0,0 2-448 0,3-2 0 0,0 2 2144 0,2-3 352 16,0 2 64-16,-1 3 0 15,0 0-2400-15,-2 7-480 0,2-1-112 0,1 0-16 16,0 2-656-16,1-2-144 0,2 2-32 0,-2-2 0 15,3 1-480-15,-2-5-96 0,1 3-32 0,-1-2 0 16,1-3 768-16,-1 0 160 0,1 1 16 0,-2-4 16 0,1 0 1472 0,2-3 288 16,-3 0 64-16,3 0 16 0,0-3 1168 0,0-3 224 15,0 2 64-15,1-4 0 0,0 0-512 0,2-2-80 16,-1-2-32-16,0 0 0 0,0-1-816 0,0 0-160 16,2-2-48-16,-1-5 0 0,1 2-336 0,-1-5-64 15,2-1 0-15,-2-2-16 0,0 1-304 0,1-1 0 16,-3-3 0-16,1 2 0 0,-1 4 0 0,-1-4 0 0,1 4 0 15,0 1 0-15,-1 2 0 0,1 2 0 0,2-1 0 0,-2 6 0 16,1 0 256-16,0 1 0 0,0 2 0 0,0 4 0 16,2 0-64-16,-1-1-32 0,2 4 0 15,-2 0 0-15,2 3-160 0,0 0 0 0,0 0 0 0,0 3 0 16,2 0 0-16,0 4 0 0,0-1 0 0,1 0 0 16,0 4 0-16,0 0 0 0,1 2 0 0,-1 2 0 15,-1 1 0-15,0-2 0 0,-1 4 144 0,0-3-144 16,0 2 160-16,-1-1-32 0,-1 1-128 0,1 0 192 15,-2 0-192-15,1 0 176 0,-1 3-176 0,1 3 160 16,-2-1-160-16,1-1 0 0,-1 2 0 0,1-2 0 16,-2 1 0-16,1-5 0 0,-1 3 0 0,-2-6 0 15,1 2-192-15,-1-1-64 0,-2-2 0 0,0 0-16 16,-1-2-944-16,-1-1-176 0,0-3-32 16,-2 0-16-16,1 0-1376 0,-1-2-288 0,-1-3-48 0,2 2-16 0</inkml:trace>
  <inkml:trace contextRef="#ctx0" brushRef="#br0" timeOffset="1984.13">18129 6360 39615 0,'0'0'1760'0,"-1"2"352"16,0 2-1680-16,1 0-432 0,1-1 0 0,1 0 0 0,1 3 192 0,-1 0-32 0,2 8-16 0,2 4 0 16,2 7-144-16,-1 0 0 0,2 1 0 0,-1-2-176 31,1 2-336-31,-3-1-80 0,0 1-16 0,1-1 0 15,-4 0-1456-15,1-2-304 0,-2 2-48 0,-2-3-16 16,0-3-448-16,-2-3-80 0,-3 0-32 0,1-6-6896 0</inkml:trace>
  <inkml:trace contextRef="#ctx0" brushRef="#br0" timeOffset="2184.08">18158 5980 43311 0,'-2'-12'1920'16,"0"5"384"-16,-2 4-1840 0,3 0-464 0,2 3 0 0,0 3 0 15,2-3-320-15,-1 1-176 0,1 4-16 0,2-1-12016 16,0 2-2384-16</inkml:trace>
  <inkml:trace contextRef="#ctx0" brushRef="#br0" timeOffset="2615.98">18643 5905 39615 0,'3'0'1760'0,"-3"0"352"0,0 2-1680 0,0-1-432 0,1 4 0 0,0-1 0 0,2 0 320 0,-1 4-32 15,3 8 0-15,0 3 0 0,3 4-288 0,-1 8 0 16,2 0 0-16,-1 4 0 0,4 3 0 0,-4 1 0 16,1 4 0-16,-2 1 0 0,-2 2-224 0,-1-3 0 15,-2-7 0-15,-2 1 0 16,2-2-288-16,-4 0-64 0,1-6-16 0,0-2 0 15,0-2-48-15,-2-1 0 0,3-3 0 0,-1-1 0 16,0-4-448-16,0-2-112 0,-1-1-16 0,2-6 0 16,-1 2-912-16,1-5-192 0,0-4-48 0,0 0 0 0</inkml:trace>
  <inkml:trace contextRef="#ctx0" brushRef="#br0" timeOffset="2899.26">18391 6300 40543 0,'-3'-13'1792'0,"0"3"384"0,2 1-1744 0,1 5-432 0,2-1 0 0,1 4 0 16,2-2 320-16,1-4-32 0,4-1 0 0,6-5 0 15,4 1 32-15,4 0 16 0,6 0 0 0,5 0 0 0,3 2-160 16,3 2-48-16,1-2 0 0,0 1 0 0,0 2-128 0,-1 0 0 15,1 1 0-15,-4 0 128 0,-3 0-128 0,2 2 0 16,0-2 0-16,-2 0 0 0,-2 0-272 16,-3 2-96-16,-2-2-16 0,-3 3 0 15,-3 0-688-15,-3-2-144 0,-2 3-16 0,-2-1-16176 16</inkml:trace>
  <inkml:trace contextRef="#ctx0" brushRef="#br0" timeOffset="3267.05">19018 6742 43311 0,'1'-3'1920'0,"1"3"384"0,1 0-1840 0,2 0-464 0,1-2 0 0,-1 1 0 16,3-2-976-16,4 2-304 0,8-5-48 0,7-1-16 0,4-1 896 0,1-5 160 15,-1 6 32-15,-2-4 16 16,-2 1-928-16,-2 3-192 0,-3-3-48 0,0 1 0 16,-3 3-1216-16,-1 0-240 0,-2-2-48 0,-1 2-16 15,1 1 336-15,-1 1 64 0,1 1 16 0,1-2-2496 16,1 1-496-16</inkml:trace>
  <inkml:trace contextRef="#ctx0" brushRef="#br0" timeOffset="3584.42">19706 6701 42383 0,'0'-4'1872'0,"0"2"400"15,1-2-1824-15,1 4-448 0,3-2 0 0,-1 2 0 0,2-3 0 0,3 2 0 0,6-5-208 0,5 2 64 16,3-2-48-16,3 0 0 0,2-3 0 0,-2 2 0 16,2 0-960-1,-5-1-192-15,1-1-32 0,-5 2-16 0,0 0-1968 0,-4 1-400 0,0 0-80 0,-3 2 0 16,-1 1-64-16,-1-4 0 0</inkml:trace>
  <inkml:trace contextRef="#ctx0" brushRef="#br0" timeOffset="4149.52">20908 5401 39615 0,'-5'-2'3520'0,"1"-1"-2816"0,0 3-560 0,3 0-144 0,1 3 256 0,-1-3 0 15,-3 2 16-15,-2 0 0 16,-3 2-272-16,-2 4-256 0,-1 2 64 0,-2 5 0 0,1 1-160 0,-2 0-32 16,2 5 0-16,0 1 0 15,-1 4-320-15,2 0-80 0,-1 2-16 0,0 3 0 16,0 0 304-16,0 4 64 0,-1 1 16 0,-1 1 0 0,2 1 416 0,-1 1 176 16,1-2-16-16,0-2 0 0,1 4 464 0,-1 2 80 15,1 3 32-15,1 2 0 0,1-2-304 0,0-2-64 16,2 2-16-16,1-2 0 0,4-1-192 0,0-3-32 15,3-1-128-15,1-5 192 0,3 3-192 0,1-3 0 16,0-1 0-16,1-3 0 16,2 1-560-16,0-5-48 0,1 0-16 0,1-3 0 15,1-2-256-15,-1-3-48 0,2 0-16 0,2-4 0 16,1-2-48-16,-1 0-16 0,4-4 0 0,-1 0-8256 0,3-3-1648 0</inkml:trace>
  <inkml:trace contextRef="#ctx0" brushRef="#br0" timeOffset="4699.46">21164 5895 36863 0,'-7'-10'1632'0,"1"4"336"0,-1 3-1584 0,2-1-384 0,4 4 0 0,-1 0 0 0,1 2-208 0,-3 0-128 16,-3-2-32-16,-3 4 0 15,-2 1-928-15,-2 1-192 0,1 1-48 0,-2 2 0 16,0 1-576-16,-1 2-128 0,-2-2-32 0,0 4 0 15,-1-2 1056-15,1 3 192 0,-2-1 64 0,2 0 0 0,1-1 1232 0,1 0 256 16,2 0 48-16,0-1 16 0,3-2 816 0,2 0 176 16,4-1 16-16,1-2 16 0,2-1-688 0,1-1-144 15,2 1-16-15,0-2-16 0,2-1-752 0,2-2 0 16,1 1 0-16,1-1-160 16,1 2-608-16,2-1-128 0,-1-2-32 0,1 4 0 0,1-1 528 0,1-2 96 15,1 1 32-15,1 2 0 0,-1 0 416 0,0 1 96 0,-1 1 16 16,1 0 0-16,0 0-112 0,-1 4-16 0,0 0 0 15,0 0 0-15,-1 2-128 0,0 3 0 0,0-1 0 0,-1-2 0 16,-1 4 0-16,0-3 0 0,-3 3 0 0,-1-4 0 16,-3 4 0-16,1-4 0 0,-1 1 0 0,-2-3 0 15,0 2 224-15,-1 0 64 0,-2-2 16 0,0 3 0 16,-2 0 144-16,-1 2 48 0,-1-3 0 0,-1 2 0 16,-2-2-256-16,-1 2-48 0,-2 3-16 0,0-1 0 15,-1-2-176-15,1 2 0 0,-1 1 0 0,-1-1 0 31,1 1-896-31,1-4-272 0</inkml:trace>
  <inkml:trace contextRef="#ctx0" brushRef="#br0" timeOffset="5183.34">21287 6362 43311 0,'-1'-5'1920'0,"0"1"384"0,0 4-1840 0,1-2-464 15,1 1 0-15,1 1 0 16,1-3-640-16,0 1-208 0,4 1-48 0,1-6-16 15,2 1-112-15,1-4 0 0,3 0-16 0,-1 2 0 16,0-6-800-16,0 2-144 0,0-1-48 0,-3-1 0 16,0 0-832-16,-1-1-160 0,0 2-48 0,-1-4 0 15,-2 5 1792-15,0-3 336 0,0 2 80 0,-2-3 16 0,0 3 2272 0,-3-3 464 0,0 0 96 0,-2 1 0 16,0-1-256-16,-3 0-48 0,0 1-16 0,-1 5 0 16,0 0-992-16,-1 4-208 0,-1 0-32 0,-1 2-16 15,0 4-416-15,-1 2 0 0,0 3 0 0,-1 1 0 16,-1 1 0-16,1 3 0 0,0 1 0 0,1 0 0 15,-1 4-224-15,0 1-32 0,1 0 0 0,2 3 0 16,0 1 256-16,0 1 160 0,2 1-32 0,1 0 0 0,1 4 752 16,1 1 144-16,1 3 16 0,1-2 16 0,3 1-96 0,-1-2 0 15,2-1-16-15,1-4 0 0,1 1-640 0,0-2-128 16,3-4-32-16,0-1 0 16,-1-1-656-16,1-5-144 0,-1 2-32 0,2-3 0 15,0-4-1232-15,0 1-240 0,0-4-48 0,1 1-10784 16</inkml:trace>
  <inkml:trace contextRef="#ctx0" brushRef="#br0" timeOffset="5566.51">21771 5352 31327 0,'-2'-8'2784'0,"1"2"-2224"0,0 3-560 0,1 1 0 16,1 2 1840-16,0 0 256 0,1 2 48 0,0-1 16 15,2 1-1712-15,0 4-320 0,1 2-128 0,0 3 0 16,-1 5 0-16,-1 4 0 0,-2 1 0 0,-1 5 0 15,0 3 0-15,-2 6 0 0,-1 5 0 0,-2 2-128 16,2 5 128-16,-2 1 0 0,-2 5 0 0,0 0 0 16,-2 2 0-16,1-2 0 0,0-1 0 0,2-3 0 15,0-4-176-15,2 3 176 0,0 1-208 0,3-2 80 16,1-4-176-16,1-3-16 0,2-3-16 0,1-4 0 16,-1-5 0-16,4-2 0 0,-1 1 0 0,0-5 0 15,0-2-1168-15,-1-1-224 0,1-3-64 0,0-4-7824 16,1-2-1584-16</inkml:trace>
  <inkml:trace contextRef="#ctx0" brushRef="#br0" timeOffset="6050.48">22515 5344 32255 0,'-2'-12'2864'0,"0"0"-2288"0,1 5-576 0,0 1 0 0,1 3 608 0,0-4 16 0,-3-5 0 0,1-8 0 15,-3-4-1840 1,-1-2-352-16,-3 1-80 0,-1 4-16 0,2 3 304 0,-3 6 48 0,-1 3 16 0,1 6 0 16,-1-1 592-1,0 2 112-15,-2 4 16 0,0 2 16 0,2-2 272 0,-2 4 48 0,2 4 16 0,0 0 0 0,-2 0 1312 0,2 5 256 16,-2 5 48-16,0 1 16 0,1 7 128 0,-2 1 16 16,3 4 16-16,-1 0 0 0,1 3-400 0,1 4-80 15,0 6 0-15,-2 3-16 0,3-4-304 0,-1 5-64 16,0 7-16-16,0 0 0 0,1 0-448 0,1-4-96 15,2-5-16-15,1-3 0 0,2-4-128 0,0-4 0 16,2 1 0-16,2-3 0 0,0-1 0 0,1-2 0 16,2-1 0-16,0-2 0 0,1-2 0 0,0 0 0 15,1-2 0-15,0-5 0 0,-2 2-256 0,1-6 64 16,1-1 0-16,-1-1 16 16,1-2-896-16,-3 0-176 0,2-2-32 0,0-1-9120 15,-1-3-1824-15</inkml:trace>
  <inkml:trace contextRef="#ctx0" brushRef="#br0" timeOffset="6299.54">21974 6199 23039 0,'1'-1'2048'0,"-1"-2"-1648"0,1 3-400 0,1 0 0 15,1 3 4240-15,1-3 768 0,1 1 160 0,3 1 16 16,6 1-4080-16,6 1-816 0,6 2-160 0,3-3-128 16,2 1 0-16,-1 1 0 0,-2-4 0 0,1 2 0 15,-3-2 0-15,-3 0 0 0,1 1-192 0,-5-2 192 16,1 0-880 0,-2-2-48-16,-2 1-16 0,-1 0 0 0,-2-3-1152 0,-1-1-224 0,2-1-48 15,-3-1-12256-15</inkml:trace>
  <inkml:trace contextRef="#ctx0" brushRef="#br0" timeOffset="7965.81">22504 4810 6447 0,'-1'-2'576'0,"-2"2"-576"0,2-3 0 0,0 3 0 16,1 0 4864-16,1 3 848 0,0-3 176 0,2 2 48 31,0 2-5312-31,2 0-1072 0,3 4-192 0,0-2-64 0,2 7 464 0,3-3 96 0,2 2 16 0,1 2 0 16,2 1 656-16,3 2 144 0,1 4 32 0,2-1 0 16,3 4 0-16,-1 1 0 0,1 4 0 0,-1-3 0 15,-2 1-160-15,1 2-32 0,1 2 0 0,-2 4 0 0,0 3-336 16,-3 1-176-16,-3 1 160 0,-2 1-160 0,-2-2 0 15,-2 3 0-15,-1 3 0 0,1 6 0 0,-2 0 0 0,-2 3 0 16,2 3 0-16,-4 0 0 0,0-4 128 0,-1-2-128 16,-1-4 0-16,-1-3 144 0,0-3-144 0,-2 1 128 15,2-1-128-15,-3 0 128 0,0-3 64 0,-1-3 0 16,-1-1 0-16,-1-1 0 0,-2 1 0 0,-1-3 16 16,-2-1 0-16,0-3 0 0,-2 1-208 0,-3-2 128 15,2-1-128-15,-2-3 0 0,0 1 0 0,-3-4 0 16,0 4 0-16,-2-2 0 15,-1-3-1168-15,0-2-288 0,0-2-48 0,-1-2-12080 0</inkml:trace>
  <inkml:trace contextRef="#ctx0" brushRef="#br0" timeOffset="8766.81">23342 5677 30399 0,'-7'-10'2704'0,"0"4"-2160"0,-1 2-544 0,3 2 0 0,4-1 2496 0,1 3 400 15,0 0 80-15,-3-1 16 0,1 1-2272 0,-2-2-448 16,2 2-80-16,1 0-32 0,2 0-32 0,1 0 0 16,3 2 0-16,1-1 0 15,2 2-880-15,-1-1-176 0,2-1-32 0,-2 2-16832 0</inkml:trace>
  <inkml:trace contextRef="#ctx0" brushRef="#br0" timeOffset="9003.58">23370 6264 42383 0,'-5'-3'3776'0,"0"1"-3024"0,-1 2-608 0,3 2-144 15,3-1 816-15,0-1 128 0,0 0 16 0,-2 2 16 16,-1 2-1744-16,-2-1-336 0,0 0-80 0,-2 1-11696 16,-2-1-2352-16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1T19:08:31.77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22186 2591 27647 0,'8'-9'2448'0,"-1"3"-1952"0,-1-1-496 0,-1 5 0 0,-1 1 256 0,1-2-64 0,5-3 0 0,3-1 0 15,6-6 992-15,1 3 192 0,-2 2 32 0,-3 2 16 16,-3 2-288-16,-2 1-64 0,-1 2-16 0,-3 5 0 15,-1 0-176-15,-1 4-48 0,-2 2 0 0,1 3 0 16,-3-1-448-16,0 8-80 0,-3 2-32 0,1 6 0 16,-3 5-144-16,0 6-128 0,-1 6 144 0,-2 3-144 15,2-1 192-15,0 1-48 0,0 5-16 0,1 2 0 16,1-5 32-16,0 7 0 0,3 6 0 0,-3 5 0 0,-1 5-32 16,-1 4-128-16,0-2 192 0,-1 2-64 0,-2 7 80 15,-2 8 16-15,-1 10 0 0,-3 5 0 0,0-10 32 16,-1 11 16-16,1 6 0 0,0-1 0 0,3-1-144 15,-1-2-128-15,4 1 144 0,-3-1-144 0,4-13 0 0,-1-1-128 16,0-1-16-16,0 0 0 0,-4 3 144 16,0-5-192-16,0-3 192 0,0-1-192 0,-2 0 192 0,-3-3 0 15,1-2 0-15,-1-8 0 0,0-6 176 0,-2-1 64 16,1 4 16-16,-1-4 0 16,3-6-256-16,-2-1 0 0,0 0 128 0,2-8-128 0,-1-3 0 0,0-4 0 15,2-3 0-15,-1 0-160 0,0-5 160 0,1-2-128 16,-1-2 128-16,1-4-128 0,-1-3 128 0,1-2 0 15,0-3 0-15,0-7 0 0,0-2 0 0,0-4 224 16,0 0-48-16,0-4-16 0,1-2 128 0,2-1 32 0,2 0 0 16,1 0 0-16,3-3 48 0,2-3 16 15,2 2 0-15,2-1 0 0,0 2 0 0,2-4 0 0,3-1 0 0,1 1 0 16,1-2-176-16,3 0-16 0,2 2-16 0,4-2 0 16,1 2-176-16,5 2 128 0,1-2-128 0,4 4 128 15,2-2-128-15,6 2 0 0,3 0-160 0,4-3 160 16,1 3-176-16,6-1 176 0,6 1-192 0,7-3 192 15,6 2-160-15,8 1 160 0,7 0-128 0,8-2 128 16,8-1 0-16,7 2 0 0,7 1 0 0,6 0 0 16,2 0 0-16,12 4 192 0,8-1-32 0,2 4-16 15,-5-5-16-15,8 5-128 0,7 5 192 0,3-5-64 16,-1-1-128-16,6 3 128 0,4-2-128 0,4 3 128 16,6-1-128-16,-1 0-176 0,-1-6 48 0,-13 1 0 15,-8 2-48-15,17 0 0 0,10 2 0 0,0 0 0 0,-6-1-80 16,-4 1-32-16,-1 0 0 0,-2 4 0 0,-1 4 96 0,-4 3 0 15,-3-3 16-15,-8 2 0 0,-3 5 176 0,-4-1 0 16,2 2 0-16,-7 2 0 0,-2 0 128 16,-5 2 0-16,-2 0 0 0,-6-2 0 0,-6-1 16 0,-5-3 16 15,-2 0 0-15,-8-3 0 0,-6 1-160 0,-7-2 192 16,-10-5-192-16,-7-1 192 0,-5-1-32 0,-6 0 0 16,-7 2 0-16,-5-4 0 0,-7-1-160 0,-5-3 0 15,-4-1 0-15,-4-2 0 0,-3-1 160 0,-4-1-160 16,-2 0 192-16,-6-1-192 0,-2-1 0 0,-2-1 0 15,-3-1 0-15,-2-2 0 0,0-1 176 0,-3-2-32 16,-1 0 0-16,-1-3 0 0,-1-2 304 0,-1-2 48 16,0 0 16-16,0-5 0 0,0 1 0 0,2-5 0 15,-2-3 0-15,1-1 0 0,1-2-80 0,-1-4-16 16,1-3 0-16,-1-3 0 0,1-7-288 0,-1-4-128 0,1-3 0 16,1-5 128-16,1-7-128 0,1-8 0 0,0-3 0 15,2-9 0-15,1-8 0 0,3-5 0 0,1-2 0 16,1-3 0-16,1-2 0 0,1-3-192 0,1 2 64 0,-1 4 128 15,-1 5-352-15,-1-7 48 0,0-10 16 0,-1 1 0 16,-3 17 144-16,-1-10 144 0,0-14-208 0,-3-3 80 16,1 5-64-16,-2 0-16 0,0-4 0 0,0 4 0 15,-1 1 16-15,0-5 16 0,2 1 0 0,-2 0 0 16,1 5-80-16,1 0-32 0,1-4 0 0,1 2 0 16,0-3-32-16,4 3 0 0,1 6 0 0,2 2 0 15,0 9 96-15,0 2 16 0,3-3 0 0,-2 2 0 0,1 11 208 16,-1 3 0-16,0 5 192 0,-1 5-192 0,-1 9 448 0,-1 5 0 15,-2 3-16-15,-1 4 0 0,-1 6-96 0,0 4-16 16,-1 0 0-16,-2 3 0 0,1 3-192 0,-2 5-128 16,-1-1 128-16,0 3-128 0,-1 1 0 0,0 3-128 15,-2-1 0-15,1 5 0 16,-3 0-240-16,0 1-32 0,0 5-16 0,-1-1 0 0,-2 1 160 0,1 2 48 16,-1-1 0-16,-2 3 0 0,1 0 208 0,-3 0-176 15,0 4 176-15,-2-1-160 0,0 3 160 0,-2 0 0 16,-2 2 0-16,0 0 0 0,-2 2 0 0,-1 0 0 15,-4 0 0-15,-1 0 128 0,-2 2-128 0,-3-1 0 16,-4 4 0-16,-3-4 0 0,-4 4 0 0,-3 1 0 16,0 0 0-16,-5 0 0 0,-3 0 0 0,-6 0 176 15,-8 0-176-15,-6-3 192 0,-4-1-192 0,-7 2 0 16,-4-2-192-16,-6-2 192 0,-2 0 0 0,-7 0 0 0,-6-1 0 16,-2-2 192-16,2 2-192 0,-4-2 0 0,-6 0-192 0,-1 1 192 15,10 4 0-15,-11-3 0 0,-9 4 0 0,-4-4 0 16,3 4 0-16,-6-1 0 0,-9 4 0 0,-4 0 0 15,1 0 0-15,-1 0 0 0,3 1 0 0,-3-1 0 16,0 3 0-16,4-6 0 0,6 0 0 0,0 0 0 16,-2 2 0-16,6-5 0 0,9-1 0 0,0 1 0 15,3 3 0-15,4-4 0 0,6-1 0 0,3 2 0 16,-1 2 0-16,7-2 0 0,6 2 0 0,5-2 128 16,6 0-128-16,3-1 0 0,1 7-160 0,5 0 160 15,5-2 0-15,1 2 0 0,4-1-128 0,-1 4 128 16,3 1 0-16,3 1 0 0,5 2 0 0,3 0 0 0,4-1 0 15,3-2-224-15,4 0 64 0,3 0 16 16,4 0-32-16,0 0 0 0,2 1 0 0,0 1 0 0,2-3 16 16,2 1 0-16,3 2 0 0,0-2 0 0,6 1 160 15,0-4 0-15,2 4-144 0,2-4 144 0,0 3 0 0,2 1 0 16,1-1 0-16,-2 0 0 0,2 0 0 0,1 3 0 16,1-2 0-16,0 1 0 0,2-1 0 0,1 1 0 15,-1 0 0-15,4 1 0 0,-1 0 0 0,2-1 0 16,1 3 0-16,-1-2 128 0,1 3-128 0,1 1 160 15,0 3-160-15,0-2 160 0,0 4-160 0,2 0 0 16,-1 3 0-16,-1 0 0 0,3 4 0 0,-2 0 128 16,1 3-128-16,0-1 128 0,0 1-128 0,-1 2 128 15,-1 7-128-15,-1 3 128 0,0-1-128 0,0 3 128 16,-4 7-128-16,0 6 128 0,-1 1-128 0,-1 3 192 16,1-1-192-16,-2-2 192 0,1-3-192 0,-2 0 128 0,2 2-128 15,-1 0 128-15,2 2-128 0,1-2 128 0,2 4-128 0,3-7 128 16,2-1 16-16,5-6 0 0,3 1 0 15,2-5 0-15,5 2-144 0,6-3 0 0,3-1 0 0,7 1 0 32,6 3-720-32,5 1-128 0,6-1-32 0,3 3-20800 0</inkml:trace>
  <inkml:trace contextRef="#ctx0" brushRef="#br0" timeOffset="1234.58">26535 3957 35935 0,'-10'-9'3200'0,"2"3"-2560"0,3 2-512 0,1 4-128 0,1-2-304 16,-3 1-80-16,-4-6 0 0,-8-1-16 0,-7-2 672 0,-3 0 144 16,-3 4 32-16,1 0 0 0,2 6-16 0,0 0 0 15,2 6 0-15,-1 0 0 0,1 4 304 0,-2 2 64 16,1 4 16-16,-4 3 0 0,-3 3-256 0,-1 4-48 15,-4 8-16-15,0 4 0 0,-1 3-16 0,-2 3 0 16,1 3 0-16,0 5 0 0,2 4-224 0,3 1-32 16,3 0-16-16,3-1 0 0,6 5-80 0,6-4 0 15,5 0-128-15,9-4 192 0,4-2-192 0,6-3 0 16,5-5 128-16,4-1-128 0,4-1 0 0,5-3 0 16,3-3 0-16,2-3 0 0,3-3 0 0,1-5-192 15,3-5 192-15,6-1-208 0,6-2 208 0,5-6 0 0,2-3 0 16,3-1 0-16,1-6 192 0,3-5 48 0,1 0 0 15,0-4 0-15,-1-3-48 0,2-2-16 0,3-4 0 0,0-5 0 16,-2 1-176-16,-1-6 0 0,-8 3 0 0,0-3 0 16,0-5-144-16,-2 0 144 0,-1 0-192 0,-6-2 192 15,-6 0-192-15,-8-2 192 0,-4-1-192 0,-8 0 192 16,-6-3 0-16,-7-2 0 0,-5 0 0 0,-6-1 0 16,-5-1 336-16,-7 2 80 0,-5-1 16 0,-7-1 0 15,-5 4 64-15,-7 1 16 0,-6 4 0 0,-2 1 0 16,-1 7-304-16,-9-1-48 0,-8 1-16 0,-3 3 0 15,0 5-416-15,-5-1-96 0,-3 5-16 0,-1 0 0 16,0 4-528-16,3 2-112 0,2 0-32 16,2 1-19360-16</inkml:trace>
  <inkml:trace contextRef="#ctx0" brushRef="#br0" timeOffset="15468.6">2399 5923 26719 0,'-4'-4'2368'0,"2"2"-1888"0,-1-1-480 0,3 2 0 0,0 1 1344 0,-1-2 192 0,0-1 16 0,-2-3 16 0,2 0-864 0,0-1-160 16,0 0-32-16,2-1-16 0,1 1 160 0,1 3 48 0,2-3 0 0,-2 5 0 16,1 2-576-16,0 0-128 0,0 0 0 0,-1 2 0 15,0 5 0-15,-2-4 0 0,0 5 0 0,-2 3 0 16,0-1 0-16,-3 3 192 0,-1 3 0 0,-2 3 0 15,-2-1 288-15,-1 5 64 0,-1-1 16 0,-3 3 0 16,0 3 0-16,-4 4 0 0,-2 7 0 0,-2 1 0 16,1 1-48-16,-1 0-16 0,-3 6 0 0,2-2 0 15,0-1-112-15,0 3 0 0,-2 5-16 0,-1 0 0 16,2 2-368-16,-1 0 144 0,1-3-144 0,3-1 0 16,3-4 0-16,0-7 0 0,5-3 0 0,2-5 0 15,2-5 0-15,3 1 0 0,2-3-128 0,3-3 128 16,1-4-512-16,0-2 0 0,2-6 0 15,3-3 0-15,0-3-704 0,1-5-160 0</inkml:trace>
  <inkml:trace contextRef="#ctx0" brushRef="#br0" timeOffset="15809.62">2429 5839 41471 0,'-5'-1'3680'0,"1"-2"-2944"0,3 6-592 0,1-3-144 0,1 1 368 0,0 2 32 16,0 0 16-16,1 2 0 0,-1 3-416 0,3 3-320 0,-2 2 48 0,2 1 16 15,1 1 256-15,-2-2 0 16,1 5-128-16,-1 1 128 0,0 1 0 0,0 4 0 0,-2-1 0 0,0 6 0 15,-1 5 0-15,0 7 0 0,-2 2 0 0,1 6 0 16,-2-1 0-16,2 5 0 0,0 4 128 0,-1 0-128 16,2 0 256-16,2 3-64 0,0 8 0 0,1 3 0 15,2-1 16-15,-1-4 0 0,1-7 0 0,2-7 0 16,0-1-208-16,0-8 0 0,0-7 128 0,-1-3-128 16,0 2 0-16,0-3-256 0,0-6 48 0,-1-4 16 15,-2-1-384-15,-2-7-64 16,0-2 0-16,-1-3-17856 0</inkml:trace>
  <inkml:trace contextRef="#ctx0" brushRef="#br0" timeOffset="16069.59">2246 7014 42383 0,'-13'0'3776'0,"3"0"-3024"0,4 1-608 0,4 0-144 0,2-1 320 0,0-1 48 15,-4 0 0-15,-1-2 0 16,0 0-768-16,6-6-160 0,4-2-16 0,6 0-16 0,5 1 320 0,4 0 64 16,4 0 16-16,0 1 0 15,1 6-496-15,0-4-80 0,1 5-32 0,-1 1 0 0,-2 1 368 0,1 0 80 16,-1 3 16-16,1-1 0 16,-1-1-624-16,1-2-128 0,-1-1-32 0,2 0-14112 0</inkml:trace>
  <inkml:trace contextRef="#ctx0" brushRef="#br0" timeOffset="16335.31">3178 6351 42383 0,'-7'5'1872'0,"-1"-1"400"0,1 2-1824 0,0 0-448 0,4 1 0 0,0 2 0 0,2 0 208 0,-4 7-48 16,-1 7-16-16,-1 11 0 0,0 7-144 0,2 4 0 15,3 2 0-15,2-2 0 0,1-1 0 0,3 0 0 16,0-4-144-16,-1-5 144 16,1 0-704-16,1-7-48 0,-3 1 0 0,-2-4 0 15,0-2-656-15,-1-1-144 0,-3-3-32 0,1-1 0 16,-1-4-336-16,0-2-80 0</inkml:trace>
  <inkml:trace contextRef="#ctx0" brushRef="#br0" timeOffset="16646.97">3501 6248 45151 0,'-5'0'4016'0,"0"2"-3216"0,1 3-640 0,3-2-160 0,1 1 320 0,1 5 48 0,-2 1 0 0,0 6 0 0,1 6-704 0,2 6-144 0,1 1-32 0,0 2 0 16,2 1 192-16,-1 5 16 0,0-1 16 0,-2 5 0 15,-1 1-192-15,-2 5-32 0,-3 3-16 0,-3 3 0 16,-2 1 0-16,-2-2 0 0,-2 0 0 0,-1-2 0 16,-2 1-528-16,-1 0-96 0,-2-4-32 0,3-3 0 15,0-6-400-15,0-5-80 0,2-7 0 0,3-5-16 16,2-8 656-16,2-2 144 0</inkml:trace>
  <inkml:trace contextRef="#ctx0" brushRef="#br0" timeOffset="16969.56">2639 6780 43311 0,'-4'0'3840'0,"2"0"-3072"0,3 0-608 0,4 0-160 0,2 0 448 0,3-2 48 0,9 0 16 0,10-3 0 0,16-1-384 0,14-4-128 0,13-3 0 0,8-3 0 16,6-3 320-16,-4 1-16 0,-5-1-16 0,-1 0 0 15,-2 2-288-15,-5-1 0 0,-3-2-176 0,-7 5 176 32,-6 1-528-32,-6 2 0 0,-2 0 0 0,-5-1 0 0,-3 1 0 15,-1 0 0-15,-2-2 0 0,-3 2 0 0,-3-1-384 0,-3 1-80 16,-3 2-16-16,-3 1 0 0,-5 2-1328 15,-2 3-272-15,-5 2-48 0,-2 2-11808 0</inkml:trace>
  <inkml:trace contextRef="#ctx0" brushRef="#br0" timeOffset="17203.62">4065 6719 43311 0,'-5'7'3840'0,"0"-1"-3072"0,2-2-608 0,1-1-160 0,0 1 384 0,1 2 32 16,-4 5 16-16,-2 7 0 0,-2 6-432 0,1 1 0 16,0 1-192-16,1 0 192 0,2 1-128 0,0-1 128 15,1 3 0-15,0-3 0 16,2-2-608-16,-2-1-48 0,3-2-16 0,-3-4 0 16,1 4-400-16,-2-3-80 0,0-1 0 0,-2-5-16 15,3 0 16-15,-1-2 0 0,0-2 0 0,0-3-14496 0</inkml:trace>
  <inkml:trace contextRef="#ctx0" brushRef="#br0" timeOffset="17435.36">4037 6151 38703 0,'-6'-7'3440'0,"1"4"-2752"0,0 0-560 0,2 1-128 16,1 2 2048-16,1 0 384 0,1 2 80 0,0-2 16 15,0 3-2832-15,3 0-560 0,0 4-112 0,2-4-32 16,3 4-928-16,-1-1-192 0,2 1-48 0,-1 2 0 0</inkml:trace>
  <inkml:trace contextRef="#ctx0" brushRef="#br0" timeOffset="17869.3">4473 7109 43311 0,'-8'6'1920'0,"2"-6"384"0,1 3-1840 0,3-3-464 0,0 0 0 0,4 0 0 31,-1-3-304-31,1 1-144 0,1 0-48 0,-1-2 0 16,2-1-144-16,0-2-16 0,-1-1-16 0,0-2 0 15,-2-2 176-15,-1-1 48 0,0 1 0 0,-2-2 0 16,0-4-208-16,-1-1-48 0,-2-1 0 0,0-1 0 0,0-1 1344 0,-1-1 256 0,-1-1 48 0,3 1 16 15,1 0 0-15,1-1 0 0,3-1 0 0,1 1 0 16,3 1-208-16,0 1-48 0,3-1 0 0,-1 1 0 16,3 0-224-16,1 2-48 0,3-2-16 0,0-1 0 15,3 5-208-15,0-4-32 0,1 6-16 0,2-3 0 0,1 3-160 16,-1 0-144-16,-3 4 144 0,2-5-208 16,1 3 208-16,1-2 0 0,1 3 0 0,0 0 0 0,-2 0 0 0,0 1 0 15,0 2 0-15,-2 4 0 0,-1 0 0 0,-1 3 0 16,-2 2 0-16,-2 1 0 0,0 4-192 0,-4 2 48 15,1 4 16-15,-2-2 0 16,-1 2-416-16,1 4-80 0,-2 1-16 0,1 3-18960 16</inkml:trace>
  <inkml:trace contextRef="#ctx0" brushRef="#br0" timeOffset="18135.32">5395 6623 49759 0,'-2'9'2208'0,"-1"-1"448"0,1 2-2128 0,-1-2-528 0,3-2 0 0,0-1 0 31,1 1-416-31,-1 4-192 0,0 6-32 0,-1 9-16 0,1 1 656 0,0-2 192 0,0 2 16 0,-1-3 0 16,0 1-208-16,-2 1 0 0,2 1-144 0,-3-4 144 15,1 3-912-15,-2 1-96 0,0-4-16 0,0-2 0 16,0-1 80-16,1-1 16 0,0-5 0 0,1-1 0 16,0-5-592-16,2-2-112 0,0-5-32 0,-1-2-14816 15</inkml:trace>
  <inkml:trace contextRef="#ctx0" brushRef="#br0" timeOffset="18302.59">5399 6158 43311 0,'-5'-14'3840'0,"1"5"-3072"0,2 2-608 0,0 5-160 0,2 2-192 0,0-3-80 0,-1-4-16 0,-3-5 0 0,1-1 288 0,0 0 176 16,1 2-32-16,1 3 0 16,2 6-2400-16,0 4-496 0</inkml:trace>
  <inkml:trace contextRef="#ctx0" brushRef="#br0" timeOffset="19036.12">5966 5588 23951 0,'-1'0'2128'0,"-1"4"-1696"0,-2-1-432 0,1 2 0 0,2-1 3744 0,1 2 672 0,1 0 128 0,-2 7 16 0,0 7-3616 0,-1 11-736 0,0 9-208 0,0 6 0 0,2 1 0 0,1 0-336 16,0 0 48-16,1-1 16 15,0 1 96-15,0 2 32 0,0 3 0 0,0 1 0 0,-1 1 144 0,-1-4 0 16,0 3 0-16,0-4 0 0,-1-5 208 0,0-1 32 15,-2 6 0-15,0-2 0 0,0-3 64 0,0 1 16 16,0-7 0-16,1-1 0 0,0-5 112 0,0-1 16 16,2-5 16-16,-3-4 0 0,1-1-64 0,-2-4-16 15,2-5 0-15,-1-2 0 0,2-3-192 0,0-2-64 16,1-1 0-16,0-7 0 0,2 2 0 0,1-5 0 16,-1-3 0-16,3-4 0 0,0-6-128 0,0-3 0 15,3-7 0-15,-2-1 0 0,1 0 0 0,1-7-176 16,0-2 176-16,1 1-128 0,0 5 128 0,0 3-192 15,3-1 192-15,-1 5-192 0,0 4 192 0,-1 3-160 16,0 3 160-16,-1 4-160 0,1 0 288 0,0 3 48 0,-1 3 16 16,1 1 0-16,1 2 0 0,3 0 16 0,2 3 0 15,0-3 0-15,1 3-208 0,2 0 0 0,2 0 0 0,0 0 0 16,1 0 0-16,0 3 0 0,-1-2 0 0,-2 4-160 16,-2 2 160-16,-1 2-128 0,-2 4 128 0,-2 2-128 15,-1 5-48-15,-1 2 0 0,-3 3 0 0,0 0 0 16,-2 1 176-16,-2 2 144 0,0-2-16 0,-1 1-128 15,-1-1 272-15,-1-3-48 0,-1-1-16 0,1-4 0 16,-1 1 32-16,-1-3 0 0,0 0 0 0,0-2 0 16,-1 1-96-16,1-3-16 0,-1 0 0 0,0-2 0 15,-2 0-128-15,0-1 0 0,0 1 0 0,-3-3 0 16,2 2 0-16,-2-1 0 0,-1-1 0 0,0 0 0 16,-1-1 0-16,-2 3-176 0,0-2 48 0,-3 2 0 0,0-2 128 15,-1 2 0-15,0 1 0 0,-1-4 0 0,-1 3 0 0,0-4 0 16,-1 1 0-16,-1-4 0 0,1 1 0 15,0-3 0-15,0 0 0 0,0-5 0 0,-1 0 0 0,0-1 128 16,-1-3-128-16,0-3 0 0,0 2 0 0,0-3 0 16,1 1 0-16,2 2-128 15,-1 0-512-15,1 2-112 0,2 1-16 0,-2 0 0 16,3 2-400-16,1 0-96 0,2 3-16 0,3-1-16864 0</inkml:trace>
  <inkml:trace contextRef="#ctx0" brushRef="#br0" timeOffset="19635.43">6656 6539 45151 0,'-6'0'2000'0,"1"1"416"0,0 2-1936 0,3-2-480 0,3 1 0 0,0-2 0 0,2 3-288 0,-1 1-160 0,1-1-16 0,0 6-16 16,2 1 96-16,0 2 32 0,0 2 0 0,0 3 0 15,-1-1-64-15,-2 6-16 0,1 1 0 0,-2 1 0 16,-1 5-80-16,-1-3 0 0,1 2-16 0,0-5 0 16,1-1 848-16,2-4 160 0,0-2 32 0,2-2 16 15,1-2-96-15,2-3-32 0,0 1 0 0,2-8 0 0,0 2-96 0,3-6-32 16,0-2 0-16,3-2 0 0,3-4-64 0,1-3-16 15,2 0 0-15,0-4 0 0,2-3-192 0,-2 0-256 16,0-5 48-16,-1 1 16 0,-1-2 48 0,-3-2 16 16,-2 0 0-16,-1 4 0 0,-2 3 128 0,-1-1-128 15,0 2 128-15,2 2-128 0,-3 4 128 0,-2 6-160 16,0 4 160-16,-2 4-160 0,-1 1 304 0,-3 5 64 16,0 5 16-16,-1 3 0 0,-1-2 224 0,1 4 32 15,-1 3 16-15,2-3 0 0,1 3 64 0,-1-3 16 16,2 0 0-16,1 2 0 0,2-2-256 0,0-3-32 15,1 0-16-15,2 2 0 0,1-1-272 0,0 1 0 16,2-3 0-16,-1-1 0 0,1 0 0 0,-2-1 0 16,1 0 0-16,-1-1 0 0,2-3 0 0,-2 1-176 0,1-1 176 15,-2 3-160-15,1-3 160 0,-1 1 0 0,0-4 0 0,0 1 0 16,-2-2 0-16,2-2 0 0,-1 4 0 0,1-4 0 16,0 0 0-16,0 0-192 0,0-2 192 0,1 0-192 15,0 2-160-15,1-2-32 0,1-1-16 0,0 2 0 31,2-1-352-31,0-2-64 0,0 2-16 0,-1-2 0 16,1-2 224-16,0-1 32 0,-1 1 16 0,-1-1 0 0,1-2-336 16,-3-1-80-16,-1 0-16 0,-3-4 0 0,-2 0-672 15,-1-5-144-15</inkml:trace>
  <inkml:trace contextRef="#ctx0" brushRef="#br0" timeOffset="19936.47">7790 5992 41471 0,'-3'-2'3680'0,"-2"2"-2944"0,1 2-592 0,3 0-144 0,-1 0 1024 0,2 4 160 0,-1 0 32 0,0 4 16 0,0 5-1232 0,1 5-368 15,2 2-16-15,2 3 0 0,3 3 240 0,1 2 144 16,0 3-192-16,1 3 192 0,0 1 0 0,-3-1 0 15,1 1 0-15,-1-1 0 0,-1 4 0 0,0 1 0 16,-1 1 192-16,-1 1-48 0,-1 3 304 0,-1-3 48 16,-1 2 16-16,0-5 0 0,2-5 0 0,-2-3 0 15,1-6 0-15,0-1 0 0,0-7-512 0,2-2 0 0,-1 0-208 16,1-3 64 0,-1-4-704-16,1-2-144 0,0-3-32 0,0-4 0 15,0-2-192-15,-1-3-64 0,0 1 0 0,1-9 0 0</inkml:trace>
  <inkml:trace contextRef="#ctx0" brushRef="#br0" timeOffset="20537.2">7513 6439 39615 0,'-3'0'1760'0,"-2"-3"352"0,1 2-1680 0,1-1-432 0,2 2 0 0,0-3 0 0,1 2 448 0,0 1 16 0,0-4 0 0,2-2 0 16,2 0-272-16,2 0-64 0,4-1-128 0,1 4 192 0,3-2 176 0,2 1 16 15,3 2 16-15,0 0 0 0,4 0-256 0,1 2-144 16,1 0 160-16,2-3-160 0,-1 3 256 0,1 0-64 16,2 3 0-16,1-3 0 0,-1 2-32 0,3 2-16 15,1-1 0-15,0 0 0 0,0 1-144 0,-1 0-176 16,-2 1 48-16,1-4 0 0,-1 1-208 0,-1 1-48 16,1-3 0-16,-3 0 0 0,-2 0 0 0,-1 1-16 15,-2 2 0-15,-1-1 0 0,-1 2 224 0,-3-1 176 16,0 4-208-16,-2-4 80 0,0 3 304 0,-3-1 64 15,1-1 16-15,-3 0 0 0,-1 0 400 0,0-2 96 16,2 1 16-16,-1 0 0 0,-1-3 0 0,2 0 0 16,1 0 0-16,3-3 0 0,0 0-208 0,1-1-48 15,1-2 0-15,3-3 0 0,0 3-224 0,0-5-48 0,1 0-16 16,-2-3 0-16,1 2-352 0,-1-4-80 0,-1 0-16 16,0 0 0-16,-1-1-32 0,-3-1 0 0,-1 1 0 0,-2 0 0 15,-2 2 256-15,-3 1 0 0,-1 2 0 0,-1-1 0 16,-4 4 144-16,-1-1 128 0,-3 1 32 0,-2-1 0 15,-2 4 96-15,0 0 32 0,-4 0 0 0,0 2 0 16,-1-2-224-16,-2 2-32 0,-4 1-16 0,-2 3 0 16,0 4-384-16,-1 2-80 0,0 4-16 0,1 5 0 15,2 1 0-15,0 3 0 0,1 1 0 0,-2 4 0 16,0 1 320-16,-2 1 0 0,4 2 0 0,-2-3 0 16,2 4 0-16,1-3 192 0,1 2-48 0,1 3-16 15,3-1-128-15,2 0 0 0,4-4 0 0,2 2 0 16,3 0 336-16,2-2 48 0,4-4 0 0,1 1 0 15,4-1-208-15,2-4-48 0,3 1 0 0,4-7 0 0,1-2-128 16,1 0 0-16,3-4 0 0,2-3 0 16,3-2-448-16,0-2-128 0,2-2-32 0,2 0 0 15,-1-4-496-15,-1-1-112 0,-2-2 0 0,0 0-12672 16,-3-2-2544-16</inkml:trace>
  <inkml:trace contextRef="#ctx0" brushRef="#br0" timeOffset="21003.6">9483 5974 6447 0,'8'-10'576'0,"-5"4"-576"16,1-3 0-16,-2 5 0 0,0 1 6944 0,-2 0 1280 0,1-1 256 0,0 2 48 15,2-7-5856-15,-2 2-1184 0,0-3-224 0,-3 4-48 16,-2 3-608-16,-4 3-112 0,-3 0-32 0,-3 7 0 15,-6-1-160-15,-4 6-48 0,-3 2 0 0,-5 4 0 16,-2 3-256-16,1 2 0 0,5-6 0 0,-1 4 0 16,3-3 176-16,0 0-32 0,2 0 0 0,1-2 0 15,6-1 192-15,1-5 48 0,4 0 0 0,2-1 0 16,3-3-176-16,5-2-16 0,1-2-16 0,2-2 0 16,1 1 16-16,3-1 16 0,3 3 0 0,0-3 0 15,5 0-208-15,-1 2-160 0,4 2 32 0,0 0 0 16,3 2 128-16,-1 2 0 0,3 2 0 0,2 0 0 0,-1 3 0 15,0-1 0-15,1 0 0 0,0 4 0 0,3 3 0 16,-3-3 0-16,0 0 0 0,-2-2 0 0,-1 1 0 0,-3 1 176 16,0-3-48-16,-1 2 0 0,-2-3 0 0,1 5-128 15,1 1 192-15,-1 1-64 0,1 7 192 16,-1-2 48-16,-2-1 0 0,-1-1 0 0,0 4-176 0,-3-1-48 16,0 1 0-16,-3-2 0 0,-1 5 128 0,-1-3 32 15,-3 1 0-15,-2-1 0 0,-1 2-48 0,-3-3 0 16,-3 1 0-16,-3-1 0 0,0-6-128 0,-4 3-128 15,-2-5 192-15,-4 1-192 16,-3 2-256-16,-4-3-176 0,-4 0-16 0,-3-5-16 16,-5 2-816-16,-4-2-144 0</inkml:trace>
  <inkml:trace contextRef="#ctx0" brushRef="#br0" timeOffset="23137.33">2484 10773 33167 0,'-1'-7'2944'0,"0"0"-2352"15,0 5-464-15,1-2-128 0,1 2 1056 0,-1-2 192 16,0-2 32-16,-1-6 16 0,-1-3-1088 0,1-3-208 16,0 0 0-16,0 2 0 0,-2 0 0 0,2 0 192 15,-2 1 0-15,1 2 0 0,-1 1-192 0,1 0 0 16,-2 2 0-16,1 2 0 0,-2 0 208 0,0 0 112 16,-3 2 0-16,0 1 16 0,-2 1 208 0,1 1 32 15,-1 3 16-15,-1 0 0 0,-1 3-208 0,-4 1-64 16,-3 5 0-16,-2 1 0 0,1 0-128 0,-1 4-16 15,-2 3-16-15,-2 1 0 0,0 6-160 0,1 3 0 0,0-1 144 16,-1 5-144-16,2 3 0 0,1 1 128 0,2-5-128 16,1 3 0-16,2-1 128 0,1 3-128 0,2 1 128 0,2-2-128 15,2-2 128-15,1 3-128 0,2 2 128 0,-2 0-128 16,3 3 256-16,1 1-32 0,0 2 0 0,1-5 0 16,3-6 128-16,0 2 32 0,1 4 0 0,2 0 0 15,3-3-176-15,2-9-16 0,-1-1-16 0,2-7 0 16,4 2-176-16,1-1 128 0,4-3-128 0,2-4 128 15,0-5-128-15,2 0 0 0,0-5 0 0,1-2 0 16,1 0 0-16,3-4-176 0,2-1 16 0,-3 1 0 16,0-3-496-16,5-1-112 0,3 2 0 15,3-7-16-15,-2 3-400 0,0-3-80 16,2 0-16-16,0-2-16864 0</inkml:trace>
  <inkml:trace contextRef="#ctx0" brushRef="#br0" timeOffset="23602.97">3059 11219 40543 0,'0'-9'1792'0,"-1"1"384"0,-1 2-1744 0,0 4-432 0,2-2 0 0,0 4 0 0,0-4 160 0,-1-1-160 15,-1-1 192-15,-1-1-192 0,-2-2 0 0,-1 3-144 16,0 2-16-16,-2 4 0 0,1 0 0 0,-2 2 0 15,1 2 0-15,-3 2 0 16,-2 2-288-16,1 3-64 0,-2 0-16 0,1 1 0 0,0 3 528 0,0-1 0 0,0 2 160 0,1 1-32 16,2-1 528-16,0 0 112 0,0 0 32 0,2 1 0 15,0 1-192-15,2 4-32 0,0-2-16 16,1 4 0-16,2 2-272 0,5-4-48 0,0 0-16 0,3 0 0 16,5-2-224-16,2-1 144 0,4-3-144 15,3-4 128-15,2 1-288 0,4-7-64 0,1-4-16 0,1-2 0 16,0-2 240-16,-1-2-192 0,-1-2 192 0,-1-4-192 15,-3 1 192-15,-1-3 0 0,-1 2 192 0,-1-5-192 16,0-2 304-16,-2-2-48 0,-3 3-16 0,-2-2 0 16,1-2 16-16,-4 1 16 0,1-2 0 0,-4-1 0 15,0-1-128-15,-3-2-16 0,-1-1-128 0,-1-5 192 0,-1 2-192 16,-2-3 0-16,-1 1 0 0,-2 3 0 0,-1 2-176 16,-1 4-16-16,-1 1-16 0,-2 5 0 0,-1 6 208 15,-3-3 0-15,0 7 0 0,0 4-144 0,0 1 144 0,-1 2 176 16,1 4-48-16,3-2 0 15,1 5-464-15,2 0-112 0,3 1 0 0,2 1-19136 16</inkml:trace>
  <inkml:trace contextRef="#ctx0" brushRef="#br0" timeOffset="24036.89">3449 11360 40543 0,'-5'4'3600'0,"0"2"-2880"0,0 1-576 0,2-1-144 0,3 0 704 0,0-2 96 0,2 2 32 0,-2 6 0 31,-2 4-1152-31,1 6-240 0,-1 3-32 0,0-3-16 0,1 1 464 0,2-5 144 0,1-2 0 0,1-3 0 16,1-7 0-16,1-2 0 0,0-2 0 0,2-2 0 16,2-2 0-16,0-2 144 0,2-5 16 0,0-3 0 15,1-4 128-15,1 0 32 0,0-7 0 0,1 1 0 16,-2 0-32-16,1-5 0 0,-1 1 0 0,-1-3 0 15,-1 1-80-15,-3-4-16 0,1 1 0 0,-1-4 0 16,0 3-192-16,-1 0 128 0,-1 1-128 0,2 0 0 16,0 3 0-16,3 4 0 0,0 6-176 0,-1 2 176 15,0 4-256-15,0 2 64 0,3 3 0 0,1 1 16 16,1 0 416-16,1 2 80 0,2 2 0 0,3 2 16 0,3 0 32 16,1 2 0-16,-3 2 0 0,0 2 0 0,2 0-112 15,-2 4 0-15,-2-1-16 0,-2 4 0 0,-2 3-32 16,-4 3 0-16,-1 1 0 0,-4 4 0 0,-2 1-80 0,-3 1-128 15,-2 3 176-15,-3-1-176 0,-1 3 0 0,-3 3 0 16,-1-1 0-16,-2-5 0 0,2-3 0 0,-1-3 0 16,0 2 0-16,0-3 0 0,3-3-176 0,0-1-32 15,3-2-16-15,1-6 0 16,3-2-640-16,2-3-128 0,3-1-32 0,1-7-19008 0</inkml:trace>
  <inkml:trace contextRef="#ctx0" brushRef="#br0" timeOffset="24569.2">4453 10811 13823 0,'8'-9'1216'0,"-4"1"-960"0,0-1-256 0,-2 6 0 0,1 0 5456 0,-2 3 1056 0,2-2 208 0,0 1 32 15,1-6-5504-15,1 4-1104 0,-1 0-144 0,-2 6-176 16,-3 0 176-16,-3 4 0 0,-2 2 0 0,-3 4 0 16,-1-3 0-16,-3 2 0 0,0 0-128 0,-3 1 128 15,-1-2 368-15,-1 1 144 0,-1-1 48 0,0-1 0 16,1 3 144-16,-1-6 48 0,2 2 0 0,0-2 0 16,-1 2-192-16,4-3-48 0,-3 1 0 0,4 2 0 0,1-3-320 0,2 2-64 15,1 0 0-15,3-1-128 16,2-1 0-16,3 0 0 0,2 0-160 0,3 0 160 0,1 0-368 15,1 1 48-15,1 0 16 0,3-3 0 0,1 1 48 0,3-2 0 16,1 4 0-16,-2-7 0 0,2 2 256 16,1-1 0-16,0 2-128 0,2-3 128 0,0 3 128 0,0 0 64 15,-5-2 32-15,2 4 0 0,2 1-80 16,3-1-16-16,0 4 0 0,0 0 0 0,-1 2-128 0,0 0 0 16,-3 1 0-16,-1 2 0 0,0 4 128 0,-2-2 0 15,1 3 0-15,-2 0 0 0,-2 0 16 0,-1 1 0 16,-2 1 0-16,-1-2 0 0,-1-2 176 0,-2 0 16 15,-1-3 16-15,-2 2 0 0,-1-1 32 0,-3 1 0 16,-1-3 0-16,-2 2 0 0,-2-1-144 0,-2-2-32 16,0 1 0-16,-1-3 0 0,-3 2-208 0,-1-2 0 0,1-2 128 15,-2 2-128-15,-1-3 0 0,-1-1-256 0,0-3 48 0,-4 0 16 32,-2-3-432-32,-2-3-80 0,2 0 0 0,-1-3-16 15,-1-3-432-15,3-1-64 0,7 0-32 0,1-5-17264 0</inkml:trace>
  <inkml:trace contextRef="#ctx0" brushRef="#br0" timeOffset="24869.91">5020 10532 48831 0,'-5'-5'2176'0,"1"4"432"0,0-2-2096 0,3 6-512 0,2-2 0 0,1 4 0 0,2-1-352 0,1 2-176 0,1 6-48 0,3 4 0 16,2 9-208-16,-1 1-48 0,0 5-16 0,-3 1 0 0,-1 6 464 0,-1 3 112 15,-1 4 16-15,-2 2 0 0,-2-3 32 0,-2 1 16 16,-3 2 0-16,-1 1 0 0,0 1 432 0,-2 0 96 16,1 0 0-16,-2-4 16 0,2-5 80 0,1-4 16 15,2-5 0-15,0-7 0 0,3-2-208 0,1-1-32 16,0-5-16-16,0-1 0 0,0-4-320 0,0-2-64 15,0-1-16-15,-1-4 0 16,-1-3-544-16,1-2-96 0,-1-1-32 0,-2-5-18048 0</inkml:trace>
  <inkml:trace contextRef="#ctx0" brushRef="#br0" timeOffset="25037.55">4941 10908 47919 0,'3'-6'2112'0,"-2"1"448"0,0 1-2048 0,2 0-512 0,0 2 0 0,2 2 0 16,2-4 288-16,4 2-48 0,5-2-16 0,6-2 0 16,5 0 0-16,0-1 0 0,2 1 0 0,-1 0 0 15,2 2-352-15,0-4-80 0,1 0-16 0,-2 2 0 16,0-4-624-16,-5 2-128 0,1 0-32 0,-3-1-12816 16,-1 3-2576-16</inkml:trace>
  <inkml:trace contextRef="#ctx0" brushRef="#br0" timeOffset="25403.22">5623 11067 31327 0,'11'10'1392'0,"-5"-4"272"0,-1 1-1328 0,-1-2-336 0,-2-2 0 0,-1 0 0 0,1 0 1200 0,0 5 160 0,0 7 48 0,1 3 0 0,-2 2-480 0,-2 1-96 16,0-1 0-16,-5 0-16 0,-1-2-560 0,0 1-128 15,-2-3 0-15,1 0-128 0,-1-1-192 0,2-5-160 16,-1 0-32-16,2-1 0 0,0 0 640 0,1-6 112 15,1 0 16-15,2-2 16 0,-1-1 240 0,2-1 32 16,0 1 16-16,-1-3 0 0,2-4 48 0,-1 1 16 16,2 0 0-16,-1-6 0 0,2-3 64 0,0-1 16 0,2-4 0 0,0-2 0 15,1-1-144-15,1-4-32 0,0-1 0 16,0-1 0-16,1 0-368 0,0-2-80 0,1-1-16 16,-2-1 0-16,1 5-192 0,-2 0-160 0,2-3 32 0,-2 2 0 15,1 1 128-15,-1-1-160 0,3 7 160 0,-2 0-160 16,2 3 160-16,2-1 0 0,0 6 0 0,1-2 0 15,2 1 0-15,0 1 0 0,3-2 0 0,-2 4-128 16,0-2-112-16,-1 3-16 0,1 1 0 0,2 0 0 31,-1 1-752-31,-1 2-144 0,0 1-48 0,-2 3-19488 0</inkml:trace>
  <inkml:trace contextRef="#ctx0" brushRef="#br0" timeOffset="25835.96">6075 10842 21183 0,'3'9'1888'0,"-3"-2"-1504"0,0 0-384 0,0-4 0 0,0 2 4560 0,0-4 848 0,1 4 160 0,0 0 48 0,2 6-4272 0,-1 6-832 15,-1 2-192-15,-1 2-16 0,0-1-304 0,-3 1 0 16,-1 3 0-16,-1 0 0 0,-1 5 0 0,-3-1 0 16,-1 1 128-16,-1 2-128 0,1-3 208 0,0-2-16 15,2 2 0-15,0-5 0 0,3-1 224 0,3-3 32 16,1-6 16-16,2-2 0 0,3-1-80 0,2-4 0 15,2-2-16-15,3-4 0 0,3 0-368 0,2-4 0 16,3-2 0-16,2-2 0 0,1-2-128 0,0-3-112 16,3-3-16-16,-3 0 0 0,0 0-112 0,0-3-16 15,-1 1-16-15,-3-2 0 0,1 2 224 0,-3-5 176 16,0-1-208-16,0-2 80 0,-4 1 256 0,-1 5 48 16,-1 2 16-16,0-5 0 0,0-1-192 0,-1-5 160 0,-1 3-160 15,-3 4 160-15,0 0-32 0,-2 4 0 0,-1 5 0 16,-1 4 0-16,1 3 128 0,-2 2 32 0,1 4 0 0,-1 3 0 15,1 0 96-15,0 6 0 0,1 3 16 0,0 4 0 16,-1 2-64-16,2 3-16 0,-1 1 0 0,1 3 0 16,-1 3 112-16,1 4 16 0,-1 3 0 0,1 3 0 15,-2 1-176-15,0-2-16 0,0-1-16 0,1-3 0 16,0-5-240-16,2-2 0 0,-1-3 0 0,4-4 0 16,1-1-704-16,2-5-144 15,1 0-32-15,-1-5 0 0,3-3-48 0,-1 0-16 16,3-5 0-16,-2 0 0 0,3-5 16 0,1-2 0 0,0 1 0 15,1-7-17888-15</inkml:trace>
  <inkml:trace contextRef="#ctx0" brushRef="#br0" timeOffset="26202.93">7182 11038 45151 0,'0'-6'2000'0,"-1"1"416"0,-1-2-1936 0,2 2-480 0,0 3 0 0,2-2 0 0,0-1 0 0,-1-2-256 0,3-8 16 0,-1-2 16 15,-1-4-512-15,-2-4-96 0,0 3-32 0,-2-1 0 16,-1 4-288-16,-3 0-64 0,-2 1-16 0,-1 2 0 16,-3 2-576-16,-1 3-112 0,-2 1-32 0,-1 4 0 0,0 2 2912 0,-1 4 592 15,-3 2 112-15,-1 5 32 0,0 3 160 0,-2 2 16 0,1 2 16 0,2 0 0 16,2 2-672-16,-1 3-128 15,3 1-16-15,0 0-16 0,4 1-544 0,-1 3-96 0,1 3-32 0,2 3 0 16,3-1-256-16,1 3-128 0,2-3 128 0,3 2-128 16,1 0 0-16,1 1 0 0,1-1 0 0,2-2 0 15,1-1 0-15,1-6 288 0,0 1-32 0,2-3 0 16,0-2-96-16,2-2-32 0,0-1 0 0,3-1 0 16,-1-6-128-16,2-4 0 0,3 0 0 0,3-2 0 15,4-2-608 1,4-6-160-16,3 0-16 0,2-4-16 0,2 0-304 0,2-5-64 0,5-3-16 15,0 0-18240-15</inkml:trace>
  <inkml:trace contextRef="#ctx0" brushRef="#br0" timeOffset="26537.28">7580 10406 41471 0,'3'-16'1840'0,"-3"3"368"0,0 1-1760 16,1 6-448-16,0 2 0 0,1 2 0 0,1-1 480 0,1-2 16 15,2-1 0-15,1 0 0 0,1 1-496 0,0 5-240 16,0 5 32-16,-1 7 0 0,-2 4 208 0,0 7-192 16,-1 9 192-16,-3 2-192 0,-1 5 352 0,0 4 80 0,-1-1 16 0,0 7 0 15,-1 2 320-15,0 4 80 0,-2-2 16 0,2-1 0 16,0-3 112-16,1-4 32 15,-1-5 0-15,0 1 0 0,0-1-432 0,1-1-64 0,0-4-32 0,-1 0 0 16,2-7-288-16,-1 1 0 0,1-4-176 0,-1 1 176 31,1-1-896-31,-3-5-64 0,1-1 0 0,-1-5-16 16,0-1-208-16,-2-3-32 0,0-4-16 0,-1-2-11552 0,-2-2-2304 0</inkml:trace>
  <inkml:trace contextRef="#ctx0" brushRef="#br0" timeOffset="27104.12">7317 10820 39615 0,'0'-4'3520'0,"0"2"-2816"0,0-2-560 0,1 2-144 16,1-1 1328-16,3 2 224 0,2-5 48 0,4-3 16 0,6-1-1216 0,4 0-240 16,4 0-160-16,2 2 192 0,1-1-192 0,3-1-256 15,0 3 64-15,3-3 16 16,3 1-528-16,2-1-128 0,1 4 0 0,1-4-16 15,2 4-1424-15,-2-3-288 0,-4 1-48 0,-5 3-16 16,-4-1-992-16,-4 0-208 0,-3 3-32 0,-1-1-16 0,-3 4 2816 0,-1-2 560 16,-1 1 112-16,-3-1 32 0,-1 1 672 0,1 1 128 15,-1 0 16-15,0 1 16 16,1 2-1616-16,1 1-320 0,-1 1-64 0,-1-2-16 0,0 3 2000 0,-1-2 400 16,-1 1 80-16,-2 2 16 0,2 0 1664 0,-3 5 352 15,-1-2 64-15,-1 2 16 0,-3 4-384 0,-2-1-80 16,-2 1-16-16,-3-2 0 0,-3 1-976 0,-1-2-208 0,-4 2-48 15,-3 1 0-15,-1-3-448 0,1 0-80 0,-2 0-32 16,-1 1 0-16,-3 2-304 0,-2 2-64 0,-1 3-16 16,0 1 0-16,1 0-400 0,4 1 0 0,3-2 0 0,3 1 0 15,5-2 0-15,3-2-256 0,3 2 48 16,4-1 0-16,2-3 208 0,3-4 0 0,4 4 0 0,2-4-144 16,4 1 144-16,1-1-192 0,0-2 192 0,3-4-192 15,2 2 192-15,1-2 0 0,1-1 160 0,1-2-160 16,2-3 256-16,0-2-64 0,2 1 0 0,1-5 0 15,-2 1-192-15,1-3 0 0,2 0-144 0,-1-2 144 16,-5 0-256-16,0-3 32 0,-2-1 16 0,-3-4 0 16,-5 2 208-16,-1-2-176 0,-3-5 176 0,-3 5-160 0,-2 2 160 15,-1-3 256-15,-3-7-64 0,-1-5-16 0,-2-1 144 16,-2-2 16-16,-2-1 16 0,-1 0 0 0,-1 1-160 0,-1 3-16 16,0 5-16-16,1 4 0 0,-1 3-160 0,1 5 0 15,-1 3 0-15,0 4 0 0,1 1 0 16,-2-1 0-16,0 1 0 0,1 3 0 0,0-1-192 0,0 1-80 15,0 0-16-15,-1-2-13584 16,1 4-2704-16</inkml:trace>
  <inkml:trace contextRef="#ctx0" brushRef="#br0" timeOffset="27513.65">8687 11029 48831 0,'-3'10'4352'0,"2"-1"-3488"0,1-6-688 0,1 0-176 0,2-2-192 0,-1 4-64 0,3 5 0 0,0 3-16 31,4 5-704-31,-1-1-144 0,0-2-32 0,-1-3 0 16,-2-6 544-16,-1-2 96 0,-2 0 32 0,1-2 0 15,-2-2-288-15,-2-2-64 0,0 1-16 0,-2-2 0 0,1 1 848 0,-2-2 192 0,0-2 16 0,-1-4 16 16,2-2 816-16,-1-5 176 0,1 3 16 0,1-2 16 15,2-4 16-15,0-5 0 0,1-3 0 0,2-3 0 16,0-1-432-16,1-1-96 0,0 2-16 0,1 2 0 16,-2 0-384-16,1-2-80 0,0 1 0 0,-2 1-16 15,2 3-240-15,-3 1 0 0,2 2 0 0,-2-1 0 0,1 5-128 16,2-1 128-16,1 2 0 0,0 1 0 0,4 1 224 0,-1-2 160 16,5 1 16-16,2-4 16 0,4 2 112 15,5 0 32-15,4-3 0 0,3 3 0 0,3 6-384 0,1 4-176 16,4 3 160-16,0 5-160 0,3 4 0 0,3 5 0 15,1 3 0-15,-1 3 0 0,-1 0 0 0,0 4-256 16,3 4 16-16,-1 5 16 16,1-2-608-16,0 2-128 0,0 4-32 0,-1 1 0 15,-4 2-480-15,-6-2-112 0,-3-1-16 0,-6 3-19632 0</inkml:trace>
  <inkml:trace contextRef="#ctx0" brushRef="#br0" timeOffset="28805.34">1970 15780 39615 0,'0'0'3520'0,"-1"0"-2816"15,-1 0-560-15,2 0-144 0,2-2 656 0,-1-2 112 16,1 0 0-16,1-2 16 0,2-3-528 0,1-4-96 0,1-2-32 15,0-1 0-15,-1-3 192 0,0 1 16 0,-1-2 16 0,0-2 0 16,0-4-352-16,0-5 144 0,2-4-144 0,0-2 0 16,1 1 128-16,1-2-128 0,0-2 0 15,3 1 0-15,0-2 240 0,0 0-16 16,3 0 0-16,1-1 0 0,3-1 32 0,2 1 0 0,2-1 0 16,2 1 0-16,2 1 64 0,2 4 32 0,-3 7 0 15,1 3 0-15,1 1-352 0,1 4 0 0,-3 3 0 0,-2 3 0 16,-1 1 208-16,-4 4-16 0,0-1-16 0,-4 5 0 15,-2 4-176-15,-1 6 0 0,-4 4 0 0,0 5 0 16,-2 10 0-16,-1 7-176 0,-4 7 176 0,-2 4-192 16,-2 4 192-16,-3 6 0 0,-1 5-144 0,1 2 144 15,1-4 0-15,2 1 288 0,6-7-48 0,2-6-16 0,4-6 16 16,1-7 0-16,3-4 0 0,-2-6 0 0,2-3 80 16,-1-4 32-16,-3-5 0 0,0-1 0 0,-1-5-32 15,-1-2-16-15,0-4 0 0,2-7 0 0,0 0-144 0,1-10-32 16,1-5 0-16,-1-3 0 15,2-7-624-15,2-1-128 0,-1-2-16 16,1-3-16-16,-2 3 16 0,2-6 0 0,4-10 0 0,1-3 0 16,-1 3 304-16,1 0 64 0,1 0 16 0,-2 6 0 0,2 7 128 0,0 7 128 15,0 6-192-15,-3 9 192 0,-1 8-128 0,-2 4 128 16,-5 5 0-16,0 5 0 0,-1 3 240 0,0 0 144 16,2 10 48-16,1 0 0 0,3 8-192 0,-1 2-48 15,2 3 0-15,-1 1 0 0,-1 2-16 0,0 2-16 16,-2 0 0-16,-2-1 0 0,1 1 48 0,-3 0 16 15,0 1 0-15,0 3 0 0,-1-6 128 0,-1 6 32 16,1 3 0-16,0 2 0 0,-1-2-80 0,0 3-16 0,-1 0 0 16,-2-2 0-16,-1 1-160 0,-2-2-128 0,-1 0 144 15,-2-3-144-15,0-3 0 0,1-1-128 0,0-9-16 0,1 1 0 32,-1-2-448-32,2-5-96 0,0-6-16 0,1-7-14192 0,0 1-2832 0</inkml:trace>
  <inkml:trace contextRef="#ctx0" brushRef="#br0" timeOffset="29248.16">3483 15384 48831 0,'-6'-2'2176'15,"1"-2"432"-15,2 2-2096 0,3-2-512 0,2 1 0 0,2 0 0 0,-1 0-960 0,4 0-288 0,2-6-64 0,5-1-16 0,3 0 816 0,4 0 176 16,2 2 16-16,1-2 16 0,1 1 48 0,1-1 0 16,1 0 0-16,-1 0 0 0,0 2 256 0,-1-2 0 15,-2-3 0-15,0 1 0 0,-2 2 448 0,0-5 32 16,-3 2 16-16,1-3 0 0,-3 0 48 0,-1 0 16 16,-3-2 0-16,-1 1 0 0,-1 0-112 0,-2-1 0 15,-2 0-16-15,-3-1 0 0,-1-1-432 0,-4 2 0 16,-1-1 0-16,-5 3 0 0,0 0-192 0,-5 1 192 15,2 8-192-15,-1 1 192 0,-1 3-448 0,-3 6 48 16,-7 4 0-16,-2 5 0 0,2 3 128 0,2 1 16 16,0 3 16-16,0 3 0 0,-2 7 240 0,4 3 0 0,0 2 192 15,3 1-192-15,1 1 560 0,3 1 0 0,2 0 0 16,0-1 0-16,3-4-176 0,-1 3-16 0,2-1-16 0,1 3 0 16,1-2-80-16,3-3-16 0,2-3 0 0,2-3 0 15,4 2-256-15,2-3 0 0,-1-3 0 0,4-3 0 16,-1-6-448-1,2 0-32-15,3-5-16 0,1-2 0 16,0-2-96-16,3-4-32 0,2 3 0 0,1-3 0 0,2 1-112 16,0 1-32-16,-2 1 0 0,1-2 0 0,-1-1-240 0,2-1-48 15,0-2-16-15,2-3-16656 0</inkml:trace>
  <inkml:trace contextRef="#ctx0" brushRef="#br0" timeOffset="29603.45">4428 14708 27647 0,'-1'-6'1216'0,"0"3"256"0,-2 0-1168 0,2 3-304 15,0 0 0-15,-1 0 0 16,1 0-704-16,-1 0-192 0,-1 1-32 0,0 4-16 0,0-2 1488 0,1 6 288 16,2 1 64-16,0 2 16 0,2 1 1680 0,2 0 336 0,-1 6 64 0,2-3 16 15,2 4-1472-15,-2 4-272 0,1 5-64 0,-3 2-16 16,2 3-416-16,-2 1-64 0,-3-3-32 0,-1 7 0 16,-2 1-672-16,-2 2 0 0,-2 3-128 0,-3 1 128 31,-1-2-560-31,-3-3 16 0,-1 1 0 0,0-5 0 15,-1 3-544-15,0-6-128 0,3-3 0 0,0-5-16 16,1-2-1520-16,2-2-288 0,0-5-64 0,2-4-10784 0</inkml:trace>
  <inkml:trace contextRef="#ctx0" brushRef="#br0" timeOffset="29804.1">4189 15240 50687 0,'0'0'4496'0,"2"-4"-3600"0,-1-1-704 0,4 1-192 0,1 1 384 0,3-4 64 16,4-3 0-16,10-6 0 15,5-5-1040-15,4-3-208 0,5-2-32 0,-3 3-16 16,-2-1 64-16,-5 4 16 0,-2 4 0 0,-4 0 0 16,-4 1-384-16,-3 1-64 0,-4 2 0 0,-4 0-11824 15,-1-1-2352-15</inkml:trace>
  <inkml:trace contextRef="#ctx0" brushRef="#br0" timeOffset="30270.37">4853 14273 19743 0,'10'-20'432'0,"-3"7"80"0,-3 1 32 15,-1 6 32-15,-2 6-576 0,-1-4 0 0,0 4 0 0,-1 0 0 0,1-2 4496 0,-1 2 800 0,-2 6 144 0,0 3 48 0,-1 3-3664 0,0 8-736 0,-1 4-128 0,1 5-48 16,1 3-416-16,-1 4-96 0,3 7-16 0,0 4 0 15,1 4 0-15,0 1-16 0,1 3 0 0,0 2 0 16,0 0-224-16,2 1-144 0,-2-1 192 0,-1 3-192 16,-1-1 256-16,-2-2-64 0,1-3-16 0,-4-3 0 15,-1 0 64-15,0-7 16 0,1-3 0 0,-3-3 0 16,3-1 304-16,-1-2 64 0,0-7 16 0,4-5 0 16,1-1 80-16,1-8 32 0,2-3 0 0,3-5 0 15,0-2-416-15,3-4-80 0,2-4 0 0,3-5-16 0,1-1-384 16,-1-6-80-16,3-2-16 0,0-8 0 0,1-3-16 0,0-5 0 15,1-3 0-15,0-5 0 0,0 1-112 0,1-4-16 16,2-2-16-16,0 6 0 0,-2 3 128 0,2 3 16 16,-1 7 16-16,-3 9 0 0,-3 3 32 0,1 4 0 15,-2 5 0-15,1 4 0 0,-1 3 496 0,-2 3 96 16,0 4 32-16,0 2 0 0,1 1-160 16,1 3-16-16,-1 3-16 0,0 3 0 0,3 2-16 0,-3 2 0 15,1 2 0-15,0 1 0 0,-3 2 160 0,-1 1 16 16,1 2 16-16,-3-3 0 0,0 1-80 0,-2-1 0 15,-1 1-16-15,0-3 0 0,-1-2-304 0,1 1 128 16,-2 0-128-16,1-5 0 16,1 2-448-16,-1-6-192 0,2-1-32 0,-3-3-16 15,2-6-528-15,-2-1-128 0,2 0 0 0,2-7-20288 0</inkml:trace>
  <inkml:trace contextRef="#ctx0" brushRef="#br0" timeOffset="30737.91">5776 15049 48831 0,'-5'0'4352'0,"0"0"-3488"15,0-2-688-15,3-1-176 0,2 3 0 0,-2-1-192 0,-1 1 32 0,-2-2 16 0,-3 2-1008 0,0-4-208 0,-1 4-48 0,0 0 0 0,1 1 832 0,0 4 176 16,0-1 16-16,-1 2 16 0,0 4 240 0,-1 0 128 16,1 5-160-16,-4 1 160 0,1 6 160 0,-2 0 128 15,1 3 32-15,0 1 0 0,2 2 224 0,2 3 48 16,4-2 16-16,3-3 0 0,1 2 48 0,2-6 16 16,3 1 0-16,2-5 0 0,4 1-336 0,2-3-64 15,4-3-16-15,4-4 0 0,0 0-400 0,2-8-96 16,4-2-16-16,2-2 0 15,5-5-224-15,-1-2-48 0,0 0-16 0,0-3 0 0,1 0 352 16,-2-2 192-16,-1-1-192 0,-4 0 192 0,-4 1 0 0,-4 1 0 16,-6 2 0-16,-2 0 144 0,-3-2 96 0,-2 2 16 15,-4-1 0-15,-2-3 0 0,-1 0 48 0,-4-2 16 16,-3-1 0-16,-3 0 0 0,-1 0 0 0,0 3 16 0,-1 0 0 16,-3-3 0-16,-2 3-48 0,1-1-16 0,-2 3 0 0,0-1 0 15,3 4 64-15,-2-1 16 0,1 2 0 16,-1 1 0-16,3 0-16 0,-1 5 0 0,-2-1 0 0,4 1 0 15,4 1-560-15,-1 2-112 0,-3 1-32 0,-1 0 0 32,0 0-928-32,2 1-192 0,4 4-48 0,2-1-19504 0</inkml:trace>
  <inkml:trace contextRef="#ctx0" brushRef="#br0" timeOffset="31237.65">6758 15183 44223 0,'-1'2'1968'0,"-3"-4"400"0,0-1-1904 0,2 0-464 0,-1 0 0 0,2-1 0 0,-2 1 0 0,-2-6-336 16,-2-3 48-16,-4-6 16 15,-3 0-240-15,0-3-64 0,-4-1 0 0,0-1 0 0,-5 0 576 0,0 2 0 16,-2 5 0-16,-1 0 0 0,0 3-160 0,1 7 160 15,2 6-128-15,2 0 128 0,-1 6 192 0,3 3 112 16,3 1 16-16,-2 3 16 0,-3 12 224 0,-2 6 32 16,2 4 16-16,3-2 0 0,2 4-112 0,1-2-32 15,2-1 0-15,4-3 0 0,1 1-160 0,3-2-48 16,3-3 0-16,2-1 0 0,2-1-256 0,3-3-192 0,4 3 16 0,1-5 16 16,1 0 160-16,1-3 0 15,3 3 0-15,1-5 0 0,3-4 144 0,-2 0-144 0,1-5 192 0,1-2-192 16,2-4 128-16,1-4-128 0,1-2 0 0,-1-3 0 15,-1-1 400-15,2-6-16 0,1 0-16 0,-2-6 0 16,0-2 64-16,-2-2 16 0,1-2 0 0,-2-7 0 16,0-1-128-16,-1-1-32 0,-2-5 0 0,-3 1 0 15,1 1 32-15,0-4 0 0,-2 0 0 0,2-3 0 16,-1 1-64-16,1-5-16 0,1 1 0 0,-2-2 0 16,1 10-240-16,-3 0 144 0,-2 7-144 0,-2 0 128 15,1 7-128-15,-4 0 128 0,0 3-128 0,0-1 128 16,-2 1 96-16,-2 3 16 0,-1-3 0 0,-1 5 0 15,-3-1-240-15,0 3 0 0,-1 2 0 0,-1 0 0 16,1 0-976-16,0 2-96 0,0 2-16 0,0-3 0 16,-2 2-640-16,0 1-128 0</inkml:trace>
  <inkml:trace contextRef="#ctx0" brushRef="#br0" timeOffset="32372.86">7604 14911 36863 0,'-5'2'3264'0,"-2"2"-2608"16,2-3-528-16,2 2-128 0,0-3 1344 0,-2 2 256 15,-5 2 32-15,-6-1 16 0,-2 2-1040 0,-2 2-208 16,0-6-32-16,-1-1-16 0,3-1-80 0,-2-4-16 16,8 1 0-16,-3 0 0 0,-3-4-256 0,1 0 0 15,3 2-176-15,0 0 176 0,-4 0-320 0,-3 3 64 16,0 1 0-16,-3 7 0 0,0 2 256 0,-2 5 0 16,-2 4 0-16,-1 6 0 0,0 0 240 0,0 1-48 15,2 2-16-15,3 0 0 0,6-3-176 0,4-3 0 16,7-6-192-16,4 0 192 0,5-4 0 0,5 0 0 0,4-3 0 15,5 0 192-15,4-4-192 0,7-2 0 0,8-2 0 0,3-3 0 16,4 2 0-16,0-1 160 0,3 2-16 0,-3 0 0 16,1 2-16-16,-2 0-128 0,-3 4 192 0,-2 2-64 15,-6 4-128-15,-3 3 0 0,-5 3 0 0,-2 2 128 16,-3 4-128-16,-3 3 0 0,-2 1 0 0,-4 3 128 16,-2-5-128-16,-2-1 0 0,-2 0 0 0,-2-2-176 15,-1 1 176-15,-3-3 176 0,2-3-48 0,-3-2 0 16,-1 2 320-16,-1-4 48 0,0-1 16 0,1-1 0 15,0-3 0-15,-2 0 16 0,-1-1 0 0,-2-1 0 16,-1-2-144-16,-5 1-48 0,-3-1 0 0,-5-2 0 16,-3-1-960-16,-7 0-192 0,-3 0-32 15,-9-1-20848-15</inkml:trace>
  <inkml:trace contextRef="#ctx0" brushRef="#br1" timeOffset="51104.84">23816 2866 19343 0,'-5'-15'1728'0,"0"6"-1392"0,1 1-336 0,1 3 0 16,0 4 3392-16,1-2 592 0,-1 3 128 0,-2-3 32 16,-2 0-2944-16,-5 0-592 0,-3-1-112 0,-3 1-32 15,0 3-464-15,-2 0-208 0,-1 3 16 0,-1-3 0 16,-1 4-192-16,1-1-16 0,-1 1-16 0,-2 2 0 0,0 0 896 0,-1 3 176 15,-1 3 48-15,-1 2 0 0,-1 2 32 0,0 6 16 16,-5 6 0-16,1 4 0 0,-2 2-272 0,2 7-48 16,1 0-16-16,1 1 0 0,3 1-416 0,1 2 128 15,4 2-128-15,4-5 0 0,6-4 0 0,4-1 0 16,7-5 0-16,4 1 0 0,7 1 0 0,4 0 0 16,8-1 0-16,3-2 0 0,3-6 0 0,4-1-144 15,4-4 144-15,2-4-160 0,-2-3-64 0,6-5-16 16,4 0 0-16,2-8 0 0,-3-4 240 0,2-2 0 15,5-7 0-15,-2-3-144 0,1-2 336 0,-3-5 80 16,-5-3 16-16,-4-1 0 0,-2-1-64 0,1-4-16 16,1-7 0-16,1 1 0 0,-5-3-80 0,-4 3 0 15,-5-3-128-15,-6 0 192 0,-4 4-192 0,-6-1 0 0,-4-3 0 16,-6-1 0-16,-6 1 0 0,-4 0-128 0,-2 4 128 0,-7 4 0 16,-4-2-128-16,-4 2 128 0,-5 3-192 15,-4-1 192-15,-4 5-144 0,-1 2 144 0,0 4 0 0,-3 5-144 16,1 3-16-16,-3 4 0 0,0 2 0 0,1 4 0 31,0-1-672-31,-1 3-128 0,1 3-16 0,1-1-15856 0</inkml:trace>
  <inkml:trace contextRef="#ctx0" brushRef="#br2" timeOffset="58471.89">27921 1862 2751 0,'-21'-20'256'0,"5"4"-256"0,3 0 0 0,3 6 0 15,5 4 6096-15,1 0 1184 0,0 1 224 0,-4-6 48 0,-5-4-4672 0,-5-5-960 16,-1-1-176-16,-2 5-32 0,3 3-640 0,-2 1-128 16,0 9-32-16,0 3 0 0,-3 6-480 0,-3 3-112 15,-1 7 0-15,-3 6-16 0,-3 1-304 0,-3 6 0 16,0 2 0-16,-1 3 0 0,0 3 0 0,-2 2 0 15,1 3 0-15,5-3 0 0,3 0 0 0,0 3 0 16,4 5 0-16,2 3 0 0,5 4 0 0,4 3 0 16,7-3 0-16,3-3 0 0,5-2 0 0,3-1 0 15,6 6 0-15,5-4 0 0,3 1-256 0,5 0-16 16,8-3 0-16,2-1 0 16,5-4-304-16,1-8-48 0,4-6-16 0,2-4 0 0,1-6 352 0,4-3 64 15,3-4 16-15,3-4 0 0,5-2 400 0,1-6 96 16,-2-3 16-16,4-4 0 0,3-3 112 0,2-6 32 0,0-1 0 15,2-1 0-15,-2-3-448 0,-3-5 0 0,0-5 0 16,-6-1 0-16,-1-5 0 0,-5-1 0 0,-1-1 128 0,-6 1-128 16,-4-3 0-16,-4 0 0 0,-4-1 0 0,-6-1 128 15,-4-1 192-15,-6-1 16 0,-4-2 16 0,-6 3 0 16,-3-1-16-16,-5 2 0 0,-3 4 0 0,-4 5 0 16,-2 3-144-16,-6-1-16 0,-6 0-16 0,-5-3 0 15,-3 3-160-15,-4 1 0 0,-3 3 0 0,-5 2 128 16,-1 1-128-16,-5 5-192 0,-1 1 32 0,-4 5 16 15,-2 6-208-15,-3 3-32 0,0 4-16 0,-1 3-11760 16,-2 6-2368-16</inkml:trace>
  <inkml:trace contextRef="#ctx0" brushRef="#br2" timeOffset="90041.2">5106 7946 25791 0,'3'-5'2304'0,"1"4"-1856"0,-1-1-448 0,-1 2 0 0,-1 0 448 0,2 0-16 16,1-2 0-16,2 0 0 0,1-1-80 0,-1 3-16 0,-1 3 0 0,-2-1 0 16,-2 3 48-16,-2 1 0 0,-2 3 0 0,1 1 0 15,-2 2 224-15,0-2 48 0,1 3 16 0,-5 1 0 16,1 0 224-16,-4 5 64 0,-3-1 0 0,-2 4 0 15,-3 4 336-15,-3 3 80 0,-3 3 16 0,-4 5 0 16,-6 1-944-16,-4 3-192 0,-2 0-48 0,-4-3 0 16,3-3-64-16,-2 2-16 0,-3 1 0 0,-2 1 0 15,2-3-128-15,-1-2 0 0,1 0 0 0,2-5 0 16,4-1 0-16,-1 0-224 0,1-2 32 0,4-1-12176 16,5-3-2432-16</inkml:trace>
  <inkml:trace contextRef="#ctx0" brushRef="#br2" timeOffset="90309.66">4397 8101 36863 0,'5'-3'3264'0,"3"6"-2608"15,-1-2-528-15,2 4-128 0,-1-1 704 0,6-1 96 16,9 6 32-16,13 2 0 0,12 4-832 0,7 4-192 15,5 0-32-15,-3 6 0 0,-2 4 224 0,-5-1 192 0,-6 7-48 0,-6-1 0 16,-7-2-144-16,-1 9 128 0,-3 4-128 16,-1 3 128-16,-3 4 64 0,-2-4 16 0,0-1 0 15,-1-5 0 1,0-1-576-16,-2-6-112 0,3-5-32 0,1-1 0 16,0-7-1536-16,1-2-320 0,0-5-64 0,1-2-16 15,3-3-624-15,1 1-112 0</inkml:trace>
  <inkml:trace contextRef="#ctx0" brushRef="#br2" timeOffset="90881.38">6347 8003 42383 0,'-13'-9'3776'0,"4"6"-3024"0,2-1-608 0,2 4-144 0,5 0 0 0,1 4 0 0,0-2 0 0,2 3 0 16,0 6 176-16,5 2 0 0,3 6 0 0,4 6 0 15,2 1-176-15,-1 3 128 0,3-1-128 0,-1 3 128 16,4 1-272-16,2-1-64 0,2-3-16 0,2 1 0 16,2-3 224-16,0-1-176 0,-1-3 176 0,1-2-160 15,0-2 160-15,-3-2 0 0,-2-3 0 0,-1-1 128 0,4 0-128 16,-2-2 144-16,-1 0-144 0,-2-1 160 0,-3-3-160 15,-1 1 0-15,1-3 144 0,-1 1-144 0,-2-4-128 0,-1 2-112 16,-1-6-16-16,-2 0 0 16,2-1-384-16,-1-2-96 0,-3-1-16 15,-1-1 0-15,-1 0-1600 0,-4-4-320 0</inkml:trace>
  <inkml:trace contextRef="#ctx0" brushRef="#br2" timeOffset="91174.4">7151 7824 45151 0,'-17'-1'4016'0,"3"1"-3216"0,7 3-640 0,4 1-160 16,3 2 144-16,-4 0 0 0,-3 7 0 0,-7 6 0 31,-2 12-720-31,0 8-160 0,-1 10-32 0,-2 12 0 0,-2 6 480 0,-2 9 96 0,-3 10 0 0,-5 5 16 15,-2 9-48-15,-4 5-16 0,-5 9 0 0,-2-4 0 16,1-8-32-16,0-8-16 0,2-3 0 0,-1-7 0 16,0-2 160-16,1-11 128 0,3-10-192 0,5-4 192 15,3-4 0-15,0-1 128 0,4 4 0 0,4-8 16 16,4-5-1040-16,7-9-224 0,6-7-32 16,7-11-15712-16</inkml:trace>
  <inkml:trace contextRef="#ctx0" brushRef="#br2" timeOffset="91908.66">8707 8557 27647 0,'-5'9'2448'0,"1"-3"-1952"0,1-5-496 0,3 2 0 0,0-3 1648 0,0 2 224 0,-1 3 48 0,-1 4 16 0,-1-3-1120 0,2 3-240 15,0-3-32-15,0-3-16 0,1-3 144 0,-2-2 32 16,2-4 0-16,0-2 0 0,0-4-336 0,0 0-64 15,0-4-16-15,0-3 0 0,-1-1 48 0,-1-2 16 16,-1 1 0-16,1-5 0 0,-1 1 16 0,-1-1 0 16,1-1 0-16,-1 1 0 0,3-2-144 0,0-3-32 0,-1 1 0 15,2-3 0-15,2-1 64 0,0-3 0 0,2 0 0 16,1-1 0-16,1-1 48 0,4-1 16 0,1 1 0 16,3-2 0-16,2 4-32 0,1 4 0 0,1 5 0 0,2-1 0 15,1 7-128-15,-1 1-32 0,2 2 0 16,3 2 0-16,3-2-128 0,2 1 0 0,1 3 0 0,1 1 0 15,0 5 0-15,1-1 0 0,-3 1 0 16,1 5 0-16,1-1 0 0,-1 4-144 0,0 5 144 0,-1-2 0 16,0 6-432-16,-2 0 32 0,-1 2 0 0,-3 3 0 15,-2 0-384 1,2 5-80-16,-2-1-16 0,-1 5-18336 0</inkml:trace>
  <inkml:trace contextRef="#ctx0" brushRef="#br2" timeOffset="92441.79">11978 7820 43311 0,'-7'-6'3840'0,"3"0"-3072"0,3 2-608 0,2 0-160 0,1 2-336 0,-2-2-112 16,0-5 0-16,-3-7-16 0,-1-2 16 0,1-7 0 0,-2 2 0 0,-3-2 0 16,2 5 144-16,-4 5 48 0,0 2 0 0,-4 6 0 15,-3 5-640-15,-4 4-112 16,-3 8-16-16,-2 3-16 0,-1 6 864 0,-4 6 176 0,-2 7 0 0,-1 7 0 15,0 2 800-15,0 2 80 0,0-4 16 0,2 2 0 16,1 2-128-16,3 2-32 0,2 2 0 0,5 1 0 0,5 5-576 16,7-2-160-16,5-3 0 0,8-3 0 0,4-6 0 15,6-6-288-15,7 1 48 0,8-3 16 16,6-2-1472-16,4-4-288 0,6-2-64 0,-2-5-16 16,-1-8-784-16,0-4-160 0,4-6-16 0,-2-2-8704 15</inkml:trace>
  <inkml:trace contextRef="#ctx0" brushRef="#br2" timeOffset="92774.63">12553 8177 2751 0,'20'-19'256'0,"-5"4"-256"0,-6 6 0 0,-7 5 0 0,-1 3 3216 0,4-7 608 0,5-5 112 0,6-9 32 0,2-7 608 0,-6 1 128 16,-6 2 32-16,-8 4 0 0,-7 6-2368 0,-7 3-448 16,-4 2-112-16,-4 4-16 0,-5 1-1280 0,-1 2-256 0,-1 1-48 0,1 3-16 15,0 7-64-15,-2 1-128 0,-2 6 176 0,1 6-176 16,2 3 128-16,3 3-128 0,0 3 0 0,2 5 0 15,3 7 0-15,1 0 0 16,4 1 0-16,4 0 0 0,5 1 0 0,4-6-256 0,5-3 64 0,5-3 0 31,5-3-208-31,2-3-48 0,2-3 0 0,3-3 0 0,4 0 448 0,3-6 0 0,-1-1 0 0,3-2 0 16,5-4 256-16,2-3 144 0,3-3 32 0,3-3 0 16,0-3-128-16,4-3-32 0,4-2 0 0,-1-4 0 15,-1-4-272-15,-3-4-176 0,0-4 32 0,-4-3 0 16,0-4-288-16,-4-3-48 15,-5 5-16-15,-4-3 0 0,-4 3 128 0,-5-2 32 0,-5 5 0 0,-4 4 0 16,-4 5 496-16,-3 2 96 0,-5-1 32 0,-3 3 0 0,-5-3 160 0,-3 6 48 16,-1-2 0-16,-3 1 0 0,-1 2-224 0,-1-3-32 15,-2 5-16-15,2-2 0 16,1 2-672-16,1-2-144 0,4-2-32 0,4-1-17424 16</inkml:trace>
  <inkml:trace contextRef="#ctx0" brushRef="#br2" timeOffset="93108.36">13560 6736 18431 0,'-15'-10'1632'0,"3"3"-1312"0,1 3-320 0,3 2 0 15,6 6 6304-15,2 0 1184 0,0 4 256 0,0 8 32 16,1 9-6496-16,3 14-1280 0,3 11-320 0,3 13-16 16,1 7-496-16,-1 6-80 15,0 12-32-15,-4 1 0 0,-5 3 112 0,-2-3 0 16,-4 1 16-16,-5 0 0 0,-3 2-608 0,-3-5-128 15,-3-5-32-15,4-9 0 0,3-6 512 0,2-2 112 16,3 2 0-16,4-10 16 0,4-5-464 0,3-6-112 0,3-4-16 16,2-8-10160-16</inkml:trace>
  <inkml:trace contextRef="#ctx0" brushRef="#br2" timeOffset="93541.64">14198 8064 38703 0,'-9'-3'3440'0,"1"2"-2752"0,-2-2-560 0,1 1-128 0,2 2 1488 0,2 2 272 0,-1 1 48 0,-7-2 16 16,-4 4-1824-16,-8 3-320 0,-3 4-96 0,-3 3-16 16,1 1-144-16,-1 6-16 0,0 7-16 0,0 3 0 15,2 5-352-15,2 1-80 0,4 0-16 0,6 0 0 16,7-6-496-16,5-1-112 0,6-2 0 0,6-1-16 0,3-5 1680 0,4 2 144 0,5-3 128 0,4-3 32 15,5-1 400-15,0-2 64 0,3-3 32 16,-1-4 0-16,1-2 176 0,3-6 48 0,6-2 0 0,2-6 0 16,0-1-256-16,-1-6-32 0,-1-2-16 0,1-5 0 15,-1-4-336-15,-3-3-64 0,-1-1 0 0,-3-4-16 16,-2-6-144-16,-4-4-32 0,-1-1 0 0,-5-1 0 16,-2-2-128-16,-6 3 0 0,-1 1 144 0,-5 4-144 15,-2 1 0-15,-4 7 128 0,-2 6-128 0,-5 8 0 16,-2 2 224-16,-5 3-32 0,-3 4 0 0,-4 0 0 15,-2 4 256-15,-6 0 64 0,-4 2 0 0,-4 2 0 0,1 2-304 16,-4 0-48-16,1 4-16 0,1-4 0 0,2 2-144 16,3 0-224-16,2 1 48 0,4-4 16 0,3 4-176 15,2-5-48-15,2 3 0 0,4-3 0 16,4 0-208-16,6 0-48 0,3 0-16 16,4 0-18640-16</inkml:trace>
  <inkml:trace contextRef="#ctx0" brushRef="#br2" timeOffset="93910.06">15306 8393 41471 0,'11'14'1840'0,"-2"-4"368"0,-2 3-1760 0,-1-3-448 0,-1-3 0 0,0-1 0 0,1 3 0 0,3 4-192 0,5 8 0 0,2 4 16 0,0 4 176 0,-2-7 128 0,-3 0-128 0,-5-3 176 15,-2-3-48-15,-4-6-128 0,-3-4 192 0,-1-2-64 16,-2-4 176-16,-1-4 16 0,-3-2 16 0,-3-4 0 16,1-1 96-16,-4-3 16 0,1-2 0 0,-5-3 0 15,-1-5-192-15,-2 0-16 0,-3-4-16 0,0-3 0 16,1-1 16-16,1-3 0 0,0 0 0 0,3-3 0 16,4 1 64-16,3-1 16 0,4 3 0 0,5 3 0 15,3 1 64-15,3-1 0 0,4-2 16 0,4 2 0 16,4 3 48-16,6-2 16 0,4-1 0 0,6 1 0 15,4-2-144-15,8 0-16 0,7 0-16 0,4 2 0 16,-1 4 16-16,7-3 0 0,9-1 0 0,2-1 0 16,0-3-304-16,0 7 0 0,-3 2-208 0,4 1 80 15,7 0-224-15,0 6-32 0,-2 4-16 0,2 1 0 16,-1 4-592-16,0-1-112 0,-2 5-32 16,8 5-20240-16</inkml:trace>
  <inkml:trace contextRef="#ctx0" brushRef="#br2" timeOffset="99443.06">18373 8657 49759 0,'-7'10'4416'0,"5"0"-3520"15,4-4-720-15,2-3-176 16,1 0-384-16,0 1-128 0,1 8 0 0,4 3-16 16,5 5-704-16,1 0-144 0,1-3-32 0,7-1-7568 15,-3-6-1520-15,-1-7-320 0</inkml:trace>
  <inkml:trace contextRef="#ctx0" brushRef="#br2" timeOffset="99608.9">19210 8705 44223 0,'0'3'3936'0,"1"1"-3152"0,0-2-624 0,1 2-160 16,0-2 448-16,2 0 64 0,1 4 16 0,2 2 0 15,3 0-1488-15,1 0-288 0,0 2-64 0,0-6-16 16,0 1-3216-16,1-4-640 0,0 2-128 0,2-7-16 16</inkml:trace>
  <inkml:trace contextRef="#ctx0" brushRef="#br2" timeOffset="99775.95">19944 8714 56207 0,'0'0'2496'0,"-1"0"512"0,-1 0-2416 0,2 4-464 0,0-2-128 0,2 0 0 16,1 0-880-16,0 4-192 0,5 0-32 0,0 4-16 15,3 0-160-15,3-1-48 0,0-3 0 0,2 1 0 16,2 2-592-16,1-1-112 0,2 3-16 0,0-1-16 0</inkml:trace>
  <inkml:trace contextRef="#ctx0" brushRef="#br2" timeOffset="101075.22">21500 7615 28559 0,'-4'2'2544'0,"0"-2"-2032"0,2 2-512 16,2 0 0 0,1-2-560-16,-1 0-208 0,-2 0-32 0,-1 0-16 0,1 2 816 0,-1-2 0 0,1 4 0 0,2-4 192 15,1 3 896-15,3 0 192 0,1 1 16 0,1 2 16 16,3-2 496-16,-1 5 112 0,3 3 0 0,2 2 16 15,0 4-784-15,2 7-176 0,1 3-16 0,0 7-16 16,-1 3-688-16,0 3-256 0,-1 5 176 0,-2 1-176 16,-2 0 0-16,-3-4-288 0,-2-7 32 0,0 2 16 15,-1 1-608-15,-3-5-128 16,2 0-32-16,-5-6 0 0,1 1 624 0,0-10 112 0,-3 0 16 0,2-6 16 16,-1-1 912-16,3-5 176 0,-1-3 48 0,1-2 0 15,3-4-288-15,1-3-48 0,6-4-16 0,3-7 0 0,3-5-352 16,2-5-64-16,3-6 0 0,-1 0-128 0,-1 1-192 0,0-4-128 15,4-2-48-15,-2 2 0 16,1 3-192-16,-2 4-32 0,0 6-16 0,-4 6 0 0,0 6 608 16,0 1 0-16,-1 5 0 0,1 2 0 0,0 4 576 0,1 1 48 15,3 0 0-15,1 4 0 0,1-4-416 0,0 4-80 16,2-1 0-16,-1 0-128 0,1 0 0 0,-1 2 0 16,-2 0 0-16,0 0 0 0,-1 0-304 0,0 2 48 15,-1 0 0-15,-2 2 0 0,0 1 64 0,-1 2 0 16,-3-2 16-16,-5 6 0 0,0-1 320 0,-6 0 64 15,-1 0 16-15,-4 1 0 0,-3-4 32 0,-3-2 16 16,-3 2 0-16,-6 1 0 0,0 0 0 0,-6 0 0 16,-1 0 0-16,-3 0 0 0,-3 0-32 0,-2 2-16 0,1-5 0 15,1 2 0-15,1-5-32 0,1-2 0 0,4 0 0 16,1-4 0-16,5 0 0 0,2-2-16 0,1 1 0 16,1-3 0-16,5-3-176 0,0-1 0 0,3-2 0 15,1-4 0 1,1-1-640-16,1-2 0 0,2-2 0 0,1-3 0 15,-1 2-1392-15,2 1-272 0</inkml:trace>
  <inkml:trace contextRef="#ctx0" brushRef="#br2" timeOffset="105109.75">22192 8380 28559 0,'0'-3'2544'0,"0"0"-2032"0,0 2-512 0,0 1 0 16,2 0-1888-16,-2 0-480 0,0 0-80 0,-2 0-32 16,2 0-848-16,-2 0-192 0,-3 0-16 0,5 0-16 15,0 0 2736-15,-25 6 560 0,14-2 96 0,-2-2 32 0,-1-1 960 0,0 3 208 16,-2 1 48-16,1-1 0 0,2-2 512 16,-2 2 96-16,0-2 32 0,2 2 0 0,-2-1 960 0,1-3 208 15,-1 0 48-15,2 0 0 0,-3-3-1136 0,-1-1-208 16,0-2-64-16,-1 0 0 0,-2 0-608 0,-1-3-128 15,0 2-32-15,-3-2 0 0,2-1-208 0,-3-2-48 16,1 2-16-16,-2-2 0 16,0-2-1120-16,0 2-208 0</inkml:trace>
  <inkml:trace contextRef="#ctx0" brushRef="#br2" timeOffset="111644.17">23010 8095 18431 0,'1'-3'1632'0,"0"-1"-1312"16,0 2-320-16,-1-2 0 0,0 4 464 0,2-3 32 15,-1-2 0-15,1-3 0 0,1-4 528 0,-1-1 96 16,1-1 32-16,-3 0 0 0,0 4-16 0,-1-2 0 16,-1 6 0-16,-1-1 0 0,-1 1-192 0,-2 4-48 15,0 2 0-15,-3 2 0 0,-1 2-384 0,-1 5-64 0,-1 0-32 0,-2 6 0 16,-1 3-256-16,-1 3-160 0,1-2 192 0,-1 6-192 16,-1 4 0-16,-2 1 0 0,1 5 0 0,-1-3-192 15,3 3 32-15,0-3 16 0,4 0 0 0,0-1 0 16,4-2 144-16,2-5 0 0,1-1 0 0,2-4 0 15,4 0 0-15,1-6 0 0,3-1 0 0,0-3 0 16,1-2 0-16,4-1 0 0,1-5 0 16,2-2 0-16,5-4-224 0,2-3-16 0,2-4 0 0,4-4 0 15,1-3-16-15,1 0-16 0,5-2 0 0,-1-3 0 16,0 3 16-16,-1-4 16 0,0 2 0 0,-2 1 0 16,-1-3 240-16,-5-1 0 0,-1-1 0 0,-4 2 0 15,-4 3 640-15,-2 0 80 0,-5 2 16 0,-3 0 0 0,-4 1 128 16,-4 3 32-16,-2 1 0 0,-4-1 0 0,-5 2-368 15,-1 0-64-15,-3 2-16 0,-2-2 0 0,0 5-160 16,0 3-32-16,-1 0-16 0,1 5 0 0,3-2-240 16,-2 1-128-16,0 4 128 0,0 2-208 15,3 2-816-15,0 0-144 0,3 1-48 0,0 1-14464 16</inkml:trace>
  <inkml:trace contextRef="#ctx0" brushRef="#br2" timeOffset="112243.07">23613 8187 43311 0,'-15'3'1920'0,"3"-3"384"0,1 4-1840 0,3-1-464 0,5 2 0 0,1 1 0 0,1 1-1072 0,-2 2-304 0,-2 10-64 0,-2 4-16 15,4 6 320-15,1 2 64 0,4 0 16 0,0-2 0 16,3 4 176-16,0 1 48 0,0 1 0 0,1-2 0 16,0-3 144-16,1-3 48 0,0-3 0 0,-1-6 0 0,0-2 768 0,1-3 176 15,-3-4 16-15,1 0 16 0,-1-5 1440 0,0-2 272 16,0-2 64-16,-2-5 16 0,2 0-1008 0,-2-3-208 15,-1-2-32-15,2-5-16 0,-2-4-400 0,-1-4-80 16,0-5 0-16,-2-3-16 0,-2-2-192 0,-1-1-48 16,0-1 0-16,-1 1 0 0,0-2-128 0,0-1 0 0,-1-4 0 15,4 5 128-15,0 1 0 0,3 7-128 0,3 3 192 16,0 4-64-16,2 5-128 0,0 5-176 0,1 0 48 0,2 1 0 16,0 0 128-16,2 4 0 0,3 0 0 0,-1-1 0 15,0 1 0-15,2 3 0 0,2-1 0 0,1-1 0 16,1 1 0-16,-1 2 0 0,0 1 0 0,2 1-128 15,0 0 128-15,-1 1-128 0,2 1 128 0,-2 2-128 16,-2 1-272 0,3-1-48-16,1 3-16 0,1 5-11840 0,2 3-2368 0</inkml:trace>
  <inkml:trace contextRef="#ctx0" brushRef="#br2" timeOffset="112776.2">24741 8300 18431 0,'1'-9'816'0,"-1"1"160"0,0 1-784 0,-1 2-192 0,1 3 0 0,0-2 0 0,-1 2 320 0,-1-4 32 0,0-4 0 0,-2-3 0 0,-2-2 1664 0,0 2 336 16,-3 3 64-16,-1 1 16 0,0 2-160 0,-1 2-32 15,-2 4 0-15,-3-2 0 0,1 3-1280 0,-3 3-272 16,1 0-48-16,-1 4-16 0,0 0-320 0,0 4-64 16,0-1-16-16,0 6 0 0,-1 0-224 0,1 3 0 0,2-1 0 0,-3 2 0 15,-1 5 0-15,-1 3 0 16,-1 3 0-16,0-1 0 16,1 2-528-16,0-1 0 0,2 0 0 0,3 1 0 15,0-4 16-15,3-2 16 0,1-5 0 0,5-2 0 0,1-9 496 0,2 0 240 0,3-2-32 0,2-3 0 16,3 2 512-16,1-1 112 0,1 0 0 0,1 0 16 15,3 0-464-15,0 0-112 0,4-2-16 16,-1 1 0-16,2-5-256 0,1 0 128 0,4-2-128 0,1-2 0 16,1-2 176-16,2 0-176 0,1-4 160 0,-2-1-160 15,-1-1 128-15,2 0-128 0,-1-6 0 0,3-4 0 16,0-1 128-16,-1-4-128 0,0-3 0 0,-2 2 0 16,-1-4 256-16,-2-2-32 0,0 0-16 0,-4-2 0 15,-2-1 112-15,-4-4 0 0,-2-1 16 0,-4-3 0 16,-3-2-16-16,-2-4-16 0,-3-3 0 0,-2 1 0 0,0 0-112 15,-3 2 0-15,-1 3-16 0,-1-2 0 0,1 3-176 16,0 5 128-16,-1 1-128 0,3 9 128 0,-1 1-128 0,2 5 0 16,-1 5 0-16,1 2-176 15,1 3-288-15,-1-1-64 0,4 5-16 0,-1 2-18832 16</inkml:trace>
  <inkml:trace contextRef="#ctx0" brushRef="#br2" timeOffset="128611.6">3765 13273 34095 0,'0'0'3024'0,"0"-2"-2416"0,2 2-480 0,0 0-128 15,0 0 768-15,1 0 144 0,2 0 32 0,2-1 0 16,4 1-624-16,2 0-128 0,-1 1-32 0,1 1 0 15,0 1 208-15,2-3 32 0,1 1 16 0,0 2 0 0,4-3-224 16,1 0-64-16,2 0 0 0,1-3 0 0,-1 2 192 0,1 1 16 16,2 4 16-16,0-4 0 0,1-3 32 0,0 3 0 15,2 0 0-15,-1 0 0 0,1 0 0 0,3 0 0 16,-1 0 0-16,1 0 0 0,-3 0-176 0,0 3-16 16,-2-1-16-16,-1-2 0 0,0 0-176 0,-2-2 0 15,0 2 0-15,-1-3 0 16,0 2-544-16,-2-2-32 0,0 1-16 0,0-2 0 0,-1 1 144 0,-3-1 48 15,1 1 0-15,-4 0 0 16,1 0-368-16,-2 3-80 0,-1 0-16 0,-1 3-16496 0</inkml:trace>
  <inkml:trace contextRef="#ctx0" brushRef="#br2" timeOffset="129544.48">5118 13176 32255 0,'-1'-1'2864'0,"0"1"-2288"15,1 0-576-15,1 0 0 0,1 1 896 0,1-1 80 16,-1 0 16-16,4 2 0 0,3-2-400 0,5 1-80 16,1 2 0-16,3-1-16 0,2 0 80 0,1 0 0 0,4-2 16 0,2 0 0 15,0 0-144-15,1 0-48 0,1 0 0 0,-1 0 0 16,-2 3 48-16,2-3 0 0,-4 3 0 0,1 0 0 15,-2-2-128-15,-1 1 0 0,-3 1-16 0,1 2 0 16,-1 1-176-16,-1-1-128 0,1-1 144 0,-2-2-144 16,2-2 0-16,-2 1-320 0,1 2 64 0,0-6 0 31,-2 2-128-31,-1 1-32 0,0 0 0 0,-2 0 0 16,-1-2-672-16,-2 2-128 0</inkml:trace>
  <inkml:trace contextRef="#ctx0" brushRef="#br2" timeOffset="130178.46">6488 12768 35935 0,'-1'0'3200'0,"1"0"-2560"0,0 0-512 0,0 0-128 0,1 0 800 0,0 0 144 0,1 8 16 0,0-1 16 0,1 2-720 0,0 4-256 15,1 0 144-15,0 2-144 0,1-1 544 0,-2-2 32 16,4 2 0-16,-2-2 0 0,1 3-144 0,1-3-32 16,-1 1 0-16,2 3 0 0,-2-3-272 0,-1 3-128 15,0 1 0-15,-3 0 128 0,1 3-128 0,-2 2 0 16,-2-1 0-16,-3 1 0 0,0 2-256 0,-2-2-48 16,-3-1 0-16,0 1 0 15,-1 0-1120-15,-1-3-240 0,1-5-32 0,2-2-15360 0</inkml:trace>
  <inkml:trace contextRef="#ctx0" brushRef="#br2" timeOffset="130378.51">6564 12323 47919 0,'-4'-4'2112'0,"-1"0"448"0,0 2-2048 0,1-1-512 0,3 3 0 0,1 0 0 16,-1 0 256-16,0 0-64 0,-1 1-16 0,1 3 0 16,2 0-1712-16,2 4-352 15,1 0-64-15,-3 1-16 0,-1 3 1504 0</inkml:trace>
  <inkml:trace contextRef="#ctx0" brushRef="#br2" timeOffset="130821.48">6889 12925 43311 0,'-4'7'3840'0,"0"-1"-3072"16,2-2-608-16,1 1-160 15,2-4-432-15,-1 4-112 0,-1 3-32 0,-1 4 0 16,1 2-48-16,0 3-16 0,2-1 0 0,2-4 0 0,0-5 448 0,2-3 192 15,3-1-192-15,-1-3 192 0,2-4 288 0,-2-2 176 16,2-3 48-16,-3 2 0 0,-1-2 80 0,-1-1 32 0,1-6 0 0,-2-5 0 16,0 2-112-16,-2-4 0 0,-1 1-16 0,-1 0 0 15,1-1-288-15,-1 1-48 0,-1-3-16 0,2 3 0 16,2-2-144-16,1-2 0 0,2 1 0 0,3 5 0 16,2 3 0-16,1 3 0 0,2 2-224 0,1 2 80 15,0 4 144-15,-1 3 0 0,3 2 0 0,0 2 0 16,2 2 0-16,-1 3 144 0,0-2 0 0,2 4 0 15,1-2-144-15,-2 4 0 0,2-2 144 0,1 0-144 16,-3 2 320-16,2 0 0 0,1 5 0 0,-1-3 0 16,-1 4-128-16,-1 1-16 0,1-3-16 0,-3 6 0 15,-1-5-160-15,-3 2 0 0,2 4 0 0,-3 2 0 16,-1 1 0-16,-3 2 0 0,-1 3 0 0,-2-5 0 16,-2 0-320-1,0 3-80-15,-4-1-32 0,0-1 0 0,-1-3-176 0,2-6-32 0,-1-2-16 16,2-3 0-16,1-4-48 0,1 0 0 0,5-4 0 0,0-4-17712 15</inkml:trace>
  <inkml:trace contextRef="#ctx0" brushRef="#br2" timeOffset="131078.62">8207 12680 37775 0,'-1'11'3360'0,"-3"-1"-2688"0,0 0-544 0,1 0-128 15,0 0 1200-15,1-2 208 0,-1 5 32 0,-3 9 16 0,-4 10-1040 0,-2 13-208 0,-4 4-32 0,1-1-16 0,1-3-160 0,2-6 0 0,2-3 0 16,3-4 0-16,2-1 0 0,1-6 0 0,1-5-144 0,2-2 144 31,0 1-464-31,0-7 16 0,-1 2 0 0,1-8 0 16,0-4-48-16,-1-2 0 0,-1-2 0 0,2-4-17552 0</inkml:trace>
  <inkml:trace contextRef="#ctx0" brushRef="#br2" timeOffset="131277.5">8086 12170 29487 0,'-3'-7'2624'0,"0"1"-2112"0,-1 0-512 0,0 1 0 15,3 3 2848-15,0 2 464 0,-1-2 80 0,-1 1 32 0,-1-4-2464 0,-1 1-480 16,0 0-96-16,0 2-32 0,3 2-544 0,-1 0-128 16,1 2 0-16,1 2-16 15,1 2-320-15,0 0-64 0</inkml:trace>
  <inkml:trace contextRef="#ctx0" brushRef="#br2" timeOffset="131621.01">8792 12248 29487 0,'1'4'2624'0,"-2"0"-2112"0,1-1-512 0,-1 2 0 0,1-3 2736 0,0 0 432 0,0 2 96 0,1 4 0 16,-1 2-2400-16,0 5-480 0,-1 3-112 0,1 0-16 16,-2 3-80-16,0-1-32 0,1 0 0 0,-1 1 0 15,2 3 80-15,0 2 16 0,0 3 0 0,3 5 0 16,-1 2-64-16,2 4-16 0,0 4 0 0,0-2 0 16,-1 2-160-16,0-3 128 0,0-2-128 0,1 1 128 0,0-2 0 15,-3-3-128-15,2-3 192 0,-3 2-64 16,1 4-128-16,-2 0 0 0,-2 0 0 0,-1-2 0 0,-1-3 0 15,-3-3-256-15,-2 1 64 0,-1-5 16 16,-2-1-416-16,1-3-96 0,0-1-16 0,-1 1 0 16,1-2-1312-16,2-5-272 0,0 1-48 0,0-4-13824 15</inkml:trace>
  <inkml:trace contextRef="#ctx0" brushRef="#br2" timeOffset="131918.03">8484 12771 46991 0,'0'-3'2080'15,"-1"-1"432"-15,0-1-2000 0,1 1-512 0,0 1 0 0,2-1 0 0,2 1 704 0,1-3 32 0,2-4 16 16,4-2 0-16,4 0-912 0,0 2-176 0,2 1-48 0,-1 3 0 15,0 2 16-15,-1 2 0 0,2 0 0 0,0-1 0 16,-1 3-208 0,1-3-64-16,1 0 0 0,2-2 0 15,0 1 64-15,2 0 16 0,6-2 0 0,1 2 0 0,5-1 224 0,-1 2 32 0,3-1 16 0,-2 1 0 32,2 3-96-32,-1 3-32 0,-2 1 0 0,-1 2-17680 0</inkml:trace>
  <inkml:trace contextRef="#ctx0" brushRef="#br2" timeOffset="132478.62">9308 13365 42383 0,'6'0'3776'0,"1"-3"-3024"0,-1 2-608 0,0 1-144 0,2 0 224 0,2 0 16 0,8-2 0 0,11-1 0 15,10 0 352-15,7-1 80 0,0-2 16 0,-2 2 0 0,-3-5-48 0,-1 3 0 16,-2 0 0-16,-2 2 0 0,0 1-480 0,-2-2-160 16,0 3 0-16,-2 0 0 0,-1 2 128 0,1 0-128 15,-1 2 0-15,2-2 0 0,3 4 0 0,1-4 0 16,0 0 0-16,0-4 0 0,1 2 0 0,-3-2-176 15,3-2 176-15,-4 2-160 16,1-2-448-16,-2 0-96 0,2 0 0 0,-3 3-13040 16,-2 1-2592-16</inkml:trace>
  <inkml:trace contextRef="#ctx0" brushRef="#br2" timeOffset="133045">10798 13280 44223 0,'0'2'3936'0,"0"-2"-3152"0,0 1-624 0,2-1-160 0,1 0 640 0,1-1 80 0,4 1 32 0,4 0 0 16,8 0-880-16,2 0-192 0,5-2-16 0,2-2-16 15,1-1 176-15,-1 1 48 0,1 1 0 0,0-1 0 16,1 1-208-16,-2 0-48 0,1 0 0 0,0 3 0 16,-2 0 160-16,-1-2 32 0,-1 0 0 0,0 0 0 15,-1 2 192-15,-3-2 0 0,-1 0 0 0,-1 2-144 16,-1-2-48-16,-3-2 0 0,0 0 0 0,-3-1-18736 16</inkml:trace>
  <inkml:trace contextRef="#ctx0" brushRef="#br2" timeOffset="133578.01">12745 11933 40543 0,'-12'2'3600'0,"3"0"-2880"0,4 0-576 0,3-2-144 0,0 3 0 0,0-2 0 0,-7 5 0 0,-6 0 0 16,-3 7-448-16,-6 0-80 0,3 5-16 0,0 1 0 15,3 0 544-15,-2 3 0 0,0 3 0 0,-1 3 0 16,-1 2 320-16,0 5 192 0,-2-1 16 0,0 1 16 0,0 1 80 0,-1-2 16 15,3 6 0-15,2-2 0 0,3 1 192 0,2 4 64 16,3 1 0-16,3 5 0 0,3-1-176 16,3 1-16-16,5 2-16 0,-1 0 0 0,4-4-480 0,0 0-80 15,2 3-128-15,1 1 176 16,0 0-512-16,2-1-112 16,3-3 0-16,0-4-16 0,3-5-128 0,0-1-32 0,2-5 0 0,-1-3 0 0,-2-5 336 0,0-5 64 15,-1 1 16-15,1-6 0 16,0-4-256-16,1-2-48 0,2-3-16 0,3-5-12256 15,2-3-2448-15</inkml:trace>
  <inkml:trace contextRef="#ctx0" brushRef="#br2" timeOffset="135145.18">13382 12546 25791 0,'-1'-3'2304'0,"1"0"-1856"16,1-1-448-16,-1 4 0 0,1-2 400 0,-1 1-16 15,0-5 0-15,0-1 0 0,0-1 1008 0,-1-2 192 16,-2 4 32-16,1-1 16 0,-2 4 0 0,-1 0 0 16,-1 1 0-16,-1 1 0 0,-1 1-1008 0,0 0-208 15,0 1-32-15,0 1-16 0,-5 1-368 0,0-2-240 16,-1 4 48-16,0-1 0 0,-2-2-112 0,-1 2-16 0,-2 0 0 0,0-1 0 15,-2 2 672-15,0 1 128 0,-2 1 32 0,1-4 0 16,2 3-144-16,-2 1-32 0,0-1 0 0,0 4 0 16,1-3-16-16,1 2-16 0,2-1 0 0,2 2 0 15,3 3-96-15,-2-3-16 0,1 3 0 0,1 2 0 16,2-3-192-16,2-2 0 0,3 3 0 0,1-6 0 16,2 4-128-16,2-3-80 0,2 0-16 0,3-2 0 15,2 1-32-15,3-1 0 0,3-1 0 0,3 0 0 16,2-2 256-16,2 0 0 0,2 3 0 0,1-2-144 15,2 2 144-15,0 1 0 0,2 2-144 0,0 1 144 16,0-1 0-16,0 0 0 0,-1 4 0 0,-1 3 128 0,-2-2-128 16,-1 3 0-16,-3-1 0 0,0 1 0 15,-2 4 0-15,-3-2 0 0,0-2 0 0,-3 0 0 0,1 0 128 16,-3-1-128-16,1 0 128 0,0-1-128 0,-3-2 0 0,0-1 128 16,-1-4-128-16,-1 1 0 0,-2-6 0 0,-1 2 128 15,1-4-128-15,-4 2 0 0,0-1 256 0,-2 0-16 16,-1 1-16-16,-1 0 0 0,-1-1-224 0,-3 2 0 15,-3 0 128-15,-1 1-128 0,-2 1-208 0,-3-1-96 16,-2 1-16-16,-1-1 0 16,-1 1-64-16,0-1-32 0,1 0 0 0,-1-1 0 15,1-4-208-15,2 0-32 0,2 0-16 0,-1-4-16544 0</inkml:trace>
  <inkml:trace contextRef="#ctx0" brushRef="#br2" timeOffset="135645.31">13621 12920 41471 0,'10'-4'1840'0,"-4"0"368"15,1 2-1760-15,-1-2-448 0,0 4 0 0,1-2 0 0,1 2 0 0,6-6-144 0,8 2 0 0,8-5 0 0,4 2-192 0,2-2-48 0,0-3 0 0,-2-2 0 16,-1 4 0-16,-3 2 0 0,-2-2 0 0,1 0 0 16,-2-1 384-16,-1 0 288 0,0-2-48 0,-4 1-16 0,-1 6 464 0,-1-7 80 15,-2 0 32-15,-2-2 0 0,0 1-368 0,-1-1-80 16,-1-1-16-16,-3 1 0 0,-1 4-208 0,-1-1-128 16,-1 1 160-16,-2 0-160 0,-1-5 0 0,-2 3 0 15,-2 5 0-15,-2-2 0 0,-2 0-256 0,-4 4 64 16,-3 3 16-16,-4-1 0 0,0 4 48 0,-6 2 0 15,-1 3 0-15,-4 1 0 0,-2 4 128 0,-2 0 0 16,0-1 0-16,-3 6-128 0,-2 1 128 0,1 3 0 16,2-2 0-16,4 1 0 0,3 1 0 0,4 1 0 15,6-1 0-15,0 2 0 0,3-1 336 0,2-2 0 16,2 1 0-16,-1 0 0 0,2 0-96 0,0-1-32 16,0 0 0-16,1 3 0 0,-1-3-208 0,1 2 0 15,1 1 128-15,3-5-128 0,0 2 0 0,2-4 0 16,4 2 0-16,1-6 0 0,3 2 0 0,0-3 144 15,3-1-144-15,1-2 192 0,6 0-16 0,1 0 0 0,1-2 0 16,1 1 0-16,0-4-176 0,2 2 0 0,2-3 0 0,-1-3 0 31,0 2-416-31,1-4-160 0,0 1-48 0,-1 1-18800 0</inkml:trace>
  <inkml:trace contextRef="#ctx0" brushRef="#br2" timeOffset="136045">14585 12003 38703 0,'3'-4'3440'0,"-2"1"-2752"0,0-1-560 0,-1 4-128 0,0 2 832 0,1-2 144 0,2 2 32 0,-1-2 0 0,2 4-832 0,0 6-176 15,-3 7 0-15,0 5 0 0,-1 4 0 0,-1 5-176 16,0 4 176-16,-1 1-160 0,4 4 160 0,1 1 0 16,4 0 0-16,1 1-128 0,5 1 304 0,0-1 64 15,3 3 16-15,0 2 0 0,3-3 304 0,-1 6 64 16,2 4 16-16,-1-1 0 0,-3-1-96 0,-3-2-16 0,-1-3 0 15,-3-3 0-15,-1 1-208 0,-2 2-64 0,-2 1 0 16,-3-1 0-16,0-2-256 0,-1-5 0 0,-2-1 0 0,-1-5 0 31,0-3-352-31,-1-8-128 0,1-4-32 0,2-4 0 16,0-4-368-16,1-5-80 0,0-1 0 0,1-5-18528 0</inkml:trace>
  <inkml:trace contextRef="#ctx0" brushRef="#br2" timeOffset="136545.81">15715 12240 32255 0,'2'-10'2864'0,"-2"0"-2288"0,-2 1-576 0,2 1 0 0,0 1 2128 0,2 2 320 0,0-1 64 0,1-10 16 0,3-5-1888 0,0-7-368 16,3-4-80-16,-1-1 0 0,1 5-192 0,-3 1 0 15,-1 2 0-15,-1 3 0 0,-1 4-176 0,-3 4 48 16,-1 1 0-16,-1 6 0 0,-1 1-96 0,-3-1-16 15,-1 4 0-15,-2 0 0 0,-1 1 240 0,-1 1 0 16,-1 1 0-16,-2 0 0 0,-1 1 240 0,2 1-64 0,-2 1-16 16,1 0 0-16,0 4-160 0,1-1 192 15,1 0-192-15,-1 5 192 0,0 4-64 0,3 1-128 0,1-1 192 16,-1 5-64-16,1 6 80 0,-2 7 16 0,1 8 0 16,1 1 0-16,-3 2-32 0,0 3 0 0,0 4 0 0,-2 0 0 15,-1 2-192-15,-1 4 128 0,0 3-128 0,0 1 0 16,2 2 0-16,2-4 0 0,1-4-208 0,3-2 64 15,5-2 144-15,-1-7 176 0,2 3-48 0,-1-2 0 16,3-8 176-16,0 1 16 0,3-2 16 0,-1-1 0 16,2-2 80-16,-1-7 16 0,2-4 0 0,2-3 0 15,-2-6-432-15,1 0 0 0,1-5 0 0,-1-1 0 16,2-4-688 0,-3-3-208-16,1 0-64 0,-1-6-18736 0</inkml:trace>
  <inkml:trace contextRef="#ctx0" brushRef="#br2" timeOffset="136785.79">15149 12723 47919 0,'-7'-2'2112'0,"0"0"448"0,0 0-2048 0,3-2-512 0,3 2 0 0,1-2 0 0,2 0 128 0,1-2-128 15,4 0 0-15,6-6 0 16,5 2-544-16,8-1-224 0,5 3-32 0,6 2-16 0,4 4 512 0,4 0 112 0,3 0 0 0,3 2 16 16,-1 2-16-16,0-2-16 0,-3 4 0 0,-4-1 0 15,-3 0-160-15,-7 1-16 0,-2-4-16 0,-4 2 0 32,-1 5-80-32,-5-4-16 0,-4 0 0 0,1-3-17808 0</inkml:trace>
  <inkml:trace contextRef="#ctx0" brushRef="#br2" timeOffset="137112.57">16096 13168 46991 0,'4'10'2080'0,"-2"-2"432"0,0-2-2000 0,0-1-512 0,1-2 0 0,0 0 0 0,3 4 544 0,4 0 16 15,8 5 0-15,6 2 0 16,6 3-832-16,0-1-176 0,-1 0-16 0,-1 0-16 16,-1 0-240-16,-4-1-48 0,1 2-16 0,-6 1 0 15,-3 1 144-15,-4 1 48 0,-3-2 0 0,-6 7 0 0,-3 1 288 0,-6 7 64 16,-5 0 16-16,-1-5 0 0,0-8 224 0,-4 5 240 15,-10 3-48-15,-6 1-16 0,-5-3-32 0,0-1 0 16,2-9 0-16,2-7-19024 0</inkml:trace>
  <inkml:trace contextRef="#ctx0" brushRef="#br2" timeOffset="137879.34">17780 13447 19343 0,'-23'-3'1728'0,"6"-1"-1392"0,2-1-336 0,4 4 0 0,4-2 2208 0,4 1 368 15,-2 1 80-15,-4-5 16 0,-3 0-544 0,-1-4-96 16,3 1-32-16,6-1 0 0,4 4-448 0,6-3-80 16,5 4-32-16,6 0 0 0,5 4-736 0,8-1-128 15,5 2-48-15,7 0 0 0,6 2-16 0,8 2-16 16,8 2 0-16,8 2 0 0,4 0 16 0,3-2 16 15,1-2 0-15,4-1 0 0,7-3-320 0,3 1-64 16,1 0-16-16,-4-1 0 0,-9-2-128 0,1-1 0 16,0 2 0-16,0 1 0 0,-4 0-208 0,-3-5-32 15,-7-1 0-15,-4-2-20560 0</inkml:trace>
  <inkml:trace contextRef="#ctx0" brushRef="#br2" timeOffset="138244.97">20722 13385 44223 0,'-7'5'3936'0,"3"-4"-3152"0,3-1-624 0,3 0-160 16,3 0 416-16,1 0 48 0,4 2 16 0,6-2 0 15,12 3-992-15,10-3-192 0,14-3-32 0,10 0-16 0,11-3 896 0,9-1 176 16,10-1 48-16,9 0 0 0,8 0 16 0,5-2 16 16,3 6 0-16,-3-2 0 0,-5 0-144 0,0-1-16 15,0 1-16-15,-7 3 0 0,-5 0-48 0,-3-1-16 16,0-1 0-16,-4 4 0 0,-4 1-160 0,-6 0 0 15,-7 1 0-15,-4 2 0 0,-4-3-320 0,-3 2-32 16,-2 2-16-16,-7 0-13440 16,-5 2-2688-16</inkml:trace>
  <inkml:trace contextRef="#ctx0" brushRef="#br2" timeOffset="138578.53">24317 13485 45151 0,'1'-3'2000'0,"0"0"416"0,0-1-1936 0,3-2-480 0,0 3 0 0,1 0 0 16,2-2 0-16,6-3 0 0,6-2 0 0,10-6 0 0,8-1-144 0,6 0-32 15,4 1 0-15,1 3 0 0,4 1 176 0,0 2 0 16,1 1 0-16,1 3 0 0,0-1 0 0,0 4 0 16,5 1 0-16,-1 4 0 0,0 2 0 15,-1 2 0-15,0 0 0 0,-2 3 0 0,-2 1 0 0,1-4 176 16,1 1-16-16,-2 2 0 0,-1-3 0 0,0 2 0 16,-1 3 0-16,0-4 0 0,1 2-160 0,-3-2 0 15,1 0 0-15,-1-4-176 16,4 0-336-16,2-1-64 0,0-1 0 0,0 2-12480 15,-3-3-2496-15</inkml:trace>
  <inkml:trace contextRef="#ctx0" brushRef="#br2" timeOffset="185149.29">27058 13306 15663 0,'-5'-4'1392'0,"3"0"-1120"0,1-2-272 0,2 2 0 0,1 2 3968 0,2-1 720 0,1 0 160 0,2-1 16 0,3-5-2240 0,5 2-448 15,1-2-80-15,-1 3-32 0,-1 2-880 0,-6 6-176 16,0 2-48-16,-5 4 0 0,-3 4-256 0,-2 3-64 16,-2-1-16-16,-2 1 0 0,1 1-432 0,-2-4-64 15,0 4-128-15,1-4-13712 16,-1-2-2848-16</inkml:trace>
  <inkml:trace contextRef="#ctx0" brushRef="#br2" timeOffset="185350.78">27723 13251 43311 0,'-22'19'3840'0,"9"-7"-3072"0,1-4-608 15,8-5-160-15,4 0 656 0,3-3 112 0,2 0 0 0,1 0 16 0,4 2-1696 0,3-2-352 0,0 0-64 0,3 4-16 0,-2-2-992 0,-3 5-208 0,-1-1-32 0,-4 1-16 0,0 2 1696 0,-1-2 320 0,-1 3 80 0,1-1-13232 0</inkml:trace>
  <inkml:trace contextRef="#ctx0" brushRef="#br2" timeOffset="185650.07">28934 13271 43311 0,'-4'2'1920'0,"2"-2"384"0,-1 3-1840 0,2-2-464 0,1 2 0 0,1-1 0 0,1-2 192 0,-2 4-64 0,0 2-128 0,0 1 192 16,0 2-192-16,1 3 128 0,-1-2-128 0,1 0 0 15,0 0-464 1,2-1-192-16,-1-3-48 0,3 0 0 0</inkml:trace>
  <inkml:trace contextRef="#ctx0" brushRef="#br2" timeOffset="186352.94">28540 10782 36863 0,'17'-5'3264'0,"1"1"-2608"0,-1 4-528 0,-4 0-128 0,2 0 752 0,7 0 112 16,17 0 32-16,25 3 0 0,20-2-448 0,14 4-96 15,3 7-16-15,-5 4 0 0,-4 6-336 0,-5 7 144 16,-6 7-144-16,-3 13 0 0,-2 12 192 0,-1 10-192 16,7 14 192-16,-6 6-192 0,-3 1 144 0,-2 8-144 15,0 9 0-15,0 7 144 0,-4 4-144 0,-6 12 0 16,-5 8 0-16,-10 0 0 0,-10 1 0 0,-10-5 0 16,-9-3 0-16,-10-4 0 0,-7-3 0 0,-6-7 0 0,-6-6 0 15,-7-6 0-15,-2-10 256 0,-3-8 32 16,-2-13 0-16,2-12 0 0,1-7 192 0,2-6 32 0,0-4 16 15,1-4 0-15,1-5-368 0,1-6-160 0,-1-7 128 0,-1-5-20144 16</inkml:trace>
  <inkml:trace contextRef="#ctx0" brushRef="#br2" timeOffset="-193776.83">5537 16836 37775 0,'-6'-9'3360'0,"0"3"-2688"0,2 3-544 0,3 1-128 15,0 0 0-15,-2-4 0 0,-3-4 0 0,-4-3 0 16,-2-3-1584-16,-2-2-240 0,-1 2-48 0,-1 3-16 0,0 5 2144 16,-2 3 416-16,-2 3 96 0,-4 2 0 0,-3 3-432 0,-4 3-80 15,-3 3-32-15,-3 4 0 0,-4 2-48 0,-1 1-16 16,-2 3 0-16,2-2 0 0,0-1 272 0,0 2 48 15,0 1 16-15,4 1 0 0,3-1 224 0,3 2 48 16,4-2 16-16,3 3 0 0,6-5-240 0,3 1-48 16,3 1-16-16,4 1 0 0,3 1-304 0,3-1-176 0,6 1 192 15,2 1-192-15,6 0 0 0,3-2-320 16,4-4 32-16,3-1 16 0,6 1 272 0,2-4-192 0,4-2 192 0,2-4-160 16,2 0-192-16,1-6-32 0,1-2-16 15,-1-4 0-15,1-4 400 0,0-4 192 0,-3-1 0 0,-2-3-16 16,-2 2 336-16,-2-4 80 0,1-2 16 0,-3-7 0 15,2 1 32-15,-4-3 0 0,0-4 0 0,-4-3 0 16,-1-3-208-16,-5-1-48 0,-1-1 0 0,-4-2 0 16,-1-3-144-16,-4-4-48 0,1 0 0 0,-4-1 0 15,0-1-192-15,-1 1 0 0,0 2 0 0,-2 0 0 16,0-2-192-16,0 2 192 0,0 1-192 0,-2 1 192 16,1 9 0-16,-1 2-128 0,-1 6 128 0,-2 4 0 15,0 3-288-15,-1 5 0 0,1 4 0 0,-1 4 0 16,0 0-96-16,0 3-32 15,-1 5 0-15,1 0-12560 0,3 6-2512 0</inkml:trace>
  <inkml:trace contextRef="#ctx0" brushRef="#br2" timeOffset="-193407.9">5802 17163 41471 0,'-8'2'1840'0,"2"1"368"0,1-3-1760 0,3 0-448 0,1-3 0 0,1 1 0 0,1 0 0 0,-1-4-192 0,1 0 0 0,2-6 16 0,0-2-64 0,3-3-16 0,1-1 0 0,-1 0 0 15,1-1 256-15,-1-3 256 0,-1 0-48 0,2-4-16 16,-4-3 240-16,0 1 32 0,-2-1 16 0,-2 1 0 16,0-3-32-16,-2 3 0 0,2-4 0 0,0 3 0 15,1-2-64-15,3 0 0 0,3 2-16 0,3 0 0 16,2 4-368-16,2 1 0 0,1 4 0 0,3 0 0 16,1 3-144-16,-1 3 0 0,1 2 0 0,-1 2 0 15,0 4 144-15,1-3 0 0,0 3 0 0,-2 0 0 16,3 1 0-16,-2 0-160 0,-2 1 16 0,-1 0 0 15,0 2-240-15,1-1-32 0,-1 2-16 16,-1 1-12416-16,1 1-2480 0</inkml:trace>
  <inkml:trace contextRef="#ctx0" brushRef="#br2" timeOffset="-192875.39">6821 16691 44223 0,'-3'0'3936'0,"0"-1"-3152"0,-2-5-624 0,0 1-160 0,0 0 432 0,0 0 48 15,-5-2 16-15,-5-3 0 16,-6-3-2112-16,-4 5-432 0,-3 2-64 0,-4 4-32 16,-3 6 160-16,-1 6 16 0,-2 5 16 0,0 7 0 15,-1 2-1200-15,3 3-240 0,3-1-64 0,5 0 0 0,2 1 3216 0,3-4 640 0,5 5 128 0,2-6 32 16,3 0 3296-16,2 0 672 0,3 1 128 0,0-5 16 15,2 1-2688-15,2-3-528 0,3 1-112 0,2 0-32 16,3 0-944-16,2-5-192 0,2 0-48 0,1-1 0 31,4 1-448-31,3-5-112 0,2-1-16 0,5-2 0 0,0-2 192 0,3-2 16 0,0 0 16 0,1-6 0 16,4-1 224-16,-1-4 0 0,1 1 0 0,-4-4 160 16,-2 2 96-16,-3-4 32 0,-1 1 0 0,-1-5 0 15,-2-2-32-15,-3-3 0 0,-1 0 0 0,-4-1 0 16,-3-1-256-16,-1 1 0 0,-1 0 0 0,-1 1 0 15,-2 0 144-15,-2 2-144 0,0 2 0 0,-1 5 144 16,2 3-144-16,-1 6 0 0,2 1 144 0,-2 4-144 0,1 4 0 0,0 2 144 16,0 2-144-16,1 3 0 0,1 4 304 0,1 3-48 15,1 5-16-15,0 2 0 0,1 3 288 0,-1-2 64 16,1 2 16-16,-1 3 0 0,0-1-32 0,-1-2-16 16,1 1 0-16,-1-7 0 0,-2-1-304 0,2 1-48 15,1 1-16-15,0-3 0 0,1-2-192 0,-1-6-160 16,0-1 32-16,1-4 0 15,3 0-544-15,0-5-96 0,1-3-32 0,3-4 0 16,0-2-384-16,1-3-80 0,2-4-16 0,1-7-17728 16</inkml:trace>
  <inkml:trace contextRef="#ctx0" brushRef="#br2" timeOffset="-192399.46">7109 16735 35935 0,'1'-4'3200'0,"-1"2"-2560"15,0 4-512-15,-1-2-128 0,1 0 1232 0,0 0 240 0,-1 4 32 0,1-2 16 32,-2 3-1872-32,1 6-368 0,0 3-80 0,-1 2-16 0,-1 5 352 0,-1 2 64 0,3 5 16 0,1 0 0 15,3 1 384-15,0 0 192 0,1 2 0 0,1-6-16 16,1-2 464-16,2-2 112 0,1-5 16 0,-1-2 0 16,1-3-336-16,0-1-64 0,3-6-16 0,0-2 0 15,1-4-96-15,0-4 0 0,2-2-16 0,-3-3 0 16,2-3-240-16,-3-4 176 0,-1 2-176 0,0-6 160 0,-2-4-160 15,1 1-144-15,1-4 144 0,-2 1-208 16,2 0 16-16,0 5 16 0,1 2 0 0,0 8 0 0,1 4-32 16,-2 5-16-16,-3 4 0 0,-1 4 0 0,0 5 368 15,-2 3 80-15,-2 4 16 0,2 0 0 0,-1 5 0 0,0 3 0 16,0 3 0-16,1-1 0 0,-2 0-48 16,2-4 0-16,1 3 0 0,0-7 0 0,0-2 128 0,2-3 0 15,-1-1 16-15,2-2 0 0,-1-4-16 16,0-2-16-16,2-2 0 0,0 0 0 0,-2-2 160 0,2-2 48 15,2-4 0-15,1-4 0 0,3-1 0 0,0-2 16 16,0 0 0-16,1-3 0 0,1 0-160 0,1 0-48 16,1-3 0-16,2-2 0 0,2-1-96 0,1 0-32 15,1 0 0-15,0-2 0 0,1 3-192 0,0 1 128 16,-2 2-128-16,0 2 0 0,-1 1 0 0,-2 3 0 0,-1 0 0 16,-2 4 0-16,-2-2 144 0,-3-2-16 15,0-1 0-15,-2 0 0 0,-3-2-128 0,0-1-224 0,-2 0 48 16,-2-3 16-1,-1-1-768-15,-1-5-160 0,-1-3-16 0,-4-4-16 16,1-5-224-16,-3-2-64 0,0 5 0 0,0-5-18224 0</inkml:trace>
  <inkml:trace contextRef="#ctx0" brushRef="#br2" timeOffset="-184708.78">8468 18135 35935 0,'-1'0'3200'0,"-2"-3"-2560"16,2 3-512-16,1-2-128 0,0 0 0 0,0 0-240 15,0-2 64-15,0-2 16 0,-1 0 528 0,-1-4 96 0,2-1 32 0,-1 0 0 16,0 0-160-16,0 1-16 0,0 0-16 16,-1-3 0-16,1 3-304 0,0 1-144 0,-2 0 16 0,0-1 0 15,-1-2-64-15,-2-2 0 0,0 3 0 0,-3-1 0 16,-2 0 512-16,-2 0 80 0,-1 2 32 0,-4-1 0 15,-3 4 64-15,-2-2 16 0,-3 3 0 0,-1 5 0 16,1 1-512-16,-2 3 0 0,1 7-208 0,2 3 64 16,1 3 144-16,1 2-128 0,2 4 128 0,2 4-128 15,3 5 128-15,1 0 0 0,4 5 0 0,1-1 0 16,2 2-384-16,3-1-80 0,3 1-32 0,1-5 0 16,1-4 192-16,2-3 48 0,1-1 0 0,0-2 0 15,2-4 656-15,1 1 144 0,2-1 32 0,2-1 0 0,0-5-80 16,1 0-16-16,0-2 0 0,-2-4 0 0,-2 1-224 0,0-4-64 15,6 1 0-15,2-2 0 0,4 1-192 0,4-3 0 16,-1-3 0-16,-1 0-160 0,0-3 160 0,0-3 0 16,-1 1 0-16,-2-3 0 0,0 0 0 0,-1-4 144 15,-3 2 0-15,0-2 0 0,1-4 192 0,0-3 48 16,0 0 0-16,-2-4 0 0,1 1-64 0,-2-1 0 16,1-5 0-16,-1-3 0 0,1 1-64 0,-4-1-32 15,1-3 0-15,-1-2 0 0,-2 4-224 0,1-5 128 16,-1 5-128-16,-2 2 0 0,-1-2 288 0,-3 2-32 15,-1 1-16-15,-1 3 0 0,-2-2 16 0,-2 5 0 16,2 4 0-16,-5-2 0 0,0-5-256 0,-5 1 0 0,2-1 0 16,0 1-160-1,-3-1-208-15,5 3-32 0,-1 0-16 0,2 2 0 16,2 1-96-16,0 5-32 0,3 4 0 0,2 6 0 16,1 1-544-16,1 7-128 0</inkml:trace>
  <inkml:trace contextRef="#ctx0" brushRef="#br2" timeOffset="-184308.66">8836 18272 33167 0,'-3'12'2944'0,"-1"1"-2352"0,0-4-464 0,3-2-128 0,0-4-256 0,-2 6-80 0,0 7-16 0,-4 5 0 15,1 1-2192-15,1 1-432 0,0-1-96 0,3-9 0 0,1-3 3776 0,1-5 752 16,2-3 144-16,2-4 48 0,2-3 352 0,0-2 80 16,0-3 16-16,2-2 0 0,-2-1-192 0,1-3-48 15,1-2 0-15,-2-1 0 0,1-1-960 0,-2-2-208 16,0 0-48-16,0 0 0 0,-2-3-48 0,-2 3-16 16,0-3 0-16,-1 3 0 0,0-1-16 0,-2 1-16 15,-1 0 0-15,-2-3 0 0,-1 0-208 0,0-1-32 16,-1 2-16-16,3 4 0 0,0 5-160 0,0 1-128 15,1-5 192-15,0-2-192 0,1-2 0 0,1 4 0 16,2 0 0-16,2 0 0 0,2 5 0 0,4 0 0 16,3 0 0-16,3 2-192 0,0 1-160 0,4 1-32 0,-1 0 0 15,3 4 0 1,0-1-192-16,-1 2-64 0,0 3 0 0,0 0 0 16,-2 4-32-16,-1 5-16 0,0-3 0 0,0 8 0 15,3 0-784-15,-1 4-144 0</inkml:trace>
  <inkml:trace contextRef="#ctx0" brushRef="#br2" timeOffset="-183775.56">9620 17911 6447 0,'3'-4'576'0,"-3"-1"-576"0,-1 4 0 0,-1-4 0 16,0 4 6928-16,-1 1 1280 0,1-3 256 0,-4-1 48 0,-3-2-5968 0,-3-2-1200 15,-2 0-256-15,-2 2-32 0,0 0-736 0,0 0-128 16,0 3-48-16,-1 2 0 0,-1 2-144 0,1 4 0 16,1 0 0-16,0 4 0 15,0 3-592-15,0 2-112 0,2 1 0 0,0 1-16 0,0 6 720 0,-1 3 0 16,2-1 0-16,2 0 0 0,3 1 592 0,0-3 16 16,2 0 0-16,3 0 0 0,2 1-208 0,1-1-32 15,4 3-16-15,0-3 0 0,3 0-352 0,1-1 0 16,0-1 0-16,2-5 128 0,1 1-352 0,0-3-64 15,4 0-16-15,-2-3 0 0,-1-2 128 0,-2-1 32 16,1-4 0-16,-2 0 0 0,-1-3-48 0,0 0 0 16,-1-3 0-16,0-3 0 0,0-1 384 0,-1-2 80 0,0-1 16 15,-1-2 0-15,1-3 32 0,0-2 0 0,1-2 0 16,-1-3 0-16,1-3 0 0,1-1 0 0,-1-1 0 16,2-3 0-16,-2-1-320 0,0-1 160 0,2 1-160 15,-3 5 128-15,-1 5-128 0,1 4-144 0,1-4 144 0,-1 5-208 16,-1 3 208-16,-2 6-192 0,-3 2 192 0,0 4-192 15,0 1 384-15,-2 0 96 0,0 6 16 0,-2 0 0 16,0 4 0-16,0 0 0 0,2 0 0 0,-1 2 0 16,2-3-32-16,1 1 0 0,1 3 0 0,3 6 0 15,1-1 32-15,4 1 0 0,1 1 0 0,1 2 0 16,1-1-304-16,2 1 160 0,-1 4-160 0,1-3 128 16,0 1-128-16,-2 0 0 0,-1-1 0 0,0 0-176 15,-1-4-288-15,-1 0-64 0,-1-3-16 0,1 0 0 16,-2-1-208-16,0-4-32 0,-1-2-16 0,-1-3 0 15,-2-4-208-15,2 0-32 0,-1-2-16 0,1-2-10912 16,0-4-2176-16</inkml:trace>
  <inkml:trace contextRef="#ctx0" brushRef="#br2" timeOffset="-182842.85">9853 18116 49759 0,'0'4'4416'0,"-1"-2"-3520"16,-1-1-720-16,2-1-176 16,0 0-704-16,0 3-160 0,2-1-32 0,-1 5-16 15,3 0-352-15,-1 2-64 0,3-2-16 0,1 2 0 16,-1-3-400-16,1-2-96 0,-1-1-16 0,2 2 0 16,-1-1-896-16,2-2-176 0,0 0-32 0,0 0-16 15,3-1 1824-15,-3 2 384 0,3-3 64 0,-3 0 0 0,1 0 2944 0,0 2 576 0,1 0 112 16,-1 0 16-16,0 0-832 0,0 2-160 0,0 0-32 0,0 1-16 15,0 2-1136-15,-2-3-208 0,2 5-48 0,-1-3-16 16,0 1-352-16,-1 2-144 0,1 0 128 0,-2-3-128 16,2 1 256-16,-2-1-16 0,2 1-16 0,0-1 0 15,1 0 96-15,-2-2 0 0,2-4 16 0,0 2 0 16,-1-1-16-16,1 2-16 0,1-3 0 0,0 0 0 16,-1 0-16-16,-2-3 0 0,0 3 0 0,-1-1 0 15,2 1 0-15,-2 0 0 0,0 0 0 0,-1 0 0 16,-1 1-48-16,-2 2-16 0,2-1 0 0,-1 2 0 15,-2 2-48-15,2-3-16 0,0 4 0 0,1-1 0 0,0 0-160 16,0-2 160-16,1 1-160 0,1-1 160 16,2-3-160-16,1-1-144 0,0-1 144 0,-2-4-208 0,4 0 208 0,-3-4 0 15,0-1 192-15,0-2-192 0,-1 0 336 16,0-4-32-16,-1-1-16 0,-1-4 0 0,1-1 80 0,-4-1 16 16,1-5 0-16,-1 0 0 0,-2-2-192 15,-1-1-48-15,0 1 0 0,-1-5 0 0,1 5-144 0,-2-4-144 16,1-4 144-16,0 4-208 15,1 5-352-15,0 3-64 0,0 7-16 0,0-2 0 16,0 5 0-16,1 3-16 0,0 6 0 0,1 1 0 0,-1 3 368 0,0 3 80 16,-1 0 16-16,0 3 0 0,0 0 192 0,0 1 0 15,-1 2-160-15,1 0 160 0,-1 1 0 0,1 1 0 16,0-2 128-16,1 2-128 0,0-2 320 0,1 0 0 16,1 2-16-16,-1-2 0 0,2 0-96 0,0 3-16 0,2 3 0 15,0 4 0-15,3 3-192 0,0 3 0 0,-1-4 0 0,1 8 0 16,1 7 0-16,0 1-128 0,-2 3 128 0,1 2 0 15,0 1 0-15,-3-5 256 0,0 0-64 0,-1-7 0 16,-1-6-64-16,-1-2-128 0,2-1 176 0,0-1-176 16,0-2 336-16,-1-3-32 0,1-3-16 15,0-3 0-15,0 2-64 0,1-6-16 0,-1 2 0 0,1-3 0 16,-1 0-64-16,0-1-16 0,1 2 0 0,-1-3 0 16,1-3-128-16,0 2 0 0,2-3 144 0,-1-1-144 15,2-1 304-15,0-1-16 0,0-2 0 0,1 2 0 16,1-4 0-16,2-1 0 0,0 1 0 0,1 0 0 15,0 3-288-15,-1-2 0 0,0 1 0 0,-1 2 0 0,0 0 0 16,1 2-176-16,-3 2 176 0,-1-1-208 0,1-2 80 0,-2 2 128 16,0 2-208-16,-1-5 80 0,0 4 128 0,-1-3 0 15,0-1-144-15,1-1 144 0,-1 0 0 0,0 0 0 16,1-2 0-16,0-3 0 0,-1 3 0 0,1-6 192 16,-2 4-64-16,1-7 0 0,-1 1-128 15,0-2-192-15,0 2 32 0,-1-2 16 16,0 1-304-16,-2 3-48 0,-1 0-16 15,1-1 0-15,-2 1 16 0,-2 0 0 0,1 2 0 0,0-1 0 0,-2 2 320 0,1-3 176 16,-2-2-192-16,2 1 192 16,-2 0-544-16,0-1 0 0,2 2 0 0,-1 1 0 15,2 2-496-15,0-2-112 0,0-1 0 0,1-4-17920 0</inkml:trace>
  <inkml:trace contextRef="#ctx0" brushRef="#br2" timeOffset="-182407.93">11810 17407 30399 0,'-1'-2'2704'0,"-1"-2"-2160"0,-1-2-544 0,1 1 0 16,-1 1 2864-16,2-2 464 0,0 0 80 0,-3-4 32 0,-1-6-3008 0,-1-9-608 15,0 1-112-15,-2 0-32 16,1-1-96-16,-2 3-32 0,-1 2 0 0,-1 2 0 0,0-1 448 0,-1 3 144 16,-3 4 0-16,0-2 0 0,-1 6-16 0,-1 4-128 15,-2 5 192-15,-1 4-64 0,0 5 0 0,-2 3-128 16,-1 6 192-16,-2 9-64 0,-1 5 48 0,0 6 0 15,1 3 0-15,2 3 0 0,-1 4 32 0,2 2 16 16,2 3 0-16,-1 3 0 0,0 6-224 0,1-2 144 16,2-1-144-16,4-3 128 0,3 0-128 0,4-7 0 15,3-3 0-15,2-2-176 0,2-1 176 0,3-3 0 16,2-3 128-16,3-1-128 0,3 1 176 0,2-2-48 0,3 1 0 16,4-5 0-16,0-1-128 0,1-7-224 15,0-1 48-15,4 0 16 0,7-1-112 0,3 1-32 0,-1-2 0 16,0-2 0-1,-2-2-144-15,-3-6-16 0,1-1-16 0,-3-2 0 16,-1-3-1056-16,-2-2-192 0</inkml:trace>
  <inkml:trace contextRef="#ctx0" brushRef="#br2" timeOffset="-181808.59">12081 18021 39615 0,'5'3'3520'0,"-2"1"-2816"0,-1-1-560 0,0 0-144 15,1 0 704-15,1 1 128 0,-1 2 0 0,5 4 16 16,3 8-1200 0,5 7-240-16,3 3-48 0,-1 4-16 0,-2-3 0 0,-3-3 0 0,-4-1 0 0,-1-3 0 15,-3-4-240-15,-2 1-64 0,-1-5 0 0,-2-2 0 16,0-2-768-16,-2-1-144 0,0-3-48 0,1-3 0 16,-2 1 64-16,0-1 0 0</inkml:trace>
  <inkml:trace contextRef="#ctx0" brushRef="#br2" timeOffset="-181609.43">12034 17620 45151 0,'1'3'4016'0,"-1"-3"-3216"16,-1 0-640-16,0 0-160 0,0 0 1120 0,-1-3 192 0,1 3 32 15,0 0 16 1,1 0-2624-16,0 0-528 0,1 3-96 0,-1-3-32 0,0 0 1568 0,0 0 352 0</inkml:trace>
  <inkml:trace contextRef="#ctx0" brushRef="#br2" timeOffset="-181275.62">12609 18416 45151 0,'-2'7'2000'0,"-2"-4"416"0,0-3-1936 0,1-2-480 0,0-2 0 0,1 0 0 16,-1 1-832-16,-2-6-256 0,-4-3-48 0,-2-8-16 16,-1-1-3152-16,0-3-640 0,1 2-128 0,-1-1-32 15,4-3 3280-15,-1 0 656 0,3-3 128 0,1 2 16 0,-1 1 1024 0,1 0 240 16,-1 1 16-16,-1 6 16 0,2-2 1824 0,1 1 352 15,-1 1 80-15,0 1 16 0,0-2 176 0,1 4 32 16,0-1 16-16,1 0 0 0,1 4-1392 0,1-3-288 16,2 1-48-16,2-1-16 0,-1 2-400 0,2-1-96 15,2-1-16-15,2-2 0 0,0 2-192 0,1 0-64 16,3 0 0-16,3 0 0 0,1 1-256 0,4-1-256 16,0 3 64-16,1 1 0 0,0 4-64 0,1 2 0 15,-1 4 0-15,-1-1 0 0,0 6 48 0,-3-1 0 16,-1 2 0-16,-4 2 0 15,0 4-208-15,-4-1-32 0,0-2-16 0,-3 5 0 16,0 1-1424-16,-2 0-288 0</inkml:trace>
  <inkml:trace contextRef="#ctx0" brushRef="#br2" timeOffset="-179708.44">13311 17943 28559 0,'-1'0'2544'0,"0"0"-2032"0,-1-1-512 0,-1-1 0 15,2 1 2880-15,0 1 496 0,-1-2 80 0,0 0 32 0,-1-4-2528 0,0-2-496 16,-1-2-96-16,3-3-32 0,1-2-336 0,1-1-128 15,0 0 0-15,2-2 0 16,0-2-304-16,0 0-48 0,-1 2-16 0,0 2 0 16,-1 0-208-16,-2 7-32 0,-2 0-16 0,-2 8 0 15,-2 2 272-15,-6 5 48 0,-1 6 16 0,-4 1 0 0,3-1 576 0,-7 7 112 16,-8 9 32-16,-2 2 0 0,0 4-48 0,1-2 0 16,3-1 0-16,2 1 0 0,1 2 272 0,4-1 48 15,3-5 16-15,4 0 0 0,4-2-176 0,3-1-32 16,3-3-16-16,3-1 0 0,2 2-368 0,3-4 0 15,2 1 0-15,1 1 0 0,2-2-336 0,2-3 16 0,0 0 0 16,1 0 0 0,2-4-80-16,2 1-16 0,1-3 0 0,2-2 0 15,2 2 0-15,0-4 0 0,0 1 0 0,4-6 0 16,2 1-480-16,3-4-112 0,2-2-16 0,-2-2 0 16,-2-4-144-16,5-2-48 0,7-7 0 0,2-4-12384 0</inkml:trace>
  <inkml:trace contextRef="#ctx0" brushRef="#br2" timeOffset="-179375.35">13504 17177 42383 0,'-2'0'1872'0,"-1"-2"400"0,1 1-1824 0,1 1-448 0,-1 0 0 0,2 0 0 0,-1 1 208 16,1 4-48-16,-1 0-16 0,1 6 0 0,0 5-416 0,2 6-96 15,2 7-16-15,1 2 0 0,1 7 160 0,1 3 32 16,-1 3 0-16,0 2 0 0,0 7 192 0,-1 3-176 16,1 2 176-16,-2 1-160 0,0-1 416 0,-1-2 64 15,2-3 32-15,-1-7 0 0,-2-3 48 0,2-1 16 16,0 8 0-16,1 2 0 0,0 3-224 0,1 2-32 15,0-5-16-15,-1-1 0 0,1-2-336 0,0-2-80 16,2-2-16-16,-3-4 0 16,1-3-592-16,0-7-112 0,2-5-32 0,-1-8 0 15,2-8-1712-15,-1-3-336 0</inkml:trace>
  <inkml:trace contextRef="#ctx0" brushRef="#br2" timeOffset="-178075.29">13935 18043 35935 0,'0'0'3200'0,"-2"1"-2560"0,2-1-512 0,0 0-128 16,0 0 0-16,2 0 192 0,-2 0-64 0,2 3 0 0,1-3 320 0,0 0 80 16,2 0 16-16,1 0 0 0,2 0 224 0,2-3 64 15,1 2 0-15,1 1 0 0,3-2-368 0,0-2-64 16,2 1-16-16,2 0 0 0,1 0-224 0,1-3-160 16,2 0 192-16,1 0-192 0,-2-1 160 0,-1 1-160 15,1-1 128-15,-1-3-128 0,0 4 192 0,-2 0-64 16,-2-3 0-16,-2 2 0 0,-3-3-128 0,-2 1 128 15,-1-1-128-15,-4-1 128 0,0 0-128 0,-2-5 0 16,0 1 0-16,-2-1 0 0,0-3 0 0,-2 1-272 16,-3-2 64-16,-1 1 16 15,1 3-272-15,-5-3-48 0,-4 0-16 0,-3 3 0 16,0 1-208-16,-2 5-32 0,-1 4-16 0,-3 6 0 16,-1 4 96-16,-2 4 32 0,-2 6 0 0,1 4 0 15,0 4 96-15,0 0 32 0,3 1 0 0,4 2 0 0,1-3 976 0,5 3 208 16,0 0 48-16,6 1 0 0,2-8 496 0,1 5 96 0,6 2 32 0,0 4 0 15,4-1-688-15,2 1-144 0,3 2-32 16,1-2 0-16,2 2-464 0,1-2 0 0,-1 2 0 0,1-3 0 16,1 1 0-16,0-3 0 0,0-1-176 15,0 0 176-15,1-3-400 0,0-3 32 0,-1-5 16 0,1-3 0 16,3 2-64 0,-3-4-16-16,-1-3 0 0,3-2 0 0,6-3-1728 15,3-2-336-15,8-3-80 0,4-4-12624 0</inkml:trace>
  <inkml:trace contextRef="#ctx0" brushRef="#br2" timeOffset="-177641.37">15605 16656 21183 0,'5'-5'1888'0,"-4"0"-1504"0,1 2-384 0,-2-1 0 0,0 2 4592 0,0 0 848 16,0 0 160-16,-2 0 32 16,1-4-4960-16,0 2-992 0,0-2-208 0,-2 6-48 15,0 3-1616-15,-2 4-336 0,-3 3-64 0,-2 4-16 16,-3 5 992-16,-5 4 192 0,-4 5 32 0,-4 4 16 0,-5 2 2640 0,-1 2 528 0,-4 8 96 0,-2 3 32 15,1 3 416-15,0 2 96 0,2 1 0 0,-1 8 16 16,-1 7-1232-16,1 1-256 0,4-1-64 0,4-2 0 16,4-6-208-16,3 6-48 0,0 4-16 0,4 3 0 15,2-1-176-15,4-1-16 0,3-6-16 0,5 2 0 16,2 2-64-16,4-3-16 0,3-5 0 0,6-1 0 16,1-7-112-16,4-2-32 0,2-1 0 0,0-5 0 15,-2-8-464-15,4 3-112 0,5 3 0 0,4-1-16 16,2-5-192-16,4-6-48 0,3-3 0 15,4-5 0-15,7-6-112 16,5-6-16-16,9-7-16 0,7-8-18864 0</inkml:trace>
  <inkml:trace contextRef="#ctx0" brushRef="#br2" timeOffset="-170107.09">19163 18220 58047 0,'0'7'5168'0,"-1"-3"-4144"0,-1-2-816 0,2-2-208 16,0 0-336-16,2-3-112 0,0 0-32 0,1 1 0 16,1-2-2144-16,1 0-448 0,0-2-64 0,-1 4-32 15,0 0 864-15,-3 4 160 0,-2 3 32 0,-5 0-15760 0</inkml:trace>
  <inkml:trace contextRef="#ctx0" brushRef="#br2" timeOffset="-169540.23">20042 17509 43311 0,'9'4'1920'0,"-6"-4"384"0,0 0-1840 0,-3 0-464 0,-1 0 0 0,-2 0 0 0,2 0 448 0,-3-4 0 16,0-1 0-16,-3-1 0 16,-2-2-1152-16,-2 2-256 0,-1-3-32 0,-4 3-16 0,0 1 528 0,-4 3 96 0,-2 2 32 0,-3 0 0 15,0 1 800-15,-1 2 144 0,2 0 48 0,1 2 0 16,2 1-384-16,4 1-64 0,2 0 0 0,0 2-16 16,2 3 16-16,0 2 16 0,1-2 0 0,0 4 0 15,-1 3-80-15,0 3 0 0,2 0-128 0,-2 0 192 16,1 3-64-16,-1-1 0 0,1 3-128 0,1-2 192 15,1 0-192-15,1-2 0 0,3-1 0 0,4 0 0 16,3-1 160-16,1 3-16 0,5 3 0 0,0-4 0 16,4 5 112-16,2 0 0 0,-1 1 16 0,3-1 0 15,1-2 0-15,1-1 0 0,2 1 0 0,2-4 0 16,3-1 16-16,2-4 0 0,3 2 0 0,-1-4 0 16,3-4-128-16,0-3-32 0,1 1 0 0,2-5 0 0,1-2-128 15,1-3-256-15,3 0 64 0,0-5 16 16,3-1-864-16,2-6-176 0,0 0-48 15,4-5-18752-15</inkml:trace>
  <inkml:trace contextRef="#ctx0" brushRef="#br2" timeOffset="-167539.33">20894 18091 46079 0,'-5'3'4096'0,"3"-2"-3280"0,0-1-656 0,2 0-160 16,0-1-288-16,0 1-96 0,-1 1 0 0,-1 1-16 15,-1 1-176-15,-1 1-16 0,1-2-16 0,-1 3 0 0,-1 1 320 16,1 3 64-16,-1-3 16 0,0 4 0 0,2-1 208 0,-2 0 0 16,0 4 0-16,0-1 0 0,0-2 256 0,0 2 0 15,1-2 0-15,2-2 0 0,-1 0-256 0,2-4 160 16,0-1-160-16,1-1 128 16,0-2-448-16,0 0-112 0,1 0-16 0,-1-2 0 15,1-2-1616-15,1-1-336 0</inkml:trace>
  <inkml:trace contextRef="#ctx0" brushRef="#br2" timeOffset="-167039.72">22234 17224 42383 0,'-5'4'3776'0,"2"0"-3024"0,2-2-608 0,1-2-144 0,0 0-176 0,0 3-64 16,-2 2-16-16,-1 3 0 15,-2 2-208-15,-2 6-48 0,0 2-16 0,0 4 0 0,-3 1 832 0,-1 5 160 16,-2 4 48-16,-3 2 0 0,-1 1 96 0,-4 6 32 15,-1 1 0-15,-3 1 0 0,0 2 96 0,0-1 32 16,1-2 0-16,-2-1 0 0,1 0-336 0,-1 0-64 16,1-4-16-16,-1 1 0 0,2 3-208 0,-1-3-144 15,4-3 192-15,0-5-192 0,3-3 0 0,2-4 0 16,2-2 0-16,1-5 0 0,2-3-304 0,0-3-16 16,2-1 0-16,-1-4 0 15,2-1-464-15,0-4-112 0,1-2 0 0,-1-2-16 16,1-5-624-16,1 2-112 0,-2-3-16 0,2-2-16000 0</inkml:trace>
  <inkml:trace contextRef="#ctx0" brushRef="#br2" timeOffset="-166774.47">21647 17344 46991 0,'0'0'2080'0,"-2"2"432"0,-1 0-2000 0,2-2-512 0,1 3 0 0,0-3 0 15,1 0 128-15,2 3-128 0,0 1 0 0,5 0 144 16,3 1-992-16,2 2-208 16,4 3-32-16,0 1-16 0,1 3 768 0,1 2 144 0,-1 2 48 0,1 5 0 0,-2 1 432 0,2 2 96 15,-1 3 0-15,2 3 16 0,1 1 176 0,-1-1 16 16,1-1 16-16,-1-1 0 0,1 1-272 0,1-3-48 16,2 1-16-16,0-1 0 15,2-2-272-15,-1-1 0 0,0 3 128 0,3-3-128 16,4 1-448-16,1-1-160 0,-5-2-32 0,0 1 0 15,2-2-416-15,-1 0-96 0</inkml:trace>
  <inkml:trace contextRef="#ctx0" brushRef="#br2" timeOffset="-165774.28">22985 18054 43311 0,'1'5'3840'0,"2"-1"-3072"15,-2-2-608-15,1 0-160 16,1 0-384-16,1 0-128 0,2 5 0 0,4 3-16 16,3 6-32-16,3 0 0 0,2 6 0 0,-1 3 0 15,2 1-784-15,-2 5-144 0,0 1-48 0,-1 2 0 0,-1 3 1216 0,-3 2 320 0,1-1 0 0,-3-1 0 16,-2 3 1104-16,-3-3 320 0,0-3 64 0,-1-1 16 16,-3-2-576-16,0-2-112 0,1 0-32 0,-4-5 0 15,2 1-416-15,-2-6-96 0,-1-2-16 0,1-5 0 16,-2-1-416-16,1-6-96 0,-2 0 0 0,-5-7-18576 15</inkml:trace>
  <inkml:trace contextRef="#ctx0" brushRef="#br2" timeOffset="-163707.15">15102 1554 18431 0,'4'-10'1632'0,"-2"2"-1312"0,1 2-320 0,-2 2 0 0,1 1 2320 0,0 2 400 15,0-1 80-15,1-2 16 0,1-2-1984 0,1 0-400 16,0-1-80-16,-1-1-16 0,-1 0-208 0,-2 2-128 16,0 0 128-16,-2 0-128 0,0 0 176 0,-2-3-48 0,1 1 0 0,-1 0 0 15,-1 0 208-15,2 2 48 0,-2-2 0 0,1 0 0 16,-1 2 320-16,-1 0 64 0,1 0 0 0,-1-1 16 16,2 1-128-16,-2 3-16 0,1-4-16 0,-1 2 0 15,-1 0-240-15,0 3-64 0,-3-2 0 0,-1 2 0 16,-1 2-128-16,-1 0-16 0,-2 0-16 0,-2 2 0 15,0 2-32-15,-2 2-128 0,2 0 192 0,-1 2-64 16,-1 0-128-16,0 5 0 0,1-1 0 16,1 2 0-16,1 2 144 0,1 2-144 0,2 1 160 0,1-3-160 15,1 3 288-15,3 0-32 0,-1 2-16 0,3 2 0 16,1 3-96-16,0-2-16 0,0 5 0 0,0-1 0 16,0 4-128-16,1 3 160 0,-2 0-160 0,1-1 160 15,0 1-160-15,1-3 0 0,1-4 0 0,2-2 0 0,2-1 176 16,3-3-48-16,1-1-128 0,2-1 192 0,2-4 48 0,3-1 0 15,2 1 0-15,-1-6 0 0,-1 2 16 0,2-4 0 16,6 1 0-16,2-3 0 0,2 0-256 0,1-5-160 16,1 2 32-16,1-6 0 0,2 2-192 0,0-5-16 15,-2 2-16-15,-1-2 0 16,-1 0-816-16,0-1-176 0,-2 2-16 0,-3 1-15728 16</inkml:trace>
  <inkml:trace contextRef="#ctx0" brushRef="#br2" timeOffset="-163339.99">15654 1662 35935 0,'-4'-4'3200'0,"1"2"-2560"0,3-1-512 0,3 3-128 16,-1 0 848-16,1-1 160 0,0 1 16 0,4-5 16 15,1 1-768-15,3-2-144 0,5 2-128 0,3-2 144 16,1 2-400-16,2 0-64 0,0 2-32 0,2-3 0 15,-1 4-96-15,1 1 0 0,-1-2-16 0,-2 2 0 0,0 2 464 0,-2-2 0 16,-1 4 0-16,-1-2 0 0,-1-2 0 0,-4 4 0 16,2-2-192-16,-3 0 48 15,0 0-1728-15,-1 1-352 0</inkml:trace>
  <inkml:trace contextRef="#ctx0" brushRef="#br2" timeOffset="-163129.03">15696 1865 43311 0,'-12'3'1920'0,"6"2"384"0,1 1-1840 0,4-2-464 0,2-1 0 0,2-3 0 16,-1 1-992-16,3 3-288 0,3 1-64 0,3 1-16 15,4-3 704-15,2 0 144 0,4-3 16 0,2-3 16 16,1 1-256-16,2 1-48 0,0-2-16 0,0 0 0 16,2 0-912-16,-1-1-176 0</inkml:trace>
  <inkml:trace contextRef="#ctx0" brushRef="#br2" timeOffset="-162640.54">16936 1321 41471 0,'1'-20'1840'0,"-1"7"368"0,1 1-1760 0,-1 3-448 0,2 6 0 0,-1-1 0 0,1-1 0 0,1-2 0 16,2-3 0-16,-2-8 0 16,2 1-800-16,-1-4-32 0,-2 2-16 0,0 3 0 15,-2 0-144-15,-3 4-32 0,1 2 0 0,-2 0 0 16,-1 4 272-16,-2 0 48 0,-1 3 16 0,-3 2 0 0,0 2 1104 0,-3 2 224 0,1 3 32 0,-3 0 16 16,-2 4 128-16,0-1 16 15,-1 1 16-15,0 2 0 0,-1 0-48 0,0 2-16 0,0 1 0 16,0 2 0-16,-2 4-448 0,0-2-80 0,1 3-32 0,0 1 0 15,1 2-224-15,2 0 0 0,0 0 0 16,3 1 0-16,3-2 0 0,-2 5 0 0,3 3 0 0,3-4 0 16,0-3 192-16,3 4-48 0,0 3-16 0,3 2 0 15,2 5 144-15,1-4 32 0,2 5 0 0,1-4 0 16,3 1-144-16,0-5-32 0,2-1 0 0,1-2 0 16,2-1-128-16,0-2 0 0,3 2 0 0,1-5 0 15,2-2 0-15,-2-2-224 0,0 0 80 0,2-5 16 16,1 0-400-16,-1-4-80 15,0-1-16-15,0-4 0 0,1 0-1040 0,2-1-224 16,1-4-32-16,2-3-14144 0</inkml:trace>
  <inkml:trace contextRef="#ctx0" brushRef="#br2" timeOffset="-162440.39">17191 1814 37775 0,'0'-3'3360'0,"0"3"-2688"0,0 3-544 0,0-1-128 0,1 2 1216 0,0 2 224 0,1 0 32 0,1 7 16 0,2 0-1296 0,0 6-192 16,1 3-160-16,-1-2 32 16,1 1-896-16,-1 1-160 0,-1-3-32 0,0 1-16528 0</inkml:trace>
  <inkml:trace contextRef="#ctx0" brushRef="#br2" timeOffset="-162239.75">17387 1440 43311 0,'-5'-6'1920'0,"0"3"384"0,2 0-1840 0,0 1-464 0,3 2 0 0,1 2 0 0,1 1 0 0,-2-2-256 0,1 1 16 0,1 2 16 16,1 2-2960-16,0 3-592 0,4 1-112 0,-1 0-16 0</inkml:trace>
  <inkml:trace contextRef="#ctx0" brushRef="#br2" timeOffset="-161874.66">17578 1972 36863 0,'-5'6'1632'0,"1"-2"336"0,1 1-1584 0,2 1-384 0,2-2 0 0,2-2 0 15,-1 0-1376-15,1 4-352 0,1 0-80 0,2 6-16 16,1-2-800-16,-1-1-144 0,2-2-48 0,-2-2 0 16,-1-1 1216-16,-1 0 224 0,1-4 48 0,-3 0 16 0,2-3 2240 0,-3 0 448 0,1-1 96 0,0-2 0 15,-1-1 2368-15,-1 1 480 0,1-4 96 0,-1 0 0 16,1-2-2400-16,-1 0-480 0,2-3-112 0,-2-1-16 15,0 0-912-15,0-3-192 0,-2 2-48 0,1-5 0 16,0-3-496-16,0-1-96 0,1 1-32 16,-2-3 0-1,1 3-256-15,0 3-48 0,0 0-16 0,0 3 0 0,-1 3 560 0,1 0 128 0,1 3 0 0,1 0 0 16,1 4 528-16,0 1 144 0,3 0 32 0,0 2 0 16,1 2-288-16,1-1-48 0,2 4-16 0,1-1 0 15,2 2-352-15,1 0 0 0,-1 0 0 0,2 2 128 16,1 2-336-16,1 2-64 0,0 0-16 0,0 2 0 15,1 3-352-15,-1-1-80 16,1 2-16-16,0-2 0 0,-1 3-1152 0,-2 0-224 16,0 2-64-16,-2-2-8096 0,1 2-1632 0</inkml:trace>
  <inkml:trace contextRef="#ctx0" brushRef="#br2" timeOffset="-161440.52">18285 1757 38703 0,'0'-4'1712'0,"0"-1"352"0,0 4-1648 0,1-3-416 0,0 2 0 16,1 2 0-16,-1-4-208 0,1 2-128 0,2-4-32 0,1-2 0 31,-1 0-224-31,1-2-48 0,-2-2-16 0,-1 3 0 0,0-1 656 0,-2 2 0 0,0 0 208 0,-2-1-48 16,-1 3 64-16,1 1 16 0,-3 2 0 0,0 1 0 16,-3 4-240-16,0 1 0 0,-2 4 0 0,-3 3-160 15,0 5 160-15,-2 1 0 0,0 4-144 0,-1 5 144 16,-1-1 0-16,1 5 0 0,-2-1 0 0,1-2 0 15,1 0 320-15,2-2 16 0,2-5 16 0,2 0 0 16,1 0 128-16,2-3 32 0,2 0 0 0,1 0 0 0,2-4-128 16,2 4-32-16,1-3 0 0,3-1 0 0,0 0-128 0,0-1-32 15,5 1 0-15,2-3 0 0,2 4-48 0,1-6-16 16,1 2 0-16,4-2 0 0,1-1-128 0,1-1 0 16,0-1 0-16,0-3-176 15,-2 1-784-15,4-4-176 0,0 1-16 0,2-3-16096 16</inkml:trace>
  <inkml:trace contextRef="#ctx0" brushRef="#br2" timeOffset="-161073.91">18683 951 26719 0,'-5'-6'2368'0,"1"2"-1888"0,2 0-480 0,2 4 0 0,0 0 2320 0,0 0 368 0,-1-2 80 0,-1-1 16 0,1 2-2112 0,1-1-416 0,3 4-96 0,2 2-16 16,1 2-464-1,2 4-80-15,1 3-32 0,1 5 0 0,1-1 432 0,2 4 0 0,-2 5 144 0,0 2-144 16,0 3 656-16,-1 4 32 0,0 1 0 0,-3 5 0 15,-1 3-112-15,-2 3-32 0,-3-2 0 0,-2-1 0 16,-3 2-240-16,-2-2-48 0,0 1-16 0,-1-1 0 16,-2 5-112-16,3-2-128 0,1-4 176 0,1-1-176 15,2-5 128-15,2-5-128 0,2-1 0 0,0-5 0 0,1-4 0 0,1-2 0 16,-2-1 0-16,1-1 0 16,0-2-784-16,1-1-176 0,-1 1-16 0,0-3-16560 15</inkml:trace>
  <inkml:trace contextRef="#ctx0" brushRef="#br2" timeOffset="-160640.62">19075 1899 42383 0,'1'0'1872'0,"-1"-2"400"0,2 1-1824 0,-1 1-448 0,1-3 0 0,1 3 0 16,0 0 432-16,2 0-16 0,3-4 0 0,4 1 0 15,3-4-416-15,2-1 0 0,2-2-224 0,2-2 80 32,0-1-368-32,1 0-80 0,0-4-16 0,-1 3 0 15,-1-2-320-15,0-3-64 0,-3 5-16 0,-1 0 0 0,-2-2 512 0,-2 3 112 0,-2-3 0 0,-2 4 16 16,-2-1 880-16,-2 1 192 0,-3 2 16 0,-1 0 16 15,-3 2-240-15,-2 1-48 0,-1 4-16 0,-5 1 0 16,0 2-288-16,-4 4-144 0,-2 2 160 0,-2 2-160 16,-2 3 0-16,1-1-160 0,-2 6 0 0,0 0 0 15,1 2 160-15,1 1 0 0,2 3 0 0,0 1 0 0,3 0 0 16,2 2 0-16,2-1 0 0,1 1 128 0,1-3 112 16,2 1 16-16,2 0 16 0,1 4 0 0,3-3 64 0,2-1 16 15,2 3 0-15,3-1 0 0,1-3-96 16,1 1-32-16,-1-7 0 0,3 2 0 0,0-2-224 0,2-3 0 15,2-2 0-15,1 0-160 16,2-5-368-16,0 0-80 0,3-2-16 0,1-4-11792 16,2-2-2368-16</inkml:trace>
  <inkml:trace contextRef="#ctx0" brushRef="#br2" timeOffset="-160240.39">20143 745 42383 0,'-8'-7'1872'0,"-1"5"400"0,0-1-1824 0,2 6-448 0,2-1 0 0,1 3 0 0,1 4 320 0,-6 3-48 0,-5 8 0 0,-5 11 0 16,-5 3-464-16,-1 13-112 0,-2 4-16 0,0 3 0 15,0 7-128-15,-2 5-16 0,-3 9-16 0,0 2 0 16,4-6-272-16,0 2-48 16,2-2-16-16,3-2 0 0,3-3 448 0,3-5 96 0,2 3 16 0,3-5 0 15,3-6 1200-15,3-6 240 0,3-2 48 0,5-7 16 0,0-3-432 16,7-1-96-16,2-2-16 0,6 3 0 0,5-3-368 0,4-1-80 15,7 1 0-15,4-3-16 16,2-5-576-16,3-1-112 0,1-5-32 0,1-1 0 16,2-2-896-16,-1-1-176 0,1-2-48 0,0-1-15808 15</inkml:trace>
  <inkml:trace contextRef="#ctx0" brushRef="#br2" timeOffset="-159754.02">20438 1345 5519 0,'-6'0'496'0,"-1"0"-496"0,4 0 0 0,0 1 0 0,2 2 1456 0,-3-1 192 15,-2 2 32-15,-5 0 16 0,-3 5 960 0,-1 3 192 16,1 4 32-16,0 4 16 0,4 1 304 0,1 1 64 16,5 4 16-16,0 2 0 0,1-2-1072 0,2 5-224 15,2 0-32-15,2 4-16 0,1-2-1264 0,0 1-256 16,1-2-48-16,-1-1-16 0,0 1-352 0,-2-7 128 0,0 1-128 15,-2-7 0-15,0 0-144 0,-2-3-112 0,0 0 0 0,-1-1-16 32,1-3-832-32,-1-2-176 0,1 2-16 0,-1-4-15728 15</inkml:trace>
  <inkml:trace contextRef="#ctx0" brushRef="#br2" timeOffset="-159340.16">20730 1479 35935 0,'-4'0'3200'0,"0"0"-2560"0,2 0-512 0,-1 2-128 0,2 2 1072 15,-2 0 192-15,-1 2 32 0,-5 6 16 16,-5 3-1872-16,-2 2-368 0,-2 6-80 0,-1 1-16 15,2 1 144-15,1 1 32 0,0 1 0 0,2 0 0 0,3 1 496 0,2 0 96 16,2 1 32-16,2-1 0 0,2-2 224 0,2 1 0 16,2-5 0-16,3-2 0 0,1-1 560 0,4-1 48 15,1 0 16-15,3-4 0 0,1 0-160 0,2-3-16 16,1-1-16-16,3-4 0 0,3-2-432 0,0-4 0 16,0-4 0-16,-2-2 0 0,0 0 0 0,0-4 0 15,-2-1-128-15,-2-3 128 0,-3 2 176 0,-1-4 96 16,-2 0 32-16,-2-5 0 0,0 1 336 0,-3-6 80 15,-2-1 16-15,-2-2 0 0,-1 0-480 0,-1-2-80 16,-2-1-32-16,-1-3 0 0,0 0-144 0,-2 1 0 16,0-1 144-16,-1 1-144 0,-1 5 240 0,1 4-32 0,-1 6 0 15,-1 2 0-15,1 5-80 0,-2 6 0 16,0 0-128-16,-4 2 192 16,0 5-928-16,-2 2-192 0</inkml:trace>
  <inkml:trace contextRef="#ctx0" brushRef="#br2" timeOffset="-159029.05">21150 2186 32255 0,'-6'4'2864'0,"1"0"-2288"0,0-1-576 0,1 0 0 0,3 3 2112 0,0-4 320 0,-1 0 64 0,0 3 16 0,-3 4-2064 0,-1 1-448 0,0 5 0 0,0 1 0 16,2 0-448-16,0 3 32 0,2-3 0 0,0 0 0 16,0 3-304-16,-1 0-64 0,1 2-16 0,-2 2 0 15,1-4-256-15,-4 0-48 0,1 0-16 0,-4 0 0 0,0 6 848 0,-2-3 272 16,-2 1-160-16,0-1 160 0,0-2 0 0,2-3 144 15,-2-1 0-15,2-5-9808 16,-1 0-1984-16</inkml:trace>
  <inkml:trace contextRef="#ctx0" brushRef="#br2" timeOffset="-158573.65">21396 1463 10127 0,'3'-19'896'16,"-2"6"-704"-16,0 0-192 0,0 7 0 0,2 0 6336 0,-1 2 1248 0,3 2 240 0,0-8 48 16,5-3-6928-16,4-1-1392 0,0-3-288 0,4 4-48 15,0 1-80-15,0 3-16 0,0 3 0 0,-1 4 0 0,2 6 560 0,-2-1 128 16,1 4 0-16,-2 2 16 0,1 3 176 0,-3 0 0 15,-1 2 0-15,-2 1 0 0,-1-2 320 0,-1 4 32 16,-4 1 16-16,-1 1 0 0,-2-1-224 0,-2 2-144 16,-1-1 192-16,-4 0-192 0,1 0 224 15,-2 1-64-15,-3 1-16 0,1 1 0 0,-4-4 32 0,1 2 0 16,-2 1 0-16,-2 2 0 0,-1-1-48 0,0 0-128 16,1 0 192-16,0-3-64 0,1 1-128 0,3-6 0 15,4 0 0-15,0-2-176 0,3-2 176 0,1-1 144 16,3-2-16-16,0 0-128 0,2-1 592 0,0 0 16 15,2-2 0-15,-1 2 0 0,1 0-48 0,1 0-16 16,0 0 0-16,-1 1 0 0,-1 0-304 0,1 2-64 0,0-1-16 16,-2 2 0-16,1 0-32 0,-1-1 0 15,1 1 0-15,-1 0 0 16,2-2-528-16,0 2-112 0,2-4-32 0,1-2 0 16,1 2-1424-16,2-6-272 0,1 3-64 0,1-6-7728 0,3-1-1536 0</inkml:trace>
  <inkml:trace contextRef="#ctx0" brushRef="#br2" timeOffset="-158137.09">22027 1520 43311 0,'-2'-4'1920'0,"1"1"384"0,0 1-1840 0,0 1-464 0,1 1 0 0,0 0 0 15,0 0-736-15,-1 0-240 0,-1 1-48 0,0-1-16 0,-1 2 720 0,3-2 128 16,0 0 48-16,0 0 0 0,-24 14-112 0,14-5-32 16,-3 1 0-16,1 2 0 0,0 4-96 0,-3 0 0 15,0 5-16-15,-1-1 0 0,0 5 400 0,0-1 0 16,0 5 0-16,0-1-128 0,2 1 128 0,3 0 176 16,2 0-48-16,3-4 0 0,2-3 208 0,4-6 48 15,3 0 0-15,0-1 0 0,4-3-64 0,0-2-16 16,2 0 0-16,2-4 0 0,0 0-304 0,3-3 0 15,-1 0 0-15,1-3 0 0,1 0-192 0,-1 0 0 16,4-3 0-16,-1-3 0 0,0-1 192 0,-1-1-192 16,1 0 192-16,-3 0-192 0,-1-2 480 0,-1-3 96 15,-1 1 32-15,0-2 0 0,-1 0-16 0,-1-2 0 0,0-4 0 16,-2-1 0-16,0 1-272 0,0-2-128 16,-2 1 0-16,-2-2 128 0,1 1-128 0,-2 0 0 0,-2 2 0 0,0-2 0 15,-2 3 128-15,-3 1 0 0,-2-2 0 16,-3 3 0-16,0 1-128 0,-1 2 0 0,-2 4 0 0,-2 1 0 31,-1 3-656-31,-2 0-176 0</inkml:trace>
  <inkml:trace contextRef="#ctx0" brushRef="#br2" timeOffset="-157740.9">21863 729 13823 0,'-6'-9'1216'0,"1"2"-960"0,2 1-256 0,0 4 0 0,3 0 5888 0,1 2 1120 15,2 0 224-15,-1 0 64 0,3 0-6000 0,1 2-1296 16,2 0 0-16,3 4-192 0,1 1-144 0,2 0-32 15,3 5 0-15,2 4 0 0,2 5 368 0,-1 2 0 16,2 1 0-16,-2 5 0 0,-1 1 144 0,1 2-144 16,-1 5 160-16,-1 1-160 0,0 5 256 0,-1-2-64 15,-1 1 0-15,3 2 0 0,-1 4 80 0,3 2 16 16,1 4 0-16,2-4 0 0,1-1 16 0,-1-5 0 0,2-1 0 16,0 2 0-16,0-3-32 0,-1 4 0 0,-1 2 0 15,-6-4 0-15,-4 3-16 0,-7-2 0 0,-4-4 0 0,-7 1 0 16,-5 1-256-16,-8 4 160 0,-8 4-160 0,-7 3 128 15,-8 3-128-15,-3 0 0 0,-1-3 0 0,2-4-176 16,2-9-288 0,5-3-64-16,4-10-16 0,2 3-18144 0</inkml:trace>
  <inkml:trace contextRef="#ctx0" brushRef="#br2" timeOffset="-154739.48">13555 1601 16575 0,'1'-6'1472'0,"-1"0"-1168"15,0 3-304-15,0 0 0 0,0 3 1024 0,0 0 128 16,0 0 48-16,0-3 0 0,0 2-864 0,-1 1-160 15,-1-3-48-15,-1 0 0 16,-1 0-1152-16,1 1-224 0,-2-2-48 0,-1 0-16 16,-2-1 224-16,0 1 64 0,-1-1 0 0,-2 1 0 0,0 0 768 0,-3-1 256 15,-1 2-160-15,-1 0 160 0,-2 3 400 0,-2 0 176 0,-1 5 16 0,0-1 16 16,1 2 848-16,0 3 160 0,-2 2 48 0,0 1 0 16,-2 3-192-16,1 1-48 0,-2 0 0 0,1 3 0 15,1 0-816-15,-1 2-160 0,1-1-48 0,2 1 0 16,0 1-400-16,1-2 0 0,2 0 0 0,1-1 0 15,4-5-128-15,3 0 128 0,1-2-160 0,4 1 160 16,3-3 0-16,2-2-144 0,0 0 144 0,4 0 0 16,2 2 0-16,2-1 0 0,4-3 0 0,2 2 176 0,1-5 32 15,1 2 16-15,2-1 0 0,0-4 0 0,3 0-224 16,0 0-192-16,0-4 48 0,0-2 0 16,-1 1-576-16,-1-2-112 0,-2 0-32 0,0-2 0 15,-1-1 368-15,0-1 80 0,-2 1 16 0,0-3 0 0,-1 1 528 0,-2-2 96 16,-1-1 32-16,-1-1 0 0,0-1 512 0,-3 2 128 15,0-1 0-15,0 0 16 0,0 0-336 0,-1-1-80 16,0-1-16-16,0 2 0 0,0-1-96 16,0 3-32-16,-1 0 0 0,1 2 0 0,-3 4-160 0,1 2-16 15,-1 2-16-15,-2 1 0 0,0 3 352 0,-2 0 80 16,-1 4 16-16,-2 1 0 0,-1 5-288 0,-1-3-48 16,-1 6-16-16,-1 2 0 0,1-2-16 0,-1 3-16 15,1 2 0-15,0-1 0 0,2 4-224 0,-2 1 144 16,2 3-144-16,0 1 128 0,1 0 64 0,-1 1 0 0,0-1 0 15,-2 5 0-15,1 5-64 0,0 2-128 16,-1 2 192-16,-1-1-64 0,0 7-128 0,-3-1-224 0,0 1 48 16,1-3 16-1,1-6-2112-15,1-5-416 0,3-7-96 0,0-9-6016 0,0-3-1200 0</inkml:trace>
  <inkml:trace contextRef="#ctx0" brushRef="#br2" timeOffset="-154005.78">13504 1757 29487 0,'0'-4'2624'0,"-1"2"-2112"0,1 2-512 0,0 2 0 0,1-2 1680 0,1 2 240 0,0 0 32 0,1 1 16 0,-1 3-1840 0,2 4-352 16,-1-1-80-16,1 8-16 0,-1 1-16 0,-1 4-16 15,1-2 0-15,-3 5 0 16,0 2-528-16,-3-1-96 0,2-1-32 0,-3 1 0 16,0 0 224-16,-2 5 32 0,0-3 16 0,-1 3 0 0,-1-1 576 0,1-2 160 15,-1-1 0-15,2-1 0 0,0-1 880 0,0-3 240 16,0 1 48-16,-1-5 16 0,3-1 192 0,-1-2 32 15,1 1 16-15,-1-3 0 0,1 3-880 0,1-3-176 16,0 2-48-16,1-2 0 0,-1-4-320 0,2 0 0 0,0-1 0 16,-1-2 0-16,2-3 0 0,-1 0-128 0,1-3 128 0,0-4-192 15,1-1 0-15,1-2 0 16,0-3 0-16,2-2 0 0,1-3 192 0,1-3 0 0,0 0 0 0,0-7 0 16,3-1 224-16,-2-5 80 0,1 3 16 0,-1-8 0 15,2-4 144-15,0-2 48 0,-1-2 0 0,1-1 0 16,0 2-288-16,-1 1-48 0,1-1-16 0,-2 4 0 15,1 2-160-15,-2 1 0 0,0 3 0 0,-1 3 128 16,-1 2-128-16,-1 3 0 0,0 3 0 0,1 2 0 16,-1 3 0-16,1 3 0 0,0 2 0 0,1 2 0 15,1 1 0-15,0 2 0 0,0 1 0 0,2-1 0 0,-1 1 0 16,0 0 0-16,3 2 0 0,0-2 0 16,0 4 0-16,1 1 0 0,2-2 0 0,-2 3 0 0,-3 3 0 15,2 0 0-15,0 3 0 0,0 1 0 16,0 2 0-16,0 1 0 0,0 0 0 0,-3 3 0 0,1-1-176 0,-3 0 176 15,-1 1-128-15,-1-3 128 0,-1 2 0 0,-2 0 0 16,0 2 0-16,-2 1-128 0,-1-3 128 0,1 2 0 16,-2 1 0-16,-1-2 0 0,0 1 0 0,0 1 0 15,1-3-144-15,0-2 144 0,-1-1 0 0,-1 0 0 16,1-1 0-16,-1 1 0 0,-1-3 0 0,1-4 0 16,-1 2 0-16,-2 0 0 0,-1-2-160 0,0-1 160 15,-2 2 0-15,-2-1-144 0,-2 0 144 0,-1 2-128 16,0 0 128-16,-3-1-128 0,1 0 128 0,0 1 0 15,0 0 0-15,-1 1 0 0,2-2 0 0,0 1-192 0,6-1 192 16,0-3-192 0,2 2-784-16,2-4-176 0,2 2-16 0,0-3-9840 0,1 2-1952 0</inkml:trace>
  <inkml:trace contextRef="#ctx0" brushRef="#br2" timeOffset="-153173.72">13974 1664 10127 0,'-1'4'896'0,"-1"-3"-704"0,-1 4-192 0,2-1 0 0,1-2 3504 0,0 0 656 0,0 0 144 0,1 4 32 0,-1 0-3072 0,0 4-624 16,1 3-112-16,-1-1-16 0,3 0-512 0,-2 2-128 15,0 1-16-15,2 2 0 0,-2 0 144 0,0 3 0 16,-1-1 0-16,0 1 0 0,-1 4 0 0,-1-1 0 15,-1 3 0-15,-3 2 0 0,0 5 304 0,-4 0 80 16,-1 2 32-16,0 3 0 0,-2-3 128 0,2 2 32 16,1-2 0-16,-1 0 0 0,1-7-368 0,1-2-64 0,3-4-16 15,1-3 0-15,2-3 768 0,0-4 128 0,2 1 48 16,0-5 0-16,1 0-384 0,0-2-80 0,0-2-16 16,0-2 0-16,0 1-464 0,1-3-128 0,0-3 0 0,2-1 0 15,-1-2 0-15,-1-2-192 0,2-2 64 0,-1-3 0 16,0-3 128-16,0 0 0 0,-1-5 128 0,0 1-128 15,-1-2 336-15,0 0 0 0,0 0 0 0,-1-6 0 16,0 2 112-16,1-6 0 0,0-5 16 0,0 1 0 16,2-1-192-16,1-1-32 0,2 0-16 0,1-2 0 15,1 2-80-15,2 2-16 0,0-4 0 0,1 7 0 16,-2 2-128-16,2 3 0 0,1-5 0 0,-1 5 0 16,1 3 0-16,2-1 0 0,-1 1 0 0,2 3 0 15,-1 1 128-15,1 4-128 0,2-2 0 0,-1 3 128 0,1 1-128 16,-1 3 0-16,1 0 144 0,1 2-144 0,0 0 0 15,0 1 0-15,0 4 0 0,-1-1 0 0,-1 4 0 16,0-2 0-16,-2 4 0 0,1 1 0 0,-2 2 0 16,1-1 0-16,-4 4 0 0,1-2-128 0,-1 2 128 0,-2 0-192 15,1-2 192-15,-3 5-192 0,0-3 192 0,-2 4-160 16,0-3 160-16,-1 6-160 0,-2-1 160 0,-1 2 0 16,0 0 0-16,-2 3 0 0,0-5-176 0,-1 1 0 15,0 2 0-15,-2 1 0 0,-1-1 176 0,-1-1-192 16,-2 1 192-16,0-2-192 0,-1 2 192 0,0-4 0 15,-1 0 0-15,-1 0 0 0,0 1 0 0,-1-2 0 16,1 2 0-16,-2-2 0 0,-1 2 0 0,1 1 0 16,-1 3 0-16,0 0 0 0,0-3 0 0,-2 2 0 15,2 0 0-15,0-1 0 0,1-2-128 0,2-2 128 0,0-2-128 16,1-1 128 0,1 0-752-16,0-3-64 0,0 1-16 0,1-5 0 15,1 0-576-15,0 0-128 0,2-3-32 0,0 1-12960 0</inkml:trace>
  <inkml:trace contextRef="#ctx0" brushRef="#br2" timeOffset="-152905.79">14387 2007 34095 0,'-1'0'1504'0,"-1"0"320"0,-1 2-1456 0,1-2-368 0,2 2 0 0,0 0 0 0,1-2 1280 0,-1 2 192 15,1 0 48-15,0 0 0 0,3 2-992 0,-4-4-192 16,0 0-32-16,0 0-16 0,22 9-80 0,-16-9-16 15,2 0 0-15,-1-3-12336 16,1 3-2464-16</inkml:trace>
  <inkml:trace contextRef="#ctx0" brushRef="#br2" timeOffset="-147571.4">25798 17933 45151 0,'0'9'2000'0,"-1"-4"416"0,-2 1-1936 0,2-4-480 0,1 1 0 0,0-3 0 0,0 0-656 0,-1 1-240 0,1 1-32 0,-1 2-16 16,1 0-3472-16,0-2-704 0,0 1-144 0,0 0-32 16,0 0 432-16,-1 3 64 0,-1-2 32 0,1 0 0 0</inkml:trace>
  <inkml:trace contextRef="#ctx0" brushRef="#br2" timeOffset="-147039.34">26554 17509 35007 0,'5'-5'3120'0,"-3"1"-2496"0,1 0-496 0,-1-1-128 0,-1 2 992 0,2 2 176 0,-1-4 48 0,2-3 0 0,3-2-832 16,2-5-176-16,2-1-16 0,-1-2-16 0,0 2 224 0,-3-3 48 16,1 6 16-16,-3-3 0 0,-2 3-96 0,0-3-32 15,-2 1 0-15,-1 2 0 0,0 0-208 0,-1 2-128 16,0 1 128-16,-2 3-128 0,1 1 0 0,-2 1 0 16,-2 7 0-16,-2 1-128 0,0 7 128 0,-5 2-192 15,1 4 192-15,-2 6-192 0,-2 3 192 0,-1 3-208 16,0 5 80-16,-2-1 128 0,3 2 144 0,0 1 160 15,1 2 16-15,3-5 16 0,-1-1 128 0,4-1 32 16,1 1 0-16,1-3 0 0,2-2-240 0,1 1-32 16,2-3-16-16,2-2 0 0,-2 3-208 0,2-4 0 15,2 1 0-15,-2 0 0 0,1 1 0 0,1-5 0 16,1 2 0-16,0-4 0 0,4-1 0 0,-1-2-256 16,3 0 48-16,2-1 16 0,2-4-128 0,3-2-32 0,3-1 0 15,2-5 0 1,4 0-320-16,2-3-64 0,-1-3-16 0,0 2-18032 0</inkml:trace>
  <inkml:trace contextRef="#ctx0" brushRef="#br2" timeOffset="-146438.36">27014 18003 43311 0,'-5'7'3840'0,"1"-2"-3072"0,3-2-608 0,1-3-160 0,0 0 0 0,-1 3-192 0,-1 0 32 0,0 4 16 16,-3 3-960-16,1-2-192 0,0 2-48 0,2-2 0 16,0-2-704-16,0-1-128 0,2 0-48 0,0-3 0 0</inkml:trace>
  <inkml:trace contextRef="#ctx0" brushRef="#br2" timeOffset="-146139.65">27380 17513 41471 0,'1'8'1840'0,"-1"0"368"0,0 0-1760 0,0-2-448 0,0-2 0 0,1-1 0 15,0 2 384-15,2 3-16 0,2 6 0 0,4 7 0 16,4 1-192-16,4 3-48 0,3 3 0 0,1-4 0 16,3 0-128-16,-1-2 0 0,2 0 0 0,-2-6 0 15,1 1 0-15,-2 0 0 0,2 1 0 0,-2-3 0 16,0 1-224-16,-1-1-128 0,-2-2-32 0,-2 0 0 15,-2-4-400 1,-1 1-96-16,-3-4-16 0,0 1-10992 0,-1-4-2192 0</inkml:trace>
  <inkml:trace contextRef="#ctx0" brushRef="#br2" timeOffset="-145872.72">28127 17287 47919 0,'2'12'2112'0,"-3"-4"448"0,-3 2-2048 0,0-4-512 0,1 0 0 0,0-2 0 0,-2 1 0 0,-1 5 0 0,-3 9-240 0,-2 3 80 16,-2 10-1456-16,-3 5-304 0,0 5-48 0,-3 5-16 16,-2 6 1136-16,-1 2 208 0,-4 2 64 0,-3 2 0 0,-2 5 1360 0,-1 2 288 15,-1 3 48-15,-3 2 16 0,0-2-544 0,-2 1-96 0,-2 0-32 16,-2-1 0-16,-2 4-128 0,-1-4-16 15,-1 0-16-15,6-6 0 0,4-8-128 0,6-7-32 0,5-7 0 0,7-8 0 16,5-4-336-16,6-10-64 0,6-6 0 16,3-10-19728-16</inkml:trace>
  <inkml:trace contextRef="#ctx0" brushRef="#br2" timeOffset="-144638.34">28412 18113 36863 0,'4'0'3264'0,"1"0"-2608"0,0 3-528 0,-1-3-128 0,-1 1 192 0,2 2 0 0,4 0 0 0,6 6 0 0,3 1-384 0,5 5-80 0,-1 7-16 0,-2 0 0 31,-3 4-128-31,-1 0-32 0,-4 1 0 0,-3-1 0 0,-3 0 640 0,-3 2 112 0,-6 0 16 0,-2-2 16 16,-2 1 592-16,-2 2 112 0,-2-3 32 0,-1-2 0 15,-2 2-704-15,0-1-144 0,0-3-32 0,-2 1 0 16,3-5-1056-16,-4 2-224 0,0-2-32 16,-1-1-16-16</inkml:trace>
  <inkml:trace contextRef="#ctx0" brushRef="#br2" timeOffset="-142337.84">31261 17911 43311 0,'-3'13'3840'0,"-2"-2"-3072"0,-2-1-608 0,4-3-160 0,1-4 832 0,1-3 128 0,0 3 16 0,-1 3 16 15,-2 1-512-15,-2 3-96 0,-2 3-32 0,2-1 0 32,-1-3-848-32,0 0-160 0,2-2-48 0,-1-1 0 0,1-2-464 15,2-2-112-15,-1-2 0 0,1 0-17712 0</inkml:trace>
  <inkml:trace contextRef="#ctx0" brushRef="#br2" timeOffset="-141938.28">31877 17339 42383 0,'-5'-1'1872'0,"1"-1"400"0,1-2-1824 0,1-1-448 0,2 1 0 0,2 1 0 0,0-4 0 0,-1-1-160 16,3-6 0-16,0-7 0 0,0 1 160 0,-1-4-128 16,0 4 128-16,-3 1-128 0,-3 6 448 0,-2-2 80 15,-1 5 32-15,-1 1 0 0,-2 2-48 0,-2 3-16 16,-1 4 0-16,-3 4 0 0,0 2-144 0,-2 1-32 0,-3 5 0 0,1 4 0 16,-1 1 0-16,1 4 0 0,-1 4 0 0,0 1 0 15,0 5 0-15,1-2-16 0,0 6 0 0,0 0 0 16,3 3-176-16,-1 0 0 0,1 6 0 15,1-7 0-15,2 1 0 0,1-3 0 0,4-6 0 0,2 0 0 16,1-2 240-16,2-1 16 0,3-4 0 0,1 0 0 16,2-3-64-16,2-1-16 0,1-1 0 0,3-1 0 15,2-4-176-15,2 0-256 0,2-2 64 0,4 0 16 16,3 0-272 0,1-1-48-16,3-3-16 0,3 0 0 0,1 0-576 15,3-5-112-15,3 2-16 0,0-1-17808 0</inkml:trace>
  <inkml:trace contextRef="#ctx0" brushRef="#br2" timeOffset="-141637">32370 18016 47919 0,'-6'12'2112'0,"1"-3"448"0,3-3-2048 0,1-2-512 16,2-2 0-16,-1-2 0 0,1 1 608 0,0 2 16 0,1 1 0 0,-1 2 0 15,1 0-448-15,-1 0-176 0,2 0 128 0,-2 1-128 31,0-1-256-31,-1-3-144 0,0 1-32 0,0 1 0 16,0-4-848-16,-1 2-160 0</inkml:trace>
  <inkml:trace contextRef="#ctx0" brushRef="#br2" timeOffset="-141106.1">32697 17529 42383 0,'-5'14'1872'0,"0"-2"400"0,1-1-1824 0,2-1-448 16,2-3 0-16,0 2 0 0,0-1 192 0,-1 6-64 15,-1 11-128-15,0 7 192 0,-2 5 64 0,0 2 0 16,1-1 0-16,0-8 0 0,0 3 0 0,-1-5 16 16,1-2 0-16,1-1 0 0,-1-5 80 0,2-3 16 0,-1-6 0 15,0 0 0-15,1-3 112 0,-1-2 32 0,1-4 0 0,-2-2 0 16,1 0-320-16,-1-2-48 0,-1-2-16 0,1-2 0 15,-1-3-128-15,-1-1 0 0,-1-2 0 0,1-4 0 16,-1-3 0-16,1-3 0 0,0-4 0 0,0-2 0 16,0-5 0-16,1-4 0 0,2 2 144 0,1-6-144 15,2 6 128-15,1-3-128 0,3 3 160 0,3-2-160 16,-1 1 0-16,3 2-320 0,1 0 64 0,-1 4 0 16,1 2 256-16,1 6 0 0,-2 1 0 0,3 7 0 15,-2 2 0-15,-1 2 0 0,1 1 0 0,-1 3 0 16,1 2 0-16,1 1 0 0,1 0 0 0,0 1 0 15,2 0 0-15,-1 2 0 0,2 0 0 0,0-2 0 16,0 4-288-16,0 2-48 0,1 2-16 0,-1 2 0 16,0 3-656-16,0-1-128 15,2 3-16-15,-3 2-16 0,1 1-528 0,-1 3-96 0,-1-3-32 0</inkml:trace>
  <inkml:trace contextRef="#ctx0" brushRef="#br2" timeOffset="-140638.83">32829 16134 45151 0,'-22'3'2000'0,"8"1"416"0,4 1-1936 0,5-1-480 0,5-3 0 0,2 4 0 0,0 1 0 0,2 4-320 0,0 6 64 0,3 9 0 16,2 7 256-16,3 3 0 0,2 5 176 0,3 1-176 15,4 4 1184-15,3-1 128 0,3 5 32 0,5 1 0 16,6 6-272-16,3-2-48 0,0 1-16 0,-3-2 0 16,2 6-368-16,3 2-64 0,3 4 0 0,-1 6-16 0,2 1-352 15,-1 2-64-15,1 4-16 0,-1 1 0 16,-2 2 0-16,-4 5-128 0,-3 3 192 0,-7-4-64 0,-7-2-128 0,-7-1 0 16,-7 0 0-16,-10 6 0 0,-5 1 0 0,-9-7 0 15,-4-8 0-15,-2-5 0 0,-1-1 0 0,0-7 128 16,3-4 32-16,-2-9 0 15,-1-1-496-15,-3-6-112 0,2-9 0 0</inkml:trace>
  <inkml:trace contextRef="#ctx0" brushRef="#br2" timeOffset="-74466.97">9172 15612 23951 0,'-2'0'2128'0,"1"-3"-1696"0,0 3-432 0,0-2 0 0,1 1 3104 0,-2 1 544 0,2-3 96 0,-1-1 32 16,1-2-2416-16,0 4-464 0,1-4-112 0,1 2-16 16,-1 0-432-16,0-1-80 0,-1 4-32 0,0-1 0 15,0-2-224-15,-2 4-288 0,0 0 64 0,-3 0 16 32,-3 4-304-32,-6 2-64 0,-3 2-16 0,-3 6 0 0,-3 1 592 0,-3 1 0 0,0 0 0 0,-2 3 0 15,1 0 464-15,-1 0 16 0,1 6 0 0,2-3 0 16,-1 1-32-16,2 5-16 0,2-2 0 0,0 4 0 15,0 3-16-15,1 1 0 0,0 2 0 0,1 1 0 16,1 0-128-16,-1 2-32 0,3-5 0 0,-1 2 0 0,-1-1-256 16,0 2 160-16,1-3-160 0,-2-1 128 0,3-2 32 0,-2-3 0 15,1 4 0-15,2-2 0 0,2-2 96 0,4-1 32 16,1-1 0-16,6 3 0 0,0-1-32 0,3 3 0 16,4-5 0-16,2 1 0 0,3-1 16 0,2 0 0 15,4-1 0-15,1-3 0 0,1 1-96 0,1-2-32 16,1 1 0-16,0 0 0 0,-1 2-144 0,1 0 0 15,-2 1 0-15,-2-3 0 16,-1 1-480-16,-1-1 32 0,1-4 0 0,-3-2 0 0,0-3 64 0,2 0 32 16,3 0 0-16,0-1 0 15,2-3-144-15,1-2-16 0,2 2-16 0,0-5 0 16,0-2-32-16,1-4 0 0,3-2 0 0,1-2 0 16,-1-3-528-16,2-1-128 0</inkml:trace>
  <inkml:trace contextRef="#ctx0" brushRef="#br3" timeOffset="-64966.22">9754 16150 17503 0,'-4'-6'1552'0,"0"2"-1232"0,3-2-320 0,1 3 0 0,1 1 1200 0,-2-2 176 0,0-2 32 0,-1-7 16 16,-1 0-896-16,-1-3-176 0,2 1-32 0,1 3-16 0,1 4 672 0,0 0 144 15,0 1 32-15,-2 4 0 0,2-1-480 0,0 1-96 16,-1 1 0-16,-1 1-16 0,-1 1-80 0,-3 1-16 16,-1 1 0-16,-3 1 0 0,1 1 240 0,-2-2 64 15,-3 4 0-15,-2 2 0 0,-1 0 128 0,-2 0 16 16,3 0 16-16,2-4 0 0,1 2-208 0,1-3-32 16,-1 1-16-16,1-1 0 0,1 2-416 0,0-1-64 15,0 0-32-15,2-1 0 0,-1 2-160 0,0 3 160 16,0 0-160-16,0 5 160 0,-2-1-160 0,-3 4-144 15,0 0 144-15,-1 3-208 0,-1 1 208 0,2-2 0 16,0 1 0-16,0-3 0 16,4-3-496-16,3 2 0 0,2-5 0 0,3-1 0 0,2-2 496 0,5-3 0 15,-1-2 208-15,6-2-64 0,6 0 384 0,2-3 80 0,5-4 16 16,2 2 0-16,1 1-432 0,0 1-192 16,3-1 160-16,-2 4-160 0,2 0 0 0,-3 4 0 0,-2-1 0 0,-2 1 0 15,-1 5 0-15,-3 0 0 0,-2 1 0 16,-1 0 0-16,-2 2 0 0,-1 0 0 0,1 4 0 0,-4-3 0 15,1 0 0-15,-2 2 0 0,-1-2 0 0,2 0 0 16,-2-3 176-16,0 1-16 0,0-1 0 0,2-2 0 16,-1 0 128-16,2 0 32 0,-2-2 0 0,-1 0 0 15,-1-1-64-15,-2-1 0 0,-1-1 0 0,-2 1 0 16,0 1-96-16,-2-1-32 0,-2 2 0 0,-3 3 0 16,-3-2-128-16,-4 5 160 0,-3 2-160 0,-5 3 160 15,-4 1-160-15,-5 3-144 0,-1 1 144 0,-3 3-208 16,-1-3 16-16,0 0 16 0,2-3 0 0,0-2 0 15,3-1 176-15,0-4 0 0,2 1 160 0,2-3-160 0,4 1 240 16,5-6-48-16,2 0-16 0,2-2 0 0,3 0-416 16,2-3-80-16,3-3 0 0,1 1-16 15,4-2-512-15,0-2-112 0,2 2 0 0,0-2-17504 16</inkml:trace>
  <inkml:trace contextRef="#ctx0" brushRef="#br3" timeOffset="-64716.23">10266 16564 11055 0,'-14'-2'480'16</inkml:trace>
  <inkml:trace contextRef="#ctx0" brushRef="#br3" timeOffset="-64657.82">10199 16521 12639 0,'3'-10'560'0,"-2"2"112"0,0 2-544 0</inkml:trace>
  <inkml:trace contextRef="#ctx0" brushRef="#br3" timeOffset="-64265.4">10187 16492 31327 0,'-8'7'1392'0,"3"-3"272"0,0 0-1328 0,2-1-336 0,1-2 0 0,1 1 0 0,1-2 1824 0,-1 2 288 0,-1 0 64 0,0 2 16 0,4 1-1248 0,2-5-256 0,5 0-48 0,3 0-16 0,5-3-368 0,4 0-80 0,5-4-16 0,0 1 0 0,1 0-160 0,1-3 0 16,2 2 0-16,-2-2 0 0,-2 2 0 0,-1-2 0 16,-3-1 0-16,-1 4 0 0,-3-3 256 0,-4 2-48 15,-2 1 0-15,-3-3 0 0,0 3 48 0,-2-1 0 16,0-2 0-16,-1 1 0 0,-2 0-112 0,-1-2-16 15,1 0 0-15,-4 0 0 0,1-1 48 0,-3 1 0 16,-1-3 0-16,-2 0 0 0,-1 1-176 0,-3-4 0 16,1 3 0-16,-3-1 128 0,0 0-128 0,-2 2-144 15,1 2 144-15,-2 3-208 0,1 1 208 0,-2 4 0 16,1 2 0-16,-2 5-144 0,0 2 144 0,-2 6 0 0,-1-1-144 16,-2 6 144-16,0 5-160 0,0-1 160 15,0 4-208-15,0-1 80 0,2 1 0 0,-2 1 0 0,1 3 0 0,1-2 0 16,1 0 272-16,4 0 64 0,-1-2 16 0,1 0 0 15,2 1-32-15,2-1 0 0,1 0 0 0,3 1 0 16,2-1-32-16,2 2-16 0,2-3 0 0,1 1 0 16,3 2 64-16,1-3 16 0,1 1 0 0,3-4 0 15,2-1-224-15,1-1 0 0,2-4 0 0,1-3 0 16,2-1 0-16,1-6 0 0,1 0 0 0,2-4-160 16,4 0-144-16,1-4-16 0,1-2-16 0,1-2 0 15,3-2-288 1,0-4-48-16,0 0-16 0,-1-1 0 0,1 0-464 15,-2-2-112-15,0-1-16 0,-1-3 0 0,-2 1-1872 16,-2 0-384-16,-1 3-80 0,-2-1-9520 0</inkml:trace>
  <inkml:trace contextRef="#ctx0" brushRef="#br3" timeOffset="-63731.91">10901 15575 35935 0,'-3'0'3200'0,"0"2"-2560"0,3-2-512 0,0 1-128 16,0 2-192-16,-1-3-64 0,0 2-16 0,-2 6 0 15,0-2 848-15,1 4 192 0,1 2 16 0,1-2 16 16,1 5-16-16,3-1 0 0,1 2 0 0,1 5 0 16,4 3-288-16,0 5-64 0,-1-7-16 0,2 7 0 0,2 6 112 0,2 9 32 15,0 1 0-15,-1 2 0 0,-4 3-144 0,-2-2-32 16,0 2 0-16,-3 0 0 16,0 2-192-16,-4-1-64 0,0-2 0 0,-2-2 0 0,0 2 0 0,-3-2 0 15,-1 3 0-15,-1-1 0 16,-1 0 0-16,0-7-128 0,2-5 192 0,0-5-64 0,3-3-128 0,-1-7 0 15,2 0 0-15,2-3 0 16,0-6-256-16,2 0-128 0,1-3-16 0,-1-4-16 16,1-1-480-16,0-5-80 0,1 0-32 0,0-6-11856 15,-2-1-2368-15</inkml:trace>
  <inkml:trace contextRef="#ctx0" brushRef="#br3" timeOffset="-63098.82">12046 15833 34095 0,'-1'-5'3024'0,"-1"2"-2416"0,1-4-480 0,1 4-128 0,1-2 784 0,0 0 144 15,-1-8 32-15,1-8 0 16,0-5-1920-16,1-2-368 0,-1-4-80 0,0 3 0 0,-2 1 1408 0,-2 1 256 16,1 3 64-16,-4 0 0 0,0-1 240 0,-3 3 32 15,-1-1 16-15,-1 3 0 0,-1 2 32 0,-1 2 16 16,1 3 0-16,-2 1 0 0,2 3-112 0,-2 5-32 15,-1 1 0-15,1 3 0 0,-1 1-192 0,-3 4-64 16,1 3 0-16,-1 3 0 0,-2 2-112 0,0 3-16 16,-1 3-128-16,2 1 192 0,5-2-192 0,-4 7 0 15,1 6 0-15,0 1 0 0,1 6 144 0,2 0 96 0,2 0 16 0,-1 0 0 16,3-1 0-16,2 2 0 0,0-1 0 0,0 4 0 16,0 4-64-16,0 0-16 0,-1 1 0 0,0 0 0 15,2 0-176-15,-1-3 128 0,2 1-128 0,1-7 128 16,0 0-128-16,2-3 160 0,-2-2-160 0,1-1 160 15,-1 3 96-15,-1-3 0 0,1 0 16 0,0-4 0 16,1-5-272-16,2 1 128 0,1-5-128 0,1-3 0 16,1-1 0-16,0-5 0 0,2-4 0 0,-1 2-144 15,2-3-432 1,-1-4-64-16,1 1-32 0,1-2-12288 0,-1 0-2464 0</inkml:trace>
  <inkml:trace contextRef="#ctx0" brushRef="#br3" timeOffset="-62798.63">11303 16312 40543 0,'-3'2'3600'0,"-1"-2"-2880"0,0 0-576 0,2 0-144 0,0-2 1120 0,2 1 192 0,2-2 32 0,-1-1 16 16,3-2-1360-16,1 0-448 0,4-4 0 0,4 1 0 0,3 1 128 0,2 0 32 0,2 5 0 0,1-2 0 16,3 3 288-16,-2 2 0 0,2 0 0 15,-1 4 0-15,-1 2 192 0,-1 2 80 0,-1 0 32 0,-4 2 0 16,-1 0-48-16,-3-1-16 0,0 0 0 0,-4-2 0 16,0 2-240-16,0-3 0 0,0 0-192 0,-1-2 192 31,-1 2-960-31,2-2-64 0</inkml:trace>
  <inkml:trace contextRef="#ctx0" brushRef="#br2" timeOffset="-58798.99">12014 15034 31327 0,'2'0'2784'0,"-1"0"-2224"0,-1 0-560 0,1 0 0 16,0 3 2176-16,2-3 336 0,2 1 64 0,2 4 16 15,4 1-1984-15,5 4-400 0,3 4-80 0,4 4 0 32,5 7-592-32,1 3-112 0,5 5-32 0,0-1 0 15,3 5 32-15,3 1 16 0,1-1 0 0,0 5 0 0,1 5 128 0,0 4 32 0,3 8 0 0,-3 2 0 16,-1-2 80-16,-4-1 32 0,-2 2 0 0,-3-6 0 15,-3-1 976-15,-5-4 192 0,-1-5 32 0,-1 6 16 16,0 3 0-16,-3 4 0 0,-2 0 0 0,-5-1 0 16,-2-1-464-16,-5-4-80 0,-1-5-32 0,-5-1 0 0,-2-3-176 15,-3 1-48-15,-5 2 0 0,-3-4 0 0,-2-3-128 16,-4-3-144-16,-2-1 144 0,-4-2-208 0,-1-3 208 16,-3-3 0-16,-3 1 0 0,-2-8-144 0,1 0-32 0,-4-4 0 15,0-5 0-15,-4 0 0 16,-1-4-448-16,-5 0-80 0,-4 1-32 0,-4-1-17040 15</inkml:trace>
  <inkml:trace contextRef="#ctx0" brushRef="#br3" timeOffset="-54527.17">16002 17626 30399 0,'1'-6'2704'0,"-1"0"-2160"0,0 3-544 0,0 3 0 16,0 0-608-16,-1-1-224 0,0-1-64 0,-3-2 0 15,-1 0-128-15,-2-2-48 0,-4 4 0 0,-3-1 0 0,-1 6 2384 0,-1-1 480 16,1 2 80-16,2-2 32 0,0 2-272 0,2 0-48 16,3-2-16-16,0-1 0 0,2 4-416 0,2-3-96 15,2 0-16-15,-1-2 0 0,2 0-528 0,-1 0-128 16,-1 0 0-16,0 0-16 0,-2 3-240 0,-4-2-128 0,-2 4 160 16,-3 0-160-16,-4 6 0 0,-3 1 128 0,-7 4-128 0,-1 2 0 15,-3 5-128-15,-2-3-80 0,3 0-16 0,4-3 0 16,2-1 0-16,8-6 0 0,3 0 0 0,5-2 0 15,5-1 656-15,3-4 128 0,2 1 16 0,3-1 16 16,3 0-288-16,2 0-64 0,3-3-16 0,2 3 0 16,2 0-224-16,0-2-256 0,0 4 48 0,-1 0 16 15,-2 1 16-15,1 3 16 0,-1 1 0 0,0 2 0 16,-2 1 32-16,0-1 0 0,-1 0 0 0,-3-1 0 16,1 2 128-16,-3-2 0 0,0-1 0 0,0 0 0 15,0 2 128-15,-2 0 128 0,3-2 0 0,-1 0 16 16,3 0-16-16,-2-1 0 0,0-2 0 0,2-1 0 0,0 3-256 15,1-3 128-15,1 0-128 0,-2 1 0 0,4 0 0 16,-4 2 0-16,2-2 0 0,-2 4 0 0,-2-1-240 0,-3 2 0 16,0 1 0-16,-2 3 0 0,-3 2 32 0,-3 0 0 15,-3 0 0-15,-3 1 0 0,-1-1 208 0,-5 0 0 16,-1 3 192-16,-2-5-192 0,-1 0 384 0,2-1-48 16,0-3 0-16,1-1 0 0,1 0-336 15,0-1 0-15,2-4 0 0,2-2 0 16,2-1-304-16,-1-3-128 0,3 1-16 0,-1-2-16 15,1 1-592-15,-1-3-112 0,0-1-32 0,3 2 0 16,-1-2-1392-16,2-2-288 0</inkml:trace>
  <inkml:trace contextRef="#ctx0" brushRef="#br3" timeOffset="-53863.93">16070 18032 42383 0,'-1'2'1872'0,"0"-2"400"0,0-2-1824 0,-1 1-448 0,2 1 0 0,2-3 0 0,0-1-144 0,0 1-128 16,6-3-32-16,1-3 0 16,2 0-1680-16,1-1-352 0,2 3-64 0,-1-3-16 0,2 1 2112 0,-1 1 432 15,1 0 64-15,-2 0 32 0,2 0 1120 0,0 2 208 16,1 0 48-16,1 0 16 0,0 0-720 0,2-1-160 15,2-1-32-15,0 0 0 0,-2 2-416 0,-1-4-96 16,1 2 0-16,1-2-16 0,-3 1-176 0,-1-1 0 16,-1 0 0-16,-3 2 0 0,-2 0 0 0,-1-2-224 15,-3 2 80-15,-4-1 16 0,0 1 128 0,-4 2 0 16,0-4 0-16,-2 2 0 0,-1-2 0 0,-1-3 0 16,-1 1 0-16,-1 0 176 0,1 1-32 0,-2-2 0 0,0-2 0 15,1 6 0-15,0 0-144 0,1 1 0 0,-3 5 144 16,0 0-144-16,0 3 0 0,-2 3 0 15,-4 2 0-15,-4 6 0 0,-1 1 0 0,-5 8-240 0,0 2 48 0,-2 7 0 16,0-1-80-16,0 4-16 0,-2 2 0 16,3 0 0-16,5-2 288 0,2-2 0 0,3 1-128 0,1 0 128 15,3 1 0-15,3 0 128 0,5-1-128 0,4-6 192 16,4 1 96-16,3-4 16 0,4 0 0 0,1-3 0 16,1-3-176-16,2 0-128 0,1-1 192 0,0-1-192 15,-1-2 0-15,1-3-272 0,-2 0 16 0,0-5 16 16,1 2-64-16,1-3-16 0,-2-2 0 0,1 2 0 15,1-3 48-15,1-3 0 0,4 2 0 0,1-2 0 16,5-3 144-16,2-3 128 0,5 2-192 0,3-5 192 0,1 2-352 16,3-5 32-16,1-1 16 0,1 0-16928 15</inkml:trace>
  <inkml:trace contextRef="#ctx0" brushRef="#br3" timeOffset="-53231.3">16878 16940 41471 0,'-3'-6'3680'0,"1"0"-2944"0,-1 2-592 0,1 1-144 0,1 1 0 0,-2-2 192 0,1-2-192 0,-5-4 192 16,1-2-1968-16,-1 2-384 0,-1 4-80 0,2 6 0 16,1 2 112-16,2 3 16 0,-1 6 16 0,3 5 0 0,-1 3 3056 0,2 7 592 15,3 5 128-15,-1 3 32 0,3 6 192 0,0 4 32 16,1 8 16-16,2 3 0 0,-2-2-976 0,-2 4-192 16,-1 0-32-16,0 0-16 0,-2 0-208 0,0 4-32 15,-1 1-16-15,-1-1 0 0,0-2-352 0,1-2-128 16,-1 0 0-16,1-6 144 0,0-7-144 0,1 1 0 0,0 2 0 15,0-9 0-15,2-3 0 0,-1-7-320 0,2-3 48 16,1-5 16 0,0-6-256-16,1-4-32 0,-1-2-16 0,1-3-11856 15,0-5-2368-15</inkml:trace>
  <inkml:trace contextRef="#ctx0" brushRef="#br3" timeOffset="-52727.84">17919 17055 43311 0,'5'-7'1920'0,"-3"-3"384"16,0 3-1840-16,-1-1-464 0,-1 4 0 0,-1-1 0 16,1 0-464-16,-2-3-192 0,0-9-48 0,-1-5 0 0,-2-3 704 0,-2 0 0 15,-2 0 0-15,-1 3 0 0,-1-3 0 0,-2 3 144 16,-2 2-144-16,-2 1 160 0,-2 3-160 0,0 1 0 15,2 5 144-15,-1 4-144 0,-1 6 0 0,0 3 0 16,2 3-160-16,-1 1 160 0,0 8 0 0,2 1 0 0,1 6 0 0,3 3 0 16,2 1 0-16,1 6 0 15,3 5 0-15,1 1 144 0,2 0-16 0,-1 3-128 0,3 3 192 16,-1 3-64-16,2 4 64 0,0-3 16 16,2 5 0-16,-2-2 0 0,2-3-80 0,-1 2 0 15,2-5-128-15,-2 1 192 0,2-1-192 0,-1-1 0 16,2-3 0-16,-1-1 0 0,2 3 0 0,0-2 0 0,0-7 0 15,0 5 0-15,1-5-144 0,-2-2 144 16,0-1-208-16,-2-2 80 0,1-1-48 0,-2-6 0 0,0 1 0 0,-1-5 0 16,0-4-80-16,0-4 0 0,-1-2-16 0,1-1 0 15,-1-5-1712 1,0-2-320-16</inkml:trace>
  <inkml:trace contextRef="#ctx0" brushRef="#br3" timeOffset="-52497.67">17298 17598 43311 0,'-2'0'1920'0,"0"-4"384"0,1 2-1840 0,1-2-464 0,1 4 0 0,3-3 0 0,1 1 304 0,4-3-48 0,8-1 0 0,8 0 0 0,8-3-256 0,9 0 0 15,4 2 0-15,2 3 0 0,-1-1 192 0,-1 4 0 16,0-1-16-16,-3 4 0 0,-1-1-176 0,-5 2 0 15,-1 0 0-15,-4 2 128 0,-2 0-384 0,-3 0-64 16,-6-1-32-16,1-1-12768 16,-1-2-2544-16</inkml:trace>
  <inkml:trace contextRef="#ctx0" brushRef="#br3" timeOffset="-49863.82">24057 17108 43311 0,'-7'0'3840'0,"2"-2"-3072"0,4 2-608 0,1 0-160 31,0 0-464-31,-2-2-128 0,1 2-32 0,-4-2 0 0,0-2 624 0,-1 2 0 0,0 1 0 0,0-2 192 16,-2 6-192-16,0 0 0 0,-5 3 0 0,-2 1-176 15,-2 3-144-15,-5 2-16 0,-4 4-16 0,-3 0 0 16,-2 3 32-16,-1 3 0 0,0-2 0 0,4 2 0 16,2-1 512-16,3-3 128 0,4-1 0 0,4-5 16 15,2 1 352-15,6-4 64 0,2-1 16 0,5-3 0 16,3-2-512-16,4 1-80 0,4-4-32 0,3 0 0 15,4-3-448-15,2 0-80 0,5-1-32 0,1 0 0 16,2-2-160-16,3 1-16 0,1 1-16 0,2 1 0 16,-3 0 160-16,-2 6 16 0,0-2 16 0,-5 4 0 0,-1 1 416 15,-5 0 272-15,0 4-32 0,-5 0-16 0,-1 0 480 0,-2 2 112 16,-2 1 16-16,-2-1 0 0,-1 4-240 0,-1-2-32 16,-3-2-16-16,0 3 0 0,-2 1-224 0,-3 0-32 15,-1 3-16-15,-2-1 0 0,-3 2-272 0,-1-1 0 16,-3 0 0-16,-2 2-144 0,-1 2-48 0,-4-1-16 15,-3 0 0-15,-2-2 0 0,0 2 208 0,-2-1-192 16,-2 1 192-16,-1-3-192 0,2 1 352 0,-1-5 80 16,2-2 16-16,3-4 0 0,4-2-464 0,2-2-96 15,6-3-16-15,1-4-12640 16,5 0-2528-16</inkml:trace>
  <inkml:trace contextRef="#ctx0" brushRef="#br3" timeOffset="-49430.49">24257 17573 46991 0,'-6'5'4176'0,"0"-1"-3344"0,2-1-656 0,3-5-176 0,2 1 0 16,1 1-176-16,-1-3 48 0,0 2 0 0,3-1-1312 0,3-2-256 0,4-5-48 0,0 3-16 15,3-4 1168-15,0 1 224 0,-1 2 48 0,0 1 16 16,0 0 1008-16,1 0 192 0,1-1 32 0,1 1 16 0,1-1-48 0,0 1 0 15,3-3 0-15,1 0 0 0,0-1-240 0,1 0-48 16,1-3-16-16,-1 0 0 0,1-3-400 0,1 2-64 16,-1-3-128-16,-2 1 176 0,-1 0-176 0,-1-1-256 15,-3 1 64-15,-3 0 16 0,0 2 16 16,-6-2 0-16,-1 1 0 0,-3 2 0 0,-3-2-112 0,-3 3-32 16,-2 2 0-16,-3 0 0 0,-2 4 32 0,-4 2 0 15,-3 5 0-15,-3 3 0 0,-1 2 144 0,-1 3 128 16,-2 3-192-16,2 0 192 0,1 2 0 0,1 1 0 15,3 5 0-15,2-2 144 0,3 4-144 0,1 3 192 16,2 1-192-16,2 3 192 0,1 1-48 0,2 3 0 16,3-1 0-16,-1 0 0 0,2-1 32 0,3 3 0 15,2 1 0-15,1-3 0 0,1-1-176 0,1 0 0 16,0-5 0-16,0-1 0 0,1-3-160 0,-2-6-64 0,-1 0-16 16,0-3 0-1,-2-4-256-15,-2-2-48 0,2-5-16 0,-1-2 0 16,-2-2-384-16,0-5-80 0,2-2 0 0,0-4-17280 0</inkml:trace>
  <inkml:trace contextRef="#ctx0" brushRef="#br3" timeOffset="-49130.07">24923 16532 25791 0,'6'-6'2304'0,"-4"-3"-1856"0,1 5-448 0,-3 1 0 0,0 0 3424 0,-1 3 592 0,1 3 112 0,-2-3 32 0,2 3-3264 0,-2 4-640 0,1 5-128 0,-3 4-128 0,1 7 0 0,0 8 0 16,-1 4 0-16,3 2 0 15,1 5 464-15,2 3 96 0,3 4 16 0,1 6 0 0,3 1 240 0,2 1 48 16,0 3 16-16,2 0 0 0,-1-2-368 0,-2 4-80 16,-1-1-16-16,-3 4 0 0,-3 2-416 0,-3 4 128 15,-2 2-128-15,-3-2 0 0,-2-1 0 0,-3-7-176 16,1-5 16-16,-1-5 0 15,0-2-320-15,0-7-64 0,2-1-16 0,-1-8 0 0,2-7 240 0,-2-2 32 16,3-7 16-16,0-7 0 16,3-4-496-16,1-6-80 0,2-2-32 0,2-10-17936 0</inkml:trace>
  <inkml:trace contextRef="#ctx0" brushRef="#br3" timeOffset="-48663.72">25776 16814 40543 0,'4'-13'1792'0,"-3"4"384"0,0-1-1744 0,0 1-432 0,1 2 0 0,-1 0 0 0,0-1 0 0,2-6 0 0,1-7 128 0,1-11-128 16,3-5 256-16,-3-4 0 0,1 2 16 0,-2-5 0 0,1 6 240 0,-2-3 64 16,0 4 0-16,-2 2 0 0,0 6-176 0,-2 3-16 15,1 7-16-15,-2 3 0 0,-1 7-368 0,-1 6 0 16,1 0 0-16,-5 7 0 0,0 5 0 0,-4 4 0 16,-1 8 0-16,-3 4 176 0,-2 3-176 0,0 5-144 15,-2 7 144-15,-1 5-208 0,-1 2 208 0,1 4 0 16,0-1 0-16,4 1 0 0,2-3 384 0,2 2 80 15,5-2 16-15,0 3 0 0,2-2-288 0,2 3-48 16,2 1-16-16,-1 0 0 0,1-2-128 0,2 0 0 16,-1-3 0-16,1-1 0 0,-2-3 0 0,1 0 0 15,1-5 0-15,-2-2 0 0,0 1 0 0,1-5 0 16,0-3 0-16,0-4 0 0,1-4 0 0,1-4-192 16,0-2 32-16,2-3 16 15,-1-3-608-15,2-4-112 0,-2-2-32 0,0-2 0 16,0-2-160-16,-1-2-32 0,-1-2-16 0,-1-2 0 15,-1 2-1712-15,-3-7-320 0,-3 0-80 0,-4-4-10992 0</inkml:trace>
  <inkml:trace contextRef="#ctx0" brushRef="#br3" timeOffset="-48464.1">25205 17383 35007 0,'-5'-9'1552'0,"1"3"320"0,1 2-1488 0,1-2-384 0,2 3 0 0,0 2 0 0,1 1 1120 0,0-3 160 0,2-2 16 0,2-2 16 15,1 0-480-15,3 1-112 0,1 0-16 0,1 2 0 16,1-1 192-16,1 1 48 0,-1 1 0 0,0 0 0 15,1-1 208-15,-1-2 32 0,2 2 16 0,-2-2 0 16,0 1-208-16,1-2-32 0,0-2-16 0,2 2 0 16,1-2-944-16,0-3 0 0,2 2-192 0,0-4 16 15,2 2-784-15,1-4-144 0,2 1-48 16,1-5 0-16,3 2-464 0,3-5-112 0</inkml:trace>
  <inkml:trace contextRef="#ctx0" brushRef="#br3" timeOffset="-45864.26">29662 17317 26719 0,'-1'-4'2368'0,"1"1"-1888"0,0 3-480 0,0-3 0 0,1 3 1856 0,-1 0 288 0,0-3 48 0,-1-2 16 0,-3 0-224 0,-1 0-32 15,-2 1-16-15,-4 0 0 0,-4 4-1072 0,-1 2-224 16,-4 4-32-16,-2 2-16 0,-3 5-304 0,-3 3-64 16,-1 2-16-16,0 5 0 0,-1-1-208 0,4-2 0 15,1 2 0-15,4-1 0 0,4-1 0 0,3-5 0 16,6-2-128-16,2-3 128 0,4-1 0 0,4-3 0 16,1-2 0-16,3-2 0 0,4-1-128 0,1-1 128 15,3-1 0-15,3 1 0 0,3 0-192 0,5 0 64 16,3 0 128-16,4 4-208 0,2 2 64 0,-1 0 16 15,2 2 0-15,-2 0 0 0,1 2 128 0,-5 2-160 16,-3 1 160-16,-3-1-160 0,-6 2 160 0,-5 1 0 16,-2-3 128-16,-4 4-128 0,-1-2 512 0,-3 1 16 0,-2-2 16 0,-2-1 0 15,0-2-64-15,-1 2-16 16,0-3 0-16,-1-1 0 0,0 3-256 0,-2-1-48 0,1 0-16 0,-2-3 0 16,-1 4-144-16,0-1-272 0,-2 3 64 0,0-4 16 15,0 4 192-15,-1-1-192 0,0 1 192 0,-1 0-192 16,1 0 192-16,-1-1 0 0,1 1-160 0,-1 0 160 31,0-1-640-31,-1 1-64 0,-2-1-16 0,-2 0 0 16,-2 2-512-16,-1-2-112 0,-1 1 0 0,1-6-16 0,3-1-3392 0,4-1-688 15,-1-5-128-15,5-2-6000 0</inkml:trace>
  <inkml:trace contextRef="#ctx0" brushRef="#br3" timeOffset="-45430.54">29895 17642 35935 0,'-6'3'3200'0,"1"-2"-2560"16,3-1-512-16,5-1-128 0,-1 1 1152 0,2-3 192 0,0 3 64 0,2-3 0 0,5 0-992 0,4-4-192 15,6-2-32-15,1-1-16 0,3 0 208 0,0-1 64 16,1 1 0-16,-3 0 0 0,-1 2-112 0,-1 0-16 15,-2 2 0-15,-3-3 0 0,-1 3-48 0,-4 0-16 16,-2 1 0-16,-2 0 0 0,-2 2-256 0,-4-4 160 16,1 4-160-16,-5-4 128 0,1 2-128 0,-5 1 0 0,0-3 0 15,-2 1 0-15,-2 0 0 0,0-3 0 0,-4 2 0 0,0-4 0 16,1 3 0-16,-1-2 0 0,1 2 0 0,1 0 0 16,-1 3 0-16,3 2 0 0,1 3 0 0,-1 2 0 15,2 2-256-15,-1 2-48 0,2 4 0 0,-2 2 0 16,1 2 96-16,0 5 16 0,1 3 0 0,0 5 0 15,0 1 192-15,-1 5 160 0,0-1-32 0,2 2 0 16,1-1 0-16,0 0-128 0,1-1 192 0,1-1-64 16,0-3 64-16,3-2 0 0,1-1 0 0,1-3 0 15,2 1 64-15,2-7 32 0,1 0 0 0,2-6 0 16,2-2-496-16,1-1-112 0,4-6 0 0,0-2-16 16,2-8-304-16,3-1-48 0,1-5-16 15,2-2 0-15,0-4-640 0,1-1-128 0</inkml:trace>
  <inkml:trace contextRef="#ctx0" brushRef="#br3" timeOffset="-45130.89">30483 16599 42383 0,'-11'12'1872'0,"1"-5"400"0,2 3-1824 0,2 1-448 0,3-1 0 0,2 0 0 0,0 3 240 0,-2 6-48 15,-1 15-16-15,-2 12 0 0,1 13 336 0,2 6 64 0,0 2 0 0,-1 2 16 16,3 1-176-16,-2-2-32 0,0 0-16 16,-2-1 0-16,-1-1-240 0,0-3-128 0,-3 0 128 15,-1-4-128-15,0 0-128 0,-2-6-112 0,0-1-16 0,0-6 0 31,3-4-512-31,0-8-128 0,3-8 0 0,2-5-16 16,3-4 256-16,2-5 48 0,1-6 16 0,5 0-17712 0</inkml:trace>
  <inkml:trace contextRef="#ctx0" brushRef="#br3" timeOffset="-44731.56">31172 16850 31327 0,'1'-16'1392'0,"-1"2"272"0,-1 2-1328 0,1 2-336 0,0 4 0 0,1-1 0 0,-1 1 1168 0,2-4 176 0,-2-8 16 0,1-8 16 0,-1-3 128 0,0-2 32 16,0 1 0-16,-3 0 0 0,2 5-848 0,-2-1-176 15,-1 4-16-15,-1 1-16 0,0 2-176 0,-1 6-48 16,0-2 0-16,-1 5 0 0,2 3-96 0,-1 0-32 16,0 7 0-16,-1 0 0 0,-1 7-128 0,0 4 0 15,-2 6 0-15,-3 5 0 0,-2 7 144 0,-2 5-144 16,-1 6 160-16,-5 6-160 0,2 4 128 0,-2 2-128 16,-2 8 0-16,-1 3 144 0,1 6 64 0,1 1 16 0,1 2 0 15,1-1 0-15,2-2 16 0,3-4 0 0,1-1 0 16,4-6 0-16,2-4-240 0,1-2 0 0,3-4 0 0,2-3 0 15,3-2 0-15,2-5 0 0,4 1 0 16,1-5 0-16,3-3-256 0,0-2-112 0,2-6-16 0,0-2 0 31,0-2-272-31,1-3-64 0,-2-3-16 0,1 0 0 0,-2-7-736 16,0 0-160-16</inkml:trace>
  <inkml:trace contextRef="#ctx0" brushRef="#br3" timeOffset="-44529.61">30704 17462 43311 0,'5'-6'1920'0,"1"-3"384"0,1 2-1840 0,3 0-464 0,0 1 0 0,-1 2 0 0,3 0 240 0,9-4-48 0,11-7-16 0,11-2 0 0,9-4 416 0,4-1 96 15,-3 3 16-15,-5 3 0 0,-1 2-512 0,-3 0-192 16,-2 0 176-16,-4-3-176 0,2 1-192 0,-1-4-128 15,3-2-16-15,4-6-20096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2T18:22:10.44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1939 6983 11055 0,'-5'-4'976'0,"0"2"-784"0,2 0-192 0,2 2 0 16,1 0 1504-16,0-2 256 0,-3 2 48 0,0-4 16 15,-1 1-368-15,-1-1-80 0,1 0-16 0,3-1 0 0,1 5-464 0,0-2-112 16,2-1-16-16,2 2 0 15,2 1-160-15,1 0-32 0,1 0-16 0,1 0 0 0,2 0-48 16,2 0-16-16,1 0 0 0,1 0 0 0,-1 0 80 16,2 0 32-16,3 1 0 0,1-2 0 0,0 1-192 0,1 0-32 15,5 0-16-15,2-3 0 0,2 0 208 0,2 0 64 16,3-1 0-16,1 2 0 0,1-3-64 0,2 1 0 16,1-2 0-16,-1 0 0 0,2-1-192 0,-1-1-32 15,-4 2-16-15,-1-1 0 0,-1 1-64 0,1 2-16 16,3 0 0-16,-1-2 0 0,-3 2 0 0,0 2 0 15,-1 2 0-15,0-3 0 0,-1 1-256 0,-2-2 0 16,0 2 0-16,-3 0 0 0,0 0 0 0,-2-2 0 16,-3 3 0-16,0-3 0 0,-2 0 0 0,-2 2 0 15,0-2 0-15,-1 2 0 0,-2-1 160 0,-2 0-32 0,-2 1 0 16,0 1 0-16,-3-2-128 0,-2 3 0 16,0 0 144-16,-2-2-144 0,-1 2 144 0,-3-2-144 0,0 2 192 15,0-2-192-15,0 1 176 0,-4-1-176 0,0-1 160 0,-2 0-160 16,1-1 144-16,-3 2-144 0,-1-4 128 0,-2 3-128 15,0-1 0-15,-3 2 0 0,1-2 128 0,-1 2-128 16,-2-2 0-16,-1 0 0 0,1 3 0 0,0-2 128 16,-1 0-128-16,1-1 0 0,0-1 0 0,-2 2 128 15,0-1-128-15,1 2 0 0,1-4 0 0,1 2 0 16,2 1 0-16,0-3 0 0,0 1 128 0,1 2-128 16,1 0 0-16,2 0 0 0,1 1 0 0,1 1 0 15,2-2 0-15,1 3 0 0,0-1 0 0,2 1 0 16,2 0 0-16,-2 0 0 0,4 0 0 0,-1 0 0 15,0 0 0-15,3 1 0 0,2 2-128 0,0-3 128 0,-6 0 0 16,0 0-144-16,29 3 144 0,-17 0 0 0,1-3 0 0,1 0 0 16,0 0 0-16,1 0 0 0,1-3 0 0,2 2 0 15,-2 1 0-15,0 0 0 0,2 1 0 0,-2-1 0 16,-1 3 0-16,0-3 0 0,0 3 0 0,-1-1 0 16,-2-1 128-16,2 4-128 0,-3-1 0 0,0-2 0 15,-3 1 0-15,1 1 0 0,-3 2 0 0,0-4 0 16,1 4-128-16,-5-3 128 0,2 4 0 0,-1-4 0 15,-1 1 0-15,-1 0 0 0,0 0 0 0,-1-1 0 16,2 2 0-16,-4 2 0 0,1-4 0 0,0 2 0 16,-3 2 0-16,1-1 0 0,0 0 0 0,-3 0 0 15,-1 2 0-15,2 2 0 0,-2-1 0 0,-2-1 128 16,0 5-128-16,-3 1 0 0,1-1 0 0,-2 1 0 0,-1 1 0 16,1 0 0-16,-1 2 0 0,1-2 0 0,1-2 0 15,0 3 0-15,2-4-368 0,3-1 48 0,-1 2 0 0,2-1 0 31,3-3-1344-31,0 4-256 0,2-5-48 0,1 1-14032 0</inkml:trace>
  <inkml:trace contextRef="#ctx0" brushRef="#br0" timeOffset="9020.06">4384 6587 2751 0,'-1'2'256'0,"-1"-2"-256"16,2 0 0-16,-1 0 0 0,1 0 176 0,0 1-16 16,0 0 0-16,-1 1 0 0,0 0 256 0,-1-2 48 15,1 0 16-15,1 0 0 0,0 0 608 0,0 0 112 16,0 0 16-16,0 0 16 0,0 0-272 0,0 0-64 15,0 0-16-15,-15-14 0 0,10 13-256 0,2-4-48 16,-2 1-16-16,1 2 0 0,-1-2 48 0,1 1 16 16,-1 0 0-16,-1-3 0 0,-1 0-336 0,2 0-64 15,0 0-16-15,0 1 0 0,0-4 224 0,3 2 32 0,-3 2 16 16,1-4 0-16,0 3-32 0,1 1 0 0,0 0 0 0,-1-2 0 16,2 4 192-16,-3-1 48 0,1 0 0 0,1 2 0 15,-2-1 112-15,0 3 32 0,0 0 0 0,0 3 0 16,-1-1-224-16,-1 4-32 0,1-1-16 0,-2 5 0 15,0-1-352-15,2 1-64 0,-1 4-16 0,-1 1 0 16,2 1-128-16,0 2 0 0,-1 0 0 0,2 2 0 16,-1 1 0-16,-1-2 0 0,1 1 0 0,0-3 0 15,0 3 0-15,1-3 0 0,-3 4 0 0,2-2 0 16,1-1 0-16,0 0 0 0,0 0 0 0,0 0 0 16,3-3 128-16,0 0-128 0,1 3 192 0,2-1-64 15,0 2 400-15,1-3 80 0,3 2 16 0,1-3 0 16,0 2-464-16,2-2-160 0,2-1 0 0,-1 0 144 15,1-3-496-15,0-1-96 0,1-2-32 0,3-1 0 16,-2-1-1728-16,1-3-352 0,3-1-64 0,-1 1-8096 16</inkml:trace>
  <inkml:trace contextRef="#ctx0" brushRef="#br0" timeOffset="9583.62">4637 6644 28559 0,'-7'-4'1264'16,"3"2"272"-16,-1-1-1232 0,3 2-304 0,1 2 0 0,0 2 0 0,1-3-256 0,-3 2-96 0,1 3-32 0,-3 0 0 31,0 4-416-31,0-1-96 0,-2 3 0 0,1 0-16 16,1 1 112-16,-2 3 32 0,-1 3 0 0,-1 0 0 0,1 3 16 0,0-2 16 15,-1 1 0-15,0 2 0 0,0 7 592 0,0 1 144 0,-1-2 0 0,3-1 0 16,4-3 192-16,0-5 80 0,3 1 16 0,1-5 0 16,2-1 80-16,0-2 16 0,0 1 0 0,1-2 0 15,0-1 256-15,1-3 48 0,-2-2 16 0,1 0 0 0,1-1-464 0,0-2-96 16,0-1-16-16,2-1 0 0,0-1 208 15,1-3 48-15,2 0 0 0,-2-2 0 16,2-2 128-16,1 1 16 0,1-5 16 0,-1 0 0 0,2-1 96 0,0-2 32 16,0-1 0-16,0 0 0 0,0 1-176 0,-1 0-48 15,-1 0 0-15,-2-2 0 0,-1 2-448 0,0 0 0 16,-2-1 0-16,-1 0 0 0,-2-2 192 0,-1 2-64 16,-2 5-128-16,-1-4 192 0,-2 1 176 0,-2-2 16 15,-2 3 16-15,-1-1 0 0,0 1 192 0,-2 1 48 16,-3 1 0-16,1 1 0 0,-2 1 0 0,0 1 0 15,0 0 0-15,2 4 0 0,-2-2-112 0,3 2-16 16,2 1 0-16,-1 1 0 0,1-2-304 0,3 2-64 16,0 2-16-16,1-3 0 15,1 2-704-15,1-1-160 0,2 2-32 0,0-4 0 16,2 4-1376-16,2-3-288 0,-1 2-48 0,2 0-16 16,1 1-512-16,1 0-128 0,0-3 0 0,2 3-6288 0</inkml:trace>
  <inkml:trace contextRef="#ctx0" brushRef="#br0" timeOffset="10139.34">4857 6824 13823 0,'-1'5'608'0,"1"0"128"0,0-1-592 0,0 0-144 0,1-2 0 0,0 2 0 0,1-2 176 0,0 5 0 16,1-1 0-16,0 3 0 0,0 2-176 0,1 2 192 15,-1-1-192-15,1-1 192 0,-1-1 64 0,-2 2 0 16,0-2 16-16,0-3 0 0,0 3 288 0,-1-5 48 16,0 5 16-16,0-4 0 0,0 1 720 0,-1-1 160 15,0 0 32-15,0-1 0 0,1 0 32 0,-1 0 16 16,1-2 0-16,0-1 0 0,0 1-496 0,0-3-80 15,1 0-32-15,0 0 0 0,0 0-416 0,0-2-96 16,1 1-16-16,0-1 0 0,-2 2-160 0,0 0-32 16,0 0-16-16,0 0 0 0,5-22 80 0,-5 14 0 15,0 1 16-15,-1-3 0 0,0 0 176 0,-2-1 16 16,0 0 16-16,1-3 0 0,-1 2-96 0,0-1 0 16,-1-2-16-16,-1-1 0 0,2-2-176 0,1 1-16 0,0-1-16 0,1 3 0 15,1 0-32-15,-2-2 0 0,2 3 0 16,2-1 0-16,-1 1-48 0,3-1-16 0,-1 3 0 0,2-1 0 15,3 3-128-15,-2-1 0 0,2 3 0 0,1-4 0 16,0 3 0-16,1-4 0 0,2 5 0 0,-1-2 0 16,3 2 0-16,0-2 0 0,-1 2 0 0,4 1 0 15,-2 1 0-15,2 1 0 0,-2 1 0 0,0-1 0 16,0 1 128-16,0 4-128 0,0-2 192 0,-2 2-64 16,-2 2-128-16,2-2-144 0,-3 3 144 0,-2-2-208 15,0 4 64-15,1-1 16 0,-3-2 0 0,-1 2 0 16,0 1-528-1,-1 1-112-15,-2-3 0 0,1 3-16 0,-1-2-1168 0,-2-2-224 16,2 2-64-16,-2-2 0 0,1 1-800 0,-1 0-160 16</inkml:trace>
  <inkml:trace contextRef="#ctx0" brushRef="#br0" timeOffset="10736.39">5378 6896 17503 0,'-5'-3'1552'0,"1"0"-1232"0,3 0-320 0,0 3 0 16,1 0 2176-16,1 0 384 0,-1 0 80 0,0-3 16 15,3 2-1552-15,-1-1-304 0,3-1-64 0,1 2-16 16,1-3-720-16,1 0 0 0,0 1 0 0,3-2-160 31,0 1-464-31,3-1-80 0,-3-1-32 0,-1-1 0 0,0 5-32 0,-1-6-16 0,4 2 0 0,-3-2 0 16,2-2 784-16,-1 2 0 0,2-4 192 0,-1 2-48 15,0 2 960-15,-1-1 192 0,-2-1 48 0,-1-2 0 16,0 0-400-16,0 3-80 0,-2-2-16 0,-4 1 0 0,2 1-592 0,-3 0-112 16,-1 0-16-16,-1-2-128 0,-3 4 0 15,-1-2 0-15,-3 0 0 0,-1 4 0 0,-2-2 0 0,-2 4 0 16,-1 0-192-16,-3 3 192 0,1 1 0 0,-3 1 0 16,-1 5 0-16,-2-2 0 0,2 1 320 0,-2 4-64 15,-5 1 0-15,0 1 0 0,1 1-128 0,-1 1-128 16,3 1 144-16,2 0-144 0,2 1 144 0,2-1-144 15,2 3 128-15,4-3-128 0,2 2 592 0,1-1 48 16,4 0 0-16,2 1 0 0,2 1-48 0,2 0 0 16,1 3 0-16,4-3 0 0,0 0-208 0,2-3-32 15,2 2-16-15,1-1 0 0,4-4-208 0,1-1-128 16,2 0 160-16,0 0-160 0,3-4 0 0,0-2 0 16,0 1 0-16,2-3 0 15,2 1-272-15,0-4-160 0,0 0-16 0,1-4-16 16,2-1-1200-16,0-1-256 0,3-1-32 0,2-3-16 0</inkml:trace>
  <inkml:trace contextRef="#ctx0" brushRef="#br0" timeOffset="12933.88">6627 6559 23951 0,'0'-3'2128'0,"0"3"-1696"0,0 0-432 0,0 0 0 0,0 3 1296 0,0-3 176 0,2 0 48 0,-2 1 0 16,2 4-1136-16,-1 0-240 0,1 3-144 0,-1 0 192 16,2 5-64-16,-1 1-128 0,-1 2 192 0,0 2-64 15,-1 2 48-15,-1 1 0 0,-1 0 0 0,-3 4 0 16,1 0 272-16,-2 1 48 0,-2 2 16 0,2-3 0 15,0 0 80-15,-3-1 32 0,3 1 0 0,-3-3 0 16,4 0 32-16,-1-6 16 0,-1-1 0 0,4-4 0 16,0-1 64-16,2-2 16 0,-1-6 0 0,2 2 0 15,0-4-416-15,0-2-80 0,2-1 0 0,-1 2-16 0,-1-4-112 16,1-2 0-16,2 1-128 0,-1-3 192 0,1-3-192 0,1-1 128 16,1-3-128-16,-3-3 0 0,3 1 0 0,0-5 128 15,0 1-128-15,-1-2 0 0,1 0 0 16,0-2 0-16,1 1 0 0,-1 0 0 0,3 2 0 0,-1-2 0 15,2 2 0-15,0 2 0 0,0 0 0 0,-1 2 0 16,1-2 0-16,0 6-160 0,-2 0 160 0,3 1 0 16,-1 2 0-16,-1 3 0 0,-1 0 0 0,1 5 0 15,-1-2 0-15,1 0 0 0,0 3 0 0,1 3 0 16,-3 3 0-16,2-2 0 0,-2 4 0 0,1 1 0 16,-1 3 0-16,0 1 0 0,-1-1 0 0,1 3 0 15,-1-1 0-15,-1-2 0 0,-1 4 0 0,-1-6 0 16,1 5 0-16,-2-5 128 0,-1 2-128 0,0-2 0 15,-1-2 0-15,-2 2 128 0,2-1-128 0,-2-1 128 16,2-1-128-16,-2-2 128 0,2 2-128 0,0-4 128 0,1 0-128 0,0 0 128 16,0 0-128-16,1-4 0 0,2 2 0 15,-1-4 0-15,2 0 0 0,-4 6 0 0,0 0 0 0,15-18 0 16,-9 8 0-16,2 2 0 0,1-2 0 0,-1 1 0 16,0 1 0-16,2-1 0 0,0-4 0 0,2 4 0 15,0 0 0-15,1 1 0 0,-3-1 0 0,1 2 128 16,-3 4-128-16,1-3 0 0,1 3 0 0,0 0 0 15,0-2 144-15,-2 4-144 0,2-1 192 0,-1 0-192 16,0 0 128-16,0 2-128 0,-1 2 0 0,0 0 0 16,0 1 0-16,-1 2 0 0,1 1 0 0,-3 0 0 15,1 0 0-15,0 7 0 0,0-2 0 0,-1 2 0 16,-2 3 0-16,1 1 0 0,-2 3 0 0,0 1 0 0,-2 0 128 16,1 0-128-16,-1 1 0 0,-1-5 0 0,1 4 128 15,0-6-128-15,0 3 0 0,-2-2 0 0,2-1 0 0,-1-4 0 16,1 3 0-16,0-4 0 0,-1-1 0 0,1 1 0 15,0-4 0-15,0 1 0 0,-1-1 0 0,1-1 0 16,0 0 0-16,-2-1 0 16,2-2-560-16,-1-2-16 0,1 1 0 0,0 2 0 15,0-3-1424-15,0-4-304 0,0 2-48 0,0-2-13328 0</inkml:trace>
  <inkml:trace contextRef="#ctx0" brushRef="#br0" timeOffset="13401.05">7329 6551 6447 0,'3'-4'576'0,"-1"2"-576"0,-1-2 0 0,-1 4 0 15,0 0 1552-15,0 0 208 0,1-2 32 0,2-2 16 16,0 1-1280-16,0-2-256 0,-1 4-48 0,1-1-16 16,-2-1-32-16,-1 3-16 0,0 3 0 0,-2 3 0 15,-2-1 160-15,0 5 16 0,-2 1 16 0,-2 4 0 16,2 3 784-16,-3 0 144 0,0 1 48 0,1 1 0 15,-2 1 400-15,1 0 64 0,0-2 32 0,3-1 0 16,0 2-640-16,0 2-128 0,2-1-32 0,0-2 0 16,3-3-576-16,-1-1-112 0,4 1-16 0,0-4-16 15,2-1-176-15,0-1-128 0,3-1 192 0,1-3-192 16,2 0 128-16,1 0-128 0,1-3 0 0,1-1 0 16,0-2 128-16,0-2-128 0,0-1 0 0,-1-3 0 15,2 0 0-15,-1-2 0 0,-2 1 0 0,0-3 0 0,2-4 0 0,0 1 0 16,-1-4 0-16,0 2 0 0,-1-1 400 0,0-2-16 15,0 3-16-15,-1-2 0 0,0-3 208 0,-1 1 32 16,-1 0 16-16,-1 1 0 0,0-2-80 0,-2 2-16 16,-1-1 0-16,-3 1 0 0,2 3-176 0,-3 0-32 15,-1 3-16-15,-1 0 0 0,0 3 16 0,-1 1 0 16,-1-1 0-16,-3 2 0 0,2 4-16 0,-3-3 0 16,1 3 0-16,-1 0 0 0,-2 0-304 0,0 3 0 15,-1 0 128-15,0 0-128 0,-2 3 0 0,-2-3-256 16,1 1 64-16,2 1 0 15,-2-2-336-15,4 0-64 0,0 0-16 0,4 0 0 16,1-2-272-16,2 1-48 0,2-2-16 0,1 3 0 16,0 0-1232-16,1-2-240 0</inkml:trace>
  <inkml:trace contextRef="#ctx0" brushRef="#br0" timeOffset="13911.12">7702 6505 23039 0,'-2'-5'1024'0,"1"4"192"0,1-2-960 0,0 3-256 0,0 0 0 0,0 0 0 15,1 0 368-15,-1-2 16 0,3 2 16 0,-2 0 0 0,1 2 64 0,-2-2 16 16,0 0 0-16,0 0 0 0,0 0 400 0,0 0 80 15,6 21 0-15,-8-12 16 0,2 0-16 0,-2 1-16 16,1 4 0-16,-1-2 0 0,0 4-416 0,-1 2-80 16,2 3 0-16,-1-1-16 0,0 2 144 0,1-1 48 15,1 0 0-15,0 1 0 0,0-2-48 0,1 1-16 16,2-4 0-16,1 2 0 0,-1-1-256 0,1-3-48 16,2 0-16-16,-1 0 0 0,0-4-112 0,-2-1 0 15,2-1-128-15,1 0 192 0,-1-3 0 0,0 0 0 16,1 0 0-16,-1-2 0 0,-1-3-64 0,1 3 0 15,-1-4-128-15,0-1 192 0,1 1-192 0,-1-4 0 16,1 0 128-16,0-2-128 0,-1-2 144 0,2 1-16 16,0-5 0-16,0 0 0 0,0 0 0 0,2-6-128 15,0 2 192-15,-1-3-64 0,3 0-128 0,-3-2 0 0,3 0 144 0,1 1-144 16,-2 1 144-16,3-2-144 0,-1-1 192 16,-1 1-192-16,0 1 0 0,0 1 0 0,-1-1 0 0,0 2 0 15,-1 2 0-15,-1 1 0 0,0 0 0 0,0 0 0 16,0 0 0-16,0 2 0 0,1-1 0 0,2 0 0 15,-1 4-208-15,-1-5 48 0,3 6 16 0,-2-2 0 32,0 2-432-32,1 2-64 0,0 4-32 0,0-3 0 15,-2 3-1824-15,-1 3-384 0</inkml:trace>
  <inkml:trace contextRef="#ctx0" brushRef="#br0" timeOffset="14320.19">8179 6580 12895 0,'-2'6'576'0,"1"-3"112"0,0-1-560 0,1 2-128 0,0-3 0 0,0 2 0 0,1-3 1344 0,0 2 224 16,2 2 48-16,2-2 16 0,0 4 0 0,4-6 0 16,-2 1 0-16,4-2 0 0,2 1-576 0,0-3-112 15,3 0-32-15,0-3 0 0,0 1-768 0,2-1-144 16,-1 2 0-16,0-2 0 0,-1 0-208 0,1 1 32 16,-2-2 16-16,-2 1 0 0,1 1 160 0,-2-1 256 15,0-4-64-15,-1 5-16 0,-1-4 720 0,-1 2 128 16,-3-2 48-16,0 3 0 0,-1-2-16 0,-2 1 0 15,-2-2 0-15,0 0 0 0,-1 3-352 0,-1-2-64 16,0-2 0-16,-3 3-16 0,-1-1-256 0,0 2-48 16,0 1-16-16,-1 1 0 0,-2 2-176 0,1 2-128 15,-3 0 144-15,-2 3-144 0,0 3 128 0,-2 5-128 0,-1-1 0 16,-1 5 144-16,-2 2-144 0,-1 2 0 16,1 2 0-16,-2 2 0 0,1 1 192 0,1 1 16 0,2-2 0 0,2 1 0 15,2 0 32-15,2-1 0 0,2-3 0 0,2-3 0 16,2 2-112-16,1-1 0 0,0-1-128 0,3 2 192 15,0-2-192-15,0 1 144 0,0-2-144 0,1 2 128 16,2-3-128-16,0-3 0 0,4 2 0 0,-2 0 0 16,2-3 0-16,1 0-144 0,-1-1 144 0,3-1-208 15,-1-4-256-15,1-1-48 16,1-2-16-16,3-2 0 0,-1-1-1680 16,-1-3-336-16,2 1-64 0,1-5-12192 0</inkml:trace>
  <inkml:trace contextRef="#ctx0" brushRef="#br0" timeOffset="14968.09">8692 6493 13823 0,'0'-2'1216'0,"0"2"-960"0,-1 0-256 0,1 2 0 0,0-2 2528 0,-1 3 464 15,1 0 80-15,-2 3 32 0,1 3-2176 0,-1 4-432 16,-1 5-96-16,-1 2-16 0,-1 2 0 0,-1 4-16 15,1 1 0-15,-4-2 0 0,1-1 320 0,-1 0 64 16,0-3 16-16,3-2 0 0,-1-3-464 0,1-3-96 16,1 2-16-16,0-7 0 0,1 2 128 0,2-4 32 15,1 0 0-15,-1-4 0 0,1-2 288 0,2 0 64 16,1-2 16-16,-1-2 0 0,1-1-176 0,2-1-32 0,0-4-16 0,0 0 0 16,1 0-336-16,0-3-160 0,2-3 160 15,-1-1-160-15,3 2 0 0,-1-5 128 0,0 4-128 0,1-4 0 16,-1-1 0-16,0 0 0 0,0-1 128 15,-1 1-128-15,1 3 0 0,0 1 0 0,0 4 0 0,-1 1 0 16,-1 4 0-16,1 2-128 0,-2 5 128 0,0 1-160 16,0 1 160-16,-2 4 0 0,0-2 160 0,-1 4-160 15,-1 4 368-15,0 2-32 0,-1-2 0 0,0 2 0 16,2-2-96-16,-2-1-32 0,1 3 0 0,0-3 0 16,0-3-208-16,1-1 0 0,-1-1 0 0,0-1 0 15,-1-1 0-15,1-1 0 0,1-2 0 0,-1 0 0 16,1 0 0-16,-1-2 0 0,1-2 0 0,0-2 0 15,3 1 0-15,2-2 128 0,-2-1-128 0,3 1 0 0,0-4 0 0,1 2 144 16,-1-1-144-16,3 1 128 0,0-2-128 0,-1 1 128 16,0-1-128-16,1-2 128 0,2 2-128 0,-1-1 0 15,1 2 0-15,-1-4 0 0,2 4 0 0,-2-1 0 16,2 1 0-16,0 1 0 0,0 3 0 0,-3-2 0 16,2 4 0-16,-2 2 0 0,-2-1 0 0,1 3 0 15,-1 3 224-15,-1-1-64 0,0 3 96 0,-2 3 0 16,1 3 16-16,1 2 0 0,-2-2-144 0,0 4-128 15,1-1 192-15,-3-1-192 0,-1 2 128 0,2 0-128 16,-1 0 0-16,-2 0 0 0,1 1 0 0,-2-3 0 16,1 4 0-16,-2 1 0 0,1-3 0 0,0 3 0 15,-1-6 0-15,-1 5 0 0,-2-1 0 0,1 1 0 16,-1-2 0-16,-2 1 0 16,0-1-256-16,2-3-176 0,0-3-16 0,-1 0-16 15,0-4-1984-15,2-2-400 0,-1 1-80 0,1-4-11840 0</inkml:trace>
  <inkml:trace contextRef="#ctx0" brushRef="#br0" timeOffset="15404.18">9217 6665 19343 0,'0'0'1728'0,"1"-4"-1392"0,-1 4-336 0,1 0 0 16,0-2 2496-16,2 2 416 0,2-4 96 0,2 2 0 15,3-4-1984-15,4 0-384 0,4 3-96 0,-1-4-16 0,2 2-400 0,1-2-128 16,1 2 0-16,-1-1 0 0,2 1-160 0,-2-3-96 16,0 2 0-16,0-3-16 15,-1 3-272-15,-3-3-48 0,0 0-16 0,0 2 0 0,-2-3 608 0,-3 3 0 16,1-1 0-16,-5-2 0 0,1 2 864 0,-2 1 96 16,-3 1 0-16,-1-2 16 0,1 0 48 0,-3 1 0 15,0 1 0-15,-3-2 0 0,1 3-384 0,-2-1-80 16,0 1-16-16,-2 1 0 0,-1 3-272 0,0-1-48 15,-3 4-16-15,0-1 0 0,0 5-80 0,-3 1 0 16,1 1-128-16,-1 5 192 0,-3-2-192 0,1 4 0 16,-1 3 0-16,-2 0 0 0,1 1 0 0,-1 4 0 15,1-2 0-15,0 0 0 0,1 1 256 0,2-1 0 16,3 0 0-16,0-1 0 0,2-1 0 0,0-2 16 0,2 2 0 16,2-4 0-16,0 3-144 0,2-4-128 0,1 2 144 0,2-5-144 15,2 2 0-15,3-1 0 0,1-3 0 0,2 0 0 16,-1-3 0-16,1-1 0 15,3 0 0-15,2-3-160 0,2 1-96 0,2-6 0 0,1 1-16 0,-1-3 0 32,2-1-960-32,1-2-192 0,1-2-48 0,2-1-9632 0,2-4-1936 0</inkml:trace>
  <inkml:trace contextRef="#ctx0" brushRef="#br0" timeOffset="15701.28">10088 6121 11967 0,'1'-7'1072'0,"-1"5"-864"16,0 1-208-16,0-1 0 0,0 4 4928 0,0-2 928 0,0 3 192 0,0 4 32 0,0 1-4304 0,0 6-880 15,-2 6-160-15,-2 4-32 0,0 2-704 0,-2 5 0 16,-3 2-176-16,-1 3 48 0,0 1 128 0,-2 1 0 15,0 1 0-15,-2 4 0 0,-2-2 0 0,3 1 0 16,0 0 0-16,-1-6 0 0,2 0 0 0,2-5 0 16,1-5 0-16,0-2-128 0,3-2 128 0,-2 2 0 15,2-3-144-15,0-3 144 16,0-3-960-16,0 0-112 0,0-1-16 0,0-3-16 16,1-1-1264-16,2-4-240 0,1-2-48 0,1-4-8752 0</inkml:trace>
  <inkml:trace contextRef="#ctx0" brushRef="#br0" timeOffset="15918.17">9692 6517 34095 0,'2'-3'3024'0,"-1"0"-2416"0,1 1-480 0,1-1-128 16,1 3 1536-16,3-1 272 0,2-2 64 0,8-3 16 15,6 1-1184-15,6-2-256 0,6 0-32 0,1 2-16 16,0-1-160-16,2 4-48 0,1-1 0 0,-2 2 0 15,0-3-192-15,-2 4 0 0,0-1-144 0,-1 1 144 16,-2-3-544-16,1 0-16 0,-2 0 0 0,-2-1 0 16,1 1-1552-16,-3-3-304 0,0 0-64 0,-2 0-13120 15</inkml:trace>
  <inkml:trace contextRef="#ctx0" brushRef="#br0" timeOffset="16868.43">10921 6457 21183 0,'-2'9'1888'0,"0"-1"-1504"16,-1-1-384-16,1 3 0 0,-1-5 2272 0,2 4 384 16,0 0 80-16,-2 10 16 0,-3 10-1648 0,-1 12-320 15,-4 5-64-15,-1 3-16 0,1 1-704 0,-2-4 0 16,1-3-160-16,0-3 32 15,2-5-640-15,2-5-112 0,0 0-16 0,4-6-16 0,-1 2 416 0,2-4 96 16,-1 1 16-16,-1-3 0 0,1 0 1184 0,-1-2 240 0,1-3 48 0,1-3 16 16,-1 2-272-16,1-5-48 0,1 0-16 0,-1-3 0 15,1-2-320-15,1-2-80 0,-1-1-16 0,1-1 0 16,1-1-144-16,-1-5-16 0,1 0-16 0,-1-3 0 16,-1-3 32-16,2-6 16 0,0-1 0 0,0 0 0 15,0-2-80-15,3-3-16 0,-1-3 0 0,2-1 0 16,0 0 160-16,1 0 32 0,0-8 0 0,4-2 0 15,-1-2-160-15,5-3-32 0,-1 1 0 0,2-1 0 16,2 1-128-16,-2 1-256 0,1 4 64 0,-1 1 16 16,1-2-384-1,1 7-80-15,-1-1 0 0,2 4-16 0,1 1 272 0,0 1 64 0,1 5 16 0,-2 2 0 0,3 1 304 0,0 3 144 16,2 0-16-16,-4 3 0 0,0 3 48 0,-1 0 0 16,1 3 0-16,-3 3 0 0,0 1-176 0,-1 2 128 15,-2 2-128-15,2 0 128 0,-3 5-128 0,1-1 0 16,-1 2 0-16,-2 2 0 0,1 5 0 0,-4-2 128 15,0 3-128-15,-2 3 128 0,-2-1 0 0,-3 3 0 16,-3 0 0-16,-1 0 0 0,0 3 0 0,-2-5 0 16,-2 1 0-16,-2-2 0 0,1 0 64 0,-4-5 0 15,2 1 0-15,-5-1 0 0,1-2 128 0,-4 4 16 16,0-6 16-16,-1 1 0 0,-2-1-160 0,-2 0-48 16,2-4 0-16,-3 1 0 0,2-2-144 0,0-1 0 15,1 0 0-15,0-2 0 16,2 0-480-16,1-1-128 0,2 0-32 0,2-1 0 15,2 0-2096-15,2-3-416 0</inkml:trace>
  <inkml:trace contextRef="#ctx0" brushRef="#br0" timeOffset="17518.18">11573 5643 22111 0,'0'-2'1968'0,"0"2"-1584"16,0 2-384-16,0-2 0 0,0 3 1968 0,1 1 304 0,0 1 64 0,1 5 16 0,-1 4-1728 0,0 4-352 15,0 6-64-15,-1 3-16 0,0 1 48 0,-1 4 0 16,-1 4 0-16,-2 0 0 0,0 3 144 0,-3 1 16 16,0 4 16-16,-3 2 0 0,3 2-160 0,-3-3-16 15,1 0-16-15,-2-2 0 0,3-6 0 0,-1-1 0 16,2-1 0-16,2-3 0 0,-1-2-32 0,1-3 0 16,0 1 0-16,1-6 0 0,-1 1 288 0,0-2 48 15,2-1 16-15,0-1 0 0,0 1 32 0,-1-4 0 16,2 2 0-16,-1-4 0 0,2-2-304 0,0-3-48 15,0-3-16-15,1 0 0 0,1-4-80 0,-1 0-128 0,1-2 176 16,0-4-176-16,2-2 128 0,-1 0-128 0,2-5 0 16,0-1 0-16,1-4 0 0,0-1 0 0,1-1 0 0,-1-1 0 15,3-2 0-15,0-2 0 0,2-2 0 0,-1-1 0 16,2 4 0-16,0-4 0 0,2 1 0 0,-1 4 0 16,-1 2-320-16,1 2 16 0,0 3 16 0,0 0 0 15,-2 3 144-15,2 2 144 0,0 1-208 0,-1 0 80 16,2 3 368-16,-2-1 80 0,0 1 0 0,2 1 16 15,-3 1-112-15,1 3-32 0,-2-2 0 0,0 2 0 16,-2 0-48-16,-1 2-16 0,1 0 0 0,-3 3 0 16,2 1-128-16,-1 2 0 0,0 4 0 0,-1 3 0 15,-1 3 0-15,1 3 0 0,-2 0 0 0,0 3 0 16,-1 6 0-16,-1 0 192 0,0 4-64 0,-1-4 0 0,-1 0 16 16,1-4 0-16,1-1 0 0,1-1 0 0,2-3-144 15,1-3 0-15,-2-6 0 0,2 2 0 0,1-1 0 0,0-2 0 16,0-1 0-16,1-4 0 0,0 3-144 0,-1-4-64 15,-1 1-16-15,0-2 0 16,0-4-704-16,-2 2-144 0,2-4-16 0,-2-2-16480 16</inkml:trace>
  <inkml:trace contextRef="#ctx0" brushRef="#br0" timeOffset="17801.08">11985 6356 36863 0,'1'-1'1632'0,"-1"-1"336"0,1 2-1584 0,1 0-384 0,-1 2 0 0,1 1 0 16,2-2 384-16,0 3-16 0,3 4 0 0,3 1 0 16,2 3-368-16,-1 2 0 0,3 4-160 0,-2-2 160 15,-2 4 0-15,3-3-128 0,-3 2 128 0,1-1 0 16,-2 0-208-16,-1-3 16 0,-1-2 0 0,0 1 0 15,-1-2 32-15,1-2 16 0,-1 1 0 0,0-2 0 16,-1 1-96-16,2-5-16 0,-1 2 0 0,-1-4 0 16,0 1-1040-1,0-2-224-15,0 0-32 0,0-2-16 0,-3 0-1120 0,3-3-240 0</inkml:trace>
  <inkml:trace contextRef="#ctx0" brushRef="#br0" timeOffset="18068.36">12404 6189 9215 0,'3'0'816'0,"-3"-2"-656"0,0 2-160 0,0 2 0 0,-1 0 4480 0,1 0 880 16,-2 2 160-16,1 5 48 0,0-1-3440 0,-2 8-672 16,-1 4-144-16,-2 5-32 0,0 3-896 0,-2 6-192 15,-3 2-48-15,-3 7 0 0,-3 1 176 0,-4 7 16 16,-6 7 16-16,-4-1 0 0,0 2-144 0,-3-1-16 15,-2 1-16-15,1-4 0 0,2-6-176 0,2-2 0 16,1-2 0-16,2-6 0 0,4-3 0 0,4-2 0 0,3-5 0 16,3-4 0-16,1-6 576 0,5-2 16 0,-1 1 16 0,4-4 0 15,2-3-608-15,3-4 0 0,2 2-192 0,3-8-11152 16,5 2-2240 0</inkml:trace>
  <inkml:trace contextRef="#ctx0" brushRef="#br0" timeOffset="18557.3">12885 6159 21183 0,'0'0'1888'0,"0"-2"-1504"16,0 2-384-16,-1 0 0 0,1 0 2000 0,-1 0 336 16,-1 0 64-16,1-3 16 0,0 3-1664 0,-4-1-336 15,-2 1-64-15,0 1-16 16,-4 2-864-16,-1 1-176 0,-3 2-48 0,0 1 0 0,-1 1 304 0,-1 1 64 16,-2 3 16-16,-2-1 0 0,0 3 368 0,1 0 0 15,0 0 0-15,2 1 0 0,1-3 256 0,4 0 112 16,1-4 16-16,6 0 16 0,0-2 208 0,3-2 32 15,2 0 16-15,2-3 0 0,1 1-144 0,1 1-16 16,2-3-16-16,-1 0 0 0,4 0-160 0,-2 0-48 16,0 0 0-16,3 0 0 0,-2 0-80 0,2 0-32 0,1 4 0 0,-1-2 0 15,1 1-160-15,-3 3 0 0,3 1 0 0,0 3 128 16,0 6-128-16,-1-3 0 0,1 5 0 16,-3-4 0-16,0-2 0 0,0 4 128 0,0 2-128 0,-1-1 128 15,-1 2-128-15,-1-1 0 0,0-1 0 0,-2-2 128 16,-1 0 480-16,-1-2 96 0,0 2 0 0,-2-4 16 15,1 2-48-15,-2-2-16 0,1 1 0 0,-1-3 0 16,-1 1-528-16,-1-2-128 0,0 2 0 0,0-4 0 16,-1 3 0-16,-1-3 0 0,0-1 0 0,-1 2 0 15,1 0-1120 1,-3-3-160-16,0 1-16 0,-4-1-9600 0,2 0-1920 0</inkml:trace>
  <inkml:trace contextRef="#ctx0" brushRef="#br0" timeOffset="18801.49">13142 6338 43311 0,'0'0'3840'0,"-2"4"-3072"15,0 0-608-15,2 3-160 0,0 1 640 0,1 1 112 16,2 1 16-16,-1 10 0 16,1 7-1360-16,0 3-272 0,1 4-48 0,1-4-16 15,-2 0 240-15,-1-3 48 0,-1-6 16 0,-2-1-17744 0</inkml:trace>
  <inkml:trace contextRef="#ctx0" brushRef="#br0" timeOffset="19018.54">13208 5968 42383 0,'-1'-14'1872'0,"0"4"400"0,0 4-1824 0,0-1-448 0,1 5 0 0,0 2 0 0,1-1 384 0,0-2 0 16,1 1-16-16,1-2 0 15,0 1-1008-15,2 1-208 0,0 2-48 0,2 2-11520 16,-4-2-2304-16</inkml:trace>
  <inkml:trace contextRef="#ctx0" brushRef="#br0" timeOffset="19368.66">13465 6343 15663 0,'3'-3'1392'0,"0"-2"-1120"0,-1 1-272 0,1 0 0 0,-1 2 2976 0,1 2 544 0,1-4 96 0,1-1 32 15,2-4-2624-15,4-3-512 0,0 0-96 0,0-4-32 16,-2 0-384-16,-2-1 0 0,-2 2 0 0,-1-1 0 16,-2 0-192-16,0-2 16 0,-4 3 16 0,0 3 0 15,-2-1-96-15,0 5 0 0,0 1-16 0,-2 4 0 16,0 1 1104-16,-2 4 240 0,0 1 32 0,-4 5 16 15,1 3 272-15,-4 4 48 0,0 3 16 0,0 3 0 16,-1-1-752-16,-1 5-128 0,0 2-48 0,0 2 0 16,-1 4-272-16,1 4-48 0,-2 0-16 0,5-2 0 15,4-5-192-15,1-1 128 0,4 2-128 0,3-4 0 16,3 1 0-16,0-2 0 0,3 1 0 0,2-5 0 16,0-1 0-16,4 0 192 0,-1-4 0 0,4-2 0 15,0 1-352-15,1-4-80 0,1-3-16 0,1-1 0 16,1-2-896-16,-1-2-176 0,2-1-32 0,-1-5-15056 15</inkml:trace>
  <inkml:trace contextRef="#ctx0" brushRef="#br0" timeOffset="19885.06">14165 5995 35935 0,'2'-6'1600'0,"-2"2"320"0,0-1-1536 0,0 4-384 0,0 1 0 0,-1 0 0 16,0 1-624-16,-1 1-192 0,-3 1-32 0,-2 3-16 0,-2 1 656 0,-6 3 208 0,-1 1 0 0,-4 3-160 15,-3 0 160-15,1-1 0 0,-3 3 0 0,0-4 0 16,1 3 288-16,0-4 32 0,3 2 16 0,2-4 0 15,4 0 304-15,2-1 48 0,4-2 16 0,3-2 0 16,4 0-448-16,1-3-96 0,1 0-16 0,1-1 0 31,0 0-576-31,3 0-112 0,1-1-32 0,0 1 0 16,2 0 32-16,3 0 0 0,-1 0 0 0,2 1 0 0,-1 4 544 0,1-1-128 0,1 2 128 0,-2-3 0 16,1 6 272-16,-2-3 112 0,3 3 32 0,-1-2 0 15,-1 3 32-15,0 0 0 0,-1-3 0 0,-1 4 0 16,0-2-272-16,-2 3-48 0,1-1-128 0,0 0 192 0,-4 1 0 15,2 2 0-15,-1-2 0 0,0 1 0 0,-2 0 112 0,1 1 16 16,-3 1 0-16,2 0 0 0,0-1-112 0,-2 1-16 16,1 0 0-16,-1-2 0 0,0 0-32 0,-1 1-16 15,1 0 0-15,-2-2 0 0,1 3 80 0,0 0 16 16,-2 0 0-16,-2-2 0 0,-1 3-16 0,0 0 0 16,-3 0 0-16,0-5 0 0,-2 4-32 0,0-3 0 15,-3 0 0-15,2-1 0 0,-2-1-64 0,0 0 0 16,1-5-128-16,1 1 192 0,0-2-432 0,-1-4-80 15,0-3-32-15,-1 0-18064 0</inkml:trace>
  <inkml:trace contextRef="#ctx0" brushRef="#br0" timeOffset="61058.98">2225 5412 13823 0,'-3'0'1216'0,"2"0"-960"0,0 0-256 0,1 0 0 16,0 0 272-16,-2 0 16 0,1 0 0 0,-1 0 0 15,-2-1-496-15,1-1-112 0,1 0 0 0,1-1-16 16,1 2 16-16,0-5 16 0,2 4 0 0,1-4 0 31,2-1-608-31,1 1-128 0,1-2-32 0,0-1 0 0,0 3 688 0,0 0 128 0,-1-3 16 0,-1 3 16 16,0 0 976-16,-2-1 192 0,-1 2 32 0,-1-1 16 16,-2-1 640-16,0 1 128 0,-1 0 32 0,0 0 0 15,-1 1-176-15,0 1-16 0,-1-2-16 0,-2 0 0 16,0 1-288-16,0-2-48 0,-1 1-16 0,0 0 0 0,0 3-656 15,-1-2-128-15,-2 2-16 0,2 0-16 16,-2 2-672-16,0 1-128 0,-2 0-16 0,2 1-16 16,-1 2-208-16,0 3-32 0,-2-2-16 0,0 1 0 0,0 3 464 15,0 1 208-15,0 1-192 0,0 2 192 0,1 2 512 0,-2 3 240 16,3 3 32-16,-2 1 16 0,-1 2 96 0,3 4 32 16,-1 0 0-16,0-2 0 0,3 5-416 0,0-4-96 15,0 5-16-15,0-3 0 0,0 4-400 0,2-2 0 16,0-1 0-16,4-1 0 0,3-3 0 0,1-3 0 15,1 0-144-15,3-1 144 0,2-2 0 0,-1 1 272 16,4-4-16-16,0 1-16 0,1-2-240 0,2-3 176 16,2-2-176-16,2-5 160 15,2 1-656-15,2-6-128 0,4 0-16 0,0-2-16 16,3-2-944-16,2-1-176 0,0-1-32 0,0-4-10320 0</inkml:trace>
  <inkml:trace contextRef="#ctx0" brushRef="#br0" timeOffset="61539.95">2618 4675 7359 0,'-7'-2'656'0,"1"0"-528"0,0 2-128 0,2 0 0 0,2 2 2752 0,0 0 528 16,1 0 112-16,-3 2 0 0,0 1-2688 0,-4 4-528 15,0-1-176-15,1 2 0 0,2 2 0 0,0 0 0 16,1 3 0-16,2-1-176 0,1 5 416 0,1 0 80 16,1 2 0-16,0 3 16 0,3 2 752 0,-2 4 160 15,2 0 32-15,0 4 0 0,1-4-64 0,0 5 0 16,0-1 0-16,-3 2 0 0,3 2 128 0,-2 2 32 16,-2 2 0-16,-1 3 0 0,0 0-640 0,-1-1-128 0,1 1-32 15,0-5 0-15,0-3-576 0,2-2 0 0,2-3 0 0,0-1 0 16,0-4-240-16,2-2-64 0,1 1-16 0,0-2 0 31,1 0-224-31,0-3-48 0,1-3-16 0,-2-2 0 16,-2 0 32-16,1-2 0 0,-1-3 0 0,-1 2 0 15,-1-7-1056-15,-1 0-208 0,1-1-32 0,-1-2-10096 0</inkml:trace>
  <inkml:trace contextRef="#ctx0" brushRef="#br0" timeOffset="62125.74">3068 5244 11055 0,'-8'-3'976'0,"1"0"-784"0,0 3-192 0,2 0 0 0,3 3 3392 0,0-3 640 16,1 0 128-16,-3 1 32 0,-2 1-3296 0,-4 2-672 16,0 2-224-16,-3 2 144 0,-1-1-144 0,0 5 160 15,0-3-160-15,-1 5 160 0,-1-1-160 0,1 3 0 16,0 0 0-16,-1 3 0 0,1 0 0 0,1 1 0 16,1-1 0-16,2-2-176 0,2 1 176 0,1-6 0 15,2 2 0-15,2-1-128 0,2-2 128 0,1 0 128 0,2 0-128 0,0-1 176 16,3 0-48-16,0-2-128 0,-1 0 192 0,4-2-64 31,1-3-464-31,0 0-112 0,3 0 0 0,-1-3-16 0,1-2 144 0,2 1 16 0,2-5 16 0,1 1 0 16,1-2 96-16,0 1 32 0,2-4 0 0,-2 1 0 31,2 1-224-31,-3-1-32 0,1-1-16 0,-2 0 0 0,0 0 160 0,-2 1 16 0,-1 0 16 0,-1 1 0 16,-2-2 240-16,-2 1 0 0,0-1 0 0,-1 0 160 15,-1 0 176-15,-1 1 48 0,-1 3 0 0,1-3 0 16,-1 4 784-16,0 4 176 0,0-3 16 0,-2 4 16 15,2 0 0-15,-3 4 0 0,2 1 0 0,0 1 0 16,-1 1-480-16,1 1-80 0,2 4-32 0,-2-3 0 0,3 4-368 0,-2-2-80 16,1-1-16-16,1 1 0 0,0 2-64 0,-2-1 0 15,1 3-16-15,0-3 0 0,0 0-96 16,-1-1-16-16,1 1 0 0,-1-1 0 0,-1-1-128 0,1 0 0 16,1-1 0-16,-1 0 0 0,2-1 0 0,-1-1 0 15,2 0 0-15,0-2 0 16,1 0-960-16,2-1-112 0,-2 0-16 0,3-2-16 15,1-2-1280-15,1-2-256 0,-1-1-48 0,1-2-9776 16</inkml:trace>
  <inkml:trace contextRef="#ctx0" brushRef="#br0" timeOffset="62622.04">3751 5116 32255 0,'-6'-1'1424'0,"2"1"304"16,0 0-1392-16,0 1-336 0,2 1 0 0,-1-1 0 0,1 1-144 0,-2 1-112 0,-5 3 0 0,-3 3-16 16,-3 4 272-16,-3-2 0 0,0 3-128 0,-2-1 128 15,0 0-144-15,0 2 144 0,1-4-208 0,0 1 80 16,0 1-368-16,2-4-64 0,0 2-16 0,2-2 0 15,1-3 576-15,1 0 0 0,3-3 0 0,2 0 0 16,3 0 720-16,1-3 208 0,3 0 32 0,0 0 16 0,2 0-512 0,2-2-96 16,1 1-32-16,3-2 0 0,2 3-544 0,-1-2-112 15,5 2-32-15,-1 0 0 0,2-1 192 0,1 1 160 16,3 1-208-16,-1-1 80 16,-2 2 128-16,-1 1 0 0,1-3 0 0,0 3 0 0,-1 1 0 0,0 2 0 15,0-1 0-15,-2 2 0 0,-1-1 0 0,-1 0 0 16,-1 3 0-16,0-3 0 0,-3 5 0 0,0-3 192 15,1 2-64-15,-2 0 0 0,-2 2 192 0,0 0 64 16,-1 0 0-16,0 0 0 0,-2-1 64 0,0 0 32 16,-2-1 0-16,0 0 0 0,-1 1-96 0,0-1-32 15,-1 2 0-15,-2-2 0 0,-1 1 16 0,1-2 0 16,0 3 0-16,-2-4 0 0,2 3-112 0,-1-1 0 16,-1 0-16-16,0-1 0 0,0 0-240 0,0-1 0 15,1-1 0-15,1-1 0 0,0-1 0 0,0 1-160 0,2-2 0 16,0 0 0-1,1-2-992-15,-1-1-192 0,2-1-32 0,0-1-14256 0</inkml:trace>
  <inkml:trace contextRef="#ctx0" brushRef="#br0" timeOffset="63189.16">4353 5085 12895 0,'1'-6'1152'0,"-1"0"-928"0,0 1-224 0,0 4 0 0,0-1 1872 0,-1 2 336 16,1 0 64-16,-1 0 16 0,-2-2-1616 0,-2 0-320 15,0 4-64-15,-2-1-16 0,-3 2 272 0,-1 0 48 16,-1 6 16-16,-3-3 0 0,1 3-432 0,-1 1-176 15,0-1 128-15,-1 1-128 0,2 0 128 0,2-1-128 16,-1 1 128-16,3-2-128 0,2 1 656 0,0 1 48 16,-2-2 16-16,1 2 0 0,1-4 208 0,-1 5 32 15,0-4 16-15,0 2 0 0,0-1-208 0,1 1-32 16,-1-2-16-16,0 1 0 0,3-1-256 0,0-1-48 16,1 0-16-16,2 0 0 0,3-4-256 0,0 2-144 15,1-1 160-15,3 2-160 0,1-2 0 0,1-1-128 0,2 0-16 16,1 1 0-16,1-2-48 0,0 1-16 0,1 0 0 15,1-2 0-15,1 1 64 0,1 1 16 0,0 1 0 0,0-2 0 16,-1 4 128-16,1-1 0 0,0-2 0 0,1 5 0 16,-3-1 0-16,2 0 0 0,2 3 0 15,-1 2 0-15,2 2 0 0,-2-2 176 0,0 1-176 0,0 1 192 16,0-2 0-16,-3 3 0 0,-1-3 0 0,-1 1 0 16,-1-2-16-16,-1 0 0 0,-2 1 0 0,-2-1 0 15,-2 4-48-15,-2-6 0 0,-1 4 0 0,-3 0 0 16,0-3 320-16,-3 3 48 0,-2 0 16 0,-3 0 0 15,-2 3 48-15,-1-3 16 0,4-2 0 0,-6 1 0 16,0-1-192-16,-2 1-48 0,-1-2 0 0,0 1 0 16,-1 0-160-16,1 0-48 0,-3-1 0 0,2-3 0 15,0 1-128-15,-1-3 0 0,1 0 0 0,0-1 0 16,1-3-928-16,0 0-160 0,1-3-48 16,0-1-16032-16</inkml:trace>
  <inkml:trace contextRef="#ctx0" brushRef="#br0" timeOffset="67640.2">5854 4641 20271 0,'-3'1'1792'0,"0"-1"-1424"0,2 2-368 0,-1-2 0 0,1 0 0 0,0 0 0 0,-3 0-160 0,-2 0 160 0,0 0 0 0,-2 0 176 16,2 0 0-16,-2-2 0 0,3 1 272 0,3 1 48 16,0-4 16-16,-1 1 0 0,3 3 256 0,-1-2 48 15,1 2 16-15,-2-1 0 0,2 2 288 0,-1-1 64 16,1 2 16-16,-1 2 0 0,0 2-112 0,-2 0-32 15,1 2 0-15,-2-1 0 0,1 5-272 0,1-3-48 16,-2 3-16-16,2 2 0 0,-1 1-336 0,2 1-80 16,0 5-16-16,1 0 0 0,1 0 80 0,-1 4 16 15,1 1 0-15,0 4 0 0,-1 0 64 0,0 4 0 16,0-2 16-16,0-2 0 0,-1 3-304 0,0-5-160 16,1 3 160-16,-1 1-160 0,-1-4 0 0,1 4 0 15,1-2 0-15,-1-3 0 0,0 0 0 0,1 0 0 16,-2-3 0-16,2-5 0 0,-1 1-176 0,0-2-16 0,1 0-16 0,0-7 0 31,0 1-544-31,1-2-96 0,0-3-32 0,-1-3-10320 0,2 2-2080 0</inkml:trace>
  <inkml:trace contextRef="#ctx0" brushRef="#br0" timeOffset="68122.5">5315 4836 24879 0,'-20'-6'1088'16,"6"0"256"-16,0-1-1088 0,5 6-256 0,7 0 0 0,0 1 0 0,1 0 256 0,-4-3 0 15,-1-1 0-15,-2 0 0 0,2 0-256 0,1-1 0 16,3 1 0-16,3-2 0 0,2 2 320 0,3 0 48 16,1 3 16-16,3-5 0 0,2 2 352 0,2-1 80 0,4 0 16 15,2-1 0-15,0-1 48 0,1 1 16 16,3 0 0-16,4-4 0 0,4-1 128 0,5-1 16 0,0 0 16 15,2-1 0-15,4 2-96 0,-1-1-32 0,1-4 0 16,-1 3 0-16,1-1-432 0,-2-1-96 0,3 0-16 0,-1 1 0 16,2-1-96-16,1 0-32 0,0 3 0 0,-1 0 0 15,0 2-256-15,-4-1 0 0,-1 1 0 0,-4 2 0 16,0 1 0-16,-5 1 0 0,0-2 0 0,-4 4 0 16,-2-2 0-16,-3 2 0 0,-2 2 0 0,-2-3-144 31,-3 1-240-31,-2 0-32 0,-3 2-16 0,-1-2 0 0,-2 3-656 0,-4-2-128 0,0 2-16 15,-1-1-10160-15,-2-1-2048 0</inkml:trace>
  <inkml:trace contextRef="#ctx0" brushRef="#br0" timeOffset="68972.6">6535 4433 20271 0,'2'0'1792'0,"-1"-1"-1424"0,0 1-368 15,-1 0 0-15,1 1 128 0,-1-1-128 0,1 0 128 0,1 2-128 16,0 0 448-16,0 4 0 0,-2 3 16 0,-2 2 0 16,1 4 48-16,-2 0 16 0,0 4 0 0,-1 1 0 0,0 4-144 0,2 1-48 15,-1 1 0-15,2 3 0 0,1 2 448 0,-1 3 96 16,1-2 16-16,-1 1 0 0,0 5-32 0,-1 0 0 15,0 4 0-15,-2-6 0 0,1 0-416 0,0-3-64 16,-1-3-32-16,2-3 0 0,0-3 16 0,-2 1 0 16,1 1 0-16,-1-2 0 0,-1 1 0 0,2-1 0 15,-2 0 0-15,0-1 0 0,0-2-16 0,3 0 0 16,-1-3 0-16,1-5 0 0,0-1-48 0,1-4-16 16,2-1 0-16,-1-1 0 0,2-4-96 0,-1-2 0 15,0 0-16-15,0-5 0 0,2 2-176 0,-2-6 0 16,2 0 0-16,-1 0 0 0,2-4 0 0,-2-4 0 15,2 1 0-15,-1-2 0 0,2-3 208 0,1-3-32 0,0-2-16 16,1 1 0-16,1-1-32 0,0 2 0 0,3 3 0 0,0-1 0 16,2 5-128-16,-2 1-176 0,2 2 48 0,-1 4 0 15,0 1 128-15,-1 3 0 16,-2 3 0-16,2 0 128 0,-1 0 64 0,-1 3 32 0,1-4 0 0,-1 4 0 16,0 0-96-16,1 2-128 0,-1-2 176 0,0 2-176 15,0-2 160-15,-1 3-160 0,0 0 128 0,1 2-128 16,-3 2 160-16,3 2-160 0,-2 3 192 0,0 3-192 15,0 2 192-15,0 2-192 0,-1 1 192 0,0 2-192 16,1-4 272-16,0 4-48 0,-1 1-16 0,1-1 0 16,1-1-80-16,1-1-128 0,-1-1 176 0,1 1-176 15,0-2 128-15,0-1-128 0,0-1 0 0,-2-3 0 16,2-1 128-16,-3 1-128 0,0-3 144 0,0-4-144 0,0 1-128 0,-1-4-128 16,-2 2-32-16,2-5 0 15,-1 0-576-15,-1-2-112 0,0-2-32 0,0-1-16544 16</inkml:trace>
  <inkml:trace contextRef="#ctx0" brushRef="#br0" timeOffset="69238.87">7180 5031 40543 0,'-6'4'3600'0,"3"2"-2880"0,2 0-576 0,1-2-144 0,1 3 320 0,1-2 16 0,-2 5 16 0,0 6 0 0,1 7-352 0,1 2-256 0,2-2 32 0,2 1 16 16,0-3 208-16,0 1 0 0,0-5 0 0,-1 1-144 31,-1-3-560-31,1 1-96 0,-3-5-32 0,1 1 0 16,-3-2-1664-16,-3-3-320 0,2-2-80 0,-3 0-11056 0</inkml:trace>
  <inkml:trace contextRef="#ctx0" brushRef="#br0" timeOffset="69438.75">7195 4787 41471 0,'-4'-6'1840'0,"-1"4"368"0,2-1-1760 0,0 3-448 0,3 0 0 0,1 0 0 0,1 3 256 0,0-1-48 16,1-1 0-16,1 4 0 15,2 1-976-15,2 1-192 0,1-1-32 0,1 0-16 16,2 2-2256-16,0 2-448 0,2-1-80 0,-3-1-32 0</inkml:trace>
  <inkml:trace contextRef="#ctx0" brushRef="#br0" timeOffset="69872.42">7382 5177 37775 0,'-9'-2'1664'0,"3"2"368"0,1 0-1632 0,2 0-400 0,3 2 0 0,0-2 0 16,0 0-240-16,0-2-128 0,0 2-16 0,-1 0-16 15,1 0 272-15,0-2 128 0,1-2-128 0,-1 2 128 16,0 2 0-16,0 0 0 0,0 0 0 0,0 0 0 31,4-19-768-31,-4 14-112 0,0 1-16 0,0-2-16 0,0 0 544 0,1 0 112 0,-1 0 32 0,1-4 0 16,1 3 1040-16,0-2 208 0,1 0 32 0,2-1 16 15,1-1 48-15,-1-1 16 0,4-1 0 0,0 2 0 16,3-2-608-16,1 1-112 0,0 0-32 0,4-4 0 16,1 5-384-16,0-1 0 0,1 0 0 0,-2 3 0 15,1-1 0-15,-1 5-144 0,-2 3 144 0,-1-1 0 0,1 6-128 0,-4-1 128 16,1 4 0-16,-1 6 0 0,-1 0 0 0,-1 1 0 15,-2 3 0-15,2 1 0 0,-2 0 0 0,-1-1 0 16,-2 4 0-16,3-5 0 0,-2 3 176 0,-1-2-16 16,-1 0 0-16,2 3 0 0,0-4 80 0,0 0 16 15,2 0 0-15,0 0 0 0,-2-2-48 0,3-1 0 16,0 0 0-16,0 0 0 0,2-1-80 0,-1-1-128 16,1-2 176-16,-2 2-176 0,4-4 0 0,-4 0 0 15,4-1-192-15,-2-1 48 16,-1-2-480-16,-1-2-80 0,1 0-32 0,-1 0 0 15,-1-2-1760-15,1-2-336 0</inkml:trace>
  <inkml:trace contextRef="#ctx0" brushRef="#br0" timeOffset="70539.57">8286 5101 20271 0,'7'-11'896'0,"-1"6"192"0,0-4-880 0,-1 6-208 0,-2 0 0 0,0 1 0 15,-1-1-288 1,3-1-96-16,4-4-32 0,1-1 0 0,1-5 416 0,-1 0 0 0,0 3 0 0,-4-1 0 16,-3 3 0-16,-2-1 0 0,1 5 0 0,-5-4 0 15,0 3 0-15,-3 2 0 0,0-1 192 0,-3 4-64 16,-2-2 1344-16,-2 3 288 0,0 3 48 0,-3-2 16 16,-2 4-400-16,-1 0-80 0,-1 2 0 0,-1 0-16 15,1 0-160-15,0 3-16 0,0-1-16 0,1 1 0 16,2 1-432-16,1-2-64 0,3 1-32 0,1 1 0 0,1-2-352 0,2 1-80 15,2 1-16-15,1-2 0 0,0 0 16 0,3 1 0 16,2-2 0-16,-1 1 0 0,2 3 48 0,2-3 16 16,1 1 0-16,1-2 0 0,0 1-240 0,1-1 144 15,2-1-144-15,2-1 128 0,2 2-128 0,2-1 0 16,-1-3 0-16,3 1 0 0,0-1 0 0,0-3 0 16,1 1-176-16,-1 0 176 0,1-2-224 0,-2-2 32 15,1 0 16-15,1 1 0 0,-1-5 176 0,1 2-128 16,-2-2 128-16,-3 1-128 0,3-4 128 0,-3 2 0 15,1-4 0-15,-1 2 0 0,-2 0 0 0,-1-3 0 16,-1 2 0-16,-1-2 0 0,-1-1 256 0,-1 2-32 16,-1-4 0-16,-1 1 0 0,0 0-32 0,-1-1-16 0,-1 2 0 15,2-2 0-15,-2 2-32 0,1-1 0 16,0 3 0-16,-1 3 0 0,1 1-16 0,-1 5 0 0,2-1 0 0,-2 3 0 16,0 3-128-16,-2-1 0 0,1 5 0 0,0 1 0 15,0 2 0-15,-1 1 0 0,0 2 0 0,0-1 0 16,1 0 0-16,-1 4 0 0,-1-1 0 0,2 2 0 15,-1 2 0-15,0 1 0 0,1 2 0 0,1-1 0 16,0 2 0-16,1-1 0 0,3 4 0 0,0-1 0 16,0 4 0-16,1 2 0 0,2-2 144 0,-1 4-144 15,1-2 0-15,0 2 144 0,-1-1-144 0,-3-3 0 16,2 0 128-16,-3-2-128 0,1 6 0 0,-3-3 0 16,-1 1 0-16,-2 1 0 0,-1-1 0 0,-1-1 0 0,-2 0 144 15,-3-1-16-15,1-4-128 0,-4 1 192 16,-3-2-16-16,-1 1-16 0,-2-4 0 0,-2 0 0 0,1-3 48 0,-3 1 16 15,-3 1 0-15,-2-3 0 0,0-1-80 0,-2 0-16 16,-1 0 0-16,1-5 0 0,5-3-128 0,-3-2 0 16,-4 0 0-16,-5-6-12800 15,-5-4-2528-15</inkml:trace>
  <inkml:trace contextRef="#ctx0" brushRef="#br0" timeOffset="81773.3">2139 9671 11055 0,'-1'-5'976'16,"0"4"-784"-16,1-1-192 0,0 2 0 0,0-3 208 0,0 2 0 15,0-4 0-15,1-1 0 0,-1-4-64 0,2 0-16 16,-1-1 0-16,2-1 0 0,-1 2 128 0,1-1 0 0,-1 3 16 0,0-2 0 16,-1 4 144-16,0-1 32 0,0 0 0 0,-1 1 0 15,0 2 320-15,0-2 64 0,-1 1 0 0,0 1 16 16,-2 1 640-16,2-1 128 15,-1 0 32-15,-2 3 0 0,1-4-640 0,0 1-128 0,0 3-32 0,-1-3 0 16,-1 1-528-16,2 0-128 0,-1 0 0 0,-1 2-16 16,0-1-176-16,-3 2 0 0,3-2 0 0,-2 4 0 15,-1 0 0-15,1 2 0 0,-2 2 0 0,1-1 0 16,0 1 0-16,0 2 0 0,-2 2 0 0,2 0 0 16,0-1 0-16,-2 3 0 0,0 3 128 0,-1 3-128 15,-1-3 0-15,1 2 128 0,1 1-128 0,4-3 0 16,-2 1 0-16,2-1 128 0,1 3-128 0,-1-1 0 0,2 4 288 15,-1-2-32-15,1 0 0 0,0 1 0 0,2 1 272 0,-1-3 48 16,2 3 16-16,1-2 0 0,1 1-208 0,3-1-64 16,1 1 0-16,0-5 0 0,3 0 192 0,1-3 48 15,1 3 0-15,-2-3 0 0,4-3-224 0,-2 3-32 16,1-2-16-16,1-1 0 0,1-1-288 0,1 1 128 16,-1-3-128-16,1 0 0 0,2 0 0 0,-2-3 0 15,0 0 0-15,0 1 0 0,1-2 144 0,0 1-144 16,-1-1 0-16,-3-2 144 0,1 4-144 0,-2-4 0 15,2 4 0-15,-2-4 0 16,1 2-1056-16,-2-2-96 0,2 1 0 0,-1 2-16 0</inkml:trace>
  <inkml:trace contextRef="#ctx0" brushRef="#br0" timeOffset="84137.89">2700 8771 17503 0,'-5'-2'1552'0,"2"0"-1232"0,-1 2-320 0,2 2 0 0,1 0 1472 15,1-2 256-15,0 2 32 0,-2 1 16 16,2 4-1936-16,-1-1-384 0,0 3-80 0,1 1-16 0,0 1 640 0,1 0 0 16,2 2 192-16,0-1-64 0,1 2-128 0,-1 4 0 15,2-1 0-15,0 3-176 0,1 3 480 0,-2-2 80 16,0 4 32-16,-1 0 0 0,0 0 720 0,-3 3 144 15,0-1 16-15,-3 6 16 0,1-1-336 0,-3 5-64 16,0 5-16-16,-4 1 0 0,1 4-176 0,-4-1-32 16,1 3-16-16,-3-2 0 0,1-5 64 0,2-3 16 15,1 0 0-15,3-3 0 0,-1-1-352 0,3-2-64 16,1-2-16-16,3-5 0 0,0-2-128 0,1 1-48 16,1-4 0-16,-1 2 0 0,1-2-144 0,-1 1 0 15,0-1 0-15,0-4 0 0,0 0 0 0,0-1 0 16,0 0-192-16,-1-3 192 15,0 1-1088-15,-2-3-80 0,0 0-32 0,-1 3 0 16,-1-4-576-16,0-1-112 0,-1 2-32 0,1-5-11008 0</inkml:trace>
  <inkml:trace contextRef="#ctx0" brushRef="#br0" timeOffset="84873.8">3237 9555 21183 0,'-3'-4'1888'0,"1"2"-1504"15,1 2-384-15,0 0 0 16,0 2-960-16,0-2-272 0,-1 0-48 0,-5 0-16 15,1 0 624-15,-3 0 128 0,-1 0 32 0,-1 4 0 0,1-2 688 0,-1 1 144 16,-1 3 16-16,-1 1 16 0,1-2 16 0,0 1 0 16,-3 0 0-16,2 1 0 0,1 2 544 0,-2 2 112 0,3-2 32 15,1 3 0-15,0 3 176 0,1-2 48 0,1 3 0 0,2 1 0 16,1 3-432-16,0 1-80 0,1 1 0 0,2 3-16 16,0-3-384-16,2 6-80 0,1-5-16 0,0 1 0 15,3 0-112-15,1-3-32 0,-1 1 0 0,2-7 0 16,0 0 32-16,0-2 0 0,1-2 0 0,0-2 0 15,1-2-160-15,0-1 192 0,1-1-192 0,1-5 192 16,-1 0-192-16,1-5 0 0,0 1 0 0,2-3 0 16,0 2 0-16,0-6 0 0,1 1 0 0,-1-4 0 15,2-2 0-15,-1 1 0 0,-1-1 0 0,0-1 0 16,-1-1 0-16,-3 1 0 0,0 3 0 0,1-3 0 0,-3-2 0 16,0-2 0-16,-1 2 0 0,-2-1 0 0,0 0 0 15,-2-3 0-15,0 4 128 0,0 2-128 0,-1 1 0 0,1 3 0 16,0 5 0-16,1 1 0 0,0 1 192 0,-1 3 0 15,2 1 0-15,-1 2 0 0,1 2 448 0,-2 2 80 16,2 2 32-16,1 0 0 0,-2 2-304 0,2 2-48 16,-2-1-16-16,1 1 0 0,-2 4-256 0,3-2-128 15,0 3 128-15,-1 4-128 0,1-2 176 0,0 1-48 16,-2-1-128-16,1 2 192 0,1-1 176 0,-1-3 16 16,0 2 16-16,0-2 0 0,0 3-272 0,0-4-128 15,2-1 128-15,0-2-128 0,-1 1-128 0,0-2-128 16,1 0 0-16,2-4-16 15,-1-1-1376-15,0-1-272 0,3-1-48 0,-3-3-12480 0</inkml:trace>
  <inkml:trace contextRef="#ctx0" brushRef="#br0" timeOffset="85460.9">3893 9437 26719 0,'-5'-5'1184'0,"0"4"240"0,1 1-1136 0,0 3-288 0,2 0 0 0,-1-1 0 16,0 2-1216-16,-2 2-288 0,-5 4-64 0,-3 1-16 15,-3 0 80-15,-2 5 16 0,0-4 0 0,0 0 0 0,-1 3 1056 0,2-5 224 16,0 2 32-16,0 0 16 0,2-4 160 0,1 2 0 16,0-1 0-16,4-3 0 0,0 2 1424 0,4-2 224 15,-2-3 32-15,4 3 16 0,0 1-576 0,4-5-112 16,0 1-32-16,0-2 0 0,2 1-672 0,2 1-144 16,1-2-32-16,2-1 0 0,0 3-128 0,1-3-224 15,3 1 48-15,1 1 16 0,1-2 160 0,0 2 0 16,1 2 0-16,0-2 0 0,1-1 0 0,0 4 0 15,0-4 0-15,2 2 0 0,-2 0 176 0,1 0-48 16,0 2 0-16,-1-1 0 0,0 2-128 0,-3-1 0 0,0 2 0 16,0 0 0-16,-1 1 448 0,-1-2 48 15,-1 0 16-15,0 3 0 0,-3 0-16 0,2-3 0 0,-2 3 0 0,-1-3 0 16,0 4-160-16,0 0-16 0,0 0-16 0,-2-2 0 16,2 2-304-16,-2 1 0 0,1-1 0 0,-3-1 0 15,2 1 0-15,-3 1 0 0,0-1 128 0,-2 0-128 16,0 1 208-16,-2-1-16 0,-1 1 0 0,-1-1 0 15,1-2 352-15,-4 3 64 0,2-2 16 0,-3-3 0 16,0 3-160-16,-1 0-16 0,0-3-16 0,-2 0 0 16,0-1-272-16,1 2-160 0,-2-1 192 0,0-1-192 15,0 0 128-15,-1 0-128 0,-1 1 0 0,0-1 0 16,1-1 0-16,0 0 0 0,0 2 0 0,1-4 0 16,-1 3-592-1,1-1-80-15,0-1-16 0,-1 0-9232 0,3 1-1856 0</inkml:trace>
  <inkml:trace contextRef="#ctx0" brushRef="#br0" timeOffset="86757.06">4543 9383 17503 0,'-3'-2'1552'0,"2"1"-1232"0,0-1-320 0,0 2 0 0,1 0 832 0,0-1 96 16,-2 1 32-16,1-3 0 0,-3 0-304 0,0-1-48 16,1 2-16-16,-2-1 0 0,1 3 112 0,1-2 0 15,-2 2 16-15,0 0 0 0,2 0-720 0,-1 2 0 16,0-2 0-16,-1 3 0 0,0-1 0 0,1 2 0 15,-1-1 0-15,-1 0 0 0,1 1 368 0,0-1 128 16,-2 2 16-16,-2 1 16 0,1 0 608 0,-2 0 112 16,1 4 32-16,-2-2 0 0,2 2-384 0,0-1-80 15,1 2-16-15,-1-2 0 0,4-2-352 0,-1 2-80 0,2-3-16 0,0 3 0 16,3-1-224-16,1-1-128 16,0 1 128-16,0-2-128 0,1 1 0 0,2-1 0 0,-1 2 0 0,1 0-128 15,1-1-176-15,-2-1-16 0,1 1-16 0,-1-2 0 16,2 1 80-16,-2 0 32 0,1-2 0 15,1-1 0-15,-3 3 224 0,3 0 0 0,-2-2 0 0,2 1 0 16,-2 1 0-16,2-2 0 0,-1 1 0 0,-1 0 0 16,2 1 0-16,1-2 0 0,1 1 0 0,-1-1 0 15,3 2 192-15,0 0-192 0,0 0 192 0,2 1-192 16,-1-1 208-16,2 1-64 0,-1 0-16 0,1 0 0 16,1-2-128-16,-2 4 0 0,2-3 0 0,-1 0 128 15,1 3-128-15,-5-3 0 0,3 3 0 0,-3-1 0 16,-1-1-160-16,-1 2 160 0,-1 0 0 0,-2 1-144 0,1-1 144 0,-2 2 0 15,-1-2 0-15,-1 0-128 0,-1 3 128 0,0-2 0 16,0 1 128-16,-1 0-128 0,-1-1 272 0,-2-2-16 16,0 2 0-16,0-1 0 0,-2 3 192 0,0-3 16 15,-2 0 16-15,1 0 0 0,-1-2-352 0,2 2-128 16,-2-2 0-16,1 0 0 0,-2-3 0 0,2 0 0 16,-1 0 0-16,0-1 0 15,-3 0-704-15,2 0-96 0,-2-2-16 0,-1 1 0 16,0 0-912-16,0-2-192 0,-2 4-48 0,0-4 0 15,-1 3-384-15,1-3-80 0,1 0 0 0,-2 0-7360 0</inkml:trace>
  <inkml:trace contextRef="#ctx0" brushRef="#br0" timeOffset="89077.69">6167 8915 11967 0,'-2'0'1072'0,"2"0"-864"0,0 3-208 0,0-3 0 15,0 0 0-15,0 0 0 0,0 2 0 0,0-1 0 16,2 3 416-16,-2 0 32 0,2 2 16 0,-1 0 0 16,2 1 496-16,-2 2 112 0,2-3 16 0,-2 3 0 15,1-3-128-15,-2 0-32 0,1 3 0 0,-1 0 0 16,0 3 464-16,-1-3 80 0,0 3 32 0,-1 2 0 0,0 1 16 0,0 0 0 16,-1 7 0-16,0 1 0 0,-1 5-560 0,1 2-128 15,-2 3 0-15,-1 1-16 0,0 7-400 16,1 1-80-16,-3 0-16 0,2 0 0 0,1-3-192 0,0-3-128 15,1-3 128-15,1-4-128 0,1-1 0 0,1 0 144 16,0-2-144-16,-1-2 0 0,1 1 208 0,1 1-64 16,0-2-16-16,-1 1 0 0,0-4-128 0,-1-1 0 15,1-3 0-15,0-2 0 0,0-3 0 0,1-2-272 16,0-2 32-16,0-6 16 16,0 3-992-16,0-5-208 0,1 0-48 0,0-2-13056 0</inkml:trace>
  <inkml:trace contextRef="#ctx0" brushRef="#br0" timeOffset="89808.16">5970 8908 23951 0,'-3'-5'1056'0,"1"1"224"0,-1 1-1024 0,2 3-256 0,0 0 0 0,1 0 0 0,0 0 704 0,0 0 96 16,1 0 16-16,2 0 0 15,0 0-1216-15,-3 0-240 0,0 0-64 0,22 0 0 0,-12 3 576 0,1-2 128 16,3 2 0-16,-2-1 0 0,2 1 0 0,2 1 0 16,-1-2 0-16,0 2-128 0,2-2 128 0,0 2 0 15,0-3 0-15,0 3 0 0,2 0 576 0,0-2 32 16,0 2 16-16,-1-2 0 0,1 4 272 0,1-1 48 16,-1 3 16-16,0 0 0 0,1 2-192 0,-2 1-48 15,3 1 0-15,-1 1 0 0,0-1-144 0,0 0-48 16,0-1 0-16,1-1 0 0,-1 3-304 0,1 1-64 15,2-3-16-15,-3 3 0 0,0-1-144 0,-2-1 0 0,1 4 0 16,-4-5 0-16,0 2 0 0,-1 2 0 16,-3-3 0-16,-2 2 0 0,2 1 0 0,-3 2 0 0,-1 1 0 15,0 2 0-15,-2-1 320 0,0-2-32 0,-3 5 0 0,1-2 0 16,-1 4 128-16,-1-2 32 0,-1 2 0 0,-1 0 0 16,1-2-64-16,-1 0-16 0,1-4 0 0,-1 0 0 15,-1 0-368-15,1-2 0 0,-1-1 0 0,-1 0 0 16,0 0 0-16,-1 0 0 0,-1 0 0 0,-3-3 0 15,3 2 0-15,-4-2 0 0,2 0 0 0,-3 0 0 16,0 1 0-16,-3-1 176 0,0 1-176 0,-1-2 192 16,-3 1-16-16,0 0 0 0,1-3 0 0,-2 1 0 15,-1-1-32-15,2-1 0 0,2 0 0 0,-3-1 0 0,-2 2-16 16,0-3 0-16,0 3 0 0,0-4 0 0,3 1-128 16,-1-2 0-16,1 0 0 0,0 1 128 0,1-3-128 0,0 1 0 15,2 1 0-15,1-3 0 0,0 1 0 0,0-2 0 16,2 0 0-16,0 0 0 0,1-2 0 0,-2 1 0 15,2-2-160-15,-1 1 160 16,1 0-576-16,0 2-32 0,3-2 0 0,-3 2 0 16,2 0-624-16,-1-3-128 0,3 3-32 0,-2 0 0 15,2 3-1104-15,1-1-208 0,1 0-48 0,2 3-9440 0</inkml:trace>
  <inkml:trace contextRef="#ctx0" brushRef="#br0" timeOffset="90410.78">6987 9719 21183 0,'0'0'1888'0,"-1"1"-1504"0,1 2-384 0,0-3 0 16,0 2 768-16,0 2 96 0,0-1 16 0,0 3 0 16,0 5-1328-16,0-1-272 0,1 2-48 0,-2 0-16 0,1-3 464 0,0 3 80 15,-1-3 32-15,0 0 0 0,1 0 208 0,-2-2 0 16,0-1 192-16,0-1-192 0,1 2 1216 0,-1-3 144 15,0 0 32-15,1-1 0 0,-1 1 464 0,1-2 80 16,0 1 32-16,1-2 0 0,-1 1-752 0,1-2-128 16,0 0-48-16,0 3 0 0,0-3-464 0,1-3-112 15,-1 3-16-15,0 0 0 0,0 0-64 0,0 0 0 16,9-23-16-16,-8 15 0 0,1 3-192 0,0-6-48 16,0 1 0-16,0-3 0 0,0 2-128 0,0-4 128 15,1-1-128-15,-1-1 128 0,1 1 32 0,-1-1 0 16,1-5 0-16,-2 1 0 0,1 0 0 0,1 1 0 15,0-2 0-15,-1 1 0 0,1 1 0 0,-1-1 0 16,1 2 0-16,-1 1 0 0,1 3 80 0,-1-1 16 0,3 0 0 16,0 3 0-16,0-2-256 0,2 3 0 0,0 1 0 15,-1-2 0-15,3 1 0 0,0 3 0 0,0 0 0 0,0 0-160 16,-1 1 160-16,2 0-160 0,0 3 160 0,1-4-160 16,1 4-32-16,0 1 0 0,1-2 0 0,-2 4 0 15,2 0-32-15,-1 2-16 0,-2 4 0 0,2-1 0 31,1 3-176-31,-2-2-32 0,3 4-16 0,0 0 0 16,0 2-704-16,0-1-144 0,2 3-32 0,-1-3 0 0,0 4-1104 0,-1-2-240 16,0 1-32-16,0 0-16 0,-2 0-336 0,0-2-64 15,-2-1 0-15,0 0-4752 0</inkml:trace>
  <inkml:trace contextRef="#ctx0" brushRef="#br0" timeOffset="90974.19">7671 9503 1839 0,'5'-4'160'0,"-2"0"-160"0,1 0 0 0,-2 0 0 0,1 2 1024 0,-2 2 192 15,1-4 16-15,2 0 16 0,3-3 512 0,1-2 96 16,0 3 32-16,-1-3 0 0,-1 2-688 0,-3 2-144 16,-3 2-32-16,0-1 0 0,-1 2-592 0,-3 2-128 15,0 2-32-15,-2-2 0 0,-2 4 400 0,0 0 80 16,-2 2 16-16,-3 2 0 0,-1 2 208 0,-1-4 48 15,-1 5 16-15,-1-1 0 0,-1 1-64 0,2 1-16 16,0 0 0-16,1 3 0 0,1 0-96 0,-1 0-32 0,2 0 0 16,2 1 0-16,0-2-368 0,1 3-80 0,-3 3 0 15,3-3-16-15,1 2-368 0,2-4 0 0,1-1 0 16,1 2 128-16,3-5-128 0,1-2-160 0,2 1 160 0,1-4-208 16,0 0-128-16,3 0-32 0,1-5 0 0,-1 1 0 15,3 1 368-15,-1-6 0 0,2 2 192 0,1 0-64 16,-1-3-128-16,2 1 0 0,0-1 0 0,1-1 0 15,0 0 320-15,1-3-32 0,2 1 0 0,0-1 0 16,-1-2-48-16,-1 0-16 0,0 1 0 0,3-3 0 16,-5 3-224-16,1-4 128 0,0 2-128 0,-3 2 0 15,0-3 0-15,-2 3 0 0,-2-1 0 0,0 4 0 16,-1-2 128-16,0 2 16 0,-3 3 16 0,2-3 0 16,-2 3 576-16,0 0 112 0,-1 2 32 0,0-2 0 0,-1 3 16 15,1 0 0-15,0 0 0 0,-1 0 0 0,2 0-448 16,0 0-96-16,-1 0-16 0,0 0 0 0,0 0-176 0,15 16-32 15,-11-8-128-15,2-2 192 0,2 3-192 0,-2 1 128 16,3 1-128-16,-3 1 0 0,3 0 0 0,-2-2 128 16,-1 5-128-16,3-3 0 0,-2 0 0 0,0 3 0 15,0-2 0-15,0-2 0 0,0 3 0 0,-1-3 0 16,-2-1 0-16,1 0 0 0,0-1-128 0,0 0-32 16,0-2 0-16,2-2 0 15,-1 1-608-15,0-3-128 0,2 0-32 0,-1-3-10656 16,1-2-2112-16</inkml:trace>
  <inkml:trace contextRef="#ctx0" brushRef="#br0" timeOffset="91740.97">8358 9431 24303 0,'-3'-4'528'0,"-1"-1"112"0,0 3 32 0,1-1 16 0,-1 2-560 0,2 1-128 0,-2-2 0 0,-3 2 0 0,-4-4-624 0,-3 1-144 0,-3 1-48 0,-2 1 0 0,0 1-624 0,1 0-128 0,-1 1-32 0,1 4 0 16,0-1 704-1,0-1 144-15,1 5 32 0,0-2 0 0,1 0 1040 0,0 3 224 0,1 1 32 0,0-1 16 0,1 2 2016 0,0 2 400 16,-1 1 64-16,0 1 32 16,3 3-1056-16,0-3-192 0,1 0-64 0,3 3 0 0,1-2-1200 0,3 1-240 15,2-1-48-15,2-4-16 0,2 2-288 0,4-1-144 16,3-1 16-16,0-3 0 16,2 0-976-16,5-3-192 0,2-1-48 0,1-1 0 15,1-2 256-15,1-2 64 0,1-2 0 0,-1-2 0 0,0 0 816 0,-1 0 208 16,-1-3 0-16,-3 1 0 0,1-2 352 0,-3-2 112 15,-1 2 32-15,-2 1 0 0,-1-1 656 0,-1-2 128 16,-2 2 16-16,0-4 16 0,-1 4-384 0,-1-2-80 16,1 1-16-16,-1-1 0 0,-1 0-512 0,1 0-96 15,-1 3-32-15,-1-4 0 0,0 4-192 0,-2-2 0 16,-1 3-144-16,0 0 144 0,-1 0-208 0,-2 0 48 0,2 3 16 0,-2 0 0 16,0 2 144-16,-1-1 144 0,2 2-16 0,-2 0-128 15,0 0 176-15,-1 2-176 0,2 2 160 16,0-1-160-16,0 1 128 0,1 2-128 0,1 2 0 0,1-1 144 15,-2 2 288-15,4 2 48 0,-1 1 16 0,0 1 0 16,2-1-176-16,-2 3-48 0,3 0 0 0,-2 2 0 16,2 1-272-16,-2 0 0 0,2-3 128 0,-1 4-128 15,1 5 0-15,-2-4 0 0,2 4 0 0,-1 1 0 16,0-1 0-16,-1-2 0 0,1 3 0 0,-2 0 0 16,2 0 0-16,-1 1 0 0,0-1 0 0,-1-4 0 15,-1 0 0-15,1 0 0 0,-1 2 0 0,-1-2 0 16,1-1 192-16,0 3-192 0,0 1 192 0,0-3-192 0,0-2 320 15,0 1-64-15,0 1 0 0,-1-2 0 0,-2 2-64 0,-1-1-32 16,1-5 0-16,-1 0 0 0,-2 3-32 0,-2-6 0 16,0 3 0-16,-1-2 0 0,-3 0-128 0,1-3 0 15,-4-2 0-15,0-2 128 0,-1 0-128 0,-3-3 0 16,0-2 0-16,-3 2 0 0,-2-3 0 0,-3 0 0 16,0-3 0-16,-3 1 0 0,-3-2 0 0,2-2-176 15,0 0 16-15,-2-3 0 16,3-3-1040-16,0-3-208 0,4 0-32 0,0-1-9504 15,2-1-1920-15</inkml:trace>
  <inkml:trace contextRef="#ctx0" brushRef="#br0" timeOffset="92757.4">8744 9346 13823 0,'-6'0'1216'0,"1"1"-960"0,1 2-256 0,1-3 0 0,1 1 1376 0,1 2 224 0,0-1 64 0,-2 2 0 15,0 3-2176-15,-2 3-448 0,2 5-64 0,-1-3-32 16,1 4 496-16,1-2 112 0,1 1 0 0,1 0 16 0,0-2 1264 0,0 2 240 16,1-1 48-16,-1 1 16 0,2-2 160 0,-1-2 48 15,-1-1 0-15,0 1 0 0,0-1 112 0,0 2 16 16,0-3 16-16,0-1 0 0,0-2-320 0,0 0-64 15,0 1-16-15,0-5 0 0,-1 5-256 0,1-5-48 16,0 1-16-16,1-2 0 0,-1 1-320 0,1 1-64 16,2-3 0-16,-2 0-16 0,1-3-240 0,0 3-128 15,-1-3 128-15,1 0-128 0,2 1 0 0,-3-5 0 16,2 2 0-16,-2 2 0 0,2-1 0 0,-2-1 0 0,1 1 0 16,-2-1 128-16,1 4 144 0,-2-1 48 0,1-1 0 0,-1 3 0 15,0-3 80-15,0 2 32 0,-1 1 0 0,1 0 0 16,1-2-208-16,0 2-32 0,1 0-16 0,-1-3 0 15,0 2-176-15,0 1 192 0,0 0-192 0,0 0 192 16,0 0-192-16,0 0 0 0,0 0 0 0,0 0 0 16,0 0 0-16,0 0 0 0,0 0 0 0,0 0 0 15,0 0 0-15,0 0 0 0,0 0 0 0,0 0 0 16,0 0 0-16,0 0 128 0,0 0-128 0,0 0 128 16,0 0 16-16,0 0 0 0,-13 16 0 0,9-10 0 15,3 2-144-15,-1-2 0 0,1 4 0 0,0-5 128 16,1 4-128-16,0-2 0 0,0 1 0 0,1-2 0 15,0 0 0-15,1 1 0 0,-1-3 0 0,0 0 0 0,0 2 0 0,1 0 0 16,-1-2 0-16,0 2 0 0,2-4 0 0,-1 5 0 16,2-4 0-16,1 2 0 0,-1-1 0 0,2 1 160 15,1-1-160-15,0-2 160 0,1 2-160 0,1-1 192 16,0-2-192-16,1-1 192 0,-1 1-192 0,1-2 192 16,0 0-192-16,1-2 192 0,2-1-192 0,-2-1 160 15,0 2-160-15,0 0 160 0,3-3-160 0,0-3 0 16,-3 3 144-16,1 0-144 0,0-3 128 0,-1 0-128 15,0 0 128-15,-2 0-128 0,1 0 0 0,-1 0 0 16,0-1 0-16,-2 0 0 0,1-1 0 0,-1-1 0 16,-2 1 0-16,3-4 0 0,-2 2 0 0,-2 2 0 15,1-1 0-15,0-3-128 0,0 2 128 0,-2-2 0 16,0 0-144-16,0 0 144 0,-1 0 0 0,-2-3 0 16,1 3 0-16,-1-2 0 0,0 4 0 0,-1-1 0 0,0 1 0 15,-2 2 0-15,1 2 0 0,0-1 0 0,-1 2 0 0,-2 1 0 16,1 0 0-16,-2 1 0 0,1 5 0 0,-3-3 0 15,1 4 0-15,-2-2 0 0,0 2 0 0,-1 2 0 16,-1-2 128-16,1 1-128 0,-1 2 128 0,0-2-128 16,0 1 0-16,-1 2 0 0,2-2-224 0,-1 0 80 15,-1 1 144-15,2 0 0 0,-1 0 0 0,2 0 0 16,-1-2 0-16,0 4 0 0,0-2 0 0,0 1 0 16,-1 1-144-16,0 0 0 0,0 3 0 0,-1-3 0 15,2 4-48-15,-1-5 0 0,0 4 0 0,-2-2 0 16,2 3-208-1,0-4-48-15,1 3-16 0,0-2 0 0,1-1-608 0,1 1-112 0,3-2-32 16,-1 0-9872-16,0-2-1984 0</inkml:trace>
  <inkml:trace contextRef="#ctx0" brushRef="#br0" timeOffset="93874.89">9401 9341 13823 0,'0'-3'1216'0,"0"3"-960"0,0 0-256 0,0 0 0 16,1 0 160-16,-1 0-16 0,1 0 0 0,0 0 0 16,2 0-144-16,-2 0 0 0,2 3 0 0,-3-3 0 15,0 0 512-15,0 0 80 0,0 0 16 0,0 0 0 16,7 21-16-16,-7-18 0 0,-1 6 0 0,-1-3 0 15,1 3 288-15,0 1 48 0,-1-3 16 0,0 7 0 16,0-5 64-16,-1 3 16 0,2 2 0 0,-1-2 0 16,1 1 0-16,0-2 16 0,0 1 0 0,0-1 0 15,-1 3-32-15,1-3-16 0,0 1 0 0,0 0 0 16,-1-1-368-16,2-1-80 0,0 0-16 0,-1-1 0 0,1-1-224 0,0-1-48 16,-1-1-16-16,1 0 0 0,-1-3-48 0,1-1 0 15,0 1 0-15,0-3 0 0,0 0 160 0,0 0 32 16,0 0 0-16,1-3 0 0,0 1 64 0,0-3 0 15,2-2 16-15,-2 3 0 0,0-2-160 0,2-2-48 16,-1-1 0-16,0-1 0 0,0 0-256 0,1-1 0 16,1-1 0-16,-2 0 0 0,2-2 160 0,-1 1-32 15,1-2 0-15,0 1 0 0,2-2-128 0,-1 1 0 16,-1 0 0-16,1 3 0 0,0-2 0 0,0 4 0 16,0-2-192-16,0 4 192 0,0-2 0 0,0 2 0 15,1 1 0-15,2 1 0 0,-2-2 0 0,3 2 0 0,0 0 0 16,-2 2 0-16,3 1 128 0,-1 0-128 0,2 3 0 15,-1 0 128-15,2 1-128 0,-1 4 0 0,0 1 0 0,1 3 0 16,0 0 0-16,-1 1 0 0,3 4 0 16,-2-2 0-16,2 6 0 0,0 0 0 0,-2-1 0 15,0 3 0-15,0-3 0 0,-2 2 0 0,0-2 0 0,-2 1 0 16,1-3 0-16,-3 0 0 0,1 1 0 0,-2-2 0 16,0-1 0-16,-3 1 0 0,1-3 0 0,-1-1 0 15,-1 0-288-15,-1-1 16 0,-1-1 0 0,1-2 0 16,-2-2-992-16,1 1-192 15,0-3-32-15,0 0-14752 0</inkml:trace>
  <inkml:trace contextRef="#ctx0" brushRef="#br0" timeOffset="94441.49">10690 8464 14735 0,'-5'6'1312'0,"0"-3"-1056"0,1 3-256 0,2-3 0 15,-1 2 1744-15,0 1 304 0,-4 4 48 0,-5 8 16 16,-3 3-1424-16,-2 5-288 0,0-1-48 0,1 0-16 16,-1 1-208-16,0 1-128 0,1 0 160 0,-2 0-160 15,1 6 704-15,-2-1 64 0,-1 6 0 0,-2 0 0 0,0 4 624 16,-1 3 128-16,1 1 16 0,-1-1 16 16,3-1-544-16,1 2-112 0,1-2-32 0,3 2 0 0,1 1-608 0,3-5-112 15,3 1-16-15,4-4-128 0,2 1 480 0,3-5-16 16,0 1 0-16,3-6 0 0,1-2-80 0,1-1 0 15,3 0-16-15,0 0 0 0,2-1-368 0,4-2 144 16,-1 0-144-16,2-1 0 0,1 0 0 0,-1-1 0 16,1 0 0-16,2 0-144 15,0-5-592-15,-2-2-112 0,1-1-32 16,-2-3 0-16,0 2-1136 0,1-6-224 0,-1 3-64 0,0-5-6800 16,2 1-1376-16</inkml:trace>
  <inkml:trace contextRef="#ctx0" brushRef="#br0" timeOffset="94925.33">10934 8957 18431 0,'0'-9'816'0,"0"4"160"0,0 1-784 0,0 0-192 0,0 4 0 0,2 0 0 0,-1 0-176 0,1-2-80 16,2 2 0-16,0 0-16 0,1 0-96 0,-1 2-16 16,1 2 0-16,-2 1 0 0,1 5 768 0,-2 1 128 15,0 4 48-15,-2 0 0 0,-2 4 832 0,1 0 160 16,-3 3 48-16,1 1 0 0,-1 0 320 0,-1 4 64 16,0 2 0-16,-1 0 16 0,0 0-528 0,0 2-96 15,0 1-32-15,0-1 0 0,2 1-640 0,-1 1-128 16,-1-3-16-16,1 0-16 0,0-3-544 0,-1-1 0 15,-1-1 0-15,2-1 0 16,-2-3-464-16,1-2-160 0,0-1-16 0,-1-3-16 16,0 2-608-16,0-4-112 0,0 1-32 0,2-4 0 15,1-2-368-15,0-4-80 0,2 1 0 0,-1-5-9776 0</inkml:trace>
  <inkml:trace contextRef="#ctx0" brushRef="#br0" timeOffset="95224.59">10706 9092 33167 0,'0'-6'2944'0,"-1"2"-2352"0,0-1-464 0,1 2-128 0,0 1 1872 0,1 1 368 15,2 1 64-15,-1-3 0 0,4-1-2048 0,2-2-432 16,3 1-80-16,3 1 0 15,1-2-192-15,3 1-48 0,0 0 0 0,4 0 0 16,-1-1 48-16,1 1 0 0,2-2 0 0,0 1 0 16,-1-1-112-16,-1-1-16 0,-2 1 0 15,0-1 0-15,-2-1 576 0,-2 1-128 0,1-1 128 0,-2 0 0 0,0 0 0 0,2 0 0 16,-1 2 0-16,2-3 0 0,-1 2-256 0,2 0-112 16,0 1-16-16,1 1 0 15,2 0-1312-15,-1 1-272 0,0-1-48 0,-3-1-6752 16,1 4-1360-16</inkml:trace>
  <inkml:trace contextRef="#ctx0" brushRef="#br0" timeOffset="95808.75">11440 8726 16575 0,'-1'3'1472'0,"0"-3"-1168"0,-1 2-304 0,1-1 0 15,1 3 3472-15,0 0 640 0,0 0 128 0,0 4 32 16,0 4-2880-16,0 7-576 0,1 2-112 0,1 3-32 16,-2 6-944-1,1-1-192-15,-1 5-48 0,-1 2 0 0,-2-4-368 16,-1 2-80-16,-1 1 0 0,-1-1-16 0,-1-4 656 0,0 0 144 0,-1 0 32 0,1 0 0 0,0-4 720 0,1 2 128 15,0-4 48-15,0-1 0 0,0-1 480 16,1-1 112-16,0-3 0 0,0-2 16 0,1-1-592 16,-1 2-112-16,3-4-16 0,-3-2-16 0,2 2-352 0,-1-7-64 15,1 3-16-15,1-3 0 0,0-1-192 0,-1-4 0 16,2 2 0-16,0-1 0 0,0-2 144 0,1-2-144 16,-2-2 128-16,4 0-128 0,-1-3 384 0,0-6-16 15,1 1 0-15,2-2 0 0,0-1-144 0,1-3-32 16,1-1 0-16,1 1 0 0,1-2-192 0,0-2 0 15,1 1 0-15,-1 4 0 0,1 1 0 0,0 0 0 16,-1 5 0-16,0 0 0 0,1 1 0 0,0 1 0 0,-1 3 0 16,1 0 0-16,1 3 160 0,-1 3-160 0,1 0 160 0,1 4-160 15,-1 1 128-15,2 1-128 0,-1-1 0 0,0 5 144 16,-1-1-144-16,1 1 0 0,-1 4 0 0,0-3 0 16,-1 5 0-16,0 0 0 0,-1 1 0 0,-2 1 0 15,0 0 0-15,0 1 160 0,-1 1-160 0,-1-1 160 16,-2 1-160-16,-2 1 192 0,0-2-192 0,0-2 192 15,0-2-192-15,-1-3 0 0,0 1 144 0,0-1-144 16,1-2 0-16,-1 0 0 0,-1-3 0 0,1 1 0 16,1-2-368-16,0-2 16 0,0-2 0 0,0-2 0 15,1 0-768-15,1 0-160 0,-1-5-16 0,0 1-15728 16</inkml:trace>
  <inkml:trace contextRef="#ctx0" brushRef="#br0" timeOffset="96024.87">11857 9285 42383 0,'2'2'3776'0,"0"1"-3024"0,-2-1-608 0,1 2-144 0,-1 2 176 0,2-1 0 16,2 5 0-16,1 5 0 15,4 4-704-15,1 5-144 0,-2 2-32 0,-1-5 0 16,-2 0-784-16,-1-3-176 0,-2-3-16 0,-2-2-9296 16,-1-2-1856-16</inkml:trace>
  <inkml:trace contextRef="#ctx0" brushRef="#br0" timeOffset="96257.68">11970 9032 48831 0,'1'-4'2176'0,"-1"-1"432"0,0 4-2096 0,0 1-512 0,0 0 0 0,1 0 0 0,2 0-1344 0,-1 0-384 16,3 0-80-16,0 0-16 15,0 4-1248-15,3-2-256 16,-2 3-64-16,-2 1 0 0</inkml:trace>
  <inkml:trace contextRef="#ctx0" brushRef="#br0" timeOffset="96676.85">12029 9404 14143 0,'1'7'624'0,"0"-2"144"0,0 1-624 0,-1-6-144 0,0 3 0 0,0-3 0 0,1 0 1424 0,-1 2 256 0,2 2 48 0,-1 0 16 15,1-2 400-15,1 0 80 0,1-4 16 0,-3 0 32 16,3-2-208-16,1-2-32 0,0-3-16 0,0-1 32 16,2 3-656-16,1-6-144 0,-2 2-32 0,2 1 0 15,0-4-704-15,-1 4-128 0,1-4-48 0,-1 0 48 16,1 3-16-16,0-3 0 0,-1 1 0 0,1 1 0 15,0-2-368-15,0 3 128 0,1 1-128 0,1 0 0 16,-1 4 0-16,0 0-176 0,0 1 0 0,0 1 48 16,1 0 128-16,-1 4 144 0,2 0-16 0,-1 2-128 15,-1 0 0-15,2 1 0 0,-2 3 0 0,1 0 0 16,0-1-192-16,-1 5-48 0,0-1 0 0,-2 4 48 16,2 4-48-16,-3-2 0 0,2 2 0 0,-1 2 0 15,-2 0 240-15,2 1 192 0,-3-2-48 0,0 0 0 16,1 1 112-16,0-3 0 0,0 3 16 0,-1-4 0 0,0 0-112 15,1-2-32-15,0 1 0 0,0-5 0 0,0 3-128 0,1-2 0 16,2-4 0-16,-2 3 0 0,1-3-192 0,1-1-80 16,-1 1-16-16,1-4 0 15,-2 0-512-15,2-2-96 0,-1-2-32 0,1 0-10912 16,0-1-2192-16</inkml:trace>
  <inkml:trace contextRef="#ctx0" brushRef="#br0" timeOffset="97357.66">12834 9272 28559 0,'3'-3'1264'0,"0"0"272"0,-2-2-1232 0,0 4-304 0,0-2 0 16,-1 3 0-16,0 0 384 0,0-2 0 0,2-2 16 0,-4 1 0 31,2 0-752-31,-3-2-160 0,-1 1-16 0,-2 0-16 16,-3 4-896-16,-1 0-176 0,-3 1-48 0,0 2 0 15,-1 1 576-15,-2 2 128 0,-3 1 0 0,-1 6 16 0,0-1 1568 0,0 2 304 0,0 1 64 0,3 1 16 16,2 2 960-16,3-3 192 0,1 3 32 0,2-3 16 16,1 0-1184-16,4 1-224 0,2-2-48 0,1-2-16 15,1 3-736-15,2-5 0 0,1 2 0 0,2-4 0 16,1 1-784-16,0-3-48 16,2 0-16-16,-1-2 0 0,2-1 448 0,1-1 80 0,0 1 32 0,1-3 0 15,-2 0 288-15,2 0 224 0,1-3-32 0,-1 0-16 16,0-1-32-16,-1-1 0 0,2-1 0 0,-2 0 0 0,0-2-288 15,-3 0-64-15,1 1-16 0,-1-3 0 16,-1 1-608-16,-1-3-128 16,2 0-32-16,-5 3 0 0,1-3 352 0,-2 3 80 0,0 0 16 0,-1 0 0 0,-1 3 208 0,0 0 32 15,-2 2 16-15,2 0 0 0,-2 3 1120 0,0-1 240 16,0 2 32-16,-1 0 16 0,1 2-32 0,0-2 0 16,1 3 0-16,-2-1 0 0,1 2-736 0,0-1-160 15,0 0-16-15,1 1-16 0,0 1-160 0,0 1 0 16,1 1 0-16,1-1 0 0,0 3 0 0,0 2 0 15,2-1 0-15,-1 1 0 0,1 2 0 0,1-1 0 16,1 2 0-16,0 0 128 0,2-1 240 0,-1 3 32 16,1 1 16-16,1-2 0 0,-1 4 336 0,1 1 64 15,1 1 16-15,-2-2 0 0,2 5-576 0,-2-1-96 16,-1-1-32-16,-1-1 0 0,1 0-128 0,-3 0 0 0,1 0 0 16,-2-4 0-16,0 2 0 0,1-1 0 0,-1-1 0 15,-1-1 0-15,1-1 128 0,-1-1-128 16,0 3 192-16,0-2-64 0,0 2-128 0,-1-4 160 0,1 0-160 0,-1 2 160 15,-1-2-160-15,1 2 0 0,0-3 144 16,-2 3-144-16,1 0 240 0,-3-3-32 0,0 1 0 0,0-1 0 16,-2-1 48-16,0 1 0 0,-2-3 0 0,-1 0 0 15,0 0 80-15,-2-3 32 0,0 0 0 0,-1-1 0 16,-3-1-240-16,-2 0-128 0,-1-2 128 0,-2-4-128 16,-3-1 0-16,-2-2 0 0,-1-2-160 0,-1-7 160 15,0 0-976 1,-2-4-96-16,1-4-16 0,0-1-15424 0</inkml:trace>
  <inkml:trace contextRef="#ctx0" brushRef="#br0" timeOffset="97974.93">12771 8364 4607 0,'1'0'400'0,"-1"-2"-400"0,1 2 0 0,-1 0 0 16,1 0 3552-16,0 0 624 0,0 0 128 0,0 2 32 15,3 2-2240-15,2-1-448 0,1 3-96 0,2 0-16 16,2 2-768-16,1 2-144 0,1-4-48 0,0 3 0 16,3 1 0-16,2 1-16 0,1 0 0 0,2 3 0 0,1 3-240 0,1 4-32 15,1 0-16-15,2-1 0 0,-1 1 384 0,2 2 80 16,-4-3 16-16,1 4 0 0,1-2 112 0,1 7 32 16,2 4 0-16,1 4 0 0,-3 2-480 0,2 2-96 15,-1 4 0-15,-3 0-16 0,-3 0-32 0,-2-2 0 16,-3-2 0-16,-1-1 0 0,-2 2-144 0,-3-6-128 15,1-2 144-15,-2 1-144 0,1 0 384 0,-2 0-32 16,0-3 0-16,1 1 0 0,-4-3-144 0,0-2-16 16,-1 2-16-16,-3-6 0 0,-1 2-176 0,-4-1 0 15,-1-4 0-15,-1 0 0 0,-3 0 0 0,-1-1 0 16,-3 1 0-16,-3-2 0 0,-1 2 0 0,-4-4-192 0,-4 5 32 16,-3-4 16-1,-3 2-1168-15,-2-2-224 0,-3 1-64 0,-4-2-14784 0</inkml:trace>
  <inkml:trace contextRef="#ctx0" brushRef="#br0" timeOffset="105126.04">2563 11139 21183 0,'-6'0'1888'0,"-2"0"-1504"0,5 0-384 0,1 0 0 0,1 1 0 0,-1-1-160 16,-4 2 16-16,-3-2 0 15,-3 4-2992-15,-2-1-576 0,1-2-128 0,0 1-32 16,2 1 1744-16,0-3 336 0,-1 1 80 0,0 1 16 0,1-2 2656 0,-2 2 512 16,-2-2 128-16,0 1 0 0,1 2 1184 0,0-2 224 15,0 0 64-15,1 0 0 0,2 2-256 0,1-3-32 16,3 0-16-16,2 0 0 0,2 0-736 0,1 0-160 16,2 0-16-16,2 0-16 0,0 0-848 0,3 0-160 15,3-3-48-15,0 2 0 0,2 0-592 0,3 0-192 16,2-2 0-16,0 2 0 0,3-1 128 0,0-1-128 0,4 0 0 15,0 0 0-15,3 0 256 0,0-1 0 0,6 1 0 16,-2-1 0-16,1 0 128 0,4 0 32 0,2-2 0 0,2 2 0 16,3-1-224-16,1 0-32 0,-1 2-16 15,0-3 0-15,2 0 48 0,-2 0 0 0,-1-1 0 0,0 1 0 16,0 0-192-16,-1 0 192 0,-1 1-192 0,-1 1 192 16,0-2-192-16,-2 4 128 0,-4-1-128 0,-1 0 128 15,-1 0 0-15,-2-4 0 0,0 4 0 0,-2-1 0 16,2 0 0-16,-2-2 0 0,2 2 0 0,-1 1 0 15,-1-1 32-15,1 0 0 0,0 0 0 0,-3 2 0 16,1-2-160-16,-2 2 0 0,1 0 0 0,-6 1 0 16,0 1 0-16,-5-3 0 0,-1 3 0 0,-3 0 0 15,-2 0 0-15,-2 3 0 0,-3-3 0 0,-1 0 128 0,-1 0 0 16,0 0 0-16,-2 0 0 0,0 0 0 0,-1 0 64 16,-1 0 0-16,0-3 0 0,-2 2 0 0,2 1-32 0,-2-2 0 15,1-1 0-15,2 2 0 0,-2-4-160 0,1 2 128 16,1 0-128-16,0-4 128 0,1 1-128 0,0 3 0 15,0-5 0-15,0 2 128 0,0 0-128 0,1 0 0 16,0-1 144-16,0 2-144 0,-1 0 0 0,0 0 128 16,0-1-128-16,-2 0 0 0,1 0 0 0,-1 0 0 15,-1 2 0-15,0-1 0 0,-1 0 0 0,-1 1 0 16,1 1 0-16,-3 0 0 0,2 1 0 0,-2-2 0 16,0 1 0-16,-2 0 0 0,1 0 0 0,-1 0 0 15,0-1 0-15,0 2 0 0,1-3 0 0,-1 2 0 16,2-1 0-16,0 2 0 0,0-1 128 0,1-1-128 15,0 2 128-15,2-1-128 0,0 2 0 0,2-4 0 0,1 5 0 16,3-3 0-16,-1 2 0 0,1-1 0 0,2-1 0 0,2 2 0 16,0 1 0-16,1 0-192 0,4 0 64 0,0 0 0 15,3 1-48-15,0 2 0 0,2-1 0 0,1-1 0 16,-1 2 176-16,2-1-128 0,1 2 128 0,1 1-128 16,-1 1 128-16,0-3-208 0,0 3 80 0,0 0 128 15,-2 0-176-15,-1 0 176 0,0 0-128 0,-1-1 128 16,-2 0 0-16,0 1-128 0,1 0 128 0,-2-2 0 15,1 3 0-15,-2 0 0 0,0 1 0 0,0-1 0 16,-3 2 0-16,1 0 0 0,-2 2 0 0,-2 1 0 16,0 0 0-16,-2 3 0 0,-2 2 0 0,-1-1 0 15,-1 1 0-15,-2 0 0 0,-2 3 0 0,-1-3 0 16,2-4 192-16,-4 5-48 0,-2 1 0 0,-2 1 0 16,-3 1 16-16,1 0 0 0,-3-2 0 0,0 0 0 0,1 1-160 0,-2-3 0 15,-2 0 144-15,0 0-144 0,0-2 0 0,1 0 0 16,0-3 0-16,1-3 0 15,3 0-560-15,2-2-80 0,5-5 0 0,3-4-18576 16</inkml:trace>
  <inkml:trace contextRef="#ctx0" brushRef="#br0" timeOffset="107341.68">5474 11152 19343 0,'-3'3'1728'0,"0"-3"-1392"0,0 0-336 0,1 1 0 0,0 1 1184 0,2-2 160 0,-1 2 48 0,0-1 0 16,-1 4-1520-16,-1 3-320 0,-1-3-48 0,0 3-16 0,2 1 512 0,-1 1 288 16,0 2-32-16,0-3-16 0,2 0 208 0,-2 1 32 15,2 0 16-15,0-2 0 0,-2-1-128 0,2 0-32 16,-1-1 0-16,0 0 0 0,0-3 608 0,1 0 112 16,-2 1 32-16,2-1 0 0,0-1 48 0,-2 2 16 15,1-3 0-15,0-1 0 0,0 2-240 0,1-2-32 16,-2 0-16-16,1-2 0 0,0 1-160 0,0-3-48 15,-1 0 0-15,1-1 0 0,-1-1-288 0,2 0-64 16,-1-3-16-16,0 0 0 0,1-3-32 0,0-1 0 16,1-1 0-16,0-1 0 0,0-3 0 0,0-2-16 15,1 1 0-15,0-2 0 0,2-1-32 0,1 0 0 16,-1 3 0-16,1 0 0 0,0 2-16 0,2-1 0 0,0 3 0 0,-1-1 0 16,4 1-192-16,-1 1 0 0,0 1 0 0,1 1 0 15,1 3 0-15,1-3 0 0,-1 3 0 0,2-2 0 16,0 2 0-16,-2 0-160 0,3 0 32 15,-2 2 0-15,2-2 128 0,-1 3 0 0,2-3 0 0,-2 4-128 16,2 1-112-16,-1-1-16 0,1 4 0 0,-2 1 0 16,0 1 48-16,0 2 0 0,1 3 0 0,1-1 0 15,0 4-144-15,1 1-32 0,1 2 0 0,-2 0 0 32,1 0-704-32,-1-1-160 0,1 1-32 0,-4-2 0 0,-1-1-640 0,1 1-144 15,-2 0-32-15,0 0-7296 0,0 1-1456 0</inkml:trace>
  <inkml:trace contextRef="#ctx0" brushRef="#br0" timeOffset="107843.59">6041 10971 47 0,'6'-5'0'0,"-3"2"0"0,1 0 0 0,-1 3 0 0,0-3 0 0,-2 3 0 0,2-2 0 0,0 0 0 15,2-1 128-15,4-3-128 0,-2 2 592 0,-1 0 64 16,-1 0 16-16,-3 2 0 0,-2 0 1248 0,0 1 240 15,-2 1 48-15,-3 1 16 0,-1 1 384 0,-1 1 80 16,-3 2 0-16,0 1 16 0,-3 0-400 0,0 1-64 16,0 2-32-16,-2 2 0 0,2-1-912 0,-1 5-176 15,1-4-32-15,1 4-16 0,2 1-800 0,-1 1-144 16,3 1-128-16,0-2 144 0,2 1-144 0,1 2 0 16,1-4 0-16,2 3 0 0,1-3 0 0,1-2 208 0,1 1-48 15,0-2-16-15,3 0-144 0,0-3 0 0,0 3 0 16,2-3 0-16,0 0 0 0,2-5 0 0,0 1 0 0,2 1 0 15,3-5 0-15,-2 2 0 0,3-6 0 0,0 2 0 16,-1-2 272-16,2 0 32 0,1-5 0 0,-2 1 0 16,-1-2 144-16,1 0 16 0,-1-1 16 0,0-4 0 15,-3 5-112-15,0-5-32 0,-1 1 0 0,-2-1 0 16,1 1-160-16,-4-3-48 0,2-1 0 0,-2-1 0 16,-1 3-128-16,0-4 0 0,-1 2 0 0,-1 2 0 15,1 2 0-15,0 2 0 0,0 5 0 0,-1-1 0 16,0 5 0-16,-1 2 0 0,0-2 128 0,0 4-128 15,0-2 368-15,0 3-16 0,1 3 0 0,-1 0 0 0,0 2-160 0,0-8-16 16,4 19-16-16,-1-10 0 0,0 3 96 16,0 0 0-16,2 1 16 0,1-2 0 0,-1 2-128 0,-1-2-16 15,2 4-128-15,2 0 192 0,-3 0-192 0,2-3 0 16,1 2 0-16,-2-1 0 16,3-2-512-16,0 2-128 0,2-1-48 0,0-3 0 15,1-3-1632-15,1 0-336 0,0-2-64 0,0-1-11600 16</inkml:trace>
  <inkml:trace contextRef="#ctx0" brushRef="#br0" timeOffset="111625.64">6686 10852 23039 0,'-3'-1'2048'0,"2"1"-1648"0,0 0-400 0,1 0 0 31,0 0-320-31,-1 0-160 0,1 0-32 0,-3 0 0 16,-1-2 64-16,1 1 0 0,0-1 0 0,2 2 0 0,0 0 1088 0,1-3 208 0,0 6 48 0,2-3 16 16,1 2-16-16,-1 1-16 0,2 3 0 0,0 0 0 15,2 1 240-15,-1 2 48 0,0 3 16 0,-2 3 0 16,0-4-224-16,0 4-64 0,-1 0 0 0,-1 3 0 16,1-2-288-16,-1 1-64 0,0 0-16 0,-1 0 0 15,1 1-80-15,1-1-32 0,-2 1 0 0,0-2 0 16,1 2-128-16,0-2-32 0,0-1 0 0,1-1 0 0,0-4-48 15,2-2-16-15,0 2 0 0,1-2 0 0,-1-4-48 0,-1-2-16 16,2-2 0-16,-1-2 0 0,0-2 16 0,-2 0 0 16,2-3 0-16,0-3 0 0,1 1-144 0,-2-1 0 15,0-4 0-15,2 2 0 0,1-3 0 0,2 0 0 16,-1-3 0-16,3 1 0 0,-1 1-208 0,2 4-80 16,1-3-16-16,-1 6 0 15,1 0-688-15,0 6-144 0,-1 2-16 0,-2 4-16 0,-2 1 656 0,0 5 144 16,0 2 32-16,-2 4 0 0,-1 4 496 0,0-2 96 15,-1 2 32-15,0 1 0 0,-1 1 48 0,1 1 16 16,-1-5 0-16,0-2 0 0,1 1-32 0,2-1 0 0,0-3 0 16,2-3 0-16,0-1 128 0,2-1 32 15,-2-1 0-15,5-4 0 0,-2 1-96 0,2-2 0 0,1 2-16 0,-2-7 0 16,3 1-128-16,-2 1-32 0,1-4 0 0,-1-1 0 16,0 2-80-16,-2-3 0 0,0 0-128 15,-2 0 192-15,-1 0-64 0,0-1-128 0,-2-1 176 0,3-1-176 16,-2-2 192-16,-1 1-192 0,1-2 192 0,-1 1-192 15,1-2 128-15,0 3-128 0,0-2 0 0,1 0 0 16,-2 1 0-16,2 2 0 0,-1-1 0 0,-1 4 0 16,-1-2 0-16,1 3 0 0,-2-1 128 0,0 2-128 15,0-1 0-15,-1-1 160 0,0 0-160 0,0 1 128 16,-1-4-128-16,-1 2 0 0,1-1 144 0,-1-1-144 16,0 1 0-16,-1 1 0 0,0-2 0 0,-1-2 0 15,1 4 0-15,0-3-128 0,0-2 0 0,1 2 0 16,1-3-416-16,1 2-80 15,1-2-16-15,-1 0 0 0,3 0-1296 0,-1-4-272 0,1 2-48 0,3 2-12880 16</inkml:trace>
  <inkml:trace contextRef="#ctx0" brushRef="#br0" timeOffset="112476.06">8750 10858 11967 0,'-1'-4'1072'0,"0"1"-864"0,1 1-208 0,-1 1 0 0,-1 1 624 0,1-1 80 16,0 0 0-16,-3-6 16 16,-2 4-1680-16,0-3-320 0,-3 4-80 0,-1-2-16 0,-1 1 1552 0,-1 1 304 15,0 2 64-15,-2 0 16 0,-1 3 944 0,0 1 192 16,-1 0 32-16,-1 2 16 0,1 0 272 0,0 3 48 15,1 1 16-15,1 1 0 0,-1 3-464 0,4-3-80 16,-1 3-32-16,3-1 0 0,0 1-816 0,1-1-176 16,0 1-16-16,1-1-16 0,1 1-352 0,0 1-128 15,1 0 0-15,0 1 0 0,1 2 0 0,2-1-128 16,0 2-16-16,2-4 0 0,3 0 336 0,2 2 64 0,2-4 0 16,2-1 16-16,3-1 0 0,1-4 0 0,2 0 0 0,0-4 0 15,0-1-80-15,0-2-32 0,1-2 0 0,1-1 0 16,-5-1-160-16,3 0 0 0,-1-3 144 15,0-2-144-15,0 0 0 0,-2-1 0 0,-1 1-192 0,-1-3 64 16,-1 1 128-16,1-3-208 0,-2 0 80 0,0-1 128 16,0 2 0-16,1-1 0 0,-2-2 0 0,-2 5 0 15,3-4 304-15,-3 0-32 0,0 3 0 0,0 0 0 16,-2 0 16-16,0 3 0 0,-2 3 0 0,-1-2 0 16,-1 6-32-16,-2-1 0 0,-1 3 0 0,-1 0 0 15,-1 0 48-15,1 3 0 0,-1-1 0 0,0 2 0 16,1 2-304-16,0 0 0 0,0 0 128 0,2 1-128 0,1 2 304 0,1 0 0 15,-1 0 0-15,4 3 0 0,0-1 32 0,0 2 16 16,2-1 0-16,3 2 0 0,-1-2-176 0,-1 1-48 16,2 1 0-16,1-4 0 0,-2-1-128 0,2 1 0 15,-1 1 0-15,4-1 0 0,-2-1-208 0,1 2 80 16,-1-6 128-16,0 1-208 16,-1-1-304-16,-1-1-48 0,0-4-16 0,0 0 0 15,0 0-1088-15,-1-1-240 0,1-3-32 0,-1-1-13264 0</inkml:trace>
  <inkml:trace contextRef="#ctx0" brushRef="#br0" timeOffset="112976.09">9396 10732 24879 0,'8'-7'1088'0,"-4"4"256"0,0-3-1088 0,-2 4-256 0,-1 1 0 0,0 1 0 16,1 0 1088-16,0-3 176 0,1 1 16 0,2-2 16 16,2 2-1296-16,-2 0-176 0,2 2-80 0,-2 2 0 15,-3 0 32-15,-1 1 16 0,-1 0 0 0,-2 0 0 16,-2 3 208-16,-2-2 0 0,1 2 0 0,-5 2 0 16,-3-1 528-16,-2 3 112 0,-4 0 0 0,-1 2 16 15,-3-2 272-15,-1-2 48 0,-1 5 16 0,2-6 0 16,2 3-448-16,2-4-96 0,2 0 0 0,3 0-16 15,4-2 160-15,2-1 48 0,3 0 0 0,4-1 0 16,1-2-384-16,1 0-80 0,4 0-16 0,2-2 0 16,-1 1-800-16,4-1-176 0,1 0-16 15,2 1-16-15,-3-3-512 0,2 4-112 0,0 0 0 0,-1 0-16 16,1 0 528-16,-2 4 96 0,0-1 32 0,-1 2 0 0,0 2 1120 0,-3-1 224 16,2 0 64-16,-2 3 0 0,-1 2-112 0,0 2-16 15,0-1 0-15,0 2 0 0,-1 1-192 0,-2-1-32 16,2 2-16-16,0-1 0 0,1 0 0 0,-2-1 0 15,1 0 0-15,1-2 0 0,-1 2 80 0,0-2 16 16,-1 0 0-16,-1 1 0 0,2-1 144 0,-2-3 16 16,1-1 16-16,-1 2 0 0,-1-3-288 0,0 1-48 15,1-2-16-15,-1 0 0 0,-1 0-128 0,0-2-192 16,-1 1 32-16,-2-3 16 16,0 2-1024-16,-2-2-208 0,-1 2-32 0,-2-3-16 15,-2 1-672-15,-2 0-128 0,-3 0-16 0,-3-2-8704 0</inkml:trace>
  <inkml:trace contextRef="#ctx0" brushRef="#br0" timeOffset="113961.26">10558 10716 20271 0,'-1'0'1792'0,"-1"0"-1424"0,0 0-368 0,0 0 0 16,2 1 2496-16,-2 1 416 0,0 1 96 0,-2 3 0 15,1 0-1632-15,-1 3-336 0,1 2-64 0,3 5-16 16,2 0-368-16,0 1-80 0,2 1 0 0,1 3-16 15,0 0-256-15,2 0-48 0,1-2-16 0,-3 1 0 16,1-3-176-16,-1 0 0 0,-1 1 0 0,-3-3 0 16,0 0 0-16,-1 1 128 0,-1-2-128 0,-3-2 0 15,1 2 0-15,-2-4 128 0,0 1-128 0,-2-1 0 0,1-2 0 0,0-4-192 16,1-1 0-16,1 0 16 16,0-3-1744-16,2-3-368 0</inkml:trace>
  <inkml:trace contextRef="#ctx0" brushRef="#br0" timeOffset="114145.15">10571 10425 37775 0,'1'-10'1664'0,"-1"5"368"0,0 2-1632 0,0 1-400 0,0 1 0 0,0 1 0 0,1 0-352 0,2 0-160 0,1 1-16 0,1 1-16 16,0 1-2656-16,1 2-544 0,1 1-96 0,0 1-32 0,1 1 3088 0,0 0 608 0</inkml:trace>
  <inkml:trace contextRef="#ctx0" brushRef="#br0" timeOffset="115043.07">10941 10662 20271 0,'2'0'1792'16,"-4"0"-1424"-16,1 1-368 0,0 1 0 0,1 2 2832 0,-1 1 496 0,2-2 112 0,-3 5 16 15,0 7-2416-15,0 4-464 16,-2 6-112-16,-1 4-16 0,0 1-592 0,1-2-128 0,-1 4-32 0,-1-5 0 16,1-2 304-16,0-4 0 0,0-4 0 0,1 2 144 15,0-4 496-15,2 0 112 0,0-2 16 0,1-3 0 16,1 1 304-16,-1-3 64 0,2-2 16 0,0-3 0 16,0 2-608-16,2-5-112 0,0 0-32 0,1-2 0 15,2-2-208-15,-1-2-32 0,1-2-16 0,3-2 0 16,0-1-144-16,-1-2 0 0,1-1 0 0,2-4 0 15,0-1 0-15,-1-2 0 0,2 0 0 0,-2-2 0 16,1-1 0-16,-1 2-176 0,0-2 176 0,-1-1-128 16,1 5 128-16,-1 1 0 0,-2 4 0 0,1 1-128 0,-2 5 128 15,0 3 0-15,-1 3 0 0,-2 3-128 0,0 6 128 0,0 3 0 16,0 3 0-16,-1 7 0 0,1 1 0 16,-1 1 0-16,0 3 0 0,0 0 0 0,1-2 0 0,-1 0 0 15,2-1 0-15,-2-5 128 0,-1-1 32 0,2 0 16 16,0-3 0-16,-1 0 0 0,1-3 16 0,0 1 0 15,0-4 0-15,0-1 0 0,0-1-64 0,-1-2 0 16,1-2 0-16,1-2 0 0,0-1-128 0,0-1 0 16,2-2 0-16,0-5 0 0,1 1 0 0,0-4 0 15,3-2 0-15,-3-1 0 0,3-1 0 0,0-1 0 16,1 1 0-16,0-3 0 0,1 0 0 0,-2-2 0 16,3 1 0-16,-2-2 0 0,0 4 0 0,0 1 0 15,1 1 0-15,-2 0-176 0,-2 3-32 0,1 4-16 16,-3 4 0-16,2 1 0 0,-2 0 224 0,0 2-192 0,1 0 192 15,-1 3-192-15,0-2 192 0,3 0 0 0,-1 1 0 0,0 0 0 16,1 0 0-16,0-1 0 16,2 1 0-16,-2 2 0 0,2 0 144 0,-2 1-16 0,1 3-128 0,1 0 192 15,-2 4-32-15,1 4-16 0,-1 3 0 0,1 2 0 16,-1 6-144-16,0 3 160 0,0 0-160 0,-1 3 160 16,0-2-32-16,-1 2-128 0,-1-1 192 0,1-5-64 15,-1-2-128-15,-1-5 0 0,1 1 0 0,-1-4 128 16,-3 1-128-16,2-3 0 0,0-3 0 0,0 0 0 15,-2-2-176-15,1-3-64 0,2 1-16 0,0-4 0 16,0 0-400 0,0-4-96-16,2 1-16 0,2-1 0 0,0-3-2176 0,1-2-432 15,0 2-80-15,0-5-32 0</inkml:trace>
  <inkml:trace contextRef="#ctx0" brushRef="#br0" timeOffset="115577.35">12056 10650 16575 0,'1'-3'1472'0,"-1"-2"-1168"15,-1 3-304-15,0 2 0 0,-1 0 2704 0,2-2 496 16,-1 2 80-16,0-3 32 0,-2 0-2624 0,1 0-528 16,-1 1-160-16,-2 0 0 0,0 4 0 0,-1 0 0 15,0 2 0-15,-4 1 0 0,0 4 288 0,-3 0-32 16,-1 3 0-16,-1-1 0 0,-1 5 128 0,-2 2 0 15,1-2 16-15,-2 4 0 0,0-2 272 0,2 1 48 16,-2-1 16-16,4 0 0 0,4-3-112 0,1-1-32 16,5-2 0-16,1-3 0 0,3 3-144 0,3-5-16 0,3 1-16 15,2 0 0-15,1-3-288 0,2 1-128 0,4-1 128 0,1-2-128 16,3 1-176-16,-1-2-112 0,3-2-32 0,-1 0 0 16,0 0 32-16,0-4 0 0,1 3 0 0,-2-2 0 15,1 0 64-15,-3-1 16 0,0-2 0 0,-1 1 0 16,-1-2 208-16,-1-1 0 0,-2 1 0 0,1-1 0 15,-2 0-256-15,-2-2 0 0,0 0 0 0,1 1 0 16,-2-2 48-16,0 1 0 0,0-1 0 0,-1-3 0 16,-2 3 208-16,0-1 0 0,-2 3 0 0,1-2-144 15,-3 2 352-15,0 2 80 0,-2 1 16 0,0 0 0 0,0 3 80 16,-2 0 32-16,2 0 0 0,-1 3 0 0,-1 0 96 16,0 1 0-16,1 1 16 0,-1 1 0 0,1 3-160 0,1-3-48 15,-1 3 0-15,2 1 0 0,0 1 112 0,1-1 16 16,1 5 0-16,0 2 0 0,3-2-192 0,0 6-16 15,-2-2-16-15,3-2 0 0,1 2-224 0,1-2 128 16,-2 2-128-16,3-5 0 0,-1 1 192 0,0 0-64 16,1-3-128-16,-2 1 192 0,2-2-352 0,-1-3-80 15,-1 0-16-15,2 0 0 16,-2 1-608-16,2-6-128 0,-1 1-32 0,-1-1 0 16,3-1-1216-16,-1-4-256 0</inkml:trace>
  <inkml:trace contextRef="#ctx0" brushRef="#br0" timeOffset="116259.09">12732 10620 29487 0,'1'-2'2624'16,"-1"-2"-2112"-16,0 2-512 0,0-1 0 0,0 2 1776 0,1 1 240 0,0-4 48 0,0-1 16 31,1-1-2816-31,1-3-560 0,-2 4-112 0,-1-1-32 16,0 2 16-16,-3 0 0 0,-1 2 0 0,-2 2 0 0,-1-2-304 15,-3 1-48-15,-1 2-16 0,-2 1 0 0,-1 0 720 0,-1 2 144 16,-3 0 32-16,-2 4 0 0,1-2 2656 0,-1 3 544 0,1-1 96 0,-1 3 32 16,1-1 128-16,3 3 16 0,0 2 16 0,0-3 0 0,4 3-1248 0,-1 0-256 15,6 0-64-15,-1 0 0 0,3 1-720 0,3-1-160 16,3 1-16-16,0-2-128 15,3-3-304-15,1 1-160 0,3-3-48 0,-2 1 0 16,3-2 64-16,1-2 16 0,1-1 0 0,0-1 0 16,2-3 432-16,2 1 0 0,-2-2 0 0,3-2 176 0,-1 1 128 0,-1-1 16 15,0-1 16-15,1-4 0 0,-1 1-160 0,0 1-48 16,-2-5 0-16,1 2 0 0,-1 1-128 0,-1-4 0 16,0-2 0-16,-4 2 0 0,1-1 0 0,-2-1-272 15,-1 2 64-15,0-2 16 0,-1 1-16 0,-2 0 0 16,-1 0 0-16,0-2 0 0,-1 3 464 0,0 0 112 15,-1-1 16-15,-1 2 0 0,0 3-96 0,-2-3-16 16,1 4 0-16,1 3 0 0,1 0-272 0,-2 1 0 16,2 2 0-16,0 2 0 0,-1 2 0 0,2 1 0 15,-1 4 0-15,0 0 160 0,1 1 32 0,0 1 0 0,0 1 0 16,1 4 0-16,0-1-48 0,1 2 0 0,0 2 0 0,1 1 0 16,0 1-16-16,1 1 0 0,0 1 0 0,-2-1 0 15,1 4-128-15,-1-1 0 0,1-1 0 0,-2-2 0 16,2 3 0-16,-2-1 240 0,0 1-64 0,-1-2-16 15,1 2-32-15,-1 0 0 0,0 4 0 0,-1-2 0 16,1-3-128-16,-1 2 0 0,0 2-160 0,-1-2 160 16,1 2 0-16,-1-3 0 0,-1-3-128 0,0 0 128 15,0-1 0-15,-2 0 0 0,0-3 0 0,-1-2 0 16,1 0 0-16,-3 0 0 0,-1-1 192 0,-2-2-192 16,0-1 0-16,-3 0 0 0,-3-1 0 0,-1-1 0 15,0-1 160-15,-4 2-160 0,-1-5 128 0,-4 1-128 0,-1-5 0 16,-3-1 0-16,1-2-144 0,0-1 144 15,0-7-1216-15,-1-4-144 0,2 1-32 0,-1-8-15568 16</inkml:trace>
  <inkml:trace contextRef="#ctx0" brushRef="#br0" timeOffset="116826.43">12978 10762 21183 0,'2'-4'1888'0,"-1"0"-1504"0,-1 3-384 0,0-2 0 16,1 2 1984-16,0 1 336 0,1-5 64 0,0 0 16 31,3-2-3264-31,1-3-656 0,1 1-128 0,-1 0-16 15,1 0 160-15,0 3 32 0,0-3 16 0,1 3 0 16,-1-3 832-16,2 2 176 0,-1 2 16 0,0-1 16 0,0-3 1200 0,3 3 240 0,-2-3 64 0,2 4 0 16,-1-5 1312-16,1 2 272 0,1 1 48 0,0-2 16 15,-2 3-928-15,2-3-176 0,0 3-32 0,-1-2-16 16,2 3-896-16,-1-2-176 0,1-2-48 0,1 1 0 16,-1 3-336-16,1-3-128 0,-1 0 0 0,0 3 0 0,-2-5 0 15,-2 5 0-15,-1-4 0 0,0 2 0 0,-2 2-320 16,-2-4 32-16,-1 3 16 0,-1 1 0 0,-4-2 80 0,0 4 32 15,-2-1 0-15,-2 0 0 0,-3 3 288 0,0 1 48 16,-3 1 16-16,-1 1 0 0,-1 1 64 0,-1 2 0 16,-1 3 16-16,-1-1 0 0,-1 3-16 0,-1-2 0 15,2 5 0-15,-2 1 0 0,2 1 112 0,-2 2 16 16,1 5 0-16,-1-1 0 0,3 4-192 0,-1 4-16 16,-2 0-16-16,1 2 0 0,1 0 0 0,2-4 0 15,2 3 0-15,1-2 0 0,2-3 64 0,1 0 16 16,3-3 0-16,1 1 0 0,1-2 80 0,2-2 32 15,2-4 0-15,2 2 0 0,3-3-64 0,1 0-16 16,3-3 0-16,5-1 0 0,2-2-128 0,3-2-16 16,4-1-128-16,3 0 192 0,4-5-192 0,1 3 0 0,4-3 0 15,1 0 0 1,1 0-496-16,-1-3 16 0,-2 3 0 0,-4-3 0 16,0-3-224-16,-4 2-32 0,2-2-16 0,-4-3-11600 0,-1 3-2336 0</inkml:trace>
  <inkml:trace contextRef="#ctx0" brushRef="#br0" timeOffset="119293.5">2472 12510 18431 0,'-5'0'1632'0,"0"0"-1312"0,4 0-320 0,1 0 0 15,0 0-480-15,-1 0-160 0,-2 0-48 0,-2 0 0 16,3 0 432-16,-5 1 64 0,4 0 32 0,-1 0 0 15,2 2 800-15,0 0 176 0,0-3 16 0,0 3 16 0,0 0 656 0,1 0 128 16,-1 0 32-16,1-1 0 0,1-1 128 0,0 2 48 16,1-2 0-16,2 0 0 15,1 3-480-15,0-4-80 0,3 1-32 0,3-1 0 16,1 3-592-16,2-6-112 0,2 3-32 0,3-1 0 0,2-1-48 0,2-1-16 16,4-1 0-16,2 1 0 0,0 0 80 0,5-2 16 15,6 1 0-15,2 1 0 0,5-2-192 0,1 4-32 16,2-2-16-16,-3 0 0 0,2-1-112 0,-3-2 0 15,0 2-16-15,0-1 0 0,-1 3-176 0,-1-2 0 16,-1-1 0-16,-2 4 128 0,-1 0-128 0,-2-3 0 16,-3-1 0-16,0 1 0 0,-4 0 0 0,-3 2 0 15,0-3 0-15,-1 1 0 0,0 2 0 0,-3 0 0 16,-3 0 0-16,-1 2 0 0,-3 0 0 0,0-3 0 16,-3 6 144-16,-1-3-144 0,1 0 160 0,-3 2-32 0,-1-2-128 15,-1 0 192-15,1 4-192 0,-3-4 144 0,1 3-144 16,-3-3 128-16,0 1-128 0,-1 1 160 0,-1-2-160 0,0 0 160 15,-2 3 32-15,1-2 0 0,-1-1 0 0,-1 1 0 16,1-1-64-16,-2 0-128 0,1 2 192 0,0-2-64 16,1 0-128-16,0 0 128 0,0 0-128 0,0 0 128 15,0 0-128-15,0 0 0 0,0 0 0 0,0 0 128 16,0 0-128-16,0 0 0 0,0 0 0 0,0 0 0 16,0 0 0-16,0 0 0 0,0 0 0 0,0 0 0 15,0 0 0-15,-21 0 0 0,19-2 0 0,-2 2 0 16,2 0 0-16,-2 2 0 0,2-2 0 0,-1 0 0 15,2 0 0-15,1 0 0 0,-1 0 0 0,1 0 0 16,0-2 0-16,1 2 0 0,-1 0 0 0,1 0 0 16,1 0 0-16,-1 0 0 0,0 0 0 0,0 0 0 0,-1-1 0 0,1 1 0 15,-1 0 0-15,0 0 0 0,0 0 0 0,0 0 0 16,0 0 0-16,0 0 0 0,0 0 0 0,0 0 0 16,0 0 0-16,0 0 0 0,0 0 0 0,0 0 0 15,0 0 0-15,0 0 0 0,0 0 0 0,0 0 0 16,0 0 176-16,0 0-176 0,-17-10 192 0,16 10-48 15,-1-2-16-15,2 0 0 0,-1 2 0 0,1-2 0 16,0 2 0-16,-1-4 0 0,1 4 112 0,-1-1 16 16,1 0 0-16,1-1 0 0,-1 2-256 0,0 0 0 15,0 0 0-15,0 0 0 0,0 0 144 0,0 0-16 16,18-11 0-16,-12 11 0 0,2-2-128 0,0 0-176 16,2 1 48-16,0 1 0 0,0-3 0 0,-1 3 0 15,2-2 0-15,-2 1 0 0,1 1 128 0,-1 0 0 0,-1 0-144 16,0 0 144-16,-1 0 0 0,1 0 0 0,-1 0 0 15,1 1 0-15,-2-1 0 0,0 2 0 0,2-2 0 0,-3 0 0 16,1 0 0-16,0 0 0 0,1 0 0 0,0 0 0 16,2 0 0-16,-1 0 0 0,1-2 0 0,0 1 0 15,3-2 0-15,-2 2-176 0,-1-1 176 0,-1-1-128 16,2 2 128-16,-4-1 0 0,1-1 0 0,-2 0 0 16,-1 3 0-16,-2-3 0 0,-1 3 0 0,1 0 0 15,-2-3 0-15,-2 1 0 0,1 0 0 0,-1 0 0 16,-1 1 0-16,-1-3 0 0,-1 0 144 0,-1 0-144 15,1-1 0-15,-3 3 0 0,1-5 0 0,-2 1 0 16,-2 3 0-16,0-3 0 0,-2-2 0 0,-2 0 0 16,0 1 0-16,-2 0 0 0,0 1 0 0,-3 0 0 0,0 0 0 0,-2-1 0 15,-1 2 0-15,2-1 0 0,-1 2 0 0,-1-1 0 16,-1-1 0-16,-1 0 0 0,4 2 0 0,-2 1 0 16,2-2 160-16,0 2-160 0,-1-1 0 0,1-2 0 15,6 4 0-15,1-1 0 0,0-1 0 0,3 1 0 16,2 0 0-16,-1 0 0 0,4 3-272 0,2-2 64 15,1 2 16-15,0 0 0 16,2 0-208-16,1 2-48 0,1-2 0 0,0 3 0 16,2 0-64-16,0 0 0 0,1 2-16 0,4 0 0 0,-1 4 224 0,6-3 48 15,-1 3 16-15,4 3 0 0,1-3 240 0,3 2-144 16,0-1 144-16,3 2-128 0,0 0 128 0,2-3-192 16,0 1 192-16,2 0-192 0,0-3 192 0,0 1 0 15,0-1 0-15,-2 0-128 0,0-2 128 0,-1 1-160 16,0 0 160-16,-2 0-160 0,-3 1 160 0,0 1 0 0,-4-2 0 15,-4 0 0-15,1 0 0 0,-4 0 0 0,2 3 0 0,-5 0 0 16,1-3 128-16,-2 3-128 0,0 0 160 0,-2-3-160 16,0 0 160-16,-1-1-160 0,0 1 160 0,-1 1-160 15,0-1 240-15,-1 0-48 0,1 0-16 0,-2 0 0 16,0 1 0-16,-2 2 0 0,2-4 0 0,-3 4 0 16,-1-1 16-16,1 0 16 0,-3 1 0 0,0-1 0 15,1 2-32-15,-2 0-16 0,1 2 0 0,-2-2 0 16,0-1-160-16,0 0 0 0,0 1 0 0,-2-2 0 15,2 2 0-15,0-2 0 0,-2 1 0 0,2-3 0 16,-1 4 0-16,0-3-224 0,-2 3 32 0,-2-1 0 16,0 3-416-16,2-5-80 0,2-1-16 0,2-1-17840 15</inkml:trace>
  <inkml:trace contextRef="#ctx0" brushRef="#br0" timeOffset="125081.1">5358 11985 23039 0,'0'-4'2048'0,"0"1"-1648"0,0 2-400 0,0 1 0 0,0 1 480 0,0-1 16 0,0-1 0 0,0 1 0 15,0 0-496-15,-1 0 0 0,0 0 0 0,1 0 0 16,0 0 160-16,0 0 32 0,-11 16 16 0,7-11 0 16,-1 3 160-16,-2 0 16 0,2-2 16 0,-1 4 0 15,-1-2 512-15,0 5 112 0,1-1 0 0,-3 2 16 16,3 1-64-16,-4 3-16 0,1 1 0 0,-2 1 0 15,1 1-208-15,-2 1-48 0,-2 6-16 0,-5 5 0 16,0 2-352-16,-2 0-64 0,1 1-16 0,-1 1 0 16,-1-3-256-16,1-2 0 0,3-2 0 0,1-3 0 15,6-3 0-15,0-5 0 0,3 1 0 0,2-5 0 16,3-3-464-16,0 1-48 0,3-6-16 0,0 1 0 16,2-3-1120-16,-1-4-208 0,0-1-64 0,3-4-11920 15</inkml:trace>
  <inkml:trace contextRef="#ctx0" brushRef="#br0" timeOffset="125460.13">5423 11768 40543 0,'-1'-1'3600'0,"0"0"-2880"0,1 1-576 0,0 1-144 0,1 0 0 0,-1 2 0 0,0 0 144 0,0 1-144 31,1 4-1296-31,2 0-336 0,0 5-64 0,0-1-16 0,1 3 1120 0,-2 3 208 0,1-1 64 0,1 5 0 16,1-1 128-16,-2 1 48 0,2 4 0 0,-1-1 0 15,1 2 416-15,0-4 96 0,1 4 16 0,-3 1 0 16,2-6 512-16,-1 6 96 0,-1 0 32 0,0 1 0 15,-1-2-368-15,-2 0-64 0,2 1-16 0,-2 2 0 16,0 0-352-16,-2 0-80 0,1 0-16 0,0 1 0 16,-2-3-128-16,1-1 0 0,-1-2 0 0,1-2 0 15,-2-2-528-15,2-2-144 16,0-1-32-16,0-1 0 0,-1-1-512 0,1-1-128 16,-1-3 0-16,0 0-16 0,-1-3-432 0,0-2-96 15,0-1-16-15,-1-1-10896 0</inkml:trace>
  <inkml:trace contextRef="#ctx0" brushRef="#br0" timeOffset="125744.25">5233 12429 41471 0,'-4'-6'1840'0,"0"2"368"0,1 0-1760 0,1 0-448 0,4 4 0 0,0-3 0 16,1 3-512-16,0-5-176 0,2-2-32 0,4-1-16 16,2 0-192-16,2-1-32 0,1 1-16 0,-2 3 0 0,1-3 480 0,0 2 112 0,0 1 0 0,-1 2 16 15,0 0 32-15,-2 0 0 0,1-1 0 0,-2 2 0 16,0 1 336-16,-2-2 0 0,1 2 128 0,0 0-128 16,1 1 0-16,1-3 0 0,0 3 0 0,1 0 0 31,1 0-896-31,-1 0-272 0,3 0-48 0,0 3-12256 0</inkml:trace>
  <inkml:trace contextRef="#ctx0" brushRef="#br0" timeOffset="126362.23">6121 12366 21183 0,'0'-1'944'0,"-2"-1"192"0,1-1-912 0,0 2-224 0,1 0 0 0,0 1 0 0,0 0 0 0,0-4 0 16,-1-2-144-16,1 2 144 15,-3-1-688-15,2-1-32 0,-1-1-16 0,0 1 0 0,-3 4 384 0,0-3 80 16,-1 3 16-16,-5 0 0 0,0-1 256 0,-2 3 224 15,0 3-32-15,-2-1-16 0,0 2 1280 0,-3 0 256 16,-2 3 48-16,0 0 16 0,-1 2 64 0,0 0 16 16,-2 5 0-16,2-2 0 0,0 4-1056 0,1-1-208 15,4 2-32-15,1-2-16 0,2 0-352 0,2 2-192 0,3-5 192 0,3-2-192 16,1 3 256-16,1-7-64 0,2 3-16 0,1-2 0 16,0-2-48-16,0 2 0 0,2-1 0 0,-1-1 0 15,2-1 0-15,-1 1 0 0,2-2 0 0,-1 1 0 16,0-1 48-16,2 2 0 0,0-4 0 0,0 1 0 15,2 1 176-15,0-3 32 0,2 0 16 0,1-3 0 16,-1 3-128-16,3-3-16 0,-1 0-16 0,1-1 0 16,3-1-240-16,-3-1 0 0,1 2 128 0,0-1-128 15,0-3 0-15,1 0 144 0,-1 3-144 0,0-4 128 16,-2 1 64-16,2-1 0 0,-2-1 0 0,-1 1 0 16,0-1 192-16,0-1 64 0,-1 2 0 0,0-6 0 0,-2 2-208 15,1-1-48-15,-1-1 0 0,1-4 0 0,-2 1-32 16,0-2-16-16,1-1 0 0,0-3 0 0,-2-4-144 0,1 4 0 15,1-3 144-15,-3 0-144 0,2 0 128 0,-3-3-128 16,1 6 128-16,0-3-128 0,-3 3 0 0,0 0 0 16,0 0 0-16,0 1 128 0,-1-5-128 0,1 4 0 15,0 3 0-15,-1 0-128 0,-1 1 128 0,0 2-192 16,0 2 192-16,0 1-192 0,0 6-96 0,1-2-32 16,-1 3 0-16,1 0 0 15,0 2-304-15,0 3-64 0,1 0-16 0,0 0 0 16,0 3-832-16,0-3-192 0,2 3-16 0,1 3-8448 15,0-2-1696-15</inkml:trace>
  <inkml:trace contextRef="#ctx0" brushRef="#br0" timeOffset="127018.33">6615 12342 14735 0,'-2'-3'1312'0,"-1"3"-1056"0,2-3-256 0,0 3 0 0,1-2 1392 0,-2 1 208 16,0-2 64-16,-3-1 0 0,-1 1-1152 0,0-1-208 16,0 0-48-16,0-2-16 0,1 2 592 0,-1 2 128 15,0-1 32-15,0 3 0 0,-1 0-464 0,-2 0-80 16,3 0-32-16,-4 5 0 0,1-1-288 16,-2 0-128-16,0 2 128 0,-3 1-128 0,1 1 544 0,-2 2 32 15,0 4 0-15,-1-6 0 0,0 6 256 0,2-1 48 16,0-1 16-16,2 2 0 0,0 1-288 0,4 1-48 15,-1 2-16-15,0-3 0 0,4 0-96 0,1-1-32 16,1 2 0-16,1-3 0 0,1 0-256 0,4 1-160 16,-1-5 192-16,3 2-192 0,0-2 0 0,1-3 0 0,3-1 0 15,-1-1-144-15,2 0 144 0,0-2 176 16,1 2-48-16,0-4 0 0,1-3 64 0,2 2 16 0,0-3 0 0,1 2 0 16,3-3-208-16,-1-1 176 0,0-1-176 0,0 1 160 15,2-3 0-15,0 1 0 0,-2-1 0 0,2-1 0 16,-1-3 160-16,-2 3 16 0,0-3 16 0,-1-1 0 15,0-1 32-15,-2-4 0 0,-3 1 0 0,0-3 0 16,-3-3-176-16,0 1-16 0,-1-1-16 0,-1-4 0 16,-3 1-176-16,1 0 160 0,-1-3-160 0,-2 0 160 15,0-1-160-15,-1-2 0 0,0 1 144 0,-2 2-144 16,2-1 192-16,-2-1-48 0,2 3 0 0,0-2 0 16,1 2 0-16,1 0 0 0,0 2 0 0,1 1 0 15,0 1-16-15,0-3 0 0,0 5 0 0,2-2 0 0,0-1-128 16,-1 4 0-16,1 0-160 0,-3 3 160 0,3 1-384 15,-1 2 32-15,0 4 0 0,0 6 0 16,0 1-608-16,-1 1-128 16,3 2-32-16,0 4-16192 0</inkml:trace>
  <inkml:trace contextRef="#ctx0" brushRef="#br0" timeOffset="128543.99">8045 12251 22111 0,'0'-2'1968'0,"1"-2"-1584"15,0 1-384-15,0 3 0 0,1-2 144 0,0-1-144 16,2 0 160-16,2-7-160 16,2 1-368-16,2-2-160 0,-1-1-48 0,-2 2 0 0,1 2 1088 0,-4 0 224 15,1 1 32-15,-2 0 16 0,0 2-16 0,-2-3 0 16,0 3 0-16,-1-1 0 0,-1 0-256 0,-2 1-64 16,1 2-16-16,-2-1 0 0,1 1 208 0,-3 1 64 0,0-2 0 0,0 4 0 15,-2 0 0-15,-3 1 0 0,1-1 0 0,-2 3 0 16,-1-1-64-16,1 1 0 0,-2 3 0 0,0 0 0 15,0 0-176-15,0 0-32 0,0 4-16 0,1-2 0 16,2 2-224-16,0 2-64 0,0-1 0 0,3 1 0 16,1 0 64-16,0 3 16 0,1-2 0 0,1 5 0 15,1-4 48-15,-1 5 16 0,2-4 0 0,0 5 0 16,-1-1-48-16,2 2-16 0,-1 3 0 0,0 0 0 16,1 0-80-16,-2 3-128 0,2-2 176 0,-1-2-176 15,3-4 128-15,-1 1-128 0,2-1 0 0,2-1 0 16,2-3 0-16,1-4 0 0,0-1-240 0,5-3 80 15,-1 0-352 1,4-4-80-16,-4 0-16 0,2-3 0 0,-1 0-416 0,1-5-96 0,3 1-16 0,1-3 0 16,1-1-784-16,-2-3-176 0,1-2-16 0,-1 1-10416 15</inkml:trace>
  <inkml:trace contextRef="#ctx0" brushRef="#br0" timeOffset="129150.47">8452 11539 27647 0,'-3'-3'2448'0,"-1"3"-1952"0,2 3-496 16,1-2 0-16,0 4 1088 0,-1-1 112 0,-1 1 16 0,-2 5 16 31,-1 4-2496-31,0 5-496 0,0 4-96 0,3 2-32 0,0 2 1296 0,-1 3 256 0,1 2 48 0,1 5 16 16,0 1 272-16,-1 0 128 0,2 3-128 0,-4 2 192 15,-2 1 352-15,0-2 64 0,-2-3 16 0,-2 0 0 16,0 0 688-16,-1-3 144 0,0-2 16 0,2-2 16 16,-1 1-144-16,1 1-48 0,0-1 0 0,0-4 0 15,1 4-320-15,1-6-64 0,0 1-16 0,2-4 0 16,3-1-512-16,-2-1-96 0,1-3-32 0,3-4 0 15,0 0-256-15,1-3 160 0,0-1-160 0,0-4 128 0,1-1-128 16,0-4 0-16,1 1 144 0,0-3-144 16,0-3 128-16,1 1-128 0,0-2 128 0,0-5-128 0,1 3 0 15,0-6 144-15,-1 0-144 0,1-3 0 0,1-3 144 16,1-1-144-16,0-1 0 0,1 0 144 0,2-5-144 0,-1-2 0 16,2 1 0-16,0 1 0 0,0 0-160 0,0 1-16 15,2 2 0-15,-4 0 0 0,2 3 32 0,-1 2 0 16,0 2 0-16,-2 5 0 0,0-1 144 0,0 4 0 15,0 1 0-15,0 3 0 0,0 0 0 0,1 3 0 16,1-1 0-16,0 1 176 0,-1 1-176 0,4 2 160 16,1 0-160-16,0 3 160 0,2 1-160 0,-1-2 0 15,-1 1 144-15,0 1-144 0,0 1 144 0,1 4-144 16,-1 1 192-16,-3 2-192 0,1 0 176 0,-2 3-176 16,0-3 160-16,-2 1-160 0,0 0 144 0,-1 0-144 15,0 0 128-15,-1-2-128 0,0 1 0 0,-1-1 0 0,1-1 0 16,-2-1 0-16,1 0 0 0,0-5 0 0,0 1 0 0,0-2 0 15,0 0-352-15,1-5 0 0,2 1 0 0,-1 0 0 32,3-4-1040-32,1 0-208 0,0-1-32 0,0-1-14944 0</inkml:trace>
  <inkml:trace contextRef="#ctx0" brushRef="#br0" timeOffset="129761.42">9105 12231 28559 0,'0'-1'1264'0,"-1"1"272"0,0-2-1232 0,0 2-304 15,0-3 0-15,1 3 0 0,-1 0 448 0,0-1 16 16,-1 1 16-16,-3-2 0 15,0 2-1232-15,-2-2-240 0,-1 4-48 0,-3-2-16 16,0 2 512-16,0 2 96 0,-3-1 32 0,2 3 0 16,-3 2-96-16,1 2-32 0,-2 1 0 0,-1 3 0 0,4 0 928 0,-2 1 192 15,1 0 48-15,0 0 0 0,4 4 992 0,0-2 208 16,5-2 32-16,-1 0 16 0,2 3-656 0,2-6-128 16,0 3-16-16,4 0-16 0,0-3-608 0,0 0-128 15,3-3-32-15,-1 1 0 0,1-2-288 0,3-2 128 16,-1 0-128-16,2-1 0 0,0-1 0 0,0-3-224 0,0 0 16 0,0 1 0 15,2-2-32-15,0-3 0 0,-1 2 0 0,1-3 0 16,-2 2 48-16,1-4 16 0,0-2 0 0,-2 1 0 16,1-1 176-16,0-2 0 0,0-2 0 0,-2 0 0 15,1-1-256-15,-1-2 48 0,1-2 0 0,-1-1 0 32,-2 3-176-32,3-4-16 0,-1 2-16 0,0-3 0 0,0 1 256 0,-1 0 160 0,3 2-192 0,-1-1 192 15,-1 3-192-15,1 3 64 0,-2 2 128 0,-1 5-208 16,1-2 80-16,-2 1 128 0,0 4-208 0,-3 2 80 15,0-3 704-15,2 3 128 0,-2 3 48 0,2-3 0 16,-1 5-352-16,0 2-64 0,2 1-16 0,-3 2 0 16,1 1 144-16,-1 3 32 0,0 0 0 0,-1 1 0 0,2 0-16 15,-2 2 0-15,0 2 0 0,-2 1 0 0,4-2-192 0,-1 3-32 16,0-2-16-16,2-2 0 0,-1 2-48 0,0 0 0 16,3-2 0-16,1-2 0 0,-1 0-192 0,1-1 0 15,-1 0 0-15,1-3 0 16,0 0-416-16,1-1-80 0,0-1-16 0,1-3 0 15,-3 1-1072-15,1-1-208 0,1-4-64 0,-1 1-8384 16,1-3-1696-16</inkml:trace>
  <inkml:trace contextRef="#ctx0" brushRef="#br0" timeOffset="130282.3">9753 12047 35935 0,'-4'0'1600'0,"-1"0"320"0,0 1-1536 0,1 2-384 0,3-3 0 0,0 1 0 15,-1 1-272-15,-3 1-128 0,-1 6-32 0,-4-1 0 31,-1 3-1536-31,-2 3-304 0,-1-3-64 0,0 1-16 16,0 0 1472-16,0-2 304 0,0 1 48 0,-1-4 16 0,1 2 368 0,2 0 144 0,1-1 0 0,1-1-144 16,1-1 1008-16,2-1 208 0,1-1 32 0,1 1 16 15,3-5 64-15,1 1 16 0,1-1 0 0,1 0 0 16,0 3-624-16,2-3-112 0,0 1-16 0,0 1-16 0,0-2-432 0,1 2 0 16,1 2 0-16,2-2 0 0,-1 2 0 0,0-2 0 15,0 2-176-15,2-2 176 0,-2 1-192 0,3 3 64 16,-2-2 0-16,2-2 0 0,-1 2 128 0,2-1-128 15,-1 2 128-15,2-1-128 0,-1 2 128 0,2-1 0 16,0 1 0-16,-3-2 0 0,0 2 0 0,1-1 0 16,-2 5 0-16,-1-2 0 0,0 2 0 0,-4-1 0 15,2-1 0-15,-2 1 128 0,-2 3 480 0,-1-1 96 16,0 1 32-16,-2-1 0 0,0 3-224 0,-1 0-64 16,-1 1 0-16,0 0 0 0,-2 1-256 0,-2-1-64 15,1 1-128-15,-3-3 192 0,1 1-192 0,-1 1 128 16,0-3-128-16,-1 0 0 0,-1 0 0 0,1-2 0 15,-1 1 0-15,-1-2 0 0,1 0 0 0,-1-3 0 16,2-2 0-16,-3-2 0 0,-1 1 0 0,0-3 0 0,0 0 0 0,0-3-11248 16,-2 0-2128-1</inkml:trace>
  <inkml:trace contextRef="#ctx0" brushRef="#br0" timeOffset="130844.16">9898 12354 35935 0,'-1'0'3200'0,"1"-4"-2560"0,1 4-512 0,0-2-128 0,2 2-304 0,0 0-80 16,1-3 0-16,4 0-16 15,2 0-3088-15,3-3-608 0,1-1-128 0,0 1-32 16,0 1 2400-16,-3-1 496 0,-1 2 80 0,-1-1 32 0,0 1 1440 0,-2-2 304 16,1 4 48-16,-3-5 16 0,2 5 2192 0,-1-4 448 15,0-1 96-15,0 2 16 0,1-3-1120 0,0 0-208 16,2 3-64-16,0-4 0 0,2 2-1296 0,1 2-272 16,1-4-48-16,0 3-16 0,0-3-288 0,0 2-304 15,1-1 64-15,0-2 16 16,-3 2-400-16,0 1-80 0,0 1 0 0,-3 1-16 0,0 0 400 0,-6 0 64 15,2 2 32-15,-4 0 0 0,1 1 672 0,-3 2 144 0,-1-4 32 0,1 4 0 16,-3 0 16-16,-3-2 16 0,1 4 0 0,-5-2 0 16,4 4-416-16,-5-2-96 0,2 1-16 0,-1 1 0 15,1 2-128-15,0 0 0 0,-3 2 0 0,3-1 0 16,0 2 176-16,-2 2 0 0,2-1 0 16,-1 2 0-16,1 0 80 0,1 2 0 0,-1 1 16 0,2 3 0 15,1 0 112-15,-1 1 0 0,1 0 16 0,1 1 0 16,1 0-80-16,0-2-32 0,2 1 0 0,-1 0 0 15,2 0-144-15,0 0-16 0,2 0-128 0,0-2 192 16,0-2-192-16,1-2 144 0,1 1-144 0,1-2 128 16,0-1-128-16,2-1 0 0,1-1 0 0,1 0 0 15,0-3 0-15,0 0 0 0,3 1 0 0,-1-4 0 16,2 1 0-16,-2 0 0 0,4-4 0 0,-1 0-176 16,2-4-240-16,1 3-48 0,3-5-16 0,0-1 0 15,2-1-1616-15,-1-1-320 0</inkml:trace>
  <inkml:trace contextRef="#ctx0" brushRef="#br0" timeOffset="131545.31">10962 11524 7359 0,'1'0'656'0,"-1"-3"-528"0,-1 1-128 0,1 1 0 0,-1 1 4192 0,1 0 800 0,0 0 176 0,-1 0 16 0,-1 0-3504 0,-1 3-704 15,-2 0-144-15,-3 2-16 16,2 0-1168-16,-3 4-224 0,-1-1-64 0,-1 2 0 0,-2 4 208 0,-1 0 48 15,-1 2 0-15,-1 3 0 0,0 2 384 0,-2 2 304 16,1 4-48-16,-3 4-16 0,1 2 1360 0,0 0 288 16,-1 6 48-16,1-1 16 0,1 5-464 0,0-1-80 0,3 2-32 15,0-1 0-15,1-1-624 0,3-1-128 0,-1 0-32 16,3-2 0-16,-1-3-288 0,2 0-64 0,1 3-16 0,1-4 0 16,3 2-224-16,0-5 0 0,3 2 128 0,0-7-128 15,3 0 0-15,-2-6 0 0,3 0 0 0,2-5 0 16,2 1-224-16,-2-2 64 0,3-3 16 0,0 1 0 15,3-2-48-15,1-2 0 0,0 0 0 0,2 1 0 16,0-5-864 0,2 1-176-16,0 0-48 0,1 0 0 0,-1-3-848 15,2 1-176-15,1 1-48 0,-1 0-6672 0,-2-1-1328 0</inkml:trace>
  <inkml:trace contextRef="#ctx0" brushRef="#br0" timeOffset="132833.76">11151 11948 9215 0,'-4'-6'816'0,"1"2"-656"0,-1-1-160 0,1 3 0 15,2 2 928-15,1-3 160 0,-1 2 16 0,0-3 16 16,-1-2-1120-16,1 1-240 0,1-4-32 0,1 0-16 15,1 3 288-15,1 0-128 0,2 1 128 0,0 1 0 16,0-2 0-16,2 2 0 0,-2 2 0 0,1-1 144 16,-2 1 592-16,1-2 112 0,0 1 32 0,-2 3 0 15,0-2 896-15,1 1 176 0,-2 1 32 0,-1 3 16 16,1 0 64-16,-1 3 16 0,0 3 0 0,-2 1 0 16,0 4-800-16,-2 4-144 0,2 0-48 0,-3 6 0 15,2 0-384-15,-1 3-96 0,-1 2-16 0,-1 0 0 16,1 1-256-16,0 0-48 0,-1-3-16 0,-2 2 0 15,1 4 240-15,1 0 64 0,0 4 0 0,-1-5 0 0,1 2-240 0,0 1-32 16,1-4-16-16,0 2 0 0,2-4-288 0,0-2 0 16,1-4 0-16,-1-2 0 0,-1 0 0 0,2-3 0 15,0 0 0-15,0-7 0 0,1 1 0 0,-2-3-224 16,2-3 16-16,-1 0 0 16,1-5-704-16,-1 1-144 0,-2-2-32 0,0-3-9984 15,-1 0-2016-15</inkml:trace>
  <inkml:trace contextRef="#ctx0" brushRef="#br0" timeOffset="133329.43">10966 12014 22111 0,'-3'-8'976'0,"1"2"208"0,0 0-944 0,2 3-240 0,0 0 0 0,0 2 0 0,0-1-480 0,0-5-144 0,0 2-16 0,0-2-16 16,-1-2-176-16,1 3-16 0,0 0-16 0,0-1 0 0,-1 5 864 0,0-1 336 0,0 3-16 0,1-2 0 16,-2 2 960-16,2-3 176 0,0 3 32 0,2 0 16 15,-2 0 736-15,0 0 160 0,1 3 32 0,0-3 0 16,1 0-432-16,2-3-80 0,4 2 0 0,1 1-16 15,2-4-1008-15,0 2-208 0,3-2-48 0,1 0 0 0,4 0-320 0,1 1-80 16,0-3-16-16,0 0 0 0,0 3-224 0,0-2 0 16,0 3 0-16,-1-2 0 0,1 3 0 15,-1-1 0-15,-1-2 0 0,-2 2 0 0,1 0 0 0,-2 0 0 16,0-2 0-16,-1 2 0 0,1-1 0 16,-4 1 0-16,-1-2 0 0,-1 1 0 0,-1 0 0 0,0-1 0 15,0 0 0-15,-2 0 0 0,-2 1 0 0,1 0 0 16,0 1 0-16,-2 0-160 0,1 0 160 0,-3-1-192 15,1 3 192-15,0-2-192 16,-1 2-176-16,-1 0-32 0,2-1-16 0,-2 1 0 16,0 1-192-16,0 1-32 0,0-2-16 0,-2 1 0 0,1 1 336 0,0-2 80 15,-2 2 16-15,1 2 0 0,-2-1-128 0,0-2-32 16,-1 1 0-16,0 1 0 16,1-2-1216-16,0 1-256 0</inkml:trace>
  <inkml:trace contextRef="#ctx0" brushRef="#br0" timeOffset="135262.91">11579 11849 21183 0,'-1'-3'1888'0,"1"-1"-1504"0,0 2-384 0,0 2 0 0,0-2 496 0,1 1 16 16,-1-4 16-16,3-3 0 0,-1 1-80 0,3-3 0 16,-1 1-16-16,4-1 0 0,-1 2 112 0,-2-1 32 15,3 2 0-15,-2 2 0 0,-1 1-336 0,1 0-64 0,0 2-16 0,-1 0 0 16,-1 0 304-16,0 2 64 0,-2 2 16 0,1-2 0 15,-2 4 224-15,0 0 64 0,-1 3 0 0,-1 3 0 16,-1 1-224-16,-1 5-32 0,0 2-16 0,-2 2 0 16,1 1 0-16,-3 1 0 0,0 4 0 15,1 1 0-15,-2 3 80 0,1 1 32 0,-1 1 0 0,-2-2 0 16,3-3-224-16,-1 0-64 0,2 0 0 0,0 1 0 16,2-4-144-16,-1 2-48 0,1-1 0 0,0-2 0 15,0-2-64-15,1 0 0 0,-2 0-128 0,2-2 192 16,-2 1-48-16,1-5-16 0,2 1 0 0,1-4 0 15,0-1 64-15,1-5 0 0,1 1 0 0,0-4 0 16,1 0-64-16,0-1-128 0,0-2 192 0,1-2-64 16,-1-2-128-16,2 2 0 0,1-5 0 0,-1-1 0 15,1 0 0-15,-3-3 0 0,3 0 0 0,2-5 0 0,-1 3 128 0,-1-6-128 16,4 0 0-16,-2-1 128 0,6-1-128 0,-3-1 160 16,3-1-160-16,-1 4 160 0,-1 3-160 0,0 2 0 15,-2 3 0-15,0 2 0 0,-2 0 0 0,1 3 0 16,-1 3 0-16,-2-3 0 0,2 4 0 0,-1 0 0 15,-1 2 0-15,1 0 128 0,0 0-128 0,0 0 0 16,1 2 0-16,0 0 128 0,0 2-128 0,0 0 128 16,2 2-128-16,-2 0 128 0,1 3-128 0,0 1 0 15,1 2 0-15,0 5 0 0,-1-1 0 0,-2 2 128 16,-1 0-128-16,1 0 128 0,-1 1-128 0,-1 1 128 16,-2 1-128-16,0-5 128 0,-1 4-128 0,0-5 0 15,-1 0 0-15,-1-1 0 0,1 0-128 0,0 0-16 16,-1-4 0-16,1 1 0 15,0-2-240-15,0-3-32 0,-2 1-16 0,2-3 0 16,0 2-608-16,2-2-128 0,-2 0-32 0,1-2-10528 0,2-2-2112 0</inkml:trace>
  <inkml:trace contextRef="#ctx0" brushRef="#br0" timeOffset="135511.07">12094 12206 11967 0,'1'4'1072'0,"-2"1"-864"0,0-1-208 0,-1-1 0 0,1-1 6528 0,1 4 1248 16,0 0 256-16,0 3 48 0,0 7-6432 0,0 7-1296 16,0 4-352-16,4 1 128 15,0-2-576-15,1-3-96 0,0 0-32 0,-1-2 0 16,-1 0 96-16,1-6 16 0,0 0 0 0,-2 0 0 15,1-2-1296-15,-3-2-256 0,0-2-48 0,0-2-16 16,-3-1-672-16,1-1-128 0</inkml:trace>
  <inkml:trace contextRef="#ctx0" brushRef="#br0" timeOffset="135727.96">12201 11945 41471 0,'-1'-3'1840'0,"-1"-1"368"0,-1 2-1760 0,2-1-448 0,1 3 0 0,0-2 0 0,1 2 176 0,2-3-48 0,0 2-128 0,1-3 192 31,5 2-2672-31,1-1-528 0,3 3-128 0,-1 0 0 0,2-1 2432 0</inkml:trace>
  <inkml:trace contextRef="#ctx0" brushRef="#br0" timeOffset="136146.1">12406 12380 35007 0,'-8'7'3120'0,"3"-6"-2496"0,1 1-496 0,3-2-128 0,1 0 896 0,-2 0 144 15,-2 3 48-15,-1-2 0 16,-3 3-1904-16,2-3-368 0,2 2-80 0,3-3-16 16,0 0 624-16,1 0 112 0,1-4 32 0,0 2 0 15,2 0-64-15,-2-2-16 0,3 1 0 0,0-4 0 0,-1-2 592 0,0 1 0 16,-2 0 0-16,3-2 0 0,-2 1 1504 0,2-1 368 16,-1-1 80-16,-1-1 16 0,2 0-752 0,-2 0-128 15,3-4-48-15,3-2 0 0,-2 1-496 0,3 1-96 16,1-1-32-16,1 4 0 0,1-1-272 0,1 1-144 15,2 3 160-15,2-1-160 0,0 3 0 0,1-2 0 0,-1 4 0 16,1 3 0-16,-2 1 0 0,0-1-128 16,-1 6 128-16,0 0 0 0,0 5 0 0,-2 2 0 0,-1 1 0 15,-2 2 0-15,0 3 0 0,-3 0 0 0,-1 1 0 0,0-1 0 16,-2 3 0-16,-1 0 0 0,1 4 0 0,-1 1 0 16,1-4 0-16,-2 2 0 0,2-4 0 0,-3-1 0 15,3 0 0-15,0-3 0 0,1-2 0 0,1 1 0 16,-2 1-192-16,3-6-48 0,1 0 0 0,-1 1 0 15,2-4-352 1,0-3-80-16,0 2-16 0,-1-4 0 0,2-3-1504 0,0 0-304 16</inkml:trace>
  <inkml:trace contextRef="#ctx0" brushRef="#br0" timeOffset="136867.06">13181 12191 43311 0,'-3'-3'1920'0,"1"-3"384"0,-2 4-1840 15,1-2-464-15,3 2 0 0,-1-2 0 16,1 2-1680-16,-2-1-432 0,-1-6-96 0,1 0-16 16,-1-4 608-16,-1 5 112 0,2-2 32 0,-2 4 0 15,0 1 544-15,-2 2 112 0,0 2 32 0,-2 2 0 0,-3 4 368 0,0-1 80 16,-4 5 16-16,-1-1 0 0,-1 4 1024 0,-2 0 192 15,-1 6 64-15,0-3 0 0,3 1 752 0,-2 2 144 16,0-1 48-16,1 2 0 0,0 0-784 0,2 1-160 16,2-3-16-16,0 0-16 0,4-1-608 0,1-1-112 15,4-3-16-15,0 1-16 0,4-4-176 0,1 0-144 0,1 0 144 0,3-3-208 16,0 2-48-16,3-4-16 0,2 0 0 0,-1-3 0 16,4 0 80-16,-1-2 32 0,2 1 0 0,1-2 0 15,1-3 16-15,0-3 0 0,1 3 0 0,0-4 0 16,3 2 144-16,-1-3 0 0,-1-1 0 0,2 0 0 15,-2-1 240-15,0 0-32 0,0-2 0 0,1 1 0 16,-1-2-80-16,0-1-128 0,-1 1 176 0,-1 1-176 16,-3 1 0-16,2-1 0 0,-1-2 0 0,0 3 0 15,-2-1 208-15,-2 3-64 0,-1 2-16 0,-2-4 0 16,-1 8 224-16,-1-3 32 0,-1 3 16 0,-1 2 0 16,-1 0-208-16,-1 1-64 0,0 2 0 0,0 0 0 15,-1 0 0-15,0 0-128 0,0 2 192 0,-1-1-64 0,1 1-128 0,-2 1 0 16,3-3 0-16,0 0 0 0,0 0 0 0,-9 18 0 15,7-11 0-15,0 0 0 0,1 3 0 0,1 2 0 16,0 1 0-16,1-2 0 0,0 7 0 0,2-2 0 16,-1 4-144-16,1 2 144 0,-1 1 0 0,0 0 0 15,1 1 0-15,-2 2 0 0,2-2 128 0,-1 1-128 16,1-1 176-16,-1-1-176 0,2 4 128 0,0-5-128 16,-2 1 0-16,2-2 0 0,2 0 0 0,1 1 0 15,-2-1 0-15,1-1 0 0,0-1 0 0,-2 1 0 16,0-1 0-16,-1-4 0 0,0 2 0 0,-2-2 0 15,0 1 0-15,-1-1 0 0,-1-1 0 0,-3 1 0 16,-1-1 0-16,0 0 0 0,-2-3 0 0,-3-1 160 0,0 1-32 16,-2-3 0-16,-1-1 0 0,-2 2-128 0,-1-2 192 15,-3 1-64-15,-3 0 0 0,1-4-128 0,-1 2 192 16,-2-1-64-16,-2 0-128 0,-2-2-192 0,2 0 32 0,-2 0 16 16,-1-1-16-16,1-2 0 0,-1 0 0 0,1-2 0 15,3-2-160-15,3-1-16 0,0-2-16 0,5-2 0 31,1-3-416-31,4 1-96 0,3-5-16 0,3-2-16416 0</inkml:trace>
  <inkml:trace contextRef="#ctx0" brushRef="#br0" timeOffset="137727.13">13346 11361 15663 0,'-1'-4'1392'0,"-1"3"-1120"0,1-1-272 0,1 2 0 0,0 2-192 0,0-2-80 16,-1-2-32-16,0 2 0 0,-1-3 16 0,1 2 0 16,0 1 0-16,1 0 0 0,0 0 1312 0,0 0 256 15,0 0 48-15,0 0 16 0,17 16 560 0,-13-7 112 0,2-2 32 16,2 3 0-16,1 3-16 0,1 2 0 0,3 3 0 0,1 2 0 16,3 1-512-16,1 4-112 0,4 5 0 0,0-3-16 15,3 3-576-15,0-3-112 0,0 3-32 0,2 0 0 16,0 4-336-16,4 3-64 0,1 2-16 0,-1 4 0 15,3-1-256-15,-2 2 0 0,1-1 128 0,-3 2-128 16,-4-3 0-16,-2-2 0 0,-4-1 0 0,-5-3 0 16,-1-1 0-16,-7-2 0 0,1 3 0 0,-4-2 0 15,-3 0 176-15,-1-3-32 0,-3 0 0 0,-2-2 0 16,-1-1-144-16,-3-2 0 0,-2-3 0 0,-1-3 0 16,-2-3 0-16,-1-2 0 0,2-5 0 0,-3-1 0 15,-2 0-496 1,0-5-80-16,-4-2 0 0,1-2-16 0</inkml:trace>
  <inkml:trace contextRef="#ctx0" brushRef="#br0" timeOffset="151028.97">2239 15070 10127 0,'0'0'896'0,"1"-3"-704"0,-1 3-192 0,0 0 0 31,1 0-1808-31,-1-1-400 0,1 1-80 0,1-4-16 0,-1 2 1920 0,0-1 384 0,0 0 0 0,-1 0 0 16,0-2 144-16,-1 1-144 0,1 0 0 0,-1 1 192 15,1-1 2048-15,-3 0 400 0,2-2 96 0,0 2 16 16,1 0 528-16,-1 1 112 0,-1-4 0 0,2 4 16 15,-1 0-1200-15,0 0-240 0,0-3-48 0,0-1-16 16,-2 2-1200-16,2-2-256 0,-2 3-32 0,-1 0-16 16,1-3-400-16,-2 2-320 0,0 2 48 0,-2-1 16 0,0 0 256 15,-1 0 0-15,0 3 0 0,-1 0 144 0,-1 1 208 0,-1 1 32 16,-2 3 16-16,1 1 0 0,-1-1 192 0,-2 4 48 16,0-1 0-16,0 1 0 0,0 1-320 0,-1 4-64 15,0-2-16-15,0 4 0 0,1-2-48 0,0 2-16 16,0 0 0-16,0 0 0 0,0 1 32 0,1 1 16 15,2 1 0-15,-1 0 0 0,3-3-224 0,-1 3 176 16,2 1-176-16,2-1 160 0,2 2 32 0,-1 1 0 16,2 0 0-16,3 1 0 0,-1 1-16 0,4-2 0 15,0 0 0-15,2 0 0 0,1-2 16 0,2 1 16 16,2 1 0-16,-1-3 0 0,3-2-208 0,0 0 144 16,2-2-144-16,0-3 128 0,1-1-128 0,1-2 0 15,2-2 144-15,-1 1-144 0,2-4 0 0,1 0-128 16,0-1 0-16,-1-2 0 0,0 0-96 0,2-2-16 0,-1-1 0 15,1 2 0 1,-1-3-464-16,1-1-80 0,-1-1-32 0,0 1 0 16,-1-2-1056-16,1-2-224 0,-1 1-32 0,-1-1-12032 0</inkml:trace>
  <inkml:trace contextRef="#ctx0" brushRef="#br0" timeOffset="151695.87">2693 14549 911 0,'-1'0'0'0,"1"0"0"0,0 0 0 0,0-3 0 16,0 3 944-16,0 0 96 0,0-2 32 0,1-2 0 16,1 1 672-16,-2-2 144 0,1 1 32 0,0-3 0 15,0 5 0-15,-1-3 0 0,0 2 0 0,0 2 0 16,-1-1-192-16,0 0-48 0,-2 2 0 0,2 0 0 15,-1 2-784-15,0 0-144 0,-2 2-48 0,2-2 0 16,-1 1-288-16,1-1-64 0,1 5-16 0,-1-4 0 16,1 1 320-16,1 1 64 0,0-1 16 0,0 2 0 15,0 2 176-15,0 2 48 0,0-2 0 0,0 5 0 16,1 2-160-16,-1 2-32 0,0 5 0 0,0 1 0 16,-1 1-320-16,-1 4-64 0,0 2 0 0,-1 2-16 0,-1 5-112 0,-4 2-32 15,2 3 0-15,-3 2 0 0,3 2-32 0,-3-1-16 16,2-3 0-16,0-3 0 0,4-6-176 0,-1-3 128 15,2-2-128-15,0-4 128 0,1-2-128 0,0 3 0 16,1-3 0-16,0-1 0 0,-1-2 0 0,-1-2 0 16,2 1-160-16,-1-3 160 15,-2-1-768-15,1 2-64 0,1-5-16 0,1 2 0 16,0-5-1760-16,0-1-336 0,1 1-80 0,0-4-16 0</inkml:trace>
  <inkml:trace contextRef="#ctx0" brushRef="#br0" timeOffset="152345.9">3088 15002 9215 0,'-2'-5'816'0,"1"2"-656"0,-1 1-160 0,0 1 0 15,2 1 2480-15,0 0 464 0,0-3 80 0,-1 3 32 32,-1-3-5232-32,-1-1-1056 0,1 1-208 0,-1-2-32 0,-1 1 2800 0,1 0 672 0,-1 2 0 0,-1-3 0 15,1 5 816-15,-1-2 208 0,-1 4 64 0,-1-2 0 0,0 0 576 0,0 5 128 16,-1-1 32-16,-1 2 0 0,0-1 0 0,-1 5 0 15,-1 2 0-15,-1 0 0 0,0-1-1120 0,1 4-240 16,1 3-32-16,0-2-16 0,3 3-416 0,-1-2 128 16,3 1-128-16,0 0 0 0,0 0 608 0,1 0 32 15,2-1 16-15,-1 0 0 0,1-2-48 0,0 0-16 16,4 2 0-16,-1-4 0 0,3 1-112 0,-2-2-32 16,2 1 0-16,1-5 0 0,0-1-304 0,0-1-144 15,1 0 128-15,2-4-128 0,-2 1 0 0,2-3-224 16,0 0 32-16,1-3 0 0,2-1 0 0,-1-3 0 15,2 0 0-15,0-1 0 0,-2-2 16 0,1 2 16 16,1-2 0-16,-1-1 0 0,-1 0-16 0,-1 1 0 0,0 0 0 16,-1-1 0-16,0 0 176 0,1-3 176 0,-3 1-48 15,1 0 0-15,0-3 16 0,-2 0 0 0,0 1 0 0,-2-2 0 16,1 2-144-16,-1-3 0 0,-1 4 0 0,-2 1 0 16,1 1 192-16,-1 2 0 0,1 3 0 0,-2-1 0 15,1 3 544-15,-2 4 112 0,1 0 32 0,-1-2 0 16,0 3-304-16,1 3-64 0,-2-3-16 0,1 2 0 15,-1 3-496-15,1 2 0 0,1 1 0 0,0 0 0 16,1 3 192-16,-1 2-64 0,1 0-128 0,0 3 192 16,1-1 208-16,1-2 48 0,0 4 0 0,1-2 0 15,2 0-80-15,-2 0-16 0,2 1 0 0,-1-2 0 16,2-2-192-16,1 1-32 0,-3-2-128 0,2 0 192 16,0-1-192-16,-1 2-256 0,1-2 48 0,0-4 16 15,1 3-1472-15,-1-6-272 16,3 2-64-16,1-2-13680 0</inkml:trace>
  <inkml:trace contextRef="#ctx0" brushRef="#br0" timeOffset="152879.1">3686 14856 32255 0,'-3'-5'1424'0,"1"1"304"0,-1 3-1392 0,2-2-336 15,1 3 0-15,-1 0 0 16,1 0-1824-16,-2 3-432 0,-1-3-96 0,-1 1-16 16,-1 3 688-16,0-2 128 0,-2 4 16 0,-2-1 16 0,-2 2 1056 0,-1 0 208 0,-1 1 32 0,-1 2 16 15,-1-2 368-15,-1 4 80 0,-1-3 16 0,0-1 0 16,2 1 1536-16,-1 1 304 0,3-1 64 0,2-1 16 15,-1 1-80-15,4-1-16 0,0 0 0 0,2 1 0 16,1 0-1216-16,0-3-240 0,1 3-48 0,0-1-16 16,3 3-560-16,0-3 0 0,1 0-192 0,0 2 48 15,1-5-384 1,2 3-80-16,-1-2-16 0,1-1 0 0,2 1 176 16,-2 0 16-16,2 0 16 0,0 0 0 0,0 0 416 0,0-2 0 0,-1 1 0 0,2-1 0 15,-1 2 240-15,2-1-32 0,-2 1 0 0,1 0 0 0,1 0-208 16,0 0 0-16,1 0-192 0,0 0 192 15,1 0-688-15,-2 1-16 0,0 1-16 0,-1-1 0 16,0 1 224-16,-2-1 48 0,-2 1 16 0,1 1 0 0,-2 0 432 0,-1-2 0 16,-1 1 0-16,0 2-128 0,-2-1 416 0,-1 2 96 15,0-2 0-15,0 1 16 0,-1-5 112 0,0 2 0 16,1 2 16-16,-2-4 0 0,1 4-224 0,-1-4-48 16,0 2-16-16,0-3 0 0,0 2-112 0,1-2-128 15,-3 1 176-15,2 0-176 0,1-1 0 0,-3-2-256 16,2 0 32-16,1-1 0 15,-1-1-928-15,1-1-176 0,1-1-32 0,3 0-7200 16,-2-2-1424-16</inkml:trace>
  <inkml:trace contextRef="#ctx0" brushRef="#br0" timeOffset="153429.34">4008 14882 35935 0,'-4'-4'3200'0,"0"3"-2560"0,3 1-512 0,1 0-128 16,0 0-784-16,0 0-176 0,-1 0-48 0,-2 0 0 15,1-3-2272-15,-1 2-464 0,-2 1-96 0,0 1 0 16,0 2 1760-16,-1-2 352 0,-1 2 80 0,-1-1 16 15,-3 3 432-15,-1-1 96 0,0 2 16 0,-2-1 0 0,0 1 3040 0,-1 1 608 16,0-2 128-16,2 1 32 0,-1 0 528 0,1 1 96 16,1-1 32-16,3 0 0 0,0-2-1648 0,3 1-320 15,2-3-64-15,0 2 0 0,3-2-928 0,1 2-176 16,1-1-48-16,2-1 0 16,0 1-640-16,1-2-128 0,1 2-16 0,0-2-16 15,0 1 0-15,1-2 0 0,2 0 0 0,0 0 0 0,-1 3 736 0,2-3 128 16,-1 0 48-16,0 1 0 0,0 1 176 0,2 1 32 15,-3 0 16-15,3 0 0 0,0 2-112 0,0 3-32 16,2-3 0-16,-1 1 0 0,0 2-384 0,1 2 0 16,0-3 0-16,-2 1 0 0,0 2 0 0,-1-2 0 15,-1 4 0-15,-2-3 0 0,0 3 0 0,-1-3 0 0,-1 2 0 16,-2 2 0-16,-1-5 384 0,0 5 160 0,-2-3 32 0,-1 1 0 16,-1-1-48-16,0 1 0 0,-2 1 0 0,0-3 0 15,-1 0-224-15,0 0-48 0,-1 1-16 0,-1-1 0 16,1 0-240-16,-1-1 144 0,-2 1-144 0,1 0 128 15,-2-3-128-15,-1 3 0 0,-1 0 0 0,-2 1 0 16,1-2 0-16,-2-1 0 0,-3 3 0 0,-1 0 0 16,1-4-176-16,1 1 48 0,-1 1 0 0,-2-2 0 15,1 0-768 1,1-3-128-16,0 0-48 0,4-3-15808 0</inkml:trace>
  <inkml:trace contextRef="#ctx0" brushRef="#br0" timeOffset="154546.37">5583 14694 27647 0,'-2'-1'2448'0,"2"-2"-1952"0,0 3-496 0,0 0 0 0,0 3 640 0,0-3 48 15,2 0 0-15,-2 0 0 0,0 0-384 0,0 0-80 16,1 1-16-16,-1-1 0 0,0 0 896 0,0 0 176 16,0 0 48-16,0 0 0 0,6 24-240 0,-6-15-32 15,2 2-16-15,-1 1 0 0,-1 3-448 0,0 0-80 16,0 4-32-16,-1 2 0 0,1 1-160 0,-2 0-48 16,2 6 0-16,0 1 0 0,0-2-112 0,0 3-32 15,0 0 0-15,2 4 0 0,-2-1-128 0,1 0 0 16,0 0 144-16,0 0-144 0,2-6 0 0,-1 0 0 0,1-4 0 0,-1 2 0 15,2-3 0-15,-3-1 0 0,2-2 0 0,-2-3-128 16,0 0-64-16,-1-1-16 0,2-1 0 0,-2 2 0 31,1-4-288-31,0-3-48 0,-1-3-16 0,0 0-11472 0,1-4-2304 0</inkml:trace>
  <inkml:trace contextRef="#ctx0" brushRef="#br0" timeOffset="155429.46">5569 14495 24879 0,'-4'-3'2208'0,"2"0"-1760"0,-1 3-448 0,3 0 0 0,0 0 1216 0,0 0 176 16,-1 0 16-16,-1-3 16 15,-1 3-2848-15,2-2-576 0,1 1-112 0,1 1-32 0,2 0 2480 0,0-3 496 16,2 3 112-16,0 0 16 0,4-1 992 0,-1 1 208 16,3 0 32-16,-2 0 16 0,-2-2-560 0,2 2-112 0,5-2-32 0,3 1 0 15,4-2-832-15,2-1-160 0,0 2-48 0,-2-2 0 16,0 3-208-16,4-2-64 0,1 2 0 0,1 1 0 15,-1 0-192-15,-1 0 128 0,3 1-128 16,-5 2 0-16,-1 0 0 0,-4 1 0 0,1 3 0 0,-3 2 0 16,0-2 0-16,-4 3 0 0,1 4 0 0,-3-5 0 15,-2 3 0-15,-3 2 0 0,2-2 0 0,-2 2 0 16,-3 4 0-16,-1-2 0 0,-2-4 0 0,-3 2 0 16,1 2 0-16,-4-4 0 0,1 0 0 0,-3 1 0 15,-1-4 0-15,-1 0 0 0,0 2 0 0,-3 0 0 16,-2-1 0-16,0 0 0 0,-1-1 0 0,0-1 0 15,0-1 0-15,-1 1 0 0,0 1 0 0,1-3 0 16,0 1 0-16,2-4 0 0,2 3 0 0,1-4 0 0,1-1 0 16,2 2 0-16,0-1 0 0,3-2 0 0,0 0 0 0,1 0 0 15,0 1 0-15,2-1 0 0,1 0 0 0,-2 0 0 16,3 0 0-16,-2 0 0 0,2 0 0 0,0 0-208 16,1 0 64-16,0 0 16 0,0 0 128 0,0 3 0 15,1-3 0-15,0 0 0 0,2 0 0 0,-3 0 0 16,0 0 0-16,0 0 0 0,24 1 0 0,-14 1 0 15,2 0 0-15,1-1 0 0,2 4 0 0,0-3 0 16,0 2 0-16,0-1 0 0,-3 0 0 0,2 0 0 16,1 4 0-16,-1-4 0 0,0 2 0 0,-2 2 0 15,1-1-144-15,-2 0 144 0,-1 3 0 0,-4-3-176 16,1 0 176-16,-1 3-128 0,-2-1 128 0,1 3 0 16,0-1 0-16,-2 2 0 0,2 1 0 0,-3-2 0 15,1 2 0-15,0-1 0 0,-1 2 0 0,2-1 0 16,-1-1 0-16,0 2 0 0,-1 2 0 0,-1-5 0 0,1 5 0 0,-2-4 0 15,0 0 0-15,0 0 0 0,0-2 0 0,-1 1 0 16,0-2 0-16,0 0 0 0,-1 3 0 0,-1-3 0 16,-2 3 0-16,0 0 0 0,-1-3 0 0,0 0 0 15,0 3 0-15,-1-2 176 0,1-3-176 0,-2 3 192 16,1-1-192-16,0 0 192 0,0-2-192 0,0 1 192 16,1-2-192-16,0 0 0 0,1-3 144 0,-2 3-144 15,2-2 0-15,0-2 144 0,0 2-144 0,-1-1 0 16,0 2 0-16,-2-4 0 0,0 4 0 0,-2-4 0 15,0 2 0-15,0 0 0 0,-2-1 0 0,1-1-144 16,-2 1-304-16,-1 1-64 0,1-2-16 16,-1 2 0-16,1 0-1152 0,0 0-240 0,0 0-32 15,0 3-16-15,0-3-384 0,1 4-80 0,-1-3 0 0,3 2-5728 16,1 1-1136-16</inkml:trace>
  <inkml:trace contextRef="#ctx0" brushRef="#br0" timeOffset="156117.46">6629 15105 7359 0,'-9'-6'656'0,"1"0"-528"0,-1 3-128 0,4-2 0 15,0 3 2400-15,1 0 448 0,-1 2 96 0,-5-4 0 16,-5 0-2112-16,-5 1-416 0,-2-1-96 0,1 0 0 15,2 2 80-15,2 2 32 0,1 2 0 0,1-2 0 16,0 4-240-16,3 0-32 0,0-1-16 0,2 1 0 16,0 2 576-16,2 1 112 0,0-3 32 0,0 4 0 0,2-2 416 0,0 2 96 15,2 2 16-15,-1-1 0 0,2 3-336 0,-1 0-64 16,0 3-16-16,2 0 0 0,0 1-96 0,2 1-32 16,-1 1 0-16,2-2 0 0,1-2-576 0,3 1-112 15,1 0-32-15,2-5 0 0,0 1-304 0,3-2-64 16,1-1-16-16,-1-3 0 0,3 0 256 0,-2-2 0 15,2 0 0-15,0-3 0 0,-2 0 528 0,1-3 0 16,1 1 0-16,-1-2 0 0,1 1-32 0,-1-1-16 16,0 0 0-16,0-4 0 0,-1 3-192 0,0-3-32 15,-5 1-16-15,3 2 0 0,-1-2-240 0,1-3 0 16,-1-1 0-16,1-1 0 0,-3-3 0 0,1 3 0 16,-2 0-144-16,-2-3 144 78,-2 0-160-63,1 3 160-15,-2 0-160 0,0 3 160 0,-1 0 0 0,0 3 0 0,0-1 0 0,-1 5 0 0,0 2 288 0,0 0-48 0,-1 0-16 0,2 2 0 0,-1 2 32 0,-2 0 16 16,1 1 0-16,1 1 0 0,-1 4-144 0,1-1-128 0,1 3 192 0,1 0-192 0,1-1 128 0,0-2-128 0,3 3 0 0,-1-2 0 0,2 4 160 0,2-3-160 0,-2 2 128 0,-1-4-128 0,1 1 0 0,-2-5 0 16,4 5 0-16,0-2 0 0,1 1 0 0,1 1-192 0,-2-5 32 0,0 4 16 15,0-4-144-15,1-1-32 0,-2-1 0 0,-1 0 0 16,2 1-1040-16,-2-4-224 15,2 0-32-15,-2-3-14752 0</inkml:trace>
  <inkml:trace contextRef="#ctx0" brushRef="#br0" timeOffset="156872.51">6959 14282 35935 0,'-2'-6'1600'0,"2"2"320"0,0 2-1536 0,-1 2-384 0,1 0 0 0,1 2 0 15,1 2-1344-15,0 0-320 0,0 6-80 0,1 3-16 16,1 6 400-16,1 4 80 0,0 4 0 0,-1 6 16 0,2 3 1056 0,0 0 208 0,-1 3 0 0,-1 3 0 15,1 3 576-15,0-3 64 0,-1-3 0 0,-2-1 0 16,0-3 752-16,0 0 144 0,-1-1 48 0,2 2 0 16,-2-6-416-16,0-1-80 0,-1-2 0 0,2 1-16 15,0 2-432-15,1-1-64 0,-1-2-32 0,1-2 0 16,0 2-112-16,0-6-32 0,-1 3 0 0,1-8 0 16,-2 1-208-16,2 1-32 0,-2-4-16 0,-1-1 0 15,1-1 48-15,-1-2 0 0,0 1 0 0,0-2 0 16,-1-3-192-16,1 0 0 0,0-2 0 0,0-1 128 15,0-1-128-15,0-2 0 0,-1 0 0 0,1-5 0 16,-2-1 128-16,2-1-128 0,-1-1 0 0,1-1 128 16,-1-5 16-16,1 3 0 0,0-7 0 0,1 1 0 15,0-4-144-15,2-3 160 0,0 1-160 0,-1 0 160 0,2-1-160 16,-2-3 0-16,3 4 0 0,-2 4 0 0,-1 0 0 0,2 3 0 16,1-1 0-16,-1 2 0 0,1 1 0 0,0 2-176 15,0 3 176-15,1-3-128 0,0 6 128 0,3-6-192 16,-1 5 192-16,-1 3-192 0,2-1 48 0,0 3 0 15,2-2 0-15,-1 1 0 0,0 3 144 0,-1 0-192 16,1 3 192-16,0 1-192 0,1 2 192 0,1-1 0 16,0 2 0-16,-2 2 0 0,-1-3 0 0,0 6 0 15,3-1 0-15,-1 0 0 0,-1 0 0 0,-1 1 0 16,1 3 0-16,-3-6 0 0,0 3 0 0,-1-1 0 16,-1-2 0-16,-3 1 0 0,0-1 0 0,0 1 0 15,-2 0 0-15,-1 0 128 0,0 1 0 0,-2-1 0 16,-1-1 0-16,-2 0 0 0,1 0-128 0,-1-2 144 15,-3 2-144-15,-1-2 160 0,-2 3-160 0,0-3 0 16,0 1 0-16,-1-1 128 0,2 1 0 0,-2-1 0 0,0 0 0 16,0-1 0-16,3-1-128 0,-1 0 0 0,1-2 0 15,-3-1 0-15,3 2 0 0,-1-1 0 0,1-3 0 16,-1 0 0-16,1 0 0 0,-1 0-144 0,2-3 144 16,-1 3-208-16,0-2 208 0,0 0 0 0,0 0-160 15,-2-1 160 1,-1 1-400-16,1-2-16 0,1-1 0 0,-1 0 0 15,2 1-1680-15,0-2-336 0,3 2-64 0,0-3-13088 0</inkml:trace>
  <inkml:trace contextRef="#ctx0" brushRef="#br0" timeOffset="157246.79">7421 14921 32255 0,'4'-4'1424'15,"-2"0"304"-15,-1 2-1392 0,1 0-336 0,-1 0 0 0,-1 2 0 16,2 0-576-16,1 0-192 0,0 2-48 0,3-2 0 15,0 4-1792-15,0 2-352 0,0 2-80 0,-1-1-16 0,2 5 2672 0,-2-2 512 16,0 1 128-16,0 0 0 0,1 5 1216 0,-1-2 256 0,1 1 32 0,2 0 16 16,-2-1 832-16,4 0 160 0,-1 1 48 0,1-2 0 15,0 1-1168-15,0-5-240 16,1 4-32-16,1-6-16 0,1 4-944 0,-2-3-192 0,4 1-32 0,-3-3-16 16,0 0-176-16,1 1 0 0,-3-2 0 0,0 1 0 31,-1-2-656-31,-1-2-64 0,0 2-16 0,-1-2 0 15,1-2-1280-15,-3 0-256 0,3 0-48 0,0 0-7712 0,1-2-1536 0</inkml:trace>
  <inkml:trace contextRef="#ctx0" brushRef="#br0" timeOffset="157579.57">8003 14856 25791 0,'-4'0'1152'0,"2"0"224"0,-1 0-1104 0,1 0-272 0,0 0 0 0,1 0 0 0,-1 1 0 0,-2 1 0 16,-1 2 128-16,-4 0-128 0,-1 6 560 0,-2 1 48 16,2 2 16-16,-4 5 0 0,1 0 784 0,-1 3 176 15,-2 6 16-15,0 0 16 0,-1 3-272 0,0 1-64 16,1 1-16-16,-2 0 0 0,2-1-480 0,-1 2-80 15,0-3-32-15,0 4 0 0,-2 1-384 0,-1 5-80 16,0 0-16-16,-1 3 0 0,1-3-192 0,1-1 128 0,2-3-128 16,1-2 0-16,4-2 0 0,0-3 0 0,1 0 0 0,1-3 0 15,0 2 0-15,3-2-256 0,0-5 48 0,2-3 16 32,3-3-1008-32,2 0-192 0,0-4-32 0,1-1-15392 0</inkml:trace>
  <inkml:trace contextRef="#ctx0" brushRef="#br0" timeOffset="158763.65">8523 14439 24879 0,'0'-4'2208'0,"0"4"-1760"15,0-3-448-15,1 3 0 0,0 0 256 0,-1 0-16 16,1-2-16-16,1-2 0 0,-1 2-224 0,1-1 0 16,-1-1 128-16,1 4-128 0,-1-3 704 0,-1 3 80 15,0 0 32-15,0 0 0 0,-1 0 32 0,-1 0 16 16,1 3 0-16,-1 1 0 0,1 0 32 0,-2 6 0 15,1-1 0-15,-2 8 0 0,1 5-48 0,1 0 0 16,-2 4 0-16,1 4 0 0,2 5-416 0,1 0-96 16,0 0-16-16,3 2 0 0,0-2 0 0,1 1-16 15,0 1 0-15,1-2 0 0,-1 1-112 0,-1 1-32 0,0-2 0 0,-2-1 0 16,2 1-160-16,-2-2 0 0,-1 4 144 0,-1-7-144 16,0-3 0-16,-1-3 0 0,1-2 0 15,-2-2 0-15,0-2 0 0,0-3 0 0,2-3 0 0,-1 0 128 16,0-3-256-16,2-3-64 0,0 0 0 0,2-5 0 31,-1 2-1456-31,1-3-288 0,2-4-64 0,1-2-8784 0,0-2-1760 0</inkml:trace>
  <inkml:trace contextRef="#ctx0" brushRef="#br0" timeOffset="159346.84">8411 14255 33167 0,'-9'-9'1472'16,"4"0"304"-16,0 3-1424 0,2 5-352 0,1-1 0 0,2 2 0 15,2 2-1120-15,-2-4-288 0,-2 0-64 0,2 0-16 16,2 0-688-16,-1 2-128 0,1 0-16 0,-2 0-16 0,0 0 1552 0,0 0 304 15,0 0 64-15,20 8 16 0,-15-7 928 0,-2 1 192 16,2-2 48-16,0 3 0 0,0-2 960 0,0 2 192 16,2-2 32-16,1 4 16 0,-2-2-48 0,3-1-16 15,0 4 0-15,1-2 0 0,0 2-752 0,2 0-160 16,2 1-32-16,0-1 0 0,1 1-448 0,2 0-112 16,2-1-16-16,0-1 0 0,2 5-192 0,-2-4-32 0,1 3-16 0,-1 0 0 15,0 1-144-15,0 1 0 0,-1 1 0 0,-2 0 0 16,2 3 0-16,-3 0 0 0,0 0 0 0,-1 0 0 15,2 0 0-15,-3 4 0 0,-2 1 0 0,1 1 128 16,-3 0 16-16,1 3 0 0,-2 0 0 0,-1 1 0 16,1 2-144-16,-3-1 0 0,2 1 144 0,-2-2-144 15,0-1 0-15,0 2 128 0,0 2-128 0,1-4 0 16,-2 3 0-16,1-2 0 0,-1-2 0 0,-2 1 128 16,0 0-128-16,-2 3 0 0,0-3 0 0,-4-1 128 15,0-1-128-15,-1 0 144 0,-1 1-144 0,-4-2 160 16,-1-2 16-16,-2-2 0 0,-1 1 0 0,1-3 0 15,-1-4-48-15,-3 3 0 0,-1-3 0 0,-1 1 0 16,2-3-128-16,-1 0 160 0,-1 0-160 0,0-2 160 0,2 1-160 0,1-4 0 16,1-1 0-16,-1 2 0 0,0-3 0 0,3-1 0 15,0-1 0-15,-1 0 0 0,-3 0-256 0,2-3 32 16,0 0 0-16,1 0 0 16,0 0-416-16,2-4-96 0,1 3-16 0,2 1 0 15,1-3-2016-15,0-1-416 0</inkml:trace>
  <inkml:trace contextRef="#ctx0" brushRef="#br0" timeOffset="159845.81">9200 14981 37775 0,'-1'0'1664'0,"-1"0"368"0,1 1-1632 0,0 2-400 0,1 0 0 0,0 0 0 16,1 3-1008-16,0-1-272 16,2 5-64-16,1 5-16 0,-2 3-1728 15,2 0-352-15,0 2-64 0,-2-1-16 0,-1-1 2208 0,-1-3 432 0,-1 0 96 0,0-3 16 16,-2 0 512-16,0 0 96 0,1-3 32 0,0-2 0 15,-1 1 2048-15,1-4 400 0,-1 1 96 0,2-4 16 0,0 1 176 0,0-4 32 16,1 2 16-16,-2-1 0 0,4-4-992 0,-2 1-208 16,0-4-48-16,0 1 0 0,1-1-784 0,0-2-176 15,-1 1-16-15,1-3-16 0,-1 1-224 0,0-3-64 16,-1 3 0-16,0-4 0 0,-2-3 112 16,1 1 16-16,-2-1 0 0,3-1 0 0,-3-1-112 0,2-2-16 15,-2-2 0-15,0-1 0 0,2 0-128 0,0 2 0 16,1 2 0-16,0-3 0 0,2-1 0 0,0 3 0 15,2 0 0-15,1 1 0 0,2 4 0 0,0 2 0 16,3-2 0-16,1 4 0 0,1 1 128 0,0 2 0 16,4 3 0-16,-1 2 0 0,2 0-128 0,1 4-272 15,0 1 64-15,1 1 16 16,-2 1-336-16,3 4-64 0,-3 0-16 0,2 0 0 16,-2 1-672-16,0 1-128 0,1 2-16 0,-2-3-16 15,2 3-2128-15,-3-1-416 0</inkml:trace>
  <inkml:trace contextRef="#ctx0" brushRef="#br0" timeOffset="160396.91">9917 14832 24879 0,'-1'-6'2208'0,"-1"3"-1760"0,0-3-448 0,1 2 0 15,0 4 2496-15,1-2 432 0,-2 2 80 0,0-4 0 16,-2 2-3904-16,-2-1-800 0,0 0-160 0,-3 2-16 16,1 1 800-16,-3 4 176 0,0-1 16 0,-3 5 16 0,-2-1 368 0,-2 5 80 15,0-1 16-15,-2 5 0 0,1 2 400 0,0-3 304 16,3 0-48-16,-1 3-16 0,2-3 1296 0,1 3 272 16,-2-3 48-16,5 3 16 0,0-3-592 0,1 0-112 15,1 0-16-15,3 1-16 0,1-2-752 0,1-3-160 16,2-1-32-16,2-1 0 0,1 0-192 0,1-2 0 15,2 1 0-15,1-5 0 0,0 1 0 0,1-1-288 16,3-1 64-16,2 1 16 0,2-3 208 0,1-3-144 16,-2 2 144-16,2 0-128 0,1-2 128 0,-1-1 0 15,-1 1 0-15,1-3 0 0,0-2 0 0,-1 1 0 16,-1-1 160-16,2 0-160 0,-4-2 224 0,1-1-48 16,-2 0-16-16,-2-2 0 0,1 0-16 0,-2 0 0 15,2-2 0-15,-4-4 0 0,2 4-144 0,-3 0 0 0,1 4 0 16,-1-4 0-16,-2 2 0 0,0 5-144 0,1-1 144 0,-2 3-208 15,-2 2 368-15,1 3 80 0,1-1 16 0,-3 2 0 16,1 2 240-16,-2 0 48 0,0 3 16 0,1-1 0 16,0 2-256-16,2 0-48 0,-3 3-16 0,2 3 0 15,-1 0-112-15,3-1 0 0,-1 2-128 0,2-1 192 16,0 3-48-16,2-3-16 0,-1 4 0 0,2-5 0 16,2 2 0-16,1 1 0 0,-1 2 0 0,3-3 0 15,1 0-128-15,-1 2 0 0,1-3 0 0,1 0 0 16,0-2 0-16,1-3-176 0,1 3 16 0,0-4 0 15,3 0-624-15,-2 0-128 0,2-5-32 0,0 2-10768 16,2-6-2144-16</inkml:trace>
  <inkml:trace contextRef="#ctx0" brushRef="#br0" timeOffset="161046.9">10510 14819 28559 0,'0'-6'2544'0,"-2"1"-2032"16,2 4-512-16,-1-1 0 0,1 2 1216 0,-1-3 160 15,-2-2 32-15,-1-3 0 16,-1 1-2768-16,-1-4-560 0,-3 3-96 0,1-1-32 16,-2 3 1184-16,0 2 224 0,-3 4 64 0,1 0 0 0,-1 4 192 0,-1-2 64 15,2 2 0-15,-2 5 0 0,2-4 768 0,-1 2 176 0,0 4 16 0,0-2 16 16,0 3 976-16,2-2 192 15,-2 1 32-15,3-1 16 0,0-1-704 0,3 3-144 0,-2-3-16 0,0 2-16 16,3-1-656-16,0 2-128 0,2-2-16 0,2-2-16 16,0 0-176-16,3 2 0 0,1-5 0 15,4 2-176-15,4 2 48 0,0-6 0 0,4 3 0 0,1-4 0 16,1 2 128-16,3-1 256 0,1-3-64 0,1 0-16 16,-1-3-176-16,-1 1 128 0,2 0-128 0,-2-2 128 15,0 0-128-15,-1-1 0 0,0-3 0 0,-2 2 0 16,-1-2 0-16,-1 1 0 0,0-1 0 0,-1-4 0 15,-3 3 0-15,0-1-256 0,-3 0 64 0,2-1 16 16,-2 1 176-16,-3-1 0 0,2 3 0 0,-2-4 0 16,0 3 240-16,-2-1 128 0,-1 1 16 0,-1 3 16 15,0 0-160-15,0 4-48 0,0 0 0 0,-1 2 0 0,-1 0-192 16,-2 2 0-16,-1 0 0 0,-1 4 0 0,0 0 0 0,-3 3 0 16,1 3 0-16,1-2 0 0,-1 4 0 15,3 2 0-15,-2 2 0 0,2-1 0 0,1 2 0 0,1 0 128 16,1 1-128-16,-1 1 192 0,3-2 80 0,0 1 16 15,0 1 0-15,0 0 0 0,2 2-160 0,-2-1-128 16,1 2 144-16,0 3-144 0,0-3 0 0,1 1 0 16,-1 0 0-16,-1 0 0 0,3 3 0 0,-2 1 0 15,0 3 0-15,0-4 0 0,-2 2 0 0,0-3 0 16,-3 0 0-16,0-2 0 0,-1-1 0 0,-3 0 0 16,0 0 0-16,-2-3 0 0,0 2 0 0,-1-4 0 15,-1-1 0-15,0-3 0 0,-3 4 240 0,0-3-48 16,-1 3-16-16,-3-4 0 0,0 3 64 0,-2-3 16 0,0-2 0 15,-3 1 0-15,1-3-256 0,-2-1 176 0,4-2-176 0,-3-2 160 16,0-2-160-16,-3-4 0 0,0 0 0 0,2-6 0 31,0-2-304-31,4-4-80 0,3 2-32 0,5-7-11616 0,-1 1-2304 0</inkml:trace>
  <inkml:trace contextRef="#ctx0" brushRef="#br0" timeOffset="161596.78">10935 14904 35007 0,'-1'-3'3120'0,"0"0"-2496"0,1-1-496 0,0 4-128 0,0 0-208 0,0 0-64 16,1 0-16-16,-1-2 0 16,0 2-4672-16,-1 0-928 0,-2 4-192 0,3-4-48 0,0 0 4880 0,-16 21 976 15,6-7 272-15,-2 1 0 16,-4 2-1664-16,0 1-240 0,-3 1-48 0,0 2-16 0,2-4 4496 0,1 2 896 16,2-1 176-16,0 0 80 0,5-3 480 0,-1-2 80 15,5 1 32-15,-1-2 0 0,4-3-2512 0,2 1-496 16,1 1-112-16,3-2 32 0,2-4-1184 0,3 1 0 15,1 2-144-15,2-5-16 16,4 1-608-16,1 0-128 0,0-1-32 0,3-3 0 16,3 0 384-16,-1-3 80 0,2-1 16 0,-3 2 32 0,2-1 736 0,-1-2 128 0,0 0 48 15,-2-1 0-15,1 2 272 0,2-3 64 0,-2-2 16 0,0 3 48 16,1-3-576-16,-5 0-96 0,1 1-32 16,-2-1 0-16,-2-1-192 0,-3 1 0 0,-1-3 0 0,-4 0 0 15,0-2 0-15,-2 1 0 0,-1-2 0 0,-3 0 0 16,-2 1 0-16,-1 0 0 0,-2 0-128 0,1 2 128 15,-4-3 272-15,1 2 96 0,-2-3 16 0,-2 3 0 16,3-2 80-16,-2 5 32 0,0-1 0 0,-1 2 0 16,-2 2-320-16,1-1-176 0,-3 1 192 0,0 2-192 15,2 1 128-15,0 1-128 0,0 1 0 0,2 2 0 0,0-4 0 16,2 4 0-16,1 0 0 0,2 0 0 16,0 0-848-16,2 0-176 0,2 0-48 0,0-2 0 15,1 2-1584-15,2-3-320 0,1 2-64 0,0 1-10336 16</inkml:trace>
  <inkml:trace contextRef="#ctx0" brushRef="#br0" timeOffset="162115.67">11323 14985 15663 0,'3'3'1392'0,"-3"1"-1120"16,1 1-272-16,0-5 0 0,-1 3 2496 0,1-1 448 0,1 2 96 0,-1 2 16 31,4 3-3056-31,0 5-800 0,0 2-64 0,0-1-16 16,-2-3 288-16,-2 3 48 0,1-2 16 0,-2-2 0 16,-1 2-192-16,0-4-48 0,0 0 0 0,-2-1 0 0,3-2 1008 0,-1 0 192 0,-1-3 32 0,1 0 16 15,1 0 1520-15,0-3 304 0,1 3 64 0,-1-2 16 16,2-1-576-16,-2-1-112 0,1 1-32 0,-1-3 0 15,0 0-928-15,0 3-192 0,0 0-32 0,0 0-16 16,5-18-368-16,-4 10-128 0,1 1 0 0,-1-2 144 16,0 0 224-16,0 0 32 0,1-3 16 0,-1-3 0 15,0 1-128-15,0-2-32 0,2 1 0 0,-2-4 0 16,3 2-64-16,0-3-32 0,-1 3 0 0,0 4 0 0,-1 3-160 0,0-3 0 16,1 1 0-16,1-2 0 0,1 1 0 15,0 1 0-15,-1 3 128 0,1 3-128 0,1 1 240 0,-1-1 16 16,0 3 0-16,3 2 0 0,-1 1-128 0,3 1 0 15,3 3-128-15,0 2 192 0,0 2-192 0,0-2 0 16,-1 0-192-16,1 5 192 0,2 2-144 0,1 2 144 16,0 3 0-16,-2 0-144 0,-1 1 144 0,-2 1 0 15,-1-1 0-15,0 0 0 0,-3 0 0 0,1-1 0 16,-3 1 160-16,1-2-160 0,-1-2 192 0,0-1-64 16,-2-1-128-16,0-1 192 0,2 0-192 0,-1-5 0 15,1 1-192-15,-1-2 192 16,0 1-688-16,-1-4-16 0,1-1-16 0,-1-4 0 15,-1 2-1424-15,0-3-288 0</inkml:trace>
  <inkml:trace contextRef="#ctx0" brushRef="#br0" timeOffset="162679.67">12357 14228 27647 0,'-1'-2'1216'0,"0"0"256"0,0 2-1168 0,-1 0-304 0,1 0 0 0,0 0 0 0,0 0 208 0,0 0-16 15,-1 0 0-15,-2-2 0 16,2 2-608-16,-1 2-128 0,2-2-32 0,-1 2 0 0,-1 0 256 0,1 0 64 15,-2-1 0-15,-1 1 0 0,0 5 448 0,0-4 112 0,-3 3 16 16,0 0 0-16,-1 0 1136 0,-1 3 224 0,1-1 48 0,-3 4 16 16,-1 4-144-16,-2 3-48 0,0 1 0 0,-1 4 0 15,-2 3-720-15,1 6-128 0,-3 3-48 0,1 5 0 16,1 2-416-16,2 1-96 0,1-2-16 0,2-2 0 16,1 2-128-16,3-2 128 0,0-4-128 0,2 3 128 15,1 2-128-15,1-3 160 0,2 3-160 0,2-5 160 16,2 3 112-16,3-6 32 0,1 0 0 0,0-3 0 15,0-5-144-15,4 1-32 0,1 1 0 0,2-4 0 16,-2-3-128-16,3 1-176 0,3 2 48 0,0-2 0 16,2-2-368-1,1-2-64-15,-1-3-16 0,4 0 0 0,0-3-1440 16,2-4-288-16</inkml:trace>
  <inkml:trace contextRef="#ctx0" brushRef="#br0" timeOffset="163997.13">12696 14538 14735 0,'2'-6'1312'0,"-2"2"-1056"0,1-1-256 0,-1 3 0 16,0 0 1632-16,0 2 272 0,2 0 48 0,-2 0 16 15,0-2-1520-15,0 1-320 0,-2-1-128 0,1 2 128 16,2 0-128-16,-1 0 0 0,0 0 144 0,0 0-144 16,0 0 512-16,0 0 16 0,0 0 16 0,0 0 0 15,0 0 592-15,0 0 112 0,13 18 32 0,-11-10 0 16,2 1 512-16,-1 3 128 0,1 2 0 0,0 5 16 0,0 0-576 0,0 7-112 15,2 1-32-15,-1 0 0 0,-1 2-720 0,1-1-160 16,0 6-16-16,0-1-16 0,-2-4-160 0,0 2-16 16,1-1-128-16,0 3 192 0,-2-2 0 0,1-5-16 15,-2 0 0-15,1-1 0 0,-2-3-176 0,2 1 160 16,0-2-160-16,-1-3 160 0,2 2-160 0,-1-2 0 16,2-2 0-16,0-3 0 0,0-2-176 0,1 1-16 15,0-3 0-15,1-3 0 16,-1 1-480-16,0-5-96 0,0 1-32 0,-1-3 0 15,0-3-1248-15,-1 1-256 0,0-2-64 0,-2-2-12560 0</inkml:trace>
  <inkml:trace contextRef="#ctx0" brushRef="#br0" timeOffset="164581.25">12618 14477 11055 0,'0'-12'976'0,"-1"3"-784"0,0-1-192 0,1 5 0 15,1 3 2960-15,0-1 560 0,0 2 96 0,2-5 32 16,0-1-2816-16,2-1-544 0,2-1-112 0,0 3-32 16,2 1-144-16,-3 1 0 0,4 0 0 0,-2 4 128 15,-1 0 640-15,1 0 128 0,2 0 32 0,1 1 0 16,3 2-32-16,-2-1-16 0,1 2 0 0,-1-1 0 0,0 0 160 0,-1 0 48 15,0-1 0-15,1 2 0 0,0 2-80 0,-1-1-16 16,2 2 0-16,-1-1 0 0,1 0-400 0,1 3-80 16,3-2 0-16,0 3-16 0,2 2-288 0,1-1-48 15,0 3-16-15,1-2 0 0,0 3-144 0,0 0 0 16,0 3 0-16,-1-3 0 0,-1 2 0 0,-1 2 0 16,0-1 0-16,-1 1 0 0,0 1 0 0,-3-2 0 15,0 1 0-15,-3-1 0 0,2-1 128 0,-3 2-128 16,-2-2 0-16,0 1 128 0,-3 1-128 0,-1-2 0 15,-1-2 144-15,1 3-144 0,-1 1 128 0,-3-2-128 16,0 2 128-16,1-1-128 0,-1 0 160 0,-1 0-32 16,1 0-128-16,-4 0 192 0,1 0-64 0,0-2 0 15,-1 0-128-15,-1 0 192 0,0 2-64 0,-3-2 0 16,1 2-128-16,1-7 192 0,-3 2-48 0,1-1-16 16,0-1 0-16,-1-1 0 0,0-1 16 0,0 0 0 0,-2 0 0 15,-2 3 0-15,0-3-144 0,0 0 128 0,-1-2-128 0,1 3 128 16,-1-5-128-16,0-1 128 0,0 2-128 0,-1-2 128 15,-2 0-128-15,2-3 0 0,-2 2 144 0,0-2-144 16,-1 1 0-16,0-4 0 0,-1 2 0 0,1-1 128 16,1-2-128-16,0 2-160 0,1-3 160 0,4 0-208 15,0-2-96-15,1 1-16 0,2-1 0 0,2-4 0 16,-1 5-272 0,5-5-64-16,-1 0-16 0,1-2-11680 0,2 2-2352 0</inkml:trace>
  <inkml:trace contextRef="#ctx0" brushRef="#br0" timeOffset="165080.34">13423 15090 13823 0,'0'1'1216'0,"-1"-1"-960"0,1 0-256 0,0 2 0 0,0-2 3520 0,1 1 640 16,1 1 144-16,2 2 32 15,2 1-4144-15,1 2-832 0,3 1-176 0,-1-1-16 0,-1 1 416 0,1 1 96 16,-1-1 0-16,-1 2 16 0,-2-1 304 0,0 0 0 16,-1 0 0-16,-3-3 0 0,0 1 384 0,-1-1 128 15,0 0 16-15,-1-1 16 0,0 0 1376 0,0-1 288 0,-1-3 48 0,2 1 16 16,0-2-592-16,0 0-112 0,0 0-32 0,0 0 0 15,2-2-912-15,-2 1-192 0,0 1-48 0,0 0 0 16,0 0-96-16,0 0-32 0,4-21 0 0,-4 15 0 16,0-4-256-16,0 3 160 0,-1-3-160 0,0 1 128 15,0-4 64-15,0 2 0 0,1-4 0 0,-2 0 0 16,1-2 0-16,1 0 0 0,0 0 0 0,1 2 0 16,1-3-64-16,0 1-128 0,2-2 192 0,-1 1-64 15,1-1-128-15,3-1 0 0,0 2 0 0,-1 0 0 16,1 3 0-16,0 3 0 0,-1 0 0 0,3 2 0 15,-1 1 0-15,0-2 0 0,1 6 0 0,-1 0 0 0,0-1 0 16,1 1-176-16,1 4 176 0,-1-1-128 0,1-1-112 0,0 3-16 16,1 0 0-16,1 1 0 15,0 1-192-15,4 0-64 0,1-2 0 0,0 4 0 16,2-4-48-16,-2 2-16 0,2-1 0 0,0 2 0 16,1 0-1104-16,-1 0-240 0,0 0-32 0,1 0-13904 15</inkml:trace>
  <inkml:trace contextRef="#ctx0" brushRef="#br0" timeOffset="165630.18">14279 14967 20271 0,'1'-2'1792'0,"1"0"-1424"0,-1 0-368 0,-1 2 0 0,0 0 1344 0,0-3 192 0,0 3 32 0,1-4 16 16,1-2-1184-16,-1 0-224 0,-1 1-48 0,-1-1-128 15,-2 0 688-15,0 0 16 0,-3 3 16 0,0 0 0 16,-2 1-496-16,0 0-96 0,-4 4-128 0,0 0 176 16,2-2 192-16,-3 4 32 0,-4 0 16 0,-1 3 0 15,-2 2 224-15,0 0 64 0,-2 1 0 0,-1 1 0 16,-1 0-288-16,1 3-48 0,-1 2-16 0,1-1 0 16,1 0 32-16,2 1 16 0,5 0 0 0,0-1 0 15,3 0 368-15,4-1 80 0,0 2 16 0,4-2 0 16,3-2-480-16,1-2-112 0,4 1-16 0,1-2 0 15,1 0-256-15,3-3 0 0,1 0-176 0,2-3 176 16,2 1-256-16,0-2 64 0,3-2 16 0,-4 0 0 16,0-2 176-16,0-2-128 0,5 2 128 0,1-1-128 15,-2-5 128-15,1 3 0 0,-1 0 0 0,-1-1-128 0,1 2 128 16,-2-4 192-16,-2 4-32 0,0-5-16 16,0 3 128-16,-1-3 32 0,-2-1 0 0,1 0 0 0,-2 1-304 0,0-3 128 15,-1 2-128-15,-1 1 0 0,-1 0 0 0,1 3 0 16,-1-3 0-16,-1 3 0 0,-3 0 0 0,2-1 0 15,-1 4 0-15,-2 3 0 0,-1-2 0 0,1 2 128 16,-1 2-128-16,0-2 0 0,0 3 192 0,0 1-64 16,1 0 0-16,-1 4-128 0,3 0 304 0,-1 2-48 15,2 1-16-15,0 0 0 0,3 1-64 0,-1 2-16 16,3-3 0-16,0 3 0 0,0-3-160 0,2 1 0 16,-1-3 0-16,2 1 0 0,-1-2 0 0,-1 2 0 15,1-3 0-15,-1 0 0 16,1 0-528-16,-1-2 16 0,1 1 0 0,1-3 0 15,-2 1-736-15,0-4-144 0,0 0-16 0,0 0-15168 0</inkml:trace>
  <inkml:trace contextRef="#ctx0" brushRef="#br0" timeOffset="166380.41">14855 14927 10127 0,'3'0'896'0,"-3"-5"-704"0,-2 2-192 0,2 0 0 0,-1 0 7024 0,1 1 1360 0,1 0 288 0,-1-3 48 16,2 2-7808-16,-2-6-1552 0,0 3-320 0,1-3-64 16,-1 3-864-16,-1-1-160 0,-1 5-48 0,-3-3 0 15,-2 1 368-15,-3 3 64 0,-1 1 0 0,-3 4 16 16,0-3 544-16,-2 4 96 0,-1 0 32 0,0 1 0 15,3 0 2640-15,-1 3 512 0,-4 4 128 0,-1-1 0 0,2 2-128 0,-2 1-16 16,1 4-16-16,1-2 0 0,3 2-1024 16,0 0-208-16,3-2-32 0,3-4-16 0,1 3-416 0,5-3-64 15,0 2-32-15,3 0 0 0,3-4-208 0,2 0-144 16,1-1 192-16,1 0-192 0,2-1 0 0,1 0 0 16,3-5 0-16,-1 2 0 0,3 0 0 0,0-1-144 15,2-4 144-15,1 1 0 0,0-2 0 0,-2-2 0 16,3 1 0-16,-3-4-128 0,2 1 128 0,-2-2 0 0,0 3 0 15,-1 0 0-15,-1-2 0 0,0-1 0 0,1 0 0 16,-1 2 0-16,-1-5 144 0,-1 4 16 0,0-5 0 0,-3-2 0 16,2 3-160-16,-3-5-176 0,-1 1 48 0,0-2 0 15,-2 3 128-15,0-3-160 0,-3 1 160 0,-1-2-160 16,-1 1 160-16,-2-3 0 0,-1 5 0 0,0-1 0 16,-2 1 0-16,-1 2 0 0,0-1 0 0,-1 6 176 15,0 2-48-15,0-1-128 0,0 4 192 0,-1 1-64 16,-1 0 128-16,2-2 32 0,0 4 0 0,0-2 0 15,3 4-288-15,-2-2 0 0,2 2 0 0,0-1 0 16,2-1 0-16,-1 1 0 0,2 4 0 0,-1-1 0 16,2 0 0-16,-2 3 0 0,4 3 0 0,-1 0 0 0,1 1 0 15,1 2 0-15,-1 2 0 0,3 3 0 0,2 2 0 16,-2-1 0-16,0-2 0 0,2 2 0 0,-1-1 0 0,1-1 0 16,0 2 0-16,1 2 0 0,1-2 0 0,-1 3 0 15,1-3 0-15,0 1 0 0,0 4 0 0,-2-5 0 16,-1 0 0-16,1 0 0 0,-4 3 0 0,0 1 0 15,-1-2 0-15,-3 1 0 0,1 1 0 0,-4-2 0 16,2 0 0-16,-4 0 0 0,0 0 0 0,-1-1 0 16,0-5 0-16,-2 2 160 0,-1-2-160 0,-1-1 192 15,0 0-192-15,-1-3 192 0,-1 2 48 0,-2-3 16 16,-2 1 0-16,-2-1 0 0,0 0-256 0,-2-3 0 16,-2 0 0-16,1-5-160 0,1 1 160 0,-3-2 0 15,-1-3 0-15,-3 0-128 16,1-3-256-16,0-5-64 0,0 1 0 0,3-5 0 15,4 0-16-15,0-6-16 0,2-1 0 0,4-4 0 16,3-1-1296-16,4-6-256 0</inkml:trace>
  <inkml:trace contextRef="#ctx0" brushRef="#br0" timeOffset="166946.44">15327 14792 39615 0,'-5'-3'1760'0,"1"0"352"0,-1-1-1680 0,2 2-432 0,0 0 0 0,2 2 0 15,0 0-320-15,-2 0-160 0,0-3-32 0,-4 2 0 16,1 1-1616-16,-1 4-336 0,0-2-64 0,-2 4-16 15,3 0 1152-15,-4 4 240 0,1 2 32 0,-3 2 16 16,-1 1 368-16,1 5 80 0,-3-1 16 0,0 2 0 0,1 3 1872 0,0-3 384 16,3 0 80-16,0-2 16 0,1 5 384 0,2-5 80 15,2 2 0-15,1-1 16 0,1-2-1072 0,4-2-224 16,0-2-32-16,3-2-16 0,2 3-656 0,1-6-192 16,3 0 0-16,1-4 0 0,1 2-144 0,3-4-112 15,1 1 0-15,0-2-16 0,1-2 272 0,-1 0-192 16,1-2 192-16,0-1-160 0,1-1 160 0,-2 1 128 15,1-2-128-15,-2 1 176 0,2-1 208 0,-2-1 64 0,0 0 0 0,-2 2 0 16,1-5-96-16,-2 4-16 0,0-8 0 0,1 4 0 16,-3 0-336-16,-1 0 0 0,2-4 0 0,-4 2-192 15,1-1 192-15,-2 0 0 0,-2 0 0 0,-1-1 0 16,-1-2 0-16,-1 1 0 0,-2-3 0 0,0-2 128 16,-2 4-128-16,-1-3 0 0,-1 0 0 0,1 3 0 15,-1 0 0-15,-2-3 0 0,2 3 0 0,0 1 128 16,-2 3 0-16,2 0 0 0,0 4 0 0,0-1 0 15,0 5-128-15,0-3 0 0,1 3 0 0,-1 0 0 16,2 2 0-16,-2-1 0 0,1 2 0 0,0 0-128 16,1 0-64-16,-1 0-16 0,3 2 0 0,-1-2 0 15,2 3-752-15,1-3-128 16,1 4-48-16,2-2-15936 0</inkml:trace>
  <inkml:trace contextRef="#ctx0" brushRef="#br0" timeOffset="167464.97">15625 14925 16575 0,'0'2'1472'0,"0"-2"-1168"0,0 1-304 0,0 2 0 0,0-2 1472 0,0 1 256 15,0 2 32-15,0 4 16 0,0 2-1424 0,2 1-352 16,-2 3 0-16,0-4 0 0,0 1 640 0,-2-1 64 15,2-1 16-15,-1 1 0 0,-2-1 176 0,2 2 48 0,0-2 0 0,0 1 0 16,-2-5 592-16,2 1 128 0,0 0 32 0,1 0 0 16,-2-3-272-16,2 0-48 0,0-3-16 0,0 1 0 15,0-1-896-15,0 0-176 16,2 0-32-16,-2-1-16 0,1 1-240 0,1-5 0 0,-2 5 0 0,0 0 0 16,0 0 144-16,9-24-144 0,-6 14 128 0,-1-2-128 15,1 2 128-15,-1-1-128 0,1-3 0 0,-1 1 128 16,1-2-128-16,-2-1 160 0,3-1-160 0,-2 2 160 15,1 3-160-15,-1-2 192 0,3-3-192 0,-1-3 192 16,4 2-192-16,-1 0 0 0,1 0 0 0,0 3 0 16,0-1 160-16,2 5-160 0,-1 0 192 0,1 1-192 15,-2 1 144-15,1 5-144 0,1-1 0 0,0 1 144 16,0 4-144-16,1 0 0 0,0 3 0 0,0 3 0 0,0 3 0 16,0 1 0-16,1 2 192 0,-1 2-64 0,1 4-128 0,0-1 0 15,1 2 0-15,1 5 0 0,0-3 0 0,0 0 0 16,0 2 0-16,2-1 0 0,-3 0 0 0,3-1 192 15,-1-1-192-15,-1-2 192 0,2-2-192 0,-4-1 128 16,2 0-128-16,-2-2 128 0,-2 1-128 0,2-2 0 16,-4-1 0-16,1-1 0 0,-2-3 0 0,0-1 0 15,-2-1 0-15,-1-2 0 16,-2 0-400-16,0-2-16 0,-2 1 0 0,0-2 0 16,-2-2-736-16,2 1-128 0,-2-2-48 0,-3-3-15904 0</inkml:trace>
  <inkml:trace contextRef="#ctx0" brushRef="#br0" timeOffset="168218.61">15867 14117 43311 0,'-1'-1'3840'0,"1"1"-3072"0,0 0-608 16,1 0-160 0,0 0-1888-16,1 0-416 0,1 0-64 0,1 0-32 15,2 0 32-15,2 1 0 0,-1-1 0 0,3 2 0 16,-2 1 1296-16,0-3 272 0,0 4 48 0,-1-4 16 15,1 3-32-15,-3 0-16 0,1 0 0 0,-1 0 0 0,0 2 2768 0,0-1 576 0,1 0 96 0,2 0 32 16,-2 2-240-16,3-1-32 0,0 2-16 0,1 0 0 16,0 2-1424-16,2-1-272 0,1 2-64 0,-1-1-16 15,5 3-304-15,-1 0-48 0,3 3-16 0,1 2 0 16,1 2-96-16,-1 2-32 0,5 5 0 0,0-1 0 16,0-1-128-16,5 9 0 0,4-1 0 0,2 5 128 0,3-1-128 15,0 3 0-15,1 0 0 0,-1-3 0 0,-4 3 0 16,0-3 0-16,-4 3 0 0,-3-3 0 0,-4-1 0 15,-4 0 0-15,-3 2 0 0,-3-1 0 0,-3 1 0 0,-5 0 0 16,-3 2 0-16,-4-1 0 0,-2-4 0 0,-4 1 0 16,-3-1 0-16,-4-1 0 0,0-3 0 0,0-2 0 15,-1 1-160-15,-2-1 160 0,2-4-176 0,-1-2 176 16,-3 0-192-16,-1 0 192 16,0 2-448-16,-7-3 32 0,1 0 0 0,-7 1-11808 15,-3 0-2368-15</inkml:trace>
  <inkml:trace contextRef="#ctx0" brushRef="#br0" timeOffset="170314.72">2920 17033 6447 0,'-8'0'576'0,"2"0"-576"16,1 0 0-16,1 0 0 0,2 0 1328 0,0 0 144 0,0 1 48 0,-3 2 0 15,0-3-1264-15,-4 0-256 0,1-3 0 0,1-1 0 16</inkml:trace>
  <inkml:trace contextRef="#ctx0" brushRef="#br0" timeOffset="176055.98">2846 16415 4607 0</inkml:trace>
  <inkml:trace contextRef="#ctx0" brushRef="#br0" timeOffset="176998.06">2876 16347 33167 0,'-1'-8'1472'0,"-2"6"304"0,1-1-1424 0,1-1-352 0,-1 4 0 0,2 0 0 16,-1 0 176-16,0 0-48 0,-1 0 0 0,0 0 0 15,-1 0-128-15,2 2 0 0,-1-2 0 0,0 2 0 16,2-2-768-16,-1 3-96 16,-1-3-16-16,-1 1 0 0,0 0 432 0,0 1 64 0,-2 3 32 0,-1-4 0 0,0 4 352 0,0-2 192 15,-1-1-32-15,1 2 0 0,2-1 688 0,0 0 144 16,0-1 32-16,2 2 0 0,1-3 48 0,1 1 16 15,-2 0 0-15,4-2 0 0,-1 4-384 0,1-4-80 16,2 2-16-16,2 0 0 0,2 0-96 0,1-2-32 16,2 3 0-16,3-3 0 0,3 0-96 0,1 0 0 15,0-3-16-15,2 1 0 0,3 0-176 0,2-3-48 16,1 2 0-16,1 0 0 0,3-1-144 0,0 2 128 16,2-2-128-16,0-1 128 0,0 4 112 0,1-3 16 15,1 0 0-15,-3 2 0 0,3 1-256 0,2-3 0 0,1 1 0 16,0 2 0-16,-2 0 0 0,2-2 0 0,3 1 0 15,-2 0 0-15,-2 0 176 0,-1 0-176 0,1 0 192 16,-4 0-192-16,-1 2 288 0,-2 0-48 16,0 0-16-16,0 0 0 0,2 0-80 0,0 0-16 0,2 0 0 15,-2 2 0-15,-6-2-128 0,3 2 0 0,-1 0 144 0,1-2-144 16,-1 0 0-16,-1 0 0 0,-1 0 0 0,-2 0 128 16,0 0-128-16,-4 0 0 0,-1-2 0 0,-1 2 128 15,-1-2 64-15,-2 2 0 0,-1 0 16 0,-1-2 0 16,-2 2-64-16,0 0-16 0,-3 0 0 0,-2 0 0 15,0 0 0-15,-1 0 0 0,-2 2 0 0,1-2 0 16,-2 0-128-16,-1 0 0 0,0 0 144 0,2 0-144 16,-1 0 128-16,-1 0-128 0,1 2 128 0,-1-2-128 15,0 0 0-15,0 0 0 0,0-2 0 0,0 2 128 0,0 0-128 0,-1-2 0 16,0-1 0-16,-1 1 0 0,1-2 0 0,0 0 0 16,-1-1 0-16,1 2 0 0,0-3 0 0,-1 0 144 15,0 0-144-15,1 0 0 0,0-1 128 0,0-1-128 16,-1 1 0-16,0 1 0 0,0-2 128 0,0 1-128 15,-1 1 0-15,0-2 0 0,-1 2 144 0,-2-1-144 16,2 1 0-16,-3 0 144 0,-2 1-144 0,1 2 160 16,-3-3-160-16,0 3 160 0,-2-3-160 0,-1 0 0 15,2 3 0-15,-1-2 0 0,0 0 0 0,-1-1 0 16,0 2 0-16,-1-3 0 0,-1 0 0 0,2 2 0 16,0-4 0-16,-1 2 0 0,1-2 0 0,-1 3 0 15,3-2 0-15,-1 1 0 0,0 0 0 0,1 3 0 0,2-2 0 16,3 3 0-16,-1-1 0 0,3 1 0 15,3 1 0-15,0-2 0 0,1 4 0 0,1-2 0 0,1 2 0 16,2 0 0-16,0 0 0 0,2 0 0 0,1 2 0 0,0-2-176 16,3 4 176-16,1-3-208 0,4 3 80 0,-1 0 128 15,2 2-176-15,1 0 176 0,1-1-128 0,-2 3 128 16,0-1 0-16,-1 2-128 0,1-2 128 0,1 1 0 16,0 2 0-16,-1-4-160 0,-1 3 160 0,1-1 0 15,0 1-192-15,-1-1 64 0,1 0 128 0,-1 0-208 16,-2 1 208-16,0-1-176 0,0 2 176 0,-2 0-160 15,1-2 160-15,-4 5 0 0,0-1 0 0,-2 2 0 16,-1 2 0-16,0 2 0 0,-2 3 0 0,-2-1 0 16,-1 2 0-16,-2-1 0 0,0 0 0 0,-2-1 0 15,-2 1 0-15,1-2 0 0,0-1 0 0,-2-3 0 0,2-2 0 16,-2 1 0-16,-1-2 0 0,-2 1 0 16,-1-1 0-16,1-1 0 0,-1-1 0 0,0-1 0 0,-1-1 0 0,1 1 0 15,-2 0 0-15,2 0 0 16,-1 0-512-16,-2-2-80 0,4 1-16 0,-3-1-13072 15,0 1-2608-15</inkml:trace>
  <inkml:trace contextRef="#ctx0" brushRef="#br0" timeOffset="181965.66">6309 16255 19343 0,'-1'-6'1728'0,"-1"4"-1392"0,1-2-336 0,1 4 0 16,0 0-1552-16,-1-2-384 0,0 0-80 0,-1-3-16 15,0-1 1584-15,-2-2 448 0,0 2-160 0,-1-1 160 16,-1 3-1824-16,0 0-336 0,0 0-64 0,-3-2 32 0,1 4 4288 0,0 2 848 16,-1-2 192-16,-1 2 16 0,1 2-464 0,-2 0-112 15,1 2-16-15,-1 0 48 0,0 3-688 0,0-1-128 16,2 4-16-16,-2 2 16 0,1-1-640 0,0 1-128 15,0 3-16-15,0-2 16 0,3 5-448 0,-2-2-80 16,3 4-32-16,-2-4 48 0,3 2-192 0,1-1-16 16,1-2-16-16,-1-1 32 0,1 2 16 0,1-5 0 15,1 0 0-15,-1 0 48 0,4-2-224 0,-1-3-32 16,0 1-128-16,2-3 240 0,0 0-240 0,1-2 176 16,0-2-176-16,2 0 192 0,2 0-192 0,-3 0 128 15,3 0-128-15,1-6 0 0,0 5 0 0,0-6 0 16,1 1 0-16,0-3 0 0,0 3 0 0,0-4 0 0,1 1 0 15,0-2 128-15,2-1-128 0,-2 0 176 0,0-2-176 0,3-3 192 16,-3 2-192-16,2-2 0 0,-3 1 0 0,0-1 0 16,0 3 0-16,-1 3 0 0,-3 0 128 0,1-1-128 15,-1 6 128-15,-1 2 0 0,-2-1 0 0,0 4 0 16,-2 1 0-16,-1 0 0 0,1 4 0 0,-1-2 0 16,1 2-128-16,-1-1 192 0,2 3-192 0,-1 0 192 15,-1 2-192-15,1-2 0 0,-1-2 144 0,0 3-144 16,0 3 0-16,1 3 144 0,-1 2-144 0,1 0 0 15,0 0 192-15,1 2-192 0,2 2 192 0,0-1-192 16,1-1 240-16,-1-2-64 0,2 4-16 0,1-3 0 16,0-1-160-16,0 2 128 0,1-5-128 0,-2 1 128 15,1-2-128-15,1-1 0 0,-1-3 0 0,2 0 0 16,-2-4-224-16,1 1-80 0,2-4-16 0,0 0 0 16,2-2-736-16,0-2-160 15,1-2-16-15,-1-1-16032 0</inkml:trace>
  <inkml:trace contextRef="#ctx0" brushRef="#br0" timeOffset="182250.67">6762 15922 35935 0,'-1'-6'3200'0,"0"1"-2560"16,1 4-512-16,0 1-128 0,0 1 160 0,1 1 16 0,0-2 0 0,2 0 0 31,0 3-1904-31,1 1-384 0,1 7-80 0,1 2-16 16,1 2 1024-16,-3 5 208 0,1 2 32 0,-3 4 16 0,-1-2 928 0,-2 4 320 0,-1-1 0 0,-2 0 0 15,0 0 1216-15,-1 0 256 0,1-2 32 0,1 1 16 16,-1-5-320-16,1 2-64 0,-1-2-16 0,1 2 0 16,0 0-752-16,2-4-160 0,0 1-16 0,-1-2-16 15,4-3-496-15,-1 0-320 0,0-3 64 0,0 0 0 31,2-5-1792-31,-1 1-368 0,1-1-64 0,-2-1-16 0,1-1-1424 16,-1 2-304-16</inkml:trace>
  <inkml:trace contextRef="#ctx0" brushRef="#br0" timeOffset="182532.44">6616 16195 43311 0,'0'-6'3840'0,"0"2"-3072"0,-2 3-608 0,4 1-160 0,-2 0 528 0,2-3 80 16,3 2 16-16,5-5 0 16,4 0-1312-16,6 1-256 0,5-2-48 0,0 4-16 15,5-2 48-15,-1 2 0 0,1 3 0 0,-4-2 0 16,2 4 432-16,-4-2 80 0,-2 3 32 0,-4 2 0 0,-2-2 416 0,-2 1 0 15,0 0 0-15,-3 0 0 0,-1 0-128 0,0-2 0 16,-3-1 0-16,2 2 0 16,0-3-1408-16,1 0-256 0</inkml:trace>
  <inkml:trace contextRef="#ctx0" brushRef="#br0" timeOffset="182931.7">7331 16147 3679 0,'1'-6'320'0,"-1"0"-320"0,0 1 0 0,1 2 0 16,-1 2 2912-16,1-1 512 0,1-2 96 0,0-1 32 15,1-2-5664-15,0-2-1120 0,0-2-224 0,1-4-64 0,-2 6 2624 0,1-4 528 16,-3 5 112-16,-4 1 0 0,0 0 2496 0,0 2 512 15,-3 2 80-15,-1 0 32 0,1 0 144 0,-4 0 48 16,2 4 0-16,-2 1 0 0,-1 1-896 0,0 1-176 16,-2 5-48-16,-1 0 0 0,0 2-960 0,-1 2-192 15,-1-1-32-15,0 5-16 0,1-2-544 0,2 3-192 16,2-1 0-16,3 0 144 0,2-2 48 0,2 3 0 16,2-1 0-16,1 2 0 0,1-1 528 0,1-1 112 15,1 1 32-15,2 1 0 0,-1-3-304 0,1 1-64 16,1 4-16-16,1-2 0 0,0 1-288 0,1-5-64 15,0 3-128-15,2-3 192 0,0-2-64 0,0-2-128 16,3 1 176-16,0-3-176 16,2-4-256-16,2-1-176 0,0 0-16 0,1-4-16 15,2 0-1024-15,-1-4-208 0,2 0-32 0,-1-1-16 16,0-1-800-16,-1-3-144 0,0 0-48 0,-1-2-8912 0</inkml:trace>
  <inkml:trace contextRef="#ctx0" brushRef="#br0" timeOffset="183498.68">7856 15628 11055 0,'4'-12'976'0,"-1"3"-784"0,-2 3-192 0,-1 2 0 0,0 1 3344 0,0 3 624 15,1 0 128-15,2-2 32 16,-2 1-4128-16,3-1-960 0,-1 0-128 0,1 2-32 16,-1 4-64-16,-3 1-16 0,1 3 0 0,-1 4 0 0,0 0 1376 0,-1 3 272 15,-3 0 48-15,0 3 16 0,-1 3 1472 0,-1 3 320 16,1 0 48-16,-1 1 16 0,-2 5-384 0,2 0-80 16,-2 1-16-16,1 4 0 0,-4 5-720 0,1 3-144 15,-3-3-16-15,1 1-16 0,-1-2-608 0,1-3-128 16,0 1-32-16,1-2 0 0,1-3 32 0,1-1 0 15,4-3 0-15,0-4 0 0,2 0-32 0,-1-3 0 16,3-4 0-16,0 2 0 0,1-5 48 0,0 2 16 16,1-5 0-16,-1-2 0 0,2-2-32 0,2-4 0 15,-2 0 0-15,2-3 0 0,1 0-96 0,-1-3-32 0,3 0 0 16,2-6 0-16,1 0 0 0,1-2 0 0,3-3 0 0,-1-2 0 16,0-1 0-16,2 0 0 0,2-4 0 0,-2-1 0 15,0-1-128-15,-1 2 0 0,2 0-160 0,-5 1 160 16,0 6 0-16,-1 3 0 0,-2 1-128 0,-1 5 128 15,2-1 0-15,-3 2 0 0,2 2 0 0,-1 2 0 16,-2 2 0-16,3-2 0 0,0 4 128 0,0 0-128 16,1 0 0-16,-2 2 0 0,2 1 0 0,0-1 0 15,2 2 192-15,-1 2-64 0,1-1 0 0,0 1-128 16,-2-3 256-16,0 3-64 0,1 1-16 0,0 2 0 16,0 2-176-16,2 0 0 0,-2-2 0 0,0 1 0 0,-1 0 0 0,-1 1-144 15,1-2 0-15,1 2 0 16,0-3-304-16,0 2-64 0,1-4-16 0,0-1 0 15,1 1-480-15,-1-2-80 0</inkml:trace>
  <inkml:trace contextRef="#ctx0" brushRef="#br0" timeOffset="184414.71">9097 15931 23951 0,'3'-2'2128'0,"-2"-1"-1696"0,0 3-432 0,-1 0 0 0,1 0 2368 0,1 3 384 0,0-3 64 0,1 2 32 0,3-1-2160 0,1 4-432 15,-1 4-96-15,0 2-16 0,-1 3-144 0,-2 4 0 16,0 0 0-16,-2 6-176 0,0-1 176 0,-2 1 0 16,-1 2 128-16,-2 0-128 0,0 0 640 0,-1 2 48 15,1-2 16-15,-1 2 0 0,0-2-16 0,2-1 0 16,-2 1 0-16,1-2 0 0,0-2-432 0,0 1-64 15,2-1-32-15,1-5 0 0,0 2-320 0,2-8-64 16,0 3-16-16,1-3 0 16,2-2-1360-16,-1-3-256 0,0-1-64 0,0-1-13696 0</inkml:trace>
  <inkml:trace contextRef="#ctx0" brushRef="#br0" timeOffset="184664.89">8992 16168 42383 0,'0'-2'3776'0,"0"-1"-3024"0,-1-2-608 0,2 3-144 16,0 2 480-16,1-2 64 0,3-2 16 0,3-3 0 16,6-1-1040-16,5-1-208 0,3 3-32 0,3 0-16 15,3 1 512-15,2 4 224 0,1 1-192 0,-1 1 192 16,2 1-224-16,-5 2 80 0,3-1 16 0,-3 0 0 0,-4 2 0 0,-1-2 0 15,-2 1 0-15,-5-2 0 16,-1 2 0-16,-2-2 0 0,1-2 0 0,-4 0 0 16,0 0-768-16,0 0-160 0,0 0-32 0,0-2-15616 15</inkml:trace>
  <inkml:trace contextRef="#ctx0" brushRef="#br0" timeOffset="184882.34">9591 16175 28559 0,'1'5'1264'0,"-1"-1"272"0,0 1-1232 0,-1-1-304 15,1-2 0-15,0 2 0 0,0 1 288 0,1 1 0 16,-1 7 0-16,1 2 0 0,0 6 240 0,2-2 48 0,-1 1 16 0,-1-1 0 16,2-2 672-16,-1-2 128 15,1-1 16-15,-3 1 16 0,1-2-784 0,-1-1-176 0,0 0-16 0,0-3-16 16,0 1-592-16,-1-2-112 0,1-2-32 0,0-3-10896 15,0-1-2176-15</inkml:trace>
  <inkml:trace contextRef="#ctx0" brushRef="#br0" timeOffset="185082.48">9739 15935 49759 0,'2'-10'2208'0,"-4"4"448"0,0-2-2128 0,-1 4-528 0,2 1 0 0,1 3 0 16,1-3-1232-16,1 1-368 0,0-4-64 0,2-1 0 16,4 1-2208-16,1-2-432 0,3 1-96 0,-2 1-16 0</inkml:trace>
  <inkml:trace contextRef="#ctx0" brushRef="#br0" timeOffset="185785.41">9870 16364 41471 0,'-2'5'1840'0,"0"-1"368"0,1-4-1760 0,-1 1-448 0,1 1 0 0,2-2 0 16,1 0 208-16,-1 0-32 0,1 2-16 0,2-1 0 31,3 2-576-31,1-3-112 0,1 0-32 0,0-4 0 0,1 0 128 0,0-1 32 0,0-1 0 0,-1-2 0 16,0-1 112-16,-1-3 32 0,2 0 0 0,-2-1 0 15,0 2 448-15,1-5 112 0,1-1 16 0,-1 1 0 16,2-1 240-16,-1-1 48 0,1 3 16 0,-1 0 0 15,0 3-464-15,-2 3-160 0,1 4 0 0,-3 1 144 16,2 3-144-16,-1 1 0 0,-2 0 144 0,1 3-144 16,1-1 176-16,-4 3-48 0,4-2 0 0,-2 3 0 0,0 0-128 15,-2 0-176-15,2-1 48 0,-1 3 0 0,0-2 128 16,0-1 0-16,-3 1 0 0,1 0 0 0,1-1 0 0,1 2 0 16,-2-1-144-16,-1-1 144 0,2 1 0 0,-2 0 0 15,0-2 192-15,1-1-64 0,-1 0 64 0,-1 0 0 16,1-1 0-16,1 2 0 0,0-1-64 0,0-2-128 15,1 1 192-15,-1-2-64 0,3 2-128 0,-2-2 0 16,2 0 0-16,1-2 128 0,0 0 0 0,1-2-128 16,3 0 192-16,0-1-64 0,1 1 0 0,-1-4 0 15,1-1 0-15,2 3 0 0,-1-7-128 0,1 2 0 16,2 0 0-16,-1-3 0 0,-2-1 0 0,2 1 0 16,1-1 0-16,-1-3 0 0,0 2 0 0,0-1 0 0,0 2 0 15,-1 2 0-15,-1-2 0 0,-2 7-176 0,0-1 48 16,-1 4 0-16,0 1 128 0,-3 3-128 0,0 1 128 0,-1 1-128 15,1 3 128-15,-1 0 0 0,1 3 128 0,0 2-128 16,2-3 0-16,-1 3 0 0,1 2 0 0,0 2 0 16,1-5 176-16,0 4-48 0,1 0 0 0,1 1 0 15,-1-1 112-15,1-1 16 0,1 5 0 0,0-3 0 16,-2 1-128-16,-1-3 0 0,1-1-128 0,-1 2 192 16,-3-3-64-16,1 3-128 0,-2-4 176 0,1-1-176 15,-1 3 144-15,-2-3-144 0,2 3 0 0,-3-2 144 16,1-1-144-16,0 2 0 0,1-4 0 0,-2 3 0 15,2-2-448-15,-2-1-32 0,1 1 0 16,2-2 0-16,-1 0-144 0,-1-3-16 0,2 2-16 0,-1-3 0 16,1 0-672-16,0 0-128 0,0 0-16 0,-1 0-9888 15,2-3-1968-15</inkml:trace>
  <inkml:trace contextRef="#ctx0" brushRef="#br0" timeOffset="186234.96">10941 16228 1839 0,'3'-5'160'0,"-2"2"-160"16,0 0 0-16,1 0 0 0,-1 1 2048 0,-1 0 384 15,3 2 80-15,0-2 16 0,2-2-1248 0,3 1-256 16,-1-1-64-16,3 0 0 0,0 0 768 0,1 2 160 16,1-1 32-16,-1 0 0 0,1 2-304 0,0-1-48 15,-1-1-16-15,0 2 0 0,1-4 0 0,0 4 0 0,-1-4 0 0,1 0 0 16,-2 1-480-16,0-2-112 0,2 3 0 0,0-6-16 15,-1 3-496-15,0 0-80 0,-1 0-32 0,1-4 0 16,-2 1-336-16,1 0 0 0,-1-2 0 0,-4 2 0 16,2-1 0-16,-3-1 0 0,-1 1 0 0,-2 2 0 15,-2-2 0-15,-1 1 0 0,0 1 0 0,-3 0 0 16,-3 3 0-16,1 3 256 0,-4-2-48 0,-1 1 0 16,-2 6-80-16,0 1 0 0,0-2-128 0,-1 2 192 15,-2 7-192-15,0-2 0 0,1 5 0 0,-2 0 0 16,3 3 224-16,3-2-48 0,0 3-16 0,1 0 0 15,3-2 224-15,0 5 64 0,-1 3 0 0,4-1 0 16,0 5-176-16,1-4-16 0,1-3-16 0,0 3 0 0,2-2-48 16,1 1 0-16,1-3 0 0,0-1 0 0,2 0 0 15,2-2-16-15,0-2 0 0,1-4 0 0,3-1-176 16,1-1 160-16,2 0-160 0,0-6 160 0,0 0-160 0,6 0 0 16,-1-3 0-16,2-3 0 15,1-2-624-15,0-2-144 0,1-1-48 0,-1-2 0 16,2-1-2608-16,-2-3-528 0</inkml:trace>
  <inkml:trace contextRef="#ctx0" brushRef="#br0" timeOffset="186688.36">11476 16049 17503 0,'0'0'1552'0,"0"0"-1232"0,0 1-320 0,0 0 0 0,0 3 1872 0,-1 1 320 0,2 1 64 0,-1 3 16 31,1 6-2272-31,2 1-368 0,-1 4-112 0,2-1-32 16,0 0-240-16,1 1-48 0,-1-3-16 0,0 2 0 0,-1-5 480 0,0-1 80 0,0 2 32 15,1 1 0-15,-1-2 1232 0,-2 1 240 0,0-3 48 0,0-1 16 16,-1 0 832-16,0 0 160 0,0-5 48 0,-1 3 0 16,0-3-704-16,-2-1-144 0,2-1-32 0,-1 2 0 15,-1-3-832-15,1 0-160 0,-1-1-32 0,2 1-16 16,-3 1-256-16,2-1-48 0,-2-3-128 0,-1 0 192 15,1 0-192-15,0-3 176 0,0-1-176 0,0-1 160 16,0-1-32-16,1-3-128 0,2 1 192 0,-2-2-64 16,2-2 128-16,-1 2 0 0,0-1 16 0,2-3 0 15,-1 1 0-15,2 0 0 0,1-1 0 0,0-1 0 0,2-3 48 0,-1 2 16 16,3-1 0-16,-1 2 0 0,1 0-64 0,3 0-16 16,-2-1 0-16,1 2 0 0,-1 2 64 0,1 0 0 15,2 2 0-15,0-1 0 0,2-1 48 0,0 2 16 16,2 2 0-16,0 0 0 0,1 1-192 0,2 0-16 15,0 2-16-15,2-1 0 0,-3 3-160 0,6 0 0 16,0 2 0-16,4-2 0 0,1 0-208 0,3 1-128 16,2 2-32-16,1-4 0 15,1 2-288-15,-1 2-64 0,1 0-16 0,-1-3 0 16,-1 2-160-16,-3-4-16 0,-1 2-16 0,-4 0-11712 16,-1 0-2336-16</inkml:trace>
  <inkml:trace contextRef="#ctx0" brushRef="#br0" timeOffset="190065.33">2846 17374 17503 0,'-4'0'1552'0,"0"0"-1232"0,2 2-320 0,1-2 0 0,1 0 528 0,-2 0 48 0,0 3 16 0,-3-3 0 16,0 1-336-16,0-1-64 0,1 2 0 0,2-2-16 15,0 0 1328-15,1 0 272 0,1 0 48 0,0 0 16 0,3-2-96 0,-2 1-16 16,3 1 0-16,-2-3 0 0,3 3-448 0,-1 0-112 15,2 0-16-15,0 0 0 0,0 0-208 0,0 3-48 16,2-2-16-16,0 1 0 0,1-1-448 0,0 2-96 16,3 1-16-16,-2-2 0 0,1 0-64 0,-1 1-32 15,3 0 0-15,1-3 0 0,-1 1 112 0,2 1 32 16,1-2 0-16,2 3 0 0,0-3-64 0,2 0-16 16,0 0 0-16,1 0 0 0,2-3 0 0,-1 1 0 15,3 1 0-15,-1-4 0 0,2 4-64 0,2-3-16 16,-3 2 0-16,2 0 0 0,1-2 16 0,2 2 0 15,-2 1 0-15,0 1 0 0,1 0-64 0,0-3-16 16,0 3 0-16,-2 0 0 0,2 0-144 0,-3 3 0 16,2-3 144-16,-4 0-144 0,2 1 0 0,0 1 128 15,-1-2-128-15,0 1 0 0,0 2 0 0,-1-1 128 16,0-2-128-16,2 0 0 0,3 2 128 0,1 0-128 0,-1-2 160 16,1 0-160-16,-2-2 224 0,-1 0-48 0,0 2-16 0,-1 0 0 15,-1-2-160-15,0 2 0 0,-4-3 0 0,2 3 0 16,-2 0 128-16,0 0-128 0,-1 0 0 0,-1 0 128 15,1 0-128-15,-3 3 0 0,2-3 0 0,-2 0 0 16,-1 0 0-16,-1 2 0 0,-1-2 0 0,-2 2 0 16,2 0 0-16,-4-2 0 0,0 2 0 0,-3-1 0 15,2 1 0-15,-2 1 192 0,0-3-192 0,-1 1 192 16,-1 1-192-16,0-2 0 0,0 3 0 0,0-3 0 16,0 0 0-16,0 0 0 0,0 0 0 0,0-3 0 15,-1 3 0-15,0 0 0 0,1-2 0 0,0 1 0 16,-3-2 0-16,2 3 0 0,0-2 0 0,-2 1 0 0,2-1 0 15,-3 0 0-15,2 0 0 0,-2 0 0 0,0 2 0 16,-1-4 0-16,2 4 0 0,-2-2 128 0,0 1-128 16,0 1 128-16,0-3-128 0,-2 1 128 0,1 1 0 0,1-1-128 15,-2-2 192-15,-1-1-64 0,1 1-128 0,-1-1 0 16,-1 2 0-16,1-4 0 0,0 1 0 0,-3 1 0 16,1-2 0-16,-1 0 0 0,2 0 0 0,-2-2 0 15,-2 3-144-15,2-4 144 0,1 1 0 0,-3 0 0 16,3 1 0-16,-2-1 0 0,1-1 0 0,0 2-128 15,-1 1 128-15,1 1 0 0,1-2 0 0,-2 2 0 16,0 0 0-16,2 0 0 0,0 1-144 0,-1-1 144 16,1 2-208-16,0 1 80 0,-2-1 0 0,1-2 0 15,2 2 0-15,-1 3 0 0,0-3 0 0,0-2 0 0,2 3 0 0,0-1 0 16,0 2 128-16,1-1 0 0,2 0 0 16,-1 0 0-16,1 3-128 0,-1-4 0 0,2 4 0 0,-1-2 0 15,2-1 0-15,-1 1 0 0,2 2 0 16,-1-3 0-16,0 2-112 0,0 1-16 0,3 0 0 15,-1 0 0-15,0 0 112 0,0 1 16 0,-1 2 0 0,2-1 0 16,0 1 0-16,-1 1 0 0,0 1 0 0,1-1 0 16,-1 2 128-16,1 2 0 0,-3-1 0 0,2 1-128 15,-2 2 128-15,1 0-192 0,-1 0 192 0,1 2-192 16,-2-2 192-16,0 5-128 0,1 0 128 0,-1 2-128 16,0 2 128-16,1 1 0 0,-2-5 0 0,0-2 0 15,-2 4 0-15,1-2 0 0,0 0 0 0,-4 0 0 16,0 0 0-16,-3 3-160 0,2-2 160 0,-3-3 0 15,0 0 0-15,-3 1 0 0,1 0 0 0,-2-3 0 0,-2 2-208 16,-1-2 64-16,-1 2 16 0,0-1 0 0,-1-1 128 0,1-3-208 16,-1-1 80-16,2 0 128 15,0-4-464-15,3 0 16 0,2 0 16 0,2-3 0 16,2-2-576-16,4-3-112 0</inkml:trace>
  <inkml:trace contextRef="#ctx0" brushRef="#br0" timeOffset="194382.5">5192 15859 24879 0,'-1'-3'2208'0,"0"0"-1760"0,1 3-448 0,0 0 0 16,1 0 0-16,-1 0 0 0,1 0-192 0,0-2 192 15,2 1-1648-15,-1-2-208 0,1 3-32 0,-3 0-16 0,0 0 1712 0,0 0 320 16,0 0 80-16,0 0 16 0,19 10 1216 0,-18-5 240 15,2 4 48-15,-1-2 16 0,-1 4-64 0,1 1-16 16,-2 2 0-16,0 2 0 0,-2-1-208 0,2 3-48 16,-1 3-16-16,0 0 0 0,1 0-672 0,0 3-128 15,0 1-16-15,1 2-16 0,-1-1-192 0,1-2-48 16,1-2 0-16,-1 2 0 0,2 2-128 0,0-2-16 16,-1-5-16-16,1 1 0 0,1 1-160 0,0-2 0 15,-1-1 0-15,1-3 0 0,-2 0 0 0,-1-3-176 16,0-1 176-16,-1-3-192 15,1 2-672-15,-2-4-144 0,0-1-16 0,-2 0-9920 16,-1-2-1984-16</inkml:trace>
  <inkml:trace contextRef="#ctx0" brushRef="#br0" timeOffset="194735.66">5249 16214 11967 0,'-3'-6'1072'0,"2"2"-864"0,0 1-208 0,1 1 0 0,0 0 3008 0,1 0 544 0,0 2 112 0,3-2 32 16,-1-1-3392-1,3 0-688-15,2-3-128 0,1 3-16 0,0-1 960 0,0 2 192 0,1-2 32 0,1 2 16 0,-1-1 272 0,1 0 48 16,2-1 16-16,-2 2 0 16,1 1-16-16,0 1 0 0,0-3 0 0,2 3 0 0,0 0-640 0,-2-2-128 15,3 2-32-15,0-1 0 0,2-1-192 16,-1 0 0-16,0 0 0 0,1 0 0 0,0-1 0 0,1 0-288 16,0-3 64-16,0 3 16 15,-3-1-944-15,-1-2-176 0,-3 3-32 0,1-2-16 16,0 2-720-16,-1-1-144 0,-5 1-16 0,0 0-7888 0</inkml:trace>
  <inkml:trace contextRef="#ctx0" brushRef="#br0" timeOffset="195149.07">5702 15800 20271 0,'-1'-10'896'0,"-1"3"192"0,2 2-880 0,-1 2-208 0,1 0 0 0,0 1 0 16,1 0-528-1,-1 0-160-15,2-1-16 0,-1-2-16 0,0 0-752 0,-1 3-160 0,1-1-32 0,-1 2 0 16,-1 2 1408-16,0 2 256 0,0-3 0 0,-1 2 192 0,1 2 976 0,-2 0 208 15,1 1 32-15,2-5 16 16,0 0 848-16,-5 17 160 0,4-9 48 0,0 2 0 0,1 0-560 0,-2 1-128 16,5 2 0-16,-3 2-16 0,2 7-752 0,-1 2-128 15,3 2-48-15,-1 4 0 0,-1 0-288 0,2 1-64 16,-1 2-16-16,-1-1 0 0,0-2-160 0,0-2-48 16,-2 4 0-16,0-1 0 0,-2-1-64 0,0 2-16 15,1-1 0-15,0-4 0 0,-1 0 16 0,1-4 0 16,0 2 0-16,0-4 0 0,-1 0-80 0,2-4 0 15,-1 2-128-15,1-7 192 0,0 2-192 0,1-4 0 16,2-1 0-16,1 0 0 16,2-3-1152-16,0-2-288 0</inkml:trace>
  <inkml:trace contextRef="#ctx0" brushRef="#br0" timeOffset="200936.26">4491 10530 11967 0,'-2'-6'1072'0,"-2"3"-864"0,1 0-208 0,2 0 0 16,0 3 2128-16,1-2 384 0,0 2 80 0,-3-2 16 15,2-3-1728-15,0 2-352 0,-2-4-64 0,1 2-16 16,2 2-48-16,0 0-16 0,1 0 0 0,0 0 0 15,1 3-224-15,0 0-160 0,1 0 192 0,-1 0-192 16,2 0 848-16,0 3 64 0,-1 0 16 0,1 2 0 0,0 1 416 16,0 1 96-16,-1 1 16 0,1 2 0 15,0 5-160-15,0-1-16 0,1 5-16 0,-2 5 0 0,1 1-432 16,0 4-64-16,0 3-32 0,-1 5 0 0,1 1-416 0,1 1-64 16,-2 4-32-16,2-3 0 0,-2-1-224 0,0-4 128 15,1-1-128-15,-2-1 0 0,0-3 128 0,0 2-128 16,2-5 0-16,-2 1 144 0,1-2-144 0,-1-1 0 15,1-1 0-15,-2-3 0 0,0 0 0 0,1-3 0 16,-1-3 0-16,-1-3 0 0,1 1 0 0,0-2 0 16,1-2 0-16,-1 0 0 0,0-3-256 0,0-3-48 15,1-1 0-15,-1-2 0 16,0 0-1296-16,-1 0-272 0,1-5-48 0,-2-1-14144 0</inkml:trace>
  <inkml:trace contextRef="#ctx0" brushRef="#br0" timeOffset="201552.19">4435 10407 29487 0,'-14'-3'1296'0,"5"3"288"0,-1 0-1264 0,5 0-320 0,3 0 0 0,-1 0 0 0,1 0 192 15,-4 0 0-15,-1 3-16 0,-4-1 0 0,2 4-176 0,0-2 0 16,3 2 0-16,4-1 0 0,-1 1-176 0,4 0 176 16,1-1-128-16,0 1 128 0,3 0 0 0,3 0 0 15,-1-1 192-15,3 1-64 0,0 0 512 0,0 0 96 16,2 0 32-16,0 0 0 0,-2-2 96 0,2 1 32 15,0-1 0-15,-1 1 0 0,2 0 16 0,-1 2 16 16,1 2 0-16,2-3 0 0,-3 3-448 0,3 0-96 16,3 1 0-16,1 1-16 0,1 1-224 0,1 0-144 15,1 3 192-15,1-3-192 0,-3-3 128 0,1 3-128 16,4 0 0-16,2-1 0 0,-3 3 0 0,-2-3 0 16,0 1 0-16,-1 0 0 0,-3-3 0 0,-1 3 0 0,-1 0 0 15,-4-1 0-15,-2 0 0 0,0 0 0 0,-2 4 0 0,-1-5 0 16,1 4 128-16,-3-1-128 0,0 2 192 15,1-4-192-15,-1 3 256 0,-2-1-48 0,3-1-16 16,-2 0 0-16,1 1-16 0,-1 1-16 0,0-3 0 16,1 3 0-16,-1-2-160 0,1 1 0 0,-2 0 0 0,1-1 0 15,-1-1 0-15,0-1 0 0,-1 2 0 0,1-3 0 16,-3 1 0-16,0-1 0 0,-2 1 0 0,0-2 0 16,-1 0 240-16,-1-1 16 0,-3 1 0 0,0 2 0 15,-4 2-64-15,-1-3-16 0,0 0 0 0,-3 0 0 16,1 0-32-16,-2 0 0 0,1 1 0 0,-3 0 0 15,2 0-144-15,-3-3 0 0,1 3 0 0,0 0 0 16,-1-3 0-16,0 1 0 0,-1-1 0 0,1 1 0 16,1 4-432-16,-1-5 48 0,3 2 0 0,0-4 0 15,4 1-192-15,1-2-48 0,3 0 0 0,2 0-18000 16</inkml:trace>
  <inkml:trace contextRef="#ctx0" brushRef="#br0" timeOffset="-199361.25">5594 16890 14735 0,'-2'-2'1312'0,"0"0"-1056"0,2 0-256 0,0 2 0 16,0 0 704-16,0-3 64 0,0 2 32 0,0-4 0 15,-1 1-336-15,1-1-64 0,0 2-16 0,0-1 0 16,0 0 576-16,-1 3 128 0,1-3 0 0,0 3 16 16,0 0-96-16,0 1-32 0,-1-3 0 0,-1 3 0 15,1 0 64-15,1 3 16 0,-3-2 0 0,1 4 0 16,-2-3-112-16,1 5-32 0,-2-4 0 0,1 2 0 0,0-1-400 15,-2 1-64-15,0 1-32 0,-1 2 0 0,-1-1-96 0,0 0 0 16,-2-1-16-16,1 3 0 0,-1-3-48 0,0 0-16 16,-1 3 0-16,2-3 0 0,-1-3-48 0,1 3-16 15,1-3 0-15,0-2 0 0,-1 1 64 0,2-2 16 16,2 3 0-16,-1-3 0 0,-1 2 16 0,2 1 16 16,0 1 0-16,-2-2 0 0,1 5-32 0,0-3-16 15,0 0 0-15,0 2 0 0,2 1-240 0,-1-4 0 16,1 6 0-16,1-3 0 0,-1-1 0 0,3 2 0 15,-1-1 0-15,0-1 0 0,2 1 0 0,0-2 0 16,1-2 0-16,0 2 0 0,2-1 0 0,-2-1 0 16,4 2 0-16,0-2 0 0,1 0 0 0,1 0-160 0,0-2 32 0,1 0 0 15,0 0 128-15,2 3 176 0,1-3-48 0,-1 0 0 16,3 1-128-16,1 1 0 0,0 1 144 16,1 1-144-16,2 1 0 0,1 1 0 0,-1-1 0 15,1 3 0-15,-2 0 0 0,-1 1 0 0,0 0 0 16,0 3 0-16,-3 0 0 0,-2 0 0 0,1 1-144 0,-3 1 144 15,-1-2 0-15,0-2 0 0,-1 4 0 0,-1-1 0 16,1 1 0-16,-3-2 0 0,0-2 0 0,-1 1 0 16,0-4 0-16,-2 1 0 0,1 1 0 0,-1-4 0 15,1-1 0-15,-1 2 0 0,0-3 0 0,0 0 0 16,0 1 0-16,-1-1 0 0,0-1 0 0,-1 1 0 16,0 0 0-16,-1 1 0 0,1 2 128 0,-3-3-128 15,0 5 0-15,0-2 160 0,-1 3-160 0,-3 4 160 0,3-2-32 16,-3-2-128-16,1 3 192 0,-2 0-64 0,1-2-128 0,0 1 0 15,0-1 144-15,-2-1-144 0,2-1 0 0,-1-4 0 16,1 1 0-16,-1-1 0 0,1-2 0 0,-1 0 0 16,1-2 0-16,-2 0 128 0,2-2-128 0,-1 0 0 15,2 1 0-15,-4-2 0 0,4 0-128 0,-2-1 0 16,2 2 0-16,-1 0 0 16,1-2-320-16,0 2-64 0,-1-1-16 0,3 2 0 15,-2 1-560-15,2 0-96 0,2-2-32 0,1 2 0 16,0 2-880-16,1-2-176 0,0 4-32 0,2-2-16 15,-1 2-128-15,1-2-32 0,0 2 0 0,1-2 0 0</inkml:trace>
  <inkml:trace contextRef="#ctx0" brushRef="#br0" timeOffset="-198827.17">6040 17060 35007 0,'-3'0'3120'0,"1"0"-2496"16,1 4-496-16,1-4-128 0,1 3 336 0,-1-1 48 15,1 2 16-15,-1 2 0 16,2 3-2128-16,2 3-448 0,0 1-64 0,2 1-32 16,2 1 672-16,-3 1 144 0,4 4 32 0,-2-2 0 0,-1 3 1184 0,1 0 240 0,-2-1 0 0,0 2 0 15,0 3 768-15,1 2 64 0,-2 2 0 0,-2-2 0 16,1 1 96-16,-1 0 32 0,-1-2 0 15,-2 0 0-15,1-5-688 0,-1-2-128 0,1-1-16 0,-1-3-128 32,0 2-240-32,-2-4-144 0,3-2-48 0,-3-1 0 0,2-5-1344 15,-1-1-272-15,0-2-48 0,0-2-8528 0</inkml:trace>
  <inkml:trace contextRef="#ctx0" brushRef="#br0" timeOffset="-198528.19">5860 17328 28559 0,'-7'-3'2544'0,"3"0"-2032"0,2 3-512 0,3 0 0 0,-1 0 1008 0,1-2 96 16,-1 0 32-16,-1-1 0 15,2-4-2656-15,2 1-528 0,1 0-96 0,3 0-32 16,2-1 1392-16,1 4 272 0,1-1 48 0,2 2 16 0,-1 0 608 0,1 2 128 15,2 0 32-15,0 0 0 0,-1 2 1248 0,1-2 256 16,0 0 48-16,-3 0 16 0,2 2-352 0,-2-1-64 16,2-1 0-16,-1 0-16 0,-1 0-1072 0,2 0-192 15,0-1-64-15,0-3 0 16,-1 3-464-16,-1-5-112 0,2 1 0 0,0 2-16 16,-1-1-912-16,1-2-176 0,0 0-48 0,2 3 0 15,-4-2-512-15,2 1-128 0,0 1 0 0,-3 0-5120 0,-2 1-1024 0</inkml:trace>
  <inkml:trace contextRef="#ctx0" brushRef="#br0" timeOffset="-197762.16">6627 17179 19343 0,'-1'-1'848'0,"0"-1"192"0,-2 2-832 0,2-3-208 0,1 3 0 0,0 0 0 0,0-1-528 0,0 1-160 15,-1-3-16-15,1 1-16 16,-2 1-1216-16,2-3-240 0,-1 3-64 0,-2-3 0 0,1 1 1904 0,-2 3 336 16,2-2 128-16,-2 2 0 0,2 0 1424 0,-1 0 288 15,-3 2 48-15,-1 1 16 0,1-2-208 0,-1 3-32 16,-1 0-16-16,1 2 0 0,-2 0-736 0,1-1-144 16,0 5-16-16,-1-1-16 0,-2 1-448 0,0 0-96 0,0 4 0 15,1-3-16-15,-1 2-176 0,1 1 192 0,-1-2-192 16,2 0 192-16,-1 3 576 0,4-3 128 0,1 0 32 0,0 1 0 15,3-2 112-15,2 1 32 0,3-2 0 0,1 2 0 16,1-1-240-16,0 2-64 0,1-2 0 0,0 1 0 16,1 1-496-16,-1-1-96 0,1 0-32 0,-2-4 0 15,-1-1-144-15,1-1 0 0,0 0-192 0,0-4 192 16,-1-1-320-16,1 1 48 0,0-2 16 0,-2 0 0 16,0 0 64-16,-2 0 32 0,2-2 0 0,-1-1 0 15,1-1 160-15,-1-2 0 0,1 0 0 0,-1-2 128 16,1-2 0-16,-2-1 16 0,4-1 0 0,-1-1 0 15,0-2-144-15,-2 1 0 0,2-1 0 0,-3 2 128 16,2-1-128-16,-1 1 0 0,-1-2 0 0,-1 3 0 0,2 0 0 16,-4 0 0-16,1 1 0 0,-1-2 0 0,0 4 176 0,1-2-48 15,0 5-128-15,-1-4 192 0,1 5 192 0,0 1 48 16,0 1 0-16,0 3 0 0,1 0 48 0,0 0 16 16,1 0 0-16,-1 3 0 0,2-2-352 0,1 2-144 15,-1-1 128-15,-2-2-128 0,0 0 0 0,15 15 0 16,-10-10-144-16,2 2 144 0,-2 0-176 0,0 1 176 15,2-1-160-15,-1 2 160 0,2 2 0 0,1-2 0 16,-2 3 0-16,1 1 0 0,-1 1 0 0,0 2 0 16,-1-4 144-16,-1 2-144 0,0 1 304 0,-3 0-48 15,2 0 0-15,0-2 0 0,-2-1-256 0,2 0 160 16,0-1-160-16,0-4 128 0,-1 2-128 0,1-6-192 16,1 0 32-16,-2 2 16 15,2-3-944-15,0 0-192 0,0 1-48 0,-1-2 0 16,-1 0-1232-16,2-1-240 0,0 3-48 0,0-3-9680 0</inkml:trace>
  <inkml:trace contextRef="#ctx0" brushRef="#br0" timeOffset="-196528.05">6901 16969 24879 0,'-1'0'2208'0,"1"-1"-1760"16,0 1-448-16,1 0 0 0,-1 0-528 0,1 0-192 15,1 0-48-15,-1 1 0 16,0 0 16-16,1 3 0 0,0 2 0 0,0 3 0 0,2 0 752 0,-1 3 0 16,-1 6 0-16,1-3 160 0,-1 2 896 0,2 5 176 15,1 0 48-15,0 1 0 0,0 4 288 0,0 0 64 16,1 3 16-16,-1 0 0 0,-1 3-496 0,1 0-80 15,-1-3-32-15,-1 0 0 0,0-2-672 0,-1-2-144 16,2-1-32-16,-1-4 0 0,1-2-192 0,-1-1 0 0,0-3 0 0,0-1 0 16,-1 1 0-16,0-1 0 0,1-1 0 0,-2-2 0 31,0 2-544-31,-1-2-48 0,2 0-16 0,-1 3 0 16,-1-3-784-16,0 2-144 0,-1-4-48 0,-1 2 0 15,1-3 256-15,0-2 48 0,0-1 16 0,-1-4-9360 0</inkml:trace>
  <inkml:trace contextRef="#ctx0" brushRef="#br0" timeOffset="-196177.96">6826 17337 35935 0,'-2'-3'3200'0,"2"-1"-2560"16,0 2-512-16,1 2-128 0,1-2 0 0,1 1-192 16,3-4 64-16,3-2 0 15,2-1-1808-15,4-5-368 0,1 4-64 0,1 0 0 0,-2 1 1760 0,-1 2 352 16,-2 4 80-16,-1 1 16 0,-4 1 928 0,0 0 192 15,2 0 48-15,-2 3 0 0,3-1 704 0,-1 2 144 16,0 1 16-16,-2-4 16 0,1 1-1056 0,-1 0-224 0,1-1-32 0,1-1-16 31,-2-1-816-31,1-1-176 0,0 0-16 0,-1 1-16 16,0-2-1568-16,-1 0-304 0,1 0-64 0,-1-1-16 16,1 3-640-16,0-2-128 0</inkml:trace>
  <inkml:trace contextRef="#ctx0" brushRef="#br0" timeOffset="-195877.93">7268 17251 17503 0,'2'0'1552'0,"-1"2"-1232"0,0 2-320 0,1-3 0 0,1 1 3216 0,-1 0 592 16,1 1 112-16,0 3 32 0,4 0-2976 0,2 7-592 16,-1-5-112-16,2 5-16 0,-2-2 96 0,-1 1 32 15,-2 0 0-15,0-3 0 0,-2 1-16 0,1-1 0 16,-2 0 0-16,3 2 0 16,-2-2-720-16,-2 0-144 0,0 4-16 0,0-4-16 15,1 3-448-15,-2-3-96 0,0 1-16 0,0 0 0 16,-2-3-1152-16,1 1-256 0,0 2-32 0,0-6-16 15,-1 0-592-15,2-3-112 0</inkml:trace>
  <inkml:trace contextRef="#ctx0" brushRef="#br0" timeOffset="-195643.88">7225 17007 20271 0,'-1'-9'1792'0,"-1"3"-1424"15,-2 3-368-15,2-2 0 0,2 4 4560 0,0 1 848 0,0 0 160 0,-2-4 48 16,2-1-6064-16,-1 0-1200 0,2-2-240 0,1 0-48 16,0 2-2320-16,2-1-464 15,-1 2-80-15,0 2-32 0,1 2 3824 0,0 2 768 0</inkml:trace>
  <inkml:trace contextRef="#ctx0" brushRef="#br0" timeOffset="-195091.89">7776 17211 35935 0,'2'-3'1600'0,"-2"3"320"0,1-2-1536 0,-1 1-384 16,0 1 0-16,1-3 0 16,0 3-1744-16,1-3-432 0,-1 0-64 0,0-2-32 15,0-2-800-15,-1 4-144 0,0-2-48 0,-2 1 0 16,-2 4 848-16,0-3 176 0,-2 3 16 0,1 3 16 0,-2-2 2784 0,-2 4 576 0,1-2 96 0,1 0 32 16,-1 2 1664-16,1 0 352 0,2 0 64 0,-2-2 16 15,-1 6-1584-15,-1 0-320 0,-4 3-64 0,3-1-16 16,-1 3-656-16,0-3-128 0,1 1-32 0,2 0 0 15,1-3-256-15,0 3-64 0,3-3-16 0,-1-1 0 16,1 2-240-16,1-3 128 0,2 2-128 0,1 2 0 16,0-2 0-16,1 1 0 0,1-1 0 0,0 2 0 15,1-1 240-15,0 1 48 0,2-1 16 0,-2-1 0 16,2 0 192-16,1 0 32 0,0-4 16 0,-1 1 0 0,4 0-384 16,-2-2-160-16,2-1 128 0,1-1-128 15,-1 2 0-15,1-4 0 0,0 0-224 0,0 0 80 0,1 2-16 0,1-4 0 16,0-1 0-16,-2 0 0 0,0 1-144 0,-2-2-16 15,1 1-16-15,-3-1 0 16,0-2-144-16,-1 1-32 0,0-2 0 0,-1 1 0 16,0-1 144-16,-1-1 32 0,1-3 0 0,-1 1 0 0,-1 1 480 0,0-3 112 15,0 0 0-15,-1-3 16 0,2 1 192 0,-2 1 48 16,0-5 0-16,0 3 0 0,-2 1-112 0,0 1-16 16,-2-2 0-16,0-2 0 0,0 1 96 0,-3 2 16 15,-2 1 0-15,2-3 0 0,-4 5-272 0,2 0-48 16,-3 5-16-16,2-4 0 0,0 5-160 0,0 2 0 15,0 0 0-15,0 2 0 16,3 1-720-16,-1 0-80 0,0 1-16 0,2 2 0 16,0 2-1680-16,0-1-320 0,2 2-80 0,0-1-9456 0</inkml:trace>
  <inkml:trace contextRef="#ctx0" brushRef="#br0" timeOffset="-194509.86">8046 17311 29247 0,'1'2'640'0,"-1"-2"144"0,-1 0 32 0,1 0 0 0,0 2-656 0,0-2-160 0,0 1 0 0,0 1 0 16,0 2-848-16,0 0-208 0,1 2-32 0,0-1-16 16,0 1-1280-16,-1 1-256 0,1-2-48 0,-1 1-16 0,-1 0 1872 0,1 0 368 15,-1 0 80-15,0 1 0 0,0-3 2064 0,-1 0 416 16,1 2 80-16,0-3 0 0,1 0-416 0,0 1-96 16,0-3 0-16,0 0-16 0,0-1-960 0,0 0-192 15,0-2-48-15,1-1 0 0,0-1 64 0,1 1 16 16,-1-3 0-16,0 0 0 0,-1-3 240 0,1 1 32 15,-1-2 16-15,0 1 0 0,-1 0-224 0,0-2-32 16,0-3-16-16,-2-2 0 0,1 1-544 0,-1-1 0 16,2-1 0-16,0 1 0 0,1 0 0 0,1 2 0 0,0 0-128 15,2 1 128-15,-1 4 0 0,2-2 0 0,2 1 0 0,-1-1 0 16,1 4 160-16,3-2 32 0,0 1 0 16,1 0 0-16,-1 3-192 0,1 2 160 0,1 0-160 15,0 0 160-15,0 3-160 0,1 0 0 0,0 3 0 0,-1-2 0 16,1 4-144-16,1 0 144 0,-1 1 0 0,0 2 0 15,0-1 0-15,-1 3 0 0,3 2 0 0,-2-2 144 16,1 5-144-16,0-4 0 0,0 2 0 0,-5-2 0 16,-1-5 464-16,0 3 16 0,2 1 0 0,2 5 0 15,1 2-256-15,0-2-48 0,1-1-16 0,-3 0 0 16,-1-3-160-16,-3 1 0 0,3 0 0 0,-3-3 0 16,-1-2-800-16,0 2-32 15,1-1-16-15,0-1 0 0,-1 1-1088 0,2-1-224 0,-4 3-32 0,2-2-16 16,-2-2-864-16,2-3-160 0</inkml:trace>
  <inkml:trace contextRef="#ctx0" brushRef="#br0" timeOffset="-193777.78">8834 17260 29487 0,'-1'-3'1296'0,"-3"-3"288"0,1 2-1264 0,-1 0-320 0,2 2 0 0,1-1 0 15,-1 1-240-15,-3-2-96 0,-3-6-32 0,-3 0 0 32,0-2-1744-32,-3 1-368 0,3 0-64 0,-1 2-16 15,1 3 1040-15,1 4 208 0,0-2 32 0,2 1 16 0,0 3 1488 0,0 0 288 0,3 0 64 0,-2 3 16 16,2 1 1072-16,0 1 224 0,1 1 32 0,0 0 16 16,1 3-256-16,-1-2-48 0,1 4-16 0,1-2 0 15,-2 0-720-15,0 4-160 0,2 2-32 0,-2-4 0 16,2 1-288-16,1 0-64 0,0-1-16 0,1-1 0 0,1-1 64 15,1 1 16-15,0 1 0 0,3-2 0 0,0 1-32 0,0-1-16 16,3-1 0-16,0-1 0 0,1 1-240 0,0-2-128 16,0 0 128-16,0-3-128 0,-3 1 0 0,1 0 0 15,2-3 0-15,-3 2 0 0,2-3 0 0,-1-3 0 16,0 2 0-16,0-3 0 0,0 0 0 0,0-2 0 16,2 1 0-16,-3-5-128 0,3 1 128 0,-3-2-208 15,3 1 80-15,-2-2 128 0,-2 2-288 0,0-2 64 16,1 1 16-16,-1-3 0 0,-2 4 208 0,1-2 0 15,0-1 0-15,-2-2 0 0,-1 4 144 0,-1-1 128 16,0 0 32-16,-1 1 0 0,-1 1-80 0,-2 1-16 16,1-1 0-16,0 4 0 0,0 2 48 0,0 0 16 15,1 2 0-15,0 1 0 0,-1 1-16 0,2 0 0 16,1 0 0-16,-1 1 0 0,1 1-112 0,0 2-16 0,0 1-128 16,1 0 192-16,0 3-192 0,2-1 0 0,0 3 0 0,1-3 0 15,0 4 0-15,1-2 0 0,1 0 0 16,0 3 0-16,1 0 0 0,-1 0 0 0,1-3 0 0,0 0 0 15,1 0 128-15,0 0-128 0,2 1 176 0,-2-3-176 16,1 3 128-16,-1-1-128 0,1 0 0 0,-2 0 0 16,1 1 0-16,-1-4 0 0,0 2 0 0,-1-1 0 15,0 1-256-15,0-2-64 0,-1 1-16 0,2-2 0 16,0 4-624-16,-3-3-128 16,2-1-32-16,-1-1 0 0,-1 0-640 0,-2 2-128 0,2-4-32 0,-1 1-6976 15,-2 0-1392-15</inkml:trace>
  <inkml:trace contextRef="#ctx0" brushRef="#br0" timeOffset="-193243.82">9245 17328 28559 0,'1'2'2544'0,"-1"0"-2032"0,0 0-512 0,0-2 0 0,0 1 912 0,0 1 96 0,2 1 16 0,-1 0 0 31,0 4-4224-31,0-2-832 0,-1 2-160 0,0-2-32 16,-1-1 1168-16,1-1 240 0,-1-1 64 0,0-2 0 0,1 3 4112 0,-2-6 832 0,2 3 176 0,-2-3 16 15,2 1 1552-15,-2-4 304 0,0-1 64 0,-1 1 16 16,1 0-2176-16,-2-3-432 0,0 0-96 0,2-1-16 16,-2-1-784-16,-1 1-176 0,1-4-16 0,-1 2-16 15,2-1-176-15,-1 2-48 0,0 2 0 0,0-3 0 16,1 0-112-16,-1-3-16 0,0 0-16 0,0 3 0 16,3 1-16-16,1-2 0 0,1 4 0 0,1 1 0 15,0 1-64-15,2-3-16 0,1 4 0 0,0 1 0 16,1 0-16-16,0-1 0 0,2 1 0 0,-2 1 0 15,0 0-128-15,2-2 0 0,-1 2 0 0,-1 0-176 0,1 1-144 16,-2-1-16-16,0 1-16 0,0 2 0 0,-1 1 96 16,-1 0 0-16,2 0 16 0,-2 4 0 15,2-3-240-15,0 4-48 0,1-2-16 0,1 3 0 16,1 0-368-16,0 1-80 0,1 4-16 0,-2-4 0 16,3 1-336-16,-1 2-64 0,0-3 0 0,-1 3-16 15,0-3 48-15,1 1 16 0,-3 0 0 0,0-3 0 16,2 4-1056-16,-4-6-208 0,1 1-32 0,1 4-3232 15,-1-2-640-15</inkml:trace>
  <inkml:trace contextRef="#ctx0" brushRef="#br0" timeOffset="-192959.82">9508 17266 11055 0,'2'2'480'0,"0"-2"112"0,-2 0-464 0,1 0-128 0,0 0 0 0,0 0 0 16,2-2 832-16,-1 2 128 0,3-1 48 0,1 1 0 16,2-3 144-16,1 3 16 0,0-2 16 0,1 2 0 15,-1 2 976-15,2 1 192 0,-1 0 32 0,0 0 16 16,0 3 16-16,0-2 0 0,1 5 0 0,-1-3 0 16,3 0-1328-16,-3 3-272 0,1-2-48 0,-2 3-16 15,2-3-528-15,-1 4-96 0,0-2-128 0,0 1 176 16,0-2-176-16,-1-1 0 0,1 1 0 0,-3-2 0 15,2-3 0-15,-1 1 0 0,-1 1 0 0,1-4 0 16,-1 2-512-16,2-1-16 0,-3 1-16 0,0-3 0 16,1 1-656-16,-3-1-128 15,2 0-16-15,-1-1-8896 0,1-2-1760 0</inkml:trace>
  <inkml:trace contextRef="#ctx0" brushRef="#br0" timeOffset="-192647.73">9987 17054 35935 0,'3'0'1600'0,"-2"0"320"0,-1 1-1536 0,0 2-384 0,0-3 0 0,-1 1 0 16,1 4 464-16,-3-2 32 0,1 5 0 0,-3 4 0 31,-3 7-2800-31,1-1-576 0,-3 6-96 0,1 1-32 16,-1 1 928-16,0 2 176 0,-1 3 48 0,1 3 0 0,-2-4 2688 0,0 3 560 0,2 2 96 0,-1 0 32 15,1 4 1248-15,-1-3 256 0,2-3 48 0,-2-1 16 16,2 2-1552-16,-1-2-304 0,2-1-64 0,1-4-16 16,2-2-992-16,1-2-160 0,1 0 0 0,1-1-192 15,2-5-1088 1,0 0-224-16,0-1-32 0,1-3-14976 0</inkml:trace>
  <inkml:trace contextRef="#ctx0" brushRef="#br0" timeOffset="-191190.64">11017 17113 18431 0,'0'-1'1632'0,"0"1"-1312"16,0 0-320-16,0 0 0 0,1 0 1024 0,-1 0 144 16,1 0 32-16,0 0 0 15,2 1-1904-15,-1 2-368 0,0 0-80 0,-2-3 0 0,0 0 1696 0,0 0 352 16,0 0 64-16,0 0 0 0,0 0 1504 0,0 0 288 16,8 20 64-16,-6-20 16 0,-2 0-848 0,0 1-192 15,1-1-16-15,-1 0-16 0,0 2-1200 0,1-2-240 16,0 0-64-16,0 1 0 0,2 0-448 0,-2-1-112 0,-1 0-16 15,0 0 0-15,0 0-32 0,0 0-16 16,24 10 0-16,-16-10 0 0,-1 3 368 0,2-2 288 0,0 2-48 0,2-2-16 16,-2 3 288-16,1-3 48 0,-1 1 16 0,-1 1 0 15,1-2-336-15,-1 2-64 0,1-1-16 0,-1 1 0 16,2-3 16-16,0 2 0 0,0-2 0 0,-1 0 0 16,2 0 48-16,-2-2 16 0,3 2 0 0,-2-3 0 15,2-2-240-15,1 1 128 0,-1 1-128 0,0-1 0 16,1-1 0-16,-3 0 0 0,1-1 0 0,-2 2 0 15,-2-2 0-15,1 1 0 0,-4 1 0 0,2-1 0 16,-2 1-144-16,-2 0 144 0,-1 2 0 0,-1-4-144 16,0 3 144-16,0-3 0 0,-1-3 0 0,0 3 0 15,0-3 0-15,-2 0 144 0,1-3 0 0,-1 3 0 0,1-4-144 0,-2 5 160 16,1-5-160-16,-2-1 160 0,-1 3-160 0,1 0 0 16,-2 0 0-16,-2 1 0 0,2 2 0 15,-1 2 0-15,-1 0 0 0,-1 3 0 0,1 0 0 0,-2 3 0 16,2 3 0-16,-3 0 0 0,2 3 0 0,-4 0 0 15,1 0 0-15,1 3 0 0,-2 0 0 0,-1 0 0 16,1 3 0-16,0-1 0 0,1-1-144 0,1 2 144 16,1-1 0-16,0 0 0 0,3 0 0 0,0 1 0 15,0 0 0-15,3 0 0 0,-1 1 0 0,1-1 0 16,1 1 0-16,0 0 0 0,1-1 0 0,0 1 0 16,2 1 0-16,0-2-160 0,2 0 160 0,1 1 0 15,2-2 0-15,0 5 0 0,1-1 0 0,2-1 192 16,1 2-32-16,-2-4-16 0,4 2-144 0,-2-2 0 0,4 1 0 15,-2-1 128-15,2 0-320 0,0-4-64 16,-1-2 0-16,3-3-16 16,0 1-480-16,2-4-80 0,2 0-32 0,-1-3 0 15,3 0-1552-15,-1-1-304 0,1 2-64 0,0-1-11616 0</inkml:trace>
  <inkml:trace contextRef="#ctx0" brushRef="#br0" timeOffset="-190326.45">11893 16979 12895 0,'-5'-2'1152'0,"0"-1"-928"0,-1 2-224 0,-1-2 0 0,4 2 1984 0,-1 0 336 15,-1-2 80-15,-3 0 16 16,-7-2-3536-16,-2 1-704 0,-2 1-144 0,0 3-16 15,3 0 1136-15,1 3 224 0,1 3 48 0,0 0 16 0,3 2 1712 0,0 2 320 16,2 1 80-16,-1-1 16 0,1 1 944 0,1 2 192 0,0-1 48 0,1 0 0 16,0 3-816-16,3-3-144 0,1 0-48 0,-2 0 0 15,2 1-1072-15,1-2-224 0,-1 1-32 0,2 0-16 32,1-2-672-32,0 1-144 0,0 0-32 0,0 0 0 15,3 1-128-15,-1-1-16 0,3-5-16 0,0 3 0 0,-1-3 608 0,3 1 0 0,1-1 144 0,1 0-16 16,1-1 192-16,-2 1 64 0,5-2 0 0,-3 0 0 15,1 0-48-15,0-4 0 0,0 0 0 0,1-3 0 16,-2 2-80-16,1-4-32 0,1-1 0 0,-2-2 0 16,0 2-224-16,0-6 0 0,1 2 0 0,-2-2 0 15,1 0 0-15,-2 0 0 0,2-2 0 0,-1 1 0 16,-3 1-192-16,1 1 0 0,-2-1 16 0,-1 3 0 16,0-5 176-16,-1 4 0 0,-1-1 0 0,0 3 128 0,-1 0 192 15,-2 1 64-15,1-3 0 0,-4 3 0 0,0-3 96 16,-1-2 32-16,-1 2 0 0,-2-1 0 0,1 1-192 0,-1 5-16 15,2-1-16-15,2 2 0 0,3 2-288 0,0 2 128 16,1 2-128-16,-1 2 0 0,1-1 208 0,0 0-64 16,0 2-16-16,0-1 0 0,0 2-128 0,0 0 0 15,0 3 144-15,1 0-144 0,0-3 0 0,0 3 0 16,1 0 0-16,1 3 0 0,1-1 0 0,2 2 0 16,-1 2 0-16,3 1 0 0,1 1 0 0,-3-1 0 15,4 4 0-15,-2-3 0 0,3 2 0 0,-2 2 0 16,2 3 0-16,-1-3 0 0,2 1 0 0,-3 0 0 15,0 1 0-15,-2 1 0 0,1-3 0 0,-2 0 0 16,-2 0 0-16,0-1 0 0,-1-4 0 0,0 1 0 16,-1-4 0-16,-2 1 0 0,0-1 0 0,-2-1 176 0,-1 0-48 0,-2-1 0 15,0 2 0-15,-1 2 0 0,-1-3 0 16,-4 0 0-16,0 1-128 0,0-1 0 0,-1-1 0 0,-1-1 0 16,3-2 0-16,-2 0 0 0,-1-4 144 0,2 0-144 15,-3-3 0-15,1 0 0 0,-3-2 0 0,-1 0 0 16,-1-7 0-16,-2 2 0 0,0-2-192 0,-1-2 64 31,-1 2-336-31,0-1-64 0,1 0-16 0,1 0 0 0,1 3-736 16,-1 1-128-16,2 1-48 0,2 1 0 0,1 3-656 0,0-3-144 15,0 6-32-15,4-3-6272 0,1 0-1248 0</inkml:trace>
  <inkml:trace contextRef="#ctx0" brushRef="#br0" timeOffset="-189470.5">12433 16992 10127 0,'-4'-6'896'0,"0"3"-704"0,-2-3-192 0,1 2 0 15,0 0 1680-15,1 3 304 0,-1-4 64 0,-6-1 16 32,-3-3-2848-32,-6-1-576 0,0 1-112 0,0 3-32 0,2 3 384 15,2 3 80-15,3 3 16 0,0 3 0 0,1-1 2000 0,1 1 416 0,1 2 80 0,1-1 0 16,2 3 816-16,-1-2 144 0,2 2 48 0,-1-1 0 16,0 1-816-16,4-3-144 0,-1 1-48 0,0 0 0 15,3 0-848-15,0-1-176 0,1 1-48 0,0 2 0 16,1-1 48-16,1-1 0 0,1 3 0 0,2 0 0 0,-1 0-304 0,2 0-144 15,3-1 160-15,-2 3-160 0,2-3 208 0,0-1-48 16,2-1-16-16,-1 2 0 0,1-2 176 0,1-2 16 16,0 0 16-16,2 0 0 0,-3-3-160 0,0-3-48 15,3 0 0-15,-1 0 0 0,0-3-144 0,1-3-192 16,-3 3 32-16,1-4 16 16,1-3-464-16,1-1-96 0,-1 0 0 0,-1-2-16 0,-2 0 320 0,0 0 64 15,-2 1 16-15,-1-2 0 0,-1 1 528 0,-2-1 112 16,1 1 32-16,-2-2 0 0,1 3 304 0,-3 0 64 15,-1-1 16-15,-1 2 0 0,-2-1 32 0,-2-2 0 16,0 3 0-16,0-1 0 0,-2 1-256 0,-1 2-32 16,2 2-16-16,-3 2 0 0,3-2-336 0,0 4-128 0,1 0 0 0,1 3 0 15,0 0 0-15,3 0 0 0,-1 4 0 0,2 0 0 16,0 1 0-16,2 1 0 0,-2 3 128 16,1 0-128-16,2-1 256 0,2 4 0 0,0-2 0 15,1 2 0-15,0 0 32 0,2 2 16 0,-2-1 0 16,3-1 0-16,-2 3-32 0,-1-3 0 0,2 3 0 0,-1 1 0 15,-2-1-272-15,3 3 0 0,-2 2 0 0,2 1 0 16,-1 0 0-16,0 0 0 0,0-2 0 0,-1 2 0 16,-1 5 0-16,0-4 0 0,0 2-176 0,-2-1 176 15,-1-1 0-15,-1 1 0 0,-1-2 0 0,-1 0 0 16,0 0 0-16,-2 1 0 0,1-4 128 0,0 2-128 16,-2 2 192-16,0-1-48 0,-1-2-16 0,-2 1 0 0,0 1-128 15,-2-1 0-15,0-2 0 0,-2 1 0 0,0-3 128 16,-5-3 0-16,2-2 0 0,-3-3 0 0,-3 0-128 0,-4-2 0 15,-1 1 0-15,-4-4 0 16,0-2-432-16,-6-2-16 16,-1 1 0-16,-3-5 0 0,0 4-1152 0,-1-8-224 0</inkml:trace>
  <inkml:trace contextRef="#ctx0" brushRef="#br0" timeOffset="-187405.89">13441 16851 15663 0,'-2'0'1392'0,"0"0"-1120"0,0 3-272 0,2-3 0 0,0 0 1072 0,0 0 144 16,-1 0 48-16,0-3 0 16,0 2-2080-16,-2 0-400 0,3-3-96 0,0 4-16 15,0 0 256-15,0 0 48 0,0 0 16 0,0 0 0 0,0 0 1008 0,0 0 0 16,0 0 192-16,0 0-32 0,0 0 1312 0,0 0 272 15,0 0 48-15,-19-1 16 0,17 5 144 0,-1-4 32 16,2 1 0-16,-1-1 0 0,2 1-32 0,0 0 0 16,0-1 0-16,0 0 0 0,0 3-608 0,1-3-112 15,1 1-16-15,-2-1-16 0,0 0-704 0,0 0-144 16,0 0-32-16,15 14 0 0,-12-10-128 0,1 1-16 16,1 3-16-16,0 0 0 0,-2 1 80 0,1 1 16 15,1 2 0-15,-1 3 0 0,0 0-112 0,-2 3-16 0,2 1 0 16,0-2 0-16,-1 2 0 0,1-3 0 0,0-1 0 0,-1 1 0 15,2-3-128-15,1 2 0 0,0-5 0 0,-1 1 0 16,1-2 0-16,0-3 0 0,1-1 0 0,0-1 0 16,0 0 0-16,0-2 0 0,-1-2 0 0,0 0 128 15,2 0-128-15,2-2 160 0,-1-2-160 0,1 0 160 16,0 0-160-16,-1 1 128 0,1-1-128 0,0-2 128 16,0 1-128-16,0-4 0 0,-1 2 0 0,0-1 0 15,0 1 0-15,0-2 0 0,-1-4 0 0,-1 3 0 16,-1 0 0-16,1-1 0 0,-2 1-192 0,-2-3 192 15,0 2-128-15,-2-1 128 0,0 0 0 0,-2 1 0 16,1-1 0-16,-1-1 0 0,-2 1 0 0,2-1 0 0,-1 2 128 0,-2-2 0 16,1 2 0-16,0 0 0 0,1 1-128 0,0 1 160 15,-1-1-160-15,1 0 160 0,-2 0-160 16,2 1 0-16,0-1 0 0,0 4 0 0,1-2 0 0,1 7 0 16,-1-1 0-16,1 2 0 0,0 0-144 0,1 2 144 15,1-1 0-15,-1 4 0 0,2 2 0 0,-2 1 0 16,2 1 0-16,-1 4 0 0,2-1 0 0,-2 3 0 15,2 3 0-15,1-2 0 0,1 3 0 0,-1 0 144 16,0 1-144-16,2 1 192 0,-1-2-192 0,0-1 128 16,2 0-128-16,-1 1 128 0,2-6-128 0,-2 0 0 15,2 0 0-15,0-2 0 0,-1-2 0 0,1-1 0 16,0 0 0-16,2-6 0 0,-2 3-320 0,1-1 0 16,0-4 0-16,0 0 0 15,-1 0-576-15,0 0-96 0,-2 0-32 0,1-4-16256 0</inkml:trace>
  <inkml:trace contextRef="#ctx0" brushRef="#br0" timeOffset="-186810.2">13954 16854 28559 0,'0'-3'2544'0,"0"3"-2032"0,0 0-512 0,0 0 0 0,1 3 768 0,0-2 64 15,1-1 16-15,1 1 0 16,2 2-1168-16,3 3-256 0,-3 0-32 0,2 1-16 16,1 1 880-16,-3 1 192 0,2 5 16 0,-2 2 16 0,-1-1 48 15,0 4 16-15,0-1 0 0,-1 0 0 0,1 0-160 0,0-1-48 16,0-3 0-16,-1 0 0 0,1-3 176 0,0-1 48 15,0-3 0-15,-3-1 0 0,3-1-32 0,-2-2 0 16,2 0 0-16,-2-3 0 0,2 0-144 0,-1 0-16 16,-1-3-16-16,1 0 0 0,0-3-32 0,1 0-16 15,-1-4 0-15,-1 2 0 0,0-5-128 0,-1 2-32 16,0-4 0-16,2 0 0 0,-2-4-144 0,-1 2 0 16,0-5 0-16,-1 5 0 0,-1-2 176 0,1-1-48 15,0 1-128-15,-1-1 192 0,1 1-192 0,1 4 128 16,0 0-128-16,1 7 0 0,0-1 0 0,0 0 0 0,1 3 0 0,2-1 0 15,1-1 160-15,0 3-160 0,0 1 160 16,2-2-160-16,2 3 144 0,0 2-144 0,1-1 128 0,0 2-128 16,3-2 0-16,0 1 0 0,1 1 0 0,0 0 0 15,-1 1 144-15,1 3-144 0,-1-3 160 0,0 4-160 16,0 1 0-16,1 0 128 0,0 1-128 0,1 2 0 16,0 2 0-16,0 2 128 0,1-1-128 0,-1 3 0 15,0 0 128-15,0 3-128 0,0 0 0 0,-2 2 0 16,0-2 192-16,-1 3-64 0,-2-4-128 0,0-1 192 15,-2 0-192-15,-1-5-160 0,0 2 32 0,0-4 0 16,-1-1 128-16,0 0-160 0,-1-2 160 0,-2-2-160 16,2 2-288-16,-3-2-48 0,1-2-16 0,-2 0 0 15,0 0-1440-15,-1-2-288 0,0 1-64 0,-2-1-13456 16</inkml:trace>
  <inkml:trace contextRef="#ctx0" brushRef="#br0" timeOffset="-186426.25">14689 16298 43311 0,'0'-3'1920'0,"0"1"384"0,0 1-1840 0,-1 1-464 0,1 0 0 0,1 1 0 16,1 4-512-16,2-2-208 0,2 6-48 0,2 5 0 0,3 5 624 0,1 5 144 0,1 3 0 0,2 0 0 15,1 4-272-15,-3 1-32 0,1 4 0 0,-2 0 0 16,-1-2 112-16,-1 5 0 0,-1-1 16 0,0 1 0 15,-1 1 368-15,-2-2 80 0,1-2 16 0,-2 3 0 16,1-3-96-16,-1-1 0 0,0 0-16 0,-2-6 0 16,1 0-48-16,-2-5-128 0,1-2 192 0,-1 0-64 15,-1-5-128-15,2-1 0 0,-2-3 0 0,-1 1 0 16,0-3-608-16,0-1-96 16,-2-3-32-16,0-3-16672 0</inkml:trace>
  <inkml:trace contextRef="#ctx0" brushRef="#br0" timeOffset="-186160.13">14562 16784 43311 0,'-5'1'1920'0,"0"2"384"0,3-3-1840 0,-1 0-464 0,3 2 0 0,1-2 0 0,2 0 0 0,0 1-128 16,3 2-16-16,4-3 0 15,3 1-320-15,6-1-64 0,4-1-16 0,1 1 0 0,3-4 368 0,-1-1 176 0,0 4-160 0,-1-2 160 16,-1 1 0-16,-1-1 0 0,-2-1 0 0,1 4 0 16,-2-3 240-16,0 0-16 0,1 3 0 0,-2-3 0 15,-2 3-224-15,-2 0 176 0,2-3-176 0,-2 3 160 16,0-3-352-16,-3 1-80 0,-1 2-16 0,-2-4 0 31,2 4-2032-31,-3-2-416 0,1-1-80 0,-3 2-12480 0</inkml:trace>
  <inkml:trace contextRef="#ctx0" brushRef="#br0" timeOffset="-185943.16">15225 16845 3679 0,'2'11'320'0,"-2"-2"-320"0,0 1 0 0,1-4 0 0,-1-1 4864 0,0-1 912 15,2 1 176-15,-1 5 48 0,1 4-2896 0,1 5-576 16,-1 2-112-16,1-3-32 0,1-1-1328 0,-1-2-272 15,2-2-48-15,0-2-16 0,-1-1-720 0,1-1-192 16,1-1 0-16,-1 1-16 16,2-1-512-16,-4 0-112 0,2-1 0 0,0 1-16 15,-2-2-944-15,1 0-192 0,-2-4-48 0,-2 2-10448 16</inkml:trace>
  <inkml:trace contextRef="#ctx0" brushRef="#br0" timeOffset="-185743.19">15161 16592 43311 0,'-2'-3'3840'0,"0"1"-3072"0,1 2-608 0,-1-2-160 0,2 0 832 0,0 2 144 0,0-3 32 0,-1-6 0 31,2 1-1584-31,2-2-320 0,2 2-64 0,0-1-16 15,2 2-2176-15,2 4-432 0,-2 0-96 0,0 6-16 0</inkml:trace>
  <inkml:trace contextRef="#ctx0" brushRef="#br0" timeOffset="-185369.22">15452 16249 43311 0,'2'1'1920'0,"-2"2"384"0,0-3-1840 16,0 2-464-16,1 2 0 0,-1-2 0 0,1 5 384 0,0-1 0 0,3 5-16 0,0 7 0 31,2 7-960-31,-1 2-192 0,1 2-48 0,-1 4 0 16,-1 2-192-16,0 1-64 0,0 3 0 0,-2 2 0 0,2 7 816 0,-2 0 272 0,1 4-192 0,1-1 192 16,0 2 576-16,-1-4 192 0,1-7 64 0,2-7 0 15,3-2-528-15,1-4-112 0,1-7 0 0,-1-3-16 16,4-1-176-16,-3-6-256 0,1 0 64 0,-1 0 16 31,-2-7-1728-31,1 0-336 0</inkml:trace>
  <inkml:trace contextRef="#ctx0" brushRef="#br0" timeOffset="-184509.05">16082 16225 21183 0,'-1'-2'1888'0,"0"-1"-1504"0,1 3-384 0,0-2 0 0,0 1 784 0,-2 1 96 16,2-3 16-16,-1-1 0 15,0 1 704-15,0-1 128 0,-1 2 48 0,2 2 0 0,0 2 96 0,2 3 32 16,0 7 0-16,-1 2 0 0,3 5-896 0,-1 6-176 15,2 6-48-15,1 6 0 0,1 5-592 0,0 3-192 16,1 3 128-16,0 1-128 0,1-2 0 0,-2-1 0 16,3-2 0-16,-2-2 0 0,-1-5 0 0,1 2 0 15,-1 2 0-15,1-2 0 0,-1-3 272 0,-2-3-48 16,0 3-16-16,-1-4 0 0,0-4-16 0,0 0-16 16,-3-1 0-16,0-4 0 0,0-2 16 0,-1-2 0 15,2-4 0-15,-2 0 0 0,0-2 64 0,0-4 0 16,0 2 16-16,0-5 0 0,0-5-272 0,0 1 160 15,0-2-160-15,0-3 128 0,-2 0-128 0,1-5 0 16,-1-2 0-16,0-3 0 0,-1-2 0 0,-1-2-144 0,-2-3 144 16,2-2-160-16,-2 1 160 0,1-2 0 15,0 1 0-15,1 1 0 0,0-1 0 0,2 5 0 0,0-1 0 16,1-1 0-16,2 5 0 0,-1 1 0 0,2 2 128 0,0-2-128 16,2 2 208-16,0-2-16 0,2 1-16 0,-1 1 0 15,0 2-176-15,2 3 0 0,1-1 0 0,-2 1 0 16,2 1 0-16,0 2 0 0,0 2 0 0,2-1 0 15,-3 4 0-15,5-1 0 0,-2 4 0 0,2 2 0 16,1 2 0-16,-1 2 0 0,3 1 0 0,1 3 0 16,1 4 0-16,-2-1 0 0,0-1 0 0,0 2 0 15,-1 0 208-15,-2 1-32 0,2 1-16 0,-2 0 0 16,1 1-160-16,-3-4 0 0,0 2 0 0,-1-1 128 0,-2-1-128 16,0-3-192-16,-2-1 32 0,0-2 16 15,-2 3-160-15,0-4-16 0,-1-1-16 0,1-3 0 16,-1-1-304-16,0-1-64 0,-1-4-16 15,1 1-17920-15</inkml:trace>
  <inkml:trace contextRef="#ctx0" brushRef="#br0" timeOffset="-183839.33">16980 16955 30399 0,'-1'-7'1344'0,"-1"-1"288"0,0 2-1312 0,1 1-320 0,-1 1 0 0,1 2 0 31,0-4-1024-31,-2-2-256 0,-1-6-64 0,-3-3-16 16,-2-2 720-16,-1 1 128 0,0 3 48 0,-1 1 0 0,1 2 1488 0,0 6 288 0,2-3 64 0,0 5 16 16,-2 2 736-16,0-1 160 0,1 3 16 0,1 0 16 15,-3 0-1328-15,1 3-272 0,-1 2-48 0,0 2-16 16,2 1-528-16,-1 4-128 0,2-2 0 0,-2 5 0 16,3-2 0-16,0 1-176 0,0 3 176 0,1-2-192 15,2 1 64-15,0-2 0 0,3 1 0 0,1-2 0 16,2 2 272-16,3 0 64 0,1-3 16 0,1 3 0 0,1 0 128 0,1-2 32 15,0 1 0-15,-1-2 0 0,0-1-384 0,-1-1 0 16,-1 3-192-16,0-3 64 0,-1 0 128 0,0-4 0 16,0 1 0-16,-1-2 0 0,0-2 0 0,0-2 0 15,-1 1 0-15,1-5 0 0,0 3 0 0,1-6 176 16,-1 0-48-16,2 1 0 0,0-4-128 0,-2 2 0 16,2-5 0-16,0 3 0 0,-1-1 0 0,-1-1 0 15,0-1 0-15,0 0-176 0,-2 2 176 0,-1-3 0 16,-1 0 128-16,0 1-128 0,0-3 0 0,-1 1 0 15,0 1 0-15,-2-3 0 0,2 5 160 0,0 1-32 16,1 2-128-16,0 1 192 0,1 4-64 0,0 1-128 16,2-1 176-16,1 3-176 0,-1 0 192 0,1 3-64 15,2-1 0-15,1 4-128 0,0-2 0 0,2 4 0 0,-1-2 0 0,0 0 0 16,1 3 0-16,-1 1 0 0,0-1 0 16,-1 3 0-16,1 0 0 0,-1 3 0 0,0 0 0 15,1 0 0-15,-1 1 144 0,1 0 32 0,0-1 0 0,-1 1 0 16,0-1 48-16,-2 3 16 0,0-3 0 0,0-2 0 15,0 3-240-15,-1 0 0 0,-1-1-192 0,-1 0 192 32,1-2-816-32,-1-1-48 0,-1-4-16 0,0 2 0 15,-1-7-2064-15,0 0-400 0</inkml:trace>
  <inkml:trace contextRef="#ctx0" brushRef="#br0" timeOffset="-183476.28">17220 16491 44223 0,'0'1'1968'0,"0"-1"400"0,0 0-1904 0,0 0-464 16,2 1 0-16,-1 2 0 0,1-1 240 0,1 2-48 0,2 3-16 0,1 4 0 31,4 1-1008-31,-1 6-208 0,1 1-48 0,-3 7 0 16,1-1-144-16,-1 5-48 0,-2 5 0 0,2 1 0 15,-1 6 704-15,-1-6 128 0,0 3 16 0,0-2 16 0,1-1 1120 0,-2-3 240 0,1-4 32 0,0-2 16 16,0-2-672-16,-2-3-128 0,0-2-16 0,0 1-16 31,-2-1-560-31,1-4-112 0,0 2-32 0,-1-3 0 16,1-4-2176-16,0-1-432 0</inkml:trace>
  <inkml:trace contextRef="#ctx0" brushRef="#br0" timeOffset="-183207.06">17092 16806 13823 0,'3'3'1216'0,"-2"-3"-960"0,-1 0-256 0,0 0 0 0,1 0 6992 0,1 0 1360 16,-1-3 272-16,4 2 48 0,1-4-7136 0,4 1-1536 16,4-2 0-16,1 0-320 15,0 1-352-15,1 0-80 0,1 0-16 0,0 2 0 0,-1 0 416 0,2 0 80 16,-3 3 16-16,0 0 0 0,1 3 256 0,1-3 0 15,-2 1 0-15,1-1 0 0,1 2 0 0,2-2 0 16,0 0 0-16,0 0 0 16,1 0-752-16,-1-2-80 0,-1 1-32 0,-1-2 0 15,0 2-1504-15,0-1-320 0</inkml:trace>
  <inkml:trace contextRef="#ctx0" brushRef="#br0" timeOffset="-182376.17">17846 16913 21183 0,'1'-2'1888'0,"-1"-1"-1504"0,0 3-384 0,0-3 0 0,1 1-192 0,-1 0-96 0,1-1-32 0,-1 0 0 16,1-2-576-16,-1-5-128 0,0 1-32 0,-1 1 0 0,0-1 1936 0,-2 3 384 16,-1-3 80-16,-2 4 0 0,-1 1 1120 0,-1-3 224 15,-2 2 32-15,0 2 16 0,0 0-432 0,0 2-64 16,1 1-32-16,-2 0 0 0,-3 1-1216 0,-1 4-240 16,-3 1-48-16,2 4-16 0,1 1-688 0,1 4 0 15,2 1 0-15,-1 3-176 16,5 0-400-16,-1 2-96 0,3 0-16 0,2 1 0 0,3-4 304 0,1 2 48 15,2-2 16-15,-1-2 0 0,4 0 720 0,2 4 160 16,0-2 16-16,-1 1 16 0,3-1-176 0,-1 3-32 16,0-4-16-16,-1-2 0 0,0 0-368 0,1-2 0 15,-1 4 0-15,1-2 128 0,0-2-128 0,-1-2-128 16,0 2 128-16,0-6-192 0,0 1 192 0,-1-5 0 0,1 2 0 16,1-2-128-16,1-1-112 0,0-2-16 15,1 2 0-15,0-2 0 16,-1-2-336-16,1 0-80 0,-2-1-16 0,-1 1 0 15,0-4-176-15,-2-1-32 0,0 2-16 0,-1-2-14672 0</inkml:trace>
  <inkml:trace contextRef="#ctx0" brushRef="#br0" timeOffset="-181676.13">17946 16309 35007 0,'-3'4'1552'0,"0"-2"320"0,1 2-1488 0,2-4-384 15,1 3 0-15,0-1 0 16,0 2-2160-16,1 0-496 0,1 3-96 0,2 3-32 16,2 4 800-16,-2 2 144 0,2 4 48 0,1 2 0 0,-3 1 4160 0,1 5 832 15,-1-2 160-15,1 5 32 0,-1 2-1024 0,0 0-192 16,0-1-64-16,0 5 0 0,-1 0-1584 0,1-2-320 0,-1-2-64 0,-2 1-16 15,1 1-128-15,-2-4 0 0,3-1 0 0,-2-3 0 16,1-1 0-16,1-1 0 0,0-4 0 16,0-2 0-16,0 1 352 0,0-5 32 0,-2 2 16 0,2-4 0 15,-2-1-176-15,0-3-32 0,0 0-16 0,0-3 0 16,0 0-176-16,-2-3 0 0,0-1 0 0,1 0 0 16,-1-2 0-16,-1-2 160 0,1 2-160 0,0-2 160 15,0-1 96-15,0-3 32 0,-1 0 0 0,1 6 0 16,-3-24-64-16,2 11-16 0,-1-3 0 0,1 0 0 15,-1-2-208-15,0 1 0 0,0 1-192 0,2 3 192 16,0 4-336-16,2 1 32 0,0-1 16 0,0 4 0 16,1-1 288-16,1-1 0 0,0 4 0 0,1 0 0 15,0 0 0-15,-2 2 0 0,4-1 0 0,0 2 0 0,-1-3 272 0,3 3-32 16,0-1-16-16,1 1 0 0,0 0-224 0,1 0 128 16,-1 0-128-16,3 0 0 0,-3 1 0 0,0 2 0 15,1 3-128-15,0-1 128 0,1 5-128 0,-1-2 128 16,1 5 0-16,0 1 0 0,0 5 0 0,2-4 0 15,-2 2 192-15,0 1-48 0,0 1 96 0,-2-1 16 16,3 1 0-16,-3 1 0 0,0-5-256 0,1 4 144 16,0 4-144-16,1-2 128 0,-2-3-320 0,0 0-80 15,-4 1-16-15,1-8 0 16,0 2-240-16,-3-2-48 0,-1-2-16 0,1-3-11760 16,-2-2-2368-16</inkml:trace>
  <inkml:trace contextRef="#ctx0" brushRef="#br0" timeOffset="-176825.42">18991 16523 30399 0,'-3'-6'2704'0,"3"2"-2160"0,0 0-544 0,1 3 0 16,2-1 0-16,-2-4 0 0,3-2 0 0,-2-6-144 31,5-1-224-31,-2 0-32 0,0-2-16 0,-2 3 0 0,1 6 992 0,-3 0 208 0,1 3 48 0,-2 4 0 16,-2 1 448-16,0 4 80 0,1 0 32 15,-1 5 0-15,1 1-336 0,0 6-64 0,0 3-16 0,1 5 0 16,2 1-528-16,-1 4-96 0,1-1-32 0,0 4 0 16,1 0-128-16,-1 2-16 0,-1 2-16 0,1 1 0 15,0-2 0-15,-1 1 0 0,1 3 0 0,-2-3 0 16,0 1-160-16,-3-1 0 0,1 3 0 0,-2-3 128 15,-1 0-128-15,-2-6 0 0,0 3 0 0,0-3 0 16,-2-4 0-16,0-1 0 0,3-4 0 0,-2 1-176 16,1-5-272-1,2-2-48-15,0-2-16 0,0-8 0 0,1 1-1520 0,1-6-304 0</inkml:trace>
  <inkml:trace contextRef="#ctx0" brushRef="#br0" timeOffset="-176574.31">18814 16848 50687 0,'-11'1'4496'0,"2"1"-3600"0,4 1-704 0,5-2-192 16,3 0-576-16,-2-1-128 0,1 3-48 0,-1 1 0 15,6-2-336-15,3-2-80 0,7-2-16 0,6-2 0 0,1 1 720 0,-1 1 144 16,-1-2 16-16,2 2 16 0,2 2 144 0,-1 0 144 0,-1 3-208 15,-2 1 80-15,1 1 128 0,-3 0 0 0,0 1 0 0,-2 1 0 16,4-4 0-16,-3 2-160 0,-1-1 160 0,1-1-160 31,0-6-768-31,0 1-160 0,-1-2-16 0,1-2-16432 0</inkml:trace>
  <inkml:trace contextRef="#ctx0" brushRef="#br0" timeOffset="-176326.33">19359 17004 43311 0,'-8'18'3840'0,"1"-7"-3072"0,-1 3-608 0,3-7-160 0,4 1 432 0,1-3 48 15,1 1 16-15,-1 6 0 16,1 6-1632-16,2 3-320 0,2 3-64 0,-1-5-16 15,2 1-608-15,0-7-128 0,-2 1-32 0,-3-2 0 16,-1 0 720-16,-1-2 144 0,-3 0 32 0,-2 0 0 16,0-4 512-16,-1 0 96 0,0-3 32 0,1-3-10112 0</inkml:trace>
  <inkml:trace contextRef="#ctx0" brushRef="#br0" timeOffset="-176143.25">19440 16613 50687 0,'-5'0'4496'0,"0"0"-3600"0,3 0-704 0,3 3-192 16,1-3 176-16,1 0 0 0,0-3 0 0,3 1 0 31,3-2-1904-31,4 2-368 0,3-5-80 0,2 4 0 16,1 0-2160-16,0 3-416 0,-2 9-96 0,0 1-16 0</inkml:trace>
  <inkml:trace contextRef="#ctx0" brushRef="#br0" timeOffset="-175525.35">19582 17208 38703 0,'-8'-2'1712'0,"4"-2"352"0,-1 1-1648 0,3 1-416 0,0-2 0 0,2 0 0 0,0 2 336 0,0-7-16 16,0-7 0-16,2-4 0 0,1-4 16 0,2-3 0 15,3 3 0-15,2-3 0 0,0 6-96 0,1-3-32 16,2 6 0-16,-2 0 0 0,3 3 16 0,-3 1 0 16,-1 3 0-16,4 3 0 0,0-2-224 0,0 2 128 15,1 1-128-15,1 1 0 0,-1 1 0 0,0-4 0 16,2 6 0-16,1-4 0 0,2 2 0 0,0 2 0 15,1 0 0-15,0 2 0 0,0 2-144 0,-1 3 144 0,-2 2 0 0,0 2-144 16,-2 4 144-16,-1-1 0 0,0 1 160 0,-2 1-160 16,-3 1 256-16,-2-1-64 0,0 2 0 0,-3 0 0 15,0-4 32-15,-1 0 0 0,-2 3 0 0,-2 1 0 16,0-4 128-16,0 2 32 0,-1-4 0 0,-2-2 0 16,1 1 0-16,0-2 16 0,0-2 0 0,0-2 0 15,2 1-256-15,-1-6-144 0,-1 1 160 0,1-2-160 16,1-4 0-16,1-2-336 0,2-1 48 0,-1-3 16 15,2-1 16-15,0-5 16 0,-1 2 0 0,1-7 0 16,1 2 64-16,0-1 16 0,3 0 0 0,-3 2 0 16,2 2 160-16,0 4 0 0,0 2-144 0,1 2 144 15,-2 3 0-15,1 0 0 0,1 2 160 0,-1 2-160 0,3 1 304 0,0 1-48 16,2 0-16-16,-3 1 0 0,2-2-96 0,0 2-16 16,0-1 0-16,2 2 0 0,-2-3 0 15,1 3 0-15,0 1 0 0,-1 0 0 0,2 3-128 0,-1 3 0 16,3 0-192-16,0-1 192 0,1 7 0 0,-1 0 0 15,1 0 0-15,-3 3 0 0,2 0 0 0,-1-2 0 16,-1 3 0-16,-2 0 0 0,-1 3-128 0,-1-4 128 16,-2 3 0-16,1-1 0 0,-3 2 0 0,-1-1-144 15,-2 0 144-15,0 0 0 0,0-3-192 0,-4 1 64 16,1-2 128-16,0-3-208 0,-1 2-112 0,-1-7 0 16,2 4-16-16,-3-4 0 15,3-1-496-15,-2-2-112 0,1-1-16 0,0 0-17920 0</inkml:trace>
  <inkml:trace contextRef="#ctx0" brushRef="#br0" timeOffset="-175092.22">20553 17073 39615 0,'-1'0'1760'0,"0"0"352"0,-1-2-1680 15,4 0-432-15,0 0 0 0,1 2 0 16,2-3-1136-16,1-1-304 0,4-2-64 0,4-1-16 15,3-3-496-15,2 1-96 0,0 0-32 0,0 3 0 0,-1 2 2352 0,-2-1 480 0,1 1 80 0,-2 2 32 16,-1-1 1440-16,-1 2 272 0,1-1 64 0,-1-1 16 16,0 0-1456-16,-1-3-304 0,0-1-48 0,2 2-16 15,0-4-576-15,-2-2-192 0,2 1 128 0,1-3-128 16,-2 1 0-16,-2 0-304 0,1-3 64 0,-3 4 16 16,0-1-320-16,-2-1-64 0,-3 1-16 0,0 0 0 15,-3 1 384-15,-1-1 80 0,-2-1 16 0,-3-1 0 0,-2 1 464 0,-1-1 80 16,-4 2 32-16,-1 2 0 0,-2-1-32 0,0 4 0 15,0 0 0-15,-2 4 0 0,1 3-16 0,-1 2-16 16,2 3 0-16,-1 3 0 0,3 3 48 0,-1 4 16 16,3 5 0-16,-1 1 0 0,0 3-64 0,3 5-16 15,-1 0 0-15,2 1 0 0,2 0-160 0,0-1-16 16,4 2-16-16,1-1 0 0,2 0 16 0,2-4 0 16,1 2 0-16,1-1 0 0,1-3 80 0,-1 0 0 15,3 3 16-15,-1-4 0 0,2 6-272 0,0-8 0 16,0 3 0-16,1-7 0 0,-2 0-352 0,2-4 32 15,0-1 0-15,2-2 0 16,-1-2-224-16,0-5-32 0,3-3-16 0,-3-2 0 16,2-1-176-16,0-6-48 0,0-1 0 0,0-5-11696 0,1 3-2336 0</inkml:trace>
  <inkml:trace contextRef="#ctx0" brushRef="#br0" timeOffset="-174676.25">21051 16932 16575 0,'-3'8'1472'0,"0"-2"-1168"0,-1 0-304 0,2-3 0 16,2 1 4160-16,0-4 768 0,1 4 144 0,-1 1 48 31,1 4-7760-31,-1 3-1552 0,3 3-304 0,0 0-64 0,1-1 2832 16,1 1 576-16,2-1 128 0,-3 1 0 0,-1 2 2928 0,2-2 576 0,-1 3 112 0,-2-5 32 0,2 4 768 15,-2-6 144-15,0 2 48 0,0-3 0 0,1-1-1952 0,1-1-384 16,-2-2-80-16,1 0-16 0,-1-4-704 0,0-1-128 15,1 2-48-15,0-6 0 0,-1 2-48 0,2-1-16 16,0-1 0-16,-2 0 0 0,3-3 176 0,-1 3 16 16,-2-2 16-16,2-1 0 0,-1-1 48 0,-1-2 16 15,1-3 0-15,-1-2 0 0,1-1-80 0,-2 0-16 16,-1-3 0-16,0-1 0 0,0-2-48 0,0-3-16 16,-1 3 0-16,1-4 0 0,1 1 128 0,0-2 32 15,2 1 0-15,0 1 0 0,1 2-288 0,3-1-48 16,1 3-16-16,2-1 0 0,2 2-128 0,3-1-176 15,1 5 48-15,1 0 0 0,3-1-112 0,2 4-16 16,1 1 0-16,1-1 0 0,3 5 80 0,-1-1 16 0,-1 1 0 16,1 2 0-1,0 1-400-15,-2 1-80 0,3 0 0 0,-2 3-16 16,-3 0-160-16,2 0-16 0,0 0-16 0,-2 3 0 16,-4-2-368-16,-2 1-64 0</inkml:trace>
  <inkml:trace contextRef="#ctx0" brushRef="#br0" timeOffset="-168812.53">22200 16923 3679 0</inkml:trace>
  <inkml:trace contextRef="#ctx0" brushRef="#br0" timeOffset="-168616.73">22248 16869 12175 0,'10'-13'528'0,"-2"5"128"0,-1-1-528 0,-4 6-128 0,-2 0 0 0,0 3 0 0,1-3 2544 0,1-1 464 16,1-1 112-16,1 1 16 0,-2 2 400 0,-1 2 96 15,-1 2 16-15,-3 2 0 0,-1 5-1648 0,0-1-320 16,-2 4-64-16,0 1 0 0,-1-1-896 0,3 3-176 16,-1 0-32-16,3-1-16 0,2 1-336 0,2 1-160 15,0 2 160-15,1-3-160 0,2 0 0 0,1 2 0 16,-4-2 0-16,2 2 0 0,-1 0 0 0,0-2 0 16,-3 0-160-16,0-1 160 0,-1 2 0 0,-1-1-176 15,0-3 176-15,-2 0 0 0,1 1-272 0,-2-5 64 16,2 4 16-16,-2-3 0 15,-1-3-304-15,-1 0-48 0,1-5-16 0,1 1-11904 16,0-2-2384-16</inkml:trace>
  <inkml:trace contextRef="#ctx0" brushRef="#br0" timeOffset="-168358.59">22243 16463 34095 0,'-7'-8'3024'0,"-2"1"-2416"0,2 1-480 0,3 2-128 0,1 2 1776 0,4 0 336 0,1-1 64 0,-1-4 0 32,3-2-3088-32,2-5-624 0,4-1-128 0,4 0-32 0,0 1-416 0,-2 4-64 0,2 2-32 0,-5 6 0 15,-1-1 2208-15,-3 3 560 0,0 0 48 0,-2 4 16 16,-3 0 720-16,0 3 160 0,0 1 32 0,-3-1 0 0,1 5-960 15,-2-2-192-15,2-1-48 0,-1 2-11120 16,-1-2-2224-16</inkml:trace>
  <inkml:trace contextRef="#ctx0" brushRef="#br0" timeOffset="-167735.6">22789 16716 32255 0,'-6'0'2864'0,"-2"0"-2288"0,2 0-576 0,1-1 0 0,4 1 2080 0,1 0 304 0,0-1 64 0,-1-1 16 31,-1 0-6512-31,1-2-1312 0,0 0-256 0,1 3-48 0,-1-3 992 0,-1 2 208 16,0-1 48-16,-3 3 0 0,-1 3 6288 0,-2-1 1264 0,-3 3 256 0,-1 2 64 15,-1-1 32-15,0 3 16 0,-2 1 0 0,1-3 0 0,-1 4-1744 0,3 0-352 16,-1 0-64-16,1-1 0 0,2 0-272 15,0-1-48-15,3-1-16 0,1-2 0 0,1-3-304 0,3 1-64 16,-1 0-16-16,3-2 0 0,2 1-496 0,0-3-128 16,2 1 0-16,0-1 0 15,2 0-576-15,0-1-144 0,2 1-32 0,0-3 0 16,4-1-48-16,-1 2-16 0,1-2 0 0,1 1 0 0,0 1 400 0,0-2 80 16,0 4 16-16,-1-2 0 0,2 4 320 0,-3-2 0 15,1 4 0-15,-1 1 0 0,0-1-160 0,-1 5 160 16,-1-4 0-16,0 2-144 0,-2 2 144 0,-1 0-160 15,2-1 160-15,-2 2-160 0,0 2 288 0,1-2 64 16,-2 1 16-16,1 1 0 0,-1 0 192 0,-1 0 48 16,0 0 0-16,-2-1 0 0,1 2-256 0,-2 1-64 15,0-1 0-15,-1 2 0 0,-1 0 144 0,-3-3 32 16,2 4 0-16,-4 0 0 0,0 3 368 0,-1-1 80 16,-1 0 16-16,-2 1 0 0,1-4-336 0,-2 2-64 0,1-2-16 0,-2 3 0 15,0-5-128-15,1 2-32 0,-4-1 0 0,1-1 0 16,0-1-48-16,-1 0-16 0,2-4 0 0,-1-3 0 15,1 2-128-15,1-4-224 0,2-3 48 0,1-2-12256 16,2 1-2464-16</inkml:trace>
  <inkml:trace contextRef="#ctx0" brushRef="#br0" timeOffset="-165341.52">23558 16731 32255 0,'0'0'2864'0,"0"-1"-2288"0,0 1-576 0,0 0 0 0,1 0 784 0,2 0 48 16,0-3 16-16,2 1 0 15,2 1-1408-15,1-2-272 0,1 1-64 0,0-3-16 16,2 1 368-16,-2 3 80 0,1-4 16 0,0 3 0 0,1 1 960 0,1-1 208 15,1 0 48-15,1 0 0 0,4 2-160 0,-2-3-32 16,1 3 0-16,2 3 0 0,1-1-576 0,-2 0 0 16,-1 1-192-16,-3 4 64 15,-2-1-384-15,-3 3-80 0,0 1-16 0,-5-1 0 0,0 3 352 0,-3-3 64 16,-1 3 0-16,-3 2 16 0,1-1 320 0,-2 1 64 16,-2 2 16-16,-3-4 0 0,0 3 464 0,-3 3 80 15,-1-2 32-15,-2 1 0 0,-1 2-256 0,-3-1-48 16,-1 2-16-16,-4 1 0 0,1-2-224 0,-4 1-32 0,0-1-16 15,-1-2 0-15,1 1 224 0,2-3 32 0,2 1 16 0,3-2 0 16,4-2-32-16,2-3-16 0,4 0 0 0,1-4 0 16,2 1-240-16,3 2-64 0,1-3 0 0,2 1 0 15,1 0-128-15,4-2 0 0,1 1 0 0,4-2 0 16,1 0 0-16,3 1 0 0,3-2 144 0,1-2-144 16,4 3 128-16,4-3-128 0,-1 0 160 0,4-3-160 15,-1 3 0-15,2-2 0 0,0 1 0 0,1-2 0 16,-1 0-128-16,-1 0-128 0,0 3-32 0,0-3 0 31,-2 3-528-31,-2 0-96 0,0 0-32 0,-2 1 0 0,-3 1-1232 16,-3 1-240-16,-3-2-48 0,-2 1-11904 0</inkml:trace>
  <inkml:trace contextRef="#ctx0" brushRef="#br0" timeOffset="-164871.39">24084 17043 43311 0,'-1'0'1920'0,"-1"0"384"0,1 0-1840 0,1-3-464 0,1 3 0 0,2-2 0 16,0 1-848-16,2-3-272 0,2-1-48 0,3-1-16 16,1-3-2080-16,3 0-400 0,0-1-96 0,-2 2-16 0,1 1 4112 0,-1-2 816 15,-1 2 176-15,2-1 16 0,1-1 704 0,-1 1 144 16,3 0 32-16,-1-2 0 0,1 3-1360 0,-4-3-272 15,2 1-48-15,0-1-16 0,-3 1-304 0,-1-1-64 16,-2 0-16-16,-1 3 0 0,-2-3-144 0,0 2 192 16,0 1-192-16,-1-1 192 0,0-2-48 0,-3 1 0 0,0 1 0 0,2-1 0 15,-3 0-16-15,1 2 0 0,-2-5 0 0,-2 1 0 16,1 1-128-16,-3-1-224 0,-3 1 48 0,-1 2 16 16,-2 2 16-16,-1 2 0 0,-3 2 0 0,-2 0 0 15,-1 6 144-15,0 0 0 0,1 2 0 0,-1-1 128 16,3 4 112-16,-3 0 16 0,2 3 16 0,0 1 0 15,-1 1-32-15,0 2-16 0,2 4 0 0,-1-1 0 16,2 4-64-16,0 2-16 0,4 2 0 0,2-1 0 16,2-1 48-16,3 0 0 0,1-2 0 0,2-2 0 15,3-1-192-15,1-1 128 0,0-2-128 0,2 2 128 16,0-3-128-16,2-1 0 0,0-1 0 0,1-3 0 16,1 2 0-16,1-4-272 0,3 1 64 0,0-3 16 15,0-1-224-15,2-1-32 0,3-2-16 0,0-1 0 16,1-2-528-16,1-3-96 0,0-2-32 0,0 1-16448 15</inkml:trace>
  <inkml:trace contextRef="#ctx0" brushRef="#br0" timeOffset="-164494.62">24489 17008 4607 0,'2'2'400'0,"-2"1"-400"16,-2 1 0-16,2-2 0 0,0 1 5664 0,0-2 1056 15,2 1 192-15,-1 1 64 16,3 6-8912-16,-2 2-1776 0,3 0-368 0,1 3-64 16,1 1 240-16,-2 1 32 0,0 2 16 0,0-3 32 0,0 2 4144 0,0 1 816 0,0 1 160 15,0-2 48-15,0-2 1536 0,1 0 320 16,0-2 48-16,-1-6 16 0,-1 3 128 0,0-4 16 0,0 0 16 16,-1-3 0-16,0 0-1184 0,-1-3-256 0,-2 0-32 0,3 0-16 15,-1-3-640-15,0-3-128 0,0 3-16 0,-1-3-16 16,1 0-544-16,-1-3-96 0,-1-1-32 0,0 0 0 15,0 0-16-15,0-2-16 0,0-2 0 0,-3-2 0 16,2-2-240-16,0-1-32 0,0-1-16 0,-2-1 0 16,3-3-16-16,-1-1 0 0,1-1 0 0,1 0 0 15,2-2 208-15,-1 2 48 0,3-2 0 0,0 2 0 16,0-3-160-16,3 2-32 0,-1 1 0 0,3 2 0 16,-2 2-192-16,2 1 0 0,-1 6 0 0,2-1-160 15,-2 3-368-15,2-1-80 0,-1 4-16 16,0 0 0-16,1 5-96 0,0-1-32 0,-1 2 0 0,1 4 0 15,1 0-1072-15,0 3-224 16,3 0-32-16,0 1-14496 0</inkml:trace>
  <inkml:trace contextRef="#ctx0" brushRef="#br0" timeOffset="-164041.33">25046 16766 3679 0,'4'6'320'0,"-1"-2"-320"0,-3-1 0 0,1-3 0 0,0 2 4432 0,1-2 816 15,-1 0 176-15,1 3 16 0,1-3-2096 0,2 1-416 16,-1-1-96-16,2 0-16 0,0-1-2032 0,-1 1-400 15,-1-3-96-15,0 3-16 0,-2 0-272 0,-2 0 0 0,1 0-128 0,-3 3 128 16,-1 1 592-16,0 2 224 16,-1-1 32-16,-2 1 16 0,-2 4 0 0,0-1 0 0,0 3 0 0,0 0 0 15,0-1-368-15,-1 5-80 0,-1 2-16 0,1 2 0 16,-1 1 0-16,1-2 0 0,4 1 0 0,1-1 0 16,2-1-160-16,2 2-48 0,1-2 0 0,2-1 0 15,0 1 0-15,1 2 0 0,2-4 0 0,2 2 0 16,0 2-352-16,1-5-80 0,2 0-16 0,-2 0 0 15,2-3-80-15,0 0-32 0,0 0 0 0,0-3 0 16,1 1 368-16,-1-5-144 0,3-1 144 0,-2-2 0 16,3-2 0-16,-1 0 0 0,3-6 0 0,0 1 0 15,0-1-144-15,1-7 144 0,-1 4 0 0,0-2-144 16,-1-2 0-16,0-3 0 0,2 0 0 0,-6 1 0 16,1-1 144-16,-2-2 0 0,-2 2 0 0,-3 0 0 0,0 1 0 15,-4-3 256-15,-1-1-48 0,-4 1 0 0,2-4 80 16,-5 1 16-16,-2-3 0 0,1 1 0 0,-2-1-16 15,-1 0 0-15,-2 0 0 0,-1 2 0 0,-1 1-32 0,-2 1 0 16,2 2 0-16,-3 2 0 0,0 2-96 0,-1 2-32 16,1 0 0-16,-2 3 0 0,2-1-128 0,1 3 0 15,0-1 0-15,0 2-176 0,3-2-160 0,-1 2-48 16,1 0 0-16,2 2 0 16,0-2-192-16,3 0-32 0,0 0-16 0,1 0-18368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2T20:22:25.361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3425 5180 12895 0,'-3'-6'1152'0,"0"3"-928"0,2 0-224 0,1 3 0 16,0-3 960-16,0 2 128 16,0-4 48-16,-3-3 0 0,0 0-272 0,0-2-48 15,-1 0-16-15,0-2 0 0,1 3-352 0,-2 2-80 0,0-2-16 0,-1 2 0 16,0 0-176-16,-3 2-48 16,0 2 0-16,0-3 0 0,-3 3 48 0,1-1 0 15,-1 3 0-15,-2-1 0 0,2 2 512 0,0-3 96 16,0 2 32-16,1 1 0 0,0-3-48 0,0 0-16 15,-1 0 0-15,1 0 0 0,-2-4-32 0,1 4 0 16,0 0 0-16,-1-1 0 0,0 0-144 0,-4 2-48 0,3-3 0 16,-4 2 0-16,0-1-48 0,-1 0-16 0,-1 2 0 0,-1-1 0 15,2 2-64-15,-4-1-16 0,1 2 0 0,-1 0 0 16,-2 2-192-16,-1-2-64 0,0 1 0 0,-1 4 0 16,1-1-128-16,-3 2 0 0,0 0 0 0,-2 0 0 15,2 4 0-15,0-3 0 0,-2 2 0 0,0 0 0 16,0-3 0-16,0 2 0 0,0 0 0 0,3-1 0 0,0 0 0 0,2 2 0 15,-1-3 0-15,1 4 0 16,0-3 0-16,0 2 0 0,-1-1 0 0,-1 2 0 16,2-2 0-16,-1 3 0 0,-1-1 0 0,1-3 0 0,1 4 256 0,-1 0 0 15,0 2 16-15,-3 2 0 16,2 1-144-16,-3-3-128 0,2 2 144 0,2 1-144 16,2-2 128-16,2 1-128 0,-1-2 0 0,2 2 0 15,2-3 0-15,1 5 0 0,0-4 0 0,2 2 0 0,1 0 0 0,1-2 0 0,0 2 0 0,1-1 0 31,1-2 0-31,0 2 0 0,1-2 0 0,1 1 0 0,2-4 0 0,-1 4 0 16,3-3 0-16,-1 1 0 0,2-1 0 0,0 2 0 16,1-2 0-16,0 0 0 0,0 2 0 0,2 1 0 15,-1-1 0-15,0-1 0 0,0 4 0 0,2-3 192 16,1 2-48-16,-1 1-16 0,2-3 16 0,2 4 0 16,0-3 0-16,-1 0 0 0,6 0-144 0,-2-1 0 15,2 0 0-15,0 1 0 0,1-3 0 0,0 2 0 16,1-5 0-16,0 3 0 0,1-1 0 0,0 0 0 0,-2-2 128 0,3 2-128 15,-1 1 0-15,0-3 160 0,0 2-160 0,0-1 160 16,0 2 0-16,2-2 0 0,1 3 0 16,-1-4 0-16,0 2-160 0,1-2 192 0,1 2-192 0,3-2 192 0,0 2-32 0,1 0 0 15,1-3 0-15,0 4 0 16,0-4-160-16,0 0 0 0,-2 0 0 16,3-1 0-16,5 4 0 0,-1-3 0 0,-1 0 0 0,-2-2 0 15,0 0 0-15,0 1 0 0,3-2 0 0,2 3 0 16,-2-3 0-16,-1 3 0 0,1-2 0 0,-2-1 0 15,0 4 0-15,2-4 0 0,-1 2 0 0,1-1 0 16,-1 2 128-16,2-2 0 0,0 0 0 0,1-2 0 16,1 2-128-16,-1-2 0 0,1 1-192 0,0-3 192 15,1 0 0-15,-2 0 0 0,-2 0 0 0,0 0 0 0,-4-3 0 0,-1 3 0 16,4-3 0-16,-1 0 0 16,1-1 0-16,1-1 0 0,1 1 128 0,-2-1-128 0,2 1 0 15,-2-2 0-15,1-1 0 0,-1 1 0 0,2 0 128 0,0-1-128 16,1-2 128-16,-2 2-128 0,-5 0 0 0,0 1 128 15,2-2-128-15,0 0 0 0,1-3 0 0,-1 1 0 16,0 0 0-16,-1 0 0 0,-2 2 0 0,1-2 0 16,-2 0 0-16,0 1 0 0,1 2 0 0,-3-2 0 15,-1 1 128-15,2 0-128 0,1-2 0 0,-3 2 0 16,1-1 0-16,0 2 0 0,-3-3 0 0,2 0 0 16,-3 1 0-16,0 0 128 0,0 2 0 0,1-3-128 15,-4-2 192-15,2-1-64 0,-1 1-128 0,1 0 0 16,0-2 0-16,1 2-176 0,-1-1 176 0,-1-3 0 15,1 1 0-15,1-1 0 0,-1 4 0 0,-1-2 0 16,1 2 0-16,-3 0 0 0,2-1 0 0,-2 0 0 16,2 0 0-16,-3-2 0 0,0 4 0 0,-1 0 0 0,2-1 0 15,-4-2 0-15,2-1 0 0,-1 2 0 0,-2-2 0 0,1 1 0 16,-3 1 0-16,1 0 0 0,-1-1 128 0,0 0-128 16,1-1 0-16,-1 1 144 0,2 0-144 0,-1 0 0 15,0-1 128-15,0 2-128 0,2 0 0 0,-2-3 0 0,0 1 0 16,-1 2 0-16,0-2 0 0,-1 1 0 15,-1 2 0-15,-2-3 0 0,0 3 0 0,-1 1 0 16,-1-2 0-16,0 3 0 0,0 2 0 0,-4-2 0 16,0 0 128-16,-3 1-128 0,1-1 0 0,-1 4 0 15,-4-3 0-15,0 2 0 0,-3 1 0 0,-1 0 0 16,2 0 0-16,-4-1 0 0,1 1 0 0,0-3 0 16,-1 2 0-16,2 1 0 0,0 0 0 0,2-3 0 15,1 4 0-15,0 0 0 0,-2 1 0 0,-1 1 0 0,-1-3 0 16,-3 2 0-16,-1 3 0 0,0-1 0 0,0 2 0 15,1 2 0-15,2 0 0 0,-3 1-144 16,0 0-224-16,-4 3-32 0,-2-2-16 0,-3 5 0 16,0-3-1504-16,0 4-320 0,0 0-48 0,3 0-13200 0</inkml:trace>
  <inkml:trace contextRef="#ctx0" brushRef="#br0" timeOffset="2032.63">21047 4858 10127 0,'-1'0'896'0,"0"0"-704"0,1 0-192 0,0 0 0 15,0 0 0-15,-1 0 0 0,1 0 0 0,-3 0 0 16,2-1-320-16,-2 1-32 0,1 0-16 0,2 0 0 16,0 0-16-16,0 0-16 0,0 0 0 0,0 0 0 15,0 0 400-15,0 0 0 0,-15-15 0 0,13 12 0 16,0 0 704-16,0-1 240 0,-1 1 32 0,1 0 16 16,0 0 544-16,-1-2 128 0,1 1 0 0,-2 0 16 0,1 2-96 0,0-2-32 15,-1 0 0-15,0 2 0 16,1-2-528-16,-1 2-96 0,0-1-32 0,0 2 0 15,-1-2-560-15,2 1-112 0,-2 1-32 0,0-2 0 0,1 0 80 0,-1-1 16 16,0 1 0-16,0 0 0 0,-1 0 192 0,1-1 32 0,0 0 16 0,-1 0 0 16,1 0 112-16,-2-2 0 15,-1 2 16-15,1-1 0 0,-3 2-144 0,0-1-16 0,0-1-16 0,-2 0 0 16,-1 2-32-16,0 0 0 16,-2 0 0-16,0 0 0 0,0 0-176 0,1-1-32 15,-1 4-16-15,-1-2 0 0,2 2-96 0,0 0 0 0,2 0-128 0,-2 0 192 0,1 0-32 0,-2 2-16 31,0-2 0-31,0 2 0 0,-1 0-16 0,-1 1 0 16,-2-3 0-16,0 1 0 0,-1 1-128 0,-1 1 0 16,-3-2 0-16,0 4 0 0,-1-4 0 0,-1 2 0 15,0 0 0-15,-3 0 0 0,1 1 176 0,0-2-48 16,-1 4-128-16,1-2 192 0,0 2-64 0,3-2-128 0,-1 2 176 0,1 0-176 16,0-2 128-16,2 1-128 0,-2-1 0 15,0-1 0-15,2 3 0 0,-2-2 0 0,1 1 0 0,0 1 0 16,1-2 160-16,0 2-160 0,-1 0 128 0,1 1-128 15,-1-1 256-15,2 1-16 0,0-1-16 0,0 1 0 0,2 1-224 0,0 0 128 16,2-2-128-16,-1 2 0 16,2 0 0-16,-1 1 0 0,1-3 0 0,2 1 0 15,0 2 0-15,1-3 0 0,-1 1 0 0,0 2 0 0,1 1 0 0,-1-1 0 16,-1 0 0-16,-1 1 0 16,1 3 128-16,0-5-128 0,1 4 0 0,0 0 0 15,-2 3 0-15,0-3 128 0,1 4-128 0,1-3 0 16,0 0 0-16,1 2 0 0,1 1 0 0,0-4 0 0,2 4 240 0,1-3-48 0,-1 3-16 0,1-4 0 31,2 4-176-31,0-3 128 0,2 0-128 0,1 2 128 0,0 1-128 0,0-3 0 16,1 0 0-16,1 0-176 0,1 3 176 0,0-4 0 15,1-2 0-15,1 2 0 0,-1 1 0 0,1-3 0 16,1-2 128-16,-1 3-128 0,2 0 176 0,1 1-48 16,0-1 0-16,2 1 0 0,2-1-128 0,-1 2 192 15,2-2-192-15,1 0 192 0,1 1-192 0,1 1 160 16,0-1-160-16,2-2 160 0,4 2-160 0,5 1 0 15,4-1 0-15,4 0 128 0,4 2-128 0,4-2 0 16,2-2 144-16,4 3-144 0,1-4 128 0,2 4-128 16,-1-3 160-16,-1 0-160 0,-3 1 0 0,0-1 128 15,0-1-128-15,-1 0 0 0,-1 1 0 0,0 0 0 16,-1-1 128-16,2-3-128 0,1 4 0 0,0-4 144 16,-1 1-144-16,0-2 128 0,-1-1-128 0,-2 0 128 15,-1-2-128-15,1-1 128 0,-1-1-128 0,-1 0 0 16,0 0 0-16,-2-1 0 0,-1 1 0 0,2 0 0 0,-1-4 0 15,2 2 0-15,-1-1 0 0,0 0 0 0,0-1 0 0,1-2 0 16,-1 0 176-16,-2-1-48 0,0 1-128 0,0 0 192 16,-3 0-192-16,1-1 0 0,-1-2 0 0,0 0 0 15,-3 2 0-15,-1-3 0 0,-1 1 128 0,-2-1-128 16,-1-2 0-16,-3 2 0 0,-2 0 0 0,-2-1 0 16,-1 1 160-16,-1-2-160 0,1-1 160 0,-1 2-160 0,0-4 192 0,-1-1-48 15,3 0-16-15,-3 0 0 0,1-1-128 0,-2 3 0 16,-1-2 0-16,0 1 0 15,0-1 0-15,-2-2 0 0,1 2 0 0,0-2 0 16,-2 1 128-16,-1 0 0 0,0 2 0 0,-1-1 0 0,0-3-128 0,-1 3 0 0,0 0 0 16,-2 0 0-16,1 0 0 0,-2 1 0 0,0-1 0 0,-2 1 0 15,0-1 0 1,-2 0 0-16,1 0 0 0,-3 0 0 0,0 0 0 0,-1 0 0 16,-1-2 0-16,-3 2 0 0,-1-1 0 0,-3-1 0 15,-1 1 0-15,-5 1 0 0,0 4 0 0,-3 0 0 16,-2-1 0-16,-2 1 0 0,-2-2 0 0,1 2 0 15,-3 0 0-15,-1-1 0 0,0-3 0 0,-1 4 0 16,1 2 0-16,-2-2 0 0,0 2 0 0,-2 1 0 16,2 2 0-16,-2 0 0 0,-2 1 0 0,-2 0 0 15,-1 2 0-15,-1-1-176 0,0 4-80 0,-1 1 0 0,0 0-16 0,-1 1 0 32,2 4-240-32,0-1-64 0,4 2 0 0,0 0-11936 0,2 4-2400 15</inkml:trace>
  <inkml:trace contextRef="#ctx0" brushRef="#br1" timeOffset="8873.66">4989 7658 14735 0,'-3'-2'1312'0,"-1"2"-1056"15,3 0-256-15,1 0 0 0,0-3 1024 0,-1 3 160 16,-2-1 32-16,-1-2 0 0,1 3-208 0,-1-3-48 16,-1-2 0-16,1 4 0 0,2-4-256 0,-1 1-64 0,1 0-16 0,-1 0 0 15,1 2-496-15,-2-4-128 0,1 2 0 0,-1 2 0 0,-2-2 0 0,-2 0 0 16,0 2 0-16,-1-2 0 15,-2 2 0-15,0-1 128 0,-2 2 0 0,0 1 0 16,-2 0 304-16,-1-3 64 0,1 3 16 0,-1 0 0 0,0-2 0 0,0 2 0 16,-2-1 0-16,1 1 0 0,0 0 32 0,1 0 16 15,0-3 0-15,1 3 0 16,0 3 32-16,-1-3 16 0,1 1 0 0,-1 1 0 16,0 2-176-16,-1 1-48 0,1 1 0 0,-1 2 0 0,1-2-128 0,0 2-48 0,1 0 0 0,1 1 0 31,0-2-208-31,-1 2 176 0,0 3-176 0,-1-2 160 15,-1 2-160-15,1 1 0 0,-1-4 0 0,0 4 0 16,0-3 0-16,1 2 0 0,0-2 0 0,0 0 0 16,2-1 0-16,1 0 128 0,-1 4-128 0,1-3 192 0,-1 2 160 0,2 0 32 15,-2 1 16-15,2-1 0 0,-1 2-144 16,0-1-16-16,-1 5-16 0,-1-2 0 0,2 0-224 0,-1 0 144 16,0-1-144-16,0 1 128 0,-1-3 32 0,1 2 0 15,2-1 0-15,-2 1 0 0,2-2-16 0,-1 2 0 16,4-2 0-16,0 0 0 0,3-1-144 0,-1 1 0 15,3-3 144-15,1 2-144 0,2-2 160 0,0 0-32 0,2 2-128 0,0-3 192 16,0-2-16-16,2 2-16 0,2 1 0 0,0 0 0 16,1 2-32-16,0 1 0 15,1-4 0-15,1 1 0 0,1 1-128 0,-2-1 0 16,2 3 144-16,-1-3-144 0,1 2 0 0,1-2 144 16,-2 2-144-16,2-2 0 0,0 2 128 0,0-2-128 15,0 5 0-15,1-4 0 0,-1 2 0 0,1-1 0 16,-1 0 0-16,0 1 0 0,1-1 0 0,-1 1 0 15,1-4 0-15,-1 1 0 0,1-1 0 0,-1 1 0 0,1 2 0 16,2-2 0-16,1 0 128 0,1 2-128 0,-1-2 192 16,2-1-192-16,0 1 176 0,1 0-176 0,2-2 160 0,-1-1-160 15,1 0 176-15,-1-1-176 0,1 3 192 0,2-3-192 16,0-2 0-16,0 2 0 0,0-2 0 0,0 2 0 16,0-3 192-16,0 2-192 0,1 0 192 0,-1 2-192 15,2-1 144-15,-2 0-144 0,1 0 0 0,1-1 144 16,1 0-144-16,1 0 0 0,-2-1 0 0,2-2 0 0,-2 2 0 0,1-4 0 15,-1 0 144-15,-2-3-144 16,0 2 128-16,-1 1-128 0,0-5 128 0,-1 1-128 16,0 1 0-16,0-2 0 0,1 1 0 0,-3 0 0 15,0 1 176-15,1-2-48 0,1 1 0 0,0-3 0 0,-2 2-128 0,1 1 0 0,0-2-160 0,-1 0 160 32,1 2 0-32,-2-1 0 0,0 0 0 0,-1-1 0 15,-2 1 0-15,1-3 0 0,1 2 0 0,1-4 0 0,-1 4 0 0,0-4 0 16,-2 2 0-16,1-1 0 0,-2 2 0 0,2-3 0 15,1 1 0-15,-2-3 160 0,1 2-160 0,-1 0 0 16,1 0 0-16,1-1 0 0,0 3 0 0,-1-1 0 16,0 0 0-16,0 0-176 0,-1-1 176 0,0 3 0 15,-1-4 0-15,0 3 0 0,0-2 0 0,-3 4 0 16,1-2 0-16,0 0 0 0,0 0 0 0,-1-1 0 16,-1 1 0-16,0 2 0 0,-1 0 0 0,1-3 0 15,-1 2 0-15,0-3 0 0,1 1 0 0,-3 1 0 0,1-3 160 0,-2 2-160 16,-1-1 176-16,0 0-176 15,-2-2 192-15,0 2-192 0,-1 1 192 0,0-1-192 0,-1-2 192 0,1 2-192 16,-1-1 160-16,0 0-160 0,-1-1 128 16,1-1-128-16,1 1 144 0,-1-2-144 0,0 3 160 15,1-3-160-15,0 2 0 0,0-1 0 0,0-2 0 0,0 2 0 16,-1 0 0-16,1-3 0 0,-2 3 0 0,1-2 0 16,0 3 0-16,-2 2 0 0,0-2 0 0,-1 2 0 15,-1 0 0-15,-1 0 0 0,0 1 0 0,-2 3 0 16,0-4 0-16,-4 0 0 0,1 1 0 0,-2 0 0 15,-1-1 0-15,-2 0 0 0,0-1 0 0,-1 1 0 16,-1 0 0-16,2 0 0 0,-1-2 0 0,1 0 0 16,0 2 0-16,0-3 0 0,0 3 0 0,0 2 0 0,-1-2 0 15,1 1 0-15,-2 2 0 0,-2-2 0 0,0 3 0 0,-2 0 0 16,-2 0 0-16,0 2 0 0,-3 0 128 0,-1 1-128 16,0 0 0-16,-2 3 0 0,2 0 0 15,-1 0 0-15,1 0 0 0,-4 3 0 0,-4 0 0 0,-1 1 0 16,-3 0 0-16,-2 1 0 0,-2 1 0 0,-1 0-128 0,2-1 128 0,1 0-208 15,4-1-48-15,2-1 0 16,3 2 0-16,5-4 0 0,1 2 48 0,3-2 0 16,5 0 0-16,0-1 0 15,0 0-288-15,3-1-48 16,4 0-16-16,0 1-17984 0</inkml:trace>
  <inkml:trace contextRef="#ctx0" brushRef="#br1" timeOffset="10866.41">24416 4938 6447 0,'2'-8'576'0,"-1"3"-576"15,1 1 0-15,-2 2 0 0,1 1 1216 0,0-2 144 0,-1 2 32 0,1 0 0 32,1-3-304-32,0 0-48 0,1-2-16 0,-2 3 0 15,0-4-512-15,-1 4-96 0,0 0-32 0,0 1 0 16,0 0-384-16,0 0 0 0,0-1 0 0,-1 2 0 0,0-1 0 0,-2-1-176 15,1 2 16-15,-3-1 0 0,1-1 160 0,-2 2 0 16,0-3 160-16,-2 2-160 0,0-1 928 0,-1 2 96 16,-2-1 0-16,0-2 16 0,-2 1 304 0,0 0 48 15,-1-4 16-15,-1 4 0 0,0-2-160 0,-1 1-32 16,1-2 0-16,-1 2 0 0,0 2-320 0,0-2-80 16,1 0-16-16,-1 4 0 0,0 0-224 0,0 0-64 15,-1 0 0-15,1 0 0 0,-2 2-272 0,0 0-64 16,-1 2-16-16,2-2 0 0,2-1-160 0,-3 4 192 0,-5-1-192 0,-1 2 192 15,-1 0-192-15,-1 1 160 0,-1 0-160 0,0 2 160 16,-1-2 96-16,1 2 0 0,1-1 16 16,0 2 0-16,0-2-16 0,2 0-16 15,0 0 0-15,1 0 0 0,0 1 80 0,2-1 32 0,3 1 0 16,-1 0 0-16,3 0-80 0,1 1-16 16,0 2 0-16,2 0 0 0,2 2-64 0,0-2 0 0,1 4-16 15,0-1 0-15,2 1-48 0,2 2 0 0,1 0 0 0,1 1 0 16,2-1 0-16,1 1 0 0,1 1 0 0,2-2 0 15,1 2-128-15,2 1 0 0,1-4 0 0,1 2 0 16,1-4 0-16,0 1 0 0,2 0 0 0,1 0 0 16,0-1 128-16,2-2 0 0,0 2 0 0,2 1 0 15,0 0-128-15,1-2 0 0,2 2 0 0,-1 1 0 16,3-1 0-16,1 3 0 0,-3-3 144 0,3 0-16 0,0 0-128 0,3-2 192 16,0 1-64-16,1-2 0 0,2 0-128 0,3-1 0 15,0 0 128-15,2 1-128 0,-1-1 0 0,0-2 0 16,0-1 0-16,1-2 128 0,0 2-128 0,0-3 0 15,0 0 0-15,-1-1 128 0,0 1 0 0,0-1 16 0,0 1 0 16,0-2 0-16,0 2-144 0,1-2 192 0,0-2-192 0,3 2 192 16,-3-1-64-16,1-2 0 15,3 1 0-15,-1 1 0 0,-2-3-128 16,0 0 0-16,2-3-192 0,0 3 192 0,-3-2 0 0,0 1 0 16,-1-2 0-16,0-1 0 0,0 2 0 0,0-2 0 15,0 1 0-15,1-2 0 0,-3 1 0 0,1-2 160 16,0-1-16-16,-1 1 0 0,1 0 0 0,0-1 0 15,-1 1 0-15,0-3 0 0,-2 1-144 0,0 0 160 16,-2-1-160-16,0-1 160 0,-2 0-160 0,-2 0 0 16,2 1 0-16,-2-3 128 0,1 1-128 0,0-1 128 15,0 0-128-15,2-1 128 0,1-2 0 0,-1 2-128 0,1 0 192 0,0 1-64 16,1 2 0-16,-2-2-128 0,1 2 192 0,-1 0-64 16,-3-2-128-16,-2 2 0 0,0-3-192 0,-3 3 192 15,0-2 0-15,-2 0 0 0,-3-3 0 0,-1 4 0 16,-2-2 0-16,-1 1 0 0,-2 0 0 0,-2-2 0 15,0 3 176-15,-2-3-48 0,0-1-128 0,-2 2 192 0,0-3-192 0,-2 0 128 16,1 1-128-16,-3-1 0 16,0 0 144-16,-1 0-144 0,-2-3 128 0,0 3-128 15,0 0 0-15,0-1 0 0,0 3 128 0,-2-2-128 16,-1 0 0-16,0 1 0 0,-1 1 0 0,-3 2 128 0,0 0-128 16,-2 2 0-16,-2-3 144 0,-1 4-144 15,-1-3 0-15,-2 3 0 0,-2-1 0 0,-1 0 0 16,0 1 0-16,-2 2 0 0,-1-2 0 0,-2 2 0 0,-1 0 0 0,-1 1 0 0,1 1 0 0,-2-1 0 15,2 1 0-15,-1-1 0 16,-1 0 0-16,0 1 0 0,-5-1 0 0,0 1 0 16,-2-1 0-16,0 3 0 0,0-1 0 0,-1 2 0 15,-2 2 0-15,-3-3 0 0,1 2 0 0,0 1 0 16,-1-2 0-16,2 2-128 0,-2 0 128 0,-3-3 0 16,-1 3 0-16,0 0 0 0,-1 3 0 0,0-3 0 0,2 2 128 15,2-2-128-15,2 0 0 0,0 0 0 16,1-2 0-16,-1-1-128 0,3 2 128 0,-1 1 0 15,2 0 128-15,0 0-128 0,2 0 0 0,2 0-128 0,3 0 0 0,4 1 0 16,2 2-672-16,4-1-128 16,3 2-32-16,1-4-18736 0</inkml:trace>
  <inkml:trace contextRef="#ctx0" brushRef="#br2" timeOffset="39207.28">23900 817 1839 0,'3'-5'160'0,"-2"4"-160"0,0-1 0 0,0-2 0 16,0 4 0-16,-1-3 0 15,2 3 144-15,-1-2-144 0,1-2 512 0,1 0 48 0,-1 1 0 0,1 0 0 16,-2 1 176-16,0 1 32 0,-1-2 16 0,2 3 0 0,-2 0 240 0,-2 0 64 31,2 0 0-31,-1-2 0 0,1 2-96 0,0 0-16 0,-1 0 0 0,1 0 0 16,0 0-288-16,0 0-64 0,0 0-16 0,0 0 0 16,0 0-320-16,0 0-64 0,0 0-16 0,0 0 0 15,0 0 256-15,0 0 48 0,0 0 16 0,0 0 0 16,0 0 112-16,0 0 32 0,0 0 0 0,0 0 0 15,0 0 64-15,0 0 16 0,0 0 0 0,0 0 0 16,0 0-384-16,0 0-80 0,0 0-16 0,0 0 0 16,0 0-272-16,0 0 0 0,0 0 128 0,-13 17-128 0,13-17 0 0,0 1 0 15,0 2 0-15,0-2 0 0,0 1 0 0,-1-2 0 16,1 0 0-16,0 3 0 0,0-3 192 16,0 0-192-16,-1 1 192 0,1-1-192 0,0 0 0 0,0 0 0 15,0 0 0-15,0 0 0 0,0 0 512 0,0 0-16 0,0 0 0 0,0 0 0 16,0 0-160-16,0 0-16 15,0 0-16-15,0 0 0 0,0 0-304 0,0 0 128 16,0 0-128-16,0 0 0 0,-14 15 0 0,14-15 0 0,-1 0 0 0,0 0 0 0,0 0 144 16,1 0-144-1,-2 0 0-15,0 0 144 0,1 2 16 0,-2-2 0 0,2 0 0 0,0 0 0 16,1 0 240-16,0 0 48 16,0 0 16-16,0 0 0 0,0 0-464 0,0 0 0 0,0 0 0 0,0 0 0 0,0 0 0 0,0 0 0 31,0 0 0-31,0 0 0 0,0 0 0 0,0 0 0 0,0 0 0 0,0 0 0 15,0 0 0-15,0 0 0 0,0 0 0 0,-6 20 0 16,6-17 0-16,0-2 128 0,0 1-128 0,0 1 0 16,0 1 304-16,0-1-48 0,0 0 0 0,0-2 0 15,0 4-80-15,1-1-32 0,-1-1 0 0,0 1 0 0,1 2-16 16,0-1-128-16,1 1 192 0,0 2-64 16,-1 0-128-16,2 0 0 0,-1 1 0 0,1 0 0 15,-1 1 144-15,2 1-144 0,-3 1 160 0,3 0-160 0,-2-2 176 0,0 1-176 16,0 3 192-16,0-2-192 0,0 0 272 0,-2-3-48 0,1 1-16 15,-1 0 0 1,1 0 112-16,-1 2 32 0,0 0 0 0,1 1 0 16,1-1-128-16,-1 2-32 0,0-4 0 0,-1 2 0 0,1 0-192 0,1-2 144 0,-1 3-144 0,0-5 128 31,-1 2-128-31,1-4 0 0,-1 2 0 0,2 0 0 16,-2-1 0-16,0-4 0 0,0 1 0 0,0 1 0 0,0-4 0 15,1 2-224-15,-1-1 48 0,0-2 16 16,0 0-544-16,0 0-96 0,0 0-32 0,0-2 0 15,0-1-672-15,1 2-144 0,-1-5-16 0,0 1-11440 0</inkml:trace>
  <inkml:trace contextRef="#ctx0" brushRef="#br2" timeOffset="39701.81">23450 935 15663 0,'-11'0'688'0,"6"0"144"0,1 0-656 0,0 0-176 0,3 0 0 0,0 0 0 0,1 0 816 0,0 0 128 16,-1 0 16-16,1 0 16 0,0 1 704 0,1-1 144 15,3 0 32-15,2-1 0 0,-6 1-480 0,21-6-96 0,-6-1 0 0,2 1-16 16,4-1-256-16,3-2-48 15,2 0-16-15,3 0 0 0,3-1-448 0,3-3-96 16,1 0-16-16,0-2 0 0,-2 1-224 0,-2 2-160 0,-1-3 192 0,-3 3-192 16,0 1 0-1,-1-2 0-15,2 1 0 0,-2 2 0 0,-4-2 0 0,2-1 0 16,1-2 0-16,-1 2 0 0,-2 0 0 0,1 0 0 16,1 0 0-16,-1-1 0 0,0 4 0 0,-2-3 0 15,0 6 0-15,-3-2 0 16,-2 3-800-16,-2 2-112 0,-1 1-32 0,-3 0 0 15,0 3-1552-15,-3 1-304 0,0 4-64 0,-2-1-16 0</inkml:trace>
  <inkml:trace contextRef="#ctx0" brushRef="#br2" timeOffset="40108.61">23732 1412 5519 0,'-12'6'240'0,"5"-5"64"0,1 4-304 0,1-3 0 0,3 0 0 0,1-2 0 0,-1 0 1008 0,1 3 144 0,-1-2 16 0,-2 1 16 0,1 1 1088 0,2 0 224 16,0-3 32-16,1 2 16 0,2-4-592 0,2 2-112 16,1-3-32-16,2 0 0 0,3 0-304 0,3-4-64 15,0 1-16-15,3 0 0 0,3-3-528 0,1-1-96 16,1 1-32-16,2-4 0 0,2 0-272 0,2 0-64 16,0 1-16-16,-2 0 0 0,-4 2-256 0,1-3-160 0,3 3 192 0,1-2-192 15,1 0 0-15,-1-1 0 0,-2 3 0 0,-2 0 0 0,-2 2 0 0,-2-2 0 31,0 1 0-31,-1 2 0 16,-1 1-944-16,-1-1-80 0,0 1-32 0,-3 3 0 0,0-4-1440 0,0 2-304 0,0 1-48 0,2-1-8144 16</inkml:trace>
  <inkml:trace contextRef="#ctx0" brushRef="#br2" timeOffset="40851.94">24559 989 10127 0,'-2'3'896'0,"-1"-1"-704"0,3 2-192 0,0-4 0 0,0 1 1648 0,0 1 288 16,-1 2 64-16,0 5 16 0,-1-2-96 0,0 4 0 15,1 2-16-15,0 0 0 0,-1 2-752 0,1-4-160 16,2 2-32-16,-2-1 0 0,0 0-144 0,0 1-48 0,-1-3 0 0,0-2 0 15,1 2 96 1,-1 0 16-16,1-4 0 0,0 0 0 0,0 1-128 0,-1-4-32 16,1 1 0-16,1 1 0 0,-1-5-352 15,1 0-80-15,0 0-16 0,0-2 0 0,1-1-272 0,-1-1 0 0,0-2 0 0,1 2 0 0,-1-4 0 0,0 0 0 16,2 0 0-16,-2-2 0 16,1 0 0-16,-1-2 0 15,1-1 0-15,0 1 0 0,1-2 0 0,0 2 0 16,1 0 0-16,0-1 0 0,2 3 0 0,-1 4 0 15,1 0 0-15,1-2 0 0,-1 6 0 0,1-2 0 0,-1 2-128 16,1 2 128-16,-1 0 0 0,0 0 0 0,0 0 0 0,-1 2 0 16,-2 0 0-16,1 0 0 0,-2 0 0 15,0 2 0-15,-1-3 0 0,0 2 0 0,-1-1 0 0,1 2 0 16,-1-1 0-16,1-3 0 0,-1 3 128 0,-1-3-128 16,2 3 128-16,0-3-128 0,0 0 144 0,0 0-144 0,0 0 128 0,2 0-128 15,-1-3 0-15,1 1 144 16,0 1-144-16,1-4 0 0,1 1 0 0,0-2 0 15,1 0 0-15,0-1 0 0,0 1 0 0,-1 0 0 16,1-1 0-16,0 0 0 0,0-1 0 0,0 0 0 16,1 0 0-16,-1 0 0 0,2 0 0 0,-2-1 0 15,-1 2 0-15,1 0 0 0,0-1 0 0,-1 3 0 16,1 0 0-16,-1 1 0 0,-1 0 0 0,1 2 0 0,0-1 0 0,0 2 0 0,-1-1 0 0,1 2 0 31,1-3 0-31,0 2 0 0,0-1 0 0,-1 2 128 16,0-2 0-16,1 2-128 0,0 0 192 0,-1 0-64 15,1 0 176-15,0 2 16 0,0 0 16 0,0 2 0 0,0-2-16 0,1 2-16 16,-1 2 0-16,0 0 0 0,-1-2-144 0,1 2-32 16,-1 3 0-16,0-3 0 0,1 1-128 0,0 2 0 15,-1-3 0-15,1 4 0 0,0-2 176 0,-2 0-48 16,1 1-128-16,1-2 192 0,-1 2-192 0,1 1 0 0,-2-3 0 0,2 2 0 16,0 0 0-16,0 0 0 15,-1-2 0-15,1 3 0 0,1-2 0 0,-1 0 0 16,0-2 0-16,1 2 0 0,-1-1 0 0,3 3-160 15,-2-3 32-15,0 2 0 0,-1-3-1072 16,1 0-208-16,-1 0-32 0,1 2-9824 16,0-2-1952-16</inkml:trace>
  <inkml:trace contextRef="#ctx0" brushRef="#br2" timeOffset="41518.68">25137 994 9215 0,'-8'7'816'0,"4"-4"-656"0,1 3-160 0,0-2 0 15,3-2 576-15,0 0 96 0,0 1 16 0,0 3 0 0,2 6 384 0,-1 0 80 16,0 5 0-16,0 2 16 15,2 1 192-15,0 1 48 0,2-2 0 0,0 2 0 0,2 2-176 0,-1-1-16 16,1 0-16-16,-1 0 0 16,3 1-144-16,-2-2-32 0,1-1 0 0,-2-1 0 0,0-3-448 15,0-1-112-15,1-2-16 0,-4-1 0 0,1 0-224 0,0-6-48 0,-2 2-16 0,1-2 0 0,-1-2-160 0,1-2 0 32,-2-2 0-32,-1 0 128 0,1-2-128 0,-2-2 192 15,1-2-192-15,-3-2 192 0,1 0 0 0,-2-2 0 16,-1-5 0-16,-1 2 0 0,0-4-192 0,-2 0 0 15,0 0 0-15,0-4 0 0,1 5 0 0,-2-4 0 0,1-2 0 0,-1-1 0 16,0 0 0-16,1-1 0 0,0-4 0 16,0 1 0-1,1-3-368-15,1 2-48 0,2-1-16 0,2 2 0 0,0 5-80 16,3-1 0-16,2 5-16 0,1 1 0 0,1 1 368 0,1 1 160 0,0 1-128 0,2 2 128 0,1 2 0 16,-1-3 0-16,1 5 0 0,0 0 0 15,-2 2 0-15,2 0 0 0,-2 4 0 0,0-2 0 16,1 4 0-16,-2-3 144 0,1 6-16 0,1-3-128 0,-2 4 432 0,1-2-32 15,2 4 0-15,-1-2 0 16,-1 2-192-16,2 0-32 0,-1 0-16 0,1 1 0 16,0 0 0-16,-2 2 0 0,2-3 0 0,-2 1 0 15,2 2 160-15,-2-2 16 0,1 5 16 0,-3-5 0 16,-1 2-32-16,1 1 0 0,-1-1 0 0,0 4 0 16,0-3-128-16,-2 2-48 0,-1-2 0 0,1 0 0 15,-4 1 48-15,1-1 16 0,0 0 0 0,-3 2 0 16,0-2 160-16,1-1 16 0,-2 1 16 0,1-2 0 15,-2 0 0-15,1 0 0 0,0-2 0 0,-1 2 0 0,-3 1-240 0,-1 0-160 16,-1 1 192-16,0-1-192 0,-1 1 0 0,0-1 0 0,0 0 0 0,1-2 0 31,1-1-336-31,0-3-80 0,2 1-16 0,-1-1 0 16,3 0-1264-16,1-3-256 0,0 0-48 0,2-3-12368 0</inkml:trace>
  <inkml:trace contextRef="#ctx0" brushRef="#br2" timeOffset="41985.39">25480 948 14735 0,'-8'-3'640'0,"3"0"160"0,1 2-640 0,3 1-160 0,0-3 0 0,1 2 0 0,0 1 0 0,-2-1 0 0,2 0 144 0,-2 1-144 15,1-3 624-15,-3 3 48 0,0 3 16 0,1-3 0 16,-2 3 144-16,0 4 48 0,-2-1 0 0,2 0 0 15,1 0 784-15,-3 4 144 0,1-1 48 0,1 3 0 16,-2 4-224-16,1-2-32 0,2 2-16 0,0-1 0 16,2-3-816-16,1-1-176 0,1 2-16 0,0-1-16 0,2 3-400 15,3-3-160-15,1-2 128 0,2 2-128 16,1-2 0-16,1 0 0 0,1-4 0 0,2 0 0 16,-1-2-240-16,2 0 32 0,2-2 0 0,-1-2 0 15,0 0-112-15,1 0 0 0,-2-3-16 0,1-1 0 16,0-1 160-16,-1-1 48 0,-1-2 0 0,0 0 0 0,-2 0 128 15,-1-3 0-15,0 0 0 0,-2-1 128 16,0-1 192-16,-3 1 32 0,-2-3 16 0,-1 2 0 0,-1-2 256 16,-2 1 48-16,-2 2 16 0,-1-1 0 0,1 1-16 0,-2 1 0 15,-1-1 0-15,-2-1 0 0,1 3-224 16,-2-2-64-16,2 0 0 0,-1 2 0 0,1-3-192 0,1 3-64 16,-2 2 0-16,1-2 0 0,1 4-128 0,-1-3 0 15,1 3 0-15,0 1 0 0,1-1 0 0,0 3 0 16,1-1 0-16,1 2 0 0,0 0 0 0,1 0-144 15,1 2 144-15,-1 0-160 16,1 0-576-16,1 0-112 0,1 0-32 0,1 0 0 16,0 0-1232-16,0 2-240 0,2 0-48 0,-4-2-16 15,0 0-368-15,0 0-80 0,20 12-16 0,-13-8-6960 0</inkml:trace>
  <inkml:trace contextRef="#ctx0" brushRef="#br2" timeOffset="42426.07">25752 1042 1839 0,'7'6'0'0,"-5"-3"160"0,1 1-160 0,-1-1 0 0,0 0 0 0,0-3 0 16,0 4 1136-16,1-2 192 0,2 2 32 0,1 2 16 15,2 1 208-15,1 4 32 0,0-3 16 0,-2 1 0 0,2 0-16 0,-3-2 0 0,1 2 0 0,-2 0 0 32,2-1 0-32,-2 0 0 0,-1 0 0 0,0 0 0 15,0 1-144-15,-2-2-16 0,2 0-16 0,-3-1 0 16,2 0-160-16,-2 0-16 0,0-2-16 0,-1-2 0 15,1 2-224-15,-1-2-32 0,0-2-16 0,0 0 0 0,0 0-240 0,-1 0-48 16,1-2-16-16,0 0 0 0,-1-2-272 0,0 0-48 16,0 0-16-16,-1-2 0 0,0 0-176 0,-1-3-32 15,1 2-128-15,-1-2 192 0,1-3-192 0,-2 2 176 16,2-2-176-16,-2-2 160 0,2 2-160 0,-2-3 0 0,0-1 0 0,0-3 0 16,1-1 0-16,0 2 0 0,1-1 0 0,1 2 0 15,1 2 0-15,0-1 0 16,1 1 0-16,1 2 0 0,2 0 0 0,0 0 0 15,2 0 0-15,0 2 0 0,1 1 0 0,1 0 0 0,-1 2 0 0,2 0 0 0,0 2 0 16,-1-2 0 0,0 1 0-16,-1 2 0 0,2 0 0 0,-2 2 0 15,2-1 0-15,0-2 0 0,-1 3 0 0,1 1 0 16,-2 1 0-16,3-3 0 0,0 4-160 0,1 0-64 0,2 0-16 0,0 4 0 31,1-1-736-31,1 1-160 0,2 1-16 0,-1 2-10288 0,1 2-2048 0</inkml:trace>
  <inkml:trace contextRef="#ctx0" brushRef="#br2" timeOffset="42764.71">26488 607 14735 0,'-1'0'1312'0,"1"0"-1056"0,1 2-256 0,-1-2 0 16,1 3 224-16,1 1-16 0,0-2 0 0,1 4 0 0,-1 5 1584 0,2 2 304 0,3 21 2240 15,-4-13-2336-15,-1-1-16 16,1 5-16-16,0-2 0 0,0 1-544 0,-1-2-96 15,2 0-32-15,1 1 0 0,-1-1-720 0,1 0-160 16,1-2-32-16,-1 2 0 0,2-1-384 0,-1 2 0 16,0-5 0-16,1 2 0 15,-1-4-1344-15,0 3-208 0,1-6-48 0,-3 2 0 16,1 1-1072-16,-1-4-208 0</inkml:trace>
  <inkml:trace contextRef="#ctx0" brushRef="#br2" timeOffset="43003.21">26346 941 23951 0,'-4'-4'1056'0,"3"2"224"0,1-1-1024 0,1 2-256 0,2-1 0 0,-2-1 0 16,3 2 2096-16,1-5 352 0,3-1 80 0,5-2 16 15,1-4-752-15,3 1-128 0,-1 2-48 0,-2 1 0 16,3 2-848-16,-1 1-160 0,0-1-32 0,1 3-16 15,0 0-352-15,2 1-64 0,1 2-16 0,-1 1 0 0,2-2-128 0,0 2 0 16,3-2 0-16,-3 4 0 16,1-2-192-16,1-2-64 0,-2 2 0 0,0-2-11856 15,0-2-2368-15</inkml:trace>
  <inkml:trace contextRef="#ctx0" brushRef="#br2" timeOffset="44171.11">27027 805 7359 0,'-1'0'656'0,"0"1"-528"0,1-1-128 0,0 0 0 0,0 3 1376 0,0-3 240 16,0 2 48-16,0-1 16 0,0 4 400 0,0 1 80 15,1-1 16-15,2 4 0 16,-1 0-64-16,2 1-16 0,-1-3 0 0,2 2 0 15,2 1-704-15,-2 2-144 0,-1-3-32 0,3 2 0 0,-2 0-416 0,0-1-96 16,1 0 0-16,-1 2-16 0,1-3-464 0,-1 1-96 0,-2-1 0 0,1 0-128 16,0 1 0-16,-3 0 0 15,2 0 0-15,-2-2 0 16,-1 2-960-16,0-2-208 0,-1-2-48 0,-1 3 0 0,1-3-720 0,-1-4-160 0,0 3-16 16,0-2-9792-1</inkml:trace>
  <inkml:trace contextRef="#ctx0" brushRef="#br2" timeOffset="44378.28">27079 561 25791 0,'-6'-6'1152'0,"2"0"224"0,2 2-1104 0,1 2-272 0,2-1 0 0,0 2 0 0,2 1 128 0,-1-2-128 15,3-2 192-15,0 1-192 0,4-3 224 0,-1 2-64 16,2 2-16-16,0-1 0 31,-1 3-1504-31,-1 2-304 0,0-1-64 0,-1 3-8384 0</inkml:trace>
  <inkml:trace contextRef="#ctx0" brushRef="#br2" timeOffset="44819.38">27345 859 16575 0,'-5'4'736'0,"0"1"160"0,3-1-720 0,-1-2-176 0,3 2 0 0,1-4 0 0,1 1 720 0,0 2 112 16,1 3 32-16,-1 0 0 0,3 0-176 0,-1 0-48 15,1-2 0-15,-2 2 0 0,0-2-512 0,-1 1-128 0,0-1 0 0,-1-2 0 16,0-2 304-1,-1 1 16-15,0 2 16 0,0-3 0 0,0 0 912 0,0 1 176 16,-1-1 48-16,0-1 0 0,1 1-32 16,-2-4 0-16,2 4 0 0,0 0 0 0,0 0-608 0,0 0-128 0,-1-21-32 0,1 15 0 0,0-2-288 0,1 0-64 31,1-2-16-31,0 0 0 0,1-2-176 0,0-1-128 16,2-2 144-16,0 2-144 0,0 0 0 0,0 0 0 15,0 2 0-15,0 1 0 0,0 2-272 0,1 0 48 16,-1 4 16-16,0-2 0 0,1 2 208 0,0 2 0 0,1 2 144 0,0-3-144 15,0 3 304-15,1 3-48 0,0-1 0 16,2-1 0-16,0 5 48 0,-1 1 0 0,0-1 0 0,-1 0 0 16,1 1-144-16,0 2-32 0,0 0 0 0,0 1 0 15,0 0-128-15,-1-1 0 0,2 1 0 0,-1 1 128 16,2-1-128-16,-2-2 0 0,1 0 0 0,-2 1 0 16,1-1 0-16,1 0 0 0,-2-2 0 0,1 1 0 15,1-3-416-15,0 1-16 0,-1-1 0 0,0 0 0 16,3-2-1600-16,-3 1-320 0</inkml:trace>
  <inkml:trace contextRef="#ctx0" brushRef="#br2" timeOffset="45485.91">28039 699 12895 0,'-1'-4'576'0,"1"1"112"0,0 2-560 0,0-1-128 0,0 2 0 0,0-3 0 0,0 2 1152 0,1-3 208 16,-1 2 48-16,0-2 0 0,0-2 864 0,-1 0 176 15,-2-1 48-15,-1 4 0 0,1-3-400 0,-4 3-80 0,1 3-16 0,0-2 0 16,-3 4-848-16,1 1-160 16,-1 0-32-16,-1 3-16 0,0 4-720 0,-1-1-224 15,0 2 128-15,-1 2-128 0,1-1 0 0,1 0 0 16,1 1 0-16,0-1 0 0,3-2 0 0,1 0 0 0,3-2 0 0,-1 2 0 15,3-1 0-15,0-2 0 16,2 0 0-16,-1 1 0 0,1-2-352 0,1 2 32 0,0-2 0 16,2 0 0-1,0 0-512-15,0-2-112 0,1 0-16 0,1-2 0 0,0 1 208 0,-1-2 48 0,0-1 0 0,2-1 0 0,-2 1 288 0,1-3 64 16,1 0 16 0,1-4 0-16,-1 1 336 0,0 0-176 0,-2-3 176 0,1 2-128 15,1-2 128-15,-1-1 128 0,0 3-128 0,0-5 176 16,0 3 208-16,-1-3 32 0,2 2 16 0,-2-3 0 15,1 3-304-15,1-2-128 0,-1 0 0 0,1-1 128 16,-2 3-432-16,-1 1-80 0,0 0-32 0,-3 1 0 0,1 0 64 0,-2 0 16 16,-2 2 0-16,-1 1 0 15,0 0 560-15,-2 3 112 0,0 2 32 0,-1-3 0 16,-1 3 720-16,1 3 160 0,-1-1 32 0,0 2 0 0,1 2-672 0,-1 0-128 16,0 2-32-16,1 2 0 0,1 1-448 0,0 2 0 0,2 2 0 0,1 1 0 15,1 3 0-15,1 1 0 16,1-2 0-16,2 4 0 0,1-3 0 0,1 3 0 15,2-2-160-15,0 1 160 0,3-1 0 0,2-2 0 16,-2 1 0-16,0-3 0 0,3 3 0 0,0 0 0 16,1 1 0-16,0-1 0 0,0 2 0 0,-3 1 0 15,1-5 0-15,-2 2 0 0,-3-1 0 0,0 1 0 16,-2-5 0-16,-3 2 0 0,-1 1 304 0,-2-3-16 16,-2 0 0-16,-2 0 0 0,-2 1 336 0,1-2 64 15,-5 0 16-15,-1 0 0 0,-2 2-448 0,-2-2-64 16,1 0-32-16,-2 0 0 0,-2-1-160 0,0-3 0 15,-2 2 0-15,0 0 0 0,0-1 0 0,-2-3-192 16,1 2 0-16,0-3 16 16,1 0-1296-16,0 0-272 0,1 1-48 0,-2-4-13872 0</inkml:trace>
  <inkml:trace contextRef="#ctx0" brushRef="#br2" timeOffset="50273.65">29207 384 11055 0,'0'0'976'0,"0"0"-784"0,0 0-192 0,0-2 0 16,0 2 1376-16,0 0 224 0,2-3 64 0,-1 2 0 0,1-2 816 0,0 0 160 31,1-1 48-31,1-1 0 0,-2 4-832 0,2-1-176 16,-1-1-16-16,0 2-16 0,0 1-448 0,-2 0-96 0,1 4-16 0,1-2 0 0,-1 2-224 0,1 2-48 31,-2 0-16-31,2 2 0 0,-1 0-352 0,-1 5-80 0,2-1-16 0,-2 2 0 16,2 4-160-16,-1-2-48 0,0 3 0 0,1 1 0 15,-1 1-144-15,2 1 0 0,-1 0 144 0,0-2-144 16,1 2 0-16,0 0 0 0,-2 1 0 0,2 0 128 15,0-3-128-15,-2 2 0 0,2-3 0 0,0-1 0 16,-1-2 0-16,1 3 0 0,-2-3 0 0,1-2 0 16,-1 0 0-16,0-1 0 0,0-3 0 0,-1 0 0 15,1-2-336-15,0 0-48 0,-1 0 0 0,0-1 0 16,1-4-1520-16,-1 3-304 0,-1-2-64 0,1-1-13232 0</inkml:trace>
  <inkml:trace contextRef="#ctx0" brushRef="#br2" timeOffset="50617.36">29474 454 6447 0,'-3'3'576'0,"0"0"-576"0,1 1 0 0,1-1 0 0,-1 0 1376 0,1-2 160 0,0 4 48 0,-2-1 0 15,0 6 1808-15,-2 4 384 0,1 2 64 0,-2 3 0 16,1-3-1344-16,-1 1-256 0,1 1-64 0,0-1-16 0,1 0-816 0,-1-1-176 16,0-2-16-16,0 5-16 0,0-6-496 0,0 2-80 15,-1-3-32-15,-1 1 0 16,-1 0-208-16,0 2-32 0,-2-2-16 0,0 0 0 15,-1-1-272-15,0 2 160 0,0-2-160 0,-2 1 128 0,0-1-128 0,-2-2 0 0,0 2 0 16,1-3 0 15,1-3-1152-31,-1 2-128 0,-1-2 0 0,2 0-15584 0</inkml:trace>
  <inkml:trace contextRef="#ctx0" brushRef="#br2" timeOffset="50953.12">28917 622 16575 0,'-5'-4'736'0,"2"4"160"0,2-2-720 0,1 2-176 0,0 0 0 0,1 0 0 0,2 0 1248 0,-1 0 224 16,3 0 32-16,1 0 16 0,3 2 1344 0,2 2 272 0,3 0 48 0,1 0 16 15,1 4-1216-15,2 1-256 0,3 0-32 0,0-1-16 16,0 3-928-16,2-1-192 15,-1 0-48-15,1 0 0 0,-2 0-256 0,2 1-48 16,-2-1-16-16,-2-1 0 0,1 0-192 0,0-3 144 0,0 4-144 0,0-2 128 0,-1 0-128 0,1-2 0 16,1 2 0-1,-1 1 0-15,0-3 0 0,1 0 128 16,-1 0-128-16,-1 0 0 0,1 0 0 0,-4-2 0 0,-1 2 0 0,-1-2 0 16,-1 2 0-16,0-2 0 0,-2 1 0 0,0-1 0 15,-1 2-384-15,-2-4 0 0,1 2 0 0,0 0 0 16,-1-2-432-1,0 2-80-15,-1-2-32 0,-1 2-10656 0,1-4-2144 0</inkml:trace>
  <inkml:trace contextRef="#ctx0" brushRef="#br2" timeOffset="51971.5">30239 303 4607 0,'1'0'400'0,"0"-3"-400"0,-1 3 0 0,1-1 0 0,-1 1 944 0,0 0 96 0,2 0 32 0,-2 0 0 0,1 0 1536 0,0 0 304 15,0-2 64-15,-1 2 16 0,0 0-688 0,0 0-144 16,0 0-32-16,0 0 0 0,0 24-640 15,-2-14-128-15,-1 0-16 0,1 2-16 0,-3 3-560 0,0 1-128 0,0 0 0 0,0 3-16 32,-1 1 144-32,-2-2 16 0,2 5 16 0,-1 1 0 0,-1 0-32 15,1 3 0-15,1 2 0 0,-2-1 0 0,1 0-320 0,2-2-80 16,0 3-16-16,1-1 0 0,2-3-176 0,1-3-48 16,1 3 0-16,1-3 0 0,0-2-128 0,3 0 0 15,0-2 144-15,1-2-144 0,1-1 0 0,-1-1 0 16,2-2 0-16,1 3 0 0,-1-3 0 0,3 2 0 15,2-2 0-15,1-2-192 16,-1-1-912-16,2 1-192 0,2-3-48 0,1 2-15616 0</inkml:trace>
  <inkml:trace contextRef="#ctx0" brushRef="#br2" timeOffset="52720.49">30523 859 13823 0,'-1'0'1216'0,"0"0"-960"16,-1 0-256-16,2 0 0 0,0 0 1264 0,-1 0 208 16,0 0 32-16,0-2 16 0,-2 2 112 0,1-1 32 0,0 1 0 0,2 0 0 0,0 0-112 0,0 0-16 31,0 0 0-31,0 0 0 0,0 0-304 0,0 0-64 16,0 0-16-16,0 0 0 0,17-15-160 0,-13 13-32 0,1-2-16 0,2 2 0 15,-1-3-416-15,0 0-80 0,1 3 0 0,2-4-16 16,1 0-224-16,-1-1-32 0,-1 1-16 0,2 0 0 15,-1 0-160-15,-1 0 0 0,1-1 0 0,-1 3 0 16,-1-3 0-16,-1 1 0 0,0 0 0 0,-1 0 0 16,0 0 0-16,-1-1 0 0,0 1 0 0,-2-2 0 15,1 3 0-15,-2-4 0 0,-1 3 0 0,0-4 0 16,0 4 0-16,-1-4 0 0,-2 4-128 0,1-4 128 16,-1 4-512-1,-1-3-48-15,1 0 0 0,-2 4 0 0,0-1 48 0,-1 1 16 16,-1 1 0-16,1 1 0 0,-1 3 256 0,-2 0 48 0,2 1 16 0,-2 1 0 0,-1 5 176 0,0-1 0 0,0 1 0 0,1 4 128 15,-1 2 80 1,-1 0 32-16,1 2 0 0,0 5 0 0,1 0 128 16,0 1 16-16,2-3 16 0,2 0 0 15,0-1 176-15,3 0 16 0,0-1 16 0,2-1 0 0,0 1-288 16,2-3-48-16,1-1-16 0,1-2 0 0,0-1-256 0,1 0 0 16,0-1 0-16,1 1 0 0,1-2 0 0,1-1 0 15,-1 0 0-15,2-1 0 16,1 1-512-16,0-2-144 0,1-1-48 0,-1 0 0 15,1 1-1616-15,0-4-336 0</inkml:trace>
  <inkml:trace contextRef="#ctx0" brushRef="#br2" timeOffset="53139.88">30773 726 6447 0,'-1'7'576'0,"-1"2"-576"0,4-2 0 0,-2-1 0 0,1-1 1920 0,0-1 256 0,0-1 64 0,2 4 16 16,0 5 816-16,2 2 144 0,2 3 48 0,0 3 0 15,-1-5-1120-15,2-2-224 0,-2 0-32 0,0-3-16 16,0 0-720-16,-1-2-128 0,0-2-48 0,0 1 0 15,0-1-224-15,-1-2-48 0,-1-1-16 0,1 1 0 0,0-2-176 0,0 1-16 16,-2-3-16-16,2 0 0 0,-2 0-224 0,1-3-64 16,-1 2 0-16,1-1 0 0,0-2-32 0,0-1-16 15,0 1 0-15,0-2 0 0,1-1-144 0,-2 1 192 16,2-3-192-16,-2-1 192 0,3-2-192 0,-2-1 0 0,0 0 144 0,0-2-144 16,-1 1 0-16,1-3 0 0,-2 1 0 0,0-1 128 15,2 2-128 1,-1-1 0-16,0-3 0 0,-1 1 0 0,1 0 0 15,-1 0 0-15,2 2 0 0,-1-1 0 0,1 5 0 0,-1-3-208 0,1 2 80 0,1 0 128 0,-2 1-368 16,2 2 48 0,-1 0 16-16,1 4 0 15,0 0-512-15,0 0-96 0,-1-1-32 0,1 5 0 16,-2-1-1408-16,2 2-272 0</inkml:trace>
  <inkml:trace contextRef="#ctx0" brushRef="#br2" timeOffset="53586.25">31152 697 7775 0,'5'-2'336'0,"-2"-2"80"0,-1 2-416 0,1-1 0 0,-2 2 0 0,-1 1 0 0,1-3 1456 0,1 2 208 0,0-4 32 0,2 2 16 0,1-4 352 0,-2-1 80 0,2 0 16 0,-1-2 0 0,0 2-1456 0,-2 0-272 15,1 0-64-15,-1-2-16 0,1 4-144 16,-2-4-16-16,1 4-16 0,0-1 0 0,-1 1 240 0,-1 0 48 16,0 0 16-16,0 2 0 0,0-1 576 0,-1 1 112 15,-1 1 32-15,0 0 0 0,-1 2 32 0,0-1 16 16,-1 2 0-16,-1-3 0 0,1 3-432 0,-1 0-96 15,-1 3-16-15,0-3 0 0,0 3-48 0,-2 2-16 16,1 3 0-16,-2 0 0 0,2 2-192 0,-2 4-32 0,1 1-16 0,-1 1 0 16,2 2-80-16,-1 1 0 0,2-2-16 0,0 2 0 15,1 2-48-15,0-5-16 16,2 1 0-16,0 0 0 0,1-1-112 0,1-2 0 16,0 1-128-16,1-3 192 0,1-2-192 0,-1 2 128 0,3-2-128 0,-2-2 0 0,3 0 0 15,-2 1 0-15,3-3 0 0,0 2 0 0,0-2 0 0,1-2-128 16,2 1 128-1,0-1-208 1,1 1-496-16,1-3-112 0,1 0-16 0,-1 1-17216 0</inkml:trace>
  <inkml:trace contextRef="#ctx0" brushRef="#br2" timeOffset="54021.93">31347 936 16575 0,'-2'0'736'0,"1"-1"160"0,1 1-720 0,-1 0-176 0,1 0 0 0,0 0 0 0,1 0 2112 0,-1-3 400 0,1 2 80 0,1-1 16 16,0-2-1360-16,-2 4-272 0,0 0-48 0,0 0-16 15,10-19-320-15,-9 13-64 16,0 0-16-16,-1 0 0 0,2-3 160 0,-2 2 32 16,-2-6 0-16,2 3 0 0,-2-4-16 0,-1 0 0 0,1-1 0 0,-2 1 0 0,1-2-160 0,-2 0-16 31,1-2-16-31,-1 2 0 0,1 0 0 0,1-2 0 16,1 2 0-16,0 3 0 0,1 0-304 0,1 1-64 15,0 0-128-15,0-1 192 0,2 1-192 0,-1 1 0 0,2 0 0 16,0 1 0-16,0 0 0 0,-1 1-160 0,2 2 160 15,0 1-192-15,0-1-128 0,-1 1-48 0,1 2 0 0,0-1 0 32,-1 4-368-32,1-2-80 0,0 3-16 0,-2-3 0 15,2 3-208-15,-2 3-48 0,1-3-16 0,-1 3 0 0,1 0-304 0,1 2-64 0,-1 1-16 0,1 3-6928 16,0-2-1376-16</inkml:trace>
  <inkml:trace contextRef="#ctx0" brushRef="#br2" timeOffset="54306.2">31560 656 8287 0,'2'2'736'0,"-1"0"-592"0,0 1-144 0,0-2 0 0,1-1 1392 0,-1 2 240 0,1 1 48 0,2 1 16 16,1 4 464-16,2 0 80 15,2 0 32-15,0 2 0 0,-1 0-1152 0,0-1-224 16,1 1-64-16,-2-3 0 0,0 4-304 0,0-3-64 0,-1 0-16 0,0 0 0 16,0 3-256-16,-1-5-48 0,0 1-16 0,0 0 0 31,0-1-784-31,0 0-176 0</inkml:trace>
  <inkml:trace contextRef="#ctx0" brushRef="#br2" timeOffset="54603.03">31891 618 21183 0,'-4'26'944'0,"0"-6"192"0,1 1-912 16,0-5-224-16,2-7 0 0,0 1 0 0,-1-1 1344 0,1 10 208 16,-3 7 48-16,-1 12 16 0,-1 6 576 0,0 0 112 15,-1 1 32-15,0-8 0 0,1-1-1056 0,0-4-224 0,0 1-32 0,0-4-16 16,1-4-672-16,0 0-128 15,1 0-16-15,0-3-16 0,2-2-176 0,1 0 0 16,-1 1-160-16,2-3-11568 16,2-2-2320-16</inkml:trace>
  <inkml:trace contextRef="#ctx0" brushRef="#br2" timeOffset="55237.55">32117 417 11055 0,'2'2'976'0,"1"-1"-784"0,-2 2-192 0,-1-1 0 0,1-1 1664 0,1 2 272 31,-1 3 64-31,3 2 16 0,0 4 416 0,3 4 64 16,-1 5 32-16,0-1 0 0,0 5-336 0,0-3-64 15,1 3-16-15,-2-2 0 0,2 2-752 0,-2-1-144 0,0-1-48 16,0-1 0-16,-1 0-576 0,-1-2-112 0,0 1-32 0,-1-2 0 16,1-2-272-16,-1 0-176 0,1-1 192 0,-1-2-192 15,1 1 0-15,0-5 0 0,0 2 0 0,-1-2 0 16,-1-1 0-16,1-3 0 0,0 1-192 0,-1-1 48 15,1-2-912-15,-1 1-176 16,0-1-48-16,-1-4-15536 0</inkml:trace>
  <inkml:trace contextRef="#ctx0" brushRef="#br2" timeOffset="55475.67">31998 689 17503 0,'-1'-3'1552'0,"1"2"-1232"0,1-2-320 0,-1 2 0 16,1 1 1680-16,1 0 288 0,0-2 48 0,1-2 16 0,0 2 576 0,2-5 112 31,3 1 32-31,-1 2 0 0,1-2-1248 0,-1 0-240 16,2 2-48-16,-1-2-16 0,2 2-624 0,-1 0-128 16,0 0-32-16,0-2 0 0,1-1-208 0,-1 4-32 15,1-3-16-15,0-1 0 0,0 1-160 0,-2 0 0 16,1 0 0-16,1-2 128 0,-2 2-128 0,0-2 0 0,1 0-160 0,-2 0 160 31,-1 1-1520-31,0-3-208 0,1 1-32 0,-4 0-9312 16,2-1-1856-16</inkml:trace>
  <inkml:trace contextRef="#ctx0" brushRef="#br2" timeOffset="55986.48">32288 321 11967 0,'0'-6'528'0,"0"2"112"0,0 0-512 0,0 2-128 0,0 0 0 0,0 2 0 0,0 0 2176 0,-2 0 416 16,2 0 80-16,0 0 16 15,-1 2-16-15,1 4 0 0,0 2 0 0,0 2 0 16,1 5-1200-16,2-2-224 0,-1 5-48 0,1 1-16 0,0 0-144 0,1 3-16 0,0-2-16 0,1 1 0 31,1 1-400-31,-1-3-80 0,1 1-16 0,2-1 0 16,-2 0-192-16,0-1-64 0,1 1 0 0,0-2 0 16,0 1-32-16,0-1-16 0,-2 0 0 0,2-1 0 0,-3-2-16 15,0 1-16-15,1-3 0 0,-1-1 0 0,0 2-48 0,-1-4-128 16,0 3 192-16,-1-5-64 0,1 3 0 0,-1-1-128 15,-1-3 192-15,2-3-64 0,-1 4 16 0,0-4 0 16,0 2 0-16,-1-5 0 0,1 4-144 0,-1-4 0 16,0 0 144-16,-1 0-144 0,1-4 144 0,0 2-144 15,1-2 192-15,-1-2-192 0,1 0 144 0,0-3-144 0,1 2 0 0,0-3 144 16,1-3-144-16,0 1 0 16,0-3 0-16,1 2 0 0,1-3-128 0,-1-1-16 15,0 0 0-15,1 1 0 0,-1 2-112 0,0 0-32 0,3 0 0 0,-2-1 0 16,3 4 32-16,-3 2 0 0,0 1 0 0,-1 4 0 0,2-2 256 0,-1 2 0 31,1 0 0-31,-1 4 0 0,-1-2-144 0,1 2 144 16,0 0-208-16,0 4 80 0,-1-2 128 0,1 2 128 0,-1 2-128 0,2 3 176 0,-1-2 48 0,1 3 16 15,1 2 0 1,-1 3 0-16,0-2-64 0,1 0-16 0,-1 2 0 0,1-1 0 16,-1 0-32-16,-1 0 0 0,2 1 0 0,-3-4 0 15,1 1-128-15,-1 0 192 0,1 1-192 0,-2-3 192 16,-1 2-192-16,1-3 0 0,0-3 0 0,-2 2 0 15,1-2 0-15,-1 0 0 0,1 0-160 0,-1 0 160 16,-1-3-640-16,1 1-48 16,0-1 0-16</inkml:trace>
  <inkml:trace contextRef="#ctx0" brushRef="#br2" timeOffset="56254.38">32864 647 23039 0,'1'3'2048'0,"2"0"-1648"0,-1 0-400 0,-1-1 0 0,2 0 992 0,-2 1 112 15,1 3 32-15,3 0 0 0,0 8 448 0,2 0 80 16,-1 3 32-16,-1 1 0 0,0-1-544 0,-2 2-96 15,2-1-32-15,-2-1 0 0,-1-1-688 0,1-2-144 0,-1-1-16 0,-1-2-16 16,2 0-160-16,-2-5 128 0,0 4-128 0,-1-4 128 31,2-2-432-31,-2 0-80 0,0-1-32 0</inkml:trace>
  <inkml:trace contextRef="#ctx0" brushRef="#br2" timeOffset="56420.77">32774 457 5519 0,'-7'-10'496'0,"2"2"-496"0,3 4 0 0,1 0 0 0,-1 2 3712 0,4-1 640 0,-1 2 128 0,0-1 16 16,0-2-2608-16,2-1-528 0,1-1-96 0</inkml:trace>
  <inkml:trace contextRef="#ctx0" brushRef="#br2" timeOffset="56908.67">32962 776 2703 0,'6'0'0'0,"-3"0"0"0,1 0 144 0,-1 0-16 0,-2 0-128 0,-1 0 0 0,1 0 0 0,0 0 0 0,2 0 3152 0,0-2 624 0,0 2 112 0,1-3 16 16,-2 2-736-16,1-1-160 0,-2 1-16 0,-1-2-16 16,0-1-256-16,-1-2-48 0,-1 4-16 0,0-5 0 15,1 0-1120-15,-2-2-208 0,2 0-48 0,0-1-16 16,1 1-608-16,1-1-112 0,-1-2-32 0,1-3 0 15,2 1-144-15,0 2-48 0,1-2 0 0,1-1 0 16,1 2-144-16,2 2-48 0,-1 1 0 0,0 2 0 0,1 0-128 0,-1 2 0 16,1 2 0-16,-1 0 0 15,2 2 0-15,-2 2 0 0,1 0 0 0,-2 0 128 16,0 2 64-16,-1 2 0 0,0 0 0 0,-1 2 0 0,1-3-32 0,-2 4 0 16,0 1 0-16,0 2 0 0,0 0-32 0,-2 0 0 0,0 2 0 0,1 1 0 15,-1 2 0-15,0-2 0 16,0 0 0-16,1 3 0 0,0-4-128 0,-1 4 0 15,2-1 0-15,2 1 0 0,-2-2 0 16,2 2 0-16,2-2 0 0,-3 3 0 0,3-5 0 16,-1 2 0-16,3-2 0 0,-2 0 0 0,2-3-416 0,-1 1 32 15,1-4 16-15,-2 0 0 16,2 0-288-16,-2 1-64 0,1-3-16 0</inkml:trace>
  <inkml:trace contextRef="#ctx0" brushRef="#br2" timeOffset="57520.51">33488 593 15663 0,'3'-6'688'0,"-2"3"144"0,1 0-656 0,0 3-176 0,-1 0 0 0,-1 0 0 16,0 0 1248-16,0 0 224 0,0 0 32 0,-1 0 16 15,-2 0 784-15,3 0 176 0,0 0 16 0,-18 12 16 16,7-8-336-16,-1 2-64 0,-2 3 0 0,-1-2-16 16,-1 2-912-16,-2 1-176 0,2-1-48 0,0 0 0 15,3 1-480-15,-1-1-96 0,2-2-32 0,-1 0 0 16,5 1-352-16,-2-4 0 0,4 2 0 0,-1-2 128 16,4 0-128-16,0 1 0 0,2-4 0 0,2 1 0 15,2 1-208-15,2-2-16 0,1 1 0 0,1-2 0 16,2 0-112-16,1 3-32 0,0-3 0 0,0-3 0 15,1 3-192-15,-1-2-32 0,1 1-16 0,0-2 0 16,-1 0-64-16,1 0-16 0,-3-3 0 0,1 2 0 16,-1-2-48-16,-2 0-16 0,0 0 0 0,-1-2 0 15,-1 2 208-15,-2-3 32 0,1 1 16 0,-2-2 0 0,-1 2 496 0,0-2 0 16,-1 2 0-16,-1 2 0 0,1-1 160 0,0 4 128 16,-2-2 32-16,2 1 0 0,0 3-80 0,-2 1-16 15,3 0 0-15,-1 0 0 0,0 0-96 0,1 4 0 16,0 2-128-16,1-3 192 0,0 6-192 0,2-3 0 15,-1 4 0-15,1 0 0 0,1 0 160 0,0 2-160 16,0 1 160-16,1-1-160 0,1 2 384 0,-1 1 0 0,0 1-16 16,0 0 0-16,0-1 32 0,-1 1 16 15,0 3 0-15,-2-3 0 0,2 3 176 0,-2-3 48 0,1 3 0 16,-1-3 0-16,1-1-240 0,-1 1-32 0,1 0-16 0,-1 0 0 16,-1-1-352-16,0 1 144 0,-1-3-144 0,0 3 0 15,-1 3 144-15,1-3-144 0,-1 3 0 0,-1-3 144 16,0 2-144-16,0-4 160 0,-1 1-160 0,1 1 160 15,-1-4-160-15,0 2 0 0,-1-2 0 0,0 0 128 16,1-3-128-16,-2-2 0 0,1 2 0 0,-1-3 0 0,-1 0 0 16,-2-2 0-16,1 2-192 0,0-3 192 15,-2 1-832-15,0-1-32 0,1 1-16 16</inkml:trace>
  <inkml:trace contextRef="#ctx0" brushRef="#br2" timeOffset="58122.53">33299 198 9215 0,'1'-3'816'0,"1"1"-656"0,-1 2-160 0,0 0 0 16,0-1 464-16,1 1 64 0,0 0 16 0,2-5 0 16,1 3 992-16,0-3 208 0,0 2 48 0,1 1 0 15,-1 0-64-15,-2-2-16 0,1 2 0 0,0 2 0 16,-2-3 80-16,1 3 0 0,-1-1 16 0,1 2 0 0,0 2 16 0,1-1 0 15,0 2 0-15,2 0 0 0,1 4-816 0,1 2-176 16,2 0-16-16,0 5-16 0,0 1-400 0,2 3-80 16,1 0 0-16,2 1-16 0,0 4-128 15,1-5-32-15,0 4 0 0,-1-4 0 0,-2 0 0 16,-1 2 0-16,3-1 0 0,-2 5 0 0,3-1-144 0,0 5 0 16,1 0 0-16,-3 4 0 0,1 0 0 0,-1-1 0 15,-2 0 192-15,-1-1-64 0,-2 0-128 0,-2-2 0 16,1-1 0-16,-4-2 0 0,-1-4 0 0,0 0 0 15,0-3 0-15,0 0 0 0,-1-3 0 0,0 0 0 16,0-3 128-16,1 2-128 16,-1-1-368-16,0-2-96 0,2 0-32 0,0 1 0 15,-2-1-1104-15,1-2-240 0,-1 0-32 0</inkml:trace>
  <inkml:trace contextRef="#ctx0" brushRef="#br2" timeOffset="59920.07">31479 634 6447 0,'0'0'576'0,"0"0"-576"16,1 0 0-16,-1 0 0 0,1 0 688 0,-1 0 16 16,2-2 16-16,-1 2 0 0,0 0 128 0,2 0 32 15,-1 0 0-15,-2 0 0 0,0 0 464 0,0 0 80 0,0 0 32 0,0 0 0 16,0 0 80-16,0 0 0 0,19 15 16 0,-17-12 0 15,2 0-48-15,-2 0-16 0,2 4 0 0,0-4 0 16,-1 1-336-16,1 1-64 0,1 1 0 0,0-1-16 16,1 1-400-16,0 1-80 0,0 1-16 0,-1-2 0 15,2 2-320-15,-2 0-80 0,1-1-16 0,0 0 0 0,-1 2-16 0,1-3 0 16,0 3 0-16,-1-2 0 16,1 2 96-16,1-2 16 0,-1 2 0 0,0 1 0 15,0-2 80-15,0 2 32 0,2-2 0 0,-2 3 0 0,0-4 16 0,0 2 0 16,0 1 0-16,-1-4 0 0,2 4-112 0,-1-4-16 0,-1 0 0 0,1 1 0 31,0 0-112-31,0 1-16 0,0-1-128 0,1-4 192 16,1 2-192-16,-2 0 0 0,2 0 0 0,-2-1 0 15,1-2 0-15,0 2 0 0,-1-2 0 0,0-2 0 16,-1 2-464-16,1-2-48 0,0 2 0 0,-1-4 0 16,0 2-928-16,-1-2-192 0,0 2-32 0,-2-2-13744 15</inkml:trace>
  <inkml:trace contextRef="#ctx0" brushRef="#br2" timeOffset="66218.64">24020 2186 4607 0,'0'1'400'0,"-1"-1"-400"0,1 0 0 0,0 0 0 0,0 0 480 0,0 0 16 0,0 0 0 0,-1 3 0 16,1-3 896-16,0 0 176 15,1 0 32-15,-1 0 16 0,0 0-32 16,0 0-16-16,0 0 0 0,0 0 0 0,0 0-128 0,0 0-32 16,0 0 0-16,21 7 0 0,-17-2-448 0,-1-1-112 0,0 0-16 0,0 2 0 0,0 2-160 0,1-1-32 31,-1 3-16-31,1-2 0 0,0 2-336 0,-1 2-64 16,2-2-16-16,-2 3 0 0,1-1-208 0,-1-1 0 15,0 2 0-15,-1-1 0 0,1-2 0 16,-1 5 0-16,1-3 0 0,-1 2 0 0,1 0 0 0,-2-1-256 0,1 0 48 15,0 0 16 1,-1 3-1024-16,-1-4-208 0,0 2-48 0,-1 1-6000 16,-1-3-1200-16</inkml:trace>
  <inkml:trace contextRef="#ctx0" brushRef="#br2" timeOffset="66554.69">23883 1893 20271 0,'-8'-4'896'0,"3"4"192"0,3 0-880 0,1 0-208 0,1 0 0 0,0 0 0 0,0 0 0 0,0 0 128 0,2 0-128 0,1 4 0 15,0-1 496-15,-3-3 0 16,0 0 0-16,18 12 0 0,-11-8-496 0,0-1 0 16,1 4 0-16,-1-4 0 15,2 2-1584-15,0-1-256 0</inkml:trace>
  <inkml:trace contextRef="#ctx0" brushRef="#br2" timeOffset="67287.55">24502 2060 7359 0,'0'-2'320'0,"0"0"80"0,0 0-400 0,-1 2 0 0,1-3 0 0,0 3 0 0,0-1 768 0,0 1 64 16,0-2 0-16,-1-1 16 0,0 2 880 0,1-2 192 0,-2 0 16 0,1 0 16 0,0 0-448 0,-2 0-96 31,2 2 0-31,0-2-16 0,-2 3 160 0,2-2 48 16,0 1 0-16,0 1 0 0,-2 0-512 0,1 1-112 16,-1 1-16-16,0-2 0 0,-1 3-400 0,-1 1-96 15,-1 2-16-15,0-3 0 0,-1 4-288 0,1-1-160 0,0 0 160 0,-1 0-160 16,0 0 144-16,0 1-144 15,2-3 128-15,-1 1-128 0,1-1 192 0,0-1-64 16,3 0 0-16,-1 0 0 0,1-2 48 0,0 2 0 0,2-1 0 0,0-1 0 16,2 2-176-16,0-3 0 0,1 1 0 0,0 0 0 15,0 3 0-15,0-4 0 16,2 1 0-16,0 2 0 0,0-1-176 0,1-2 176 0,-1 4-128 0,0-2 128 16,1-1-144-16,-1 2 144 0,2-1-160 0,-4 2 160 0,2-1-128 0,0 0 128 15,0-1 0 1,0 3-144-16,-1-4 144 0,1 4 0 0,-2-4 0 15,1 4 128-15,0-4-128 0,0 2 0 0,-1-1 0 0,1 2 0 16,0-3 0-16,-1 1 0 0,1 1 0 0,1 1 0 16,-1-2 0-16,0 2 0 0,-2-2 0 0,2 2-128 15,-2 2 128-15,1-2 0 0,-1 2 0 0,-1 0 0 16,2 2 0-16,-2 0 0 0,0 1 0 0,2-2 0 16,-2 3 0-16,-1-1 0 0,1 3 0 0,0-4 0 15,-1 0 0-15,0 1 0 0,-1 1 0 0,0-4-128 0,0 0 128 0,0 1 0 16,-3 0 0-16,1-3 0 0,0 1 0 0,-1-2 128 15,0 3-128-15,-1-3 128 0,0-2 144 0,-1 3 48 16,0 1 0-16,0-4 0 0,0 4-48 0,-1-1 0 16,0-1 0-16,0 2 0 0,-1-1-272 0,0 0-144 0,-1-2 16 15,0 2 0 1,-1 0-656-16,2 1-128 16,-2-2-32-16,-1 0 0 0,1-2-608 0,-3 3-128 0,2-2-32 0,0 1-6880 15,-1-3-1392-15</inkml:trace>
  <inkml:trace contextRef="#ctx0" brushRef="#br2" timeOffset="68271.58">25431 2007 911 0,'0'0'0'0,"-1"-3"0"0,1 2 0 0,-2 1 0 0,2-2 576 0,2 2 48 0,-4-2 0 0,2 2 0 15,-1-2 832-15,-1-2 160 0,-1-1 48 0,1 2 0 16,-1-1 208-16,0-2 48 16,0 2 16-16,-1 1 0 0,-1 0-144 0,1-2-16 0,0 1-16 0,-1 2 0 0,0 0-112 0,-1 0-32 31,1-1 0-31,0 2 0 0,-1 1-464 0,1 0-80 0,-1 1-32 0,-1 2 0 15,0-1-288-15,1 0-64 0,-2 3-16 0,1-2 0 16,-1 3-272-16,1 1-48 0,-2-1-16 0,0 1 0 16,0 2-112-16,1 1-32 0,-1 0 0 0,1 1 0 15,1-1-192-15,1-3 0 0,-1 4 0 0,1-1 0 16,1 3 160-16,0-4-160 0,2 1 160 0,0-1-160 16,2-3 144-16,1 2-144 0,0-2 128 0,2 0-128 15,1 0 0-15,1 0 128 0,-1-2-128 0,3 0 0 0,1 1 0 16,-1-4 0-16,1 1 128 0,2 1-128 0,-2-3 0 0,2 0 0 15,-2-3 0-15,2 3 0 0,-2-3 0 16,1 0 0-16,-1 0 0 0,1 0 0 0,-2-1 0 0,0-1 0 16,1 2 0-16,0-1 0 0,-1 0 0 0,1-1 0 15,-1 2 144-15,2-1-144 0,-1-2 0 0,1 2 0 16,-1-2 0-16,1 0-128 0,1-1 128 0,-1 1-128 0,-1 0 128 0,-1 0-128 16,1-3 128-16,-2 4-128 0,0-3 128 0,-1 1-128 15,0-1 128-15,0 0 0 16,-2 2 128-16,0 0-128 0,-2 0 0 0,0 0 0 15,-2 2 0-15,1-2 0 0,-1 2 128 0,-1 2-128 16,1-2 160-16,-2 4-160 0,2-3 192 0,-2 3-64 16,1 3-128-16,0-2 192 0,0 2-192 0,1-1 176 15,-1 4-176-15,2-2 160 0,0 2-160 0,-1 0 0 16,2 0 0-16,0 4 128 0,2-3-128 0,-1 2 128 16,1 0-128-16,2-1 128 0,0 0 128 0,0 2 32 0,1-3 0 0,-1 2 0 15,3 0-96-15,-2-2 0 0,1 2-16 0,0-2 0 16,0 2-176-16,-1-3 0 0,1 4 0 0,-1-1 0 15,1 1 0-15,-1-3 128 0,0 2-128 0,0-1 128 16,0 0-448-16,-1-2-80 0,1 3-32 0,0-3 0 31,-2-1-1040-31,2 0-224 0,-1 1-32 0,1-5-16 0,-1 2-848 16,0-1-160-16,0-1-48 0,0-1-8720 0</inkml:trace>
  <inkml:trace contextRef="#ctx0" brushRef="#br2" timeOffset="68771.59">25886 1952 15663 0,'-3'-2'1392'0,"1"2"-1120"0,2 0-272 0,0 0 0 0,0 0 0 0,0-3-144 16,-1 2 16-16,-2 1 0 16,1-3 704-16,-2 0 160 0,0-1 32 0,1 2 0 15,-1-2-320-15,2-1-48 0,-2 2-16 0,0-1 0 16,-1 0-160-16,1 2-32 0,0-2-16 0,-1-2 0 15,1 3 1040-15,-2-3 224 0,1 2 32 16,0 2 16-16,-1 1-16 0,-1-2 0 0,2 1 0 0,-1 0 0 16,0 4-672-16,0 0-144 0,-2 2-16 0,2 0-16 0,0 1-176 0,1 2-16 0,-1 2-16 0,1 1 0 31,1 2-128-31,-1-2-32 0,0 5 0 0,2-3 0 16,-2 2 0-16,1 0-16 0,2 2 0 0,-1-2 0 15,1 2-112-15,-1-1 0 0,2 1-128 0,0-2 192 16,1 1-192-16,0-3 0 0,0 1 0 0,1 2 0 0,1-2 0 0,1-3 0 15,-1 2 0-15,2-2 0 0,1-3 0 0,1 2 0 16,0-3 0-16,2 0 0 16,0-2-528-16,1 0-112 15,1-2 0-15,0 1-16 0,1-2-944 0,1 1-176 0,2 1-32 0,-2-3-16 16,0 0-864-16,0-3-192 0</inkml:trace>
  <inkml:trace contextRef="#ctx0" brushRef="#br2" timeOffset="69154.52">26131 1698 13823 0,'-4'-2'608'0,"2"0"128"0,0 4-592 0,1-2-144 0,1 2 0 0,0-2 0 16,0 2 656-16,1 1 112 0,-1 0 0 0,2 6 16 0,0 1 688 0,2 0 144 16,1 5 32-16,1 1 0 0,0 0-640 0,2 2-128 15,-1 2-32-15,-1-1 0 16,2-1-288-16,-2 0-64 0,0 0-16 0,0 1 0 15,0-1-32-15,0-2-16 0,1 3 0 0,-2-3 0 0,0 0-256 0,-2 0-48 16,1-1-128-16,0-2 192 16,-2 4-192-16,2-1 0 0,1 5 0 0,-1-4 0 0,0 1 0 0,1-1 0 0,0 0 0 0,0-1 0 31,0-4-656-31,0 2-80 0,-1-5-16 0,1 0-7440 16,-1-2-1504-16</inkml:trace>
  <inkml:trace contextRef="#ctx0" brushRef="#br2" timeOffset="69420.89">25886 1946 18431 0,'-3'-3'816'0,"3"3"160"0,2 0-784 15,-1 0-192-15,0-3 0 0,0 3 0 0,2 0 1472 0,1 0 240 0,2 0 48 0,2-2 16 0,6 0 480 0,2 0 112 0,3-1 0 0,2 0 16 16,1 0-1408-16,0 0-272 0,3-1-64 16,-2 0-16-16,3 2-480 0,-2-1-144 0,1-1 0 0,-3 2 0 15,0 1 0-15,-1-4 0 0,-1 4 0 0,-1-4 0 32,-1 3-368-32,-2-1-176 0,-1 0-32 0,0-1-16 15,-2 2-1392-15,1-2-288 0,0-1-48 0,-1 2-10288 0</inkml:trace>
  <inkml:trace contextRef="#ctx0" brushRef="#br2" timeOffset="69938.87">26461 1836 3679 0,'-1'0'320'0,"-1"0"-320"0,2 0 0 0,-1 0 0 0,1 0 256 0,-1 0 0 0,1 3-16 0,-1-3 0 16,0 0 1392-16,-2 3 288 0,2 0 48 0,1-3 16 16,0 0 192-16,0 0 64 15,0 0 0-15,-10 20 0 16,9-14-384-16,-1 2-64 0,1 0 0 0,0 2-16 0,1 1-272 0,0-1-48 0,0 2-16 0,0-2 0 15,0 2-400-15,0 1-80 16,0 0 0-16,2 2-16 0,0-4-352 0,-1 2-64 16,1 2-16-16,1-6 0 0,-2 1-352 0,2 0-160 15,-1 1 128-15,1-1-128 0,0 0 176 0,1-1-48 16,1-3-128-16,0 1 192 0,1 0-16 0,-1-1-16 16,1 0 0-16,0-2 0 0,1-2-160 0,-1 1 0 15,1-2 0-15,-1-1 0 0,0 0 0 0,1-1-192 0,0-2 0 16,1 1 16-1,-1-2-496-15,0 0-96 0,1-2-32 0,-2 0 0 0,0 1 256 16,-1 0 48-16,1-4 16 0,0-4 0 0,2 0 176 0,-2-1 48 0,0 0 0 0,-2-2 0 31,0 1-240-31,-2-1-32 0,1 0-16 0,-2 0 0 0,0-2 368 0,0 5 176 0,-1-3-160 0,0 3 160 0,0 1 0 0,-1 2 0 16,1 2 0-16,0 0 0 0,-1 3 736 0,1 0 32 16,0 3 16-16,0-1 0 15,0 2-80-15,0 1-32 0,0 0 0 0,0 1 0 16,1 2-208-16,0 0-32 0,1 4-16 0,-1-1 0 15,-1-6-96-15,0 0 0 0,10 25-16 0,-5-16 0 0,-2 0 80 16,2 5 32-16,0-2 0 0,0 0 0 16,0 1-112-16,0 0-32 0,1 0 0 0,0-1 0 15,-1 2-144-15,2-3-128 0,-4-1 192 0,2 0-192 0,0-2 0 16,0 2 0-16,0-4 0 0,1 2 0 16,-1-2-320-16,0 0-80 0,0-3-16 0,0 0 0 15,0 0-1200-15,0-2-240 0,0-1-64 0,0 0 0 16,1-1-1024-16,-1-2-224 0</inkml:trace>
  <inkml:trace contextRef="#ctx0" brushRef="#br2" timeOffset="70545.92">27009 1889 7359 0,'-4'-3'656'0,"2"0"-528"0,0-1-128 0,0 2 0 0,1 2 1040 0,1-2 176 0,-2 2 48 0,0-2 0 15,-1 0 1552-15,-2-2 304 0,1 2 64 0,-3-2 16 16,2 1-1184-16,-1 2-224 0,0 1-64 0,-1-2 0 15,0 2-832-15,1 2-160 0,-1-1-32 0,-1 2-16 0,0 1-384 0,0 2-80 16,-2-2-16-16,2 2 0 16,-1 0 32-16,0 3 0 0,1-2 0 0,-1 2 0 15,2 1-48-15,-2 2 0 0,3-3 0 0,-1 2 0 0,2 0-192 0,0 0 0 16,2-2 0-16,2-1 0 16,1 0 0-16,1-2 0 0,2 2-128 0,2-1 128 0,1-1 0 0,0-1 0 15,3 0 0-15,-2-2 0 0,2 0-176 16,1-3 32-16,-1 0 0 0,1-3 0 15,1 3-224-15,-1-3-32 16,1 0-16-16,-1-3 0 0,2 0-48 0,-3 0-16 0,3 0 0 0,-3-2 0 0,0 2 96 0,-2-3 32 16,2 2 0-16,-3-2 0 0,1 2 176 0,-3-2 48 15,0 0 0-15,0 2 0 0,-2-3 128 0,0 4 0 0,-1-4 0 0,0 4 128 0,-1-3-128 0,-1 3 0 32,0 2 0-32,-2 1-128 0,2-2 128 0,0 3 0 0,-2 2 0 15,1 2 0-15,0 0 496 0,1 1 128 16,-1-2 16-16,1 5 16 0,-1-3 208 0,1 3 32 15,1 4 16-15,0 0 0 0,0-2-240 0,1 5-48 0,2-4-16 0,-2 4 0 16,3-3-160-16,-1 2-16 0,2-2-16 0,2 0 0 16,-1 2-224-16,1-2-32 0,-1 0-16 0,2 1 0 15,0-1-144-15,2 0 0 0,0 0 0 0,1 0 0 16,-2-2-784 0,1-1-96-16,-1-1-16 0,0 0 0 0,0-2-672 15,0-2-144-15,-3-1-16 0,1-1-7680 0,0 0-1520 0</inkml:trace>
  <inkml:trace contextRef="#ctx0" brushRef="#br2" timeOffset="70877.6">27151 1505 13823 0,'0'-1'608'0,"0"-2"128"0,1 3-592 0,0 3-144 0,1-3 0 0,-1 1 0 0,0 1 672 0,0 2 96 0,3 2 32 0,1 4 0 0,1 2 1072 0,2 3 224 31,-1 4 32-31,2-2 16 0,-1 4-752 0,1 1-160 16,0 1-16-16,-1-1-16 0,1 3-512 0,0-2-112 0,-2 2 0 0,-1 0-16 15,2-1-48-15,-2 0-16 16,1-2 0-16,-1-1 0 0,1-1 16 0,-2-2 0 15,0-1 0-15,-1-1 0 0,3 0-304 0,-2-2-48 16,0-4-16-16,-1 3 0 0,3-1-144 0,-1 0 0 0,0 1-160 0,0-3 160 31,0 0-1472-31,1-2-208 0,-1 0-48 0,1-2-7488 0,-1 0-1488 0</inkml:trace>
  <inkml:trace contextRef="#ctx0" brushRef="#br2" timeOffset="71255.28">27291 1448 19343 0,'0'9'848'0,"1"-3"192"0,1 0-832 0,0 0-208 0,-1-2 0 0,0-2 0 0,2 4 576 0,-1 2 80 16,3 4 16-16,2 4 0 0,3 5 832 0,1 2 160 15,2 3 48-15,0-2 0 0,1 2-544 0,0-1-96 16,0-2-32-16,0 5 0 0,0-4-400 0,-1-1-96 15,1-1-16-15,-2 0 0 0,2-3-528 0,-3-3 0 0,0-3 0 0,0 2 0 16,-2-2-144-16,0-3-96 0,-2-1-16 0,0 0 0 31,0-1-704-31,-1 0-128 0,0-2-48 0,-1 1-7840 16,2-4-1584-16</inkml:trace>
  <inkml:trace contextRef="#ctx0" brushRef="#br2" timeOffset="71607.63">27643 1794 22111 0,'-1'-2'976'0,"1"2"208"0,1 2-944 0,0-1-240 0,1-1 0 0,-1 0 0 0,1 3 1472 0,1-1 240 0,0 2 48 0,4 2 16 16,1 0 304-16,1 2 64 15,0 2 16-15,-1 1 0 0,2-1-896 0,-1 0-176 16,-1 0-48-16,0 2 0 0,-1 0-720 0,2 1-160 0,-2-1-32 0,3 0 0 16,0 4-128-16,1-3 160 15,-1-2-160-15,1 0 160 0,0 1-160 0,2 0 0 16,-1-1 0-16,1-1 0 0,0-1 0 0,0-2 0 15,0 1-128-15,-2-3 128 0,2 4-640 0,-1-5-64 0,2 1-16 0,-2-2 0 32,-1 0-1408-32,1 0-288 0,0-3-48 0,-3 0-11936 0</inkml:trace>
  <inkml:trace contextRef="#ctx0" brushRef="#br2" timeOffset="71871.17">28015 1741 16575 0,'-1'2'1472'0,"1"0"-1168"0,3 1-304 0,-2 2 0 0,0-1 0 0,-1-1-224 16,1 4 32-16,0 5 16 0,1 7 992 0,-2 1 192 0,0 4 32 0,0 1 16 15,-2 1 352-15,1 0 80 0,-1 1 16 0,-3 2 0 16,1 3-688-16,-3-1-144 15,-1 3-32-15,-2 1 0 16,2 0-256-16,-1 3-48 0,-1-2-16 0,0 3 0 0,0 3-576 0,-1 0-128 0,1 2-32 0,0-2-11888 31</inkml:trace>
  <inkml:trace contextRef="#ctx0" brushRef="#br2" timeOffset="93680.47">28912 1802 5519 0,'0'-2'496'0,"0"2"-496"0,-1 0 0 0,1-2 0 0,0 2 1280 0,0 0 176 31,0-4 16-31,-2 2 16 0,2-2 576 0,0-1 112 16,-1 0 32-16,1 3 0 0,0-2-192 0,0-1-32 0,0 1-16 15,0 1 0-15,0 0-144 0,-1 3-32 0,0-4 0 0,-1 4 0 16,1-2-384-16,-1 2-64 0,2 0-32 0,-2 0 0 16,1 2-576-16,0 0-112 0,1 0-32 0,0 4 0 15,0-6-352-15,0 0-80 16,1 19-16-16,0-9 0 0,1-2-144 0,-1 3 160 15,1 2-160-15,0 2 160 0,-1-2-160 0,0 3 192 0,0 2-192 0,-1 1 192 16,0 0-32-16,0 1 0 0,0 2 0 0,-1 3 0 16,1-3-160-16,0 4 0 0,0-1 0 0,1-1 0 15,-1-5 0-15,2 1 0 0,0-2 0 0,-1 1 128 16,2-3-128-16,-2 0 192 0,1-4-192 0,0 1 192 0,-1-3-192 0,0-3 0 0,0 2-192 0,1-3 192 16,-2 0 0-16,0-5 0 0,0 2 0 15,0-1 192-15,0-2-192 0,-2-2 0 0,2 2 0 16,-1-4 0-16,0-1 128 0,0 0 0 0,1 5 0 15,0 0 0-15,-5-27-128 0,4 17 0 0,-2-4 0 0,2 2-176 16,0-4 176-16,-1 1 0 0,1-3 0 0,0-2 0 16,0-2-192-16,-1-3 64 0,2 0 0 0,-1-1 0 15,0 0-96-15,1 4-16 0,-1 1 0 0,1 1 0 16,0-7-112-16,0-1-32 0,0-1 0 0,1 1 0 31,0 2-96-31,2-3-32 0,-1 3 0 0,2 4 0 16,-2 3-32-16,3 1-16 0,-1-1 0 0,1 6 0 0,0-2 240 0,-1 3 32 0,2 0 16 0,-1 0 0 15,0 3 80-15,1-1 32 0,1 1 0 0,-1 0 0 0,2-1 160 16,-1 1 0-16,-1 3 0 0,1 0 0 0,-1 1 0 16,0-1 0-16,0 1 0 0,-1 1 0 0,1 1 0 0,-1 0 128 15,1 1-128-15,-1 0 0 0,2 2 144 0,-1 0-144 16,-1 2 192-16,0 0-192 16,1 2 0-16,-1 1 0 0,1 2 0 0,-1 2 0 0,-1 1 128 0,1-2-128 15,-2 6 0-15,1 1 0 0,1 1 0 0,-1 2 0 16,-1 2 0-16,0 0 0 0,-1 1 0 0,1-2 0 15,-1 0 0-15,-1 0 0 0,1-3 0 0,-2 0 0 16,1-1 0-16,-2 1 0 0,-1-4 128 0,0-2-128 16,-1 3 0-16,0-4 0 15,-1-1 240-15,-1 1-16 0,-1-1 0 0,0-3 0 0,-2 4 240 0,1-3 48 0,0 0 16 0,-2 0 0 16,0 1-336-16,-1-1-192 0,2 0 192 0,-2-2-192 16,1 2 0-16,0-2 0 0,1-2-240 0,-1 2 80 31,2-1-2080-31,-1 0-400 0,2-3-96 0,1 0-16 0</inkml:trace>
  <inkml:trace contextRef="#ctx0" brushRef="#br2" timeOffset="94156.31">29269 1798 6271 0,'0'6'128'0,"0"0"48"0,1 0 0 0,-1-4 0 0,0 0-176 0,0 1 0 0,0-2 0 0,0 5 0 0,2 3 1712 0,-1 3 304 15,-1-2 64-15,1-3 16 16,0 2 0-16,-1-3 0 0,2-3 0 0,-2 0 0 0,1-1-240 0,-1-2-32 0,-1 2-16 0,1-2 0 15,0 0 32-15,-2-2 0 16,2 0 0-16,-1 0 0 16,0 1-688-16,1 1-144 0,0 0-32 0,0 0 0 0,0 0-544 0,-10-21-112 15,8 13-32-15,-2 0 0 16,1-2-16-16,0 0 0 0,0-3 0 0,1 1 0 16,-1-3-64-16,2-1-16 0,-2 0 0 0,2 0 0 0,0 0-64 0,1 0-128 0,0-2 176 0,0 2-176 31,1 0 192-31,0 0-192 0,1 0 192 0,0 0-192 15,2 0 128-15,0 0-128 0,-1-1 0 0,2 1 0 16,0 2 0-16,0 2 0 0,1-1 0 0,-1 3 0 0,1 0 0 0,1 2 0 0,-2 2 0 0,0-1 0 0,1 4-288 0,-1-1-16 31,0 4 0-31,1-2 0 16,-1 4-864-16,0-2-176 0,1 4-48 0,0-1 0 16,1 4-1296-16,1-1-272 0</inkml:trace>
  <inkml:trace contextRef="#ctx0" brushRef="#br2" timeOffset="94620.03">29529 1590 2751 0,'-3'0'128'0,"2"0"16"0,0 0-144 0,0 0 0 15,-1-1 0-15,2 1 0 0,0 0 880 0,-1 0 144 0,1 1 16 0,-1 2 16 0,0-3 240 0,1 0 48 16,0 0 16-16,0 0 0 15,0 0 464-15,-11 18 96 0,7-14 0 0,0 2 16 16,-1 0 352-16,0 0 64 0,-1 4 16 0,0-1 0 16,0 1-128-16,0 0-32 0,-1 2 0 0,1 0 0 15,1 1-1248-15,0 0-256 0,2 0-64 0,-1 0 0 16,0 0-384-16,3-2-64 0,0 0-32 0,1 0 0 16,0-1 80-16,2 2 16 0,1-2 0 0,0-1 0 15,2 1-256-15,1 0 144 0,1-4-144 0,0 1 128 16,2 2-128-16,1-5 0 0,0 1 0 0,-1 0 0 15,1 0-512-15,-1-4-48 16,1 1 0-16,-1-2 0 0,-1 0-32 0,1 0-16 0,-2-2 0 0,-1 1 0 0,1-2 448 0,-2-1 160 16,-2 1 0-16,1-2-144 0,-2 1 144 0,1-2 256 0,-2 0-64 0,0-2-16 15,1 0 496-15,-2-1 96 16,0-1 32-16,0 0 0 0,-2-2-208 0,1-2-32 16,0 2-16-16,0-4 0 0,-2 0-224 0,1 1-32 0,-1 0-16 0,0-1 0 15,0 2-272 1,-1-1 160-16,2 2-160 0,-1-3 128 0,0 3-128 0,0 1 0 15,1-2 0-15,-1 2 0 0,1-3-256 0,-1 5-64 16,1-2-32-16,1 2 0 0,1 4-1168 0,-2 0-224 0,4 0-48 0,-2 2-14128 0</inkml:trace>
  <inkml:trace contextRef="#ctx0" brushRef="#br2" timeOffset="95323.85">29775 1274 9215 0,'-4'0'400'0,"3"2"96"0,0-1-496 0,0 2 0 0,1-1 0 0,0 2 0 16,1 2 1376-16,-1 4 176 0,0 6 48 0,1 5 0 0,1 8 448 0,0-4 112 15,0 4 16-15,2-1 0 0,0 1-224 0,-1-3-32 16,1 1-16-16,1-4 0 0,-1-2-416 0,1 2-80 16,-2 1 0-16,2 5-16 0,0-3-448 0,-1-1-96 15,1 1-16-15,-1-4 0 0,1 3-512 0,-2-6-128 16,1 2 0-16,0 2-16 0,-1-5-176 0,1-2 0 15,-1 0 0-15,-1-2 128 0,0-2-128 0,1 1 0 0,-2-5 0 0,2 2 0 16,-1-2 0-16,-1-2 0 16,2 0 0-16,-2-1 0 0,0-4 0 0,-1 2 0 15,0-3 0-15,0 0 0 0,0-3 160 0,-1 2 0 0,0-5 0 0,0 0 0 16,-2-1 96-16,2-2 32 16,-2 0 0-16,2-3 0 0,0-2-288 0,0-3 0 15,-1 1 0-15,2-2 0 0,0-3-160 0,2 1-96 0,-1 2 0 16,1-4-16-1,1-1-720-15,1 1-144 0,-1 0-16 0,1 3-16 16,0 1 144-16,-1-1 16 0,1 6 16 0,0-4 0 16,0 5 352-16,-1 0 80 0,1 2 16 0,0 0 0 0,1 1 352 0,-2-1 64 0,2 4 128 0,-1 0-208 15,1 2 208-15,0 2 128 0,0 2 0 0,1 0-128 16,0 2 224-16,2 2-64 0,-1 2-16 0,2 2 0 16,-1 0-144-16,2 5 0 0,1-1 0 0,1 4 128 15,0 0-128-15,0 3 0 0,-1-3 0 0,1 2 0 0,-3 2 0 0,1-1 0 16,-1-3 0-16,-3 2 0 0,0-2 0 0,-1 0 128 15,-1-1-128-15,-3-1 192 16,0-4 560-16,-2 0 112 0,0-2 32 0,-2 1 0 16,0-2 304-16,-2 2 64 0,1-3 16 0,-2 0 0 0,1-2-416 0,-1 2-80 15,0-2-16-15,-1-1 0 0,1 0-384 0,-1 0-64 0,-2 0-32 0,-1 0 0 32,2-2-128-32,-1 2-32 0,-1-1 0 0,1-2 0 0,1 0-128 15,-2 0 0-15,2 0 0 0,1-2 0 16,0-2-576-16,0 1-112 0,3-3-16 0,-1 0-11392 15,1-1-2304-15</inkml:trace>
  <inkml:trace contextRef="#ctx0" brushRef="#br2" timeOffset="95690.62">30184 1337 23039 0,'-7'-9'1024'16,"3"5"192"-16,0 1-960 0,2 0-256 0,2 2 0 0,0 1 0 0,0-3 2272 0,-1 3 416 0,-1-3 64 0,2 0 32 0,-1 1-1152 0,1 2-224 0,1 2-64 0,1 1 0 15,-2-3-896-15,0 0-176 0,5 26-32 0,-3-14-16 16,1 4 144-16,-1-1 16 0,1 5 16 0,-1-2 0 16,2 1-80-16,-2 3-32 0,1 0 0 0,-1 1 0 15,-1-4-64-15,2 2-16 0,-1 2 0 0,1 3 0 16,-1-2-208-16,1-1 0 0,0 1 128 0,1-1-128 0,0-1 0 0,0 0 0 16,0-2 0-16,1 1 0 0,0 1-272 0,-1-2-48 15,2 0-16-15,-1-2 0 16,0 1-1584-16,0 1-304 0,3-2-64 0,-4 1-13520 15</inkml:trace>
  <inkml:trace contextRef="#ctx0" brushRef="#br2" timeOffset="96146.4">30391 1865 18431 0,'-4'-3'816'0,"2"2"160"0,2-2-784 0,0 2-192 15,1 1 0-15,-1-2 0 0,1 2 1808 0,0-3 320 0,2 2 64 0,0-4 16 16,2 1-1344-16,2-2-272 0,0 2-48 0,-1-2-16 16,3 3-192-16,-2-2-32 0,1 1-16 0,-1-2 0 15,0 2-144-15,1-2-16 0,-2 2-128 0,0-2 192 16,-1 0-192-16,0 1 128 0,0 0-128 0,-1-1 0 15,0 0 0-15,-1-1 0 0,0 1 0 0,-1-4 0 16,1 2-304-16,-2-2-96 16,1 1-32-16,0 2 0 0,-1-5-416 0,-1 1-96 15,1 3-16-15,-1-5 0 0,0 6 400 16,-1-4 80-16,-2 3 16 0,1 0 0 0,-1 2 464 0,0-1 160 0,-2 2 0 0,0 3 0 16,-1-1 1040-16,-2 3 208 0,1 3 32 0,-1 3 16 0,0 0 80 0,-1 2 32 15,0 7 0-15,0-2 0 0,0 6-480 16,0 0-112-16,3 3-16 0,0 0 0 0,1 0-336 0,1-3-80 15,2 3-16-15,-1-4 0 0,2 0-208 0,1-1-32 16,0-3-16-16,0 0 0 0,1-2-144 0,0-1-128 16,2 1 144-16,1-4-144 0,-2 0 0 0,2 0 0 15,1 0 0-15,0-2 0 16,1 1-384-16,0-4-128 0,0 3-32 0,2-3-11328 16,0 1-2272-16</inkml:trace>
  <inkml:trace contextRef="#ctx0" brushRef="#br2" timeOffset="96847.43">30662 1772 6447 0,'-3'10'272'0,"2"0"80"0,1-2-352 0,0-3 0 0,0 0 0 0,0-1 0 0,0-2 1520 0,0 5 224 0,1 2 48 0,2 4 16 15,-1 3 768-15,0-4 160 0,1 2 16 0,-2-2 16 16,2-3-336-16,-3-2-64 0,2 0 0 0,-1-1-16 16,1-4-432-16,-2 2-64 0,1-4-32 0,-1 0 0 15,1 0-768-15,0 0-160 0,1-4-16 0,0 2-16 16,0-2-432-16,1-1-96 0,-1 0-16 0,1-1 0 16,1 1-320-16,-2-2 0 0,2 0 0 0,0-3 128 0,0 2-128 0,-1-2 0 15,1-2 0-15,-1-1 0 0,1 0 0 0,0-2 0 16,-1 1 0-16,0-1 0 0,1 5-176 0,-2 1 176 15,1 0-208-15,-1 1 80 0,-1 3 128 0,1 2 0 16,-1 0 0-16,-1 2 0 0,0-1 0 0,0 2 176 16,1 0-16-16,-1 0 0 0,1 2 80 0,-1 2 16 15,4-1 0-15,-4-3 0 0,0 0-256 0,5 22 0 16,-3-13 0-16,2 1 0 0,-1 0 0 0,-1 1 128 16,2-1-128-16,-2 0 0 0,2 0 0 0,-2-1 0 15,1-2 128-15,-1 2-128 0,2-3 144 0,-1-2-16 16,-1 2 0-16,-1-2 0 0,2-2 48 0,-2 0 0 15,0 0 0-15,0 0 0 0,1-2-48 0,-1 0 0 16,0 0 0-16,0 0 0 0,2-4-128 0,-2 2 128 0,2-2-128 16,-1 2 128-16,1-4-128 0,-1-2 0 0,0 2 0 15,2-3 128-15,-1-1-128 0,0-2 0 0,1 2 0 0,0-2 0 16,-1-4 0-16,1 0 0 0,0 0 0 0,-2-2 0 16,2 1 0-16,-1 0 0 0,-1 3 0 0,-1-2 0 15,2 0-224-15,-1 4-32 0,1-3 0 0,-1 5 0 16,-1 0 0-16,2 1-16 0,1 3 0 0,-1 0 0 15,0 1 272-15,0 2-128 0,1 0 128 0,-1 0 0 16,2 3 0-16,-2-2-128 0,1 1 128 0,0 1 0 16,1 1 0-16,0 1 0 0,1 2 0 0,0 1 0 15,1 2 0-15,0 0 0 0,0 1 0 0,-1 0 0 16,0 2 256-16,2 1 0 0,-2-1 0 0,-1 2 0 0,1 0-256 16,2 2 128-16,-2-2-128 0,0 2 0 0,1 1 0 0,-1-3 128 15,1 0-128-15,-2 2 0 0,1-4 0 0,0 1 144 16,0 3-144-16,0-6 128 15,2 3-512-15,-2-2-96 0,1 3-32 0,0-4 0 16,-1 1-464-16,0-1-112 0,0 0 0 0,0-2-16832 16</inkml:trace>
  <inkml:trace contextRef="#ctx0" brushRef="#br2" timeOffset="97491.62">31418 1630 3679 0,'-5'-3'320'0,"2"-1"-320"0,-1 4 0 0,1-2 0 0,2 0 2240 0,0 2 384 0,-1-2 80 0,-1 2 16 0,-2-2 1168 0,-1-2 224 0,-2 2 48 0,1 0 16 15,0 0-1696-15,-1-1-352 0,2 6-64 0,-1-3-16 16,0 2-960-16,1 2-208 0,0 2-48 0,1 0 0 0,-1 4-256 0,1 0-64 16,0 3-16-16,0 3 0 15,1-1-224-15,1 4-32 0,-2 0-16 0,1-1 0 0,0 2-96 0,1-1-128 16,-1-3 176-16,1 0-176 15,2 0 144-15,0-1-144 0,0-3 0 0,2 2 144 0,-1-4-144 0,1-2 0 16,2 2 0-16,0-4 0 0,1 1 0 0,0-1 0 16,1-2 0-16,0-2 0 0,0-1 0 0,1 2 0 15,0-3-176-15,0 0 176 0,0-3-256 0,-1 2 48 16,1-4 0-16,-1 0 0 0,-1 0-144 0,1 1-32 16,0-4 0-16,-1 0 0 15,-1 2-32-15,0-4-16 0,1-1 0 0,-2-2 0 16,1-1 16-16,-1-1 0 0,1-3 0 0,-2 1 0 15,1 1-16-15,-1 0 0 0,-1 4 0 0,0 0 0 0,0 2 272 0,-1 1 160 16,1 2-192-16,-1 2 192 0,1 0 480 0,-1 2 208 16,1 3 32-16,-1-2 16 0,1 2 0 0,1 2 0 0,-1-2 0 15,0 4 0-15,2 0-288 0,-1 2-48 0,-1-6-16 16,0 0 0-16,9 22-112 0,-6-13-16 0,0 1-16 0,1 0 0 16,0 1 16-16,-1-1 16 0,2-1 0 0,-1 0 0 15,0 1-112-15,1 0-32 0,-2-1 0 0,1 0 0 16,1-2-128-16,0 0 0 0,0 2 0 0,0-3 0 15,0 0-384-15,0 0-16 0,1-2 0 0,0 2 0 16,0-2-1088 0,1 0-224-16,-1 1-32 0,0-5-16 0</inkml:trace>
  <inkml:trace contextRef="#ctx0" brushRef="#br2" timeOffset="97791.64">31703 1343 15663 0,'0'0'1392'0,"0"0"-1120"0,0 0-272 0,1 0 0 0,-1 2 2032 0,1-2 336 15,0 4 80-15,1 2 16 0,0 0 464 0,1 7 80 16,2 4 32-16,-2 4 0 0,1 1-1504 0,0 4-288 15,2 1-64-15,-4 2-16 0,2-1-608 0,0 1-128 16,-1-1-32-16,0 4 0 0,1-3-208 0,-1-3-64 16,0 1 0-16,-1-4 0 0,1 2-128 0,0 0 0 0,0-3 0 15,1-2 128-15,-1 1-128 0,0-5 0 16,1 3 0-16,-3-6 0 16,1 2-352-16,1-1-48 0,-1-2-16 0,-1 0 0 15,2-2-1440-15,-2 0-272 0</inkml:trace>
  <inkml:trace contextRef="#ctx0" brushRef="#br2" timeOffset="98056.96">31625 1583 32255 0,'1'-9'1424'0,"0"3"304"0,2 0-1392 0,-1 2-336 0,-1 0 0 0,2 2 0 0,-1 1 2016 0,1-2 336 0,3-1 64 0,1-2 16 0,3 0-1456 0,1 0-272 16,2 2-64-16,-1 2-16 0,1 2-160 0,-2 2-16 16,1 2-16-16,0 0 0 0,1 2-208 0,0 2-32 15,-1-1-16-15,-1 0 0 0,1-1-176 0,0 3 0 16,2-2 0-16,-2 2 0 0,2-3-224 0,-2 0-128 16,1 2-32-16,-2-2 0 15,1 2-496-15,1-1-96 0,0 0-32 0,2 2-17600 16</inkml:trace>
  <inkml:trace contextRef="#ctx0" brushRef="#br2" timeOffset="98281.34">32118 1755 27647 0,'-2'2'1216'0,"0"1"256"0,2 0-1168 0,-1-3-304 0,1 3 0 0,0-3 0 0,0 0 2816 0,-1 3 496 0,1 0 96 0,0 2 32 0,-1 3-1840 0,0-1-352 0,1 1-80 0,-2 0-16 15,1 0-192-15,0 0-64 0,1 0 0 0,-1 2 0 16,2-1-608-16,-1-2-128 0,2 2-32 0,1-1 0 16,-1 0-128-16,1 2 0 0,0-1 0 0,1-3 0 15,0 1-176-15,0 0-64 0,0-1-16 0,0-3 0 32,0 2-832-32,-2-1-160 0,2-1-32 0,0-3-18304 0</inkml:trace>
  <inkml:trace contextRef="#ctx0" brushRef="#br2" timeOffset="98457.53">32105 1349 35935 0,'-3'-6'1600'0,"2"2"320"0,1 2-1536 0,0 2-384 15,1-3 0-15,0 3 0 16,1 3-896-16,0-3-256 0,2 0-64 0,1 2 0 15,1 2-2128-15,0-1-432 0,1 6-96 0,0-3-16 0</inkml:trace>
  <inkml:trace contextRef="#ctx0" brushRef="#br2" timeOffset="98906.66">32436 1709 18655 0,'-1'-6'400'0,"1"-1"96"0,0 1 16 0,0 0 16 0,0 2-528 0,0-1 0 0,1 2 0 15,-1-3 0-15,1-2 2560 0,0-7 416 0,1-1 80 0,-1 0 16 0,0 0-1600 0,0 0-304 16,-1 4-64-16,0 3-16 0,-1 2 224 0,1 2 32 16,-1 3 16-16,-2 0 0 0,1 2-528 0,0 2-96 0,-1 0-32 0,-1 3 0 15,2-1-272-15,-2 5-64 16,0-3-16-16,1 4 0 0,-1 0-80 16,2 1-16-16,-1 3 0 0,-1-2 0 0,2 4-48 0,-2-1-16 0,0 1 0 0,2 0 0 15,-2 0-16-15,1-1-16 16,-1 2 0-16,0 2 0 0,0-3 0 0,1 3 0 15,-1-1 0-15,2-2 0 0,-1 3-160 0,1-6 0 16,2 2 0-16,0-1 0 0,1 1 0 0,0-5 0 16,3 2 0-16,-1-2 0 0,2 0-256 0,2 0-96 15,0-2-16-15,0-2 0 16,1 1-224-16,1-4-48 0,0 4-16 0,4-4 0 16,-1 2-192-16,1-1-48 0,0-2 0 0,2 2 0 15,-1-4-1504-15,2 1-304 0</inkml:trace>
  <inkml:trace contextRef="#ctx0" brushRef="#br2" timeOffset="100890.07">28519 2812 7359 0,'0'-3'656'0,"1"3"-528"0,-1-2-128 0,0 1 0 16,1 1 912-16,-1 0 160 16,1-3 16-16,2-1 16 0,-2-2 112 0,1 1 0 0,0 0 16 0,-1 3 0 15,0-4-656-15,-1 2-128 0,-1 2-16 0,0-1-16 16,-2 2 224-16,1 1 64 0,-3 0 0 0,0-3 0 15,0 6 256-15,-1-3 64 0,0 1 16 0,-2 2 0 16,1-1-80-16,-2-1 0 0,0 2-16 0,2 0 0 0,-2 2-304 0,1-1-48 16,-2 0-16-16,0 2 0 0,0 0 32 0,0 0 0 15,0 2 0-15,-1 3 0 0,1-1-48 0,-1 2-16 16,1 1 0-16,0 0 0 16,0 6 16-16,2-3 0 0,0 0 0 0,2 0 0 15,1 0-48-15,0 1 0 0,2-1 0 0,0-2 0 0,2 1-240 0,1-2-48 0,0-3-16 0,1 1 0 31,0-1-80-31,2-2-128 0,0 0 176 0,1-1-176 16,1 0 144-16,0-2-144 0,0-1 0 0,0-2 144 16,1 2 32-16,0-4 0 0,1 0 0 0,-1-4 0 15,-1 4-48-15,1-5-128 0,1 2 192 0,1-5-64 0,-1-1-128 16,2 1 160-16,-1-3-160 0,1 0 160 0,0-2-160 0,-2 2 0 16,-1 2 0-16,0-1 128 0,2-2-128 0,-1-3 0 15,2-2 0-15,-2 1-176 0,2-1 16 0,0-1 0 16,-2 0 0-16,1-1 0 15,-2 6-208-15,-1-5-32 0,0 5-16 0,-2-3 0 0,1 1 64 0,-1 1 16 0,0 4 0 16,-2-1 0-16,2 4 176 0,-2-2 160 16,-1 5-208-16,1 1 80 0,1 0 304 0,-1 1 64 15,0 4 16-15,2-2 0 0,-1 3 240 0,2 0 48 0,-2 0 16 0,2 3 0 16,1 1-48-16,-1 0-16 0,1 2 0 0,0 4 0 0,-1-1-176 0,1 1-16 31,0-1-16-31,2 0 0 0,-3 2-64 0,1-2-16 16,0 2 0-16,-2 1 0 0,1-2-208 0,-2 2 176 15,-1-2-176-15,1-1 160 0,-1-2-160 0,-1 2 0 16,0-1 0-16,0 0 0 0,0 2 0 0,0-3 0 0,0 0 0 0,0-1 0 16,0 0-336-16,0-3-48 0,2 0-16 0,-1 1 0 15,-1-4-688 1,2 4-128-16,-1-4-16 0,0 0-10208 0,0-2-2032 0</inkml:trace>
  <inkml:trace contextRef="#ctx0" brushRef="#br2" timeOffset="101490.81">28778 2728 7359 0,'0'-4'320'0,"0"4"80"0,1-2-400 0,-1 0 0 0,2 2 0 0,-1 0 0 0,0 0 1824 0,2 2 288 0,-1 3 48 0,2-2 16 0,1 7 816 0,-1-1 160 16,-1 4 48-16,0 2 0 0,-1 1-1184 0,2 0-224 15,-2 3-64-15,1-3 0 0,1 0-512 0,-2 0-96 16,2 3-32-16,-2-6 0 0,2 2-304 0,0-1-64 0,-2-3-16 0,2 0 0 16,-2-2-272-16,1-1-64 15,-1-1-16-15,1 0 0 0,-1-1-160 0,-1-2-16 16,1 1-16-16,0-2 0 0,-1-1-160 0,-1 0 128 0,2 1-128 0,-2-3 128 15,0 0-128-15,0 0 0 0,0 0 0 0,0-3 0 16,0 2 0-16,-2-2 0 0,2 0 0 0,0-3 0 16,0 6 0-16,0 0 0 0,2-25 0 0,-2 12-176 15,1 1 176-15,0-1-160 0,0-4 160 0,2 0-160 0,-2 0-96 0,1 1 0 16,0-3-16-16,0-2 0 0,-1 4 16 0,1-4 16 16,0 2 0-16,1 2 0 15,-1 0 240-15,1 3-176 0,0-1 176 0,1 4-160 16,0 2 160-16,-1 1 0 0,2 2 0 0,-1 1 0 0,1 2 0 0,0-1 0 0,0 2 0 0,0 2-128 31,0-2 128-31,0 2 0 0,2 2 0 0,1-2 0 16,0 2 176-16,1 0-48 0,0 3 0 0,0-2 0 15,1 4 240-15,0-1 32 0,0 0 16 0,1 4 0 16,0 0-128-16,-1 2-32 0,1 0 0 0,-1 1 0 0,0 0-64 0,-1 2 0 16,-1-1-16-16,1-2 0 0,0 2-176 0,-2 1 192 15,1-3-192-15,-2 2 192 0,0-2-192 0,-1 0 0 16,0 1 0-16,0-3 0 0,0-1 0 0,0 0 0 15,-2 1-160-15,1-1 160 16,0-3-512-16,1 0-16 0,0 1 0 0,0-3 0 0,0 1-1744 0,0-1-352 16</inkml:trace>
  <inkml:trace contextRef="#ctx0" brushRef="#br2" timeOffset="102323.68">29610 2699 2751 0,'-1'-1'256'0,"0"-1"-256"0,0 2 0 0,1-3 0 0,0 3 608 0,0 0 80 16,0-1 16-16,0 1 0 0,0-3 64 0,0 3 0 16,0-3 16-16,0 3 0 0,0 0 240 0,0 0 32 15,0 0 16-15,0 0 0 0,0 0 528 0,0 0 96 0,-6-19 32 0,3 19 0 16,-1-4 0-16,1 2 16 0,-1 2 0 0,-1-4 0 15,0 4 80-15,-1-2 16 16,0 2 0-16,-2-3 0 0,2 3-624 0,-1 0-128 0,-2 0-32 0,0 3 0 0,1-1-304 0,-2 0-64 16,1 0-16-16,-1 4 0 15,0-2-336-15,0 2-64 16,-1 3-16-16,1 1 0 0,1 2 96 0,-1 0 16 0,2 4 0 0,0 0 0 16,3 1-224-16,-2 1-144 0,4 1 192 0,0 0-192 15,2 0 208-15,1-3-64 0,1 3-16 0,2-3 0 16,0 0-128-16,1-4 0 0,1 2 0 0,1-3 128 15,1-1 0-15,1 0 0 0,1-2 0 0,1-3 0 16,1 1-128-16,0-1 0 0,1-3 0 0,-1 0 0 16,2-2 0-16,-1 0 0 0,1-4 128 0,-1 2-128 15,0-2 208-15,-1 1-32 0,1-2-16 0,-1-2 0 16,0 0 32-16,-3 1 16 0,2-4 0 0,-1 1 0 16,0-3-16-16,-2 2 0 0,-1-2 0 0,-1-4 0 0,-1 1-64 0,0-3 0 15,-2 0-128-15,-1-1 192 0,2-3-192 0,-2 0 144 16,0-4-144-16,1 1 128 15,-1-1-128-15,-1 1 0 0,1-1 0 0,-1 2 0 16,0-5 0-16,-1 2 0 0,1 1 0 0,-3 1 0 0,2 2 0 0,-1 1 0 0,-2-1 0 0,0 5 0 16,2-1 0-16,-2 3 0 15,0 0 0-15,2 4 0 0,-2-3 0 0,0 5-256 16,2-4 64-16,-2 6 16 0,0-1-240 0,1 2-48 0,-1 0-16 0,0 1 0 16,2 0-256-16,-2 0-48 0,0 2-16 0,2 0 0 31,0 2-1152-31,-1-2-224 0,3 4-64 0,-1 0-12640 0</inkml:trace>
  <inkml:trace contextRef="#ctx0" brushRef="#br2" timeOffset="102956.92">30365 2534 18431 0,'1'-7'1632'0,"0"2"-1312"0,0 2-320 0,-1 0 0 0,0 2 1248 0,0-1 176 0,2-2 48 0,-1-2 0 0,0-4 1200 0,0 1 240 32,-1-1 48-32,0 4 16 0,-1 0-1408 0,0 3-288 15,-2 3-48-15,0 3-16 0,-1-1-544 0,-2 2-112 16,0 0-32-16,-2 2 0 0,1 3-272 0,-3-2-48 16,0 4-16-16,-1-1 0 0,0 2-192 0,0-2 128 0,1 0-128 0,0 0 0 15,-1 2 0-15,0-3 0 16,1 1 0-16,0 0 0 0,2-1 0 0,0-3 128 15,2 1-128-15,1-1 0 0,1 1 0 0,1-1 0 0,2-4 0 0,2 2 0 16,1 0 0-16,0-2-160 16,2 2 160-16,1-4-192 15,1 2-448-15,0-2-80 0,2 2-32 0,0 0 0 16,1-2-272-16,1 2-48 0,-2-2-16 0,2 4 0 16,-1-4 272-16,-2 3 48 0,1 0 16 0,-1-1 0 0,-1 3 432 0,1-2 96 0,0 0 16 15,-1 3 0-15,2-2 208 0,-1 2 192 0,0-2-48 16,1 2 0-16,1 0 672 0,-1 0 128 0,1 1 16 0,1 0 16 15,-2 1-384-15,0 1-80 0,1-2 0 0,-2 2-16 16,-1-2-128-16,0 2-32 0,-1-1 0 0,-1 0 0 16,0-2 144-16,-2 1 32 0,-1-1 0 0,1 0 0 15,-1 0-112-15,-2 0-16 0,1-1 0 0,-3 0 0 16,1 1-240-16,-1-2-144 0,-1 0 160 0,0 1-160 16,-1-2 160-16,-2 4-160 0,1-4 160 0,0 4-160 0,-1-4 0 0,-1 2 128 15,1 0-128-15,-1 0 0 0,1-1 0 0,0-2-192 16,-1-1 48-16,2 2 0 15,0-3-896-15,1 0-176 0,1-4-48 0,0 2-15936 16</inkml:trace>
  <inkml:trace contextRef="#ctx0" brushRef="#br2" timeOffset="103607.15">30568 2165 12895 0,'-2'-1'576'0,"1"1"112"0,0 0-560 0,0 0-128 0,1 0 0 0,0 4 0 0,-2-2 2336 0,1 3 432 15,0 6 96-15,0 5 16 16,-2 4-128-16,1 7 0 0,-1-1-16 0,2 5 0 16,0-2-1168-16,1 0-224 0,0 2-64 0,1-1 0 0,0 1-512 0,2-3-96 15,0 1-32-15,0-3 0 0,2 1-192 0,-1-4-32 16,0 1-16-16,1-1 0 16,0-2-112-16,0-1-32 0,2-1 0 0,-3-3 0 15,1-1-128-15,2-2-128 0,-2-1 192 0,-1-2-192 16,1 3 128-16,-1-5-128 0,1 0 0 0,-1-2 0 0,1-2 192 0,-2 1-192 15,1-4 192-15,-1 1-192 0,0 1 208 0,0-3-64 16,1 0-16-16,-2-3 0 0,2 3-128 0,-2-6 0 16,1 2 0-16,-1-2 0 0,2-4 0 0,-2 2 0 15,1-5 0-15,-2 1 0 0,1-2 0 0,0-2 0 16,0 2 0-16,1-6 0 0,-1 1-192 0,-1 1 16 0,2-2 16 0,-1 4 0 16,1-2-96-16,-2 2-32 15,2 3 0-15,-1-2 0 0,2 5 112 0,-2 1 32 16,1 4 0-16,-1 3 0 0,2-2 144 0,0 4 0 0,-1 1 0 0,1 2 0 15,1 3 0-15,0 0 0 0,0-2 0 0,-1 2 176 16,0 0 176-16,1 1 32 16,2 0 16-16,-1 2 0 0,1-1 16 0,2 2 0 15,-2 0 0-15,2 2 0 0,0-2-96 0,0 0-32 0,0 1 0 0,0 1 0 0,-1-1-32 0,1-1-16 16,0-1 0-16,-2 0 0 0,2 1-96 0,-2 0-16 16,2-1 0-16,1-2 0 15,0 2-128-15,-2-3 0 0,2 1 0 0,-1-1 0 16,1 1 0-16,-2-5-224 0,2 2 48 0,1-2 16 31,-1 2-544-31,-1-4-128 0,1 2 0 0,-1-2-16 16,-2 0-752-16,0-2-160 0</inkml:trace>
  <inkml:trace contextRef="#ctx0" brushRef="#br2" timeOffset="104057.64">31235 2560 11055 0,'-1'-4'480'0,"1"1"112"0,0 3-464 0,-1-2-128 0,1 1 0 0,0 1 0 0,0 0 1984 0,0 0 384 15,0 0 80-15,0-3 16 0,0 3-192 0,0 0-32 16,0 0-16-16,0 0 0 0,0 0 112 0,-11 19 32 16,6-9 0-16,-1-4 0 0,-1 4-896 0,1 2-192 15,-1 0-16-15,-1 1-16 0,1-1-704 0,1 2-144 16,0-2-16-16,2 2-16 0,0-2-240 0,2 1-128 15,-1-1 160-15,3-3-160 0,0 0 0 0,1-1 0 0,2 0 0 0,-1-1 0 16,2-1 0-16,0 0 0 16,1-2 0-16,0 2 0 0,1-4-128 0,1 2-32 0,-1 0 0 15,2-4 0-15,-1 2-160 0,2-2-48 0,-2 2 0 16,2-4 0 0,0 2-208-16,-1-2-64 0,0-1 0 0,0 2 0 15,1-3 176-15,0-2 16 0,-2 0 16 0,-1-3 0 0,1 2 304 0,-1-2 128 0,-3-1-128 0,1-2 128 16,-1 2 288-16,-2-2 144 0,-1-1 16 0,0 1 16 0,-1-2 192 0,-1 2 48 15,1-4 0-15,0 1 0 0,-2 2-336 0,1-3-64 16,-2 1-16-16,-1 1 0 16,2 2-128-16,-1-3-32 0,-1 5 0 0,1 0 0 15,-1 0-128-15,0 2 192 0,0 1-192 0,2 1 192 0,-1 0-192 0,0 2-224 16,1 2 48-16,0 1 16 16,-1 1-304-1,2 0-64-15,1 0-16 0,-2 0 0 0,2 3-1232 0,1-2-240 0,0 2-48 0,-1-1-13616 16</inkml:trace>
  <inkml:trace contextRef="#ctx0" brushRef="#br2" timeOffset="104594.42">31511 2550 911 0,'0'1'0'0,"-1"1"0"0,1 1 0 0,-1-2 0 16,1 2 3280-16,-2-1 576 15,1 2 112-15,-1 2 32 0,-1 0 1056 0,-1 4 192 16,-1 2 64-16,2 1 0 0,-1-3-2880 0,0 2-576 0,3-2-128 0,0 2 0 0,0-2-1120 0,1 0-224 16,0-4-32-16,1 3-16 15,0 1-336-15,2-3 0 0,0 2 0 0,1 0 128 16,1-2-128-16,0-1 0 0,1 0 0 0,2 0 0 15,-1-2 0-15,0 0 0 0,1-2 0 0,-2 1 0 16,3-3 0-16,-2 1-128 0,2-1 128 0,-1-1-128 16,1 1 128-16,0-3 0 0,-1 0 0 0,2-1-128 15,0-2 128-15,0 0 0 0,0-1-144 0,0 1 144 16,1 0-176-16,-1-4 48 0,1 2 0 0,-1-5 0 16,1 3-384-16,-1-3-80 15,-2 2-16-15,2-2 0 0,-2 2-160 0,-1 2-48 0,-1-1 0 0,-1 4 0 0,-1 0 592 0,0 0 224 16,-3 2-176-16,0 1 176 0,0 1 656 0,-1 1 240 15,0 1 32-15,-1-2 16 0,0 0-352 0,-1 4-64 16,0 0-16-16,0-2 0 0,1 4-80 0,-2-1-32 16,2 2 0-16,-2 2 0 0,3 2-96 0,-1-1-32 0,1 3 0 0,0-1 0 15,1 0-64-15,2-2-16 0,-1 2 0 16,2 0 0-16,1 3-64 0,1-3 0 16,0-2-128-16,1 0 192 0,0 0-192 0,0 2 0 15,1-4 0-15,-1 0 0 0,1 1-160 0,0-1-32 16,0 0 0-16,-1-2 0 15,1 2-256-15,-1-4-48 0,-1 0-16 0,-1 0 0 16,0-1-560-16,0 2-112 0,-1-3-32 0,1-3-16048 0</inkml:trace>
  <inkml:trace contextRef="#ctx0" brushRef="#br2" timeOffset="104940.98">32013 2184 12895 0,'0'-7'1152'0,"0"0"-928"0,1 2-224 0,1 1 0 16,-1 2 1536-16,-1 1 272 0,1 1 48 0,-1-3 16 0,1 0 1760 0,2-2 336 0,-2 0 80 0,0 2 16 31,0 3-1968-31,-1 0-400 0,0 4-80 0,-1 5-16 16,0 0-800-16,-2 5-160 0,2 5-48 0,-1-1 0 15,2 4-16-15,0 1-16 0,0 1 0 0,2 1 0 16,2-3-256-16,-2 2-48 0,3-2-16 0,0-1 0 0,-1-1-240 0,1-2 0 16,1 1 0-16,0 0 0 0,2 0 0 0,-2 0 0 15,1 1 0-15,1-2 0 0,0 1 0 0,-1-3 0 16,0 0 0-16,-2 0 0 0,1-1-144 0,-2-2-80 16,1 2-16-16,-1-2 0 15,-2-2-240-15,2 0-48 0,-2 3-16 0,1-6 0 16,0 0-640-16,0 0-128 0,-1-2-32 0,2 1-16064 0</inkml:trace>
  <inkml:trace contextRef="#ctx0" brushRef="#br2" timeOffset="105540.45">32626 2456 28559 0,'-3'-4'2544'0,"0"4"-2032"0,2 0-512 0,1-2 0 15,0 2 672-15,-1 0 32 0,-2 0 16 0,-2 0 0 0,-1 2 544 0,-3-2 96 16,-2 4 32-16,0 2 0 0,0 3-1200 0,-1-2-192 16,1 5-144-16,-2 1 144 0,2-1 352 0,1 4 192 15,-1 3 32-15,1-3 16 0,0 2 80 0,2-2 16 0,0 2 0 0,3-3 0 16,2-2-320-16,-1 0-64 0,0 1-16 0,2-1 0 16,0-1-288-16,1-2 0 15,1 0 0-15,1-1 0 0,1 0 0 0,1-1 0 16,0-3 0-16,2 1 0 0,-1-2 0 0,-1-1-224 0,2 0 32 0,0 1 16 0,0-4-16 0,0 2-16 31,1-2 0-31,-1 0 0 0,0 0 208 0,0 0 0 16,0-2 0-16,1 2 0 0,-1-4 0 0,0 1 160 15,0-3-32-15,1 2 0 0,-1-2 48 0,0 0 0 16,1-3 0-16,-1 2 0 0,0-3 112 0,-1-2 32 0,1-1 0 16,-1 1 0-16,-1-2 64 0,1-2 0 0,0-1 16 15,-2 0 0-15,1-2-160 0,-1 1-48 0,-1-5 0 0,2-5 0 16,-1 2 112-16,1-2 16 0,-2 3 0 0,0-1 0 15,0 1-192-15,1 3-128 0,-2 0 192 0,0-1-192 0,0 1 240 16,-2-1-64-16,1 3-16 0,-1 0 0 0,0 1-160 0,1 1-192 16,-1-1 32-16,1 3 16 15,-1 3-288-15,1-2-48 16,1 2-16-16,-1 1 0 16,1 2-336-16,0 0-64 0,0 2 0 0,0 1-11648 0,1 3-2336 0</inkml:trace>
  <inkml:trace contextRef="#ctx0" brushRef="#br2" timeOffset="106878.04">29925 3388 11967 0,'-3'-4'1072'0,"1"2"-864"0,2 2-208 0,0 0 0 15,0 0 1264-15,0-3 208 0,-2 2 32 0,1-4 16 16,0 0 528-16,0 3 96 0,1-4 32 0,0 2 0 16,1-1-848-16,-1 4-176 0,1-2-16 0,0 2-16 15,2 1 368-15,-1 4 80 0,1-1 16 0,-1 0 0 0,2 3-240 0,0 0-64 16,-1 4 0-16,2 0 0 16,0 0-528-16,-1 2-112 0,0-2-32 0,-1 5 0 0,1 1-160 0,1 3-48 15,0 3 0-15,0 0 0 0,0-2-96 0,0 1-32 16,0 1 0-16,0-2 0 0,0 2-112 0,0-1-32 15,1 3 0-15,-1-6 0 0,-2 1-128 0,2-3 160 16,-1-1-160-16,0-2 160 0,0 0-160 0,-1-1 0 0,1-2 0 0,-2-1 0 16,1 1 128-16,-1-4-128 15,0 0 128-15,-1 0-128 0,-1-1 240 0,0 0-48 16,0-4 0-16,0 2 0 0,-1-1-64 0,-1-2 0 0,1 0-128 0,0 0 192 0,0-2-192 16,-1-1 0-1,2 2 0-15,-1-5 0 0,1 2 0 0,0 4 0 16,0 0 0-16,-1-22 0 0,2 13 0 0,-1-1 0 15,0-1 0-15,1 0 0 0,1-4-192 0,-2-1 32 0,1-2 0 0,0-1 0 0,-1 2-80 0,1-4-16 16,-1 1 0 0,0 1 0-16,0 0 32 0,2 0 0 0,-2 3 0 0,1 0 0 15,0 1-80-15,2 2-16 0,-1 1 0 0,2 3 0 16,1-1 64-16,0 1 16 0,0 3 0 0,1-2 0 16,0 5 80-16,-1 0 16 0,2 3 0 0,-1 0 0 15,3 0 144-15,-1 3-128 0,0 2 128 0,1 1-128 0,1 2 128 0,0 2 0 16,0 3 0-16,1-1 0 15,-1 4 0-15,1-4 0 0,0 5 0 0,-1-1 0 16,1 2 0-16,-1-2 144 0,-3 0-144 0,2 0 160 0,-2 2 0 0,-2-5 0 16,0 2 0-16,-1-1 0 0,-2-1 64 0,0 0 16 0,-1-2 0 0,-1-1 0 31,0 2-16-31,-1-2 0 0,-2 0 0 0,-1-1 0 0,2 0-64 16,-3 1-16-16,0-3 0 0,0-1 0 0,-1-3-16 0,-2 1-128 0,2 1 192 0,0-1-64 15,-1-2-128 1,-1 0 192-16,0 0-192 0,-1 0 192 0,0-2-192 0,-1 0 0 15,1 0 0-15,-3 0 128 0,1-2-128 0,1 2 0 16,0-4 0-16,-1 2 0 16,1-1-640-16,1 0 0 0,0-1 0 0,0 0 0 15,2-1-416-15,1 2-96 0,-1-4 0 0,3 4-16656 0</inkml:trace>
  <inkml:trace contextRef="#ctx0" brushRef="#br2" timeOffset="107408.95">30411 3640 11055 0,'2'-5'976'0,"0"4"-784"0,1-1-192 0,-1 2 0 16,0-3 2704-16,0 2 496 0,2-3 112 0,1 2 16 15,3-4 240-15,2-4 48 0,3 4 16 0,-1-4 0 0,2 3-2544 0,-2 1-496 16,0 0-96-16,0 0-32 0,0 0-288 0,0 0-176 16,2-1 192-16,-1 4-192 15,1-4 144-15,1 4-144 0,1-3 0 0,-1-1 144 0,2 2-16 0,-2 1 0 16,0-1 0-16,0-2 0 0,-3 4-128 0,-2-3 192 15,-1-2-192-15,-3 2 192 0,-1 0-192 0,-2 0 192 0,-1-4-192 0,-2 3 192 16,-2-1 16-16,-1-2 16 16,-2 1 0-16,-1 2 0 0,-2-3-64 0,-1 4-16 15,2 0 0-15,-2-1 0 0,-1 5-144 0,1-2 192 0,-3 4-192 0,3 1 192 16,-3 4-192-16,1 2 128 0,-2 0-128 0,0 5 128 0,1 1-128 0,1-1 0 31,-2 4 0-31,2 3 0 0,1-2 0 0,2 4 0 16,0 1 144-16,3-2-144 0,2 1 224 0,0-1-32 0,2-2 0 0,1-1 0 0,1-3-64 0,2 2-128 31,-1-3 176-31,3-1-176 0,1-2 128 0,1 2-128 0,0-2 0 16,2-2 0-16,0 0 0 0,1-1 0 15,2 0 0-15,0-1 0 0,3-1-320 0,0 1-32 0,-1 1 0 0,2 0 0 32,2-1-1056-32,-1 0-192 0</inkml:trace>
  <inkml:trace contextRef="#ctx0" brushRef="#br2" timeOffset="108229.65">31651 3425 9215 0,'0'0'816'0,"-1"-2"-656"0,1 2-160 15,0 0 0-15,0 0 1696 0,-2-3 304 0,1 3 64 0,0-1 16 0,-2-1 672 0,1-1 128 0,-2 2 16 0,-1-2 16 31,0 0-496-31,-1 0-112 0,-1 2 0 0,-1 0-16 16,1 1-912-16,-3 1-176 0,1 0-48 0,-2 2 0 16,0 0-576-16,0 1-128 0,-3 2-32 0,2 3 0 15,0 1-272-15,-2 0-144 0,3 5 160 0,-2-2-160 16,5 6 144-16,-1-4-144 0,3 2 128 0,0-1-128 16,2 1 192-16,2-1-32 0,0 0-16 0,4-3 0 15,-2 0-144-15,2 2 192 0,1-5-192 0,-1 2 192 0,2-2-192 0,-1-1 0 16,1 1 0-16,0-3 0 0,0 2 0 0,2-2 0 0,-3 0 0 15,1-2 0-15,0 1 0 0,1-5 0 16,0 1 0-16,-2 1-176 0,4-3 176 0,-1-3-192 16,0 3 192-16,0-3-192 0,0-3 192 0,2 1 0 0,-2-2-144 0,0 0 144 15,0 1-128-15,1-4 128 0,-3-2-160 0,3-1 160 16,-2 0-224-16,-2 0 48 16,2-3 16-16,-2-2 0 0,-1-1-32 0,-1 0-16 15,1 1 0-15,-4 1 0 0,2-2 16 0,0 1 16 16,-1 4 0-16,0-2 0 0,0 3 176 0,0 5-192 15,-1-2 192-15,2 1-192 0,0 6 368 0,-1-1 64 16,1 1 16-16,0 1 0 0,1 2 80 0,1 2 32 16,-1 5 0-16,0-4 0 0,1 6 16 0,1 1 0 15,-1-2 0-15,0 5 0 0,1 0-112 0,1 0-16 0,0 3 0 0,-1-3 0 16,2 5-64-16,-1-5 0 0,1 3-16 0,0-1 0 16,0-2-48-16,1 0-128 0,-1 0 192 0,1-1-64 15,-1-2-128-15,1-1 0 0,-1 0 0 0,0-1 128 16,0 1-128-16,0-3 0 0,1 0-160 0,-1 0 160 15,0-2-608-15,-1-1-32 0,1 2 0 0,-1-5 0 16,-1 2-1024 0,2-4-224-16,-1 2-32 0,2-2-14912 0</inkml:trace>
  <inkml:trace contextRef="#ctx0" brushRef="#br2" timeOffset="108624.06">31837 3376 23039 0,'-2'-3'1024'0,"1"2"192"0,1 1-960 0,0-2-256 0,0 2 0 0,0 2 0 0,1-2 2048 0,-1 1 384 16,2 4 64-16,0 1 0 0,1 2-368 0,0 3-80 16,1 3 0-16,-2-1-16 0,1 4-1248 0,-1 0-240 0,1-1-48 0,0 0-16 15,0 2-128-15,0-2-32 16,0 0 0-16,1-1 0 0,-1-1-80 0,2-2-32 15,0 1 0-15,-1-1 0 0,2-2 48 0,-1-3 0 0,0 2 0 0,0-3 0 16,1 0 0-16,0-3 16 16,-1 2 0-16,0-3 0 0,1 1-16 0,1-3-16 15,-1 0 0-15,0 0 0 0,0-3-80 0,0 1-16 0,0-2 0 16,-1 0 0-16,0 1-144 0,0-4 0 0,0 1-160 0,0 0 160 0,-1-3 0 0,1 2-144 31,-1-5 144-31,-1-1 0 0,2 1 0 0,-1-4 0 0,0 0 0 16,-1-5 0-16,1 3 0 0,-1-3 0 0,0 2 0 0,-2-2 0 15,3-2 0-15,-1 3-192 0,0-1 64 0,2 2 0 32,-1-1-416-32,0 1-80 0,-1 1-16 0,1-1 0 0,-1 7-960 0,-1 1-192 0,2 0-32 0,-2 3-15568 15</inkml:trace>
  <inkml:trace contextRef="#ctx0" brushRef="#br2" timeOffset="109107.46">32275 3283 9215 0,'3'0'400'0,"-2"-2"96"0,1 2-496 0,0 0 0 0,-2 0 0 0,0 0 0 0,0 0 1680 0,1 0 240 16,0 0 64-16,0-3 0 0,1 2 208 0,-2 1 48 0,0 0 16 0,0 0 0 16,0 0-464-16,0 0-80 15,0 0-32-15,0 0 0 0,0 0 112 0,-10 20 32 16,7-14 0-16,-2 2 0 0,2-1-560 0,-2 3-112 15,0-1-32-15,0 0 0 0,0 2-528 0,1 0-96 16,-1-1-32-16,1 3 0 0,-1-2-336 0,2 0-128 16,-1 1 0-16,2-1 0 0,0 0 0 0,1-1 128 15,1 3-128-15,0-3 0 0,1 0 0 0,2-1 0 0,-1 3 0 0,2-5 0 16,0 2 0-16,-1 0 0 0,2-2 0 16,0-1 0-16,0 1-240 0,0-1 16 0,1-1 0 0,-1 0 0 15,2-2-48-15,-3-1-16 0,4 0 0 0,-1 0 0 16,1-2 80-16,-2-2 16 0,1 0 0 0,0 0 0 0,-1-2 192 0,0-2 0 15,-1 0 0-15,0 0-144 16,-2-1 144-16,1-3 0 0,-1 1 0 0,-1 0 128 16,-1-3 0-16,1-1 0 0,-2 2 0 0,0-4 0 0,0-1 64 0,-2 1 32 15,1-1 0-15,-1 0 0 16,-2 0 144-16,0-2 16 0,1 1 16 0,-1 1 0 16,-1-2-112-16,0 2-32 0,0 0 0 0,-1 0 0 15,1 1-256-15,0 1 0 0,0 2 0 0,1 2 0 16,1-1-240-16,-1 1-96 0,-1 2-32 0,1 0 0 15,0 0-96-15,1 2-32 0,0 0 0 16,2 0 0-16,0 3-976 0,1 0-208 0,0-1-48 0,0 4-14720 16</inkml:trace>
  <inkml:trace contextRef="#ctx0" brushRef="#br2" timeOffset="109425.7">32492 3347 13823 0,'2'3'1216'0,"1"-3"-960"16,-2 0-256-16,0 0 0 0,-1 0 1728 0,1 1 288 15,1 1 64-15,1 1 16 0,1 3 1936 0,0 0 384 16,-1 4 64-16,1-2 32 0,-3 3-2512 0,1-1-496 0,-1 0-96 0,0 2-32 0,-1 0-432 0,0-2-96 0,1 3-16 0,-1-1 0 31,1 2-560-31,-1-2-112 0,2 0-32 0,-2 2 0 16,1-2-128-16,0 1 0 0,0-4 0 0,2 1 0 15,-1 1-352-15,2-3 0 0,-1 1 0 0,-1-3 0 16,2 0-128-16,-1-2-32 0,0-1 0 0,1 0 0 16,-2-1-320-16,1-2-64 0,-1 0 0 0,-1-2-17216 15</inkml:trace>
  <inkml:trace contextRef="#ctx0" brushRef="#br2" timeOffset="109618.39">32550 3152 35007 0,'-5'-8'1552'0,"1"5"320"0,2-2-1488 0,-1 4-384 0,2-2 0 0,0 3 0 0,1-2 1520 0,-2 0 224 16,1 2 48-16,-1-2 16 0,0-1-1328 0,0 2-272 15,1-1-48-15,-2 1-16 16,3 1-800-16,-1 1-176 0,1 1-16 0,1-1-16 16,1 4-1232-16,0-1-240 0,2 0-48 0,-1 2-12528 0</inkml:trace>
  <inkml:trace contextRef="#ctx0" brushRef="#br2" timeOffset="110158.46">32848 3410 19407 0,'0'-6'416'0,"0"2"96"0,0 1 0 0,-1 0 64 16,1 1-576-16,0 1 0 0,-2 1 0 0,2-3 0 0,-1-3 4240 0,0 2 752 0,-2-2 128 0,1 0 48 15,-1 2-3504-15,0-1-688 0,-1 4-144 0,-2-2-16 16,1 3-512-16,-1 0-112 0,-2 3 0 0,1-2-16 0,-2 4 48 0,0-1 16 16,1 2 0-16,-2 0 0 0,0 0 16 0,0 4 16 15,0-1 0-15,0 2 0 0,3 0-16 0,-2 3 0 16,3-4 0-16,0 2 0 0,0 3-256 0,2-4 0 16,0 1 0-16,2 1 0 0,1 2 0 0,1-3 0 15,1-2 0-15,1 2 0 0,1-2 0 0,1 0 0 0,0 0 0 16,3-1 0-16,-1-2-208 0,1-1 48 0,1 3 16 0,0-5 0 15,1 2 16-15,-2-4 0 16,3-2 0-16,-1 1 0 0,0-1 128 0,-2-1 0 16,2 1-144-16,-2-5 144 0,-1 2 0 0,0-1 0 0,-1-2 0 0,0-1 0 15,-1 1 192-15,0-4 16 0,-1 2 0 0,0-2 0 0,1-4 32 0,-1 2 0 32,0-3 0-32,-1-1 0 0,1 0-64 0,-1 0-16 15,1 0 0-15,-2 0 0 0,1-7-160 0,0 0 128 0,-1-1-128 0,0-3 128 0,-1 4-128 0,0-5 0 16,0 3 0-1,-1-1 0-15,0 1 0 0,-1-1 0 0,1 1 0 0,0 3 0 16,0 0-304-16,0-1 64 0,1 5 16 0,-2-3 0 16,4-1 32-16,-2-1 16 0,2 0 0 0,-1 2 0 15,3 1-160-15,-2 4-48 0,2-1 0 0,0 3 0 16,0-1-240-16,-2 4-48 0,2 0-16 16,-3 3 0-16,1 2-1104 15,0 0-240-15,-1 4-32 0</inkml:trace>
  <inkml:trace contextRef="#ctx0" brushRef="#br2" timeOffset="110649.77">32996 3407 13823 0,'1'1'1216'0,"1"1"-960"0,-1-2-256 0,0 0 0 0,-1 0 2496 0,1 0 448 0,2 0 80 0,-1 0 32 15,2 0 576-15,1 0 112 16,1 0 32-16,0 0 0 0,-1-2-2368 0,1 1-480 0,-2 1-96 16,1-4 0-16,0 1-352 0,0 0-64 0,1 0-16 0,-1 0 0 15,0 0-208-15,1-3-64 0,0 2 0 0,1-1 0 16,0 0-128-16,0 0 0 0,1-1 0 0,-1-1 0 15,2 1 0-15,-2-3-224 0,2 2 48 0,0-5 16 16,-1 1-144-16,1 3-16 0,-2-5-16 0,1 3 0 31,-2 0-112-31,-1 2-32 0,-1 2 0 0,-2-1 0 16,-1 4 16-16,-1-1 0 0,0 0 0 0,-2 2 0 0,-1-2 192 0,0 2 32 0,-1 2 16 0,-2 0 0 16,0 2 224-16,-2-1 0 0,0 4 0 0,-2-1-144 15,1 2 528-15,-2 2 128 0,0 0 0 0,-2 5 16 16,0-1-80-16,-1 2 0 0,-2 0-16 0,1 3 0 15,0-1-112-15,2 0-32 0,0-3 0 0,4 2 0 16,-1 0-288-16,0 1 160 0,4-4-160 0,-1 2 128 0,2-4-128 16,2 2 0-16,0-2 0 0,2 3 0 0,0-5-144 0,1 2-64 15,1-3-16-15,0 2 0 16,2-3-608-16,-1 0-112 0,3-2-16 0</inkml:trace>
  <inkml:trace contextRef="#ctx0" brushRef="#br2" timeOffset="111224.29">33386 3397 9215 0,'0'-3'400'0,"0"3"96"0,0-2-496 0,-2 2 0 0,2 0 0 0,-1 0 0 15,0 2 2240-15,0-2 336 0,-1 0 80 0,-1 3 16 16,-2 0-784-16,0 1-160 0,-1 2-16 0,-2 3-16 0,1-3 224 0,-1 4 64 16,1 0 0-16,-2-1 0 15,1 1-160-15,0-1-32 0,0 4 0 0,0-3 0 16,1-2-976-16,1 2-208 0,1 0-32 0,0-1-16 15,0-2-368-15,1 2-192 0,2-2 192 0,-1 2-192 16,2 1 0-16,0-2 0 0,-1-1 0 0,4 3 0 0,-1-4 0 0,0 1-176 16,3 2 32-16,0-3 0 0,-1 0-176 0,2-2-48 15,0 2 0-15,1-3 0 0,2-2 112 0,-1 1 32 0,1 1 0 0,0-6 0 32,-2 3 224-32,2 0 0 0,-1-3-160 0,1 0 160 0,-2-1 128 15,1-2 80-15,-1 1 32 0,2-2 0 0,-1 1 208 0,1-4 32 16,-1 0 16-16,1-1 0 0,-1-2-176 0,0 0-48 15,1 0 0-15,-1-3 0 0,1 0-16 0,0-2-16 16,1-2 0-16,-2-1 0 0,1 1-240 0,-2-2 176 16,0 0-176-16,-1-3 160 0,0-1-160 0,-2 1 0 15,-2-3 0-15,0-3 0 0,0 1 0 0,-1 2 0 16,-1 0 0-16,0 0 128 0,-2-2-128 0,1-1 192 0,-1 3-192 0,0 0 192 16,-1 2-192-16,-1-2 0 15,1 5 0-15,1-1 128 0,-1 1-128 0,-1 1 0 0,2 3 0 16,0-1 0-16,-1-1 0 0,0 1 0 0,1 2 0 0,-2-1-176 31,1 3-320-31,-1 0-64 0,1 1-16 0</inkml:trace>
  <inkml:trace contextRef="#ctx0" brushRef="#br2" timeOffset="117311.38">27406 2686 911 0,'-2'0'0'0,"1"-3"0"0,1 3 0 0,0 0 0 15,0 0 352-15,0 0-16 0,1-2 0 0,-1 1 0 16,-1-2-144-16,1 1-48 0,1-2 0 0,-1 4 0 16,0 0-144-16,0 0 160 0,0 0-160 0,0 0 160 15,7-20-160-15,-6 16 0 0,1 2 0 0,0-2 0 16,0 2 224-16,-1-2 16 0,-1 2 0 0,2-1 0 16,-2-1 1264-16,0 2 256 0,0-2 48 0,-2 0 16 0,1 1 352 0,0 0 80 15,0 0 16-15,1 0 0 0,-2-1-224 0,1 2-32 16,0-2-16-16,0 2 0 15,-1-1-640-15,1 2-128 0,-1-1-16 0,0 0-16 16,0 2-384-16,0 0-80 0,-1 0-16 0,1 0 0 0,-1 0-144 0,-1 0-16 16,2 4-16-16,-2-4 0 0,2 3-112 0,-2 0-32 0,0 1 0 0,-1-2 0 31,2 2-48-31,-2 0-16 0,0 1 0 0,-1 1 0 16,1-1 112-16,-3 1 0 0,1 3 16 0,-2-3 0 0,3 4-112 0,-3 2-32 0,1 1 0 0,-1-1 0 31,0-1-144-31,1 4-48 0,-1-2 0 0,0 5 0 0,1-2-128 0,-2 2 128 15,1 0-128-15,-1 3 128 0,2-3-128 0,-2 0 128 16,0 0-128-16,-1 1 128 0,0-3-128 0,1 2 192 16,-1-2-192-16,-1 3 192 0,1-2-192 0,-1 2 160 15,0-1-160-15,-1 1 160 0,2-1-160 0,0 0 0 0,0 3 144 16,-2-3-144-16,2 0 0 0,0 0 144 16,1 1-144-16,-1-1 0 0,0-2 192 0,0 0-192 15,0 1 192-15,0-3-192 0,2 0 208 0,-1 1-64 16,0 1-16-16,0 0 0 0,2 0 0 0,-1-1 0 0,0 1 0 0,1 0 0 15,0 0-128-15,1-2 0 0,-1 1 0 0,1 1-176 16,0-2 176-16,-1 3 0 0,2-4 0 0,-1 2 0 16,-1 1 0-16,1-4 0 0,1 1 0 0,-1-2 0 15,2 1 128-15,-1 1-128 0,3-1 160 0,-1-2-160 16,0 2 144-16,2-3-144 0,0 1 128 16,0-3-128-16,2 2 0 0,-1 0 128 0,1-3-128 0,-2 1 0 15,2-1 0-15,-1 3 0 0,1-3 128 0,-1 2-128 16,0 0 0-16,-2-2 0 0,2 2 0 0,0 1 0 15,-2-3 0-15,1 0 0 0,-1-1 0 0,1 0 0 16,1-2 0-16,-1 4 0 0,1-4 0 0,0 2 0 16,0-1 0-16,-1-3 128 0,1 4-128 0,1-4 0 15,0 2 0-15,-1-1 0 0,1 0 128 0,0 0-128 16,1 1 0-16,-1-2 0 0,0 1 0 0,0 1 0 16,0-3 0-16,0 1 0 0,0 1 0 0,-1 0 0 15,1 3 0-15,0-4 0 0,0 4 0 0,-1-1 0 0,1-2 0 0,0 2 0 16,0 2 0-16,0-2 0 0,0 2 0 0,0-2 0 0,-1 0 0 0,-1 0 0 15,2 2 0-15,-1 1 0 16,0-4 0-16,0 1 0 0,-1 1 0 0,1 1 0 16,0-2 0-16,0 2 0 0,1-2 0 0,-2-2 0 15,1 4 0-15,1-2 0 0,0 2 0 0,0-2 0 16,0 2 0-16,0 0 0 0,-1 0 0 0,1 1 0 16,0-1 0-16,0 0 0 0,-1 0 0 0,1 0 0 15,0-1 0-15,-2 0 0 0,1 1 0 0,1-2 0 0,0 0 0 0,-1 1 0 0,1-4 128 0,0 2-128 31,0 0 128-31,0 0-128 0,-1-2 144 0,1 1-144 0,0 1 160 0,0-3-160 16,0 4 128-16,0-2-128 0,0-1 0 0,0 2 0 16,0-1 144-16,0-2-144 0,0 4 128 0,0-4-128 15,0 4 0-15,0-2 0 0,0-1 0 0,-1 2 0 16,1-1 0-16,-2 2 0 0,1-1 0 0,0-2 0 16,0 1 0-16,-1 1 0 0,1-2 0 0,0 1 0 15,0 0 0-15,-1-2 0 0,2 2 0 0,-1-2 0 16,1 0 0-16,0-2 0 0,0 2 160 0,0 0-160 0,0 0 160 0,0 0-160 15,0 0 128-15,0 0-128 0,0 0 0 0,0 0 0 16,0 0 0-16,0 0 0 16,0 0 0-16,0 0 0 0,0 0 0 0,0 0 0 15,0 0 0-15,0 0 0 0,0 0 0 0,-11 17 0 16,10-16 0-16,0 2 0 0,1-3 0 0,-2 0 0 16,1 0 0-16,0 0 0 0,0 0 0 0,-1 0 0 15,0 0 0-15,-1-3 128 0,1 2-128 0,2 1 0 16,0 0 176-16,0 0-48 0,0 0-128 0,0 0 192 0,-15-17-192 15,11 12 0-15,1 0 0 0,-1-1 0 0,0-1 0 0,-1 1 0 16,2 1 0-16,-2-3 0 0,0 1 0 0,-1 1 0 16,1-1 0-16,-2-2 0 0,2 3 0 0,1-3 0 15,-1 2 0-15,0 1 0 0,1 0 0 0,-1-1 0 16,2 0 0-16,0 1 0 0,-1 0 0 0,2-1 0 0,-1 1 0 16,1 0 0-16,0 0 0 0,1 2 0 0,-1 2 0 0,0-2 0 15,0-1 0-15,1 4 0 16,-2-3 0-16,2 4 0 0,0 0 0 0,0-2 0 15,-1 4 0-15,1-2 0 0,0 0 0 0,0 0 0 0,-1 4 0 0,1-4 0 16,1 6 0-16,-1-5 0 0,1 4 0 0,1-1 0 0,0 0 0 0,1 1 0 16,-1-2 0-1,1 3 0-15,1-2 0 0,-2 0 0 0,2 2 0 0,-2-1 0 16,1 0 0-16,1 0 0 0,-1 1 0 0,1 0 0 0,0-2 0 0,0 2 0 16,1-2 0-16,-2 2 0 15,0-2 0-15,1 1 0 0,1 1 0 0,-2-1 0 16,2 0 0-16,-2 1 0 0,2 0 0 0,-1 0 0 15,-1-2 0-15,0 2 0 0,1 0 0 0,-1-2 0 16,2-1 0-16,-1 0 0 0,-1 0 0 0,1-2 0 16,0 1 0-16,1 0 0 0,-2-2 0 0,1 2 0 15,1-2 128-15,-2 0-128 0,1 0 176 0,-1 0-176 16,0 0 256-16,1 0-64 0,1 0-16 0,-2 0 0 0,1 0-176 0,0-2 192 16,1 2-192-16,0 0 192 0,-1-2-192 0,1 2 192 15,2 0-192-15,-1-3 192 16,1 3-192-16,1-3 0 0,-1 0 0 0,1 0 128 0,2-1-128 0,-2-2 160 15,1 1-160-15,-1 0 160 0,3-1-16 0,0-3 0 16,0 0 0-16,0-1 0 0,1 1-16 0,0-3 0 0,-1 2 0 0,1 0 0 16,-1-3-128-16,1 4 0 15,-1-3 0-15,0 1 0 0,1 3 0 0,-1-2 0 16,1 0 0-16,0 4 0 0,0 0 0 0,2-1 0 0,-2 4 0 16,1-2 0-16,2 1 0 15,-2 2 0-15,-1 0 0 0,0 2 0 16,0 2-704-16,-1 0-80 0,-1 0-16 0,0 5-20112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2T16:56:22.3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9566 8888 1839 0,'4'-3'160'0,"-3"-3"-160"0,1 3 0 0,0-1 0 0,0 4 384 0,-1-2 32 16,2 2 16-16,-1-3 0 0,2 0-608 0,0-3-112 16,-1 2-32-16,0-2 0 0,-1 2 320 0,0 4-128 15,-2-5 128-15,-3 4 0 0,1-3 224 0,-1-1 160 16,-1 4 16-16,0-4 16 0,0 4 256 0,-2-2 48 16,1 0 16-16,-3 0 0 0,2-1 160 0,-4 2 16 15,0 1 16-15,0-2 0 0,-1 3-384 0,0 0-80 16,0 0-16-16,0 3 0 0,0-3-128 0,-3 1-16 0,1 1-16 15,-1-2 0-15,0 0 320 0,-1 0 64 0,-1-2 16 16,-1 1 0-16,1 1-48 16,-1-3-16-16,-1-1 0 0,2 2 0 0,-1 0 48 0,0-2 16 0,-2 1 0 0,1 0 0 15,-1-1 16-15,-1 0 16 0,1 2 0 0,-3 2 0 16,3 0-400-16,-2 0-64 0,-3-3-32 16,-1 6 0-16,1-3-96 0,-2 0 0 0,0 2-128 0,0-1 192 15,1 2-16-15,-1 1-16 0,-1-2 0 0,1-1 0 16,-1 2 304-16,0-1 64 0,-2 2 16 0,1-2 0 15,0-2-224-15,1 2-64 0,-1 3 0 0,-2-5 0 16,2 1 112-16,-1 1 16 0,2-2 0 0,0 0 0 0,1 0 0 16,-1 0 16-16,-1 0 0 0,1 0 0 15,1 0-160-15,-1 0-48 0,0 0 0 0,1 0 0 0,1 2-16 16,2 0-16-16,-2-2 0 0,1 3 0 0,1-3-160 0,-1 0 0 16,1 1 0-16,-1 1 0 0,1-2 384 0,-1 0-16 31,3 0 0-31,-1 0 0 0,0 3-176 0,0-3-48 0,-1 1 0 0,2 1 0 0,2-2-144 0,0 0 160 31,2 3-160-31,-2-3 160 0,1 0-32 0,0 1 0 0,1 2 0 0,0-3 0 0,1 0 32 0,-2 0 0 16,4-3 0-16,-3 3 0 0,4 0-16 0,-1-1 0 15,-1 1 0-15,1 0 0 0,-1 0-16 0,0 0-128 16,-1 0 192-16,-2 0-64 0,2 1 0 0,-2-1-128 16,1 3 192-1,-2-3-64-15,2 2-128 0,-1-1 0 0,1 2 0 0,0 0 0 16,-1-3 0-16,1 3 0 0,2-3 0 15,-1 1 0-15,1-1 0 0,-2 0 0 0,2 3 128 16,-2-3-128-16,0 0 0 0,-1 2 0 0,1-2 144 0,0 1-144 16,-2 2 208-16,1-1-16 0,0 0-16 0,1 3 0 15,0-2 64-15,1 3 16 0,0-2 0 0,-1-1 0 16,4 3-256-16,-3-3 144 0,1 0-144 0,-1 1 128 16,1-1-128-16,-1 1 0 0,-1 1 0 0,-3-1 128 15,1-1-128-15,1 0 128 0,-1 1-128 0,2-2 128 16,-2 2-128-16,1 0 0 0,-4 0 0 0,0 0 0 15,4 2-128-15,-1-3 128 0,2 2 0 0,0 0 0 0,1 1 0 16,0 0 0-16,1-1 0 0,0 0 0 16,-1 1 0-16,2 0 0 0,3 2 0 0,-1-3 0 0,-1 2 0 15,-1-1 0-15,0 3 0 0,-1-3 0 0,0 2 0 0,-1 0 0 16,0 0 0-16,0 0 0 0,0 2 0 0,0-1 0 16,-3 1 0-16,1 2 0 0,1-2 0 0,0 0 0 15,3 0 0-15,0 0 128 0,2 1-128 0,0-4 0 16,4 2 0-16,-1-3 0 0,1 2 0 0,-1 0 0 15,0 0 0-15,1 0 0 0,-1-2 0 0,-1 3 0 16,0-2 0-16,0 2 0 0,-1 1 0 0,0-3 0 16,0 2 0-16,0 0 0 0,0-2 0 0,2 2 0 15,2 1 0-15,-1-2 0 0,1 0 0 0,0 0 0 16,0 0 0-16,2 2 0 0,0 1 0 0,0-4 0 16,2 3 0-16,-1 1 0 0,0-1 0 0,2 0 0 0,-2-1 0 15,3 1 0-15,-1-3 0 0,1 2 0 0,2-1 0 0,2-1 0 16,-1 3 256-16,2-3 32 0,-1 2 0 0,0-3 0 15,2 4-32-15,0-2 0 0,-1-2 0 0,0 2 0 16,1-2-96-16,-2 0-32 0,3 0 0 0,-1 2 0 16,2-2-128-16,-2 0 128 0,1 0-128 0,1 1 128 15,-1 1 0-15,0-2-128 0,2 1 192 0,-1 0-64 16,-1-1-128-16,2 0 128 0,-2 3-128 0,2-4 128 16,0 4-128-16,3-1 0 0,2 2 144 0,-1 0-144 15,0-1 0-15,1-3 0 0,0 1 0 0,0 0 0 0,0-1 0 16,1 0 0-16,1-2 0 0,0-1 0 0,2 2 128 0,0-1-128 15,1 0 128-15,0 1-128 0,-1-2 144 0,2 1-144 16,1 2 192-16,0 0-192 0,2 1 192 16,-1-4-192-16,0 2 192 0,1 0-192 0,2 0 128 0,0 1-128 15,2-2 0-15,0-1 0 0,-1 0 0 0,1-2 0 16,1 2 0-16,0 1 0 0,1-2 0 0,-1 1 0 16,0 0 0-16,0 0 0 0,2 1 128 0,-1-1-128 15,-1 2 0-15,2-1 0 0,0 0 160 0,1 2-160 16,-2-4 128-16,1 2-128 0,3-2 0 0,0-2 128 15,3 2-128-15,-1-2 0 0,-3 2 0 0,3-2 128 16,0 0-128-16,2 0 0 0,1 0 0 0,-1 1 0 16,3-1 0-16,-4 0 0 0,0 0 176 0,1-1-48 0,0 1-128 15,-2 0 192-15,-1 0-192 0,1 1 176 0,3 4-176 16,0-1 160-16,3 2-160 0,-1 3 0 0,4-3 0 0,-1 1 0 16,0-3 0-16,-2 1 0 0,2-1 0 0,-1-4 0 15,-1 0 0-15,-2 0 0 0,3 0 0 0,-1 0 0 16,-1 2 0-16,2-2 0 0,-2 4 0 0,1-3 0 15,-3 2 0-15,1-1 0 0,-2-1 0 0,0 2 0 16,-1-3 0-16,-2 0 0 0,1 2 0 0,0-2 0 16,5 2 0-16,-1 0 128 0,3-2-128 0,1 0 128 15,0 3-128-15,0-6 0 0,1-1 0 0,2-2 0 16,-1 0 128-16,-1-3 0 0,2 2 0 0,-1-2 0 16,2 3-128-16,-1 0 0 0,-1 2 0 0,1 1-176 15,-1 0 176-15,0 1 0 0,-4 0 0 0,-1-1 128 0,-1 0 0 16,0 1 16-16,1 0 0 0,-2 2 0 0,0-2-144 0,-2 2 0 15,0 2 0-15,0-2-176 0,0 0 176 0,-2-2 0 16,0 2-144-16,0-4 144 0,0 2 0 0,2-2 0 16,2-1 0-16,0 0 0 0,-4 3 160 0,2-4 48 15,3 2 16-15,-1-2 0 0,3 3-96 0,-2-3-128 16,2 2 176-16,-3 1-176 0,-1-4 0 0,-3 2 0 16,0 2 0-16,0-1 0 0,-1-2 0 0,-3 2 0 15,1-1 0-15,-2 1 0 0,-2-2 0 0,0 3 0 16,0-2 0-16,-3 0 0 0,-1-2 0 0,0 3 0 0,2 0 0 15,-1-4 0-15,1 2 0 0,-1-2 0 0,2-2 0 16,0 1 0-16,-1-1 0 0,1 1 0 0,1 0 0 0,-1 1 0 16,-3-1 0-16,0 2 0 0,2-2 0 0,-3 0 0 15,-5 0 0-15,0 1 0 16,0 0 0-16,-1-2 0 0,-2 1 0 0,-1 3 0 0,-3 0 0 0,1-2 0 16,0 2 0-16,-1-4 0 0,0 2 0 0,-3 0 0 15,0 0 0-15,-1-2 0 0,-1 1 0 0,-2-1 0 16,1 0 0-16,-2 0 0 0,0-1 0 0,0 0 0 15,-1 0 0-15,0 1 0 0,-1-3 0 0,1 0 0 16,-1 3 0-16,-2-1 0 0,2 1 0 0,-3 0 0 16,1 0 128-16,-1-2-128 0,-1 3 0 0,0 0 0 15,-1 0 0-15,-3-1 0 0,2 3 0 0,-3-2 0 0,0-1 0 16,-1 1 0-16,-1 2 0 0,-2-3 0 0,0-1 0 0,-2 1 0 16,1 0 0-16,-1-2 0 0,1 2 0 0,-2-2 0 15,-1-1 0-15,-1 0 0 0,2 0 0 0,-2 3 0 16,2-2 0-16,0 1 0 0,-1 1 0 0,2 0 0 15,-1 1 0-15,0-1 0 0,-3 3 0 0,-1-3 0 16,-1 2 0-16,-3-2 0 0,-1-2 0 0,-1 3 0 16,-2 1 0-16,2 0 0 0,-3 1 0 0,1 1 0 15,-1 2 0-15,-2-2 0 0,-2 4 0 0,0-3 0 16,-1 2 0-16,1-3 0 0,-2 2 0 0,-1-2 0 16,-1-2 0-16,1 1 0 0,2 1 0 0,-4-1 0 15,-2 2 0-15,-1 0 0 0,0 0 0 0,0 1 0 0,-2 1 0 16,2-4-144-16,2 2 144 0,3 2 0 15,-3-3 0-15,1 2 0 0,-3-2 0 0,-1 2 0 0,-2 1 0 0,-2 0-128 16,1 3 128-16,-2 0 0 0,-3 0 0 0,-2 1 0 16,-2 1 0-16,-2-2 0 0,0 0 0 0,0 3 0 15,-1-2 0-15,-7 4 0 0,-3 1 0 0,-3 1-128 16,3-3-128-16,1 1-32 0,0-1 0 0,3 2 0 16,1 0 16-16,0 4 0 0,0-1 0 0,2-3 0 15,4 0-48-15,2-2 0 0,-1 0 0 0,2-2-12224 16,-1 2-2464-16</inkml:trace>
  <inkml:trace contextRef="#ctx0" brushRef="#br0" timeOffset="10849.17">19117 9128 29487 0,'-18'-2'2624'0,"4"2"-2112"15,7 0-512-15,4 0 0 0,2 0 592 0,-3 0 16 16,-5-3 0-16,-7 2 0 0,-2-1-608 0,-2-2 0 0,4 0 0 0,4-1-128 15,3 4-64-15,4-4 0 0,4 1 0 0,3-3 0 32,3 2-448-32,4 1-112 0,1-2-16 0,1 3 0 0,1 0 384 0,2-1 80 0,3 1 16 0,3 0 0 15,2 3 768-15,4-4 160 0,4 4 16 0,3-2 16 16,2 2 336-16,6 0 64 0,4 0 16 0,4 0 0 16,-1-3-80-16,9 2-16 0,9 1 0 0,9-2 0 15,8-1-480-15,6 2-112 0,5-1-16 0,3-1 0 16,6 2-128-16,1-2-48 0,-4 1 0 0,10 1 0 15,12-2 80-15,2 2 16 0,0-4 0 0,3 1 0 16,9-2-144-16,1-1-32 0,2-2 0 0,2 0 0 0,7 0-128 16,3-1 0-16,0-5 0 0,2 4 0 0,4 0 0 15,5-1 0-15,8-5 0 0,-2 1 0 16,-2 2 0-16,4 0 160 0,6 4 16 0,-1-4 0 0,2 2 48 0,-1-1 16 16,1 3 0-16,-4 2 0 0,0 2 16 0,0-2 16 15,4 2 0-15,-4 0 0 0,-2 0-112 0,-2 1-32 16,-5 3 0-16,2-1 0 0,-4 3-128 0,-1-3 0 15,-3 0 0-15,0 3 0 0,-1-3 0 0,-4-1 0 32,-5 4 0-32,-8-2 0 0,-9-1 0 0,-1 2 0 0,-3-4 0 0,-3 2 0 0,-11-1 0 0,-5 0 0 15,-5-1 0-15,-8 1 0 0,-5-2 0 0,-8 0 0 16,-11 2 0-16,-6 1 0 16,-7 0-480-16,-9 0-32 0,-5-2 0 0,-11 3-18144 0</inkml:trace>
  <inkml:trace contextRef="#ctx0" brushRef="#br0" timeOffset="11989.02">18090 9386 27647 0,'-4'-10'2448'0,"-1"1"-1952"0,-1 4-496 0,1-1 0 0,1 3 1904 0,2 3 272 15,-2 0 64-15,-4-2 16 0,-5-2-1488 0,-7 1-288 16,-5-1-64-16,-7 3-16 0,-2 3-400 0,-7 2-192 16,-3 1 0-16,-1 2 16 15,-2 2-784-15,-4-3-176 0,-1 4-16 0,-1-4-16 16,3 1 304-16,-2 2 64 0,-1 0 16 0,-1 1 0 0,1 2 784 0,11-5 0 15,8 2 192-15,-4-1-48 0,-9 3 800 0,-6 0 144 16,-2 4 48-16,3-1 0 0,4 3-192 0,4-4-48 0,0 6 0 16,6-3 0-16,2 0-400 0,5 2-96 0,4-2-16 15,5 3 0-15,2 0-208 0,3-3-48 0,2 3-128 0,4 0 192 16,2 3-192-16,3-3 0 0,2-1 0 0,3-2 0 31,4 1 0-31,-1-4 128 0,4-1-128 0,0 1 192 16,2-1 128-16,0 1 0 0,2 0 16 0,0 2 0 15,1 1-96-15,-1 0-32 0,0 0 0 0,0 3 0 16,0 3-16-16,0 0 0 0,-2 3 0 0,1 3 0 16,0 1-48-16,-1 3-16 0,1 3 0 0,0 2 0 15,1-1-128-15,-3 1 0 0,2-3 0 0,-2 1 0 16,-1-3 0-16,2 0 0 0,-3 3 0 0,0 2 0 16,-2-2 0-16,0 4 0 0,-1 5 0 0,-2 0 0 0,-2 3 0 0,-2 0 0 15,-2 1 0-15,0-3 0 0,-3-2 0 0,0-1 0 16,1 1 0-16,0-8 0 0,2-2 128 15,1 1-128-15,0 0 0 0,0 1 128 0,2-3 64 0,-1-1 0 16,0-2 0-16,-1-1 0 0,2-2-64 0,-1-1-128 16,0-3 192-16,0 0-64 0,1 0-128 0,0-2 192 15,0 1-192-15,0-1 192 0,-1 1 96 0,2-1 32 16,-1-2 0-16,1 1 0 0,-2 1-176 0,3 0-16 16,0 1-128-16,1-5 192 0,0 2-48 0,1-2-16 15,1 0 0-15,2-3 0 0,1-1 96 0,1-2 16 16,2 2 0-16,2-4 0 0,1-2 16 0,2 0 0 15,2-2 0-15,2-2 0 0,3 1 128 0,3-3 48 16,2 0 0-16,1-5 0 0,0 0-128 0,5-1-32 0,3-3 0 0,4-1 0 16,2-2-272-16,2 2 128 0,0-3-128 0,0 1 0 15,1 2 0-15,5-2 0 0,5 2 0 0,3 0 0 16,0 4-336-16,4-3-32 0,7 3 0 0,1 2 0 31,0 1-416-31,3 0-96 0,3 3-16 0,2 0-20096 0</inkml:trace>
  <inkml:trace contextRef="#ctx0" brushRef="#br0" timeOffset="14393.83">19554 13093 21183 0,'-10'0'1888'0,"2"1"-1504"16,3 0-384-16,3 1 0 0,1 0 272 0,-3-1-16 16,-5 2 0-16,-6 1 0 0,-3 0-256 0,-4 3 0 15,-3-4 128-15,0 1-128 0,-1 0 272 0,0 1 0 16,-1-4 0-16,-3 1 0 0,1 1 208 0,-3 1 32 15,-2-2 16-15,-3 2 0 0,0 2 768 0,-3 0 160 0,-2 0 16 16,-2 1 16-16,-2-3 0 0,0 3 0 16,1-2 0-16,-2 1 0 0,1 1-768 0,0 2-144 15,0-3-48-15,2 1 0 0,-2 0-336 0,0-1-192 16,2-2 192-16,2 0-192 0,1 3 176 0,4-4-176 0,2 1 160 0,4 0-160 16,3-2 352-16,3 1-32 0,4 0 0 0,1 0 0 15,3-3-16-15,1 1-16 0,0 2 0 0,2-1 0 16,1-2-32-16,0-2-16 0,2 4 0 0,2-2 0 15,2 1-64-15,1 2-16 0,1-1 0 0,0 2 0 16,3 0 48-16,-2-2 16 0,1 4 0 0,1 1 0 16,2 2-224-16,-1-1 0 0,1 3 0 0,1 3 0 0,1 0 0 15,1 3 0-15,2 2 0 0,-2 6 0 16,2 0 144-16,0 4-16 0,0 2 0 0,0 5 0 16,-1 5-128-16,0 4 0 0,-1 4 0 0,0 4 0 15,-2-1 0-15,0 1 0 0,1 0 0 0,-1 8 0 0,0 2 0 0,-1 8-144 16,-1 4 144-16,1 3-208 0,1-1 208 0,1 2 0 15,2-4 0-15,-1 4 0 0,0 2 0 0,1-1 0 16,0-1 0-16,0-6 0 0,-2-4 0 0,2 2 0 16,-2 4 0-16,2 1 0 0,1 0 128 0,1-6-128 15,0-11 0-15,2-1 0 0,0 5 176 0,2-3-176 0,0 0 160 0,0 0-160 16,0-4 208-16,0-1-48 16,-2-2-16-16,1-2 0 0,-2-1 0 0,1 2 0 0,1 4 0 15,-3-3 0-15,1-1-16 0,-1 1 0 0,1 0 0 0,-3-2 0 16,4-5-128-16,-2-3 0 0,1-2 144 0,-2-5-144 15,2-1 0-15,-1-1 0 0,2 1 0 0,-1-1 0 16,0-5 0-16,-1-3 0 0,2-1 0 0,-3-4 0 16,1-5 0-16,-1-4 144 0,0 2-144 0,0-6 0 15,-2-2 352-15,1 1-32 0,-1 0-16 0,-1-4 0 16,0 0-48-16,0 0 0 0,0-2 0 0,-1 1 0 16,2 1-96-16,-1-3-32 0,0 0 0 0,0 0 0 15,1 0-128-15,-1 0 192 0,2-3-192 0,-1 3 192 16,1-3-192-16,1-2 128 0,0 1-128 0,0 0 128 0,1-1-128 15,-1 2 0-15,3-1 0 0,-2 0 0 0,1-1 0 0,2 2 0 16,-1-4 144-16,4 4-144 0,0-3 176 0,3-1-48 16,1-1 0-16,2 0 0 15,5 2 16-15,0-3 0 0,3 2 0 0,3-3 0 0,1 4 48 0,4-3 0 16,3 1 0-16,0 0 0 0,3 2-192 0,2 0 0 16,0 0 0-16,1 2 0 0,-1 0 0 0,-2 2 0 15,-2-1 0-15,-3 2 0 0,-1 2-128 0,-3-1-64 16,-1 3-16-16,-3 0 0 15,-1 0-496-15,-1-1-80 0,-1 3-32 0,-3 0 0 16,0-1-336-16,-1 2-64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2T16:57:04.5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2236 11250 16575 0,'-4'-13'1472'0,"2"4"-1168"0,-1 0-304 0,2 6 0 0,0 2 144 0,1-2-16 15,0 3-128-15,-2-4 192 0,0 2-48 0,-2-4-16 16,-1 2 0-16,-2-1 0 0,-3 1-128 0,-1 3 0 15,-3-1 0-15,-2 2 0 0,-2-3 0 0,-3 3 0 16,-3 0 0-16,-2-1 0 0,-4 1 192 0,-2 0 144 0,-2 0 48 0,-4 1 0 16,1 2 848-16,-1-3 176 0,0 2 48 0,-1-2 0 15,4 0-272-15,-4 0-48 0,0 0-16 0,-1-2 0 16,2 4-192-16,-1-4-32 0,5 2-16 0,0 0 0 16,3 0-272-16,2-3-48 0,3 2-16 0,0-2 0 15,2 0-64-15,2 0-16 0,2 0 0 0,1 0 0 16,1-1 48-16,2 2 0 0,1 1 0 0,2 1 0 15,-1 0-336-15,2 0-176 0,1 0 192 0,-1 0-192 16,3 1 160-16,0-1-160 0,-1 2 128 0,1 0-128 16,1 0 0-16,-2 1 0 0,1-2 128 0,1 4-128 15,-1-4 0-15,-1 4 0 0,1-1 0 0,1-2 0 0,0-2 0 0,3 4 0 16,2-4 0-16,-1 1 0 16,1 2 0-16,1-3 0 0,1 2 0 0,1 2 0 0,-2-2 0 15,4 2 128-15,-1 0-128 0,3 4 128 0,-1 0 176 0,1 3 16 16,1-1 16-16,-1 2 0 0,1 4-80 0,-2-2 0 15,2 4-16-15,-1-2 0 0,0 5-112 0,-2 2-128 16,1 0 176-16,-3 4-176 0,1 2 128 0,-2-1-128 16,-1 1 0-16,0 3 0 0,-2 5 0 0,1 5 0 15,-1 1 0-15,0 2 0 0,0 3 0 0,3-1 0 16,0-5 0-16,0 1 0 0,1 6 0 0,0 1 0 16,1 6 0-16,0 1 0 0,2 6 0 0,-1 0 0 15,-1 1 0-15,1-1 0 0,-2 0 144 0,0-3-16 16,-2-3-128-16,1-1 192 0,0-1-64 0,-3-1 0 15,0 6-128-15,-2-7 192 0,0-3-192 0,0-1 144 0,1-6-144 0,-2-1 128 16,0-1-128-16,1 3 128 0,-1-3-128 0,-1-2 128 16,2 1-128-16,-1-3 0 0,2-3 0 0,0-3 128 15,0-5-128-15,0-2 0 0,0 1 0 0,-1 0 0 16,1-3 0-16,0-2 0 0,1 0 128 16,1 1-128-16,-2 1 0 0,0 0 0 0,0 3 0 15,0 1 0-15,0-1 0 0,1 1 0 0,0-2 144 0,2-1-144 16,1-4 0-16,-2 2 128 0,3-2-128 0,-1-3 0 15,1-2 0-15,1-4 144 0,-1-2-144 0,3-2 0 16,-2 1 208-16,1-1-64 0,1-3-16 0,1 1 0 16,-2 1 112-16,2-1 16 0,-1-2 0 0,1 2 0 15,0-1-256-15,0 0 144 0,-1 1-144 0,1 0 128 16,1 1 0-16,-1 1-128 0,1 1 192 0,-2 3-64 0,2 1-128 0,-1 0 0 16,0 4 0-16,-1-1 128 0,2 1-128 15,-1-3 0-15,-1-2 0 0,0 0 0 0,0 0 0 0,0-2 128 16,1-2-128-16,0 1 0 0,1-1 256 0,-2 0-48 15,1-2 0-15,1-1 0 0,1 2-16 0,1-1-16 16,1 2 0-16,2-2 0 0,0 2 64 0,1 0 16 16,1 2 0-16,1-2 0 0,0 3 0 0,2-1 0 15,1 0 0-15,3-2 0 0,-2 0-112 0,3-2-16 16,3 1 0-16,5-4 0 0,3 1 0 0,0-2 0 16,2-2 0-16,0 1 0 0,1-2 64 0,-2 3 16 15,1-2 0-15,1 1 0 0,-2 2-208 0,1 1 0 16,2 1 128-16,2 0-128 0,1 1 0 0,3 2 0 15,1 1-144-15,4-4 144 16,2 2-640-16,4 3-16 0,4-5-16 0,0 6 0 16,4 0-320-16,2 1-64 0,1 3-16 0,-1 6-18512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2T15:36:05.89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70C0"/>
    </inkml:brush>
    <inkml:brush xml:id="br4">
      <inkml:brushProperty name="width" value="0.05292" units="cm"/>
      <inkml:brushProperty name="height" value="0.05292" units="cm"/>
      <inkml:brushProperty name="color" value="#00B050"/>
    </inkml:brush>
    <inkml:context xml:id="ctx1">
      <inkml:inkSource xml:id="inkSrc61">
        <inkml:traceFormat>
          <inkml:channel name="X" type="integer" max="27388" units="cm"/>
          <inkml:channel name="Y" type="integer" max="18258" units="cm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T" name="resolution" value="1" units="1/dev"/>
        </inkml:channelProperties>
      </inkml:inkSource>
      <inkml:timestamp xml:id="ts1" timeString="2023-11-22T15:40:59.172"/>
    </inkml:context>
  </inkml:definitions>
  <inkml:trace contextRef="#ctx0" brushRef="#br0">2821 14145 10127 0,'-4'-5'896'0,"0"2"-704"0,2-1-192 0,0 1 0 16,1 2 0-16,-1-1 128 0,-3-2-128 0,-3-5 128 16,-3-3-128-16,-1 0 0 0,-3-1-160 0,0 3 160 15,0 3 0-15,-1 1 0 0,0 3 176 0,-1 1-48 16,0 2 320-16,-4 2 80 0,0 1 16 0,-3 0 0 16,-1 4-288-16,-3-1-64 0,-3 1-16 0,-1 2 0 0,1 0 448 0,-2 0 80 15,-2 1 32-15,-1-1 0 0,-2 1-432 0,-1 0-96 16,0-2-16-16,-2 0 0 0,-1 1-64 15,1-3-128-15,0 0 176 0,2 0-176 0,0 1 512 16,4-3 0-16,-1 2 0 0,1 1 0 0,4-1 656 0,0 2 128 16,-1 2 32-16,1 3 0 0,2-1-768 15,0 4-160-15,-1 3-16 0,2-2-16 0,2 0-368 0,-4 3 128 16,1 5-128-16,-2-2 0 0,0 2 0 0,2 0-160 16,6-3 16-16,-2 0 0 0,0 3 144 0,3 1-128 15,0 2 128-15,2-3-128 0,3 1 128 0,1-1 0 16,2-2 0-16,3 0 128 0,1 0-128 0,3-1-160 15,2 1 160-15,0-4-208 0,2 0 208 0,2-3 0 16,0-1 0-16,2 1 0 0,2 4 0 0,0 1 0 16,2 1-128-16,3-2 128 0,-1-2 0 0,2 2 0 15,2 1 0-15,1 1 0 0,4 2 0 0,0-1 0 0,4 3-128 16,2-3 128-16,3 1 0 0,2-1 0 0,3 0 0 0,2-2 0 16,3-1 0-16,2-2 0 0,2 1 0 0,3-5-144 15,1-3 144-15,0 0-160 0,3 0 160 0,-2-1-160 16,-1-3 160-16,6 4 0 0,4 3 128 0,2 1-128 15,1-2 0-15,1 2 0 0,0-5 0 0,0 3-128 16,1-2 128-16,2 4 0 0,3-1 0 0,2 2 0 16,3 1 0-16,0-4 0 0,-9-3 0 0,7 1 128 15,4-5-128-15,3 2 0 0,4-2 0 0,-1-2 0 16,4-2 0-16,0-2 144 0,-2 0-144 0,6 0 0 16,5-2 240-16,0 0-64 0,-4-1-16 0,-2 0 0 0,0 1 16 15,2 1 0-15,3-2 0 0,-1-1 0 0,-7 4-48 0,2-2-128 16,4-1 192-16,2 2-64 0,6-4 208 15,-1 0 48-15,-3 0 0 0,-18 2 0 0,-10-1-144 16,11-2-32-16,18-4 0 0,12-1 0 0,-1-3-208 0,-4-2 0 16,-5 0 0-16,-3 1 0 0,-1 2 0 0,-2-2 0 15,-5-1 128-15,-1-3-128 0,-5 3 480 0,0 0 48 16,1 4 16-16,-4-3 0 0,-2-1 160 0,-1-2 48 16,-4 1 0-16,-3-3 0 0,0 0-560 0,-2-4-192 15,-2 1 0-15,-3 1 144 0,-4 0-144 0,-3-3 0 16,1 3 0-16,-4-3 0 0,-3 3 0 0,0-4 0 15,2-5 0-15,-3 3 0 0,-3 2 304 0,-3-2-32 16,-4 2 0-16,-4 2 0 0,-4-2 96 0,-4 0 16 16,-4-1 0-16,-2-2 0 0,-4-1-144 0,-3 2-32 0,-3 3 0 15,-3 1 0-15,-1 0-208 0,-4-1 0 0,-3 3 0 0,-3 0 0 16,-5 0 528-16,-2-3 16 0,-3 3 0 0,-3 1 0 16,-3-2-224-16,-3 1-64 0,-4 2 0 0,-3-2 0 15,-4 1-256-15,-1 4 0 0,-2-2 0 0,-3 1-144 16,-3 1-144-16,-3-1-32 0,-1-2 0 0,-4 2 0 15,3-1-16-15,-6 3-16 0,0 0 0 0,-5 0 0 16,-1 0 352-16,-4-3-176 0,2 3 176 0,0-2-128 16,2 1 128-16,-6 1 0 0,-2 2 0 0,-8-3 128 15,-6 1-128-15,-3 2 0 0,3 0-176 0,0 2 176 16,4 2 0-16,-4 1 0 0,-2 5-128 0,-3-2 128 16,2 2 0-16,-2-2 0 0,-2 6 0 0,-3 2-144 15,-1 2-208-15,-1 0-32 0,1-1-16 0,-5 3 0 0,-5 5 64 16,4-2 16-16,10-2 0 0,-5 2 0 15,-8 3-208-15,-3 0-48 0,-1 1 0 0,-1-2 0 0,7 1 320 16,2-1 48-16,1 3 16 0,2-2 0 0,1 1 192 0,-1 0 0 16,2 2 0-16,2 1 0 0,0 0-208 0,3 0 48 15,3 5 16-15,1-1 0 16,2-1-336-16,1 3-64 0,3 0-16 0,3-2 0 16,4 1-704-16,1 1-144 0,2 1-16 0,4 1-9264 0</inkml:trace>
  <inkml:trace contextRef="#ctx0" brushRef="#br0" timeOffset="3550.36">20153 14326 4607 0,'-1'-3'400'0,"1"2"-400"15,0 1 0-15,0 0 0 0,0 0-192 0,-1 0-112 0,0 0-16 0,-1-2-16 16,1 2 336-16,0 0 208 0,1 0-16 0,0 0-16 15,0 0 1168-15,0 0 224 0,0 0 48 0,0 0 16 16,0 0 832-16,0 0 160 0,-19 12 48 0,16-8 0 16,-1-2 48-16,0 2 16 0,1 2 0 0,0 0 0 15,1 0-1008-15,-1 4-208 0,1-1-48 0,0 2 0 16,2 4-864-16,2 1-176 0,-1 3-48 0,1-1 0 16,0 4-128-16,1 4-16 0,0 0-16 0,-1 8 0 15,1 0-64-15,0 1-16 0,0 3 0 0,-1 3 0 16,0 1-144-16,-1-4 192 0,1 1-192 0,0 0 192 15,-2-3 96-15,0 3 32 0,-2 0 0 0,1-1 0 16,-1 1 64-16,-1 2 0 0,1-4 16 0,-1 2 0 16,1-2-80-16,-1-1-32 0,3-1 0 0,0-4 0 0,0-3-48 15,0-3-16-15,1 1 0 0,-1-5 0 0,2 1-32 16,0 0-16-16,-1 1 0 0,2-1 0 0,-2 0-176 0,2-3 0 16,-1 1 0-16,1-1 0 0,-1 0 0 0,0-1 0 15,0 1 0-15,-1-3 0 0,1 0 0 0,1-1 0 16,-2-4 0-16,2 1 0 0,-1 1 0 0,1-3 0 15,-2 1 0-15,1-4 0 0,1 2 0 0,-1-5 0 16,1 2 0-16,0-2 0 0,0 1 160 0,1-4-160 16,-2 1 192-16,1 2-192 0,-1-2 176 0,0 0-176 15,1 0 160-15,-2 1-160 0,2-3 128 0,-1 1-128 16,-1 1 0-16,2-2 144 0,-2 0-144 0,2 0 128 16,-2 0-128-16,1 0 128 0,-1 3-128 0,1-2 0 15,0 1 0-15,-1-2 0 0,1 3 128 0,0-2-128 0,1 2 128 0,-1-2-128 16,1 1 0-16,-1 1 128 0,2-3-128 15,-1 1 0-15,1 2 192 0,1-3-32 0,1-3-16 16,0 3 0-16,2-1 48 0,-1 1 16 0,3-3 0 0,0 1 0 16,2 1-208-16,2 1 176 0,2 0-176 0,3 0 160 15,-1 0-160-15,3 0 0 0,2 3 0 0,0 0 0 16,2 1 0-16,-1 2 0 0,1-3 0 0,0 6 0 16,0-1 0-16,-1 0 0 0,0 0 0 0,-3 0 0 15,0-2 0-15,0 1 0 0,-2-1 0 0,-1 0 0 16,1-2 0-16,-1-2 0 0,-1-2 0 0,2 0 0 15,0 0 0-15,0-2 0 0,4-1 0 0,0 2 0 16,2-4 192-16,2 4-64 0,0-3 0 0,2 4 0 16,0-2 0-16,1 2 0 0,0 0 0 0,-1 0 0 0,0 2-128 15,-2-1 0-15,4 2 0 0,-3-1 0 0,1 2 0 16,-2-3 0-16,1 2 0 0,0-1 0 0,-2-2 0 0,2 1 0 16,3 2 0-16,-1-3 0 0,1 2 0 0,-2 2 0 15,1-1 0-15,0 0 0 0,-1-2 0 0,1 2 0 16,1-1 0-16,-1 0 128 0,0-2 0 0,1 0 0 15,0-2 0-15,-1 0 0 0,2-2-128 0,0 1 160 16,2 0-160-16,-2-1 160 0,1 2-160 0,-3-2 0 16,1 4 0-16,-6-2 0 0,-4 2 0 0,1 0 0 15,3 0 0-15,-1 0 0 0,1 0 0 0,-3 0 0 16,-2 0 0-16,-1 0 0 0,-1 0 0 0,-1 2 0 16,1-2 0-16,-2 0 0 0,1 0 0 0,0 0 0 15,2 0 0-15,1 0 0 0,1-2 0 0,0-1 0 16,0 2 0-16,-1-1 0 0,-1-1 0 0,4 2 0 0,0-3 144 15,1 2-144-15,-2-2 0 0,-1 1 0 0,-1 1 0 0,-2 1 0 16,0-2 0-16,-4 1 0 0,0 1 0 0,-3 1 0 16,-1-3 0-16,-1 2 0 0,-1 1 0 0,0-1 0 15,-1 1 0-15,-1-2 0 0,2 2 0 0,-3 0 0 16,1-2 0-16,-1 1 0 0,1 1 0 0,0-3 0 16,0 1 0-16,1 0 0 0,-1 0 0 0,0 2 0 15,3-4 0-15,-2 4 0 0,2-2 0 0,-2-1 0 16,2 2 0-16,-1 1 0 0,0-2 0 0,-1 2 0 15,1 0 0-15,-2 0 0 0,0 0 0 0,-1 2 0 16,0-2 0-16,-1 0 0 0,-1 1 0 0,1 2 0 16,-1-3 0-16,-1 2 0 0,1 0 0 0,-1 0-128 15,0-2 128-15,2 2 0 0,0-2 0 0,0 2 0 0,1 0 0 16,-1-2 0-16,1 0 0 0,2 0 0 0,-1 0 0 16,-1 0 0-16,1 0 128 0,0-2-128 0,0 0 0 0,0 2 0 15,-1 0 0-15,0-2 0 0,-1 2 0 0,0-4 0 16,-1 4 0-16,-1-2 0 0,0-2 0 0,-2 2 0 15,1-1 0-15,-2-2 0 0,0 0 272 0,0 2-16 16,-1-4 0-16,2-1 0 0,-1 0-256 0,0-2 0 16,1-2 0-16,-1 0 0 0,0-2 160 0,1-4-32 15,-2 1 0-15,2-5 0 0,-1 4-128 0,1-7 0 16,-1-1 0-16,0-3 0 0,-1 5 0 0,1-5 0 16,0 1 0-16,0-1 0 0,-1-5 0 0,2 2 0 15,-1-3 0-15,1 3 0 0,0 1 0 0,0-1 0 16,0 1 0-16,0 2 0 0,0 1 0 0,0 0 0 0,0-3 0 15,0 1 0-15,-1-2 0 0,1 3 0 0,0 2 0 16,0-1 0-16,0-1 0 0,1 3-176 0,-1-1 48 16,1 4 0-16,-1-2 128 0,0 5 0 0,-1 2 0 0,0-1 0 15,-2 0-128-15,2 3 0 0,-1 0 0 0,-1 1 0 16,0 2 128-16,0-2-160 0,2 1 160 0,-2 2-160 16,1 0 160-16,1-1 0 0,-2 0 0 0,2 0 0 15,-2 0 0-15,1 0 0 0,0-1 0 0,-2 4 0 16,1 0 0-16,0-3 0 0,-1 4 0 0,0-4 0 15,2 4 0-15,-1 0-128 0,0 1 128 0,0 0 0 16,1 1-144-16,-1 1 144 0,1-1-160 0,-1-2 160 16,1 0-176-16,-2 3 176 0,2-1-192 0,-1 1 192 15,2-1-192-15,-2 1 64 0,2 3 128 0,0-1-208 0,-2-1 208 16,2 4 0-16,0-2 0 0,-2 1 0 0,1 2 0 0,1-2-192 16,-2 2 192-16,1 0-192 0,1 0 192 0,-1-2 0 15,2 2 0-15,0 0 0 0,0-2 0 0,0 0 0 16,0 0 0-16,0-2 0 0,0 2 0 0,0 0-144 15,0 0 144-15,0-2 0 0,-1 4 0 0,1-2 0 16,-1-1 0-16,1 2 0 0,-1 1 0 0,-1 0 0 16,2-2 0-16,-1 2 0 0,0-3 0 0,0 2-160 15,-1-2 160-15,1 3-160 0,0-2 160 0,0 1 0 16,0 1 0-16,-2 0-128 0,1 0 128 0,-2 0-128 16,0 0 128-16,0-3-128 0,0 3 128 0,0-1 0 15,-1 1 0-15,0 0 0 0,-1 0 0 0,0-2 0 16,-2 2 0-16,-1 0 0 0,1-3 0 0,-3 3 128 0,0-1-128 15,-2 1 128-15,0-3-128 0,-2 3 0 0,-1 0-128 0,-3 3 128 16,1-3 0-16,-2 0 0 0,1 1 0 16,-1-1 0-16,1 3 0 0,-5-3 0 0,-2 2 0 0,-2-1 0 15,-2 3 0-15,0 1 0 0,-2-1 0 0,0-1 128 16,-1 2-128-16,-2-1 0 0,0 2 0 0,2-2 0 16,0-2 0-16,-1 0-128 0,1-2 128 0,1-2-128 15,0 2 128-15,-2-2 0 0,0 2 0 0,-2-4 0 16,-3 4 0-16,1 0 0 0,-1-2 0 0,-2 4 0 15,2-2 0-15,1 0 0 0,0 0 0 0,1 0 0 16,0 0 0-16,-2 0 0 0,-3-2 0 0,-1 4 0 16,1-2 0-16,-1 1 144 0,0 4-144 0,1-1 0 15,3-2 0-15,-1 2 0 0,2-1 0 0,0-2 0 16,4 1 0-16,-2-4 0 0,-1 1 0 0,0 1 0 0,0-3 0 0,1-1 0 16,0 2 0-16,1 0 0 0,1 0 0 0,2 2 0 15,0-2 0-15,1-1 0 0,1 2 0 0,1-1 0 16,0-2 0-16,2 1 0 0,1 0 0 0,-2-1 0 15,-1 2 0-15,2-2 0 0,0 1 0 0,1 3 0 16,0-3 0-16,0 3 0 0,0 0 0 0,-1 0 0 16,2-3 0-16,0 6 0 0,3-3 0 0,0 0 0 15,1 0 0-15,0 0-144 0,1 0 144 0,1 0 0 16,2 0 0-16,1-3 0 0,1 2 0 0,0-1 0 16,2 2 0-16,0-4 0 0,1 4-192 0,1-3 0 15,1 0 0-15,1 0 0 16,1 1-256-16,0 0-64 0,2 0-16 0,1-1 0 15,1 2-64-15,2 1-16 0,-1 0 0 0,3 0-17952 0</inkml:trace>
  <inkml:trace contextRef="#ctx0" brushRef="#br0" timeOffset="5868.36">23032 14368 11967 0,'1'-1'1072'0,"-1"-2"-864"0,0 1-208 0,0 2 0 0,0 0 0 0,0 0 0 16,0-2-144-16,1 2 144 0,-1-2 448 0,2-2 192 16,-2 2 48-16,0 2 0 0,0 0 1200 0,0 0 240 15,0 0 48-15,0 0 16 0,0 0-144 0,0 0-16 16,0 0-16-16,0 0 0 0,21-4-416 0,-16 7-64 16,0-2-32-16,-2 1 0 0,2 2-384 0,0-2-80 15,1 5-16-15,-1-4 0 0,2 4-432 0,-1 0-80 16,0 2-32-16,-1 0 0 0,1 1-144 0,0 3-16 15,-1 2-16-15,1-2 0 0,-2 2-304 0,1 1 0 16,1 6 0-16,-2 1 0 0,2 1 144 0,-1 5-144 16,0 3 0-16,0 0 144 0,0 5-144 0,-1 0 128 0,1 2-128 15,-2-1 128-15,1 3-128 0,-3-3 0 0,2 0 144 16,-2 0-144-16,-1-4 128 0,-1 4-128 0,-1 5 160 16,0 0-160-16,-1-1 192 0,0-1-48 0,2-1-16 0,-2-5 0 15,1 0 160-15,0-3 32 0,2-1 0 0,0-3 0 16,0 1-64-16,2-3-16 0,-1-2 0 0,0 2 0 15,2-1-240-15,-3-3 0 0,1 1 0 0,-1-4 0 16,0 0 0-16,0-1 0 0,-3 1 0 0,1-3 0 16,-2 0 0-16,0-3 0 0,1 0 0 0,-2 2 0 15,0-3 0-15,0-2 0 0,0-1 0 0,1 1 0 16,0-4 160-16,2 0-160 0,0-5 160 0,0 2-160 16,1-1 192-16,1-2-64 0,0 0-128 0,1 0 192 15,-1 0-64-15,2 0-128 0,-1 0 176 0,0-2-176 16,0-1 128-16,0 2-128 0,1-1 0 0,-2 2 0 0,0 0 208 0,0 0-64 15,0 0-16-15,0 0 0 0,0 0-128 0,0 0 128 16,15-14-128-16,-13 12 128 0,2 2-128 0,-2 0 0 16,1 0 0-16,0 0 128 0,1 2-128 0,1-2 0 15,0 4 0-15,1-1 0 0,2 0 128 0,0 1-128 16,1-2 0-16,1-1 128 0,2 2-128 0,-1-1 0 16,2-2 144-16,-1 0-144 0,2 2 0 0,-1 0 0 15,2-2 0-15,1 3 128 0,-1-3-128 0,2 1 0 16,1 1 0-16,0-2 0 0,2 1 0 0,2 2 0 15,2-3 0-15,0 2 128 0,1 2-128 0,1-1 0 16,4 0 0-16,-1 1 0 0,1 1 0 0,0 0 0 16,1 0 0-16,1 1 0 0,-2-5 0 0,3 4 0 0,2-4 0 15,-1 2 0-15,5-3 0 0,-2 0 128 0,1 1-128 16,0-1 0-16,-2 1 0 0,0 1 0 0,0 0 0 0,-1-1 0 16,-1 2 0-16,0-1 0 0,-1 0 0 0,0 0 0 15,1-2 0-15,0 0 0 0,3 0 0 0,0 2 0 16,2-2 0-16,-2 2 0 0,1 0 0 0,-1-2 0 15,0 4 0-15,-1-2 0 0,0 1 0 0,-2 1 0 16,-2-1 0-16,-1 0 0 0,-2 0 0 0,1 0 0 16,2-3 0-16,0 1 0 0,0 2 0 0,1-1 0 15,0-2 0-15,0 1 0 0,2 2 0 0,-3-3 0 16,0 0 0-16,-1 0 0 0,0 0 0 0,0-3 0 16,-1 2 0-16,-3-1 0 0,1-2 0 0,-2-1 0 15,-1 1 0-15,-1 1 0 0,0 0 0 0,-3-1 0 16,-2 1 0-16,-2-2 0 0,0 1 0 0,0 0 0 0,0-1 0 0,-1 0 0 15,0 3 0-15,-1-2 0 0,1-2 0 0,1 4 0 16,-1-5 0-16,0 4-128 0,0-2 0 0,1 0 0 16,-4 2 0-16,-1 0 0 0,0 0 128 0,-2-1-192 15,-3 2 192-15,-1 2-192 0,0 0 192 0,-2-3-128 16,-2 3 128-16,0 0-128 0,-1 0 128 0,-1 3 0 16,0-3 0-16,0 0 0 0,1 0 0 0,-1 0 0 15,0 0 0-15,0-3 128 0,0 3-128 0,0 0 0 16,0 0 0-16,0 0 0 0,0 0 0 0,0 0 128 15,0 0-128-15,0 0 0 0,-4-19 160 0,3 12-32 16,1 4-128-16,-1-3 192 0,0-1 0 0,1 1 0 16,-1-2 0-16,1-2 0 0,-2 2-64 0,2-3-128 15,-1 1 176-15,1-2-176 0,0 1 192 0,-1-4-192 16,0 1 192-16,-1-1-192 0,1-1 192 0,0-2-192 0,0-1 192 16,-1 0-192-16,1-1 176 0,1-1-176 0,-1 1 160 0,0-5-160 15,-1-1 128-15,1-1-128 0,0 1 0 0,-1 0 144 16,0-2-144-16,1-3 0 0,-1 0 0 0,-1 1 128 15,2-1-128-15,-2-3 128 0,1-4-128 0,1 5 128 16,1-2-128-16,0 2 0 0,2 1 0 0,-1 0 128 16,2 1-128-16,-2 1 0 0,3 2 0 0,-2 1 0 15,2 2-272-15,-2 1 64 0,1 3 16 0,-1 2 0 16,0-3 192-16,-1 5 0 0,0-1 0 0,-1-1-144 16,0 3 144-16,-1 0 0 0,1 1 0 0,-1 1 0 15,-1 2 0-15,1-3 0 0,-1 2 0 0,0-1 0 16,0 3 0-16,1-1 0 0,-2 0 0 0,1 1 0 0,-1 1-144 15,2 1 144-15,-1 0-160 0,0 1 160 0,1 0 0 16,1 2-144-16,-1-2 144 0,0 3 0 0,-1 0 0 16,2-1-160-16,-1 1 160 0,0 1 0 0,1-2-176 0,-1 3 176 15,-1-1-160-15,0 1 160 0,1 0-144 0,0 0 144 16,-1 1-128-16,1 0 128 0,-1 0 0 0,0-2 0 16,0 2 0-16,1-2 0 0,-1 2 0 0,0-2 0 15,1 0 0-15,-1 2 0 0,1-2 0 0,-1-2-128 16,1 1 128-16,-1 0 0 0,1 0-176 0,-1 1 176 15,0-2-208-15,0 2 80 0,1-1 128 0,-2 1 0 16,1 1 0-16,-1-1 0 0,1 4 0 0,-2-2 0 16,0-1 0-16,-1 2 0 0,0-1 0 0,0 2 0 0,1 0 0 15,-4 0 0-15,2 0 0 0,-1 0 0 0,-1 0 0 16,1 2 0-16,0-2 0 0,0 0 0 0,-2 1 0 16,1 2 0-16,0-3 0 0,-2 2 0 0,1 0 0 0,-3 0 0 15,0 1 0-15,0-3 0 0,-2 3 0 0,-1-2 0 16,2 2 0-16,-2-1 0 0,-1 0 0 0,-4 0 0 15,-1 1 0-15,-1-2 0 0,-2 1 0 0,-1 1 0 16,1 1 0-16,-2-2 0 0,-1-1 0 0,-1 2 0 16,0-2 0-16,-3 1 0 0,-1-2 0 0,-4 3 128 15,1-3-128-15,-2 4 128 0,-1-2-128 0,-2-1 128 16,1 4-128-16,-2-1 0 0,-1 0-128 0,1-1 128 16,0 0 0-16,-1-1 0 0,0-2 0 0,-1 0 0 15,1 0 0-15,-1 0 0 0,-2 0 0 0,1 2 0 16,-3 2 0-16,0-2 0 0,1 3 160 0,1-4-160 15,2 1 0-15,1 1 0 0,-1-3 0 0,-2 0-160 0,2 0 160 0,0 1 0 16,2 2 160-16,0-2-160 0,0 1 0 16,2 1 0-16,0 0 0 0,3-3-160 0,2 3 160 0,0-3 0 15,1 0 0-15,1-3 0 0,1 3 0 0,0-2 0 16,-1 2 0-16,2 0 0 0,2 0 0 0,-1 0 128 16,5 0-128-16,0 2 128 0,3-2-128 0,1 0 0 15,2-2-176-15,2 1 176 0,1 1 0 0,1 0 0 16,3-3 0-16,-1 1 0 0,2 1 0 0,0-2 0 15,0 2 0-15,1-2 0 0,2 3-160 0,0-2 160 16,-2 1-160-16,0 1 160 0,2 0-144 0,-2 0 144 16,1 0-128-16,-1 0 128 0,2 1-144 0,-1 1 144 15,2-2-160-15,1 0 160 0,1 0-384 0,1 3 32 0,0-3 0 16,2 0 0 0,1 0-128-16,1-3-32 0,0 3 0 0,3-2-12528 0,1 1-2512 0</inkml:trace>
  <inkml:trace contextRef="#ctx0" brushRef="#br0" timeOffset="8067.95">25866 14490 10127 0,'-1'3'896'0,"0"-3"-704"0,-1 0-192 0,1 0 0 16,0 0 4512-16,1 1 864 0,-1 1 192 0,0-2 16 15,-1 4-4752-15,0 2-832 0,-1 1-384 0,1 1 16 16,-1 2-416-16,2 0-96 0,1 0-16 16,1 0 0-16,1 2 1184 0,0 0 224 0,2 3 64 0,1-1 0 15,2 2 752-15,-1 0 144 0,3 0 48 0,0-1 0 0,1 4-400 0,-1-3-80 16,3 2-16-16,-3 1 0 0,1 1-448 0,0-1-80 16,0 2-32-16,0 2 0 15,0 1-272-15,-1 0-64 0,0 3-128 0,-1 1 192 0,-2-5 64 0,2 5 0 16,-2 8 0-16,1 2 0 0,-1 2 32 0,-1-2 16 15,0 1 0-15,0-5 0 0,0-2-112 0,1-1-32 16,0 0 0-16,1-2 0 0,0-3-160 0,0-2 0 16,1-1 0-16,-2-1 128 0,0 0-128 0,-1-2 192 15,-1 1-192-15,-2-1 192 0,0 1-48 0,-1 1 0 16,-2-2 0-16,-1 2 0 0,1-3 16 0,-1 0 0 16,-2 2 0-16,1-5 0 0,2 1-160 0,-1-4 128 0,-1 2-128 0,2-3 128 15,-1 1 0-15,0-3 0 0,0-1 0 0,1 0 0 16,-2 1 0-16,1-4-128 0,-1 4 192 0,2-4-64 15,-1 0-128-15,-1 4 192 0,1-3-192 0,-1-1 192 16,2 0-192-16,-2 0 0 0,2-2 144 0,0 0-144 16,1 0 160-16,-1-2-32 0,1 0-128 0,0-2 192 15,0 3-48-15,0-3-16 0,0 0 0 0,0 0 0 16,0 0 64-16,0 0 0 0,0 0 0 0,0 0 0 16,0 0-192-16,0 0 0 0,0 0 144 0,0 0-144 15,0 0 128-15,0 0-128 0,0 0 128 0,0 0-128 16,-16 13 0-16,13-10-128 0,1-3 0 0,2 1 0 15,-2 1 128-15,2-2 0 0,0 0 0 0,0 0 0 16,2 3 0-16,-1-3 0 0,1-3 0 0,2 3 0 16,-4 0 0-16,0 0 0 0,0 0 0 0,0 0 0 15,26-2 128-15,-19 1 16 0,3 1 0 0,1 0 0 0,1-3-144 16,1 1 192-16,3 1-192 0,3 1 192 0,-1-4-192 0,3 3 0 16,2-1 0-16,1-1 128 0,1-2-128 0,1 1 0 15,1 0 0-15,2 2 128 0,2-1-128 0,0 2 192 16,2 1-192-16,2 0 192 0,-2 0-192 0,2 0-224 15,-1 4 48-15,1-2 16 0,-1-2 160 0,2 2 0 16,-1 0 0-16,0-2 0 0,-2-2 0 0,2 0 0 16,2 2 0-16,1-2 0 0,2-2 128 0,-1 0 16 15,2 2 0-15,-5-2 0 0,-4 2-144 0,4 2 0 16,2-4 0-16,2 4 0 0,1 0 0 0,-3-2 0 16,0-1 0-16,-2 2 0 0,-3-2 0 0,1 3 0 0,-2 0 0 15,-1 0 0-15,0 3 0 0,0-2 0 0,-3 4 0 0,-1-4 0 16,-2 2 0-16,0 0 0 0,0 1-160 0,1-1 160 15,2-1 0-15,-1-1 0 0,2-1 0 16,-1 0 0-16,1-1 0 0,1 1 0 0,3-4 0 0,-3 2 0 16,0-2 0-16,-1 2 0 0,0-2 0 0,-2 2 160 15,1-1-160-15,-4 2 0 0,0 1 144 0,-3-3-144 16,1 1 128-16,-2 1-128 0,-1-3 160 0,-2 3-160 16,-1-1 0-16,0 0 0 0,-1 1 0 0,1 1-160 15,-3-3 160-15,2 1-192 0,1 1 192 0,0 1-192 16,2-3 192-16,-1 3 0 0,0-2 0 0,1 0 0 15,-1 2 0-15,-2 0 0 0,-2 0 0 0,0 0 0 16,-1 0 0-16,-1 0 0 0,0 0 0 0,1 0 0 16,-3 2 0-16,1 0 0 0,-1-2 0 0,0 0 128 0,-1 0-128 0,0 3 176 15,0-3-176-15,-1 0 192 0,0 0-192 0,0 0 0 16,2 0 0-16,-1 0 0 0,0 0 0 0,1 0 0 16,-1 0 0-16,0-3 0 0,-1 3 0 0,-2 0 0 15,1 0 0-15,-1-2-176 0,0 2 176 0,0-2 0 16,-1 2 0-16,-2 0 0 0,1 0 0 0,1-2 0 15,-2 2 0-15,2-3 0 0,-2 3 0 0,1-1 0 16,-2 1 0-16,2-3 0 0,-1 0 0 0,0-1 128 16,1 2-128-16,-1-2 0 0,1-1 0 0,-1 1 0 15,1-2 0-15,-2 0 0 0,2 0 0 0,-3-1 128 16,1 0-128-16,-1-3 0 0,1 2 176 0,-2-5-48 16,0 4 0-16,-2-4 0 0,2 0 0 0,-3 0 0 15,0-3 0-15,1-2 0 0,-2-1 32 0,-1-3 0 0,-2-3 0 16,-1-1 0-16,2-2-160 0,-3-3 0 0,0 1 0 15,0-5 128-15,0-2-128 0,2-1 0 0,-3-3 0 0,2-3 0 16,-1 0 0-16,0-1 128 0,-1 0-128 0,1-2 128 16,0 3-128-16,2-1 0 0,-1 5 0 0,2 5 0 15,0 0 0-15,1 4 0 0,1 5 0 0,2-1 0 16,-1 7 0-16,1-2-176 0,1 0 48 0,-1-1 0 16,1 2 0-16,0-1 0 0,-1 2 0 0,1 2 0 15,-1-1-80-15,1 2-16 0,-1-2 0 0,-1 1 0 16,2 4 224-16,0-1 0 0,-2 2-160 0,0-2 160 15,2 3 0-15,-2-1 0 0,0 3 0 0,2 0 0 16,-2 2 0-16,0 0-224 0,1 2 80 0,-2 2 16 16,1 2 0-16,-1-2 0 0,1 4 0 0,-1 0 0 15,2 0-112-15,-1 0-16 0,0 0 0 0,0 1 0 0,2 2 48 16,1-3 0-16,-2 0 0 0,2 0 0 0,0 0 208 0,1 0 0 16,-1 0 0-16,1-3-144 0,0 2 144 0,0-1 0 15,0 2 0-15,0 0 0 0,0 0 0 0,0 0 0 16,8-19 0-16,-7 16 0 0,1-1 0 0,-1 1 0 15,-1 3 0-15,0-3 0 0,-1 3 0 0,-1 0 0 16,0-3 0-16,-2 3 0 0,1 0 0 0,-1 0 0 16,-1 3 0-16,-1-3 0 0,0 3 0 0,-2 0 0 15,0-2 0-15,-2 4 0 0,0-1 0 0,-1-1 0 16,-1 4 0-16,0-5 0 0,-2 4 0 0,0-2 0 16,0-2 0-16,-1 2 0 0,0-3 0 0,-1 2 0 15,0-1 0-15,-1-2 0 0,0 0 128 0,-4 0-128 16,0 0 128-16,-4 0-128 0,-1-2 0 0,-3 2 0 15,-1 0 0-15,-3 0 128 0,0 2-128 0,-4 0 0 0,-5 0 0 0,-1 2 0 16,-2 1 0-16,1-2 0 0,1 0 0 16,-4-3 0-16,-3 1 0 0,-3 2 0 0,-2-3 0 0,1 1 0 15,-2 1 0-15,3-2 0 0,0 0 0 0,2 0 0 16,4 0 0-16,-1-3 0 0,-2-1 128 0,0-1-128 16,4 4 128-16,-2-4-128 0,-2 3 160 0,2 0-160 15,0 0 0-15,2 0 0 0,3 2 0 0,0-2 0 16,-3-2 0-16,0 2 0 0,0 0 0 0,1 2 0 15,-2 0 0-15,2 0 0 0,1 0 0 0,1 2 0 16,5 0 0-16,1-1 0 0,5-1 0 0,1 0 0 16,0 0 0-16,3 0 0 0,2 0 0 0,-2 0 0 15,0 3 0-15,-2-3 0 0,3 0 0 0,1 0 0 0,3 2 0 16,0-2 0-16,5-2 0 0,1 2 0 0,2 0 0 0,1-3 0 16,4 2 0-16,0 1 0 0,3 0 0 0,-1-2-192 15,4 0 16-15,-3 2 0 16,2 0-272-16,2-2-48 0,-1 2-16 0,2 2 0 15,-1-2-96-15,-2 2-32 0,3 1 0 0,0 2 0 16,0-1-400-16,-1 2-96 0,2 3-16 0,0-2-10496 16,2-1-2112-16</inkml:trace>
  <inkml:trace contextRef="#ctx0" brushRef="#br0" timeOffset="10453.09">28793 14401 23039 0,'-4'0'2048'0,"2"-2"-1648"0,2 2-400 0,0 0 0 15,0 0 320-15,0 0-32 0,0 0 0 0,-1 0 0 31,-1 0-928-31,1 0-192 0,1 0-48 0,0 0 0 0,0 0 1360 0,0 0 272 0,0 0 48 0,0 0 16 16,0 0 816-16,0 0 160 0,0 0 48 0,0 0 0 16,0 0 16-16,22 6 0 0,-17-4 0 0,-1 0 0 15,1 0-864-15,0 2-160 0,0-2-48 0,0 2 0 16,-1 2-416-16,-1-2-96 0,1 2-16 0,0 0 0 16,-1 3-128-16,0 1-128 0,-1 2 144 0,0 1-144 0,-1 3 256 0,-1 0-64 15,1 3 0-15,-1 4 0 0,1 1 64 16,1 2 0-16,-1 3 0 0,0 2 0 0,2 1-128 0,0 1-128 15,1-4 176-15,0 0-176 0,-1 2 176 0,2 0-176 16,0 5 160-16,-1-1-160 0,1 2 224 0,-3 1-48 16,1 1-16-16,-3 1 0 0,0 1-160 0,-3-2 160 15,0 3-160-15,-2-3 160 0,-1 1-16 0,-1-3 0 16,-1 0 0-16,0-2 0 0,0 0-16 0,-1-4-128 16,0 1 192-16,1-3-64 0,-1-1-128 0,2-3 160 15,-1-1-160-15,2-2 160 0,1-4-32 0,0 1-128 16,3-4 192-16,-2 1-64 0,3-4-128 0,1-1 0 15,0 0 144-15,1-1-144 0,0 0 0 0,2-1 0 16,-1 1 0-16,2-4 128 0,0 0-128 0,-1-2 0 16,2 0 0-16,0 1 0 0,0-2 0 0,0 1 0 0,-1-2 0 0,-1 0 128 15,1 0-128-15,0 1 0 0,-2-2 128 0,0 1-128 16,0 1 0-16,-1-2 0 0,1 1 0 0,-2 0 0 16,1-1 0-16,-1 0 0 0,0 2 0 0,0-2 0 15,0 1 128-15,-1-2-128 0,1 3 160 0,-2-2-160 16,1 2 128-16,0-1-128 0,1 2 0 0,-1-4 144 15,1 2-144-15,-2 2 0 0,2-3 0 0,-1 2 0 16,1-1 0-16,0-2 0 0,0 1 0 0,1 2 0 16,1-3 0-16,-1 0 0 0,0 0 128 0,0 0-128 15,2 0 0-15,-1 0 160 0,-2 0-160 0,0 0 160 16,0 0-32-16,0 0-128 0,19-10 192 0,-16 10-64 16,2-4-128-16,2 4 192 0,-1-2-192 0,0 2 192 0,0 0-192 0,2 0 0 15,0 0 0-15,1 2 0 0,1-2 0 16,1 0 0-16,1 1 144 0,2 2-144 0,2-2 0 0,0 2 0 15,4-1 0-15,1 2 0 0,2-2 0 0,2 0 0 16,0 0 0-16,2-2 0 0,0 0 0 0,3 2 144 16,1-2-144-16,0-2 0 0,1 0 0 0,0-2 0 15,1 1 0-15,2 0 0 0,2 0 0 0,3 2 0 16,-2-2 0-16,2 2 0 0,-1 2 0 0,-1 2 0 16,3-1 0-16,-2 2 0 0,0 2 0 0,-2-2 0 15,0 0 0-15,-1 1 0 0,0-2 0 0,2 0 0 16,2 1 0-16,0-1-144 0,-2 3 144 0,0-3 0 15,1 1 128-15,-4-1-128 0,1 0 0 0,0-2 0 16,-1 0-192-16,1-1 64 0,-3-1 128 0,3 0 0 0,1-3 0 16,0-1 0-16,0 1 0 0,-2 1 0 0,1 0 0 15,-2 0 0-15,-2 0-208 0,-1 1 32 0,0 0 16 0,-2 0 0 16,-2 1 160-16,-1-2-128 0,-1 1 128 0,-2 0-128 16,-1-2 128-16,1 0-208 0,-2-2 80 0,0 2 128 15,0 0-192-15,0 2 192 0,0-2-192 0,1-1 192 16,-1 4-128-16,2-4 128 0,1 4 0 0,-2-2 0 15,1 1 0-15,-2 2 0 0,1 0 0 0,-1 0 0 16,-1 0 0-16,-2 0 0 0,1 0 0 0,-2 0 0 16,0 1 0-16,1-1 0 0,-2 1 0 0,1 2 0 15,-2-3 0-15,0 0 0 0,-2 0 0 0,1 0 0 16,-2-3 0-16,1 2-176 0,-1 1 176 0,-1-1-128 16,0-1 128-16,-1 2 0 0,0 0 0 0,0-2-128 15,0 2 128-15,-2 0 0 0,0 0 0 0,-1 0 0 0,1 2 176 16,-1-2-48-16,-1 0 0 0,-1 0 0 0,1 0-128 0,-1 0 0 15,0 0 0-15,-1 2 0 0,0-2 0 16,-2 0 0-16,1 1 0 0,-1-1 0 0,-1 0 0 0,1 0 0 16,-2 1 0-16,1-1 0 0,-1 3 0 0,-1-3 0 15,1 0 0-15,0 0 0 0,0 0 0 0,0 0 0 16,0 0 0-16,0 0 0 0,0 0 0 0,0 0 0 16,0 0 0-16,-20 6 0 0,17-9 0 0,0 1 0 15,-1 1 0-15,2-3 0 0,-1 1 0 0,-1 0 0 16,3-2 0-16,0-1 0 0,1 2 0 0,0-3 208 15,0-2-48-15,-1-1-16 0,2 0 0 0,-1-2 0 16,1-3 0-16,0-1 0 0,1 0-16 0,-1-5 0 16,3-2 0-16,-2 0 0 0,2-6 16 0,1 1 0 0,0-3 0 15,0-3 0-15,1-1 64 0,-1 0 16 0,1-1 0 0,-1-1 0 16,-2 1-224-16,0-3 0 0,1 1 0 0,-2 2 0 16,-1-1 144-16,2 2-16 0,-1 3 0 0,0-3 0 15,-1 3-128-15,0-1 0 0,-1 3 0 0,1-1 0 16,-2 0 0-16,0-1-176 0,0 2 48 0,-2-1 0 15,1 3 128-15,-1 2 0 0,-1 2 0 0,1 5-128 16,-1-4-112-16,-1 5-16 0,-2 2 0 0,-1-3 0 16,1 6 256-16,-2-3-192 0,-1 3 192 0,2 1-192 15,-1-3 0-15,0 4 16 0,3 0 0 0,0 1 0 16,0 2 176-16,1 0-160 0,1-2 160 0,0 1-160 16,1 2 160-16,-1 1 0 0,2-1-144 0,-1 1 144 15,2 0 0-15,-2 0-144 0,2 0 144 0,-1-2 0 0,0 2 0 16,0 1-128-16,-1-1 128 0,1 0 0 0,-1 1 0 0,1-1 0 15,-2-1 0-15,1 3 0 0,-1 0 0 0,0-2 0 16,-1 2 0-16,2 0 0 0,-2 2 0 0,1-2 0 16,-1 2 0-16,0-1 0 0,-1 2 0 0,0 1 0 15,-2 0-128-15,1 0 128 0,-1 0 0 0,0 4-128 16,-1-2 128-16,-1 2 0 0,0-2 0 0,2 2-128 16,-1-2 128-16,0 2 0 0,2-3 0 0,-1 2 0 15,1-1 128-15,1-2-128 0,0 0 0 0,1 0 0 16,-1 0 0-16,1 0 0 0,1-2 0 0,-1-1 0 15,1 2 0-15,1-1 0 0,-1 0 0 0,0 0 0 16,0-1 0-16,1 2 0 0,-1-1 0 0,0-1 0 16,-1 2 0-16,0 1 0 0,0-2 0 0,0-1 0 15,1 2 0-15,-3 1 0 0,0-3 0 0,-1 3 0 0,1 0 0 16,-2 0 0-16,1-2 0 0,-2 2 0 0,0-1 0 0,-1 1 0 16,0 0 0-16,0-3 0 0,-2 2 0 0,2-1 0 15,-1 2 0-15,-1-3 0 0,0 2 0 0,-1-2 0 16,-2 0 0-16,-1 0 0 0,-1-1 0 0,-1-1 0 15,-1 2 0-15,-1-1 0 0,-3 2 0 0,0-2 0 16,-1 0 0-16,-1 2 0 0,0-2 0 0,-4-1 0 16,-2 1 0-16,-2 1 0 0,-5-1 0 0,-3-1 0 15,0 1 0-15,-2 2 0 0,-2 1 0 0,-2-2 0 16,-2 2 0-16,2 0 0 0,0-1 0 0,-2-1-160 16,1 0 160-16,-1-1 0 0,5 2 128 0,-2 2-128 15,0-2 0-15,-2 2 0 0,2-2 0 0,-1 2 0 0,2 0 0 16,2-2 0-16,-2-1 0 0,0 2 0 0,-2-1 0 15,1-1 0-15,0 2 0 0,-1 1 128 0,2 0-128 0,-1 1 0 16,3 0-128-16,2 3 128 0,2-4 0 0,2 1 0 16,-2 2 0-16,1-3 0 0,0 2 0 0,3 2 0 15,2-2 0-15,0 0 128 0,3 0-128 0,3 2 0 16,2-2-128-16,3 0 128 0,2-1 0 0,1 0 0 16,2 2 0-16,2-3 0 0,2 0 0 0,0 0 0 15,3 0 0-15,-2 0 0 0,4-3 0 0,-1 2 0 16,1 0 0-16,0-1-128 0,2 2 128 0,0-3 0 15,-1 0 0-15,1-1 0 0,0 2-320 0,1 0 32 16,-1 0 0-16,1-3 0 16,0 4-320-16,-2-4-64 0,2 0-16 0,0 0-18672 0</inkml:trace>
  <inkml:trace contextRef="#ctx0" brushRef="#br1" timeOffset="17984.84">4684 11300 26719 0,'-7'-3'2368'0,"0"0"-1888"0,5 3-480 0,1-3 0 16,0 3 160-16,-3-2-160 0,-2 0 160 0,-7-4-160 16,0 0 0-16,-5 0 0 0,2-3 0 0,0 3 0 0,0 2-160 0,0-2 160 15,-3 2-128-15,-2 1 128 16,-1 0-528-16,-3 1-32 0,0 1 0 0,-4 1 0 0,-1 1 560 0,-3 1 224 16,-2 2-16-16,-2 1 0 0,-1 0 592 0,-4 0 112 15,1 1 32-15,-1-2 0 0,-1-1 32 0,-2 0 16 16,1-1 0-16,0-2 0 0,4 0-208 0,-4-2-32 15,0 2-16-15,1-3 0 0,-1 2-112 0,2-1-32 16,1-2 0-16,1 2 0 0,0 2-80 0,-1-3-32 16,0 3 0-16,-1 0 0 0,0 3-96 0,-1-1-32 15,-3-1 0-15,-1 5 0 0,0 3-352 0,0 1 0 16,-1-1 0-16,0 1 0 0,1-4 0 0,-3 0 0 16,1 0 0-16,-2 2 0 0,-2 1 0 0,1 0 0 15,0 1 0-15,0-1 0 0,-1-2 0 0,1-1 0 0,3-3-160 16,-1-2 160-16,3 0 0 0,3-2 0 0,2 0 0 0,2 1 0 15,3-3 0-15,2 3 0 0,3 0 128 16,0 0-128-16,3 0 0 0,-1 3 0 0,1-3 0 0,1 0 0 16,-2 1 0-16,1 1 0 0,-4 2 0 0,4 1 0 15,0 1 0-15,0 0 0 0,-4 4 0 0,1 0 0 16,-1 3 0-16,0-1 0 0,-1 4 0 0,1 0 0 16,4-2 0-16,-2 1 0 0,2 1 0 0,0 0 0 15,2 0 0-15,0 1 0 0,1-1 0 0,1 1 0 16,0 1 0-16,3-1 0 0,2 2 0 0,2-1 0 15,-1 1 0-15,2-1 0 0,0-2 0 0,-1 2 0 16,4-1 0-16,-1 0 0 0,1-2 0 0,1 1 0 16,-1 3 0-16,3-6 0 0,2 2 0 0,3 1 0 15,2 0 0-15,2-1 0 0,2 1 0 0,2 0 0 0,2 0 0 0,1 3 0 16,2 0 0-16,2 0 0 0,2 1 192 16,1 5-48-16,5 0-16 0,0 1 0 0,3 1-128 0,1-1 0 15,2-2 0-15,2 0 128 0,0-2-128 0,1-1 192 16,1 1-192-16,-1-3 192 0,2 1-192 0,-1-2 0 15,3 1-192-15,-1-3 192 0,0 0 0 0,1-2 0 16,1 0 0-16,1-4 0 0,0-1 0 0,5 1 0 16,5-4 0-16,4 4 0 0,3-4 192 0,5 0-64 15,1 1 0-15,3 0 0 0,2-1-128 0,-1 0 192 16,-1 1-192-16,7 1 192 0,5 2-192 0,3-1 160 16,1 4-160-16,2 0 160 0,-2-1-160 0,2 0 128 15,4 2-128-15,0-5 128 0,3-2-128 0,0 2 0 0,-2 3 0 16,2-2 0-16,-4 0 0 0,7-4 128 0,3 0-128 0,-2-2 0 15,0 1 192-15,0-1-64 0,0-1 0 0,4-3 0 16,-1 0-128-16,-1 0 0 0,1 0 0 0,4 0 0 16,1 3 0-16,2-6 0 0,-1-4 0 0,-3 2 0 15,0 4 0-15,6-5 0 0,6-3 0 0,-4 2 0 16,-2 0 128-16,5-1 0 0,5-6 0 0,-4-1 0 16,-15 3-128-16,-1 2 0 0,1-2 0 0,13-2 0 15,10-3 0-15,-5 3 0 0,-10-2 0 0,0 4 0 16,-1-4 0-16,1 3 0 0,-3 5 0 0,-4-2 0 15,-6 0 128-15,-3 0 0 0,0 4 0 0,-2 2 0 16,-3 1-128-16,-4 1 0 0,-3-2 0 0,-5-2 0 16,2 2 0-16,-5 2 0 0,0-2 0 0,-3 1 0 0,0 0 0 15,-4-3 0-15,-2 0 0 0,0-4 0 0,-1-3 0 0,2-3 0 16,1 2 0-16,0 0 0 0,0-2 0 0,-3-3 0 16,-4 0 0-16,-2-3 0 0,-4-2 0 0,-3 1 0 15,-1 0 0-15,-4 1 0 0,-2-3 0 0,-2 0 0 16,-2-1 0-16,-3-1 0 0,-5 1 240 0,-5 0 16 15,-2-1 0-15,-4 1 0 0,-4 0-112 0,-3 1-16 16,-2-1 0-16,-3 2 0 0,-3-1-128 0,-4-1 0 16,-1-1 0-16,-3 1 0 0,2 0 0 0,-3-3 0 15,-1 2 0-15,-3 1 0 0,2 0 0 0,-4 1-176 16,-1-3 176-16,-6 0-128 0,1-3 128 0,-5 1-160 16,-1 2 160-16,-3 3-160 0,-1-4 160 0,-3 3 0 15,-2 2-144-15,-5 1 144 0,-2 1 0 0,-5 4 0 0,-3-1-144 16,-2 3 144-16,-4 2 0 0,-1 2 0 0,-1 2 0 0,-1 4 0 15,0 0-144-15,-4 0 144 16,-6 3-208-16,-2 1 80 0,-2 0 128 0,-2 2 0 0,0 4 0 0,-3 0 0 16,0 1 0-16,-1-2 0 0,-1 0 0 0,-1 1 0 15,4 2 0-15,-1-5-128 0,1 2 128 0,0-1 0 16,1-2-192-16,0 0 32 0,3 1 16 0,0-1 0 16,3 3 144-16,-3-3-160 0,1 2 160 0,-1 2-160 15,1-2 160-15,0 2 0 0,-3 2 0 0,2 2 0 16,-1 3 0-16,1-1 0 0,1 0 0 0,0-1-128 15,3 1-64-15,-2 1 0 0,-2 2 0 0,1-2 0 16,2 1 192-16,0-2-208 0,2-1 80 0,1 1 128 16,0 2-160-16,3 1 160 0,6-4 0 0,3 0-144 0,4-3-112 15,3 0-32-15,6-2 0 0,-1 2 0 16,3-2-464-16,2 2-80 0,2 0-32 0,4 1-16224 16</inkml:trace>
  <inkml:trace contextRef="#ctx0" brushRef="#br1" timeOffset="25555.44">19870 4308 12895 0,'-1'-2'1152'0,"1"0"-928"15,0 2-224-15,0 0 0 0,1 0 1056 0,-1 0 160 16,1-2 48-16,1 2 0 0,-1-3-112 0,0 2 0 16,0 1-16-16,-1 0 0 0,0 0 272 0,0 0 64 15,0 0 16-15,0 0 0 0,0 0-224 0,8 22-48 16,-7-15-16-16,0-4 0 0,0 4-400 0,-1-1-80 15,2 0-16-15,-2-2 0 0,0 2 64 0,0 0 16 16,0 0 0-16,-2 0 0 0,2 1-64 0,-1-1-16 16,1 0 0-16,-1 0 0 0,0 0-304 0,-2 2-64 15,2-2-16-15,-1 0 0 0,-1 0-160 0,-1 2-32 0,2 0-128 0,-2 1 192 16,0 1-16-16,1 0-16 0,0-2 0 16,0 6 0-16,0-2 0 0,1 1 0 0,0 0 0 0,0 0 0 15,1-3 0-15,-1 4 0 0,1 3 0 0,-1 1 0 16,-1 4 32-16,1 1 16 0,-1 1 0 0,1 2 0 15,-2 0-80-15,-1 1 0 0,1 2-128 0,0-1 192 16,-1-2-192-16,-2 0 128 0,4-1-128 0,-2 0 0 16,1 0 0-16,2 0 0 0,-1 0 0 0,2-3 0 15,0 1 128-15,-1-1-128 0,2 1 0 0,2 2 144 16,-1 2-144-16,0-3 160 0,0 3-160 0,-1 2 160 16,3-3-160-16,-3 2 192 0,1 0-192 0,-1-2 192 15,1-1-192-15,-1 0 192 0,2-2-192 0,-1 2 192 0,0 0-192 16,0 0 0-16,0-2 144 0,1 2-144 0,-1-3 160 15,0 0-32-15,0 4-128 0,-1 1 192 16,0 2-192-16,0-1 0 0,-2 1 0 0,-1 3 0 0,1 0 0 0,-2-1 0 16,-1 0 0-16,2-3 0 0,0-2 176 0,1-3-16 15,-1-1 0-15,3 3 0 0,-1-1-160 0,2 2 192 16,0-3-192-16,1 1 192 0,-1 2-192 0,1 0 0 16,2 5 0-16,0-2 128 0,-2 1-128 0,1 3 0 15,0-2 0-15,-1 2 0 0,-1 0 0 0,-2 2 0 16,-1-3 0-16,-1 3 0 0,-1-3 144 0,-1 2-144 15,0 4 160-15,-1 0-160 0,0 0 0 0,1-1 0 16,0 2 0-16,2-1 0 0,1-3 0 0,1-1 0 16,1-3 0-16,0 1 0 0,2-6 192 0,1 2-48 0,0-1-16 15,1 0 0-15,1 1-128 0,0-2 0 16,0 2 0-16,1-2 0 0,0 2 128 0,0 3-128 0,2 1 0 0,-2 0 128 16,0 3-128-16,0-1 192 0,-1 1-192 0,-1 0 192 15,1-6-192-15,-2 5 128 0,-1-2-128 0,0 3 128 16,0-5-128-16,0 3 128 0,1 1-128 0,-1 1 128 15,2 1-128-15,0-2 0 0,-1 1 0 0,1 0 0 16,1-5 0-16,0 3 0 0,1-5 0 0,0 3 0 16,2-5 0-16,-2 0 0 0,0-1 0 0,1 3 128 15,2 3-128-15,0-1 192 0,-3-3-192 0,1-1 192 16,0 6-192-16,-1 3 192 0,0 2-192 0,-1 1 192 16,-1 0-192-16,-2 1 160 0,-1-2-160 0,-1-3 160 15,-1 1 32-15,-1 1 16 0,-2 4 0 0,0 2 0 0,-2-5-208 16,1 2 0-16,-1 5 0 0,-2-4 0 0,1 2 192 0,-2-1-16 15,2 0 0-15,-1-3 0 0,4-3-176 0,-1 0 160 16,1-1-160-16,0 3 160 0,2-1-160 0,0 1 0 16,1-1 0-16,1 1 0 0,0-1 0 0,0 1 0 15,1 1 0-15,1-3 0 0,-2 0 0 0,0-1 0 16,0 1 0-16,0-3 0 0,0 3 0 0,0-1 0 16,-2 7 0-16,1 0 0 0,0 4 0 0,0-1 0 15,-2 1 0-15,1 2 0 0,-2-5 0 0,0 1 0 16,1-2 0-16,-1-3 0 0,0 0 0 0,1 3 0 15,0-3 0-15,1 3 0 0,2 1 0 0,-2 2 0 16,4 0 0-16,0-3 0 0,1 0 0 0,0-3 0 16,1-1 0-16,1-1 0 0,0-5 0 0,0 1 0 15,1 3 0-15,1-1 0 0,1-1 0 0,-1 1 0 16,1 3 0-16,0-2 0 0,1 1 0 0,0 1 0 0,-2-1 0 16,0 1 0-16,0-3 0 0,-2 1 0 0,0 0 0 0,-1-1 0 15,0 2 0-15,0 2 0 0,0 6 0 0,-1-3 0 16,1 3 0-16,-1 1 0 0,0-5 144 0,0 1-144 15,-1-2 224-15,1-1-32 0,-1-3 0 0,-1 0 0 16,2 0-192-16,-1 5 0 0,1-2 128 0,0 0-128 16,1 3 0-16,0-3 0 0,1-1 0 0,-1-2 0 15,2 0 0-15,-1-2 0 0,1-2 0 0,0 0 0 16,-1 1 0-16,0 0 0 0,1-1 0 0,-1 1 0 16,1 3 0-16,-1 0 0 0,0 2 0 0,-1-3 0 15,1 2 0-15,-1-1 0 0,-2 2 0 0,0-4 0 16,0 1 0-16,0-2 0 0,-1 2 0 0,1-3 0 0,0-1 0 15,-1 1 0-15,2 0 0 0,-1-3 0 16,2 2 0-16,0-2 0 0,-1 1 0 0,1-2 0 0,0 3 0 16,0-2 0-16,0 1 0 0,0-2 0 0,1-1 0 0,0 2 0 15,-1-3 0-15,1 1 0 0,-2-1 0 0,1 1 0 16,-1 0 0-16,-1-2 0 0,1 2 0 0,-1-1 0 16,-1 0 0-16,-1 0 0 0,2-2 0 0,-2-1 0 15,1 3 0-15,0-3 0 0,-1 3 0 0,1-3 0 16,0 3 0-16,-1-3 0 0,2 0 0 0,-2 2 0 15,0-3 0-15,0 1 0 0,1-3 0 0,-1-2 0 16,0 2 0-16,0-1 0 0,-1 1 0 0,1-1 0 16,-2-2 0-16,2 2 0 0,-1-1 0 0,1-3 0 15,-1 2 0-15,1-1 0 0,-1 1 0 0,1-3 0 16,-1 2 0-16,-1-1 0 0,2-2 0 0,-1 0 128 0,0 1-128 16,0-1 0-16,1 0 0 0,-2 2 176 0,1-2-176 0,1 1 160 15,0-1-160-15,0 1 128 0,0 0-128 16,0 2 128-16,0-1-128 0,1-2 0 0,1 0 0 15,-2 1 0-15,1-3 0 0,0-1 0 0,0 0 0 0,1 1 0 16,0-3 0-16,-1 2 0 0,-1-3 0 0,1 0 0 16,1 1 0-16,-2-1 0 0,0 0 144 0,1 0-144 15,0-2 0-15,-1 0 0 0,1-1 0 0,1 2 0 16,-1-1 0-16,0 0 0 0,2 1 0 0,-1-2 0 16,1 1 0-16,-2 0 0 0,1 1 0 0,1-2 0 15,-2 4 0-15,1-5 0 0,0 2 0 0,-1 0 0 16,0-1 0-16,0 0 0 0,1-1 0 0,-1 2 0 15,0-2 0-15,0 2 0 0,1-1 0 0,-2-2 0 0,1 2 0 16,0 0 0-16,0-1 0 0,1 0 0 0,-1 0 0 0,0 1 144 16,0-3-144-16,0 1 160 0,1 1-16 0,-1-2 0 15,0 0 0-15,0 0 0 0,2 0-144 0,-2 0 0 16,2 0 0-16,-1 0 128 0,1 0-128 0,-2 3 0 16,1-3 144-16,1 0-144 0,-1 0 0 0,1 0 0 15,-1 0 0-15,1 0 0 0,-1 0 0 0,-1 0 0 16,2 0 0-16,-1 0 128 0,1-3-128 0,0 1 128 15,1 1-128-15,0-2 128 0,0-1-128 0,-1 2 0 16,2-2 0-16,-1 1 128 0,1 0-128 0,-1-1 0 16,1-1 0-16,0 4 0 0,-2-1 0 0,1 2 128 15,1-3-128-15,-1 3 0 0,-1 0 0 0,0 0 0 16,-1 3 0-16,2-3 0 0,-2 2 0 0,2-2 0 0,0 1 0 16,0 2 0-16,-1-3 0 0,1 2 0 15,0 0 0-15,-1-2 0 0,1 2 0 0,1-2 0 0,-1 0 0 0,1 0 0 16,-2 0 0-16,2 0 0 0,-1 0 0 0,1 0 128 15,1 3-128-15,-1-3 0 0,1 0 0 0,1 0 0 16,-1 0 128-16,0 1 0 0,1 1 0 0,-1-1 0 16,1 2-128-16,-1-1 0 0,0 0 128 0,1 0-128 15,0 1 0-15,0 0 0 0,2-3 0 0,-2 3 0 16,2 0 0-16,1 0 0 0,0-3 0 0,-1 1 0 16,1 2 0-16,0-3 0 0,1 0 0 0,2 0 0 15,-1 0 0-15,2 1 0 0,1-1 0 0,-1 2 0 0,1-2 192 16,0 0-48-16,-1 3 0 0,0-3 0 15,3 0-144-15,-1 4 0 0,2-4 144 0,0 2-144 16,-5-2 0-16,3 0 0 0,5 1 0 0,3-2 0 0,-2 1 0 16,4 0 0-16,2-2 0 0,3-2 0 0,1 1 0 0,-1 0 0 15,1-1 0-15,1-1 0 0,-2 1 0 0,1 1 0 16,-3-2 0-16,2 1 0 0,-2 1 0 0,-2 0 0 16,-2 2 0-16,3-4 128 0,3 3-128 0,2-3 0 15,3 4 128-15,0-1-128 0,0-1 0 0,1 2 0 16,0-1 0-16,0 0 128 0,-2 1-128 0,0 0 0 15,-1-3 0-15,0-1 0 0,-1 1 0 0,0 1 0 16,2-2 0-16,-2 0 0 0,-1 2 0 0,3 0 0 16,3 0 0-16,2-1 0 0,-3 2 0 0,-1 0 0 15,1 0 0-15,-2 2 0 0,-1-2 0 0,0-2 144 16,-1 4-144-16,0-4 0 0,1 2 144 0,0 2-144 16,0 0 0-16,0 0 144 0,0 0-144 0,-2 0 0 0,-1 0 0 15,0 1 0-15,0 0 0 0,0 3 0 0,0-4 0 16,-2 1 0-16,1-1 0 0,-2-1 0 15,0 1 0-15,0-2 0 0,3-1 0 0,0 2 0 16,1-3 0-16,-1 2 0 0,0-2 0 0,-1 4 0 0,0 0 0 0,1 0 0 16,-2 0 0-16,0 1 0 0,0 2 0 0,-2-1 0 15,-1-1 0-15,0 2 0 0,-1-2 128 0,-1 2-128 16,2-1 0-16,0-1 0 0,2 2 0 0,-2-3 0 16,-4 2 0-16,4 0 0 0,1 2 0 0,3 0 0 15,-2-1 0-15,2 0 0 0,0 4 0 0,-1-4 0 16,1 0 0-16,0 0 0 0,-1 0 0 0,0-3 0 15,-1 1 0-15,-1-2 0 0,1 1 0 0,0-3 0 0,-1 3 0 16,2-3 0-16,0 0 0 0,1 3 0 0,0-2 0 16,-2 2 0-16,1 0 0 0,-1 2 128 0,-1-2-128 15,3 3 0-15,0-2 0 0,-2 1 0 0,0 1 0 0,2-2 0 16,-1 2 0-16,-2-1 0 0,2-2 0 0,2 0 0 16,3 0 0-16,-1 0 0 0,-1 1 0 0,3 2 0 15,1-3 0-15,0 2 0 0,1 2 0 0,-3-3 0 16,2 4 0-16,-2-4 0 0,-1 2 0 0,-1-1 0 15,-1-2 0-15,2 0 0 0,1-2 0 0,2 2 0 16,-2-4 0-16,2 4 0 0,2-2 0 0,0 2 0 16,-1-3 0-16,0 3 0 0,1 3 0 0,-1-3 0 15,0 0 0-15,-1 2 0 0,0-2 0 0,1 0 0 16,1 0 0-16,3 0 0 0,0 1 0 0,0 2 0 16,1-1 0-16,0 2 0 0,-3 0 0 0,1-1 0 15,0 2 0-15,-1-1 0 0,0-1 0 0,-1-3 0 0,-1 3 0 16,1-3 0-16,4 0 0 0,0 3 0 0,3-3 0 15,-3 1 0-15,-1 1 0 0,-2 1 0 0,1-3 0 0,-1 1 0 16,0-1 0-16,-1 0 0 0,0-1 0 0,1 1 0 16,0 0 0-16,0-3 0 0,-2 3 0 0,1 0 0 15,3 0 0-15,1 0 0 0,0 0 0 0,0 0 0 16,-1 0 0-16,0 0 0 0,-2 0 0 0,4-2 0 16,1 1-128-16,-1 1 128 0,3-3 0 0,0 3 0 15,-2 0 0-15,-1-2 0 0,3 2 0 0,-1-1 0 16,-2-2 0-16,-1 1 0 0,0-2 0 0,1 1 0 15,3 0-192-15,1-1 192 0,-1 4-192 0,0-4 192 16,2 2-176-16,0-1 176 0,0 2-128 0,-1-1 128 16,-2-2 0-16,-1-2 0 0,4 2 0 0,3-2 0 0,0 0 0 15,1 1 0-15,-2 1 0 0,1 0 0 0,-3 1 0 0,-1 0 0 16,2-3 0-16,-4 2 0 0,2-2-160 0,3 1 160 16,1 0-192-16,-2 3 192 0,-5-2-160 0,2 2 160 15,2-1-128-15,-1-1 128 0,-2 2-128 0,-4-2 128 16,0 0-128-16,1 1 128 0,1-2 0 0,3 1-128 15,2 0 128-15,0 2 0 0,0 2 0 0,-1-3 0 16,2 2 0-16,-4 1 0 0,-1-3 0 0,-1 0 0 16,1 1 0-16,1 0 0 0,-1 0 0 0,0 2 0 15,-2 0 0-15,0 0 0 0,0 2 0 0,-1-2-128 16,-2 2 128-16,-2 0 0 0,-2-2 0 0,0 0 0 16,-2 0 0-16,0 0-128 0,1 1 128 0,-1-1 0 15,0 3-144-15,0-1 144 0,-1-1 0 0,-4 2-144 16,1-1 144-16,-3 2 0 0,-2 0 0 0,0-2-128 0,-2 2 128 15,-2-2 0-15,0 2 0 0,-3-1-128 0,-1-2 128 16,-1 1 0-16,-2 1 0 0,2-2-128 0,-1 2 128 0,0-1 0 16,-1-2 0-16,1 4 0 0,-1-4 0 0,0 2 0 15,0-2 0-15,0 1 0 0,-2-1 0 0,0 0 0 16,0 0 0-16,0 0 0 0,0 0 0 0,-1 0 0 16,-1-1 0-16,1 1 0 0,0 0 0 0,-2 1 0 15,1-1 0-15,-2 0 0 0,0 0 0 0,0 0 0 16,-2 0 0-16,1 0 0 0,-2 0 0 0,0 0 0 15,-1 0 0-15,0 0 0 0,-1 0 0 0,1 3 0 16,-1-3 0-16,-1 0 0 0,1-3 0 0,0 3 0 16,-1-1 0-16,1 1 128 0,0 0-128 0,-1 0 144 0,2-2-144 15,-2 2 192-15,0-3-192 0,2 2 192 0,-2 1-192 16,0-2 192-16,0 2-192 0,-1-3 192 0,2 2-192 0,-2-2 0 16,1 3 0-16,-1-2 128 0,0 1-128 0,-1-2 0 15,1 2 0-15,-2-2 128 0,1 3-128 0,0-3 0 16,0 3 0-16,-1-3 128 0,0 0-128 0,1 0 0 15,0 1 0-15,-2 0 0 0,2 0 0 0,-2-2 128 16,2 1-128-16,0 0 0 0,-2-1 128 0,2 2-128 16,-1-2 0-16,-1 2 128 0,1-2-128 0,-1-1 0 15,1 1 0-15,-1 1 0 0,1-1 0 0,-1-1 0 16,1-1 0-16,-1 2 0 0,1-3 0 0,-1 2 0 16,1-2 0-16,1 1 0 0,-2 0 0 0,2-1 0 15,-1-2 0-15,0 2 0 0,0-2 0 0,-1 2 0 16,2-2 0-16,-3 0 0 0,2-1 0 0,-1 3 128 0,0-4-128 0,-2 0 0 15,1-2 192-15,-1 1-64 0,1-3 0 0,0 1 0 16,-1 2-128-16,0-4 192 0,0 0-192 0,0-3 192 16,1 3-192-16,0-2 0 0,1-2 0 0,0-2 0 15,1 3 0-15,-1-3 128 0,2 0-128 0,0-1 0 16,-1 1 0-16,1-1 0 0,0-1 0 0,0 2 0 16,0-3 0-16,-1 3 0 0,1-3 0 0,0 0 0 15,0 2 0-15,-2-2 0 0,2-1 0 0,-2 2 0 16,1-5 0-16,-1 1 0 0,1-1 0 0,-2 1 0 15,2-1 0-15,-2 1 0 0,2-1 0 0,-2 1 0 16,0 0 0-16,-1-1 0 0,2 1 128 0,-4-1-128 16,2-3 432-16,0 0 48 0,-1-1 16 0,-1 0 0 0,1 1-496 15,-2-2 0-15,1-1 0 0,-1 0 0 0,1 1 0 0,0-1 0 16,-1 3 0-16,1-3 0 0,-1 1 0 0,1-1 0 16,1-2 0-16,-3 1 0 0,0-2 0 0,1 1 0 15,-2-2 0-15,-1-1 0 0,1 1 0 0,-3 1 0 16,2 1 0-16,-1 0 0 0,0 3 0 0,-1-3 0 15,1-1 0-15,0 1 0 0,0 1 0 0,1-1 0 16,0-4 0-16,0 0 0 0,1 2 0 0,-1-5 0 16,1 2 0-16,0-1 0 0,0 1 0 0,3 1 128 15,-1 0-128-15,2-2 64 0,0 4-64 0,0-2 0 16,1-4 0-16,0-2 0 0,0-2 0 0,0 1 0 16,0-1 0-16,0 4 0 0,-1 2 0 0,1-1 0 15,0 1 0-15,-1 1 0 0,2-3 0 0,-1-2 0 16,0 0 0-16,2-4 0 0,-1 3 0 0,0-2 0 15,2 3 0-15,-2 0 0 0,3 0 0 0,1 0 0 0,-1 1 0 16,1-5 0-16,1 0 0 0,-1-2 0 0,1 3 0 0,0-1 0 16,2 0 0-16,-2 4 0 0,0-2 0 0,2 0 0 15,-2 1 0-15,0-2 0 0,0-4 0 0,2 1 0 16,-2 0 0-16,2 1 0 0,0-1 0 0,0 2 0 16,-1-3 0-16,1 3 0 0,-1 2 0 0,1 0 0 15,-1 2 0-15,-1-3 0 0,2-5 0 0,-2 2 0 16,2 0 0-16,-2 2 0 0,0 3 0 0,0-3 0 15,1-2 0-15,-2 2 0 0,0-4 0 0,0 0 0 16,-2 2 0-16,2 3 0 0,0-1 0 0,0 3 0 16,2 1 0-16,-1-4 0 0,0 0 0 0,0-3 0 15,0-2 0-15,2 2 0 0,-1 3 0 0,1 0 0 0,1 1 0 16,-2-1 0-16,2 0 0 0,-2 2 0 0,2 1 0 16,-2-3 0-16,1-6 0 0,1 1 0 0,-2 2 0 0,2-1 0 15,1 2 0-15,-2 6 0 0,1 5 0 16,0-8 0-16,1-7 0 0,1-3 0 0,-1 0 0 0,1 0 0 15,2 3 0-15,-1-2 0 0,0 5 0 0,2-3 0 16,0-4 0-16,-1 4 0 0,1-2 0 0,0 2 0 16,-1 3 0-16,0-1 0 0,-1 2 0 0,1 0 0 15,-1-1 0-15,-1 0 0 0,0 1 0 0,-1 1 0 16,0-1 0-16,0 2 0 16,-1 1-416-16,1-1-32 0,-1 0 0 0,-2-2 0 0,2 2 192 0,-2 1 48 15,1-1 0-15,-2 0 0 0,1 2 208 0,0 1-176 16,-1 1 176-16,0 2-160 0,2-2 160 0,-2 0 0 15,1 1-144-15,0 6 144 0,0-1 0 0,-1-3 0 16,2 0 0-16,-1 2 0 0,1-3-224 0,-1 5 80 0,1-1 16 16,-2 0 0-16,1 3 128 0,1-1-128 0,-2 1 128 0,0 1-128 15,1 0 128-15,-1 2 0 0,-1 3 0 0,0 0 0 16,0 0 0-16,0 1 0 0,-1 0 0 0,1 2 0 16,-2 3 0-16,0 0 0 0,1 2 0 0,-2 1 0 15,2-1 0-15,-2 0 0 0,3 3 0 0,-1-1 0 16,1 3 0-16,-1 1 0 0,1 1 0 0,-1 1 0 15,-1 1 0-15,1 1-128 0,0 2 128 0,-1-1 0 16,0 3-256-16,1-1 16 0,-1 1 16 0,-1 3 0 16,1 1 64-16,-1 0 16 0,-1 1 0 0,2 1 0 15,-2 0 144-15,1 1 0 0,-1 0 0 0,0 3 0 16,0-4 0-16,-1 4 0 0,2 0 0 0,-1-2 0 0,0 2 0 16,-1 0 0-16,0 0 0 0,0 2-128 0,1-4 128 0,-1 4 0 15,0 0 0-15,-2 0 0 0,3 1 0 0,-3 0 0 16,0 0 0-16,1 0 0 0,-2 4 0 0,2-4 0 15,-1 1 0-15,-1 1 0 0,1 1 0 0,-2-2 0 16,2 2 0-16,-2-2 0 0,2 2 0 0,-1 0 0 16,2-2 0-16,0 2 0 0,0-3 0 0,1 3 0 15,-1-3 0-15,1 1 0 0,1-1 0 0,-1 0 0 16,0 0 0-16,0-2 0 0,0 1 0 0,0 1 0 16,-1-2 0-16,1 2 0 0,-1-3 0 0,0 2 0 15,1-2 0-15,0 0 0 0,0 0 0 0,0 1 0 16,0-1 0-16,0 0 0 0,-1 0 0 0,1 3 0 15,0-3 0-15,-1 0 0 0,0 0 0 0,-2 0 0 16,1 0 0-16,-2 0 0 0,-1 0 0 0,0 0 0 16,0 0 0-16,-1 0 0 0,-1-3 0 0,0 3 0 0,-2-1 0 15,2 1 0-15,-3-2 0 0,1 2 0 0,-2 0 0 0,0-3 0 16,0 3 0-16,-1 0 0 0,-1 3 0 0,0-3 0 16,-2 2 0-16,-3-2 0 0,-1 4 0 0,-3-4 0 15,1 2 0-15,-3 0 0 0,-1 0 0 0,-4 1 0 16,-1 0 0-16,0 1 0 0,-2-2 0 0,-2 2-128 15,2-1 128-15,0-2 0 0,1 1 0 0,-1 1-128 16,-1-2 128-16,-3 1 0 0,-1 1 0 0,-1-2 0 16,2-1 0-16,-1 3 0 0,-5-3 0 0,0 0 0 15,0 0 0-15,0 1 0 0,2 1 0 0,-2 1 0 16,0 1 0-16,-3-2 0 0,-1-1 0 0,0 2-128 0,-1-1 128 16,0 2 0-16,2-3 0 0,-1 2 0 0,3-1 0 15,-1 2 0-15,0-2 0 0,-2 0 0 0,1 0 0 0,-2 0 0 16,-1-2 0-16,-1 0 0 0,2 2 0 0,2 0 0 15,4-2 0-15,-4 3 0 0,0-3 0 0,-2 0 0 16,-3 1 0-16,1-1 0 0,0-1 0 0,-1 1-160 16,2 0 160-16,0-3 0 0,2 6-144 0,-1-3 144 15,-2 0 0-15,-2 0-144 0,1 0 144 0,-2 0 0 16,-1 0 0-16,3 1 0 0,2 1-128 0,2-2 128 16,1 2-128-16,-4 0 128 0,-1 2 0 0,-3-2 0 15,0 2 0-15,1-2 0 0,2 2 0 0,3-1 0 16,4 0 0-16,-1 0-128 0,-2 1 128 0,0-2 0 15,-1 2 0-15,2-2 0 0,1 2 0 0,0-4-192 16,2 2 192-16,0 0-192 0,1 0 0 0,0 1-16 0,1-3 0 16,-2 1 0-16,-3 1 208 0,1-2-176 0,1 0 176 0,-3 1-160 15,3 2 0-15,1-1 0 0,0-2 0 0,1 2 0 16,1-2 160-16,-2 0 0 0,0 0 0 0,0 0-128 16,2 0 128-16,0 0 0 0,1 0 0 0,-2 2 0 15,0-2 0-15,2 0 0 0,-1 0 0 0,2 0-128 16,1 0 128-16,-2-2 0 0,1 2 0 0,-1 0 0 15,0 0 0-15,1 0 0 0,1-2 0 0,1 2 0 16,2 0 0-16,0 0 0 0,1-2 0 0,-2 2 0 16,3 0 0-16,-3-3 0 0,-1 3 0 0,-3 0 0 15,2 0 0-15,0 0 0 0,0 0 0 0,-1-1 0 16,2 1 0-16,0 0 0 0,3 0 0 0,0 0 0 16,-1-2 0-16,0 1 0 0,-1 1 0 0,1 0 0 0,-2 0 0 15,0 0 0-15,2 0 0 0,-1 0 128 0,2 0-128 0,-1 1 0 16,1-1 0-16,2 2 0 0,4-2 0 0,-1 0 0 15,-3 0 0-15,0 0 0 0,0-2 0 0,-1 2 0 16,0 0 0-16,-2 0 0 0,2 0 0 0,0 2 0 16,1-2 0-16,1 0 0 0,-1 0 0 0,0 0 0 15,1 1 0-15,1 2-128 0,-2-3 128 0,-1 0 0 16,-2 2 0-16,2-2 0 0,1 0 0 0,-1 0 0 16,3-2 0-16,0 2 128 0,1 0-128 0,2 0 0 15,1-3 0-15,1 3-128 0,1-1 128 0,0 1-160 16,1 0 160-16,-2 0-160 0,2 0 160 0,-1 0 0 15,-1 0 0-15,0 1 0 0,-1 2 0 0,-1-3 0 16,0 2 0-16,0 2 0 0,0-1 0 0,0 0 0 16,3 1 0-16,-2-2-128 0,2 1 128 0,1-2 0 0,1 2 0 15,-2-3 0-15,4 0 0 0,-2-3 0 0,0 2 0 0,0-2 0 16,1 3 0-16,1-3 0 0,0 0 0 0,0 1 0 16,1 1 0-16,-1-2-128 0,0 1 0 0,0 0 0 15,1 0 128-15,0 2 0 0,1-3 0 0,0 3 0 16,0 0 0-16,-1 0 0 0,1 3 0 0,1-3 128 15,0 0-128-15,1 0 0 0,0 2 0 0,-1-2 0 16,2 0 128-16,-1 0-128 0,0-2 128 0,1 2-128 16,2-3 0-16,-1 2 0 0,-1 1 0 0,1-2 0 15,-1 1 0-15,0-2 0 0,1 3 0 0,-1-4-192 16,1 2 192-16,0 2 0 0,2-4 0 0,-1 4 0 16,2-2 0-16,0-2 128 0,2 2-128 0,-1 0 128 15,2 0-128-15,-1-1 0 0,0 2 0 0,-1 1 0 0,2-2 0 16,0 2 0-16,-1-3 0 0,0 2 0 0,0 1 0 15,0 0 0-15,0 0 0 0,-2 1 0 0,2 2 0 0,-1-3 0 16,2 2 0-16,-2-2 0 0,1 1 0 0,0 2 0 16,0-3 0-16,-1 0 0 0,2 1 0 0,-2 0 0 15,0-1 0-15,1 0 0 0,-1 2 0 0,1-2 0 16,-1 0 0-16,0 0 0 0,2 0 0 0,-1 0 0 16,0 2 0-16,1-2 128 0,1 0-128 0,-2 0 0 15,2 0 0-15,0 0 128 0,-1 0-128 0,1 1 0 16,-2 2 0-16,2-3 0 0,0 2 0 0,0-1 0 15,0 2 0-15,0-3 0 0,1 2 0 0,0-2 0 16,1 0 0-16,-1 2 0 0,2 0 0 0,-1 1 0 0,1-3 0 16,0 1 0-16,0 1 0 0,-2-2 0 15,2 1 0-15,-2 2 0 0,-1-1 0 0,1-2 0 0,-1 2 0 0,0 0 0 16,0 1 0-16,1-3 0 0,1 0 0 0,0 0 0 16,2 1 0-16,-1-1 0 0,2 0 0 0,0 0 0 15,2 0 0-15,1-1 0 0,-1 1 0 16,2 0 0-16,0 0 0 0,1 0 0 0,1 0-176 0,0 0 176 31,0-3-496-31,0 3 0 0,1-2 0 0,1-2-14048 0,0-2-2816 0</inkml:trace>
  <inkml:trace contextRef="#ctx0" brushRef="#br2" timeOffset="86526.18">8033 8933 3679 0,'-3'0'320'0,"1"0"-320"16,2 0 0-16,1 0 0 0,-1 0 0 0,1-2 0 15,-1 0 0-15,-1 2 0 0</inkml:trace>
  <inkml:trace contextRef="#ctx0" brushRef="#br2" timeOffset="87009.55">8051 8907 911 0,'0'-2'0'0,"-1"2"0"0,1 0 0 0,0 0 0 0,0 0 288 0,0 0-32 0,0 0 0 0,1 0 0 0,0 2-128 0,1-2-128 0,-1 1 144 0,-1-1-144 15,0 0 0-15,0 0 0 0,0 0 0 0,0 0 0 16,0 0 0-16,0 0 0 0,0 0 0 15,0 0 0-15,0 0 0 0,-22 5 0 0,14-5 0 0,1-2 0 16,-1 2 1184-16,0 0 160 0,0 0 16 0,0-3 48 16,0 2 64-16,1 1 0 0,-2 0 0 0,2-2 16 15,1 2-752-15,-2 0-160 0,2 0-16 0,0 0 16 16,0 2-384-16,-2-2-64 0,2 4 0 0,-1-4 16 16,-1 2 496-16,-2 2 80 0,0-2 32 0,2 2 16 15,0 0 0-15,1-2-16 0,-1 0 0 0,1 0 32 16,0 0 560-16,-1 2 96 0,0-1 32 0,-1-2 16 0,1 1-288 0,0 1-64 15,2 1-16-15,1-4 32 0,1 1-432 0,1-1-80 16,2 0 0-16,1 0 16 0,1 0 16 0,2-1 0 16,2 1 0-16,-1-3 32 0,1 2-320 0,1 0-48 15,-6 1-16-15,0 0 48 0,27-2-176 0,-16 2-48 16,1 0 0-16,1 0 32 0,3 0 112 0,0 0 32 16,1 2 0-16,2-2 0 0,2 1-48 0,0-1 0 15,1 1 0-15,2-1 0 0,2 0-96 0,-3 3-32 16,1-3 0-16,-5 0 0 0,2-3 112 0,0 2 0 15,0 1 16-15,0-3 0 0,-1 3-128 0,1-2-16 16,0 2-128-16,0-1 192 0,-1-2-192 0,0 3 144 16,1-4-144-16,-1 2 128 0,-1 2-128 0,-1-2 0 15,-1 2 0-15,-3 0 0 0,-1 0 0 0,-2 2 0 16,1-2 0-16,-5 2-176 0,2 2-112 0,-6-1-32 0,0 0 0 0,-3 1 0 31,-3 2-1472-31,0 0-320 0</inkml:trace>
  <inkml:trace contextRef="#ctx0" brushRef="#br2" timeOffset="89707.4">9178 8675 1839 0,'1'-7'160'15,"-1"2"-160"-15,0 0 0 0,0 4 0 0,0-1 2800 0,0 2 528 16,1 0 96-16,-1-3 32 0,1 0-2160 0,1-1-416 16,0-1-96-16,1 0-16 0,0 3-320 0,1-5-80 15,1 4-16-15,1-2 0 0,0 1 272 0,-1 0 48 16,1 2 16-16,1 1 0 0,-1 1 192 0,-1 0 32 0,0 3 16 0,0 1 0 15,1 5 112-15,-1-2 32 0,0 4 0 0,-2 3 0 16,2 2-112-16,-2 2 0 0,1 5-16 0,-2-1 0 16,2 0-512-16,-3 3-112 0,0-3 0 0,-1 0-16 15,0 1-144-15,-2-5-32 0,0 1 0 0,1-2 0 16,-1-2 0-16,-1 1-128 0,0-2 192 0,-2 0-64 16,0 0 368-16,-1-2 64 0,1 0 16 0,-2-3 0 15,1-1-288-15,0 1-48 0,-1-3-16 0,-1 0 0 16,1-2-224-16,1-2 144 0,1-2-144 0,1-2 128 15,0-2 192-15,3-2 16 0,0 0 16 0,0-7 0 16,1 1-112-16,0-2-32 0,1-2 0 0,-1-1 0 16,1 1-208-16,-1-2 128 0,1 0-128 0,-1-1 0 15,0 1 256-15,1-1-32 0,1 3-16 0,-1 0 0 16,1 0 48-16,2-3 16 0,0 6 0 0,1-3 0 0,0 1-128 16,1 1-16-16,0-1-128 0,2 3 192 0,-1 2-192 0,0 0 128 15,2-2-128-15,0 2 0 0,1 1 128 0,1 2-128 16,0-2 0-16,1 3 0 0,5-4 0 0,1 4 0 15,-1 2 0-15,-2-1 0 0,0 4 0 0,0-1 0 16,-1 2 0-16,0 2 0 0,0 4 0 0,-1 1 0 16,0 2 0-16,-2 1 0 0,-3-1 0 0,1 5 0 15,-2-2 0-15,1 2 0 0,-2 0 0 0,-1 2 0 16,0 1 0-16,-1-1 0 0,-1 2 160 0,1-2-160 16,-1 0 160-16,-1 2-160 0,2-5 128 0,-1 0-128 15,2-1 0-15,0 2 0 0,0 0 0 0,0-1 0 16,0-2 0-16,0 4 0 0,0-3 0 0,0 2 0 0,-1-3 0 15,-1 0 0 1,1 0-288-16,0 0-96 0,-3 0-32 0,2-3 0 16,-2 0-928-16,-1 0-176 0,1 1-32 0,-1-6-16 15,0 0-1408-15,0-2-288 0</inkml:trace>
  <inkml:trace contextRef="#ctx0" brushRef="#br2" timeOffset="90294.68">9949 8750 6447 0,'3'-10'576'0,"-2"1"-576"0,-1 2 0 0,-1 3 0 16,1 2 2928-16,0-1 464 0,0 2 112 0,0-4 16 0,-1-2-1952 0,-1-2-384 16,1-1-80-16,-1 0-16 0,-2 0-864 0,0 2-224 15,-1 2 0-15,-1-1 0 0,0 4 128 0,-3-1 0 16,2 4-128-16,-1 0 192 0,0 0 368 0,-3 4 64 15,-1-2 16-15,-1 3 0 0,-1 4 304 0,-1-3 64 16,1 4 16-16,-3 0 0 0,3 1-208 0,-1 0-48 16,1 1 0-16,2 1 0 0,2-3-160 0,0 2-32 15,3 4-16-15,-1-1 0 0,3 1-320 0,0-2-64 16,3 0-16-16,1 0 0 0,1 3-160 0,-2-1 0 16,4 0 0-16,-1-2 128 0,3 3-128 0,-1 1 0 15,3-2 0-15,1-4 0 0,0-1 0 0,-1-1 0 16,3 0 0-16,-2-4 0 0,1-2 0 0,-2 0 0 15,1-2 0-15,2-2 0 0,0 0 0 0,1-2 0 0,-3 0 0 16,2-4 0-16,-1 0 160 0,1 0-160 0,0 0 192 16,-1-3-192-16,1 2 128 0,1-3-128 0,1-1 0 0,0-1 0 15,0 0 0-15,0 0 0 0,0-1 0 0,-1 0 0 16,0-2 0-16,-2-1 0 0,-2 3 0 0,-2 0 0 16,-1-2 0-16,-2 1 0 0,-2 2 0 0,0 0 0 15,-3 3 0-15,1 2 0 0,-2 0 0 0,0 4 0 16,1 0 544-16,-2 0 48 0,2 0 16 0,0 3 0 15,1 0 160-15,-1 0 48 0,1 3 0 0,1-3 0 16,0 3-560-16,2 0-96 0,-2 2-32 0,4 1 0 16,-1 0 0-16,1 3 0 0,2 3 0 0,0-2 0 15,-1 2-128-15,2 1 0 0,2 3 0 0,-1 2 0 16,0 0 0-16,0 3 0 0,0-2 0 0,-1 2 0 16,1-1 0-16,-1-1 0 0,3-1 0 0,-1 0 0 0,-1-3 0 0,2-2 0 15,-2-1 0-15,1 0 0 0,1-2-192 0,-2-3 192 16,-1-1-192-16,1-1 192 15,0-1-992-15,-1-4-80 0,0 0-16 0,0-3-16000 16</inkml:trace>
  <inkml:trace contextRef="#ctx0" brushRef="#br2" timeOffset="91065.6">10266 8668 32255 0,'-3'-1'1424'0,"1"-1"304"0,-1 2-1392 0,3 0-336 0,0 2 0 0,0 1 0 16,2 0 208-16,-1 4-16 0,3 2-16 0,-1 4 0 31,2 5-544-31,1 2-96 0,1-1-32 0,0 0 0 16,-2 0-560-16,0 0-112 0,-1-3-32 0,-2-3 0 15,-1 2 496-15,-1-3 112 0,0 1 16 0,-2-2 0 0,-1 0 1328 0,-2-1 272 0,-1 0 48 0,0-4 16 16,-1 3 1088-16,-1-6 240 0,1 4 32 0,1-4 16 15,1 0-1296-15,1-3-256 0,0 1-48 0,2-2-16 16,-1 1-576-16,3-3-112 0,-1 1-32 0,1-3 0 16,0-1-128-16,1-3 0 0,1-1 0 0,-1-2 0 15,0-3-192-15,0 1-32 0,1-1 0 0,-2-1 0 0,2-1 96 16,-1 2 128-16,0-1-208 0,1 4 80 0,-1 2 128 16,0 1 0-16,0 3 0 0,1 0 0 0,-1 2 256 0,1-3 16 15,1 2 16-15,1 1 0 0,1-2-160 0,2 2-128 16,0-2 144-16,2 0-144 0,1 0 160 0,1-1-160 15,0 4 160-15,-2-1-160 0,1 3 0 0,-2 0 0 16,3 1-128-16,1 1 128 0,-2 1 0 0,-1 4 0 16,0-2 0-16,0 5 0 0,-1-2 0 0,-1 4 0 15,0-1 0-15,-2 0 0 0,0 3 0 0,-3 0 0 16,1 0 0-16,-1 1 0 0,0-1 0 0,-1-3 0 16,0 2 128-16,0-2-128 0,0-1 192 0,1-2-48 15,0 2-16-15,-1-3 0 0,3-3-128 0,-1 0 160 16,0 1-160-16,2-3 160 0,0-1-160 0,-1 0 128 15,1-1-128-15,0-2 128 0,0 2-128 0,0-4 0 0,-2-1 0 16,2 0 128-16,-1-2-128 0,0-2 0 0,-1-2 0 16,0 0 128-16,-1-3-128 0,0 1 0 0,0-2 0 0,1-2 0 15,-1 1 0-15,-1 1 0 0,2-2 128 0,-1-2-128 16,3 5 0-16,-1-1 0 0,2 0 0 0,0 1 0 16,0 8 0-16,2-2 0 0,-1 0 0 0,2 2 0 15,1 3 0-15,0-1 0 0,1 4 0 0,-1-1 0 16,1 2 0-16,0 2 0 0,0-1 0 0,0 4 0 15,-1 3 0-15,0 0 0 0,0 2 0 0,1 3 0 16,0-3 0-16,-1 2 0 0,-1 2 0 0,-2-2 0 16,2 3 0-16,-2-3 0 0,1 2 0 0,-2 1 0 15,1 1 0-15,1 0 0 0,-2-3 0 0,1 2 0 16,1-1 0-16,-1 1 0 0,-1 1 0 0,1-4 0 16,0 0 0-16,-2 2 0 0,1 1 0 0,0-3 0 15,0-1 0-15,1 0 0 0,-2 1 0 0,-1-1 0 0,3 1 0 0,-2-4-144 16,0 0 0-16,-2 2 0 15,1-4-240-15,0-2-64 0,-2 2 0 0,-1-6 0 16,1 3-1024-16,-2-6-192 0,1-1-64 0,-1-1-9280 16,0 1-1856-16</inkml:trace>
  <inkml:trace contextRef="#ctx0" brushRef="#br2" timeOffset="91509.76">11112 8749 9215 0,'1'-3'816'0,"-1"1"-656"0,1 1-160 0,0 1 0 0,-1 0 3808 0,2 0 736 16,0 0 128-16,2 0 48 0,2 0-2432 0,3 0-496 15,4 0-80-15,2 0-32 0,1 0-1248 0,1-3-256 16,3 3-48-16,1-4-128 0,-1 2 0 0,1-2 0 0,-2 4-192 0,-2-2 48 16,-1-1-128-16,-2 2-32 0,-2-3 0 0,-1 2 0 15,-1 2 304-15,-3-4 0 0,0 2 0 0,-2-2 0 16,-3 1 576-16,-1 0 192 0,-1-2 16 0,-2 0 16 15,-1-1 224-15,-2 0 64 0,-2-1 0 0,0-3 0 16,-2 4-448-16,-2-2-96 0,0 0-16 0,-3 2 0 16,-1 0-288-16,2 0-64 0,0 3-16 0,0 1 0 15,-2 2-160-15,0 2 0 0,0 1 0 0,0 3 0 16,0 0 0-16,-1 1 0 0,3 3 128 0,-1 1-128 16,1-1 0-16,0 3 0 0,3-1 0 0,2 2 0 0,1-1 304 15,1 2-32-15,1 4 0 0,2-3 0 0,0 0 48 0,1 2 0 16,-1-4 0-16,3 2 0 0,0 1-96 0,1-1-16 15,3 3 0-15,1-2 0 0,0 4-80 0,2-1 0 16,3 1-128-16,0 1 192 0,0-2-192 16,1-1 0-16,4-1 0 0,1 0 0 0,3-1 0 0,0 0 0 15,5-1 0-15,2-1 0 0,2-3-128 0,1-2-80 16,2-3-16-16,0-1 0 16,3 0-384-16,1-5-80 0,3 2-16 0,2-6-17712 0</inkml:trace>
  <inkml:trace contextRef="#ctx0" brushRef="#br2" timeOffset="94992.73">7803 9721 18431 0,'-3'0'1632'0,"2"0"-1312"0,1 0-320 0,1 0 0 15,0 0 704-15,1 0 64 0,-1 2 0 0,1-2 16 16,2 0-400-16,2 3-96 0,2-3-16 0,0 0 0 16,2 1 816-16,0 1 176 0,1 0 16 0,2-1 16 0,-2 3-176 0,2-1-32 15,0 0-16-15,2 3 0 16,1-2 16-16,1-1 16 0,3 2 0 0,-1-1 0 0,3 0-288 0,1-2-64 16,0-2-16-16,2 0 0 0,2-2-160 0,-1-2-48 15,3-1 0-15,-1 1 0 0,2-2-256 16,-2 2-48-16,0 1-16 0,-2-2 0 0,1 1-208 0,0 0 0 15,-1 4 0-15,-1-3 0 0,-3 3 0 0,0 0 0 16,2 0 0-16,-5 0 0 16,-1 0-592-16,-2 0-176 0,-1 1-16 0,-2-1-16 15,-2 0-240-15,-1-1-48 0,0 1-16 0,-1-3 0 16,-2-1-624-16,2 2-128 0,-3 0-32 0,2-2-10976 0</inkml:trace>
  <inkml:trace contextRef="#ctx0" brushRef="#br2" timeOffset="95624.96">9577 9585 5519 0,'-1'-4'496'0,"-2"0"-496"0,1 2 0 0,-1 2 0 0,2-3 3968 0,0 2 704 16,1 1 144-16,-3-2 32 0,1-2-3104 0,-2 0-608 16,1-2-128-16,0 0-32 0,2 0-720 0,0-1-256 15,1 1 144-15,-2 0-144 0,2-3 240 0,-1 2-48 16,0-3 0-16,0 4 0 0,-2-3 96 0,-2 2 16 15,0 1 0-15,0 0 0 0,-2-1 560 0,0 2 112 16,-2 2 32-16,-1 1 0 0,1 0-32 0,-1 2 0 16,-1 0 0-16,1 2 0 0,1-2-336 0,0 4-80 0,1-3-16 15,-1 4 0-15,-3-1-96 0,0 2-32 0,-2 3 0 0,0 1 0 16,1 0-32-16,1 2 0 0,0 0 0 0,0 4 0 16,3 1-224-16,0 1-160 0,1 2 192 0,3 1-192 15,1-1 160-15,0-1-160 0,1 2 128 0,1 4-128 16,-1-1 160-16,1 0-160 0,-2 5 192 0,1-3-192 15,0 1 0-15,1-1 0 0,-1-1 0 0,2-3-192 16,1 3 192-16,2-3 0 0,2-2 0 0,1-5 0 16,2 1 0-16,2-4 0 0,1-2 0 0,1 2 160 15,3-2-160-15,1-4 0 0,-1 1 0 0,4-4 0 16,1-3-640-16,2 0-48 0,2-3-16 16,0 0 0-16,2-1-2144 0,0 2-432 0</inkml:trace>
  <inkml:trace contextRef="#ctx0" brushRef="#br2" timeOffset="96141.49">9999 9593 22111 0,'-3'-6'976'0,"0"2"208"0,-1 0-944 0,0 2-240 0,2 0 0 0,-1 2 0 0,1 0 2176 0,-3-3 400 16,-4 2 80-16,-3-1 16 0,-2 2-1648 0,-1 2-320 0,0-1-64 16,1 4 0-16,0-1-640 0,0 2-320 0,1 0 48 0,-1 2 0 31,2 0-400-31,1 1-80 0,0 1-16 0,1 0 0 0,1 0 576 0,0 2 192 0,1 3-144 0,-1-1 144 16,3 0 736-16,0 2 224 0,0 4 64 0,2-1 0 15,3 1 128-15,-1-2 16 0,5 1 16 0,1-3 0 16,0-1-640-16,1-2-128 0,3 1-32 0,-1 1 0 15,3-3-384-15,1 0 0 0,-1-2 0 0,1 0 0 16,0 0 0-16,2-1 0 0,-1-3 0 0,1-2 0 16,-1-1 0-16,2 0-176 0,-1-1 176 0,1-2-128 15,-2-2 128-15,2-2-208 0,-1 2 80 0,3-6 128 16,-1 2-144-16,0 0 144 0,1-3 0 0,-1-3 0 16,1 2 0-16,-1-2 0 0,1-2 0 0,-1 2 0 0,0-4 0 15,-1-1 128-15,0-1-128 0,-2-1 0 0,1 0 208 0,-3-4-48 16,-2 2-16-16,-1 1 0 0,-1-2 0 0,-3 1 0 15,1 1 0-15,-3-1 0 0,-1 4 16 0,-2-1 0 16,-2 1 0-16,-1 3 0 0,0 0-160 0,-2 2 192 16,-1 2-192-16,-1 1 192 0,-3 0-64 0,0 2 0 15,0 3 0-15,1-2 0 0,2 0-128 0,-1 3 128 16,-1 0-128-16,0-1 128 0,0 3-128 0,1 0 0 16,0 2 0-16,1 0 0 0,2 3-256 0,1-3-96 15,1 4-16-15,1-1-11680 16,1-1-2352-16</inkml:trace>
  <inkml:trace contextRef="#ctx0" brushRef="#br2" timeOffset="96725.85">10511 9536 37775 0,'-2'0'1664'0,"0"-2"368"0,0 1-1632 0,0 1-400 0,2 1 0 0,0 1 0 16,0 0 272-16,-1 0-16 0,0 2-16 0,0 1 0 16,-1 1-1264-16,2 4-240 0,0-3-48 0,0 4-16 15,2-1 224 1,-2 0 32-16,0 3 16 0,-2-1 0 0,1 0 1056 0,0 2 0 0,0 1 0 0,-1 1 144 15,2 0 1440-15,-1 2 272 0,1 2 64 0,1-4 16 16,2 3-768-16,-1-4-144 0,2 1-48 0,2-5 0 0,0 0-736 0,1-1-240 16,1-1 128-16,0-2-128 0,2-1 0 0,-2 0 0 15,1-3 0-15,0-3 0 0,0 0-208 16,-1 0 0-16,-1-3 0 0,1-3 0 0,0 3 208 0,0-4-192 16,-1-3 192-16,2 2-192 0,-1-2 192 0,1-5 0 15,1 1 0-15,-1 0 0 0,1-2 0 0,-2 2 0 16,1-3 0-16,-2 1 0 0,2 2 0 0,-2-2 0 15,1 3 0-15,-1 1 0 0,-1 2 160 0,-1 0-160 16,2 2 128-16,-3 1-128 0,0 4 0 0,-1-1 0 16,0 2 0-16,-1 2 0 0,0 2 160 0,-1 2-160 0,1-1 192 15,-2 1-192-15,1 1 224 0,-1 1-64 0,2 4-16 0,-1-2 0 16,1 3 48-16,0-1 0 0,1 2 0 0,-1 0 0 16,3 4-16-16,-1 2 0 0,1-1 0 0,1-1 0 15,0 1-176-15,0-2 0 0,3 1 144 0,0 0-144 16,-1-1 0-16,2 1 0 0,1 0 0 0,0-1 0 15,1 1 0-15,-1 0 128 0,0-2-128 0,0 1 0 16,0-3 0-16,0 1 0 0,-2-2 0 0,-1-3-128 16,-1-1-32-16,0-1 0 0,1-3 0 0,0 1 0 31,2-1-240-31,-3-3-48 0,1-3-16 0,-2 2-11696 0,0-5-2352 0</inkml:trace>
  <inkml:trace contextRef="#ctx0" brushRef="#br2" timeOffset="97392.02">11217 9601 32255 0,'-5'8'1424'0,"1"-1"304"0,0-1-1392 0,1-3-336 0,1 4 0 0,1-5 0 0,0 4 0 0,-3 4-128 0,1 6 0 0,-2 3 0 31,0 3-544-31,2-3-96 0,1-2-32 0,2-2 0 16,0-5-160-16,1-2-48 0,0 0 0 0,2-2 0 0,-2-2 800 0,0 1 208 0,0-2 0 0,1 0 0 15,-2-3 960-15,1 1 256 0,0 2 64 0,0-3 16 16,1 0 208-16,0 0 32 0,0 0 16 0,1-4 0 16,-1-1-464-16,2 1-80 0,1-3-32 0,-1 1 0 15,2-3-592-15,0-3-112 0,0 2-16 0,1-3-16 16,-1 1-240-16,0-2 128 0,-1-2-128 0,1 1 0 15,-2-1 128-15,1 0-128 0,-2 0 0 0,1 0 0 0,0 1 208 16,1-1-48-16,0 4-16 0,1 2 0 0,-1 1 112 16,0 2 0-16,2 1 16 0,2-1 0 0,0 1-80 0,0 0-32 15,3 0 0-15,-1 3 0 0,0 2-160 0,1 1 0 16,-1 1 0-16,0 2 0 0,1 3 0 0,-4 0 0 16,2 4 0-16,-1-1 0 0,-2 3 0 0,1 2 0 15,-2-2 0-15,0 2 0 0,1 1 0 0,0 1 0 16,-1 2 128-16,1 1-128 0,-1-2 256 0,1 2-48 15,-1-1 0-15,0 2 0 0,1 1-16 0,-1 1 0 16,2 1 0-16,-1-1 0 0,2 0-192 0,0-1 0 16,-2-1 128-16,0-2-128 0,1 2 0 0,-1-5 0 15,1 1 0-15,-2-4 0 0,0 0 0 0,-1-4-160 0,-1-2 160 16,-1 1-192-16,1-4-64 0,-3 0-32 0,2-2 0 0,-2 1 0 31,0-4-160-31,-1 1-48 0,2-2 0 0,-2 0-11792 0,0-4-2368 0</inkml:trace>
  <inkml:trace contextRef="#ctx0" brushRef="#br2" timeOffset="97775.18">12012 9329 4607 0,'0'6'400'0,"0"-1"-400"0,0 0 0 0,0 0 0 0,0-2 1856 0,0 0 304 16,0 1 48-16,1 2 16 0,0 6 1040 0,2 2 192 15,-1 4 64-15,3 2 0 0,0 1-400 0,0 1-80 16,1-3-16-16,-1 3 0 0,1-2-1296 0,1 1-272 15,-1 1-48-15,0 1-16 0,0-4-848 0,0 4-160 16,-1-1-48-16,0 0 0 0,1 0-336 0,-1 2 0 16,0 2 0-16,0-4 128 0,-1 0-128 0,0 1 0 15,-2-1 0-15,1-1 0 0,-1-1 0 0,-1-4 0 16,1 2-176-16,-2-2 176 0,1-1-352 0,-2-4 32 0,-1 0 0 16,1-1 0-1,0-2-192-15,-2-2-16 0,2-1-16 0,-3-4 0 16,1 2-672-16,-1-3-144 0,-1-4-32 0,0-2-9344 0,-1 0-1872 0</inkml:trace>
  <inkml:trace contextRef="#ctx0" brushRef="#br2" timeOffset="98041.65">11732 9561 27647 0,'0'0'2448'0,"0"-2"-1952"0,0 2-496 0,0 0 0 16,2 0 2832-16,0 0 480 0,2 2 80 0,3-2 32 0,4 1-2544 0,4 2-512 16,4-2-112-16,2 2 0 0,6-1-256 0,3-1 0 15,2 2 0-15,1-3 0 0,1 2 0 16,-1-2 0-16,-1 0 0 0,-1 0 0 0,-1 0 128 0,-2 0-128 16,-2 2 0-16,0-4 0 0,-4 2 240 0,1 0-48 15,-2 0-16-15,-2-2 0 0,1-1-176 0,-1 2 0 16,-4-4 0-16,-1 1 0 15,2 1-832-15,-1-6-192 0</inkml:trace>
  <inkml:trace contextRef="#ctx0" brushRef="#br3" timeOffset="126110.02">6827 13381 11055 0,'0'-2'976'0,"-1"0"-784"15,-2 0-192-15,1-1 0 0,1 2 1184 0,-1 1 192 0,1 0 32 0,-3-4 16 32,-2 2-1424-32,-2-2-432 0,-2-1-16 0,-3 2 0 0,0-1 448 0,-1-2 0 0,-1 2 0 0,0-1 0 15,-1 1 512-15,-1 1 176 0,0-4 32 0,-2 4 16 16,-1-2 768-16,-1 1 160 0,-1 0 16 0,-1-1 16 16,-1 4 0-16,-3-1 0 0,0 2 0 0,-3-3 0 15,-1 3-992-15,-1 3-192 0,-1-1-32 0,-2-1-16 16,0 4-464-16,-2 2-128 0,-1-1-16 0,0-3 0 15,-2 4-192-15,0-4-48 0,2-3 0 0,0 3 0 16,-2-3 240-16,1 1 144 0,-1 2-192 0,-1-1 192 16,0-1 0-16,1 4 0 0,-1-1 192 0,0 0-48 0,3 2-144 15,-1-4 0-15,4 2 0 0,0-2 128 0,3 0 288 16,2-2 48-16,4 0 16 0,0-2 0 0,3 2-48 16,-1 0-16-16,3 0 0 0,0 2 0 0,3 0-240 0,-2-2-48 15,1 0-128-15,1 0 192 0,0 1-192 0,4-1 0 16,0 0 0-16,3 0 0 0,2-1 0 0,3-3 0 15,1-1 0-15,1-1 0 0,4-1 0 0,2 1 144 16,0-3-144-16,3 2 192 0,2-3-16 0,1 4 0 16,0-3 0-16,4 3 0 0,-1-2-176 0,2 0 0 15,2-1 0-15,1 2 128 0,3 0-128 0,1-3 192 16,2 2-192-16,-1 0 192 0,2 0 0 0,1-1 16 16,1 2 0-16,1-3 0 0,-2 1-16 0,1-3 0 15,0 2 0-15,-1 0 0 0,0 1-192 0,-2-1 0 16,-1-2 128-16,-1 2-128 0,0 0 0 0,0-1 0 15,-1 4 0-15,0-2 0 0,-1 2 0 0,-1 0 0 0,-4 1 0 0,-2 0 0 16,2 0 0-16,-3 0 0 0,-1 2 0 0,0-2 0 16,-2 2 0-16,0 2 128 0,-4-2-128 0,-1 4 0 15,-2 0 0-15,-2 0 0 0,0 0 0 0,-3 1-160 16,0 2 32-16,-4-1 0 0,-3 4 0 0,-3-1 0 31,-1 4-320-31,-1-3-48 0,-3 0-16 0,-1 2 0 0,-1 0 176 0,-1-1 16 0,0 1 16 0,-1 2 0 16,-2-2 304-16,1 4 0 0,-3 0 128 0,1 1-128 15,0 0 304-15,0 5-48 0,-2-5 0 0,2 2 0 16,2 1-256-16,1-2 0 0,1 0 128 0,4-1-128 16,0 0 0-16,3 0 0 0,2-3 0 0,2-2 0 15,2 5 0-15,-1-3 0 0,1 0 0 0,3-2 0 16,0 3 0-16,2 0 0 0,2-1 0 0,0 3 0 0,2-2 416 0,2 0-32 16,3 1 0-16,1-1 0 0,4 2 144 0,2-3 32 15,1 1 0-15,3 1 0 0,2-2-272 0,1 0-48 16,1-1-16-16,4 1 0 0,0-1-224 0,3 0 176 15,3-1-176-15,0 0 160 0,1-2-160 0,1-2 0 16,0 2 0-16,1-2 0 0,-1 2-192 0,0-2-64 16,0 2 0-16,-2 3-16 15,1 1-736-15,0 2-144 0,-2 4-16 0,1-1-16 16,-1 1-688-16,0-4-144 0,1 2-32 0,-1-5-10624 0</inkml:trace>
  <inkml:trace contextRef="#ctx0" brushRef="#br3" timeOffset="126927.62">7310 13229 27647 0,'0'-4'2448'0,"-1"2"-1952"0,0-2-496 0,0 4 0 16,1 1 1600-16,0 2 208 0,0-1 48 0,0 2 16 15,0 2-3280-15,-1 4-672 0,-1 0-128 0,1 5-32 16,0 1-224-16,-2-3-48 0,2 5-16 0,-1-2 0 0,-1 4 1808 0,-1-4 352 16,2 2 80-16,-3 1 16 0,1-1 1808 0,-1-2 352 15,0 2 80-15,1-1 16 0,-1-5 608 0,0 2 128 16,1-5 32-16,0-2 0 0,2-1-1280 0,0-2-240 16,2-2-48-16,2-2-16 0,0-3-576 0,2 0-112 15,0-4-32-15,1-2 0 0,2-1-144 0,0-6-48 16,1 1 0-16,0-4 0 0,0 0-256 0,-1-2 0 15,-1 1 0-15,2 0 0 0,1 2 0 0,-1-1-144 0,1 3 16 16,0 0 0-16,-1 4-112 0,1 2-16 0,1 1 0 0,0 3 0 16,0 5 256-16,1 1 0 0,-1 4 0 0,-2 2 0 15,2 0-208-15,-1 4 48 0,-1 0 16 0,0-2 0 16,-1 5 144-16,1-2 0 0,-2 0 0 0,0-1 0 16,0 0 0-16,-1-2 0 0,0 2 128 0,0-3-128 15,0-1 416-15,-1-3 16 0,1 0 0 0,-2-2 0 16,1 2-112-16,0-6-32 0,1 2 0 0,-2-2 0 15,4 0-144-15,-1-3-16 0,0-3-128 0,1-1 192 16,1 1-192-16,-1-1 144 0,1 1-144 0,-2-1 128 16,-1 0-128-16,0 1 0 0,-2-1 0 0,1 0 0 15,-1 2 0-15,-1-5 0 0,2 1-128 0,0 2 128 16,0 0-176-16,3 0 48 0,-1-1 0 0,0 1 0 0,0 3 128 16,0-2 0-16,2 3 0 0,-1-1-128 0,1 0 128 15,-1 1 0-15,2 1 0 0,-1 2 0 0,2-1 0 0,0 0 0 16,1 2 0-16,0-2 0 0,1 1 0 0,0 3 0 15,-1 3 0-15,0 1 0 0,0 2 0 0,-1 0 0 16,3 4 0-16,-1 2 0 0,0 1 0 0,3 3 0 16,-1 3 0-16,-1 2 0 0,1 2 0 0,-3-1 176 15,1 3-48-15,-2-2 0 0,-1-1 32 0,0 6 0 16,-1-2 0-16,-2-2 0 0,1-1-160 0,-2 0 0 16,-2 1 0-16,1-2 0 0,0-2 0 0,-2-2 0 15,1-4 0-15,0-2 0 0,0 1 0 0,-2-7-176 16,2 0 176-16,-2-2-192 15,0-2-496-15,0-4-96 0,1 0-32 0,-1 0-10944 16,1-4-2192-16</inkml:trace>
  <inkml:trace contextRef="#ctx0" brushRef="#br3" timeOffset="127444.99">8323 13254 20271 0,'3'-3'1792'0,"-3"-1"-1424"0,0 2-368 0,-2 2 0 16,1 0 2384-16,1-2 416 0,0-2 80 0,-1 0 0 16,0-5-2528-16,-2 2-512 0,0-2-96 0,-1 2-32 15,-1 2-736 1,-1 1-160-16,0 1-32 0,-2 3 0 0,-1 1 256 0,-2 4 32 0,-2 2 16 0,-1 3 0 16,-2 5 784-16,-1-3 128 0,-1 4 0 0,0 0 128 15,2 3 880-15,0-3 176 0,0 0 32 0,2-1 16 0,2-1-288 0,1-2-64 16,2 2-16-16,1-2 0 0,4 0-448 0,1 1-96 15,1-5 0-15,2 2-16 0,1 0 112 0,1-1 32 16,1-2 0-16,3-1 0 0,0 1-288 0,2-4-160 16,1 0 192-16,1-1-192 0,3-2 0 0,-2 0 0 15,1-2-192-15,1-2 48 0,-1-1 0 0,-1 1 0 16,-1 1 0-16,2-4 0 0,2-1 144 0,1 0 0 16,0-1-144-16,-1 0 144 0,0-1 0 0,-2 1 0 15,1 2 0-15,-2-2 128 0,-1 1 224 0,-2 0 32 16,0 4 16-16,-1-2 0 0,1 4-64 0,-3-2-16 15,1 2 0-15,0-1 0 0,-1 2-64 0,-1 1 0 16,1 0-16-16,-2 1 0 0,1 2 336 0,0-1 64 16,-1-1 0-16,2 2 16 0,-1 0 96 0,1 0 16 15,-1 1 0-15,-1-2 0 0,1 2-416 0,1 0-80 0,-1 1-16 0,-2 1 0 16,2 0-96-16,0-2-32 0,-2 2 0 0,1 1 0 16,0 2-128-16,1 1 0 0,0 2 0 0,1-2-176 15,0 2 176-15,1-2 0 0,-1 0 0 0,0 1 0 16,-1-5-128-16,-1 1 0 0,1-2 0 0,0 0 0 31,1 1-624-31,-2-3-112 0,2 0-32 0,-1-3 0 16,0 0-1072-16,-2 0-208 0,1-3-64 0,-2 1-12384 0</inkml:trace>
  <inkml:trace contextRef="#ctx0" brushRef="#br3" timeOffset="127733.28">8561 13267 21183 0,'6'-2'1888'0,"-2"1"-1504"0,-2 1-384 0,0 0 0 0,0 0 4128 0,0 1 752 16,2 1 160-16,2 2 16 0,4 1-4032 0,2 2-832 15,6 2-192-15,-1 1 0 16,0 2-1216-16,-1 1-272 0,-1-1-64 0,-1 2-16 15,-1-2 544-15,-1 2 96 0,-1 0 32 0,-1 2 0 0,-2-1 1296 0,1-1 272 16,0 1 48-16,-2 1 16 0,-1-4 496 0,2-1 112 16,-1 2 0-16,2-2 16 0,-1 0-912 0,2 0-192 15,0-3-48-15,2 0 0 16,1-2-1056-16,-1-2-224 0,2 0-32 0,-1-1-15056 0</inkml:trace>
  <inkml:trace contextRef="#ctx0" brushRef="#br3" timeOffset="128043.69">9087 13178 28959 0,'0'1'640'0,"-2"2"128"0,-2-1 16 0,1 0 48 0,-1 0-672 0,1 1-160 0,0 0 0 0,-4 6 0 0,-2 2 848 0,-6 6 144 16,-1 3 32-16,0 5 0 15,1-3-1408-15,0 4-288 0,1 3-48 0,1 2-16 0,0 3 592 0,-2 4 144 16,2 1 0-16,-1 2 0 0,-1-1 1536 0,2 2 320 16,-1 2 80-16,1-3 16 0,0-3-704 0,3-2-144 15,0-5-16-15,2 0-16 0,0-3-848 0,1-2-224 16,1-1 0-16,1-3 0 15,0 0-1680-15,0 3-432 0,1-3-64 0,-1-2-13824 0</inkml:trace>
  <inkml:trace contextRef="#ctx0" brushRef="#br3" timeOffset="128844.67">9338 12833 13823 0,'7'0'1216'0,"-5"0"-960"0,-1 0-256 0,-1 0 0 0,0 1 4288 0,0 2 800 15,0-1 160-15,0 2 48 16,2 4-5040-16,-1 3-992 0,1 5-208 0,2 2-32 16,0 2-1344-16,1 5-272 0,0-2-48 0,1 5-16 0,1 0 2016 0,1 4 416 15,0-1 80-15,1 4 16 0,0 1 1408 0,-2-2 272 16,-1 1 64-16,-2-1 16 0,-2-3 416 0,0-2 64 16,-2-1 32-16,0-2 0 0,-2 0-912 0,1-1-176 15,0-3-32-15,-2-3-16 0,3-3-608 0,-2-3-112 0,1 0-32 0,-2-3 0 16,1-2-64-16,-1-5 0 0,1 0-16 0,-2-3 0 15,0 0 144-15,1-3 48 0,-1-3 0 0,0-3 0 16,-1-1-368-16,0-2 128 0,-1-1-128 0,-1-3 0 16,1 0 0-16,-2 0 0 0,1-3 0 0,-1 0 128 15,2-2-400-15,0 1-80 0,3 1-16 0,1 1 0 16,3 2-16-16,2 0-16 0,2 0 0 0,1 3 0 16,1 3 208-16,1 0 64 0,3 4 0 0,0 1 0 15,1 2 128-15,3-1 176 0,0 1-48 0,1 1 0 16,3 1-128-16,2 1 0 0,2 0 0 0,1 0 0 15,2 1-384-15,0 1 0 0,0 1 0 0,-3-3 0 16,-1 4-128-16,-3 2-16 16,-2 0-16-16,-2 1 0 0,-3 2 272 0,-1 0 48 0,-2 2 16 0,-1 0 0 0,-1 1 336 0,-2 2 64 15,-1-2 0-15,-1 1 16 0,-1-1 384 0,-1 2 80 16,-1-2 16-16,-3 0 0 0,2 1-160 0,-1-2-16 16,-2 4-16-16,-1-3 0 0,0 0-272 0,-1-2-48 15,0 0-16-15,-3-1 0 0,0-3-160 0,-2 0 0 16,3-1-160-16,-5 0 160 0,0-1-256 0,-2-2 32 15,-1 2 16-15,-2 0 0 0,0 1 32 0,-1-2 16 16,1 0 0-16,-3 2 0 0,1 1 160 0,-1-1 0 16,1 1 0-16,2-2-128 15,1-3-496-15,3 0-80 0,0-1-32 0,2-1-9632 16,3 0-1920-16</inkml:trace>
  <inkml:trace contextRef="#ctx0" brushRef="#br3" timeOffset="143132.57">25411 9248 17503 0,'-1'0'1552'0,"0"0"-1232"0,1 0-320 0,0 0 0 0,0 0 0 0,0-2-304 16,0 2 64-16,0-3 16 15,-2 2-1008-15,2-1-208 0,0-2-32 0,0 4-16 16,0 0-128-16,0 0-32 0,0 0 0 0,-14-15 0 0,9 14 1440 0,-3-2 208 16,-2 3 192-16,-1 0-48 0,-1 0 1072 0,-3 0 224 15,0 3 32-15,-2 1 16 0,-2-4-256 0,0 3-48 16,-1 3-16-16,-1-3 0 0,1 3-768 0,-2-2-144 16,-1-2-48-16,0 2 0 0,-2-1-208 0,-1-2 0 15,-1 1 0-15,-3-4 0 0,1 1 0 0,-4-2 0 0,0 3 0 16,0-2 0-16,2 0 192 0,-4 0 128 0,-4-2 48 15,-2 2 0-15,-1-2 192 0,-2-1 32 0,0 4 16 16,-2-2 0-16,0 2-352 0,-2 1-64 0,0 1 0 0,-3 2-16 16,-1-3-176-16,-1 3-144 0,1 1 144 0,3-1-208 15,1-1 208-15,2-2 0 0,1 0 0 0,2 0 0 16,3 0 0-16,0 0 256 0,3 0-16 0,-1 0-16 16,4-2 432-16,0 2 96 0,1-3 16 0,2 3 0 15,0 0 48-15,2-1 16 0,0 1 0 0,2 0 0 16,1 0-416-16,2 0-80 0,3 0-16 0,0 0 0 15,4-3-320-15,0 3 0 0,-1 0 0 0,5 0 0 16,1 0 0-16,0 3 0 0,1-3 0 0,1 1 0 16,3 2 0-16,0-3 144 0,2 2-16 0,0-2-128 0,2 0 336 15,2 1-32-15,1 2-16 0,0-3 0 16,2 2-160-16,1 2-128 0,1-1 144 0,2 0-144 0,0 1 192 0,3 2-48 16,-1-2-16-16,1 1 0 0,0 1-128 0,-1-2 0 15,0 2 0-15,0-2 0 0,0 2 0 0,-2-4 0 16,0 4 0-16,-1-2 0 0,0 0 0 0,0 0 160 15,0 0-160-15,0 3 160 0,-1-4 1120 0,-1 4 208 16,2-4 48-16,0 3 16 16,0-2-1840-16,0 1-368 0,1 3-80 0,-1 0-16 0,1 0 592 0,1 0 160 15,-3 0 0-15,3 3 0 0,-1 0 0 0,0 4 0 16,0-3-144-16,-1 4 144 0,0-1 0 0,-1 5 0 16,1 0 0-16,0 4 0 0,-2 1 0 0,0 4-128 15,-2 3 128-15,-2 2 0 0,-2 5 0 0,0 1 0 16,-2 2 0-16,-3 2 0 0,1-3-240 0,-2-3 64 15,3-1 16-15,0-7 0 0,2-3-16 0,2-4 0 0,0 5 0 0,2-5 0 16,0 4 416-16,2-1 80 0,-1 3 0 0,1-5 16 16,1 5 96-16,-1-3 16 0,1 2 0 0,1 1 0 15,-2-1-448-15,2 3 0 0,-2 1 128 0,1 3-128 16,-1 3 0-16,-1 3 0 0,1 0 0 0,-1 3 0 16,-2 3-176-16,-1 0 176 0,-1 2-128 0,-2-2 128 15,0-5 0-15,-3-2-128 0,0-3 128 0,-1-2 0 16,0-2 0-16,-1 1 0 0,1-2 0 0,0-1 0 15,0-3 0-15,2 1 176 0,1-6-176 0,0 0 192 16,2-2 176-16,1-3 32 0,1 2 16 0,1 1 0 16,1-5 0-16,-2 4 0 0,1-4 0 0,0 2 0 15,0 1-272-15,-1-3-144 0,0 3 160 0,-2-1-160 0,1 2 0 16,-2 2 0-16,0 3 0 0,-3 1 0 0,2-1 0 16,-3 3 0-16,2 1 0 0,-2-1-160 0,2-2 160 0,1-1 0 15,0 3 0-15,1-6 0 0,0 3 0 16,2-3 192-16,1 1-64 0,2-5 0 0,-2 4 144 0,2-2 48 15,-1-1 0-15,1 1 0 0,-1 1-320 0,0-2 160 16,0 0-160-16,-1 1 128 0,1-2-128 0,-1 1 0 16,-1 3 0-16,1-3 0 0,-2 3 0 0,0 0 0 15,0 3 0-15,0-2 0 0,-1 2 0 0,0 1 0 16,0 2 0-16,1 3 0 0,-1-2 0 0,1-1 0 16,2-2 0-16,-1 1 0 0,3-1 0 0,-2-3 0 15,1 1 0-15,1-1 0 0,0-1 0 0,0-4 0 16,0 0 0-16,1-1 0 0,-1-1 0 0,0 0 0 15,0-2 0-15,0 2 0 0,0 1 0 0,0-1 0 0,-1 0 0 16,1 0 0-16,-2 3 0 0,1-3 0 0,0 0 0 0,0 0 0 16,-1 0 0-16,1 2 0 0,0-1 0 0,1 2 0 15,-1-3 0-15,1 0 128 0,1-2-128 0,-1 3 0 16,0-5 192-16,1 0-64 0,0 1 0 0,-1-2 0 16,0 0-128-16,0-1 0 0,-1 0 0 0,1-2 0 15,0 0 0-15,0 0 0 0,0-1 0 0,1-1 0 16,1 0 0-16,-1-2 0 0,0-2 128 0,0-1-128 15,1 2 0-15,-1-2 160 0,0 2-160 0,0-1 160 16,2-2-160-16,-2 1 0 0,2 2 144 0,-3-1-144 16,1 2 0-16,0 0 0 0,-1-1 0 0,1 2 0 15,-1 2 0-15,0-4 0 0,0 3 0 0,-1-2 0 0,0 5 0 16,0-3 0-16,-2 0 0 0,2-2 0 0,1 0 0 16,-1-2 0-16,1-1 0 0,0 1 0 0,1-4 0 0,0 2 128 15,0-1-128-15,2-1 176 0,-1-2-48 0,2-2 0 16,1-1 0-16,0 0 0 0,1 1-128 0,-1 0 0 15,1-3 0-15,0 3 128 0,1 2-128 0,-1-2 0 16,0 2 0-16,-1-1 0 0,1 4 0 0,0-1 0 16,0 2 0-16,2-3 128 0,-1 3-128 0,2-1 0 15,1 1 0-15,1 0 0 0,0 0 0 0,1-3 0 16,2 2 0-16,1 1 0 0,1-2 0 0,0-1 0 16,1 2 0-16,2-1 0 0,-1-2 0 0,2 1 0 15,1 0 0-15,-1 0 0 0,1 3 0 0,0 0 0 16,0 0-192-16,0 0 192 0,0 3 0 0,-2-2 0 15,-1 1 0-15,1 2 0 0,3 1 0 0,0 1 0 16,2-1 0-16,-1 4 0 0,2-3 0 0,-1 3 0 0,0 1 128 16,1-4-128-16,-2 0 0 0,2-2 0 0,1-1 0 0,0 0 0 15,0-3 0-15,3 0 0 0,-2 0 0 0,1-3 0 16,1 2 0-16,-1 0 0 0,-1 1 0 0,0-1 0 16,1 2 0-16,-2 0 0 0,0 0 0 0,0 2 0 15,1-3 0-15,-2 3 0 0,-2 0 0 0,1 1 0 16,0 2 0-16,2 0 0 0,0 0 0 0,0 0 0 15,1-2 0-15,1 2 0 0,-1-2 0 0,1 0 0 16,1 1 0-16,0-2 0 0,1 0 0 0,0 1 0 16,-3-2-160-16,3-2 160 0,0 0 0 0,-2 0-144 15,-4-2 144-15,2 2 0 0,4-4 0 0,1 1 0 16,-1 0-128-16,-3-1 128 0,-1 1-128 0,-5 0 128 16,-5 0-240-16,1 0 48 0,3 0 0 0,1-1 0 15,-1 4-256-15,-2 0-64 16,0 0 0-16,-4 0 0 0,0 0 336 0,-2 0 176 0,1 4-192 0,-2-4 192 0,1 0 0 0,-1 3 0 15,2-3 0-15,0 0 0 0,0 0 0 0,-2 0 0 16,-1-3 144-16,1 1-144 0,-1 0 208 0,0 0-32 16,0-2-16-16,-2-1 0 0,0 4-160 0,-3-3 0 15,0 2 0-15,-3 2 0 0,-1-3 0 0,1 2 128 16,-1 1-128-16,-2 0 128 0,-1 0 192 0,0 1 16 16,-1 2 16-16,1-3 0 0,-2 2-112 0,4-2-32 15,0 0 0-15,0 0 0 0,0 0-80 0,0 0 0 16,0 0-128-16,0 0 192 0,0 0-192 0,0 0 0 15,-20-2 128-15,18-2-128 0,1 2 0 0,-1-2 0 16,2 1 0-16,-1 0 0 0,0-1 160 0,0 2-160 0,2-2 160 16,-2 1-160-16,1 0 0 0,0-2 0 0,1 1 0 0,-1 0 0 15,1-2 0-15,0 2 0 0,1-2 0 0,-1 0 0 16,0-3 0-16,-1 2 0 0,1 1 0 16,1-3 0-16,-2 2 192 0,0-2-48 0,0-1-16 0,1 0 0 15,0-2 0-15,0 0 0 0,1-5 0 0,-1 3 0 16,0-2 0-16,0-4 0 0,2-1 0 0,-1 2 0 15,1 2-128-15,0-5 0 0,0-7 0 0,1-4 0 16,1-2 0-16,-1-1 0 0,3-4 0 0,-1-7 0 16,1 0 0-16,1-2 0 0,-1 2 0 0,1-3 128 15,-1 5-128-15,2-3 0 0,-2 1 0 0,-1 0-176 16,-1 2 176-16,0-2 0 0,0-1 0 0,-1 1 0 16,-1 3 0-16,1-1 0 0,0-1 160 0,-2 2-160 0,1-2 256 15,-2-1-32-15,2-2-16 0,-1-2 0 0,2 0 16 0,-2-1 0 16,2-1 0-16,-2-1 0 0,3 1-224 15,0-7 144-15,0 0-144 0,1-1 128 0,2-1-128 0,-1 2-144 16,1-3 144-16,-2 4-208 0,1-2-48 0,1 2 0 16,-1 0 0-16,-1 5 0 0,0 1 256 0,-1 2-192 15,0 0 192-15,-1 4-192 0,0 5 192 0,-1 3-144 16,0 3 144-16,-1 2-128 0,0 2 128 0,0 0-128 16,-1 0 128-16,1 3-128 0,0 1 128 0,-1 3 0 15,1-1 0-15,-1 1 0 0,1 1 0 0,1-1 0 16,-2 2 0-16,0 0 0 0,-1-1 0 0,0 1 0 15,0-1 0-15,-1-2-128 0,1 1 128 0,0-1-128 16,0-1 128-16,0 1-128 0,-1-3-32 0,-2 7 0 16,1-3 0-16,-2 5 0 0,-1 4 0 0,0 2 0 0,-2 0 0 15,-1 4 0-15,1-2 160 0,0 3-160 0,-1-1 160 16,-1 2-160-16,1 0 160 0,0-1 0 0,1 2 0 0,2 1 0 16,0 0 0-16,1-1 0 0,1 1 0 0,-1-4 0 15,0 2 0-15,0 0 0 0,3 0 0 0,-1-1 0 16,1 2-240-16,-1-3 48 0,2 1 0 0,0-1 0 31,0 4-384-31,0-4-64 0,0 4 0 0,-1-3-16 0,0 2 240 0,-2 1 48 0,1-1 16 0,-1 1 0 16,0 3 352-16,-2-4 0 0,0 5 0 0,-1-1 0 15,-2 2 0-15,2-1 0 0,-1-1 0 0,-1 2 128 16,1-1 80-16,1-1 16 0,-1 2 0 0,1-3 0 16,1 2 16-16,2-2 0 0,0 1 0 0,-1 1 0 15,3-2-240-15,0 1 0 0,0-1 0 0,1 1 0 0,-2 0 0 16,2 0 0-16,0-1 0 0,0 0 0 0,0 0 0 15,0 1 0-15,-1 2 0 0,0-3 0 0,-2 2-208 0,1 2 64 16,0-3 16-16,-1 2 0 0,-1 1 128 0,1 0 0 16,0 0-144-16,-2-2 144 0,2 2 0 0,-2 0 0 15,1 0 0-15,-1-3 0 0,0 2 0 0,1 1 128 16,1 0-128-16,-1-2 0 0,1-1 192 0,1 2-64 16,-1-2 0-16,2 0 0 0,-1-1-128 0,0 1 0 15,1 1 144-15,0-2-144 0,0-2 128 0,0 2-128 16,-2-1 160-16,2 4-160 0,-2-1 160 0,1 2-160 15,-1-4 160-15,0 2-160 0,-1 0 128 0,0 2-128 16,-2 0 0-16,-3-2 144 0,2 2-144 0,-3 2 0 16,0-2 0-16,-2 2 0 0,1 0 0 0,-2-2 0 0,1 3 0 15,-2-2 0-15,2 1 0 0,0-2 0 0,-1 0 0 16,2 0 0-16,-1-3 0 0,1 0 192 0,0 3-192 0,-1 0 192 31,3-2-896-31,-1 0-160 0,0-3-32 0,0-1-15792 0</inkml:trace>
  <inkml:trace contextRef="#ctx0" brushRef="#br3" timeOffset="146680.57">28297 7675 10127 0,'-2'-1'896'0,"1"1"-704"0,-1 0-192 16,2 0 0-16,0 0 336 0,-1-2 48 0,0 2 0 0,-3-4 0 15,0 1 496-15,-1 1 96 0,-1-3 32 0,1 3 0 16,-1-5 304-16,0 4 64 0,0-2 16 0,-2 1 0 16,1 0 48-16,0-2 16 0,-3 2 0 0,0 2 0 15,-1-2-304-15,-3-1-48 0,-1 4-16 0,-1-1 0 16,-2-1-320-16,-2 2-80 0,0-2-16 0,-2 2 0 16,-1 1-448-16,-1 0-96 0,-2 0 0 0,-1 0-128 15,-2 1 128-15,-2 2-128 0,-2-3 0 0,-3 1 0 16,-2 2 0-16,-1-3 0 0,1 2 0 0,-2-1 0 0,-3 2 352 15,0-1 64-15,-3 2 16 0,0-4 0 0,2 2 144 16,-3-2 16-16,0 2 16 0,-3 0 0 0,2-2-96 0,-1 3 0 16,2-3-16-16,1 3 0 0,0-3-336 0,-1 2-160 15,0-2 160-15,1 2-160 0,1-2 0 0,-1 0 0 16,1 0 0-16,1 0 0 0,2 3 0 0,2-2 0 16,1 1 0-16,0 1 0 0,1 0 0 0,0 0 0 15,-2 1 0-15,3-2 0 0,1 2 0 0,3-1 0 16,2 0 0-16,1 1 0 0,2-2 0 0,2 2-128 15,4-4 128-15,2 2 0 0,4-2 0 0,1 0 0 16,1 0 0-16,3 0 0 0,1-2 0 0,0 2 0 16,2 0 0-16,0-3 0 0,1 3 0 0,1-1 0 15,1 1 0-15,0 0 0 0,2 0 0 0,0 0 0 16,1 0 144-16,1 1-144 0,0 2 0 0,1-3 0 0,0 2 0 16,0-2 0-16,0 4 0 0,0-1 0 0,1-2 0 15,-1 2 0-15,1 2-160 0,1-1 160 0,-1-1 0 0,1 3-144 16,1-3 144-16,-1 4 0 0,2-1 0 0,-2 1 128 15,2 2 64-15,0 1 0 0,0-2 16 0,-1 4 0 16,2 0-48-16,-1 0-16 0,2 3 0 0,0-2 0 16,-1 0-144-16,1 2 0 0,3 1 0 0,-1 0 0 15,-1 3 0-15,0 3 0 0,2 0 0 0,-2 2 0 16,0-1 0-16,-1 3 0 0,0 5 0 0,-1 2 0 16,0 5 0-16,-1 0 0 0,1 3 0 0,-2 2 0 15,1 3 0-15,-2 1 0 0,1-3 0 0,-2 3 0 16,-1 4 0-16,-1 2 0 0,0 0 0 0,-1-1 0 15,1-1 0-15,2-2 0 0,1 0 0 0,-1-6 0 0,1-1 0 16,1-1 0-16,1 0 0 0,-2-1 0 0,0 0 0 0,1 1 0 16,1-2 160-16,-1 3-160 0,1-1 288 0,1 1-48 15,1 4-16-15,0-6 0 0,2-3-224 0,-3-2 0 16,1 3 128-16,-2-4-128 0,-1 3 0 0,-1 2 0 16,-1-1 0-16,-1 6 0 0,-1 0 0 0,-3 2 0 15,0 3 0-15,-2-2 0 0,0-2 0 0,-3-3 0 16,-1 2 0-16,0-1 0 0,2-4 0 0,0-1 0 15,1 0 0-15,2-1 0 0,0-4 0 0,0-2 128 16,3-1-128-16,0-1 0 0,2-3 208 0,0 2 0 16,0-2 0-16,2 1 0 0,-1-1-208 0,0 0 176 15,-1 2-176-15,0 0 160 0,-1 0-160 0,0 1 0 16,-1 1 0-16,0 1 0 0,-2 4 0 0,2 2 0 16,-2 1 0-16,0 0 0 0,1 3 0 0,-1 0 0 0,0-2 0 15,0 1 0-15,1-2 0 0,-1-2 0 0,2 3 0 16,-3-3 0-16,1 1 0 0,-1-2 0 0,0 1 0 15,-1-1 0-15,1-5 0 0,0 3 0 0,-1-5 0 0,1 3 0 16,-1-5 0-16,-1-1 128 0,2 1-128 0,2-2 0 16,-2-1 176-16,0 1-48 0,1 2-128 0,0-1 192 15,2-3-192-15,-2 2 0 0,2 7 128 0,1 0-128 16,1-2 0-16,0 2 0 0,1 0 0 0,1-2 0 16,1-1 0-16,-2 0 128 0,1-2-128 0,1 0 0 15,-1 2 0-15,0-2 0 0,-1-2 128 0,0 0-128 16,-1 1 0-16,0-3 176 0,0-1-176 0,0 2 160 15,0 0-160-15,0-1 160 0,0 1-160 0,-1 1 160 0,1 1-160 16,-1-1 0-16,-1 0 0 0,1 0 0 0,0 2 0 16,0 2 0-16,-1-5 0 0,1 1 0 0,0 4 0 0,1-6 0 15,-1 2 0-15,-1-2 0 0,2 3 0 0,0-4 0 16,2 1 0-16,-2-6 0 0,0 0 0 0,1-2 0 16,-1 3 0-16,0 3 0 0,0-1 0 0,0-3 0 15,0 0 0-15,0 0 0 0,0-1 0 0,0-3 0 16,0 2 0-16,0-1 0 0,0 2 0 0,0 0 0 15,0 1 0-15,0 0 0 0,-1 0 0 0,1 3 0 16,-2-3 0-16,2 0 0 0,-1 0 0 0,0-1 0 16,0 1 0-16,1 0 0 0,-1-4 0 0,1 1 0 15,0-2 0-15,0 0 0 0,1 1 0 0,-1-2 0 16,1-4 0-16,0 2 0 0,0-3 0 0,1 0 0 16,-1 0 0-16,-1-4 0 0,1 1 0 0,0-2 0 15,-1 3-160-15,0-3 160 0,0 0 0 0,0 0 0 0,0 0 0 0,0 0 0 16,0 0 128-16,0 0 32 0,0 0 0 15,0 0 0-15,0 0-160 0,0 0 160 0,0 0-160 0,0 0 160 16,0 0-160-16,0 0 0 0,0 0 0 0,0 0 0 16,20-9 0-16,-15 5 0 0,0 2-144 0,1-2 144 15,-1 0 0-15,1 2 0 0,-1-2 0 0,2-1 0 16,-1 2 0-16,1-1 0 0,1 0-128 0,-1-2 128 16,2 0 0-16,-1 1 0 0,1 1 0 0,1-2 0 15,0 5 0-15,1-4 0 0,0 1 176 0,1 2-176 16,-1 2 128-16,3 0-128 0,0-2 0 0,1 0 0 15,-1 2 128-15,4 0-128 0,-1 0 0 0,2 0 0 16,-1 0 0-16,1 0 0 0,0 0 0 0,1 0 0 16,0 0 0-16,-1 0 0 0,-1 2 0 0,1-2 0 0,-2 2 0 0,2 0 0 15,-2 1 0-15,1 0 0 0,0 1 0 0,-1 0-144 16,0 1 144-16,1-2 0 0,0 4 0 0,1-1-128 16,0-3 128-16,1 1 0 0,1 1-192 0,2 1 64 15,0-2 0-15,2 0 0 0,2-1 128 0,1 0 0 16,2-1 0-16,0 2 0 0,2-4-128 0,-1 0 0 15,1 0 0-15,-1 0 0 0,1 0 128 0,-3-2-192 16,-2 2 192-16,-1 0-192 0,0 0 192 0,-2 0 0 16,-1 0 0-16,-1 2-128 0,-1-2 128 0,1 0 0 15,0 0 0-15,1 3 0 0,0-3 0 0,1 0 0 16,-1 0 0-16,2 0-128 0,-2 0 128 0,2 0 0 16,0 0 0-16,0 0 0 0,-1-3 0 0,2 1 0 15,1 0 0-15,2 0-128 0,-1-1 128 0,1 2 0 0,-1-3-144 16,-2 2 144-16,-1 2 0 0,0-4-176 0,-1 4 176 15,1-2-128-15,-1-1 128 0,-2 3 0 0,-1 0-144 16,0 0 144-16,-1 3 0 0,0-3 0 0,-2 2-144 0,1-2 144 16,-1 1 0-16,1 2 128 0,0-3-128 0,1 0 192 15,0-3-192-15,0 2-128 0,1-1 128 0,-1-1-208 16,1 2 64-16,-3-1 16 0,2 2 0 0,-3-4 0 16,-2 1 128-16,0 2-128 0,0-1 128 0,-4 2-128 15,0-3 128-15,-1 3 0 0,0 0 0 0,-3 0 0 16,-1 0 0-16,1 0 0 0,-4 0 160 0,1 3-160 15,-1-3 192-15,-2 0-64 0,0 0-128 0,-2 2 192 16,1-2-48-16,-1 4-16 0,-2-4 0 0,2 4 0 16,-2-4-128-16,3 0 0 0,0 0 144 0,0 0-144 15,0 0 144-15,0 0-144 0,0 0 192 0,-21 6-192 0,18-6 128 16,0 0-128-16,-1 0 0 0,2 0 0 0,0 0 160 0,-1 0-160 16,-1 2 128-16,2-2-128 0,-1 0 144 15,0 0-144-15,-1 1 160 0,0-1-160 0,-1 3 128 0,2-3-128 16,-1-3 0-16,0 3 0 0,0-1 0 0,1 1 0 15,-1-2 0-15,2-1 0 0,-1 2 160 0,1-4-160 16,-1 0 160-16,1-1-160 0,2 0 192 0,-3-3-64 16,2-1-128-16,0 0 192 0,-1-4-192 0,1 0 128 15,1-2-128-15,-1-1 0 0,1 0 160 0,-1-1-160 16,0 1 160-16,1-4-160 0,-2-2 128 0,1 4-128 16,0-4 0-16,0 1 144 0,1 1-144 0,-2 1 160 15,2-2-160-15,0-3 160 0,2 0 64 0,-1 0 16 16,0-1 0-16,2-5 0 0,-1 0-240 0,0-1 144 0,2-7-144 15,-1-2 128-15,2-2-128 0,-2-1 0 0,0-5 0 16,1 1 0-16,-2 1 0 0,0-4 0 0,1-2-176 0,-1-1 176 16,1-3 0-16,-1 0 0 0,0-5 0 0,-1 2 0 15,0-1 0-15,-1 2 192 0,1 2-32 0,-1-4-16 16,2-4 0-16,-1 0 0 0,-1 0 0 0,0 1 0 16,1 1 48-16,-1-3 16 0,1 5 0 0,0-2 0 15,3 4-208-15,0 2 0 0,2 5 0 0,0-1 0 16,2 0 0-16,-1 1 0 0,2 1 0 0,-1-1 0 15,2 2 0-15,0-1-160 0,1 0 32 0,-1 3 0 16,0 3 128-16,0-2 0 0,-1-1 0 0,1 1 0 16,-2-2-128-16,1 0 0 0,0 2 0 0,-2 3 0 15,-1-1 128-15,0 1 0 0,-1 3 0 0,0 0-128 0,0-1 128 0,-2 3 0 16,-1 0 0-16,1-1 0 0,-1-1 0 0,1-1 0 16,0-3 0-16,0 2 0 0,0 1-144 0,1 1 144 15,0 0-160-15,0-1 160 0,-1 5-256 0,-2-1 64 16,2 3 0-16,-3 3 0 0,0 4 0 0,-1-3 0 15,-1-1 0-15,-1 1 0 0,0-2 192 0,-2 1 0 16,2 3 0-16,-1 1 0 0,0 0 0 0,-1 3 0 16,2 0 0-16,-2 0 0 0,1 0 0 0,-1-1 0 15,-1 1 0-15,0-1 0 0,-1 1 0 0,1-1 0 16,0 2 0-16,1-2 0 0,0 1-144 0,0-2 16 16,3 1 0-16,-1 0 0 0,2-3 128 0,0 5 0 15,1-2 0-15,0 1 0 0,0 3-128 0,0-1 0 16,0 2 0-16,-1 4 0 0,-2-1-112 0,2-1-16 15,-2 3 0-15,0 0 0 0,-1 0 256 0,0 3 0 0,-1-1 0 16,0 1 0-16,-1 2 0 0,0-1 0 0,-1-1 0 0,-1 3 0 16,1-1 0-16,-1 0 0 0,1 0 160 0,1 0-160 15,-2-1 0-15,5-1 0 0,-1-2 0 0,0 3 0 16,2 1 0-16,-1-4 0 0,2 1 0 0,0 0 0 16,0-2 0-16,1-1-192 0,0 3 64 0,1 0 128 15,-1-1-144-15,0 3 144 0,-1 1 0 0,-1 2 0 16,0-1 0-16,-2 4 0 0,2-3 0 0,-3 3 0 15,1 0 0-15,-1 1 0 0,0 3 0 0,-1-2 0 16,1-1 0-16,-1 1-128 0,0 0 128 0,-2 1 0 16,2 0 0-16,1 1 0 0,1 1-128 0,2-4 128 15,-1 3 0-15,2-3-128 0,1 2 128 0,0-1 0 0,0-2 0 16,0 2-128-16,1-2 128 0,1 1 0 0,-1 1 0 16,0-2-128-16,0 2 128 0,1-2 0 0,-1 0 0 15,0 0-128-15,-1 0 128 0,0-1 0 0,-1 4 0 0,1-3 0 16,-1 2 0-16,1 1 0 0,-2 0 0 0,0 0 0 15,1 2 0-15,-1-2 0 0,0 3 0 0,-1 0 0 16,1 0 0-16,-1-2 0 0,1 1-128 0,1 1 128 16,0 0 0-16,1-3 0 0,0 1-128 0,0 1 128 15,0 1 0-15,0-3 0 0,1 3-144 0,-1-4 144 16,1 2 0-16,-1-1-144 0,1 0 144 0,-1-1 0 16,1 2 0-16,-1-2 0 0,2 1 0 0,-4 0 0 15,2-1 0-15,0-1 0 0,0 4 0 0,0-3 0 16,0-1 0-16,0 4 0 0,0-4 0 0,-1 4 0 15,1-2 0-15,-1 1 0 0,1 1 0 0,0 1 0 0,-1-3 0 16,0 3 0-16,-1 0 0 0,0 0-128 0,1 0 128 0,-1 0 0 16,2 0-128-16,0 0 128 0,0 0-128 0,0 0 128 15,0 0 0-15,-19-2 0 0,14 4 0 0,0-2 0 16,0 0 0-16,1 0 0 0,-1 3 0 0,0-3 0 16,0 0 0-16,1 0 0 0,0 0 0 0,-1 0 0 15,0 0 0-15,0 0 0 0,0 0 0 0,-1 0 0 16,-1 0 0-16,1 0 0 0,-1 0 0 0,-1 0-128 15,0 0-656 1,-2 0-128-16,-1 3-32 0,0-3-16080 0</inkml:trace>
  <inkml:trace contextRef="#ctx0" brushRef="#br3" timeOffset="166019.26">10025 13330 25791 0,'1'4'2304'0,"-2"-1"-1856"0,-1-3-448 0,1 0 0 16,0 0 3360-16,1 2 576 0,1-2 112 0,0 1 32 0,2 2-3568 0,1-1-720 16,2 2-144-16,3-3-32 15,2-1-1344-15,2 3-288 0,2-6-48 0,2 2-16 16,2 1 352-16,1-4 80 0,1 2 16 0,-1-2 0 0,-1 4 1440 0,0-2 192 15,-3-1 256-15,0 2-64 0,1-2 1344 0,-2 3 256 16,-1-2 64-16,-2 1 16 0,2-2-528 0,-3 1-128 16,0 0 0-16,0-1-16 0,-1 0-496 0,0 0-112 15,0-2-16-15,-2 1 0 0,2-2-240 0,-2-2-48 16,-1 0-16-16,1-2 0 0,-1 0-272 0,-1-3-144 16,0 1 16-16,1 0 0 0,-2-1-32 0,-1 0 0 0,0 0 0 15,-3 4 0-15,1-4 160 0,-4 5-208 0,1-2 80 0,-3 1 128 16,0 3-256-16,-1-2 80 0,-3 2 16 0,-1 0 0 15,0 0 160-15,-4 0 176 0,0 2-48 0,-2-2 0 16,1 2 16-16,-1-2 0 0,-2 0 0 0,1-1 0 16,0 4 112-16,4 0 32 0,0 1 0 0,0 2 0 15,0 2-288-15,-2 1 160 0,2 3-160 0,-2-1 128 16,2 6-128-16,-2-1 0 0,2 0 0 0,-1 2 0 16,2 1 0-16,-1-1 0 0,1 2 0 0,1 0 0 15,-1 0 0-15,1 1 0 0,1 1 0 0,-2 2 0 16,1 2 0-16,0-1 0 0,0 1 0 0,2-2 0 15,-1 2 0-15,2 1 0 0,2-1 144 0,1 1-144 16,3-2 0-16,1 1 144 0,2 1-144 0,2-5 0 16,0 0 128-16,1-1-128 0,1-2 0 0,2-2 0 0,2 0 128 0,0-1-128 15,1 0 192-15,2-2-192 0,0-1 160 0,2-3-160 16,0 1 128-16,2-1-128 0,3-1 0 0,1-2 0 16,0 1 0-16,1-2 0 15,1-2-432-15,-1 1-16 0,0-4 0 0,-1 1-11584 16,-1 0-2304-16</inkml:trace>
  <inkml:trace contextRef="#ctx0" brushRef="#br4" timeOffset="197349.61">7046 10539 4607 0,'1'-1'400'0,"0"-1"-400"15,1 2 0-15,-1 0 0 0,-1 0 336 0,1 0-16 16,2-3 0-16,-1 2 0 16,2 1-672-16,-2-3-144 0,2 1-16 0,-2 1-16 15,1 1-144-15,-3-3-32 0,0 3 0 0,0-2 0 0,-1 2 928 16,-2-1 176-16,-1 1 48 0,1 0 0 0,-1 0 800 0,4 0 160 16,0 0 48-16,0 0 0 0,-22 6-400 0,16-3-80 15,1-3-16-15,0 3 0 0,0-3-448 0,-1 0-112 16,1 1-16-16,0-1 0 0,0-1-256 0,-1 1-128 0,1-3 0 0,-2 3 128 15,2-2 48-15,-2 1 0 0,1-2 0 16,-3 3 0-16,1-3 272 0,-2 0 64 0,-1 2 16 0,-2-2 0 16,0 1-32-16,-1 1-16 0,0 1 0 0,-3 0 0 15,-3 0-176-15,-2 0-48 0,-2 0 0 0,1 0 0 16,1 1 48-16,-1 1 0 0,1-2 0 0,0 0 0 16,1 3 128-16,2-3 16 0,1 0 16 0,2 0 0 15,2 0 48-15,-2-3 16 0,-1 3 0 0,-4-2 0 16,0 1-272-16,-3 1-64 0,2 0-16 0,0-3 0 15,-3 3 112-15,-1 0 32 0,-2 0 0 0,-2 0 0 16,0 0 160-16,2 0 32 0,-2 0 16 0,-1 0 0 16,2 3-16-16,-2-3-16 0,1 0 0 0,1 1 0 0,2 1-192 15,1-2-48-15,2-2 0 0,1 2 0 0,5 0-256 0,2-1 0 16,1 1 0-16,2 0-144 0,4-3 144 0,-1 3 0 16,1 0 0-16,0-2 0 0,0 2 0 0,0 0 0 15,-2 0 0-15,1 0 0 0,-1 0 0 0,1 2 0 16,-1-2 128-16,-2 0-128 0,2 0 0 0,0 0 0 15,1 0 0-15,2 0 0 0,-2 3 208 0,1-3-16 16,0 1-16-16,3 1 0 0,-1 1 320 0,2-2 64 16,0 2 16-16,0-3 0 0,2 1-576 0,0-1 0 15,1 2 0-15,1-2 0 0,1 0 128 0,0 0-128 16,1 0 0-16,1 0 0 0,-1 0 0 0,0-2 0 16,2 1 0-16,-1 1 0 0,1-3 0 0,-3 3 0 15,0 0 0-15,0 0 0 0,0 0 0 0,0 0 0 16,0 0 0-16,0 0 0 0,0 0 144 0,0 0-16 0,0 0-128 15,0 0 192-15,0 0-192 0,0 0 0 16,16-18 0-16,-14 14 0 0,1-4 368 0,0 2-32 0,2 0 0 0,-1-3 0 16,1 2-64-16,0-2-16 0,1-1 0 0,0-2 0 15,2 2 16-15,-1-2 0 0,2 2 0 0,1-2 0 16,1 2-80-16,0 1-32 0,0-1 0 0,-1 1 0 16,1 2-32-16,-1 1 0 0,-1 0 0 0,-1-1 0 15,0 1-128-15,-1 3 128 0,-1-2-128 0,2 1 128 16,-2 0-128-16,0-2 0 0,1 2-160 0,1-1 160 15,1 2 0-15,-2-1 0 0,2 1 0 0,-2 0 0 16,2 0 0-16,-3 2 0 0,1 2 0 0,-2-1 0 16,-1 3 0-16,-2-2 0 0,1 1-128 0,-1 1 128 15,-2 1 0-15,2-2 0 0,-2 2 0 0,0-2 0 16,-2 2 0-16,0 0 0 0,-2-1 0 0,-1 2 0 0,-1-1 0 0,-1 2 0 16,-2-2-144-16,-2 2 144 0,1 0 0 0,-2 1 0 15,-2-1 0-15,0 1 0 0,0 2 0 0,-4-3 0 16,2 3 0-16,-1-2 0 0,1 2 0 0,0-3 0 15,1 0 0-15,1 2 0 0,1-2 0 0,-2 2 0 16,2-1 0-16,1 0 0 0,1-1 0 0,0 3 0 16,0-2 0-16,1 2 0 0,0 1 0 0,1-2 0 15,2 0 0-15,1 0-128 0,1 2 128 0,0-2 0 16,2 3 0-16,1-5 0 0,3 4 0 0,0-4 0 16,4 4 0-16,1-4 0 0,1 2 0 0,1-2 0 15,2 0 0-15,1 3 0 0,3-3 0 0,1-2 0 16,1 2 0-16,1 0 0 0,2 0 0 0,-2 0 144 0,3 2-144 15,-2 0 0-15,0-1 0 0,-2 2 0 0,0 4 0 16,0-1 0-16,-1 4 0 0,-3 0 0 0,0 3 0 0,1 1 0 31,-1 2-960-31,-1 3-80 0,2-3-32 0,-2 6 0 16,0 1-1312-16,-1 2-272 0</inkml:trace>
  <inkml:trace contextRef="#ctx0" brushRef="#br4" timeOffset="201650.04">7563 10567 10127 0,'0'-3'896'0,"0"3"-704"0,1 0-192 0,0 0 0 0,0-2 528 0,1 0 80 16,-1 2 16-16,1-2 0 0,2-1 80 0,1 0 32 15,-1 0 0-15,-1 2 0 0,1-1 96 0,-1 0 32 16,-2 2 0-16,0 0 0 0,-1 4 0 0,0-4 0 16,-2 4 0-16,0-2 0 0,0 2 96 0,2-4 32 15,0 0 0-15,0 0 0 0,-10 25-160 0,9-15-48 16,-2-2 0-16,1 3 0 0,-1 2-80 0,2-1 0 15,-1 3-16-15,0-2 0 0,2 4-16 0,0 1 0 16,0 1 0-16,0-1 0 0,2 2-96 0,-2-1 0 16,2 0-16-16,-1 0 0 0,1-3-272 0,-1 0-48 15,-1 3-16-15,0-5 0 0,0 0-224 0,0-2 0 16,0-2 0-16,-1-4 0 0,-1 3 256 0,1-5-64 16,0 0 0-16,-2-2 0 0,1-1 320 0,-2-1 48 15,2-1 16-15,-1-3 0 0,0-1-80 0,0-2-16 0,1-2 0 16,-1-4 0-16,3-2-224 0,-1-1-64 0,2-3 0 15,2-1 0-15,0-2-192 0,2 0 128 0,2-7-128 0,-1 2 0 16,-1 4 0-16,1-4 0 0,0 3 0 0,0 1 0 16,2 3 0-16,-2 1 0 0,2 3 0 0,0 0 0 15,1 0 0-15,-1 4 0 0,1-3 0 0,1 4 0 16,1 0 0-16,-1 1 0 0,0 2 0 0,0 3 0 16,-2 2 0-16,0 3 0 0,-1 0 0 0,0 2 0 15,1 2 0-15,-1-1 0 0,2 6 0 0,0-3 0 16,-2 2 0-16,2 3 0 0,-1-1 0 0,2 2 0 15,0 2 0-15,-1-2 0 0,2 0 0 0,-2 5 0 16,-1-4 0-16,0 4 0 0,-2 0 0 0,-2-1 0 16,-1-3 0-16,2 3 0 0,-4-1 0 0,1 0 0 0,-1 1 128 15,-1-2-128-15,0-2 176 0,0-3-176 0,0-2 160 0,1-1-160 16,0-3 128-16,1 0-128 0,0-3 160 0,-1-2-160 16,2 1 192-16,-2-2-192 0,1 0 160 0,0-2-160 15,-1 0 128-15,0-2-128 0,0-1 0 0,-1-2 0 16,0 0 0-16,0-2 0 0,0 2 0 0,0-3 0 15,0 1 0-15,2-3 0 0,-2 3 0 0,1-2 0 16,3 1 0-16,-2 0 0 0,2 1 0 0,1 0 0 16,0-1 0-16,0 3 0 0,1 0 0 0,0 2 0 15,1 0 0-15,1 2 0 0,0 0 0 0,1 1 0 16,1 1 0-16,0 1 0 0,2 0 0 0,2-1 0 0,1 2 0 16,1 1 0-16,1-2 0 0,0 1 0 0,3 2 0 0,0 0 0 15,-1 2 0-15,-1-2 0 0,-1 6 0 16,-1-2 0-16,1 5 0 0,-3-2 0 0,1 4 0 0,-1 3 0 15,1-2 0-15,-3 4 0 0,0-1 0 0,-2 2 0 16,0 2 0-16,-1 1 0 0,0 1 0 0,-1-3 0 16,0 2 0-16,-1 2 0 0,-1-1 0 0,0-3 0 15,-1 0 0-15,-1-3 0 0,0-1 0 0,-1-2 0 16,0 0 0-16,-1-2 0 0,1 3 0 0,-2-5 0 31,2 2-320-31,-1-4-160 0,1 1-32 0,-1-4 0 0,0 0-1136 16,1-3-224-16,-1 0-48 0,2-3-13952 0</inkml:trace>
  <inkml:trace contextRef="#ctx0" brushRef="#br4" timeOffset="202502.34">8823 10709 9215 0,'2'-6'400'0,"0"-1"96"0,0 2-496 0,-1 2 0 0,0 1 0 0,-1 1 0 15,2 0 0-15,0-1-128 0,1-2-16 0,0-2 0 16,1 2 144-16,0-2-160 0,1 0 160 0,-2 2-160 16,0 1 160-16,1 0 0 0,-2 0 0 0,1 1 0 15,-2 1 0-15,0 1 0 0,-1-3 0 0,0 3 0 16,-1-2 704-16,-2 0 128 0,0 2 32 0,-1-2 0 15,0-1 384-15,-2 2 80 0,0-3 16 0,0 2 0 16,-2-2 160-16,0-1 32 0,0 2 16 0,-1-4 0 16,1 4-80-16,-2-3-32 0,1-1 0 0,-1 1 0 15,2 2-752-15,-1-1-160 0,2 2-16 0,-1 2-16 16,1-2-176-16,-1 6-16 0,1 0-16 0,-2 1 0 0,2 5-16 16,-2 1 0-16,1 2 0 0,-1 0 0 0,0-1-64 0,1 4-16 15,-2-1 0-15,0 1 0 0,0-1 0 0,0 3-16 16,-1-1 0-16,1 0 0 0,3-3 368 0,0 2 80 15,4-1 16-15,-1-2 0 0,3 3 128 0,0-5 16 16,1 2 16-16,1-2 0 0,1 5-304 0,2-4-64 16,1 4-16-16,1-1 0 0,2 3-416 0,1-1 0 15,1 1 128-15,1 1-128 0,1-5 0 0,-3 2 0 16,1-5 0-16,-1 0 0 0,-2-4-336 0,1-2 0 16,2 1 0-16,2-2 0 15,-1-3-128-15,0-3-32 0,-2 0 0 0,0-3 0 0,-1-3 496 0,1-1 0 16,-2 1 0-16,1-6 0 0,-1 1 192 0,1-2 64 0,-2 1 32 15,-1-1 0-15,0 0-80 0,-2 0-16 0,1 0 0 16,-3 0 0-16,1-2-192 0,-2 1 176 0,0-1-176 16,-2-1 160-16,1 3-160 0,1 0 0 0,0 0 0 0,0 1 0 15,0 5 0-15,1 0 0 0,1 2 0 0,-1 0 0 16,0 6 0-16,0-2 0 0,1 1 0 0,-2 3 128 16,1 0 144-16,-1 0 32 0,0 0 0 0,0 0 0 15,1 3 144-15,-1-2 16 0,1 4 16 0,-1-5 0 16,0 0-272-16,0 0-48 0,10 26-16 0,-5-16 0 15,1 2-16-15,2 1-128 0,0 0 192 0,2 2-64 16,1-2-128-16,-1-1 0 0,4 2 0 0,-2-2 0 16,1 0 0-16,-1 1 0 0,2-1 0 0,-1-2 0 15,1 2 0-15,-2-2 0 0,2 2 0 0,-2-2-176 16,-1 3-224-16,0-3-48 0,-1-2-16 0,-1 0 0 16,1 0-1328-16,-2-1-256 0,2 0-48 0,-1-1-8464 15,0-3-1712-15</inkml:trace>
  <inkml:trace contextRef="#ctx0" brushRef="#br4" timeOffset="202834.34">9180 10674 39615 0,'-2'1'3520'0,"-1"-1"-2816"0,1 3-560 0,2-3-144 0,1 2 512 0,0 0 64 0,2 2 0 0,0 4 16 16,5 2-1168-16,3 1-256 0,3 3-32 0,0-2-16 16,4 0-352-16,0 1-80 0,0 0-16 0,0 2 0 15,-1-1 400-15,-2-2 80 0,1 0 16 0,-2-2 0 0,0 4 832 0,-2-3 0 0,-1 1 0 0,0 0 128 16,-1 0 1184-16,0 0 224 0,-1 1 64 0,-2-3 0 15,2 2-752-15,-2-3-144 0,1 0-16 0,-2-1-16 16,1 1-672-16,-1-3 0 0,0 0 0 0,-1-2-176 31,0-2-1584-31,0-1-320 0,1-1-64 0,2 0-13024 0</inkml:trace>
  <inkml:trace contextRef="#ctx0" brushRef="#br4" timeOffset="203200.58">9811 10505 15663 0,'-3'2'1392'0,"1"-2"-1120"16,-1 3-272-16,1-3 0 0,1 1 2656 0,-2 1 480 15,1 2 80-15,-6 2 32 0,0 0-2272 0,-2 4-448 16,-1 3-80-16,-2-3-32 0,2 2-416 0,-1 0 0 16,1 2 0-16,-2 1-176 0,2 3 176 0,0 2 0 0,-1 2 0 0,-1 6-128 15,2 0 336-15,0 2 80 0,0 1 16 0,0 0 0 16,1 1 1072-16,-1 0 224 0,0 0 32 0,-1 1 16 16,3 2-688-16,-1-7-144 0,1 2-32 0,2-3 0 15,-1 2-576-15,3-3-208 0,0 2 144 0,2-3-144 16,0-3 0-16,2 2 0 0,0-3-224 0,1-5 80 15,0 0-816 1,0-4-176-16,1-3-16 0,1-2-16 0,0-1-1136 16,-1-2-240-16,0 1-32 0,0 1-9888 0</inkml:trace>
  <inkml:trace contextRef="#ctx0" brushRef="#br4" timeOffset="203934.21">10079 10286 20271 0,'0'12'1792'0,"-1"-2"-1424"0,-2 0-368 0,2-1 0 0,0-6 2304 0,1 4 384 0,0-1 64 0,0 7 32 16,-1 8-1264-16,1 8-256 0,-2 5-48 0,2 1-16 15,2 0-976-15,-2-2-224 0,1 2 0 0,-1-2 0 16,1 2 0-16,0-6 0 0,2 2 0 0,-2-2 0 16,0-5 0-16,1-1 0 0,-2-3 0 0,0-2 0 15,0-2 0-15,0-4 0 0,-2 1 176 0,1-1-48 16,0-4 496-16,-2-2 96 0,2 0 32 0,0-4 0 16,1-2-304-16,0-2-64 0,0 2-16 0,0-6 0 15,1 0-48-15,0-2-16 0,2-4 0 0,1-1 0 0,-1-3-144 0,2-2-32 16,0-4 0-16,1-1 0 15,2-1-128-15,-2 1 0 0,3 1 0 0,1 0 0 0,-1 2 0 0,3 3 0 16,0 1 0-16,0 2 0 0,2-1 0 0,-1 5 0 16,2 0 0-16,0 4 0 0,1 0-128 0,-1 2 128 15,1-1 0-15,-1 4 0 0,0 1 0 0,0 0 0 16,2 0 128-16,0 1-128 0,2 2 0 0,-2-1 0 16,2 5 0-16,-2-3 0 0,-1 1 0 0,-2 3 0 15,-1 1 0-15,-3 0 0 0,0 4 0 0,-2-3 0 16,-2 2 0-16,-1 0 0 0,-3 1-160 0,-1-1 160 15,-1 2 0-15,-1-2-144 0,-1 2 144 0,-1-3 0 0,-1 1-144 16,1 2 144-16,-3-4 0 0,-2 0 0 16,1 1 0-16,1-4 0 0,-3 2 0 0,0-2 0 15,-1 2 144-15,0 0-16 0,1-2 0 0,-3-1 0 0,3 0 0 16,-3 0 0-16,0-2-128 0,0 2 128 0,-1-2-128 0,1 1 128 16,0-1-128-16,-1-2 0 0,0-2 0 0,-1 0 0 15,-1 0 0-15,-1-2 0 0,0 2 0 0,0-3 0 16,2 3 0-16,-1-1-208 0,2 1 80 0,-1 0 128 31,3-2-1040-31,0 2-96 0,0-3-16 0,2 2 0 0,1-2-1360 16,1 0-288-16</inkml:trace>
  <inkml:trace contextRef="#ctx0" brushRef="#br4" timeOffset="204467.41">10689 10810 18431 0,'2'-2'1632'0,"1"-2"-1312"0,-2 2-320 0,1 2 0 0,1-3 1504 0,1 2 224 16,2-3 64-16,2-5 0 0,5 1-1600 0,0-2-192 15,0 0-256-15,-2 0 48 16,-1 1-256-16,-3 2-48 0,1 1-16 0,-1 0 0 16,-2-1-320-16,1 4-64 0,-1-2-16 0,0 1 0 0,-1 0 2016 0,1 2 416 15,0-2 80-15,0-1 16 0,1 0 720 0,0 0 160 0,1 2 16 0,1-4 16 16,2-1-1280-16,-2 0-256 0,1 2-48 0,1-2-16 16,0 0-672-16,0-2-240 0,0 2 144 0,-2-2-144 15,1 0 0-15,-2 1-320 0,1 0 48 16,-3 2 16-16,0-3-128 0,-3 2 0 0,1 0-16 0,-3 2 0 15,0 0 128-15,-4 0 16 0,0-3 16 0,-2 3 0 16,-1 2 240-16,-3-2 0 0,0 3 192 0,-3 2-192 16,-1 1 432-16,-1 4-32 0,0-2 0 0,0 4 0 15,0 4 0-15,-2 0 0 0,0 3 0 0,-2 3 0 16,2-1-80-16,1 1-32 0,1 0 0 0,1 2 0 16,2 2-16-16,-1 0 0 0,2 1 0 0,3-1 0 15,0 2-112-15,3-1-32 0,3 1 0 0,2-3 0 0,1 1 0 0,2-4 0 16,2 0 0-16,2-2 0 0,2-1 48 0,0 0 0 15,5 0 0-15,1-1 0 0,1-2-176 0,1 0 128 16,1-1-128-16,1-3 128 0,4-2-336 0,0-1-80 16,3 2-16-16,-1-5-11680 15,2 1-2352-15</inkml:trace>
  <inkml:trace contextRef="#ctx0" brushRef="#br4" timeOffset="205801.65">12049 10685 15663 0,'-3'-1'1392'0,"1"-1"-1120"0,0 0-272 0,0 0 0 0,2 2 1104 0,0-3 176 0,0 2 16 0,2-1 16 16,-1-2-1536-16,0-1-304 0,3 0-64 0,-1-1-16 16,2 0 32-16,0 1 0 0,0 1 0 0,0 0 0 0,0 4 928 0,0-3 192 15,-1 3 32-15,0 0 16 0,-1 3 1232 0,1-1 240 16,0 3 48-16,-1-2 16 0,1 3-272 0,1 1-64 16,-1 2-16-16,1 0 0 0,1 2-1008 0,-1 2-192 15,1 1-32-15,0 0-16 0,0 2-528 0,1 1 0 16,-1-3 0-16,0 1 0 0,0 1 0 0,-1-2 0 15,0 0 0-15,0-1 0 0,-1 0 0 0,-1 0 0 16,2-1 0-16,-1 4 0 0,0-2 0 0,-1 1 128 16,0 1-128-16,-1-1 0 0,1 1 256 0,-3 0-64 15,0 3-16-15,-1 0 0 0,-2 0 64 0,-1-1 16 16,-2 2 0-16,-1 0 0 0,-2 1 0 0,1-3 0 0,-2-2 0 16,0 0 0-16,0-2-256 0,-3-2 144 15,1 3-144-15,-3-5 128 0,2-1-128 0,-3-3 0 0,1-2 0 0,-1-4 0 31,0 0-1056-31,0-4-144 0,1-2-16 0,-1-3-16 16,0-3-1504-16,1-2-288 0</inkml:trace>
  <inkml:trace contextRef="#ctx0" brushRef="#br4" timeOffset="206033.69">12053 10318 35007 0,'-5'-1'3120'0,"0"1"-2496"0,1 0-496 0,2 0-128 0,2 1 1184 0,-2 1 224 16,-1-2 32-16,-4 3 16 0,1 1-1248 0,1-1-208 16,2 1 0-16,1 1-192 15,4-4-1456-15,0 4-288 0,2-1-64 0,0 0-16 16,-1-1-800-16,1 2-176 0,1 1-16 0,-1 2-8496 15</inkml:trace>
  <inkml:trace contextRef="#ctx0" brushRef="#br4" timeOffset="206917.71">12453 10602 16575 0,'0'-1'1472'0,"2"0"-1168"16,-1 1-304-16,-1 0 0 0,1 0 448 0,-1-1 48 0,1 1 0 0,2 0 0 15,-1-3-32-15,1 2 0 0,-1 1 0 0,-2 0 0 16,0 0 1264-16,0 0 240 0,0 0 48 0,1 22 16 15,-2-12-160-15,-1 3-16 0,-1-1-16 0,1 4 0 16,-1 0-896-16,1 0-176 0,2 3-48 0,-1-1 0 16,1 4-368-16,0-2-80 0,1-4-16 0,2 0 0 15,1-1-256-15,2-2 0 0,2-1 0 0,0-2 0 16,4-3 128-16,-1 2-128 0,1-3 0 0,-1 0 0 16,2 0 240-16,-2-2-16 0,0 0 0 0,0-2 0 15,0 1-224-15,-2 1 144 0,-1-4-144 0,1 1 128 16,0-1-128-16,-2 0 0 0,1-1 0 0,-1-2 0 15,-1 2 0-15,0-2 0 0,2 0 0 0,-2-4 0 16,-1 3 0-16,1-3 0 0,1 2 0 0,1-3 0 16,2-2 0-16,-2 0 0 0,1 1 0 0,0-3 0 0,-1-2 0 0,1 2 0 15,0-4 0-15,-2 1 0 0,1-1 0 0,-2-3 0 16,1 3 0-16,-2-3 0 0,0 2 0 0,-1 0 0 16,-1 0 0-16,0 0 0 0,-2 3 0 0,2-1 0 15,-2 4 0-15,-1 0 0 0,1 3 0 0,-1 3 0 16,0 4 0-16,0 1 0 0,0 0 208 0,0 4 16 15,0 2 0-15,0 3 0 0,1 1-96 0,-1 2-128 16,3 4 176-16,-1 0-176 0,1 0 160 0,-1 5-160 16,2-1 128-16,1 2-128 0,0 1 256 0,0-2-48 15,1-2 0-15,0 1 0 0,-1-2-16 0,0-1-16 16,0 1 0-16,-1-3 0 0,1 1-48 0,-2-2 0 16,1-2 0-16,-1 1 0 0,-1-3-128 0,1-1 0 15,-2 3 0-15,0-5 0 16,0 2-576-16,0-3-160 0,1-2-32 0,-2-1 0 15,1 0-1568-15,-1-2-320 0,0-1-64 0,0-1-11936 0</inkml:trace>
  <inkml:trace contextRef="#ctx0" brushRef="#br4" timeOffset="207501.92">13308 10583 14735 0,'6'-7'640'0,"-2"1"160"0,-2 0-640 0,1 2-160 0,-1 2 0 0,-1-1 0 0,2 2 320 0,-1-1 16 16,2-2 16-16,1-1 0 15,0 0-672-15,-1 3-128 0,-2-2-16 0,-1 4-16 0,-1 0 768 0,-3 1 160 16,-1 4 16-16,-2-1 16 0,-1 0 1152 0,-1 2 224 16,-2 2 64-16,-1-1 0 0,1-1 672 0,0 1 144 15,0-1 16-15,0 3 16 0,0-3-912 0,-1 2-192 16,3 0-48-16,-2 2 0 0,1 0-1168 0,-1-1-256 16,3-2-32-16,-2 2-16 0,3-2-144 0,0 2-272 15,1-3 64-15,1-2 16 16,3-1-192-16,0 2-16 0,1-3-16 0,0 0 0 15,1-2-16-15,0 0 0 0,3 0 0 0,-1 0 0 16,0 0-160-16,1 0-48 0,1 0 0 0,0-2 0 0,1 4 208 0,1-2 48 0,1 0 0 0,1 3 0 16,1-3 384-16,3 3 0 0,-1 0 0 15,2 0 0-15,1 4 0 0,1-4 0 0,-2 0 0 0,1 1 0 16,-1 2 0-16,-1 0 0 0,-1 0 0 0,-1 0 0 16,-1 4 0-16,-3-2 128 0,0 3-128 0,-2-1 128 15,-1 2 0-15,-3 0 0 0,1 2 0 0,-2-2 0 16,0 1-128-16,-3-3 0 0,2 2 0 0,-3-2 0 15,0 0 0-15,1 1-192 0,-3-1 192 0,-1 0-192 16,1 0 192-16,0-2 0 0,-3 5 0 0,2-2 128 16,-2 1-128-16,-1 0 0 0,-1 3 0 0,-1-2 0 0,0 3 0 15,-1-5 0-15,1 1 0 0,-1-1 128 16,2-3-496-16,1-2-80 0,2 0-32 0,0-6 0 16,2 0-928-16,1-4-192 0</inkml:trace>
  <inkml:trace contextRef="#ctx0" brushRef="#br4" timeOffset="207817.65">13736 10264 30399 0,'-3'1'1344'0,"-1"0"288"0,2 0-1312 0,1 2-320 0,-1-3 0 16,2 3 0-16,0 0 640 0,0 1 48 0,2 2 16 0,-2 4 0 16,3 2-480-16,1 0-96 0,1 2 0 0,1 2-128 31,2 3-240-31,-1 2-144 0,1 2-48 0,-2 2 0 0,0 3 160 0,-2 1 16 0,-1 2 16 0,0 1 0 16,-1 3 512-16,-2 0 112 0,1 2 0 0,-2 1 16 15,1-4 432-15,-2 2 64 0,-1-5 32 0,1-3 0 16,-1-4-560-16,2-3-112 0,-1-3-32 0,0 0 0 15,1-1-224-15,-1-3-240 0,0-2 48 0,0 0-10512 16,1-2-2112-16</inkml:trace>
  <inkml:trace contextRef="#ctx0" brushRef="#br4" timeOffset="208038.81">13506 10656 42383 0,'5'-4'1872'0,"-2"4"400"0,2-3-1824 0,0 1-448 0,0 2 0 0,1 0 0 0,2 0 256 0,5-1-64 15,8-2 0-15,8 1 0 0,5-2-192 0,3 0 0 16,-1 1 0-16,-2 0 0 16,-1-3-336-16,-2 2-112 0,0-1-32 0,0 2 0 15,-4-1-672-15,-5 1-144 0,-4 1-32 0,-2 1 0 16,-1-2-976-16,-2 2-208 0,0 2-48 0,-2-1-11136 0</inkml:trace>
  <inkml:trace contextRef="#ctx0" brushRef="#br4" timeOffset="208950.99">15043 10573 27647 0,'-3'-3'2448'0,"2"1"-1952"0,0 1-496 0,-1-2 0 16,2 3 1360-16,-1 0 176 0,0-4 48 0,-3-1 0 15,1-1-672-15,-4 0-128 0,1-1-16 0,0 0-16 16,-1 1-496-16,-1 0-112 0,1 2-16 0,-3 2 0 0,1 2 128 16,-2 2 0-16,-1 5 16 0,-2 2 0 0,-1 4-144 0,0 0-128 15,-2 6 144-15,0 3-144 0,0 3 0 0,-3 3 0 16,1 3 0-16,2 1 0 0,2 3 0 0,3-5 0 15,2 1 0-15,2-7 0 0,5-4 224 0,0-1 0 16,3-3 0-16,3-1 0 0,2-2 96 0,1 0 0 16,1-5 16-16,2 0 0 0,1-2-144 0,1-2-48 15,0-2 0-15,1-2 0 0,-1-4-144 0,2 2 0 16,-1-7 144-16,-1 2-144 0,0-3 0 0,2-2-320 16,-2-1 64-16,0-2 16 0,-1 2 240 0,-1-2 0 15,-1 1 0-15,0-2-144 0,-2 1 144 0,0 2 192 16,-2-3-32-16,0-3-16 0,-2 3 0 0,0-2 0 15,0 1 0-15,0-1 0 0,-1 2-144 0,2 1 160 16,-1 1-160-16,1 5 160 0,-2-1-160 0,0 5 192 16,1 1-192-16,-1 1 192 0,0 2-64 0,0 2 0 0,0 2 0 15,1-1 0-15,0 2 64 0,1-1 0 0,-1 4 0 0,1-1 0 16,-1 0 112-16,2 3 16 0,1 1 16 16,0 2 0-16,1 4-160 0,1 0-48 0,1 3 0 0,-1 1 0 15,1 0-128-15,-1 1 0 0,2 1 0 0,-1-2 0 16,1 1 0-16,-2-3 0 0,2 2 0 0,-2-4 0 15,1 3-128-15,-2-3-16 0,-1-1 0 0,0-4 0 32,-1 0-320-32,-1-1-64 0,0-4-16 0,-1-2-11984 0,1-2-2384 0</inkml:trace>
  <inkml:trace contextRef="#ctx0" brushRef="#br4" timeOffset="209967.07">16138 10656 16575 0,'0'-4'1472'0,"0"1"-1168"0,0 1-304 0,1 1 0 0,1-2 192 0,-2 3-32 15,1-3 0-15,1-6 0 16,0 1-1104-16,0 0-208 0,-1-2-64 0,-1 0 0 0,2 4 1216 0,-4 0 304 15,0-1 16-15,-2 1 16 0,0 3 1440 0,0-4 272 16,-1 5 64-16,-3-4 16 0,2 3 224 0,-3 0 32 16,1 0 16-16,-2-1 0 0,-1 3-832 0,0-4-160 15,-2 4-48-15,-2-2 0 0,2 1-576 0,-1 1-112 16,1 1-32-16,-1 0 0 0,0 3-368 0,1 0-80 0,-1 3 0 16,-1 0-16-16,0 4 272 0,-1-2 64 0,2 3 16 15,0 2 0-15,2 0-256 0,-1 0-48 0,3 5-16 0,-1-1 0 16,2 4-208-16,2-3 0 0,1 2 0 0,2 0 0 15,0 1 128-15,2-1-128 0,3 1 0 0,0-4 0 16,3 1 128-16,1-2-128 0,1-3 0 0,2 2 0 16,3-3 160-16,1 2-160 0,3-2 160 0,1 1-160 15,3-3 0-15,-1-2 128 0,2-3-128 0,2 1 0 16,1-1 0-16,-1-1 0 0,1-1 0 0,1-3 0 16,-3 0 0-16,-1 0 0 0,-1-3 0 0,-3-1 0 15,1-2 0-15,-5 0 0 0,1 0 128 0,-1 0-128 16,-1-4 224-16,-1 0 0 0,1-1 0 0,-3-2 0 0,2 2 96 0,0-6 32 15,-1 1 0-15,0-1 0 0,0-4 0 16,-1-2 0-16,-2-3 0 0,0 4 0 0,-2-3-160 0,0-6-16 16,-1-4-16-16,-1-3 0 0,-1 3-160 0,-1-3 128 15,0-2-128-15,-1 1 128 0,-2 5-128 0,1-3 0 16,-3-3 144-16,-2-1-144 0,1 0 192 0,-1 3-16 16,-1-2-16-16,2 7 0 0,0-2 32 0,0 2 16 15,1 3 0-15,0 2 0 0,3 3-64 0,-2-1-16 16,1 4 0-16,2 0 0 0,0 1-128 0,1 1 0 15,1 4 0-15,-1 1 0 0,1 1-320 0,-1 3-32 16,2 0-16-16,0 3 0 16,-1 1-272-16,1 1-64 0,-1 2-16 0,0 1 0 15,0 3-320-15,2-2-64 0,-1 4-16 0,2-1-11152 0,0 3-2224 16</inkml:trace>
  <inkml:trace contextRef="#ctx0" brushRef="#br4" timeOffset="210370.84">16687 10555 43311 0,'-2'0'3840'0,"-1"0"-3072"0,2 0-608 0,1 3-160 15,0-3-384-15,1 2-96 0,-1 0-32 0,2 3 0 0,0 1 256 0,3 1 64 16,1 6 0-16,2-4 0 15,0 6-400-15,1-1-80 0,-2 2-16 0,1 2 0 16,-1 1 176-16,-1 3 16 0,-2 3 16 0,0-3 0 0,-3 4 480 0,-2 0 240 16,-2 1-32-16,-2-3 0 0,2 1 336 0,-2-1 64 15,0 2 16-15,0-1 0 16,1-5-848-16,2-5-160 0,-1-3-48 0,2-5 0 16,1-2-1328-16,1-1-272 0,0-6-48 0,2-2-12720 0</inkml:trace>
  <inkml:trace contextRef="#ctx0" brushRef="#br4" timeOffset="210550.91">16740 10220 43311 0,'-1'-1'1920'0,"0"-1"384"0,0 2-1840 0,1-3-464 0,1 3 0 0,0 0 0 0,2 0 192 0,-1 0-64 0,2 0-128 0,2 0 192 16,1-1-352-16,2 1-80 0,1 0-16 0,0 0 0 15,0 0-992 1,-2 0-208-16,1 4-32 0,1-2-16032 0</inkml:trace>
  <inkml:trace contextRef="#ctx0" brushRef="#br4" timeOffset="210937.4">17245 10558 33167 0,'-4'-3'1472'0,"1"2"304"0,0-1-1424 0,1-1-352 0,0 2 0 0,2 1 0 16,0-4-624-16,0 2-192 0,-1-4-32 0,0-1-16 15,0-1-1056-15,-1 0-192 0,1 0-64 0,0 2 0 0,0-1 1696 0,-2 4 336 0,0-1 144 0,-2 4-128 16,-2 0 2048-16,0 4 432 0,-3 2 80 0,0 2 0 15,2-1-240-15,-4 3-48 0,1 2-16 0,0 0 0 16,1 2-1296-16,0-2-256 0,2 4-48 0,-2 3-16 16,1 1-512-16,0 1 0 0,2 1 0 0,2 0 0 15,0 0 0-15,3-2 160 0,2 3-160 0,0-1 128 16,2-1 128-16,1-3 0 0,-1-2 16 0,2 3 0 16,1-3-112-16,0 0-32 0,1 3 0 0,-1-3 0 15,1 0-128-15,0 0 0 0,2-3 0 0,-1 2 0 16,2-2-240-16,-1-3 80 0,1-2 16 0,-2-2 0 15,0-2-496-15,0-1-112 0,2 0-16 16,1-3 0-16,-2-2-1376 0,3-1-288 0,-1 0-48 0,1-1-12112 16</inkml:trace>
  <inkml:trace contextRef="#ctx0" brushRef="#br4" timeOffset="211284.05">17547 10032 41471 0,'-2'2'1840'0,"1"0"368"0,0-2-1760 15,0 3-448-15,1 0 0 0,0 1 0 16,1 0-592-16,-1 4-208 0,1 5-32 0,0 5-16 0,1 4 656 0,0 7 192 0,1 3 0 0,-1 5 0 16,-1 2-128-16,1 1 128 0,-1 0 0 0,1 1 0 15,0 2 0-15,0-2 192 0,0 3-32 0,2-3 0 16,-1 1-16-16,-1-4 0 0,-1 2 0 0,1-4 0 16,-2-4-144-16,0-1 0 0,-2-3 0 0,0-5 0 31,-2-1-512-31,2-4-96 0,-2-4-16 0,2-2 0 0,-2-3-1616 0,-1-3-320 0,0-2-64 15,1-4 0-15</inkml:trace>
  <inkml:trace contextRef="#ctx0" brushRef="#br4" timeOffset="211517.1">17365 10526 43311 0,'2'0'3840'0,"1"-3"-3072"0,-2 0-608 0,2 3-160 0,0 0 736 0,3-3 112 16,6 2 32-16,4-5 0 0,8-1-656 0,10-1-224 16,4-5 144-16,3 4-144 15,1-1-448-15,2-3-160 0,1 5-32 0,-3 0-16 16,-7 2-160-16,2-3-16 0,4 3-16 0,1 3 0 16,-4-4 48-16,-2 6 16 0,-4-1 0 0,-4 2 0 15,-2 0-1088-15,-3 0-224 0,-2 0-32 0,-5 0-12832 0</inkml:trace>
  <inkml:trace contextRef="#ctx0" brushRef="#br4" timeOffset="-184875.91">17910 11566 6447 0,'0'-9'576'0,"-1"5"-576"0,1-2 0 0,0 4 0 16,0 0 4288-16,0 0 768 0,1 2 128 0,2-2 48 16,-1-2-3024-16,3 0-608 0,1-2-112 0,2 0-16 15,0 2-1472-15,0-1-224 0,0 1-80 0,-1 1-16 16,0-1-1264-16,-2 1-256 0,0 0-48 0,-3-2-16 16,1 4 912-16,-3-4 176 0,-1 1 48 0,-2 0 0 0,-1 2 1632 0,-2-2 336 15,-1 0 64-15,-2 2 16 0,2-1 64 0,-2 2 32 16,-1-1 0-16,0-1 0 0,2-1-256 0,-1 2-48 15,0 1-16-15,2-4 0 0,2 4-336 0,0-3-64 16,0 1-16-16,0 0 0 0,1 3-384 0,-2-3-64 16,1 3-32-16,-2 0 0 0,-2 0-160 15,1 3 0-15,-4 0 0 0,0 4 0 0,-3-1-320 0,-3 4-64 16,-1-2 0-16,-2 3 0 0,3 1 160 0,-3-3 32 16,-3 5 0-16,-1 1 0 0,2 1 192 0,-1 0 160 15,2-1-32-15,0 2 0 0,3 1 576 0,2 1 128 16,2 0 0-16,2-1 16 0,1 2-192 0,3 0-32 15,2 1-16-15,2-1 0 0,3-2-480 0,2 1-128 16,2-1 0-16,2 0 0 0,2-1 0 0,2-1 0 16,0 0 0-16,2 0 0 0,1 0-160 0,2-1 0 0,-1-1 0 0,2-2 0 31,-1-2-672-31,3 0-144 0,0-1-32 0,1-3 0 16,1-2-944-16,1-4-192 0,0 0-32 0,1-3-6976 0,-1 2-1376 0</inkml:trace>
  <inkml:trace contextRef="#ctx0" brushRef="#br4" timeOffset="-184355">18195 11607 14735 0,'-4'-3'1312'0,"-1"3"-1056"0,1-2-256 0,1 0 0 0,0 2 2784 0,2 0 496 16,-2 0 112-16,0 0 0 0,-5 0-2320 0,0 0-480 16,-2 0-80-16,0-2-32 0,0 4-160 0,1-2-16 15,1 4-16-15,0-1 0 0,2 1-288 0,0 3 160 16,0-1-160-16,1 2 128 0,0 2 656 0,1 0 128 16,0 5 32-16,1 1 0 0,-1 3 160 0,-1-1 48 15,0 5 0-15,-1-4 0 0,1 0-480 0,0-1-96 16,1 0 0-16,-1-2-16 0,3-1-416 0,-1-3-144 15,2 0 0-15,0-2 144 0,1-2-144 0,1-2 0 16,0 0 0-16,3-1 0 0,0-1 0 0,2-1 0 0,1 0-176 16,2-2 176-16,0-1-256 0,2 0 48 0,0-1 0 15,1-2 0-15,1 2-96 0,0-4-16 0,2 2 0 16,0-4 0 0,1 1-240-16,-1-1-48 0,0 1-16 0,0-1 0 0,-1-2 336 0,0 2 64 0,0-1 16 0,-2-2 0 15,0 1 208-15,-1-1 0 0,1 0 0 0,-3 2 0 16,0-2 368-16,0 0 16 0,-2 0 0 0,-1-2 0 15,1 2 128-15,-4-1 48 0,0-2 0 0,-3 0 0 16,-2 0-80-16,0 0-16 0,-3-2 0 0,-2 1 0 16,-2-3-208-16,-2 1-32 0,0 2-16 0,1-1 0 15,-1 3-208-15,0-2 0 0,-3 2 0 0,-1 0 0 16,2-1-256-16,0 6-32 0,2 1-16 0,1 2 0 16,1-1-736-16,2 1-160 0,1 1-16 0,1 0-16 15,0 2-800-15,4 0-144 0,0-1-48 0,1 2-11072 16</inkml:trace>
  <inkml:trace contextRef="#ctx0" brushRef="#br4" timeOffset="-183776.02">18426 11594 16575 0,'-3'1'1472'0,"2"-1"-1168"0,-1 3-304 0,2-3 0 0,0 0 2400 0,0 0 416 0,1 0 96 0,0 2 16 31,3 0-3776-31,0 0-752 0,1 1-160 0,1 0-32 16,0 3 720-16,0 1 144 0,0-4 32 0,-1 6 0 0,-1-2 1536 0,-2 2 304 0,1 3 64 0,-3 0 16 15,0 0 1648-15,0 3 336 0,-3 1 64 0,2 0 0 16,-1-1-1296-16,-1 2-272 0,1 2-48 0,0-3-16 15,1-1-1008-15,1-2-208 0,3-1-32 0,0-2-16 16,2 0-176-16,2-1 0 0,1-3 0 0,0-2 128 16,2 1-128-16,-2-4 0 0,3 1 0 0,-1-2-176 15,0 0 176-15,0-2 0 0,-1 1 0 0,-1-2 0 16,1 0 0-16,-2-2-128 0,0-2 128 0,-1 3-128 16,0-3 128-16,-2 1 0 0,1 0 0 0,-2-5 0 15,1 3 192-15,-2-4 32 0,2 2 0 0,-3-2 0 0,2-1-80 16,-1 0-16-16,1-2 0 0,1-1 0 15,-1 2-128-15,2-1 0 0,0 6 0 0,1-1 0 0,1 3 0 0,-3 5 0 16,3-2 0-16,-1 6 0 0,0 0-128 0,-1 0 128 16,1 2 0-16,-1-1 0 0,1 3 0 0,-1 1 0 15,0 3 0-15,0-1 0 0,0 3 160 0,-2-2 96 16,0 4 32-16,0-2 0 0,-1 3-64 0,-2-2-16 16,0 0 0-16,0 2 0 0,-1-5-208 0,0 2 0 15,1 0 0-15,-2-1 0 0,1 1 128 0,1-1-128 16,0 0 0-16,1-1 0 0,1 0 160 0,0 0-160 15,2 1 160-15,0-4-160 0,1-1 0 0,-1 0 0 16,3-2 0-16,-1-1 0 16,1-1-320-16,-1-2-128 0,2 0 0 0,-1-2-16 15,-1-2-992-15,2 1-192 0,-1 0-32 0,-2-2-8960 16,0 1-1792-16</inkml:trace>
  <inkml:trace contextRef="#ctx0" brushRef="#br4" timeOffset="-183140.7">18969 11687 34095 0,'-8'9'1504'0,"2"-6"320"0,-1 3-1456 0,2-2-368 0,1 1 0 0,3-1 0 0,-2 0 0 0,0 4-192 15,-5 5 32-15,1 3 0 16,-2 1-2528-16,2 0-512 0,2-1-112 0,-1-2-16 15,1-2 1680-15,0 1 336 0,-2-3 64 0,3-1 16 0,-1 0 1040 0,-2 0 192 16,2-3 0-16,-1 1 160 0,0-3 2048 0,1 1 416 16,-1-4 64-16,1 2 32 0,0-1-608 0,1-2-128 15,2-2-32-15,1-1 0 0,2 0-928 0,-1-1-192 0,2-5-48 0,2 2 0 16,0-4-400-16,1 0-64 0,1-2-32 0,0 1 0 16,2-3-288-16,-1 1 0 0,0-4 0 0,1-1 0 15,-1 1 0-15,-1-2 0 0,2 0 0 0,0 3 0 16,0-1-256-16,1 4 0 0,-1 1 0 0,1 3 0 15,-1 3 112-15,0 1 16 0,-1 0 0 0,1 3 0 16,-2-1 688-16,1-1 144 0,1 2 16 0,-1 2 16 16,2-2-432-16,0 3-96 0,-2 0-16 0,2 0 0 15,-2 3-64-15,2 0-128 0,-2 3 176 0,0 1-176 16,2 0 0-16,-1 3 0 0,0 1 0 0,2 3 0 16,-1-2 128-16,1 3-128 0,0 1 0 0,-2 0 0 15,2 0 208-15,0 0-16 0,-1 4 0 0,-1-3 0 16,1 1-192-16,0-1 144 0,-1-1-144 0,-2 0 128 15,-1 0-128-15,0-2 0 0,-1 1 0 0,-3-1 0 0,1 0 0 0,-2 2 0 16,-2-1 0-16,-1-1 0 0,0 0-272 0,-2 0-48 16,0 2 0-16,-1-1 0 15,0-3-464-15,1 2-112 0,0-4 0 0,0-2-16 16,3-5-1232-16,-1 1-240 0</inkml:trace>
  <inkml:trace contextRef="#ctx0" brushRef="#br4" timeOffset="-182758.58">19345 11395 31327 0,'-3'-2'1392'0,"-1"-1"272"0,2 2-1328 0,-1 1-336 0,2 0 0 0,1 0 0 16,0 1 544-16,-1 2 32 0,0-1 16 0,0 2 0 16,-1 4-592-16,1 2 0 0,1 0 0 0,0 5 0 15,1 1-368-15,1 4 16 0,-1-2 0 0,1 5 0 16,1-1 144-16,-1 3 16 0,2 1 16 0,1-2 0 15,0 2 736-15,0-1 144 0,0 0 16 0,0-2 16 0,-2 0-32 0,1-1-16 16,-1 0 0-16,-3-1 0 0,1-2-544 0,-1-3-144 16,0 0 0-16,0-3 0 15,0 0-560-15,-1-2-176 0,1-1-32 0,0 0-16 16,0-4-768-16,-2 0-160 0,2 0-16 0,-2-4-7216 16,1 0-1424-16</inkml:trace>
  <inkml:trace contextRef="#ctx0" brushRef="#br4" timeOffset="-182493.02">19100 11569 41471 0,'-5'-3'1840'0,"1"-2"368"0,0 4-1760 0,3-2-448 0,0 3 0 0,3 0 0 15,1-2 272-15,1 0-16 0,3-1-16 0,4-4 0 16,6 1-240-16,7-4 0 0,6-1 0 0,2-1 0 16,1 1-192-16,2-2 64 0,2-1 128 0,-3 0-208 15,2 2 208-15,-2-1 0 0,-3 1 0 0,-2 2 0 16,-1 0-224-16,-5 4 48 0,-1-4 16 0,-3 4-12096 16,-2-3-2416-16</inkml:trace>
  <inkml:trace contextRef="#ctx0" brushRef="#br4" timeOffset="-168440.98">22853 1873 9215 0,'-2'-2'816'0,"2"2"-656"0,0 0-160 0,0 0 0 16,2 0 0-16,-2-3 0 0,0 2 0 0,0-1 0 15,0-1 0-15,0-1 0 0,0 3 0 0,0-4 0 16,-2 2-144-16,1-1 144 0,0-1 0 0,0 0 0 15,0 2 0-15,1-3-128 0,-2 3 128 0,0-4 0 16,1 2 0-16,-2 0 128 0,1 1-128 0,-2 0 192 16,0 0 640-16,-1 2 128 0,-2-1 32 0,-1 2 0 15,0 1 384-15,-3 0 80 0,-2 0 16 0,1 1 0 16,-3 2-256-16,-1-1-64 0,-1 2 0 0,-1 2 0 16,1 0-320-16,-3 0-80 0,0 2-16 0,-2 0 0 15,2 2-208-15,-1 0-32 0,3 0-16 0,-2 1 0 16,3 2-304-16,-2 3-176 0,2 0 192 0,1 0-192 0,0 2 512 15,2 1-16-15,2 1 0 0,-1 2 0 0,4-2-320 0,0 1-176 16,1 4 192-16,4-3-192 0,0 0 144 0,1 0-144 16,2-2 0-16,2 1 144 0,2-4-144 0,1 2 0 15,2-3 144-15,2-1-144 0,1-3 144 0,3-2-144 16,2 0 192-16,1-4-192 0,1 0 432 0,1-3-32 16,2-2 0-16,-2-2 0 0,2 1 48 0,-1-5 0 15,2 1 0-15,-1-2 0 0,-1-1 0 0,-1-2 16 16,-1 3 0-16,-1-4 0 0,-1 0 32 0,-1 1 0 15,0-1 0-15,-2-2 0 0,-1 0-192 0,-1-1-48 16,-2 0 0-16,-1 0 0 0,0-3-48 0,-2 0-16 16,-2-2 0-16,1-1 0 0,-3 1-192 0,0-2 128 15,-1 1-128-15,-1-3 0 0,0 0 272 0,0-4-32 0,-2 1-16 16,1-1 0-16,1 1-96 0,-1 1 0 0,0-5-128 0,0 3 192 16,1 1-192-16,-1 3 0 0,1 0 0 0,-2 1 0 15,2 1 192-15,-2 2-64 0,0 0-128 0,0 0 192 16,1-1 0-16,-3-1-16 0,1 2 0 0,0-3 0 15,0 1-176-15,0-1 128 0,-1 1-128 0,1 0 128 16,0 2-128-16,-1-1 0 0,1 3 0 0,-2 1 0 16,2 4 0-16,1-1 0 0,-1 1 0 0,0 1 0 15,0 3 0-15,-1 0 0 0,1 1 0 0,0 2 0 16,0 2 0-16,1-1 0 0,0 2 0 0,2 1 0 16,-1 1 0-16,2 2 0 0,1-1 0 0,0 2 0 15,1 2 0-15,1-2 0 0,1 2 0 0,1 3 0 0,1 1 0 16,2 0 0-16,0 2 0 0,0 0 0 0,2 2 0 15,2 5 0-15,0 0 0 0,1 4 0 0,1-2 0 0,-2 3 0 16,2 2 0-16,1 5 0 0,0 4 0 0,-1 1 0 16,1 1 0-16,-2 5 0 0,-1-1 0 0,-2-3 0 15,1-3 0-15,-2-3 0 0,0-4 0 0,1-1 0 16,-1-1 0-16,2-1 0 0,0-3-144 0,1 1 144 16,0-1 0-16,-1-4 0 0,2-1 0 0,0 1 0 15,-1-2 0-15,0-2 0 16,-1-2-544-16,-2-2-96 0,2-1-32 0,-2-1 0 15,-2-2-608-15,-1-1-128 0,-1 0-32 0,-2-1 0 16,0-1-928-16,0-2-176 0,-1 1-32 0,-1-2-9456 0</inkml:trace>
  <inkml:trace contextRef="#ctx0" brushRef="#br4" timeOffset="-167799.91">23441 1792 21183 0,'-5'-9'944'0,"2"4"192"0,-1 0-912 0,1 1-224 0,2 2 0 0,0 1 0 16,1 1-576-16,-2-3-176 0,-2 0-16 0,0-4-16 0,-2 2 1232 0,0 0 240 16,-3 0 48-16,2 2 16 0,-2 3-448 0,0-3-96 15,-1 3-16-15,1 3 0 0,-3-1 64 0,1 4 16 16,-1-1 0-16,-3 4 0 0,1 1 368 0,0 5 64 16,-2 1 0-16,0 2 16 0,1 2 240 0,1 1 32 15,0-1 16-15,2 0 0 0,1 1 64 0,0 1 16 16,2 0 0-16,2 1 0 0,2-4-304 0,-1 0-48 15,3-1-16-15,1 1 0 0,2-3-240 0,1 0-48 16,3-1-16-16,-1-5 0 0,2 2-416 0,1-4 0 16,1 0 0-16,3-4 0 0,-1 0 0 0,4-2-272 15,-1-4 64-15,2 1 16 0,1-4-80 0,-1-2-16 0,1 0 0 16,-1 1 0-16,1-4 144 0,0-2 144 0,-2 2-208 0,0-3 80 16,-1-2 128-16,-2 2 0 15,0-2 0-15,-2 1 0 0,0-2 0 0,-2 0 0 0,-1 1 0 0,0-1 0 16,-1 0 0-16,-2 0 128 0,-1 0-128 0,0 1 0 15,1 2 0-15,-2 0 0 0,-2 2 0 0,1 1 128 16,0 3-128-16,-1 1 0 0,-1 2 0 0,1 1 0 16,-1 1 144-16,2 1 16 0,1 1 0 0,0 3 0 15,1-1 0-15,0 3 0 0,2 1 0 0,1 4 0 16,0 0-160-16,3 2 0 0,0 4 0 0,2-1 128 16,-1 1 160-16,2 0 32 0,1 3 0 0,2 0 0 15,0 0-64-15,2 1 0 0,1 1 0 0,2-1 0 16,0 1-256-16,2-4 0 0,1 1 0 0,0 3 0 15,0-1-192-15,-1-1-112 0,-2-6-16 0,-2 2 0 16,2-2-1184-16,-5-4-240 0,0 1-48 16,-3-3-16-16,-2-1-448 0,-2-4-96 15</inkml:trace>
  <inkml:trace contextRef="#ctx0" brushRef="#br4" timeOffset="-167474.86">23799 1412 27647 0,'-2'0'2448'0,"2"0"-1952"16,0 2-496-16,2 2 0 0,-1 0 912 0,0 0 96 0,2 2 16 0,0 4 0 15,2 5-672-15,1 4-128 0,2 6-32 0,-1 1 0 16,3 5 592-16,0 4 112 0,0 2 32 0,1 1 0 16,0 3-368-16,2 0-80 0,-1 1-16 0,-1-5 0 15,0-4-464-15,0-2 0 0,-1-2 0 0,1-1 0 16,-1-3 0-16,0-1 0 0,-1-1 0 0,-1-1 0 31,1-2-1136-31,-1-2-112 0,-1-2-32 0,-2-2 0 16,0-2-400-16,-1-1-96 0,-2 3-16 0,1-8-6656 0,-2 0-1344 0</inkml:trace>
  <inkml:trace contextRef="#ctx0" brushRef="#br4" timeOffset="-167221.55">23607 1772 32255 0,'0'-3'2864'0,"1"0"-2288"0,2 0-576 0,2 3 0 0,0 0 1088 0,1-2 96 16,5 1 32-16,5-4 0 0,7-2-384 0,7 2-80 15,4 0-16-15,-1-1 0 0,2 3-352 0,-1-1-80 16,1 0-16-16,1 2 0 0,-2-1-288 0,1 2 128 16,-2-1-128-16,2-2 0 15,-3 1-624-15,0 1-224 0,-1 1-48 0,-4 1-16 16,-1-3-1680-16,-1 3-336 0,-1-2-64 0,-2 2-10528 0</inkml:trace>
  <inkml:trace contextRef="#ctx0" brushRef="#br4" timeOffset="-166688.97">24700 1647 911 0,'0'-1'0'0,"-1"-2"0"0,1 1 0 0,-1 2 0 16,-1 0 1424-16,0-1 208 0,-1-2 32 0,-3 2 16 15,0-2 256-15,-5 0 48 0,-1-2 16 0,-3 3 0 16,-1 0-208-16,-3 2-64 0,1 0 0 0,-2 2 0 0,-1 2-288 0,-3 2-64 16,0 4-16-16,-2-1 0 15,1 1-160-15,-1 3-48 0,-4 3 0 0,1 3 0 16,-1 2-272-16,3-1-64 0,2 5-16 0,4-3 0 16,5 0-64-16,2 0-16 0,4 1 0 0,4-5 0 0,1-2-16 0,4-1 0 15,2 1 0-15,3-3 0 0,2-4-496 0,0-1-208 16,3 0 176-16,1-1-176 0,5-4 0 0,1-3 0 15,1 0 0-15,2-2 0 0,0-2-192 0,2-2 32 16,2-1 0-16,-1-6 0 0,0 3-128 0,0-4-32 16,1 0 0-16,-4 2 0 0,1-5 320 0,-1 0 0 15,-1 1-128-15,-2-1 128 0,-2-2 0 0,-3 3 0 16,0-2 128-16,-2 2-128 0,-3-1 320 0,-1 3-48 16,0-5 0-16,-3 2 0 0,0-2 0 0,-2 3 0 0,0-1 0 0,-3 3 0 15,0 2-272-15,-2-1 0 0,-2 6 128 16,1-2-128-16,0 6 0 0,0-4 0 0,0 5 0 15,1 1 0-15,1 1 144 0,2 1 80 0,0 4 16 0,2 0 0 16,2 1 112-16,0 5 32 0,2 0 0 0,2 4 0 16,3 1-192-16,0 5-16 0,3-1-16 0,1 2 0 15,5 4-160-15,1 5 192 0,2 4-192 16,3-3 192-16,-1 0-192 0,2 2 0 0,0-5 0 0,-2 2 128 16,1-5 16-16,-3 3 0 0,0-2 0 0,0 1 0 15,1 1-144-15,-1-1 128 0,-1-2-128 0,0-1 128 16,-1-3-128-16,-2 0 0 0,-1-3 0 0,-4-6 0 15,0 2 0-15,-2-5-224 0,-1 3 48 0,0-7 16 16,-2 0-1584-16,-1-2-320 16</inkml:trace>
  <inkml:trace contextRef="#ctx0" brushRef="#br4" timeOffset="-165007.52">24433 2490 2751 0,'-1'-3'256'0,"0"0"-256"0,-1-1 0 0,1 4 0 0,1-2 3264 0,0 2 592 15,-1 0 128-15,1-1 32 0,0-1-2656 0,0 1-528 16,0-2-96-16,0 0-32 0,2-1 1184 0,0 2 224 16,-1-2 64-16,1 2 0 0,-1-2-880 0,2 2-160 15,-2-2-48-15,2 1 0 0,-2 2 80 0,0-1 16 16,0 2 0-16,-1-3 0 0,0 2-96 0,0 1-32 15,0 0 0-15,0 0 0 0,0-3-480 0,0 3-80 0,-1 0-32 0,1 0 0 16,0 0-224-16,-1 0-48 0,1 0-16 0,0 0 0 16,0-2-48-16,0 2 0 0,0 0 0 0,0 0 0 15,0 0 0-15,0 0 0 0,0 0 0 16,0 0 0-16,0 0 0 0,0 0 0 0,0 0 0 0,0 0 0 16,0 0 0-16,0 0 0 0,0 0 0 0,0 0 0 15,0 0 0-15,0 0 0 0,0 0 0 0,0 0 0 16,0 0 80-16,0 0 16 0,5 27 0 0,-5-23 0 15,0 0-80-15,1 1-16 0,-1 4 0 0,0 8 0 16,1 5-128-16,-1 12 0 0,3 4-160 0,-2 6 160 16,-1 4 0-16,0-1 0 0,1 1 176 0,-1-1-48 15,-1-3 0-15,1-2 0 0,-1 2 0 0,-2 3 0 0,1-2-128 16,-1 6 0-16,1-2 0 0,-2 2 0 0,-1 3 0 0,-1-3 0 16,1 2 0-16,-1 1 0 0,0 1 0 0,-2 4 144 15,0 4-16-15,2 0-128 0,-3 7 128 0,-1-1-128 16,3-6 0-16,-2 4 0 0,1-7 128 0,4 1-128 15,-1-6 0-15,0 2 0 0,2-2 240 0,-1-2-64 16,2-2-16-16,-2-6 0 0,2 1 48 0,-1-1 16 16,2-1 0-16,-1-2 0 0,-1-1-96 0,2 0 0 15,-2-4-128-15,1-2 192 0,1-3-64 0,-1-4-128 16,1 1 176-16,0-5-176 0,0-1 144 0,1-1-144 16,0-5 0-16,0 0 144 0,0-3 0 0,0-2 0 15,1-2 0-15,0-1 0 0,2-3 16 0,-2 0 0 16,0-2 0-16,0-3 0 0,2 4-16 0,-2-4 0 0,0 2 0 15,1-1 0-15,-2-2-144 0,0 4 0 0,0-1 0 0,0 0 128 16,-2 0-128-16,1 0 0 0,0 1 0 0,0 2 0 16,-1-3 0-16,1 3 0 0,1 0 128 0,-1-2-128 15,0-2 0-15,1 2 0 0,0 0 144 0,-2-2-144 16,4-2 128-16,-2 2-128 0,0-2 128 0,0-2-128 16,0 2 128-16,0-2-128 0,0 2 160 0,0 0-160 15,0 0 128-15,0 0-128 0,0 0 0 0,0 0 144 16,-4-20-144-16,3 18 0 0,0-2 0 0,-2 4 0 15,2-3 0-15,0 3 0 0,-2 0 0 0,2 0 0 16,0 0 0-16,-1-2 0 0,1 2 128 0,1 0-128 16,-1-1 0-16,0 1 0 0,1 0 0 0,-2-4 0 15,1 3 0-15,1-1 0 0,-1-1 0 0,1 0 0 0,-1 0 0 16,0-2 0-16,-1-2 0 0,0 1 0 16,-1-1 0-16,1-3 0 0,-2 0 0 0,-1 1 0 0,0 0 128 0,-1-1-128 15,-1-2 128-15,-1 3-128 0,0-1 0 0,-1 0 128 16,0 1-128-16,1-1 0 0,-2 0 176 0,0 2-48 15,0-2-128-15,0 0 192 0,-2-2-48 0,-1 2-16 16,2-3 0-16,0 1 0 0,0 0 0 0,0-2-128 16,0-1 192-16,-2-1-64 0,3-4 0 0,-1 2 0 15,1-1 0-15,0 1 0 0,1-5-128 0,-1 1 0 16,1 0 0-16,-1 0 128 0,1 1-128 0,1 3 0 16,0 2 0-16,1 1 0 0,2 5 0 0,0 2 0 15,1 4 0-15,2 0 0 0,-1 2 0 0,3 2 0 16,0 0 0-16,0 2 0 0,2 2 0 0,0 2 0 0,1 2 0 15,0 3 0-15,4 1-208 0,-1-1 80 0,1 5 128 16,1 2-208-16,1-2 208 0,1 2 0 0,0-2-160 0,0 0 160 16,1 3 0-16,-1-3 0 0,0-4 0 0,-3 5 0 15,1-4 0-15,1 2 0 0,-2-1 0 0,2 2 0 16,-2 1 0-16,-1-1 0 0,0 0 0 0,-1-2 0 16,0 2 0-16,0-1 0 0,-1 1 0 0,0-4 0 15,-1 2 0-15,1-3 0 0,1 1 0 0,-1-4 0 16,-1-2 144-16,1 0-144 0,0-2 160 0,1 1-160 15,0-5 176-15,0 0-176 0,0 0 192 0,0-3-192 16,1-1 256-16,-1-1-64 0,0-1-16 0,-2-1 0 16,2-3-48-16,0 1-128 0,0-1 192 0,0 1-64 15,-1 0 16-15,1 3 0 0,0-2 0 0,0 0 0 16,0 1 112-16,1 1 0 0,1 3 16 0,1-4 0 16,0 1 304-16,1 0 64 0,2 2 16 0,0-2 0 0,0 0-512 0,3-4-144 15,1 1 0-15,2-1 96 0,2 1-96 0,0-4 0 16,1 1 0-16,0-2 0 0,4-1 0 0,-2-3 0 15,1-1 0-15,0 2 0 16,0-2-480-16,-1-2-96 0,3 4 0 0,-3 0-16 16,2 1-240-16,-4 2-32 0,1 2-16 0,-4-1 0 15,0 4-32-15,-1-4-16 0,-2 3 0 0,-1-2 0 16,0 2-256-16,-1-2-48 0,1-1-16 0,-1-3-19872 0</inkml:trace>
  <inkml:trace contextRef="#ctx1" brushRef="#br2">12166 6041 0,'0'0'0</inkml:trace>
  <inkml:trace contextRef="#ctx0" brushRef="#br0" timeOffset="-128403.46">1742 5766 13823 0,'11'-7'1216'0,"-2"2"-960"16,-4 1-256-16,-2 3 0 0,-2 1 528 0,1 0 64 15,6-3 16-15,2-3 0 0,1 2 1472 0,-1 4 288 16,-3 4 64-16,-6 5 16 0,-5 7-976 0,-5 1-192 16,-5 7-32-16,-5 4-16 0,-2 1-400 0,-3 4-64 15,-5 4-32-15,-2 6 0 0,-2 2-160 0,-3 3-48 16,-3 5 0-16,-2 4 0 0,-3 0-112 0,-1 0-32 15,1-6 0-15,1-3 0 0,0-1-256 0,0-4-128 16,-2 2 0-16,3-7 128 0,2-2-128 0,5-5 0 16,2-3 0-16,5-3 0 0,6-3 0 0,2-6 0 0,5-2-192 15</inkml:trace>
  <inkml:trace contextRef="#ctx0" brushRef="#br0" timeOffset="-128169.47">1009 6015 28559 0,'-12'-10'2544'0,"3"1"-2032"0,4 7-512 0,4 2 0 16,1 2 1664-16,-1-2 224 0,-2-2 48 0,-2 0 16 16,1 0-992-16,4 2-208 0,5 6-48 0,7 4 0 15,4 5-320-15,3 1-64 0,5 6 0 0,4 4-16 0,4 6-32 0,3 8 0 16,3 4 0-16,1 3 0 0,-2-2-272 0,-5-1 0 15,-2 1 0-15,1-1 0 0,1 6 160 0,0-6-160 16,0 2 128-16,0-3-128 16,2-2-672-16,-1 0-224 0,4-3-32 0,3-3-16128 15</inkml:trace>
  <inkml:trace contextRef="#ctx0" brushRef="#br0" timeOffset="-127286.64">6029 5964 25791 0,'-7'-5'2304'0,"2"4"-1856"0,4-2-448 0,1 3 0 0,2 0 832 0,0-2 80 16,-2 1 16-16,0-3 0 0,0-2-640 0,2-1-128 15,2 1-32-15,2 1 0 0,0 4-128 0,1-1 0 16,1 2 0-16,-2 3 0 0,3 4 0 0,-2 4 0 16,2 2 0-16,-2 3 0 0,-1 7 320 0,2 1 0 15,-2 5-16-15,1-1 0 0,1 3-96 0,-2 1-16 16,3 3 0-16,-2 1 0 0,2 1-192 0,-1-5 0 15,0 1 0-15,1-4 0 0,-2-6 0 0,-1-2-128 16,0-1 128-16,-1-1-160 16,-2 0-1056-16,-2 0-192 0,-2 0-64 0,-1-6-6848 15,0 0-1392-15</inkml:trace>
  <inkml:trace contextRef="#ctx0" brushRef="#br0" timeOffset="-127037.74">5914 6224 26719 0,'-2'-7'2368'0,"2"-1"-1888"0,1 4-480 0,3 2 0 16,2 0 1280-16,1-1 144 0,3-4 48 0,6-5 0 0,7-6-1232 0,4-1-240 15,5 3 0-15,-1 0 0 16,1 3-160-16,-2 4 160 0,-2 0-128 0,-2 5 128 15,-2 1-160-15,-2 0 160 0,1 1-192 0,1 0 192 16,-3 2-768-16,-2 2-32 0,-1 0-16 0,-2 2 0 16,-1 1-832-16,0-4-160 0,-2 4-48 0,2-5-8848 15</inkml:trace>
  <inkml:trace contextRef="#ctx0" brushRef="#br0" timeOffset="-126682.59">6586 6053 11967 0,'26'-12'528'0,"-19"8"112"0,-4 1-512 0,-3 3-128 0,0-1 0 0,1 1 0 0,0-2 2112 0,0-1 400 16,1 0 80-16,-5 3 16 0,-1 0-336 0,-3 0-64 15,-2 3-16-15,0 2 0 0,-3 3-1104 0,0-2-240 16,-2 4-32-16,2 2-16 0,-2 0-528 0,2 1-96 16,1 3-32-16,-1-3 0 0,2 5-144 0,0-1 0 15,1 2 0-15,2-1 0 0,-1 4 0 0,2-2 0 16,1 2 0-16,0 0 0 0,2-4 0 0,-1-1 160 16,1 1-160-16,1-2 160 0,1-4-160 0,-1 2 128 0,4 1-128 0,-1-4 128 15,1 1-128-15,3-1 0 0,0-1 0 0,3-3 0 16,-1 0 0-16,2-2 0 0,2-2 0 0,1-3 128 15,1 0 64-15,0-3 0 0,2 0 0 0,0-3 0 16,0 0-32-16,0-4 0 0,-1 1 0 0,1-1 0 16,0-2-160-16,0 0 0 0,-1-2 0 0,0 2 128 15,1-4-128-15,-1 1 0 0,1-3 0 0,-3 1 0 16,-1 0 0-16,-1-2 0 0,-1 1 0 0,-3 2 0 16,-1-3 0-16,-1 1 0 0,-3-2 0 0,-1 1 0 15,0 3 0-15,-3 0 128 0,-2 1-128 0,-2 2 0 16,-1-2 0-16,-1 1 128 0,-3 4-128 0,0-2 0 0,-1 3-208 15,-4 2-128-15,1 1-32 0,0 1 0 16,-1 1-1280-16,1 3-256 0,1-2-48 0,1 0-11040 16</inkml:trace>
  <inkml:trace contextRef="#ctx0" brushRef="#br0" timeOffset="-124871.22">7061 6116 5519 0,'-9'-4'496'0,"2"2"-496"0,0-1 0 0,4 2 0 16,0 1 1152-16,2 0 144 0,-1 0 32 0,-1-2 0 16,-3 2-112-16,-2 0-32 0,0 0 0 0,-2 2 0 0,0 2-32 0,-1 0-16 15,0 4 0-15,0-2 0 16,-2 4-608-16,1 0-112 0,0 3-32 0,-1-1 0 0,1 0-384 0,1 2 0 16,1 1 0-16,1-2 0 0,4 2 192 0,1-1 0 15,2 1 0-15,1 1 0 0,2-4 320 0,0 2 80 16,4 0 16-16,0-1 0 0,0-2-352 0,3 0-80 15,1 3-16-15,4-2 0 0,2 0-160 0,3-2 160 16,3 0-160-16,1-1 160 0,3-3 96 0,1-2 0 16,0-1 16-16,1 0 0 0,1-6-272 0,-4 2 0 15,0-4 128-15,-2 2-128 0,-2-5 0 0,-2 2 0 16,-2-3 0-16,-1-1 0 0,-1 1 160 0,-3-4-32 16,1 1 0-16,-3-3 0 0,-2 1 224 0,0-2 32 15,-2-2 16-15,-3-2 0 0,-1-1-144 0,-2 1-48 16,-3-1 0-16,-1 1 0 0,0 2 64 0,-3-2 16 15,-5 1 0-15,-1-3 0 0,-3 1-112 0,1 1-32 0,2 6 0 0,1 0 0 16,1 4-144-16,-2 0 0 0,-4-2 144 0,-5-1-144 16,-1 4 128-16,0 0-128 0,3 3 160 0,4 3-160 15,5 3-192-15,0 3-144 0,0 0-32 0,1 6 0 32,0 1-2000-32,2 2-384 0,3-2-96 0,0 3-6816 0</inkml:trace>
  <inkml:trace contextRef="#ctx0" brushRef="#br0" timeOffset="-124251.95">8503 5964 20271 0,'-3'-9'896'0,"2"2"192"15,1 1-880-15,0-1-208 0,0 5 0 0,0-2 0 0,1 2 464 0,0-6 48 16,1 0 16-16,-1-5 0 0,0 1 112 0,-1 2 0 0,-2 0 16 0,-2 4 0 15,-1 2-48-15,-3 4-16 16,0 0 0-16,-2 4 0 0,-4 2-288 0,2 2-64 16,-2 0-16-16,-1 5 0 0,-1-1-224 0,-1 0-128 0,-1 2 128 15,-2 1-208-15,0-4-48 0,0 1 0 0,-1 1 0 0,0-5 0 16,0 2 256-16,1-4 0 0,-1 2 0 0,3-2 0 16,4-1 480-16,1-1 32 0,0-1 16 0,1 1 0 15,2 1 336-15,1-4 64 0,3 2 16 0,2 0 0 16,2 0-560-16,3 3-96 0,0-3-32 0,3 0 0 15,2-3-592 1,2 4-128-16,3-1-32 0,-1-2 0 0,1 1-144 0,1 2-16 16,2 1-16-16,1-1 0 0,1 2 352 0,1 0 64 0,2 1 0 0,-2 2 16 15,1 1-384-15,1-1-80 0,0 0 0 16,-1-1-16-16,-1 1 448 0,1-1 80 0,0 3 32 0,0 0 0 0,-2-1 160 0,-3 0 0 16,-2 3 0-16,-1-5 0 0,-2 3 512 15,-1 2 16-15,-3 2 16 0,-2-3 0 0,0 2 48 0,-4-2 16 16,1 0 0-16,-1-2 0 0,-1-1-272 0,-3 1-48 15,0 0-16-15,-2 0 0 0,0-2-48 0,-3 2-16 16,-2 0 0-16,0 2 0 0,-3-2-208 0,-1 0-208 16,0 1 32-16,-4 2 16 15,-2 3-752-15,-3 0-160 0,-2 0-16 0,1 0-16 16,4-4-176-16,-1-2-48 0,4-1 0 0,6-5 0 16,5-2 128-16,4-4 32 0,4-2 0 0,3-5-6960 0</inkml:trace>
  <inkml:trace contextRef="#ctx0" brushRef="#br0" timeOffset="-123634.88">8656 6084 4607 0,'2'1'400'0,"-2"2"-400"0,0-1 0 0,2 2 0 15,0-1 5616-15,1 1 1040 0,-1 2 192 0,3 4 64 16,2 9-5424-16,2 6-1072 0,2 5-224 0,0 6-32 16,-1 3-352-16,-1 0-80 0,-3-3-16 0,-1 1 0 15,-3 2 144-15,1-1 144 0,-3 5-208 0,-1-2 80 16,-1 5-416-16,-1-3-80 0,-1 2-16 0,0-1 0 31,-1-6-192-31,2-3-64 0,-1-4 0 0,-1-5 0 0,0-1 768 0,0-7 128 0,1-2 0 0,1-3 0 0,0-4 512 0,2-1 0 16,0-3 16-16,-1-4 0 0,4-2 720 0,-1-2 144 15,0 0 16-15,3-7 16 0,2 1-528 0,0-4-128 16,0-2 0-16,2-5-16 0,2-5-752 0,-3-3 0 16,1-4 0-16,-2 1 0 15,0-2-736-15,-2-5-32 0,-1-3-16 0,0-6 0 16,-2 0 304-16,-1-3 64 0,-1 3 16 0,-2 0 0 0,1 1 272 0,-2-4 128 16,0 5-128-16,1 4 128 0,-2 4 288 0,0 0 144 15,1 3 16-15,0 0 16 0,3 3 368 0,0 2 80 16,3 3 16-16,2 2 0 0,4-2-384 0,0 3-80 15,6 2-16-15,1-1 0 0,3 4-448 0,2 0 0 16,2 3 0-16,1 1 0 0,-1 2-208 0,1 4 16 0,2-1 0 16,-3 4 0-16,-1 3 192 0,-1 4 0 0,-1 2 0 15,-2 3 0-15,-1 6 0 0,-2 3 0 0,-3 2 0 16,-1 1 0-16,-2 3 0 0,-2-2 0 0,1 5 160 0,-4-1-160 16,1 1 144-16,-1-3-144 0,-2-2 160 0,-2 1-160 15,-1-1 128-15,0-1-128 0,-2-3 0 0,-1 0 0 16,0 2 336-16,-3-4-16 0,-2 1-16 0,-3 1 0 15,-1-3 160-15,-4 2 48 0,0-2 0 0,-2-1 0 16,-1 2-272-16,-1-5-48 0,-1 3-16 0,1-5 0 16,0-1-176-16,2 0-176 0,3-6 48 0,1 0 0 15,2-2-496-15,3-2-80 16,2-3-32-16,2 1 0 0,1-6-1104 0,1 3-208 16,2-1-64-16,1 0-11360 0</inkml:trace>
  <inkml:trace contextRef="#ctx0" brushRef="#br0" timeOffset="-123221.91">9207 6106 12895 0,'4'-5'1152'0,"-1"1"-928"0,0 1-224 0,0 0 0 0,0 2 2640 0,1 1 496 15,1-2 80-15,1-2 32 0,5 1-2176 0,3-3-432 16,3-2-96-16,3 0-16 0,1-4-368 0,0 2-160 15,-1 0 128-15,0-2-128 0,-2 2 352 0,1-1-16 16,-2 1 0-16,0 0 0 0,1 0-144 0,-2-1-16 16,1 1-16-16,-2 0 0 0,-4 1-160 0,0 2 0 0,2-3-160 0,-4-2 160 15,1 2 128-15,-2-3 128 0,-2 4 32 0,-2-4 0 16,-3 1 480-16,-1 2 80 0,-3-1 32 0,-1 3 0 16,-4 2-432-16,-1 2-96 0,-2 2-16 15,-2 2 0-15,-1 0-80 0,-3 2-32 0,-3 5 0 0,-1-2 0 16,0 1-96-16,-1 0-128 0,-1 3 176 15,2-3-176-15,2 4 224 0,1-2-64 0,3 2-16 0,1 3 0 16,1-1 48-16,2 4 16 0,2 0 0 0,0 3 0 16,1 3-32-16,2 0-16 0,1 0 0 0,3 3 0 15,0 5 112-15,4 1 32 0,3 1 0 0,1-1 0 16,4 1-96-16,3-1-16 0,2-3 0 0,2 1 0 16,2-7-192-16,1-2-240 0,1-2 48 0,0-4 16 15,1 1-1232-15,0-5-240 0,3-2-48 16,-2-1-13392-16</inkml:trace>
  <inkml:trace contextRef="#ctx0" brushRef="#br0" timeOffset="-122854.96">9959 6016 21183 0,'0'-6'944'16,"0"1"192"-16,0 0-912 0,0 1-224 0,0 4 0 0,1-4 0 0,1 4 848 0,0-6 128 15,1 0 32-15,0-4 0 0,1-1-816 0,0-3-192 16,1 0 0-16,-2 0 0 0,0-2 320 0,-1 4 0 0,0-3 16 0,-1 4 0 16,-2-1-336-16,-2 5 0 0,-2-3 0 0,-2 4-192 31,-2 1-288-31,-1 4-64 0,-3 1-16 0,-2 3 0 0,-4 4 688 0,1-1 144 0,0 4 32 0,-1 0 0 15,-2 4 144-15,-2 0 48 0,3 5 0 0,-2 3 0 16,-1 0-96-16,2 5-16 0,2-4 0 0,1 3 0 16,2-1-224-16,-1 3-160 0,5 0 192 0,3 1-192 15,3-3 832-15,3-2 64 0,3-1 16 0,2-1 0 16,3 0 160-16,1-2 16 0,4 1 16 0,2-3 0 16,2-2-560-16,1-3-112 0,0-3-32 0,2 0 0 15,2-4-848-15,2-2-160 16,-2-2-32-16,4-1-15168 0</inkml:trace>
  <inkml:trace contextRef="#ctx0" brushRef="#br0" timeOffset="-122636.95">10173 6090 28559 0,'-2'4'2544'0,"0"-1"-2032"15,2 1-512-15,0 1 0 0,2-1 2176 0,-1 2 352 16,1 4 64-16,2 6 16 0,2 5-2048 0,2 3-416 16,2 3-144-16,-2-4 0 15,1-1-320-15,0 0-160 0,-2-6-32 0,-2-2-16 16,0 0-1424-16,-1-4-288 0,-2-1-48 0,-2-3-11504 0</inkml:trace>
  <inkml:trace contextRef="#ctx0" brushRef="#br0" timeOffset="-122452.77">10194 5797 28559 0,'-6'-10'2544'0,"1"4"-2032"0,1 3-512 0,4 2 0 16,2 1 2400-16,-2 0 384 0,-3-5 80 0,1-1 16 15,-1-1-2160-15,3 0-416 0,0 1-96 0,4 4-16 16,0 1-2272-16,2 1-464 0,0 1-80 0,4 1-32 0</inkml:trace>
  <inkml:trace contextRef="#ctx0" brushRef="#br0" timeOffset="-122070.74">10847 5616 4607 0,'12'-22'192'0,"-4"4"64"0,-1 3-256 0,-1 4 0 16,-2 2 0-16,-3 3 0 0,2 0 720 0,1-7 112 15,0-6 0-15,3-7 16 0,-2-3 544 0,-2-2 96 16,-4 6 32-16,-1 2 0 0,-3 4 560 0,-3 5 112 0,-2 1 32 0,0 3 0 16,-1 3-400-16,-1 2-80 0,0 4-16 0,-1 1 0 15,1 1-688-15,1 4-144 0,0 0-16 0,-1 1-16 16,1 3 16-16,1-3 0 0,1 4 0 0,-1 2 0 15,0 0-32-15,-1 5 0 0,1 5 0 0,1-1 0 16,0 5-320-16,2 2-64 0,1 1-16 0,1 5 0 16,1 5 32-16,2 8 0 0,0 3 0 0,4 2 0 15,1 4-224-15,1-5-64 0,2-3 0 0,1-5 0 16,0-2-192-16,2 1 0 0,0 1 0 0,1-2 0 16,-1-5 0-16,-2-4-256 0,1 1 48 0,-2-4 16 15,-1-1-224-15,-1 1-32 0,-2-1-16 0,-1-6 0 16,-1 1-560-1,-1-3-96-15,-1-2-32 0,-2-4 0 0,2-2-1728 0,-1-3-336 0,1-3-80 16,0-2-16-16</inkml:trace>
  <inkml:trace contextRef="#ctx0" brushRef="#br0" timeOffset="-121871.33">10454 6047 35007 0,'-8'-13'1552'0,"3"6"320"0,2 1-1488 0,0 3-384 15,3 1 0-15,1 1 0 0,1 1 1280 0,-1 0 192 16,1-3 48-16,3 1 0 0,2 0-1136 0,4 0-240 16,1 4-144-16,4-2 192 0,1 2-192 0,4 0 0 15,3 2 0-15,2 1 0 16,0-1-544-16,2-2-144 0,1 2-16 0,-1-2-16 16,-1 2-1664-16,1 0-336 0,-2-4-64 0,1 2-11424 0</inkml:trace>
  <inkml:trace contextRef="#ctx0" brushRef="#br0" timeOffset="-121687.92">11054 6067 36863 0,'-9'14'1632'0,"3"-4"336"0,1 0-1584 0,1-1-384 0,3-3 0 0,1-2 0 16,0 2 848-16,-1 3 96 0,-1 7 16 0,0 3 0 15,1 4-512-15,2 1-80 0,1-1-32 0,2-4 0 16,2-1-336-16,2-2 0 0,0 0 0 0,0-4 0 15,-1-4-1040-15,1 0-240 0,-2-1-32 0,0-4-15792 16</inkml:trace>
  <inkml:trace contextRef="#ctx0" brushRef="#br0" timeOffset="-121518.7">11128 6189 7775 0,'-2'-22'336'0,"0"3"80"0,1 3-416 0,-2 1 0 16,2 4 0-16,1 2 0 0,-1 0 560 0,-2-12 16 15,0-9 16-15,-2-11 0 0,0-3 1232 0,0-1 240 16,0 4 48-16,1 3 16 0,2 7-112 0,-1 9-32 16,2 1 0-16,1 7 0 0,-1 4-1520 0,1 4-304 15,1 4-160-15,-1 2-10992 0</inkml:trace>
  <inkml:trace contextRef="#ctx0" brushRef="#br0" timeOffset="-121151.92">11594 5976 14735 0,'0'-6'640'0,"-1"0"160"0,-1 1-640 0,1 1-160 0,0 2 0 0,0 1 0 0,-1-3 1536 16,1-2 256-16,-2-3 64 0,-4-1 16 0,0-5-176 0,-3 3-32 16,1 1-16-16,-1 2 0 0,-2 2-864 0,-1 2-160 15,-2 4-48-15,-3 1 0 0,1 1-576 0,-1 4 0 16,-1 2 0-16,0 3 0 0,2 2-256 0,1 3-32 16,0 3 0-16,2 4 0 0,3 1 496 0,4 3 112 15,2 3 0-15,4-1 16 0,2 1 1232 0,1 0 240 16,5 1 48-16,0-2 16 0,2 0-544 0,0 0-112 15,5-1-32-15,0-2 0 0,2-3-768 0,0-2-160 16,1-1-16-16,2-6-16 0,0 2-48 0,3-3-16 16,1 1 0-16,4-3 0 15,2-3-576-15,3-2-112 0,5-1-32 0,2-4-17488 0</inkml:trace>
  <inkml:trace contextRef="#ctx0" brushRef="#br0" timeOffset="-119270.49">1902 7162 19343 0,'-4'-5'1728'0,"0"4"-1392"0,2 1-336 0,1 0 0 0,1 0 0 0,-2 0 0 0,-1 0-192 0,-5-2 64 15,-2 4-864-15,-3-1-160 0,-6 5-48 0,-2 3 0 0,-3 3 704 0,-4 2 144 16,0 5 32-16,-3 3 0 0,1 3 320 0,-1-1 0 16,3 2 0-16,1 3 0 0,0 2 992 0,1-3 160 15,1 1 48-15,1 0 0 0,2 2 560 0,-4 7 112 16,-5 9 32-16,-2 7 0 0,-1 0-384 15,0 3-80-15,-2 0-16 0,-1 0 0 0,3-4-560 0,1-5-112 16,1-3-32-16,-1-1 0 0,2-1-400 0,0-2-64 16,0-1-32-16,1-1 0 0,3 1-224 0,1-3-128 15,2-6 128-15</inkml:trace>
  <inkml:trace contextRef="#ctx0" brushRef="#br0" timeOffset="-118988.1">1130 7311 37775 0,'-13'-25'1664'0,"5"10"368"0,3 8-1632 0,5 4-400 0,3 6 0 0,2 3 0 16,2 0 304-16,5 6-32 0,8 8 0 0,7 6 0 16,9 11-272-16,3 5 0 0,1 9 0 0,1 8 0 15,4 11 0-15,-3 5 0 0,-3 8 0 0,-4-4 0 16,-3-4 0-16,-3-8 0 0,-5-6 0 0,2 1 0 16,1-6-800-16,-1-1-112 0,-1-4-32 0,-1-4-9936 15,-3-7-2000-15</inkml:trace>
  <inkml:trace contextRef="#ctx0" brushRef="#br0" timeOffset="-112651.43">8002 7753 13823 0,'-4'-8'1216'0,"2"0"-960"0,0 3-256 0,2 4 0 31,0-1-528-31,0-5-160 0,0 0-16 0,-1-8-16 0,0-1 288 0,1-3 64 0,1 0 16 0,0 0 0 15,2 7 96-15,0 2 32 0,1 1 0 0,-1 6 0 16,-1-1 224-16,-1 1-176 0,-1 6 176 0,-2-3-160 16,-2 6 1296-16,-1-2 256 0,-2 3 48 0,-2 2 16 15,1-1 736-15,-4 2 160 0,0 0 16 0,1 0 16 16,0 0-400-16,1-1-96 0,0 1-16 0,0-1 0 0,1 3-864 0,2-3-176 16,0 1-48-16,0 3 0 0,1-1-576 15,0-2-208-15,1 2 144 0,0 2-144 0,1-2 0 0,-1 3 0 16,2 1 0-16,-1-2 0 0,0 1 0 0,-1 1 0 15,2 2 0-15,-1 1 0 0,2 1 0 0,-2-1 0 16,1 6 0-16,0 1 0 0,0-1 0 0,-1 3 0 16,2 7 0-16,-2 0 0 0,3-1 320 0,0 1-32 15,3-4 0-15,1-2 0 0,0-3 160 0,1-2 48 16,1-8 0-16,-1 0 0 0,1-2 192 0,-3-3 32 16,2 0 16-16,-2-2 0 0,1-3-432 0,-2 0-96 15,0-2-16-15,-1-4 0 0,0 2-64 0,-1-4-128 16,1-1 176-16,-1-1-176 0,0 1 128 0,-1-6-128 15,0 2 0-15,1-3 0 0,-2-1 0 0,0-3 0 16,0-1 0-16,-1-2 0 0,-1-2 0 0,2-2 0 0,-1 2 0 16,-1-7 0-16,1-3 128 0,-1-6-128 0,3 7 0 15,-2-7 0-15,3-3 240 0,0-5-64 0,2 1-16 16,3 1 0-16,1 1-160 0,2 2 128 0,4 2-128 0,2 2 128 16,0-1-128-16,1 4 0 0,3 1 0 0,-1 2 0 15,0-1 128-15,2-1 0 0,-1-1 0 0,0 1 0 16,-1-1-128-16,-1 5 160 0,-3 1-160 0,0 1 160 15,-3 4-160-15,-1-2 160 0,1 3-160 0,-3-1 160 16,1 2-160-16,-1 2 0 0,2 0 0 0,0 1 0 16,1 1 0-16,0 3 0 0,-1 1 128 0,3 3-128 15,1 0 0-15,-1 3 0 0,2 2 0 0,3 2 0 16,2 4 0-16,0 2 0 0,3 2 0 0,2 0 0 16,0 2 0-16,2-1 0 0,2-2 0 0,-1 2 0 0,-1-3-336 15,-2 4 48-15,-1-4 16 0,-1 3 0 16,-2-2-144-16,-3 2-32 15,1 1 0-15,-3 0 0 0,-3-2 288 0,-2 2 160 0,-2-2-192 0,-2 0 192 0,-1 1 0 0,-2 1 0 16,-2 0 0-16,-1 0 0 0,-1 2 256 0,-3 0-64 16,0-2 0-16,-3 3 0 0,0 1-192 0,-3 2 128 15,-2-2-128-15,-2 1 0 0,4 1 0 0,-5-2 0 16,-2 4-128-16,-2-3 128 0,-1 1-320 0,-2-4 64 16,-1 2 0-16,-3-4 0 0,-3 1 256 0,-2-1-128 15,-2 0 128-15,-2-4 0 0,-1 1 0 0,2 2 176 16,-1-3 0-16,1-2 0 0,3 1 16 0,2-1 0 15,3-3 0-15,2 1 0 0,5-2-192 0,1 0 0 16,0-2 0-16,3 1 0 0,1-3-208 0,3-1-80 16,1 1-16-16,1-2 0 15,4 0-1040-15,-1 0-192 0,4 0-64 0,2-1-13664 0</inkml:trace>
  <inkml:trace contextRef="#ctx0" brushRef="#br0" timeOffset="-112068.24">8598 7589 15663 0,'0'1'688'0,"0"2"144"0,0-1-656 0,0-1-176 0,1 2 0 0,0-3 0 0,2 2 688 0,-1 2 96 16,3 2 32-16,1 0 0 0,3 4-240 0,-2 0-64 15,2-1 0-15,-3 1 0 0,-1-1 192 0,0 1 16 16,-2 2 16-16,-1-3 0 0,-2 4-224 0,0-3-64 16,-2 0 0-16,-1-1 0 0,2 0-256 0,-2-3-48 15,1 2-16-15,-1-3 0 0,2-2 528 0,0-1 112 16,0 0 0-16,-1-2 16 0,1-1 496 0,1-2 112 0,0 1 16 0,0-2 0 16,0-2-432-16,1-3-80 0,2-1 0 0,-1 1-16 15,2-1-352-15,-1-3-64 0,-1 1-16 0,-1-2 0 16,1-1-240-16,-4-1-48 0,2 0-16 0,-2 2 0 15,-1 0-16-15,0-1 0 0,-1-2 0 0,-1-2 0 16,0 1 192-16,0-5 48 0,3 4 0 0,-2-2 0 16,3-2-96-16,1 4-16 0,1 0 0 0,3 0 0 15,1 3-256-15,2-2 160 0,2-1-160 0,1 2 128 16,2 0-128-16,2 1 0 0,-1 2 0 0,1 2 0 16,2 2 0-16,0 1 0 0,1 2 0 0,2 0 0 15,1 3 0-15,-2 0 0 0,-1 1 0 0,1 2-176 16,-2 1-192-1,0 0-32-15,0 0-16 0,-2 1 0 0,-1 2-1056 0,-2-3-224 0,2 2-32 16,-3 2-16-16,-1 2-736 0,0-2-144 0</inkml:trace>
  <inkml:trace contextRef="#ctx0" brushRef="#br0" timeOffset="-111645.33">9190 7356 20271 0,'1'-3'896'0,"-1"-1"192"0,2 1-880 0,-1 2-208 15,0-1 0-15,-1 2 0 0,1 0 640 0,2-4 96 16,-1 2 16-16,2-1 0 0,0 2-432 0,-2-2-96 16,2 3-16-16,-4 3 0 0,0 3-208 0,-3 0 0 15,0 0 128-15,-4 4-128 0,1 3 0 0,-4 0 0 0,-1 3 0 0,-2 3 0 16,-2 3 432-16,-1 0 32 0,2-1 16 16,2 2 0-16,1-4 128 0,-1 1 32 0,1 4 0 0,3-4 0 15,2 2 0-15,1-7 0 16,1 1 0-16,3-3 0 0,-1 2-96 0,4-5-16 0,0 0 0 0,3-1 0 15,2 0-176-15,1-2-32 0,1 0-16 0,2-1 0 16,1-1-304-16,0 0-224 0,2 0 32 0,1-1 16 31,0-4-320-31,1-3-64 0,-1 0-16 0,1-1 0 0,0-2-48 16,-3-3-16-16,0 2 0 0,-2 0 0 0,0-1 448 0,-1-2 192 0,0 0-192 0,-2-2 192 16,0-2 0-16,-2 2 160 0,-1-1 16 0,-3 1 0 15,0 0 432-15,-4-4 96 0,1-1 0 0,-3 1 16 0,0-2 0 16,-4-1 0-16,1 3 0 0,-2-4 0 0,0 2-80 0,-2 2 0 15,0-3-16-15,0-2 0 0,1 4-240 16,-1 1-64-16,2 1 0 0,2 3 0 0,-1 2-320 0,1 1 144 16,0 2-144-16,0 0 0 15,1 4-384-15,1-2-176 0,-1 4-32 0,1-4-16 16,0 1-2208-16,2 0-432 0</inkml:trace>
  <inkml:trace contextRef="#ctx0" brushRef="#br0" timeOffset="-111009.92">9556 6907 26719 0,'-2'-3'2368'0,"-2"-1"-1888"0,0 2-480 0,2 0 0 15,0 2 2432-15,1 2 384 0,1 0 64 0,-1 2 32 32,0 2-3136-32,0 0-624 0,2 6-128 0,0 1-32 15,4 3-528-15,1 2-128 0,0 2 0 0,2-1-16 16,-1 3 832-16,2 0 160 0,-1 4 48 0,1 1 0 16,0-1 128-16,-2 3 48 0,2 6 0 0,-2-1 0 0,-1 1 464 0,-2-1 288 0,-1 1-32 0,-3-3-16 15,-2 3 1040-15,-1 1 224 0,-4 1 32 0,1 0 16 16,-1-1-592-16,-2-5-112 0,3-3-16 0,0-2-16 15,0-4-320-15,1-1-64 0,-1-5-16 0,1 0 0 16,0-3 176-16,-2-6 48 0,3 2 0 0,0-5 0 0,0-2-464 16,0-2-176-16,2-2 128 0,-1-2-128 0,1-2 0 0,0-4 0 15,0-3 0-15,2 1 0 0,-1-1 0 0,1-6 0 16,0 0 0-16,0 0 0 0,0 0 0 0,0-6 0 16,0 1 0-16,0-2 0 0,1 0 0 0,2 1 128 15,-1-1-128-15,3 1 0 0,1 7-128 0,3-1-128 16,2 6 0-16,2 0-16 15,1 3-304-15,2 4-48 0,2 0-16 0,0 0 0 0,0 2 464 0,0-1 176 16,2 1-128-16,-2 1 128 0,2 0-192 0,-1-1 32 16,1 4 16-16,-2-2 0 0,-1 2 144 0,-2 2 0 15,-2-2 0-15,-1 4 0 0,0 2 0 0,0 1 0 16,-4 1 0-16,1 2 0 0,-2 2 0 0,1 2 0 16,-1 2 0-16,-2 0 0 0,1 2 0 0,-1 1 224 0,0 1-48 15,-1-1-16-15,0-1-160 0,-1 1 0 0,1-3 0 16,-2 0 0-16,1 2-128 0,-3-4-64 0,0 1-16 15,-3-5 0-15,1 2 208 0,-2-2-176 0,-2-1 176 16,0-3-160-16,-3 0 160 0,-2 1 0 0,-1 0 160 0,-3-4-160 16,-1 2 560-16,-3-1 16 0,1-1 0 0,-5-2 0 15,2 1-368-15,0-2-64 0,0 0-16 0,2 0 0 32,0 0-1152-32,1 0-224 0,0-2-48 0,0 1-13136 0</inkml:trace>
  <inkml:trace contextRef="#ctx0" brushRef="#br0" timeOffset="-110403.92">10190 7494 18431 0,'3'-5'1632'0,"-3"1"-1312"0,0 0-320 0,0 4 0 0,1-2 1824 0,0-1 288 15,2 0 64-15,1-6 16 0,-1-2-1856 0,2-2-336 16,1 1-128-16,1 0 0 16,-2 2-640-16,-1 0-128 0,1 4-32 0,-2 0 0 15,-1 1 240-15,0 3 48 0,-2 2 16 0,0 0 0 0,-3 4 624 0,-1 0 0 16,1 2 0-16,-3 3 0 0,-2-1 1136 0,1 2 192 0,-1 3 32 0,0-2 16 15,-1 4 160-15,-1 3 16 0,-1-1 16 0,0 4 0 16,-2-1-720-16,2-1-144 0,1-1-16 0,2-2-16 16,2 3-480-16,1-7-192 0,2 1 128 0,3-3-128 15,3-3 0-15,0-1 0 0,2 0 0 0,3-3 0 32,-2 0-640-32,1-3-16 0,1 0 0 0,2-2 0 0,0 1 96 15,-1-3 32-15,1 2 0 0,0-2 0 0,1-2 528 0,-1 3 0 0,1-3 0 0,-2-1 0 16,0 0 0-16,-2 1 0 0,-1 0 0 0,0-4 0 15,-1 2 0-15,0-5 176 0,-2 3-48 0,-2 0-128 16,0 2 160-16,-2-2-160 0,0-3 128 0,1 4-128 16,-1 0-128-16,1-1-128 0,0 1 0 0,2 4-16 0,1-1 272 15,-1 4-160-15,2-2 160 0,-1 4-128 0,1-2 416 0,0 4 96 16,0-2 0-16,-1 1 16 0,1 4 448 0,1-1 96 16,0 2 16-16,0 0 0 0,-2 0-176 0,1 1-16 15,0 3-16-15,0-1 0 0,-1 4-448 0,1-1-96 16,0 4-16-16,-1 0 0 0,2 0-192 0,0 1 0 15,2-3 0-15,-3 0 0 0,4-2 0 0,-1 1 0 16,1-3 0-16,0-2 0 16,2 0-672-16,0-3-32 0,1-2 0 0,-1 0 0 15,1-3-704-15,-1 0-160 0,1-5-32 0,0 1-7616 16,1 0-1520-16</inkml:trace>
  <inkml:trace contextRef="#ctx0" brushRef="#br0" timeOffset="-109770.79">10597 6903 27647 0,'-1'-7'2448'0,"-1"1"-1952"0,0 4-496 0,1 2 0 16,1 0 2384-16,0 0 384 0,0 0 80 0,0-4 16 15,0 4-2720-15,1 0-528 0,3 4-128 16,1 2 0-16,0 4-896 0,1 2-192 0,2 3-16 0,-2 2-16 16,1 4 1120-16,2 5 208 0,-2 3 48 0,-1-1 16 0,2 3 240 0,-1 1 0 15,1 5 0-15,-3 2 0 0,0 1 144 0,-3-1 80 16,-1-1 16-16,-2-3 0 0,0-1 464 0,-2-5 112 16,1-3 16-16,-1-1 0 0,2-3-112 0,-1-2-16 15,0 2 0-15,2-5 0 0,0-3-160 0,0 1-32 16,3-2-16-16,-1 3 0 0,2-1-272 0,-1-3-48 15,-1-2-16-15,-1-3 0 0,0-1-160 0,1-3 0 16,-2 0 0-16,0-6 0 0,0 3 0 0,-3-3 0 16,1-3 0-16,-1-1 0 0,1-3 0 0,1 2 0 15,-2-6 0-15,1 2 128 0,0-4-128 0,1-3 0 16,0-2 0-16,0 1 0 0,2 1 0 0,0 0 0 16,3 1 0-16,-2-1 0 0,3 5 0 0,1 2-224 15,1 2 48-15,1 1 16 16,3 3-432-16,1 0-96 0,1 2-16 0,1 1 0 15,1 3 144-15,-1-3 32 0,1 1 0 0,0 2 0 0,-1 2 272 0,-1-2 64 0,0 3 16 0,-2-2 0 16,-1 1 176-16,0 2 0 0,-1 2 0 0,1 0 0 16,-1 1 160-16,0 0-32 0,-2 4-128 0,1 2 192 15,-4-2 64-15,1 4 16 0,-1-2 0 0,-1 2 0 16,-2-1-80-16,-1 0-32 0,0 2 0 0,-3 3 0 16,1-3-160-16,-3 0-144 0,0 5 144 0,-2-5-208 15,0 2 16-15,-1-4 0 0,0-1 0 0,0-1 0 16,-1-4 192-16,0 0 0 0,1-4 144 0,-1 0-144 15,0 1 624-15,1-5 16 0,-1 3 16 0,0-3 0 16,1-2-272-16,-2 1-64 0,1-6-16 0,-2 1 0 16,-1-4-448-16,-1 2-96 0,1-2-16 0,0-3 0 15,-2-1-1600-15,0-4-320 0,0 0-64 0,0-1-11648 16</inkml:trace>
  <inkml:trace contextRef="#ctx0" brushRef="#br0" timeOffset="-109437.03">11083 6805 17503 0,'3'-3'768'0,"-2"0"176"0,0 3-752 0,0 1-192 0,1 1 0 0,-2 1 0 0,1 1 320 0,0 2 48 0,3 6 0 0,1 2 0 0,1 7 256 0,1 1 48 0,1 0 16 0,-2 4 0 16,1 1 976-16,0 1 192 0,0 1 32 0,0 0 16 15,2 3-880-15,0 0-192 0,1 3-16 0,-1-1-16 16,3 1 112-16,-2 0 32 0,-1-1 0 0,1 1 0 16,-2-9-272-16,-2 0-48 0,0 1-16 0,-1-1 0 15,-1-1-464-15,-1 1-144 0,0 2 0 0,-1 0 0 16,0 1 0-16,-1-3 0 0,-1 5 0 0,0-3 0 15,1 1-848 1,-1-3-176-16,1-2-48 0,2-5 0 0,-2-1-2272 0,2-5-464 16</inkml:trace>
  <inkml:trace contextRef="#ctx0" brushRef="#br0" timeOffset="-109153.34">11396 7391 6447 0,'1'-1'576'0,"-1"-2"-576"0,0 3 0 0,0-2 0 0,2 2 3984 0,-1 0 688 0,0 2 144 0,0-2 32 0,3 3-2640 0,1 3-528 16,2 0-96-16,3 2-32 0,1 4-1280 0,2-2-272 15,0 5 0-15,1-3 0 0,2 4 0 0,-1 0 272 16,1 0-48-16,0 0-16 0,-1 0-80 0,-2 0-128 15,0 2 176-15,-1-5-176 0,1 2 0 0,-4-5 0 0,3 0 0 0,-4-1 0 16,2-2 0-16,-1-1 0 0,-1-3 0 0,1-2 0 31,0-2-416-31,-2-2-96 0,2 0 0 0,-1-2-12432 0</inkml:trace>
  <inkml:trace contextRef="#ctx0" brushRef="#br0" timeOffset="-108903.7">11883 7290 11055 0,'-1'2'976'0,"-1"-2"-784"0,-1 3-192 0,1 0 0 0,-1-2 5136 0,1 4 992 16,-2 2 192-16,-1 0 32 16,-4 8-3984-16,-3 7-816 0,-4 4-144 0,-1 5-48 0,-3 4-1104 0,0 3-256 15,1 0 0-15,2-1 0 0,0 2 0 0,0 2 0 16,0-3-176-16,0 3 176 15,0-3-480-15,1-1 0 0,1-4 0 0,1-2 0 0,1 0 320 0,0-5 160 16,3-1-160-16,1 1 160 0,0 1 0 0,1-1 0 16,4-4 0-16,-1-3 0 15,2 0-976-15,1 0-160 0,0 0-16 0,2-3-13952 16</inkml:trace>
  <inkml:trace contextRef="#ctx0" brushRef="#br0" timeOffset="-108367.6">12608 7448 27647 0,'0'2'2448'0,"-1"-2"-1952"0,1 3-496 0,0 1 0 0,1-2 992 0,-1 2 96 16,1-1 32-16,0 6 0 15,3 3-1264-15,0 2-256 0,-1 2-48 0,4 3-16 16,-1-3-784-16,0 2-160 0,1 1-16 0,0-2-16 15,0 4 432-15,-1-2 96 0,2 7 16 0,-2-2 0 0,0 5 896 0,-2-1 0 16,-2 4 160-16,-3-3-16 0,-3-4 1456 0,-2-3 272 16,-3 3 64-16,-2-2 16 0,-1-2-576 0,0-1-112 0,-1-2-32 0,0-1 0 15,-1-4-640-15,0 0-128 0,3-2-16 0,3-4-16 32,-2-1-688-32,-3-3-144 0,0 0-32 0,-2-5 0 15,-1 1-1440-15,0-5-304 0,1-1-48 0,-1-3-16 0</inkml:trace>
  <inkml:trace contextRef="#ctx0" brushRef="#br0" timeOffset="-108180.21">12525 7131 6447 0,'6'-12'576'0,"-3"4"-576"0,-1 0 0 0,-1 4 0 0,1 0 5296 16,-2 4 944-16,1-2 192 0,-1-1 32 0,1 0-3920 0,0-1-800 15,2-2-144-15,-3 2-48 16,0 2-2128-16,-1 2-416 0,-1 1-96 0,0 1-13520 16</inkml:trace>
  <inkml:trace contextRef="#ctx0" brushRef="#br0" timeOffset="-107637.36">12849 7379 19343 0,'1'0'848'0,"-1"1"192"0,0 3-832 0,0-4-208 0,0 3 0 0,0-3 0 16,-1 3 384-16,0 0 48 0,0 4 0 0,-2 0 0 15,1 4 416-15,-1-1 96 0,2 2 16 0,0-2 0 16,1-1 48-16,1 1 16 0,0 0 0 0,2-2 0 15,-1 2-320-15,2 0-48 0,-2-1-16 0,1-2 0 16,0 2-32-16,1 1-16 0,1 2 0 0,-1-2 0 16,1 0-80-16,0 2 0 0,0-3-16 0,1 1 0 15,0 0-192-15,0-2-48 0,0 0 0 0,-1-2 0 16,1 0-256-16,1-2 0 0,0-2 0 0,1 1 0 31,0-3-320-31,1-3-80 0,2 0-16 0,-1 0 0 0,0-3 112 0,0 2 32 0,0-2 0 0,-2-2 0 0,1 0 272 16,-3-1-128-16,0 2 128 0,-2 1 0 0,0-3 0 15,-2-1 0-15,1 2 0 0,-2 0 0 0,0-2 144 0,0-2 144 16,2 0 32-16,-2-5 0 0,3 3-128 0,-2 0 0 16,1-1-16-16,0 3 0 0,1 1-176 0,-1 2-192 15,-1 3 32-15,-1 2 16 0,0-1 144 0,1 4-128 16,-1-1 128-16,-1 0-128 0,0 2 128 0,0 2 128 16,0 0-128-16,0 2 176 0,1-2 336 0,-1 4 80 15,1 1 16-15,1 2 0 0,-1 4 272 0,1-2 48 16,2 1 16-16,-1 1 0 0,0-1-496 0,2 3-112 15,1 1-16-15,2-2 0 0,-1 0-320 0,2-1 0 16,1-2 0-16,-2 0 0 16,1-4-512-16,0 2-160 0,-1 1-32 0,2-1-16 15,-1-4-1072-15,0 1-224 0,-1 0-32 0,1-1-16 16,-2 1-400-16,1-2-80 0,-1-3-16 0,-1 1 0 16,1 1 272-16,-3-3 48 0</inkml:trace>
  <inkml:trace contextRef="#ctx0" brushRef="#br0" timeOffset="-107102.98">13608 7209 1839 0,'-2'4'160'0,"-1"-4"-160"0,0 1 0 0,-1 2 0 0,1-3 3984 0,1 2 768 16,-2-2 160-16,-2 4 16 0,-4 0-2512 0,-5 2-512 15,-2 2-112-15,0 0 0 0,-2 0-1024 0,3-1-192 16,1-1-32-16,2-3-16 0,0 4-176 0,2-5-32 15,1 2-16-15,3 0 0 0,-3 1-144 0,3-2-32 16,2 1 0-16,-2-2 0 0,2 2 464 0,0 0 96 16,2 1 16-16,-1-2 0 0,0-1-336 0,3 3-64 15,0-4-16-15,1 1 0 0,0 1-288 0,2 1-192 0,1-2 16 0,1 2 16 32,0-2-480-32,1 2-80 0,2 0-32 0,-1-1 0 15,1 2 48-15,1-1 16 0,-1 2 0 0,2 0 0 0,-1 1 368 0,2-1 64 0,0 4 0 0,1-3 16 16,-1 4 240-16,1-1 0 0,2 0 0 0,-2 5 0 15,1-2 0-15,1 3 0 0,-4 1 0 0,0 0 0 16,-2-1 240-16,-2 0 80 0,-1 0 32 0,-1 0 0 16,-3 3 192-16,-3-3 32 0,1 2 16 0,-5-2 0 15,1-2-288-15,-1 1-64 0,-2-3-16 0,1 1 0 16,-2-1-224-16,-1-1 0 0,1-2 0 0,0-2 0 16,0-1-256-16,0-1-32 0,0-1-16 0,0-2 0 15,2 0-592-15,-2-4-112 16,1 2-16-16,0-2-7104 0,1-2-1408 0</inkml:trace>
  <inkml:trace contextRef="#ctx0" brushRef="#br0" timeOffset="-106769.7">13724 6928 40543 0,'-2'-6'1792'0,"0"3"384"0,-1 0-1744 16,2 1-432-16,1 2 0 0,0 2 0 16,0-2-1216-16,1 4-320 0,-1 2-64 0,1 3 0 15,2 3-2016-15,0 4-400 0,2 3-80 0,2 0 0 16,-1 4 1280-16,0-2 272 0,1 5 48 0,1-2 16 15,-2 2 1216-15,0-1 240 0,-1 4 64 0,0-1 0 0,-2-2 3296 0,-2 2 672 0,0 1 128 0,-2-1 16 16,0-2 272-16,-2-1 48 0,-1-3 16 0,1 3 0 16,-2-3-1936-16,-1 3-384 0,1-2-80 0,0 0 0 15,1-1-1088-15,0-1-400 0,3-5 16 0,0 0-9872 16,1-3-1968-16</inkml:trace>
  <inkml:trace contextRef="#ctx0" brushRef="#br0" timeOffset="-106513.45">13561 7317 29487 0,'4'0'2624'0,"-2"-3"-2112"15,1 3-512-15,-2 0 0 0,2 0 2688 0,2 0 448 16,2 0 64-16,7-3 32 0,4 0-2192 0,6-1-432 15,2-1-96-15,-2 1 0 0,2-3-176 0,0 1-16 16,-1-3-16-16,0 2 0 0,-2-2-304 0,-2 0-272 16,-2 0 48-16,-2 1 16 15,-1 2-1168-15,-2-2-224 0,-1 4-64 0,0-2 0 16,-2 2-1328-16,0 2-272 0,1-1-48 0,0 3-5728 16,-1 3-1152-16</inkml:trace>
  <inkml:trace contextRef="#ctx0" brushRef="#br0" timeOffset="-105617.11">14845 7432 19343 0,'1'-4'1728'0,"2"-2"-1392"0,-2 2-336 0,0 4 0 15,0-2-864-15,-1-1-240 0,0-2-48 0,1-1-16 16,1-5-432-16,-5 0-64 0,0 0-32 0,-4 1 0 15,-1 2 2080-15,-5 2 432 0,2 4 80 0,-2 2 0 0,-2 2 832 0,-1-2 176 16,-2 5 16-16,0 0 16 16,-2 3 272-16,0 0 48 0,0 1 16 0,3 2 0 0,1 4-928 0,2 1-176 15,3-4-32-15,1 4-16 0,3-1-288 0,0 5-64 16,0-2-16-16,4-1 0 0,-1-1-624 16,2 0-128-16,-1 5 0 0,3-1 0 15,0-2-448-15,1 1-16 0,2-2-16 16,0-1 0-16,2-1 480 0,0-5-144 0,2 0 144 0,-1-4 0 0,0 0 192 0,1-4 112 15,1 1 16-15,0-6 16 0,2 0 112 0,1-2 0 16,2-1 16-16,2-4 0 0,-1 0-464 0,0 0 0 16,1 0 0-16,-1-2 0 15,0-4-448-15,1 1-192 0,-1-4-48 0,-2 3 0 16,-3 0-224-16,-2 1-48 0,-1-1-16 0,-1-1 0 0,-1-2 464 0,-1 1 80 0,-1-1 32 16,-1 1 0-16,0 2 992 0,-1 2 208 0,0 2 32 15,2 3 16-15,-2 3 288 0,0 1 48 0,0 4 16 0,1-1 0 16,-1 2-240-16,2 2-64 0,1 3 0 0,1-2 0 15,-1 3-544-15,2 1-112 0,-1 1-32 0,2 3 0 16,-1 2-80-16,3 3-128 0,-1 1 176 0,0 3-176 16,1-2 144-16,0 2-144 0,1 3 0 0,-1-1 144 15,-1-1-144-15,-1-1-176 0,0-2 48 0,-1-2 0 16,0-1-624 0,-1-1-112-16,-2-2-32 0,2-2 0 0,-1-1-1152 15,0-3-256-15,0-3-32 0,0 0-11264 0</inkml:trace>
  <inkml:trace contextRef="#ctx0" brushRef="#br0" timeOffset="-105120.45">15090 7431 28559 0,'-2'3'2544'0,"2"1"-2032"0,0 2-512 0,0-3 0 0,2 0 1584 0,-1 4 208 16,1 1 64-16,2 8 0 16,0 4-2720-16,2 2-544 0,1 1-96 0,0-1-32 15,0-4-752-15,-1-2-144 0,-1-1-48 0,0-2 0 16,-1-3 512-16,-2-4 112 0,1 0 0 0,-3-2 16 0,1-2 3136 0,0-2 624 16,0 0 128-16,-1-2 32 0,0-2 1408 0,0 1 288 15,2-5 48-15,-2 0 16 0,1 2-2208 0,-1-4-432 0,1 2-96 0,-1-6-16 16,0-1-1088-16,1-1 0 0,-1-2-192 0,0-2 0 31,2-3-320-31,-2-1-64 0,1-2 0 0,0-1-16 16,-1 1 16-16,0-3 16 0,3 3 0 0,-2 1 0 0,1 3 560 0,1 0 0 0,0 6 0 0,1-1 0 15,0 5 960-15,1 4 128 0,0-1 48 0,0 4 0 16,0 3-448-16,1-1-96 0,1 2-16 0,2 2 0 16,2 2-448-16,3 3-128 0,0 1 0 0,3 2 0 15,0 3 0-15,0 1 0 0,3-1 0 0,-2 4-128 16,1 0 128-16,-4-2 0 0,0 1 0 0,-2 1-128 15,-2 0 128-15,-1 0 0 0,-2 0 160 0,-2 1-160 16,-1 3 0-16,-1-4 0 0,-1 4 0 0,0-2 0 16,-1-3 0-16,1 1 0 0,-1 3 0 0,-1-3 0 0,2 0 0 0,-2 0 0 15,0-3 0-15,1 0 0 0,-2-2-288 0,1-1 0 16,-1 0 0-16,0-4 0 16,0 0-1296-16,0-3-256 0,0-2-48 0,0-1-13872 15</inkml:trace>
  <inkml:trace contextRef="#ctx0" brushRef="#br0" timeOffset="-104235.65">16423 7248 35935 0,'1'6'3200'0,"1"0"-2560"0,1 0-512 0,-2-2-128 0,2-1 288 0,0 1 32 16,2 7 16-16,3 3 0 0,3 4 128 0,0 2 32 15,2 5 0-15,-1-5 0 0,-1 1-176 0,-3-3-16 16,0 2-16-16,-1-1 0 0,-2 0-144 0,-1 2-16 16,0-3-128-16,-3 0 192 0,-2 1-192 0,-2-3 128 15,1 3-128-15,-3-6 0 0,0 2 144 0,0-5-144 16,0 0 128-16,1-5-128 0,-1 1-208 0,1-6-128 16,2 0-32-16,0-3-11488 15,-1-3-2304-15</inkml:trace>
  <inkml:trace contextRef="#ctx0" brushRef="#br0" timeOffset="-104069.52">16388 6868 21183 0,'-1'-9'1888'15,"-2"3"-1504"-15,1 0-384 0,-1 2 0 0,2 4 4544 0,1 0 848 0,0 0 176 0,0-2 16 16,0 0-4240-16,-1 2-864 0,2 0-160 0,2 0-48 15,0 2-624 1,2 0-128-16,-5-2-32 0,0 0-17792 0</inkml:trace>
  <inkml:trace contextRef="#ctx0" brushRef="#br0" timeOffset="-103518.22">16757 7351 17503 0,'-2'2'1552'16,"1"0"-1232"-16,-1-2-320 0,0 0 0 0,2 0 3840 0,0 1 720 16,0 2 144-16,0-3 32 0,2 2-3200 0,-1 2-640 15,0 2-128-15,3 0-32 0,-2 2-448 0,2 0-96 16,0 1 0-16,-1-3-16 0,0 4 80 0,1-2 0 15,-2 1 16-15,-1 0 0 0,0-3-112 0,1 1-32 16,-1-4 0-16,-1 1 0 0,1 1 304 0,0-5 48 16,-1 1 16-16,2-1 0 0,-1-1-112 0,1-2 0 15,1 1-16-15,1-3 0 0,-1-1-192 0,3 0-48 0,1-4 0 0,1 1 0 16,2-3-128-16,1-2 0 0,-1-1 0 0,1-1 0 16,0 0 0-16,-1-2 0 0,1-2 0 0,-1-2 0 15,-1 0 0-15,0 3-224 0,-1 0 80 0,-1 1 16 16,-1 2 128-16,0 1 144 0,0 4-16 0,-1 2-128 15,0 0 224-15,0 2-64 0,1 1-16 0,0 2 0 16,2 1-144-16,0 0 128 0,3 0-128 0,1 0 128 16,1 3-128-16,0-3 0 0,-2 2 0 0,1 1-176 15,2 1 176-15,1 2-160 0,-2 3 160 0,-1 0-160 16,1 6 160-16,-2 2 0 0,-2 1 0 0,-1 2 0 0,0 4 0 16,-2 5 0-16,-1-1 0 0,0 1 0 0,-2 0 0 15,1-2 0-15,1 1 0 0,-1-3 0 0,0-2 0 0,1-1 128 16,-1-1-128-16,1-3 0 0,0 1 0 15,0-3 0-15,1 0 0 0,-2-3 0 0,1-1-192 0,-1-2-64 16,0-1-16-16,-1-1 0 16,0-3-496-16,-2 0-80 0,1-2-32 0,0 0 0 15,0-2-1376-15,-1-2-288 0,3 0-48 0,0-2-12128 0</inkml:trace>
  <inkml:trace contextRef="#ctx0" brushRef="#br0" timeOffset="-103252.35">17521 6727 28559 0,'-3'-1'2544'0,"2"-2"-2032"0,1 3-512 0,0 0 0 0,1 3 1776 0,0-2 256 0,2 1 48 0,1 5 16 0,3 2-1968 0,2 6-400 0,3 5-80 0,2 2-16 16,-1 3 160-16,1 1 16 0,-2 5 16 0,-1 1 0 15,1 3 176-15,-4 1 0 0,-2 1 0 0,-1 0-128 16,-1 1 320-16,-3 0 80 0,-2 3 16 0,0-2 0 16,-2-1 448-16,2-5 96 0,-1-1 0 0,-2-6 16 15,1-1-432-15,1-3-96 0,-1 1 0 0,1-5-16 16,1 1-304-16,-2-6 160 0,2 2-160 0,1-7 128 16,0 0-1312-16,0-2-272 0</inkml:trace>
  <inkml:trace contextRef="#ctx0" brushRef="#br0" timeOffset="-103019.23">17344 7052 43311 0,'2'-7'1920'0,"0"2"384"0,-1 1-1840 0,0 0-464 0,0 2 0 0,2-1 0 0,2 2 592 0,1-4 32 15,5-1 0-15,5-1 0 0,6-3-304 0,6 1-48 16,5 2-16-16,0-2 0 0,1 3-256 0,0 2 0 16,2-1 0-16,1 0 0 15,2 0-752-15,-1 2-96 0,3-6-32 0,0 1 0 16,2 2-432-16,3 0-96 0,7 0 0 0,4 2-16384 0</inkml:trace>
  <inkml:trace contextRef="#ctx0" brushRef="#br0" timeOffset="-97952.39">1652 15875 10127 0,'0'-6'896'16,"0"2"-704"-16,1 4-192 0,-1 0 0 0,0 0 352 0,2 0 32 15,-1 0 16-15,0-3 0 0,1 0-400 0,1-1 0 16,1 2-144-16,-2-2 144 0,1 2 0 0,-2-2 0 16,0 0 0-16,0-1 0 0,1 2 496 0,-2-3 96 15,1 2 32-15,0-2 0 0,0 1 848 0,0 0 192 16,1 0 16-16,0 1 16 0,-1 2-368 0,2 0-80 16,-2 0-16-16,2 2 0 0,-2 2-320 0,1 2-64 15,1-1-16-15,-2 3 0 0,-1-1-48 0,1 3-16 16,-1 1 0-16,0 1 0 0,-1 0 144 0,-3-2 32 15,2 2 0-15,-2 3 0 0,-1-1-64 0,0 2-16 16,-2 1 0-16,-3 2 0 0,-1 0-128 0,0 3-32 16,-2-2 0-16,1 2 0 0,-4 1-288 0,-3 3-64 0,-2 1-16 15,-3 0 0-15,-2 3-144 0,-3 0-16 0,-1 4-16 0,-3 0 0 16,0-1-160-16,-1-1 160 0,1 0-160 0,2-3 160 16,3-2-160-16,0-1 0 0,5-4 0 0,2 1 0 15,4-5-240-15,2-3-16 0,2-3-16 0,3-4 0 31,2 0-1728-31,0-6-352 0,1 0-64 0</inkml:trace>
  <inkml:trace contextRef="#ctx0" brushRef="#br0" timeOffset="-97709.08">1088 16105 3391 0,'0'-15'0'0,"0"3"144"0,1 5-144 0,1 4 192 0,-2-1-192 0,1-2 0 0,0-6 0 0,2-8 0 16,-1-5 2400-16,2 1 448 0,-2 4 96 0,2 4 0 0,-2 1 416 0,3 5 80 15,0 0 16-15,1 4 0 0,2 0-1280 16,1 2-240-16,-1 2-48 0,2-2-16 0,5 4-496 0,1 4-96 16,3 2-32-16,3 4 0 0,1 2-544 0,2 2-96 15,-1 3-32-15,5 6 0 0,6 8-192 0,2 2-64 16,3 4 0-16,0 1 0 0,1-3-320 0,1 0 0 16,-1 3 0-16,0-6 0 0,0-4 0 0,-3-3 0 15,3-3 0-15,-4-3-128 0,0-1 128 0,3 0-128 16,0-1 128-16,2-1-128 15,-2 0-1856-15,2-2-384 0</inkml:trace>
  <inkml:trace contextRef="#ctx0" brushRef="#br0" timeOffset="-96232.25">9090 16071 31327 0,'0'-3'2784'0,"0"-1"-2224"0,0 2-560 0,1 2 0 16,0 0 144-16,2-1-144 0,1-2 0 0,2 0 144 31,1-2-2640-31,1 1-512 0,0-2-128 0,-2 2 0 0,-2 0 640 16,0 2 144-16,-4-1 32 0,-1 2 0 0,-4 2 2496 0,-3 2 496 0,0 1 96 0,-5-1 32 16,0 3 1456-16,-2-1 304 0,-3 3 48 0,1 0 16 15,-1-1-896-15,-2 0-192 0,0 2-16 0,-1-3-16 16,0 0-816-16,0-2-176 0,0-2-16 0,-1 2-16 0,-1-4-304 15,0 2-176-15,-2-2 192 0,0 0-192 0,-1 0 0 0,-1 0 0 16,0 0 0-16,-1 0 0 0,-2 0 0 0,-1 0 0 16,0 2 128-16,0 0-128 0,0-2 0 0,0 3 0 15,-2 0-192-15,1-1 48 0,-2 0 144 0,2 1 176 16,0-3-48-16,0 0 0 0,0 1-128 0,0-1-176 16,0 2 48-16,-1-2 0 0,5 3 128 0,-2-3 0 15,4 0 0-15,0-3 0 0,5 3 0 0,2 0 128 16,0-2 0-16,0 1 0 0,2-2 288 0,1 1 64 15,2-2 16-15,2 0 0 0,2-2-176 0,2 2-48 16,1-2 0-16,2 0 0 0,3-3-32 0,2 3-16 16,0-1 0-16,2-2 0 0,2 2-224 0,1-5 144 15,1 5-144-15,2-3 128 0,2 1-128 0,-1 0 0 16,3-1-160-16,0 1 160 0,3-1 0 0,2-2 0 0,-1 3-128 16,2-1 128-16,0 3 0 0,2-4 192 0,1 3-48 0,0-2 0 15,1-1 64-15,-1 1 16 0,-1 0 0 0,0 1 0 16,0-4-224-16,-2 1 0 0,1 2 0 0,-2-2 0 15,0 2 160-15,-2 0-160 0,-3 1 160 0,-2 0-160 16,-1 5 272-16,-3-3-32 0,-2 7-16 0,-3-2 0 16,-1 2-224-16,-1 0 0 0,-2 2 0 0,-2 0 0 15,-2 3-208-15,-2 2 16 0,-1-1 0 0,-3 3 0 16,-4 1 0-16,-2 3 0 0,-2 2 0 0,0-1 0 16,0 1 192-16,-1 1-176 0,-2 0 176 0,-1 2-160 15,3-4 160-15,0 2 0 0,1-1 0 0,1-2 0 16,2 2 0-16,-1 1 0 0,1-1 0 0,-2 2 0 15,1 2 0-15,-1 0 0 0,2 0 128 0,1-1-128 16,3-2 176-16,3-3-48 0,3 2 0 0,2 1 0 0,4 0 272 16,0 0 48-16,5 4 16 0,2 1 0 0,2-1-320 0,3-1-144 15,1-1 128-15,4 1-128 0,5-2 0 0,1 0 0 16,4-1 0-16,-1-2 0 0,1-2-128 0,2 1-128 16,2-3 0-16,1-1-16 15,-1 0-672-15,2 0-128 0,0-2-16 0,1-1-14464 0</inkml:trace>
  <inkml:trace contextRef="#ctx0" brushRef="#br0" timeOffset="-95030.7">9629 15754 13823 0,'-1'1'1216'15,"0"2"-960"-15,1-3-256 0,0 3 0 0,0-3 1984 0,1 3 336 16,-1 3 80-16,1 2 16 0,1 4-816 0,2 4-176 16,0 3-16-16,0-1-16 0,1 2-688 0,0 5-128 15,-2-1-16-15,0 5-16 0,-1-1-544 0,1 4 0 16,-2-1 0-16,1-1 0 0,0 1 0 0,-1-3 0 15,1 2 0-15,2-3 0 0,1 2 0 0,0-5 0 16,2 2 0-16,1-6 0 0,0-1 0 0,1-3 0 16,1-1 0-16,-1-5 0 15,-1-3-368-15,1-1-176 0,0 0-32 0,-2-1-11952 0</inkml:trace>
  <inkml:trace contextRef="#ctx0" brushRef="#br0" timeOffset="-94762.95">9350 15979 35935 0,'-10'-6'3200'0,"1"2"-2560"0,5 2-512 0,3 4-128 15,2-2 976-15,1 0 176 0,-2 0 48 0,2-2 0 16,4-2-2992-16,8 2-608 0,9-2-112 0,9-1-32 15,4 1-384-15,5 1-80 0,4 0 0 0,-2 2-16 16,-1-2 1536 0,-2 1 304-16,-2 1 64 0,-2 1 16 0,0-3 944 0,-4 3 160 0,-3 0 0 0,-1 0 160 15,-2 0 480-15,-3 3 112 0,-3-3 16 0,1 1 0 0,0 1-512 0,1 1-112 16,3 1-16-16,1-4-8832 16</inkml:trace>
  <inkml:trace contextRef="#ctx0" brushRef="#br0" timeOffset="-94350.39">10289 15885 12895 0,'0'-1'576'0,"-1"1"112"0,0 0-560 0,-2 0-128 0,2 0 0 0,-1 0 0 0,-1 0 976 0,-2 0 176 16,-3 4 16-16,-5-2 16 0,0 2 384 0,-1 2 80 15,0 0 16-15,2 0 0 0,1 1-560 0,0 0-96 16,1 2-32-16,1 3 0 0,2-1-336 0,-1 4-80 16,1 1-16-16,0-1 0 0,0 5-400 0,-1-2-144 15,-1 4 0-15,2 1 144 0,-2-1 192 0,2 3 48 16,0 1 0-16,1 0 0 0,3 2-384 0,-1-1 144 15,3-1-144-15,-1-1 0 0,5-3 0 0,2-2 0 0,2-1 0 16,2-5 0-16,2-2-272 0,0-4-64 0,3 1-16 16,-1-5 0-16,2-3 352 0,1-2 0 0,0-2 160 0,3-1-160 15,1-4 560-15,1-2 0 0,1 0 0 0,1-2 0 16,0-1-304-16,-1 0-64 0,0 0-16 0,-2 1 0 16,1-3 0-16,-1 1 0 0,-2 0 0 0,0 0 0 15,-2-1 0-15,-4-1 0 0,0 0 0 0,-2 0 0 16,-1 0 448-16,-4 0 80 0,0-3 32 0,-1 1 0 15,-3 2 0-15,-2-4 0 0,-1 4 0 0,-3-3 0 16,0 1-256-16,-2-1-48 0,-2 3-16 0,-1 0 0 16,-2 0-176-16,-3-3-48 0,0 3 0 0,1 4 0 0,-1 0-192 15,0 2 144-15,1 1-144 0,1 2 128 0,0-2-128 16,2 3 0-16,3 4 0 0,-2 0 0 0,0 2 0 0,0 2-176 16,0 2 48-16,-1 0 0 15,1 1-960-15,0 0-192 0,1 3-48 16,1-1 0-16,0-1-1376 0,3-2-288 0</inkml:trace>
  <inkml:trace contextRef="#ctx0" brushRef="#br0" timeOffset="-93666.75">11197 15973 21183 0,'-4'-6'944'0,"1"2"192"0,-1 2-912 0,1-2-224 0,3 4 0 0,0-3 0 0,2 2 0 0,-2-1 0 16,1-4 0-16,1-1 0 15,1-3-2480-15,0 2-480 0,1 0-112 0,-1 2 0 16,-1 0 720-16,-2 1 160 0,-1 0 16 0,-3 3 16 0,-1-1 3632 0,-3 2 704 15,-2 1 160-15,-3 1 32 0,0 4 832 0,-3-1 192 16,-4 2 16-16,0 0 16 0,-1 2-1008 0,-1 0-208 16,-2 2-32-16,0 0-16 0,-1 0-1248 0,3 1-240 15,-1-1-48-15,2 0-16 0,3 2-608 0,0 1 0 16,5-1 0-16,1 0 0 0,3 2 0 0,1-2 144 16,5 2 0-16,0 3 0 0,2-1-16 0,2 2 0 15,2-1 0-15,0 3 0 0,2-4-128 0,2 0-192 16,1 0 32-16,3-4 16 0,3-1-128 0,0-1-32 15,2-4 0-15,-3-2 0 0,3 0 176 0,-1-2 128 16,2 0-192-16,0-4 192 0,0-1 0 0,0-2 0 0,2-1 0 16,0-2 0-16,1-1 0 0,1 0 0 0,2-1 0 15,-1-3 0-15,-2 1 256 0,-1 0-64 0,1-1 0 0,-3 2 0 16,0-1-192-16,-3-1 0 0,0-2 0 0,-4 2 0 16,0 1 0-16,-4-1 0 0,-1 0 0 0,-3-2 0 15,-2-1 592-15,-3 1 128 0,-4 1 32 0,-1-2 0 16,-5 0-112-16,-3 0 0 0,-2 1-16 0,-2 3 0 15,0 2-368-15,-3 0-64 0,-3 1 0 0,-1 2-16 16,-3 1-304-16,3 0-64 0,1 1-16 0,2 3 0 16,6-1-1504-1,3 0-288-15,5 1-64 0,4 2-12544 0</inkml:trace>
  <inkml:trace contextRef="#ctx0" brushRef="#br0" timeOffset="-92952.06">12518 15825 9215 0,'0'-4'816'0,"-3"-1"-656"0,-1 1-160 0,1 2 0 16,0 0 5680-16,2 2 1104 0,-1 0 208 0,-3-2 48 15,-3 1-6112-15,-2-2-1232 0,-2 0-240 0,-2 0-48 16,1 6-2272-16,-2-3-448 0,-1 3-80 0,-3 0-32 16,-1 0 1376-16,-1 1 288 0,-2 2 48 0,-1 3 16 0,0-3 2656 0,1 0 512 15,4 2 128-15,0-2 0 0,2 3 1392 0,1-3 272 16,2 1 48-16,3-1 16 0,0 1-1584 0,2-1-304 15,4 0-64-15,2-2-16 0,1 2-1200 0,2-4-160 16,3 2-192-16,1-1 32 16,2 0-864-16,1-3-160 0,3 3-32 0,2-2-16 15,0 1 112-15,1-2 32 0,1 4 0 0,2-4 0 0,-1 3 832 0,1 0 256 16,1 0 0-16,2 1 0 0,0 2 0 0,2 0 240 16,-1 0-16-16,-4 0 0 0,0 0-80 0,-2 2-16 15,0 0 0-15,-3-1 0 0,-1 0-128 0,-4 2 0 16,-1 1 0-16,-2-2 0 0,-1 3-128 0,-2 1 128 15,-2-1 0-15,0 0 0 0,-2 1 0 0,-3-1 0 16,-2 4 0-16,-2-2 128 0,-1-1 336 0,-3 1 64 16,-1 2 16-16,-2-1 0 0,2 2 144 0,-2-1 16 0,-2 1 16 15,0 0 0-15,0-2-416 0,1 0-96 0,-1 0-16 16,0 1 0-16,0-2-192 0,0 2 0 0,1-5 128 0,-2 0-128 16,1 1 0-16,1-3 0 0,5 0 0 0,0-2 0 31,2 1-1184-31,-2-4-176 0,3 0-48 0,0 1 0 15,2-4-960-15,2 0-192 0,2-3-32 0,1-1-16 0</inkml:trace>
  <inkml:trace contextRef="#ctx0" brushRef="#br0" timeOffset="-92299.38">12724 16094 24879 0,'0'3'2208'0,"0"-1"-1760"0,0-1-448 0,0 4 0 15,1-1-320-15,1 0-128 0,0 4-48 0,1 8 0 16,-1 3-2208-16,2 7-448 0,-2 2-96 0,-2 1-16 15,0-1 1536-15,-4 1 288 0,1-1 64 0,-3 1 16 0,-1 1 1936 0,1 0 384 16,0 1 64-16,-1 0 32 0,0-1 1376 0,2-3 288 16,2-1 48-16,0-1 16 0,2-6-352 0,0 0-64 0,1-3 0 0,1-4-16 15,2-2-816-15,0-4-176 0,2-2-16 0,3-1-16 16,-2-3-816-16,1-4-176 16,1-1-16-16,0-2-16 0,1-3-304 0,-3-3 0 0,0 1 128 0,2-4-128 15,-1-5 128-15,-1-3-128 16,1-4 144-16,-3-1-144 0,1-4 592 0,-1 1 32 0,0-5 0 0,-2 1 0 15,0-2 64-15,0-2 16 0,-1 0 0 0,2-3 0 16,-1 2-320-16,1-1-48 0,0 5-16 0,1-1 0 16,1 3-192-16,1-1-128 0,2 2 128 0,2 3-128 15,-2 5 128-15,3-1-128 0,3 4 128 0,0 0-128 16,2 2 0-16,0 1 0 0,1 2 0 0,-1 2 0 0,1-1 0 16,1 5-128-16,0 0 0 0,2-1 0 0,-1 7 128 15,-2 0 0-15,0 5 0 0,-3-2 0 0,-3 3 0 0,0 0 0 16,-1 3 0-16,-3 2-128 0,1 1 128 0,-3 3 0 15,1 3 0-15,-2 0 0 0,-1 4-144 0,0 3 144 16,-3-2-160-16,-1 2 160 0,-2 2-208 0,-3 1 48 16,0 0 16-16,-2 2 0 0,1-3 0 0,-1 1 0 15,0 0 0-15,-1 1 0 0,2-4-16 0,-1 2 0 16,1-2 0-16,1-2 0 0,1-2 160 0,-1 1-128 16,1-3 128-16,-3-4-128 0,2 4 128 0,0-5 0 15,-2-1 0-15,1-2 0 0,0 0 0 0,-3-2 0 16,-3 0 0-16,0-2 0 0,-1 1-208 0,-3-4-16 15,0 1 0-15,-3-2 0 16,4 0-1392-16,-2-2-288 0,3 0-48 0,-2-4-12896 0</inkml:trace>
  <inkml:trace contextRef="#ctx0" brushRef="#br0" timeOffset="-91718.86">13303 16042 15663 0,'4'-2'1392'0,"-2"-1"-1120"0,0 2-272 0,1 1 0 0,-1 0 3520 0,1 0 656 16,1 0 128-16,2 0 32 0,5-2-2816 0,4 0-560 16,3 0-128-16,2-2 0 15,1 2-1472-15,0-5-304 0,0 1-48 0,-1-1-16 16,-2 1 368-16,-1-3 80 0,-1 0 16 0,-3 2 0 0,0-3 784 0,-4 1 144 15,1 0 48-15,-1-1 0 0,0 0 512 0,-2-1 96 16,3 1 32-16,-1-4 0 0,-1 3-848 0,0-1-224 16,0-2 0-16,0 0 0 15,-2 0-752-15,0-3-224 0,-2 5-48 0,-2-4-16 0,-2 1 624 0,-1 4 128 0,-3 0 32 16,-1 4 0-16,-2-2 944 0,-2 5 192 0,0 0 32 0,-3 4 16 16,0 2-144-16,-2 3-16 0,1-2-16 0,-2 4 0 15,1 0-208-15,0 4-32 0,-1-1-16 16,0 2 0-16,1-1-304 0,1 4-48 0,2-2-16 0,1 0 0 15,0 2-128-15,2 1-176 0,1 0 48 0,2 0 0 16,0 3 0-16,1-1 0 0,3 1 0 0,0-3 0 16,1-4 336-16,0 4 80 0,2 4 16 0,2-1 0 15,0 3-16-15,1-3 0 0,1-1 0 0,1-1 0 16,2 0-544-16,1-3-128 0,1 0 0 0,3-2-16 16,-1 0-1312-16,2-3-256 15,1-1-48-15,0-2-16 0,3 0-608 0,-1-2-128 0,2 1-32 0,0-1-7824 16</inkml:trace>
  <inkml:trace contextRef="#ctx0" brushRef="#br0" timeOffset="-91344.6">14162 15989 12895 0,'3'-4'1152'0,"-1"-1"-928"0,-1 4-224 0,-1-1 0 0,2 2 1632 0,-2-2 288 16,2 0 48-16,2-2 16 16,1-2-2800-16,0-3-544 0,-2 3-112 0,0-1-32 15,-2 1 96-15,-2-3 0 0,-2 2 16 0,1-2 0 0,-3 0 2288 0,0 2 464 16,-1-2 96-16,-2 2 16 0,0 1 1280 0,-1-3 272 16,0 3 48-16,0 2 16 0,0 0-1024 0,0 4-208 0,-1 0-32 0,-2 0-16 15,0 4-1120-15,-3 0-240 0,0 2-32 0,3-1-16 16,-1 2-400-16,0 2 0 0,-1 1 0 0,0 2 0 15,3 1 0-15,1 3 128 0,1 1-128 0,0 6 192 16,0 0 256-16,3 0 48 0,0-1 16 0,2 1 0 16,3 0 64-16,0 1 0 0,2 0 16 0,0-4 0 15,2 1-304-15,0-2-64 0,2 1-16 0,0-7 0 16,1 0-208-16,1-2 128 0,0-1-128 0,0-4 0 16,2 0 0-16,0-2 0 0,2-2-128 0,1-1 128 15,3 2-1024 1,0-3-80-16,1-3-32 0,3 2 0 0,-1-1-1504 0,3-1-304 15</inkml:trace>
  <inkml:trace contextRef="#ctx0" brushRef="#br0" timeOffset="-91085.53">14439 16032 39615 0,'-2'10'1760'0,"-2"-4"352"0,2 2-1680 0,0-2-432 16,2 0 0-16,2 0 0 15,-2 1-1104-15,1 1-304 0,1 8-64 0,1 4-16 0,2 1 1136 0,0 1 352 16,1-4-176-16,-1-2 176 0,0-4-208 16,-2 0 16-16,0-3 0 0,-3-3 16 15,0 0-6048-15,-1-2-1216 0,-1 0-240 0,0-2-64 0,-1-2 7120 0,0 0 1424 16,-1-3 288-16,-2 0 48 0,-3-1-816 0,1-2-144 0,-1-6-48 15</inkml:trace>
  <inkml:trace contextRef="#ctx0" brushRef="#br0" timeOffset="-90919.27">14349 15650 43311 0,'-1'-8'1920'0,"-1"1"384"0,1 4-1840 0,1-1-464 0,0 4 0 0,1 0 0 16,1 4-528-16,0-4-208 0,2 2-32 0,2-1-16 0,1-1 528 0,2-1 128 16</inkml:trace>
  <inkml:trace contextRef="#ctx0" brushRef="#br0" timeOffset="-90498.64">15130 15628 18431 0,'9'-12'1632'0,"-4"-1"-1312"0,-1 3-320 0,-1 0 0 0,0 4 4416 0,-1 1 800 0,2-1 160 0,1-7 48 31,5-9-6800-31,0-7-1360 0,1-6-272 0,-2 1-48 0,-2 1 2352 0,-2 5 480 0,-3 3 96 0,-2 5 128 16,0 6-192-16,-1 1 32 0,-4 3 16 0,-1 4 144 16,-3 2-256-16,0 1 64 0,-4 3 16 0,0-3 48 15,0 6 2000-15,0 0 416 0,-1 1 80 0,-1 2 48 16,-1 1-1008-16,-1 1-192 0,-3 2-32 0,3 2-16 16,-1 5-1040-16,1-1-128 0,0 6-208 0,-1 3 208 15,1 1-320-15,2 0 48 0,0 1 16 0,1 5 32 16,1-1 720-16,1 3 144 0,0 0 16 0,3 0 48 15,0 1 496-15,3 0 80 0,1-1 32 0,1 1 32 16,3 0-736-16,1-3-160 0,1-1-16 0,2 0 16 16,2-2-448-16,0-2-160 0,2 2 0 0,1-6 160 0,0 0-448 0,2-2 48 15,0-3 0-15,-1-2 32 16,1-2-592-16,-2-2-128 0,0-2-32 0,-1-1 32 16,-1-3-336-16,-2-2-80 0,0-1-16 0,-2 0-14656 15</inkml:trace>
  <inkml:trace contextRef="#ctx0" brushRef="#br0" timeOffset="-90250.76">14735 15838 43311 0,'-1'-11'1920'0,"-1"2"384"0,2 2-1840 0,0 4-464 0,2 0 0 16,-1 3 0-16,2 0 192 0,1-5-48 0,5 1-16 0,2-2 0 31,3 2-736-31,0 1-160 0,4 3-16 0,-2 1-16 16,1 2-368-16,0 0-80 0,-1 3-16 0,1-2 0 0,0 2 1008 0,0-1 256 0,2 2 0 0,-1 0 0 15,1-1 176-15,1 0 128 0,-1 0 16 0,0 0 16 32,-1-2-928-32,0 0-192 0</inkml:trace>
  <inkml:trace contextRef="#ctx0" brushRef="#br0" timeOffset="-90085.53">15367 16030 50687 0,'5'10'2240'0,"-2"-4"464"0,0 3-2160 0,-1-2-544 0,1 2 0 0,-2-6 0 15,0 6-1152-15,3 5-352 0,0 4-64 0,-1 4-16 16,-1 7-704-16,-5-7-144 0,-6 0-16 0,0-7-16 0</inkml:trace>
  <inkml:trace contextRef="#ctx0" brushRef="#br0" timeOffset="-89895.02">15304 15717 43311 0,'0'-4'3840'0,"0"2"-3072"0,0-2-608 0,1 4-160 16,0 0 1040-16,2 0 176 0,1 0 48 0,4-5 0 31,3 4-2336-31,3-2-464 0,-1 3-80 0,1-3-32 0</inkml:trace>
  <inkml:trace contextRef="#ctx0" brushRef="#br0" timeOffset="-89483.43">15888 15884 39615 0,'7'-9'1760'0,"-4"1"352"0,0 3-1680 0,1 0-432 0,-2 1 0 0,2 0 0 0,-1-1 272 0,5-2-16 15,2-5-16-15,2-5 0 16,-1-1-3456-16,-2-2-688 0,-4 4-144 0,-5 1-32 16,-4 5-16-16,-3 4-16 0,-4 0 0 0,-2 3 0 0,-3 3 4624 0,0 3 912 15,-2 3 192-15,-1 0 48 0,-1 4 1760 0,-1 0 352 16,0 5 80-16,-1 4 16 0,1 0-1792 0,-4 4-352 15,0 5-80-15,1 3-16 0,-1 1-1184 0,5 3-224 0,3-6-48 16,7 0-16-16,4-2-16 0,5-2 0 0,2 1 0 16,2-2 0-16,4 5 512 0,0-3 112 0,3-1 0 0,1 1 16 15,3-2-256-15,1-1-48 0,-1-5-16 0,4-2 0 16,-2-2-176-16,2-2-32 0,5-2-16 0,-2-1 0 16,0-3-240-16,3 0-160 0,7-5 32 0,3-1 0 15,1-1-832 1,4-1-144-16</inkml:trace>
  <inkml:trace contextRef="#ctx0" brushRef="#br0" timeOffset="-87915.35">12165 16824 16575 0,'0'-4'1472'0,"1"2"-1168"0,-1 2-304 0,2 0 0 0,-1 0 0 0,0 0 128 15,2-2-128-15,0 0 0 16,4-2-880-16,-1 2-272 0,1-2-64 0,-1-1-16 0,0 4 944 15,-1-4 288-15,-2 1-128 0,-1 3 128 0,0-2 1136 0,-2 3 288 16,0 0 64-16,-4 0 16 0,0 0 624 0,-2 4 128 16,0 2 32-16,-5 0 0 0,0 3-608 0,-3 5-112 15,-2 1-32-15,0 2 0 0,0 0-896 0,-2 3-192 16,0-1-48-16,1-1 0 0,-2-1-48 0,-1 2-16 16,-2 2 0-16,-2-1 0 0,2 0 512 0,-1-2 112 15,0 1 0-15,0-3 16 0,-1 0-208 0,2 0-64 16,0-1 0-16,0-3 0 0,-2 0-384 0,2 2-64 0,0-2-32 15,1 2 0-15,1 1-224 0,0-2 0 0,2 2 128 0,0 1-128 16,2-1 0-16,1-1 0 0,2-2 0 16,0 1 0-16,2-1 0 0,1-2 0 0,3 0 0 0,-3-2 0 15,1 2 144-15,1 0-144 0,0-1 128 0,1-2-128 16,2-1 0-16,-1-2 128 0,0 1-128 0,-1-1 0 16,1-2 160-16,0 2-160 0,0-2 192 0,-2 2-192 15,0-3 128-15,-1 2-128 0,-1-1 0 0,0 0 0 16,2 0 224-16,-2-2-64 0,1 0-16 0,-1 0 0 15,3 0-144-15,-1-4 0 0,2 4 0 0,-1-2 0 16,1-1 0-16,-1 2 0 0,1-1 0 0,1 0 0 16,0 0 176-16,0 2-48 0,2-3-128 0,-1 2 192 15,0 1 0-15,1-2 0 0,0 2 0 0,1-3 0 16,-1 2-192-16,1 1 0 0,-1-2 128 0,2 2-128 16,0-4 0-16,-2 1 0 0,2 1 0 0,0-3 0 0,0 2 0 15,-1-3 0-15,1 0 128 0,0-3-128 0,1 2 224 0,-1-3 0 16,1-1 0-16,0 0 0 0,-2-1-48 0,2-1-16 15,0 1 0-15,2-2 0 0,0-1-160 0,3 2 0 16,1-5 144-16,0 5-144 0,3-2 128 0,0 1-128 16,1 5 160-16,-2-3-160 0,1 5 0 0,0-2 0 15,-2 3 0-15,0 1 0 0,0 3 0 0,-1-2 0 16,0 2 0-16,-2-2 0 0,-1 4 0 0,0 0 0 16,-1 0 0-16,0 4 0 0,-1-2-192 0,-1 4 64 15,0 2 128-15,-1 0-208 0,-2 2 208 0,2 3-192 16,1 3 192-16,-1-3-192 0,1 2 192 0,1 1 0 15,-1 0-160-15,1-1 160 0,2 1 0 0,0-4 0 16,0 2 0-16,0-2 128 0,0 1-128 0,-1-1 0 0,0 1 0 16,-1-4 0-16,-1 1 0 0,1 0 0 0,-1-1 0 15,1 1 0-15,1 0 128 0,0 0-128 0,0 1 192 0,2 0-64 16,1 1-128-16,1-1 0 0,1-1 0 0,0 0 128 16,4 0-128-16,1 0 128 0,5-1-128 0,0-1 128 15,1 0 0-15,5-2 0 0,1 0 0 0,4-2 0 16,0 1 0-16,2-2-128 0,-3-1 192 0,1 0-64 15,3-2-128-15,0 0 0 0,-1-2 0 0,0 0 0 16,0 2-320-16,0-3-128 16,-1 1-48-16,-3 1 0 0,-3 1-384 0,-2-2-80 15,-2 0 0-15,-5 2-17856 0</inkml:trace>
  <inkml:trace contextRef="#ctx0" brushRef="#br0" timeOffset="-87035.08">1919 17095 15663 0,'-5'-5'1392'0,"0"3"-1120"0,3 0-272 0,1 2 0 16,-1 0 272-16,0 0 0 0,-4-4 0 0,-3 2 0 16,-2-1 1072-16,-2 0 224 0,0-1 32 0,-1 4 16 15,3-3 512-15,-1 6 112 0,-2-1 0 0,1 3 16 16,-2 4-736-16,-1 3-160 0,-4 4-16 0,-2 4-16 16,-2 7-672-16,-3 2-128 0,0 5-16 0,-3 1-16 15,-2 3 48-15,-1-2 16 0,-1 4 0 0,-1-2 0 16,-2 4-48-16,-6 5-16 0,-3 6 0 0,-2-1 0 0,-1 4-304 15,2-8-48-15,0 3-16 0,2-7 0 0,3 0-128 0,4-10 0 16,1-2 0-16,6-4 0 0,5-6 0 0,2-2-256 16,5-2 64-16</inkml:trace>
  <inkml:trace contextRef="#ctx0" brushRef="#br0" timeOffset="-86768.27">1010 17364 46079 0,'-18'0'4096'0,"4"4"-3280"0,8 1-656 0,6 2-160 0,4 3 256 0,-2 2 0 0,-2 9 16 0,3 8 0 31,9 9-1664-31,11 3-336 0,13-3-64 0,13-7 0 16,10-1 400-16,8-3 96 0,7-5 16 0,4-2 0 16,2-1 352-16,-3-1 80 0,-3-2 16 0,-8-3 0 0,-2 0 512 0,-6 0 96 0,-2 3 32 0,-3 0 0 15,-1 2 192-15,-4 2 0 0,0 1 144 0,-2 2-14544 16</inkml:trace>
  <inkml:trace contextRef="#ctx0" brushRef="#br2" timeOffset="-57998.96">1495 9623 8287 0,'0'-4'736'0,"0"1"-592"0,1 3-144 0,0 0 0 16,1 0 0-16,-2-3 160 0,2 2-160 0,1-4 160 16,-1 1 320-16,2-2 64 0,0 2 16 0,-1 1 0 15,0 0 240-15,-2 1 48 0,0 0 16 0,0 2 0 16,1 0 528-16,-2-2 96 0,1 2 32 0,0-2 0 15,0 0 400-15,2 0 64 0,1 2 32 0,1-4 0 16,-1 4-528-16,1-2-96 0,2-2-32 0,0 4 0 16,3-3-592-16,0 2-128 0,1 1-32 0,1 1 0 0,-1 2-192 0,1-3-32 15,-1 1-16-15,0 2 0 16,1-1-112-16,1 2 0 0,-1-2-16 0,0 2 0 0,-2-2 96 16,1 2 32-16,0 0 0 0,2 0 0 0,-1 1 80 15,2 1 0-15,1-3 16 0,-1 4 0 0,2-1-128 0,1 0-16 16,0 0-16-16,0 0 0 0,3-2-96 0,1 0-16 15,2-1 0-15,2 0 0 0,1-3-192 0,1-3 0 16,-1 2 0-16,3-5 0 0,-1 2 128 0,1 2-128 16,-3-4 0-16,2 2 144 0,1-1-144 0,-1 1 160 15,2 1-160-15,-2 3 160 0,-2-3-160 0,1 3 192 16,0 3-192-16,1-1 192 0,-1 2-64 0,0-1-128 16,0 4 192-16,0-4-64 0,1 2-128 0,-1-1 128 15,1-1-128-15,1 0 128 0,0-2-128 0,0-1 0 16,3-1 0-16,0 1 128 0,-1-3-128 0,1 0 0 0,2-1 144 15,0 2-144-15,0-2 192 0,-3 2-48 0,-4-2 0 16,4 1 0-16,1 0-144 0,1-1 0 0,2 2 0 0,-3-2 128 16,0 1-128-16,-1 3 0 0,0-2 0 0,-3 1 0 15,1 1 0-15,-1-3 0 0,2 1 128 0,-3 1-128 16,2-2 0-16,-2 1 128 0,1-2-128 0,1 0 128 16,0 0-128-16,0 2 0 0,-1-2-160 0,1-2 160 15,-1 1 0-15,2 0 0 0,1 0 0 0,-3 2 0 16,-1-1 192-16,2-1-32 0,1 4 0 0,2-2 0 15,-1 3-160-15,-1 0 0 0,3 3 0 0,-1-3 0 16,1 3 0-16,-2 0 0 0,-1 1 0 0,-2 2 0 16,-1-3 0-16,-1 4 0 0,0-1 0 0,0 0 0 15,0 3 0-15,0-2 0 0,0-1 0 0,-1 0 0 0,2 3 0 16,2-4 0-16,-2 0 0 0,1-1 0 0,2-2 0 0,0-1 0 16,-1-1 0-16,1 0 0 0,0 0 0 0,-1 0 0 15,2-1 0-15,-1 1 0 0,-2 0 128 0,3 0 0 16,0 0 0-16,1 1 0 0,-1-1-128 0,0 3 128 15,0-1-128-15,0-2 128 0,0 4-128 0,-1-4 0 16,0 3 0-16,-1 0 0 0,-3 1 0 0,1-2 0 16,2 2 0-16,0 0 0 0,-2 1 0 0,2-2 0 15,-2 0 0-15,3 1 0 0,-3-3 0 0,1-1 0 16,5 0 0-16,0-1 0 0,3-3 0 0,1-1 0 16,2-1 0-16,0 0 0 0,2-2 0 0,-3 2 0 15,0-3 128-15,-2 3-128 0,-3 0 0 0,0 1 0 16,-2 3 0-16,-2-2 128 0,0 1-128 0,-3 3 160 0,-2 0-160 15,1 0 160-15,-1 3-160 0,-1-2 0 0,2 2 0 16,1-1 0-16,-1-2 0 0,-1 0 0 0,1 0 0 16,-2 0 0-16,1 0 0 0,-3-2 0 0,-1-2-176 0,-2 4 176 15,-4-3-320-15,1 1 32 0,2 1 0 0,0 1 0 32,-1-3-208-32,-1 3-32 0,-2 0-16 0,-3 0-12048 0,-2 3-2400 0</inkml:trace>
  <inkml:trace contextRef="#ctx0" brushRef="#br2" timeOffset="-42854.45">13948 8433 5519 0,'-5'-8'240'0</inkml:trace>
  <inkml:trace contextRef="#ctx0" brushRef="#br2" timeOffset="-38981.59">13235 8876 6447 0,'1'-4'576'0,"0"2"-576"0,-1 2 0 0,0-3 0 16,2 3-224-16,-2-1-160 0,1-1-16 0,0-2-16 15,0 0 416-15,0-1 176 0,-1 2-16 0,0-1 0 16,0-1 784-16,0 1 144 0,2 4 48 0,-2-3 0 15,1-1 416-15,1 1 96 0,2-3 16 0,0 3 0 0,1-4-80 0,-2 4-16 16,0 0 0-16,1-1 0 0,-3 2-352 16,0 0-80-16,-2 0-16 0,0 0 0 0,-2 2 64 0,-2-3 16 15,0 3 0-15,-2 0 0 0,-1 0-16 0,0 0 0 16,-1 3 0-16,0-3 0 0,2 2-528 0,0 2-96 16,-1-4-32-16,1 0 0 0,1 0-384 0,2 2-144 15,1-2 0-15,2 0 144 0,1 0-144 0,1 0 0 16,3 2 0-16,-3 0 0 0,2 1 0 0,-1 0 0 15,1 4 0-15,1-4 0 0,-2 6-144 0,0-3 144 16,1 1 0-16,-1 0 0 0,1-1 0 0,1 0 0 16,-2 0 0-16,2 0 0 0,-2 1 0 0,2-1-128 15,-2 0 128-15,1-5 0 0,1 3 0 0,-1-2 0 16,2-2 0-16,1 0 0 0,1 0 272 0,-1 0-32 16,1-3-16-16,1 0 0 0,-1 2 128 0,2-4 32 0,1-1 0 0,0 2 0 15,-1-2-384-15,0-1 0 0,0-2 0 0,-2 3 0 16,-1-4 0-16,1 0 0 0,-4 1 0 0,-2 3-128 15,1-1 128-15,-4-2-128 0,-1 3 128 0,-1-4-128 16,-2 4 128-16,0-4 0 0,-2 4 128 0,1-4-128 16,-1 1 448-16,1 0 0 0,0 2 16 0,0-3 0 15,1 4-96-15,1 0-32 0,0 0 0 0,0-1 0 16,2 4-160-16,-2 0-48 0,0 3 0 0,0 0 0 16,-1 3-128-16,1 0 0 0,-1 5 0 0,-1 0 0 15,2 2 0-15,-1 3 0 0,0 2 0 0,0-2 0 16,0 2 0-16,-1 1 0 0,1-2 0 0,1 1 0 15,0-2 0-15,0-1 0 0,1 3 0 0,0-4 0 0,0 4 0 16,0-2 128-16,3-1-128 0,0 0 128 0,1 0-128 16,1-1 0-16,0-1-160 0,-1-4 160 0,3 0 0 0,-2 0 0 15,0-2 0-15,-1-4 0 0,2 0-128 0,-1 0 128 16,1-4 0-16,1-1-144 0,0 1 144 0,0-2 0 16,1 0 0-16,1-1 0 0,0-2 0 0,-1 0 0 15,1 2 0-15,-1 1 0 0,0-4 0 0,0 4 0 16,-2-4 0-16,0 1 0 0,0 3 0 0,-1-4 0 15,0 4 0-15,-2 0 128 0,1-1-128 0,-1 0 0 16,-1-2 0-16,0 3 0 0,2 0 0 0,-1-1 0 16,1 0 0-16,0 5 0 0,0-2 0 0,0 2 0 15,0-1 0-15,1 2 0 0,-1 1 0 0,1 1 0 16,0 2 0-16,2-1 128 0,-1 2-128 0,1-2 0 16,-1 5 0-16,1-4 0 0,-1 1 0 0,0 2 0 0,-1 0 0 0,0 1 0 15,-2-1 0-15,0 1 0 0,-1 2 0 16,-1 0 0-16,0 0 0 0,-2 1 0 0,1-1 0 0,-2 1 0 15,3-3 0-15,-4 2 0 0,1-3 0 0,0 0 0 16,1 0 0-16,0-2 0 0,1-1 0 0,1-3 0 16,2 0 0-16,-2-3 0 0,2 1 0 0,0-2 0 15,2-2 0-15,-1 0 0 0,2-2 0 0,1 2 0 16,0-3 0-16,2-1 128 0,2 2-128 0,-1 0 128 16,0 0-288-16,0 0-48 0,3 0-16 0,-3 1 0 15,1 1-96-15,0 3-32 0,-1-1 0 0,-1 1 0 16,0 0 352-16,-2 0 0 0,0 1 0 0,-2 1 0 15,0 1 0-15,-1 0 0 0,0-3 0 0,-1 1 128 16,0 4 144-16,-2-2 32 0,1 0 0 0,-2 0 0 16,2 3-96-16,2-3-16 0,0 0 0 0,0 0 0 0,0 0-192 0,0 0 128 15,-16 12-128-15,13-8 0 0,2-1 0 0,-2 1 0 16,2 1 0-16,0 1 0 0,0 2 0 0,-1-2-240 16,2 0 32-16,0 0 0 15,0 0-336-15,0 0-64 0,2-2-16 0,-1 2-11072 16,1 1-2208-16</inkml:trace>
  <inkml:trace contextRef="#ctx0" brushRef="#br2" timeOffset="-38381.07">13795 8772 26719 0,'-1'-3'2368'0,"1"-1"-1888"16,0 4-480-16,1 0 0 0,0 1 832 0,0-2 64 16,1 1 0-16,0-3 16 0,3 1-720 0,0 2-192 15,0 2 0-15,-1 2 0 0,1 2 320 0,0 3 48 16,-3-3 0-16,2 4 0 0,-2-1 688 0,-1 1 144 0,-1 2 16 0,0-1 16 15,0 1-272-15,-2 1-64 0,1 2-16 0,0-3 0 16,-2 2-464-16,1-2-96 0,-1 0 0 16,2 2-16-16,-2-2-144 0,1 1-32 0,-1-1 0 0,2-2 0 15,1 0-272-15,0 0-64 0,-1-2-16 0,1 1 0 32,1-2-1424-32,-1 0-272 0,1-1-64 0,2-4-13664 0</inkml:trace>
  <inkml:trace contextRef="#ctx0" brushRef="#br2" timeOffset="-38181.49">13862 8466 43311 0,'-3'-4'1920'0,"0"0"384"0,-2 2-1840 0,1 2-464 0,3 2 0 0,1-2 0 15,0 1-336-15,0 2-176 0,-2-1-16 0,1 2-16 16,2 2-1696-16,-1-6-320 0,0 0-80 0,18 19-16 0</inkml:trace>
  <inkml:trace contextRef="#ctx0" brushRef="#br2" timeOffset="-37681.32">14099 8879 32255 0,'3'-3'2864'0,"-3"-1"-2288"0,0 2-576 0,0 2 0 16,1 0 1776-16,0 0 240 0,2 0 48 0,-1 0 16 31,3 0-3024-31,1-3-592 0,0 3-128 0,2 0-32 15,-2 0-1680-15,-2 0-336 0,-2 0-64 0,-1-1 0 0,-2-1 1328 16,-3 1 272-16,1 1 48 0,-5-3 16 0,1 1 3296 0,-2 0 672 0,1 0 128 0,-1-2 16 16,0 2 1456-16,1-2 272 0,1-2 64 0,1 0 16 15,1-4-1632-15,3-3-320 0,1-3-64 0,2 0 0 0,1-2-1232 0,2-1-240 16,2 4-64-16,-1 2 0 16,1-1-512-16,2 2-128 0,-2-1 0 0,1 1-16 15,1 3-128-15,-2 2-32 0,0 3 0 0,-1 2 0 16,0 2 560-16,-1 0 0 0,1 1 0 0,0 1 0 0,0 1 128 0,0 1 128 15,1-1 16-15,1 2 16 0,2 1 16 0,-1-2 0 16,2 2 0-16,1-2 0 0,3 0 80 0,0 1 0 16,3 1 16-16,-1 0 0 0,0 1-192 0,0 2-32 15,-1-1-16-15,-1 0 0 0,-2 5-32 0,-1-2-128 16,-2 4 192-16,-2-2-64 0,1 2-128 0,-5-1 0 16,1 0 0-16,0-1 0 0,-2-1 0 0,1 1 0 15,-2-2 0-15,1 1 0 0,0-2 0 0,0 1 0 0,1-1 128 16,-1-3-128-16,1 2 0 0,-1-3-192 0,-1 0 32 15,2 1 16 1,0-4-432-16,0 1-64 0,-1 1-32 0,1-5-11168 0,1 0-2240 16</inkml:trace>
  <inkml:trace contextRef="#ctx0" brushRef="#br2" timeOffset="-37154.52">14743 8724 26719 0,'3'-9'1184'0,"-2"3"240"0,0 2-1136 0,1 1-288 0,-2-1 0 0,1 2 0 0,0-2 672 0,0-1 80 16,1-2 16-16,0-6 0 15,0 3-1936-15,0-2-384 0,-2 2-80 0,-2 1-16 16,0 3 48-16,-2-1 0 0,-1 2 0 0,-1 1 0 0,-1 0 1056 0,-2 4 224 15,-1 0 32-15,0 0 16 0,-1 2 1168 0,-1 0 256 0,2 4 32 0,-1 0 16 16,1 1 1136-16,-1-1 224 16,2 4 64-16,-1 0 0 0,2 2-640 0,-1 2-112 0,0-2-16 0,2 3-16 15,-1 1-1200-15,1-3-256 16,1 5-32-16,-2-2-16 16,2 0-752-16,1 0-160 0,2 0-16 0,0-4-16 0,1 4 288 0,2-3 64 0,0 3 16 0,0-4 0 15,2 4 560-15,1-1 128 0,0 1 0 0,3-2 16 16,2 1-16-16,-1-3-16 0,3 2 0 0,1-6 0 15,0 2-432-15,2-2 0 0,-2-2-144 0,-1-1 144 16,1-1-1280 0,0-2-128-16,0-2-48 0,0 1 0 0,0 2-2000 15,-1-3-416-15,0 1-80 0,0 0-3440 16,-1 3-688-16</inkml:trace>
  <inkml:trace contextRef="#ctx0" brushRef="#br2" timeOffset="-36662.09">14955 8858 13823 0,'-1'2'1216'0,"-1"-2"-960"0,0 3-256 0,2-3 0 0,1 0 1984 0,0 0 336 0,2 1 80 0,-1 1 16 31,3-1-2864-31,1 4-576 0,3 2-128 0,1-1 0 16,0 1-960-16,-1 2-176 0,-1-3-32 0,0 1-16 16,-2 2 1504-16,-2-3 320 0,-1 2 48 0,0-3 16 0,-1 1 3200 0,-2-2 656 0,1-1 128 0,-1 0 32 15,0-3 208-15,-1 0 32 0,1 0 16 0,-1-3 0 16,0 3-1824-16,-1-3-352 0,0-4-80 0,0 4-16 15,-2-4-1008-15,1-1-208 0,1 0-32 0,-2-3-16 16,2 1-288-16,-2-2 160 0,1 0-160 0,1-2 128 16,-2-2-128-16,1-3 0 0,-1 3 0 0,0-2 0 15,0-2 0-15,1-1 0 0,0 1 128 0,0-2-128 16,0 0 128-16,2-1 0 0,-2 2 0 0,3 2 0 16,0 4 64-16,2 1 0 0,1 2 0 0,1 2 0 0,1 1-192 15,2 2 0-15,3 2 0 0,0 1 0 0,3 2 0 0,0 0 0 16,2 2-192-16,1 0 192 15,-1 4-576-15,0-4 16 0,0 3 0 0,-1 0 0 16,1 0-752-16,0 1-160 0,-1 2-16 0,-1 0-16 16,1 0-464-16,-2-1-80 0,-1 4-32 0,-1-3 0 15,-1 3-48-15,-3-3-16 0</inkml:trace>
  <inkml:trace contextRef="#ctx0" brushRef="#br2" timeOffset="-36214.13">15359 8777 24879 0,'1'0'2208'0,"-1"-2"-1760"0,0 2-448 0,0 0 0 0,2 0 3200 0,0-3 576 0,1 3 96 0,0-1 32 32,4 1-3584-32,1-5-720 0,5 1-144 0,0-2-32 15,2 0-2000-15,0 0-416 0,0 2-80 0,-3 0 0 16,-1-1 1216-16,-1 2 256 0,-1 0 64 0,-3 2 0 0,0 1 2144 0,-1 0 432 0,0 0 96 0,-1 0 16 15,-2 0 1024-15,2-2 192 0,-2 2 64 0,0-2 0 16,0 2-1168-16,-1-2-240 0,2-1-32 0,-1 0-16 16,1-1-848-16,-1-2-128 0,1 1-128 0,-2-3 128 15,1 2-592-15,-2 0-16 0,2-1 0 16,-4 0 0-16,0 1 224 0,-1 1 32 0,-2-1 16 0,-1 1 0 16,-1 0 80-16,-2 2 32 0,-1-4 0 0,0 5 0 15,1 1 224-15,-1 1-192 0,0 3 192 0,0 0-192 0,0 1 320 0,1 2 80 16,-1 0 16-16,2 4 0 0,-1-2 800 0,0 6 144 15,2-2 48-15,0 4 0 0,-1 1-736 0,2 1-144 16,0 1-16-16,0 0-16 0,1 2-304 0,-2-1 0 16,3-1 0-16,-1-3 0 0,0 0 0 0,-2 0 0 15,3-1 0-15,-3 1 0 0,1-4 0 0,1 2 0 16,2-2 0-16,0 1 0 0,3-1 240 0,3-2 144 16,0-1 16-16,3-3 16 0,2 1-96 0,3-3-32 15,3 1 0-15,2-4 0 16,1 2-1120-16,4-6-240 0,2 2-32 0,2-4-10192 15,1 1-2032-15</inkml:trace>
  <inkml:trace contextRef="#ctx0" brushRef="#br2" timeOffset="-32661.79">15932 8725 11967 0,'-3'-3'1072'0,"1"-1"-864"0,1 0-208 0,1 2 0 0,0-1 0 0,0 2 128 16,1 1-128-16,0-3 0 0,-1 0 0 0,1-1 0 16,0-1 0-16,-1 4 0 0,0-4 0 0,-1 4 0 15,1 1-128-15,-2 0 128 0,-1 1-144 0,0 1 144 16,-1 1-160-16,-1-3 160 0,1 4 2480 0,-1-4 576 0,0 0 112 0,-2 1 32 15,1-1-1280-15,0 0-240 0,-1 0-48 0,1 0 32 16,0 0-976-16,1-1-192 0,0-2-48 0,0 2 48 16,0 1-496-16,0-3 0 0,0 6 0 0,-2-3 0 15,-1 1 0-15,0 2-176 0,-1-1 16 0,-2 3 160 16,0 0-128-16,-3 2 128 0,-2 2 0 0,-1 3 0 16,-2 1 576-16,1 0 176 0,2 2 32 0,-2-1 48 15,2 4-528-15,0 1-112 0,3-2-32 0,2 1 32 16,2-2-192-16,4-4-160 0,2 2 32 0,5-2 128 15,1 0-192-15,6-2 48 0,3 0 16 0,2-1 128 16,3 1-256-16,1-4 64 0,-1-4 0 0,2 2 0 16,0 0-288-1,1-4-48-15,1 0-16 0,-1-3 32 0,-2 2-448 0,0-4-80 0,-1 0-32 16,-1-1 32-16,-2 1 720 0,-1-1 128 0,1-2 48 0,0-2 0 0,-1 2 144 16,0-2 0-16,-2 0 128 0,-3 1-128 0,1-3 960 15,-3 2 128-15,0-2 32 0,-1-1 0 0,0 0-192 0,-1 0-32 16,-2-1-16-16,1 0 0 0,-2 2-560 0,-1-2-96 15,0 2-32-15,0-1 0 0,0 1-192 0,0 2 128 16,-1 4-128-16,1-3 0 0,1 3 256 0,-1 2-64 16,0 3 0-16,0 1 0 0,-1 1 464 0,1 2 96 15,-1 0 16-15,-2 4 0 0,1-1-160 0,-1 0-32 16,1 4 0-16,-1-1 0 0,2 0-352 0,0 4-80 16,0-3-16-16,1 2 0 0,0-2 0 0,0 2 0 15,1-2 0-15,1 0 0 0,0 0-128 0,0 1 0 16,2 2 0-16,-1-2 0 0,1 1 240 0,0 3 16 0,0 1 0 0,-2 0 0 15,2 0-256-15,-1 3 0 0,0-1-192 16,-2-1 192-16,0 1-336 0,1-7 32 0,-1 0 16 0,-1-1 0 31,0-1-1184-31,1-2-256 0,0 2-32 0,1-3-14256 0</inkml:trace>
  <inkml:trace contextRef="#ctx0" brushRef="#br2" timeOffset="-32197.02">16309 8613 32255 0,'1'-3'1424'0,"0"0"304"0,1 0-1392 0,-2 3-336 0,1 0 0 0,0 0 0 15,2 0-368-15,-2 0-144 0,1 0-16 0,-1 0-16 16,1 3-912-16,-2-3-176 0,0 0-32 0,0 0-16 16,-19 19 224-16,7-9 48 0,-2 3 16 0,-2-1 0 0,-1 0 1392 0,-2 1 0 15,1 0 224-15,0 0-16 0,4-3 1600 0,1-2 320 16,3 2 64-16,3-1 16 0,2-4-576 0,2 0-112 16,5-2-32-16,0 0 0 0,3 1-1040 0,3-2-192 15,1-2-64-15,3 0 0 16,-1 0-704-16,1 0-128 0,0-2-48 0,1-1 0 15,-1 3-752-15,-1-1-160 0,-1 2-16 0,-2 2-16 16,-1-3 864-16,-1 2 192 0,0 4 16 0,1-2 16 0,-1 2 544 0,0 2 320 0,1 0-32 16,0 0-16-16,-1 0 496 0,0 1 80 0,1 1 32 0,-2 0 0 15,0-2-336-15,0 2-64 0,-1 0-16 0,-2-1 0 16,1 1-464-16,-2-3 0 0,2 2 0 0,-2-1 0 16,0 0 0-16,0-2 0 0,0 0 0 0,-2 2 0 15,1-2 0-15,-2 2 0 0,1 1 0 0,-3-3 0 31,-1 4-800-31,-1 0-96 0,-1-1-32 0,0 1-7200 0,-3 0-1456 0</inkml:trace>
  <inkml:trace contextRef="#ctx0" brushRef="#br2" timeOffset="-31680.63">16412 8964 911 0,'-3'1'0'0,"1"-1"0"0,-1-1 0 0,2 1 0 0,1 0 6944 0,0 0 1312 16,1 0 256-16,2-3 48 0,2 3-6256 0,2-3-1232 15,4-3-256-15,3-1-48 16,2 1-1888-16,0 0-368 0,4-4-80 0,-2 0-16 15,1 2-80-15,-1-2 0 0,1-3-16 0,-2 3 0 0,-1 1 1168 0,-1-3 256 16,-1 2 32-16,-2 3 16 0,0-2 1616 0,-2 3 320 16,-1-2 64-16,-2 0 0 0,1 2-240 0,-2-3-48 15,0 2-16-15,-1-2 0 0,1 2-752 0,-1-2-160 0,1-1-16 16,-1 0-16-16,0 2-352 0,0-2-192 0,0 0 192 0,-1 1-192 16,0-1 0-16,-1 1 0 0,0 0 0 0,-2 1 0 15,-1 2 0-15,-1 0-176 0,-2 4 0 0,-2-2 0 16,-1 4-288-1,-3 0-64-15,-2 4-16 0,-3 2 0 16,-4 2 32-16,0 2 16 0,-2 3 0 0,-2-2 0 0,1 4 304 0,-3 3 192 0,2-2-208 0,-2 3 80 16,2-2 128-16,1 0 128 0,1 1-128 0,5-3 176 15,3 1 416-15,2-1 96 0,4-2 16 0,2 2 0 16,3-1 64-16,2 0 0 0,4 0 16 0,1 0 0 0,1 0-432 16,1-1-96-16,5 0 0 0,-1 0-16 0,2-1-240 0,0-2 0 15,4 0 128-15,0-1-128 0,0-1 160 0,0 0-16 16,1-2 0-16,0 0 0 0,0 0-144 0,1 0-192 15,1-6 32-15,-1 3 16 16,1-3-1744-16,-2 0-352 0,0 0-64 0,-4 0-12288 16</inkml:trace>
  <inkml:trace contextRef="#ctx0" brushRef="#br2" timeOffset="-31130.62">17338 8295 32255 0,'-6'5'2864'0,"1"0"-2288"0,1 0-576 0,3-2 0 0,-1 0 576 0,1 3 16 16,-4 2 0-16,-3 6 0 15,-2 9-1856-15,-3 0-368 0,1 4-80 0,-2 2-16 16,2-3-208-16,0 2-48 0,0 3-16 0,0-1 0 15,1 3 768-15,-1 2 144 0,-1 1 48 0,3 2 0 0,0-1 2256 0,2-6 448 16,3-1 80-16,0-2 32 0,4-1 640 0,2-1 128 16,0-3 16-16,4-1 16 0,2-2-1552 0,3 1-304 15,4-3-64-15,1-1-16 16,-3-2-1120-16,3-2-224 0,4-1-64 0,0 0 0 16,1 0-1344-16,0-4-256 0,0 1-64 0,-3-5-9536 0</inkml:trace>
  <inkml:trace contextRef="#ctx0" brushRef="#br2" timeOffset="-30663.87">17455 8370 13823 0,'0'-3'1216'0,"0"0"-960"0,0 1-256 0,0 0 0 0,0 2 3456 0,1 0 656 15,2 0 128-15,-1 0 32 0,3 0-2416 0,1 0-464 16,2 0-112-16,2 2 0 0,0 0-768 0,0 1-128 15,-1 0-48-15,1 4 0 0,-1-1-192 0,1 0-144 16,-1 4 192-16,-1-2-192 0,1 2 192 0,-2 3-192 16,3 3 192-16,-1-3-192 0,1 6 768 0,-2-3 32 15,0 3 16-15,0-1 0 0,2 4-304 0,0 1-48 0,0 1-16 0,0 0 0 16,0 1-288-16,0-1-160 0,1 2 160 0,-2 0-160 16,-2 1 0-16,-2-4 0 0,-3-1 0 0,0 0 0 15,-4-2 0-15,1 1 0 0,-3-2 0 0,1-2 0 16,-1 0 0-16,-1-1 0 0,0 0 0 0,-2 0 0 15,1 1 0-15,-2-1 0 0,-1 2 0 0,2-3 0 16,0-4 0-16,-1 0-256 0,0 2 48 0,-4-3 16 16,3-1-512-1,-4-2-80-15,2-4-32 0,0 0-16032 0</inkml:trace>
  <inkml:trace contextRef="#ctx0" brushRef="#br2" timeOffset="-29381.02">13356 9705 15663 0,'1'-4'1392'0,"-1"0"-1120"0,-1 2-272 0,1-2 0 0,0 4 2064 0,0-2 368 16,-1 2 64-16,1 0 0 0,-1-4-1536 0,-2 1-320 15,1 0-64-15,-2-1-16 0,0 1-560 0,-1 0 0 16,-1 3 0-16,0-3 0 0,0 3 0 0,-1 3 0 15,0-2 0-15,1 1 0 0,0 1 400 0,-2 1 80 16,1 2 16-16,-2 0 0 0,2 4 512 0,-2 0 96 16,0 2 32-16,1 1 0 0,0 3-640 0,1 0-128 15,0-1-32-15,2-2 0 0,1 0-144 0,0-5-48 0,2 2 0 16,-1 0 0-16,3-3 192 0,-1 0 48 0,2-1 0 0,0-1 0 16,3-2-192-16,0 0-48 0,0-2 0 0,2-1 0 15,1-1-144-15,3-2 0 0,1 0 0 0,2-3 128 16,-1-1-128-16,2-1 0 0,-1 0 0 0,2-3 0 15,-1 4 0-15,-2-6-176 0,0 3 176 0,-2 1-128 16,-1 0 128-16,-3-1 0 0,0 0 0 0,-1 1 0 16,-1 0 0-16,-2 0 144 0,1 1-144 0,-2 2 160 15,-1 0 160-15,0 0 16 0,0 2 16 0,-1 2 0 16,0-1-128-16,-2 2-32 0,-1 1 0 0,1 0 0 16,-1 1 0-16,0 2 0 0,-1-1 0 0,-1 4 0 15,-1-1-192-15,-1 4 0 0,2 0 128 0,-3 1-128 16,1-1 0-16,-1 4 0 0,2-1 0 0,-1-2 0 0,2 2 0 15,1-4 0-15,2 3 0 0,0-5 0 0,2 2 0 0,1-2 0 16,1-3 0-16,2 0 0 0,-1-1 0 0,3-2 0 16,1 0 0-16,0-2 0 0,3-2 0 0,-2 2 0 15,3-2 0-15,0-2 0 0,1 1 0 0,-1 0 0 16,0-1 0-16,0 0 0 0,0-1 0 0,0 1 0 16,0 0 0-16,-2-3 0 0,1 2-256 0,-2 1-64 15,0-3 0-15,-3 2 0 0,1 1 48 0,-2-3 0 16,-1 1 0-16,0 0 0 0,-2 0 80 0,-2 0 0 15,-1 2 16-15,-1-3 0 0,0 4 304 0,1-1 48 16,-2 1 16-16,-2 4 0 0,2-2 144 0,1 3 48 16,-1 0 0-16,0 3 0 0,-2 0-16 0,1 3 0 15,1 1 0-15,-1-1 0 0,1 0-368 0,0 1 0 0,0 2 0 16,-1 1 0-16,1-1-128 0,0 1-112 16,2-1-16-16,-1 0 0 0,0 1 256 0,2 0 0 0,-1-1-160 0,1-3 160 15,0 1 0-15,2-1 192 0,-1 1-32 0,1-1 0 16,0-4 16-16,0 2 0 0,1-3 0 0,1 2 0 15,0-3-176-15,-1 0 0 0,2-3 0 0,1-1 0 16,-1 2 0-16,1-3 0 0,0-1 0 0,1 0 0 16,0-3-144-16,0 2-16 0,-1-2 0 0,0 0 0 15,-1 2 160-15,-1-3-128 0,1 1 128 0,-3 1-128 16,0 0 128-16,-2 0 176 0,0 0-48 0,-1-1 0 16,0 2 176-16,-1 1 16 0,-1 0 16 0,1-1 0 15,-1 4-208-15,-1 0-128 0,1 3 160 0,-1 0-160 16,-1 3 128-16,0 0-128 0,1 4 0 0,-1-1 144 0,-1 0-144 15,2 1 0-15,0 2 0 0,1-1 0 0,0 3 0 16,0-4 0-16,2 2 0 0,0-3 0 16,2 1 0-16,0 2 0 0,1-3 0 0,0 0 0 0,1-2-240 0,0 2-16 15,0-2-16-15,3 2 0 16,0 0-1216-16,1-2-240 0,2 2-64 0,1 0-14144 16</inkml:trace>
  <inkml:trace contextRef="#ctx0" brushRef="#br2" timeOffset="-28577.85">14124 9749 19343 0,'-3'-4'1728'0,"1"2"-1392"0,1 1-336 0,-1 1 0 0,2-3 1184 0,-1 1 160 16,-1-2 48-16,-2-2 0 16,-2-2-1584-16,1-3-304 0,-2 1-64 0,0 1-16 15,0-1-64-15,-2 0 0 0,1 1-16 0,-2 0 0 0,0 5 928 0,-3 1 192 16,2 3 48-16,-1 0 0 0,0 6 592 0,-1 0 128 0,0 4 32 0,-1 3 0 15,3-1-112-15,-1 4 0 0,2 4-16 0,0 1 0 16,0-1-864-16,2 1-272 0,1 1 160 0,1 0-160 31,1-2-768-31,0-1-224 0,1 0-48 0,1 0-16 16,0-4 160-16,2-2 48 0,1 2 0 0,0-4 0 0,1 0 512 0,2-4 96 0,0 0 32 0,2-4 0 16,1-2 208-16,1-1 208 0,1-1-32 0,2-6-16 15,0 4-160-15,2-6 0 0,2 0-160 0,1-2 160 16,0 0 0-16,1-3 0 0,1 2-128 0,-1-2 128 15,0 0 320-15,0-2 96 0,0 1 32 0,-1 1 0 16,0-2 224-16,-3-2 48 0,1 1 16 0,-2-1 0 0,-1-2 96 16,-3 2 32-16,2-5 0 0,-3 2 0 0,-1 1 208 15,-1-1 32-15,-2 2 16 0,-1-4 0 0,-2 4-240 0,0 0-48 16,-2 1-16-16,0-5 0 0,-1 2-416 0,-2 1-80 16,0-2 0-16,-2 2-16 0,0-1-304 0,0 3 0 15,-1 1-176-15,0-2 176 16,0 3-496-16,0 4 16 0,1 2 0 0,-1 3 0 15,2 1-736-15,-1 4-128 0,2-1-48 0,1 3-13504 0</inkml:trace>
  <inkml:trace contextRef="#ctx0" brushRef="#br2" timeOffset="-27975.55">14286 9799 2751 0,'-1'-3'256'0,"1"-1"-256"0,1 2 0 0,0 1 0 0,0 1 224 0,2-2 0 0,-1 1 0 0,2-5 0 0,2 0 544 0,0 0 128 16,1 2 0-16,-3-1 16 0,1 4 1456 0,-1-3 304 15,0 4 48-15,1-2 16 0,-1 2 224 0,-1-3 48 16,2 2 16-16,0 1 0 0,0-3-944 0,0 1-192 16,1 1-32-16,0-2-16 0,1 0-1312 0,-1-2-256 15,0 3-48-15,0-1-16 16,0-2-1264-16,-1 1-256 0,0 0-48 0,0-1-16 15,-1 0 352-15,0 0 80 0,-1-2 16 0,1 1 0 0,0-4 928 0,-2 1 384 16,2-1-32-16,-2-2 0 0,1 2 768 0,-2-1 160 16,2 0 16-16,-2-1 16 0,0-1-384 0,0 1-80 15,0-2-16-15,-1 3 0 0,2-1-272 0,-4 4-64 16,2-4-16-16,-2 2 0 0,1 4-336 0,-3 0-144 16,-1-1 128-16,-1 4-128 0,0 3 0 0,0-3 0 15,-2 3 0-15,-1 3 0 0,1-3 0 0,-2 6 0 0,-1-2 0 16,0 4 0-16,0 0 176 0,-1 4 48 0,1-2 16 15,0 5 0-15,-1 1-240 0,1 0 0 0,1 3 128 16,1 0-128-16,2 0 0 0,2-1 0 0,1 1-144 0,3-3 144 16,1 0-256-16,2 0 64 0,1 0 0 0,0-1 0 15,2 1 32-15,0-3 16 0,0 0 0 0,0 0 0 16,0-1 16-16,1-2 0 0,-1 0 0 0,1-2 0 31,3-1-784-31,-1-4-160 0,1 3-16 0,3-6-16 16,1 3-1152-16,1-3-240 0,2 0-32 0,0-3-16 0</inkml:trace>
  <inkml:trace contextRef="#ctx0" brushRef="#br2" timeOffset="-27524.41">14871 9638 20271 0,'-1'-6'896'0,"-1"2"192"0,1-1-880 0,1 4-208 0,0-2 0 0,0 2 0 0,0-1 384 0,-1-2 48 0,1-1 0 0,-3-2 0 15,1-2-304-15,-3-1-128 0,0 4 128 0,-1-4-128 16,0 4 240-16,-3 0-48 0,0 2 0 16,-1 1 0-16,-1 0 768 0,0 4 128 0,0 1 48 15,-1 5 0-15,1-1 32 0,-1 0 16 0,1 1 0 0,1 4 0 16,0-1-144-16,1 3-16 0,1 0-16 0,1 2 0 16,-1 1-720-16,1-2-144 0,3 2-16 0,-1-1-128 15,2 1 176-15,0 0-176 0,-1 0 160 0,2 0-160 16,1 1 304-16,2-1-48 0,0 1 0 0,3-4 0 15,0-1 144-15,-1 1 32 0,5-1 0 0,0-2 0 16,1 0-192-16,2 1-48 0,1-5 0 0,1 0 0 16,-1-1-576-1,1 0-128-15,1-5-32 0,0 2 0 0,1-2-1040 0,-2-2-208 0,1 2-32 0,-2-2-7920 16,0 2-1584-16</inkml:trace>
  <inkml:trace contextRef="#ctx0" brushRef="#br2" timeOffset="-27095.94">15019 9825 11055 0,'-4'9'480'0,"1"0"112"0,0-3-464 16,2-2-128-16,0 0 0 0,1-2 0 0,0 1 272 0,0 0 48 0,0 4 0 0,-1-1 0 16,2 0 288-16,0 0 64 0,0 0 16 0,2-2 0 15,0-4 784-15,1 1 144 0,1-2 48 0,0 1 0 16,0-4-416-16,0 2-80 0,1-2-16 0,-2-1 0 16,0 1-96-16,-2 1-32 0,0-3 0 0,0 2 0 15,-2-2 384-15,0 0 80 0,-2-1 16 0,2-1 0 16,0 0-224-16,0-4-64 0,-1 0 0 0,1-3 0 15,0-1-464-15,0-2-112 0,0 0 0 0,0-5-16 16,0 2-368-16,1-1-80 0,-1 0-16 0,0-3 0 16,2 3-160-16,-1 2 0 0,0 2 0 0,2 2 0 15,0-1 0-15,2 8 0 0,0-6 0 0,1 5 0 16,-1 0 0-16,2 4 0 0,1-3-144 0,2 3 144 0,1 2-192 16,2-2 32-16,1 2 0 0,1-1 0 15,-1 4-368-15,0-1-80 0,-1 0-16 0,-1 2-10944 16,2 0-2192-16</inkml:trace>
  <inkml:trace contextRef="#ctx0" brushRef="#br2" timeOffset="-26629.7">15433 9650 39615 0,'3'1'1760'0,"-2"-1"352"16,-1 0-1680-16,0 0-432 0,0 0 0 0,1-1 0 0,2 1 272 0,1-2-16 15,2 1-16-15,2-2 0 16,3-1-1984-16,2 2-400 0,0-2-80 0,1-1-16 16,0 4-1056-16,-2-4-224 0,-2 4-32 0,0-3-16 15,-2 2 1232-15,-1 2 240 0,-1-3 48 0,-1 2 16 0,-2 1 3264 0,1 0 656 0,-1 0 128 0,0 0 32 16,1 0 1104-16,0-3 240 0,-2 3 32 0,2-2 16 16,1 1-1680-16,-1-2-336 0,1 1-64 0,0-2-16 31,-2 0-1344-31,2 1-496 0,0-2 16 0,-1-1 0 15,-2 2-864-15,1-5-192 0,-3 4-16 0,0-1-16 0,-1 0 800 16,-2 0 144-16,-1-1 48 0,1 1 0 0,-5 3 992 0,1-4 208 0,-3 5 32 0,-2-1 16 16,2 3 176-16,-4 3 48 0,2-1 0 0,-3 2 0 15,-1 2-272-15,0 0-48 0,1 1-16 0,0 0 0 16,0 2-48-16,-1-3-16 0,3 4 0 0,-2-4 0 0,2 3-496 0,1 1 128 16,1-1-128-16,2 0 0 0,2 1 304 0,-1 0 16 15,2-1 0-15,0 2 0 0,2 3 144 0,1-1 48 16,0 0 0-16,2 4 0 0,0-1-304 0,2-2-48 15,1 3-16-15,2-3 0 0,2 0-144 0,0-2-144 16,3 1 144-16,0-3-208 0,1 2-80 0,1-5-16 16,2 2 0-16,1 0 0 15,1-3-384-15,0-1-80 0,-2 0 0 0,2-2-16 16,1 1-1520-16,0-1-320 0,0-1-48 0,2-2-10688 0</inkml:trace>
  <inkml:trace contextRef="#ctx0" brushRef="#br2" timeOffset="-26122.38">15934 9603 16991 0,'0'-6'368'0,"0"2"80"16,-1 2 0-16,0 1 48 0,-1-2-496 0,2 3 0 0,0 0 0 0,-1 0 0 0,-1-2 1568 0,-1 0 224 0,1 0 32 0,-2 2 16 15,-1 0-1312-15,-1 0-256 0,0 2-48 0,-2 2-16 32,1 0-544-32,-3 5-112 0,0-2-32 0,-1 4 0 0,1 0 992 0,-1 4 208 0,1-1 48 0,0 0 0 15,2 0 960-15,-1 1 192 0,2-1 32 0,0 0 16 16,1 2-512-16,1 1-112 0,2-3 0 0,-1 2-16 16,3-3-944-16,-1-2-176 0,4 0-32 0,0-1-16 15,4-4-736-15,0 0-160 0,3-2-32 16,1-1 0-16,1-3-448 0,-1-3-112 0,1 1-16 0,0 0 0 15,-1-3 624-15,-1 2 112 0,-1-4 32 0,1 1 0 0,-1-1 576 0,-1 1 0 16,0-4 144-16,0 1-16 0,-1-1 448 0,-1-2 112 16,1 2 16-16,-1-2 0 0,0-1-176 0,0 0-16 15,-2 0-16-15,2-3 0 0,-1 1-160 0,0-1-16 16,-2 1-16-16,1 4 0 0,-1-1-48 0,-1 6-16 16,1 2 0-16,-1 2 0 0,0-1 32 0,-1 3 16 15,0 3 0-15,0-1 0 0,1 2 160 0,-1-1 48 16,2 6 0-16,-2 1 0 0,1 0 0 0,0 0 0 15,2 2 0-15,-2 1 0 0,2-1-272 0,1 0-48 16,0 2-16-16,2 1 0 0,0-2 80 0,2 2 16 0,-1 1 0 16,1 0 0-16,0-3-256 0,0-1 0 0,-1 2 0 15,0-2 0-15,1 0 0 0,-2-3 0 0,0 1 0 16,-1-4 0 0,0 0-768-16,-1-2-128 0,0 0-48 0,-2-2 0 15,2-2-1472-15,-1-2-288 0</inkml:trace>
  <inkml:trace contextRef="#ctx0" brushRef="#br2" timeOffset="-25629.76">16386 9522 34095 0,'0'2'1504'0,"-2"-2"320"0,1-2-1456 0,1 2-368 0,1 0 0 0,1 0 0 0,-1-2 336 0,1 2 0 15,3-2 0-15,3-1 0 16,0 2-1520-16,1-4-304 0,1 2-64 0,-2 1-16 16,-1 0-1056-16,-4-1-192 0,0 2-64 0,-4 2 0 15,-3 4 1408-15,-4-1 256 0,1 0 64 0,-4 4 16 0,-1 0 2544 16,-3 2 496-16,-3 1 96 0,-1 2 32 0,0 2 400 0,-1-1 96 16,2-2 16-16,0-2 0 0,5 0-928 0,0-1-176 15,4-3-32-15,1-2-16 0,3 1-560 0,1-5-128 16,3 1 0-16,1-2-16 0,1 1-688 0,3-3 0 15,1-1-256-15,3 2 80 16,0-2-448-16,3-1-80 0,0 1-32 0,2 1 0 16,0-1 224-16,1 2 32 0,0-2 16 0,-1 1 0 0,0 1 288 0,0 2 176 0,1 2-192 15,1 1 192-15,0 1-160 0,-2 2 160 0,1 0-128 0,-2 0 128 16,-1 4 0-16,0-3 0 0,-1 5 0 0,-2 0 0 16,-1-2 448-16,-2 0 80 0,0 0 16 0,-1 2 0 15,-2-2 96-15,1 0 32 0,-3 1 0 0,0 0 0 16,-2 0-176-16,1-3-48 0,-1 0 0 0,-2 2 0 15,1-4-192-15,-1 3-64 0,0-4 0 0,-1 4 0 16,0-1-192-16,-1-2 128 0,0 2-128 0,-2 1 0 16,1-2 160-16,-2 2-160 0,2-3 160 0,-3 1-160 15,0 2 0-15,-1-3 0 0,-2 1-208 0,0 2 64 16,-1-3-688 0,-1 0-128-16,2 1-16 0,-1-1-16 0,3-2-1248 0,0-2-256 0</inkml:trace>
  <inkml:trace contextRef="#ctx0" brushRef="#br2" timeOffset="-25176.75">16585 9748 14735 0,'5'-3'1312'0,"0"3"-1056"0,-2-2-256 0,0 1 0 0,0 1 1568 0,2 0 256 16,4-3 48-16,6 1 16 15,5-2-2528-15,1 0-512 0,1 1-112 0,-4-4-16 16,-1 5-32-16,-4-2-16 0,-2 2 0 0,-2-1 0 0,-2 2 1968 0,0-3 400 16,-1 2 80-16,-1-1 16 0,0 0 2144 0,-3-1 432 15,2 2 96-15,-2-5 16 0,1 1-1456 0,-1 0-272 16,2-1-64-16,-2 0-16 0,1 1-1488 0,-1-2-288 0,1 0-64 0,-1-1-16 31,1 2-528-31,-2-2-96 0,1 0-32 0,-2 2 0 16,0 1-240-16,-1 0-48 0,-1 0-16 0,-3 2 0 0,0 2 544 0,-4-2 96 0,1 4 32 0,-2 0 0 15,-1 0 384-15,-2 1 64 0,1 4 32 0,-1-4 0 16,2 4 416-16,-1-1 64 0,1 2 32 0,1-2 0 16,1 2-192-16,1 3-32 0,0 1-16 0,1-3 0 15,2 4-368-15,0-1-80 0,2 0-16 0,1 2 0 16,2 1-160-16,0-1 0 0,0 2 144 0,0 0-144 16,1 4 128-16,0-1-128 0,1-1 128 0,0 0-128 15,1 0 224-15,-1-2-32 0,1 1 0 0,0-3 0 16,1 2 0-16,1-2 0 0,0 3 0 0,1-5 0 0,3 2-192 0,1-2 176 15,-1-1-176-15,4-2 160 16,0-3-480-16,2 1-112 16,3-5-16-16,0 0 0 0,-1-3-2048 0,3 0-432 0</inkml:trace>
  <inkml:trace contextRef="#ctx0" brushRef="#br2" timeOffset="-24714.08">17442 9368 28559 0,'-5'0'1264'0,"0"-1"272"0,1 0-1232 0,0 1-304 0,2 0 0 0,1 0 0 16,-1 0 752-16,-3 0 80 0,-1 0 32 0,-2 1 0 15,-4 2-560-15,-1-1-112 0,-2 4-32 0,-1 0 0 16,-1 2-672-16,-2 0-144 0,0 2-32 0,-2 3 0 15,2-1-112-15,-1 4-32 0,1 3 0 0,3-3 0 0,0 2 1392 0,3 5 272 16,-1-4 48-16,2 4 16 0,2 1 320 0,2-1 80 16,2 1 16-16,2-4 0 0,4 2-224 0,2-1-64 15,1-3 0-15,2 3 0 0,3-3-624 0,-1-2-128 16,2 0-16-16,-1 1-16 16,1-4-624-16,1 2-128 0,-1-5-32 0,1 2 0 15,-1-3-720-15,3 2-144 0,0 0-16 0,0-5-16 16,3-1-704-16,0 0-144 0,1-5-16 0,1 0-5824 15,3 0-1168-15</inkml:trace>
  <inkml:trace contextRef="#ctx0" brushRef="#br2" timeOffset="-24279.21">17539 9372 21183 0,'3'0'944'0,"-2"0"192"0,0 0-912 0,0 0-224 0,1 0 0 0,0 1 0 0,1 2 800 0,0-1 112 16,4 2 32-16,1-2 0 0,5 5 128 0,0-3 16 16,2 3 16-16,1-1 0 15,-1 0-592-15,0 0-128 0,0 0-32 0,1 3 0 0,1-2 64 0,-1 2 16 16,1 4 0-16,1-1 0 0,-4-1 272 0,3 4 64 16,-3 3 16-16,1 2 0 0,-1 1-48 0,-2 1-16 15,-2 2 0-15,-2 1 0 0,-2 3-272 0,-3 1-48 16,0-3-16-16,-2 1 0 0,-2-5-240 0,0 0-144 15,-2-3 160-15,2-2-160 0,-2 0 256 0,0-3-32 16,-1-2-16-16,-1-3 0 0,0 1 32 0,-1-4 0 16,-1 2 0-16,-3-2 0 0,0 0-496 0,-1-4-112 15,0 2-16-15,-2-4-17040 0</inkml:trace>
  <inkml:trace contextRef="#ctx0" brushRef="#br4" timeOffset="8238.61">15569 11396 16575 0,'-2'-1'1472'0,"1"1"-1168"15,1 0-304-15,0 0 0 0,0 0 192 0,0 0 0 16,0 0-16-16,-2 0 0 0,1 0-176 0,0 0-192 0,1 0 32 0,0 0 16 15,0 0 144-15,0 0-128 0,0 0 128 0,0 0-128 16,0 0 896-16,0 0 176 0,0 0 32 0,0 0 16 16,0 0 1088-16,0 0 224 0,-2 22 32 0,-3-15 16 15,0-1-368-15,-2 4-64 0,0 2 0 0,-2 0-16 16,2 2-1056-16,-2 1-208 0,1 5-32 0,-3-1-16 16,-1 6-464-16,1-3-128 0,1 3 0 0,-1 0 0 15,1 1 0-15,-1-2 0 0,1 2 0 0,0-1 0 16,-1 1 0-16,0-1 0 0,1-3 0 0,-1 3 0 15,-1 1 0-15,-2-1 0 0,-1 3 0 0,1-2 0 16,0 0 0-16,2-1 0 0,0-6 0 0,4-1 0 16,2-2 0-16,-1-3 0 0,4 0-176 0,0-5 176 15,2-1-592-15,1-1-32 0,1-5 0 0,0 2 0 16,2-6-1280-16,1 2-256 0,2-2-48 0,-1 1-11104 16</inkml:trace>
  <inkml:trace contextRef="#ctx0" brushRef="#br4" timeOffset="8873.27">15672 11856 4319 0,'0'-2'0'0,"-1"-1"176"0,1 2-48 0,0 1 0 0,1-2-128 0,-1-1 0 16,1 2 0-16,1-5 0 0,-1-4 960 0,1 1 144 0,-1 1 48 0,1 0 0 15,0-1-560-15,-2 2-96 0,0 1-32 0,-1 0 0 16,-2 2-176-16,0 2-32 0,-1 2-16 0,-2 0 0 15,-2 2 1360-15,0-1 256 0,-1 2 64 0,0 0 16 16,1 4-32-16,-2-5-16 0,1 4 0 0,1-2 0 16,-1 2-400-16,2 0-80 0,-2 1 0 0,1 0-16 15,2 2-896-15,0-3-176 0,1 4-48 0,-1-2 0 16,2 2-272-16,1 0 0 0,0 2 0 0,2-2 0 0,0 0 0 0,1 1 0 16,0 3-144-16,1-2 144 15,0 1 0-15,-1-1 0 0,1-1 0 0,-1 0 0 0,2 0 0 16,-1-2 0-16,1 0 0 0,1-3 0 0,-1-1 0 15,1 0 0-15,0-4 0 0,1-1 0 0,0 0 0 0,1-1 0 16,1-4 0-16,1 0 0 0,1-1 0 0,-1 0 0 16,4-3 128-16,-1-1-128 0,1 0 128 0,-1-2-128 15,1 2 160-15,-2-2-160 0,-2 2 0 0,1 1 0 16,-2-1 0-16,-1 0 0 0,0 4 0 0,-3 0 0 16,1 1 0-16,-1 4 0 0,0 1 176 0,-1 0-176 15,0 1 192-15,-1 1-192 0,0 5 896 0,1-1 64 16,-1 0 0-16,2 0 16 0,-1 0-320 0,0 0-64 0,1 1-16 15,1-2 0-15,-1 1-400 0,1 0-176 16,1 0 128-16,-1 0-128 0,1 1 128 0,0-1-128 0,-1 0 0 16,2 0 128-16,-1 0-128 0,0 0 0 0,-2 1-192 0,1-1 192 31,-1 0-1136-31,1-1-96 0,-1 4-32 0,1-6 0 16,-1 3-896-16,2-1-176 0,2-3-32 0,-1 0-9696 0</inkml:trace>
  <inkml:trace contextRef="#ctx0" brushRef="#br4" timeOffset="9611.62">15975 11374 35935 0,'2'-10'1600'0,"0"1"320"0,-1 5-1536 0,0-1-384 0,2 3 0 0,-2 2 0 16,1 0-288-16,1-2-128 0,2-1-32 0,1 2 0 15,-1 2-1536-15,-1 4-320 0,-2 2-64 0,-3 2-16 16,-2 4 48-16,0 3 16 0,-2 0 0 0,0 3 0 0,-1-2 1552 0,1 4 320 16,0-1 64-16,0 2 16 0,1 1 2352 0,-1 3 448 15,1 0 112-15,-1 2 16 0,2-3 0 0,0 0 16 16,0-1 0-16,0-2 0 0,1 3-1328 0,-1-3-272 15,1 0-48-15,-1-1-16 0,1 2-592 0,-2-5-128 16,3 2-32-16,-3-4 0 0,2 0-160 0,-2 0 0 0,-1 1 0 16,0 1 0-16,-1-3-192 0,0-3 48 0,-1-1 0 0,3-2 0 15,-1-3 144-15,1-2-160 0,1-2 160 0,1 1-160 16,-1-3 304-16,3-3 64 0,-1 3 16 0,1-6 0 16,1 2 32-16,1-4 16 0,0 0 0 0,2-3 0 15,1 1-272-15,0-4 128 0,2 0-128 16,1 0 0-16,1-1 0 0,1-1 0 0,0 1 0 0,0-1 0 15,3 3 0-15,-2-3 0 0,1-1-160 0,0 3 160 16,2 0-272-16,0 2 64 0,0-1 16 0,0 1 0 16,1 2 192-16,-2 1 0 0,0 2 0 0,-1 1 0 15,1 0 368-15,-4 2-48 0,1 1 0 0,-2 1 0 16,-1 1-320-16,-2 1 128 0,1 0-128 0,-2 0 0 16,1 1 0-16,-3 1 0 0,3 1 0 0,-1 1 0 0,0-1 0 0,1 6 0 15,0-3 0-15,1 4 0 0,1 0 0 16,-1 0 0-16,2 2 0 0,-2 1 0 0,-1-1 0 0,-1 0 0 15,-1 2 0-15,-1-2 0 0,-1 2 0 0,-1-2 0 16,-1 3 0-16,-2-3 0 0,1 4 0 0,-3-2 0 16,1-2 0-16,-2 1 0 0,0-1 0 0,0-2 128 15,-1 0-128-15,1-1 128 0,0-2-128 0,1 2 176 16,-1-3-176-16,0 0 192 0,-1 0-192 0,1-2 128 16,0 0-128-16,-1 1 128 0,-1-2-128 0,1 0 192 15,-2-2-192-15,-1 1 192 0,0 1-192 0,-1-3 0 16,-1 0 144-16,-2 1-144 0,-2-1 0 0,0 0 0 15,0 0 0-15,-1-1 0 0,-1-2 0 0,0 1 0 16,1 1 0-16,1-4 0 0,2 4 0 0,0-4-160 16,3 1 160-16,1 0-208 0,2 2-144 0,0 1-32 0,3-2 0 15,2 1 0 1,0 0-608-16,1 0-128 0,2-1-32 0,0 2 0 16,1 1-1728-16,1 0-336 0</inkml:trace>
  <inkml:trace contextRef="#ctx0" brushRef="#br4" timeOffset="10161.77">16290 11885 28559 0,'0'0'2544'0,"0"0"-2032"0,0 0-512 0,2 0 0 15,0 0 1120-15,1 0 128 0,1 0 32 0,5-3 0 16,2 3-1952-16,3-3-384 0,3 0-80 0,2-3-16 16,0 2-928-16,0-2-192 0,1 0-32 0,-3 0-16 15,-1-1 528-15,-2 4 96 0,-3-2 32 0,-2 1 0 0,-2 3 2752 0,-2-2 576 16,1 3 96-16,-2 0 32 0,0-2 896 0,-2 1 192 16,1 1 48-16,0-3 0 0,2 0-1312 0,0 0-256 15,1-1-48-15,0-1-16 0,2 0-944 0,1 0-192 16,-2-1-32-16,2 3-128 0,-1-6 0 0,-2 2 0 15,1 0-240-15,-1 1 80 16,-2-1-288-16,-2 1-64 0,-1-1-16 0,-1 1 0 0,-1 4 176 0,-3-4 32 16,1 2 16-16,-4 1 0 0,0 2 304 0,-3 1 224 0,-1 1-32 0,-1 2-16 15,-1-1 144-15,0 3 48 0,-1 1 0 0,2 1 0 16,-2 1-224-16,2-2-144 0,-2 2 192 0,2 1-192 16,-2-3 128-16,2 1-128 0,-1 2 0 0,1-1 0 15,0 0 0-15,-1 1 0 0,2-2 0 0,1 2 0 16,2-3 272-16,0 4 112 0,1-4 0 0,1 3 16 15,-1 0 176-15,2 4 48 0,1-3 0 0,-1 2 0 16,1 0-384-16,0 2-80 0,2 0-16 0,0 0 0 16,2 3-144-16,2-5 128 0,1 0-128 0,2-2 128 15,3 0-128-15,0-1 0 0,4 1 0 0,0-4 0 16,2 2 0-16,-1-3 0 0,2 2 0 0,1-3 0 16,-1 3 0-16,2-4 0 0,0 0-224 0,3 1 80 15,-1-4-592-15,1 1-112 0,-1-1-32 0,2-1 0 16,-1-3-1168-16,-4 1-224 0,-3 0-48 0,0 0-11504 15</inkml:trace>
  <inkml:trace contextRef="#ctx0" brushRef="#br4" timeOffset="10589.44">16923 11231 11967 0,'-1'-7'1072'0,"1"1"-864"0,0 6-208 0,0-2 0 0,0 2 1312 0,0 0 224 0,1-1 32 0,-1-4 16 15,2 1-1232-15,-2 1-352 0,0 2 144 0,-2 2-144 16,1 4 0-16,-3 5-320 0,1 0 64 0,-3 5 16 15,-1 1 1632-15,1 4 320 0,0 1 64 0,0 1 16 16,0 2 832-16,1 3 192 0,0 2 16 0,0 2 16 16,0-2-1168-16,0 5-224 0,-2 2-48 0,-1 1-16 15,-1 4-896-15,2-2-176 0,-3-1-48 0,1 0 0 16,1 2-272-16,-1-4 0 0,1-2 0 0,0 1 0 16,2-3 128-16,0 1-128 0,0 2 144 0,1-3-144 15,1 0 272-15,-1-3-32 0,2-4-16 0,2-3 0 16,0 0-80-16,1-6-16 0,-1-1 0 0,1-1 0 0,0-2-128 15,-1-3 128-15,1 1-128 0,-2-4 128 0,2 0-128 16,-1-5-256-16,0 2 64 0,0-2 16 16,1-1-1120-16,0-1-240 0,0-2-32 0,1 2-16 15,0-2-1488-15,2 1-288 0</inkml:trace>
  <inkml:trace contextRef="#ctx0" brushRef="#br4" timeOffset="11356.58">17217 11667 20271 0,'1'-2'1792'0,"-1"0"-1424"0,1 2-368 0,0 0 0 0,0 0 432 0,1 0 16 15,-1 0 0-15,0 0 0 0,2 0-592 0,-1 0-112 16,-2 0-32-16,0 0 0 0,0 0 288 0,0 0-128 16,0 0 128-16,0 0 0 0,0 0 1184 0,0 0 352 15,-20 10 64-15,17-10 0 0,0 2 624 0,-1 0 112 16,2 0 32-16,-1 2 0 0,0-1-1056 0,-1 0-208 15,0 4-32-15,2-4-16 0,-2 0-752 0,0 3-160 16,2-2-16-16,0-2-128 0,0-1 0 0,1-1 0 16,-1 0 0-16,0 0 0 0,0-1 0 0,1-1 0 15,-1-1 128-15,2-1-128 0,0 1 288 0,0-2 0 16,0 0 0-16,2-1 0 0,0-1-32 0,-1 1-16 0,2 0 0 0,-1 0 0 16,2 0-240-16,-2 0 128 0,1-1-128 0,-1 1 0 15,0 2 0-15,0-2 0 0,-1 3-208 0,1 0 64 16,-1 3-48-16,-1-2 0 0,0 2 0 0,-1 0 0 15,1 0 192-15,-3 2 0 0,2-2 0 0,-2 0 0 16,2 3 176-16,1-3 64 0,0 0 16 0,0 0 0 16,0 0 16-16,0 0 16 0,0 0 0 0,0 0 0 15,0 0-128-15,0 0-32 0,0 0 0 0,0 0 0 16,0 0-128-16,0 0 0 0,0 0 0 0,0 0 0 16,0 0 0-16,0 0 0 0,0 0 0 0,0 0 0 15,-4 19 128-15,1-12-128 0,-1-1 0 0,0 0 128 16,1 0 16-16,-2 2 0 0,1 0 0 0,0-2 0 15,3 1-144-15,0-1 160 0,0 0-160 0,1-2 160 16,1-2-160-16,-1-2 0 0,2 1 0 0,-1-1 0 0,2 0-272 0,-2-1-48 16,2 1 0-16,-2-2 0 15,-1-1-512-15,0 3-128 0,0 0 0 0,0 0-16944 16</inkml:trace>
  <inkml:trace contextRef="#ctx0" brushRef="#br4" timeOffset="11922.75">17212 11975 28559 0,'-2'-4'1264'0,"1"3"272"0,0-1-1232 0,1-1-304 0,0 3 0 0,0 0 0 15,0 0-752-15,0-1-208 0,-1 1-32 0,1-3-16 16,0 1-2608-16,0 2-528 0,0 0-96 0,0 0-32 15,0 0 1824-15,0 0 352 0,0 0 80 0,0 0 16 0,0 0 3888 0,0 0 784 16,0 0 144-16,-10-20 48 0,7 20 1024 0,0-2 208 16,0 0 32-16,-1 2 16 0,1 0-1696 0,-1 0-336 15,-1 0-64-15,-1 4 0 0,1-1-1136 0,0-2-208 16,-1 3-64-16,0 1 0 0,-1-2-640 0,4 1 0 16,-2 1 0-16,1 1-176 0,2-2-160 0,-2 2-48 15,0 0 0-15,2 0 0 0,-1-2 384 0,2 2-144 16,-2-2 144-16,3-2 0 0,0 0 0 0,0 0 0 15,0 1 0-15,2-3 144 0,-1 0 304 0,1 0 64 16,1-3 16-16,1 1 0 0,1-2-96 0,1 0-32 16,0 1 0-16,1-4 0 0,-2 1-240 0,0 0-160 15,0 0 192-15,-1 2-192 0,-2-2 0 0,0 3 0 16,-2 0 0-16,-2 0 0 0,1 3 128 0,-3 0-128 0,1 3 0 16,-4-2 0-16,1 4 160 0,0 1-32 15,-1-1 0-15,-1 1 0 0,1 3 0 0,-1-3-128 0,0 4 192 0,-1-1-64 16,0-2-128-16,2 2 0 0,2-3-192 0,0 0-11696 31,1-2-2320-31</inkml:trace>
  <inkml:trace contextRef="#ctx0" brushRef="#br1" timeOffset="25743.73">9096 11882 18431 0,'-1'-3'1632'0,"0"0"-1312"16,1 3-320-16,0 0 0 0,-2 0 880 0,2 0 96 15,-1 0 32-15,-1-2 0 0,-1 0-752 0,-1 0-256 16,1 2 144-16,-2 0-144 0,1-3 0 0,-2 3 0 16,1 3 0-16,-2-3 0 0,-1 0 0 0,-1 0 128 15,1 2-128-15,-2-2 192 0,0 0 928 0,-1 2 192 16,1-2 32-16,-1 2 16 0,1-2 256 0,0 0 48 16,1 3 16-16,1-3 0 0,0 3-720 0,1 0-128 15,1 0-48-15,1 0 0 0,0 1-464 0,0 2-80 16,2-2-32-16,1 2 0 0,-2 1-208 0,3 2 0 15,0-1 0-15,0 2 0 0,1 3 0 0,0-1 0 16,0-2-128-16,0 2 128 0,0-2-368 0,1 0-16 16,0-1 0-16,3-6 0 0,-2 1 96 0,3-1 16 0,0-3 0 15,1-4 0-15,2 1 432 0,-1-3 96 0,2-2 0 16,1 0 16-16,1-2 96 0,1-2 16 0,1 0 0 0,-1-1 0 16,0 3-240-16,-1-2-144 0,2 0 192 0,-3 2-192 15,0 0 128-15,-3-1-128 0,2 3 0 0,-3 0 0 16,-2 4 0-16,-1-3 0 0,0 4 0 0,-2-1 0 15,-2 2 0-15,-2-2 0 0,1 4 0 0,-2-2 0 16,0-1 0-16,-1 2 0 0,0-2 0 0,-1 0 0 16,1 3 0-16,-1-3 256 0,1 2-48 0,0 1-16 15,2 0 192-15,0 1 48 0,1 2 0 0,0-2 0 16,1 4-288-16,1-1-144 0,0-1 160 0,0 2-160 16,0 2 0-16,-1 0 0 0,1-1 0 0,-1 0 0 15,-2 3-144-15,1-2-80 0,-2 3-16 0,0-1 0 16,-1-2-144-16,0 2-16 0,-1 0-16 0,0 1 0 15,1-3 416-15,0 2-160 0,0-3 160 0,1 0 0 0,2 0 0 0,1-2 0 16,1-2 0-16,-1 2 0 0,1-4 0 0,0 3-128 16,1-3 128-16,0-3 0 0,0 3 0 0,0-4 0 15,3-1 0-15,-1 2 0 0,-1-1 0 0,1-2 0 16,-1 0 128-16,1 2-128 0,-1-2 0 0,-1 0 0 16,2-1 128-16,-2 1-128 0,1 2 0 0,1-2 0 15,1 0 128-15,-1 0-128 0,1 0 0 0,0 0 176 16,-2 2-176-16,1-2 160 0,-1 1-160 0,-1 1 0 15,1 0 0-15,-4 1 0 0,0-2-128 0,-1 3 128 16,0-3 0-16,-1 4 0 0,-1-1 0 0,-1 2 0 16,0 2 0-16,0-2 0 0,-1 1 272 0,1 2 32 0,0-3 0 15,1 2 0-15,1 2-304 0,2-4 128 0,-1 3-128 0,2-2 0 32,1 4-832-32,1-4-256 0,2 4-64 0,-1 0-14976 0</inkml:trace>
  <inkml:trace contextRef="#ctx0" brushRef="#br1" timeOffset="46495.82">9468 11702 911 0,'-3'0'0'0,"-1"0"0"0,1 0 0 15,1 0 0-15,1 1 2992 0,-1 1 512 0,1-2 96 0,-1 3 32 0,-2 3-1424 0,0-2-288 16,1 3-48-16,0-1-16 0,3 3-992 0,1-3-208 16,6 2-32-16,-1-2-16 0,2 0-160 0,1 3-16 15,1-2-16-15,-3 2 0 0,1-1-96 0,-2 0-32 16,-2 1 0-16,-3 0 0 0,-1 4 112 0,0-1 32 15,-1 1 0-15,-2-2 0 0,1 3 384 0,-1 3 80 16,-2 1 0-16,0 2 16 0,0 5 32 0,0-3 0 16,1 3 0-16,0 1 0 0,3-2-592 0,-1-1-112 15,4-1-32-15,-1-4 0 16,3 0-688-16,0-3-144 0,3-6-16 0,-1 0-16 16,2-3-1104-16,-1-5-224 0,-1 2-32 0,-1-3-10192 0</inkml:trace>
  <inkml:trace contextRef="#ctx0" brushRef="#br1" timeOffset="47330.54">9317 11626 23039 0,'0'-6'1024'0,"0"0"192"0,0 2-960 0,0 1-256 0,2 0 0 0,0 3 0 0,2 0 0 0,2-4 0 16,3 2 0-16,4-4 0 16,3 2-1296-16,4-2-304 0,1 0-64 0,1-1-16 0,2 1 1344 0,2 3 336 15,0-4 0-15,1-1 0 0,0 4 192 0,0-2 96 16,1 0 32-16,-4 2 0 0,1 0 704 0,-3 2 160 15,2 2 32-15,-3 0 0 0,-3 0 464 0,1-3 112 16,-2 3 0-16,-1-1 16 0,2 1-624 0,-2 0-128 16,0 0-32-16,-1 0 0 0,1 0-464 0,-1 0-112 15,-1 4 0-15,0-2-16 0,0 3-432 0,-4 1 0 16,-1 3 0-16,-1-3 0 0,-3 4 0 0,-3-1 0 0,1 1 0 0,-5 0-176 16,-1 4-64-16,-3-4-16 0,-2 3 0 0,-3-1 0 15,-1 2 256-15,-3-2 192 0,-2 0-48 0,-3 1 0 16,-1-2 144-16,-3 1 32 0,1 1 0 0,-3-1 0 15,1 0-160-15,-1-2-32 0,1 3 0 0,2-5 0 16,1 2-128-16,-1 0 0 0,2-4 0 0,2 2 128 16,0-2-128-16,2 0 0 0,-1-1 0 0,5-1 0 15,0-2 0-15,3 2 0 0,4-3 0 0,1 1 0 16,3-2 0-16,2 0 0 0,1 3 0 0,0-3 128 16,3 0 80-16,0 0 16 0,1 0 0 0,0 0 0 15,2 0-384-15,2-3-80 0,1 1-16 0,2 1 0 16,2-3-16-16,-1 2-16 0,3-1 0 0,-1 2 0 15,1-2 288-15,-1 0 192 0,0 3-16 0,0-3-16 0,0 3 272 16,2 0 48-16,1 0 16 0,2 0 0 0,1 0-256 0,1 3-48 16,1-2-16-16,0 4 0 0,1-1-176 0,-3-1 0 15,0 3 0-15,-1-2 0 0,-2 2 0 0,-1 3 0 16,-2-3 0-16,-2 4 0 0,-3-4 0 0,-3 3 0 16,-2 1 0-16,-3 0 0 0,-2-3 128 0,-2 2 0 15,-1-1 0-15,-3 2 0 0,0-2 64 0,-1 0 0 16,-1 1 0-16,0-1 0 0,0-2-16 0,1 0 0 15,-2 0 0-15,2 0 0 0,-2 0-176 0,2 1 0 16,-2-1 144-16,0 0-144 0,1 1 0 0,-2 0 0 16,-3 1 0-16,1 0-128 0,-3 2-192 0,-2 1-16 15,0-1-16-15,-3 2 0 0,0 0 32 0,-2-1 0 16,-3 4 0-16,0-2 0 0,-1-1 320 0,2 2-176 0,-1-5 176 16,1 0-128-16,2 1 128 0,1-4 224 0,2 0-48 15,3-2-16-15,4-1 32 0,1-6 0 0,2 2 0 16,1-2 0-1,1 0-576-15,2 0-128 0,2 0 0 0,0 0-16 16,1 3-848-16,-1-2-160 0,2 0-48 0,1 2 0 16,-1 4-352-16,1-1-80 0,-1 3-16 0,-2 0 0 15,2 0-448-15,-2 4-80 0</inkml:trace>
  <inkml:trace contextRef="#ctx0" brushRef="#br1" timeOffset="48092.02">10272 12053 4607 0,'-7'-4'400'0,"0"4"-400"0,2-2 0 0,1-1 0 0,1 3 2480 0,2 0 400 0,-2 0 96 0,1-1 16 15,-3 1-128-15,-2 0-32 0,-1-2 0 0,-1 2 0 16,3-3-1680-16,0 3-352 0,1-1-64 16,0 1-16-1,0 1-1808-15,-1 2-352 0,-1-1-80 0,-1 2-16 16,0 2 128-16,-2 0 32 0,-1 2 0 0,-3 3 0 0,2 2 1536 0,-3 0 304 0,0 3 64 0,0 0 16 16,1 2 1440-16,1 1 272 0,3-3 64 0,3 0 16 15,3-1-544-15,1-2-128 0,5 0 0 0,0-1-16 16,2-2-1072-16,2 0-192 0,3-1-64 0,-1 1 0 15,2-4-1024 1,0 0-192-16,2-2-64 0,0-2 0 0,0-2-224 0,-1 0-48 0,0-4-16 0,-2 2 0 16,1-2 880-16,-3-2 176 0,2 1 48 0,-2-1 0 0,1 0 480 0,-1-2 112 15,0 0 0-15,1-2 16 0,1 0 304 0,-1-3 48 16,1 4 16-16,1-6 0 0,0 2-448 0,0 2-64 16,1-4-32-16,-3 3 0 0,0 0-288 0,-1 1 0 15,-2-2 0-15,-1 1 0 0,-2 2 0 0,-2 1 0 16,0 2 0-16,-2 1 0 0,-1 1 0 0,0 1 0 15,0 2 128-15,1 0-128 0,0 2 592 0,1-2 64 16,0 2 16-16,1-3 0 0,0 2 192 0,1 1 32 16,0 0 16-16,2 4 0 0,-2-2-400 0,2 2-64 15,-3-4-32-15,0 0 0 0,8 22-160 0,-4-9-16 16,0-1-16-16,1 0 0 0,-2 1-224 0,1 3 0 16,1-3 0-16,-1 3 0 0,1 1 0 0,-2-3 0 15,1 2 0-15,0-3 0 0,-2-1 0 0,1 1 0 0,-1-4 0 0,-2 1 0 16,1-1 0-16,-1-2 0 0,2 2 0 0,-2-3 0 15,0-2 0-15,0 2 0 0,1-2 0 16,-1 0 0 0,1 1-880-16,2-4-208 0,0 4-64 0,2-5 0 15,0 1-1632-15,1-1-336 0,4-1-64 0,1-2-9760 0</inkml:trace>
  <inkml:trace contextRef="#ctx0" brushRef="#br1" timeOffset="48558.81">10589 12293 35007 0,'-5'6'1552'0,"1"-2"320"0,1 2-1488 0,1-5-384 0,1 0 0 0,1 1 0 16,1 0-784-16,-1 2-240 0,1-2-32 0,0 2-16 15,1 2-1536-15,0-3-304 0,3 0-64 0,-1-3-16 16,1 0 944-16,0 0 192 0,-2-2 48 0,1 1 0 0,0 1 1488 0,-2-3 320 16,0 3 0-16,-1 0 0 0,-2-2 2144 0,1 0 336 15,-2 0 64-15,2 0 16 0,-1 0-160 0,1 0-32 16,0-2 0-16,1-2 0 0,1 2-864 0,-2-4-176 16,1 1-48-16,0-1 0 0,-1 0-480 0,-1 0-96 15,0-2-32-15,-2 0 0 0,1 1-224 0,-2-2-32 16,1 0-16-16,0-1 0 0,-1-2-272 0,0 2-128 0,2-2 128 15,-1-1-128-15,2-1 0 0,0 0 0 0,1 0 128 0,1 4-128 16,2-3 0-16,-1 1 160 0,3 4-160 0,0-2 160 16,2 2 48-16,0 1 16 0,0-1 0 0,0 4 0 15,1 0-224-15,-1 0 144 0,1 0-144 0,0 2 128 16,0 2-128-16,-1-1-272 0,1-1 64 0,-1 3 16 31,2-1-384-31,-1-1-80 0,2 2-16 0,1-2 0 16,0 0 96-16,2 0 0 0,0 1 16 0,2-2 0 0,0 2 400 0,0 0 160 0,-1-1-128 0,-1 0 128 15,1 3-736 1,-2-4-64-16,-1 4-16 0,-2 0-9536 0,0 0-1904 0</inkml:trace>
  <inkml:trace contextRef="#ctx0" brushRef="#br1" timeOffset="49542.94">11454 11661 16575 0,'1'-3'1472'0,"-1"0"-1168"0,-1-1-304 0,1 2 0 16,0 2 2368-16,1 0 432 0,1-3 80 0,-2-1 0 31,2-2-2688-31,-1-1-528 0,3-2-112 0,0-3-32 16,-1 2-992-16,0 1-192 0,-1 2-32 0,0-3-16 0,-2 4 1248 0,0 0 240 0,-3-1 48 0,1 4 16 15,-3 3 1424-15,-1 0 272 0,-2 3 64 0,-3 1 16 16,-1 5 224-16,-3 1 32 0,-2 0 16 0,-2 4 0 15,-2 2-848-15,-1 0-160 0,-2 3-48 0,1-2 0 16,0 2-608-16,2 2-224 0,3-1 144 0,2-2-144 16,2 2 0-16,2-1 0 0,1-3 0 0,-2 0 0 0,2 0 240 15,0-1-48-15,-1 0 0 0,-1 1 0 0,2 0-64 16,1-3 0-16,0 2-128 0,2 1 192 0,-2 0-32 16,1-1-16-16,2-1 0 0,-2 4 0 0,-1 1 208 0,0 3 32 15,2 0 16-15,0 1 0 0,2-1-224 0,1-2-48 16,3 1-128-16,2-3 192 0,1 2-192 0,4-4 176 15,4-1-176-15,-1-2 160 0,3 0-160 0,2-1 192 16,-1 1-192-16,0-4 192 0,0-2-192 0,-3-1 0 16,3 0 0-16,-4-2 0 0,2-1 144 0,-1 1-144 15,1-1 160-15,0-1-160 0,1-1 192 0,0 2-48 16,2-1-16-16,1-2 0 0,1 0 48 0,1-2 0 16,0 2 0-16,1 0 0 0,1-4 16 0,-1 2 0 15,1-1 0-15,1 2 0 0,-2-3-192 0,-1-2 192 16,2 4-192-16,-5-5 192 0,1 4-192 0,-2-2 0 0,-1 1 0 15,1 0 0-15,-3-2-176 0,1 2-64 16,-1 2-16-16,-2-2 0 0,1-1 256 0,-3 4 0 0,0-3 0 0,0 2 0 16,-2-2 0-16,0 2 128 0,-1-2 0 0,1-1-128 15,-2 0 224-15,-1 0-64 0,1 1-16 0,-1-2 0 16,2-2-144-16,-4 1 128 0,1 0-128 0,1-2 128 16,0 2-128-16,0-3 0 0,0-1 0 0,3 1 0 15,-1 0 0-15,3-2-176 0,0-2 176 0,1 2-128 16,0-1 128-16,2 1 0 0,-2 3 128 0,-1-1-128 15,1 3 128-15,-1 1-128 0,-1 0 160 0,-1-1-160 16,0 4 0-16,-1-3 128 0,0 3-128 0,-2-1 0 16,1 2 0-16,-1 2 0 0,1-4-192 0,-2 4 192 0,1 0-224 15,-1 0 64-15,1 0 16 0,-2 0 0 0,1 0 144 0,0 1 0 16,0 2-144-16,-1-3 144 0,2 0 0 0,0 0 0 16,0 0 128-16,0 0-128 0,0 0 192 0,0 0-32 15,0 0-16-15,0 0 0 0,0 0-144 0,0 0 160 16,0 0-160-16,0 0 160 0,-21 2-160 0,16 2 0 15,-2 0 144-15,1 1-144 0,0-2 0 0,-1 1 0 16,-1 2 0-16,-2 1 0 0,0-1 0 0,1 0 0 16,1-4 0-16,0 3 0 0,2-2 0 0,0-1 0 15,0 0 0-15,1 0 0 0,1-2 0 0,-1 0 0 16,1 0 0-16,-1-2 0 0,-1 2-176 0,0 0 0 16,0 0 0-16,-2 0 0 15,1 0-720-15,0 2-128 0,-2 0-48 0,2-2 0 16,-2 4-1408-16,3-1-272 0,-2 0-64 0,3 0-16 15,0-2-384-15,3 2-80 0</inkml:trace>
  <inkml:trace contextRef="#ctx0" brushRef="#br1" timeOffset="50076.09">11734 12271 20271 0,'-3'6'896'0,"1"-1"192"0,0 1-880 0,1-1-208 0,0-1 0 0,1-2 0 16,0 2-896-16,-1-1-240 0,0 6-32 0,1 1-16 15,-2 0 544-15,1 0 96 0,0 1 32 0,1-5 0 0,0-1 1840 0,0 0 368 16,-1 1 80-16,-1-2 16 0,2-2-192 0,-1 0-48 16,1 0 0-16,0-2 0 0,-1 3-48 0,1-6-16 15,0 3 0-15,0 0 0 0,-1 0-720 0,-1-2-128 16,2 0-48-16,0 2 0 0,0 0-384 0,0 0-80 15,0 0 0-15,-11-17-128 0,10 12 416 0,0-4-32 0,0 1 0 0,1-2 0 16,0 0 192-16,1-4 48 0,1 2 0 0,-1-5 0 16,2-1-48-16,1-4-16 0,-1 0 0 0,1 1 0 15,1 1-304-15,0-1-48 0,0 1-16 16,1 4 0-16,-1 0-192 0,1 1 128 0,-1 5-128 0,1-2 0 16,2 3 0-16,-2 2 0 0,1-3 0 0,1 4 0 15,-2 0-304-15,0-1-48 0,0 1-16 0,2 3 0 31,-1-2-528-31,-1 1-128 0,2 1 0 0,-1 2-16 0,-1-1-112 16,1 2-32-16,1 0 0 0,2 0 0 0,1 2-560 16,0 2-112-16,1-2-32 0,-1 2-10080 0</inkml:trace>
  <inkml:trace contextRef="#ctx0" brushRef="#br1" timeOffset="50595.08">12216 12089 18431 0,'0'-1'1632'0,"0"1"-1312"0,0-3-320 0,0 2 0 0,1 1 1040 0,-1 0 144 16,1-3 32-16,-1 0 0 15,2-2-2208-15,-2 1-432 0,0-2-96 0,-3 2-16 16,1 2 400-16,-2 0 80 0,-2 2 16 0,-4 2 0 0,0 1 672 0,-2 2 144 15,-3 3 32-15,0 3 0 0,-1 0 1536 0,0 4 304 0,1 3 64 16,0-2 16-16,3 3 80 0,2 1 32 0,1-2 0 0,3-2 0 16,2 0-832-16,3-3-176 0,1-1-16 0,1 1-16 15,1-4-416-15,-1-1-64 0,1 1-32 16,-1-1 0-16,2-2-288 0,-2 2-144 0,2-2 16 0,-2 0 0 16,1 0 128-16,2 1-128 0,-1 0 128 0,0-2-128 15,2-1 128-15,-1-2 0 0,1-1-144 0,0-2 144 16,2-1 0-16,-1-2-176 0,3-1 176 0,0-2-128 15,-1-2 128-15,2 1-192 0,-1-3 192 0,0 0-192 16,-1-1 192-16,0-1 0 0,-1-1 128 0,1 0-128 16,-2 2 208-16,1-2-16 0,-1 2-16 0,-1 3 0 15,-1-1 80-15,0 4 32 0,-1 0 0 0,0 2 0 16,-1 2 160-16,0 2 16 0,-1 0 16 0,-1 2 0 16,1 2 304-16,-1-2 64 0,0 4 16 0,0-2 0 15,1 2 48-15,0 2 16 0,2 0 0 0,-2 1 0 0,3 2-464 16,0 0-80-16,-1 0-32 0,1 1 0 0,-1-1-208 0,-1 0-144 15,0-1 192-15,0-3-192 0,-1 2 0 0,1-3 0 16,-2 0 0-16,2 0 0 16,-2 1-400-16,-2-4-144 0,2 1-32 0,-1-2 0 15,1 1-1696-15,0-2-352 0,1 2-64 0,1-3-11376 16</inkml:trace>
  <inkml:trace contextRef="#ctx0" brushRef="#br1" timeOffset="51293.25">12411 12170 43311 0,'-1'7'1920'0,"0"-7"384"0,0 2-1840 0,-1 2-464 0,1-2 0 0,1-2 0 31,1 4-960-31,-1-2-272 0,0 5-64 0,2 3-16 16,0-1-1792-16,2 4-352 0,1 0-80 0,-2 2-16 0,0-1 80 0,-2 1 16 0,-1 3 0 0,-1-2 0 31,-2 4 2432-31,-2-1 480 0,1 0 96 0,-3 2 32 0,0-2 2400 0,1 1 464 0,0 2 112 0,-1 0 0 16,4-1 128-16,-1 2 0 0,3-4 16 0,1 0 0 16,1-6-1344-16,0 4-272 0,2-3-48 0,0 2-16 15,0-1-768-15,-1-1-256 0,1-2 160 0,-3 1-160 16,1-3-672-16,-2-2-224 15,0 0-32-15,-2-2-16 0,1 0-192 0,-2 0-32 16,0 0-16-16,0-3 0 0,2 1 848 0,0-3 160 0,0 1 48 0,1 1 0 0,1-3 1040 0,0-3 224 16,3 0 32-16,-1-4 16 0,2 1-400 0,-1 2-80 15,-3 4 0-15,14-18-16 0,-7 6-512 0,2-5-176 16,1-1 0-16,-3-1 144 0,0 2-144 0,-1-4 128 16,0-1-128-16,-2-4 128 0,-1-1-128 0,0 1 0 15,-2-3 144-15,0 1-144 0,-2 2 432 0,1-3 16 16,-1 2 0-16,0-1 0 0,-1 2-48 0,2 0 0 15,0 1 0-15,0-1 0 0,3 1-80 0,1 1 0 16,-1 1-16-16,2 5 0 0,1 2-160 0,1 0-16 16,4 1-128-16,0 1 192 0,0 4-432 0,0 4-80 15,0 2-32-15,0 2 0 0,-1 2 32 0,-1 0 16 0,1 2 0 16,0 2 0-16,0 0 128 0,-1 0 32 0,3 0 0 0,-1 3 0 16,0-1-64-16,-1-1-16 0,0 3 0 0,-2-1 0 15,1 1 224-15,-3 2 160 0,0 0-32 0,-1 0 0 16,-1 0 64-16,-3 1 0 0,0-1 0 0,-2 0 0 15,0-2-192-15,-2 2 0 0,0 0 0 0,-1 0 0 32,-1 2-448-32,1-2 0 0,-1 0-16 0,-1-1 0 0,3 0 208 0,-2 0 32 0,0-1 16 0,-2 1 0 15,3-1 336-15,-1-2 64 0,0 2 0 0,1-2 16 16,0 0 112-16,-1-2 0 0,2 0 16 0,-4-2 0 16,1 2-336-16,0-2 128 0,-3 1-128 0,1-2 0 15,-1 1-256-15,-2-4-128 16,-1 1-32-16,-1-2 0 0,1 0-1392 0,1 0-288 0,-2-1-48 0,3-2-10832 15</inkml:trace>
  <inkml:trace contextRef="#ctx0" brushRef="#br1" timeOffset="52013.25">12807 11736 14735 0,'1'0'1312'0,"-1"0"-1056"0,0 0-256 0,1 2 0 16,1 0 2752-16,-2-2 480 0,1 3 96 0,1 0 32 15,2 3-2832-15,1 2-528 0,0 7-176 0,0-3 0 16,0 2-1312-16,-3 2-272 0,0 1-48 0,-2 3-16 16,-2-2 1248-16,-1 2 256 0,-1 2 64 0,-1 3 0 15,0 0 832-15,-1 1 160 0,0 2 32 0,-1-2 16 0,1 1 688 0,0-1 144 16,1-1 32-16,0 1 0 0,0-4-384 0,2 3-80 15,-1-3-16-15,0 1 0 0,-1-4-464 0,2 0-80 16,-2-3-32-16,1-1 0 0,-1-3-464 16,1 1-128-16,0-6 0 0,1 3 0 15,0-5-320-15,1 1-96 0,2-5-16 0,-1 2 0 0,2-6 432 16,-1 2 0-16,2 1 192 0,0-2-64 0,-2 2 496 0,1-4 96 16,0 1 32-16,-1 1 0 0,1-2-64 0,-1 4-16 15,0 0 0-15,0 0 0 0,3-20-320 0,-2 12-64 16,0-2-16-16,2 0 0 0,-1-2-272 0,1-1 0 15,2-3-176-15,-2 0 176 0,2-1-368 0,1 0 48 16,3 0 0-16,0 3 0 0,1 0 96 0,1 2 32 16,1 2 0-16,0 4 0 0,1-1 192 0,-1 5 256 15,1-2-48-15,-1 4-16 0,-1-2 208 0,0 2 48 16,-1 0 0-16,0 2 0 0,-1-2-448 0,-1 4 0 0,0-2 128 0,0 5-128 16,0-1 0-16,-1 1 0 0,1 3 0 15,0-1 0-15,1 3 0 0,0-2 160 0,-1 2-160 0,2 1 160 16,0-3 160-16,1 2 48 0,-1-2 0 0,-1 0 0 15,1 0-192-15,-2-2-48 0,1 1 0 0,-2-2 0 16,1 2-128-16,-1-3 0 0,-1 2 0 0,-1-2 128 16,0 2-128-16,-2-1 0 0,-1-2 0 0,-1 0 0 15,1 1 0-15,-1 0 128 0,-1-2-128 0,0-1 0 16,1 1 0-16,-1-1 0 0,1-1 0 0,1-2-176 16,0 1-368-16,1-2-80 15,0 1-16-15,1-2 0 0,0-2-1520 0,-1 0-304 0</inkml:trace>
  <inkml:trace contextRef="#ctx0" brushRef="#br1" timeOffset="52560.91">13639 11488 9215 0,'-5'2'816'0,"0"1"-656"0,0-2-160 0,3 1 0 15,-1-2 2688-15,2 3 512 0,0 1 112 0,-2-3 16 16,0 4-1600-16,-2 2-304 0,0 2-64 0,0-2-16 16,1 2-1152-16,-1 0-192 0,2-2 0 0,-2 2-192 15,0 1 192-15,-3 0 128 0,2 2-128 0,-3 0 176 16,1 2 544-16,-2 1 112 0,0 3 32 0,-1 2 0 0,-2 0 672 15,2 3 128-15,3 3 16 0,-2-1 16 16,1 1-608-16,2-1-128 0,-2 3-32 0,0-2 0 0,1 3-576 16,-1-1-112-16,2 3-32 0,0 1 0 0,1 0-208 0,0 3-128 15,2-1 128-15,1-1-208 0,0-2-48 16,1-1-16-16,-1 0 0 0,0-3 0 0,-1-1 272 0,0-3 256 16,0 1-64-16,-1-1 0 0,2-1 64 0,-2 0 16 15,2-2 0-15,1 1 0 0,1-3-272 0,3 0 0 16,1-2 128-16,2-1-128 15,1-2-512-15,1 2-144 0,3-5-48 0,0 0 0 16,2-4-1024-16,1 0-224 0,-1-1-32 0,-1-1-12560 0</inkml:trace>
  <inkml:trace contextRef="#ctx0" brushRef="#br1" timeOffset="53297.31">13904 12217 11967 0,'0'-2'1072'0,"-1"-2"-864"0,-1 1-208 0,1 0 0 0,0 3 1984 0,1-4 336 15,-1 2 80-15,-1-2 16 16,0-2-4080-16,-2 0-832 0,-1-3-144 0,-1 2-48 0,0 3 2144 0,-2-1 544 16,0 1-128-16,-2 4 128 15,-2 0-2096-15,-1 3-368 0,-2-2-80 0,0 4 16 0,-1-1 4176 0,0-1 832 16,-1 4 160-16,1-1 64 0,-1 0 752 0,1 1 128 16,-2 2 48-16,2 0 0 0,0 2-1696 0,1 0-336 15,3 1-64-15,2-4 0 0,3 0-1280 0,0 2-256 0,2-4 0 0,3 2 0 31,1 1-848-31,0-3-112 0,1 0-32 0,1 1 0 0,1 2 512 0,1 0 96 0,-1 1 32 16,2-1 0-16,1 1 1024 0,0 0 208 0,1-1 32 0,1 0 16 16,2-2-160-16,1-1-16 0,1 0-16 0,1-2 0 15,1 1-736-15,-2-4 0 0,3-1-192 0,-2-1 32 32,1-2-288-32,0-3-64 0,0 0-16 0,1-3 0 0,-2 2 240 0,1-3 48 0,-2 2 16 0,1-6 0 15,1 2 592-15,-1-1 112 0,0-2 32 0,0 2 0 16,-3-2 432-16,1-1 80 0,-1 2 32 0,0-4 0 15,-2 2-400-15,-2 0-80 0,1-3 0 0,-2 0-16 16,-2 0-240-16,0-2-64 0,-2 1 0 0,-2 1 0 0,0-1 64 16,-2-2 0-16,-1-3 0 0,0 0 0 0,0 0 0 0,0 3 16 15,3-3 0-15,-2 5 0 0,3-2 128 0,1 3 32 16,-1 3 0-16,1 0 0 0,1 4-304 16,0-1-48-16,0 3-16 0,2 2 0 0,-2-1-304 0,-1 4-64 15,1 3-16-15,1-2 0 16,-2 4-768-16,0 0-144 0,0 0-48 0,0 1 0 15,0 2-512-15,-2 0-96 0,2 1-32 0,-1 1-12128 16</inkml:trace>
  <inkml:trace contextRef="#ctx0" brushRef="#br1" timeOffset="53960.18">14175 12262 26719 0,'0'-7'1184'0,"-2"0"240"0,1 2-1136 0,1 2-288 0,0 0 0 0,0 2 0 16,0-2 896-16,0-3 112 0,1-1 16 0,1-2 16 0,-2-1-1040 0,0 2-224 15,0 1-32-15,-2 4-16 16,0-1-1056-16,-3 4-208 0,0 0-32 0,-4 4-16 16,1-2 144-16,-2 4 32 0,-1 1 0 0,-3 0 0 0,0 2 1840 0,1 1 368 15,0 2 80-15,1 0 16 0,1-1 544 0,1 4 112 16,1-1 32-16,2-2 0 0,1 3-448 0,2-5-96 15,3 2-16-15,0 1 0 0,1-3-320 0,1 0-80 16,3-2-16-16,-2 2 0 0,2-3-608 0,-1 2 0 16,0-3 0-16,-1 3-192 0,1-4 0 0,-2 0 0 15,0 1 0-15,1-2 0 0,0-2 192 0,1-2 0 16,0 1 0-16,1-1 0 0,2-1 272 0,-1-1-16 16,1-2 0-16,2 2 0 0,-1-5-64 0,2-3-32 15,1 2 0-15,-2-2 0 0,2 0-160 0,-1-2-176 16,0-2 48-16,-2 2 0 0,-1-1 128 0,0-1-160 0,2 0 160 15,-3-1-160-15,1 1 160 0,-2-2 0 0,-1 4 160 16,1 0-160-16,0-2 320 0,-1 5-48 0,2 1 0 0,-1 2 0 16,0 2 304-16,1 1 48 0,0 2 16 0,1 1 0 15,0 1 16-15,0 1 16 0,0 1 0 0,1 4 0 16,-1 0-336-16,-1 2-64 0,0 3-16 0,-2 0 0 16,1-1-256-16,-1 4 160 0,-1-2-160 0,-1 3 128 15,2-4-128-15,-1 4 160 0,1-3-160 0,-1-1 160 16,2 2-160-16,0-6 192 0,-1 2-192 0,0 0 192 15,0-1-192-15,1-3 160 0,0 0-160 0,-2-2 160 16,2-1-160-16,-1 1-176 0,-1-1 48 0,0-3 0 16,0 2-1168-16,-1-2-240 0,0-2-32 0,0 2-15056 15</inkml:trace>
  <inkml:trace contextRef="#ctx0" brushRef="#br1" timeOffset="54293.37">14505 11929 25791 0,'3'0'2304'0,"-1"0"-1856"0,-2-2-448 0,0 2 0 0,0 0 3360 0,0 0 576 0,1 2 112 0,0 0 32 15,0 0-3184-15,1 4-624 0,1 0-128 0,1 4-16 32,2 3-864-32,-1-1-160 0,0 2-48 0,0 0 0 15,-1 2 288-15,1 3 48 0,-2 1 16 0,1-2 0 0,1 2 880 0,-1 1 176 0,1 1 48 0,-3-2 0 16,1-1 416-16,-1 1 96 0,-1 1 0 0,-1-3 16 16,-1 2-672-16,-1 0-144 0,-1 1-32 0,-3-3 0 15,-1 0-416-15,-1-1-96 0,1-1 0 0,-1-4-16 31,0 2-1792-31,0-4-368 0,0 2-64 0,0-2-7872 0,1-1-1568 0</inkml:trace>
  <inkml:trace contextRef="#ctx0" brushRef="#br1" timeOffset="54537.09">14371 12075 42383 0,'6'0'1872'0,"-2"0"400"0,0 3-1824 0,0-3-448 0,-2 1 0 0,2 1 0 0,1 1 0 0,1-2-336 15,5 5 48-15,5-2 16 0,4 5 400 0,2-3 64 16,2 0 32-16,-2-2 0 0,-2-2-224 0,-3 2 0 16,-1-2 0-16,-4-2 0 15,-2 4-608-15,-1-4-64 0,-3 4-16 0,0-2 0 16,-2 4-1248-16,0-2-256 0,-2 5-48 0,1-3-8144 15,-1-1-1632-15</inkml:trace>
  <inkml:trace contextRef="#ctx0" brushRef="#br1" timeOffset="55126.24">14855 12226 26719 0,'1'0'1184'0,"-1"0"240"0,0 0-1136 0,0 0-288 0,1 0 0 0,-1 0 0 16,0 0-944-16,0 0-240 0,1 0-48 0,1 0-16 15,-1-1-2656-15,-1 1-544 16,0 0-96-16,0 0-32 0,0 0 3648 0,0 0 736 0,0 0 192 0,-22 5 0 0,15-2 240 16,-1 1 112-16,0 1 32 0,-2 1 16 0,2 2 3904 0,-3-2 784 15,0 3 160-15,-2 2 48 0,0 0-2880 0,0 1-576 16,1-1-112-16,1 2-32 0,1-1-1120 0,1 3-208 15,2-5-48-15,-1 2-16 0,3-2-304 0,-1 2-192 16,2-2 16-16,1 3 16 16,2-3-336-16,-1-2-64 0,2 0-16 0,0 0 0 0,2-2 880 0,-1 1 160 15,2-4 48-15,0 1 0 0,1 0 320 0,-1-4 64 16,2 0 0-16,2-1 16 0,-3-3-560 0,4-1-112 16,-1 1-32-16,3-6 0 15,-1 2-1488-15,2-2-320 0,0-3-48 0,0 3-16 16,0-2 160-16,-1 0 32 0,1 2 0 0,-2 0 0 0,0-2 1312 0,-2 2 160 15,-1-1 256-15,-1 3-64 0,-1 0 608 0,-3 0 128 16,-1 2 32-16,-1-3 0 0,0 3-144 0,-1 0-32 0,0 1 0 16,0 0 0-16,-1 1-560 0,2 1-224 0,0 3 176 15,-2-3-176-15,2 3 176 0,0 0-176 0,-2 0 192 0,2 3-192 16,0-2 576-16,-1 1 16 0,1 1 0 0,1 0 0 16,0 0 80-16,0 2 16 0,1 1 0 0,1 3 0 15,0-3 64-15,1 4 16 0,-1-2 0 0,2 0 0 16,-2 2-400-16,2 1-80 0,0 0-16 0,-1 0 0 15,1-1-272-15,0 0 0 0,0 2 0 0,-2 1 0 16,2-3 0-16,-1 2 0 0,1-2 0 0,-1-2 0 16,0 2 0-16,1-2 0 0,0 0 0 0,-1-1 0 15,2-4-272-15,0 2-16 0,2-1 0 0,-1-3 0 16,2 2-352-16,2-1-80 16,0-2-16-16,0-2 0 0,0 2-1328 0,1-4-272 0</inkml:trace>
  <inkml:trace contextRef="#ctx0" brushRef="#br1" timeOffset="55626.32">14724 11604 18431 0,'2'-4'816'0,"-1"4"160"0,2-2-784 0,-2-1-192 0,2 3 0 0,-2 0 0 15,1 0 1024-15,1 0 176 0,3 0 16 0,1 3 16 16,2-1 176-16,1 0 16 0,-3 3 16 0,2-2 0 16,0 3 64-16,-1 1 16 0,1 2 0 0,1 1 0 15,0 3-416-15,0-1-80 0,1 0 0 0,1 1-16 16,0 3-272-16,3-2-48 0,3 2-16 0,-1-2 0 16,0 3-336-16,2-1-64 0,1 0-16 0,-1 2 0 0,1 1-64 0,-3-1-32 15,1 5 0-15,-3-4 0 0,-3 4-160 16,-1 3 160-16,-1 1-160 0,-4 5 160 0,0 3-160 0,-2 2 0 15,-2 2 0-15,-2 5 128 0,-1-2-128 0,-4 5 0 16,-2 0 0-16,-3 1 0 0,0-1 0 0,-1 0 0 16,-3 3-176-16,0 1 176 0,-3 2-384 0,0-6 0 15,0 2 0-15,-2-9 0 16,2-4-176-16,0-5-16 0,-1-2-16 0,0-7 0 16,-2 3-304-16,-2-6-48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2T15:44:43.2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1078 6138 18431 0,'-5'-3'1632'0,"2"0"-1312"16,0 1-320-16,3 2 0 0,0 2 1168 0,0-2 176 0,-2 0 16 0,-1 0 16 16,-2 0-528-16,2 3-96 0,-1 0-32 0,3 6 0 15,-1 2-192-15,2 4-32 0,3 3-16 0,-1 2 0 16,3 6-480-16,0 5 0 0,-1 1 0 0,2 3 0 15,-1 2 0-15,0-1 0 0,-1 5 0 0,-1-1 0 16,1 1 0-16,-1-2 0 0,-1-5 0 0,1 1 0 16,0-3 0-16,0-1 128 0,0-3-128 0,0-3 192 15,1-5 864-15,-1-4 160 0,2-4 48 0,-2-2 0 16,0-1-112-16,0-3 0 0,-1-2-16 0,2-2 0 16,-1-1-224-16,-1-2-32 0,2 1-16 0,1-2 0 15,1-4-304-15,1-2-64 0,4-3-16 0,3-3 0 16,2-2-288-16,1-2-48 0,6-3-16 0,0-3 0 15,3-4 160-15,5-6 32 0,4-1 0 0,4-6 0 0,7-7-128 16,1-3-32-16,0 0 0 0,0-2 0 0,1-4-160 0,0 0 192 16,-4 7-192-16,4-7 192 0,9-6 0 0,3-3 0 15,6 2 0-15,2 2 0 0,2 0 64 0,0 3 32 16,-7 4 0-16,1 5 0 0,4-7-288 0,5 1 128 16,1 3-128-16,2 1 0 0,-3 3 0 0,0 3-256 15,1 2 32-15,1 6 0 16,-1 0-752-16,1 3-160 0</inkml:trace>
  <inkml:trace contextRef="#ctx0" brushRef="#br0" timeOffset="2596.94">1380 7450 1375 0,'-10'-2'0'0,"1"1"0"0,2 1 0 0,2 0 128 0,3 0-128 0,-1 0 0 0,2 0 0 0,-4 0 0 0,-2 0 0 0,-2-3 144 15,-1 3-144-15,0-2 160 0,1-2 0 0,3 1 0 16,0 0 0-16,2-1 0 0,1 0 288 0,-1 2 48 15,0-2 16-15,1 2 0 0,-1 2 592 0,-1 0 128 16,1 0 32-16,0 2 0 0,-1 2-16 0,1 2 0 16,-1 0 0-16,0 4 0 0,1-1-32 0,-1 1-16 15,1 3 0-15,1 2 0 0,0 1-96 0,1 0-16 16,0 3 0-16,1-1 0 0,2 2-464 0,2 1-112 16,2-1 0-16,0 0-16 0,1 1-320 0,1 1-176 15,3 0 192-15,0 3-192 0,1 1 400 0,0 0-16 16,2 1-16-16,-3-1 0 0,0 0-192 0,-1 3-48 15,1 1 0-15,-2-1 0 0,-1-4 208 0,1 3 48 0,-1 2 0 16,0 3 0-16,1-3 160 0,-2 1 32 0,-1-3 16 16,-1-6 0-16,-1-3-64 0,0-5-16 0,-1-6 0 0,0-2 0 15,-1-6 96-15,1-2 16 0,0-4 0 0,0-4 0 16,2 0 368-16,-1-6 80 0,2-3 16 0,3-5 0 16,0-5-496-16,4-3-80 0,1-5-32 0,6-4 0 15,3-1-288-15,5-6-64 0,5-4-128 0,4-2 192 16,5-1-192-16,-1 2 128 0,-1 2-128 0,7-3 0 15,6-6 192-15,5 0-48 0,6-3-16 0,1 2 0 16,0 2-128-16,1 0 0 0,-5 4 0 0,-7 7 0 16,-7 7 0-16,7-6 0 0,8-6 0 0,6-2 0 15,3 5 0-15,-1-3-176 0,-3 6 48 0,-4 2 0 16,-3 3-928-16,-3 5-176 0,1 1-48 0,1 5-14816 16</inkml:trace>
  <inkml:trace contextRef="#ctx0" brushRef="#br0" timeOffset="10996.76">13989 10476 15663 0,'-2'0'1392'0,"-1"0"-1120"16,3 0-272-16,-1 0 0 0,1 0 528 0,-1-1 48 15,-1 1 16-15,0 0 0 0,-3-2 64 0,1-1 16 16,-1 2 0-16,-1-2 0 0,0 1-544 0,0 1-128 16,-2 1 0-16,1 0 0 0,-3-3 512 0,0 3 64 15,-1 3 0-15,0-3 16 0,0 0 528 0,-2 1 96 16,0 1 32-16,-2-2 0 0,-1 3-160 0,-1-2-48 16,-1 2 0-16,0-3 0 0,-1 2-288 0,-2-2-64 0,0 1-16 0,-1 2 0 15,-3-3-224-15,-1 2-32 16,0-2-16-16,-1 0 0 0,0 0 48 0,-2-2 16 0,0 2 0 0,0 0 0 15,1 0-176-15,-2 0-32 0,-2 0-16 0,0 0 0 16,1 0-240-16,0 2 176 0,4-1-176 0,0 2 160 16,2 1-160-16,1-2 0 0,3-1 0 0,0-1 0 15,4 3 0-15,1-6 0 0,0 3 0 0,2-1 0 16,3 1 0-16,0 0 0 0,-1-2 0 0,-2 0 0 16,0 2 0-16,3-2 0 0,0 2 0 0,0-4 0 15,2 4 0-15,1-2 0 0,0-1 0 0,2 2 0 16,1-1 0-16,0 2 0 0,3-3 0 0,-2 2 0 15,3-2 176-15,0 3 48 0,-1-3 16 0,4-1 0 0,-1 1 128 0,1 1 16 16,3 1 16-16,0-4 0 0,1 4-272 0,3-4-128 16,1 1 0-16,1 0 128 0,1 1-128 0,2 0 0 15,1-3 144-15,-2 2-144 0,1-2 0 0,0 1 128 16,-1 0-128-16,-2-1 0 0,1 1 0 0,-3-1 0 16,1 0 0-16,-1-2 128 0,0 2-128 0,-1 0 128 15,0 0-128-15,-1-2 128 0,-1 2 0 0,2 0 16 16,-2 0 0-16,0-1 0 0,0 1-144 0,-1 3 160 15,-1-4-160-15,0 5 160 0,-2-2-160 0,2 0 0 16,-2 2 0-16,0 2 0 0,-1 0 0 0,-1 0 0 16,-1 0 0-16,-3 1 0 0,-2 4 0 0,-2-4 0 15,-2 4-128-15,-2-1 128 0,-3 2-192 0,-2 2 48 16,-4 0 0-16,-1 1 0 0,-1-3-32 0,-3 2 0 16,-1 0 0-16,-1-2 0 0,0 1 176 0,1 0-192 0,-1-1 192 15,2-2-192-15,1 5 192 0,3-3 0 0,2 0 128 0,2 1-128 16,1 2 272-16,3 1-16 0,0-1 0 0,3 0 0 15,1 1-256-15,3 3 128 0,0-5-128 0,4 2 0 16,1 0 0-16,1-1 0 0,4 1 0 0,2 0 0 16,0 0 0-16,3-1 0 0,2 4 0 0,3-1 0 15,1 1 160-15,4-1-160 0,0 0 128 0,3-2-128 16,1 3 128-16,3-1-128 0,1-1 0 0,0 1 128 16,0 1-128-16,-1-1 0 0,0 0 0 0,-2 5 0 15,-1 1-256 1,-1 1-144-16,0 3-32 0,0 0-17424 0</inkml:trace>
  <inkml:trace contextRef="#ctx0" brushRef="#br0" timeOffset="17464.34">15168 10499 24879 0,'-3'4'1088'0,"1"-2"256"0,-1 0-1088 0,2 1-256 0,1-3 0 0,0 1 0 16,1 1 256-16,-1-2-16 0,0 3 0 0,0-2 0 0,1 2-496 0,-1-3-112 16,2 0-16-16,-1 0 0 15,-1-3 832-15,1 2 144 0,-1-2 48 0,-1 1 0 0,1 1 896 0,-3-4 192 16,2 1 48-16,-1-2 0 0,-1 2 128 0,1-5 16 16,-1 2 16-16,1-4 0 0,-2 0-1168 0,0-2-224 15,2-3-48-15,-2 2-16 0,2-6-352 0,-1-1-128 16,1 1 0-16,-1-7 144 15,2 1-144-15,-1 0-224 0,0-3 48 0,0 5 16 0,1 1-32 0,-1 1-16 16,1 4 0-16,0-1 0 0,1 5 208 0,0-2 0 16,0 1 0-16,1 2 0 0,0 0 0 0,2 1 128 15,-1-1 16-15,3 0 0 0,-1-3 32 0,0 4 0 16,1-1 0-16,0 1 0 0,1 0-176 0,1-1 160 16,-1 3-160-16,2-2 160 0,0 5-160 0,1-2 0 15,0 0 0-15,1 4 128 0,-2-1-128 0,3 0 0 0,-1 3 0 16,0 1 0-16,1 4 0 0,2 1 0 15,-1 3 0-15,-1 0 0 0,0-1-144 0,0 4-64 0,2 3-16 0,0 1 0 16,0 0-96-16,-2 3-32 0,-1 2 0 0,0 1 0 31,0 0-432-31,-2-3-96 0,1 3-16 0,0-3 0 16,-1 0-768-16,1-6-144 0,0 2-48 0,0-3-7936 0,1 1-1584 0</inkml:trace>
  <inkml:trace contextRef="#ctx0" brushRef="#br0" timeOffset="17948.02">15783 10010 7359 0,'2'-2'656'0,"-2"-2"-528"16,-2 4-128-16,1-3 0 0,1 3 3280 0,-1 0 624 0,0 0 128 0,-1 0 32 0,-1 0-2752 0,-2 3-544 15,-3 1-128-15,0-1 0 0,-1 3-640 0,-1 3-208 16,-1-1 0-16,0 4 0 0,-3-2 464 0,1 5 80 16,-2 1 32-16,1 0 0 0,1-1-128 0,-1 2-32 15,4 0 0-15,-1 3 0 0,4-4 1264 0,-1 4 256 16,3 1 64-16,0-1 0 0,2 4-544 0,0-3-96 16,1 3-32-16,0 1 0 0,1-1-800 0,0 2-144 15,1 3-48-15,1-3 0 0,0-1-304 0,3-3-64 16,0-4-16-16,2-2 0 15,1-2-256-15,1-2-64 0,3-3-16 0,-1-3 0 0,1-5 592 0,1-2 0 16,1-2 0-16,-1-4 0 0,0-1 480 0,0-2 16 0,-1-3 0 16,0 0 0-16,0-2-304 0,-2-4-48 0,0 3-16 15,-1-3 0-15,-1 0-128 0,1 1 192 0,-3-2-192 0,0-3 192 16,0 1 192-16,-2-3 32 0,1-1 16 0,-2-1 0 16,0 1-144-16,-1-1-32 0,-1-3 0 0,0 0 0 15,0 1-80-15,-1 1-32 0,-2 5 0 0,2 1 0 16,-1 6-16-16,-1 0-128 0,-1 1 192 0,-1 2-64 15,0 3 64-15,1 1 0 0,-3 3 0 0,2 0 0 16,0 2-192-16,-1 1 0 0,0 3 0 0,0 0 0 16,0 3-1024-16,-2-2-96 0,3 2-16 15,-1-1 0-15,0 2-1184 0,0-2-240 0,1 0-64 0,0 0-10800 16</inkml:trace>
  <inkml:trace contextRef="#ctx0" brushRef="#br0" timeOffset="18881.68">16059 9351 28559 0,'-1'2'2544'0,"-2"1"-2032"0,2 1-512 0,1-4 0 0,0 2 1520 0,0 2 208 15,0 3 32-15,0 4 16 0,1 5-1328 0,1 7-256 16,1 1-48-16,2 5-16 16,1 3-560-16,1 3-112 0,0 1-32 0,0 7 0 15,1 4-16-15,-1 3-16 0,1 5 0 0,-2-2 0 16,-1-8-32-16,0 5-16 0,-1 5 0 0,-1-2 0 0,1 0 368 0,-3-5 80 15,0-4 16-15,-2-5 0 0,0 1 880 0,-3-8 176 16,2 0 32-16,-2-5 16 0,2-3 624 0,0-6 112 0,2 1 16 16,2-7 16-16,0 2-800 0,1-2-176 0,0-3-16 15,1-3-16-15,1-2-416 0,-1-4-96 0,1 0-16 0,-2-4 0 16,1-1-144-16,1-2 128 0,-1-5-128 0,-1 1 128 16,1-3-128-16,0-5 0 0,-2 2 0 0,1-2 0 15,-2-6 0-15,-1 1 0 0,-1-6 0 0,-1-3 0 16,1-1 0-16,-1 3 0 0,2-3 0 0,-1 3 0 15,1 5 0-15,1 1 0 0,2 3 0 0,2-1 0 16,3 4 0-16,0 0 0 0,2 7 0 0,3-2 0 16,-1 3 0-16,0 4 0 0,2 0 0 0,0 4 0 15,1 0 0-15,-1 3-192 0,1 0 32 0,0 6 16 16,-1 1-176-16,-1 3-48 0,-2-2 0 0,0 2 0 16,1 4 128-16,-2 1 32 0,-1 3 0 0,0-2 0 15,0 0 208-15,-1 3 0 0,1 1 0 0,-2-2 0 0,1 1 0 0,-3-3 0 16,0 1 0-16,-2 0 0 0,-3-3 0 15,0 1 208-15,-2-2-16 0,-2 0 0 0,-1-1 112 0,-2-2 16 16,-1 0 0-16,-3-1 0 0,-1 3-112 0,0-5-16 16,-3 3 0-16,0-1 0 0,-1 0-48 0,-1-2-16 15,-1 2 0-15,1-3 0 0,0-2-128 0,-1-1 128 16,3 0-128-16,-1-3 128 0,2 0-128 0,0-4 0 16,2-1 0-16,-1 1 0 15,2-2-528-15,0 0 16 0,2 2 0 0,2 2 0 16,1 1-1536-16,1 1-288 0,1 0-64 0,0 3-16 0</inkml:trace>
  <inkml:trace contextRef="#ctx0" brushRef="#br0" timeOffset="19448.09">16849 10020 21183 0,'0'-6'1888'0,"-1"2"-1504"0,0-1-384 0,0 4 0 16,1-2 1664-16,-2 1 272 0,1-2 48 0,-1-6 16 15,-3-2-2000-15,-2 0-448 16,0-2-64-16,0 5 0 0,-2-1 512 0,0 7 0 0,-1 0 0 0,1 1 0 16,-1 4 464-16,-1 4 112 0,1 2 0 0,-2 3 16 0,0-1 576 0,1 2 112 15,0 4 32-15,1 0 0 0,0 3-304 0,1 0-64 16,2 3-16-16,0 0 0 0,0 4-432 0,0-1-96 15,2 1-16-15,-1-2 0 0,1 1-384 0,1-3 0 16,0-2 0-16,2-1 0 0,1-3-176 0,1-4-112 16,-1 1-32-16,1-6 0 15,0-1-96-15,0-3-32 0,1-2 0 0,1-1 0 16,2-1 208-16,0-4 48 0,1 0 0 0,1-4 0 0,-1 0 192 0,0-2 0 16,1-1 0-16,1-3 0 0,-1 2 240 0,2-2 144 15,-2 1 16-15,0-2 16 0,2 1 96 0,-2 2 0 16,0 0 16-16,1 1 0 0,0-3-208 0,-1 4-32 15,0 0-16-15,1 1 0 0,1 2-272 0,1 0 160 16,-1 4-160-16,-2-1 128 0,2 1-128 0,-2 2 128 16,0 1-128-16,0 1 128 0,-1 0-128 0,-1 0 0 0,0 3 0 15,-2-3 128-15,1 3-128 0,-1 1 0 0,-1-2 0 0,1 4 0 16,0 0 160-16,1 2-160 0,0 2 192 0,1 1-192 16,1 5 240-16,2 0-64 0,1 3-16 0,2-2 0 15,2 1-160-15,2 3 192 0,2-1-192 0,1-4 192 16,4 3-192-16,-1-6 0 0,2 0 0 0,-1-2 0 15,0-1 0-15,-1-3-256 0,1 2 64 0,-4-3 16 32,1 0-592-32,-4-2-112 0,0-2-16 0,-4-2-16 15,0-2-1104-15,-4-2-224 0,0-2-32 0,-2 0-7328 0,-2-6-1456 0</inkml:trace>
  <inkml:trace contextRef="#ctx0" brushRef="#br0" timeOffset="20053.05">17085 9065 23951 0,'0'-10'2128'0,"0"2"-1696"0,0 4-432 0,0-1 0 0,2 4 2240 0,0 2 384 15,2 2 64-15,1-1 0 16,3-1-2688-16,4 8-704 0,2 3-64 0,4 7-16 0,0 7 320 0,1 5 64 15,1 8 16-15,-2 7 0 0,-1 5 240 0,0 3 144 16,-4 6-160-16,-2 1 160 0,0 5-384 0,-2 3 32 16,-2 4 0-16,0-2 0 0,-4-3 352 0,-1-5 208 15,-2-3-16-15,-2-3-16 0,0-2 1376 0,-1-2 288 16,1-3 48-16,2-8 16 0,-1-1-816 0,2-4-144 0,1-8-48 0,1-4 0 16,1-6-336-16,-2-3-80 0,2-3-16 0,0-5 0 15,-2-1-240-15,0-6-48 0,1 1-16 0,-2-5 0 16,0-4-160-16,1-4 0 0,-2 0 144 0,-3-7-144 15,1-1 0-15,-3-6 0 0,-3-1 0 0,1-5 0 16,-1-1 0-16,1 0 0 0,-2-2 0 0,2-4 0 16,0-2 0-16,2 1 0 0,2 3 0 0,4 6 0 15,3 1-208-15,2 4 32 0,2 8 16 0,2 2 0 16,1 3 160-16,2 4-192 0,2 0 192 0,1 2-192 16,2 2 192-16,0-2 0 0,2 2 0 0,-2 2 0 15,1-2 0-15,0 1 0 0,-1 3 0 0,-1 0 0 0,-1 0 0 16,-1 3 0-16,-1 1 0 0,-2-2 0 0,2 4 0 15,-3 2-128-15,0 1 128 0,0 3-128 0,-1 4 128 0,1 0 0 16,-1 6 0-16,0 0 0 0,0 3 0 0,-3-1 0 16,0-2 0-16,-3 2 128 0,0 1-128 0,-3-3 0 15,-1 3 0-15,-1-3 0 0,-1 1 0 0,-3-6 0 16,-1 0 0-16,-2-1 0 0,-2 1 288 0,-1-1-16 16,-2-2 0-16,-2 0 0 0,-1-2-112 0,-3 1-32 15,-1-1 0-15,-1-1 0 0,0 0-128 0,-1-1 128 16,-1-1-128-16,-2-2 128 0,1 2-128 0,2-5 0 15,1-2 0-15,0-2 0 0,1-2-128 0,3-4-64 16,1-3-16-16,2-1 0 16,2-2-1024-16,2-2-208 0,0-2-32 0,3-5-9760 0,0 1-1952 15</inkml:trace>
  <inkml:trace contextRef="#ctx0" brushRef="#br0" timeOffset="20431.37">17862 9000 17503 0,'-1'-4'1552'0,"0"0"-1232"0,-1-1-320 0,2 4 0 15,0 1 3520-15,0 0 640 0,2 0 128 0,-2 1 16 0,1 2-3440 0,1 3-688 16,1 0-176-16,-3-6 0 15,6 25-304-15,-1-5-80 0,0 2-32 16,0 6 0-16,2 3 416 0,-2 8-160 0,0 2 160 0,0 3 0 0,-1 3 704 0,-1 1 240 16,0 2 48-16,1 4 16 0,-2 1 64 0,-1 5 16 15,3 6 0-15,0-6 0 16,-1 0-752-16,2-7-144 0,3-9-16 0,2-3-16 0,1-6-160 0,1-3 0 16,3-2 0-16,1 0 0 0,0-4 304 0,0-1 80 15,-1 2 0-15,0-3 16 0,-1-3-272 0,-1-1-128 16,-1-2 128-16,0-4-128 0,-1 1 0 0,-1-2-304 15,0 2 48-15,-3-5 16 16,-1-1-1232-16,-1-3-256 0,-1-5-64 0,-2 2 0 16,-2-3-816-16,-1 0-160 0,-1-3-48 0,-1-1-9392 0</inkml:trace>
  <inkml:trace contextRef="#ctx0" brushRef="#br0" timeOffset="20785.29">18332 9774 35007 0,'-1'2'3120'0,"-2"-2"-2496"0,2 2-496 0,2 0-128 0,0-2 1312 0,1 3 240 0,1 0 48 0,2 3 16 16,4 2-1616-16,3 3-448 0,2-1-16 0,3 2-16 16,2 2-128-16,-1 2-32 0,3 2 0 0,2 1 0 15,-2 1 160-15,1 1 32 0,1 2 0 0,0 0 0 16,0-2-240-16,-3-2-32 0,0 0-16 0,-2-4 0 0,-2-4 544 0,-1 0 192 15,-1-5 0-15,-3 0-144 16,0-2-1264-16,-1-4-256 0</inkml:trace>
  <inkml:trace contextRef="#ctx0" brushRef="#br0" timeOffset="21033.38">18898 9533 41471 0,'-6'10'3680'0,"-1"2"-2944"0,0 2-592 0,4-6-144 15,0 2 736-15,-2 4 112 0,-3 14 32 0,-7 15 0 32,-3 17-1312-32,-4 7-256 0,1 2-48 0,-1-2-16 15,0-3 144-15,-2 1 32 0,-2 0 0 0,-1 0 0 16,-1-4-864-16,-3-4-160 0,0-4-48 0,0-2 0 0,0 2 752 15,-1-2 160-15,0 0 32 0,-1 1 0 0,1-3 480 0,1-2 224 0,2 0-192 0,0-8-13696 16</inkml:trace>
  <inkml:trace contextRef="#ctx0" brushRef="#br0" timeOffset="25215.68">1098 10371 22111 0,'-5'-2'1968'0,"1"0"-1584"0,3 2-384 0,1 0 0 0,1 0 784 0,-2 0 80 16,0-2 16-16,-2 0 0 0,0-2-464 0,-1 0-96 16,2 2 0-16,0-1-16 0,1 2 624 0,0 1 128 15,2 0 32-15,-1 1 0 0,3 4-304 0,-1-1-48 16,1 4-16-16,0 2 0 0,1 3-96 0,1 0-32 16,1 6 0-16,1 3 0 0,1 4 128 0,2 1 32 15,-2-1 0-15,1 0 0 0,2 5-272 0,0 4-48 16,3 2-16-16,1 5 0 0,-2 1-176 0,0-4-48 15,-1-4 0-15,-2-4 0 0,-1-5-192 0,-2-1 0 16,1-3 128-16,-1-1-128 0,0-3 0 0,0-2 0 16,-1 1 0-16,-1-6 0 0,-2 0 224 0,1-3 0 15,1-3 0-15,-1-4 0 0,2-1-80 0,-1-4-16 16,0-6 0-16,1-2 0 0,0-4 64 0,0-3 16 0,2-5 0 16,0-5 0-16,0-1-48 0,1-4-16 0,0-1 0 15,1-4 0-15,0-1-144 0,0-5 192 0,-2 11-192 0,0-1 192 16,0 1-192-16,3-7 0 0,1-10 0 0,4-2 128 15,1-1-128-15,2-2 0 0,2 4 0 0,0 1 0 16,3 4 0-16,0 4 0 0,2 3 0 0,4 1 0 16,2 0 0-16,3 1-176 0,1 1 176 0,-1 5-128 15,3 0-192-15,1 3-16 0,2 2-16 0,2 1 0 16,3 0-992 0,1-1-192-16,1 1-32 0,-1 1-15264 0</inkml:trace>
  <inkml:trace contextRef="#ctx0" brushRef="#br0" timeOffset="41540.87">15396 14961 3679 0</inkml:trace>
  <inkml:trace contextRef="#ctx0" brushRef="#br0" timeOffset="77718.81">14396 10219 26719 0,'-1'0'2368'0,"-1"0"-1888"0,0 1-480 0,1 2 0 0,1-3 1664 0,0 2 224 16,1-1 48-16,-1 4 16 0,2 3-1392 0,1 1-288 15,2 0-48-15,0 0-16 0,0 1-384 0,0 0-80 16,1 0 0-16,-1 2-16 0,0-2 272 0,-1 5 0 15,0-2 0-15,1 2 0 0,0 5 0 0,2 1 256 16,-1 5-64-16,-1 2 0 0,1 3 528 0,1 5 112 16,-1 5 0-16,2 6 16 0,-1 0-432 0,-1 1-96 15,-1 1 0-15,0-6-16 0,-1-2-304 0,0-7 0 16,-2 1 0-16,1-3 0 0,-1-2 160 0,1-3-160 0,0-1 128 16,0-5-128-16,1-8 400 0,-1 2 0 0,1-5 0 15,-2-4 0-15,2 1-64 0,-1-6-16 0,-1-1 0 0,1-1 0 16,-2-4-176-16,0-2-144 0,-2-4 192 0,0-4-192 15,-2-1 240-15,-1-3-64 0,-2-5-16 0,-1-2 0 16,-2-5-160-16,0-1 192 0,-2-3-192 0,1 0 192 16,-1-2-192-16,1-2 0 0,1-2 0 0,0 3 128 15,0-3-128-15,2-3 0 0,-1-7 0 0,3 0 0 16,4-2 0-16,1 0 0 0,1 1 144 0,2-1-144 16,2 2 0-16,-1 4 0 0,1 3 0 0,-1 7 0 15,0 7 0-15,1-4 0 0,1 1 0 0,0 0 0 16,2 3 0-16,-1 5 0 0,1 3 0 0,0 6 0 15,4 0 0-15,1 4 0 0,3-1 0 0,3 3-128 0,-1 4 128 16,2 1 0-16,1 4 0 0,-2 1 0 0,-1 6-160 0,0-2 160 16,-1 8-192-16,-2 1 192 0,0 4-352 15,-2 4 32-15,-2 4 16 0,-1-2 0 0,0 2 48 0,-3 3 0 16,0 3 0-16,-1-1 0 0,1-3 80 0,-1 3 32 16,1 1 0-16,0 0 0 0,0-2 144 0,-2 2 0 15,2-6 0-15,-4-3 0 0,1 0 0 0,0-6 0 16,-3 1 0-16,-1-5 0 0,0 0 288 0,-1 1-16 15,-2-2 0-15,-2 0 0 0,-1 0-64 0,-3 0-16 16,-2-1 0-16,-2 0 0 0,-1 0-64 0,-2-2-128 16,-1 0 176-16,-2-2-176 0,1-1 0 0,-1-1 0 15,-1-2 0-15,-1-2 0 16,1-2-368-16,-1-1-128 0,2 0-16 0,-2-1-11520 16,2-2-2304-16</inkml:trace>
  <inkml:trace contextRef="#ctx0" brushRef="#br0" timeOffset="79086.23">14011 11844 16575 0,'-5'0'1472'0,"2"0"-1168"15,0 0-304-15,2 0 0 0,1 0 1888 0,-1 0 320 0,0 0 64 0,-3 0 16 16,-1 0-1264-16,1 0-256 0,2 0-64 0,2 0 0 16,3 1-192-16,0 2-64 15,2-1 0-15,1-1 0 0,3 6-448 0,-1 1 0 0,3 2 0 0,1 2 0 16,1 5 0-16,0-1 0 0,1 6 0 0,-1 3 0 16,-2-1 0-16,-1 5 256 0,-2 3-64 0,1-1 0 15,-2 1 0-15,-2-4-16 0,0 1 0 0,-1-1 0 16,0-3 16-16,-2 1 0 0,1-1 0 0,-3-3 0 15,1-2 384-15,-1-2 64 0,1-2 32 0,-1 1 0 16,0-5-96-16,-1 1 0 0,-1 0-16 0,-2-1 0 16,0 1-432-16,-1-4-128 0,-1 0 0 0,-3-3 0 15,-1 0-960-15,-2-2-320 16,-2-1-48-16,-2 0-8336 0,-1 1-1680 0</inkml:trace>
  <inkml:trace contextRef="#ctx0" brushRef="#br0" timeOffset="79337.2">13984 11464 42383 0,'-6'-2'3776'0,"1"-2"-3024"16,1 4-608-16,3 1-144 0,1 2 224 0,-1-3 16 0,0 2 0 0,-2-2 0 31,1 4-672-31,3 0-128 0,3 2-16 0,2 0-16 16,4 0-2432-16,0 2-496 0,1 0-80 0,0 1-32 0</inkml:trace>
  <inkml:trace contextRef="#ctx0" brushRef="#br0" timeOffset="79859.3">14458 11679 24879 0,'-3'0'2208'0,"1"0"-1760"0,-1 0-448 0,2 2 0 0,1 0 2736 0,-1 1 464 15,-2 3 80-15,1-1 32 0,-2 6-2144 0,1 3-416 16,1 0-96-16,1 2-16 0,2 1-640 0,1-1 0 16,0 0 0-16,0 2 0 0,1-2-272 0,-1 3 16 15,1-1 0-15,1 1 0 0,-1 1 48 0,1-2 16 16,0 0 0-16,1-1 0 0,0 5 368 0,0-2 80 16,1 1 0-16,-1-1 16 0,1-2 64 0,0-2 16 15,1 0 0-15,1-1 0 0,1-5-352 0,-1-4 0 16,2 1 0-16,0-7 128 0,1 0-128 0,3-5 0 15,-1 1 0-15,2-6 0 0,0 0 0 0,0-2 144 0,1-3-144 16,-1 1 0-16,0-2 0 0,-3 1 0 0,-1 2 0 16,-1-2 0-16,0-4 0 0,-1 2 0 0,-1 0 0 15,-2-1 0-15,-1 1 0 0,0 0 0 0,-2-2 0 16,-1 3 0-16,-1-2 0 0,-1 2 0 0,-1 1 0 0,0 1 0 16,-2 2 256-16,1-2-16 0,1 3 0 0,-2 1 0 15,2 4 0-15,1 2 0 0,0 1 0 0,0 3 0 16,1 0-112-16,2 3-128 0,-1 0 176 0,2 4-176 15,1-1 0-15,1 3 0 0,1 2 0 0,1 0 0 16,1 0 0-16,-1 1 0 0,2 0 0 0,0-1 0 16,0 1 0-16,1 3 0 0,0-2 0 0,2 0 0 15,-1 2 0-15,-1-4 0 0,3 4 0 0,-2 1 0 0,0-1 0 16,1 1 0-16,0-2 0 0,0 0 0 16,-2 0-496-16,1-2-96 0,1 1-32 0,0-7-11344 15,2 0-2288-15</inkml:trace>
  <inkml:trace contextRef="#ctx0" brushRef="#br0" timeOffset="80403.47">15365 11393 33167 0,'-2'2'2944'0,"-1"-2"-2352"0,3 1-464 0,0 2-128 0,2-3 384 0,-1 2 48 0,0 2 16 0,0-2 0 31,1 6-1664-31,0 1-336 0,-1 0-64 0,-1-1-16 16,-1 4 272-16,-3-1 48 0,-1 3 16 0,-2-2 0 16,-2 4 688-16,-3-1 144 0,-3 3 16 0,-1 0 16 0,-1 1 1520 0,-2-1 320 0,-1-2 48 0,2 3 16 15,-1-3 480-15,3 0 96 0,0-2 32 0,1-3 0 16,3-1-752-16,2-4-160 0,4-3-16 0,0 1-16 15,3 1-736-15,1-4-144 0,2-1-16 0,0 0-16 16,1 0-224-16,1-1-240 0,3-1 48 0,0-1 16 31,3-1-432-31,0 1-96 0,2 0 0 0,0 0-16 16,1 3-64-16,1-4-16 0,-1 4 0 0,-1 0 0 0,2 0 528 0,-1 0 96 0,1 1 32 0,2 2 0 16,-2 0 144-16,-1 0 0 0,2 3 0 0,-1 0 0 15,1 0 128-15,-2 2-128 0,1 2 160 0,-1-1-160 0,2 3 352 16,0-2-32-16,1-1 0 0,-1 1 0 0,2-1-128 0,-1-3-16 15,1 0-16-15,-2 1 0 0,0-1 80 0,0 0 16 16,-2 1 0-16,-1 2 0 0,1 1 16 0,-3-3 16 16,-1 4 0-16,-2-1 0 0,-2-1-16 0,-2 2 0 15,-1 1 0-15,-3 1 0 0,1 2-16 0,-3-2-16 16,-1 0 0-16,-2 0 0 0,1 0-240 0,-2 1 0 16,-2 2 0-16,-1-2 0 0,-2 3-224 0,-1-3-96 15,-1-2 0-15,1-2-16 16,-1-1-512-16,2-3-112 0,0-2 0 0,-1-2-16 15,3-2-320-15,-1-2-64 0,1-2-16 0,1-2-12784 0</inkml:trace>
  <inkml:trace contextRef="#ctx0" brushRef="#br0" timeOffset="80737.27">15797 11231 39615 0,'-5'0'1760'0,"1"0"352"0,2 0-1680 0,2 1-432 0,1 1 0 0,0 2 0 16,2 1-608-16,0 0-208 0,4 6-32 0,0 1-16 15,4 6-1056-15,0 0-224 0,2 3-32 0,-3-1-16 31,-1 5 1008-31,0-2 208 0,-1 5 32 0,-2 0 16 0,-3 0 1360 0,1 5 272 0,-1-1 48 0,-2 2 16 0,-1 3 1280 0,1 2 256 16,-1-2 48-16,0 2 16 0,0-1-1024 0,0-6-208 16,1-1-48-16,1-5 0 15,0-2-768-15,1 1-144 0,0-3-48 0,2 1 0 0,0-5-304 0,1-2-64 16,-1-2-16-16,1-4 0 16,-1-2-1616-16,0-2-336 0,0-2-64 0,-1-4-13232 0</inkml:trace>
  <inkml:trace contextRef="#ctx0" brushRef="#br0" timeOffset="80965.23">15703 11626 24879 0,'4'-6'2208'0,"-2"2"-1760"0,1-1-448 0,0 4 0 16,0-2 3696-16,1 3 656 0,0-3 128 0,5-3 16 15,5 0-3072-15,6-4-608 0,4 0-128 0,6-2-32 16,0-3-464-16,1 2-192 0,2 0 128 0,-1 0-128 15,1 0 0-15,-2 2 0 0,-1 1 0 0,-3 2 0 16,0 2 0-16,-2 0 0 0,-1 1-224 0,-2 1 80 16,0 2-176-16,-1 1-16 0,-1-2-16 0,0 2 0 31,-3 1-176-31,0 0-48 0,1 0 0 0,-2-3 0 16,1 1-1408-16,0 1-304 0,1-4-48 0,-2 1-16 0</inkml:trace>
  <inkml:trace contextRef="#ctx0" brushRef="#br0" timeOffset="82070.14">17095 11333 21183 0,'0'-3'1888'0,"0"-1"-1504"0,0 1-384 0,0 2 0 0,2 1 1664 0,-1-2 272 0,0-2 48 0,2-5 16 16,1-1-1152-16,0 0-224 0,1 2-48 0,-1 0-16 15,0 3-352-15,-2 2-64 0,0 0-16 0,0 3 0 16,-2 3 0-16,1-1-128 0,-2 2 192 0,-1 3-64 16,1 4 736-16,-1 2 144 0,-2 0 16 0,2 4 16 15,-1 1-48-15,2 1-16 0,0 0 0 0,1 4 0 16,1-1-448-16,1 0-80 0,1 0-32 0,1 2 0 15,-1-1-160-15,3 2-48 0,1 0 0 0,0-3 0 0,0 0-208 16,2-2 0-16,1 1 0 0,1-5 0 0,1 0 0 16,0-3 128-16,0 0-128 0,0-4 0 0,2-3 0 0,0-2 0 15,-1-2 0-15,1-4 0 0,1-2 0 0,1-4 0 16,-1-2 0-16,1 0-160 0,-2-3-96 0,1 1-32 16,0-4 0-16,-1 0 0 0,-1 0 112 0,1-3 32 15,-2-2 0-15,-1-1 0 0,1-2 320 0,-4 0 64 16,1-2 16-16,-2-5 0 0,1 2 0 0,-3-2 0 15,-2 2 0-15,1-5 0 0,-1 5-112 0,-1 0-16 16,0 2 0-16,1 7 0 0,-1 2-128 0,0 4 0 16,0 6 0-16,-1 0 0 0,2 2 0 0,-2 3 128 15,0 1-128-15,-1 1 128 0,3 1 0 0,-2 0-128 16,0 0 192-16,0 3-64 0,3 1-128 0,-1 5 0 16,-1 1 0-16,2 5 0 0,1 2 0 0,0 1 0 0,0 3 176 15,1 2-176-15,0-1 144 0,1 1-144 0,1 2 128 16,1 0-128-16,0 1 0 0,0 0 0 0,2 2 0 0,-2-1 0 15,-2-4 0-15,2-3 0 0,-2 1 0 0,2-3-176 16,0-2-128-16,1 0-16 0,-2-3-16 0,1-1 0 31,1 2-720-31,0-6-144 0,0-2-16 0,-1-4-15792 0</inkml:trace>
  <inkml:trace contextRef="#ctx0" brushRef="#br0" timeOffset="82537.39">17975 11051 35935 0,'-7'-7'1600'0,"2"2"320"0,0 1-1536 0,2 1-384 0,0 0 0 0,2 3 0 0,0 0 560 0,0-4 32 16,-3 2 16-16,0-2 0 15,-1 0-1088-15,1 2-224 0,2-1-32 0,0 3-16 16,0 3-256-16,0 3-48 0,-1 0-16 0,0 4 0 15,-2 4 512-15,-2 3 112 0,-1-1 0 0,-2 4 16 0,-1 1 1152 0,-3 1 240 16,-1 1 32-16,1-4 16 0,-3 2 480 0,3-3 112 16,1-1 0-16,2-3 16 0,1-2-912 0,2-2-176 15,1-2-32-15,2-1-16 0,1-4-240 0,0 4-48 16,3-4-16-16,-1 0 0 0,2-2-176 0,2-1 0 16,0 0 0-16,3-1 0 0,2 1-160 0,2-3 160 0,1 0-208 15,1-1 80-15,1-1 128 0,2-1-128 0,1 2 128 0,0 0-128 16,1-2 128-16,-1 4 0 0,-1 0 0 15,0 2-128-15,1 0 128 0,-1 4 0 0,0 0 0 0,0 0 0 16,0 2-128-16,-1 0 0 0,1 3 0 0,-1-3 0 16,1 4 128-16,-2-2 0 0,1 0 0 0,-1 0 0 15,-2 0 0-15,-1 0 144 0,-1 0-16 0,0 1-128 16,-2-2 0-16,-1 2 0 0,1-1 0 0,-1 2 0 16,-1 3 0-16,-2-4 0 0,1 4-128 0,-2-3 128 15,-1 0 0-15,-1 2 0 0,-2 3 0 0,-1-2 0 16,-1 2 0-16,-1 1 0 0,-1 0 0 0,-2-3 0 15,1 0-608-15,-2 2-32 0,0-2 0 0,0-4-10992 16,-1 4-2192-16</inkml:trace>
  <inkml:trace contextRef="#ctx0" brushRef="#br0" timeOffset="82952.7">18264 11367 29487 0,'0'-7'2624'0,"-1"2"-2112"0,-1 2-512 0,2-1 0 0,2 2 3024 0,1 0 496 15,2 0 112-15,4-4 16 0,5-4-3248 0,7-3-640 16,6-5-128-16,2-1-16 16,4 2-896-16,-4-2-192 0,2 1-16 0,-4-1-16 15,-2 3-416-15,-3 0-64 0,-3 0-32 0,-3 0 0 0,-4 1 2016 0,-3 2 512 0,0 0 64 0,-6 1 0 16,1 0 1504-16,-3-1 304 0,1 3 64 0,-2 0 16 15,-2 1-1472-15,1-3-288 0,-1 2-64 0,-1 1-16 16,-1-4-336-16,2 3-64 0,-2 0-16 0,1 2 0 16,-1 0-208-16,-1 2 0 0,-1 4 0 0,-2-2 0 15,0 4-208-15,-3 1-48 0,-2 4 0 0,1-1 0 16,-1 2 0-16,1 1-16 0,-3 2 0 0,2 1 0 16,0 2 272-16,0 3 0 0,0 1 0 0,1 3 0 15,2-2 128-15,0 4 64 0,3 1 32 0,-1 3 0 16,3-3-96-16,3 4-128 0,1-1 176 0,3-3-176 15,3 1 0-15,0-1 0 0,1 0 0 0,0 0 0 16,2-2 0-16,-2 1 0 0,3-1 0 0,-3 1 0 16,1-4-896-16,-1 4-64 15,-1-1-32-15,0-3 0 0,-1-3-1088 0,0 0-224 0,1-3-32 16,-2-4-7456-16,4-1-1504 0</inkml:trace>
  <inkml:trace contextRef="#ctx0" brushRef="#br0" timeOffset="83519.82">19037 11003 39615 0,'-11'-2'1760'0,"4"2"352"0,2-3-1680 0,4 2-432 0,2 1 0 0,1-3 0 16,0 2-2208-16,2-1-528 0,1-2-96 0,1-2-32 15,3 0-608-15,-2-1-128 0,0-1-32 0,-2 4 0 16,-1 0 1664-16,-4-1 336 0,-2 4 64 0,-5 1 16 0,0 4 4256 0,-4 0 864 0,0 4 160 0,-4 0 48 16,-2 3-160-16,-2 2-32 0,1 2 0 0,-2 1 0 15,0 3-2112-15,-1-2-448 0,0 5-64 0,-1-1-32 16,3-1-672-16,1 1-256 0,3-1 176 0,1-1-176 15,4-3 0-15,3 0 0 0,3-1 0 0,3-2 0 16,1 0 0-16,2-5-256 0,3 2 48 0,0-4 16 16,0 2 48-16,3 0 16 0,-2-1 0 0,2-4 0 0,1 0 128 15,2 0 0-15,0-3 0 0,3 0-128 0,2 0 128 0,1-3 176 16,1 0-48-16,1 0 0 0,1-1-128 0,1-1 0 16,3 1 0-16,-2-6 128 0,2 2-128 0,-2-2 0 15,3-3 0-15,-3 0 0 0,1-5 192 0,0 1 16 16,-1-1 0-16,-2-1 0 0,-2-1 96 0,-2-1 16 15,0 1 0-15,-1-6 0 0,-1 3 0 0,-2 0 0 16,-2-6 0-16,-1 2 0 0,-1-2-32 0,0 0 0 16,-2-5 0-16,-1 1 0 0,-3-4 48 0,0 0 16 15,-4-3 0-15,0 1 0 0,-2 0-160 0,-2 1-16 16,-1 0-16-16,-3-3 0 0,-2 0-160 0,-1-1 0 16,-2 2 0-16,-1 5 0 0,-3 0 0 0,0 0 0 15,-2 3 0-15,-3 4 0 16,2-1-400-16,-3 5-64 0,0 2-16 0,-1 3 0 15,0 3-512-15,-3 1-96 0</inkml:trace>
  <inkml:trace contextRef="#ctx0" brushRef="#br0" timeOffset="88137.17">14934 13056 43311 0,'-4'-1'3840'0,"0"1"-3072"15,2 3-608-15,2-3-160 0,1 0-1104 0,-1 0-256 0,0 3-48 0,-1-2-16 31,0 4-752-31,-1 0-160 0,4 4-32 0,-2-1 0 16,2 6 1264-16,-1-2 240 0,1 4 48 0,-2-1 16 0,0 1 1584 0,0 4 320 0,-3 1 64 0,1 1 16 16,-1-2 592-16,1 0 112 0,-3 1 32 0,1-1 0 15,-1 1-880-15,1-3-160 0,-1-1-48 0,2 0 0 16,0-3-464-16,1-1-112 0,1-3 0 0,-1-4-16 16,4-4-80-16,-2 0-16 0,1 0 0 0,0-6 0 15,2 2-144-15,0-4 0 0,1-3 0 0,1-2 128 16,1-1-128-16,0-1 192 0,0-5-192 0,1-1 192 15,-1-1-192-15,1-2 0 0,-1-3 0 0,1-1 0 16,-1-1 0-16,0-3 0 0,0 2 0 0,-1-5 0 0,1-1 0 0,0 0 0 16,2-1 0-16,-3-2 0 0,1 1 0 15,0 3 0-15,0 3 0 0,1 3 0 0,0 3 0 0,0 2 0 16,2 7 0-16,-2 3 0 0,1 4 0 0,-1 2 0 16,1 4 0-16,0 2 0 0,2 0 0 0,0 3 0 15,3 4 0-15,-1 2 0 0,3 3 0 0,0-3 0 16,-1 4 0-16,1-1 0 0,0-1 0 0,-3 4 0 15,2-2 0-15,-3-1 0 0,-1 2 0 0,0 0 0 16,-1 2 0-16,-2 1 0 0,0 5 128 0,0 0 0 16,-2 3 0-16,-2 0 0 0,2 3 0 0,-1 4 0 15,0 3 0-15,-2 3 0 0,1 4-128 0,-2-2 0 16,-1-2 0-16,0-3 0 0,1-7-224 0,-2-4 32 16,1-3 0-16,0-5 0 0,-1-4-112 0,1-2-16 15,-2-4 0-15,2-3 0 0,0 0-16 0,0-6-16 16,2-2 0-16,-1-5-17856 0</inkml:trace>
  <inkml:trace contextRef="#ctx0" brushRef="#br0" timeOffset="89774.75">16363 12429 6447 0,'-1'0'576'0,"1"1"-576"15,1-1 0-15,1 0 0 0,-1 0 176 0,-1 0-176 16,1 3 160-16,1-3-32 15,2 3-768-15,-1 2-128 0,0 1-48 0,1 4 32 0,-1 3 3088 0,-2 0 640 16,0 8 112-16,0 3 16 0,2 4 432 0,-3 4 80 0,-2 5 0 16,1 4 16-16,0 4-960 0,-1-2-192 15,-1 5-32-15,-1-1-16 0,-1 2-1408 0,2-2-288 0,-1-3-48 16,0-3-16-16,2-3-640 0,-1-3 0 0,1-1-208 16,-2-5 48-16,0 2-16 0,-1-5 0 0,-1-2 0 0,0-1 0 15,0-5 176-15,-1-4 0 0,0 1 128 0,2-8-128 16,0-3 0-16,2-2-240 0,-1-2 48 0,0-2 0 31,3-2-1520-31,0-6-288 0</inkml:trace>
  <inkml:trace contextRef="#ctx0" brushRef="#br0" timeOffset="90488.11">16340 12404 42383 0,'-9'-6'1872'0,"2"2"400"0,1 1-1824 0,2 3-448 0,3-3 0 0,2 3 0 0,0 0 0 0,0 0 0 15,4-4-128-15,3-2 128 16,3 0-992-16,5 0-96 0,4 0 0 0,1-3-16 16,3 2 80-16,1-3 32 0,1 3 0 0,0 1 0 0,-1 0 640 0,-2 2 128 15,-2 2 32-15,-1 2 0 0,-1 0 768 0,-3 1 144 16,-1 2 48-16,-2-1 0 0,0 2 176 0,-2 0 32 15,0 0 16-15,-3 3 0 0,1 0-576 0,0 3-112 16,-3 1-32-16,0-1 0 0,-1 0-272 0,-1 2 0 0,-2 1 0 16,-2-1 0-16,1-2 0 0,-3 2 0 15,-2 4 0-15,-2 0 0 0,-1 0 0 0,-2-1 0 0,-2 3-208 0,0-2 80 16,0-1 128-16,-2-2-128 0,-2 2 128 0,1-3-128 16,0-2 128-16,-2 0 128 0,1-1-128 0,1-2 176 15,1-1-48-15,1-1 0 0,-1-1 0 0,0-1 0 16,0 1-128-16,1 1 128 0,1-1-128 0,2-4 128 15,0 3-128-15,3-3 0 0,1 0-160 0,3 0 160 16,-1 1-256-16,1 1 32 0,1 1 16 0,1-2 0 16,1 1-272-1,0 1-48-15,0 1-16 0,2-4 0 0,2 1 112 0,0 1 32 0,1-2 0 0,1 0 0 16,-1 3 400-16,3-3-160 0,2 0 160 0,0 0 0 0,2 0 0 16,0-3 0-16,1 3 0 0,2 0 144 0,0 0-144 15,0 0 0-15,1 0 144 0,1 3-144 0,-1-2 0 16,-1 4 128-16,0 1-128 0,0 2 0 0,-2 0 0 0,0 2 0 15,-2 3 0-15,-2-1 0 0,0-1 0 0,-2 4-128 16,0-3 0-16,-2 1 0 0,-1 0-16 0,-3 2 0 16,2-3 0-16,-3 4 0 0,-1-2 144 0,0 1 144 15,0-1-16-15,0 0-128 0,-1-1 320 0,-1 0-64 16,-1 0 0-16,1-1 0 0,-3 2 16 0,0-2 0 16,0 0 0-16,-3-2 0 0,1 3 16 0,-3-1 0 15,0 0 0-15,-3 1 0 0,-1-2-32 0,-2 4 0 16,-1-3 0-16,-2 0 0 0,-1 2-64 0,-1-2-32 15,-1 1 0-15,-2-1 0 0,1-2 16 0,1 2 0 16,-1-4 0-16,1 0 0 0,1-1 32 0,0 0 16 0,0 2 0 16,1-6 0-16,3 2-224 0,1-1-240 0,1 0 48 0,3-2 16 15,-1-2-112-15,5 0-32 0,-1 0 0 0,4 0 0 32,1-2-640-32,4 2-128 0,2-4-16 0,1 0-16 15,4-1-1472-15,2 2-288 0</inkml:trace>
  <inkml:trace contextRef="#ctx0" brushRef="#br0" timeOffset="91071.93">17063 12723 26719 0,'-7'-6'1184'0,"2"2"240"0,1-2-1136 0,2 1-288 0,2 4 0 0,0-2 0 15,1 0-1712-15,0-1-400 0,2-2-64 0,-1-3-32 16,1 2 32-16,-1 1 16 0,-1 1 0 0,-1 5 0 0,0 2 2544 0,-2 4 512 16,-1 3 112-16,-2 2 16 0,0 4 2352 0,-2 1 464 15,0 3 112-15,-1 0 16 0,-2 2-832 0,3 2-144 16,-2-1-48-16,3 0 0 0,1 0-2048 0,3 1-432 15,2-4-80-15,0 2 0 0,2-4-384 0,1-1 0 16,1-2 0-16,1 0 128 0,2-2-128 0,0-3 0 16,-1 1 0-16,2-4 0 0,-2-2 0 0,2-2-160 15,1 2 160-15,0-6-208 0,1 0 208 0,-2-3 0 0,2 2 0 0,0-4 0 16,0-1 0-16,1-2 0 0,0 0 0 0,0-4 0 16,2 0-192-16,-1-2 48 0,-1-1 16 0,0 1 0 15,2 0-160-15,-3-2-32 0,1 2 0 0,-3-3 0 16,1 3 96-16,0-3 16 0,-2 1 0 0,1-2 0 15,-1 4 208-15,0 1 0 0,2 3 0 0,-2 2 0 16,0 4 0-16,0 2 128 0,-1 2-128 0,0 0 160 16,1 4 288-16,-2 0 48 0,1 4 16 0,0 0 0 15,0 4-256-15,0 0-32 0,0-1-16 0,-1 2 0 16,2 0-208-16,-2 2 0 0,-1-2 0 0,1 1 0 16,-1 0 128-16,0-2-128 0,0 1 0 0,-1 1 144 15,0-1 32-15,0 2 0 0,2 0 0 0,-1 3 0 0,0-1-48 16,1-2-128-16,0 0 192 0,0 0-64 0,1-2 0 15,-1-1 0-15,1 0 0 0,-1-4 0 0,0 0-288 0,1 1-64 16,-1-6-16-16,0 0 0 16,0-1-448-16,-1-1-80 0,1-3-32 0,-1 0 0 15,3-4-1808-15,-2-2-352 0</inkml:trace>
  <inkml:trace contextRef="#ctx0" brushRef="#br0" timeOffset="91358.83">17764 12104 41471 0,'0'0'1840'0,"-1"0"368"0,-1 0-1760 0,0 0-448 0,1 2 0 0,1-1 0 0,0 4 480 0,0 0 16 0,0 6 0 0,0 7 0 31,4 5-1120-31,0 3-208 0,0 6-64 0,1 3 0 15,0 0-208-15,-2 3-48 0,-2 3-16 0,-2-1 0 0,-2 3 944 0,0 0 224 0,-2 4 0 0,0-5 0 16,0-8 480-16,-4 7 96 0,1 10 32 0,-4 2 0 16,1-5 32-16,0-3 16 0,2-4 0 0,1-7 0 15,3-3-416-15,1-8-96 0,3-4-16 0,0-3 0 16,2-1-128-16,0-5 0 0,0-1 0 0,2-6 128 16,1-3-656-16,-2 0-144 15,2-2-32-15,1-4-11008 0,1-4-2224 0</inkml:trace>
  <inkml:trace contextRef="#ctx0" brushRef="#br0" timeOffset="91657.07">18029 12116 43311 0,'-3'0'1920'0,"1"1"384"0,-1 2-1840 0,2 0-464 16,2 2 0-16,1-1 0 16,-1 2-432-16,0 2-176 0,3 9-32 0,0 5-16 15,1 4-288-15,1 6-48 0,-1 2-16 0,0-5 0 0,-4 4 576 0,-1 1 112 16,-1 1 32-16,-4-1 0 0,-1 4 1264 0,-2-3 256 0,1 0 48 0,-3 2 16 16,1-2-624-16,-1-1-128 0,2 1-32 0,0-7 0 15,3-2-96-15,3-3-32 0,-1-5 0 0,2-2 0 16,1-3-384-16,1-3 0 0,3-2-224 15,-2-4 80 1,2 2-704-16,0-5-144 0,0 2-32 0,-3-6-17376 0</inkml:trace>
  <inkml:trace contextRef="#ctx0" brushRef="#br0" timeOffset="91925.4">17733 12498 50687 0,'0'0'2240'16,"0"0"464"-16,0 0-2160 0,2 0-544 0,0 0 0 0,3-2 0 15,1 2-240-15,3-4-144 0,6-2-48 0,5 0 0 0,7-4 64 0,4-5 16 16,2 2 0-16,0-3 0 16,2 0-336-16,0 0-64 0,-1 0-16 0,0 0 0 15,-3 1 208-15,-3 2 48 0,-1 2 0 0,-5 1 0 0,-1 2 176 0,-1 2 32 16,-2 1 16-16,-2 1 0 0,-3 4-32 0,0 0-16 15,-2 0 0-15,-1 0 0 16,0 0-192-16,-1 0-48 0,1 0 0 0,0 0 0 16,0-2-1072-16,0 1-208 0,0-3-64 0,-1 1-13456 0</inkml:trace>
  <inkml:trace contextRef="#ctx0" brushRef="#br0" timeOffset="92387.24">18412 12256 4607 0,'0'2'400'0,"0"-2"-400"0,0 0 0 0,0 0 0 0,1 0 2832 0,-1 1 496 0,3 2 80 0,-1 3 32 16,2-3-432-16,0 3-64 0,-2-3-32 0,1 0 0 15,-2 2-864-15,-2 0-192 0,-2 1-16 0,0 0-16 16,-2 2-128-16,-4 2-32 0,0 1 0 0,-1 0 0 16,-2 4-928-16,-2-2-192 0,1 5-32 0,-3-2-16 15,0 3-176-15,0 2-48 0,-2-1 0 0,4 2 0 16,-1 1-80-16,1-5-32 0,2 5 0 0,1-1 0 16,-1 3-160-16,3-3 160 0,1 0-160 0,2-2 160 15,1 1-160-15,1 1 128 0,3 0-128 0,0 1 128 16,2-5-128-16,0-2 0 0,2 0 0 0,-1-3 0 15,2-1 0-15,1 0 0 0,0-4-144 0,0 0 144 16,1-1-128-16,1-1 128 0,1-2 0 0,0-1 0 0,2 1 0 0,1-2 0 16,2-4 0-16,2-2 0 0,0 1 0 15,1-4 0-15,0 1 0 0,0 0 0 0,1-4 0 0,-2 0 0 16,0-1 0-16,0 0 0 0,-2-1 0 0,0-3 0 16,-1 1 0-16,-1-2 0 0,-1 1 192 0,0-1-48 15,-2-4-16-15,-1 2 0 0,-1-1 0 0,-1-2-128 16,0-1 192-16,-3-1-64 0,-1-2 96 0,1 3 16 15,-2-4 0-15,-3 1 0 0,1 3 32 0,-3-3 16 16,0 5 0-16,-3 1 0 0,0 3-32 0,-1 4 0 16,0 2 0-16,-2 2 0 0,0 0-96 0,-1 6-32 15,-1-2 0-15,1 4 0 0,0 0-128 0,1 0 0 16,-1 0 0-16,3 0-176 16,0 1-240-16,0-1-48 0,2 3-16 0,1-3 0 15,2 2-224-15,0-2-64 0,3 4 0 0,1-4 0 16,3 4-768-16,0-2-144 0,5 2-48 0,2-2 0 0</inkml:trace>
  <inkml:trace contextRef="#ctx0" brushRef="#br0" timeOffset="92821.36">18699 12404 31327 0,'-2'4'2784'0,"-1"1"-2224"0,1-2-560 0,0 0 0 15,2 1 1600-15,-1-1 224 0,-1 6 32 0,-1 1 16 16,0 6-1552-16,-1 0-320 0,1 0 0 0,1-1 0 15,1-1-208-15,-1-2 32 0,0 0 16 0,1 1 0 0,-2-1 320 0,0-2 64 16,0 0 16-16,-1 0 0 0,1 1 464 0,-1-4 112 16,0 2 16-16,-1-2 0 0,2 2-208 0,-1-5-48 15,0-2 0-15,2 2 0 0,-1-2-96 0,1-2-32 16,1 0 0-16,1-5 0 0,1 2-96 0,0-3-32 16,3-2 0-16,1-4 0 0,1-1-32 0,0-3-16 15,3-5 0-15,1-1 0 0,1-4-112 16,0 0-32-16,0-2 0 0,-1-3 0 0,2 0-128 0,1 1 0 15,-2 3 0-15,1-1-176 0,0 4 176 0,2 2 0 16,-2 1 0-16,2 5 0 0,-2 1 0 0,1 4 0 16,-1 5 0-16,0-1 0 0,1 2 0 0,0 4 0 15,2-3 0-15,0 2 176 0,2 2-176 0,2-3 0 16,2 6 0-16,-1-1 0 0,2 2 0 0,0 4 0 16,1 3 0-16,-2 1 0 0,0 5 0 0,-2 4-176 0,0 2 176 15,-2 3-128-15,-1 2 128 0,-2 3 0 0,0 1 0 16,-2 0-128-16,-2 5 128 0,0-2-192 0,-2 1 192 0,0 1-192 15,-1 1-64-15,2-1-32 0,-2-4 0 0,-1-3 0 32,-1-4-272-32,0-3-48 0,0-5-16 0,-1-4 0 15,1 1-80-15,-3-8-32 0,1-1 0 0,-2-3-17776 0</inkml:trace>
  <inkml:trace contextRef="#ctx0" brushRef="#br0" timeOffset="98179.55">14489 13219 28559 0,'-3'0'2544'0,"1"0"-2032"0,0 1-512 0,2-1 0 0,0 0 960 0,0 0 80 15,-1 3 32-15,0-3 0 0,-1 2-160 0,-1-1-16 16,3 4-16-16,-1-1 0 0,2 2-704 0,2 2-176 16,-1 3 0-16,2 2 0 0,-1 2-144 0,1 1-64 15,1 4-16-15,0-1 0 0,-1-1 448 0,1 2 96 0,0-1 0 0,0-3 16 16,-2 2-176-16,2 1-32 0,-2-3-128 15,-1 0 192-15,1-2-192 0,-2-2-160 0,3 0 32 0,-3 1 0 32,1-6-512-32,1 2-80 0,-2-6-32 0,0 2-9440 0,0-5-1904 15</inkml:trace>
  <inkml:trace contextRef="#ctx0" brushRef="#br0" timeOffset="98437.9">14487 12691 39615 0,'-13'-6'3520'0,"2"1"-2816"0,1 0-560 0,4 2-144 0,3 1 736 0,3 1 112 16,-1 1 32-16,-2-3 0 0,-1 0-880 0,-3-4 0 15,4 5-176-15,0-2 32 0,2-1-144 0,1 4-32 16,1-1 0-16,0 0 0 15,2 2-432-15,-1 2-80 0,1 0-32 0,-1 2 0 16,1 2-320-16,-3-6-64 0,0 0-16 0,0 0 0 16,5 20 96-16,-4-14 16 0,-1-1 0 0,1 1-12576 0</inkml:trace>
  <inkml:trace contextRef="#ctx0" brushRef="#br0" timeOffset="100904.06">14474 14525 1839 0,'-10'0'160'0,"3"0"-160"0,0 1 0 0,2 2 0 16,4-3 1088-16,0 0 192 0,1 2 48 0,-4-2 0 15,-1 0-1024-15,-3 1-304 0,-1-1 128 0</inkml:trace>
  <inkml:trace contextRef="#ctx0" brushRef="#br0" timeOffset="101606.15">14083 14760 11055 0,'-5'0'976'0,"1"0"-784"16,2 2-192-16,1-2 0 16,2 0-768-16,0-2-208 0,0 1-48 0,1-4 0 0,-1-3 784 0,1-2 240 0</inkml:trace>
  <inkml:trace contextRef="#ctx0" brushRef="#br0" timeOffset="102144.81">14118 14667 13823 0,'-4'-4'1216'0,"3"3"-960"0,0 1-256 0,1 0 0 0,0 0 3072 0,-2 0 576 0,1-1 128 0,-3 1 0 16,2 0-1664-16,-2 0-320 0,0 0-80 0,3 0-16 15,-1 0-1200-15,1-3-240 0,1 3-64 0,-2-1 0 16,1 1-64-16,0 0-128 0,-2-2 176 0,1 2-176 16,-2-3 512-16,0 2-16 0,1 1 0 0,-2-2 0 15,0-1 48-15,-1 2 16 0,1-4 0 0,-1 4 0 16,-1-3-176-16,1 1-16 0,0 3-16 0,-1 0 0 15,0 0-96-15,0 2 0 0,1 0-16 0,-2 2 0 0,0 2-32 16,-1 0 0-16,-1 3 0 0,1-3 0 0,1 4 32 0,-1 2 0 16,-1-2 0-16,3 5 0 0,-1 1-240 0,2-2 176 15,0 4-176-15,1 1 160 0,1-3-160 0,1 2 0 16,1 2 0-16,2-1 0 0,2-3 0 0,0 2 0 16,2-1 0-16,1-1 0 0,0 0 0 0,2 0 0 15,-1 1 0-15,3-1 0 0,0 0 0 0,1 0 128 16,2 0 0-16,2-1 0 0,0-1-128 0,2-6-144 15,2 2 144-15,0-3-208 0,1-1 208 0,-1-3 0 16,3-3 0-16,0-2 0 0,-1 1 0 0,0-5 0 16,-1-1 0-16,0-3 0 0,-1 2 0 0,-2-2 0 15,-3 1 0-15,2-1 0 0,1-6 0 0,2-2 0 16,-1-2 0-16,-1-1 0 0,-1 1 0 0,-3-1 240 0,-1 1-48 16,-2 1-16-16,-2 0-48 0,0 0 0 0,-2-3 0 15,-3 2 0-15,-1-1-128 0,-2-1 128 0,-1 2-128 0,-3-1 128 16,-2 2 0-16,-1-4-128 0,-1 7 192 0,-1-2-64 15,-1-1-128-15,-1 3 0 0,-1 1 144 0,-2 2-144 16,1 0 128-16,-2 0-128 0,-2 4 128 0,1 0-128 16,0 3 128-16,-2 2-128 0,1 1 160 0,-1 0-160 15,0 3 0-15,1 0 128 0,-1 3-128 0,1-3 0 16,-1 3 0-16,-2 1 0 0,1 1 0 0,3-1 0 16,0-1 0-16,3 2-128 0,3 2 128 0,0 0-208 15,4-1-208-15,-1 0-32 0,4 1-16 16,2 2 0-16,2-2-144 15,2 1-32-15,5-1 0 0,0 0 0 0,3-3-1856 0,4 1-368 0</inkml:trace>
  <inkml:trace contextRef="#ctx0" brushRef="#br0" timeOffset="102776.9">14563 14646 2751 0,'-1'-6'256'0,"-1"1"-256"0,1 2 0 0,0 0 0 0,1 0 2544 0,1 3 464 0,0-3 80 0,-1-2 32 15,3-2-2288-15,-1-2-464 0,1-1-96 0,1 0-16 16,-2 1 256-16,-1 2 64 0,0 2 0 0,-1 1 0 15,0 2 1664-15,0 0 320 0,-1 2 80 0,-1 4 16 16,-1-1-16-16,1 0 0 0,-1 3 0 0,0 3 0 16,1 1-1216-16,1 2-240 0,0 4-48 0,1-2-16 15,1 5-656-15,0-5-128 0,2 4-16 0,-1 0-16 16,1 1-304-16,1-1 128 0,-1 0-128 0,1 0 0 16,0 1 0-16,-2-1 0 0,2-2 0 0,1 3 0 15,-2-2 128-15,1 1-128 0,0-1 0 0,0 0 0 16,-1 3 0-16,-1-4 160 0,0-1-160 0,-1-4 128 15,1 0-128-15,-2-5 0 0,1 1 0 0,-1-3 128 0,0 1 32 16,0-5 0-16,0 2 0 0,1-4 0 0,-1-3 32 0,1-2 16 16,0-2 0-16,-1-3 0 0,2-2-208 0,-2-2 176 15,-2-2-176-15,1-2 160 0,-1-1-160 0,-1 1 0 16,0-5 0-16,-1 1 0 0,-1-2 0 0,0 0 0 16,0-3 0-16,1 2-176 0,-1 1-32 0,2 0-16 15,0 3 0-15,2-1 0 0,1 2 48 0,2 1 16 16,3 4 0-16,2-1 0 0,0 7 160 0,3-1-128 15,2 3 128-15,2 2-128 0,-1 1 128 0,2 1 0 16,0 3 0-16,0 2 128 0,2 0-128 0,1 7 0 16,0-1 0-16,-1 4 0 0,-1 2 0 0,1 4 0 15,-3 0 0-15,0 0 0 0,-3 3 0 0,2-1 0 16,-4 5 0-16,1 3 0 0,-1-2 0 0,-2 0 0 0,-2 3 0 16,-1-5 0-16,0 1 0 0,-2-1 0 15,1 0 0-15,-1 3 0 0,-1-2 0 0,2-2-160 0,1-5 160 16,-1-1 0-1,1-4-576-15,1 0-16 0,1-3 0 0,-2 1 0 16,1-6-752-16,0 0-128 0</inkml:trace>
  <inkml:trace contextRef="#ctx0" brushRef="#br0" timeOffset="103588.23">15213 14885 39615 0,'2'-9'1760'0,"-2"3"352"0,0 0-1680 0,0 2-432 16,0 0 0-16,0-2 0 0,0 0 432 0,1-6 0 15,1-7 0-15,1-7 0 0,2-7-304 0,1-3-128 16,-1-3 128-16,0 0-128 0,0 1 0 0,-3 2 0 16,2-4-224-16,-3 1 80 15,2 1-320-15,-5 4-64 0,2 2-16 0,-2 0 0 0,-1 4 176 0,1 4 48 0,-1 1 0 0,1 4 0 16,1 2 640-16,-1 1 128 0,2 4 16 0,-1 0 16 15,1 3 0-15,0 2 0 0,0 3 0 16,0-2 0-16,1 6-208 0,1-3-32 0,-2 6-16 0,1 3 0 16,1 4-96-16,1 2-128 0,-1 8 176 0,3 1-176 15,2 5 0-15,-1 2 0 0,2-2 0 0,0 3 0 16,-2-1 0-16,3 3 0 0,1 4 0 0,-3-13-144 16,-2-2-64-16,2 1-16 0,2 5 0 0,2 2 0 15,-1 1 224-15,-1-1 0 0,-2-3 0 0,-1-5 0 16,-1-2 0-16,-2-2 160 0,0-3-32 0,0-5 0 15,-1 0 80-15,0-6 16 0,0-1 0 0,-1-2 0 16,2-1 64-16,-1-2 16 0,2-2 0 0,0-4 0 0,-1-1-144 16,0-3-32-16,-1-2 0 0,0 0 0 0,0-3-128 15,-1 1 0-15,0-4 0 0,1-4 0 0,-2-2 0 0,0-1 0 16,0-2 0-16,-2 0 0 0,1-1 0 0,-1 1 0 16,-2-1 0-16,0 2-176 0,1-1 176 0,-2-1-128 15,-2 1 128-15,3-1-128 0,-3 1 128 0,2 3-128 16,0 5 128-16,2-1-128 0,-1 1 128 0,0 0 0 15,2-2 0-15,-1 3 0 0,1 3 0 0,2 3 0 16,-1 4 128-16,1 2-128 0,1 4 128 0,0 2-128 16,0-1 128-16,3 4-128 0,0 1 128 0,1 1-128 15,2 2 128-15,1 0-128 0,0 2 0 0,1 5 0 16,3 3 0-16,1 3-128 0,-1 3 128 0,2 2 0 16,-2 8 128-16,-1 1-128 0,0 4 0 0,0 3 0 15,-1 4 0-15,0 1 0 0,-1-1 0 0,-2 0 0 0,1 1 0 16,-2-1 0-16,0-7 0 0,0 8 0 15,0 8 0-15,1 0-192 0,-1-3 192 0,1-8-192 0,1-5 192 0,-1-4-192 16,3-3 48-16,-3-2 0 0,1-5 0 0,-1-2 0 16,-1-4-160-16,1-2-16 0,-3 1-16 0,1-7 0 31,0 0-976-31,-1-5-192 0,1 2-32 0,-1-7-15504 0</inkml:trace>
  <inkml:trace contextRef="#ctx0" brushRef="#br0" timeOffset="104056.18">15860 14419 26719 0,'-4'2'2368'0,"1"0"-1888"0,0 0-480 0,2 0 0 0,1 1 944 0,-1-2 80 16,-3 4 32-16,-1 2 0 15,-1 6-3856-15,0-3-768 0,-1 2-144 0,1 0-48 16,1 1 1072-16,-1-1 224 0,0 2 32 0,0-2 16 0,0 2 3728 0,-1 3 736 16,1-1 160-16,0 0 32 0,2 0 944 0,1-1 192 15,0 2 32-15,2-1 16 0,2 2-1136 0,0-2-240 16,3 0-32-16,1 0-16 0,1-3-1232 0,2 0-256 16,0-1-64-16,1-2 0 15,0-1-704-15,0-1-128 0,3-3-48 0,0 0 0 16,2-1-272-16,-1-2-48 0,1-2-16 0,-1-2 0 0,3 2 496 0,-1-4 80 0,1-2 32 15,-1-3 0-15,-1 2 160 0,-1-2 0 0,0-3 0 16,-1 0 128-16,1-2-128 0,-2-2 0 0,-1-3 128 16,-3 1-128-16,0 2 128 0,-2-3-128 0,-1 2 128 0,-1-4-128 15,-2 1 0-15,-1-2 0 0,-1-3 0 0,-3-1 128 16,-1-2 64-16,-1 1 32 0,-3 1 0 0,-1-2 0 16,0 5 192-16,-1-2 32 0,0 5 16 0,0 2 0 15,0 2 112-15,1 3 0 0,1 3 16 0,1 4 0 16,0 0-80-16,1 4-32 0,-1 2 0 0,2 2 0 15,-1 2-480-15,-2 2 0 0,2 0-208 0,-2 0 64 16,2 4-1520-16,-1-4-320 16,3 4-48-16,0 0-8320 0,1 1-1664 0</inkml:trace>
  <inkml:trace contextRef="#ctx0" brushRef="#br0" timeOffset="104621.32">16170 14409 34095 0,'-5'-4'3024'0,"2"0"-2416"0,-1 2-480 0,3-1-128 0,2 2 1312 0,-1 1 240 15,-1-5 48-15,0 1 16 16,-1-3-3664-16,2 2-752 0,2 1-144 0,0 2-16 15,3 4 272-15,-1 1 48 0,1 1 16 0,0 2 0 0,-2 0 2624 0,0 4 592 0,-2 0 96 0,0 2 16 16,-1 3 2528-16,0 1 512 0,0 1 96 0,-1 2 32 16,1 2-2016-16,0 1-416 0,0 4-80 0,1-1-16 15,3 0-992-15,0 0-208 0,1 1-144 16,1-1 192-16,1-3-192 0,2-3 0 0,2-5-192 16,1-2 192-16,2 0-368 0,-2-3 48 0,2-4 16 0,0-3 0 15,0-2 112-15,0-2 32 0,0 1 0 0,-2-5 0 16,0-3 160-16,1 1 0 0,-2-1-144 0,0-4 144 15,0 1 0-15,-1-4 0 0,0 0 0 0,-2-2 0 16,1 1 288-16,-3-5 32 0,0 0 0 0,-1-2 0 16,-1 1-320-16,-1-5 0 0,-1-1 0 0,-2-5 0 15,0 1 0-15,0 2 0 0,-1-1 0 0,1 3 0 16,0 1 160-16,0 6-32 0,1 3 0 0,0 7 0 0,1 2-128 16,-1 4 0-16,1 3 0 0,0 3 0 0,0 0 128 0,-1 3 0 15,2 0 0-15,-1 4 0 0,1-1 0 0,-1 0-128 16,1 4 192-16,0-2-64 0,0 2-128 0,0 4 128 15,0 1-128-15,1 3 128 0,-2 0-128 0,1 3 192 16,-1-2-192-16,1 6 192 0,0 0-64 0,1 1-128 16,0-4 192-16,-1-1-64 0,2 3-128 0,0 0 192 15,0-4-192-15,-1 1 192 0,1-5-192 0,0-3 0 16,-1-1 0-16,-1-5 0 0,2 0-240 0,-2-4-16 16,-1 0-16-16,2-3 0 15,-2-4-320-15,0-1-64 0,0 0-16 0,-1-7-17376 0</inkml:trace>
  <inkml:trace contextRef="#ctx0" brushRef="#br0" timeOffset="105138.08">16893 14041 2751 0,'1'-3'256'0,"0"0"-256"0,0 1 0 0,-1 0 0 0,1 2 896 0,-1 0 144 0,2 0 32 0,-2 0 0 16,1-2-1440-16,0 2-272 0,0 2-64 0,-1-2-16 0,0 0 4320 0,0 0 880 16,-17 23 160-16,7-13 32 15,-3 3 96-15,-3 2 16 0,-3 1 0 0,-1 5 0 0,0-4-2928 0,-1 2-592 16,3 0-112-16,1-3-32 0,2-3-736 0,2 0-128 15,3-2-48-15,2-5 0 0,3-1-208 0,1-3 0 16,3 1 0-16,0-3 0 0,1 0-224 0,1 0 16 16,0 0 0-16,3-3 0 0,0 3 0 0,2 3 0 15,0-3 0-15,1 0 0 0,2 0 208 0,1 1-176 16,0 2 176-16,0-1-160 0,1 2 160 0,0-2 0 16,-1 2 0-16,0 2-128 0,1-2 128 0,0 4-128 15,0-1 128-15,0 0-128 0,0 2 128 0,-1-2 0 16,0 2 160-16,0-3-160 0,-1 4 0 0,-2-1 0 15,1 0 0-15,-1-1 0 0,-2 1 0 0,1 0 0 0,-1 1 0 16,0 1 0-16,0-1 0 0,-1 3 0 0,-1 0 0 0,0-4 0 16,-2 1 0-16,0 0 0 0,-1 5 0 0,-1 1 0 15,-1 0 192-15,-3 0-64 0,1 0-128 0,-2 2 192 16,1-2-192-16,-3-1 144 0,0 1-144 0,-1 0 128 16,-1 1-128-16,0-5 0 0,0-2-192 0,2-2 192 15,-2-1-384-15,1-2 32 0,1 0 16 0,-1-2 0 31,1 0-496-31,1-3-112 0,0 0-16 0,0-3-15872 0</inkml:trace>
  <inkml:trace contextRef="#ctx0" brushRef="#br0" timeOffset="105605.02">17053 14389 30399 0,'5'-6'1344'0,"-1"0"288"0,1 2-1312 0,0-2-320 0,1 3 0 0,0-1 0 16,3-2-1824-16,4-4-432 0,10-7-96 0,5-5-16 16,3-2-768-16,-2 0-144 0,-6 4-48 0,-4 2 0 0,-5 5 3616 0,-4 0 720 15,-1 4 144-15,-2 0 16 0,-3 3 3424 0,0-2 672 16,-2 2 144-16,1 0 32 0,-1 0-2624 0,-1 0-528 15,2-2-112-15,-1 0 0 0,1-1-1536 0,-1 1-288 16,1-1-64-16,-2 0-16 0,2-1-272 0,-2 0 0 16,0-1 0-16,-1 1 0 0,-1 0-128 0,-2 0 128 15,1 0-208-15,-3 2 80 0,-1 2 128 0,-2-1-160 16,0 5 160-16,-2 1-160 0,-1 4 160 0,-2 4 0 0,0 1 0 0,-2 2 0 16,0 2 0-16,-1 5 0 0,0 1 0 0,-2 4 0 15,2 1 0-15,-1 3 0 0,1 2 128 0,2 0-128 16,2 1 128-16,3-1-128 0,6-3 160 0,0-3-160 15,4 1 272-15,2-4-32 0,2 2-16 0,0 2 0 16,1-4 0-16,1 2 0 0,2 2 0 0,1-3 0 16,-1-2-224-16,0-2 0 0,3-1 0 0,0-4 0 15,2 0 0-15,-1-1-256 0,2-2 48 0,1-2 16 16,0-1-160-16,1-4-32 0,2 1 0 0,2-4 0 16,1 1-432-16,2-2-80 0,-2 0-32 15,0-4-16704-15</inkml:trace>
  <inkml:trace contextRef="#ctx0" brushRef="#br0" timeOffset="105971.92">17540 13589 35935 0,'0'-9'1600'0,"-1"3"320"0,0-1-1536 0,1 0-384 0,1 5 0 0,0-2 0 16,3 2-368-16,0-4-144 0,2-2-16 0,2-4-16 16,3 1-2336-16,0 1-448 0,-1 4-112 0,0 4-16 0,-2 6 3456 0,0 8 800 0,-1 4 96 0,-1 7 32 15,2 8 2064-15,-2 3 400 0,0 11 96 0,-1 2 16 16,-1 3-1872-16,-1 1-368 0,1 0-80 15,-1 0-16-15,-1-1-784 0,2 3-176 0,-2 4-16 16,2 1-16-16,-2 3-176 0,2-8 0 0,0-6 0 0,0-6 0 16,-1-5-160-16,-2-2 160 0,2-3-208 0,-2-2 80 15,0-3 128-15,-1-1 0 0,2-3 0 0,-2-4 0 16,0-2-448 0,0-6-48-16,-2-1-16 0,2-5 0 0,-1-2-2112 0,1-4-448 0</inkml:trace>
  <inkml:trace contextRef="#ctx0" brushRef="#br0" timeOffset="106408.25">17523 13599 7359 0,'-7'-7'656'0,"-1"1"-528"0,1 0-128 0,2 2 0 0,1 2 7792 0,3-2 1520 16,1 2 304-16,-2-4 64 0,-1-2-7520 0,2-4-1520 15,2-3-288-15,3-1-64 16,4 2-800-16,4-2-144 0,1 1-48 0,2 2 0 16,0 0 160-16,1 1 32 0,-2 3 0 0,0 2 0 0,0 2 512 0,-3 1 0 15,0 3 0-15,-1 0 0 0,0 1 256 0,0 1 144 0,-1 0 48 16,0 2 0-16,0 3-176 0,0 0-16 0,1 4-16 0,-3 0 0 16,0 2-48-16,1 1-16 0,-2 0 0 0,0 6 0 15,2 2-176-15,-1 2 0 0,1 5 0 16,0-3-176-16,2 4 0 0,0-3 0 0,1 1 0 0,0-1 0 15,0-1 176-15,2-2 0 0,-2 2 0 0,0-4-128 16,1 1 128-16,-1-2 0 0,1-4 0 0,-3 3 0 16,0-3 224-16,0 0-32 0,-2 0 0 0,-2 0 0 15,-1-1 16-15,-3-2 0 0,-1 0 0 0,-2 2 0 16,-2-3 96-16,0-2 16 0,-1 0 0 0,-2-2 0 16,-3 2-176-16,-4 0-16 0,-2-1-128 0,0-2 192 15,-1-2-192-15,0-1 0 0,1-3 0 0,-2-1 0 0,1-1 0 0,1-5-192 16,0 2 16-16,0-2 0 15,-2-3-336-15,1-1-80 16,2 2-16-16,0 0 0 0,2-2-1216 0,2 4-240 0</inkml:trace>
  <inkml:trace contextRef="#ctx0" brushRef="#br0" timeOffset="106825.33">18179 14412 25791 0,'-3'5'2304'0,"1"-5"-1856"0,-1 2-448 0,2-2 0 0,1 0 3120 0,1 0 528 0,0-2 96 0,1 2 32 31,1 0-5568-31,1-5-1120 0,0 4-224 0,-4 1-32 15,0 0-544-15,10-21-96 0,-10 14-32 0,-2-2 0 0,1 2 4976 0,-3-2 976 0,1-1 208 0,-3 1 48 16,-2 2 1536-16,1-3 320 0,-2-2 64 0,2-4 16 16,-1 1-2432-16,2-5-480 0,1-2-112 0,0-2 0 15,1 1-576-15,1-2-128 0,0-1 0 0,2-2-16 16,0 3-400-16,0-1-160 0,2 1 128 0,-1 0-128 16,0 3 0-16,-1 2-304 0,1 2 48 0,0 2 16 15,-2 1 240-15,1 1 0 0,0 2 0 0,0 2-144 16,-1 0 288-16,1 2 64 0,0 4 16 0,1-2 0 15,0 1 0-15,0 1 0 0,0 3 0 0,1 1 0 0,2 0-224 0,-1 0 0 16,2 0 128-16,1 0-128 16,1 0-352-16,3 3-112 0,0-1-32 0,1 3 0 15,1-2-288-15,2 4-64 0,2-1-16 0,-3 0-11616 16,-1 1-2336-16</inkml:trace>
  <inkml:trace contextRef="#ctx0" brushRef="#br0" timeOffset="107238.55">18536 14041 1839 0,'0'3'160'0,"-1"-2"-160"0,-1-1 0 0,1 0 0 0,0-1 8912 0,2 1 1760 0,0-3 336 0,1 1 80 16,1-2-8784-16,2-2-1744 0,4-4-368 0,2 0-64 31,1-2-1344-31,0-1-288 0,-1 1-48 0,0 2-16 15,-2 0 608-15,-2-1 112 0,-1 0 16 0,-1 0 16 0,0 1 1536 0,-1 0 304 0,-2 2 64 0,-1 0 16 16,1-1-144-16,-2 2-48 0,-2-2 0 0,1 2 0 16,-1 1-608-16,-3 0-128 0,0-1-32 0,-1 2 0 15,-3 4-144-15,-1-4-192 0,0 4 32 0,-1 1 16 16,0 1-80-16,-3 2-16 0,1 3 0 0,-1 3 0 16,-1-2 400-16,3 5 80 0,-2 1 16 0,1-1 0 15,0 4 96-15,1 0 32 0,2 0 0 0,1 5 0 16,2-3-64-16,1 3 0 0,2-2 0 0,-1 2 0 15,3 2-96-15,-1-5-32 0,3 2 0 0,0-1 0 0,1-3-192 16,3 0 0-16,0 2 128 0,2 1-128 0,-1 1 0 16,1-2 0-16,2-2-192 0,-2 0 192 0,1-3-208 0,1-1 64 15,-1-2 16-15,2-1 0 16,-1-2-336-16,1-1-64 0,2 0-16 0,0-3 0 16,2-2-304-16,0-1-64 0,2-1-16 0,0-2-16608 15</inkml:trace>
  <inkml:trace contextRef="#ctx0" brushRef="#br0" timeOffset="107721.63">18988 13659 43311 0,'-1'3'1920'15,"-1"-3"384"-15,-2-3-1840 0,2 3-464 0,0 0 0 0,1 0 0 0,0 0 288 0,0 0-32 0,-2 0-16 0,-2 0 0 32,2 3-1808-32,-2-3-352 0,0 3-80 0,-2 1-16 15,1 1-768-15,-4 5-160 0,-1 0-16 0,-2 2-16 0,-1 4 3424 0,-3 3 672 0,-2-1 144 0,1 5 16 16,-2-4 976-16,1 1 192 0,3 1 48 0,0-1 0 16,1-1-1488-16,3-1-304 0,1-4-48 0,1 1-16 15,4-5-256-15,0-2-48 0,3-2-16 0,2 1 0 16,1-4-320-16,2 1 144 0,1-2-144 0,0 0 0 15,2 0 0-15,0-2-192 0,2 0 0 0,0 3 0 0,2-3 16 0,-1 0 16 16,1 1 0-16,0 1 0 0,2 1 160 0,1 0-160 16,2 1 160-16,1 2-160 0,1 1 160 0,1 1-128 15,1 0 128-15,0 0-128 0,-2 0-48 0,1 0 0 16,0 2 0-16,0 0 0 0,-1 1 176 0,-4 3 0 16,-1-2-144-16,-2 1 144 0,-1 0 0 0,-1 2 0 15,-1-1 0-15,-2 1 0 0,-1-2 0 0,0 2 160 16,-1-1-16-16,-2-2 0 0,1 0 96 0,1 1 16 15,-2-1 0-15,-2-1 0 0,2 0-96 0,-2 2-16 16,-1-2 0-16,0 1 0 0,-3 1-144 0,-1-1 0 16,0 1 0-16,-2 2 128 0,-1-2-128 0,-1-3 0 15,0-2 0-15,-1 0-176 0,-1 0-48 0,-1-2-16 16,1-2 0-16,1-1 0 16,1-3-352-16,1-5-80 0,1 1-16 0,2-6-17232 0</inkml:trace>
  <inkml:trace contextRef="#ctx0" brushRef="#br0" timeOffset="108238.57">19286 13633 42383 0,'-1'-5'1872'0,"0"4"400"0,1-3-1824 0,0 2-448 0,2 2 0 0,1-3 0 15,1 2-416-15,-1-1-176 0,4-2-48 0,1-1 0 16,1 1-3232 0,0-2-656-16,-2 2-128 0,-2 2-16 0,-3 1 2992 0,-2 2 592 0,-1 1 128 0,-4 5 32 15,-2-1 4368-15,-3 4 864 0,-2 2 176 0,-2 4 48 0,-1 0-2464 0,-1-1-480 16,-1 5-112-16,-1-4 0 0,0 5-960 0,-2-4-192 16,1 1-48-16,1-2 0 0,2-3-128 0,2 0-16 15,1-5-128-15,2 2 192 0,2-4-192 0,1 1 0 16,2-1 128-16,1-1-128 0,2 0 0 0,0-2 144 15,3 0-144-15,0 1 128 0,3-2-128 0,-1-1 0 16,3 2 0-16,1-1 0 0,0-1 0 0,2 2 0 16,2-2-192-16,0 2 192 0,0-1-240 0,1 2 80 15,1-2 16-15,0 0 0 0,-1 0 144 0,2 0 0 16,-1 2 0-16,1-1-128 0,-2 0 128 0,0 4 0 16,-1-1 0-16,0 0 0 0,0 1 0 0,-2 2 0 0,1 1 0 0,-1-1 0 15,0 0 0-15,1 4 0 0,-1-2 0 0,0 1 0 16,-1 3 0-16,0-3 0 0,2 5 0 0,-3-1 0 15,2-3 0-15,-2 5 0 0,-1-2 160 0,-1 0-160 16,-2 0 256-16,1 0-64 0,-2 0 0 0,-1 0 0 16,0-1-192-16,-1-2 144 0,-1 2-144 0,0-1 128 15,-3 1-128-15,-1-3 0 0,-2 2 0 0,-2 1 0 16,-1-3-160-16,-1 4-64 0,-3 0-16 0,-2 3 0 16,-3 0-128-16,-4 0-16 0,1 3-16 0,-4-2-11952 15,1 1-2400-15</inkml:trace>
  <inkml:trace contextRef="#ctx0" brushRef="#br0" timeOffset="121240.64">11645 8224 10799 0,'1'-2'960'0,"1"1"-768"0,0-1-192 0,0 2 0 15,0-1 0-15,1 1 0 0,1-2-192 0,2 1 192 16,3-4 576-16,-1 3 224 0,1-3 32 0,-3 2 48 16,0 3 80-16,-3-3 32 0,-1 6 0 0,-3-3 32 15,-2 2-128-15,-2 2 0 0,-2-2-16 0,-3 5 16 16,-2-1 320-16,-3 1 48 0,-2 2 16 0,-4 1 16 16,-2 0-592-16,-1-2-128 0,-1 3-32 0,-2 1 32 15,1-3-448-15,-5 1-128 0,-1 3 0 0,0 0 144 0,-1 0-144 16,-2 1 128-16,-3 3-128 0,0-4 160 0,0 6-160 15,-2-3 128-15,-1 1-128 0,2-3 160 0,2-2 224 0,-2 0 32 16,-1 1 16-16,1 0 16 0,1 0 64 0,-4 0 0 16,-4 5 0-16,0-2 16 0,1 1-208 0,0 0-64 15,4-4 0-15,-1 3 32 0,-4 0 128 0,1 2 32 16,0 0 0-16,1-2 16 0,-2-1-80 0,1 1-32 16,3 0 0-16,2 0 32 0,0 1-224 0,2-3-160 15,2 1 192-15,2-5-192 0,4-1 0 0,0 0 0 16,3-2 0-16,-1 0 0 0,2-1 0 0,2 0 0 15,0-3 0-15,2 0 0 0,0 1 0 0,1-2 0 16,0 0 0-16,1 0 0 0,1 1 0 0,2-2 0 0,1 1 128 16,1 1-128-16,2 0 144 0,-1 0-16 0,2-2-128 0,0 2 192 15,3 0 48-15,1 0 0 0,2-3 0 0,0 0 0 16,2 1-240-16,3-2 0 0,0 1 0 0,1 0 0 16,1-3 0-16,0 1 0 0,2 1 0 0,-2 1 0 15,0-4 176-15,1 1-176 0,-2 3 192 16,0 0-192-16,0 0 128 0,0 0-128 0,0 0 0 0,0 0 0 15,0 0 0-15,0-18 0 0,0 14 128 0,0-2-128 16,2 2 128-16,-2-1-128 0,1-1 144 0,-1 2-144 16,1-2 160-16,-1 0-160 0,1 0 160 0,-1 0-160 15,2 0 128-15,-1 1-128 0,0-2 0 0,0 1 0 16,2 0 0-16,1 0 0 0,-2 0 0 0,2 0 0 16,2-1 0-16,0 1 0 0,0-1 0 0,2 1 0 0,-1-1 0 0,1 2 0 15,-1 2 0-15,0-3 0 0,0 2 0 16,-1 0 0-16,-1-1 0 0,-2 4 0 0,1-2 0 0,-1 1 0 15,-1 1 0-15,-2 1 0 0,0 0 0 0,-2 0 0 16,-1 1 0-16,-3 1 0 0,0 1 0 0,-3 1 0 16,-1 4 0-16,-1 0 0 0,-1 2 0 0,-1 1 0 15,1 2 0-15,1 0 0 0,1 0 0 0,1 2 0 16,2-1 0-16,-1 1 0 0,1-3 0 0,1 4 0 16,1-2 0-16,0 0 0 0,1-4-128 0,2 3 128 15,-1-1 0-15,1 0 0 0,-1 0 0 0,1-1-128 16,1 1 128-16,-3-1 0 0,1 2 0 0,1-1 0 15,0 0 0-15,0 1 0 0,1-1 0 0,1-2 128 16,1-1-128-16,3 1 0 0,0-7 384 0,2 3 0 16,1-3-16-16,3-2 0 0,3-1-80 0,-1-1-16 0,3-2 0 0,1 0 0 15,1-2-272-15,2 1 0 0,2-3 0 0,1 0 0 16,0 1 0-16,0 0-256 0,1 0 64 0,-2 0 0 31,0 2-1232-31,-3-1-240 0,2 4-64 0,-1-2-14080 0</inkml:trace>
  <inkml:trace contextRef="#ctx0" brushRef="#br0" timeOffset="124339.98">12186 7605 9215 0,'-2'0'816'0,"-1"0"-656"16,2 0-160-16,1 0 0 0,0 0 1440 0,0 1 256 15,0 2 48-15,-1-1 16 0,1-1-352 0,0 4-64 16,2 1 0-16,1 1-16 0,0 0 80 0,2 3 32 16,0 1 0-16,2 3 0 0,0 1-736 0,0 2-128 15,3 4-48-15,0 1 0 0,0 3-304 0,0 1-64 16,0-1-16-16,-3 1 0 0,1-2 240 0,-3 5 64 0,1 5 0 0,-2 5 0 15,-2-1-224-15,-2 3-32 0,0 9-16 0,-2 1 0 16,-3 2-176-16,0-1 0 0,-2-2 0 0,1-9 0 16,0-6-448-16,1-2 48 0,-1-5 0 0,0-1 0 31,1-7-1040-31,2-1-208 0,1-7-32 0,2-2-5760 0,0-4-1152 0</inkml:trace>
  <inkml:trace contextRef="#ctx0" brushRef="#br0" timeOffset="124839.78">12625 7769 19343 0,'-1'-3'848'0,"0"0"192"0,-2 3-832 0,2-2-208 0,1 2 0 0,0 0 0 0,0 0 1040 0,0 2 176 16,0-2 16-16,-1 4 16 0,0 1-880 0,1-5-176 16,0 0-48-16,-12 27 0 0,6-12-144 0,-2-2-176 15,-4 5 48-15,0-2 0 0,-3 4 128 0,0-2 176 16,-2 4-48-16,-1-2 0 0,-1 4 208 0,-1-2 48 16,2 2 0-16,-3 0 0 0,-2 2 656 0,1-1 144 15,4-4 32-15,-1-1 0 0,-1 0-576 0,2-2-128 16,-1 1 0-16,2-6-16 0,0 2 144 0,2-3 16 0,2-2 16 15,1-1 0-15,3-3-160 0,2-1-48 16,2 0 0-16,1-4 0 0,3 2-128 0,1-3-16 0,1-3-16 0,2 2 0 16,0-1-304-16,2-1 0 0,3-1 0 0,0 1 0 15,2-1 0-15,4 2 0 0,1-2 0 0,-2 4 0 16,2-3 0-16,1 3 208 0,4-2-32 0,2 2-16 16,1 0-160-16,-1 2 0 0,0-2 0 0,-1 3 0 15,0-2 240-15,-1 2 16 0,0-1 0 0,-2 2 0 16,1-2-128-16,-1 2 0 0,0-3-128 0,-1 2 192 15,0-1-64-15,-1-2-128 0,2 0 176 0,-4 0-176 16,1 0 0-16,-2 1 0 0,-1 2 0 0,-3-1 0 16,-2-2-240-16,-1 4-48 0,-1-2-16 0,-1 2 0 15,-2-3-800-15,1 2-176 0,1-1-16 0,-1-2-16 16,0 0-736-16,-1 0-160 0,2 0-32 0,0-5-10304 16</inkml:trace>
  <inkml:trace contextRef="#ctx0" brushRef="#br0" timeOffset="125109.06">12818 8015 5231 0,'8'-14'0'0,"-4"4"224"0,3 0-64 0,-2 4 0 0,-2 3-160 0,0 3 0 0,0-2 0 0,4 0 0 0,1-1 1792 0,5-3 320 0,2 3 64 0,1 3 0 0,-3 3-560 0,1 0-112 0,-1 3-32 0,0 1 0 15,-1 3-352-15,-1-1-80 0,-1 4-16 0,0-1 0 16,0 2 976-16,-3 1 192 0,1 1 48 0,-3-1 0 16,0 1 0-16,-2 0 0 0,1 2 0 0,-3-2 0 15,2 0-1328-15,-1 0-256 0,0-3-48 0,-1-1-16 16,1-2-592-16,-1-4 0 0,1 0-192 0,-1-4 64 31,-1 0-1264-31,0-4-240 0,1 0-48 0,-2-4-14368 0</inkml:trace>
  <inkml:trace contextRef="#ctx0" brushRef="#br0" timeOffset="125290.58">12944 7583 25791 0,'-6'-7'2304'0,"0"1"-1856"0,0 3-448 0,1 0 0 0,2 3 3360 0,2 3 576 16,0-3 112-16,-2 0 32 0,1 3-3056 0,-2 0-624 15,2 0-112-15,3 1-32 16,1 0-1632-16,5 1-336 0,0-1-64 0,0 2-16 0</inkml:trace>
  <inkml:trace contextRef="#ctx0" brushRef="#br0" timeOffset="125724.01">13091 7991 911 0,'9'3'0'0,"-2"1"0"0,1-1 0 0,-2-1 0 0,-1-1 336 0,-3 2-16 0,3-3 0 0,3 2 0 16,4 2-320-16,2 0 128 0,-2 2-128 0,1 0 0 15,-4 0 0-15,-1 0 0 0,-4 1 0 0,-2-1 0 16,-1 0 464-16,0-2 16 0,-2-2 0 0,1 2 0 16,-1-4 2736-16,0 2 560 0,1-2 96 0,1-2 64 15,-1-1-176-15,0 0-48 0,0-4 0 0,0 7 0 16,0 0-1600-16,5-30-320 0,-4 16-64 0,2-2 0 15,0-3-1184-15,0 0-224 0,1-4-64 0,-1 2 0 16,1-1-256-16,1 0 0 0,-1 2 0 0,-1-1 0 16,1 5-176-16,0 0-32 0,-1 3-16 0,0 0 0 15,1 4 96-15,-1 1 128 0,1 0-208 0,1 2 80 16,1 0 576-16,2 0 128 0,0-1 32 0,2 1 0 0,1 2-96 16,0-2 0-16,2 3-16 0,-1 0 0 0,2 3-272 0,-2 0-48 15,3 3-16-15,-1 0 0 0,-2 3 0 0,3 1 0 16,1 5 0-16,0 0 0 0,0 6-160 0,1 0 0 15,-1 1 0-15,-2 1 0 0,0 1 0 0,-2-3 0 16,-1 4 0-16,-1-2 0 0,-1 0 0 0,-1 1 0 16,0-2 0-16,-2-3 0 0,0-3-256 0,-1 2-16 15,1-5-16-15,-1 0 0 16,-1-1-688-16,1-3-144 0,-1 0-32 0,-1-2 0 16,1-2-1408-16,-2-2-304 0</inkml:trace>
  <inkml:trace contextRef="#ctx0" brushRef="#br0" timeOffset="126289.75">14029 7631 8287 0,'1'-4'736'0,"-1"-2"-592"0,0 2-144 0,1 2 0 0,2-1 2752 0,-2 2 528 0,1 1 112 0,1-5 0 15,2 0-2272-15,1-1-464 0,1-3-80 0,0 3-32 32,-3-4-1104-32,-1 4-208 0,-1 0-64 0,-3 0 0 15,0 3 320-15,-4 2 48 0,-4 1 16 0,-2 0 0 0,-2 1 1072 0,-5 4 208 0,0-1 64 0,-2 2 0 16,0 3 656-16,2-2 144 0,-2 2 32 0,-1 1 0 16,-1 2 64-16,-2 0 0 0,1 6 16 0,-1-1 0 15,2 3-1008-15,1 0-208 0,0 4-32 0,2 1-16 0,2 0-544 0,1 1 0 16,2-1 0-16,4-3 0 0,3-6 0 0,2 0 0 15,3-2 0-15,2-2 0 0,2-3 0 0,2-3 160 16,4 1-160-16,2-2 192 0,3-1 80 0,1-2 32 16,3 0 0-16,-1-2 0 0,1 0-160 0,3-2-16 15,2 0-128-15,0-2 192 0,2 2-192 0,0-5 0 16,0 4 0-16,-1-3 0 0,0-1 0 0,-2-1 0 16,0 0 0-16,-3 0 0 0,1 0 288 0,-3-3-32 15,-1 1-16-15,-2-2 0 0,1 1 208 0,-2-4 64 16,-1-1 0-16,-1 0 0 0,0-3-208 0,-1-2-48 15,-2 1 0-15,-1 1 0 0,1-4 0 0,-2 1-16 16,-2-3 0-16,1-2 0 0,-1-1-64 0,-2-4-16 0,-1-1 0 16,0-1 0-16,-3-3-160 0,1 1 192 15,-2-1-192-15,-1 1 192 0,-1-5-192 0,0 3 0 0,0 3 144 16,-2 4-144-16,1 0 176 0,-3 3-48 0,0 2 0 0,0 1 0 16,-2 2-128-16,-1-2 0 0,1 3 0 0,-2-1 0 15,2 5 0-15,-2-2 0 0,2 4 0 0,1 1 0 16,-1 2-224-16,0 0-128 0,3 2-32 0,-1 4 0 15,1 0 0-15,2 1 0 0,0 3 0 0,2 0 0 32,2 3-1344-32,-1 0-288 0</inkml:trace>
  <inkml:trace contextRef="#ctx0" brushRef="#br0" timeOffset="126956.87">14511 7402 12895 0,'-3'-12'1152'0,"2"3"-928"0,0 3-224 0,0 0 0 0,2 2 2080 0,0 2 368 0,0 0 80 0,1-4 16 16,0 0-1040-16,2-4-208 0,0 1-32 0,-1 2-16 15,0 4-672-15,-2 3-128 0,0 3-16 0,-3 4-16 16,-1 2-224-16,-2 3-64 0,-2 4 0 0,-2 1 0 15,2-4-128-15,-3 3 0 0,1 2 0 0,1 1 0 16,-1 0 0-16,2-1 128 0,0 0-128 0,0 3 128 16,1-1 416-16,1 1 80 0,1 1 16 0,3-2 0 15,0-4 96-15,2-1 32 0,3-3 0 0,-1-1 0 16,1-2-384-16,2-3-80 0,0 0-16 0,2-3 0 16,0-3-160-16,1-3-128 0,0-1 192 0,1-2-192 15,0 0 160-15,-1-4-160 0,0-1 128 0,0 1-128 0,-2 0 0 16,-2-2 128-16,0-1-128 0,-2 0 0 0,-2 2 352 0,-1 0-16 15,0-2 0-15,-1 1 0 0,-2-4 368 0,1-3 64 16,-1 3 0-16,1 0 16 0,0 0-464 0,1 5-112 16,0 0-16-16,1 2 0 0,-1 3-192 0,-1 2 0 15,2-1 0-15,2 4 0 0,-1-1 128 0,0 0-128 16,2 2 176-16,0 0-176 0,1 4 288 0,1-3-48 16,0 4-16-16,0 1 0 0,1 1-96 0,0 2 0 15,2 1-128-15,-1 0 192 0,2 3-192 0,1 1 128 16,-2 0-128-16,2-2 0 0,1 2 128 0,0 1-128 15,1 1 0-15,0-1 0 0,0-2 0 0,2 0 0 16,0 0 0-16,0 0 0 0,2-1 0 0,-1 0 0 16,1-2 0-16,-1 0-160 15,0 1-368-15,-3-4-80 0,1-3-16 0,-2 1 0 16,0-3-976-16,-2-2-192 0,1-2-32 0,-2-3-13920 0</inkml:trace>
  <inkml:trace contextRef="#ctx0" brushRef="#br0" timeOffset="127823.13">15567 6492 911 0,'-6'-6'0'0,"2"0"0"15,0 2 0-15,2-1 0 0,2 4 640 0,0 1 64 0,0 0 0 16,0-3 0-16,-1 1-272 0,-1-2-48 0,1 4-16 0,0 0 0 16,0 0 1040-16,-1 6 224 0,2-6 32 0,0 0 16 15,0 29 208-15,2-14 32 0,1 4 16 0,1 4 0 16,4 1-512-16,1 6-96 0,3 3-32 0,0 3 0 15,2 7-112-15,-1-2-32 0,2 4 0 0,-1-4 0 16,0 1-208-16,0-4-48 0,-2 0-16 0,-1-1 0 16,2 4-368-16,-1-2-80 0,1-1-16 0,-4-1 0 15,1 1-224-15,-2-5-32 0,-1 0-16 0,-3-1 0 16,0-7 176-16,-2 1 16 0,1-4 16 0,-3-2 0 16,-2-2 368-16,1-3 80 0,1-2 16 0,-1-4 0 15,0-2 16-15,-1-1 0 0,1-5 0 0,0 2 0 16,0-6-480-16,1 2-96 0,-2-5 0 0,2-1-16 0,-1-5-240 15,1 0 144-15,-1-4-144 0,0-3 128 0,-2-1-128 16,1-2 0-16,-1-3 0 0,1-3 0 0,-1 3 0 0,1-3 0 16,1-2 0-16,-1-1 0 0,1 3 128 0,1 2-128 15,0 3 0-15,0 2 128 0,1 3-128 0,2 1 0 16,1-1 144-16,-1 5-144 0,2 0 0 0,3 0 0 16,2 2 0-16,1 1 0 0,4 2 0 0,1 2 0 15,2 0 0-15,1 3 0 0,2 1-240 0,0 2-16 16,-1 2 0-16,-1 1 0 0,0 1 80 0,-1 2 16 15,-1 2 0-15,-1 2 0 0,1 3 160 0,-2 0-160 16,-2 2 160-16,1-1-160 0,-2 1 160 0,-1 1 0 16,-2 1 0-16,-1 0 0 0,-4 3 256 0,0-5 48 15,0 2 0-15,-3-2 0 0,-2 1-96 0,-3 0-16 0,0-1 0 16,-2-1 0-16,0-2-192 0,-3 0 0 0,1 1 0 16,-3-1 0-16,0-2 144 0,-2 0-144 0,0 0 128 0,-1-2-128 15,-1 0 144-15,0-2-144 0,0 3 160 0,1-3-160 16,-2 0 192-16,-1 0-64 0,0-2-128 0,1 2 192 15,0-5-192-15,0 2-160 0,1-3 32 0,0-4 0 32,2-1-544-32,-1-2-96 0,3-2-32 0,0-3 0 15,2 1-928-15,3-5-176 0,2 1-32 0,3-1-13040 0</inkml:trace>
  <inkml:trace contextRef="#ctx0" brushRef="#br0" timeOffset="128360.96">16545 6916 28559 0,'-4'-6'2544'0,"1"2"-2032"0,0 1-512 0,2 3 0 0,0 0 448 0,-2-3-16 16,0-1 0-16,-5-2 0 0,-3 0-432 0,-3 0-320 16,-2 0 48-16,0-1 16 15,0 7-160-15,0 0-32 0,-1 3 0 0,1 1 0 16,0 2 32-16,0 1 0 0,1 4 0 0,0-1 0 0,0 3 928 0,1 0 192 16,1 2 48-16,0 1 0 0,2 3 992 0,0 0 208 0,1 0 32 15,2 3 16-15,1-3-800 0,4-2-176 0,0-2-16 16,2 1-16-16,2 6-640 0,3-3-128 0,2 1-32 15,2-2 0-15,0-3-192 0,2-5-160 0,-1 2 32 0,2-6 0 32,-1 1-544-32,2-6-96 0,1 1-32 0,-1-4 0 15,0-2 176-15,1 0 48 0,-2 0 0 0,-1-4 0 0,0-1 368 0,-2 2 80 0,0-4 128 0,-2 0-208 16,0 2 464-16,-2-3 112 0,-1-1 16 0,0 1 0 16,-2-2 384-16,0 0 96 0,-1 0 16 0,0-5 0 15,-1 3-496-15,1-3-112 0,-1 0-16 0,1 0 0 16,0 5-256-16,0 0 0 0,0 0 128 0,0 3-128 15,1 4 0-15,0-2-176 0,2 3 32 0,1 5 0 16,-1-2-16-16,2 3 0 0,1 3 0 0,1 0 0 0,0 1 160 0,2 5 0 16,-1-2 0-16,3 6 0 0,1 1 0 0,-1 3 0 15,0 1 0-15,-1-1 0 0,0 2 0 0,-3 0-256 16,2-1 32-16,-2-1 16 16,2 4-896-16,-2-1-176 15,1-1-48-15,-1-3 0 0,3-1-2112 0,1-5-416 0</inkml:trace>
  <inkml:trace contextRef="#ctx0" brushRef="#br0" timeOffset="128758.32">16857 6868 21183 0,'-2'-5'1888'0,"0"1"-1504"0,1 2-384 0,-1 1 0 16,4-2 3328-16,-1 3 576 0,1-2 128 0,0-2 32 31,1 0-4064-31,1-6-832 0,0 2-144 0,1-2-48 16,-2-3-704-16,-1 3-128 0,-1 1-48 0,-1 0 0 16,-1 0 688-16,-3 2 128 0,0 3 16 0,-2-1 16 0,-3 4 1056 0,1 1 0 0,-3 0 128 0,1 4 16 15,-1-2 1744-15,-2 4 352 0,1 2 64 0,0 0 0 16,-1 5-656-16,1 0-144 0,1 3-32 0,2 3 0 15,0-3-816-15,3 3-160 0,1-1-48 0,0 2 0 16,2 2 64-16,0-3 0 0,1-1 0 0,0 1 0 0,2 3-352 0,2 0-160 16,0 1 160-16,2-5-160 0,0 2 0 15,0-4 128-15,3 0-128 0,-1 0 0 0,0-1 0 0,1-3 0 16,3-2 0-16,0-2 0 0,1 0 0 0,3-4-192 16,1 1 48-16,1-4 0 15,1-1-624-15,2-1-112 0,1-1-16 0,-1-2-16 16,1 1-864-16,2-3-160 0,1-1-48 0,0-2-11872 0</inkml:trace>
  <inkml:trace contextRef="#ctx0" brushRef="#br0" timeOffset="129107.04">17084 5974 35935 0,'-6'4'1600'0,"2"-1"320"0,2 3-1536 0,1 1-384 0,1 1 0 0,1-4 0 16,0 5-368-16,2 3-144 0,0 8-16 0,2 8-16 15,4 9 288-15,0 5 64 0,0 2 16 0,3 1 0 16,-3 1 176-16,1-1 0 0,-1-3-144 0,0-1 144 15,-2-1 0-15,-1-1 0 0,0 1 0 0,-2-1 0 16,0 2 160-16,0-4 48 0,-3 1 16 0,0-2 0 0,-1-1 528 0,1-3 96 16,-1-4 32-16,0-1 0 0,0-2-368 0,0-3-64 15,0 1 0-15,-1-4-16 0,1 0-432 0,0-3 0 16,-1-1 0-16,2-4 0 16,-1 0-1136-16,2-6-208 0,0 0-32 0,-1-1-14416 15</inkml:trace>
  <inkml:trace contextRef="#ctx0" brushRef="#br0" timeOffset="129524.11">17481 6480 10127 0,'-5'2'896'0,"-1"-1"-704"0,0 3-192 0,1 1 0 16,1-4 3648-16,2 2 688 0,-2 0 144 0,-2 4 16 16,-4 2-2624-16,-4 6-528 0,-2 1-96 0,-1 0-32 15,0 3-992-15,1 0-224 0,-1-1 0 0,3-2 0 32,1 1-624-32,0 1-80 0,0-2-32 0,2 0 0 15,-1 0 176-15,-1-1 48 0,4-2 0 0,-3 0 0 0,4-1 1360 0,-2 1 288 0,0-4 48 0,1 4 16 16,-1-3 336-16,2-4 80 0,-1 0 16 0,3 0 0 15,0-2-752-15,2 0-160 0,-1 4-16 0,0-1-16 16,3-1-336-16,0 0-64 0,1 0-16 0,2-1 0 16,1 0-80-16,1 1-32 0,5 0 0 0,0 2 0 15,2-2-160-15,4 3 0 0,1-3 144 0,0-3-144 0,1 4 0 16,1-1 128-16,3 0-128 0,0-2 0 0,1 2 0 0,-2-4 128 16,0 0-128-16,2 0 0 0,2-1 0 0,1 2 0 15,2-3 0-15,0 0-192 16,-3 0-1040-16,0 0-224 0,-4 0-32 0,-1 2-16 15,-5-2-864-15,-2 2-160 0,-2 0-32 0,-3 0-10464 16</inkml:trace>
  <inkml:trace contextRef="#ctx0" brushRef="#br0" timeOffset="130128.2">17553 6512 39615 0,'-1'-3'1760'0,"-1"2"352"0,1-1-1680 0,1 2-432 0,3 0 0 0,-1 0 0 15,1 0 0-15,0 0-176 0,3 0 16 0,4 2 0 32,1-1-912-32,2 4-176 0,-1 3-32 0,-1 3-16 0,2 5 784 0,-3 1 144 0,1 7 48 0,-1-1 0 15,-1 8 320-15,-1-2 0 0,-1-1 0 0,-2 0 0 16,0 1 704-16,-1-4 96 0,1-3 32 0,-1-2 0 15,-1-4 0-15,1-1 0 0,1-6 0 0,-1 0 0 16,1-2-400-16,-2-3-80 0,1-1-16 0,0-1 0 16,1-2-208-16,0-2-128 0,0-2 160 0,0 1-160 15,1-3 0-15,-3-1 0 0,2 1 0 0,-2-3 0 16,-1-1 0-16,0 0-208 0,-1-2 16 0,-2 0 0 0,-2 2 192 0,1-3-192 16,-1 7 192-16,2-3-192 0,0 6 192 0,1 0 208 15,0 3-32-15,0 3-16 0,1 0-160 0,3 2 192 16,-1 3-192-16,2 0 192 0,1 0-192 0,1 1 0 15,0-3 0-15,2 0 0 0,1 0 0 0,-1 0 0 16,1-2 0-16,3-4 0 0,-2 2 0 0,0-2 128 16,0 0-128-16,-2-2 128 0,1-2-128 0,-3 2 0 15,1-4 0-15,-1 2 0 0,-2 0 128 0,-1-2 112 16,-1 1 16-16,0-1 0 0,-1 0 64 0,1 1 32 16,0-4 0-16,0 0 0 0,-1 2-128 0,2-5-32 15,-1 2 0-15,-1 0 0 0,-1-1-48 0,2 1-16 16,-2-4 0-16,0 6 0 0,0-1-128 0,1 4 0 15,-1-1 0-15,0 3-176 0,0 0 176 0,1 0 0 0,-1 1 0 0,0 0 0 16,0-1 0-16,2 0 0 0,-1 0 0 0,2 0 0 16,-2-3 0-16,2 2 0 0,0-2 0 0,0-3 0 15,-1 2 0-15,0-2 0 0,0-1 0 0,0 2 0 16,-1-2 0-16,0-4 0 0,-2-1 0 0,0-1 0 16,-2 0 0-16,0 0-128 0,-2 0 128 0,-2-5-128 15,0 1-224-15,0 2-32 0,-2 2-16 0,0 0-12320 16,-2 3-2448-16</inkml:trace>
  <inkml:trace contextRef="#ctx0" brushRef="#br0" timeOffset="130712.05">18333 6429 8287 0,'-1'-6'736'0,"0"0"-592"0,-1 2-144 0,1 1 0 0,1 1 4416 0,0 1 864 15,0-2 160-15,1-1 48 0,-1-2-3040 0,2-4-592 16,-2 2-128-16,1-2-32 0,-1 0-1232 0,0 4-240 15,-1 1-48-15,-1 4-16 0,-1-2-160 0,-2 6 0 16,0-2 0-16,-1 4-176 0,-2 1-112 0,0 1-32 16,-2 8 0-16,0 1 0 0,0 0 576 0,0 4 96 0,0 4 32 0,0 2 0 15,2-2 464-15,0-1 112 0,2-1 0 16,1 0 16-16,1-2-384 0,1 1-80 0,1-4 0 0,2 1-16 16,0-2-272-16,0-4-48 0,3-2-16 0,-2 0 0 15,3-4-160-15,-2 0 0 0,1-2 0 0,0-2 0 16,1-2 0-16,0 0-192 0,1 0 0 0,0-5 16 15,0 2-96-15,1-5-32 0,0 2 0 0,0-4 0 16,2 2 304-16,-2-5-160 0,0 1 160 0,0-1-128 16,-1 0 128-16,-1-3 0 0,0-3 0 0,-1 1 0 15,0 2 0-15,-2-1 144 0,1-1-144 0,1 2 0 0,-1 3 272 16,1 0-48-16,-1 4-16 0,1 3 0 0,-2 2-16 16,2 1-16-16,-1 0 0 0,-1 3 0 15,2 0-48-15,-2 3 0 0,1-2 0 0,2 1 0 0,-1 5-128 16,0-4 0-16,1 6 144 0,1-2-144 0,0 3 144 15,1 1-144-15,-1 0 192 0,1 4-192 0,0-1 144 0,2 3-144 16,-1 1 0-16,2 0 144 0,0 1-144 0,-1-1 0 16,1-2 0-16,0 0 0 0,0-1-336 0,3 1-48 15,-1 0-16-15,-1-3 0 16,2-3-2112-16,-1-1-432 0,1 0-64 0,0-3-11744 0</inkml:trace>
  <inkml:trace contextRef="#ctx0" brushRef="#br0" timeOffset="131056.57">18588 6669 28559 0,'2'0'1264'0,"-2"0"272"0,2 0-1232 0,-1 0-304 0,-1 0 0 0,1 0 0 0,0 0 1216 0,0 0 192 0,2 0 48 0,1-3 0 15,-1 3-1008-15,1 0-208 0,0-3-48 0,0 0 0 16,-2-3-192-16,-1 0 128 0,0 0-128 0,-2-2 0 16,1 2 864-16,-1-4 80 0,0-1 16 0,-2-1 0 15,0-2 0-15,-1-1 0 0,0-2 0 0,0-2 0 16,1-3-656-16,-2 0-128 0,1 0-32 0,0-3 0 16,1 0-144-16,-1 2 0 0,1-2-160 0,1-1 160 0,0 1-256 15,-2-2 32-15,3 3 16 0,-2 2 0 0,2 4 32 0,0-1 16 16,-1 5 0-16,2 0 0 0,0 4 160 0,0-3 0 15,0 3 0-15,2 1 0 0,-1 0 128 0,0 0-128 16,0 4 160-16,2-1-160 16,-2 1-512-16,2 1-192 0,-1 2-32 15,2 1-16688-15</inkml:trace>
  <inkml:trace contextRef="#ctx0" brushRef="#br0" timeOffset="131557.15">18988 6379 34095 0,'3'0'1504'0,"-2"-1"320"0,0 1-1456 0,1 0-368 16,-1 0 0-16,0-2 0 15,2 2-1136-15,-1-4-288 0,3 0-64 0,1-2-16 16,0 0-1440-16,2-5-304 0,-2 1-48 0,-1-2-16 16,0 0-256-16,-3 0-48 0,1 1-16 0,-3 0 0 0,-1 2 3312 0,-2-1 672 0,-1 0 128 0,-2 2 32 15,1-1 2112-15,-3 4 448 0,-1 3 64 0,-1-2 32 16,-2 1 272-16,-1 1 48 0,0 4 16 0,-1 1 0 15,2 1-1648-15,-1 2-336 0,2 4-64 0,0 0-16 16,1 2-592-16,0 3-112 0,2-2-32 0,0 3 0 16,1 1-432-16,2 0-80 0,0 0-32 0,1-1 0 15,2 3-160-15,-1-1-224 0,1 1 48 0,-1-1 16 16,2 2 288-16,0 0 48 0,0-1 16 0,1-1 0 16,0 1 0-16,1-6 0 0,1 0 0 0,0-1 0 15,1-3-192-15,1-4 0 0,0 0 0 0,1-2 0 0,1 0 0 0,0-6 128 16,1 3-128-16,1-3 0 0,-1-1 208 15,2-2-32-15,2-1-16 0,1-5 0 0,1 0 16 0,0-1 0 16,1-3 0-16,-2 0 0 0,0 0 0 0,-3 0 0 16,1-2 0-16,-1-5 0 0,0 1 80 0,-3 0 32 15,0-3 0-15,-1-6 0 0,-1 1-64 0,-2-4-16 16,-1-1 0-16,1 1 0 0,-2-1-64 0,-2-3-16 16,1-3 0-16,0-4 0 0,-2 1-128 0,0 0 192 15,0 4-192-15,0 4 192 0,-2 1 0 0,-2 4 16 16,1 0 0-16,-1 5 0 0,-2 0-64 0,0 2-16 15,1 1 0-15,-2 4 0 0,0 1-320 0,1 2-64 16,-1 4 0-16,1 1-16 16,-1 2-640-16,1 3-128 0,-1 2-32 0,2-1-11168 0,0 4-2240 15</inkml:trace>
  <inkml:trace contextRef="#ctx0" brushRef="#br0" timeOffset="132107.06">19378 5964 21183 0,'-1'0'1888'0,"1"0"-1504"0,0 0-384 0,0 0 0 0,0 0 1664 0,0 0 272 0,-1-3 48 0,1 3 16 0,-2 0-1808 0,2 0-384 15,-1-2-64-15,1 2 0 16,0 0-128-16,0 0-32 0,0 0 0 16,0 0 0-16,-17 17 208 0,11-13 32 0,-1 3 16 0,0 2 0 0,-3 0 1584 0,0 1 320 15,0 2 64-15,0-2 16 0,-2 3 128 0,1 2 32 16,-1 1 0-16,0-3 0 0,4 0-1280 0,-1-1-240 16,2-1-48-16,2-3-16 0,0-2-400 0,1 1 0 15,3-6 0-15,0 1 0 0,1 1-240 0,2-3 80 16,2 0 16-16,-1-3 0 15,4 3-368-15,0-3-64 0,3 0 0 0,-1 3-16 0,1-1 336 0,-1 0 64 16,0-1 0-16,0 2 16 0,-2 0 416 0,1 2 80 16,-1 0 0-16,-1 1 16 0,2 0-192 0,-2 0-144 15,-1 1 192-15,0 2-192 0,0-4 0 0,0 4 0 16,-1-1 0-16,0 4 0 0,0-3 0 0,-2 4 0 0,1 0 0 0,-1 1 0 16,1-1 192-16,1 0-32 0,-2 0 0 0,3 2 0 15,0-2 96-15,0 1 0 0,2-1 16 0,-1 0 0 16,1-4-112-16,0 2-32 0,0-2 0 0,0 2 0 15,-2-1-128-15,0 2 0 0,-3 0 0 0,-1-3 0 16,-1 4 128-16,-2 0 0 0,-2 0 0 0,-2 0 0 16,-2 1 0-16,-1 0 0 0,-3 1 0 0,-2 1 0 15,-1 2-128-15,-1-3 160 0,-2 4-160 0,0 0 160 16,-1-3-160-16,-1 0 0 0,-1 0 0 0,2-7 0 16,0 0-352-1,1-4-96-15,-2-2-32 0,0-2-17568 0</inkml:trace>
  <inkml:trace contextRef="#ctx0" brushRef="#br0" timeOffset="144524.67">9368 13020 5519 0,'-1'-3'496'0,"0"0"-496"0,1-2 0 0,0 4 0 16,1-2 448-16,0 2-16 0,0 1 0 0,2-3 0 31,2-3-720-31,1 0-144 0,3 0-16 0,-2-2-16 0,2 3 784 0,-3 2 176 0,0-1 16 0,-1 2 16 16,0-1 960-16,-3 3 192 0,0 0 48 0,-1 3 0 15,-1-3 992-15,0 2 208 0,0 2 32 0,-1 2 16 16,-1 1-160-16,-1 5-16 0,-1 0-16 0,-1 4 0 16,0 0-944-16,-1 4-192 0,0 5-48 0,0-1 0 15,1 6-1120-15,-2 1-224 0,4 3-64 0,-2 1 0 0,2-3-192 0,1-1 144 16,-2-1-144-16,2 1 128 0,-2 0-128 0,-1 1 0 16,0-1 0-16,-1-3 0 0,1 1-176 0,-1-3-64 15,0 2-16-15,-1-6 0 16,1 3-256-16,0-8-48 0,0 1-16 0,-2-5 0 15,1-3-432-15,1-4-80 0,0-1-32 0,1-1-14624 0</inkml:trace>
  <inkml:trace contextRef="#ctx0" brushRef="#br0" timeOffset="145191.96">9270 13247 35935 0,'-7'-12'1600'0,"1"2"320"0,0 2-1536 0,2 4-384 0,3 1 0 0,-1 1 0 0,2 1 576 0,-2-3 32 0,0-1 16 0,-1-2 0 16,2 0-496-16,2 1-128 0,2 3 0 0,-1 0 0 15,3 6-304-15,0-3-80 0,2 0 0 0,-1 3-16 16,3 1 400-16,1 0 0 0,1 1 0 0,-1 2 0 16,1-1 784-16,0 0 192 0,2 1 48 0,0-1 0 15,1-3-512-15,-1 2-112 0,4-3-16 0,-3 0 0 16,4-2-384-16,-1 0 0 0,2 0 0 0,-1-4 0 15,3 2 0-15,3-4-304 0,-1 2 48 0,4-2 16 16,2 0-400 0,3-1-64-16,0 1-32 0,3 0 0 0,-1 2-720 0,2-2-144 0,0 3-16 0,1-4-16 15,0 2-288-15,-3 2-64 16,-3 0-16-16,-4 2 0 0,-1 2 1120 0,-5 2 240 16,-3-1 32-16,-3-2 16 0,-3 4 1264 0,-2-2 256 0,-1 0 48 0,-3 0 16 0,-2 1 736 0,0-3 128 15,-2 0 48-15,-1 0 0 0,1 0-496 0,-2-3-80 16,0 3-32-16,-2-4 0 0,0 4-464 0,-2-2-112 15,-1-1-16-15,-2 3 0 0,-1 3-416 0,-3-1-96 16,-1 2 0-16,-3 2-16 0,-1 4-176 0,-1 2 160 16,-4 1-160-16,0 3 160 0,0 2-32 0,-2 0-128 15,0 3 192-15,1-3-64 0,-2 6-128 0,1 1 0 16,0-1 0-16,1-1 0 0,2 1 0 0,0-1 0 16,6-4 0-16,1 0 0 0,5-3 0 0,1-1 0 15,3 1 0-15,0-4 0 0,4 2 192 0,1-5-64 16,3 0 0-16,1 1 0 0,1 0-128 0,1-1 192 0,3-2-192 0,0 2 192 15,2-3-192-15,1-2 0 0,0-2 0 16,3-2 0-16,3 0 0 0,2-2-144 0,1-2 144 0,1-2-208 16,0 0 208-16,1-4-192 0,0-3 192 0,1 4-192 15,-1-4 192-15,-2-2 0 0,1 2 0 0,-2-2 0 16,-1 1 0-16,-3 0 0 0,1 0 0 0,-1-2 0 16,-3 0 144-16,-2 1-144 0,-1-1 0 0,-2-3 144 15,-3 3-144-15,-2 0 0 0,-3 0 0 0,-1-2 128 16,-3 3-128-16,-2-1 0 0,1 0 0 0,-4 2 128 15,1-2-128-15,-3 3-192 0,1-1 32 0,-1 4 16 16,2 0-112-16,-4 0 0 0,4 7-16 0,-2 1 0 16,1 2-576-16,2 2-112 0,1 1-32 15,1 1-16368-15</inkml:trace>
  <inkml:trace contextRef="#ctx0" brushRef="#br0" timeOffset="145676.53">10545 13264 31327 0,'-3'-7'1392'0,"-2"4"272"0,0-4-1328 0,2 5-336 0,1 2 0 0,1-2 0 0,1 2 384 0,-3-2 16 16,1 0 0-16,-3-1 0 15,1 2-1520-15,0 1-304 0,2 0-64 0,-3 4-16 16,0 0-352-16,-1 0-80 0,-3 6-16 0,-1-2 0 0,-2 3 1664 0,-2 3 288 0,-2 0 144 0,-1 4-16 16,-2 3 1920-16,2-3 384 0,1 5 80 0,1-4 16 15,3 2-656-15,0 2-128 0,4-1-16 0,2-2-16 16,1 1-672-16,1-5-128 0,3 0-16 0,1 0-16 16,1-4-640-16,3-2-240 0,1-1 176 0,2-2-176 15,0-1 0-15,3-2-256 0,2-1 16 0,1-1 16 16,-1-2-32-16,3-2-16 0,3-2 0 0,-1-2 0 15,-1-1 272-15,1 1 0 0,2 0 0 0,-2-4 0 16,1 2 160-16,-1-2 96 0,1 0 0 0,2-5 16 16,-1 4 48-16,-1-4 16 0,3 0 0 0,-1-1 0 15,-1 0-160-15,-3-3-48 0,0 2 0 0,-3-1 0 0,-2-1-128 16,-2-1 192-16,-1-1-192 0,-3 1 192 0,-3 2 0 16,-3-2 0-16,0 2 0 0,-4-1 0 0,-3-1-48 15,-2 2 0-15,-1 2 0 0,-4 0 0 0,-1 3 0 16,-2 1 0-16,-3-1 0 0,-4 4 0 0,-1 2-144 0,-1 1 0 15,-2 0 0-15,0 2 0 16,-2 2-448-16,-3 2-64 0,-2 0 0 0,-1 0-11728 16,0 2-2352-16</inkml:trace>
  <inkml:trace contextRef="#ctx0" brushRef="#br0" timeOffset="146525.76">9125 14342 22111 0,'0'0'1968'16,"0"-3"-1584"-16,0 3-384 0,0 0 0 0,0 0 384 0,0 0-16 15,0-1 0-15,0 1 0 0,0 0 736 0,-2-2 160 16,1 2 16-16,1 0 16 0,0 0 368 0,0 0 64 16,0 0 0-16,-22 15 16 0,14-11-784 0,-2 5-176 0,2 0-16 0,-3 2-16 15,-2 1-496-15,0 1-112 0,-1 1-16 0,1-1 0 16,0-2-128-16,0 1 0 0,-4 3 0 0,0 1 0 16,0 3 0-16,1-6 0 0,3 0 0 0,4-1 0 15,0-2 0-15,3-1 160 0,1-3-32 0,1 0-128 16,2 1 368-16,0 0-48 0,2-1 0 0,-1-4 0 15,2 2-320-15,1-1 0 0,0 0 0 0,2 1 0 32,1-2-256-32,2-2-128 0,1 4-32 0,0-4 0 0,3 3 112 0,0-3 32 0,3 1 0 0,0 1 0 15,0 1 272-15,4-2 0 0,-1 3 0 0,0-2 0 16,1 4 0-16,-2-3-160 0,0 3 160 0,-1 0-128 16,0 0 128-16,-4 2 0 0,0 0-144 0,-3 2 144 0,0-2 0 15,-2 3 160-15,0-1-16 0,-1 0 0 0,-1 2 304 16,-2 0 64-16,1-2 16 0,-2 0 0 0,-1 0-272 15,-1 1-64-15,-2-1-16 0,1 2 0 0,-3 1 32 0,0-2 16 16,-1 4 0-16,0-2 0 0,-1 0-80 0,0-1-16 16,-2 1 0-16,1-4 0 0,-1 1 16 0,0-1 0 15,0 0 0-15,-3-2 0 0,-1-1-16 0,-2 3 0 16,-2-3 0-16,-3 1 0 0,1 0-128 0,0-1 0 16,-4 0 144-16,0-3-144 0,-2 1 0 0,0-1 0 15,-1-1 0-15,4-4-128 16,2-1-576-16,4 0-96 0,4-1-32 0,3-5 0 15,4 2-784-15,6-3-176 0,4-2-16 0,4-1-13440 0</inkml:trace>
  <inkml:trace contextRef="#ctx0" brushRef="#br0" timeOffset="147160.54">9403 14629 39615 0,'-6'1'1760'0,"1"1"352"0,0-2-1680 0,3 3-432 0,1-2 0 0,2 2 0 15,2 0-512-15,-1 4-192 0,2-1-48 0,3 4 0 16,3 2-1360-16,2 4-288 0,0 0-48 0,-1 3-16 16,-1-1 1456-16,-1 5 304 0,-1-1 48 15,-2 6 16-15,1 3 1920 0,-2 1 384 0,-2-1 64 0,-2 5 32 0,2 1 32 0,-3 3 16 16,-1 3 0-16,-1-2 0 0,1 0-1088 0,-1 1-208 15,-1-2-64-15,2-2 0 0,-1-4-288 16,-1-5-160-16,2-1 160 0,1-6-160 0,0-4 128 0,1 0-128 16,2 1 0-16,-1-3 0 0,2-1 272 0,-1-5-32 15,0-1-16-15,-1-5 0 0,1 1-96 0,-2-5 0 16,2 0-128-16,-1-5 192 0,-1-2-192 0,1-4 176 16,-1-5-176-16,0-4 160 0,0-3 96 0,-1-4 0 15,0-2 16-15,0-4 0 0,-1-1-16 0,-1-6-16 16,-1-2 0-16,-2-1 0 0,1 1-240 0,1-3 176 15,-2-5-176-15,-1-1 160 0,1-2-32 0,-2 0-128 16,4 1 192-16,-1-1-64 0,3 3-128 0,1 4 0 16,2 2 0-16,3 3 0 0,0-2 0 0,1 4 0 0,2-1 176 15,0 4-176-15,1 2 0 0,0 6 128 0,1 2-128 16,0 4 0-16,1 6 0 0,0 1 0 0,-1 5 0 0,0 0 0 16,1 6-176-16,-3-2 176 0,2 6-160 0,-1 0 160 15,1 4-160-15,0 2 160 0,0 4-160 0,-1 2 160 16,0 1-192-16,0 3 48 0,-3 3 16 0,-1 4 0 15,-1 1-16-15,-1 2 0 0,0 3 0 0,-1 2 0 16,1 1 144-16,-2-1-160 0,0 0 160 0,0-3-160 16,-2-2 160-16,1 0 0 0,-2 3 0 0,-1-5 0 15,1 1 0-15,-2-3 0 0,0-2 0 0,-1-1 0 16,0-5 0-16,-1 2 144 0,0-2 0 0,-1-2 0 16,-2 1 48-16,2-3 0 0,-1-4 0 0,1-2 0 15,-1 1-192-15,1-5 0 0,0 0 0 0,-1-3 0 16,1-1 0-16,-1-2-176 0,0 0 16 0,-2-6 0 15,0 2-416-15,0-3-96 0,0 1-16 16,0-2 0-16,1 0-1680 0,3 0-352 0</inkml:trace>
  <inkml:trace contextRef="#ctx0" brushRef="#br0" timeOffset="147609.54">9827 14642 20271 0,'0'-3'1792'0,"0"0"-1424"0,0 2-368 0,0 1 0 0,1 0 2592 0,2-1 448 0,2-3 96 0,1 0 0 31,4 1-3376-31,2-6-672 0,4 0-144 0,0 2-32 16,-1-3 240-16,-1 0 32 0,-1 1 16 0,0 0 0 0,-4 2 640 0,3-1 160 15,-3 0 0-15,1 2 0 0,1 0 1632 0,-1-3 352 0,1 2 80 0,-1 1 16 16,0-1-288-16,-1-1-64 0,2 0-16 0,-2-3 0 15,1 4-1120-15,-2-3-208 0,2-2-64 0,-1-1 0 16,-1 1-320-16,1-1 0 0,-1 1 0 0,-1 1 0 16,-1-1-128-16,-1-1-64 0,-1 3 0 0,-3-2 0 15,-1 2 192-15,-1 1-128 0,-3 3 128 0,-2 0-128 16,-2 2 128-16,0 4 224 0,-2 0-48 0,-1 0-16 16,-3 7-32-16,1-1-128 0,-1 4 192 0,0-2-64 15,1 6 48-15,-2-1 0 0,1 2 0 0,2 4 0 16,0-3-176-16,0 4 192 0,5 1-192 0,2-3 192 0,1 2-192 0,3-1 0 15,1 3 0-15,0 3 0 0,3 1 0 0,-1-2 0 16,3 5 0-16,-1-3 0 0,1 0 144 0,-2-2-144 16,2 2 160-16,0-1-160 0,0-3-144 0,1-1-128 15,-1-1-32-15,2-4 0 16,0 0-720-16,0-1-160 0,1-2-32 0,2-4-9856 16,1 1-1984-16</inkml:trace>
  <inkml:trace contextRef="#ctx0" brushRef="#br0" timeOffset="147991.37">10538 14468 21183 0,'1'-6'1888'0,"0"2"-1504"0,-1 2-384 0,0-1 0 0,2 2 368 0,-1-4 0 0,1 1 0 0,3-8 0 31,0 0-2896-31,0-2-576 0,0-2-112 0,-4 4-32 0,1 2 2992 0,-4-2 576 0,0 5 128 0,-2-2 32 16,-2 6 2816-16,0 0 560 0,-2 2 112 0,1 1 32 16,0 0-704-16,-3 6-144 0,0 0-16 0,-1 4-16 15,-2 3-1776-15,0 0-368 0,-1 3-64 0,-1 3-16 16,-1 2-576-16,0 1-128 0,1 0-32 0,2-2 0 15,1 1-160-15,3-1-224 0,-1 5 48 0,1-2 16 0,2 4 160 16,2 2-160-16,1-3 160 0,0 5-160 0,1-2 160 0,1 2 0 16,2-2 0-16,0-3 0 0,3 1 0 0,-1-5 144 15,2 0-144-15,1-3 0 0,2 1-144 0,1-2-144 16,3-2-32-16,0-3 0 16,-1-3-640-16,2-4-144 0,1 0-32 0,1-6 0 15,1 0-176-15,1-2-32 0,-1-5-16 0,3 0-13360 16</inkml:trace>
  <inkml:trace contextRef="#ctx0" brushRef="#br0" timeOffset="148241.53">10756 14572 37775 0,'-3'10'3360'0,"-1"-4"-2688"0,-1 1-544 0,2 2-128 0,1-3 1392 0,2 0 240 0,0 4 48 0,-1 4 16 32,2 9-1968-32,1 7-400 0,1 1-80 0,4-3-16 15,0-2-2368-15,0-7-464 0,0-3-112 0,-2-4 0 0,-2-2 1152 16,0-4 256-16,-2 1 32 0,-1-4 16 0,0 0 3152 0,-1-3 640 0,-2 0 128 0,1-4 32 16,1-1-144-16,1-2-16 0,-2-3-16 0,4-3-14464 15</inkml:trace>
  <inkml:trace contextRef="#ctx0" brushRef="#br0" timeOffset="148411.53">10810 14218 29487 0,'-4'-5'2624'0,"1"0"-2112"0,0 3-512 0,2-1 0 0,0 2 2624 0,-1-1 400 16,0-5 96-16,-2-2 16 0,2-1-2336 0,-2-5-464 15,3 2-80-15,1 1-32 0,0 2-224 0,1 0 0 16,0 2 0-16,-1 0 0 15,0 2-480-15,0 0-144 0,-1 2-16 0,-2 2-16 16,0 2-1712-16,-2 2-352 0</inkml:trace>
  <inkml:trace contextRef="#ctx0" brushRef="#br0" timeOffset="148808.51">11311 14224 36863 0,'5'-6'1632'0,"-3"-4"336"0,-1 2-1584 0,1 1-384 0,-1 1 0 0,0 3 0 16,0-6-256-16,2-5-128 0,2-7-16 0,0-8-16 16,-2-2-3552-16,1-5-704 0,-3 1-128 0,-2 4-48 15,-3 0 944-15,-3 5 192 0,0 0 48 0,-3 5 0 0,1 5 4368 0,0 3 896 0,1 2 160 0,0 3 32 16,1 2 2784-16,-1 6 544 0,2-2 128 0,0 4 0 15,1-1-2496-15,-1 4-496 0,1 5-96 0,0-1-32 16,0 4-1488-16,0 2-288 0,0 1-64 0,2-2-16 16,-1 4 32-16,0-1 0 0,3 1 0 0,0 1 0 0,-1 0 16 0,4 2 16 15,-1 5 0-15,0 3 0 0,0-1 0 0,1 3 0 16,-1 1 0-16,-1 0 0 0,0 6-32 0,0-3-16 16,0 3 0-16,0 0 0 0,0 3-160 0,-1-3-128 15,-1 3 144-15,0 1-144 0,-1 4 0 0,0-2 0 16,0 1 0-16,-1-1 0 0,3-3-256 0,1-3-64 15,0-3 0-15,0-4 0 0,1-5 0 0,1-1-16 16,-2-6 0-16,-2 1 0 16,1-3-128-16,-1 0-32 0,-1-5 0 0,1-2-11408 15,-2-4-2272-15</inkml:trace>
  <inkml:trace contextRef="#ctx0" brushRef="#br0" timeOffset="149044.1">11021 14478 46079 0,'-2'-3'2048'0,"-1"0"400"0,0 0-1952 0,0 2-496 0,3 1 0 0,0 0 0 16,0 0 288-16,0-2-32 0,1 0-16 0,2 0 0 31,2-2-784-31,4 2-160 0,4-2-16 0,1-1-16 0,2 4-32 16,0-2-16-16,1 1 0 0,1 1 0 0,-1 1 464 0,-2 0 80 0,-4 3 32 0,1-3 0 15,4 3-64-15,3 3-16 0,2 0 0 0,-1 2 0 16,1 0-704-16,-2-2-144 0,1 1-16 0,-2-4-9920 16,0 1-1968-16</inkml:trace>
  <inkml:trace contextRef="#ctx0" brushRef="#br0" timeOffset="149274.91">11647 14541 42383 0,'3'12'1872'0,"-2"-4"400"0,-1 3-1824 0,0-5-448 16,0 1 0-16,0-3 0 0,1 5 560 0,1 3 16 15,2 7 0-15,0 7 0 0,1 2-352 0,0 1-64 16,1-5-16-16,-2-4 0 0,-1-1-352 0,1-1-80 16,-1-4-16-16,-2-2 0 15,-2-2-176-15,-1 0-32 0,0-1-16 0,-1-3 0 0,1-2 288 0,-1-1 64 0,-1 0 16 0,-3-1 0 16,1-2-128-16,-1-2-32 0,-1 2 0 0,1-4-11760 15,-2 2-2352 1</inkml:trace>
  <inkml:trace contextRef="#ctx0" brushRef="#br0" timeOffset="149460.62">11589 14242 44223 0,'-1'-8'1968'0,"-2"-2"400"0,1 4-1904 0,-1 1-464 0,2 4 0 0,1-3 0 16,1 4 512-16,-1-6 0 0,0 0 0 0,2-4 0 16,1 1-1088-16,1 0-224 0,2 2-32 0,-1 1-16 15,1 2-2448-15,-2 4-480 0,1 0-112 0,-3 4-16 0</inkml:trace>
  <inkml:trace contextRef="#ctx0" brushRef="#br0" timeOffset="149858.13">12157 14582 40543 0,'1'0'1792'0,"-1"-3"384"0,-1 0-1744 0,1-1-432 0,1 1 0 0,0 0 0 0,0-3 208 0,2-1-32 0,-1-5-16 0,3-8 0 31,1 2-2528-31,1-5-512 0,-3 1-112 0,0 1-16 16,-1 1-352-16,-3 2-80 0,0 2-16 0,-4 0 0 0,0 3 4960 0,-1 1 992 0,-1 2 192 0,1 0 32 15,0 4 576-15,-2 0 112 0,-1 3 32 0,1 1 0 16,2 1-2224-16,-1 2-448 0,-3 1-96 0,0 4-16 16,0 3-416-16,-1 2-96 0,-1 4-16 0,-1 1 0 15,1 4-128-15,0 3 0 0,0 1 0 0,-1 3 0 16,1 3 0-16,-1 1 0 0,1 3 0 0,1 1 0 15,2 0 144-15,3-3 0 0,2 0 0 0,5-1 0 16,0-3 144-16,3-2 32 0,1-1 0 0,2-7 0 16,1 2-64-16,3-1 0 0,0-3 0 0,2-4 0 15,-1 2-256-15,2-2 0 0,-1-3 0 0,-1-2 0 16,1-1-448-16,1-1-80 0,0-1-32 16,-1-1 0-16,1-3-208 0,1 0-32 0,2-3-16 15,-1-1-17680-15</inkml:trace>
  <inkml:trace contextRef="#ctx0" brushRef="#br0" timeOffset="151808.54">8846 13861 23039 0,'-6'0'2048'15,"1"0"-1648"-15,1 0-400 0,2 0 0 0,2 0 1408 0,0 0 208 16,1 0 48-16,0-3 0 16,3 0-2688-16,1-2-512 0,3-3-128 0,-1 0 0 15,3 0 432-15,-2-2 80 0,1-1 32 0,0 0 0 0,-2 2 1120 0,-1-3 128 16,-1 0 80-16,-1 2 16 0,-1-4 1904 0,-2 2 384 15,-2-1 80-15,-2-3 16 0,-1 4-208 0,-1-4-32 16,-2 0-16-16,0-1 0 0,-3-1-1104 0,-1-4-224 0,-3-3-32 0,-1-1-16 16,3 3-400-16,-2-1-96 0,-1-4-16 15,-1-3 0-15,-1-1-64 0,0-3-16 0,-1-3 0 0,0-3 0 16,-1 0 0-16,-2-6-16 0,0 3 0 0,0-1 0 16,0 1-176-16,-2-3-16 0,-2 2-16 0,-2-4 0 15,-1 3-32-15,0 1-128 0,-4 0 192 0,-2 3-64 16,4-2 112-16,-4 2 16 0,0 1 0 0,0 3 0 15,3 4-128-15,-2-1 0 0,-1 3-128 0,1-3 192 16,1 3-192-16,1 5 176 0,4 1-176 0,1 1 160 16,1 3-160-16,2 0 128 0,2-1-128 0,0 1 128 0,2 0-128 15,1 3 0-15,0-1 0 0,1 3 0 16,2 4 0-16,-1-4 0 0,0 5 0 0,1 0 0 0,1-1 0 0,0 6 0 16,-1-2 0-16,0 6 0 0,1-4 0 0,1 4 0 15,-1 0 0-15,2 3 0 0,-1 0 0 0,0 0 0 16,-1 0 0-16,2 0 0 0,-1 3 0 0,2-3 0 15,1 0 0-15,2 0 0 0,-1 1 0 0,2-1 0 16,1-1 0-16,-1 1 0 0,4-3 0 0,0 1 0 16,1 0 0-16,0 0 0 0,1 0 0 0,1 0 0 15,0 2 0-15,0-2 0 0,0 2 128 0,0 0-128 16,0 0 0-16,0-3 128 0,0 3-128 0,0 0 0 16,0 0 0-16,0 0 0 0,0 0 0 0,0 0 0 15,0 0 0-15,0 0 0 0,0 0 0 0,0 0 0 16,0 0 0-16,0 0 0 0,0 0 0 0,0 0 0 15,0 0 0-15,0 0 0 0,0 0 0 0,0 0 0 16,0 0 0-16,0 0 0 0,0 0 0 0,0 0 0 0,0 0 144 16,0 0-144-16,0 0 0 0,0 0 144 0,0 0-144 0,0 0 0 15,0 0 0-15,0 0 0 0,0 0 0 0,0 0 0 16,0 0 0-16,0 0 0 0,0 0 0 0,15 15 0 16,-16-9 0-16,-2 1 0 0,1-1 0 0,-1 0 0 15,0 0 0-15,0-2 0 0,0 2 0 0,-1 0 0 16,0 0 0-16,0-2 0 0,2 2 0 0,-2-2 0 15,3 0 0-15,0-2 0 0,-1 1 0 0,1-3 0 16,1 1 0-16,0-1 0 0,0-1 0 0,0-2 0 16,0 1 0-16,0-2 160 0,0 0-160 0,0 1 128 15,-1-4 48-15,0 1 0 0,0 1 0 0,-1 0 0 16,1-1-176-16,1 0 0 0,-1 0 144 0,1 0-144 0,0-1 0 16,1 4 0-16,-1-4 0 0,1 3 0 0,3 0 0 15,1-4 0-15,1 6 0 0,0-4 0 0,3 2 0 0,2-2 0 16,3 0 0-16,1-3 0 0,2 2 0 0,0 0 0 15,0-2 0-15,2 0 0 0,-3-1 0 0,1 0 0 16,-1 1 0-16,-1 0 0 0,0 0 0 0,-1-1 0 16,-1 4 0-16,1-4 0 0,0 1 0 0,-2 2 0 15,3 1 0-15,-3-1 0 0,2 4 0 0,-3-2 0 16,1 4 0-16,-2-2 0 0,1 3 0 0,-1-2 0 16,-1 2 0-16,-2 0 0 0,2 0 0 0,-3 2 0 15,-1-2 0-15,0 0 0 0,-1 0-192 0,-2 3 64 16,-1-3 0-16,1 1 0 0,-2 1 128 0,0-2-192 15,-2 0 192-15,0 3-192 0,-1-3 192 0,0 1 0 16,-1 1 0-16,-1-2-128 0,-1 2 128 0,-2-1 0 0,1 3 0 16,-4-1 0-16,0 0 0 0,-4 3-128 15,-1 0 128-15,-3 0-128 0,0 2 128 0,-4 0-160 0,0 4 160 0,-2-1-160 16,-1-1 160-16,1 2-128 0,3-5 128 0,0 5-128 16,1-3 128-16,0 1-160 0,0 0 160 0,1 0-160 15,1 1 160-15,3-1 0 0,4-2 0 0,1-2-128 16,2 0 128-16,3-1-128 0,1-1 128 0,1-1-128 15,3 0 128-15,1 0 0 0,1 0 0 0,-1-3 0 16,3 4 0-16,-1-4 0 0,2 6 0 0,0-4 0 16,1 2 0-16,0 2 0 0,1-2 0 0,0 2 0 15,1 3 0-15,2-4-192 0,1 3 192 0,1 2-192 16,3 0 192-16,-1 1 0 0,3 2 0 0,-1 0 0 16,3 0 0-16,-2-1 0 0,1 0 0 0,0-2 128 0,3 0-128 0,-1-1 0 15,0-2 0-15,1-1 0 0,-1 1 0 0,-1-4 0 16,2 2 0-16,0-1 0 0,0 0 0 0,-2-1 0 15,1 2-160-15,0-1 160 16,2-2-928-16,1 2-80 0,0 2-16 16,-1 1-18816-16</inkml:trace>
  <inkml:trace contextRef="#ctx0" brushRef="#br0" timeOffset="157392.31">8880 13763 399 0,'3'4'0'0,"1"-2"0"0,-1 2 0 0,-3-4 0 16,0 3 1264-16,0-3 208 0,1 3 64 0,1 3 0 15,2 1 576-15,-2-1 112 0,1 0 16 0,-2-2 16 16,0-2 496-16,1-2 80 0,0 0 32 0,2-2 0 15,1-2-896-15,1 1-176 0,1-4-48 0,3 2 0 16,0-1-992-16,1 2-208 0,2 1-32 0,-1-2-16 16,-1 3-496-16,-2 2 0 0,-1 0 0 0,-3 0 0 15,-1 4 208-15,-1-1-48 0,-3 0-16 0,-2 1 0 16,0 1 160-16,-3-1 16 0,-1 2 16 0,0-3 0 16,1 4 528-16,-2-5 96 0,2 2 32 0,1-2 0 0,-1-2-96 0,1 0 0 15,0 0-16-15,2 0 0 0,-1-2-464 0,2 2-96 16,0-4 0-16,1 2-16 0,-1-2-48 0,1 1-16 15,-2 0 0-15,0-3 0 0,-1 2-48 0,-2 1-16 16,0 0 0-16,1 0 0 0,-5 0 16 0,-1 0 0 16,1 1 0-16,-3 0 0 0,-3 2-192 0,-2-3 0 15,-2 3 0-15,1-3-176 0,0-1 176 0,1 2-128 16,-1-4 128-16,0-3-128 0,1 2 128 0,0-3 128 16,-1-1-128-16,1 0 176 0,-2-2 32 0,1-2 16 15,-1 5 0-15,0-3 0 0,-2 2-32 0,-2-2 0 16,3 2 0-16,-2 0 0 0,0-3-32 0,-2 5-16 15,1-4 0-15,-1 3 0 0,1-1-16 0,-4 1-128 0,0 0 192 16,-3 1-64-16,0 2-128 0,1-1 0 0,0 2 0 16,-1-2 0-16,2 2-128 0,2 0 128 0,1 0 0 0,4-1 0 15,1 0 0-15,2 1 0 0,2 0 0 0,1-3 0 16,1 0 128-16,2 2 32 0,1 1 16 16,2-1 0-16,1 0-48 0,0 5 0 0,2-5 0 0,0 5 0 15,0 1-128-15,-1-2 0 0,1 1 0 0,0 1 0 16,1 1 0-16,-1-3 0 0,0 3 0 0,0 0 0 15,-2-2 0-15,1 0 0 0,-2 2 0 0,0 0 0 16,1 0 0-16,-1 0 0 0,0-2 0 0,2 1 0 16,0-1 0-16,0 1 0 0,1-1 0 0,1 0 0 15,2 0-144-15,-2-2 144 0,1 2-192 0,0-2 192 16,2 2-128-16,-1-2 128 0,1 0 0 0,-2 2 0 16,0 2 0-16,-1-4 0 0,1 4 0 0,-3 0 0 0,0 0 0 0,1 0 0 15,-2 0 0-15,0 0 0 0,0 1 0 16,0-1 0-16,-1 3 0 0,1-3 0 0,1 2 0 0,0-2 0 15,0 0 0-15,0 0 0 0,0 1 0 0,0-1 0 16,0-1 0-16,1 1 0 0,0 0 0 0,-1-2 0 16,1 2 0-16,0-3 0 0,0 2 0 0,1-1 0 15,0-2 0-15,1 1 0 0,2 1 0 0,1 1 0 16,-1-2 0-16,1-1 0 0,0 1 0 0,1 0 0 16,1 1 0-16,-1-2 0 0,1 2 0 0,1-2 0 15,-1 0 128-15,0 2-128 0,2-2 0 0,-1 2 0 16,1-2 128-16,0 0-128 0,1 2 0 0,0-5 0 15,1 1 0-15,0-1 0 0,1 1 128 0,0-3-128 16,3-1 0-16,0 0 0 0,1-1 0 0,3 1 128 16,-1 0-128-16,2 0 0 0,-1-2 0 0,2 2 0 0,0-2 128 0,1-1-128 15,0 4 0-15,0-4 176 0,-2 3-176 0,-2 0 160 16,-1 2-160-16,-1-1 0 0,-1 2 0 0,-1 2 0 16,-1 0 0-16,-4 2 0 0,0 1 0 0,-1 1 0 15,-2 1 0-15,0 0 0 0,0 0 0 0,0 0 0 16,0 0 0-16,0 0 0 0,-1-3 0 0,1 3 0 15,0 0 0-15,0 0 0 0,0 0 0 0,0 0 0 16,0 0 0-16,0 0 0 0,0 0 0 0,0 0 0 16,22-10 0-16,-17 7 0 0,1 1 0 0,-1 2 0 15,2-1 0-15,-1 1 0 0,0 0 0 0,-1 0 0 16,-1 1 0-16,-1 1 0 0,0-1 0 0,-2 1 0 16,0 2 0-16,-2 0 0 0,0 1 0 0,-3 1 0 15,-1 4-176-15,-1-4-64 0,0 0-16 0,0 0 0 0,-1-2 112 16,0 3 16-16,-4 2 0 0,0-3 0 0,-2 3 128 15,1 1 0-15,1-3 0 0,0 2 0 0,-2 1 0 0,2-2 0 16,0-1 0-16,0 0-128 0,0-1 128 0,-1 0-192 16,0 0 192-16,-1 1-192 0,-1 0 192 0,-1 2 0 15,2-1 0-15,-3 2 0 0,0 0 0 0,1-1 0 16,0 1 0-16,0 0 0 0,3 2 0 0,-1-5 0 16,2 2 0-16,1-3 0 0,4 0 0 0,0-2 0 15,2 2 0-15,2-2 0 0,1 1 0 0,-1 1 0 16,4 2 0-16,0-2 0 0,2 2 0 0,1 2 0 15,2 0 0-15,0 0 0 0,5 2 0 0,0 1 0 16,0-1 0-16,-1-2 0 0,2-1 0 0,-1-2 144 16,1 3-144-16,-1-1 0 0,-2-2 128 0,-2 2-128 0,1-3 0 0,-1 3 0 15,-1 1 128-15,0-1-128 0,2 4 0 0,-3-1 0 16,2 4 0-16,-5-3 0 0,1 3 0 16,-1-4 0-16,-1 2 0 0,-1-2 0 0,-1 0 0 15,0 1 0-15,0-1 0 0,0-2 0 0,0 0 0 0,-1-4 0 16,2 3-192-16,-1-2-64 0,0-1 0 0,2 1-20112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2T15:21:23.9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17862 1826 11055 0,'4'-8'976'0,"-2"0"-784"0,-1 4-192 0,1 2 0 0,0 2 1664 0,1-4 272 0,0-2 64 0,3-3 16 0,4-4-272 0,0 1-48 15,-1 0-16-15,1 2 0 0,-2 3-752 0,0 1-160 16,1 0-16-16,-2 2-16 0,0-2-48 0,1 1-16 16,0 1 0-16,1-2 0 0,-1 2-496 0,0-2-176 15,0 2 0-15,-2-2 144 0,0 1 144 0,-1 2 32 0,0-1 0 0,-3 1 0 16,0 2 544-16,-4 1 112 0,-1 1 32 0,-4 4 0 15,0 3-208-15,-4 0-32 0,-3 2-16 0,-5 6 0 16,-4 0-432-16,-3 5-64 0,-3 3-32 0,-4 1 0 16,1-1-224-16,1 0 128 0,0 1-128 0,4-7 0 15,3 1 304-15,1 1-48 0,3-6 0 0,2 2 0 16,3-2 0-16,3-2-16 0,2 1 0 0,2-5 0 16,3 0-240-16,3 0 0 0,2-4 0 0,1 2 0 15,4-3 0-15,3 1 0 0,2-4-128 0,1 0 128 16,3 0-288-16,4-4 48 0,2 1 16 0,2 0 0 0,4 0 224 15,3-1 0-15,2 0-160 0,2 2 160 16,1 0 0-16,4-2 0 0,6 4 0 0,2 4 0 0,1 0 0 0,0 2 0 16,-1 2 0-16,-2 2 0 0,-12-4 0 0,1 3 0 15,3 1 0-15,-1 0 0 0,-1 0 0 0,2 2 0 16,-1 1 0-16,-4 0 0 0,-4 2 0 0,-2-1 0 16,-3 0 0-16,-2 5 0 0,-5-3 0 0,-4 3 0 15,-4-2 0-15,-3 0 0 0,-2 3 256 0,-3-4 80 16,-3-1 16-16,-2 1 0 0,-1 0-64 0,-3-4-16 15,-1 1 0-15,-2-2 0 0,-1 1-80 0,-5 1 0 16,-1 1-16-16,-3-1 0 0,-1 3-176 0,-4-2 160 16,-3 4-160-16,-2-2 160 0,-2 3-160 0,0-1 128 15,4-2-128-15,-2-3 128 0,0 0-128 0,0 0 0 16,5-5 0-16,0-1 0 0,2 0-224 0,1-5-80 0,1 2-16 16,2-1 0-1,5-3-1792-15,-1 0-352 0</inkml:trace>
  <inkml:trace contextRef="#ctx0" brushRef="#br0" timeOffset="629.69">18911 1879 24879 0,'-4'-4'2208'0,"1"2"-1760"0,3 2-448 0,0 0 0 0,2-2 912 0,-2 2 112 0,0-4 0 0,0 2 16 0,-2-2-848 0,0-2-192 0,1 2 0 0,-3-1 0 15,3 4-432-15,-4 1-80 0,0 0-32 0,-3 4 0 0,2-1 240 0,-2 3 48 16,-2 3 16-16,0 1 0 0,-1 2 64 0,-2 4 16 16,1 1 0-16,0 1 0 0,0 2 288 0,1 2 48 15,1 3 16-15,2 0 0 0,2-3 928 0,1 0 192 16,1 3 32-16,3 1 16 0,1-1-96 0,2-3-32 15,3 0 0-15,3 0 0 0,1-3-640 0,3-3-128 0,1 0-16 0,3-4-16 16,0-2-240-16,3-4-32 0,-1 1-16 0,3-5 0 16,2-2-144-16,-1 0 0 0,0-5 0 0,2-1-176 15,-1-1-112-15,1-3-32 0,0-3 0 0,2 1 0 16,-1-4 192-16,1-3 128 0,-1 1-192 0,1-2 192 16,-1-1 0-16,-3 1 0 0,-4 2 0 0,1-5 0 15,-1 4 0-15,-2-6 0 0,-2 3 128 0,-2-1-128 16,-3 1 704-16,-4-3 64 0,-2 3 0 0,-5 0 0 15,-3 0-112-15,-5-1-16 0,-2 1 0 0,-3 0 0 0,-2-2-384 16,-2 2-96-16,-2 2-16 0,-1 0 0 0,0 6-144 0,0 0 160 16,-3 2-160-16,-1 0 160 0,2 8-160 0,1-1 0 15,-1 3 144-15,1 4-144 0,1 3 0 0,1-2 0 16,2 3 0-16,1 4 0 16,3-1-480-16,0 1-64 0,3 2-16 0,0 1 0 15,2 0-1680-15,3 2-320 0,1 1-80 0,1-2-12400 16</inkml:trace>
  <inkml:trace contextRef="#ctx0" brushRef="#br0" timeOffset="1463.52">19429 1640 19343 0,'-3'0'1728'0,"1"1"-1392"0,2-1-336 0,1 2 0 0,0-2 752 0,0 0 80 0,-1 3 0 0,0-2 16 0,2 4-656 0,-1 1-192 15,-1 0 0-15,1 4 128 0,-1 0-128 0,0 2 0 16,1 2 0-16,-1 2 0 0,0 3 464 0,2 2 32 16,-2 1 0-16,1 0 0 0,0 2 112 0,0 0 32 15,2 1 0-15,-2-3 0 0,3 4 96 0,-1 2 32 16,4 0 0-16,-1-2 0 0,0-7-320 0,0-1-48 0,3 2-16 0,0-2 0 15,2-1 240-15,-1-1 32 0,1-2 16 16,0-2 0-16,1-4-224 0,2 1-64 0,-1-5 0 0,2-3 0 16,0-1-96-16,2-1-32 0,1-3 0 0,-1-2 0 15,0-3-256-15,1 0 0 0,-1-2 0 0,0-1 0 16,-1 0-160-16,-1-5-96 0,1 3 0 0,-2-4-16 16,-1 0 272-16,-1-1-192 0,-3-1 192 0,0 2-160 15,-1-3 512-15,-4 1 96 0,0-2 32 0,-1 0 0 16,-2-1 32-16,-1-4 16 0,0 1 0 0,0 0 0 15,0 4-256-15,1-2-48 0,-1 5-16 0,0-1 0 16,0 1-64-16,1 4-16 0,-1 2 0 0,0 3 0 0,2 1-128 16,-2 2 0-16,0 1 0 0,0 3 0 15,-2 3 0-15,2 0 288 0,-2 0-32 0,1 4 0 0,-2 2-48 16,-1 3-16-16,2-2 0 0,-2 6 0 0,2-1-16 16,-1 3-16-16,2 1 0 0,0 4 0 0,2-2-160 0,-1 2 0 15,3 1 144-15,-1 1-144 0,2-2 128 0,2 1-128 16,0-4 160-16,2 1-160 0,-1-1 192 0,3 2-64 15,0-3-128-15,1 2 192 0,-1-3-192 0,1 1 0 16,1-4 128-16,-1 2-128 0,1 1 0 0,-3-5-160 16,0 0 32-16,0-4 0 15,-1 1-736-15,0-1-144 0,0-1-16 0,0-1-16 16,-1-1-1808-16,1-3-352 0,-2 0-80 0,0-3-10272 0</inkml:trace>
  <inkml:trace contextRef="#ctx0" brushRef="#br0" timeOffset="1930.05">20184 1915 32255 0,'-2'4'1424'0,"-1"1"304"0,1-1-1392 0,2 2-336 0,1-4 0 0,2 2 0 0,-1-1 0 0,0 1 0 0,3 5 0 0,2 1 128 0,0 2-128 0,0-2 176 0,2-1-176 0,0-2 192 16,-1-2-64-16,1-1-128 0,-2-4 192 0,0 0-64 15,-1-2-128-15,-1 0 0 0,-2-3 0 0,1 0 0 0,-1 0 0 0,-2-2 0 16,-1 1 0-16,0-4 128 0,-1 1 592 0,-2-1 112 16,-1-2 32-16,0 0 0 0,-1-2 144 0,-2-1 16 15,1-1 16-15,0-2 0 0,-1-2-528 16,-2-2-128-16,3-3 0 0,-2 0-16 0,2 2-32 0,1-2 0 15,-1-2 0-15,0 1 0 0,0 1-128 0,1 1-16 16,0-4-16-16,0 3 0 0,1-3-176 0,0 3 0 16,3 5 0-16,-1-1 0 0,2 4 0 0,0 1 0 15,1 1 0-15,0 0 0 0,3 4 0 0,-2 0 0 16,3 1 0-16,0 3 128 0,1-2-128 0,1 2 0 16,1 0 0-16,1 1 128 0,2 1-128 0,0 2 0 15,3-4 0-15,2 4 0 0,0-1 0 0,3 4-144 16,0-2 144-16,4 2-208 15,0 0-240-15,1 2-64 0,0 2 0 0,1-2 0 16,-1 3-400-16,-1 1-96 0,-1 0-16 0,-1 3 0 16,0-1-1920-16,-2 0-384 0</inkml:trace>
  <inkml:trace contextRef="#ctx0" brushRef="#br0" timeOffset="2613.79">21086 1368 10127 0,'-3'-9'896'0,"-1"3"-704"0,1 2-192 0,0 0 0 0,2 2 3760 0,0 2 720 0,0-4 128 0,-2 2 48 0,1-2-2752 0,-5-5-560 0,3 2-96 0,-4-2-32 16,2-1-320-16,-2 2-64 0,1 0 0 0,-2 2-16 15,1 0-80-15,-2 2-16 0,-1-1 0 0,0 4 0 16,-2 1-528-16,-2 4-192 0,-1-1 144 0,-1 6-144 16,-2 3 192-16,-2 4-32 0,2 3-16 0,-2 1 0 15,2-2 128-15,1 5 32 0,0-1 0 0,2 0 0 16,0 3 144-16,1 1 48 0,0 2 0 0,4-2 0 16,1 1-176-16,3-1-16 0,2 3-16 0,1 2 0 0,3-2-32 15,1 2 0-15,1 0 0 0,3 1 0 0,2-3-128 0,2-3-128 16,0-1 192-16,3-3-192 0,2-2 0 0,0-3 0 15,5-1 0-15,0-4 0 0,2-2 0 0,2 0 0 16,4-4 0-16,1-2 0 0,4 1-176 0,2-5-32 16,-1 0-16-16,1 0 0 15,0 0-240-15,2-3-48 0,0 1-16 0,-2-2 0 16,2 1-576-16,-4-2-112 0,-2-2-32 0,0 0 0 16,-3 1-720-16,-2-4-144 0,0 4-16 0,-3-4-11472 15</inkml:trace>
  <inkml:trace contextRef="#ctx0" brushRef="#br0" timeOffset="3363.94">21427 1573 23951 0,'-3'0'2128'0,"2"0"-1696"0,1 0-432 0,0 0 0 0,1 0 464 0,-1 0 16 0,0 0 0 0,0 1 0 0,0-1 528 0,0 2 96 15,2 1 32-15,-2-3 0 0,0 0-288 0,0 0-48 16,0 0-16-16,22 7 0 0,-13-7-288 0,1 0-64 0,2-2-16 16,0-2 0-16,3 3 16 0,0-5 0 0,3 1 0 0,1-3 0 15,0 2-96-15,2-4-16 16,-2 2 0-16,2-2 0 0,-1 0-32 0,-1-1-16 0,-1 0 0 0,-2-2 0 16,0-2-80-16,-1 2-32 0,-1 0 0 15,-3-1 0-15,0 0-160 0,-2 2 128 0,-1-3-128 0,-1 1 128 16,-2-2-128-16,-3 0 0 0,-1 0 0 0,-2-3 0 15,-1 1-128-15,-2 2-16 0,-2-3 0 0,-3 3 0 16,2 0 144-16,-3 1-160 0,-1 3 160 0,-2 2-160 16,1 3 160-16,-2 2 256 0,-1 3-64 0,-1 2-16 15,-1 4 192-15,0 2 32 0,-3 3 16 0,0 2 0 16,-1 4-256-16,0 3-160 0,-1 0 192 0,-2 3-192 16,1 4 176-16,-2 1-176 0,3-2 160 0,2 2-160 0,2-4 0 15,0 3 0-15,2 4 0 0,1 0 0 0,0 2 0 16,4 1 0-16,1 2 0 0,2-2 0 0,2 0 192 0,2 3 32 15,3-1 16-15,1-2 0 0,2 2 80 0,3-8 0 16,3 0 16-16,3-5 0 0,1-4-112 0,3-2-32 16,3-5 0-16,3 0 0 0,3-4-64 0,3-1-128 15,4-1 176-15,2-4-176 0,2 2 0 0,3-4 0 16,6-2 0-16,0-2-192 16,3-3-448-16,0-1-96 0,1 0-16 0,2-2-17680 0</inkml:trace>
  <inkml:trace contextRef="#ctx0" brushRef="#br0" timeOffset="5197.18">22492 1662 16575 0,'-7'0'1472'0,"3"0"-1168"0,4 0-304 0,0 0 0 0,0 0 1024 0,0 0 128 0,0-3 48 0,-3 3 0 0,1-1 464 0,0 1 112 15,1-2 16-15,2-2 0 0,2 1-416 0,1-3-80 16,2 3-16-16,2-4 0 0,3-1-144 0,2 0-48 16,2 0 0-16,2 0 0 0,3-3-240 0,2 4-48 15,5-6-16-15,2 3 0 0,3-2-208 0,2 0-64 16,2-1 0-16,3 1 0 0,3 0-240 0,1-2-48 15,4 2-16-15,2-2 0 0,5 2-80 0,1-1-128 16,5 1 176-16,0 2-176 0,1 0 192 0,1 1-64 16,-2 0 0-16,2 0-128 0,-1 5 272 0,2 1-48 15,1 3-16-15,2 0 0 0,0 0-208 0,1 0 0 16,1 0 0-16,4-3 0 0,3 6 192 0,4-3-64 0,0 3-128 16,-1 0 192-16,-5-3-192 0,0 1 0 0,3 1 0 0,-5 2 0 15,1 2 0-15,-5 3 0 0,-3-2 0 0,-2 2 0 16,-5-3 0-16,2 2 0 0,4 3 0 0,3 2 0 15,3 2 0-15,0 1 128 0,-3 0-128 0,1 0 192 16,3 1 0-16,-3 1-16 0,-3 2 0 0,-2 1 0 16,0-3-176-16,-4 0 0 0,-1 0 0 0,-1-2 128 15,0 3-128-15,0-4 160 0,0 1-160 0,-2 0 160 16,-1-4-160-16,-1-1 128 0,-1 4-128 0,-3-5 128 16,-1 2-128-16,-1 1 0 0,-3-3 0 0,0 0 0 15,-2 1 192-15,-2 2-64 0,0 0 0 0,-2 0 0 16,2 5 32-16,-5-2 0 0,0-3 0 0,-2 2 0 15,-3 1-160-15,1-3 160 0,-1-1-160 0,-1-2 160 0,0 0-160 16,1-2 160-16,-1 0-160 0,2 0 160 0,1-1-160 0,1-1 0 16,-1 1 0-16,-1-1 0 0,-4 1 0 0,-2-1 0 15,0-2 0-15,-4-1 0 0,-1 2 160 0,-1 1 96 16,-1-2 32-16,-3 0 0 0,-1-1-128 0,-2 2-32 16,-1-1 0-16,-1 0 0 0,-3 1-128 0,-1-1 0 15,-1-1 0-15,-1 0 0 0,1-1 0 0,-1 2 0 16,-1-4 0-16,2 1 0 0,0-1 0 0,-1-1 0 15,5 1 0-15,-2-3 0 0,3 1 0 0,-1 1 0 16,3-3 0-16,-1 2 0 0,1 2 0 0,2-4 0 16,0 4 0-16,0-3 128 0,-1 3 80 0,-1 0 16 15,0 0 0-15,0 3 0 0,-2-3-96 0,-3 1 0 16,0 2-128-16,-1-1 192 0,-1-2-192 0,0 4 0 0,-3-4 0 16,0 2 0-16,1-1 0 0,-2 2 0 15,0-3 0-15,0 0 0 0,0 0 0 0,0 0 0 0,0 0 0 0,1-4 0 16,-1 4 0-16,0 0 0 0,0 0 0 0,0 0 0 15,0 0 0-15,0 0 0 0,13-17 0 0,-10 16 0 16,-2-2 160-16,0 3-16 0,1 0 0 0,-2-2 0 16,0 4-144-16,0-2 192 0,-3 3-192 0,1-3 192 15,-1 3-192-15,-2 0 0 0,5-3 0 0,0 0 0 16,0 0 0-16,-23 7 0 0,15-4 0 0,0-1 0 16,-1-1 0-16,2 2 0 0,0-3 0 0,0 0 0 15,1-3 0-15,-2 2 0 0,1-1 0 0,1-2 0 16,0-1 0-16,-2 1 0 0,1-2 128 0,-1-1-128 15,2 1 0-15,-1-1 0 0,-1 1 0 0,0-4 0 16,-1 2 128-16,0-1 0 0,1 2 0 0,-2 0 0 0,0-1-128 16,-1 2 0-16,0-1-160 0,-1 2 160 0,0-1 0 15,0-2 0-15,-2 1 0 0,1 0 0 0,0-2 0 0,-2 1 0 16,2 0 0-16,-1-2 0 0,1 2 0 0,0-1 0 16,2 2-128-16,2-2 128 0,1 2 0 0,-1 0 0 15,3 1 0-15,1 0 0 0,0-3 0 0,3 6 0 16,-1-1 0-16,1 0 0 0,0 2 0 0,1 2 0 15,1 0 0-15,0 0 0 0,0 0 0 0,1 2 0 16,1 2 0-16,0 0-144 0,2-2-160 0,-4-2-16 16,0 0-16-16,20 19 0 0,-12-14 112 0,3 3 32 15,2-2 0-15,0 3 0 0,2-1 192 0,0 0 0 16,2-2 0-16,2 4 0 0,1-4 0 0,2 2 0 0,1 0 0 16,1-1 0-16,-1-1 0 0,1 0 0 0,2 0 0 15,-3 0 0-15,1 2 0 0,-3 0 0 0,-1-1 0 16,-3 3 0-16,-3-3 0 0,-1 4 0 0,-2-1 0 0,-1 2 0 15,-2 1 0-15,-2 3 0 0,-1-3 0 0,-2 2 0 16,0 1 0-16,-1-2 0 0,0 1 0 0,-2-2 0 16,0 0 0-16,0-1 0 0,0-2 0 0,0-1 0 15,0 1 0-15,-2-4 0 0,2 0 0 0,-1 0 0 16,0 0 128-16,-2 0 64 0,1 2 0 0,-2 1 16 16,1-3 64-16,-2 1 16 0,-2 2 0 0,0 1 0 15,-3-2-96-15,-1 2-32 0,0 0 0 0,-4-1 0 16,0 1-32-16,-2 2 0 0,-2-2 0 0,-2 2 0 15,0 1-128-15,-1 0 0 0,-2 0 0 0,0-1 0 16,0 0 0-16,-2-2-272 0,0 0 64 0,0-1 16 16,0-3-560-16,2-2-96 0,0-3-32 0,2 0-13520 15,0-2-2720-15</inkml:trace>
  <inkml:trace contextRef="#ctx0" brushRef="#br0" timeOffset="27167.53">15645 5860 12895 0,'1'-2'1152'0,"0"0"-928"0,1 0-224 0,-1 2 0 0,-1 0 704 0,1-3 112 0,0 2 16 0,2-5 0 0,-1 1 176 0,1 0 32 0,-1-1 16 0,-1 3 0 16,1 0-528-16,-4 0-96 0,1 1-32 0,-3 2 0 15,1 0-64-15,-2 0-16 0,-1 2 0 0,-1-2 0 16,0 4 288-16,0 1 48 0,-2-1 16 0,0 2 0 15,-1 0-48-15,-1 0-16 0,-1 0 0 0,0 2 0 16,-1 0 160-16,0 0 16 0,-2 3 16 0,0-4 0 0,0 3 0 0,-1 1 0 16,-1 3 0-16,-2-2 0 15,1 1-288-15,-1 0-48 0,0 2-16 0,0 1 0 0,-2 0 48 16,1 0 0-16,-2 0 0 0,-1 3 0 0,1-3 48 16,-1 3 16-16,-2-3 0 0,0 2 0 0,0-2-304 0,-1 0-64 15,0 5-16-15,-1-3 0 0,0 3-176 0,0-3 0 16,0 5 0-16,1-5 0 0,2 2 0 0,1-4 0 15,-1 3 0-15,-1-3 0 0,2 3 0 0,-1 0 0 16,2 0 0-16,1-1 0 0,0 1 0 0,0-2 128 16,4-1-128-16,0-1 0 0,2-2 256 0,1-1-16 15,0 0-16-15,3-2 0 0,0 0-96 0,1-2 0 16,-1 2-128-16,1 0 192 0,2-2-192 0,0 0 0 16,1-2 128-16,1 3-128 0,-1-5 0 0,3 2 0 15,-1 1 0-15,0-2 0 0,1 2 0 0,-1-3 0 0,0 1 0 0,1 2 0 16,-1 0 0-16,0-1 0 0,2 0 0 0,-1 1 0 15,0-1 0-15,2 0 0 0,-2 0 0 0,2-5 0 16,0 4 0-16,1-5 0 0,0 4 0 0,0-4 0 16,1 2 0-16,0-2 0 0,0 2 0 0,0 0 0 15,0-2 0-15,-2 3 128 0,2-3-128 0,0 1 0 16,-1-1 0-16,0 2 0 0,0 1 0 0,1-3 0 16,0 0 0-16,0 0 0 0,0 0 0 0,0 0 0 15,-18 13 0-15,13-9 128 0,1 2-128 0,-3-1 0 16,2 3 0-16,-1-5 144 0,0 4-144 0,0-2 128 15,1 1-128-15,0-3 0 0,1-1 0 0,1 0 0 16,1 1 128-16,1-3-128 0,0 0 128 0,0 0-128 0,1 0 0 16,-2 0 0-16,2 0 0 0,-1-3 0 0,1 3 0 15,0 0 0-15,0 0 0 0,0 0 0 0,0 0 0 0,0 0 0 16,0 0 0-16,0 0 0 0,-20-10 192 0,15 10-64 16,0 3 0-16,-1-2 0 0,0 1-128 0,0 2 0 15,0-1 0-15,-2-2 0 0,3 1 128 0,-1 1 0 16,1-3 0-16,0 0 0 0,2 0-128 0,-2-3 0 15,1 0 0-15,0 0 0 0,2-1 0 0,-2-2 0 16,2 0 0-16,-2-3 0 0,0 2 0 0,2-3 0 16,-2-2 0-16,1 2 128 0,0-1-128 0,-1-2 0 15,0 0 0-15,1-1 0 0,-1 2 0 0,0-1 0 16,1-1 0-16,-1 0 128 0,1 2-128 0,2-1 0 16,1 1 0-16,0 0 0 0,0 2 0 0,3 0 0 15,-1 0 0-15,1-1 0 0,-1 1 0 0,3 0 0 0,1 0 0 16,0-2 0-16,2 2 0 0,0 0 0 0,1-2 0 15,-2 2 0-15,2 1 0 0,-1 3 0 0,-1-3 0 0,0 4 0 16,0 0 0-16,-1 4 0 0,-3-1 0 0,2 2 0 16,-2 2 0-16,-1 2 128 0,0 3-128 0,-2 4 128 15,0-1-128-15,-3 4 0 0,-1 1 0 0,1 3-176 16,-1-2 176-16,-1 6 0 0,-1 3 0 0,-2 1 0 16,2 0 0-16,-1 3 0 0,1-2 0 0,-1-1 0 15,4 0 0-15,-2-2 0 0,2-1 0 0,2-1 0 16,0-1 0-16,1-5 0 0,1 0 0 0,0 0 0 15,2-1 128-15,-1-4 0 0,1 2 0 0,-1-1 0 16,1-2-128-16,-1-2 0 0,2 2 0 0,-2-3 0 16,2-1 0-16,0 0 0 0,1-2 0 0,0-2 128 15,1 2-128-15,0-4 144 0,3 0-144 0,-1 0 160 0,2-3-32 16,1 2 0-16,3-1 0 0,1-1 0 16,-2 2-128-16,2 1 128 0,1 0-128 0,-1 0 128 0,2 0-128 0,2 1 0 15,0 0-160-15,-1 1 160 0,2 0-240 0,1-1 48 16,0 2 16-16,0-1 0 15,0 2-576-15,0 2-112 0,1 0-32 0,2 1-17216 16</inkml:trace>
  <inkml:trace contextRef="#ctx0" brushRef="#br0" timeOffset="29433.02">16224 5436 11055 0,'-3'-5'976'0,"2"1"-784"0,1 2-192 0,0 1 0 0,0 1 1216 0,0 0 208 0,-1-5 48 0,-1 0 0 0,1 0-96 0,1-1-16 0,-1 2 0 0,1 1 0 15,1 3-464-15,0 3-112 0,-1-1-16 0,2 2 0 16,-1 2-320-16,0 0-80 0,-1 4-16 0,0 3 0 16,0-1 80-16,-1 4 16 0,1 0 0 0,-3 3 0 15,2-6 288-15,-1 3 64 0,-1 3 16 0,-1 3 0 0,1 3 80 0,-1 3 0 16,-1-2 16-16,1 2 0 0,1-3-336 15,0 0-64-15,1-1 0 0,2-1-16 0,1-3-112 0,3-1-32 16,-1-3 0-16,2-4 0 0,2-2-64 0,-1 0-16 16,1-2 0-16,2-1 0 0,-2-1-128 0,3 0-16 15,1-2-128-15,0-4 192 0,2 0-192 0,-1-3 128 16,2 0-128-16,-2-1 0 0,2-2 0 0,-1-1 0 16,1-1 0-16,-2 0 0 0,1 0 0 0,0-2 0 15,1-3 0-15,-1 1 0 0,0-2 0 0,0 0 0 16,1-2 0-16,-2-1 0 0,-1 1 192 0,1 0-48 15,0-1-16-15,-1 0 0 0,0 1-128 0,-1-3 0 16,1 1 0-16,-2-2 128 0,0 2-128 0,-3 1 0 16,0 2 144-16,-2-3-144 0,-2 0 224 0,-1 4-32 0,1-2 0 15,-4-1 0-15,2 3-64 0,-2 0 0 0,1 2-128 16,-3-1 192-16,1 3-192 0,0 4 0 0,0-2 0 0,1 4 0 16,1 0 0-16,-1 4 0 0,2-2 128 0,0 2-128 15,0 0 192-15,2 3-16 0,-1 2 0 0,1 1 0 16,1 1-176-16,-1 0 0 0,3 3 0 0,-1 1 128 15,1-1-128-15,0 0 0 0,0 2 0 0,1-2 0 16,0 3 0-16,0-1 0 0,-1 1 0 0,0 0 0 16,-1 2 208-16,1-2-32 0,-1 6-16 0,-2-1 0 15,2 0-160-15,-1 3 192 0,0-3-192 0,1 5 192 16,-2-4-192-16,1 4 0 0,-1 1 0 0,0-1 128 16,0 1-128-16,-2-1 0 0,0 0 0 0,0-2 0 15,1-5 0-15,-1 3 0 0,-1-6 0 0,1 2 0 0,1-3-160 16,-1-2-16-16,0-2 0 0,0 0 0 15,0-4-320-15,1 1-64 0,-1-1-16 0,1-2 0 16,1-2-864-16,-1 2-176 0,0-4-48 0,2 0-8816 16,0-1-1760-16</inkml:trace>
  <inkml:trace contextRef="#ctx0" brushRef="#br0" timeOffset="30631.93">17035 5488 22111 0,'-4'-1'1968'0,"0"-2"-1584"0,2 3-384 0,2 3 0 0,1-2 1600 0,0 4 256 0,1-1 32 0,0 2 16 0,0 4-1408 0,2 6-288 0,0 2-48 0,1 7-16 15,0 1-144-15,-1 5 0 0,-2 3 0 0,-1 8 0 16,0 2 0-16,-2 4 0 0,-1-1 0 0,-1 0 128 15,1 1-128-15,1-1 0 0,-1-8 0 0,2-1 0 0,2 0 0 16,-1-3 256-16,1-2-32 0,0-4-16 0,-1-1 976 0,0-4 192 16,0-3 32-16,0-4 16 0,-1-2-448 0,0-3-80 15,0-4-32-15,0-2 0 0,-1-1-240 0,0-5-48 16,1 0-16-16,-2-3 0 0,0-3-320 0,1 0-64 16,0-4-16-16,-2 0 0 0,2-5-160 0,-1-1 0 15,-2-4 0-15,0-2 0 0,0 1 0 0,0-5 0 16,-3-2 0-16,1-6 0 0,1 5 0 0,-1-6 0 15,0-3 0-15,-2-3 0 0,2-4 144 0,0 2-144 16,1-1 160-16,0 1-160 0,1 3 192 0,2-1-48 16,1 3-16-16,0-1 0 0,2 2-128 0,1 0 128 15,2 1-128-15,2-2 128 0,2 4-128 0,0 5 0 16,2 0 144-16,2 5-144 0,2 1 0 0,0-1 0 16,2 4 0-16,0 1 0 0,0-1 0 0,0 2 0 0,0 2 0 15,-1 0 0-15,-2 1 0 0,1 1 0 0,0 2 0 0,-2 0 0 16,0 2 0-16,0 1 0 0,0-1 0 0,-2 4 0 15,1 0 0-15,0 2 0 0,0 2 0 0,0 4 0 16,0 2 0-16,1 2 0 0,0 6-144 0,0 1 144 16,1 3 0-16,-1 0 0 0,2 4-144 0,-1 2 144 15,1 3 0-15,1-3 0 0,0 3 0 0,-1-1 0 16,1-4 0-16,-1 2 0 0,1 1 0 0,-3-2 0 16,0 1 0-16,0 0 0 0,-1 0 0 0,-4-2 0 15,-1-1 0-15,-2-1 0 0,-2 1-128 0,-2-3 128 16,-2 0 0-16,-3 0 0 0,-1-4 0 0,-3 2 0 0,1-3 0 15,-5 0 0-15,1 0 0 0,-3 1 0 0,0-4 192 0,-1 1-64 16,-1 1-128-16,-2-4 192 0,2-2-192 0,-2-2 0 16,2 2 128-16,0-4-128 0,-1 0 0 0,1-3 0 15,0 2 0-15,-1-5 0 0,2 1-224 16,-1 0-32-16,2-1-16 0,0 1 0 16,1 1-512-16,-3 1-112 0,3 0 0 0,-1 1-16 15,2 4-880-15,0-2-192 0,2 3-16 0,1-2-8096 16,1 1-1616-16</inkml:trace>
  <inkml:trace contextRef="#ctx0" brushRef="#br0" timeOffset="31381.89">17981 5427 21183 0,'2'-10'944'0,"-1"2"192"0,2 0-912 0,-2 2-224 15,2 2 0-15,-2 2 0 0,1-2-688 0,1-2-176 0,2-5-32 0,1-3-16 0,1-2 672 0,-2-2 240 0,0 3-144 0,-2 1 144 0,-2 2-256 0,-1 2 48 16,-1 1 0-16,-2 2 0 0,1 1 336 0,-3 0 64 16,0 2 0-16,0 1 16 0,-1 1 1136 0,-2 1 208 15,0-2 48-15,-3 3 16 0,-1 0 0 0,-1 3 0 16,-1 0 0-16,-1 0 0 0,-1 3-512 0,-1 1-96 15,-2 3-32-15,0 1 0 0,-1-1-432 0,3 3-96 16,-1 0 0-16,2 2-16 0,1-1-80 0,2 1-16 16,-1 1 0-16,3 0 0 0,2-3-32 0,1 2-16 15,-1 4 0-15,2-1 0 0,2 2-32 0,0 2 0 16,1-3 0-16,1 1 0 0,3 1 16 0,-1-2 0 16,2 0 0-16,2 0 0 0,1-2-272 0,-1 0 0 15,4-1 128-15,-1-3-128 0,1 0 0 0,1 0 0 0,0-4 0 16,1 0 0-16,2 1 0 0,-1-4-176 0,2-2 176 0,-1 0-160 15,2-2 160-15,0-2 0 0,1 0 0 0,1-4 0 16,0-1 0-16,0-1 0 0,-1-1 0 0,0-2 128 16,1 2 0-16,1-6 0 0,0 1 0 0,0-4 0 15,0 0-128-15,-2 0 0 0,-1-3 0 0,0 1 0 16,-1-2 0-16,-1-2 0 0,2-3 128 0,-1-1-128 16,-1-2 160-16,0-3-32 0,-1-4-128 0,0 3 192 15,-1-5-48-15,-3 1-16 0,1-5 0 0,-2 3 0 16,-1-3 32-16,-2 4 0 0,1-4 0 0,-4 3 0 15,-1 1 32-15,-1 3 0 0,-2 3 0 0,-2-1 0 16,0 4 48-16,-2-1 16 0,0 5 0 0,-1-1 0 16,-2 1 48-16,0 3 16 0,0 1 0 0,-2-1 0 0,2 5-160 15,-1 0-32-15,0-2 0 0,-1 4 0 0,2-2-128 16,-1 1 0-16,1 2 0 0,0 0 0 16,1 3-512-16,1 2-144 0,2-1-32 15,2 3 0-15,1 1-656 0,4 2-144 0,1 3-32 0,0 0 0 16,2 0-1584-16,1 2-320 0</inkml:trace>
  <inkml:trace contextRef="#ctx0" brushRef="#br0" timeOffset="32132.88">18566 5348 10127 0,'0'-6'896'0,"-2"2"-704"0,2 1-192 0,0 0 0 0,0 3 1552 0,0 0 288 0,2-2 48 0,-2 0 16 0,0 0-1152 0,0-2-240 0,0-1-32 0,-2 1-16 0,-1 1-320 0,-1-2-144 16,-1 1 128-16,-1 3-128 0,-3-2 400 0,0 3 0 15,-2 0 0-15,-1 3 0 0,-2 3 560 0,0 1 128 16,-3 2 0-16,3 2 16 0,-2 0 160 0,-2 3 16 15,1 5 16-15,0-3 0 0,2 0-64 0,0 5-16 16,-1 1 0-16,0 0 0 0,2 1-80 0,2-1-32 16,3 0 0-16,1 0 0 0,3 1-384 0,1-2-80 15,4 1 0-15,1 0-16 0,3-2-304 0,1 1-64 16,2-1-16-16,2-5 0 0,2 1-240 0,0-5 0 16,3 0-144-16,-1-5 144 0,1 0-240 0,1-5 48 15,0-1 16-15,-2-1 0 0,1-4 176 0,-1-1 0 0,1-1 0 16,0-2 0-16,-1-1 0 0,1-2 0 0,-2-1 0 0,-1 0 0 15,0 0 128-15,1-3 0 0,-1-2 0 0,-1-2 0 16,-1 1 16-16,-1-3 16 0,1 0 0 0,-3-3 0 16,0-1-160-16,-1-2 128 0,-1-1-128 0,-3 1 128 15,1-1-128-15,-2 5 0 0,0 1 0 0,0 5 0 16,0 2 0-16,0 3 0 0,-1 4 0 0,1 2 0 16,1 1 192-16,-1 4 16 0,1 1 0 0,1 1 0 15,-1 1-32-15,1 4-16 0,2-2 0 0,0 4 0 16,0 0-160-16,-1 4 0 0,1-1 0 0,-2 2 0 15,2 2 0-15,0 2 0 0,1 0 0 0,-1 5 0 16,-1-1 0-16,2 2 0 0,-1 2 0 0,-2 2 0 16,2-4 0-16,0 3 0 0,-2-2 144 0,2 2-144 0,0-3 0 15,-1-1 0-15,2-1 0 0,0-4 0 0,0-1 0 16,1-2-208-16,1-3 48 0,-1-1 16 16,2-2-304-16,0-2-64 0,1-1-16 0,-1-1 0 15,2-3-992-15,-1 0-192 0,1-3-32 0,0-1-14208 16</inkml:trace>
  <inkml:trace contextRef="#ctx0" brushRef="#br0" timeOffset="33067.32">18935 4811 42383 0,'0'5'3776'0,"2"-1"-3024"0,0-1-608 0,2 0-144 0,-2-3-1056 0,2 4-240 0,3 5-48 0,2 1-16 0,3 8 1360 0,3 1 448 15,1 7 0-15,0-2 0 0,3 6-256 0,-1 1-64 16,1 1 0-16,0-1 0 0,-3 1-128 0,0-1 0 16,1 1 0-16,-3-1 0 0,-2 1 0 0,-1 0 0 15,-2 3 0-15,-2 0 0 0,-1-3 0 0,-2 1 0 16,0 1 0-16,-2-3 0 0,1-1 0 0,-2-1 0 15,-1-3 0-15,0 0 0 0,-1-3 0 0,-1 0 0 16,1-7 0-16,0-3 0 16,1 0-576-16,-1-7 0 0,0 0 0 0,-2-6-10752 15,1 0-2160-15</inkml:trace>
  <inkml:trace contextRef="#ctx0" brushRef="#br0" timeOffset="33366.11">18882 5186 23951 0,'-7'-2'2128'0,"1"-2"-1696"0,1 4-432 0,2-3 0 0,3 3 3136 0,0 0 560 0,1 0 96 0,1 3 32 0,-1-3-2496 0,3 0-496 0,3 0-112 0,4-3-16 0,4 1-464 0,3 1-112 15,3-2 0-15,3 0-128 0,2 0 0 0,1 2 0 16,2-2 0-16,-1 1 0 0,-2 1 0 0,-1 1-176 16,-1 0 32-16,0 0 0 15,-3 3-304-15,-2 0-64 0,-2 1-16 0,-2-3 0 16,0 1-592-16,-2 1-112 0,2-3-32 0,-1-3 0 16,0 3-672-16,1-3-144 0,-1 0-32 0,1 2 0 15,-2-2-1024-15,2 0-192 0</inkml:trace>
  <inkml:trace contextRef="#ctx0" brushRef="#br0" timeOffset="33817">19421 5202 6447 0,'-5'4'272'0,"2"-2"80"0,0-2-352 0,2 2 0 0,1-2 0 0,0 0 0 0,0 0 1584 0,0 2 240 0,1-2 48 0,2 0 16 0,-1 0 352 0,-2 0 64 0,0 0 0 0,21 9 16 16,-11-6-816-16,1 1-160 0,2-1-48 0,-1 3 0 15,-1-2-240-15,1-1-48 0,1 2-16 0,-1-1 0 16,0 0-32-16,1-2 0 0,-1-1 0 0,-1-1 0 16,3 0-400-16,-2-3-96 0,2-1-16 0,-2 0 0 15,2-2-128-15,-2-3-48 0,2-1 0 0,-2 1 0 16,2-4-272-16,-2 1 0 0,-1-1 128 0,0 0-128 16,1-2 0-16,-3-1 0 0,-1 4 0 0,-1-2 0 15,-1-3 0-15,-1-1 0 0,0 2 0 0,-2-1 0 0,-2 0 0 16,-2 2 0-16,-2-1 0 0,-2 3 0 0,0 1 0 15,-2 2 0-15,-2 4 0 0,-1 3 0 0,-2 2-176 0,-3 5 176 16,-1 0-192-16,-1 4 192 0,0 1 0 0,-1 2 0 16,0 4 0-16,0 1 0 0,1 3 192 0,1 3-48 15,1 0-16-15,0 3 0 0,2 1 352 0,0 0 64 16,3 1 16-16,2-1 0 0,2 2-144 0,1-2-32 16,1 2 0-16,0 0 0 0,2-2 0 0,1-1 0 15,-1 3 0-15,2-2 0 0,0 1-256 0,0 2-128 16,3 3 0-16,-1 2 128 0,1-1-128 0,2-5 0 15,1 1 0-15,1-5 0 0,2-1 0 0,2-5-224 16,3-4 48-16,2-2 16 16,1-6-400-16,0-2-80 0,3-4 0 0,2-4-16 15,2-1-1200-15,3-2-224 0</inkml:trace>
  <inkml:trace contextRef="#ctx0" brushRef="#br0" timeOffset="34599.36">20382 4457 10127 0,'0'-3'896'0,"1"2"-704"0,1-2-192 0,-1 3 0 0,0-2 1040 0,0 1 176 0,3-2 48 0,0-4 0 0,2 1-656 0,0-3-128 0,1-1-32 0,-2 4 0 16,2 0 0-16,-4-1-16 0,0 4 0 0,-2 0 0 16,0 1 688-16,-1 1 144 0,-2 2 16 0,-2 1 16 15,-1 2 96-15,-2 2 16 0,-1 3 0 0,-2 1 0 16,0 2-208-16,-3 2-48 0,-2 3 0 0,-1 3 0 15,-3 2-752-15,0 3-144 0,-1 0-48 0,-1 0 0 16,4-2-80-16,-2-1 0 0,2 0-128 0,-1-2 192 16,2 4 416-16,3-5 80 0,-1 0 16 0,3-1 0 15,1 2 64-15,1-1 0 0,2-3 16 0,1 0 0 16,2-1-400-16,2-5-64 0,2 2-32 0,1-2 0 16,3-3-288-16,1 2 128 0,1 0-128 0,2-2 0 15,3-1 0-15,1 3 0 0,1-4 0 0,0 3 0 0,0-1 0 16,2-1 0-16,1 1 0 0,0 2 0 0,1 1 0 0,1 0 0 15,0 2-128-15,1 3 128 0,-1-1 0 0,1 4-176 16,-2-2 176-16,-1 0-160 0,0 3 160 0,-1-1-192 16,1 2 192-16,-2-1-192 0,-3-1 192 0,0 1 0 15,-2-1 0-15,0-2 0 0,-3 2 0 0,-1-1 0 16,0 3 0-16,-4-5 0 0,1 2 0 0,-3-2 0 16,0-2 0-16,-3 0 0 0,-2-1 128 0,0 0 16 15,-2 1 0-15,1-3 0 0,-3 2 192 0,-1-2 48 16,-1 0 0-16,-2 2 0 0,0-2-160 0,-2 3-32 15,-2 1 0-15,-2-1 0 0,0 0-192 0,-2 1 144 16,0 1-144-16,-2-3 128 0,-1 2-128 0,1-2 160 16,-2 0-160-16,0 1 160 0,0-1-160 0,1-2 0 0,3 0 0 15,0-1 0 1,3-3-336-16,2-5-112 0,3-1 0 0,2-4-16 16,4 1-1872-16,2-4-368 0</inkml:trace>
  <inkml:trace contextRef="#ctx0" brushRef="#br0" timeOffset="34982.46">20734 4877 26719 0,'-1'-4'1184'0,"0"2"240"0,0-1-1136 0,1 3-288 0,1 0 0 0,0 3 0 0,0-3 752 0,1 2 80 0,1 2 32 0,1 0 0 0,1 2-576 0,0 4-112 15,1 1-32-15,-2 0 0 0,1 4 112 0,-1 1 32 16,-1 0 0-16,1 5 0 0,-3-1 400 0,2 5 80 15,-2-2 0-15,-1 4 16 0,1-1-16 0,-1 5-16 16,0 1 0-16,0 3 0 0,0 2-80 0,0-2-16 16,0 0 0-16,0 0 0 0,0-4-304 0,0-3-64 15,1-2-16-15,1-1 0 0,-1-1-272 0,1-2 0 16,1-1 0-16,-1-5 0 16,2-1-368-16,-1-2-176 0,-1-4-32 0,-1-1-11008 0,0-2-2208 15</inkml:trace>
  <inkml:trace contextRef="#ctx0" brushRef="#br0" timeOffset="35234.33">20569 5143 43311 0,'-4'-4'3840'0,"2"0"-3072"0,0 4-608 0,4 0-160 0,-1 0-208 0,0 0-80 0,3 0-16 0,0-2 0 0,2-2 480 0,4-1 80 0,2 2 32 0,4-1 0 0,1-1-288 0,3 1 0 16,0 1-208-16,1-1 80 0,1-1-96 0,-1 1-16 16,0 0 0-16,0 2 0 15,-1-1-496-15,-1 2-96 0,-2-1-32 0,-1 1 0 16,-1-2-896-16,0 3-176 0,1-4-48 0,0 2 0 16,0-2 64-16,1-2 0 0,2 1 0 0,-1 0-10272 15</inkml:trace>
  <inkml:trace contextRef="#ctx0" brushRef="#br0" timeOffset="35733.25">21178 5064 7775 0,'2'0'336'0,"-2"-3"80"0,0 2-416 0,0 1 0 0,1 0 0 0,-1 0 0 0,0 0 1536 0,0 0 240 0,1 0 32 0,-1 0 16 0,1 1 160 0,-1-1 48 0,0 0 0 0,0 0 0 15,-8 19-592-15,2-11-112 0,-3 5-32 0,0 0 0 16,-2 2-96-16,-1 1-32 0,-3 4 0 0,-1 1 0 15,-2 3-368-15,1 0-80 0,0 1-16 0,1 1 0 16,2-7-112-16,3 0-16 0,1 2-16 0,3-3 0 16,2 0-64-16,2-3-16 0,2 1 0 0,4-3 0 15,2-1 64-15,1-2 16 0,2 0 0 0,2-4 0 16,3 0-352-16,0 0-64 0,2-3-16 0,2-2 0 16,1 1-288-16,-1-4-64 0,2-1-16 0,-2 0 0 15,0-1-192-15,2-2-32 0,-3-3-16 16,0 2 0-16,0-3 224 0,-2-2 64 0,0-1 0 0,-1-2 0 0,-3 2 192 15,0 0 0-15,-2-3 0 0,-2 0 0 0,-1 0 448 16,-1-1 48-16,0-3 0 0,-2 1 0 0,-1 0-176 0,-1 0-48 16,0 1 0-16,-2 0 0 0,-2 3-272 0,1 2 128 15,-1 4-128-15,-1 1 0 0,1 1 400 0,0 6-16 16,1-1-16-16,-1 2 0 0,0 2-112 0,3 2-32 16,-1 2 0-16,2 0 0 0,0 3-224 0,0-2 0 15,2 3 0-15,1 1 0 0,0 3 0 0,2-2 0 16,1 4 0-16,1 3 0 0,1-1 208 0,1 2-48 15,0 0-16-15,0 1 0 0,0-2-144 0,1 0 192 16,1-3-192-16,-1 5 192 0,1 2-192 0,-1-5 0 16,-1 2 0-16,1-1 0 0,-1-2-192 0,1 0 0 15,0-1-16-15,-1-3 0 16,1-2-432-16,0 0-96 0,-2-5-16 0,2 0 0 16,-2-2-848-16,-1-4-192 0,-1 0-16 0,-1-4-8528 15,-1-2-1696-15</inkml:trace>
  <inkml:trace contextRef="#ctx0" brushRef="#br0" timeOffset="36050.53">21635 4706 39615 0,'-3'0'3520'0,"2"3"-2816"0,1 0-560 0,2 1-144 0,1 2 304 0,-2-2 16 0,3 7 16 0,1 3 0 0,1 7-336 0,3 5 0 15,2 2-160-15,0-2 160 16,0 3-624-16,-1-1-16 0,0 1 0 0,0 1 0 16,-2-1-624-16,1 1-128 0,-2 1-16 0,0-1-16 0,-1 5 960 0,-1-3 192 15,-2 3 32-15,0-4 16 0,1 2 1120 0,-2 1 208 16,2-5 48-16,0-2 16 0,-1-3-640 0,2-3-128 15,-1 1-16-15,0-6-16 0,-1 0-528 16,0-1-96-16,-1-2-32 0,1-4-10736 16,-2 1-2160-16</inkml:trace>
  <inkml:trace contextRef="#ctx0" brushRef="#br0" timeOffset="36332.75">21486 4975 43311 0,'-3'-9'1920'0,"0"5"384"0,2 1-1840 0,2 3-464 0,3 0 0 0,0 0 0 0,2 0 192 0,2 0-64 0,8 0-128 0,7-3 192 0,5 3-192 0,7 0 0 0,1 0 0 0,0-4 0 15,-2 4 0-15,-3-2-192 0,-1-2 48 0,-3-1 0 16,-1 4-352-16,-1-3-64 0,-3 2-16 0,-1-2 0 15,-1 2-896-15,-2-2-176 0,1-1-32 0,-2 1-16 16,0 1-144 0,-1-4-16-16,2 1-16 0,-1 0 0 0,2-1 112 0,-3-2 32 0,1 5 0 15,-2-2 0-15,0 1-640 0,-3 1-112 0,-2 3-16 0,-1-1-4800 16</inkml:trace>
  <inkml:trace contextRef="#ctx0" brushRef="#br0" timeOffset="36782.99">22168 4840 8975 0,'-7'2'192'0,"6"-2"32"0,1 0 16 0,0 0 32 0,-1 0-272 0,-1 0 0 0,-3 3 0 0,-3 1 0 0,-2 2 2944 0,-2 1 544 0,0 4 96 0,-1 2 32 0,2 0-832 0,1 1-160 0,1 3-48 0,2-1 0 0,1 6-1488 0,1 1-288 16,1 3-64-16,1 5-16 0,0 0-448 0,2 1-80 15,0 4-32-15,-1-2 0 0,2 3-32 0,2-2-128 16,-1 0 192-16,1-7-64 0,3 0 384 0,0-4 80 16,1-2 16-16,1-1 0 0,0-5 208 0,0 0 32 15,2-1 16-15,1-5 0 0,-1-1-528 0,0-2-96 16,1-4-32-16,0-3 0 0,1 0-208 0,2-5 128 0,-1-2-128 0,0 0 0 15,2-5 0-15,-2-1 0 0,1 0 0 0,-1-6 0 16,-1 1-176-16,-1-1 32 0,-1-1 0 0,-3-2 0 16,0-3 144-16,-2 1 0 0,-2-2 0 15,0 0 0-15,-1 1 0 0,-1 3 144 0,0-3 0 0,0 5 0 16,0 2-144-16,0 2 160 0,0 1-160 0,0 4 160 16,0-1 128-16,0 3 32 0,1 1 0 0,0 2 0 15,2 0-144-15,1 0-32 0,-1 1 0 0,2 0 0 16,0 2-144-16,0 1 0 0,0 0 0 0,1 2 0 15,0 0 0-15,-1 4 0 0,2 0 0 0,-3 5 0 16,0-2 176-16,0 4 0 0,0 3 0 0,-2 4 0 0,1 2-32 16,-2 5 0-16,0 1 0 0,-1 1 0 0,1 3-144 15,1-2 0-15,0 3 0 0,-1-5 0 0,2 1 0 0,-1-5 128 16,2 1-128-16,0-5 0 0,-2 0 0 0,2-2 0 16,1 1 128-16,0-5-128 0,1 2-272 0,-1-5-96 15,1 0-16-15,0-5 0 16,0 0-256-16,2-2-64 0,-1-2-16 0,1-3 0 15,-1-4-1232-15,3-2-240 0,0-4-48 0,0-3-13376 16</inkml:trace>
  <inkml:trace contextRef="#ctx0" brushRef="#br0" timeOffset="37282.4">22896 4865 23951 0,'-4'-3'2128'0,"-1"2"-1696"0,2 1-432 0,0 0 0 0,1 1 2816 0,0 2 496 0,1-3 80 0,-3 2 32 0,-2 4-2528 0,-2 0-496 0,-2 1-96 0,-3 3-32 16,2-1-272-16,-2 0-192 0,0 1 16 0,1 0 16 15,0-1-672 1,-1 0-128-16,1 1-16 0,1-2-16 0,0 0 592 0,-1 1 112 0,1 1 32 0,1-4 0 15,3 4 1264-15,0-4 256 0,2 2 48 0,1 0 16 16,1-2-320-16,2 1-64 0,2-1-16 0,2-2 0 16,-1-1-608-16,5 2-112 0,0-1-16 0,0 0-16 15,3 1-176-15,1-2-192 0,2 0 32 0,0 0 16 16,2 1 16-16,0 0 0 0,0 1 0 0,1-4 0 16,1 4 128-16,1-1 0 0,-1 2 0 0,3 0 0 0,1-2 0 0,0 4 0 15,0 0 0-15,1 0 0 0,2 2 0 0,-1 3 0 16,-1-1 0-16,-1 2 0 0,-1 1 0 0,-4-2 0 15,-3 6 0-15,-1-3 0 0,-3 2 256 0,-1-2 0 16,0 3-16-16,-1 0 0 0,-1-3-240 0,-1 0 176 16,0 0-176-16,-1-3 160 0,0 2-160 0,-2-2 0 15,-1-1 0-15,-1 0 128 0,-1 2-128 0,-1-2 128 16,-3 1-128-16,-2-1 128 0,1-1-128 0,-2 1 192 16,-1-2-192-16,-2 1 192 0,0-1-192 0,-3 0 128 15,-1-1-128-15,-1-3 128 0,-1 2-128 0,-2-2 0 16,0 0 0-16,-3-4-176 15,1 2-656-15,-2-1-128 0,-1-2-16 0,0-1-16672 0</inkml:trace>
  <inkml:trace contextRef="#ctx0" brushRef="#br0" timeOffset="89787.32">14094 11510 4607 0,'3'-4'400'0,"-2"1"-400"0,1-1 0 0,0 1 0 0,-1 3 4240 0,0-2 768 0,2 1 160 0,0-4 16 0,2-1-2464 0,3-2-496 0,2-2-112 0,-2 2 0 0,1-1-1024 0,-3 2-208 16,0 3-48-16,-2-2 0 0,-3 3-256 0,0 0-48 15,-2 3-16-15,-3 0 0 0,-2 1-224 0,-2 4-48 16,-4 1-16-16,0-1 0 0,1 1-224 0,-5 3 0 16,-3 3 0-16,-2 0 0 0,0 1 144 0,0 3 48 15,0 0 0-15,2 0 0 0,4-4 272 0,0 1 64 16,0 3 16-16,1-4 0 0,2 1-32 0,2-2 0 15,1 0 0-15,2-5 0 0,2 1-384 0,0 0-128 16,4-1 0-16,-2 0 0 0,3-2 0 0,-1-1 0 16,2 2 0-16,2 1 0 0,-1-2 0 0,3-1-192 0,2-3 48 15,0 3 16-15,2-3-208 0,0 3-48 0,1-3 0 16,2 4 0-16,-1-1 384 0,1 0-144 0,0 3 144 0,2 1 0 16,1 3 0-16,1 1 176 0,0-1 0 0,0 0 0 15,0 3-176-15,-1-1 0 0,1 0-192 0,-1 1 192 16,0 0-128-16,-2 0 128 0,0-4 0 0,-2 4 0 15,-3-4 0-15,0 0 0 0,-1-1 0 0,-1 0 0 16,1 0 0-16,-2-2 0 0,-2 3 0 0,-1-3 0 16,0 1 0-16,-3 2 0 0,0-3 0 0,-3 2 0 15,-2 3 0-15,-2-1 0 0,-2 0 128 0,-1-1-128 16,0 3 192-16,-3-1-64 0,0 3 0 0,-2-1 0 0,-2 0-128 16,1 2 0-16,0-1 0 0,-3 4 0 0,-1-3 0 15,0 5 0-15,-1-1 0 0,-2-1 0 0,1 2-336 0,0-1-48 16,1-3-16-16,4-3 0 15,1-2-832-15,6-6-176 16,1 0-16-16,4-4-16 0,3-2-816 0,3-5-176 0</inkml:trace>
  <inkml:trace contextRef="#ctx0" brushRef="#br0" timeOffset="90286.75">14512 11436 35935 0,'0'-5'3200'0,"0"1"-2560"0,0 4-512 0,0 0-128 0,1 0 320 0,2 0 64 0,-1 0 0 0,2 0 0 0,2 0-1344 0,0 3-272 0,1 0-48 0,-1 1-16 15,0 2-352-15,-1 4-64 0,0 1-16 0,0 3 0 0,0-2 1312 0,-2 4 256 16,4 3 160-16,-1-1-192 0,0 5 1600 0,0 3 320 16,0 0 64-16,-1 5 16 0,0 3 96 0,-1 1 16 15,0 1 0-15,-2 1 0 0,-1-5-1184 0,1 1-224 16,-2-1-64-16,0-3 0 0,1 1-448 0,-1 1 0 16,-1-3 0-16,-2 0 0 0,-1 1-128 0,0-1-128 15,-3 1-32-15,0-7 0 16,-1 0-1120-16,-1-3-240 0,-1-4-32 0,-1-2-16 15,-3-3-736-15,-2-1-160 0,-1-2-32 0,-4-1 0 0</inkml:trace>
  <inkml:trace contextRef="#ctx0" brushRef="#br0" timeOffset="90621.09">14343 11876 21183 0,'-1'-4'1888'0,"-1"-1"-1504"0,1 4-384 0,0-1 0 0,1 1 4160 0,1-1 752 0,2 1 144 0,-1-1 48 0,4-2-3760 0,4-2-768 0,2-1-128 0,5-1-48 16,-1 0-400-16,2 0 0 0,1 0-224 0,-1-2 80 16,4 4 144-16,-2-2 0 0,4-2 0 0,-1 4 0 15,1-3 0-15,-1 1 0 0,1 2 0 0,-2 0 0 16,1 0 288-16,0 0 32 0,0-2 16 0,-2 2 0 15,2-3 48-15,-2 3 16 0,-3-1 0 0,2 1 0 0,-2-3-400 16,0 3 0-16,-1-2 0 0,-1 0 0 0,0 2 0 0,-1-1 0 16,0 1-224-16,0 2 80 15,-3 1-352-15,-1-2-64 0,0 1-16 0,-1 0 0 16,-1 2-224-16,0-2-48 0,-2 2-16 0,0 1 0 16,0 1-624-16,-4-3-128 0,2 3-32 0,0 3 0 15,-1-3-912-15,0 1-192 0</inkml:trace>
  <inkml:trace contextRef="#ctx0" brushRef="#br0" timeOffset="91204.11">15287 11885 911 0,'-2'0'0'0,"0"-3"0"0,-1 3 0 0,2 0 0 0,0 0 880 0,-2-2 80 0,-1 1 32 0,-2 1 0 0,-4-5 784 0,0 1 144 0,1 0 48 0,-1 1 0 15,1 0 544-15,0-1 112 0,2-1 32 0,0 2 0 16,-1-1-384-16,-1 1-80 0,2 1-16 0,1 2 0 16,-2 2-704-16,0 5-160 0,0-4-32 0,1 6 0 15,-2 3-784-15,1 1-176 0,-1 3-16 0,2-3-16 16,-1 6-288-16,1 0 0 0,2 3 0 0,0-4-144 0,0 2 144 15,0 0 0-15,1 3 0 0,2 0 0 0,0-4 160 0,2 0 112 16,3 0 32-16,-1-3 0 0,2 0 240 0,2-6 48 16,1-1 16-16,0-2 0 0,2-4-320 0,0-1-64 15,3-4-16-15,-1 1 0 0,2-5 16 0,2-4 0 16,0-1 0-16,0-3 0 0,0 1-224 0,-3-2 128 16,0 1-128-16,-2-1 0 0,1 2 0 0,-2-2 0 15,0-1 0-15,-2 0 0 0,1 0 0 0,-1 1 0 16,0-1 0-16,0 0 0 0,-2 1 0 0,1 1 176 15,-1 2-176-15,0-3 160 0,-2 5-160 0,1 3 0 16,-1 1 0-16,-1 2-176 0,-1 1 176 0,-1 3 0 16,1-2 0-16,-1 4 0 0,0-2 128 0,2 3 48 15,-1 2 16-15,1 0 0 0,0 1 48 0,-1 0 16 16,1 2 0-16,0 0 0 0,0-2-64 0,2 4-16 0,-1 0 0 0,4 3 0 16,-1-1-32-16,3-2 0 0,-1 3 0 15,3 0 0-15,0-1-16 0,1 1 0 0,0-1 0 0,2 0 0 16,-1-2-128-16,-1 3 0 0,2-4 0 0,-2 0 0 15,1-1-160-15,-2 0-64 0,0-2-16 0,-1 1 0 32,0-1-784-32,-3-1-176 0,1 0-16 0,-2 1-16 15,-1-2-1840-15,0-1-384 0,-3 1-64 0,1-2 0 0</inkml:trace>
  <inkml:trace contextRef="#ctx0" brushRef="#br0" timeOffset="91521.86">15724 11383 35007 0,'-5'0'1552'0,"1"0"320"0,2 1-1488 0,1 0-384 0,1 3 0 0,1-3 0 0,1 4-224 0,2 1-112 0,1 4-32 0,2 6 0 16,3 3-1552-16,1 1-320 0,2 4-64 0,-2 1-16 16,0 5 1104-16,-1 1 240 0,-1 3 32 0,-2 2 16 0,0 4 1488 0,-2-2 288 15,-1 3 64-15,-3-2 16 0,-1-2 1552 0,-1 4 304 16,-3 0 64-16,1 0 16 0,-2-2-1360 0,2-1-272 16,1-4-48-16,-1-3-16 0,3-2-672 0,-1-3-144 0,2-4-32 15,-1-4 0-15,2 1-192 0,-1-6-128 0,0-3 160 16,-1-1-160-1,0-3-512-15,-1-2-192 0,0-2-32 0,-3-4-16864 0</inkml:trace>
  <inkml:trace contextRef="#ctx0" brushRef="#br0" timeOffset="91787.55">15521 11782 41471 0,'1'-7'1840'0,"-1"3"368"0,0-1-1760 0,0 1-448 0,2 4 0 0,-1-2 0 0,3 1 512 0,2-2 32 0,2-1 0 0,6-2 0 0,5 0-544 0,0 0 0 15,4 0 0-15,-2 2-192 0,2 0-128 0,1-1-32 16,-2 2 0-16,-1 3 0 0,-1-3 48 0,0 2 16 16,-3 1 0-16,-1 0 0 0,0 0 144 0,-2 0 144 15,-2 0-208-15,-1-3 80 0,-1 3 128 0,-1-2-192 16,-1 1 192-16,0-2-192 15,0 1-864-15,2-2-176 0,0 0-48 0,1 1 0 16,3-4-1552-16,-1 1-320 0</inkml:trace>
  <inkml:trace contextRef="#ctx0" brushRef="#br0" timeOffset="92236.99">16215 11632 6447 0,'-1'4'576'0,"-2"0"-576"0,2-2 0 0,0 1 0 0,-1-3 2736 0,0 4 432 0,-3 2 96 0,-1 4 0 0,-3 2 240 0,1 4 32 15,-1 0 16-15,1 3 0 0,4-1-1888 0,-1 2-368 0,1 2-80 0,1 1 0 16,0-1-720-16,0 3-144 0,2 2-32 0,0-1 0 16,0 2-80-16,-2-2-32 0,2 1 0 0,0-1 0 15,1 0 272-15,0-1 48 0,0-3 16 0,0-3 0 16,2 3-32-16,-1-3 0 0,2-3 0 0,0 0 0 16,4-6-240-16,-1-2-48 0,2-1-16 0,2-6 0 15,2-1-208-15,-1-1 144 0,2-6-144 0,1-3 128 16,1 2-128-16,-2-5 0 0,2 0 0 0,-1-3 0 15,-1 1-352-15,1-1 48 0,0-3 16 0,-2-1 0 16,1 2 32-16,0-4 0 0,-2-1 0 0,0 2 0 0,-1 2 96 16,-1-2 32-16,-2 1 0 0,1-2 0 0,-2 2 128 0,0-1-192 15,-1 5 192-15,0-3-192 0,-3 7 192 0,1 1 176 16,0 2-48-16,0 3 0 0,1 0 112 0,-2 2 16 16,1 1 0-16,0 1 0 0,0 1-112 0,-1 1-16 15,2-3 0-15,0 3 0 0,-2 3-128 0,2-2-176 16,-2 4 48-16,1 1 0 0,-2 0 128 0,0 5 0 15,-1 4 0-15,-1 4-128 0,-1 3 128 0,0 0 224 16,0 4-48-16,-2 3-16 0,2 2 16 0,-1-3 0 16,1 0 0-16,0-2 0 0,2 2-32 0,2-6 0 15,0-2 0-15,1-2 0 0,2-2-144 0,0-3-192 16,2-3 32-16,-1-2 16 16,2-2-496-16,-1-2-80 0,-1-1-32 0,0-2 0 15,2-1-1328-15,-2 0-272 0</inkml:trace>
  <inkml:trace contextRef="#ctx0" brushRef="#br0" timeOffset="92854.83">16832 11744 40543 0,'-1'-1'1792'0,"-2"-2"384"0,2 3-1744 0,0-2-432 0,1 2 0 0,0-2 0 0,1 2-192 0,-1 0-128 0,0-2-32 0,1-2 0 15,-1 2-2320-15,1-2-464 0,1-2-80 0,-1 2-32 16,-1-1-1856-16,0 4-368 0,0-2-80 0,-3 3-16 0,1 0 4832 0,-3 4 960 16,-1 1 192-16,0-1 32 0,-2 2 3376 0,1 1 656 15,-1 2 144-15,0-2 32 0,0 2-784 0,1 1-160 16,0 1-16-16,-1-1-16 0,2 0-2400 0,0 0-464 15,0-1-112-15,1-3 0 0,2 0-512 0,-1-2-192 16,3-3 128-16,1 0-128 0,0-1-176 0,0-1-112 16,1 0-32-16,-1 1 0 15,2-3-304-15,-2 3-64 0,1 0-16 0,-1 0 0 0,0 0 400 0,0 0 80 16,0 0 16-16,0 0 0 0,-3 25 720 0,3-16 160 16,0 0 32-16,0 1 0 0,0-1-256 0,2 1-64 15,-1 0 0-15,1-2 0 0,2 0-192 0,1-2-64 16,1 0 0-16,0-2 0 0,1-2-128 0,0 2 0 0,3-4 0 0,-1 0 0 15,2 0-256-15,0 0 32 0,-1-2 0 0,-2 2 0 16,1 0 48-16,0 2 16 0,-1-2 0 0,1 3 0 16,0 3 160-16,-2 0 0 0,2 1 128 0,-2 3-128 15,1 1 256-15,0 0 0 0,2 4-16 0,2-1 0 16,3 1-64-16,0 1-16 0,2 0 0 0,1 2 0 16,-1-3-160-16,-1-1 0 0,-1 1 0 0,0-2 128 15,-4 1-128-15,-2-2 0 0,-2 1 0 0,-3-1 0 16,-2 0 0-16,-2 1 0 0,-2-1 0 0,-2-1 0 15,-2 0 0-15,-3-1 0 0,-1-1 0 0,0 1 0 16,0-4 144-16,-2 1-144 0,-3 0 160 0,-2 1-160 16,0-2 0-16,-3 1 0 0,-4-2 0 0,-2 1 0 0,-1 2-192 0,-2-1-64 15,0-1-32-15,-3 0 0 16,-3 0-1248-16,-1-2-240 0,-1-2-48 0,2-2-14752 16</inkml:trace>
  <inkml:trace contextRef="#ctx0" brushRef="#br0" timeOffset="93771.06">18050 11867 35935 0,'-4'-1'3200'0,"1"1"-2560"0,0 0-512 0,2 1-128 0,1 2-1744 0,-3-3-368 0,-2 0-80 0,-3 2-16 16,-3 2-160-16,-3-1-48 0,0 0 0 0,1 0 0 15,2-2 1120-15,1 1 208 0,0-2 64 0,2 0 0 0,2 0 1712 0,1 0 336 0,2 2 80 0,0-1 16 16,2 3 976-16,0-1 192 0,-1 4 32 0,1 1 16 16,-1 2-576-16,-1 2-112 0,0 5-32 0,-1 1 0 15,0 4-608-15,-2 1-128 0,1 3-32 0,-1-2 0 16,1 2-576-16,0-1-112 0,1 1-32 0,2-1 0 15,-1-3-128-15,5-3 0 0,0-2 0 0,3-2 0 16,1-3 0-16,2-5 0 0,0-2 144 0,2-1-144 16,2-1 240-16,1-3-32 0,2-3 0 0,-1-1 0 0,3-2 16 15,-1 0 0-15,0-3 0 0,0 2 0 0,2-4-224 16,0 0 0-16,0 2 0 0,1-5 0 0,-2 3 0 0,3-1-192 16,-2 1 192-16,2-4-160 0,0 1 160 0,-1 0 0 15,-2 1 0-15,-1 0 0 0,-1 0 0 0,-2 1 0 16,0-2 0-16,-3-1 0 0,-2 3 0 0,-3-2 0 15,-2 2 0-15,-3 0 0 0,-3-1 0 0,-2 1 0 16,-2 2 0-16,-3-4 128 0,-2 2 48 0,-2 0 16 16,-2-3 0-16,-3 1 0 0,0 2 0 0,-5 0 0 15,2 2 0-15,-2-3 0 0,1 3-192 0,1 1 0 16,-1 0 0-16,1 1 128 0,2 2-128 0,2 1 0 16,2 4 0-16,1-1 128 15,2 2-448-15,1 2-80 0,2 2-32 0,3 2 0 16,-1-2-1184-16,3 1-240 0,2 2-64 0,1-1-13456 0</inkml:trace>
  <inkml:trace contextRef="#ctx0" brushRef="#br0" timeOffset="94670.92">18410 11104 24879 0,'-3'-2'2208'0,"2"1"-1760"0,1 1-448 0,0 0 0 0,1 0 1040 0,1 0 128 0,-2 0 32 0,1 1 0 0,1 3-592 0,1 2-112 0,2 5-32 0,0 3 0 15,1 0-80-15,-1 6-32 16,2 5 0-16,1 1 0 0,-1 5 160 0,0 1 16 16,0 3 16-16,0 0 0 0,-1 3 224 0,-1 0 32 0,0 0 16 0,0 8 0 15,0 2-160-15,-1 3-16 0,-1 2-16 0,0 4 0 16,-1-3-336-16,0-3-64 0,-2-4-16 0,1-2 0 16,-1 2-208-16,0-5 0 0,0-2 0 0,-1-2 0 15,1-4 192-15,0-2-16 0,-2-6 0 0,2-1 0 16,-1-3 80-16,-1-3 32 0,2-3 0 0,-3-4 0 15,2-3-96-15,-2-2-32 0,2-4 0 0,0-2 0 16,0-1-160-16,-2-1 0 0,2-4 0 0,-1-3 0 16,0 2 0-16,0-4 0 0,-1-2 0 0,1-3 0 15,1 2 192-15,-1-6-64 0,2 3 0 0,-1-5 0 16,1 1-128-16,0-6 0 0,1 1 0 0,2-3 0 0,1 2 0 16,-1 4-192-16,2-3 32 0,3 7 16 0,-2 1 144 15,0 5-208-15,1 0 80 0,1 4 128 0,1 0-128 0,0 1 128 16,1 1 0-16,3 0 0 0,0 0 0 0,2-2 0 15,2 5-144-15,1-3 144 0,0-1-272 0,0 2 0 16,0 4 0-16,-2-2 0 0,0 4-48 0,-3 1 0 16,-2 2 0-16,-3 5 0 0,0 0 176 0,-3 4 144 15,0 3-208-15,-3 0 80 0,0 3 128 0,0-1 176 16,-1-2-48-16,2 4 0 0,-1-2 64 0,2 1 16 16,1 1 0-16,1-4 0 0,0 0-32 0,0-1-16 15,2 1 0-15,-2-1 0 0,1-2-160 0,0 0 160 16,-2-3-160-16,-1-1 160 0,-1 3-160 0,-3-2 128 15,-1-3-128-15,-3 2 128 0,-1-2 48 0,-1-1 0 16,-2 3 0-16,-1-3 0 0,-3 0-176 0,-1 0 192 0,-1 2-192 0,-2 0 192 16,0-1-192-16,0-1 0 0,-1 0 0 0,-1-2 128 15,2-2-128-15,1-1 0 0,2-2 144 0,-1-1-144 16,2-2 0-16,0-1 128 0,-1-2-128 0,0-2 0 16,0-1 0-16,-2-2 0 0,2-1 0 0,-2 1 0 15,3 1-144-15,-2-1-48 0,3 0-16 0,-2 1 0 31,4 5-176-31,0-4-48 0,0 4 0 0,2 0 0 16,2 0-576-16,1 3-112 0,0 1-32 0,2 0-10144 0,1 2-2032 0</inkml:trace>
  <inkml:trace contextRef="#ctx0" brushRef="#br0" timeOffset="95155.47">18854 11917 28559 0,'-4'-6'2544'0,"2"2"-2032"0,2 2-512 0,1 2 0 0,0 0-224 0,-1 0-144 0,1-4-16 0,2 1-16 16,-1 0-816-16,2-2-176 0,1 3-16 0,0 0-16 0,1 2 1040 0,0 2 192 0,0 0 64 16,1 3 0-16,-1 1 928 0,-1 4 192 0,2-2 32 0,-1 6 16 15,0-2 1376-15,1 4 272 16,-1 3 48-16,0-3 16 0,1 3-1232 0,2 0-240 0,1 0-64 0,1 1 0 16,1-2-864-16,1 3-176 0,-1-1-48 0,3-1 0 15,1 0-128-15,-1 2 0 0,2-3 0 0,-1 3 0 16,0-3 0-16,-1 5 0 0,-1-6-128 0,-3 1 128 15,-2 1 0-15,-2 0 0 0,-2-3 0 0,-1 0 0 16,-3 0 192-16,-1-1 64 0,-1-3 16 0,-2 2 0 16,2-2 32-16,-2 0 0 0,0-2 0 0,0 0 0 15,0-1-176-15,0-2-128 0,-1 2 192 0,-1-3-192 16,1-2 0-16,-4-1 0 0,-1 0 0 0,-3-1 0 16,-2 2-336-16,-2-4 16 0,-2 0 16 0,-3 0 0 15,-1-2 0-15,-2-2 0 0,-3 0 0 0,-2-2 0 16,0-3-480-16,0-1-112 0,1-3 0 15,2-4-16-15,2-1-1312 0,3-4-256 0,3-3-48 0,3-2-11184 16</inkml:trace>
  <inkml:trace contextRef="#ctx0" brushRef="#br0" timeOffset="95356.25">19023 11519 38703 0,'-2'-4'3440'0,"-1"2"-2752"0,1 2-560 0,2 0-128 0,1 0 736 0,-1 0 112 0,1 0 32 0,-1-3 0 16,0 2-1168-16,1-2-224 0,2 3-64 0,-3 0 0 16,0 0-640-16,0 0-144 0,0 0-32 0,23-2-14912 0</inkml:trace>
  <inkml:trace contextRef="#ctx0" brushRef="#br0" timeOffset="95837.07">19206 11981 36863 0,'-5'5'1632'0,"1"-1"336"0,2-2-1584 0,1 0-384 0,2 0 0 0,0-2 0 0,2 3 272 0,2-3-16 0,1 1-16 0,4 1 0 0,2-2-240 0,2-2-240 16,2-2 48-16,1 0 16 0,-1-2-96 0,1 0-32 15,1-4 0-15,-2 1 0 16,0 1-240-16,-2 0-48 0,-1 0-16 0,-2 0 0 0,2-2 1312 0,-2 2 256 16,0-2 48-16,-1 1 16 0,0 2-16 0,-2-2 0 15,1 3 0-15,-2-1 0 0,2 0-576 0,-2-1-112 16,1-1-32-16,-1 2 0 0,-1-2-288 0,1 2 0 15,-1-5 0-15,-1 2 0 0,-1 1 0 0,-3-1 0 16,-1-3 0-16,-3 3 0 0,0 2 0 0,-4 2 0 16,-1-1 0-16,-3 4 0 0,-3-1 0 0,0 5 160 15,-2 4-160-15,0 1 192 0,0 1-192 0,0 2 192 0,1 4-192 16,-1-1 192-16,1 4-192 0,2 0 128 0,0 3-128 0,2 1 128 16,3-1-128-16,0 0 0 0,2-3 0 15,2 3 0-15,1 5 0 0,0 1 0 0,2 1 0 0,1-1 128 16,1-3 64-16,0 0 0 0,2 1 0 0,-2-1 0 15,3-2-192-15,-1-2 0 0,1 2 0 0,2-3 128 16,2-3-128-16,2 1 0 0,0-4 0 0,2 0-176 16,3-4-272-1,0 0-48-15,1-2-16 0,0-2 0 0,2 1-384 16,2-2-96-16,2-2-16 0,1 0 0 0,0 4-1808 0,3-4-384 0</inkml:trace>
  <inkml:trace contextRef="#ctx0" brushRef="#br0" timeOffset="96221.46">20014 11874 41471 0,'-4'-4'1840'0,"-1"-2"368"0,0 2-1760 0,3 0-448 0,-1 2 0 0,2 2 0 0,0-3 0 0,-4 0-304 0,-3-4 48 0,-2-2 16 16,-1-4-1424-16,-2 1-272 0,1 2-64 0,1 1-16 15,1 2-208-15,2 2-32 0,-1 4-16 0,0 1 0 16,1 1 1312-16,-2 4 272 0,0 1 48 0,-1 4 16 0,2 0 3168 0,1 5 624 0,-2 1 128 0,0 4 32 16,0 4-1376-16,1-1-272 0,1 5-48 15,-1 0-16-15,3-2-976 0,-2 3-192 0,2 2-32 16,1 1-16-16,0 1-272 0,2-4-128 0,1-1 128 15,1-2-128-15,4-1 0 0,0-5 0 0,3-2 128 0,2-4-128 16,1 1 0-16,0-5 0 0,4-4 0 0,0-3 128 16,1 0-128-16,2-3 0 0,3 0 0 0,0-4 128 31,1-1-448-31,2-1-80 0,4 0-32 0,2-2 0 0,0-1-1296 0,3-4-256 16,1-2-48-16,1-1-14192 0</inkml:trace>
  <inkml:trace contextRef="#ctx0" brushRef="#br0" timeOffset="96521.54">20512 11346 42383 0,'-3'2'3776'0,"2"1"-3024"0,0 0-608 0,1 0-144 0,1 0 128 0,0 4-128 0,1 3 192 0,-1 6-64 16,0 6-496-16,0 5-96 0,1 5-32 0,-2 4 0 0,0 1 288 0,-3 4 48 15,1 1 16-15,-3 1 0 0,1 2 144 0,-1-7 0 16,1 0 0-16,1 0 0 0,0 0 400 0,1-1 16 16,0 1 0-16,2-2 0 0,2-5-176 0,0-2-48 15,2-1 0-15,0-2 0 0,2-1-192 0,-1-7 0 0,1 1 0 16,0-3 0-1,-1-6-512-15,-1-2-128 0,-1-1-48 0,-1-2-17648 0</inkml:trace>
  <inkml:trace contextRef="#ctx0" brushRef="#br0" timeOffset="96754.18">20277 11665 38703 0,'0'-2'3440'0,"0"2"-2752"0,0-2-560 0,2-1-128 0,2 3 2032 0,2 3 368 0,3-3 80 0,5 2 16 0,7 2-1968 0,10 0-384 0,7 0-144 0,5 0 0 16,2 3-368-16,0-4-176 0,2 4-32 0,-3-1-16 16,-2 0-176-16,-5 0-48 0,-3 0 0 0,-3 2 0 15,-6-2-672-15,-4 0-144 0,-2-2-32 0,-6 2-15680 16</inkml:trace>
  <inkml:trace contextRef="#ctx0" brushRef="#br0" timeOffset="98392.26">16807 12748 4607 0,'1'0'400'0,"-1"-3"-400"0,0 3 0 0,0 0 0 0,0 0 496 0,-1-2 16 0,1 1 0 0,-1-2 0 0,1 1 1392 0,-3 1 272 16,2 1 64-16,1 0 16 0,0 0 96 0,0 0 16 16,0 0 0-16,0 0 0 0,0 0-512 0,0 0-112 15,-21 6-16-15,18 0 0 0,-2 0-608 0,0-1-128 16,-3 4-32-16,0-1 0 0,-1 2-320 0,-1 0-64 15,-2 2 0-15,-3 1-16 0,-3 3-256 0,-1 0-48 16,-4 3-16-16,0-3 0 0,-2 2-240 0,-1 1 128 16,-1 1-128-16,-5 2 0 0,-5 3 0 0,-2 0 128 15,2 0-128-15,-2 4 0 0,-6 3 256 0,0-1 16 16,0-2 0-16,-1 5 0 0,1 0 304 0,0-1 48 16,0-1 16-16,3-4 0 0,5 1-320 0,-2-1-64 15,-4 3-16-15,2 4 0 0,2-6-240 0,2 0 0 0,3 2 0 16,0-3-160-16,1-2 160 0,-1-1 0 0,2-1 0 0,0-1 0 15,1-3 0-15,3-2 0 0,1-2 0 0,1-1 0 16,3-4 0-16,1 0 0 0,4-1 128 0,0-4-128 16,2 2 0-16,3-2 0 0,0 0 0 0,1 0 0 15,1 0 192-15,1 1-48 0,1-4 0 0,2 2 0 16,-1-1-144-16,1 0 160 0,1-1-160 0,0 2 160 16,1-1-160-16,-2 2 0 0,2-3 0 0,1 0 0 15,-1 1 0-15,-2-1 0 0,1 0 0 0,1 0 0 16,0 1 0-16,0-2 0 0,0-1 0 0,1 2 0 15,-3-1 0-15,2-2 0 0,-1 4 0 0,0-2 0 16,1 2 176-16,-1 0-48 0,1-2-128 0,0 0 192 16,0 2-64-16,0-2-128 0,-1 0 176 0,2 1-176 0,0 0 192 15,1 0-192-15,-2 1 192 0,0-1-192 0,0 0 128 0,-2 0-128 16,0 4 0-16,1-4 0 0,-1 2 0 0,-1 0 0 16,1 0 0-16,-1 1 0 0,0-2 0 0,-1 2 0 15,2-2 0-15,-2 2 0 0,0 0 0 0,1 0 0 16,2 1 0-16,-1-4 0 0,2 4 0 0,1-5 0 15,-1 2 0-15,1-1 0 0,0 2 144 0,0-3-16 16,2 1-128-16,-2 0 192 0,1 1-192 0,0-2 144 16,-1 2-144-16,1-2 128 0,-1 2 32 0,-1 1 0 15,0-1 0-15,-1-1 0 0,0 1-160 0,0 1 0 16,-1-1 0-16,0 2 0 0,1-4 0 0,0 2 0 16,-1 0 0-16,0-1 0 0,1 0 0 0,0 1 0 0,1-2 0 15,-2 1 0-15,3-2 0 0,0 1 0 16,0-2 0-16,0 0 0 0,2-2 0 0,-2 1 160 15,3-4-32-15,0 1-128 0,-1-2 288 0,4-2-48 0,-1-3-16 16,1-1 0-16,2-2-96 0,1-2 0 0,1-2-128 0,0-2 192 16,1 1-192-16,-1-3 128 0,2 0-128 15,-1-3 0-15,0 3 0 0,-1-1 0 0,-1 1 0 0,-1 1 0 16,0 4 0-16,-3-2 0 0,0 3-128 0,-2 1 128 16,0 3-256-16,-2 2 48 0,1 0 16 0,-2 2 0 15,0 4 192-15,2 0-144 0,-1 2 144 0,0-1-128 16,1 3 128-16,-1 3 0 0,0-3 0 0,1 2 0 15,-2 2 0-15,0 2-128 0,1 3 128 0,-2 1-128 16,0 0 128-16,-1-1 0 0,1 4 0 0,0-1 0 16,-2 1 0-16,1-1 0 0,0 1 0 0,1 2 0 0,-1-1 0 15,0 1 0-15,1 1 0 0,-3 2 0 0,3 2 0 16,-1-1 0-16,1-1 0 0,2 0 128 0,-1-2-128 0,0 1 0 16,2-1-128-16,0 0 128 0,1 0 0 0,1-3 0 15,1-1 0-15,1-2 0 0,1 0 0 0,1-2 192 16,0 2-32-16,0-2-16 0,2 3-16 0,0-5 0 15,3 4 0-15,0-4 0 0,3 1 0 0,0 0 0 16,3-1 0-16,0-2 0 0,2 1 96 0,0-4 16 16,3 1 0-16,0-2 0 0,2 0-64 0,2 0-16 15,0 0 0-15,2-3 0 0,3 0-160 0,-1-1 192 16,2 1-192-16,-2-4 192 0,-1 2-48 0,1-1 0 16,-1 3 0-16,-1-5 0 0,0 0-144 0,0 1 0 15,-3-1 0-15,1 0 128 0,-2 0-288 0,2-2-64 0,0 0-16 16,0 0 0-1,-1-2-832-15,1-3-160 0</inkml:trace>
  <inkml:trace contextRef="#ctx0" brushRef="#br0" timeOffset="100988.65">23828 11720 12895 0,'-1'0'1152'0,"0"-2"-928"0,1 2-224 0,0 0 0 0,1-3 544 0,0 2 64 0,2-1 16 0,-1-5 0 0,2 4-96 0,0-6-16 16,2 2 0-16,-1 0 0 0,0-1-16 0,-2 2-16 15,2 2 0-15,-2 0 0 0,-2 2 976 0,0-1 192 16,-1 3 32-16,0 0 16 0,-2 3 32 0,-1 0 0 15,0 2 0-15,-3 0 0 0,1 2-944 0,-3 1-176 16,0 1-32-16,-4 1-16 0,1 2 0 0,-2-2 0 16,-1 4 0-16,-1-2 0 0,0 0 0 0,1 1 0 15,0-3 0-15,0-2 0 0,3 0 112 0,-1-3 32 0,2 0 0 16,1 0 0-16,1-4-192 0,0 1-48 0,1 2 0 0,1-2 0 16,1 1-240-16,1-2-48 0,1 2-16 15,2-3 0-15,1 0-160 0,0 0 0 0,1 2 0 0,2-2 0 16,1 1 0-16,2-1 0 0,1 3-144 0,2-3 144 15,1-3-192-15,1 3 192 0,1 0-192 0,1-1 192 16,-1 2-192-16,2-1 192 0,-1 3-192 0,1-3 192 16,-1 0-128-16,1 3 128 0,0 0 0 0,-1 3 0 15,1-2 0-15,-1 3-128 0,0 2 128 0,-1 1 0 16,-1 0 0-16,0 2 0 0,-1 3 0 0,-1-3 144 16,0 4-144-16,-3-2 0 0,0 5-160 0,-2-5 160 15,-1 2 0-15,-1 0 0 0,-1-2-128 0,-1 3 128 16,0-3 0-16,-1-2 0 0,-1 1 0 0,1-1 0 0,-1-2 0 0,-1 0 0 15,1-1 0-15,-1-2 0 0,0 2 0 0,-4-3 0 16,1 1 0-16,-1-1 0 0,-2 1 176 0,-2-1-176 16,-1 0 160-16,-2 0-160 0,-1 2 0 0,-2 0 128 15,-2 1-128-15,-2 1 0 0,0-3 0 0,-1 2-208 16,1-3 32-16,3 0 16 16,3-2-736-16,2-4-128 0,3 0-48 0,3-4 0 15,5-1-880-15,0-5-176 0</inkml:trace>
  <inkml:trace contextRef="#ctx0" brushRef="#br0" timeOffset="101341.62">24244 11336 36863 0,'-4'-8'1632'0,"2"6"336"0,0-2-1584 0,2 2-384 0,0 2 0 0,0 0 0 0,2 0 320 0,-2 0 0 0,1 0-16 0,0 2 0 0,2 2-160 0,-3-4-16 0,0 0-128 0,3 29 192 15,-3-10 32-15,-1 2 0 0,1 5 0 0,-1 2 0 16,1 1 160-16,-1 6 16 0,1-1 16 0,1 1 0 16,1 1-32-16,1 3-16 0,2 0 0 0,1 1 0 15,1-1-112-15,2-3-32 0,0-2 0 0,1 0 0 16,1-2-80-16,-1-1-16 0,-2-3 0 0,2 1 0 15,0-1-128-15,-1 0 0 0,-1-2 0 0,-2 0 128 0,3-3-128 16,-5-5 0-16,1 1 0 0,-3-6 0 16,0-2-432-16,-1-1-16 0,-1 0 0 0,-3-4 0 15,1 1-928-15,-3-6-192 0,-1 0-32 0,-3-2-15296 16</inkml:trace>
  <inkml:trace contextRef="#ctx0" brushRef="#br0" timeOffset="101557.81">24015 11829 39615 0,'-7'-10'1760'0,"2"4"352"0,0 2-1680 0,2-1-432 0,3 4 0 0,2 1 0 0,-1-2 688 0,1 0 48 0,3-4 16 0,3 1 0 0,1-1-496 0,6 0-112 0,3 1-16 0,1 0 0 16,4 1-128-16,0 1 0 0,2-2 0 15,1 1-176-15,2 0 176 0,0 1 0 16,-3 0 0-16,0 1 0 0,0 0 0 0,0 0 0 0,-2-1 0 0,-2 3 0 15,0-1-240-15,-2 1-16 0,-3 1 0 0,0 2 0 32,-2-3-528-32,-1 2-112 0,-1-2-32 0,1 4-10848 15,-1-4-2176-15</inkml:trace>
  <inkml:trace contextRef="#ctx0" brushRef="#br0" timeOffset="102087.66">24726 11775 3855 0,'3'-3'0'0,"-3"3"144"0,0 0-144 0,0 0 224 0,0 0-224 0,0 0 0 0,1 0 0 0,-1 3 0 0,-1-3 1600 0,-1 0 288 0,0 2 48 0,2-2 16 0,0 0 1344 0,0 0 272 16,-22 17 48-16,13-10 16 0,-2 1-128 0,0 2-32 16,-3-1 0-16,0 4 0 0,0 2-1744 0,-2-1-336 15,1 1-80-15,0 1-16 0,3 1-928 0,2 0-192 16,1 1-48-16,3-1 0 0,2-1-128 0,3 0 0 15,1 0 0-15,4 0 0 0,-1-3 0 0,3-1 0 16,3 0 0-16,0-2 0 0,2 0 0 0,0-1-176 16,1-3 176-16,2-2-128 0,0 0 0 0,-1-2 0 15,2-1 0-15,0-2 0 0,1-3 128 0,-1-1-160 16,1-1 160-16,0-1-160 0,1-3 160 0,-1 1 0 16,0-3 0-16,0-1 0 0,-1 0 0 0,0-2 0 0,-1 1 0 15,-2-2 0-15,-1 2 0 0,-1 0 0 0,-1-1 0 0,-2-1 0 16,1 1 0-16,-5 2 0 0,0-2 0 0,-2 1 0 15,-1 4 0-15,-2 0 176 0,-1 2-176 0,-1 1 192 16,-1 4-192-16,-1 0 128 0,-1 3-128 0,-1 3 128 16,1-2 224-16,0 4 32 0,-1-1 16 0,1 2 0 15,1 1-16-15,-1 2 0 0,2 3 0 0,3-3 0 16,-1 2-112-16,3 0-16 0,2 3-16 0,0-4 0 16,1 5-240-16,2-3 176 0,0 2-176 0,-1-2 160 15,3 4-160-15,-1-1 0 0,1 1 0 0,-1 0 0 16,1 0 0-16,-1-1 0 0,1 2 0 0,1 2 0 15,0-1 128-15,1-2-128 0,-2 0 0 0,1-1 128 0,0 1-128 16,0-2 0-16,-1-2 0 0,1 1 0 0,-1-3 0 16,2-2-176-16,-2-2 16 0,-1 1 0 15,2-4-416-15,-2-3-96 0,1 3-16 0,1-6 0 16,-1 1-1232-16,-1-4-256 0</inkml:trace>
  <inkml:trace contextRef="#ctx0" brushRef="#br0" timeOffset="102405.87">25163 11373 39615 0,'0'-6'1760'0,"0"1"352"0,0 3-1680 0,0 0-432 0,1 4 0 0,1-2 0 0,1 4-192 0,0 0-112 0,5 5-16 0,1 3-16 0,2 4-16 0,1 6 0 0,-1 4 0 0,2 1 0 16,-4 2 352-16,0 1 0 0,-1 3 0 0,-2-1 0 16,-1 3 544-16,-2 1 176 0,1 1 48 0,0 1 0 15,-2 0-48-15,1 3 0 0,0 0 0 0,0 0 0 16,-1 0-272-16,0-1-64 0,0 2-16 0,1-1 0 16,-1-4-368-16,-1-1 144 0,2-1-144 0,-1-4 0 15,1-2 0-15,-1-1-272 0,1-6 16 0,-1-5 16 16,2-2-320-16,-2-3-64 15,1-2-16-15,-1-1 0 0,-1-5-1264 0,-1-2-256 0</inkml:trace>
  <inkml:trace contextRef="#ctx0" brushRef="#br0" timeOffset="102654.57">24938 11759 46991 0,'-9'-5'2080'0,"5"3"432"0,2 0-2000 0,3 1-512 0,3 1 0 0,2-2 0 0,4 1 0 0,5-1-128 0,8-2-16 0,13-2 0 16,8-3-400-16,7-1-80 0,2-2-16 0,-2 1 0 16,-3 0-176-16,-6 1-32 0,-3 0-16 0,-6 4 0 15,-3 0 96-15,-7-1 32 0,-3 4 0 0,-4 3 0 0,-2 0 528 0,-3 0 208 0,-1 1-176 0,-4 1 176 16,-1 1 0-16,0 1 0 0,0-1-128 0,0 2-16832 15</inkml:trace>
  <inkml:trace contextRef="#ctx0" brushRef="#br0" timeOffset="103156.9">25550 11834 35935 0,'-7'1'1600'0,"2"2"320"0,1-3-1536 0,1 1-384 0,3 1 0 0,0-2 0 0,1 3-2128 0,1 1-496 0,-2 2-112 0,1 1-16 0,1 4 688 0,1 2 128 0,-1 0 16 0,1 2 16 0,-1 1 1904 0,-1 0 576 16,1 4 0-16,-4 1 16 0,1 1 2672 0,0 1 544 16,-2-1 96-16,0-4 32 0,1 2-1744 0,1-1-336 15,1-3-80-15,0-4-16 0,3 1-992 0,-1-6-192 16,2 2-32-16,1-3-16 0,0-2-320 0,1-1-64 15,1 0-16-15,1-1 0 0,0-2-128 0,1-2 0 16,1-1 0-16,0 0 0 0,2-1 0 0,-1-1-192 16,2-2 32-16,0 0 16 0,1-3-96 0,0-2-16 15,0 0 0-15,0-4 0 0,1 1 64 0,-2-3 0 16,0 2 0-16,-1-2 0 0,1-3 32 0,-2 1 16 16,-1-2 0-16,-2-3 0 0,0 3 144 0,-2-4 0 0,0 1-144 15,-1 3 144-15,-1 0 0 0,1 3 0 0,-2 3 0 16,0 4 0-16,1 3 224 0,-2 4 16 15,-1 5 0-15,2 0 0 0,-2 0 112 0,1 4 32 0,2 2 0 16,-1 1 0-16,0 4-256 0,0-1-128 0,-1 4 160 0,-1 1-160 16,2 1 128-16,-2 2-128 0,0 2 0 0,1 5 144 15,-1 0-144-15,0 3 0 0,3 1 144 0,-2-1-144 16,3 0 176-16,-1-2-48 0,2 3 0 0,0-4 0 16,2 1-128-16,-1-4 0 0,2-2 0 0,0-3 0 15,0-1-224-15,3-2-128 0,0-5-32 0,1 0 0 16,2 0-256-1,0-6-48-15,0 0-16 0,-1-3 0 0,-2 0-1792 0,0-3-384 16</inkml:trace>
  <inkml:trace contextRef="#ctx0" brushRef="#br0" timeOffset="103671.7">26352 11696 41471 0,'-1'-4'1840'0,"0"1"368"0,1 3-1760 0,0-2-448 0,1 4 0 0,0-2 0 0,0 0 0 0,2 3-224 0,-1-2 32 0,1 2 0 16,1 0-1680-16,-4-3-336 0,0 0-64 0,0 0-16 15,-7 19 1104-15,0-13 224 0,-3 1 32 0,-2 2 16 0,-2 1 2912 0,-2 2 592 0,-1-2 112 0,-2 3 32 16,1-1-1200-16,-2-2-256 0,1 0-32 0,2-2-16 15,1 1-528-15,1-2-128 0,3 0 0 0,-1-1-16 16,5 0-352-16,1-3-64 0,2 0-16 0,3-3 0 31,1 1-448-31,1-1-80 0,2 0-32 0,1 0 0 16,2-1-32-16,1 1-16 0,1-2 0 0,1 1 0 0,2-1 128 0,-1 2 32 0,3 2 0 0,0-2 0 16,2 3 192-16,-2-3 128 0,2 4-160 0,0-2 160 15,2 2 0-15,-1 0 0 0,3 2 0 0,-2-1 0 16,0 2 0-16,0 0 0 0,1-1 0 0,2 1 0 15,-2 2 0-15,-2-1 0 0,0 4 0 0,-4-1 0 16,0 1 0-16,-4 2 0 0,0 1 0 0,-4 1 0 16,1-3 0-16,-3 3 0 0,0 3 0 0,-2-1 0 0,0-2 0 15,-2 3 0-15,1 0 0 0,-2-3 0 0,-1 0 0 16,-1-3 0-16,0 2 0 0,-1-2 0 0,-1 0 0 0,-1-1 160 16,0-2-160-16,-1 0 128 0,0 1 0 0,0-4 0 15,0 2 0-15,-2-2 0 0,1-1-128 0,-2 0 128 16,0-2-128-16,-1 2 128 0,-1 0-128 0,-1-2-192 15,-1 0 32-15,-1 0 16 16,1 0-592-16,0-1-112 0,0 0-32 0,0 1-10992 16,3-1-2208-16</inkml:trace>
  <inkml:trace contextRef="#ctx0" brushRef="#br0" timeOffset="103946.15">26692 12350 45151 0,'3'1'2000'0,"-3"-1"416"0,-2 2-1936 0,2-2-480 0,0 0 0 0,0 0 0 0,2 0 272 0,-2 3-32 0,0-3-16 0,0 4 0 16,1-2-640-16,-1-2-128 0,0 0-32 0,0 0 0 16,0 0-736-16,0 0-160 0,0 0-16 0,0 0-16512 15</inkml:trace>
  <inkml:trace contextRef="#ctx0" brushRef="#br0" timeOffset="104704.58">26995 11752 6447 0,'-1'-6'272'0,"1"3"80"0,1 0-352 0,-1 1 0 16,1 2 0-16,-1-2 0 0,2 2-704 0,-1 0-224 0,0-2-32 0,3 2-16 0,0 0 1872 0,-2 0 384 0,2 0 80 0,-2 2 16 16,2 2 2848-16,-2-1 560 0,2 1 112 0,-1 3 32 15,0 1-864-15,2 1-160 0,-1 1-48 0,0 2 0 16,1-1-2528-16,-2 4-512 0,0 1-112 0,-1 3 0 0,1 3-416 0,-1 0-80 16,-2 3-16-16,0 4 0 0,0-1-192 15,-1 0 0-15,1 2 128 0,0 1-128 0,1-5 0 0,0 1 0 16,1 2 0-16,-1-6 0 0,1-1 0 0,1-1-128 15,1 2 128-15,-2-5-208 0,2-2 208 0,1-3 128 16,0-1 0-16,1-5-128 0,1-2 208 0,1-1-64 16,2 0-16-16,-1-7 0 0,3 2-128 0,-1-3 128 15,1-2-128-15,0 0 128 0,1-3-128 0,-2-3 0 16,2-4-192-16,0 0 192 0,-2-4-320 0,1-1 48 16,-1 1 16-16,1-2 0 0,-2 0 256 0,-2-3-192 15,1 3 192-15,-2-5-160 0,1-2 160 0,-1-1 0 16,-1 2 0-16,-1-3 128 0,0 3-128 0,-1-1 0 15,-2 3 0-15,1 4 128 0,-1 0-128 0,1 3 0 16,-2 1 128-16,1 4-128 0,2 2 208 0,-1 0-16 0,-1 5-16 0,1 1 0 16,-1 2-32-16,-1 2 0 0,1 2 0 0,-1 2 0 15,-1 4-144-15,1 1 160 0,-1 4-160 0,-1 4 160 16,1 1-16-16,-1 2 0 0,1 2 0 0,-2 2 0 16,4 3 16-16,-2 0 0 0,0 1 0 0,1 2 0 15,1-3-160-15,-1 1 0 0,3 1 0 0,0-1 0 16,1-1 0-16,1-3 0 0,0 0 0 0,2-2 0 15,0-1-368-15,0-3 0 0,0-2 0 0,1 0 0 16,-2-2-208-16,2-2-64 16,-1-1 0-16,0-2 0 0,1-2-560 0,1-3-112 0,-2-2-32 0,1-2-10048 15,0 0-2000-15</inkml:trace>
  <inkml:trace contextRef="#ctx0" brushRef="#br0" timeOffset="105355">27604 11781 12895 0,'-3'0'1152'0,"1"0"-928"0,-1 1-224 0,3 2 0 0,0-1 3776 0,1-1 720 0,2 2 144 0,1 0 32 15,0 6-5440-15,3 4-1088 0,0 0-224 0,2 6-32 16,-1 3 1024-16,0 3 224 0,-1-1 32 0,-2 6 16 0,-1 1 2736 0,-3 1 528 0,0 5 112 0,1-1 32 16,-4 2-96-16,1 2 0 0,0-2-16 0,0 3 0 15,-1-3-1312-15,0-2-256 0,1 1-48 0,-1-2-16 16,1 0-544-16,1-3-112 0,0 0-32 16,1 1 0-16,2-3-160 0,-2 1 0 0,2-3 0 0,-1-3 0 15,1-3 0-15,-1 1 0 0,2-5 0 0,-2-4 0 16,1-2 0-16,-1-2 0 0,-1 0 0 0,1-4 0 15,-1-1 128-15,-1-5-128 0,1-2 128 0,-1-2-128 16,0-2 272-16,-1-3-16 0,1-1-16 0,-3-2 0 16,1-2-64-16,-2-4-16 0,-1-5 0 0,0 1 0 15,-1-6-160-15,-1-3 128 0,1-6-128 0,-2-2 128 16,1-1-128-16,1-3 0 0,-1-1 0 0,2-1 0 0,0-2 0 16,2 0-176-16,2-1 176 0,-2-2-128 0,3 3 128 15,0 2 0-15,1 1 0 0,2-2 0 0,0 0 128 0,4 3 96 16,0 1 32-16,2 5 0 0,-1 2-96 0,2 5-16 15,0 6 0-15,1 3 0 0,0 4-144 0,-1 4 0 16,3 0 0-16,-1 5 0 0,2 4 0 0,-1 0-144 16,1 2 0-16,1 2 0 0,-2 2-144 0,2 0-32 15,-1 3 0-15,-1 1 0 0,0 0 160 0,-2 1 32 16,0 3 0-16,-2 3 0 0,-3 3 128 0,-1 2 0 16,-2 3 0-16,-1 3 0 0,-1 1 128 0,-1-1-128 15,-1 2 128-15,-1-4-128 0,2 3 0 0,-1-3 0 16,0-2 0-16,1-1 128 0,0-1-128 0,1-2 0 15,-1 1 0-15,1-1 128 0,-1-2-128 0,-1 0 0 16,0-2 0-16,-1 1 0 0,-3-5 0 0,-2 2 144 0,0 0-144 16,-2-4 0-16,1 2 240 0,-3-3-64 0,-2-2-16 0,0 0 0 15,-1-2-160-15,-2-1 0 0,0 0 0 0,0 0 0 32,0 0-464-32,0-1-80 0,0 1-16 0,-2 0-18080 0</inkml:trace>
  <inkml:trace contextRef="#ctx0" brushRef="#br0" timeOffset="105973.11">28359 11874 33167 0,'-2'-4'2944'0,"-1"0"-2352"0,1 1-464 0,-1 1-128 0,2 1 1824 0,0-1 352 0,-3-2 64 0,-3-6 0 0,-3-2-1936 0,-3-1-304 16,0-3-256-16,-2 1 64 15,1 2-752-15,-1 3-144 0,3 1-16 0,-2 2-16 16,1 4 384-16,-1 1 80 0,1 4 16 0,-2 2 0 0,0 2 1280 0,0 3 256 16,0 2 48-16,0 1 16 0,2 3-160 0,-1 1-32 0,3 3 0 0,0-1 0 15,1 2-400-15,0 0-96 0,2 2-16 0,-1 2 0 16,1-2-256-16,1 1 0 0,2 2 0 0,0-3 0 16,3 1 0-16,0-2 0 0,4-4 0 15,0 0 0-15,3-3 0 0,1-2 0 0,2 1 0 0,2-3 0 16,0-3 0-16,1-2 0 0,1-1 0 0,2-4 0 15,-1 0 128-15,2-4-128 0,0 1 0 0,0-3 0 16,0-1 128-16,1-2-128 0,0-1 144 0,-1-2-144 16,-1-2 224-16,0-1-48 0,2-1-16 0,-1-5 0 15,-1 2-16-15,-2-1 0 0,0-2 0 0,-1-3 0 16,-1 0-144-16,-1-1 192 0,1-1-192 0,-3-2 192 16,1 0 48-16,-3-5 16 0,0 1 0 0,-2-4 0 0,1-1-80 15,-2-3-16-15,1 0 0 0,-1 3 0 0,0-3 128 16,-2 2 32-16,1 1 0 0,-1-1 0 0,0 3 64 15,-1 1 32-15,-1-2 0 0,1 1 0 0,0 1-416 0,0 1 0 16,-1 2 0-16,1 3 0 0,0 5 0 0,-2 4 0 16,1 1-224-16,1 3 80 15,0 1-448-15,-1 5-96 0,1 2-16 16,1 2 0-16,0 2-160 0,0 1-32 0,0 5-16 0,1 1 0 16,1 4-1872-16,0-1-368 0</inkml:trace>
  <inkml:trace contextRef="#ctx0" brushRef="#br0" timeOffset="106605.34">29080 11856 13823 0,'-10'-6'1216'0,"1"1"-960"0,1 1-256 0,0 1 0 0,3-1 2800 0,2 2 512 0,-2 2 96 0,-5-4 32 0,-5-1-2464 0,-5 1-480 0,-4 1-112 0,-2 0 0 16,1 3-384-16,0 4 0 0,2 2 0 0,-2 3 0 15,1 3 464-15,2 2 80 0,2 0 16 0,1 2 0 16,1-2 1040-16,3 2 192 0,1-1 64 0,0 1 0 15,2 0-512-15,0 3-112 0,1-1-16 0,0 1 0 0,3 1-640 0,-1-1-144 16,3 0-32-16,1-1 0 16,1 1-208-16,3 0-32 0,1-3-16 0,1-3 0 0,3 0-144 0,3-1 0 15,2-3 0-15,2-2 0 0,1-1 0 0,3-3 0 16,1-3 0-16,2-3 0 0,-1 0 0 0,1-4 0 16,1 1-128-16,-1-4 128 0,-1 2 0 0,-3-5 0 15,0 3 0-15,-2-2 0 0,0 2 0 0,-3-2 0 16,1-2 0-16,-1 2 128 0,0-1 96 0,-2-3 16 15,-1 0 0-15,2 1 0 0,-2-3-64 0,0 1-16 16,-1-4 0-16,-1 1 0 0,-1 1-160 0,0 3 0 16,-2 4 0-16,-1 3 0 0,0 3 128 0,-1 1-128 15,0 4 192-15,-2 1-64 0,1 1 128 0,-1 3 32 16,-1-1 0-16,1 1 0 0,0 1-112 0,1 1-32 0,1 0 0 16,-2 2 0-16,3 0 16 0,-1-1 0 0,1 3 0 15,1-1 0-15,0 4 80 0,2-1 16 0,2 4 0 16,1 0 0-16,0 0-112 0,3 3-16 0,-1-1 0 0,2 0 0 15,0 0-128-15,1 1 0 0,2-3 0 0,0 0 0 16,1-1 0-16,1-2 0 0,0 2 0 0,-2-5 0 16,0 3-176-16,-1-6-64 0,-2 2-16 0,-2-3 0 15,1-4-288 1,-1 2-64-16,-2-3-16 0,-1-2 0 0,0 1-112 0,-2-6-32 16,1 2 0-16,-1-5-12016 0,-1 0-2400 0</inkml:trace>
  <inkml:trace contextRef="#ctx0" brushRef="#br0" timeOffset="106922.11">29301 11322 40543 0,'-1'-5'1792'0,"1"1"384"0,0 2-1744 0,0 1-432 0,3 1 0 16,-2 0 0-16,1 0-448 0,1 0-160 0,0 0-32 0,1 1-16 0,2 4 304 0,-1 1 64 0,1 4 16 0,-2 4 0 0,-1 4 1024 0,-1 3 208 15,1 5 32-15,-3 5 16 0,2 2-304 0,-1 5-48 16,3 0-16-16,0 3 0 0,-1-1-208 0,2 1-48 16,2 4-16-16,-1-4 0 0,-1 1-224 0,1-2-144 0,-1-1 192 15,1-1-192-15,-1 2 0 0,1-4 0 0,-1 1 0 0,0-1-192 31,0-3-224-31,0-1-32 0,0-3-16 0,-3-5 0 16,1 0-496-16,-2-3-112 0,-1-1-16 0,-4-6-10944 0,2-1-2176 0</inkml:trace>
  <inkml:trace contextRef="#ctx0" brushRef="#br0" timeOffset="107172.3">29066 11793 33167 0,'0'0'2944'0,"-1"-2"-2352"16,0 2-464-16,2 0-128 0,2 0 3280 0,2 0 640 0,2 0 128 0,3-3 32 0,6 2-3680 0,7-4-720 0,8 0-160 0,5-1-32 16,1-3-208-16,-1-1-48 0,-2 1-16 0,-2 0 0 15,-3-1 144-15,-1 4 16 0,-4-3 16 0,-3 5 0 0,-1-2 448 0,-4 3 160 16,-1-1 0-16,0 1-144 0,-3 1 144 0,1 2 0 15,-2 2 0-15,0 1 0 16,-1-2-1376-16,0 2-352 0</inkml:trace>
  <inkml:trace contextRef="#ctx0" brushRef="#br0" timeOffset="107604.59">29750 11876 41471 0,'-2'3'1840'0,"0"-2"368"15,1 1-1760-15,1-2-448 0,3 3 0 0,-2-3 0 0,1 0-448 0,1 1-192 0,2 1-16 0,1 0-16 0,3 0-928 16,1 1-192-16,1-2-48 0,-1 1 0 0,-1-2 1072 16,1 0 192-16,0 0 64 0,0-2 0 0,0 1 2496 0,1-3 512 0,0 1 112 0,0 0 16 15,2-2-1488-15,-2 1-304 0,0 0-48 0,-1-2-16 16,1 0-608-16,-1 0-160 0,-1 0 0 0,-1-3 0 15,1 2 0-15,-3-2-176 0,0 2 48 0,-2-2 0 0,-2 1 0 0,0 0 0 16,-2-2 0-16,-3-2 0 0,0 2-80 0,-2-3-16 16,-3 1 0-16,-2-2 0 0,0 6 224 0,-2-2-144 15,0 4 144-15,-3 2-128 0,-1 4 128 0,-2 0 0 16,2 5 0-16,-1 3 0 0,1 5 0 0,-1 0 304 16,1 3-48-16,1 3-16 0,1 2-96 0,3 1-16 15,2-2 0-15,2 1 0 0,3 1-128 0,2-2 128 16,1 1-128-16,1 3 128 0,1 0 144 0,0-1 32 15,3-1 0-15,-2 3 0 0,2-1-64 0,0-1-16 16,1-1 0-16,1 0 0 0,1 0-80 0,1 1-16 16,-1-5 0-16,2 2 0 0,2-5-128 0,0 1 0 15,3-4 0-15,0-1 0 0,4 1-224 0,0-6-128 16,4 0-32-16,2-2 0 16,3-1-320-16,2-3-80 0,-1 0-16 0,-1-2-17680 0</inkml:trace>
  <inkml:trace contextRef="#ctx0" brushRef="#br0" timeOffset="108289.09">30681 11257 21183 0,'-1'0'1888'15,"1"0"-1504"-15,0 2-384 0,0-2 0 0,0 0 640 0,0 0 64 0,0 0 16 0,0 0 0 0,-1 1 64 0,1 2 16 0,-1-1 0 0,1-2 0 16,0 0 688-16,0 0 144 0,-20 22 32 0,11-12 0 15,-1 3 96-15,-1-1 32 0,-1 4 0 0,-1 3 0 16,-1 3-1024-16,-1 1-208 0,-1 6-48 0,-2 2 0 16,2 1-256-16,-1 5-48 0,0 1-16 0,-1 3 0 15,1 0 0-15,1 0-16 0,1 3 0 0,2-3 0 0,3 1-48 0,0-5 0 16,4 2 0-16,1-5 0 0,2 1 64 0,3-3 16 16,3 3 0-16,0-6 0 0,3 2-208 0,2-6 0 15,2 0 128-15,0-3-128 0,2-2-160 0,0-4-80 16,3-1-16-16,0-3 0 15,2-2-176-15,2-3-32 0,1-2-16 0,1-1 0 16,1-1-1824-16,0-3-352 0</inkml:trace>
  <inkml:trace contextRef="#ctx0" brushRef="#br0" timeOffset="108758.04">30880 11273 34095 0,'0'-8'1504'0,"0"2"320"0,0 0-1456 16,0 3-368-16,3 0 0 0,-2 0 0 0,3 2 128 0,0-2-128 0,2-3 128 0,2 0-128 0,2-3 0 0,3 5 0 0,-1-3 0 0,0 5 0 0,1 2 768 0,-1 0 144 15,-1 6 32-15,3 6 0 0,-1 2 0 0,2 5 0 16,3 3 0-16,-2 4 0 0,2 5-560 0,1 1-128 15,-1 5 0-15,3 0-16 0,0 8-240 0,0-3 176 16,0 5-176-16,-1-3 160 0,0 3-160 0,-3-2 192 16,-1-1-192-16,-2-3 192 0,-3 0 16 0,0-5 16 15,-3-2 0-15,-2 0 0 0,-3-5-224 0,0 0 0 16,-3-2 0-16,-1-4 0 0,-3 2 0 0,-1-3 0 16,-2 1 0-16,-2-5 0 0,-1-2 0 0,-2 3 0 15,-3-6 0-15,-2 2 0 16,-2-2-384-16,-2-6-64 0,-1-1 0 0,-3 0-18352 0</inkml:trace>
  <inkml:trace contextRef="#ctx0" brushRef="#br0" timeOffset="122323.52">28176 12748 18431 0,'-7'0'1632'0,"0"0"-1312"0,4 0-320 0,2 0 0 0,-1 0 1344 0,1 0 192 0,-3-3 32 0,-3 3 16 16,-1 0 528-16,0-2 96 0,2 1 32 0,1-2 0 15,2 0-1072-15,2 3-208 0,1-3-32 0,1 2-16 0,-1 0-448 0,1-1-80 16,-1 4-32-16,0 0 0 0,-1 4 288 0,-1 0 64 15,-1 4 16-15,0 3 0 0,-1 2-192 0,-1 2-32 16,-3 1-16-16,2 5 0 0,-1-1-160 0,-1 5-48 16,0-1 0-16,-1 3 0 0,2-1-16 15,-2 3-16-15,-2 4 0 0,1 3 0 0,1 4-96 0,-2 1-16 16,1-2 0-16,-1 3 0 0,0-3-128 0,-1 1 192 16,-2 0-192-16,-2-1 192 0,0 2-192 0,-1-2 0 15,-2 0 0-15,-1 1 0 0,1 1 0 0,-2-1 0 16,-2-1 192-16,4-5-64 0,-1-1 96 0,2-4 16 15,2-7 0-15,3-1 0 0,2-4 0 0,1-4 0 16,1-1 0-16,2-2 0 0,0-3-112 0,3-2-128 16,0 0 176-16,0-1-176 0,2-4 144 0,0 2-144 15,0-2 0-15,-1-2 144 0,2 4-144 0,0-4 160 16,-1 0-160-16,-1 0 160 0,1 3-160 0,-1-3 192 0,2 0-192 0,-2 0 192 16,1 0-192-16,-1 1 0 0,2-1 144 0,-1 0-144 15,-1 2 0-15,0-2 0 0,0 0 0 0,1 4 128 16,-2-4-128-16,1 2 0 0,1 0 0 0,-2 0 0 15,2 1 0-15,-2-2 0 0,2 1 0 0,-2 1 0 16,1 0 0-16,1 0 0 0,1 1 0 0,-2-3 0 16,1 1 128-16,0 2-128 0,0 1 160 0,1-4-160 15,0 4 144-15,-1-4-144 0,2 2 128 0,-1 1-128 16,0-2 0-16,1 2 128 0,0-2-128 0,0 0 0 16,0 0 0-16,-1-2 0 0,1 2 128 0,0-2-128 15,-2 0 160-15,1-2 0 0,0 2 0 0,-2-2 0 16,1-2 96-16,-3 0 32 0,1 0 0 0,-1-2 0 15,-1 0-96-15,-1-3 0 0,-1-1-16 0,0-4 0 0,-1 0-176 0,0-1 192 16,-1-2-192-16,2 0 192 0,-1-1-64 0,2-3-128 16,1-1 192-16,-1 0-64 0,1-1-128 0,2 4 0 15,1 0 144-15,-1 1-144 0,2-2 0 0,-1 4 0 16,2 1 0-16,-2 5 128 0,2 0-128 0,-1 4 0 16,2 3 0-16,-3 1 0 0,2 2 0 0,-1 2 0 15,-1 1 0-15,-1 3 0 0,1-2 0 0,-1 3 0 16,1 4 0-16,1 2-128 0,-1 0 128 0,2 2-160 15,1 1 160-15,1 2-160 0,2 0 160 0,1 1 0 16,2 3 0-16,0-4-128 0,1 5 128 0,2-3 0 16,1 2 0-16,0 0 0 0,1 3 0 0,1-1 0 15,0 5 0-15,-1-1 0 0,0 1 0 0,-1-1 0 16,-3-5 0-16,-1-1 0 0,0 0 0 0,-2-3 0 0,0-1 0 16,-2-2 0-16,1-3 0 0,-2-4 0 15,2-1 0-15,-1-3 0 0,0-1 192 0,5-4 112 0,1 0 16 0,3-7 16 16,4-1 368-16,5-3 80 0,5-7 16 0,3-2 0 15,7-2-256-15,3-4-48 0,3 2-16 0,1-2 0 16,5-2-480-16,1 0 0 0,2 2 0 0,3-5 0 31,3 3-880-31,2-1-208 0,2 3-64 0,5 0-22672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2T15:24:28.5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28245 3025 11967 0,'-1'-3'1072'0,"0"2"-864"0,1-2-208 0,-1 3 0 0,1 3 368 0,-3-3 16 0,1-3 16 0,-3 3 0 0,-3 0-32 0,0-2-16 16,-4 1 0-16,1 1 0 0,0 0-176 0,0-4-48 15,0 3 0-15,-1-1 0 0,-1 2 256 0,1-3 64 0,0 3 0 0,-3-3 0 16,1 1-96-16,-2 1-16 0,0-2 0 0,-1 1 0 16,1 0 48-16,-3 0 0 0,0-1 0 0,-2 2 0 15,-1 1-16-15,-3 0 0 0,-1 0 0 0,-2 0 0 16,-3 0-96-16,0 0-16 0,0 0 0 0,-2 0 0 15,2 0-64-15,-2-2 0 0,0 2-16 0,-1-1 0 16,0 2-176-16,1 1 0 0,-2-2 0 0,1 1 0 16,-1 4 0-16,-1-3 0 0,0 0 0 0,1 1 0 15,0-2 0-15,-1-1 128 0,3 0-128 0,-3-1 0 16,-1-2 160-16,-2 1-160 0,1 0 192 0,0 2-192 16,-3 0 352-16,0 0-32 0,-2 0-16 0,0 2 0 15,-2 0-16-15,1-2 0 0,-2 0 0 0,1 0 0 0,4-4-48 16,1 2-16-16,-1 2 0 0,0-3 0 0,-1 2-80 15,-1-1-16-15,-3 4 0 0,0-2 0 16,0 0 112-16,1 1 16 0,0-2 0 0,2 1 0 0,1 0-128 0,0 0 0 16,0 0-128-16,-1 0 192 0,-1 0-192 0,0 4 0 15,-1-2 0-15,2 2 0 0,1-4 0 0,0 3 0 16,1-3 0-16,1-3 0 0,2 3 128 0,4-2-128 16,3 0 0-16,-3 2 0 0,0 0 384 0,-3 0 0 15,-2 2-16-15,0 0 0 0,0 1-176 0,0 0-16 16,0 0-16-16,1-2 0 0,-2 1-160 0,2-2 0 15,0 2 0-15,-1-1 0 0,5 3 0 0,-2-3 192 16,0 1-192-16,-2 2 192 0,1 1-192 0,-2-1 0 16,0-1-192-16,3 1 192 0,5 1 0 0,-1-1 0 0,-3-2 0 15,-2 2 0-15,1 0 0 0,-1 1 0 0,4-2 0 16,-2 0 0-16,2 2 0 0,-3 0 0 0,1-2-144 16,-1 0 144-16,1 1 0 0,0-2 0 0,-1 2 0 0,1-4 0 15,0 4 0-15,2-2 0 0,6-1 0 0,-2 2 0 16,-4 0 0-16,-1 2 0 0,-2-1 0 15,-1 0 0-15,1 2 0 0,-1 0 0 0,0 0 0 0,0 3 0 16,1 1 0-16,1 0 0 0,1-2-128 0,1 4 128 16,6-1 0-16,-1-1 0 0,1 2 0 0,1 0 0 15,2 2 0-15,2-2 0 0,1 1 0 0,1-1-160 16,3-1 160-16,1 1 0 0,1 0 0 0,0-1 0 16,1 0 0-16,1 0 0 0,2 0 0 0,0-1-128 15,1 0 128-15,-1 0 0 0,2 2 0 0,0-2 0 16,3 1 0-16,0-1 0 0,2 0 0 0,3 2 0 0,1 1 128 15,1-3-128-15,3 2 128 0,1-2-128 0,1 2 144 0,0 1-144 16,2-4 192-16,0 4-192 0,3-3 192 0,3 3-192 16,1 2 192-16,0-2-192 0,2 0 192 0,2 2-192 15,0-1 192-15,2 0-192 0,3-1 192 0,-1-3-192 16,1 2 192-16,2 0-192 0,2-2 272 0,1 0-48 16,2-1-16-16,1 1 0 0,-1 0-208 0,1-2 0 15,0 2 0-15,1-2 0 0,-1 0 0 0,2 0 0 16,-2-3 0-16,0 1 0 0,0 1 0 0,-1-1 0 15,1-1 0-15,1 0 0 0,1 2 0 0,1-3 0 16,2 3 0-16,1-4 0 0,2 0 240 0,1 1-48 16,-1-3-16-16,1 1 0 0,-2 1-176 0,-1-2 192 15,0 4-192-15,1-4 192 0,-1 2-192 0,0 0 0 16,4 0 0-16,0 1 0 0,0-2 0 0,2-2 0 0,-1 0 0 16,0-2 0-16,-1-2 0 0,0 0 0 0,0 2 0 0,0-2-176 15,2 4 176-15,-1-3 0 0,3 3 0 0,-1-2 0 16,1 1 0-16,1 1 0 0,0-3 128 0,-1 0-128 15,0 0 0-15,-2 1 0 0,2 0 0 0,0 2 0 16,1 0 128-16,1-2-128 0,4 2 160 0,-2-1-160 16,1-2 0-16,-1-1 0 0,-2 0 0 0,-1 0-160 15,-3 1 160-15,1 0 0 0,-1 1 0 0,0 0 0 16,0-1 0-16,1 2 0 0,0-1 0 0,1-1 0 16,0 2 0-16,-2-1 0 0,0-1 0 0,-2 3 0 15,-3 0 0-15,1-1 0 0,1 2 0 0,0-2-128 16,2 1 128-16,0 0 0 0,0 0 0 0,1-3 0 0,0 1 0 15,-1 1 0-15,0-2 0 0,-1 2 0 16,-2 1 0-16,4-1 0 0,-1-1 0 0,1 2 0 0,2 0 0 0,-1-2 0 16,0 1 0-16,0-2 0 0,-2 1 0 0,-1 1 0 15,-1-2 0-15,-1 1 0 0,-1 0 0 0,0 2 0 16,0 0 0-16,2-2 0 0,0 2 0 0,-2 0 0 16,1 0 0-16,-3 0-128 0,0 0 128 0,-1 0 0 15,-1 0 0-15,-1 0 0 0,1 0-192 0,-3 0-64 16,-1 0-16-16,1 0 0 0,1 0 48 0,1-4 16 15,-1 4 0-15,2-3 0 0,-2 3 208 0,1-2 0 16,-2 2 0-16,-3-1 0 0,2 1 0 0,-1 0 0 16,0 0 0-16,-1 0 0 0,0 0 0 0,-2 0 0 15,-3-2 0-15,0 0 0 0,2 2 0 0,0-2 0 16,1 2 0-16,1-4 0 0,0 2 0 0,-1-1 0 0,-1 2 0 16,0-2 0-16,-1 3 0 0,0-3 0 0,-1 0 0 0,-1 1 0 15,0 1 0-15,-2-2 0 0,0 2 0 0,0-4 0 16,-1 4 0-16,0-4 0 0,1 4 0 0,-3-4 0 15,1 1-288-15,-2 0-16 0,0 0 0 16,0-1 0-16,-1 2 144 0,-3-1 32 0,2-2 0 0,-3 0 0 16,1 0 128-16,-3 2 0 0,1-2 0 0,-1-3 0 15,-2 3 0-15,1 0 0 0,0-2 160 0,-1 2-160 16,1-4 128-16,-2 4-128 0,2-3 0 0,-1 2 144 16,0 1-144-16,-2-3 0 0,-1 5 0 0,1-2 0 15,2-4 0-15,1 2 0 0,0-5 0 0,0 3 0 16,0 0-128-16,-2 2 128 0,1 0 0 0,-2 0 0 15,-1-1-272-15,0 2 16 0,-2-2 0 0,0 2 0 16,-1-2 400-16,0 1 96 0,-2 2 16 0,-2 0 0 0,1-3-16 16,-1 3 0-16,0-1 0 0,-1 1 0 0,-1-1-48 0,-1-1 0 15,1 2 0-15,-1-2 0 0,0 2-192 0,0-4 0 16,1 1 0-16,-1 0 0 0,0-1 0 0,0-3-208 16,0 3 64-16,0-2 16 0,1 0-112 0,-1-1-16 15,0 0 0-15,-1-2 0 0,0 1-16 0,-2 2-16 16,1-3 0-16,0 3 0 0,-1 2 144 0,1 0 144 15,-1 0-208-15,0 1 80 0,-1 2 128 0,2 1 0 16,-1 0 128-16,-1-1-128 0,0 2 144 0,-4 1-144 16,1-3 192-16,-2 1-192 0,1 1 0 0,-1 2 0 15,0-4 0-15,0 1 0 0,1 2-240 0,1 1 48 16,-2-3 16-16,1-1 0 0,-1 4 48 0,-1-4 0 16,-1-1 0-16,-2 0 0 0,-1 2 128 0,-1 0 0 0,1 0 0 15,-1 1-128-15,-1 0 128 0,-3 0-160 0,1 1 160 0,-2 1-160 16,-2 0 32-16,-2-1 0 0,0 2 0 15,-1-1 0-15,-1 2 128 0,-1-4 0 0,-3 2 0 0,1 1 0 16,-1-3 0-16,-1 4 128 0,-1-1-128 0,0 2 128 16,0 0-128-16,-1 0 192 0,-2 2-64 0,0-2 0 15,1 0-128-15,2 0 0 0,1 0 0 0,0-2 0 32,3 2-944-32,-2-3-144 0,2 3-48 0,-1 0-9792 0</inkml:trace>
  <inkml:trace contextRef="#ctx0" brushRef="#br0" timeOffset="2580.83">27324 4081 19631 0,'3'-10'432'0,"-5"4"80"0,1-1 32 0,0 4 16 0,0 0-560 0,1 3 0 0,-2-2 0 0,0 0 0 0,-3-1 400 0,-2 0-16 0,-3 0-16 0,-3 0 0 0,0 3-112 0,-2 0-32 0,0 0 0 0,-1 0 0 16,-1 3-544-16,-2 0-96 0,2-3-32 0,-2 3 0 0,-2-2 128 0,-2 1 0 0,-3 2 16 0,0-1 0 16,1-3-16-16,-2 3 0 0,-4 0 0 0,-4 1 0 15,-2-2 320-15,0 2 0 0,-2-2 128 0,-2 2-128 16,0-3 304-16,-1 2-48 0,1-1 0 0,-2-1 0 16,-1 2 128-16,0-3 0 0,-2 2 16 0,-1 2 0 15,-5 0 32-15,-2-1 0 0,-2 2 0 0,2 2 0 16,-1-4-288-16,3 3-144 0,4-2 160 0,-1 1-160 15,-2 2 0-15,-5-3 0 0,-3 1 0 0,-1 1 0 16,-4-1 0-16,4 1-192 0,1 1 192 0,0-2-160 16,3-2 160-16,-4 3-192 0,0-4 192 0,-1 3-192 15,2-4 192-15,-2 4 0 0,0-1-144 0,1-2 144 0,4 2 0 0,-1-2 208 16,-1-1-16-16,-1 2-16 0,-3-2 192 0,0 2 32 16,0 0 16-16,2 2 0 0,0 1-48 0,0-2-16 15,-1 2 0-15,-2 1 0 0,-2-1-352 0,-1 1 0 16,2 2 0-16,2-2 128 0,1 2-128 0,0 1 0 15,-3 0 0-15,0 1 0 0,1-4 0 0,0 2 0 16,4-3 0-16,2-2 0 0,2-1 0 0,0 2 176 16,-1 0-48-16,-3 4 0 0,-2-3 240 0,-1 0 32 15,2 1 16-15,-1-4 0 0,2 1-240 0,2 1-48 16,3-1-128-16,-5 2 192 0,-4 1 256 0,-2 2 64 16,0 0 0-16,2-2 0 0,3 2-144 0,0-3-32 15,1 4 0-15,0 0 0 0,-2 2-208 0,3-2-128 16,2 0 128-16,1-2-128 0,0 1 0 0,5-2 0 15,4 2 0-15,-1-3 0 0,-1 1 0 0,-3 0 0 16,0-1 0-16,-1 0 0 0,0 0 0 0,-1 1 0 0,1-1 0 16,0-2 0-16,3 2 0 0,1-3 0 0,1 4 0 0,-3-1 0 15,0 2 256-15,-1-1-32 0,1-1 0 0,1 1 0 16,1 2-96-16,2-2 0 0,3 2-128 0,1-2 192 16,3 0-192-16,1 1 0 0,-3 0 0 15,0 0 0-15,1-2 0 0,0 1 0 0,-1 3 0 0,0-4 0 16,2 2 0-16,0 2 0 0,1 0 0 0,2-1 0 15,2-2 0-15,-1-1 0 0,-1 3 0 0,-1 1 0 16,1 0 0-16,-2-1 0 0,0 2 0 0,-1 0 0 16,2-1 0-16,1 0 0 0,2-1 0 0,0 3 0 0,5-2-128 0,0-1 128 15,2 0 0-15,2 1 0 16,0 2-224-16,2-2 64 0,1 3 16 0,1-2 0 0,0 1-112 0,2-1-32 16,3 0 0-16,0 2 0 15,1-2 96-15,3 0 32 0,2-2 0 0,1-1 0 0,1 2 160 0,0 0-160 16,3 2 160-16,1 1-160 0,3-3 160 0,1 2 0 15,3-2 0-15,2 2 128 0,1-2-128 0,4 3 0 16,1-4 0-16,2 1 0 0,4 3 128 0,1-3 0 16,3 1 0-16,0-1 0 0,4 0 48 0,0-2 16 15,3 2 0-15,2-3 0 0,-1 2 112 0,4-1 16 16,2 0 16-16,3 1 0 0,1 1-112 0,3 0-32 16,1 0 0-16,-2-2 0 0,0-2-192 0,2 1 144 15,6-1-144-15,2-1 128 0,3 0-128 0,1 1 192 16,5 0-192-16,1 0 192 0,3-2-16 0,-4 0 0 15,-1-2 0-15,2-2 0 0,2 4-48 0,1-2 0 0,4 4 0 16,2-4 0-16,-1 0-128 0,1 1 160 0,0-6-160 0,-1 3 160 16,0 3 0-16,3-3 0 0,2 1 0 15,0-1 0-15,2-1-16 0,-2-2 0 0,-1 3 0 0,0 0 0 16,1 3-144-16,3-3 0 0,-1 0 144 0,0-3-144 16,-8 1 0-16,5 0 0 0,6 2 0 0,1 0 0 15,2 0 0-15,-3-2 0 0,-2-2 0 0,-1 2 0 16,2-1 0-16,1 2 0 0,3 1 0 0,1-4 0 15,-2 2 0-15,0-4 0 0,-2 2 0 0,3 2 0 16,2 2 0-16,-2-4 0 0,-2-1 0 0,-5 1 0 16,-3 2 0-16,7 0 0 0,9-1 0 0,1 0 0 15,-1 0 0-15,-3-4 0 0,-2 5 0 0,2-1 0 0,3 3 0 16,0-3 0-16,-2-1 0 0,-1 0 0 0,-2-1 0 16,3 4 0-16,3-1 0 0,-2-1 0 0,1-1 0 0,-2 2 0 15,-4 1 0-15,4 1 0 0,2 0 0 0,-2 0 0 16,1 0 0-16,-6-3 128 0,0 3 32 0,2 0 16 15,2 0 0-15,0-1 0 0,-1 0-176 0,-1 0 0 16,-1-2 144-16,1 2-144 0,-1 1 0 0,1-3 0 16,-2 0 0-16,-5 0 0 0,2 0 0 0,1 0 0 15,2 3 0-15,-1-4 0 0,-7 2 0 0,1 1 0 16,0-2 0-16,2 1 0 0,-1 0 0 0,2 0 0 16,0-1 0-16,-3 3 128 0,1 0-128 0,-1-1 0 15,1 1 0-15,0 0 0 0,2 0 0 0,-2 0 0 16,1 0 0-16,-5 0 0 0,0-2 0 0,2-1 0 15,5 2 0-15,-2-1-128 0,-6-2 128 0,0 0 0 16,1 2 0-16,-1-2 0 0,-1-1 0 0,1 1 0 0,0-2 0 16,-2 2 0-16,-2 1 0 0,-2 0 0 0,0 0 0 0,0 0 0 15,1-1 0-15,-2 2 0 0,-1 2 0 0,-2 0 128 16,-3 0-128-16,1 2 0 0,0-2 0 0,-2 0 0 16,0 0 0-16,-1 0 0 0,2-2 0 0,0 2 0 15,-4-3 0-15,2 3 0 0,0-1 0 0,0 1 0 16,-1-2 0-16,1-2 0 0,-1 2 0 0,0-2 0 15,-1 1 0-15,-2 2 0 0,-3-1 0 0,-1-2 0 16,0 1 0-16,-1 1 0 0,-3 1 0 0,-1-5 0 16,2 2 0-16,-3-1 0 0,-2 1 0 0,1 0 0 15,2 0 0-15,0 2 0 0,1 0 0 0,-2-2 0 16,0 0 0-16,-1 2 0 0,0-1 0 0,0 2 0 0,-1-4 0 16,0 4 0-16,0-4 0 0,-1 1 0 0,-3 2 0 0,0-2 0 15,1 1 0-15,-1-1-128 0,-1-1 128 0,-2 1 0 16,-4 0 0-16,-2-2 0 0,0 3 0 0,-2-4 0 15,-3 1 0-15,-1 0 128 0,-2 1-128 0,-2 0 0 16,2-1 0-16,-4 0 0 0,1 0 0 0,-1-1 128 16,-2 1-128-16,2-2 0 0,-2 0 288 0,-1 2-16 15,0-4 0-15,-1 1 0 0,0 1-272 0,1-2 0 16,-1 0 0-16,-2 0 0 0,-1 0 0 0,-2-1 0 16,1 0 0-16,-2 0 0 0,-2 0 0 0,0-1-144 15,-1 3 144-15,-1-4 0 0,0 3 0 0,-3-3-128 16,1 0 128-16,-3 1 0 0,1-3-144 0,-3 2 144 15,-2-2-160-15,-1 1 160 0,-1-2-240 0,-1 4 48 0,-2-3 16 16,-1 2 0-16,-2 2-16 0,-3-3 0 0,-1 1 0 16,-2 1 0-16,-2-2 16 0,-2 4 0 0,0-2 0 15,-2 0 0-15,2-2-32 0,-4 2-16 0,-2-1 0 16,-4 1 0-16,-3-1 96 0,0 4 128 0,-3-4-208 0,0 3 80 16,1-2-64-16,-3 2 0 0,-2-2 0 0,-1-1 0 15,0 5-48-15,-3 0-16 0,-2 0 0 0,-4 1 0 16,-2 0 0-16,-2 1 0 0,1-3 0 0,-1 2 0 15,0-2 256-15,0 2 0 0,-3 0 0 0,-2 1 0 16,-2 0 0-16,0 0 0 0,1 0 0 0,3-3 0 16,-1 2 0-16,1-3 0 0,0 4 0 0,-2-3 0 15,1 2 0-15,-2-2 0 0,4-1 0 0,0 0 0 16,2 1 0-16,-2 0 0 0,-1-1 0 0,-3 1 0 0,0 0 0 16,-1 2 0-16,3 3 0 0,-3-2 0 0,0 0 0 15,-3 0 0-15,2-3 0 0,1 2 0 0,11 2 0 0,-4 1 0 16,-2-2 0-16,0 2 0 0,3-2 0 0,0 0 208 15,7 2-64-15,-4-2-16 0,-1 2-128 0,-1-1 0 16,-1 1 0-16,4 1 128 0,2-2-128 0,0 4 0 16,-3-2 0-16,-2-1 0 0,-1 4 0 0,1-3 0 15,2 1 0-15,3 1 0 0,3 1 0 0,2 0 0 16,-1 0-160-16,-3 0 160 0,-3 1-336 0,-1 1 16 16,2 1 16-16,-1-1 0 15,4 0-112-15,0-2-32 0,4 3 0 0,1-3 0 16,3 1 16-16,-1-1 0 0,2 2 0 0,-2-2 0 15,-2 0-80-15,0 3 0 0,0-2-16 0,3 1 0 16,1 1-688-16,0-2-128 0,4 3-16 0,-2-2-16 16,0 2-448-16,0 1-96 0</inkml:trace>
  <inkml:trace contextRef="#ctx0" brushRef="#br0" timeOffset="9581.2">27277 8403 10127 0,'0'-7'896'0,"0"4"-704"0,1-1-192 0,-1 1 0 0,2 2 768 15,-2 1 128-15,1-2 32 0,1-2 0 0,1 2-656 0,-1-5-128 0,2 1-16 0,0-1-128 0,-1 2 224 0,0 1-64 0,-2 0-16 0,-1-2 0 16,0 4-144-16,-1-2 0 0,0 0-160 0,-3-1 160 16,-1 2 144-16,-2-1 128 0,-1-1 32 0,-1 1 0 15,0 1 1104-15,-3-1 208 0,1 1 48 0,0 1 16 16,1 1-16-16,-2-4-16 0,1 4 0 0,-3-4 0 15,2 3-656-15,-2-3-128 0,2 4-32 0,-2-3 0 16,-1-1-320-16,1 2-80 0,-4-1-16 0,1 2 0 16,-2-5-240-16,0 4-48 0,-1-1-128 0,-1 2 192 15,0-1-192-15,-3 2 0 0,0 1 0 0,-2-3 0 16,-3 3 0-16,-1-2 0 0,1 1 0 0,-2 1 0 16,0 0 0-16,0 1 0 0,1 1 0 0,-3-2 0 15,1 3 0-15,-3 1 0 0,1-4 0 0,-1 2 0 0,0 2 144 16,-1-4-16-16,1 1 0 0,-4 0 0 0,2 3-128 0,0-3 160 15,1 2-160-15,2-1 160 0,0-2 128 0,1 1 32 16,1-1 0-16,0 0 0 0,1 0-128 0,-2-1 0 16,3 1-16-16,-3 0 0 0,1 0-176 0,-2 0 0 15,-2 0 144-15,-1 0-144 0,1 1 0 0,-1 2 128 16,3-1-128-16,0-2 0 0,-2 4 0 0,0-4 128 16,1 2-128-16,-2-2 0 0,1 0 0 0,1 0 0 15,0 0 0-15,-2 0 128 0,1 0-128 0,-1 0 0 16,0-2 128-16,0 2-128 0,2-3 144 0,0 2-144 15,0-1 192-15,0-2-192 0,-1 2 144 0,1-2-144 16,0 0 0-16,0 2 144 0,-1-1-144 0,0 0 0 16,-1 0 0-16,0-1 0 0,-3 2 0 0,2-2 0 0,0 0 0 15,2 1 0-15,0 0 0 0,-1 0 0 0,0 0 0 16,-1-1 0-16,-1 4 0 0,2-2 0 0,1-2 0 0,0 4 0 16,-1-2 0-16,-1 2 0 0,0 0 0 0,-1 0 0 15,3 0 0-15,-1 0 0 0,-1 2 0 0,0 2 0 16,-1-2 0-16,1 2 0 0,0-1 0 0,-1-2 0 15,1 1 0-15,0-1 0 0,-3 2 0 0,0 1 0 16,2 1 0-16,-2-2 0 0,1 1 0 0,1 1 0 16,-1-1 0-16,-1 2 0 0,0-2 0 0,-1 2 0 15,2-3 0-15,-2 2 0 0,1-1 0 0,-1 2 0 16,2-2 0-16,-1 2 0 0,2-2 0 0,-1 1 0 16,2-1 0-16,1-3 0 0,-2 1 0 0,2 1 0 15,0 0 0-15,-1 0 0 0,-3 1 0 0,0-1 0 16,-1 2 0-16,0-3 0 0,1 0 0 0,1-1 0 15,2 2 0-15,3-3 0 0,-1 2 0 0,0-1 0 0,0 4 0 16,-2-1 0-16,1 0 0 0,-1 2 0 0,3 0 0 0,0 0 0 16,-1 3 0-16,2-3 0 0,1-1 0 0,2 1 0 15,2 1 0-15,0-3 0 0,3 3-144 0,-2 0 144 16,1 2 0-16,-3-2 0 0,0 3 0 0,1-1 0 16,0 1 0-16,0-1 0 0,-2 3 0 0,1 0-128 15,4-5 128-15,0 3 0 0,-4 0 0 0,1 1 0 16,-3-1 0-16,-1 3 0 0,1-1 0 0,0-1 0 15,1 0 0-15,1 2 0 0,1-2 0 0,0 1 0 16,3-1 0-16,3 0 0 0,1 0 0 0,-2 1 0 16,2-1 0-16,1 1 0 0,1 2 0 0,2-2 0 15,0 0 0-15,2 1 0 0,3-2 0 0,0 0 0 0,3 3 0 16,2-4 144-16,0 1-144 0,3-1 0 0,2-1 0 0,3 0 0 16,1 1 0-16,4-3 0 0,0 2 0 15,2 1 0-15,3-1-128 0,1-2 128 0,3 2 0 16,2 1 0-16,1-2 0 0,3-2-144 0,1 2 144 0,2-2 0 15,3 0-176-15,2 0 176 0,1 1-160 0,2-1 160 16,0 0 0-16,1 1-144 0,3 2 144 0,0-2 0 16,2 5 0-16,-4-5 0 0,-2 3 0 0,4-1 0 15,3 0 320-15,1 1-16 0,2 1 0 0,1-1 0 16,-1 0 112-16,4 0 32 0,2 2 0 0,1 1 0 16,3-1-224-16,-1 1-32 0,3-2-16 0,2 0 0 15,0 1-176-15,2-2 0 0,0 0 0 0,0-1 128 16,2 4-128-16,1-3 0 0,3 2 0 0,-1-3 0 0,0-1 0 0,1 0 0 15,1 0 0-15,1-2 0 0,-2 0 0 16,2 3 0-16,2 1 0 0,-1-2 0 0,-1-2 0 0,0-2 0 16,1 4 0-16,-3 0 128 0,-1-2 128 0,1 4 0 15,1-1 16-15,1-2 0 0,2-2-144 0,1 0-128 16,0 0 144-16,-1 1-144 0,-4-2 208 0,6 0-48 16,4-2-16-16,2-2 0 0,-6-3-144 0,0 0 0 15,0 3 0-15,3-2 0 0,0 0 0 0,-3 2 0 16,0-2 0-16,-2-4 0 0,-1 2 160 0,-1-2 0 15,-1 2 0-15,1 2 0 0,-1 2-160 0,0 0 0 16,-2-4 0-16,0 1 0 0,1 0 128 0,0 0-128 16,0 1 128-16,0 1-128 0,0 2 0 0,0-1 0 15,3-1 0-15,-2-6 0 0,0 4 0 0,-1-4 128 16,-3 1-128-16,0 4 0 0,2-2 0 0,0-2 0 16,-1 2 0-16,-1-2 0 0,1 0 0 0,-2-3 0 0,1 3 0 0,-4 2 0 15,1-2 0-15,-1 2 0 0,0-2 176 16,-3 0-176-16,-4 2 144 0,3-1-144 0,1 2 128 0,-2-4-128 15,0 1 0-15,-1-1 0 0,1 1 0 0,-1-3 0 16,-1 2 0-16,-1-2 0 0,1 3 0 0,-1 0 0 16,0-2 144-16,0 2-144 0,-1-3 160 0,1 1-160 15,-1 0 176-15,0 0-176 0,-1 0 192 0,0 0-192 16,-2 0 0-16,-2 2 0 0,-3 0 0 0,0-3 0 16,2 2 0-16,0-2 0 0,-3 2 0 0,-3-2 0 15,-4 3 0-15,0-3 0 0,-2 2 0 0,1-3 0 16,-1-1 0-16,-5 0 0 0,1 2 0 0,-3-3 0 15,-1 2 128-15,-2 0-128 0,-1-3 144 0,0 3-144 16,-3-2 176-16,-2 0-176 0,0 2 192 0,-2 0-192 0,-1-2 144 16,-2 0-144-16,0 1 0 0,-1 0 144 0,-1 1-144 0,-1 0 0 15,-1-2 0-15,-3 2 128 0,0-2-128 0,-2-2-176 16,-3 2 48-16,-1-1 0 0,-2 1 128 0,-2-3 0 16,-2 4 0-16,-2-4 0 0,-2 3 0 0,-4-2-160 15,-1 2 160-15,-3-3-160 0,-2 2 160 16,1 0 0-16,-4 0 0 0,1 0 0 0,0 1 0 0,0-1-128 15,-1 4 128-15,0-4 0 0,3 3-128 0,-4-1 128 16,-4 0-128-16,-1-1 128 0,-3-1 0 0,0 3-128 16,-2 2 128-16,-1-2 0 0,-2 4 0 0,-2-4-128 15,2 1 128-15,-1-1 0 0,1 0 0 0,-1 0 0 16,-2-2 0-16,-1 2 0 0,1 2 0 0,-4-2 0 0,0 3 0 16,-3 1 0-16,-1 3 0 0,0 0 0 0,3-3 0 15,-1 2 0-15,-2 2 0 0,0-2 0 0,4 4 0 16,-5-2 0-16,1 4 0 0,0-2 0 0,0 0 0 15,3 0-128-15,3 0 128 0,3 0-192 0,1-2 192 16,2 0-192-16,6 2-160 0,2-2-32 0,1 2-16 0,3-3-17648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2T15:26:09.4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23018 15685 34095 0,'0'-6'3024'0,"2"-1"-2416"0,-2 5-480 0,1 1-128 0,0 1 0 0,0 0-208 0,1-6 48 0,-1-1 16 0,0-1-48 0,-1-2 0 15,-1 1 0-15,-2 3 0 0,-2 2 192 0,-2 1 0 16,-3-1-144-16,-4 4 144 16,-2 1-960-16,-3 2-112 0,-2 0-16 0,-3 1-16 15,-2 1 160-15,-1-1 48 0,-3 2 0 0,-2 0 0 0,-3 0 1168 0,1 0 240 16,-2 2 64-16,1 0 0 0,1 0 384 0,-1 1 64 16,-1-3 32-16,-1 0 0 0,-1 0-240 0,0 0-48 15,-2 0-16-15,-1 1 0 0,-3 0-416 0,-2-1-80 16,-2 0 0-16,-2 1-16 0,1-1-64 0,-3 0-16 15,-3-2 0-15,0 2 0 0,2 0 160 0,-4 0 16 16,-1 2 16-16,-3-2 0 0,2-1-96 0,-3-2-32 0,-3 1 0 0,-3 2 0 16,2 1 112-16,-5 1 32 0,-2 2 0 0,-1-2 0 15,-1 0-128-15,4-2-32 0,3 4 0 0,-10 0 0 16,-6 5-208-16,-4-3 0 0,1 2 0 0,-4 1 0 16,0-2 0-16,-4 2 0 0,-1 1 0 0,1 0 0 15,2 0-192-15,-1-1 0 0,0 1 16 0,-1 2 0 16,2-1 176-16,2 0 0 0,3 4 0 0,3-2 0 15,1-2 0-15,1 2 0 0,3-1 0 0,0 2 128 16,3 1 16-16,0-1 16 0,0 1 0 0,2 1 0 16,3 0-160-16,0 1 0 0,6-1 0 0,-5 0 0 15,-1 3 0-15,3 3 0 0,1 1 0 0,3 1 0 16,1 0 0-16,3 1 128 0,3 1 0 0,-2 1 0 16,1 4 0-16,2-1 0 0,5 3 0 0,4 0 0 0,3-1-128 0,7 0 0 15,3-1 0-15,6 2 0 0,4-4 0 0,0 6 0 16,3 3 0-16,1-2 0 0,1 2 0 0,3 2 0 15,1-2 0-15,2-3 0 0,2 1 0 0,2 2-176 16,2-6 48-16,2 3 0 0,1 1 304 0,3-1 64 16,2 3 16-16,1 1 0 0,2-1-256 0,3 1 128 15,1-6-128-15,3-1 0 0,4-5 128 0,2 1-128 16,4-3 0-16,3-2 144 0,5 0-144 0,3-4 0 16,2 0 0-16,4-3 0 0,3-3 0 0,4 0 0 15,1-3 0-15,5 3 0 0,2-3 0 0,3 3 0 16,2-3 0-16,1-1 0 0,3 2 0 0,-2-1 128 15,1 5-128-15,0-5 0 0,2 3 128 0,1-1-128 16,3-1 0-16,1 1 128 0,2 2-128 0,0-4 0 16,2 2 144-16,-2-4-144 0,-2-2 0 0,6 3 144 0,6 5-144 15,1-4 0-15,-1 2 224 0,-1-3-64 0,-5-4-16 16,-2 0 0-16,-2 1 48 0,10-1 16 0,10-1 0 0,2-1 0 16,1 0-208-16,-1-1 0 0,5-2 0 0,1-3 0 15,0 0 0-15,3-1 0 0,3 0 0 0,-2-2-160 16,2-2 160-16,-7 2-160 0,-11 0 160 0,7 2-160 15,4 0 160-15,2-2 0 0,-1 0 0 0,-2 3 0 16,-1 3 0-16,-2 0-240 0,0-2 64 0,-3 2 16 16,-1 0 160-16,0 0 0 0,3 4 0 0,1-4 0 15,0 4 0-15,1-2 144 0,-1 0-144 0,2 2 160 16,3-1-160-16,0-3 0 0,0 0 0 0,0 0 0 16,-6 1 0-16,5-3 0 0,1 1 0 0,-2 2 0 0,1-4 0 15,-4 1 0-15,2 1 0 0,0-4 0 0,-1 3 0 0,-3-2 0 16,1 1 0-16,0 1 0 0,1-4 0 0,-1 2 0 15,2 2 0-15,-2-2 0 0,-2-1 0 16,-2 2 0-16,1-1 0 0,-2 2 0 0,2 0 0 0,0-2 0 16,1 2 0-16,-1-1 128 0,0 0-128 0,1 0 192 15,0 0-192-15,0 0 192 0,-2-3-192 0,4 0 192 16,4 0-192-16,3 0 192 0,1-3-192 0,-2 1 160 16,1 1-160-16,-2-2 160 0,-3 0-32 0,0 0 0 15,-2-1 0-15,0 1 0 0,-1 0-128 0,1-1 0 16,1-1 0-16,-2 2 0 0,0-3 0 0,-3 2 0 15,0-1 0-15,-3 0 0 0,0 3 0 0,-1-2 0 16,2-1 0-16,-2 4 0 0,-3-4 0 0,4 1 0 16,5 0 0-16,2 1 0 0,0-2 128 0,2 1-128 0,1-2 0 0,-3-3 128 15,-3 4-128-15,-3-1 0 0,3 0 0 0,-1-4 0 16,0 1-240-16,-2-1 32 0,-8 2 0 0,5 0 0 16,3 2 208-16,0-3 0 0,-4 2 0 0,-3 1 160 15,-1 0 16-15,-1-1 0 0,1 1 0 0,-2 0 0 16,0 0 16-16,-1 2 0 0,-1-2 0 0,-1 1 0 15,-2 4-192-15,2-3 0 0,2 2 0 0,1-2 0 16,3 1 0-16,1 0 0 0,-2 0 0 0,0 0 0 16,1-2 0-16,-3 0-224 0,-1 2 48 0,-2-3 16 15,-4 0-48-15,0 0-16 0,-1-2 0 0,0 2 0 16,-3-3 224-16,0 3 0 0,0-1 0 0,-1 1 0 16,-2-1 160-16,0 1 32 0,-1-2 0 0,0 0 0 0,-1 2 64 15,-2 0 32-15,-3 0 0 0,-1-1 0 0,1 1-288 16,-4 0 0-16,0-3 0 0,0 2-144 0,2-2 144 0,2 2 0 15,0-2 0-15,-1 2 0 0,0 1 0 0,-1-4 0 16,0 4 0-16,-1-3 0 0,-3 0 0 0,-1-1-128 16,0 0 128-16,0 1 0 0,0-4 0 0,-2 3 0 15,-2 0 0-15,-1-2 0 0,-1 0 0 0,-3-1 0 16,0 1 0-16,-2 0 0 0,0-2 0 0,-3 2 0 16,0-3 0-16,-5 1 0 0,-2-1 0 0,1-1 0 15,-1-2 0-15,-1 0 0 0,-2 0 0 0,-3-3 0 16,-2 1 0-16,-1-2 0 0,-2 0-160 0,1-1 160 15,-1 1-192-15,-1-3 192 0,1-1-224 0,1-2 64 16,2-3 16-16,-2 0 0 0,1-2-16 0,-2 2 0 0,0 2 0 16,-2 1 0-16,0-1 160 0,-2 1 0 0,0 0 0 0,-1 2 0 15,-1-3 128-15,-3 1 48 0,0-1 16 0,-2 2 0 16,-2 1-64-16,-1-2 0 0,1-1 0 0,-4-3 0 16,1 1-128-16,-1-1 0 0,-2-3 0 0,0 2 0 15,-2 0-160-15,0-2 160 0,-3 0-208 0,0 1 80 16,-2 2-48-16,0-3 0 0,-1 4 0 0,-2-4 0 15,-1 3 176-15,1-1-160 0,-1-1 160 0,0 0-160 16,-1-1 160-16,1 4 0 0,0-1 0 0,-1 1 0 16,0 2 0-16,1 0 0 0,-2-2 0 0,0 3 0 15,-1-1 0-15,-2 3 0 0,-2-1 0 0,-3 1 0 16,1-2 0-16,-3 3 0 0,-1 0 0 0,-1 2 0 16,-1-2 0-16,-1 3 0 0,-2-3 0 0,-3 3-128 15,1-1 128-15,-2 4 0 0,0 0-144 0,-4 1 144 0,-2-1 0 16,-3 2-176-16,0 2 176 0,1-4-128 0,-2 6 128 15,0-3 0-15,-2 3 0 0,2 1 0 0,3 0 0 0,-2-1 0 16,-2 3 0-16,-4 0 0 0,-1 2 0 0,-3 2 0 16,1 2 0-16,-2 0 0 0,-3 2 0 0,1-2 0 15,3 0 0-15,-4 2-128 0,-2 2 128 0,-4 0 0 16,0 0 0-16,-2 2 0 0,-2 2 0 0,0-3 0 16,1 2 0-16,-3-3 0 0,0 0-144 0,-2 2 144 15,0 2-160-15,-2-2 160 0,6-2-144 0,-4 2 144 16,-3-4-128-16,-2 2 128 0,0 2 0 0,-2 0 0 15,2-2 0-15,0 0 0 0,2-4 0 0,0 4 0 16,-4-2 0-16,-2 2 0 0,0 0 0 0,-1-3 0 16,0 2 0-16,-4-1 0 0,1 2 0 0,-2 2 0 0,1-1 0 15,-1 2 128-15,-1-3-128 0,-2 0 0 0,1 4 0 16,-2-2 0-16,0 1 0 0,-5-2 0 0,-3 1 0 0,-3-1-128 16,0 4 0-16,3-3 0 0,1-2 0 0,1 0 0 15,5 2 128-15,-3-2-160 0,0 0 160 0,-1 0-160 16,4-2 32-16,-4 2 0 0,-1 2 0 0,-2-2 0 15,6-2 128-15,-2 0-208 0,0 2 80 0,0 0 128 16,3 4-128-16,-1-4 128 0,1-2 0 0,0 2 0 16,2 2-336-16,1-2 0 0,1 0 0 0,-3 0 0 15,-1 0 176-15,0 0 160 0,1 4-208 0,1-2 80 16,4-2 128-16,-4 0 0 0,-2 0 0 0,-2 3 0 16,2 1 0-16,2-4 0 0,7 2 0 0,-4-1-128 15,0 2-144-15,-1 0-32 0,2 4 0 0,1-5 0 16,2 2 48-16,1-1 16 0,2 2 0 0,-2-1 0 0,1 2 240 15,2-2-176-15,7 0 176 0,-4 1-160 0,-4-2 160 0,0 4 0 16,2-4 160-16,-3 3-160 0,3 1 0 0,-2-5 0 16,2 4 0-16,1-2 0 0,1-3 0 0,1 2 0 15,4 0 128-15,0 0-128 0,0-1 0 0,0 2 0 16,3-4 0-16,1 3 0 16,2-2-384-16,1 4-80 0,2 0-16 0,0 0 0 15,-1 1-576-15,4 0-112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11/22/2023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58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610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11/22/2023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5" Type="http://schemas.openxmlformats.org/officeDocument/2006/relationships/image" Target="../media/image14.png"/><Relationship Id="rId4" Type="http://schemas.openxmlformats.org/officeDocument/2006/relationships/customXml" Target="../ink/ink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academy.cs.cmu.edu/docs/advancedEvents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customXml" Target="../ink/ink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customXml" Target="../ink/ink18.xml"/><Relationship Id="rId2" Type="http://schemas.openxmlformats.org/officeDocument/2006/relationships/video" Target="../media/media1.mp4"/><Relationship Id="rId16" Type="http://schemas.openxmlformats.org/officeDocument/2006/relationships/image" Target="../media/image25.png"/><Relationship Id="rId1" Type="http://schemas.microsoft.com/office/2007/relationships/media" Target="../media/media1.mp4"/><Relationship Id="rId6" Type="http://schemas.openxmlformats.org/officeDocument/2006/relationships/customXml" Target="../ink/ink15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customXml" Target="../ink/ink19.xml"/><Relationship Id="rId10" Type="http://schemas.openxmlformats.org/officeDocument/2006/relationships/customXml" Target="../ink/ink17.xml"/><Relationship Id="rId4" Type="http://schemas.openxmlformats.org/officeDocument/2006/relationships/customXml" Target="../ink/ink14.xml"/><Relationship Id="rId9" Type="http://schemas.openxmlformats.org/officeDocument/2006/relationships/image" Target="../media/image21.png"/><Relationship Id="rId1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customXml" Target="../ink/ink20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pillow.readthedocs.io/en/stable/reference/Imag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4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5" Type="http://schemas.microsoft.com/office/2007/relationships/media" Target="../media/media5.mp4"/><Relationship Id="rId10" Type="http://schemas.openxmlformats.org/officeDocument/2006/relationships/image" Target="../media/image31.png"/><Relationship Id="rId4" Type="http://schemas.openxmlformats.org/officeDocument/2006/relationships/video" Target="../media/media4.mp4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illow.readthedocs.io/en/stable/reference/Image.html#PIL.Image.Image.rotate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hyperlink" Target="https://www.spriters-resource.com/pc_computer/amongus/sheet/157129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ustomXml" Target="../ink/ink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academy.cs.cmu.edu/exercise/13009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D4B8-4F4A-FC85-40EC-0C1D5AAD5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6585" y="2650056"/>
            <a:ext cx="4410431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4000" dirty="0"/>
              <a:t>15-112</a:t>
            </a:r>
            <a:br>
              <a:rPr lang="en-US" sz="4000" dirty="0"/>
            </a:br>
            <a:r>
              <a:rPr lang="en-US" sz="4000" dirty="0"/>
              <a:t>Lecture 2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OOP Part 2 &amp;</a:t>
            </a:r>
            <a:br>
              <a:rPr lang="en-US" sz="4000" dirty="0"/>
            </a:br>
            <a:r>
              <a:rPr lang="en-US" sz="4000" dirty="0"/>
              <a:t>TP Tech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C5772-F252-5B2A-9C7A-FDBA675BA7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EA3D73-87DB-829A-F2BD-4DFCD98DBD64}"/>
              </a:ext>
            </a:extLst>
          </p:cNvPr>
          <p:cNvSpPr txBox="1">
            <a:spLocks/>
          </p:cNvSpPr>
          <p:nvPr/>
        </p:nvSpPr>
        <p:spPr>
          <a:xfrm>
            <a:off x="7506585" y="3112977"/>
            <a:ext cx="4728965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532741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BC49C-F11B-879C-D51B-2C6473E4B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OOP and Animations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EAE9A-88F6-27FB-DA2F-F75F60637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Button Class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327754-EADC-4A65-17B9-EC1CE412FAFF}"/>
              </a:ext>
            </a:extLst>
          </p:cNvPr>
          <p:cNvSpPr txBox="1"/>
          <p:nvPr/>
        </p:nvSpPr>
        <p:spPr>
          <a:xfrm>
            <a:off x="159296" y="1774504"/>
            <a:ext cx="4721799" cy="397031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onAppStart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button1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50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200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</a:p>
          <a:p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                   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'Go!'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button2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250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200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                    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'Stop!'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.buttons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[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button1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button2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onMousePress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.buttons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.onMousePress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redrawAll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.buttons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.draw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05D052-6FC1-9811-C242-F9B81082F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899" y="367131"/>
            <a:ext cx="3776690" cy="37385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19D035-A899-E02E-1E01-0542FF9A3584}"/>
              </a:ext>
            </a:extLst>
          </p:cNvPr>
          <p:cNvSpPr txBox="1"/>
          <p:nvPr/>
        </p:nvSpPr>
        <p:spPr>
          <a:xfrm>
            <a:off x="6892899" y="4445032"/>
            <a:ext cx="377669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&gt;&gt;&gt; Go! button clicked!</a:t>
            </a:r>
          </a:p>
          <a:p>
            <a:r>
              <a:rPr lang="en-US" sz="2400" dirty="0"/>
              <a:t>Stop! button clicked!</a:t>
            </a:r>
          </a:p>
          <a:p>
            <a:r>
              <a:rPr lang="en-US" sz="2400" dirty="0"/>
              <a:t>Go! button clicked!</a:t>
            </a:r>
          </a:p>
          <a:p>
            <a:r>
              <a:rPr lang="en-US" sz="2400" dirty="0"/>
              <a:t>Stop! button clicked!</a:t>
            </a:r>
          </a:p>
          <a:p>
            <a:r>
              <a:rPr lang="en-US" sz="2400" dirty="0"/>
              <a:t>Go! button clicked!</a:t>
            </a:r>
          </a:p>
          <a:p>
            <a:r>
              <a:rPr lang="en-US" sz="2400" dirty="0"/>
              <a:t>Stop! button clicked!</a:t>
            </a:r>
          </a:p>
        </p:txBody>
      </p:sp>
    </p:spTree>
    <p:extLst>
      <p:ext uri="{BB962C8B-B14F-4D97-AF65-F5344CB8AC3E}">
        <p14:creationId xmlns:p14="http://schemas.microsoft.com/office/powerpoint/2010/main" val="3219563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BC49C-F11B-879C-D51B-2C6473E4B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OOP and Animations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EAE9A-88F6-27FB-DA2F-F75F60637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Button Class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36B776-FDA7-CE79-C910-7E067A20D1FE}"/>
              </a:ext>
            </a:extLst>
          </p:cNvPr>
          <p:cNvSpPr txBox="1"/>
          <p:nvPr/>
        </p:nvSpPr>
        <p:spPr>
          <a:xfrm>
            <a:off x="5071596" y="197346"/>
            <a:ext cx="6970154" cy="646330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size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text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text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text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size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size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color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lightBlue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pointInBounds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px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py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>
                <a:effectLst/>
                <a:latin typeface="Consolas" panose="020B0609020204030204" pitchFamily="49" charset="0"/>
              </a:rPr>
              <a:t>  ...</a:t>
            </a: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onMousePress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pointInBounds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text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button clicked!'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draw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drawRect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size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size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     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fill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color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</a:p>
          <a:p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     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size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size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drawLabel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text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align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'center'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     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size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size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327754-EADC-4A65-17B9-EC1CE412FAFF}"/>
              </a:ext>
            </a:extLst>
          </p:cNvPr>
          <p:cNvSpPr txBox="1"/>
          <p:nvPr/>
        </p:nvSpPr>
        <p:spPr>
          <a:xfrm>
            <a:off x="159296" y="1774504"/>
            <a:ext cx="4721799" cy="397031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onAppStart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button1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50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200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</a:p>
          <a:p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                   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'Go!'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button2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250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200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                    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'Stop!'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.buttons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[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button1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button2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onMousePress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.buttons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.onMousePress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redrawAll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.buttons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.draw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328905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BC49C-F11B-879C-D51B-2C6473E4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7992133" cy="627812"/>
          </a:xfrm>
        </p:spPr>
        <p:txBody>
          <a:bodyPr/>
          <a:lstStyle/>
          <a:p>
            <a:r>
              <a:rPr lang="en-US" dirty="0"/>
              <a:t>OOP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EAE9A-88F6-27FB-DA2F-F75F60637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961475" cy="2039539"/>
          </a:xfrm>
        </p:spPr>
        <p:txBody>
          <a:bodyPr/>
          <a:lstStyle/>
          <a:p>
            <a:r>
              <a:rPr lang="en-US" dirty="0"/>
              <a:t>Connecting controls with models</a:t>
            </a:r>
          </a:p>
          <a:p>
            <a:endParaRPr lang="en-US" dirty="0"/>
          </a:p>
          <a:p>
            <a:r>
              <a:rPr lang="en-US" dirty="0"/>
              <a:t>Callback pattern</a:t>
            </a:r>
          </a:p>
          <a:p>
            <a:r>
              <a:rPr lang="en-US" dirty="0">
                <a:solidFill>
                  <a:schemeClr val="tx1"/>
                </a:solidFill>
              </a:rPr>
              <a:t>Provide the source with a </a:t>
            </a:r>
            <a:r>
              <a:rPr lang="en-US" dirty="0">
                <a:solidFill>
                  <a:srgbClr val="00B0F0"/>
                </a:solidFill>
              </a:rPr>
              <a:t>function</a:t>
            </a:r>
            <a:r>
              <a:rPr lang="en-US" dirty="0">
                <a:solidFill>
                  <a:schemeClr val="tx1"/>
                </a:solidFill>
              </a:rPr>
              <a:t> (a callback function)</a:t>
            </a:r>
          </a:p>
          <a:p>
            <a:r>
              <a:rPr lang="en-US" dirty="0">
                <a:solidFill>
                  <a:schemeClr val="tx1"/>
                </a:solidFill>
              </a:rPr>
              <a:t>When the event happens in the source, the source will call the callback function</a:t>
            </a:r>
          </a:p>
          <a:p>
            <a:endParaRPr lang="en-US" dirty="0"/>
          </a:p>
          <a:p>
            <a:r>
              <a:rPr lang="en-US" dirty="0"/>
              <a:t>Observer (listener) pattern</a:t>
            </a:r>
          </a:p>
          <a:p>
            <a:r>
              <a:rPr lang="en-US" dirty="0">
                <a:solidFill>
                  <a:schemeClr val="tx1"/>
                </a:solidFill>
              </a:rPr>
              <a:t>Provide the source with an </a:t>
            </a:r>
            <a:r>
              <a:rPr lang="en-US" dirty="0">
                <a:solidFill>
                  <a:srgbClr val="00B0F0"/>
                </a:solidFill>
              </a:rPr>
              <a:t>object</a:t>
            </a:r>
            <a:r>
              <a:rPr lang="en-US" dirty="0">
                <a:solidFill>
                  <a:schemeClr val="tx1"/>
                </a:solidFill>
              </a:rPr>
              <a:t> that contains a specific update function</a:t>
            </a:r>
          </a:p>
          <a:p>
            <a:r>
              <a:rPr lang="en-US" dirty="0">
                <a:solidFill>
                  <a:schemeClr val="tx1"/>
                </a:solidFill>
              </a:rPr>
              <a:t>When the event happens in the source, the source will call the object's update function.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EFA99A-B474-5649-3E7C-07D186203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150" y="196645"/>
            <a:ext cx="2981741" cy="25530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0782B03-A73A-ED15-32D4-50CA68FB4C85}"/>
                  </a:ext>
                </a:extLst>
              </p14:cNvPr>
              <p14:cNvContentPartPr/>
              <p14:nvPr/>
            </p14:nvContentPartPr>
            <p14:xfrm>
              <a:off x="4973040" y="420480"/>
              <a:ext cx="6307200" cy="4712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0782B03-A73A-ED15-32D4-50CA68FB4C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63680" y="411120"/>
                <a:ext cx="6325920" cy="473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900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BC49C-F11B-879C-D51B-2C6473E4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5543901" cy="627812"/>
          </a:xfrm>
        </p:spPr>
        <p:txBody>
          <a:bodyPr/>
          <a:lstStyle/>
          <a:p>
            <a:r>
              <a:rPr lang="en-US" dirty="0"/>
              <a:t>Callback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EAE9A-88F6-27FB-DA2F-F75F60637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455410" cy="627813"/>
          </a:xfrm>
        </p:spPr>
        <p:txBody>
          <a:bodyPr/>
          <a:lstStyle/>
          <a:p>
            <a:r>
              <a:rPr lang="en-US" dirty="0"/>
              <a:t>Example</a:t>
            </a:r>
          </a:p>
          <a:p>
            <a:r>
              <a:rPr lang="en-US" sz="2800" dirty="0">
                <a:solidFill>
                  <a:schemeClr val="tx1"/>
                </a:solidFill>
              </a:rPr>
              <a:t>Click Go button to change status from "Not Started" to "Started"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54DC95-DC68-04F2-332D-9A93CAF7D9E4}"/>
              </a:ext>
            </a:extLst>
          </p:cNvPr>
          <p:cNvSpPr txBox="1"/>
          <p:nvPr/>
        </p:nvSpPr>
        <p:spPr>
          <a:xfrm>
            <a:off x="6302478" y="4636524"/>
            <a:ext cx="5633884" cy="203132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StatusData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text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'Status: Not Started'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The callback function given to source</a:t>
            </a:r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update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text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'Status: Started!'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F47108-AC36-177E-15F4-67631D781815}"/>
              </a:ext>
            </a:extLst>
          </p:cNvPr>
          <p:cNvSpPr txBox="1"/>
          <p:nvPr/>
        </p:nvSpPr>
        <p:spPr>
          <a:xfrm>
            <a:off x="255638" y="2974530"/>
            <a:ext cx="5840362" cy="36933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onAppStart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.status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StatusData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.button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150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'Go!'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    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.status.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update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Note: No () after update. We want to</a:t>
            </a:r>
          </a:p>
          <a:p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    # </a:t>
            </a:r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pass the</a:t>
            </a: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update function not call it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endParaRPr lang="en-US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onMousePress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.button.onMousePress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redrawAll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.button.draw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drawLabel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.status.text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300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5D15DE-2CB6-A045-EB13-FC9ED43E7F3B}"/>
              </a:ext>
            </a:extLst>
          </p:cNvPr>
          <p:cNvSpPr txBox="1"/>
          <p:nvPr/>
        </p:nvSpPr>
        <p:spPr>
          <a:xfrm>
            <a:off x="6302478" y="57391"/>
            <a:ext cx="28021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Source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CF4BA6-D622-C9EC-54D8-EF851EA66FA6}"/>
              </a:ext>
            </a:extLst>
          </p:cNvPr>
          <p:cNvSpPr txBox="1"/>
          <p:nvPr/>
        </p:nvSpPr>
        <p:spPr>
          <a:xfrm>
            <a:off x="6317226" y="4220349"/>
            <a:ext cx="58256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Callback function will be the update function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C31091-9DC7-A5C6-43C3-14E22B7DC28B}"/>
              </a:ext>
            </a:extLst>
          </p:cNvPr>
          <p:cNvSpPr txBox="1"/>
          <p:nvPr/>
        </p:nvSpPr>
        <p:spPr>
          <a:xfrm>
            <a:off x="255638" y="2552193"/>
            <a:ext cx="28021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Application code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53DDE9-AA49-2ECF-44AA-74EF68409FC2}"/>
              </a:ext>
            </a:extLst>
          </p:cNvPr>
          <p:cNvSpPr txBox="1"/>
          <p:nvPr/>
        </p:nvSpPr>
        <p:spPr>
          <a:xfrm>
            <a:off x="6302478" y="465454"/>
            <a:ext cx="5633884" cy="313932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size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text,</a:t>
            </a:r>
          </a:p>
          <a:p>
            <a:r>
              <a:rPr lang="en-US" dirty="0">
                <a:solidFill>
                  <a:srgbClr val="001080"/>
                </a:solidFill>
                <a:latin typeface="Consolas" panose="020B0609020204030204" pitchFamily="49" charset="0"/>
              </a:rPr>
              <a:t>                 </a:t>
            </a:r>
            <a:r>
              <a:rPr lang="en-US" dirty="0" err="1">
                <a:solidFill>
                  <a:srgbClr val="001080"/>
                </a:solidFill>
                <a:latin typeface="Consolas" panose="020B0609020204030204" pitchFamily="49" charset="0"/>
              </a:rPr>
              <a:t>callbackFunction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...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callback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1080"/>
                </a:solidFill>
                <a:latin typeface="Consolas" panose="020B0609020204030204" pitchFamily="49" charset="0"/>
              </a:rPr>
              <a:t>callbackFunction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onMousePress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pointInBounds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Call callback function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callback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...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095AE4B-7BE9-CE14-3DAC-D1F197D64BCA}"/>
                  </a:ext>
                </a:extLst>
              </p14:cNvPr>
              <p14:cNvContentPartPr/>
              <p14:nvPr/>
            </p14:nvContentPartPr>
            <p14:xfrm>
              <a:off x="7108200" y="1067400"/>
              <a:ext cx="4540680" cy="2314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095AE4B-7BE9-CE14-3DAC-D1F197D64B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98840" y="1058040"/>
                <a:ext cx="4559400" cy="233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A4C96B5-1C41-E9CF-DB97-710CBCFB9F6E}"/>
                  </a:ext>
                </a:extLst>
              </p14:cNvPr>
              <p14:cNvContentPartPr/>
              <p14:nvPr/>
            </p14:nvContentPartPr>
            <p14:xfrm>
              <a:off x="6277680" y="5620320"/>
              <a:ext cx="5762160" cy="1129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A4C96B5-1C41-E9CF-DB97-710CBCFB9F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68320" y="5610960"/>
                <a:ext cx="5780880" cy="11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959540F-E982-E66D-4682-AF5FF3036FE9}"/>
                  </a:ext>
                </a:extLst>
              </p14:cNvPr>
              <p14:cNvContentPartPr/>
              <p14:nvPr/>
            </p14:nvContentPartPr>
            <p14:xfrm>
              <a:off x="3118320" y="3822120"/>
              <a:ext cx="2372760" cy="383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959540F-E982-E66D-4682-AF5FF3036FE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08960" y="3812760"/>
                <a:ext cx="2391480" cy="40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9031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BC49C-F11B-879C-D51B-2C6473E4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5633884" cy="627812"/>
          </a:xfrm>
        </p:spPr>
        <p:txBody>
          <a:bodyPr/>
          <a:lstStyle/>
          <a:p>
            <a:r>
              <a:rPr lang="en-US" dirty="0"/>
              <a:t>Observer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EAE9A-88F6-27FB-DA2F-F75F60637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455410" cy="627813"/>
          </a:xfrm>
        </p:spPr>
        <p:txBody>
          <a:bodyPr/>
          <a:lstStyle/>
          <a:p>
            <a:r>
              <a:rPr lang="en-US" dirty="0"/>
              <a:t>Example</a:t>
            </a:r>
          </a:p>
          <a:p>
            <a:r>
              <a:rPr lang="en-US" sz="2800" dirty="0">
                <a:solidFill>
                  <a:schemeClr val="tx1"/>
                </a:solidFill>
              </a:rPr>
              <a:t>Click Go button to change status from "Not Started" to "Started"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54DC95-DC68-04F2-332D-9A93CAF7D9E4}"/>
              </a:ext>
            </a:extLst>
          </p:cNvPr>
          <p:cNvSpPr txBox="1"/>
          <p:nvPr/>
        </p:nvSpPr>
        <p:spPr>
          <a:xfrm>
            <a:off x="6302478" y="4636524"/>
            <a:ext cx="5633884" cy="203132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StatusData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text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'Status: Not Started'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Listens for update from source</a:t>
            </a:r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update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text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'Status: Started!'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F47108-AC36-177E-15F4-67631D781815}"/>
              </a:ext>
            </a:extLst>
          </p:cNvPr>
          <p:cNvSpPr txBox="1"/>
          <p:nvPr/>
        </p:nvSpPr>
        <p:spPr>
          <a:xfrm>
            <a:off x="255638" y="3251529"/>
            <a:ext cx="5840362" cy="34163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onAppStart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.status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StatusData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.button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15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10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'Go!'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.button.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addObserver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.status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endParaRPr lang="en-US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onMousePress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.button.onMousePress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redrawAll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.button.draw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drawLabel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.status.text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300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5D15DE-2CB6-A045-EB13-FC9ED43E7F3B}"/>
              </a:ext>
            </a:extLst>
          </p:cNvPr>
          <p:cNvSpPr txBox="1"/>
          <p:nvPr/>
        </p:nvSpPr>
        <p:spPr>
          <a:xfrm>
            <a:off x="6302478" y="57391"/>
            <a:ext cx="28021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Source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CF4BA6-D622-C9EC-54D8-EF851EA66FA6}"/>
              </a:ext>
            </a:extLst>
          </p:cNvPr>
          <p:cNvSpPr txBox="1"/>
          <p:nvPr/>
        </p:nvSpPr>
        <p:spPr>
          <a:xfrm>
            <a:off x="6317226" y="4220349"/>
            <a:ext cx="28021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Observer object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C31091-9DC7-A5C6-43C3-14E22B7DC28B}"/>
              </a:ext>
            </a:extLst>
          </p:cNvPr>
          <p:cNvSpPr txBox="1"/>
          <p:nvPr/>
        </p:nvSpPr>
        <p:spPr>
          <a:xfrm>
            <a:off x="255638" y="2829192"/>
            <a:ext cx="28021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Application code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53DDE9-AA49-2ECF-44AA-74EF68409FC2}"/>
              </a:ext>
            </a:extLst>
          </p:cNvPr>
          <p:cNvSpPr txBox="1"/>
          <p:nvPr/>
        </p:nvSpPr>
        <p:spPr>
          <a:xfrm>
            <a:off x="6302478" y="465454"/>
            <a:ext cx="5633884" cy="36933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size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text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...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observers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set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addObserver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observer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observers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add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observer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onMousePress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pointInBounds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observer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observers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observer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.update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...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2665C35-F62B-2D34-584B-5F5DF05E6790}"/>
                  </a:ext>
                </a:extLst>
              </p14:cNvPr>
              <p14:cNvContentPartPr/>
              <p14:nvPr/>
            </p14:nvContentPartPr>
            <p14:xfrm>
              <a:off x="3723480" y="1803240"/>
              <a:ext cx="8243640" cy="4985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2665C35-F62B-2D34-584B-5F5DF05E679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14120" y="1793880"/>
                <a:ext cx="8262360" cy="500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3613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BC49C-F11B-879C-D51B-2C6473E4B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EAE9A-88F6-27FB-DA2F-F75F60637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CS Academy Docs: </a:t>
            </a:r>
            <a:r>
              <a:rPr lang="en-US" dirty="0">
                <a:hlinkClick r:id="rId2"/>
              </a:rPr>
              <a:t>Advanced Events</a:t>
            </a:r>
            <a:endParaRPr lang="en-US" dirty="0"/>
          </a:p>
          <a:p>
            <a:endParaRPr lang="en-US" dirty="0"/>
          </a:p>
          <a:p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def </a:t>
            </a:r>
            <a:r>
              <a:rPr lang="en-US" sz="2400" dirty="0" err="1">
                <a:solidFill>
                  <a:schemeClr val="tx1"/>
                </a:solidFill>
                <a:latin typeface="Consolas" panose="020B0609020204030204" pitchFamily="49" charset="0"/>
              </a:rPr>
              <a:t>onKeyPress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(app, key, modifiers)</a:t>
            </a:r>
          </a:p>
          <a:p>
            <a:endParaRPr lang="en-US" sz="2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def </a:t>
            </a:r>
            <a:r>
              <a:rPr lang="en-US" sz="2400" dirty="0" err="1">
                <a:solidFill>
                  <a:schemeClr val="tx1"/>
                </a:solidFill>
                <a:latin typeface="Consolas" panose="020B0609020204030204" pitchFamily="49" charset="0"/>
              </a:rPr>
              <a:t>onMousePress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(app, </a:t>
            </a:r>
            <a:r>
              <a:rPr lang="en-US" sz="2400" dirty="0" err="1">
                <a:solidFill>
                  <a:schemeClr val="tx1"/>
                </a:solidFill>
                <a:latin typeface="Consolas" panose="020B0609020204030204" pitchFamily="49" charset="0"/>
              </a:rPr>
              <a:t>mouseX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onsolas" panose="020B0609020204030204" pitchFamily="49" charset="0"/>
              </a:rPr>
              <a:t>mouseY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, button)</a:t>
            </a:r>
          </a:p>
        </p:txBody>
      </p:sp>
    </p:spTree>
    <p:extLst>
      <p:ext uri="{BB962C8B-B14F-4D97-AF65-F5344CB8AC3E}">
        <p14:creationId xmlns:p14="http://schemas.microsoft.com/office/powerpoint/2010/main" val="3548883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849B5-B173-E498-B7C7-84E09A34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7B999-FB06-65EA-08D7-5B1446F1B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OOP and Animations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Events++</a:t>
            </a:r>
          </a:p>
          <a:p>
            <a:pPr>
              <a:lnSpc>
                <a:spcPct val="150000"/>
              </a:lnSpc>
            </a:pPr>
            <a:r>
              <a:rPr lang="en-US" dirty="0"/>
              <a:t>Movement: Basic Physics</a:t>
            </a:r>
          </a:p>
          <a:p>
            <a:pPr>
              <a:lnSpc>
                <a:spcPct val="150000"/>
              </a:lnSpc>
            </a:pPr>
            <a:r>
              <a:rPr lang="en-US" dirty="0"/>
              <a:t>OOP Inheritance</a:t>
            </a:r>
          </a:p>
          <a:p>
            <a:pPr>
              <a:lnSpc>
                <a:spcPct val="150000"/>
              </a:lnSpc>
            </a:pPr>
            <a:r>
              <a:rPr lang="en-US" dirty="0"/>
              <a:t>Images</a:t>
            </a:r>
          </a:p>
          <a:p>
            <a:pPr>
              <a:lnSpc>
                <a:spcPct val="150000"/>
              </a:lnSpc>
            </a:pPr>
            <a:r>
              <a:rPr lang="en-US" dirty="0"/>
              <a:t>Sprites</a:t>
            </a:r>
          </a:p>
          <a:p>
            <a:pPr>
              <a:lnSpc>
                <a:spcPct val="150000"/>
              </a:lnSpc>
            </a:pPr>
            <a:r>
              <a:rPr lang="en-US" dirty="0"/>
              <a:t>Organizing code in separate python files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426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7471-4BE4-EF0E-CAA2-E2ACECE3E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Movement: Basic Physics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F1009AD-5F8B-191D-0057-1063DBD39310}"/>
                  </a:ext>
                </a:extLst>
              </p14:cNvPr>
              <p14:cNvContentPartPr/>
              <p14:nvPr/>
            </p14:nvContentPartPr>
            <p14:xfrm>
              <a:off x="740327" y="1195784"/>
              <a:ext cx="9117000" cy="3056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F1009AD-5F8B-191D-0057-1063DBD3931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0967" y="1186424"/>
                <a:ext cx="9135720" cy="30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A6EF1BD-FECB-A33D-403C-9855EC7D2329}"/>
                  </a:ext>
                </a:extLst>
              </p14:cNvPr>
              <p14:cNvContentPartPr/>
              <p14:nvPr/>
            </p14:nvContentPartPr>
            <p14:xfrm>
              <a:off x="370080" y="982800"/>
              <a:ext cx="11826000" cy="5700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A6EF1BD-FECB-A33D-403C-9855EC7D23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0720" y="973440"/>
                <a:ext cx="11844720" cy="571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1764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7471-4BE4-EF0E-CAA2-E2ACECE3E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Movement: Basic Physics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6EBB578-7230-0A68-4BC0-472A8B8EB852}"/>
              </a:ext>
            </a:extLst>
          </p:cNvPr>
          <p:cNvGrpSpPr/>
          <p:nvPr/>
        </p:nvGrpSpPr>
        <p:grpSpPr>
          <a:xfrm>
            <a:off x="4015834" y="276870"/>
            <a:ext cx="8074765" cy="5482050"/>
            <a:chOff x="1485926" y="-1419154"/>
            <a:chExt cx="10632960" cy="699816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CBA7DE2-58B9-1A2F-5F51-18535B6A3165}"/>
                </a:ext>
              </a:extLst>
            </p:cNvPr>
            <p:cNvGrpSpPr/>
            <p:nvPr/>
          </p:nvGrpSpPr>
          <p:grpSpPr>
            <a:xfrm>
              <a:off x="1485926" y="-1419154"/>
              <a:ext cx="10632960" cy="6998166"/>
              <a:chOff x="1485926" y="-1419154"/>
              <a:chExt cx="10632960" cy="699816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E9F8F468-1C90-266F-71C3-492476E9A93C}"/>
                      </a:ext>
                    </a:extLst>
                  </p14:cNvPr>
                  <p14:cNvContentPartPr/>
                  <p14:nvPr/>
                </p14:nvContentPartPr>
                <p14:xfrm>
                  <a:off x="3017426" y="-417722"/>
                  <a:ext cx="1616040" cy="665281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E9F8F468-1C90-266F-71C3-492476E9A93C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005101" y="-429668"/>
                    <a:ext cx="1640691" cy="689172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E53DB14-1EF2-B16B-F9DB-6879978EC3A3}"/>
                  </a:ext>
                </a:extLst>
              </p:cNvPr>
              <p:cNvGrpSpPr/>
              <p:nvPr/>
            </p:nvGrpSpPr>
            <p:grpSpPr>
              <a:xfrm>
                <a:off x="1485926" y="-1419154"/>
                <a:ext cx="10632960" cy="6998166"/>
                <a:chOff x="1485926" y="-1419154"/>
                <a:chExt cx="10632960" cy="6998166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">
                  <p14:nvContentPartPr>
                    <p14:cNvPr id="4" name="Ink 3">
                      <a:extLst>
                        <a:ext uri="{FF2B5EF4-FFF2-40B4-BE49-F238E27FC236}">
                          <a16:creationId xmlns:a16="http://schemas.microsoft.com/office/drawing/2014/main" id="{3BD17633-8529-F10C-D08E-EE749B4F85C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85926" y="-1419154"/>
                    <a:ext cx="10632960" cy="6998166"/>
                  </p14:xfrm>
                </p:contentPart>
              </mc:Choice>
              <mc:Fallback xmlns="">
                <p:pic>
                  <p:nvPicPr>
                    <p:cNvPr id="4" name="Ink 3">
                      <a:extLst>
                        <a:ext uri="{FF2B5EF4-FFF2-40B4-BE49-F238E27FC236}">
                          <a16:creationId xmlns:a16="http://schemas.microsoft.com/office/drawing/2014/main" id="{3BD17633-8529-F10C-D08E-EE749B4F85C6}"/>
                        </a:ext>
                      </a:extLst>
                    </p:cNvPr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1473601" y="-1431103"/>
                      <a:ext cx="10657611" cy="702206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">
                  <p14:nvContentPartPr>
                    <p14:cNvPr id="14" name="Ink 13">
                      <a:extLst>
                        <a:ext uri="{FF2B5EF4-FFF2-40B4-BE49-F238E27FC236}">
                          <a16:creationId xmlns:a16="http://schemas.microsoft.com/office/drawing/2014/main" id="{255AE2B2-F53B-7D5A-84D0-58981FEA3FE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81849" y="2088172"/>
                    <a:ext cx="1851176" cy="611677"/>
                  </p14:xfrm>
                </p:contentPart>
              </mc:Choice>
              <mc:Fallback xmlns="">
                <p:pic>
                  <p:nvPicPr>
                    <p:cNvPr id="14" name="Ink 13">
                      <a:extLst>
                        <a:ext uri="{FF2B5EF4-FFF2-40B4-BE49-F238E27FC236}">
                          <a16:creationId xmlns:a16="http://schemas.microsoft.com/office/drawing/2014/main" id="{255AE2B2-F53B-7D5A-84D0-58981FEA3FE6}"/>
                        </a:ext>
                      </a:extLst>
                    </p:cNvPr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6869524" y="2076223"/>
                      <a:ext cx="1875827" cy="635574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D5ADDE04-C774-680B-6375-05F0B196292B}"/>
                      </a:ext>
                    </a:extLst>
                  </p14:cNvPr>
                  <p14:cNvContentPartPr/>
                  <p14:nvPr/>
                </p14:nvContentPartPr>
                <p14:xfrm>
                  <a:off x="9645865" y="2373985"/>
                  <a:ext cx="1794571" cy="132107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D5ADDE04-C774-680B-6375-05F0B196292B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9633541" y="2362497"/>
                    <a:ext cx="1819219" cy="134496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F0015C5-F271-F7BA-25AC-CB270BC93CA9}"/>
                    </a:ext>
                  </a:extLst>
                </p14:cNvPr>
                <p14:cNvContentPartPr/>
                <p14:nvPr/>
              </p14:nvContentPartPr>
              <p14:xfrm>
                <a:off x="5249264" y="2254588"/>
                <a:ext cx="262080" cy="722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F0015C5-F271-F7BA-25AC-CB270BC93CA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36942" y="2242640"/>
                  <a:ext cx="286724" cy="746777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C3E8366B-7B70-663A-AD81-44616C9CC7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3129" y="2081753"/>
            <a:ext cx="3714750" cy="37242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162EAD0-FAEA-9B21-7D31-97FF93888498}"/>
                  </a:ext>
                </a:extLst>
              </p14:cNvPr>
              <p14:cNvContentPartPr/>
              <p14:nvPr/>
            </p14:nvContentPartPr>
            <p14:xfrm>
              <a:off x="5044645" y="1349873"/>
              <a:ext cx="2860200" cy="7318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162EAD0-FAEA-9B21-7D31-97FF9388849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035285" y="1340513"/>
                <a:ext cx="2878920" cy="75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013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7471-4BE4-EF0E-CAA2-E2ACECE3E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Movement: Example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E0CCD1-C346-F5F1-E1DE-BA8A5EFAF46A}"/>
              </a:ext>
            </a:extLst>
          </p:cNvPr>
          <p:cNvSpPr txBox="1"/>
          <p:nvPr/>
        </p:nvSpPr>
        <p:spPr>
          <a:xfrm>
            <a:off x="5309853" y="240353"/>
            <a:ext cx="6721162" cy="646330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Thing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vx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vy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takeStep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+=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vx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+=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vy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accelerate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vx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+=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ax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vy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+=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ay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accelerateTowardsPoint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scale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Accelerate (change velocity) towards point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scale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scale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accelerate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endParaRPr lang="en-US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draw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drawCircle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15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41C7A0-025C-0685-9342-915D0B6C9B9F}"/>
              </a:ext>
            </a:extLst>
          </p:cNvPr>
          <p:cNvSpPr txBox="1"/>
          <p:nvPr/>
        </p:nvSpPr>
        <p:spPr>
          <a:xfrm>
            <a:off x="160985" y="1600333"/>
            <a:ext cx="4860163" cy="424731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onAppStart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.thing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Thing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200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200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onStep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.thing.takeStep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onMousePress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Accelerate towards </a:t>
            </a:r>
            <a:r>
              <a:rPr lang="en-US" b="0" dirty="0" err="1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mouseClick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Scale it down to be </a:t>
            </a:r>
            <a:r>
              <a:rPr lang="en-US" b="0" dirty="0" err="1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resonable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scale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0.01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.thing.accelerateTowardsPoint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scale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redrawAll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.thing.draw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4167139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13178"/>
            <a:ext cx="9992077" cy="4721240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E639F01-13E3-DB7C-3CA1-D02D15E2EA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494132"/>
              </p:ext>
            </p:extLst>
          </p:nvPr>
        </p:nvGraphicFramePr>
        <p:xfrm>
          <a:off x="781149" y="1724828"/>
          <a:ext cx="10215716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9312">
                  <a:extLst>
                    <a:ext uri="{9D8B030D-6E8A-4147-A177-3AD203B41FA5}">
                      <a16:colId xmlns:a16="http://schemas.microsoft.com/office/drawing/2014/main" val="4063305265"/>
                    </a:ext>
                  </a:extLst>
                </a:gridCol>
                <a:gridCol w="1269312">
                  <a:extLst>
                    <a:ext uri="{9D8B030D-6E8A-4147-A177-3AD203B41FA5}">
                      <a16:colId xmlns:a16="http://schemas.microsoft.com/office/drawing/2014/main" val="381436717"/>
                    </a:ext>
                  </a:extLst>
                </a:gridCol>
                <a:gridCol w="1269312">
                  <a:extLst>
                    <a:ext uri="{9D8B030D-6E8A-4147-A177-3AD203B41FA5}">
                      <a16:colId xmlns:a16="http://schemas.microsoft.com/office/drawing/2014/main" val="2219468149"/>
                    </a:ext>
                  </a:extLst>
                </a:gridCol>
                <a:gridCol w="1269312">
                  <a:extLst>
                    <a:ext uri="{9D8B030D-6E8A-4147-A177-3AD203B41FA5}">
                      <a16:colId xmlns:a16="http://schemas.microsoft.com/office/drawing/2014/main" val="2711583864"/>
                    </a:ext>
                  </a:extLst>
                </a:gridCol>
                <a:gridCol w="1269312">
                  <a:extLst>
                    <a:ext uri="{9D8B030D-6E8A-4147-A177-3AD203B41FA5}">
                      <a16:colId xmlns:a16="http://schemas.microsoft.com/office/drawing/2014/main" val="1756589558"/>
                    </a:ext>
                  </a:extLst>
                </a:gridCol>
                <a:gridCol w="1269312">
                  <a:extLst>
                    <a:ext uri="{9D8B030D-6E8A-4147-A177-3AD203B41FA5}">
                      <a16:colId xmlns:a16="http://schemas.microsoft.com/office/drawing/2014/main" val="3065390359"/>
                    </a:ext>
                  </a:extLst>
                </a:gridCol>
                <a:gridCol w="1269312">
                  <a:extLst>
                    <a:ext uri="{9D8B030D-6E8A-4147-A177-3AD203B41FA5}">
                      <a16:colId xmlns:a16="http://schemas.microsoft.com/office/drawing/2014/main" val="2483912020"/>
                    </a:ext>
                  </a:extLst>
                </a:gridCol>
                <a:gridCol w="1330532">
                  <a:extLst>
                    <a:ext uri="{9D8B030D-6E8A-4147-A177-3AD203B41FA5}">
                      <a16:colId xmlns:a16="http://schemas.microsoft.com/office/drawing/2014/main" val="2064242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Sun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Thu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528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Week 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TP0 due 5pm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OOP Part2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7030A0"/>
                          </a:solidFill>
                        </a:rPr>
                        <a:t>🦃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217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Week 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TP1 due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5pm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Cool Stuff</a:t>
                      </a:r>
                    </a:p>
                    <a:p>
                      <a:pPr algn="ctr"/>
                      <a:endParaRPr lang="en-US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Cool Stuff</a:t>
                      </a:r>
                      <a:endParaRPr lang="en-US" sz="20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TP2 due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5pm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847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Week 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</a:rPr>
                        <a:t>TP User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TP3 due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5pm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</a:rPr>
                        <a:t>TP Showcase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54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Week 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7030A0"/>
                          </a:solidFill>
                        </a:rPr>
                        <a:t>Final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7030A0"/>
                          </a:solidFill>
                        </a:rPr>
                        <a:t>1-4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371495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24B0257-9706-834B-9D52-ACCFA5C95E91}"/>
                  </a:ext>
                </a:extLst>
              </p14:cNvPr>
              <p14:cNvContentPartPr/>
              <p14:nvPr/>
            </p14:nvContentPartPr>
            <p14:xfrm>
              <a:off x="10582920" y="297720"/>
              <a:ext cx="601200" cy="816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24B0257-9706-834B-9D52-ACCFA5C95E9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73560" y="288360"/>
                <a:ext cx="619920" cy="83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9166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7471-4BE4-EF0E-CAA2-E2ACECE3E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OOP Inheritance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A21FE-CF4B-ADB8-EAB7-5F7534DF6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Notes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C7FCC6-F19F-AE2B-A422-E517C965B128}"/>
              </a:ext>
            </a:extLst>
          </p:cNvPr>
          <p:cNvSpPr txBox="1"/>
          <p:nvPr/>
        </p:nvSpPr>
        <p:spPr>
          <a:xfrm>
            <a:off x="5088764" y="367131"/>
            <a:ext cx="7004497" cy="624786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FarmAnimal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.name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name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.says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'Generic Animal Sound'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speak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{self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.name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says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.says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Pig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FarmAnimal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super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().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(name)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.says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'Oink'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Cow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FarmAnimal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super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().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(name)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.says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'Moo'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animal1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FarmAnimal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'Fred'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animal2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Pig(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'Barney'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11168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7471-4BE4-EF0E-CAA2-E2ACECE3E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OOP Inheritance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A21FE-CF4B-ADB8-EAB7-5F7534DF6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Dragon example</a:t>
            </a:r>
          </a:p>
        </p:txBody>
      </p:sp>
      <p:pic>
        <p:nvPicPr>
          <p:cNvPr id="9" name="Screen Recording 8">
            <a:hlinkClick r:id="" action="ppaction://media"/>
            <a:extLst>
              <a:ext uri="{FF2B5EF4-FFF2-40B4-BE49-F238E27FC236}">
                <a16:creationId xmlns:a16="http://schemas.microsoft.com/office/drawing/2014/main" id="{62AD19A4-E8A0-E7AA-DE38-7EE35E61E7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040"/>
          <a:stretch/>
        </p:blipFill>
        <p:spPr>
          <a:xfrm>
            <a:off x="6339071" y="1133534"/>
            <a:ext cx="5192690" cy="39922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7245FBD-A5F9-565D-C9BC-9FFAB85EC24A}"/>
                  </a:ext>
                </a:extLst>
              </p14:cNvPr>
              <p14:cNvContentPartPr/>
              <p14:nvPr/>
            </p14:nvContentPartPr>
            <p14:xfrm>
              <a:off x="660240" y="1585440"/>
              <a:ext cx="8477321" cy="4838954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7245FBD-A5F9-565D-C9BC-9FFAB85EC24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0880" y="1576080"/>
                <a:ext cx="8496041" cy="4857673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4052BFE-A1A3-D803-A31D-C73D1C5C466F}"/>
              </a:ext>
            </a:extLst>
          </p:cNvPr>
          <p:cNvSpPr txBox="1"/>
          <p:nvPr/>
        </p:nvSpPr>
        <p:spPr>
          <a:xfrm>
            <a:off x="283335" y="6457890"/>
            <a:ext cx="7501797" cy="400110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Image source: https://www.silhouette.pics/tags/overhead-dragon.php</a:t>
            </a:r>
          </a:p>
        </p:txBody>
      </p:sp>
    </p:spTree>
    <p:extLst>
      <p:ext uri="{BB962C8B-B14F-4D97-AF65-F5344CB8AC3E}">
        <p14:creationId xmlns:p14="http://schemas.microsoft.com/office/powerpoint/2010/main" val="100900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7471-4BE4-EF0E-CAA2-E2ACECE3E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OOP Inheritance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A21FE-CF4B-ADB8-EAB7-5F7534DF6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Dragon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BE2F81-E4E8-B3C1-5419-8296FC1DCEFE}"/>
              </a:ext>
            </a:extLst>
          </p:cNvPr>
          <p:cNvSpPr txBox="1"/>
          <p:nvPr/>
        </p:nvSpPr>
        <p:spPr>
          <a:xfrm>
            <a:off x="528710" y="1693738"/>
            <a:ext cx="6118931" cy="535531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Dragon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Thing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size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super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().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size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imFilename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'dragon.png'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imPIL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Image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open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imFilename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image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CMUImage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imPIL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target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None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chase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thing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target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thing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takeStep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      </a:t>
            </a:r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Use superclass to move with physics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super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().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takeStep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target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not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None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accelerateTowardsPoint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</a:p>
          <a:p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             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target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target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05FA9B-E042-3A82-81C0-E77701F58D8A}"/>
              </a:ext>
            </a:extLst>
          </p:cNvPr>
          <p:cNvSpPr txBox="1"/>
          <p:nvPr/>
        </p:nvSpPr>
        <p:spPr>
          <a:xfrm>
            <a:off x="5701269" y="1693738"/>
            <a:ext cx="6118931" cy="2308324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draw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angle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calcAngle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vx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vy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drawImage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image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align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'center'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width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size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height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size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rotateAngle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angle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81451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7471-4BE4-EF0E-CAA2-E2ACECE3E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OOP Inheritance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A21FE-CF4B-ADB8-EAB7-5F7534DF6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Dragon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BE2F81-E4E8-B3C1-5419-8296FC1DCEFE}"/>
              </a:ext>
            </a:extLst>
          </p:cNvPr>
          <p:cNvSpPr txBox="1"/>
          <p:nvPr/>
        </p:nvSpPr>
        <p:spPr>
          <a:xfrm>
            <a:off x="528710" y="1693738"/>
            <a:ext cx="6118931" cy="452431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BabyDragon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Dragon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mother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super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().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mother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.size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eggColor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'purple'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</a:p>
          <a:p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       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hatchTime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10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hatchTimer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hatchTime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chase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mother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takeStep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hatchTimer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hatchTimer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-=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1080"/>
                </a:solidFill>
                <a:latin typeface="Consolas" panose="020B0609020204030204" pitchFamily="49" charset="0"/>
              </a:rPr>
              <a:t>1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Use superclass to move</a:t>
            </a:r>
          </a:p>
          <a:p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            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super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().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takeStep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   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05FA9B-E042-3A82-81C0-E77701F58D8A}"/>
              </a:ext>
            </a:extLst>
          </p:cNvPr>
          <p:cNvSpPr txBox="1"/>
          <p:nvPr/>
        </p:nvSpPr>
        <p:spPr>
          <a:xfrm>
            <a:off x="6445876" y="1693738"/>
            <a:ext cx="4893972" cy="4247317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</a:p>
          <a:p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    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drawEgg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width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0.3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size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height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1.3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width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drawOval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                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width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height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    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fill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eggColor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draw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hatchTimer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drawEgg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Use superclass to draw </a:t>
            </a:r>
          </a:p>
          <a:p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            # </a:t>
            </a:r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as a dragon</a:t>
            </a:r>
            <a:endParaRPr lang="en-US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           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super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().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draw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387362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849B5-B173-E498-B7C7-84E09A34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7B999-FB06-65EA-08D7-5B1446F1B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OOP and Animations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Events++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Movement: Basic Physics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OOP Inheritance</a:t>
            </a:r>
          </a:p>
          <a:p>
            <a:pPr>
              <a:lnSpc>
                <a:spcPct val="150000"/>
              </a:lnSpc>
            </a:pPr>
            <a:r>
              <a:rPr lang="en-US" dirty="0"/>
              <a:t>Images</a:t>
            </a:r>
          </a:p>
          <a:p>
            <a:pPr>
              <a:lnSpc>
                <a:spcPct val="150000"/>
              </a:lnSpc>
            </a:pPr>
            <a:r>
              <a:rPr lang="en-US" dirty="0"/>
              <a:t>Sprites</a:t>
            </a:r>
          </a:p>
          <a:p>
            <a:pPr>
              <a:lnSpc>
                <a:spcPct val="150000"/>
              </a:lnSpc>
            </a:pPr>
            <a:r>
              <a:rPr lang="en-US" dirty="0"/>
              <a:t>Organizing code in separate python files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739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7471-4BE4-EF0E-CAA2-E2ACECE3E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A21FE-CF4B-ADB8-EAB7-5F7534DF6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Pillow (PIL) Image</a:t>
            </a:r>
            <a:r>
              <a:rPr lang="en-US" dirty="0"/>
              <a:t> allows for a ton of image operations</a:t>
            </a:r>
          </a:p>
          <a:p>
            <a:endParaRPr lang="en-US" sz="2000" b="0" dirty="0">
              <a:solidFill>
                <a:srgbClr val="0000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onAppStart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  <a:endParaRPr lang="en-US" sz="2000" dirty="0"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imageFilename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'dragon.png'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imPIL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Image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open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imageFilename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insert any PIL image manipulation here, e.g. crop</a:t>
            </a:r>
          </a:p>
          <a:p>
            <a:r>
              <a:rPr lang="fr-FR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fr-FR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imPIL</a:t>
            </a:r>
            <a:r>
              <a:rPr lang="fr-FR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fr-FR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fr-FR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fr-FR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imPIL</a:t>
            </a:r>
            <a:r>
              <a:rPr lang="fr-FR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fr-FR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crop</a:t>
            </a:r>
            <a:r>
              <a:rPr lang="fr-FR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((</a:t>
            </a:r>
            <a:r>
              <a:rPr lang="fr-FR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200</a:t>
            </a:r>
            <a:r>
              <a:rPr lang="fr-FR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fr-FR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100</a:t>
            </a:r>
            <a:r>
              <a:rPr lang="fr-FR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fr-FR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340</a:t>
            </a:r>
            <a:r>
              <a:rPr lang="fr-FR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fr-FR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425</a:t>
            </a:r>
            <a:r>
              <a:rPr lang="fr-FR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.imCMU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CMUImage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imPIL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endParaRPr lang="en-US" sz="2000" dirty="0">
              <a:solidFill>
                <a:srgbClr val="3B3B3B"/>
              </a:solidFill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redrawAll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drawImage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.imCMU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fr-FR" sz="20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fr-FR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00</a:t>
            </a:r>
            <a:r>
              <a:rPr lang="fr-FR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fr-FR" sz="20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fr-FR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00</a:t>
            </a:r>
            <a:r>
              <a:rPr lang="fr-FR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2C81ED-B60D-31C7-3AA3-3DD4A29F7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323" y="994943"/>
            <a:ext cx="2670470" cy="26985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F9D268-7EF8-BAB6-2540-F9AE2591F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939" y="4077621"/>
            <a:ext cx="902335" cy="19163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F96079-08FD-E142-510B-7373837BD1CB}"/>
              </a:ext>
            </a:extLst>
          </p:cNvPr>
          <p:cNvSpPr txBox="1"/>
          <p:nvPr/>
        </p:nvSpPr>
        <p:spPr>
          <a:xfrm>
            <a:off x="283335" y="6457890"/>
            <a:ext cx="7501797" cy="400110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Image source: https://www.silhouette.pics/tags/overhead-dragon.php</a:t>
            </a:r>
          </a:p>
        </p:txBody>
      </p:sp>
    </p:spTree>
    <p:extLst>
      <p:ext uri="{BB962C8B-B14F-4D97-AF65-F5344CB8AC3E}">
        <p14:creationId xmlns:p14="http://schemas.microsoft.com/office/powerpoint/2010/main" val="3036294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7471-4BE4-EF0E-CAA2-E2ACECE3E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A21FE-CF4B-ADB8-EAB7-5F7534DF6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Aspect ratio to display image with desired size without distortion</a:t>
            </a:r>
          </a:p>
          <a:p>
            <a:endParaRPr lang="en-US" sz="2000" b="0" dirty="0">
              <a:solidFill>
                <a:srgbClr val="0000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onAppStart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imageFilename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'dragon.png'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imPIL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Image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open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imageFilename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.imCMU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CMUImage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imPIL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aspectRatio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imPIL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width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imPIL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height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.imHeight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200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.imWidth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rounded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.imHeight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aspectRatio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redrawAll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drawImage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.imCMU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100, 100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 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width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.imWidth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height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.imHeight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17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7471-4BE4-EF0E-CAA2-E2ACECE3E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A21FE-CF4B-ADB8-EAB7-5F7534DF6D76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Rotation using </a:t>
            </a:r>
            <a:r>
              <a:rPr lang="en-US" dirty="0" err="1"/>
              <a:t>rotateAngle</a:t>
            </a:r>
            <a:r>
              <a:rPr lang="en-US" dirty="0"/>
              <a:t> parameter</a:t>
            </a:r>
          </a:p>
          <a:p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drawImage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image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align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'center'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   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rotateAngle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angle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dirty="0">
                <a:solidFill>
                  <a:srgbClr val="3B3B3B"/>
                </a:solidFill>
              </a:rPr>
              <a:t>You can certainly do this, but you only have to pay attention to the align parameter (and it has limitations)</a:t>
            </a:r>
            <a:endParaRPr lang="en-US" b="0" dirty="0">
              <a:solidFill>
                <a:srgbClr val="3B3B3B"/>
              </a:solidFill>
              <a:effectLst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6A5DAF-BAB4-BBCB-B7A0-869881ACA6EA}"/>
              </a:ext>
            </a:extLst>
          </p:cNvPr>
          <p:cNvSpPr txBox="1"/>
          <p:nvPr/>
        </p:nvSpPr>
        <p:spPr>
          <a:xfrm>
            <a:off x="39775" y="6386203"/>
            <a:ext cx="4129558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x=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3B3B3B"/>
                </a:solidFill>
                <a:latin typeface="Consolas" panose="020B0609020204030204" pitchFamily="49" charset="0"/>
              </a:rPr>
              <a:t>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align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'left-top'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7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E8AAD604-9A96-CD81-355F-192FD59C46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90539" y="3958275"/>
            <a:ext cx="2376820" cy="23828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EEF25F-78EA-89F0-9125-9647A59031FA}"/>
              </a:ext>
            </a:extLst>
          </p:cNvPr>
          <p:cNvSpPr txBox="1"/>
          <p:nvPr/>
        </p:nvSpPr>
        <p:spPr>
          <a:xfrm>
            <a:off x="4232589" y="6386203"/>
            <a:ext cx="3726822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x=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200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y=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200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align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'center'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C1878F-5C4F-AADF-3335-999F84C56C64}"/>
              </a:ext>
            </a:extLst>
          </p:cNvPr>
          <p:cNvSpPr txBox="1"/>
          <p:nvPr/>
        </p:nvSpPr>
        <p:spPr>
          <a:xfrm>
            <a:off x="8242212" y="6386203"/>
            <a:ext cx="3726822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x=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200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y=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200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align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'center'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F43CA3-B7A2-B864-DFA3-85C725BEC223}"/>
              </a:ext>
            </a:extLst>
          </p:cNvPr>
          <p:cNvSpPr txBox="1"/>
          <p:nvPr/>
        </p:nvSpPr>
        <p:spPr>
          <a:xfrm>
            <a:off x="7959411" y="3148725"/>
            <a:ext cx="4119094" cy="707886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</a:rPr>
              <a:t>Changed image file to put the dragon's neck at the center</a:t>
            </a:r>
          </a:p>
        </p:txBody>
      </p:sp>
      <p:pic>
        <p:nvPicPr>
          <p:cNvPr id="14" name="Screen Recording 13">
            <a:hlinkClick r:id="" action="ppaction://media"/>
            <a:extLst>
              <a:ext uri="{FF2B5EF4-FFF2-40B4-BE49-F238E27FC236}">
                <a16:creationId xmlns:a16="http://schemas.microsoft.com/office/drawing/2014/main" id="{3D9039A0-81F1-C6DD-26BF-73D6AAD43FF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7884" y="3959352"/>
            <a:ext cx="2377440" cy="23834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Screen Recording 14">
            <a:hlinkClick r:id="" action="ppaction://media"/>
            <a:extLst>
              <a:ext uri="{FF2B5EF4-FFF2-40B4-BE49-F238E27FC236}">
                <a16:creationId xmlns:a16="http://schemas.microsoft.com/office/drawing/2014/main" id="{70F9B1CD-75C7-027D-EEE8-8D9DB29BBA5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30238" y="3958275"/>
            <a:ext cx="2377440" cy="23834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066674-3D8D-823C-831F-D911F26671FF}"/>
              </a:ext>
            </a:extLst>
          </p:cNvPr>
          <p:cNvSpPr txBox="1"/>
          <p:nvPr/>
        </p:nvSpPr>
        <p:spPr>
          <a:xfrm rot="16200000">
            <a:off x="8955773" y="3158589"/>
            <a:ext cx="6026522" cy="338554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Image source: https://www.silhouette.pics/tags/overhead-dragon.php</a:t>
            </a:r>
          </a:p>
        </p:txBody>
      </p:sp>
    </p:spTree>
    <p:extLst>
      <p:ext uri="{BB962C8B-B14F-4D97-AF65-F5344CB8AC3E}">
        <p14:creationId xmlns:p14="http://schemas.microsoft.com/office/powerpoint/2010/main" val="184833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91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7471-4BE4-EF0E-CAA2-E2ACECE3E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A21FE-CF4B-ADB8-EAB7-5F7534DF6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4335433" cy="2039539"/>
          </a:xfrm>
        </p:spPr>
        <p:txBody>
          <a:bodyPr/>
          <a:lstStyle/>
          <a:p>
            <a:r>
              <a:rPr lang="en-US" dirty="0"/>
              <a:t>Rotation using PIL rotate</a:t>
            </a:r>
          </a:p>
          <a:p>
            <a:r>
              <a:rPr lang="en-US" dirty="0">
                <a:solidFill>
                  <a:schemeClr val="tx1"/>
                </a:solidFill>
              </a:rPr>
              <a:t>More flexibility </a:t>
            </a:r>
          </a:p>
          <a:p>
            <a:r>
              <a:rPr lang="en-US" dirty="0">
                <a:solidFill>
                  <a:schemeClr val="tx1"/>
                </a:solidFill>
              </a:rPr>
              <a:t>But more complex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Directly rotate the image before drawing</a:t>
            </a:r>
          </a:p>
          <a:p>
            <a:r>
              <a:rPr lang="fr-FR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imPIL</a:t>
            </a:r>
            <a:r>
              <a:rPr lang="fr-FR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fr-FR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fr-FR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fr-FR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imPIL</a:t>
            </a:r>
            <a:r>
              <a:rPr lang="fr-FR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fr-FR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rotate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angle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CFAF6D-18F0-0516-A6A0-07831CC07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426" y="1212730"/>
            <a:ext cx="7136666" cy="44768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85B8BC-1588-4CF4-2769-FE599DCDD31A}"/>
              </a:ext>
            </a:extLst>
          </p:cNvPr>
          <p:cNvSpPr txBox="1"/>
          <p:nvPr/>
        </p:nvSpPr>
        <p:spPr>
          <a:xfrm>
            <a:off x="4432480" y="5789175"/>
            <a:ext cx="7759520" cy="338554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https://pillow.readthedocs.io/en/stable/reference/Image.html#PIL.Image.Image.rotate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92656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7471-4BE4-EF0E-CAA2-E2ACECE3E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Sprites</a:t>
            </a:r>
          </a:p>
        </p:txBody>
      </p:sp>
      <p:sp>
        <p:nvSpPr>
          <p:cNvPr id="111" name="Content Placeholder 110">
            <a:extLst>
              <a:ext uri="{FF2B5EF4-FFF2-40B4-BE49-F238E27FC236}">
                <a16:creationId xmlns:a16="http://schemas.microsoft.com/office/drawing/2014/main" id="{194A181D-5F6A-5DE1-F9E2-F788F4CEC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AmongUs</a:t>
            </a:r>
            <a:r>
              <a:rPr lang="en-US" dirty="0"/>
              <a:t> Example</a:t>
            </a:r>
          </a:p>
        </p:txBody>
      </p:sp>
      <p:pic>
        <p:nvPicPr>
          <p:cNvPr id="113" name="Picture 112" descr="A cartoon character with a green object&#10;&#10;Description automatically generated">
            <a:extLst>
              <a:ext uri="{FF2B5EF4-FFF2-40B4-BE49-F238E27FC236}">
                <a16:creationId xmlns:a16="http://schemas.microsoft.com/office/drawing/2014/main" id="{B29036E1-2EF4-8F96-7530-2C43AAA54F2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05" y="4998353"/>
            <a:ext cx="1005840" cy="1248824"/>
          </a:xfrm>
          <a:prstGeom prst="rect">
            <a:avLst/>
          </a:prstGeom>
        </p:spPr>
      </p:pic>
      <p:pic>
        <p:nvPicPr>
          <p:cNvPr id="114" name="Picture 113" descr="A cartoon character with a green object&#10;&#10;Description automatically generated">
            <a:extLst>
              <a:ext uri="{FF2B5EF4-FFF2-40B4-BE49-F238E27FC236}">
                <a16:creationId xmlns:a16="http://schemas.microsoft.com/office/drawing/2014/main" id="{1418204B-D0BC-6B63-165D-59AD45A38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45" y="4915748"/>
            <a:ext cx="1005840" cy="1331429"/>
          </a:xfrm>
          <a:prstGeom prst="rect">
            <a:avLst/>
          </a:prstGeom>
        </p:spPr>
      </p:pic>
      <p:pic>
        <p:nvPicPr>
          <p:cNvPr id="115" name="Picture 114" descr="A cartoon character with a green object&#10;&#10;Description automatically generated">
            <a:extLst>
              <a:ext uri="{FF2B5EF4-FFF2-40B4-BE49-F238E27FC236}">
                <a16:creationId xmlns:a16="http://schemas.microsoft.com/office/drawing/2014/main" id="{5812102F-1876-D6FD-0136-6BCFE9541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85" y="4956446"/>
            <a:ext cx="1005840" cy="1290731"/>
          </a:xfrm>
          <a:prstGeom prst="rect">
            <a:avLst/>
          </a:prstGeom>
        </p:spPr>
      </p:pic>
      <p:pic>
        <p:nvPicPr>
          <p:cNvPr id="116" name="Picture 115" descr="A cartoon character with a green object&#10;&#10;Description automatically generated">
            <a:extLst>
              <a:ext uri="{FF2B5EF4-FFF2-40B4-BE49-F238E27FC236}">
                <a16:creationId xmlns:a16="http://schemas.microsoft.com/office/drawing/2014/main" id="{BDA48D5B-466F-8961-FCAD-8E03CB7E17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25" y="5020400"/>
            <a:ext cx="1005840" cy="1226777"/>
          </a:xfrm>
          <a:prstGeom prst="rect">
            <a:avLst/>
          </a:prstGeom>
        </p:spPr>
      </p:pic>
      <p:pic>
        <p:nvPicPr>
          <p:cNvPr id="117" name="Picture 116" descr="A cartoon character with a green object&#10;&#10;Description automatically generated">
            <a:extLst>
              <a:ext uri="{FF2B5EF4-FFF2-40B4-BE49-F238E27FC236}">
                <a16:creationId xmlns:a16="http://schemas.microsoft.com/office/drawing/2014/main" id="{4E2D28B0-3E72-ADC9-E562-084B9010F3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65" y="5040170"/>
            <a:ext cx="1005840" cy="1207007"/>
          </a:xfrm>
          <a:prstGeom prst="rect">
            <a:avLst/>
          </a:prstGeom>
        </p:spPr>
      </p:pic>
      <p:pic>
        <p:nvPicPr>
          <p:cNvPr id="118" name="Picture 117" descr="A cartoon character with a green object&#10;&#10;Description automatically generated">
            <a:extLst>
              <a:ext uri="{FF2B5EF4-FFF2-40B4-BE49-F238E27FC236}">
                <a16:creationId xmlns:a16="http://schemas.microsoft.com/office/drawing/2014/main" id="{1CAF220B-BBED-8FCE-1A25-AFB3BFC05E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05" y="5080143"/>
            <a:ext cx="1005840" cy="1167034"/>
          </a:xfrm>
          <a:prstGeom prst="rect">
            <a:avLst/>
          </a:prstGeom>
        </p:spPr>
      </p:pic>
      <p:pic>
        <p:nvPicPr>
          <p:cNvPr id="119" name="Picture 118" descr="A cartoon character with a green object&#10;&#10;Description automatically generated">
            <a:extLst>
              <a:ext uri="{FF2B5EF4-FFF2-40B4-BE49-F238E27FC236}">
                <a16:creationId xmlns:a16="http://schemas.microsoft.com/office/drawing/2014/main" id="{305511CA-9B7D-5735-7785-06A952AFF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645" y="4826656"/>
            <a:ext cx="1005840" cy="1420008"/>
          </a:xfrm>
          <a:prstGeom prst="rect">
            <a:avLst/>
          </a:prstGeom>
        </p:spPr>
      </p:pic>
      <p:pic>
        <p:nvPicPr>
          <p:cNvPr id="120" name="Picture 119" descr="A cartoon character with a green object&#10;&#10;Description automatically generated">
            <a:extLst>
              <a:ext uri="{FF2B5EF4-FFF2-40B4-BE49-F238E27FC236}">
                <a16:creationId xmlns:a16="http://schemas.microsoft.com/office/drawing/2014/main" id="{A4DE4B80-24D2-4F1C-A0BD-09E3D84B2A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014" y="4848267"/>
            <a:ext cx="1005840" cy="1398653"/>
          </a:xfrm>
          <a:prstGeom prst="rect">
            <a:avLst/>
          </a:prstGeom>
        </p:spPr>
      </p:pic>
      <p:pic>
        <p:nvPicPr>
          <p:cNvPr id="121" name="Picture 120" descr="A cartoon character with a green face&#10;&#10;Description automatically generated">
            <a:extLst>
              <a:ext uri="{FF2B5EF4-FFF2-40B4-BE49-F238E27FC236}">
                <a16:creationId xmlns:a16="http://schemas.microsoft.com/office/drawing/2014/main" id="{832C3B03-D0A6-80BA-1648-3EE4137F97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503" y="4871054"/>
            <a:ext cx="1005840" cy="1378592"/>
          </a:xfrm>
          <a:prstGeom prst="rect">
            <a:avLst/>
          </a:prstGeom>
        </p:spPr>
      </p:pic>
      <p:pic>
        <p:nvPicPr>
          <p:cNvPr id="122" name="Picture 121" descr="A cartoon character with a green object&#10;&#10;Description automatically generated">
            <a:extLst>
              <a:ext uri="{FF2B5EF4-FFF2-40B4-BE49-F238E27FC236}">
                <a16:creationId xmlns:a16="http://schemas.microsoft.com/office/drawing/2014/main" id="{3E2C7E0A-AED0-9AB5-7CD4-14CC6CD657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16" y="4942797"/>
            <a:ext cx="1005840" cy="1303867"/>
          </a:xfrm>
          <a:prstGeom prst="rect">
            <a:avLst/>
          </a:prstGeom>
        </p:spPr>
      </p:pic>
      <p:pic>
        <p:nvPicPr>
          <p:cNvPr id="123" name="Picture 122" descr="A cartoon of a red and blue object&#10;&#10;Description automatically generated">
            <a:extLst>
              <a:ext uri="{FF2B5EF4-FFF2-40B4-BE49-F238E27FC236}">
                <a16:creationId xmlns:a16="http://schemas.microsoft.com/office/drawing/2014/main" id="{50FD6401-34CE-ECCA-261F-8802540536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023" y="5080143"/>
            <a:ext cx="1005840" cy="1172413"/>
          </a:xfrm>
          <a:prstGeom prst="rect">
            <a:avLst/>
          </a:prstGeom>
        </p:spPr>
      </p:pic>
      <p:pic>
        <p:nvPicPr>
          <p:cNvPr id="124" name="Picture 123" descr="A cartoon of a red and blue object&#10;&#10;Description automatically generated">
            <a:extLst>
              <a:ext uri="{FF2B5EF4-FFF2-40B4-BE49-F238E27FC236}">
                <a16:creationId xmlns:a16="http://schemas.microsoft.com/office/drawing/2014/main" id="{FF4AF2DF-3034-FFD7-AE88-FFD073D8BE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818" y="5115874"/>
            <a:ext cx="1005840" cy="1130790"/>
          </a:xfrm>
          <a:prstGeom prst="rect">
            <a:avLst/>
          </a:prstGeom>
        </p:spPr>
      </p:pic>
      <p:graphicFrame>
        <p:nvGraphicFramePr>
          <p:cNvPr id="125" name="Content Placeholder 42">
            <a:extLst>
              <a:ext uri="{FF2B5EF4-FFF2-40B4-BE49-F238E27FC236}">
                <a16:creationId xmlns:a16="http://schemas.microsoft.com/office/drawing/2014/main" id="{4A365B12-6B59-57D9-4120-D84EE4DDDA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4441638"/>
              </p:ext>
            </p:extLst>
          </p:nvPr>
        </p:nvGraphicFramePr>
        <p:xfrm>
          <a:off x="313605" y="6308423"/>
          <a:ext cx="1170304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5254">
                  <a:extLst>
                    <a:ext uri="{9D8B030D-6E8A-4147-A177-3AD203B41FA5}">
                      <a16:colId xmlns:a16="http://schemas.microsoft.com/office/drawing/2014/main" val="1387711740"/>
                    </a:ext>
                  </a:extLst>
                </a:gridCol>
                <a:gridCol w="975254">
                  <a:extLst>
                    <a:ext uri="{9D8B030D-6E8A-4147-A177-3AD203B41FA5}">
                      <a16:colId xmlns:a16="http://schemas.microsoft.com/office/drawing/2014/main" val="1445345073"/>
                    </a:ext>
                  </a:extLst>
                </a:gridCol>
                <a:gridCol w="975254">
                  <a:extLst>
                    <a:ext uri="{9D8B030D-6E8A-4147-A177-3AD203B41FA5}">
                      <a16:colId xmlns:a16="http://schemas.microsoft.com/office/drawing/2014/main" val="2789581783"/>
                    </a:ext>
                  </a:extLst>
                </a:gridCol>
                <a:gridCol w="975254">
                  <a:extLst>
                    <a:ext uri="{9D8B030D-6E8A-4147-A177-3AD203B41FA5}">
                      <a16:colId xmlns:a16="http://schemas.microsoft.com/office/drawing/2014/main" val="3262818443"/>
                    </a:ext>
                  </a:extLst>
                </a:gridCol>
                <a:gridCol w="975254">
                  <a:extLst>
                    <a:ext uri="{9D8B030D-6E8A-4147-A177-3AD203B41FA5}">
                      <a16:colId xmlns:a16="http://schemas.microsoft.com/office/drawing/2014/main" val="2575954624"/>
                    </a:ext>
                  </a:extLst>
                </a:gridCol>
                <a:gridCol w="975254">
                  <a:extLst>
                    <a:ext uri="{9D8B030D-6E8A-4147-A177-3AD203B41FA5}">
                      <a16:colId xmlns:a16="http://schemas.microsoft.com/office/drawing/2014/main" val="4281924116"/>
                    </a:ext>
                  </a:extLst>
                </a:gridCol>
                <a:gridCol w="975254">
                  <a:extLst>
                    <a:ext uri="{9D8B030D-6E8A-4147-A177-3AD203B41FA5}">
                      <a16:colId xmlns:a16="http://schemas.microsoft.com/office/drawing/2014/main" val="4258525035"/>
                    </a:ext>
                  </a:extLst>
                </a:gridCol>
                <a:gridCol w="975254">
                  <a:extLst>
                    <a:ext uri="{9D8B030D-6E8A-4147-A177-3AD203B41FA5}">
                      <a16:colId xmlns:a16="http://schemas.microsoft.com/office/drawing/2014/main" val="3999620592"/>
                    </a:ext>
                  </a:extLst>
                </a:gridCol>
                <a:gridCol w="975254">
                  <a:extLst>
                    <a:ext uri="{9D8B030D-6E8A-4147-A177-3AD203B41FA5}">
                      <a16:colId xmlns:a16="http://schemas.microsoft.com/office/drawing/2014/main" val="4018553669"/>
                    </a:ext>
                  </a:extLst>
                </a:gridCol>
                <a:gridCol w="975254">
                  <a:extLst>
                    <a:ext uri="{9D8B030D-6E8A-4147-A177-3AD203B41FA5}">
                      <a16:colId xmlns:a16="http://schemas.microsoft.com/office/drawing/2014/main" val="3040551552"/>
                    </a:ext>
                  </a:extLst>
                </a:gridCol>
                <a:gridCol w="975254">
                  <a:extLst>
                    <a:ext uri="{9D8B030D-6E8A-4147-A177-3AD203B41FA5}">
                      <a16:colId xmlns:a16="http://schemas.microsoft.com/office/drawing/2014/main" val="752458032"/>
                    </a:ext>
                  </a:extLst>
                </a:gridCol>
                <a:gridCol w="975254">
                  <a:extLst>
                    <a:ext uri="{9D8B030D-6E8A-4147-A177-3AD203B41FA5}">
                      <a16:colId xmlns:a16="http://schemas.microsoft.com/office/drawing/2014/main" val="41595978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im0.png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im1.png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im2.png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im3.png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im4.png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im5.png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im6.png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im7.png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im8.png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im9.png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im10.png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im11.png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625839"/>
                  </a:ext>
                </a:extLst>
              </a:tr>
            </a:tbl>
          </a:graphicData>
        </a:graphic>
      </p:graphicFrame>
      <p:sp>
        <p:nvSpPr>
          <p:cNvPr id="128" name="TextBox 127">
            <a:extLst>
              <a:ext uri="{FF2B5EF4-FFF2-40B4-BE49-F238E27FC236}">
                <a16:creationId xmlns:a16="http://schemas.microsoft.com/office/drawing/2014/main" id="{F226295D-5198-9C1F-11A8-4F6C28C0908B}"/>
              </a:ext>
            </a:extLst>
          </p:cNvPr>
          <p:cNvSpPr txBox="1"/>
          <p:nvPr/>
        </p:nvSpPr>
        <p:spPr>
          <a:xfrm>
            <a:off x="6511015" y="1622925"/>
            <a:ext cx="5530734" cy="224676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onStep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.imageIndex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+=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.imageIndex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%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len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.images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redrawAll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image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.images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.imageIndex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drawImage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image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200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200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BAFEB70-3A31-FE74-CB88-F803C9D66B67}"/>
              </a:ext>
            </a:extLst>
          </p:cNvPr>
          <p:cNvSpPr txBox="1"/>
          <p:nvPr/>
        </p:nvSpPr>
        <p:spPr>
          <a:xfrm>
            <a:off x="221680" y="1637877"/>
            <a:ext cx="6094770" cy="31700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onAppStart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numImages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12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.images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[]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range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numImages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filename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'images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im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png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imPIL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Image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open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filename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imCMU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CMUImage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imPIL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.images.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append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imCMU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.imageIndex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3CAF8D8-0DB5-34BC-B14E-B20CCEE9C654}"/>
              </a:ext>
            </a:extLst>
          </p:cNvPr>
          <p:cNvSpPr txBox="1"/>
          <p:nvPr/>
        </p:nvSpPr>
        <p:spPr>
          <a:xfrm>
            <a:off x="3269065" y="134605"/>
            <a:ext cx="8801388" cy="646331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Sprite images: </a:t>
            </a:r>
            <a:r>
              <a:rPr lang="en-US" dirty="0">
                <a:hlinkClick r:id="rId14"/>
              </a:rPr>
              <a:t>https://www.spriters-resource.com/pc_computer/amongus/sheet/157129/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49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849B5-B173-E498-B7C7-84E09A34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7B999-FB06-65EA-08D7-5B1446F1B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OOP and Animations</a:t>
            </a:r>
          </a:p>
          <a:p>
            <a:pPr>
              <a:lnSpc>
                <a:spcPct val="150000"/>
              </a:lnSpc>
            </a:pPr>
            <a:r>
              <a:rPr lang="en-US" dirty="0"/>
              <a:t>Events++</a:t>
            </a:r>
          </a:p>
          <a:p>
            <a:pPr>
              <a:lnSpc>
                <a:spcPct val="150000"/>
              </a:lnSpc>
            </a:pPr>
            <a:r>
              <a:rPr lang="en-US" dirty="0"/>
              <a:t>Movement: Basic Physics</a:t>
            </a:r>
          </a:p>
          <a:p>
            <a:pPr>
              <a:lnSpc>
                <a:spcPct val="150000"/>
              </a:lnSpc>
            </a:pPr>
            <a:r>
              <a:rPr lang="en-US" dirty="0"/>
              <a:t>OOP Inheritance</a:t>
            </a:r>
          </a:p>
          <a:p>
            <a:pPr>
              <a:lnSpc>
                <a:spcPct val="150000"/>
              </a:lnSpc>
            </a:pPr>
            <a:r>
              <a:rPr lang="en-US" dirty="0"/>
              <a:t>Images</a:t>
            </a:r>
          </a:p>
          <a:p>
            <a:pPr>
              <a:lnSpc>
                <a:spcPct val="150000"/>
              </a:lnSpc>
            </a:pPr>
            <a:r>
              <a:rPr lang="en-US" dirty="0"/>
              <a:t>Sprites</a:t>
            </a:r>
          </a:p>
          <a:p>
            <a:pPr>
              <a:lnSpc>
                <a:spcPct val="150000"/>
              </a:lnSpc>
            </a:pPr>
            <a:r>
              <a:rPr lang="en-US" dirty="0"/>
              <a:t>Organizing code in separate python files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850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7471-4BE4-EF0E-CAA2-E2ACECE3E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Sprites</a:t>
            </a:r>
          </a:p>
        </p:txBody>
      </p:sp>
      <p:sp>
        <p:nvSpPr>
          <p:cNvPr id="111" name="Content Placeholder 110">
            <a:extLst>
              <a:ext uri="{FF2B5EF4-FFF2-40B4-BE49-F238E27FC236}">
                <a16:creationId xmlns:a16="http://schemas.microsoft.com/office/drawing/2014/main" id="{194A181D-5F6A-5DE1-F9E2-F788F4CEC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Images from gif file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BAFEB70-3A31-FE74-CB88-F803C9D66B67}"/>
              </a:ext>
            </a:extLst>
          </p:cNvPr>
          <p:cNvSpPr txBox="1"/>
          <p:nvPr/>
        </p:nvSpPr>
        <p:spPr>
          <a:xfrm>
            <a:off x="653122" y="1677669"/>
            <a:ext cx="6655638" cy="378565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onAppStart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myGif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Image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open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'kirby.gif'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.images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[]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dirty="0" err="1">
                <a:solidFill>
                  <a:srgbClr val="001080"/>
                </a:solidFill>
                <a:latin typeface="Consolas" panose="020B0609020204030204" pitchFamily="49" charset="0"/>
              </a:rPr>
              <a:t>frameIndex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range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myGif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n_frames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Set the desired frame in the gif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myGif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seek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dirty="0" err="1">
                <a:solidFill>
                  <a:srgbClr val="001080"/>
                </a:solidFill>
                <a:latin typeface="Consolas" panose="020B0609020204030204" pitchFamily="49" charset="0"/>
              </a:rPr>
              <a:t>frameIndex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Copy the image frame from the gif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imPIL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myGif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copy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dirty="0" err="1">
                <a:solidFill>
                  <a:srgbClr val="001080"/>
                </a:solidFill>
                <a:latin typeface="Consolas" panose="020B0609020204030204" pitchFamily="49" charset="0"/>
              </a:rPr>
              <a:t>imCMU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CMUImage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dirty="0" err="1">
                <a:solidFill>
                  <a:srgbClr val="001080"/>
                </a:solidFill>
                <a:latin typeface="Consolas" panose="020B0609020204030204" pitchFamily="49" charset="0"/>
              </a:rPr>
              <a:t>imPIL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.images.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append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dirty="0" err="1">
                <a:solidFill>
                  <a:srgbClr val="001080"/>
                </a:solidFill>
                <a:latin typeface="Consolas" panose="020B0609020204030204" pitchFamily="49" charset="0"/>
              </a:rPr>
              <a:t>imCMU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.imageIndex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4" name="Picture 3" descr="A pink cartoon character with black background&#10;&#10;Description automatically generated">
            <a:extLst>
              <a:ext uri="{FF2B5EF4-FFF2-40B4-BE49-F238E27FC236}">
                <a16:creationId xmlns:a16="http://schemas.microsoft.com/office/drawing/2014/main" id="{3218347E-7DEB-044B-311F-9E3816F8E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10" y="1679931"/>
            <a:ext cx="2350396" cy="23503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923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849B5-B173-E498-B7C7-84E09A34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7B999-FB06-65EA-08D7-5B1446F1B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OOP and Animations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Events++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Movement: Basic Physics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OOP Inheritance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Images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Sprites</a:t>
            </a:r>
          </a:p>
          <a:p>
            <a:pPr>
              <a:lnSpc>
                <a:spcPct val="150000"/>
              </a:lnSpc>
            </a:pPr>
            <a:r>
              <a:rPr lang="en-US" dirty="0"/>
              <a:t>Organizing code in separate python files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674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224ED-BAF9-8F63-0D65-6F5E7FC16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Organizing code in different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2A695-C83A-9C74-7248-FD17D57D7E5D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Term projects certainly get large enough that putting all of your code in one file gets a bit nutty. You can organize your code in separate *.</a:t>
            </a:r>
            <a:r>
              <a:rPr lang="en-US" dirty="0" err="1"/>
              <a:t>py</a:t>
            </a:r>
            <a:r>
              <a:rPr lang="en-US" dirty="0"/>
              <a:t> files to add some sanity to your life </a:t>
            </a:r>
            <a:r>
              <a:rPr lang="en-US" dirty="0">
                <a:sym typeface="Wingdings" panose="05000000000000000000" pitchFamily="2" charset="2"/>
              </a:rPr>
              <a:t>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One convention (though not necessarily a Python convention) is to put one class per file. You can also put more than one class in a file.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 key to this organization is to name your files such that it is easy to infer what is inside it.</a:t>
            </a:r>
          </a:p>
          <a:p>
            <a:r>
              <a:rPr lang="en-US" dirty="0"/>
              <a:t>Mechanics</a:t>
            </a:r>
          </a:p>
          <a:p>
            <a:r>
              <a:rPr lang="en-US" dirty="0">
                <a:solidFill>
                  <a:schemeClr val="tx1"/>
                </a:solidFill>
              </a:rPr>
              <a:t>Let's say file2.py has class A in it, you can add the following line to file1.py to access class A within file1.py:</a:t>
            </a: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blob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Blob</a:t>
            </a:r>
            <a:endParaRPr lang="en-US" sz="24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965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224ED-BAF9-8F63-0D65-6F5E7FC16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Organizing code in different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2A695-C83A-9C74-7248-FD17D57D7E5D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Example</a:t>
            </a:r>
            <a:endParaRPr lang="en-US" sz="24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69BD8C-BCFB-07AC-9CDF-AFD2752E7A61}"/>
              </a:ext>
            </a:extLst>
          </p:cNvPr>
          <p:cNvSpPr txBox="1"/>
          <p:nvPr/>
        </p:nvSpPr>
        <p:spPr>
          <a:xfrm>
            <a:off x="6305818" y="1043224"/>
            <a:ext cx="2374541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main_app.py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4A7995-A44F-AF1E-309A-A43A96702DCD}"/>
              </a:ext>
            </a:extLst>
          </p:cNvPr>
          <p:cNvSpPr txBox="1"/>
          <p:nvPr/>
        </p:nvSpPr>
        <p:spPr>
          <a:xfrm>
            <a:off x="664790" y="1828027"/>
            <a:ext cx="2374541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blob.py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DB0CF1-09FA-EB99-0618-B3AEE888DEF5}"/>
              </a:ext>
            </a:extLst>
          </p:cNvPr>
          <p:cNvSpPr txBox="1"/>
          <p:nvPr/>
        </p:nvSpPr>
        <p:spPr>
          <a:xfrm>
            <a:off x="6305818" y="1412556"/>
            <a:ext cx="4293494" cy="507831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cmu_graphics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blob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Blob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onAppStart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.blobs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[]</a:t>
            </a: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onMousePress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newBlob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Blob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.blobs.append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newBlob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redrawAll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blob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.blobs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blob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.draw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main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runApp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main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221B03-C1FD-0B1F-294A-A2287887C872}"/>
              </a:ext>
            </a:extLst>
          </p:cNvPr>
          <p:cNvSpPr txBox="1"/>
          <p:nvPr/>
        </p:nvSpPr>
        <p:spPr>
          <a:xfrm>
            <a:off x="664790" y="2197359"/>
            <a:ext cx="4712140" cy="34163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cmu_graphics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Blob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color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lightBlue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draw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drawCircle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fill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color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CF8A623-324A-377B-D0B0-03BDE6078AC1}"/>
                  </a:ext>
                </a:extLst>
              </p14:cNvPr>
              <p14:cNvContentPartPr/>
              <p14:nvPr/>
            </p14:nvContentPartPr>
            <p14:xfrm>
              <a:off x="563400" y="58680"/>
              <a:ext cx="11590560" cy="3080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CF8A623-324A-377B-D0B0-03BDE6078AC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040" y="49320"/>
                <a:ext cx="11609280" cy="309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9033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0D5B2-541F-9C48-F38B-C3CC9A754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OOP and Animation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24A00-7276-EF86-B82F-AEBF43763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Blob class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7CE32C6-A4A7-C395-12C4-8839CA5FED72}"/>
                  </a:ext>
                </a:extLst>
              </p14:cNvPr>
              <p14:cNvContentPartPr/>
              <p14:nvPr/>
            </p14:nvContentPartPr>
            <p14:xfrm>
              <a:off x="690480" y="253080"/>
              <a:ext cx="11431080" cy="6527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7CE32C6-A4A7-C395-12C4-8839CA5FED7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1120" y="243720"/>
                <a:ext cx="11449800" cy="654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2095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0D5B2-541F-9C48-F38B-C3CC9A754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OOP and Animation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24A00-7276-EF86-B82F-AEBF43763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Blob class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B950BF-A901-D74E-5231-F4B3C945B6D2}"/>
              </a:ext>
            </a:extLst>
          </p:cNvPr>
          <p:cNvSpPr txBox="1"/>
          <p:nvPr/>
        </p:nvSpPr>
        <p:spPr>
          <a:xfrm>
            <a:off x="5607057" y="994943"/>
            <a:ext cx="6413680" cy="31700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Blob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20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color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cornflowerBlue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draw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drawCircle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</a:p>
          <a:p>
            <a:r>
              <a:rPr lang="en-US" sz="2000" dirty="0">
                <a:solidFill>
                  <a:srgbClr val="3B3B3B"/>
                </a:solidFill>
                <a:latin typeface="Consolas" panose="020B0609020204030204" pitchFamily="49" charset="0"/>
              </a:rPr>
              <a:t>		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fill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color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9EA5A4-E4AA-82CE-32EF-C7C0C2BB2000}"/>
              </a:ext>
            </a:extLst>
          </p:cNvPr>
          <p:cNvSpPr txBox="1"/>
          <p:nvPr/>
        </p:nvSpPr>
        <p:spPr>
          <a:xfrm>
            <a:off x="287595" y="1935594"/>
            <a:ext cx="4992744" cy="31700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onAppStart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.blobs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[]</a:t>
            </a:r>
          </a:p>
          <a:p>
            <a:b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onMousePress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mx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newB</a:t>
            </a:r>
            <a:r>
              <a:rPr lang="en-US" sz="2000" dirty="0" err="1">
                <a:solidFill>
                  <a:srgbClr val="001080"/>
                </a:solidFill>
                <a:latin typeface="Consolas" panose="020B0609020204030204" pitchFamily="49" charset="0"/>
              </a:rPr>
              <a:t>lob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Blob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mx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.blobs.append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newB</a:t>
            </a:r>
            <a:r>
              <a:rPr lang="en-US" sz="2000" dirty="0" err="1">
                <a:solidFill>
                  <a:srgbClr val="001080"/>
                </a:solidFill>
                <a:latin typeface="Consolas" panose="020B0609020204030204" pitchFamily="49" charset="0"/>
              </a:rPr>
              <a:t>lob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redrawAll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dirty="0">
                <a:solidFill>
                  <a:srgbClr val="001080"/>
                </a:solidFill>
                <a:latin typeface="Consolas" panose="020B0609020204030204" pitchFamily="49" charset="0"/>
              </a:rPr>
              <a:t>blob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dirty="0" err="1">
                <a:solidFill>
                  <a:srgbClr val="3B3B3B"/>
                </a:solidFill>
                <a:latin typeface="Consolas" panose="020B0609020204030204" pitchFamily="49" charset="0"/>
              </a:rPr>
              <a:t>blobs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dirty="0" err="1">
                <a:solidFill>
                  <a:srgbClr val="001080"/>
                </a:solidFill>
                <a:latin typeface="Consolas" panose="020B0609020204030204" pitchFamily="49" charset="0"/>
              </a:rPr>
              <a:t>blob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.draw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201797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0D5B2-541F-9C48-F38B-C3CC9A754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OOP and Animation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24A00-7276-EF86-B82F-AEBF43763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BlinkingBlob</a:t>
            </a:r>
            <a:r>
              <a:rPr lang="en-US" dirty="0"/>
              <a:t> class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B950BF-A901-D74E-5231-F4B3C945B6D2}"/>
              </a:ext>
            </a:extLst>
          </p:cNvPr>
          <p:cNvSpPr txBox="1"/>
          <p:nvPr/>
        </p:nvSpPr>
        <p:spPr>
          <a:xfrm>
            <a:off x="5607057" y="994943"/>
            <a:ext cx="6413680" cy="563231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BlinkingBlob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20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color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cornflowerBlue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blinkOn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True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onStep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blinkOn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not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blinkOn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draw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blinkOn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fillColor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color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fillColor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None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drawCircle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       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fill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fillColor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6D5AA3-F556-399B-AF41-5F375EDE05CB}"/>
              </a:ext>
            </a:extLst>
          </p:cNvPr>
          <p:cNvSpPr txBox="1"/>
          <p:nvPr/>
        </p:nvSpPr>
        <p:spPr>
          <a:xfrm>
            <a:off x="287595" y="1935594"/>
            <a:ext cx="4992744" cy="440120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onAppStart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.blobs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[]</a:t>
            </a:r>
          </a:p>
          <a:p>
            <a:b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onMousePress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mx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newB</a:t>
            </a:r>
            <a:r>
              <a:rPr lang="en-US" sz="2000" dirty="0" err="1">
                <a:solidFill>
                  <a:srgbClr val="001080"/>
                </a:solidFill>
                <a:latin typeface="Consolas" panose="020B0609020204030204" pitchFamily="49" charset="0"/>
              </a:rPr>
              <a:t>lob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BlinkingBlob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mx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my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.blobs.append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newB</a:t>
            </a:r>
            <a:r>
              <a:rPr lang="en-US" sz="2000" dirty="0" err="1">
                <a:solidFill>
                  <a:srgbClr val="001080"/>
                </a:solidFill>
                <a:latin typeface="Consolas" panose="020B0609020204030204" pitchFamily="49" charset="0"/>
              </a:rPr>
              <a:t>lob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onStep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blob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.blobs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blob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.onStep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redrawAll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dirty="0">
                <a:solidFill>
                  <a:srgbClr val="001080"/>
                </a:solidFill>
                <a:latin typeface="Consolas" panose="020B0609020204030204" pitchFamily="49" charset="0"/>
              </a:rPr>
              <a:t>blob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dirty="0" err="1">
                <a:solidFill>
                  <a:srgbClr val="3B3B3B"/>
                </a:solidFill>
                <a:latin typeface="Consolas" panose="020B0609020204030204" pitchFamily="49" charset="0"/>
              </a:rPr>
              <a:t>blobs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000" dirty="0" err="1">
                <a:solidFill>
                  <a:srgbClr val="001080"/>
                </a:solidFill>
                <a:latin typeface="Consolas" panose="020B0609020204030204" pitchFamily="49" charset="0"/>
              </a:rPr>
              <a:t>blob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.draw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1119747-AAC5-27A6-C452-7C182E2446AD}"/>
                  </a:ext>
                </a:extLst>
              </p14:cNvPr>
              <p14:cNvContentPartPr/>
              <p14:nvPr/>
            </p14:nvContentPartPr>
            <p14:xfrm>
              <a:off x="2219040" y="3122280"/>
              <a:ext cx="7896240" cy="2921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1119747-AAC5-27A6-C452-7C182E2446A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9680" y="3112920"/>
                <a:ext cx="7914960" cy="29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6C0190C-1896-33F5-825B-2FEC89841753}"/>
                  </a:ext>
                </a:extLst>
              </p14:cNvPr>
              <p14:cNvContentPartPr/>
              <p14:nvPr/>
            </p14:nvContentPartPr>
            <p14:xfrm>
              <a:off x="323640" y="4016880"/>
              <a:ext cx="494640" cy="1095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6C0190C-1896-33F5-825B-2FEC8984175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280" y="4007520"/>
                <a:ext cx="513360" cy="111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0173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849B5-B173-E498-B7C7-84E09A34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OOP-</a:t>
            </a:r>
            <a:r>
              <a:rPr lang="en-US" dirty="0" err="1"/>
              <a:t>ing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7B999-FB06-65EA-08D7-5B1446F1B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Starting from </a:t>
            </a:r>
            <a:r>
              <a:rPr lang="en-US" dirty="0">
                <a:hlinkClick r:id="rId2"/>
              </a:rPr>
              <a:t>3.3.7 exercise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FDCD61-9807-7F4A-0BD6-B5BF14530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88" t="22607" r="13481" b="5257"/>
          <a:stretch/>
        </p:blipFill>
        <p:spPr>
          <a:xfrm>
            <a:off x="7064061" y="1416676"/>
            <a:ext cx="4411015" cy="44174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1274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849B5-B173-E498-B7C7-84E09A34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7B999-FB06-65EA-08D7-5B1446F1B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816504" cy="2039539"/>
          </a:xfrm>
        </p:spPr>
        <p:txBody>
          <a:bodyPr/>
          <a:lstStyle/>
          <a:p>
            <a:r>
              <a:rPr lang="en-US" dirty="0"/>
              <a:t>Which of the following classes would be helpful to create?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Dog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err="1">
                <a:solidFill>
                  <a:schemeClr val="tx1"/>
                </a:solidFill>
              </a:rPr>
              <a:t>DogCount</a:t>
            </a: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Animal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Data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err="1">
                <a:solidFill>
                  <a:schemeClr val="tx1"/>
                </a:solidFill>
              </a:rPr>
              <a:t>BarGraph</a:t>
            </a: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Bar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Button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err="1">
                <a:solidFill>
                  <a:schemeClr val="tx1"/>
                </a:solidFill>
              </a:rPr>
              <a:t>DogButton</a:t>
            </a: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dirty="0" err="1">
                <a:solidFill>
                  <a:schemeClr val="tx1"/>
                </a:solidFill>
              </a:rPr>
              <a:t>IncreaseDogButton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7B936A-4CF6-8CD7-EE1D-7E15B91E9C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88" t="22607" r="13481" b="5257"/>
          <a:stretch/>
        </p:blipFill>
        <p:spPr>
          <a:xfrm>
            <a:off x="7064061" y="1416676"/>
            <a:ext cx="4411015" cy="44174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8AFAD50-B580-CA1A-86DE-F8EDE8F0F6A2}"/>
                  </a:ext>
                </a:extLst>
              </p14:cNvPr>
              <p14:cNvContentPartPr/>
              <p14:nvPr/>
            </p14:nvContentPartPr>
            <p14:xfrm>
              <a:off x="321120" y="484200"/>
              <a:ext cx="11048040" cy="5996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8AFAD50-B580-CA1A-86DE-F8EDE8F0F6A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1760" y="474840"/>
                <a:ext cx="11066760" cy="601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9417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849B5-B173-E498-B7C7-84E09A34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7B999-FB06-65EA-08D7-5B1446F1B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816504" cy="4315267"/>
          </a:xfrm>
        </p:spPr>
        <p:txBody>
          <a:bodyPr/>
          <a:lstStyle/>
          <a:p>
            <a:r>
              <a:rPr lang="en-US" dirty="0"/>
              <a:t>Which of the following methods would be helpful for a Button class?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draw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err="1">
                <a:solidFill>
                  <a:schemeClr val="tx1"/>
                </a:solidFill>
              </a:rPr>
              <a:t>onMousePress</a:t>
            </a: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dirty="0" err="1">
                <a:solidFill>
                  <a:schemeClr val="tx1"/>
                </a:solidFill>
              </a:rPr>
              <a:t>onButtonPress</a:t>
            </a: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dirty="0" err="1">
                <a:solidFill>
                  <a:schemeClr val="tx1"/>
                </a:solidFill>
              </a:rPr>
              <a:t>getLeftTopRightBotton</a:t>
            </a: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dirty="0" err="1">
                <a:solidFill>
                  <a:schemeClr val="tx1"/>
                </a:solidFill>
              </a:rPr>
              <a:t>getCount</a:t>
            </a: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dirty="0" err="1">
                <a:solidFill>
                  <a:schemeClr val="tx1"/>
                </a:solidFill>
              </a:rPr>
              <a:t>getAnimal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7B936A-4CF6-8CD7-EE1D-7E15B91E9C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88" t="22607" r="13481" b="5257"/>
          <a:stretch/>
        </p:blipFill>
        <p:spPr>
          <a:xfrm>
            <a:off x="7064061" y="1416676"/>
            <a:ext cx="4411015" cy="44174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24C34DA-E074-2513-1580-D807B54A1477}"/>
                  </a:ext>
                </a:extLst>
              </p14:cNvPr>
              <p14:cNvContentPartPr/>
              <p14:nvPr/>
            </p14:nvContentPartPr>
            <p14:xfrm>
              <a:off x="376920" y="1872720"/>
              <a:ext cx="6624360" cy="3706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24C34DA-E074-2513-1580-D807B54A147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560" y="1863360"/>
                <a:ext cx="6643080" cy="372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4157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12700">
          <a:noFill/>
        </a:ln>
      </a:spPr>
      <a:bodyPr wrap="square" rtlCol="0">
        <a:spAutoFit/>
      </a:bodyPr>
      <a:lstStyle>
        <a:defPPr algn="l">
          <a:defRPr sz="2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13338</TotalTime>
  <Words>3187</Words>
  <Application>Microsoft Office PowerPoint</Application>
  <PresentationFormat>Widescreen</PresentationFormat>
  <Paragraphs>511</Paragraphs>
  <Slides>33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Consolas</vt:lpstr>
      <vt:lpstr>Wingdings</vt:lpstr>
      <vt:lpstr>Office Theme</vt:lpstr>
      <vt:lpstr>15-112 Lecture 2  OOP Part 2 &amp; TP Tech</vt:lpstr>
      <vt:lpstr>Announcements</vt:lpstr>
      <vt:lpstr>Topics</vt:lpstr>
      <vt:lpstr>OOP and Animation</vt:lpstr>
      <vt:lpstr>OOP and Animation</vt:lpstr>
      <vt:lpstr>OOP and Animation</vt:lpstr>
      <vt:lpstr>OOP-ing </vt:lpstr>
      <vt:lpstr>Poll 1</vt:lpstr>
      <vt:lpstr>Poll 2</vt:lpstr>
      <vt:lpstr>OOP and Animations</vt:lpstr>
      <vt:lpstr>OOP and Animations</vt:lpstr>
      <vt:lpstr>OOP Events</vt:lpstr>
      <vt:lpstr>Callback Pattern</vt:lpstr>
      <vt:lpstr>Observer Pattern</vt:lpstr>
      <vt:lpstr>More Events</vt:lpstr>
      <vt:lpstr>Topics</vt:lpstr>
      <vt:lpstr>Movement: Basic Physics</vt:lpstr>
      <vt:lpstr>Movement: Basic Physics</vt:lpstr>
      <vt:lpstr>Movement: Example</vt:lpstr>
      <vt:lpstr>OOP Inheritance</vt:lpstr>
      <vt:lpstr>OOP Inheritance</vt:lpstr>
      <vt:lpstr>OOP Inheritance</vt:lpstr>
      <vt:lpstr>OOP Inheritance</vt:lpstr>
      <vt:lpstr>Topics</vt:lpstr>
      <vt:lpstr>Images</vt:lpstr>
      <vt:lpstr>Images</vt:lpstr>
      <vt:lpstr>Images</vt:lpstr>
      <vt:lpstr>Images</vt:lpstr>
      <vt:lpstr>Sprites</vt:lpstr>
      <vt:lpstr>Sprites</vt:lpstr>
      <vt:lpstr>Topics</vt:lpstr>
      <vt:lpstr>Organizing code in different files</vt:lpstr>
      <vt:lpstr>Organizing code in different files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329</cp:revision>
  <cp:lastPrinted>2022-09-01T18:31:54Z</cp:lastPrinted>
  <dcterms:created xsi:type="dcterms:W3CDTF">2020-05-18T13:01:09Z</dcterms:created>
  <dcterms:modified xsi:type="dcterms:W3CDTF">2023-11-22T22:12:32Z</dcterms:modified>
</cp:coreProperties>
</file>