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8.xml" ContentType="application/vnd.openxmlformats-officedocument.presentationml.notesSlide+xml"/>
  <Override PartName="/ppt/ink/ink12.xml" ContentType="application/inkml+xml"/>
  <Override PartName="/ppt/notesSlides/notesSlide9.xml" ContentType="application/vnd.openxmlformats-officedocument.presentationml.notesSlide+xml"/>
  <Override PartName="/ppt/ink/ink1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4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15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16.xml" ContentType="application/vnd.openxmlformats-officedocument.presentationml.notesSlide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2342" r:id="rId2"/>
    <p:sldId id="2376" r:id="rId3"/>
    <p:sldId id="2344" r:id="rId4"/>
    <p:sldId id="2340" r:id="rId5"/>
    <p:sldId id="2365" r:id="rId6"/>
    <p:sldId id="2345" r:id="rId7"/>
    <p:sldId id="2343" r:id="rId8"/>
    <p:sldId id="2347" r:id="rId9"/>
    <p:sldId id="2346" r:id="rId10"/>
    <p:sldId id="2348" r:id="rId11"/>
    <p:sldId id="2370" r:id="rId12"/>
    <p:sldId id="2371" r:id="rId13"/>
    <p:sldId id="2372" r:id="rId14"/>
    <p:sldId id="2373" r:id="rId15"/>
    <p:sldId id="2374" r:id="rId16"/>
    <p:sldId id="2375" r:id="rId17"/>
    <p:sldId id="2355" r:id="rId18"/>
    <p:sldId id="2360" r:id="rId19"/>
    <p:sldId id="2358" r:id="rId20"/>
    <p:sldId id="2359" r:id="rId21"/>
    <p:sldId id="2356" r:id="rId22"/>
    <p:sldId id="337" r:id="rId23"/>
    <p:sldId id="2447" r:id="rId24"/>
    <p:sldId id="2448" r:id="rId25"/>
    <p:sldId id="2449" r:id="rId26"/>
    <p:sldId id="2382" r:id="rId27"/>
    <p:sldId id="2450" r:id="rId28"/>
    <p:sldId id="2366" r:id="rId29"/>
    <p:sldId id="2446" r:id="rId30"/>
    <p:sldId id="338" r:id="rId31"/>
    <p:sldId id="2361" r:id="rId32"/>
    <p:sldId id="2377" r:id="rId33"/>
    <p:sldId id="2385" r:id="rId34"/>
    <p:sldId id="2439" r:id="rId35"/>
    <p:sldId id="2364" r:id="rId36"/>
    <p:sldId id="2338" r:id="rId37"/>
    <p:sldId id="2380" r:id="rId38"/>
    <p:sldId id="2381" r:id="rId39"/>
    <p:sldId id="2384" r:id="rId40"/>
    <p:sldId id="2379" r:id="rId41"/>
    <p:sldId id="2386" r:id="rId42"/>
    <p:sldId id="2363" r:id="rId43"/>
    <p:sldId id="2368" r:id="rId44"/>
    <p:sldId id="2453" r:id="rId45"/>
    <p:sldId id="2456" r:id="rId46"/>
    <p:sldId id="2457" r:id="rId47"/>
    <p:sldId id="2458" r:id="rId48"/>
    <p:sldId id="2388" r:id="rId49"/>
    <p:sldId id="2408" r:id="rId50"/>
    <p:sldId id="2400" r:id="rId51"/>
    <p:sldId id="2402" r:id="rId52"/>
    <p:sldId id="2409" r:id="rId53"/>
    <p:sldId id="2404" r:id="rId54"/>
    <p:sldId id="2424" r:id="rId55"/>
    <p:sldId id="2405" r:id="rId56"/>
    <p:sldId id="2406" r:id="rId57"/>
    <p:sldId id="2401" r:id="rId58"/>
    <p:sldId id="2416" r:id="rId59"/>
    <p:sldId id="2417" r:id="rId60"/>
    <p:sldId id="2378" r:id="rId61"/>
    <p:sldId id="2418" r:id="rId62"/>
    <p:sldId id="2411" r:id="rId63"/>
    <p:sldId id="2412" r:id="rId64"/>
    <p:sldId id="2413" r:id="rId65"/>
    <p:sldId id="2415" r:id="rId66"/>
    <p:sldId id="2414" r:id="rId67"/>
    <p:sldId id="2397" r:id="rId68"/>
    <p:sldId id="2398" r:id="rId69"/>
    <p:sldId id="2399" r:id="rId70"/>
    <p:sldId id="2393" r:id="rId71"/>
    <p:sldId id="2454" r:id="rId72"/>
    <p:sldId id="2390" r:id="rId73"/>
    <p:sldId id="2432" r:id="rId74"/>
    <p:sldId id="2421" r:id="rId75"/>
    <p:sldId id="2426" r:id="rId76"/>
    <p:sldId id="2427" r:id="rId77"/>
    <p:sldId id="2428" r:id="rId78"/>
    <p:sldId id="2429" r:id="rId79"/>
    <p:sldId id="2431" r:id="rId80"/>
    <p:sldId id="2433" r:id="rId81"/>
    <p:sldId id="2403" r:id="rId82"/>
    <p:sldId id="2392" r:id="rId83"/>
    <p:sldId id="2423" r:id="rId84"/>
    <p:sldId id="2422" r:id="rId85"/>
    <p:sldId id="2387" r:id="rId86"/>
    <p:sldId id="2389" r:id="rId87"/>
    <p:sldId id="2435" r:id="rId88"/>
    <p:sldId id="2438" r:id="rId89"/>
    <p:sldId id="2436" r:id="rId90"/>
    <p:sldId id="2437" r:id="rId91"/>
    <p:sldId id="2407" r:id="rId92"/>
    <p:sldId id="2419" r:id="rId93"/>
    <p:sldId id="2420" r:id="rId94"/>
    <p:sldId id="2396" r:id="rId95"/>
    <p:sldId id="2395" r:id="rId96"/>
    <p:sldId id="2441" r:id="rId97"/>
    <p:sldId id="2455" r:id="rId98"/>
    <p:sldId id="2440" r:id="rId99"/>
    <p:sldId id="2442" r:id="rId100"/>
    <p:sldId id="2444" r:id="rId101"/>
    <p:sldId id="2445" r:id="rId102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62" autoAdjust="0"/>
    <p:restoredTop sz="79774" autoAdjust="0"/>
  </p:normalViewPr>
  <p:slideViewPr>
    <p:cSldViewPr snapToGrid="0">
      <p:cViewPr varScale="1">
        <p:scale>
          <a:sx n="71" d="100"/>
          <a:sy n="71" d="100"/>
        </p:scale>
        <p:origin x="2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9T18:14:12.9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16686 11419 1450 0,'0'0'64'0,"0"0"14"0,0 0-62 0,0 0-16 0,0 0 0 0,-7 0 0 16,7 0 105-16,-3 6 19 0,3-6 3 15,-7 3 1-15,0-3-40 0,0 6-8 0,7-6-2 0,0 0 0 16,-4 0-7-16,4 0-2 0,0 0 0 0,0 0 0 16,0 0-33-16,0 0-8 0,0 0 0 0,0 0-1 15,0 0-19-15,4 10-8 0,-1-1 8 0,1 0-8 16,-4 10 16-16,3 0-1 0,-3 6-1 0,0 3 0 15,0 4 14-15,0-1 4 0,-7 10 0 0,4-4 0 0,-4 7-12 16,0-6-3-16,-1 6 0 0,-2 0 0 0,-1 0 2 0,1 9 0 16,-1 3 0-16,1-2 0 0,-1-1-19 0,-3 0 0 15,7 1 0-15,0-4-9 0,0-3 9 0,-4-3 0 16,4 3 0-16,0-3 0 0,3 0 0 0,-3-7 0 16,0 7 0-16,0-9 0 0,4 2 0 0,-1-2 0 15,-3-1 0-15,0-5 0 16,4-4-56-16,-1-7-8 0,1-2-3 0,-1-3-732 15,1-7-146-15</inkml:trace>
  <inkml:trace contextRef="#ctx0" brushRef="#br0" timeOffset="376">16489 11669 2833 0,'0'0'125'0,"7"-3"27"0,-7 3-122 0,7-6-30 0,0 3 0 0,4-3 0 16,3 2 38-16,0-2 2 0,0-3 0 0,0 9 0 0,0-10-32 15,4 4-8-15,-4-3 0 0,4-1 0 0,-4 1 0 16,7-10 0-16,4 10-8 0,3-7 8 0,3 3 0 0,8-2 0 16,-3-1 0-16,6 7 11 0,-3-1-11 0,0 7 0 15,-4-3 9-15,0-4-9 0,-7 10 0 0,-3 0 0 16,0-3 0-16,-4 3 0 0,0-6-14 0,0 6-7 16,-3 6-2-16,-1-3 0 15,1-3-49-15,3 7-11 0,4-7-1 0,0 0-1 16,3-7-61-16,4 7-12 15,-4-9-2-15,7 3-515 0,-3 3-102 0</inkml:trace>
  <inkml:trace contextRef="#ctx0" brushRef="#br0" timeOffset="911">16485 12043 1324 0,'0'0'118'0,"0"0"-94"16,0 0-24-16,0 0 0 0,7 0 232 0,0 6 43 16,0-3 8-16,1-3 1 0,2 0-177 0,-3 6-36 15,7-6-7-15,-3 3-2 0,-1-3-18 0,5 7-3 0,-1-4-1 16,3 3 0-16,1-6-16 0,0 3-3 16,-1-3-1-16,11 0 0 0,8 0 4 0,3 0 0 0,-1-3 0 0,5-3 0 15,3 3-24-15,-1-4 0 0,1-2 0 0,-3 6 0 31,-5-3-55-31,-2 2-15 0,-1-2-3 0,0 6-1 16,-3-6-139-16,0 6-28 0,24-10-6 0,-24 10-1 0</inkml:trace>
  <inkml:trace contextRef="#ctx0" brushRef="#br0" timeOffset="1235.06">16341 12811 3175 0,'3'9'70'0,"1"1"14"0,-1-4 4 0,1 3 0 0,3 1-70 0,3-1-18 0,8 1 0 0,7-4 0 16,3-3-23-16,4-3-8 0,3 0-1 0,0 0-1 0,-3-3 18 15,0-7 4-15,0 4 1 0,6-3 0 0,1-7-8 0,0 7-2 16,0-1 0-16,0 1 0 16,-1 6-9-16,-2-4-3 0,-5 7 0 0,-2-3 0 15,-1 3-44-15,-3-6-10 0,-4 6-2 0,-4 0-698 16,1 0-140-16</inkml:trace>
  <inkml:trace contextRef="#ctx0" brushRef="#br0" timeOffset="1862">18052 11506 2790 0,'0'0'124'0,"0"0"24"0,0 0-118 0,0 0-30 16,0 0 0-16,0 0 0 0,0 0 44 16,3 16 4-16,1-3 0 0,-1 5 0 15,4 4-87-15,-3 0-17 0,-1 3-3 0,1 4-1 16,-4-4 10-16,0 9 2 0,0-2 0 0,-7 8 0 0,3-5 38 0,-3-4 10 0,0 10 0 0,0-3 0 15,4 5 0-15,-8 4 9 0,0-3-1 0,1 7-8 16,3-4 33-16,-4 0 0 0,1 3 0 16,-1-6 0-16,-3-7-17 0,3-2-3 15,1 2-1-15,-4-2 0 0,3 3-3 0,0-7-1 0,8-9 0 0,-8 9 0 16,4-9-8-16,7 3 8 16,-3-9-8-16,3-4 8 0,0-2 26 0,3-1 5 0,-3-2 1 0,7 2 0 15,0-3-21-15,0-3-4 0,4-3-1 0,0 7 0 16,-1-4 2-16,4-3 0 0,0 6 0 0,1-6 0 15,2 3 14-15,4-3 3 0,4 0 1 0,0-3 0 16,7 3-34-16,-4 0 0 0,3-6 0 0,1 6 0 16,0-10 0-16,0 10 13 0,3-3-4 0,0-3-1 15,1-3-8-15,-1 2-12 0,-3 4 2 0,-1 3 1 16,8-6-30-16,-4 6-5 0,-3-3-2 0,0 3 0 16,-4-7-122-16,0 4-25 15,1 3-5-15,-5 0-572 0,-3-6-114 0</inkml:trace>
  <inkml:trace contextRef="#ctx0" brushRef="#br0" timeOffset="2463.98">19389 11453 2487 0,'0'0'110'0,"0"0"23"0,0 9-106 0,-4 1-27 0,4-1 0 0,-3 1 0 0,3 5 56 0,-4 1 7 16,1-3 1-16,3 2 0 0,-4 4-52 0,4 0-12 16,-3-10 0-16,-1 10 0 0,4-3 0 0,-4 9 0 15,1-6 0-15,-1 9 0 0,-3-9 0 0,4 12 0 16,-4-3 0-16,3 0 0 0,-3 1 0 0,0 5 0 15,0 4 0-15,0 6 0 0,-4-3 0 0,4 2 0 16,0-2 0-16,0 3 0 0,0 0 0 0,0-10 0 16,7 1 0-16,-3-7 0 0,-1 0 28 15,4-3 4-15,0 4 0 0,7-10 0 0,-3-4 12 0,-1 4 4 16,-6-10 0-16,6 7 0 0,1-6-27 0,-1 5-5 16,1-12 0-16,-1 7-1 0,1-1 13 0,3-3 4 15,3-2 0-15,-2 2 0 0,-8-6-32 0,7 9 8 0,3 1-8 16,1-1 0-16,-1 7 9 0,4-7-1 0,1 1 0 0,-1-1 0 15,0 10-8-15,0-10 0 16,7 7 0-16,-3-7 0 0,-1 1 0 0,5-1 0 16,-1-3 0-16,3 4 8 0,-2-7-8 0,-1 6 0 15,-4-2 0-15,1-1 0 0,3-3 0 0,0-3 0 16,0-3 0-16,-3 3-11 16,0-6-73-16,3-1-14 0,-7 4-3 0,4-3-786 0,-1-4-157 15</inkml:trace>
  <inkml:trace contextRef="#ctx0" brushRef="#br0" timeOffset="2735.52">20087 12344 2973 0,'0'0'132'0,"0"0"27"0,0 3-127 0,7 6-32 15,0-3 0-15,4 4 0 0,-1-7 32 0,8 9 1 16,7-2 0-16,3-1 0 0,4 1-25 0,0-1-8 16,-1 1 0-16,1-1 0 0,0 7 8 0,0-7-8 15,-4 4 0-15,3-4 0 0,-2 7 0 0,-1-7 0 16,0 7 0-16,0-7 0 16,1 1-68-16,-1 5-15 0,-3-2-2 0,-1-4-1 15,-3 1-77-15,1-4-15 0,-5-6-3 0,4 0-1 0</inkml:trace>
  <inkml:trace contextRef="#ctx0" brushRef="#br0" timeOffset="2983.52">21258 12017 3016 0,'0'0'134'0,"0"0"27"0,-7 7-129 0,0 2-32 0,0 7 0 0,-3-4 0 16,-1 7 16-16,-3 6-3 0,0 3-1 0,-4 4 0 31,-3-4-35-31,0 10-7 0,0-10-2 0,-8 13 0 0,1-7 32 0,0 4 0 0,-4-1 0 0,-3 4 0 16,-4 6 23-16,0 0 7 0,-3 7 2 0,-4-1 0 15,-3 6 12-15,3-2 4 0,4-4 0 0,3 1 0 16,4-1-32-16,3 6-7 0,0-5-1 0,4 2 0 16,3-6-27-16,4-3-5 15,3-3-2-15,-3-6 0 0,7-4-122 0,0-5-24 0,3-4-4 0,1-6-2 16</inkml:trace>
  <inkml:trace contextRef="#ctx0" brushRef="#br0" timeOffset="3997.29">23777 8490 2833 0,'-21'-7'62'0,"14"-2"13"0,-4 0 2 0,1-1 3 0,3-9-64 0,0 10-16 0,0-7 0 0,0-3 0 15,3 4 0-15,-3-4 0 0,4 6 0 0,-1-9 0 16,0 10-16-16,1-4-6 0,-4 4-2 0,0-4 0 16,0 7-12-1,-4-1-4-15,-3 4 0 0,-4-3 0 0,1 9 29 0,-11 0 11 0,-4 0-8 0,-7 6 8 16,-3 3-8-16,-1 1 8 0,-3 5-8 0,-3-2 8 16,7 12 0-16,-4 0 12 0,7 3 0 0,0 0-1 15,0 1-11-15,4 5 0 0,-4 4 0 0,8 3 0 16,-5 2 18-16,8 5 11 0,0-1 3 0,0 12 0 15,-1-6-20-15,5 10-4 0,3 0-8 0,3 0 12 0,4-1-12 16,3 1-8-16,11-10 8 0,4 7-13 0,3-4 13 0,3-2 10 16,5-1-2-16,6 0 0 0,10-6-8 15,8 3 8-15,0-12-8 0,3 6 8 0,4-9 4 0,4-7 0 16,6 0 0-16,8-9 0 0,10-4-12 0,3 1 12 16,1-3-12-16,-4-13 12 0,-3 0-12 0,3-3 0 15,0-7 0-15,0-6 0 0,0 1 0 0,-4-4 0 16,-10 0 0-16,-7-9 0 0,-3 0 0 0,-8-7 0 15,0-2 0-15,-10-4 8 0,0-3 20 0,-7-3 3 16,-1 3 1-16,-10-9 0 0,-3-4 7 0,-7-2 1 16,-4-10 1-16,-8 3 0 0,-2-3-31 15,-4-3-10-15,-7 9 0 0,-1-9 0 0,-6 9 0 0,-4-6 0 16,-10 6 0-16,-11 7 0 0,-7-4-17 0,-3 13 2 0,-8 10 1 16,1 2 0-1,-4 7-50-15,-11 6-9 0,-14 3-3 0,4 10 0 16,0 6-46-16,-8 6-10 0,-6-3-1 0,3 9-606 0,4 10-121 0</inkml:trace>
  <inkml:trace contextRef="#ctx0" brushRef="#br0" timeOffset="4798.32">15949 8358 864 0,'7'-3'76'0,"-3"-3"-60"15,3 2-16-15,0-2 0 0,0-3 130 0,0 9 23 0,-4-10 5 0,4 4 1 16,-3 3-38-16,3-3-7 0,0-4-2 0,-3 1 0 16,6-1-24-16,-3 7-4 0,0-9-2 0,4 2 0 15,3 1-22-15,-3 0-5 0,3-1-1 0,0 1 0 16,-4-1-34-16,5 1-6 0,-1 0-2 0,-4-1 0 16,-3 1 16-16,4-1 4 0,-4-2 0 0,-4 9 0 15,1-7-10-15,-4 4-2 0,0-3 0 0,-4-1 0 16,1 1-8-16,-4-1-3 0,0 4 0 0,-4 3 0 15,1-3-9-15,-4 6 0 0,-1 0 0 0,-2 0 0 16,-4 6 0-16,-4 3 0 0,0 1 0 0,-7 9 0 0,1-4-11 0,-1 4 3 16,4 6 0-16,0 3 0 0,3 7 8 0,0 2 0 15,0 7 0-15,1 13 0 0,-4 2 0 0,-1 4-8 16,1 9 8-16,3 0 0 0,1 10-18 0,-1 6 2 16,0-7 0-16,8-2 0 15,-1-7-29-15,4-3-6 0,7-13-1 0,3 7 0 0,4-10 52 0,7 7 14 16,0-4 1-16,8-6 0 0,2-3 24 0,8-3 5 15,3-6 0-15,11-4 1 0,3-8-17 0,8-8-3 16,6-8-1-16,1-1 0 0,-5-9-12 0,1-9-4 16,-3-10 0-16,-1 3 0 0,-3-12 13 0,3 0 3 0,-3-7 0 0,-7-2 0 15,-4-7-24-15,1 0 0 0,-5-9 0 0,-6 6 0 16,-4-13 20-16,-3-3 0 0,0 1 0 0,-4-7 0 16,-7-7 20-16,0 4 3 0,-7-6 1 0,3 9 0 15,-3-3-36-15,-7 0-8 0,0 3 0 0,-3 6 0 16,-8 0 8-16,4 7-8 0,-4 2 12 0,-7 10-4 15,-3 1-8-15,-3 5 0 16,-5 3 0-16,1 7 0 16,-4 0-68-16,-3 6-20 0,-4 3-3 0,-10 0-1 15,-12 10-86-15,-2 9-18 0</inkml:trace>
  <inkml:trace contextRef="#ctx0" brushRef="#br0" timeOffset="5676.52">8597 8314 2178 0,'-10'-9'96'0,"6"6"20"0,-3-4-92 0,0 4-24 0,0-6 0 0,3 2 0 15,-3-2 77-15,-3 0 11 0,3 2 3 0,0-2 0 0,0-4-67 0,-4 4-12 16,0-4-4-16,4 4 0 0,-10 0-16 0,-4-1-4 15,3 1-1-15,-10-1 0 16,-1 7-27-16,-2-3-4 0,-1 6-2 0,-10 9 0 16,-4 1 13-16,-4 6 2 0,5 2 1 0,-8 11 0 0,-11-1 30 0,-3 16 0 15,0 0 0-15,0 9 0 0,0 0 21 0,7 10 4 0,7-10 1 16,11 7 0-16,3-4 14 16,11 7 2-16,3 6 1 0,7 6 0 0,8 4-31 0,3 12-12 15,7-4 11-15,7 4-11 16,3 16-45-16,8-10-15 0,0 0-4 0,6-6 0 15,8-3 0-15,0-10-1 0,3-12 0 0,4-12 0 16,7-10-7-16,0-10-2 0,-4-6 0 0,4-9 0 0,-4-3 128 0,-3-16 26 0,0-7 4 16,3-5 2-16,4-13 22 0,3-10 5 0,-6-9 1 15,3-3 0-15,-1-6-66 0,-2-16-14 0,-1-3-2 16,-3 0-1-16,-4-19-12 0,-3 3-3 0,-4-3 0 0,0-12 0 16,-3-1-16-16,-4-9 10 0,-3 7-10 0,3-10 8 15,-3 6-8-15,-1 3 0 0,5 4 0 0,-5 12 0 16,-3 9 12-16,-3 13-4 0,-1 4 0 0,-6 11 0 15,0 4 33-15,-8 12 7 0,-3 4 0 0,-7 6 1 16,-4 12-13-16,1 7-4 0,-12 5 0 0,-2 8 0 16,-12 11-61-16,-3 10-13 0,-14 4-2 0,-10 8-813 15,-4-2-163-15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31T18:07:36.2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1612 6257 2570 0,'-21'-6'114'0,"10"6"23"0,-3 0-109 0,4 6-28 0,-4-3 0 0,10 3 0 0,-6-2 9 0,10 5-9 16,-11 0 10-16,11-2-10 0,0 2 0 0,-4 0 0 16,4-2 0-16,0-7-10 0,-7 9 10 0,7 4 0 15,0 2 0-15,0 1 0 0,7-3 0 0,-7 5-10 16,4-2 10-16,-4 9 0 0,0-6 0 0,0 6 8 15,0-3 0-15,0 3 1 0,0-6 0 0,0 0 0 16,0 3 0-16,0-10 0 0,0 7 15 0,0-10 2 16,0 7 1-16,0-6 0 0,0-10 7 0,0 0 2 15,0 0 0-15,11-4 0 0,-8-2 28 0,11 0 5 16,4-4 2-16,-4-2 0 0,11-7-33 0,-1-6-6 16,22 0-2-16,-7-3 0 0,7-7-9 0,3 7-1 0,8-7-1 0,3 1 0 15,3 6-19-15,1-7 10 0,13 7-10 16,-3 0 8-16,7 0-8 0,-3-4 0 15,3 10 0-15,-7-3 0 0,0 0 8 0,4 0 2 0,-4 6 1 0,7-3 0 16,-14 0-11-16,11 3 0 0,-15-2 0 0,8-1 8 31,-1 0-63-31,5-3-13 0,-5-1-2 0</inkml:trace>
  <inkml:trace contextRef="#ctx0" brushRef="#br0" timeOffset="3892.88">3641 8436 2372 0,'0'0'52'0,"0"0"12"0,-7-6 1 0,3 6 1 0,-3 0-53 0,7 0-13 0,0 0 0 0,0 0 0 15,0 0 10-15,0 0-1 0,0 0 0 0,0 0 0 16,0 0 18-16,7 6 3 0,4-6 1 0,-1 0 0 16,4 0-22-16,-3-6-9 0,3 6 8 0,7-3-8 15,-7-3 21-15,11 3-1 0,3-4 0 16,4 4 0-16,3-3 20 0,1-4 3 0,-1 7 1 0,4-3 0 15,7 0-20-15,-4 3-3 0,11-4-1 0,-11 7 0 16,4-3 10-16,10-3 2 0,-3-3 0 16,4 9 0-16,3-10-20 0,3 10-3 0,4-9-1 0,-3 9 0 15,-1 0 3-15,4 0 0 0,7 0 0 0,8 6 0 16,-5-3-11-16,4 7 8 0,0-4-8 16,-7 3 8-16,11 1-8 0,7-1 10 0,0 0-10 0,3 7 10 15,0-6-10-15,0-1 0 0,8-6 0 0,6 7 0 16,-7-4 0-16,4 3 0 0,0-9-9 0,-7 10 9 15,3-4 0-15,7-6 0 0,1 3 11 0,-1-3-11 0,4 6 8 0,3-3-8 16,1 4 0-16,3-4 0 0,-7 3 29 0,7-6 3 16,7 16 0-16,-7-7 0 15,-8-6-32-15,8 7 0 0,7-1 0 0,-7-3-10 0,-7 4 10 0,7-1 11 16,4-3-3-16,-4-2 0 0,-4 5-8 16,0-3 8-16,1-3-8 0,-4-3 8 0,7 7 5 15,-7-4 1-15,-8-3 0 0,5 0 0 0,3-3-5 0,-7 3-1 16,-8 0 0-16,1-7 0 0,7 4-8 0,0-3 0 15,3-3 0-15,-3-1 0 0,-11 1 20 0,4-1-2 16,3-5 0-16,1 5 0 0,-8 1-7 0,-7-4-2 16,-7-2 0-16,-3 5 0 0,3 1 6 0,0-1 1 0,-10-5 0 15,-1 5 0-15,-3-5-16 0,0 12 0 0,-3-13 8 0,-1 6-8 16,1 1 14-16,-4 0 0 0,-4-1 0 0,-3 1 0 16,3-1-5-16,-6 1-1 0,-4-4 0 15,-7 10 0-15,-4-3-8 0,-3 3 0 0,-8-3 0 16,-3 3 0-16,1-4 0 0,-8 4 0 15,0-3 0-15,0 6 0 0,-3 0 0 0,-4 0 0 0,0-3 9 0,-7 3-9 16,0 0 0-16,0 0 0 0,0 0 0 0,0 0 0 16,0 0-16-16,0 0 1 0,-4 3 1 0,1 6 0 31,3 1-50-31,-7-1-9 0,3 7-3 0,-3-7-908 0,3 1-181 0</inkml:trace>
  <inkml:trace contextRef="#ctx0" brushRef="#br0" timeOffset="22305.2">17106 8242 1324 0,'-17'-3'118'0,"6"3"-94"0,-3-6-24 0,0 6 0 0,-4 0 229 0,0-10 42 16,4 10 8-16,0 0 1 0,-3-9-190 0,6 9-38 16,8 0-8-16,3 0-2 0,-4-10-42 0,11 10-12 15,4-6-1-15,3 3 0 16,7-3 13-16,4 6 0 0,3-3 0 0,7-4-9 0,7 7 9 0,8 0 11 15,10-3-3-15,7 3 0 0,0 0 13 0,3 0 3 16,-3 0 0-16,4 0 0 0,3 0 11 0,0 0 2 16,7 0 1-16,4 0 0 0,3 0 12 0,11 0 2 15,-4 0 1-15,11-6 0 0,3 6-4 0,4-3-1 16,4-4 0-16,6-2 0 0,4 3-13 0,4 3-3 0,-11-7-1 0,14 1 0 16,7-7-11-16,0 7-3 15,-7-7 0-15,11 3 0 0,3-2-9 0,-4 2-8 16,-6-2 12-16,-7-1-12 0,-1 6 8 0,-6 1-8 0,-12 0 0 0,-2-1 0 15,3 1 0-15,-8 3 0 0,-2-4 0 0,-4 10 0 16,-8-3 10-16,1-3-10 0,0 6 8 0,-11 0-8 16,-4 0 15-16,-9 0-3 0,-5 0 0 0,-7 0 0 15,-10 6-12-15,0-6 0 0,-3-6 0 0,-5 6 0 16,-6 0 9-16,0 0-1 0,-11 0 0 0,4 0 0 16,3 0-8-16,-14 0-11 0,-7 0 3 0,0 0 0 31,-3 0-36-31,-4 0-6 0,-11-3-2 0,-10-4-896 0,-11 7-180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06.2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38 6912 0 0,'0'0'12322'0'0,"2"1"-11943"0"0,9 4-98 0 0,-6-3-207 0 0,0 0-1 0 0,-1 0 0 0 0,1-1 0 0 0,0 1 1 0 0,5 0-1 0 0,27 1 7 0 0,-1-2 1 0 0,1-1-1 0 0,46-6 0 0 0,-26-4-200 0 0,19-2-566 0 0,-51 9-936 0 0,0-1 0 0 0,29-9 1 0 0,-14 3-203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08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176 335 2760 0 0,'0'0'429'0'0,"-1"2"762"0"0,-1 4-380 0 0,-2 0 0 0 0,1-1 0 0 0,0 0 0 0 0,-1 0 1 0 0,-7 8-1 0 0,6-8-595 0 0,0 1-1 0 0,1 0 1 0 0,0 0 0 0 0,0 0-1 0 0,-5 9 1 0 0,1 6 378 0 0,-6 12 787 0 0,-11 45 0 0 0,3-21 40 0 0,17-38-1005 0 0,3-9-159 0 0,0 0 0 0 0,-1-1 0 0 0,-7 17 0 0 0,-11 31 976 0 0,17-38 1167 0 0,8-27-1857 0 0,3-10-305 0 0,-1 0 0 0 0,3-18-1 0 0,7-24-9 0 0,47-131-8 0 0,6 2-106 0 0,-53 145-74 0 0,-11 28-3 0 0,1 1 1 0 0,0 0-1 0 0,1 0 0 0 0,17-26 0 0 0,-13 25 24 0 0,-8 10-46 0 0,1 0 0 0 0,0 1-1 0 0,0-1 1 0 0,1 1-1 0 0,-1 0 1 0 0,1 0-1 0 0,0 1 1 0 0,10-8-1 0 0,-1 3-15 0 0,-12 8 1 0 0,0-1-1 0 0,-1 1 0 0 0,1-1 1 0 0,0 1-1 0 0,0 0 0 0 0,0 0 1 0 0,0 0-1 0 0,0 0 0 0 0,0 0 1 0 0,0 1-1 0 0,1-1 0 0 0,-1 0 1 0 0,0 1-1 0 0,0 0 0 0 0,0-1 0 0 0,1 1 1 0 0,-1 0-1 0 0,0 0 0 0 0,0 0 1 0 0,1 1-1 0 0,2 0 0 0 0,6 4-24 0 0,-1 0 1 0 0,1 1-1 0 0,-1 0 0 0 0,0 1 0 0 0,0 0 0 0 0,-1 1 0 0 0,1 0 0 0 0,10 13 0 0 0,-13-12-12 0 0,-1 0 0 0 0,1 0 0 0 0,-2 1 0 0 0,7 13 0 0 0,4 6-52 0 0,-15-27 21 0 0,-1 9-231 0 0,4-1 120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08.7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109 1 8288 0 0,'0'0'6366'0'0,"-1"2"-5703"0"0,-5 13 215 0 0,0 1-1 0 0,0 0 1 0 0,-3 24-1 0 0,-2-1-205 0 0,7-29-426 0 0,1 0 1 0 0,-3 21-1 0 0,5-24-142 0 0,-1 0-1 0 0,0 0 1 0 0,0 0 0 0 0,-3 9 0 0 0,-6 17 24 0 0,-1 1-62 0 0,9-28-54 0 0,1 0 1 0 0,-1 1-1 0 0,1-1 1 0 0,0 1-1 0 0,1 0 1 0 0,-1 6-1 0 0,-4 11-411 0 0,6-22 57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09.1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13736 0 0,'0'0'1624'0'0,"6"15"-2080"0"0,-2-7-144 0 0,8 8-24 0 0,-6-8-4912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09.5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571 75 9072 0 0,'0'0'2856'0'0,"1"-2"-2174"0"0,1-2-170 0 0,-2 3-399 0 0,1 0 0 0 0,-1 0 1 0 0,1 1-1 0 0,-1-1 0 0 0,1 0 1 0 0,-1 0-1 0 0,0 0 1 0 0,0 0-1 0 0,0 0 0 0 0,1 1 1 0 0,-1-1-1 0 0,0 0 0 0 0,0 0 1 0 0,0 0-1 0 0,0 0 0 0 0,0 0 1 0 0,0 0-1 0 0,-1 0 0 0 0,1 1 1 0 0,0-1-1 0 0,0 0 0 0 0,-1 0 1 0 0,1 0-1 0 0,0 0 0 0 0,-1 1 1 0 0,1-1-1 0 0,-1 0 0 0 0,1 0 1 0 0,-1 1-1 0 0,1-1 0 0 0,-1 0 1 0 0,-1 0-1 0 0,-3-7 743 0 0,-4-3 47 0 0,4 8-598 0 0,-1 0-1 0 0,1 0 1 0 0,-1 1 0 0 0,0 0-1 0 0,0 0 1 0 0,0 0 0 0 0,0 0 0 0 0,0 1-1 0 0,-12-1 1 0 0,5 2-212 0 0,1 1 0 0 0,-1 0 0 0 0,-23 5-1 0 0,24-2-53 0 0,1 0 0 0 0,-1 0 0 0 0,1 1 0 0 0,-1 1 0 0 0,2 0-1 0 0,-12 8 1 0 0,-17 18-39 0 0,38-32 0 0 0,-1 2 0 0 0,-1-1 0 0 0,1 1 0 0 0,0-1 0 0 0,-1 1 0 0 0,1 0 0 0 0,0 0 0 0 0,0 0 0 0 0,0 0 0 0 0,0 0 0 0 0,1 0 0 0 0,-1 1 0 0 0,1-1 0 0 0,-1 0 0 0 0,1 1 0 0 0,0-1 0 0 0,0 1 0 0 0,0 0 0 0 0,0-1 0 0 0,0 1 0 0 0,0 0 0 0 0,1 0 0 0 0,-1 0 0 0 0,1-1 0 0 0,0 1 0 0 0,0 0 0 0 0,1 4 0 0 0,-1-4-4 0 0,0-1-1 0 0,1 1 1 0 0,0 0 0 0 0,-1-1-1 0 0,1 0 1 0 0,0 1-1 0 0,0-1 1 0 0,1 0-1 0 0,-1 1 1 0 0,0-1-1 0 0,1 0 1 0 0,-1 0-1 0 0,1 0 1 0 0,0 0-1 0 0,0 0 1 0 0,-1 0 0 0 0,1-1-1 0 0,3 2 1 0 0,-2 0-10 0 0,1 0 0 0 0,0-1 1 0 0,0 1-1 0 0,0-1 0 0 0,0 0 1 0 0,1 0-1 0 0,-1-1 0 0 0,0 1 1 0 0,9 1-1 0 0,13-2-47 0 0,0-1-1 0 0,0 0 1 0 0,0-2 0 0 0,0-1-1 0 0,27-7 1 0 0,-13-1 18 0 0,-1-1 1 0 0,0-2-1 0 0,56-29 0 0 0,-91 41 43 0 0,0 1 0 0 0,-1-1 0 0 0,1 0 0 0 0,-1-1 0 0 0,0 1 0 0 0,1 0 0 0 0,-1-1 0 0 0,0 0 0 0 0,0 0 0 0 0,2-3 0 0 0,6-5 21 0 0,-10 11-4 0 0,0-1 1 0 0,0 0-1 0 0,0 0 1 0 0,0 0-1 0 0,0 0 1 0 0,0 0-1 0 0,0 0 1 0 0,0 0-1 0 0,0 0 1 0 0,0 0-1 0 0,-1-1 1 0 0,1 1-1 0 0,0 0 1 0 0,-1-1-1 0 0,1 1 1 0 0,-1 0-1 0 0,1-1 1 0 0,-1 1-1 0 0,0 0 1 0 0,1-1-1 0 0,-1 1 1 0 0,0-1 0 0 0,0 1-1 0 0,0 0 1 0 0,0-1-1 0 0,-1 1 1 0 0,1-4-1 0 0,-6-3 55 0 0,4 7-69 0 0,1 0 0 0 0,-1 0 0 0 0,0 0 0 0 0,0 0 0 0 0,1 1 0 0 0,-1-1 0 0 0,0 1 0 0 0,0-1 0 0 0,0 1 1 0 0,0 0-1 0 0,0 0 0 0 0,0 0 0 0 0,0 0 0 0 0,0 0 0 0 0,1 0 0 0 0,-1 0 0 0 0,0 1 0 0 0,0-1 0 0 0,0 1 0 0 0,0-1 0 0 0,0 1 0 0 0,1 0 0 0 0,-1 0 0 0 0,0-1 0 0 0,-2 3 0 0 0,-1 0-26 0 0,0 0 1 0 0,0 0-1 0 0,1 1 0 0 0,0-1 0 0 0,-1 1 0 0 0,1 0 0 0 0,1 0 0 0 0,-5 6 0 0 0,2-1 23 0 0,0 0 0 0 0,1 0 0 0 0,1 1 0 0 0,-1-1 0 0 0,1 1 0 0 0,1 0 0 0 0,0 1 0 0 0,0-1 0 0 0,1 1 0 0 0,-1 17 0 0 0,3-20-13 0 0,-1-1-1 0 0,0 0 1 0 0,-1-1-1 0 0,-3 14 1 0 0,-2 4-80 0 0,-17 59 117 0 0,13-51-18 0 0,-7 41 0 0 0,13-53-33 0 0,-1 0-1 0 0,0 0 1 0 0,-2-1-1 0 0,-13 28 1 0 0,-8 16 110 0 0,24-51-59 0 0,0-1 0 0 0,-1 0 0 0 0,0 0 0 0 0,-1-1 0 0 0,-13 15 0 0 0,-45 42 265 0 0,31-34-86 0 0,19-19-134 0 0,-2 0 0 0 0,1-1 0 0 0,-1-1 0 0 0,-1 0 0 0 0,0-2 0 0 0,-1 0 0 0 0,-20 8 0 0 0,29-14-171 0 0,-1-1 1 0 0,1 0-1 0 0,0-1 1 0 0,-1 0-1 0 0,0-1 1 0 0,1 0-1 0 0,-15 0 1 0 0,21-1-202 0 0,-1-1 1 0 0,1 1 0 0 0,-1-1 0 0 0,1 0 0 0 0,0 0 0 0 0,0 0 0 0 0,-1-1-1 0 0,1 1 1 0 0,0-1 0 0 0,0 0 0 0 0,1 0 0 0 0,-1-1 0 0 0,0 1 0 0 0,1-1-1 0 0,-1 0 1 0 0,1 0 0 0 0,0 0 0 0 0,0 0 0 0 0,0 0 0 0 0,-3-5 0 0 0,-1-11-5646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10.2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180 0 13504 0 0,'-6'5'1224'0'0,"4"-2"-1039"0"0,1-2-181 0 0,0 0-1 0 0,0 0 1 0 0,1 0 0 0 0,-1-1 0 0 0,0 1 0 0 0,0 0 0 0 0,0 0 0 0 0,0-1 0 0 0,0 1 0 0 0,0-1 0 0 0,0 1 0 0 0,0-1 0 0 0,-1 1 0 0 0,-7 4 41 0 0,7-4 186 0 0,-10 3 701 0 0,11-4-790 0 0,0 0 0 0 0,0 1 1 0 0,0-1-1 0 0,0 0 1 0 0,0 1-1 0 0,-1-1 1 0 0,1 1-1 0 0,0 0 0 0 0,0-1 1 0 0,0 1-1 0 0,0 0 1 0 0,1-1-1 0 0,-1 1 1 0 0,0 0-1 0 0,0 0 0 0 0,0 0 1 0 0,1 0-1 0 0,-1 0 1 0 0,0 0-1 0 0,1 0 1 0 0,-1 0-1 0 0,1 0 0 0 0,-1 0 1 0 0,1 0-1 0 0,0 0 1 0 0,-1 1-1 0 0,1-1 1 0 0,0 0-1 0 0,0 0 0 0 0,0 2 1 0 0,-2 7-301 0 0,1-1-1 0 0,0 17 1 0 0,1-22 391 0 0,4 42-138 0 0,-3-32-28 0 0,0-1 0 0 0,-1 0-1 0 0,-1 15 1 0 0,-4 32 211 0 0,3-26 119 0 0,-12 60 0 0 0,12-87-354 0 0,-5 25 310 0 0,-20 52-1 0 0,23-74-290 0 0,1 0 0 0 0,-3 14 0 0 0,4-15-13 0 0,0 0-1 0 0,-1 0 1 0 0,-4 10-1 0 0,0-3 46 0 0,-7 25 0 0 0,13-36-58 0 0,-6 13 1050 0 0,11-23-1022 0 0,0 0 1 0 0,-1 0-1 0 0,6-10 1 0 0,12-16-33 0 0,-8 17-32 0 0,1 1 0 0 0,32-23 0 0 0,-30 24 0 0 0,-7 7-13 0 0,0 0 0 0 0,0 0-1 0 0,0 1 1 0 0,0 0 0 0 0,1 1-1 0 0,0 0 1 0 0,-1 0 0 0 0,1 1-1 0 0,12-1 1 0 0,-13 2-24 0 0,0 1 0 0 0,1 0 0 0 0,-1 0 0 0 0,0 1-1 0 0,1 0 1 0 0,12 3 0 0 0,-6 1 40 0 0,0 1-1 0 0,28 14 1 0 0,-43-18 15 0 0,1-1 0 0 0,0 1 1 0 0,-1 0-1 0 0,1 0 0 0 0,-1 0 0 0 0,0 1 0 0 0,0-1 0 0 0,0 0 1 0 0,0 0-1 0 0,0 1 0 0 0,0-1 0 0 0,-1 1 0 0 0,1 3 1 0 0,5 16-7 0 0,-4-14-13 0 0,0-1 1 0 0,-1 1 0 0 0,1 13-1 0 0,9 18 1 0 0,-9-28 0 0 0,1 0 0 0 0,0 0 0 0 0,1 0 0 0 0,9 19 0 0 0,-5-19-240 0 0,-2-10-281 0 0,-5 1 13 0 0,18-3-2127 0 0,-15 0 2127 0 0,0-1-1 0 0,0 0 1 0 0,0-1 0 0 0,0 1-1 0 0,0-1 1 0 0,0 1-1 0 0,-1-1 1 0 0,0 0-1 0 0,1-1 1 0 0,5-6-1 0 0,-5 5 61 0 0,17-19-1310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10.6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140 1 12896 0 0,'0'0'1506'0'0,"-2"2"-603"0"0,-34 44 3683 0 0,30-38-4391 0 0,0 1-1 0 0,1-1 1 0 0,0 1 0 0 0,1 1-1 0 0,0-1 1 0 0,0 1-1 0 0,1-1 1 0 0,0 1-1 0 0,1 0 1 0 0,-2 12-1 0 0,-3 233-118 0 0,7-178-169 0 0,0-64 40 0 0,-2 0 1 0 0,0 0-1 0 0,-1 0 1 0 0,-6 19-1 0 0,5-20-319 0 0,3-6-35 0 0,-2 0-1 0 0,1 0 1 0 0,-1 0-1 0 0,-4 8 1 0 0,-6-7-3623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11.0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1 274 17303 0 0,'5'0'790'0'0,"33"0"200"0"0,69-9 1 0 0,133-53 1305 0 0,-167 37-2107 0 0,50-15-101 0 0,-62 20-986 0 0,-1-3 0 0 0,94-49 0 0 0,-111 49-528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11.9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8 309 8752 0 0,'-8'4'9941'0'0,"44"-15"-8851"0"0,54-24 0 0 0,-21 6-678 0 0,-51 22-305 0 0,-1-2 1 0 0,27-17-1 0 0,-37 22-47 0 0,0 1 0 0 0,0 0-1 0 0,14-4 1 0 0,10-5 93 0 0,-24 9-126 0 0,15-8 45 0 0,-1 0-1 0 0,0-1 0 0 0,33-26 0 0 0,-49 34-62 0 0,20-21-29 0 0,-24 24 32 0 0,1-1-1 0 0,-1 0 1 0 0,0 0 0 0 0,0 0-1 0 0,0 0 1 0 0,0 0 0 0 0,-1 0-1 0 0,1 0 1 0 0,0-1 0 0 0,-1 1-1 0 0,0 0 1 0 0,1 0 0 0 0,-1-4-1 0 0,0 5 77 0 0,-2-2 0 0 0,1 1-84 0 0,-1 0 0 0 0,1 0 0 0 0,-1 0 0 0 0,0 1-1 0 0,1-1 1 0 0,-1 0 0 0 0,0 1 0 0 0,0-1 0 0 0,0 1 0 0 0,-1-1-1 0 0,1 1 1 0 0,0 0 0 0 0,0 0 0 0 0,-1 0 0 0 0,1 0 0 0 0,-1 0-1 0 0,1 1 1 0 0,0-1 0 0 0,-1 1 0 0 0,1 0 0 0 0,-1 0-1 0 0,-3 0 1 0 0,-12 0-9 0 0,0 2 0 0 0,0 0 1 0 0,0 1-1 0 0,0 0 0 0 0,0 2 0 0 0,1 0 0 0 0,0 1 0 0 0,0 1 0 0 0,1 0 0 0 0,-1 2 0 0 0,2-1 0 0 0,-20 15 0 0 0,25-15 35 0 0,1 1 0 0 0,0 0 0 0 0,-15 20 0 0 0,-11 10 82 0 0,30-34-72 0 0,1 0-1 0 0,-1 1 0 0 0,1-1 0 0 0,1 1 0 0 0,-6 10 1 0 0,-2 3 60 0 0,4-6-20 0 0,2-1-1 0 0,-1 1 0 0 0,2 1 0 0 0,0-1 0 0 0,0 1 1 0 0,1-1-1 0 0,-1 25 0 0 0,2-26-14 0 0,1-2-32 0 0,0 0 1 0 0,1 0-1 0 0,0 0 1 0 0,1 0-1 0 0,0 0 1 0 0,0-1-1 0 0,1 1 1 0 0,0 0-1 0 0,1-1 0 0 0,5 13 1 0 0,-2-8 1 0 0,-5-10-28 0 0,0-1 1 0 0,1 0-1 0 0,-1 0 0 0 0,1 0 0 0 0,0-1 1 0 0,0 1-1 0 0,3 4 0 0 0,14 11 16 0 0,-9-15 7 0 0,-1-2-40 0 0,-4 1-90 0 0,0-1 1 0 0,-1 0-1 0 0,1 0 0 0 0,0-1 1 0 0,0 0-1 0 0,0 0 1 0 0,-1 0-1 0 0,1 0 0 0 0,0-1 1 0 0,0 1-1 0 0,0-1 0 0 0,-1 0 1 0 0,1-1-1 0 0,7-2 1 0 0,-8 2-378 0 0,0 0 1 0 0,0 0-1 0 0,0-1 1 0 0,0 1-1 0 0,-1-1 1 0 0,1 1-1 0 0,-1-1 1 0 0,0 0-1 0 0,0-1 1 0 0,3-3-1 0 0,4-7-6125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12.4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1 209 3224 0 0,'0'0'12921'0'0,"0"2"-12091"0"0,6 47 1593 0 0,-5-29-1403 0 0,7 39-1 0 0,-1-10-385 0 0,-6-41-574 0 0,1 0-1 0 0,0-1 1 0 0,0 1 0 0 0,5 9-1 0 0,4 16 1 0 0,-7-20 13 0 0,0 0 0 0 0,1 0 0 0 0,1-1 0 0 0,9 17 0 0 0,-13-24 46 0 0,1-1 0 0 0,0 0-1 0 0,-1 0 1 0 0,1 0 0 0 0,1-1 0 0 0,-1 1 0 0 0,7 5 0 0 0,-9-8 175 0 0,3 1 105 0 0,-3-2-389 0 0,-1 1 0 0 0,0-1 0 0 0,0 0 0 0 0,0 0 0 0 0,0 1 0 0 0,1-1 0 0 0,-1 0 0 0 0,0 0 0 0 0,0 0 0 0 0,1 1 0 0 0,-1-1 0 0 0,0 0 0 0 0,0 0 0 0 0,1 0 0 0 0,-1 0 0 0 0,0 0 0 0 0,0 0 0 0 0,1 0 0 0 0,-1 1 0 0 0,0-1 0 0 0,1 0 0 0 0,-1 0 0 0 0,0 0 0 0 0,1 0 0 0 0,-1 0 0 0 0,0 0 0 0 0,1 0 0 0 0,1-1 48 0 0,0 1 0 0 0,1 0 0 0 0,-1-1 0 0 0,0 1 0 0 0,1-1 0 0 0,-1 1 0 0 0,0-1 0 0 0,0 0 0 0 0,0 0 0 0 0,0 0 1 0 0,0-1-1 0 0,0 1 0 0 0,0 0 0 0 0,0-1 0 0 0,0 1 0 0 0,0-1 0 0 0,-1 1 0 0 0,1-1 0 0 0,-1 0 0 0 0,1 0 0 0 0,-1 0 0 0 0,0 0 0 0 0,2-2 0 0 0,6-20 150 0 0,8-22 28 0 0,-10 20-185 0 0,17-75 166 0 0,-9 34-194 0 0,-8 41-2 0 0,5-47-1 0 0,4-17-316 0 0,-15 86 192 0 0,-1 0 0 0 0,1 0 0 0 0,1 1 0 0 0,-1-1 0 0 0,3-5 0 0 0,3-9-981 0 0,-6 14 717 0 0,0 0 1 0 0,1 1-1 0 0,-1-1 0 0 0,1 0 1 0 0,0 1-1 0 0,0 0 1 0 0,0-1-1 0 0,1 1 0 0 0,-1 0 1 0 0,1 0-1 0 0,4-4 0 0 0,11-5-6298 0 0,-6 7 694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31T18:08:15.7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7874 9760 1814 0,'-42'0'80'0,"21"0"17"0,-8 0-77 0,-6 0-20 0,-7 0 0 0,-1 0 0 16,-13 0 23-16,-1 6 1 0,-3-6 0 0,-7 3 0 15,-7 3-11-15,4-6-1 0,-8 7-1 0,8-4 0 16,6 3 43-16,1-3 9 0,-4 3 1 0,7-2 1 16,0 2 32-16,7-3 7 0,-7 3 0 0,10-3 1 15,-3 7-49-15,11 5-11 0,0-5-1 16,-1-4-1-16,8 7-23 0,0-7-4 0,3 3 0 0,4 1-1 16,-4-4-15-16,8 3 0 0,2 1 0 0,8-7-10 15,0 3 10-15,11-3 0 0,3-3 0 0,0 0 0 16,10 7 0-16,15-7 0 0,10 0 0 0,4-7 0 15,10 4 0-15,15-3 0 0,13 3 0 0,8-7 0 16,10 4-8-16,15-3 0 0,10-1 0 0,0-5 0 16,3 5-18-16,8 1-3 0,10-1-1 0,3 1 0 0,-10-7 48 15,8 7 10-15,2 0 1 0,1-1 1 0,-11 1 37 0,7-1 7 16,4 1 2-16,-8 0 0 0,-3 2-24 0,-3-2-4 16,3-1 0-16,-11 1-1 0,1 0-19 15,-8 2-3-15,1-2-1 0,-8 0 0 16,-3-1-12-16,-14 1-2 0,-8-1-1 0,-10 1 0 0,-3 0-9 0,-8-1 8 15,-13 1-8-15,-4-1 8 0,-4-2-8 0,-14 9 0 16,-14-4 0-16,-10 4 0 0,-4 3 0 0,-14-6 0 16,-15 6 0-16,-6 0 0 0,-7 6 0 0,-11-6 0 15,-14 3 0-15,-7 4 0 0,-11 2 0 0,-3 7 0 16,-4-7 0-16,-7 4 0 0,-13 2 0 0,-1-5 0 16,-4 9 0-16,-6-10 0 0,-11 7 0 0,-4-1 0 0,1-2 0 15,-8 3 0-15,-10-7 0 0,3 0 0 0,4 1 0 16,-7-1 8-16,-4 1-8 0,-3-1 0 0,6-3 0 0,8 4 8 15,0-1-8-15,7 0 0 0,3 1 0 0,8-4 0 16,6 4 0-16,15-1 0 0,7-6 0 0,6 13-11 16,8-7 11-16,4 10 0 15,6-10 0-15,11 13 0 0,14-9 0 0,11 3 0 0,6-7 0 0,12 7 0 16,6-4 0-16,18-2 0 0,7-1 0 0,18 7 0 16,14-7-18-16,17 1 2 0,15 5 0 0,13-12 0 15,12 4 16-15,16-4 0 0,15-3 0 16,11 0 0-16,14-10 0 0,3 7-13 0,14-3 4 0,4-7 1 15,14-2-8-15,0 5-2 0,-3-5 0 0,-5-4 0 16,1 0 6-16,-3 0 2 0,3-6 0 16,-4 0 0-16,-3 6 10 0,-11-9 0 0,-10 12 0 0,-4-3-8 15,0-6 20-15,-21 7 4 0,-7 5 0 0,-18-3 1 0,-17 1-3 16,-11 5-1-16,-7 1 0 0,-14 6 0 0,-14-4 4 0,-4-2 1 16,-7 9 0-16,-10-6 0 0,-11 3 16 0,-7 3 3 15,-21 3 1-15,-11 3 0 0,-14-6-30 0,-10 0-8 16,-15 6 0-16,-17-3 0 0,-14 4 0 15,-11 2 0-15,-10-6 0 0,-8 7 0 0,-10-1 0 16,-7 4 0-16,-11-1 0 0,0-2 0 0,0 5 0 0,-3-2-10 16,-11 2 10-16,0 4-13 0,-10-3 13 0,3 9 0 15,-3-3 0-15,3-3 0 0,3 6 0 16,12-6 10-16,2 6-10 0,12-6 12 0,13-1-12 0,7 4 0 16,8-9 0-16,14 3 0 0,10-7 0 0,14 0 0 15,15 1 0-15,13-10 0 16,11 0-142-16,29-10-30 0</inkml:trace>
  <inkml:trace contextRef="#ctx0" brushRef="#br0" timeOffset="191240.93">3990 13642 2826 0,'0'0'62'0,"0"0"13"0,0 0 2 0,-7 0 3 0,0-3-64 0,-4 3-16 0,1 0 0 0,-4 0 0 15,-4 0 0-15,0 0 0 16,-3 3-12-16,-7 3 12 0,-4-6-10 0,-7 9 10 0,4-2-8 0,-11-4 8 15,-7 6-21-15,-7-9 1 0,-7 7 0 0,4-4 0 16,-8-3 20-16,-3 6 0 0,-7-6 0 0,0 0 0 16,-7 0-8-16,-4 0 8 0,4 0-10 0,-4 0 10 15,4 3 8-15,-7-3 7 0,-1 6 1 0,8-6 1 16,-4 0-4-16,15 4-1 0,-4 2 0 0,10-6 0 16,-3 6 23-16,3-3 4 0,1-3 1 0,6 0 0 15,-3 10-32-15,14-4-8 0,8-3 0 0,-1-3 0 16,7 9-10-16,4-9-3 0,6 10-1 0,-2-10 0 15,6 6-3-15,0 4-1 0,4-10 0 0,3 9 0 16,-3 0 18-16,7-2 0 0,-3 2 0 0,10-6 0 0,-4 7-10 16,0 2 2-16,1-9 0 0,6 7 0 0,-3-1 8 0,4 0 0 15,-4 1 0-15,3 6 0 16,4-7 0-16,-3 7 11 0,-5-4-3 0,8 4 0 0,-3 9 19 0,3-3 3 16,-7 9 1-16,3-3 0 0,-6 19-31 0,-1-3 0 15,1 7 0-15,-4 2 0 0,-1 3 0 0,5 4 8 16,-11-4-8-16,3-9 0 0,7 7 12 0,-10-4 0 15,7 6 0-15,0-6 0 0,0-2-3 0,-4 2-1 16,8-6 0-16,-4-4 0 0,3 1-8 0,4-3 0 16,-4-10 0-16,1 3 0 15,-1-9 0-15,1 3 12 0,6-6-12 0,-6-3 12 0,6-4-12 0,-3 4 12 16,3-7-12-16,-6 7 12 0,3-3-12 0,3-4 0 16,-6 4 9-16,6-1-9 0,-3-2 10 0,4 5-2 0,-8-5-8 0,7 5 12 15,-3-2 6-15,4-4 1 0,3 7 0 16,0 0 0-16,0-7-19 0,10 1 0 0,-6-1 0 0,7 0 0 15,3-6 15-15,7 4 2 16,4-4 1-16,3 3 0 0,18-6 4 0,10-6 1 0,18 3 0 16,7-4 0-16,4 7 3 0,10-3 1 15,7-3 0-15,1 6 0 16,6 6-47-16,-14-3-10 0,4-3-2 0,7 7 0 16,-7 2-54-16,10 1-11 0,-3 8-3 0,-25-8-1264 0</inkml:trace>
  <inkml:trace contextRef="#ctx0" brushRef="#br0" timeOffset="197678.6">23234 6555 1594 0,'-7'-19'71'0,"7"10"14"0,0 2-68 0,3-11-17 0,-3 5 0 0,4-9 0 15,-8 0 71-15,8-3 10 0,-1 6 3 0,-3-6 0 16,-3 6-20-16,3-6-3 0,-4 6-1 0,1 1 0 0,-4-1-6 0,0 3-2 16,0 4 0-16,0-4 0 15,0 6 9-15,0-5 2 0,0 5 0 0,3-8 0 0,0 11 11 0,1-5 2 16,-1 2 1-16,1-5 0 0,3-1-15 0,-4 3-3 15,8-2-1-15,-1-10 0 0,1 6-10 0,-1-3-3 16,5-9 0-16,-1 2 0 0,-4-8-25 0,4-4-4 16,4 3-2-16,-1 1 0 0,1-7 1 0,-1 6 0 15,1-6 0-15,0 4 0 0,3-8-15 0,0 11 11 16,0-7-11-16,0 3 10 0,-3-6-10 0,3 13 0 16,-4-4 0-16,1 4 0 0,0-4 11 0,-1 3-3 15,1 10-8-15,-4-3 12 0,0 3 8 0,0-3 2 16,0 3 0-16,0 6 0 0,0-6-22 0,-3 6-12 15,3 0 2-15,-4 0 0 0,1 4 10 0,-1-7 0 16,4 0 0-16,-3 0 8 0,-1-3 0 0,1 6 0 16,-1-6 0-16,-3 0 0 0,4 6-8 0,-1 0 0 15,-3 0 0-15,0 4 0 0,0-4 8 0,0 9 0 0,-3 1 0 0,-1 3 0 16,1 3-17-16,-1-4-3 0,4 7-1 0,-3 10 0 16,-4-4 13-16,0 3 0 0,3-9 0 15,-3 10 0-15,0-4 0 0,0-3-9 0,3 7-1 0,-3-4 0 16,0 3 10-16,4-9 0 0,-4 10 0 0,3-10 0 15,-3 9 0-15,0-3 14 0,0-2-3 0,0 5-1 16,0-3-10-16,-4 4-9 0,1-1 9 0,-1 7-13 16,-3-4 13-16,4 4 12 0,-5-4-3 0,5 4 0 0,-8 0-9 15,11-4 0-15,0-2 0 0,0-4 0 0,0 3 0 0,7-9-17 16,0 0 4-16,0 0 1 0,0 0 12 0,0 0 13 16,0 0-2-16,0 0-1 15,0 0-10-15,0 0 0 0,0 0 0 0,-7-9-11 0,7 3 19 16,0-4 3-16,3 1 1 0,-3 0 0 15,4-10-12-15,-1 9-9 0,5-15 9 0,2 13-13 16,-3-4 13-16,0 0 12 0,0-2-3 0,4 8 0 0,-1-9-9 0,1 13 0 16,0-3 0-16,3-1 0 0,-4 1 0 0,1-7 0 15,-8 7 0-15,8 6 0 0,-4-4-9 0,4-2 9 16,-4 9-12-16,0-3 12 16,0-4-8-16,0 7 8 0,-7 0 0 0,10 0 0 0,-2 7 0 0,-1-4 0 15,3-3 0-15,1 9 0 0,-8 1 0 0,8-4 0 16,-1-3 0-16,1 3 0 0,-4 4 0 0,4-1 0 0,-1 1 0 15,1 5 0-15,3-5 0 0,0-1 0 0,0 10 0 0,4 0 0 32,3-4-77-32,0 4-15 0,4 0-4 0,7-3-856 0,6 3-172 0</inkml:trace>
  <inkml:trace contextRef="#ctx0" brushRef="#br0" timeOffset="203851.18">25054 4664 115 0,'0'0'10'0,"0"0"-10"0,0 0 0 0,0 0 0 15,11 6 179-15,-4-6 33 0,-7 0 8 0,11-6 0 16,3 6-168-16,-7 0-33 0,-7 0-7 0,10-3-2 16,1 3-10-16,-4-6 0 0,3 6 0 0,-2 0 0 15,-8 0 0-15,7-10 0 0,3 10 0 0,-10 0 8 0,4-3-8 0,-4 3 0 16,0 0 0-16,0 0 8 16,0 0-8-16,0 0 0 0,0 0 0 0,0 0 0 0,0 0 12 0,-7 0 1 15,-4 3 0-15,0-3 0 0,-3 0 32 0,0 0 7 16,0 0 0-16,-3 0 1 0,-1 0 17 0,0 0 3 15,4 0 1-15,-4-3 0 0,-3-3-9 0,4 6-1 16,-1 0-1-16,0 0 0 0,4 0-28 0,0-3-6 16,4 3-1-16,-1 0 0 0,0 0-28 15,4 0 0-15,7 0-11 0,0 0 11 0,0 0 0 0,0 0 0 16,0 0 0-16,0 0 0 0,0 0 10 16,0 0 3-16,0 0 1 0,0 0 0 0,0 0-6 0,0 0 0 15,0 0-8-15,0 0 12 0,7 3-2 0,8-3-1 16,6 6 0-16,0-3 0 0,4-3-9 0,6 0 10 0,5 0-10 0,2 10 10 15,-2-10-10-15,2 0 0 0,1 0 9 16,0 6-9-16,3-6 8 0,8 0-8 0,6 0 10 0,1 0-10 16,-1 0 11-16,4-6-11 0,0 6 12 0,0 0-12 15,-3 0 11-15,2 0-11 16,5-10 10-16,-4 10-10 0,0-3 0 0,0-3 0 0,0 3 0 0,-4 3 0 16,-6-7 18-16,3 7-2 0,-8-6-1 0,-2 6 0 15,-1 0-15-15,4 0 0 0,0-3 0 0,-4 3 0 16,-3 0 0-16,0 3 0 0,-4-3 0 0,0 0 0 15,-6 6 0-15,-1-6 0 0,0 0 0 0,-3 0 0 16,-8 0 0-16,1 0 0 0,0 7 0 0,-8-7 0 16,1-7 0-16,-1 7 0 0,1 0 0 0,-4-6 0 15,-7 6 0-15,0 0 0 0,0 0 0 0,0 0 0 0,0 0 0 0,0 0 0 16,0 0 0-16,0 0 0 0,0 0 0 16,0 0 0-16,-7 0 0 0,-4-9 0 15,-6 9 0-15,-1 0-18 0,0 0 2 0,-6-3 1 0,-4 3 5 16,-1-7 1-16,-2 7 0 0,-1 0 0 0,-7 0 9 0,0 0 0 15,4 0 0-15,0 0 0 0,3-3 16 0,-3 3 6 16,-1-6 1-16,1 6 0 0,0 0-23 0,-4 0 0 16,0 0 0-16,-7 0 0 0,0 0 0 0,-3 0 0 15,0 0 0-15,-1 0 0 0,1 6 0 0,0-3 0 16,-1-3 0-16,1 0 8 0,-4 0-8 0,0 7 0 16,4-4 0-16,-4-3 0 0,0 0 0 0,3 6 0 15,1-3 0-15,10-3 0 0,0 0 0 0,8 0 0 0,-1 0 0 16,4 6 0-16,3-6 0 0,4 0 0 0,-4 0 0 15,4 0 0-15,7 0 0 0,-4 0 0 0,0 0 0 0,8 0 0 16,-4 0 0-16,3 0 0 16,4 7 0-16,4-7 0 0,-4 0 0 0,7 0-16 15,0 0 4-15,0 0 0 0,0 0 12 0,0 0 16 0,0 0-4 0,14 3-1 16,0-3-24-16,0 0-5 16,0 0-1-16,0 0 0 0,4 0 19 0,-1 6-8 0,1-3 8 15,0-3 0-15,3 0-12 0,0 0 4 0,4 0 8 0,3 0-13 16,0-3 13-16,7 3 0 0,4 3-10 0,4-3 10 15,2-3 0-15,1-3-9 0,4 6 9 0,-1 0 0 16,0 0 0-16,1-3 0 0,3-4 0 0,0 7 0 16,3-6 0-16,1 6-8 0,-1 0 8 0,-3 0 0 15,-4 0 0-15,1 0-10 0,-11 0 10 0,-1 0-8 0,-2 0 8 16,-1 6-8-16,0-6 8 0,-7 0-8 0,1 7-4 16,-8-7 0-16,3 0 0 0,-6-7 0 15,0 7 3-15,-1 0 0 0,5 0 0 0,-8 0 0 0,0 0 9 0,0-6 0 16,-4 6 0-16,5-3 0 0,-1-3-16 0,0 3-4 15,-4-4 0-15,4 7-1 0,-3 0 21 0,3-3 0 16,-3-3 0-16,-1 6 0 0,4 0 0 0,-3-3 0 16,-11 3 0-16,11 0 0 0,-11 0 12 0,7 0 6 15,3 0 2-15,-10 0 0 0,11 0-6 0,-11 0-1 16,7 0 0-16,-7 0 0 0,0 0-13 0,0 0 9 16,0 0-9-16,0 0 8 0,0 0-8 0,0 0 0 15,0 0 0-15,-7 0 0 0,0 0-18 16,-7 3 4-16,-7-6 1 0,-4 3 0 15,-3 0-13-15,-8 0-2 0,-2 0-1 0,-5 0 0 0,1 0 29 0,-4 0 0 16,-3 0 0-16,-8 0 0 0,-3 0 0 0,-3 0-9 0,-11 3 9 0,0-3-8 16,-4 0 8-16,-3 6-8 0,-7-3 8 0,-4-3-8 31,-7 10-16-31,0-4-4 0,4-3 0 0,21 3 0 0</inkml:trace>
  <inkml:trace contextRef="#ctx0" brushRef="#br0" timeOffset="206511.92">27580 5482 1418 0,'0'0'63'0,"0"0"13"0,0 0-61 0,4-6-15 0,-1 3 0 0,4-3 0 0,-3 6 96 0,3-10 17 16,-4 1 3-16,4 0 1 15,1 9-31-15,-1-10-6 0,-4 4-2 0,1-4 0 0,-1 7-22 0,-6-6-5 16,-1 3-1-16,1-4 0 0,-4 1 8 0,-4-1 2 16,0-5 0-16,1 5 0 15,-1 1-4-15,4-7 0 0,-3 4 0 0,-1-4 0 0,4-3-28 0,0-6-7 16,3 3-1-16,1-3 0 0,-1-3-6 0,4 3-2 15,-3 0 0-15,3-4 0 0,0 1 23 0,0 0 4 16,3 3 1-16,1-3 0 0,-4 3-29 0,0 0-11 16,-4-4 8-16,4 4-8 0,-3-3 12 0,3 12-2 0,-4-2-1 15,-3-8 0-15,4 8-9 0,-4-1 0 0,3 3 9 16,1-3-9-16,-1 7 14 0,0-7-2 0,1 3 0 0,3 1 0 16,0-4-12-16,0 3 0 15,3 7 0-15,-3-4-10 0,0-3 10 0,0 7 0 0,4-7 8 0,0 7-8 16,-4 0 0-16,3-1 0 0,-6 1 0 0,3-1-12 15,0 10 12-15,-4 0 0 0,-3 0 0 0,0-6 0 16,3 6 0-16,-3 6-12 0,0-6 4 0,-3 10 0 16,3-1 8-16,0 1 0 0,-1-4 0 0,1 3 0 15,0 1 0-15,4 8 0 0,-1-2 0 0,1-3 0 16,3 2 0-16,0 4-8 0,0 0 8 0,3-3 0 16,-3-1 0-16,4 4 0 0,-4-6 0 0,3 2-8 15,1 4 8-15,-1-9 0 0,1 5 0 0,-4-5 0 16,-4 9 0-16,4-10 0 0,-3 0 0 0,3 7 0 15,-4-7 0-15,-3 1 0 0,4-1 8 0,-4-9-8 0,3 10 0 16,4-10 9-16,-7 0-9 0,7 0 0 0,-7 0 11 0,4 0-11 16,-4-10 10-16,3 1-10 0,0 6 0 0,4-10 0 15,-3 4 0-15,3-4 0 0,3-2 32 0,1-4 0 16,0 9 0-16,3-15 0 0,-4 6-32 0,4-6 0 16,0 6-13-16,0 1 4 0,-3 2 9 0,3-3 11 15,0 0-3-15,0 4 0 0,-4 2-8 0,1-3 0 16,0 7 0-16,-1 0 0 0,-3-1 0 0,4-5 0 15,-1 5-12-15,1 1 12 0,-4-1 0 0,0 4 10 16,0-3 1-16,0-1 0 0,0 1 0 0,3 6 0 16,1-4 0-16,-1-2 0 0,-3 9-11 0,4 0 0 15,6-3 0-15,4 3 0 0,-3 0 0 0,3 0 8 0,7 3-8 16,4-3 8-16,7 9-8 0,0 1-11 0,-4-1 3 16,3 1 0-16,-6 5-14 0,0 4-2 15,-4 0-1-15,0 3 0 16,-7 0-152-16,-7 6-31 0,-3 25-5 15,-22-18-2-15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13.0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553 36 6912 0 0,'0'0'622'0'0,"-2"-1"-280"0"0,-19-8 4005 0 0,-36-11-254 0 0,51 18-3918 0 0,1 1 0 0 0,-1 0 0 0 0,1 0 0 0 0,-1 0 0 0 0,0 1 0 0 0,0 0 0 0 0,1 0 0 0 0,-7 1 0 0 0,-19 1 373 0 0,26-2-459 0 0,-1 0 1 0 0,1 0 0 0 0,-1 1-1 0 0,1 0 1 0 0,-6 1 0 0 0,-64 26 852 0 0,59-22-849 0 0,1 1-1 0 0,0 1 0 0 0,1 0 0 0 0,-27 19 1 0 0,-16 20 77 0 0,45-36-123 0 0,5-4-8 0 0,-1 1 0 0 0,2 1 0 0 0,-1-1 0 0 0,1 1 0 0 0,-6 11 0 0 0,-12 17 176 0 0,20-33-173 0 0,1 1-1 0 0,0-1 0 0 0,0 1 0 0 0,0-1 1 0 0,1 1-1 0 0,-1 0 0 0 0,1 0 0 0 0,0 0 0 0 0,0 0 1 0 0,1 1-1 0 0,0-1 0 0 0,-1 11 0 0 0,1-15-21 0 0,1 1-1 0 0,0 0 1 0 0,1 0-1 0 0,-1 0 0 0 0,0 0 1 0 0,1 0-1 0 0,-1 0 1 0 0,1 0-1 0 0,-1 0 0 0 0,1-1 1 0 0,0 1-1 0 0,0 0 1 0 0,0 0-1 0 0,0-1 1 0 0,0 1-1 0 0,0-1 0 0 0,0 1 1 0 0,0-1-1 0 0,1 1 1 0 0,-1-1-1 0 0,0 0 0 0 0,1 1 1 0 0,0-1-1 0 0,-1 0 1 0 0,1 0-1 0 0,0 0 1 0 0,-1 0-1 0 0,1-1 0 0 0,0 1 1 0 0,0 0-1 0 0,3 0 1 0 0,1 0 6 0 0,1 0 1 0 0,0-1 0 0 0,0 1-1 0 0,0-1 1 0 0,-1-1 0 0 0,1 1-1 0 0,13-4 1 0 0,-8 1 6 0 0,0 0-1 0 0,0-1 1 0 0,0 0-1 0 0,-1-1 1 0 0,0 0-1 0 0,1-1 1 0 0,-2-1-1 0 0,1 1 1 0 0,12-12-1 0 0,3-3 43 0 0,-16 13-11 0 0,-1 0-1 0 0,0 0 1 0 0,0-1-1 0 0,13-17 0 0 0,-8 6 291 0 0,-2-1-1 0 0,19-37 0 0 0,-29 51-337 0 0,-4 18-148 0 0,2 12 22 0 0,-1-15 134 0 0,1 0-1 0 0,0 0 0 0 0,0 0 0 0 0,1 0 0 0 0,0 0 0 0 0,0 0 0 0 0,3 8 0 0 0,3 13 97 0 0,-6-24-110 0 0,0-1 1 0 0,0 1 0 0 0,0-1-1 0 0,0 0 1 0 0,1 0 0 0 0,-1 1 0 0 0,5 5-1 0 0,4 8-22 0 0,-7-13 15 0 0,0 0 0 0 0,0 0 0 0 0,0-1 0 0 0,0 1 1 0 0,1-1-1 0 0,0 0 0 0 0,-1 1 0 0 0,2-2 0 0 0,-1 1 0 0 0,0 0 0 0 0,1-1 1 0 0,0 0-1 0 0,0 0 0 0 0,5 2 0 0 0,-8-4-186 0 0,0 0 0 0 0,1 0 0 0 0,-1 0 0 0 0,1-1 1 0 0,-1 1-1 0 0,1-1 0 0 0,-1 1 0 0 0,1-1 0 0 0,-1 0 0 0 0,1 0 0 0 0,-1 0 1 0 0,1 0-1 0 0,0-1 0 0 0,-1 1 0 0 0,1-1 0 0 0,-1 1 0 0 0,0-1 0 0 0,1 0 0 0 0,-1 0 1 0 0,1 0-1 0 0,-1 0 0 0 0,0 0 0 0 0,0-1 0 0 0,0 1 0 0 0,4-4 0 0 0,4-4-1601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13.4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114 1 8288 0 0,'-2'0'5709'0'0,"-1"0"-5245"0"0,0 0 1 0 0,-1 0-1 0 0,1 0 1 0 0,0 1-1 0 0,1 0 1 0 0,-1 0-1 0 0,0-1 0 0 0,0 2 1 0 0,0-1-1 0 0,0 0 1 0 0,1 1-1 0 0,-1-1 1 0 0,1 1-1 0 0,-1 0 0 0 0,-2 1 1 0 0,1 1-222 0 0,1 0 0 0 0,-1 0 0 0 0,1 1 0 0 0,-1-1 0 0 0,1 1-1 0 0,1 0 1 0 0,-5 8 0 0 0,1 4-157 0 0,0 1-1 0 0,1-1 1 0 0,1 1 0 0 0,-2 20-1 0 0,2 2-9 0 0,2 0 0 0 0,1 1-1 0 0,10 75 1 0 0,7-35 54 0 0,-7-41-77 0 0,-1-8-35 0 0,1-1 1 0 0,1 0 0 0 0,27 56-1 0 0,-4-7-16 0 0,-10-23-18 0 0,-9-26-63 0 0,9 20-2149 0 0,16 56 0 0 0,-34-94 459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13.8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101 1 17503 0 0,'-5'6'1588'0'0,"-6"12"-1272"0"0,-15 22 164 0 0,14-10-96 0 0,7-19-221 0 0,-1 1 0 0 0,2 0-1 0 0,0 0 1 0 0,-3 14 0 0 0,-2 2-19 0 0,7-22-109 0 0,0-1 1 0 0,0 1-1 0 0,0-1 1 0 0,0 10-1 0 0,1 1 79 0 0,0 0-1 0 0,4 30 1 0 0,-2-38-59 0 0,1 0 1 0 0,-1 0-1 0 0,1 0 1 0 0,1 0 0 0 0,-1-1-1 0 0,2 1 1 0 0,4 10-1 0 0,-3-11 12 0 0,-1 1 11 0 0,1-1 0 0 0,0 1 0 0 0,1-2 0 0 0,8 10 0 0 0,-12-14-43 0 0,1 0-1 0 0,-1 0 1 0 0,1 0-1 0 0,0 0 0 0 0,-1-1 1 0 0,1 1-1 0 0,0-1 1 0 0,0 0-1 0 0,0 0 1 0 0,0 0-1 0 0,1 0 1 0 0,-1-1-1 0 0,0 1 0 0 0,0-1 1 0 0,6 0-1 0 0,-4 0 7 0 0,1 0-1 0 0,-1-1 0 0 0,0 0 1 0 0,0 0-1 0 0,1 0 0 0 0,-1-1 1 0 0,0 0-1 0 0,0 0 0 0 0,0 0 1 0 0,-1 0-1 0 0,1-1 0 0 0,-1 0 1 0 0,1 0-1 0 0,-1 0 0 0 0,0-1 1 0 0,0 1-1 0 0,0-1 0 0 0,6-7 1 0 0,-2-1 19 0 0,1 0 0 0 0,-2 0 1 0 0,0-1-1 0 0,0 0 0 0 0,7-22 0 0 0,-10 22-13 0 0,-1 0-1 0 0,-1 0 0 0 0,0-1 1 0 0,-1 1-1 0 0,0 0 0 0 0,-2-22 1 0 0,0 6 28 0 0,1 24-56 0 0,-2-10 57 0 0,1 6-24 0 0,0-2 25 0 0,1 9-25 0 0,0 4-132 0 0,0 0 61 0 0,0 0 0 0 0,0 1 0 0 0,1-1 0 0 0,-1 0 0 0 0,1 0-1 0 0,-1 0 1 0 0,1 0 0 0 0,1 2 0 0 0,6 28 19 0 0,-6-24 0 0 0,0 0 0 0 0,1-1 0 0 0,-1 1 0 0 0,7 11 0 0 0,0 3 31 0 0,-8-19-21 0 0,0 1 0 0 0,0-1 0 0 0,1 1 0 0 0,-1-1 0 0 0,1 0 0 0 0,3 5 1 0 0,6 6 39 0 0,2 4-14 0 0,1-1-1 0 0,23 20 1 0 0,-29-29-76 0 0,0 0 1 0 0,1-1-1 0 0,0-1 1 0 0,1 1-1 0 0,-1-1 1 0 0,1-1-1 0 0,0 0 0 0 0,12 4 1 0 0,-20-9-124 0 0,1 1 0 0 0,0-1 1 0 0,-1 0-1 0 0,1 1 0 0 0,0-1 0 0 0,0-1 0 0 0,-1 1 1 0 0,1 0-1 0 0,0 0 0 0 0,2-2 0 0 0,16-7-4027 0 0,-10 0-2795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14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499 16 14112 0 0,'0'0'1529'0'0,"-1"-1"-1369"0"0,-2-1-98 0 0,1 1 1 0 0,0-1-1 0 0,-1 1 0 0 0,1 0 1 0 0,-1 0-1 0 0,1 0 1 0 0,-1 0-1 0 0,0 0 0 0 0,0 1 1 0 0,1-1-1 0 0,-6 0 1 0 0,-34-1 1196 0 0,42 2-1255 0 0,-9 1 332 0 0,0-1 0 0 0,1 1 0 0 0,-1 1 0 0 0,0-1 0 0 0,1 1 0 0 0,0 1 0 0 0,0 0 0 0 0,-15 7 0 0 0,2 2 521 0 0,-35 25 1 0 0,10-4-389 0 0,35-25-461 0 0,0 1 1 0 0,1 0 0 0 0,0 1-1 0 0,1 0 1 0 0,-15 21 0 0 0,11-14-14 0 0,-21 21 0 0 0,19-23 5 0 0,1 1 0 0 0,1 1 0 0 0,-19 29 0 0 0,31-45 30 0 0,0 1 1 0 0,0-1-1 0 0,0 1 0 0 0,0-1 0 0 0,0 1 0 0 0,1-1 0 0 0,-1 1 0 0 0,1 0 0 0 0,-1-1 0 0 0,1 1 1 0 0,-1 0-1 0 0,1-1 0 0 0,0 1 0 0 0,0 0 0 0 0,0 0 0 0 0,0 2 0 0 0,1-3-8 0 0,-1 0-1 0 0,1 0 0 0 0,0-1 1 0 0,-1 1-1 0 0,1 0 0 0 0,0 0 1 0 0,0 0-1 0 0,0-1 0 0 0,-1 1 1 0 0,1-1-1 0 0,0 1 0 0 0,0 0 1 0 0,0-1-1 0 0,0 0 0 0 0,0 1 1 0 0,0-1-1 0 0,0 1 0 0 0,0-1 1 0 0,0 0-1 0 0,0 0 0 0 0,0 0 1 0 0,1 0-1 0 0,1 0 0 0 0,3 1-68 0 0,1 0-1 0 0,0-1 1 0 0,0 0 0 0 0,0-1-1 0 0,0 0 1 0 0,-1 0-1 0 0,1 0 1 0 0,0 0 0 0 0,-1-1-1 0 0,1-1 1 0 0,-1 1-1 0 0,0-1 1 0 0,1 0 0 0 0,-1 0-1 0 0,-1-1 1 0 0,1 1-1 0 0,7-7 1 0 0,11-7 1 0 0,-19 13 47 0 0,1 1-1 0 0,-1-1 1 0 0,0 0-1 0 0,0-1 0 0 0,-1 1 1 0 0,6-7-1 0 0,31-51 0 0 0,-24 35 0 0 0,-6 12-1 0 0,3-7 29 0 0,-13 21 1081 0 0,0 2-1039 0 0,3 7 1 0 0,-1 0 1 0 0,0 0 0 0 0,0 0 0 0 0,2 16 0 0 0,4 7 1 0 0,-8-26-64 0 0,28 76 61 0 0,-25-72-71 0 0,1 1 0 0 0,0-1 1 0 0,1-1-1 0 0,-1 1 1 0 0,2-1-1 0 0,9 11 0 0 0,-3-5-25 0 0,14 13 77 0 0,-25-25-96 0 0,1 0 0 0 0,-1 0 0 0 0,1-1 0 0 0,-1 1 0 0 0,1-1 0 0 0,-1 1 0 0 0,1-1 0 0 0,0 0 0 0 0,5 1 0 0 0,0 0-410 0 0,-6-2 238 0 0,-1 1-1 0 0,0-1 0 0 0,0 0 0 0 0,1 0 0 0 0,-1 1 0 0 0,0-1 0 0 0,1 0 0 0 0,-1 0 1 0 0,0 0-1 0 0,1-1 0 0 0,-1 1 0 0 0,0 0 0 0 0,0 0 0 0 0,1-1 0 0 0,-1 1 0 0 0,0-1 1 0 0,0 1-1 0 0,1-1 0 0 0,-1 1 0 0 0,0-1 0 0 0,0 0 0 0 0,0 1 0 0 0,0-1 0 0 0,0 0 1 0 0,0 0-1 0 0,1-1 0 0 0,9-7-1627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14.7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1 17159 0 0,'0'0'1299'0'0,"1"1"-879"0"0,0 3-402 0 0,0-1 1 0 0,-1 1-1 0 0,1-1 0 0 0,-1 1 0 0 0,0-1 1 0 0,1 1-1 0 0,-2-1 0 0 0,0 7 0 0 0,-6 31 386 0 0,5-34-161 0 0,-2 20 656 0 0,-2 31 1 0 0,1 2-263 0 0,-2 12-389 0 0,3 99 1 0 0,5-115-156 0 0,9 64-35 0 0,-1-33-32 0 0,-8-76-26 0 0,1 1 0 0 0,3 12 0 0 0,2 18 0 0 0,-6-30-13 0 0,0-1 0 0 0,1 1-1 0 0,0-1 1 0 0,5 15 0 0 0,-1 6-620 0 0,-5-26-357 0 0,0 1 0 0 0,1-1 1 0 0,3 11-1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15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20215 0 0,'0'0'2028'0'0,"1"2"-1858"0"0,1 2-70 0 0,1-1 0 0 0,-1 1 0 0 0,1 0 0 0 0,0-1 0 0 0,0 0 0 0 0,0 1 0 0 0,0-1 0 0 0,1 0 0 0 0,-1-1 0 0 0,1 1 0 0 0,0-1 0 0 0,-1 1 0 0 0,1-1 0 0 0,8 2 0 0 0,8 4 140 0 0,36 9 1 0 0,-51-16-242 0 0,14 3 83 0 0,-1-1 1 0 0,28 1 0 0 0,5 0 35 0 0,-13-1-300 0 0,76-4 0 0 0,-38-1-1242 0 0,-20-1-2539 0 0,-38 1 864 0 0,20 1-3770 0 0</inkml:trace>
  <inkml:trace contextRef="#ctx0" brushRef="#br0" timeOffset="1">1113 252 14280 0 0,'0'0'1102'0'0,"-1"3"-719"0"0,-12 19-228 0 0,10-16 472 0 0,-1-1 0 0 0,1 1 0 0 0,0 0 0 0 0,-3 8 0 0 0,4-8 254 0 0,-1 1-1 0 0,0-1 0 0 0,-8 11 0 0 0,8-12-669 0 0,0-1-1 0 0,0 1 1 0 0,1 0 0 0 0,-1 0 0 0 0,1 0-1 0 0,0 0 1 0 0,-2 9 0 0 0,4-11-130 0 0,-1 0-1 0 0,0 0 1 0 0,0 0 0 0 0,0 0 0 0 0,-3 6 0 0 0,3-7-71 0 0,0 1 1 0 0,-1 0 0 0 0,1 0 0 0 0,0 0-1 0 0,0 6 1 0 0,0 5 37 0 0,2 0-36 0 0,1-6-30 0 0,-1-7-73 0 0,14-19-8217 0 0,-9 5 6766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15.6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18743 0 0,'0'0'2032'0'0,"12"6"-2424"0"0,-2-2-5887 0 0,1 2 111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15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350 1 16439 0 0,'0'0'1651'0'0,"0"2"-1510"0"0,1-2-138 0 0,-1 1-1 0 0,0 0 1 0 0,0-1-1 0 0,0 1 1 0 0,0 0-1 0 0,0-1 0 0 0,0 1 1 0 0,0 0-1 0 0,0-1 1 0 0,0 1-1 0 0,0 0 0 0 0,0 0 1 0 0,-1-1-1 0 0,1 1 1 0 0,0 0-1 0 0,0-1 1 0 0,-1 1-1 0 0,1-1 0 0 0,0 1 1 0 0,-2 1-1 0 0,0 0 50 0 0,0 0 57 0 0,0 0-1 0 0,0 0 1 0 0,0 0 0 0 0,0 0-1 0 0,0-1 1 0 0,0 1-1 0 0,-1-1 1 0 0,1 1 0 0 0,-4 0-1 0 0,-16 12 1105 0 0,7-2-135 0 0,-19 12 0 0 0,-12 11 228 0 0,11-6-821 0 0,20-17-435 0 0,1 0 0 0 0,0 1-1 0 0,0 1 1 0 0,-12 17 0 0 0,9-9-23 0 0,9-13-18 0 0,1 0 1 0 0,1 0-1 0 0,0 1 1 0 0,-8 15-1 0 0,5-4-9 0 0,5-14 0 0 0,1 0 0 0 0,0 0 0 0 0,1 0 0 0 0,-2 7 0 0 0,3-11 0 0 0,1 0 0 0 0,0-1 0 0 0,0 1 0 0 0,0 0 0 0 0,0-1 0 0 0,0 1 0 0 0,0 0 0 0 0,1-1 0 0 0,0 1 0 0 0,-1 0 0 0 0,1-1 0 0 0,0 1 0 0 0,0-1 0 0 0,0 1 0 0 0,2 2 0 0 0,3 5-14 0 0,5 5-24 0 0,-4-13 8 0 0,-3-1 24 0 0,2 2-5 0 0,1-1 0 0 0,0 0 0 0 0,0 0 0 0 0,0 0 0 0 0,0-1 0 0 0,0 0 0 0 0,0-1 0 0 0,0 0 0 0 0,0 0 0 0 0,0 0-1 0 0,0-1 1 0 0,0 0 0 0 0,12-3 0 0 0,3-3-57 0 0,-1-1-1 0 0,40-20 1 0 0,-29 12 55 0 0,-26 13 17 0 0,0 0 1 0 0,1 0-1 0 0,-1 0 1 0 0,0-1-1 0 0,-1 0 1 0 0,1 0-1 0 0,-1-1 0 0 0,0 1 1 0 0,0-1-1 0 0,0 0 1 0 0,6-9-1 0 0,2-5 10 0 0,-10 16-3 0 0,-1 0 0 0 0,0 0-1 0 0,0 0 1 0 0,0-1-1 0 0,0 1 1 0 0,0-1-1 0 0,-1 1 1 0 0,2-6 0 0 0,-1 0 28 0 0,0 4 9 0 0,-1-1 0 0 0,1 0 0 0 0,-1 0 0 0 0,-1 1 0 0 0,1-1 0 0 0,-1 0 0 0 0,0 0 0 0 0,0 0 1 0 0,-1 0-1 0 0,-1-8 0 0 0,-2 2 115 0 0,2 3-19 0 0,0-1 0 0 0,-1 1 0 0 0,-1 0 0 0 0,1 0 0 0 0,-7-9 1 0 0,5 10-130 0 0,-26-37 106 0 0,27 41-113 0 0,0 0 0 0 0,1 0-1 0 0,-2 1 1 0 0,1-1 0 0 0,0 1 0 0 0,0 0 0 0 0,-1 0-1 0 0,-5-2 1 0 0,-5-4-26 0 0,15 8-69 0 0,-2 1-29 0 0,-6 0-151 0 0,6 0-70 0 0,24 10-14149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16.3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150 174 3224 0 0,'0'0'143'0'0,"-2"2"-3"0"0,-7 6 687 0 0,-2 2 5224 0 0,-17 21 1 0 0,9-15-5108 0 0,-14 26 138 0 0,-15 19 5834 0 0,52-71-6408 0 0,12-18-189 0 0,-12 22-316 0 0,0 0 1 0 0,0-1-1 0 0,-1 0 0 0 0,4-10 0 0 0,-3 5 41 0 0,0 2 0 0 0,11-19 1 0 0,-1 1 3 0 0,-1 4-7 0 0,1 0 0 0 0,18-25-1 0 0,-11 18-30 0 0,-16 25-10 0 0,0 1 0 0 0,1-1 0 0 0,0 1 0 0 0,-1 0 0 0 0,1 1 0 0 0,1-1 0 0 0,-1 1 0 0 0,1 0 0 0 0,11-4 0 0 0,-5 4 0 0 0,-1 5 0 0 0,-8 1 0 0 0,0 0 0 0 0,0 1 0 0 0,-1-1 0 0 0,0 1 0 0 0,1-1 0 0 0,-1 1 0 0 0,0 0 0 0 0,0 1 0 0 0,-1-1 0 0 0,4 4 0 0 0,2 7 0 0 0,10 19 0 0 0,-4-7 0 0 0,-5-7 0 0 0,0 0 0 0 0,-1 1 0 0 0,-1 1 0 0 0,-1-1 0 0 0,3 24 0 0 0,-2-13 0 0 0,14 36 0 0 0,-12-39-11 0 0,7 39 0 0 0,1 4-129 0 0,-12-55 22 0 0,-4-13-415 0 0,2 4-871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18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292 758 7568 0 0,'-2'0'348'0'0,"-25"0"72"0"0,13-1-158 0 0,0 1 0 0 0,-1 0 0 0 0,-27 5 0 0 0,27-2 6 0 0,10-2-88 0 0,-1 0 0 0 0,0 0 0 0 0,0 1 0 0 0,-8 3 0 0 0,5-1 205 0 0,-1 0 0 0 0,-18 4 0 0 0,-15 6 514 0 0,8-11 6622 0 0,39-6-7333 0 0,0 0 0 0 0,1 0 0 0 0,0 0-1 0 0,-1 1 1 0 0,1 0 0 0 0,0 0-1 0 0,8-2 1 0 0,41-7 92 0 0,-36 8-262 0 0,26-3 108 0 0,0 3-1 0 0,62 2 1 0 0,-57 1 49 0 0,131 9 337 0 0,-164-9-428 0 0,29-2 0 0 0,1-1 68 0 0,116-1 272 0 0,-62 2-243 0 0,104 4 101 0 0,-147 1-229 0 0,49 5 50 0 0,-43 0-20 0 0,59 10 95 0 0,96 16 197 0 0,-147-25-334 0 0,262 18 83 0 0,-285-25-72 0 0,195-7-28 0 0,-157 0 84 0 0,42-6 76 0 0,45-2-34 0 0,391-10 46 0 0,-340 0-187 0 0,-39 4 10 0 0,48-10 245 0 0,72-4-230 0 0,-249 30-3 0 0,31-2 27 0 0,131 8 1 0 0,-18 3 117 0 0,-154-6-176 0 0,91-7 0 0 0,-78 3 0 0 0,192-8 80 0 0,-185 10 28 0 0,108-7 99 0 0,32-6-78 0 0,124 1-117 0 0,-127 19 52 0 0,-14-7-21 0 0,-69-1-22 0 0,59-4 32 0 0,-61 1-18 0 0,203-5 232 0 0,-121-5-171 0 0,-12 0-75 0 0,19 12 30 0 0,-11 0 78 0 0,-60-12 147 0 0,239 11-612 0 0,-262 5 360 0 0,-41 1-24 0 0,60-1 0 0 0,-106-1 2 0 0,169-12 85 0 0,44-8 183 0 0,-132 13-452 0 0,-15 1 134 0 0,104-11 7 0 0,80-4 41 0 0,-116 11 0 0 0,-39 7 0 0 0,44-6 0 0 0,286-40 55 0 0,-305 36-46 0 0,110-10 7 0 0,-102 17 156 0 0,-43 4-136 0 0,130-4-43 0 0,-87 4-138 0 0,116-1 66 0 0,20-1 86 0 0,34-4-7 0 0,-137 3 0 0 0,228-16-11 0 0,-16 2 238 0 0,-91 6-163 0 0,-201 11-64 0 0,85-8 0 0 0,-27-2 0 0 0,-38 3 0 0 0,20 0 0 0 0,36-4 0 0 0,84-13 4 0 0,-56 6-23 0 0,52 0-104 0 0,-36 3 109 0 0,-13 4 14 0 0,271-3 0 0 0,-477 17 0 0 0,341-17 0 0 0,-231 4 19 0 0,103-5 26 0 0,-68 12-141 0 0,-96 1 19 0 0,9 1-157 0 0,-20 3-1457 0 0,78-12-1 0 0,-97 9 202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9T18:42:36.13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10061 4956 2674 0,'0'0'59'0,"-3"-7"12"0,3 4 2 0,-4-3 3 0,-3 3-61 0,0-3-15 0,0-4 0 0,-4 1 0 16,-6-1 0-16,-4-5 9 0,-8 5-9 0,1-9 8 16,-7 10 7-16,-4-7 1 0,-3 7 0 0,-8 0 0 15,1-1-16-15,-11 1-18 0,-7-1 4 0,-11-5 1 16,-6 5 13-16,-4-9-12 0,-4 10 12 0,-14-7-12 15,-10 4 12-15,-1-4 15 0,4-3-3 0,-17 4-1 16,-11-4-11-16,3 3-11 0,7-3 3 0,-20 0 0 0,-4 1 33 16,-8 2 7-16,8-3 2 0,-11-6 0 0,8 6 3 0,-5 0 1 15,1 7 0-15,0-4 0 0,3-9-8 16,0 16-2-16,-17-1 0 0,3 4 0 0,4-6-18 16,6 5-10-16,8 7 10 0,-7 10-10 0,-15-4 8 15,8 3-8-15,-7-2 0 0,6 5 9 0,5 4-9 16,2-4 0-16,-17 4-12 0,15 3 12 0,6 0-15 0,-7 3 5 15,7 0 1-15,-7-4 0 0,11 7 0 0,11-6 0 16,-1 0 0-16,4-3 0 0,7 3 9 0,3-4 0 16,1 4 8-16,10 0-8 0,7 0 8 0,-7-4-8 15,11 4 8-15,-4 6-8 0,10 4 12 0,-2-1-1 0,6 3-1 0,-4-3 0 16,8 10-10-16,7-4 8 0,3 10-8 0,11 3 8 16,4-3-8-16,-1 10 0 0,-3-1 0 0,25-9 0 15,-4 0 0-15,3 3-12 0,8 6 4 0,-4 0 8 16,11 1-19-16,3-1 4 0,4 0 1 0,-4 19 0 15,8 1 1-15,6-4 0 0,-3-13 0 0,10 4 0 16,1-7 13-16,6 0 0 0,4 0 0 0,0-5 0 16,4 5 0-16,6 0-12 0,4 0 3 0,18-9 1 15,3 0 8-15,1-16 0 0,13 7 0 16,4-1 0-16,14-2 10 0,7 2 1 0,11 1 0 0,17-1 0 16,7 4-3-16,64 21 0 0,14-2 0 0,-3-4 0 15,-8-9-8-15,7 0-11 0,11 0 3 0,11-10 0 16,10-2-3-16,11-7 0 0,3-6 0 0,8 0 0 15,-1-4 11-15,11-5 0 0,-4-1 0 0,8-3 8 0,10-3-8 16,-4 4 0-16,1-14 0 0,7 4 0 0,6-6 0 16,4-7 8-16,1 1-8 0,-1-4 11 0,3 0-2 0,8-9 0 15,10-7 0-15,-10 1 0 16,-4-4-9-16,1-6 10 0,-5 0-10 0,-6-3 10 0,-4-3-10 16,-17 6 10-16,-4-3-10 0,-8-6 10 0,-2-1 1 15,-18 1 0-15,-11 0 0 0,-14-4 0 0,-14-2 16 0,-8 2 3 16,-9-2 1-16,-12 6 0 0,-6-4-7 15,-21-3-2-15,-15-2 0 0,-14-1 0 0,-10 7-12 16,-15-4-2-16,-6 4-8 0,-15 2 12 0,-13 1-12 0,-15 3 9 16,-18-13-9-16,-10 10 8 0,-18-10-8 0,-10 10 8 15,-21-10-8-15,-11 10 8 0,-14-4-20 0,-22 7-4 0,-6-3 0 16,-22 6-1-16,-10-7 9 0,-7 11 8 16,0-1-12-16,-14 6 12 0,-18 4-9 0,-7 5 9 0,-11-5 0 0,1 9-9 15,-4 3 9-15,-8 6 0 16,-6-3 0-16,-3 19 0 0,-8-6 0 0,-7 6 0 0,-10 6 0 15,-1-3 0 1,-6 13-56-16,-1 3-7 0,-6 6-1 0,-4 3-848 0,-4-3-169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25.0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539 51 6912 0 0,'0'0'1601'0'0,"2"-1"-630"0"0,13-9 703 0 0,-13 8-1326 0 0,0 0 0 0 0,0 1 0 0 0,0-1 0 0 0,0 1 0 0 0,0-1 0 0 0,1 1 0 0 0,-1 0 0 0 0,0 0 0 0 0,1 0 0 0 0,-1 0 0 0 0,5 0 0 0 0,-2-7 838 0 0,4-5 2295 0 0,-9 10-2381 0 0,-9 8-1267 0 0,-27 18 410 0 0,-147 84 693 0 0,56-49-386 0 0,123-56-534 0 0,-4 1-10 0 0,0 0 0 0 0,1 1 0 0 0,-1 0 0 0 0,1 0 0 0 0,0 1 0 0 0,0 0 0 0 0,-11 11 0 0 0,-12 15-6 0 0,21-23 21 0 0,0 1 1 0 0,-7 10-1 0 0,14-18-8 0 0,0 0 20 0 0,1 15-15 0 0,1-14-8 0 0,1 0-1 0 0,-1 0 1 0 0,1 0-1 0 0,0 0 1 0 0,0 0-1 0 0,0 0 0 0 0,0 0 1 0 0,0 0-1 0 0,0 0 1 0 0,1 0-1 0 0,-1 0 1 0 0,0-1-1 0 0,1 1 1 0 0,0-1-1 0 0,-1 1 1 0 0,1-1-1 0 0,0 1 1 0 0,3 1-1 0 0,1 1 22 0 0,1 0 1 0 0,-1-1 0 0 0,1 1-1 0 0,12 3 1 0 0,0-1-81 0 0,27 8 171 0 0,51 23 1 0 0,-27 1-49 0 0,-61-32-74 0 0,1 1 0 0 0,15 14 0 0 0,10 6 0 0 0,-26-21 23 0 0,0 1 0 0 0,-1 0 0 0 0,0 0-1 0 0,0 1 1 0 0,8 10 0 0 0,30 46 383 0 0,-12-16-415 0 0,-15-16-153 0 0,-11-16 126 0 0,0 0 74 0 0,-1 0 0 0 0,6 19 0 0 0,-8-21-18 0 0,1 5 53 0 0,8 31 1 0 0,-13-42-52 0 0,1 0 1 0 0,-2 0-1 0 0,1-1 1 0 0,-1 1-1 0 0,0 0 0 0 0,-1 0 1 0 0,-1 9-1 0 0,-2-2 53 0 0,-1-1-1 0 0,0 0 0 0 0,-1 0 1 0 0,-12 20-1 0 0,9-23-59 0 0,1 1 0 0 0,-2-2 0 0 0,0 1-1 0 0,-12 9 1 0 0,12-10-9 0 0,-18 18 31 0 0,19-17-10 0 0,-1-1 0 0 0,-12 9 0 0 0,7-8-14 0 0,0-1 1 0 0,0 0-1 0 0,0-1 1 0 0,-1-1-1 0 0,-1-1 1 0 0,1 0-1 0 0,-21 5 1 0 0,25-9-81 0 0,-1 0-1 0 0,1-1 1 0 0,0-1-1 0 0,-1 0 1 0 0,1-1-1 0 0,-1 0 1 0 0,1-1-1 0 0,0 0 1 0 0,-1-1-1 0 0,1 0 1 0 0,-16-6-1 0 0,5-2-887 0 0,0-1 0 0 0,1 0 0 0 0,0-2 0 0 0,0-1 0 0 0,-24-21 0 0 0,-14-12-995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25.6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128 59 1840 0 0,'-6'-5'1112'0'0,"4"4"-975"0"0,0 0 311 0 0,0-1 0 0 0,0 1 0 0 0,0 0 0 0 0,0-1 0 0 0,1 1 0 0 0,-1-1 0 0 0,0 0 0 0 0,-2-3 0 0 0,-3-5 1092 0 0,6 9-1243 0 0,0 0 0 0 0,0 0 0 0 0,0 0 0 0 0,0 0 0 0 0,1-1 0 0 0,-1 1 0 0 0,1 0 0 0 0,-1 0 0 0 0,1 0 0 0 0,-1-1 0 0 0,1 1 0 0 0,0 0 1 0 0,-1-1-1 0 0,1 1 0 0 0,0 0 0 0 0,0-1 0 0 0,0 1 0 0 0,0-2 0 0 0,-1 19 3904 0 0,-7 65-3884 0 0,2-16-237 0 0,-20 78-16 0 0,4-60-381 0 0,6-29-2749 0 0,12-38 1576 0 0,3-5-12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25.9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134 1 14712 0 0,'-6'4'1334'0'0,"2"0"-1292"0"0,-1 1 0 0 0,1 0 0 0 0,1 0 0 0 0,-1 0-1 0 0,1 0 1 0 0,-4 8 0 0 0,-11 16 6 0 0,8-15-27 0 0,1 0 0 0 0,0 1-1 0 0,1 0 1 0 0,0 1 0 0 0,1-1-1 0 0,1 2 1 0 0,1-1-1 0 0,0 1 1 0 0,1-1 0 0 0,1 1-1 0 0,0 0 1 0 0,0 31-1 0 0,3-24-991 0 0,1 1 0 0 0,8 45 0 0 0,-3-47-67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27.2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18 1376 0 0,'0'0'65'0'0,"1"-1"-6"0"0,9-16 13101 0 0,-8 22-13073 0 0,0-1 1 0 0,-1 0 0 0 0,1 0-1 0 0,-1 1 1 0 0,0-1 0 0 0,0 1 0 0 0,0 0-1 0 0,0-1 1 0 0,-1 9 0 0 0,-4 47 339 0 0,1-13-321 0 0,-3 128 521 0 0,6-81-147 0 0,-4 214 1382 0 0,4-234-1480 0 0,0-43-133 0 0,-6 63 0 0 0,0-48-69 0 0,4-26-62 0 0,-6 27 0 0 0,1 14 148 0 0,5-44 291 0 0,1-15 25 0 0,1-5 269 0 0,4-233-403 0 0,-3 218-447 0 0,6-31 0 0 0,-2 16-15 0 0,5-4-58 0 0,-5 30 24 0 0,8-2 34 0 0,-8 9 15 0 0,-2 0 0 0 0,0 0 3 0 0,0 0 0 0 0,1-1-1 0 0,-1 1 1 0 0,0 1 0 0 0,0-1 0 0 0,0 0-1 0 0,0 1 1 0 0,0-1 0 0 0,0 1-1 0 0,0 0 1 0 0,0 0 0 0 0,0 0-1 0 0,0 1 1 0 0,0-1 0 0 0,0 1 0 0 0,-1-1-1 0 0,5 4 1 0 0,6 5 25 0 0,-1 0-1 0 0,13 14 1 0 0,-23-22-27 0 0,11 12 27 0 0,-1 0 1 0 0,0 1-1 0 0,-1 0 1 0 0,-1 0-1 0 0,10 21 1 0 0,32 86 100 0 0,-26-64-272 0 0,-16-34 81 0 0,-8-19 61 0 0,0 0-1 0 0,1 1 1 0 0,-2-1-1 0 0,3 11 0 0 0,-3-14-7 0 0,-1 0 0 0 0,1 0 0 0 0,-1-1-1 0 0,1 1 1 0 0,0 0 0 0 0,0 0 0 0 0,-1-1-1 0 0,1 1 1 0 0,0-1 0 0 0,1 1 0 0 0,1 2 0 0 0,-1-2-101 0 0,0 1 0 0 0,0-1 0 0 0,0 1 0 0 0,0 0 0 0 0,1 4 0 0 0,2 5-716 0 0,-4-10-235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27.7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373 10 6912 0 0,'-29'-3'1143'0'0,"-37"0"0"0"0,-28-1 7696 0 0,86 4-8435 0 0,0 1 0 0 0,0-1 1 0 0,-1 2-1 0 0,1-1 0 0 0,-12 5 1 0 0,16-5-353 0 0,-1 1 0 0 0,1 0 1 0 0,0-1-1 0 0,1 2 0 0 0,-1-1 1 0 0,0 0-1 0 0,0 1 1 0 0,1 0-1 0 0,0 0 0 0 0,0 0 1 0 0,-1 0-1 0 0,-4 7 0 0 0,-9 18-52 0 0,12-21 0 0 0,1-1 0 0 0,0 0 0 0 0,0 1 0 0 0,0 0 0 0 0,-5 13 0 0 0,-9 40 0 0 0,17-53 11 0 0,-1 0 1 0 0,1-1-1 0 0,1 1 0 0 0,-1 0 0 0 0,1 0 0 0 0,0 0 0 0 0,1 0 0 0 0,0 0 1 0 0,0 0-1 0 0,0-1 0 0 0,4 11 0 0 0,-4-13 19 0 0,1 1 1 0 0,0-1-1 0 0,0 0 1 0 0,0 0-1 0 0,0-1 1 0 0,1 1-1 0 0,-1 0 1 0 0,1-1-1 0 0,0 1 0 0 0,0-1 1 0 0,1 0-1 0 0,-1 0 1 0 0,0-1-1 0 0,1 1 1 0 0,0 0-1 0 0,0-1 0 0 0,0 0 1 0 0,5 2-1 0 0,3 0-16 0 0,1-1 0 0 0,0 0 0 0 0,-1-1 0 0 0,1 0-1 0 0,0-1 1 0 0,0 0 0 0 0,0-1 0 0 0,0-1 0 0 0,0 0 0 0 0,24-5-1 0 0,10-9 20 0 0,-25 8 33 0 0,-3 0 6 0 0,0-1 1 0 0,32-18-1 0 0,-6 2-9 0 0,-40 21-53 0 0,0-1 0 0 0,0 1-1 0 0,0-1 1 0 0,0 1 0 0 0,-1-1 0 0 0,0-1-1 0 0,0 1 1 0 0,0-1 0 0 0,0 1 0 0 0,-1-1 0 0 0,0 0-1 0 0,0 0 1 0 0,0-1 0 0 0,2-5 0 0 0,-4 9 11 0 0,-1-1 0 0 0,1 0 0 0 0,-1 0 0 0 0,1 0 1 0 0,-1 0-1 0 0,0 1 0 0 0,0-1 0 0 0,0 0 0 0 0,-1 0 1 0 0,1 0-1 0 0,-1 0 0 0 0,1 0 0 0 0,-1 1 0 0 0,0-1 1 0 0,0 0-1 0 0,0 1 0 0 0,0-1 0 0 0,-4-4 0 0 0,-6-11 85 0 0,8 15-68 0 0,1-1 1 0 0,-1 0 0 0 0,1 1-1 0 0,-1-1 1 0 0,0 1 0 0 0,-7-6-1 0 0,2 2 4 0 0,-1 0-1 0 0,-1 1 1 0 0,1 0 0 0 0,-1 0-1 0 0,0 1 1 0 0,0 0-1 0 0,-1 1 1 0 0,1 0 0 0 0,-17-3-1 0 0,-14 1-345 0 0,-41-1 0 0 0,79 7 15 0 0,-4 0-480 0 0,20 0-9424 0 0,-11 0 8927 0 0,6 4-2640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28.1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9 503 9184 0 0,'-1'1'59'0'0,"0"0"0"0"0,1 0 1 0 0,-1 0-1 0 0,0 0 0 0 0,0 1 1 0 0,1-1-1 0 0,-1 0 0 0 0,1 0 1 0 0,-1 0-1 0 0,1 1 0 0 0,-1-1 1 0 0,1 0-1 0 0,0 1 0 0 0,0-1 1 0 0,-1 0-1 0 0,1 3 0 0 0,5 23-101 0 0,-1-2 485 0 0,-3-22-127 0 0,0-1 0 0 0,0 1 0 0 0,0 0 0 0 0,1-1 0 0 0,-1 1 0 0 0,1-1 0 0 0,-1 0 0 0 0,1 0 0 0 0,2 3 0 0 0,2 3 1467 0 0,-5-8-1711 0 0,0 1 1 0 0,0-1 0 0 0,-1 0-1 0 0,1 1 1 0 0,0-1 0 0 0,0 1-1 0 0,0-1 1 0 0,0 1 0 0 0,0-1-1 0 0,-1 1 1 0 0,1-1 0 0 0,5 5 3396 0 0,-4-12-3184 0 0,0 1 0 0 0,-1-1 0 0 0,0 1 1 0 0,0-1-1 0 0,0 0 0 0 0,-1 0 0 0 0,0 0 0 0 0,0 0 1 0 0,0 1-1 0 0,-4-14 0 0 0,0-1 57 0 0,2 14-217 0 0,1 0 0 0 0,-1 0-1 0 0,1-11 1 0 0,1 11-41 0 0,5-133 790 0 0,-5 134-862 0 0,0 0 0 0 0,0 0 0 0 0,0 0 1 0 0,-2-8-1 0 0,1 8-3 0 0,0 0 0 0 0,0 0 0 0 0,1 0 0 0 0,1-8 0 0 0,3-15-9 0 0,-1 18 0 0 0,-2 0 0 0 0,1-14 0 0 0,0 11 9 0 0,0 1 0 0 0,0-1 1 0 0,1 1-1 0 0,1-1 0 0 0,0 1 0 0 0,9-20 0 0 0,-11 29-9 0 0,12-19 0 0 0,-2 4 0 0 0,-6 10 0 0 0,4 3 0 0 0,-8 6-16 0 0,0 0 0 0 0,0-1 0 0 0,0 1 0 0 0,0 0-1 0 0,1 0 1 0 0,-1 0 0 0 0,0 0 0 0 0,0 1 0 0 0,0-1 0 0 0,0 0 0 0 0,1 1-1 0 0,-1 0 1 0 0,0-1 0 0 0,0 1 0 0 0,0 0 0 0 0,0 0 0 0 0,2 2-1 0 0,3 2-157 0 0,0 0 0 0 0,0 1-1 0 0,6 7 1 0 0,9 6-411 0 0,-18-16 443 0 0,0 0-37 0 0,0 0-1 0 0,0 0 1 0 0,0 0 0 0 0,-1 0 0 0 0,0 1-1 0 0,1-1 1 0 0,-1 1 0 0 0,-1 0 0 0 0,6 7-1 0 0,-6-7 17 0 0,0 0 0 0 0,1-1 0 0 0,0 1-1 0 0,-1-1 1 0 0,1 0 0 0 0,1 0 0 0 0,4 4-1 0 0,-4-3-217 0 0,1 0 0 0 0,-1 0-1 0 0,0 0 1 0 0,5 6-1 0 0,-8-7 128 0 0,3 3-631 0 0,0-1 0 0 0,0 0 0 0 0,9 9 0 0 0,4 0-4583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28.6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 10592 0 0,'13'-12'488'0'0,"-10"10"1416"0"0,2 15-1156 0 0,-5-11-709 0 0,0-1 0 0 0,0 1 1 0 0,0-1-1 0 0,0 1 1 0 0,0-1-1 0 0,0 1 0 0 0,0-1 1 0 0,0 1-1 0 0,-1-1 0 0 0,1 1 1 0 0,0-1-1 0 0,-1 0 1 0 0,-1 3-1 0 0,-3 12 307 0 0,5-3 125 0 0,0 0-1 0 0,0-1 1 0 0,5 23 0 0 0,0 20 584 0 0,-5-37-574 0 0,6 27 0 0 0,0 9 240 0 0,18 122 721 0 0,-16-130-1213 0 0,27 133 231 0 0,-32-159-426 0 0,0 25 0 0 0,2 9 18 0 0,0-21-47 0 0,2 63 0 0 0,-6-64-6 0 0,-1-12-22 0 0,-2 32-1 0 0,1-44-73 0 0,0 1-1 0 0,-1-1 1 0 0,0 0-1 0 0,-5 14 1 0 0,5-18-293 0 0,-1 0 0 0 0,1 1 0 0 0,-1-1 0 0 0,0 0 0 0 0,0 0 0 0 0,0 0 0 0 0,-1-1 0 0 0,-6 7 0 0 0,8-9-1204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29.0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91 9672 0 0,'0'0'874'0'0,"5"-5"-669"0"0,-1 2 3406 0 0,3-1-2596 0 0,1 0 0 0 0,0 1 0 0 0,0 0 0 0 0,0 0 0 0 0,0 1 0 0 0,10-1 0 0 0,17-4-292 0 0,-26 5-575 0 0,0 0 0 0 0,0 1 0 0 0,10-1 0 0 0,94-6 405 0 0,-48 2-385 0 0,77-10-560 0 0,12 3-3256 0 0,-106 9 1928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30.5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243 246 7832 0 0,'0'0'941'0'0,"1"-2"-237"0"0,24-52 3489 0 0,-13 32-2883 0 0,-2 0 0 0 0,10-27-1 0 0,-20 46-970 0 0,0-8 824 0 0,-3-3-1006 0 0,3 12-138 0 0,0 1 0 0 0,0-1-1 0 0,0 1 1 0 0,0-1-1 0 0,0 0 1 0 0,-1 1-1 0 0,1-1 1 0 0,-1 1-1 0 0,1-1 1 0 0,-1 1-1 0 0,0 0 1 0 0,1-1 0 0 0,-2-1-1 0 0,-3-5 64 0 0,5 7-62 0 0,-1 0 1 0 0,1 0-1 0 0,-1 0 1 0 0,1 0-1 0 0,-1 0 1 0 0,1 0-1 0 0,-1 0 0 0 0,0 0 1 0 0,1 1-1 0 0,-1-1 1 0 0,0 0-1 0 0,0 0 1 0 0,1 1-1 0 0,-1-1 1 0 0,0 0-1 0 0,-1 0 0 0 0,-8-6 169 0 0,9 6-159 0 0,0 0 1 0 0,0 0-1 0 0,0 1 0 0 0,0-1 0 0 0,-1 0 0 0 0,1 0 0 0 0,0 1 0 0 0,-1-1 1 0 0,1 0-1 0 0,0 1 0 0 0,-2-1 0 0 0,-4 0 97 0 0,-1-1 108 0 0,-1 1-1 0 0,1 0 0 0 0,-13 0 0 0 0,18 1-181 0 0,-1 1 1 0 0,1-1-1 0 0,0 1 0 0 0,0 0 0 0 0,0 0 1 0 0,0 0-1 0 0,0 0 0 0 0,0 0 0 0 0,0 1 0 0 0,0-1 1 0 0,0 1-1 0 0,-3 3 0 0 0,-10 7 140 0 0,-24 24 0 0 0,34-30-179 0 0,1 0-1 0 0,0 0 1 0 0,1 1-1 0 0,-1 0 1 0 0,1 0 0 0 0,1 0-1 0 0,-4 9 1 0 0,-8 27-7 0 0,2-1 0 0 0,-13 75 0 0 0,21-83 38 0 0,0 0-1 0 0,3 1 1 0 0,1 36-1 0 0,2-54 60 0 0,1 0-1 0 0,0-1 1 0 0,2 1-1 0 0,0-1 0 0 0,0 0 1 0 0,2 0-1 0 0,0 0 1 0 0,11 20-1 0 0,-9-22 25 0 0,1 1 1 0 0,0-1-1 0 0,1-1 0 0 0,17 19 0 0 0,-19-24-100 0 0,0-1 1 0 0,0 0-1 0 0,1-1 0 0 0,-1 0 1 0 0,2 0-1 0 0,-1-1 1 0 0,0 0-1 0 0,13 4 0 0 0,-3-2-99 0 0,1 0-1 0 0,0-2 0 0 0,0 0 1 0 0,1-1-1 0 0,-1-2 1 0 0,29 2-1 0 0,-42-5-367 0 0,0 1-1 0 0,0-1 1 0 0,0 0 0 0 0,0-1 0 0 0,10-3-1 0 0,16-10-6313 0 0,-11 0 316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30.9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71 1 17423 0 0,'-3'0'107'0'0,"1"0"-1"0"0,-1 0 1 0 0,0 1-1 0 0,1 0 1 0 0,-1-1-1 0 0,1 1 0 0 0,-1 0 1 0 0,1 0-1 0 0,-1 0 1 0 0,1 1-1 0 0,0-1 0 0 0,-1 1 1 0 0,1-1-1 0 0,0 1 1 0 0,0 0-1 0 0,-3 3 1 0 0,-4 3-29 0 0,8-7-77 0 0,-1 0 0 0 0,1 0 0 0 0,0 1 0 0 0,0-1-1 0 0,0 0 1 0 0,1 1 0 0 0,-1-1 0 0 0,0 1-1 0 0,0-1 1 0 0,1 1 0 0 0,-1-1 0 0 0,1 1-1 0 0,-1 2 1 0 0,-2 24 253 0 0,1-8 147 0 0,2-9-210 0 0,-1-1 0 0 0,1 1 0 0 0,1 0 1 0 0,0 0-1 0 0,1 0 0 0 0,0-1 0 0 0,5 16 0 0 0,-3-9 39 0 0,4 26 0 0 0,-1-5-9 0 0,-7-32-209 0 0,0 0 0 0 0,0 0 0 0 0,1 0 0 0 0,0 0 0 0 0,0-1 0 0 0,3 10 0 0 0,-2-6-191 0 0,3 8-121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9T18:50:34.83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6946 10007 403 0,'0'-9'36'0,"-3"3"-36"0,3-4 0 0,0 1 0 0,0 0 284 15,0-1 51-15,0 1 9 0,3-1 3 0,-3 1-236 0,4-1-47 16,-1-5-10-16,1 5-2 0,-1 1-19 0,1 3-4 16,-1-4-1-16,1 10 0 0,-4 0-8 0,0 0-3 15,0 0 0-15,0 0 0 16,0 0 11-16,0 0 1 0,0 0 1 0,0 0 0 0,-11 10-6 0,4-1-2 16,-3 7 0-16,-4 3 0 0,3 6-2 0,-7 3-1 15,1-3 0-15,-8 9 0 0,7 1 11 16,1 3 2-16,-8-1 1 0,0 4 0 0,-3 0-9 15,3 0-3-15,1 2 0 0,-1 4 0 0,0 1-3 0,1 2-1 16,-1-3 0-16,4 3 0 0,-4 3-9 0,7-6-8 16,-6-3 9-16,6 3-9 0,0-3 0 0,-3 0 0 0,7-6 0 15,0 2 0-15,4-2 0 0,-8 0 0 0,7 2 0 0,4-11 0 16,-7 5 0-16,7-9 0 0,4-3 0 0,-5 3 0 31,5-6-104-31,3-10-15 0,0 7-2 0,0-6-551 0,0-10-111 0</inkml:trace>
  <inkml:trace contextRef="#ctx0" brushRef="#br0" timeOffset="554.99">6904 10773 864 0,'0'0'76'0,"0"0"-60"0,0 0-16 0,0 0 0 0,0 0 247 0,0 0 46 16,0 0 10-16,0 0 1 0,0 0-203 0,0 0-41 15,0 0-8-15,0 0-1 0,0 0-36 0,0 0-7 16,0 0-8-16,7-7 11 0,4 7-3 0,-1 0 0 15,4 0 0-15,-3 0 0 0,3 0 15 0,0 0 2 16,4-9 1-16,-8 9 0 0,8 0-8 0,0-10-2 16,-4 4 0-16,3 6 0 0,1-9-5 0,0 6-2 15,-4-4 0-15,3 4 0 0,-3-6-9 0,1-4 0 16,-5 4 0-16,1-1 0 0,-1 1 24 0,1 0 5 0,-8-1 2 16,1-5 0-16,-1 5-8 0,4 1-2 0,1-1 0 15,-8 1 0-15,0 0 17 0,-8 2 3 0,5 4 1 0,-4-3 0 16,0-4-16-16,0 10-3 0,-4-3-1 0,-3 3 0 15,-4 3-22-15,1-3 0 0,-4 7 0 0,-1-4 0 16,1 3 0-16,0 4-12 0,0-1 12 16,0 7-12-16,3-4 12 0,-3 4 0 0,7 3 0 0,-4-4 0 15,8 4 0-15,-4 0-12 0,3 0 12 0,0-4-12 16,1 4 12-16,3 0-8 0,3 0 8 0,1 3-8 16,3-3 8-16,-7-1 8 0,7 1-8 15,7 0 11-15,-7 6-11 0,0-6-11 0,3 6 3 0,4-6 0 31,0 6-26-31,0-12-5 0,4 2-1 0,0 4 0 0,3-10-83 16,-4 1-17-16,8-4-3 0,0-6-1 0,3 0-44 16,7 0-10-16,18-16-2 0,0-12 0 0</inkml:trace>
  <inkml:trace contextRef="#ctx0" brushRef="#br0" timeOffset="1052.99">7934 10757 2304 0,'-7'-6'102'0,"-4"2"21"0,4-2-99 0,0 3-24 0,-7-3 0 0,4 3 0 0,2-4 123 0,-2-2 19 15,-1 9 4-15,4-9 1 0,-3 2-138 0,3 4-27 0,-7-3-6 0,3 3 0 32,-3-4-50-32,0 7-10 0,0 0-1 0,3 0-1 15,-7 0 33-15,4 10 6 0,-3-10 2 0,-1 6 0 0,0 10 45 0,-6-4 0 16,-1-2 0-16,4 5 0 0,0 1 28 0,-4-3 1 0,0 5 1 0,4-2 0 15,3 0 3-15,-6-4 1 16,6 7 0-16,0-3 0 0,4 3-24 0,0-4-10 0,7 4 8 16,-7 0-8-16,7 0 0 0,3 6 0 15,-3-6 0-15,7 6 0 0,0-6 0 0,0-1 0 0,7 1 0 16,-3-3 0-16,7 3 0 0,-1-10 0 0,1 1 0 0,-1-1 0 16,4-3 0-16,1 4 0 0,-1-10 0 0,0 0 0 15,3-10 21-15,-2 10-1 0,-1-9 0 0,3-1 0 16,-3 1 26-16,4-7 5 0,3-2 1 0,0-8 0 15,-3 8-9-15,3-7-2 0,0-4 0 0,4 4 0 16,-4-3-21-16,0 3-5 0,-3-6-1 0,3-1 0 0,0 1-6 0,1-4-8 16,-5 1 11-16,1-4-11 0,-4-3 11 15,0-2-11-15,-3 5 10 0,-4 0-10 0,3-6 11 0,-6 10-11 16,-1-4 12-16,1 4-12 0,-4-1 19 16,0 7-3-16,-4 0-1 0,-3-4 0 15,7 11-1-15,-7-5 0 0,0 1 0 0,0 3 0 0,0-3-6 16,3 10 0-16,1-4-8 0,-4 9 12 15,3 1-61-15,1 0-13 0,-1-1-2 16,4 10-1-16,0 0-130 0,0 0-25 0,0 0-6 0,0 0-1 0</inkml:trace>
  <inkml:trace contextRef="#ctx0" brushRef="#br0" timeOffset="1313.99">8259 10829 3052 0,'-18'0'136'0,"11"9"27"0,0-2-131 0,-7 2-32 0,3 0 0 0,4 1 0 32,0 9-17-32,0-4-11 0,0-2-1 0,0 3-1 0,7 2 8 0,-7 1 2 0,7 3 0 0,-4-3 0 31,1 3-12-31,-1-6-3 0,4 2 0 0,0-2 0 0,0-3 1 0,-3 2 0 0,3-5 0 0,0 5 0 15,0-5-5 1,-4-1-1-16,1 1 0 0,3-10 0 16,0 0-213-16,0 0-43 0,-15 0-9 0,-2-10-2 0</inkml:trace>
  <inkml:trace contextRef="#ctx0" brushRef="#br0" timeOffset="1449">8287 10559 2725 0,'0'0'60'0,"0"0"12"0,0 0 2 16,0 0 3-16,0-6-61 0,0 6-16 0,0 0 0 0,0 0 0 16,0 0-152-16,0 0-34 0,3-13-6 0,18-12-2 0</inkml:trace>
  <inkml:trace contextRef="#ctx0" brushRef="#br0" timeOffset="1845">9024 10274 2264 0,'-3'0'50'0,"-1"-6"10"0,0 6 3 0,-3 0 0 0,0 0-51 0,7 0-12 16,-3 6 0-16,-1-3 0 16,1 3 23-16,3 4 1 0,-4 5 1 0,4-2 0 0,-3 6-16 0,3-4-9 15,0 11 10-15,-4-4-10 0,1 9 60 0,-1-3 5 16,-3 7 2-16,0-1 0 0,0-3-15 0,0 10-2 15,0-3-1-15,0-1 0 0,-7-2-33 0,3-1-6 16,1 4-2-16,-1-3 0 0,-3 2-8 0,3-2 0 16,4-7 0-16,-3 13 0 15,3-13-96-15,0 6-20 0,-1-5-5 16,1-1-1-16,0-9-75 0,0 3-15 0,0-10-4 0</inkml:trace>
  <inkml:trace contextRef="#ctx0" brushRef="#br0" timeOffset="2421.98">8717 10757 3031 0,'0'0'67'0,"0"0"13"0,-7 0 4 0,4-6 0 0,-1 2-67 0,4 4-17 0,0 0 0 0,4-6 0 16,3 3 15-16,0-3-1 0,3 3 0 0,4-4 0 16,4 4-26-16,0-3-6 0,3 6-1 0,4-9 0 15,-1 9-18-15,1 0-4 0,3-7-1 16,0 4 0-16,-3 3-26 0,7 0-6 0,-8 0-1 0,5 0 0 31,-5 0-21-31,5 0-5 0,-5 3-1 0,1-3 0 16,-4 0 16-16,0 7 3 0,1-7 1 0,-8 0 0 0,0 6 61 0,0-6 12 0,0 0 9 0,-7 3-12 15,4-3 64-15,-4 6 12 0,0-6 2 0,-7 0 1 0,0 0 1 0,0 0 0 16,0 0 0-16,0 0 0 0,0 0-20 0,0 0-4 16,0 0-1-16,0 0 0 15,0 0 1-15,0 0 0 0,0 0 0 0,0 0 0 0,0 0-24 0,0 3-5 16,-14 4-1-16,3-4 0 0,-3 6-1 0,0 1 0 15,0-4 0-15,0 10 0 0,-4-4 0 0,-3 4 0 16,3-4 0-16,4 10 0 16,-4-9-13-16,4 6 11 0,0 3-11 0,0 0 10 0,0-4-10 0,3 7 0 15,4-6 0-15,0 6 0 0,4-6 0 0,-1 0-14 16,4 3 3-16,4-10 1 0,-1 7 2 0,4-9 0 0,0 5 0 0,0-5 0 16,4-1 8-16,3-3-8 0,0-2 8 15,4-4-8-15,-1 0 8 0,1 0 0 0,7-4 0 16,-4-5 0-16,4 3 0 0,-4-4 9 0,0 1-1 0,4 0-8 15,-8-7 26-15,1 6-2 0,-7-8 0 0,3 2 0 16,0 3 8-16,0-5 0 0,-4-4 1 0,-2 3 0 16,6 0 0-16,-14 0 0 0,7 0 0 0,-4 1 0 15,-3 2-6-15,0-3-2 0,0 0 0 0,0 4 0 16,-3-1-4-16,-4-3-1 0,7 10 0 0,-7-4 0 16,3 1-9-16,1 2-3 0,-5 7 0 0,5-6 0 15,3 9-8-15,-4-7 0 0,1 4 0 0,3 3 0 16,0 0-59-16,0 0-17 0,0 0-3 15,0 0-1-15,0 0-107 0,0 0-21 0,0 0-5 0,7 3-927 16</inkml:trace>
  <inkml:trace contextRef="#ctx0" brushRef="#br0" timeOffset="2760.99">9853 11017 2530 0,'0'0'56'0,"0"0"11"0,0 10 2 0,0-1 3 0,-3-3-58 0,-1 4-14 15,4-1 0-15,-3 0 0 0,-1 1 9 0,4-10-1 16,-7 6 0-16,0-3 0 0,0 4-8 0,0-4 8 16,-4-3-8-16,4 6 8 0,0-6 0 0,4 0 0 15,-5-6 0-15,1 3 0 0,0-4 39 0,0-2 7 16,0-1 2-16,0-2 0 0,-3-4 3 0,3 1 1 16,0-4 0-16,3 0 0 0,-3-6-13 0,3 6-3 15,1-6 0-15,3 6 0 0,-4-9-9 0,8 9-3 16,-4-6 0-16,7 6 0 0,0-6 0 0,0 6 0 15,7-9 0-15,4 3 0 0,6-10-24 0,12 14-8 16,-1-5 0-16,11 1 0 0,7-3 9 0,3 3-1 16,1 3-8-16,10 0 12 0,7 3-12 0,0 1 0 15,-4 2 0-15,1-3 0 0,7 10 0 0,-8-4 0 0,-6 1-12 16,3 2 12 0,0 7-64-16,0-3-7 0,0 3-1 0,-4-4 0 15,-6 7-91-15,-1 0-18 0,1 7-4 0</inkml:trace>
  <inkml:trace contextRef="#ctx0" brushRef="#br0" timeOffset="4238.58">427 14053 2304 0,'-14'-10'102'0,"3"10"21"0,1-3-99 0,3-3-24 0,-1 6 0 15,8 0 0-15,0 0 56 0,0 0 5 16,0 0 2-16,0 0 0 15,11 0-111-15,10 0-23 0,-7 0-4 0,11 0-1 16,-4-3 9-16,4 3 2 0,0-7 0 0,3 7 0 0,7 0 43 0,-10 0 9 0,7-3 1 0,-4-3 1 16,7 6 25-16,0-9 5 15,-3 9 1-15,-4-10 0 0,4 10 30 0,7-9 6 0,-4-1 2 0,0 1 0 16,-6-7 3-16,6 7 1 0,0-7 0 0,0-3 0 16,1 7-43-16,-1-10-9 0,4 3-2 0,-4 0 0 15,4 0-8-15,-7 1 0 0,3-7 0 0,-10 9 0 16,-1 3 0-16,1-2 0 0,-11-4 0 0,0 3 0 15,4 7 10-15,-15-10 0 0,4 3 0 0,-3 7 0 16,-8-4 29-16,-3-2 5 16,4 2 2-16,-8 0 0 0,1 4-27 0,-4 0-6 0,-8-1-1 0,1 1 0 15,4-1 4-15,-8 1 0 0,4 3 0 0,-4 3 0 0,0-4-16 16,4-2 0-16,4 6 8 0,-5-3-8 0,8 6 30 16,-3 0 3-16,3 0 1 0,3 0 0 15,4 0-34-15,-4 0 0 0,4 6 0 0,4-3 0 16,3-3-19-16,-7 9-10 0,7 1-3 0,7-4 0 0,-7 3 32 0,10 1 0 15,-6-1 0-15,10 1 0 0,4-1-16 0,-4-3 4 16,10 4 0-16,1-4 0 0,-4-3 12 0,4 7-11 16,0-10 11-16,-8 6-10 0,12-3 10 0,-5 3 0 15,-6-3 10-15,3 4-10 0,0-4 0 0,-7-3 0 16,0 6 0-16,1-3 0 0,2 3 0 0,-10 4 0 16,0-1 0-16,4-2 0 0,-8 5 0 0,8-2 0 15,-8-4 0-15,5 13 0 0,-8-10 0 0,0 10 0 16,0-3 0-16,0 2 0 0,-8-2 9 0,5 3-9 15,3 0 8-15,-11-4-8 0,8-2 12 0,-8 3-4 16,1-1 0-16,6-2 0 0,-6 2 19 0,-1-5 3 0,-3 6 1 16,-4-4 0-16,4 4-31 0,0-7 0 0,-7 7 0 0,7-4 0 15,-11-2 0-15,4-1 0 0,7 1 0 16,-7 2 0 0,3-9-115-16,-3 7-25 0,7-10-6 0</inkml:trace>
  <inkml:trace contextRef="#ctx0" brushRef="#br0" timeOffset="5090.58">533 10983 2163 0,'-14'-10'96'0,"3"7"20"0,7-3-93 16,-3 3-23-16,4-4 0 0,-4-2 0 0,3 6 26 0,4-3 1 0,-7-4 0 0,7 4 0 16,-3-3-27-16,3 5 0 0,-4-2 8 0,4 3-8 15,-7-3 0-15,7 6 0 0,0-10 0 0,0 10 0 16,0-9 0-16,0 9 0 0,0-10 0 0,0 10 0 15,11-6 0-15,-8-3 0 0,4-1 0 0,4 7 0 16,-1-6 0-16,-2 3 12 0,9-4-4 0,-3 4 0 16,11-4 13-16,0 1 3 0,-1 0 0 0,8 6 0 15,-4-4 2-15,8-2 1 0,-8 3 0 0,7-4 0 16,-3 7-11-16,3-3-3 0,0-4 0 0,4 1 0 16,0-7-13-16,-4 7 0 0,1-4 8 0,-1-2-8 15,0 5 0-15,-3-5 0 0,-4 5 0 0,0 1 0 16,1-1 0-16,-5-2 11 0,-6-1-11 0,3 4 10 15,4-1 7-15,-4-2 2 0,-7 2 0 0,0-5 0 0,7 9 8 0,-10-4 1 16,3 1 1-16,-10-1 0 0,6 1-17 0,1 6-3 16,-11-3-1-16,3-4 0 0,-3 10 2 0,0 0 0 15,0 0 0-15,0 0 0 0,-3 0-2 0,-11-6 0 16,3 6 0-16,0 0 0 0,-3 6-8 0,0-6 0 16,-3 0 0-16,-1 0 8 0,7 10 0 0,-10-10 0 15,4 6 0-15,-5-3 0 0,1 3 8 0,4-3 0 16,-5 4 1-16,1-4 0 0,7-3 2 0,0 6 0 15,0-3 0-15,3-3 0 0,-6 0-19 0,10 6 10 0,-4-6-10 16,4 0 8-16,0 0-8 0,0 4 10 16,7-4-10-16,0 0 10 0,0 0-10 0,0 0 0 0,0 0-10 0,0 0 10 31,7 6-41-31,-4 3-3 0,8-9 0 0,3 10 0 0,-3-10 26 0,10 9 5 0,-3-9 1 16,6 6 0-16,1-3 1 0,7-3 1 0,-4 7 0 0,4-7 0 15,-4 0 10-15,4 0 0 0,3 3 0 16,-7-3-8-16,4 6 8 0,-4-6 0 0,-3 3 0 15,-1 4 0-15,1-1 0 0,-4-3 0 0,1 6 0 0,2-9 0 16,-10 10 0-16,0-4 0 0,4-3 0 0,-11 3 0 16,0 4 0-16,-7 6 0 0,0-4 0 0,-7 7 0 15,4-3 0-15,-19 12-13 0,5-3 5 0,-15 9-802 16,-3-5-160-16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31.3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38 10592 0 0,'-8'-15'732'0'0,"7"12"-629"0"0,-1-1-1 0 0,1 1 1 0 0,-1 0 0 0 0,-6-7 6477 0 0,10 13-8369 0 0,21 21-1468 0 0,-20-21 1572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31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102 634 11256 0 0,'0'0'1022'0'0,"-1"2"-840"0"0,-3 16 461 0 0,5-16-361 0 0,-1 0 730 0 0,-1 8 1078 0 0,1-10-2014 0 0,0 0-1 0 0,0 0 0 0 0,0 1 0 0 0,0-1 0 0 0,-1 0 0 0 0,1 1 0 0 0,0-1 0 0 0,0 0 0 0 0,0 0 0 0 0,0 1 0 0 0,0-1 0 0 0,0 0 0 0 0,-1 0 0 0 0,1 1 0 0 0,0-1 0 0 0,0 0 0 0 0,0 0 0 0 0,-1 0 0 0 0,1 1 0 0 0,0-1 0 0 0,0 0 0 0 0,0 0 0 0 0,-1 0 0 0 0,1 0 0 0 0,0 0 0 0 0,-1 1 0 0 0,1-1 0 0 0,0 0 0 0 0,0 0 0 0 0,-1 0 0 0 0,1 0 0 0 0,0 0 0 0 0,-1 0 0 0 0,1 0 0 0 0,0 0 0 0 0,0 0 0 0 0,-1 0 0 0 0,1 0 0 0 0,0 0 0 0 0,-1 0 0 0 0,1 0 0 0 0,0 0 0 0 0,0 0 0 0 0,-1 0 0 0 0,1-1 0 0 0,0 1 0 0 0,0 0 0 0 0,-1 0 0 0 0,1 0 0 0 0,0 0 0 0 0,0-1 0 0 0,-1 1 0 0 0,1 0 0 0 0,0 0 0 0 0,0-1 0 0 0,-1 0 20 0 0,0 1 1 0 0,0-1 0 0 0,0 0 0 0 0,1 0-1 0 0,-1 0 1 0 0,0 0 0 0 0,1 0-1 0 0,-1 0 1 0 0,1 0 0 0 0,0 0 0 0 0,-1 0-1 0 0,1-1 1 0 0,0 1 0 0 0,-1 0 0 0 0,1-2-1 0 0,-6-30 416 0 0,1-51 1044 0 0,4 64-1410 0 0,-3-4 125 0 0,-7-31 1 0 0,0 6 37 0 0,0-13 98 0 0,2 20-120 0 0,2 0 0 0 0,-3-66 0 0 0,10 102-290 0 0,0 0-1 0 0,0-1 0 0 0,0 1 1 0 0,1-1-1 0 0,-1 1 1 0 0,2 0-1 0 0,-1 0 1 0 0,1 0-1 0 0,0 0 0 0 0,0 0 1 0 0,0 0-1 0 0,1 0 1 0 0,4-6-1 0 0,-5 9 5 0 0,0 0 0 0 0,0 0 0 0 0,0 0 0 0 0,1 1 0 0 0,-1-1 0 0 0,1 1 0 0 0,0-1 0 0 0,-1 1 0 0 0,1 0 0 0 0,1 0 0 0 0,-1 0 0 0 0,0 0 0 0 0,0 0 0 0 0,1 1 0 0 0,-1 0 0 0 0,1 0 0 0 0,-1 0 0 0 0,1 0 0 0 0,-1 0 0 0 0,1 0 0 0 0,0 1 0 0 0,3 0 0 0 0,13 1-289 0 0,-1 1 0 0 0,0 1 0 0 0,-1 1 0 0 0,26 8 0 0 0,18 3-695 0 0,-46-11-843 0 0,0 0 1 0 0,25 12-1 0 0,-18-7-1473 0 0,-8-4 1374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32.0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355 86 14368 0 0,'0'0'1442'0'0,"-1"-5"-1308"0"0,-1-1-6 0 0,-1 1 1 0 0,0 0 0 0 0,-1-1 0 0 0,1 1 0 0 0,-1 1 0 0 0,0-1 0 0 0,0 1 0 0 0,-1-1-1 0 0,1 1 1 0 0,-1 0 0 0 0,0 1 0 0 0,0-1 0 0 0,0 1 0 0 0,-1 0 0 0 0,-9-4 0 0 0,12 5-48 0 0,-1 1 1 0 0,0 0-1 0 0,0 0 0 0 0,0 0 1 0 0,0 0-1 0 0,0 1 1 0 0,-1-1-1 0 0,1 1 1 0 0,0 0-1 0 0,0 0 1 0 0,0 1-1 0 0,0-1 1 0 0,0 1-1 0 0,0 0 0 0 0,0 0 1 0 0,0 0-1 0 0,0 1 1 0 0,0-1-1 0 0,0 1 1 0 0,1 0-1 0 0,-1 0 1 0 0,1 0-1 0 0,-1 1 1 0 0,-4 3-1 0 0,-1 3-18 0 0,1 0 0 0 0,0 1-1 0 0,0 0 1 0 0,-10 18 0 0 0,-20 46 283 0 0,27-49-114 0 0,-2 0-19 0 0,1 1 0 0 0,2 1-1 0 0,1 0 1 0 0,-7 34 0 0 0,12-40-269 0 0,0-6 122 0 0,2 0 0 0 0,0 1 1 0 0,0-1-1 0 0,1 1 0 0 0,1-1 1 0 0,4 27-1 0 0,0-15 4 0 0,-4-20-47 0 0,1-1 0 0 0,0 1 1 0 0,1 0-1 0 0,-1 0 1 0 0,2 0-1 0 0,-1-1 1 0 0,5 10-1 0 0,-2-7 12 0 0,1 0-1 0 0,0 0 0 0 0,0-1 0 0 0,1 0 1 0 0,0 0-1 0 0,11 9 0 0 0,-13-13-16 0 0,0 0-1 0 0,1-1 0 0 0,0 1 1 0 0,-1-1-1 0 0,1 0 0 0 0,1-1 1 0 0,-1 1-1 0 0,0-1 0 0 0,0-1 1 0 0,1 1-1 0 0,7 0 0 0 0,74 1-17 0 0,-71-3 0 0 0,-6-1-30 0 0,1 0 0 0 0,-1-1 0 0 0,1-1 0 0 0,-1 0 1 0 0,0 0-1 0 0,0-1 0 0 0,0-1 0 0 0,0 1 0 0 0,11-9 0 0 0,27-10-103 0 0,-38 18-138 0 0,-1 0-1 0 0,1-2 1 0 0,-1 1 0 0 0,0-1-1 0 0,0-1 1 0 0,9-8-1 0 0,10-15-6294 0 0,-17 17 441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32.6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166 48 13448 0 0,'0'0'1216'0'0,"-1"-2"-1000"0"0,-2-18-76 0 0,3 19 457 0 0,-1 1-430 0 0,-1-1-1 0 0,1 1 1 0 0,0-1 0 0 0,0 1-1 0 0,0-1 1 0 0,0 1 0 0 0,0-1-1 0 0,-1 0 1 0 0,1 1 0 0 0,0-1 0 0 0,1 0-1 0 0,-1 0 1 0 0,0 0 0 0 0,0 1-1 0 0,-1-3 1 0 0,1 2-66 0 0,0 0 0 0 0,0 0 0 0 0,0 0 0 0 0,0 0 0 0 0,0 0 0 0 0,0 0 0 0 0,0 0 0 0 0,-1 0 0 0 0,1 1 0 0 0,0-1-1 0 0,-2 0 1 0 0,0 0 18 0 0,-1 1 0 0 0,1 0 0 0 0,0-1 0 0 0,0 2-1 0 0,0-1 1 0 0,-1 0 0 0 0,1 0 0 0 0,0 1-1 0 0,0 0 1 0 0,0 0 0 0 0,0-1 0 0 0,0 2 0 0 0,0-1-1 0 0,0 0 1 0 0,0 1 0 0 0,0-1 0 0 0,0 1 0 0 0,1 0-1 0 0,-1 0 1 0 0,1 0 0 0 0,-1 0 0 0 0,1 0-1 0 0,0 1 1 0 0,0-1 0 0 0,0 1 0 0 0,0 0 0 0 0,0-1-1 0 0,-2 7 1 0 0,-3 5-129 0 0,1 1-1 0 0,1-1 0 0 0,0 2 1 0 0,-4 22-1 0 0,6-27 171 0 0,-2 24 207 0 0,1-1 0 0 0,1 1 0 0 0,3 51-1 0 0,1-40-393 0 0,4 19 81 0 0,-4-59-43 0 0,-1-1 1 0 0,1 1 0 0 0,-1 0 0 0 0,2 0-1 0 0,-1-1 1 0 0,0 1 0 0 0,1-1 0 0 0,0 1-1 0 0,1-1 1 0 0,-1 0 0 0 0,4 5 0 0 0,-4-7-6 0 0,0-1-1 0 0,-1 1 1 0 0,1-1 0 0 0,0 1 0 0 0,1-1 0 0 0,-1 0 0 0 0,0 0-1 0 0,1 0 1 0 0,-1 0 0 0 0,1-1 0 0 0,-1 1 0 0 0,1-1-1 0 0,0 1 1 0 0,0-1 0 0 0,-1 0 0 0 0,1 0 0 0 0,0 0 0 0 0,0-1-1 0 0,0 1 1 0 0,0-1 0 0 0,4 1 0 0 0,2-1 3 0 0,0-1 0 0 0,-1 0 0 0 0,1 0 0 0 0,-1 0 0 0 0,1-1 1 0 0,-1-1-1 0 0,0 0 0 0 0,1 0 0 0 0,-1 0 0 0 0,-1-1 0 0 0,14-8 0 0 0,9-11-39 0 0,-13 8 0 0 0,-6 6-1 0 0,0-2 1 0 0,-1 1-1 0 0,-1-1 0 0 0,0-1 0 0 0,15-23 0 0 0,-14 19-1 0 0,39-67-34 0 0,-1 1 49 0 0,-46 78 6 0 0,1 1-1 0 0,0-1 0 0 0,0 1 0 0 0,1 0 1 0 0,-1 0-1 0 0,1 0 0 0 0,-1 0 0 0 0,1 1 1 0 0,6-4-1 0 0,-10 6 12 0 0,1 0 0 0 0,-1-1-1 0 0,0 1 1 0 0,1 0 0 0 0,-1-1 0 0 0,1 1-1 0 0,-1 0 1 0 0,0-1 0 0 0,1 1 0 0 0,-1 0-1 0 0,1 0 1 0 0,-1 0 0 0 0,1-1 0 0 0,-1 1-1 0 0,1 0 1 0 0,-1 0 0 0 0,1 0 0 0 0,-1 0-1 0 0,1 0 1 0 0,-1 0 0 0 0,1 0 0 0 0,-1 0 0 0 0,1 0-1 0 0,-1 0 1 0 0,1 0 0 0 0,-1 0 0 0 0,1 0-1 0 0,-1 0 1 0 0,1 1 0 0 0,-1-1 0 0 0,1 0-1 0 0,-1 0 1 0 0,1 1 0 0 0,-1-1 0 0 0,1 0-1 0 0,-1 0 1 0 0,0 1 0 0 0,1-1 0 0 0,-1 0-1 0 0,1 1 1 0 0,-1 0-1 0 0,3 0 1 0 0,-1 1 1 0 0,0 0-1 0 0,0 0 0 0 0,1 0 0 0 0,-1 0 0 0 0,0 0 0 0 0,-1 1 0 0 0,1-1 0 0 0,0 1 1 0 0,-1-1-1 0 0,1 1 0 0 0,0 3 0 0 0,2 2 51 0 0,-2 1-1 0 0,4 13 1 0 0,-1 0 79 0 0,0-1 88 0 0,5 40 0 0 0,-8-52-219 0 0,1 0 1 0 0,-1 0-1 0 0,2 0 0 0 0,0 0 0 0 0,0 0 1 0 0,10 15-1 0 0,-8-13-7 0 0,1-2-158 0 0,0 0 0 0 0,0-1 0 0 0,1 0 0 0 0,0 0 1 0 0,1-1-1 0 0,0 0 0 0 0,0 0 0 0 0,0-1 0 0 0,20 10 0 0 0,-20-12 166 0 0,-2-1-1253 0 0,-2-1-2524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33.1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16 549 18079 0 0,'0'2'828'0'0,"6"91"594"0"0,-7-82-1177 0 0,0 0 1 0 0,0 0-1 0 0,-4 12 1 0 0,2-12 36 0 0,1 1 1 0 0,1-1-1 0 0,-1 14 1 0 0,-4 39-115 0 0,6-63-276 0 0,0 7-42 0 0</inkml:trace>
  <inkml:trace contextRef="#ctx0" brushRef="#br0" timeOffset="1">47 16 18975 0 0,'0'0'840'0'0,"-4"-10"376"0"0,-7 4-200 0 0,5 12-1176 0 0,-4-6-72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33.4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187 1 8288 0 0,'0'0'638'0'0,"0"2"-414"0"0,0 2-54 0 0,-1-1 0 0 0,1 1 0 0 0,-1-1 0 0 0,0 1 0 0 0,-2 5 0 0 0,-17 34 7029 0 0,4-11-4083 0 0,-17 51-1105 0 0,-25 94 0 0 0,55-168-2006 0 0,-5 23-2 0 0,-8 46 1 0 0,5 5-4 0 0,-4 26 0 0 0,15-94-84 0 0,0-1 0 0 0,1 1 0 0 0,1-1 0 0 0,0 0-1 0 0,1 0 1 0 0,1 0 0 0 0,9 26 0 0 0,14 38-1331 0 0,-27-77 1021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33.8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14280 0 0,'0'0'3149'0'0,"2"2"-1339"0"0,1 2-1201 0 0,-1-1-190 0 0,1-1 0 0 0,-1 1 0 0 0,0-1 1 0 0,1 1-1 0 0,0-1 0 0 0,0 0 0 0 0,-1 0 0 0 0,6 3 1 0 0,13 4-170 0 0,0-1 1 0 0,0-1-1 0 0,1-1 1 0 0,-1-1-1 0 0,1-1 1 0 0,35 2-1 0 0,-15-4-297 0 0,0-3 0 0 0,66-8 0 0 0,-91 6-652 0 0,23-7 1 0 0,4-1-932 0 0,-34 9 572 0 0,0 0 1 0 0,-1 0-1 0 0,1-1 1 0 0,15-8-1 0 0,-8 1-5284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34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0 10592 0 0,'0'0'9079'0'0,"0"3"-8113"0"0,0 10-425 0 0,-5 136 2311 0 0,-1-36-2571 0 0,1 10-281 0 0,4-118 75 0 0,1 1 0 0 0,-1 0 0 0 0,0-1-1 0 0,-1 1 1 0 0,-1 5 0 0 0,-4 14-1585 0 0,6-8-3742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35.1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 15288 0 0,'1'-15'1629'0'0,"6"0"-918"0"0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35.4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1 233 8288 0 0,'0'0'756'0'0,"3"1"-623"0"0,27 21 16751 0 0,-29-25-16867 0 0,0 0 1 0 0,-1 0-1 0 0,2-1 1 0 0,-1 1-1 0 0,0 0 1 0 0,1 0-1 0 0,3-6 1 0 0,-2 3 18 0 0,6-10 1 0 0,9-24 0 0 0,8-19 37 0 0,-10 27-22 0 0,-9 18 7 0 0,14-20 1 0 0,-7 12 110 0 0,-13 21 183 0 0,8 6-235 0 0,-6-2-112 0 0,1 1 0 0 0,-1-1 1 0 0,-1 1-1 0 0,1 0 1 0 0,0 0-1 0 0,1 5 1 0 0,-2-5-3 0 0,0 0 0 0 0,0-1 0 0 0,1 1 1 0 0,-1-1-1 0 0,1 1 0 0 0,5 4 0 0 0,39 33-4 0 0,-39-36 0 0 0,0 0 0 0 0,0 0 0 0 0,16 6 0 0 0,12 7 0 0 0,4 2 0 0 0,-34-17 0 0 0,0-1 0 0 0,0 1 0 0 0,0 0 0 0 0,-1 1 0 0 0,1-1 0 0 0,-1 1 0 0 0,0 0 0 0 0,0 0 0 0 0,7 8 0 0 0,24 29 0 0 0,-25-29 0 0 0,-1 0 0 0 0,0 1 0 0 0,13 21 0 0 0,0-1-189 0 0,-22-30 105 0 0,0-1 1 0 0,0 1-1 0 0,0-1 1 0 0,1 1-1 0 0,-1-1 1 0 0,1 0-1 0 0,0 0 0 0 0,0 0 1 0 0,-1 0-1 0 0,1 0 1 0 0,1 0-1 0 0,-1-1 1 0 0,0 1-1 0 0,5 2 1 0 0,-5-3-733 0 0,5 7-964 0 0,5-3 514 0 0,-10-4-144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9T19:04:16.14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12764 9979 3024 0,'-15'-6'67'0,"1"-3"13"0,-7-1 4 0,-4 1 0 0,-6 2-68 16,2 7-16-16,-6 0 0 0,0 0 0 0,0-3 0 0,-4 6 0 0,-4 4-11 0,1-4 11 0,-4 3-20 0,-10 0 4 15,-1 4 0-15,-10-1 0 0,-7-6 16 0,-3 13 0 16,-4-7 0-16,-11 1 0 0,-14 9 0 0,4-4 9 15,10 4-1-15,4 6 0 0,3-3 22 16,-3 10 4-16,3-11 1 0,4 11 0 0,14-4-10 0,0 7-1 16,4-7-1-16,13 9 0 0,11-2-10 0,4 3-1 15,10 5-1-15,4 1 0 0,7 6-3 0,11-2 0 16,6 5 0-16,8-6 0 0,3 6-8 0,14-3 0 0,14-3 0 16,8 4 0-16,10-4 0 0,3 0-11 15,11-3 11-15,4-1-8 0,7-8 8 0,10-1 0 16,0-5 8-16,0-4-8 0,1-6 19 0,2-10-1 15,5 0 0-15,-1-9 0 0,0 0 7 0,1-3 2 0,-8-12 0 0,7-1 0 16,4-3-5-16,-7-9-1 0,-4-7 0 16,4-2 0-16,3-4-7 0,-3-6-2 0,-7 3 0 0,-4-3 0 15,-11-6-3-15,-10-1-1 0,-3-5 0 0,-11 2 0 16,-7-2-8-16,-11 5 10 0,-14 1-10 0,-10 0 10 16,-8 0-10-16,-10-4 10 0,-14-3-10 0,-14 4 10 15,-11-7-10-15,-18 4 0 0,-20-4 0 0,-4 10 0 16,-11-1 0-16,-14 7 0 0,-11 3 0 0,-3 1 0 15,4 5 0-15,-11 10 0 0,-18-4 0 0,-7 10 0 16,-10-3-38-16,3 10-13 16,11 12-2-16,35 3-1490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36.1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575 181 5064 0 0,'3'-1'389'0'0,"10"-7"-619"0"0,23-16 1900 0 0,-29 20-213 0 0,-1-1 0 0 0,0 0 0 0 0,8-10 0 0 0,-11 12-797 0 0,-2 2-407 0 0,1-1-1 0 0,-1 1 1 0 0,0-1-1 0 0,0 1 1 0 0,0-1-1 0 0,0 1 1 0 0,0-1-1 0 0,0 0 1 0 0,0 0-1 0 0,0 0 1 0 0,0 1-1 0 0,-1-1 1 0 0,1 0-1 0 0,-1 0 1 0 0,0 0-1 0 0,1 0 1 0 0,-1 0-1 0 0,0 0 0 0 0,0 0 1 0 0,-1-3-1 0 0,1 3-141 0 0,0 0-1 0 0,0 0 0 0 0,-1 0 0 0 0,1 1 0 0 0,-1-1 0 0 0,1 0 0 0 0,-1 0 0 0 0,1 1 0 0 0,-1-1 0 0 0,0 1 0 0 0,0-1 1 0 0,0 0-1 0 0,0 1 0 0 0,0-1 0 0 0,-1 1 0 0 0,1 0 0 0 0,-3-3 0 0 0,3 3-116 0 0,-1-2 81 0 0,-1 1 0 0 0,1-1 1 0 0,-1 1-1 0 0,0 0 0 0 0,0 0 0 0 0,1 0 0 0 0,-1 0 0 0 0,-1 0 0 0 0,1 1 0 0 0,0 0 0 0 0,0-1 0 0 0,0 1 0 0 0,-1 0 0 0 0,1 0 0 0 0,-1 1 0 0 0,1-1 0 0 0,-1 1 0 0 0,1 0 0 0 0,-1 0 0 0 0,-4 0 0 0 0,0 1-15 0 0,0 0-1 0 0,0 1 0 0 0,0-1 0 0 0,0 2 1 0 0,0-1-1 0 0,1 1 0 0 0,-1 0 0 0 0,1 1 1 0 0,0 0-1 0 0,-10 6 0 0 0,-12 19 139 0 0,2 1 0 0 0,-41 57-1 0 0,65-83-174 0 0,-34 54 304 0 0,33-52-295 0 0,0 1 1 0 0,1-1-1 0 0,0 1 0 0 0,0 0 1 0 0,0-1-1 0 0,-1 10 0 0 0,-6 12 37 0 0,10-27-66 0 0,-1 0 1 0 0,1 0-1 0 0,0 0 1 0 0,-1 0 0 0 0,1 0-1 0 0,0 0 1 0 0,0 1-1 0 0,0-1 1 0 0,0 0 0 0 0,0 0-1 0 0,0 0 1 0 0,0 0-1 0 0,0 0 1 0 0,0 0 0 0 0,1 2-1 0 0,-1-2 4 0 0,4 8 3 0 0,-2-7-12 0 0,1 0-1 0 0,0-1 1 0 0,-1 1-1 0 0,1-1 1 0 0,0 0-1 0 0,0 1 0 0 0,0-1 1 0 0,0-1-1 0 0,0 1 1 0 0,0 0-1 0 0,0-1 1 0 0,1 1-1 0 0,3-1 1 0 0,0 0-10 0 0,-1-1 0 0 0,1 0 0 0 0,-1 0 0 0 0,0 0 0 0 0,1-1 0 0 0,6-3 0 0 0,7-4-47 0 0,1-1 1 0 0,33-22-1 0 0,-48 28 50 0 0,19-11-15 0 0,-2-1 0 0 0,0-1 0 0 0,26-25 0 0 0,-27 22 24 0 0,-12 11 0 0 0,0-1 0 0 0,10-12 0 0 0,6-11 0 0 0,-16 22 0 0 0,0-1 0 0 0,-1 0 0 0 0,-1 0 0 0 0,0-1 0 0 0,12-27 0 0 0,-5 8 224 0 0,-14 30-74 0 0,-2 6-65 0 0,-1 4-49 0 0,0 1-33 0 0,0 0 0 0 0,1 0 0 0 0,0 0 0 0 0,0 0 0 0 0,2 11 1 0 0,1 2-59 0 0,-1-8 50 0 0,1 0 0 0 0,0-1 1 0 0,6 19-1 0 0,0-7 5 0 0,-4-11 0 0 0,1-1 0 0 0,6 14 0 0 0,9 13 0 0 0,-2 1 0 0 0,-1 1 0 0 0,16 62 0 0 0,-24-55 67 0 0,4 73 0 0 0,-9-76 13 0 0,-3-24-74 0 0,-1-1 1 0 0,-3 29-1 0 0,-1-10 55 0 0,-1 6 125 0 0,-2-1 1 0 0,-26 86-1 0 0,25-103-127 0 0,5-17 14 0 0,-1 0 0 0 0,0-1 0 0 0,0 0-1 0 0,-1 0 1 0 0,-1 0 0 0 0,0-1 0 0 0,-13 17 0 0 0,5-10 129 0 0,-1-1 0 0 0,0-1 1 0 0,-22 16-1 0 0,24-22-131 0 0,0 1 0 0 0,-1-1 0 0 0,0-1 0 0 0,-1-1 0 0 0,-28 10 0 0 0,-81 13 255 0 0,122-29-326 0 0,-29 4-171 0 0,0-1 0 0 0,0-2-1 0 0,0-1 1 0 0,-49-7 0 0 0,34 3-135 0 0,22 1-388 0 0,0-1 1 0 0,0-1 0 0 0,1-1 0 0 0,-1-1 0 0 0,1-1 0 0 0,1-1 0 0 0,-33-17-1 0 0,18 3-870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36.5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14600 0 0,'0'0'2127'0'0,"1"3"-1533"0"0,0 1-351 0 0,1 0 0 0 0,0 0 1 0 0,0 0-1 0 0,0 0 0 0 0,5 6 1 0 0,-4-7-8 0 0,0 1-1 0 0,-1 0 1 0 0,1 0 0 0 0,-1 0 0 0 0,0 0 0 0 0,0 0 0 0 0,2 10-1 0 0,-2-8-40 0 0,0 1-1 0 0,0 0 1 0 0,0-1-1 0 0,1 0 1 0 0,0 1-1 0 0,7 8 1 0 0,7 18 55 0 0,-15-30-249 0 0,-1 0 0 0 0,1 0 0 0 0,0 0 0 0 0,0-1 0 0 0,1 1-1 0 0,-1 0 1 0 0,0-1 0 0 0,4 3 0 0 0,8 11-221 0 0,-13-16 200 0 0,-1 0-1 0 0,0 0 0 0 0,0 1 1 0 0,0-1-1 0 0,0 0 0 0 0,0 0 0 0 0,1 0 1 0 0,-1 1-1 0 0,0-1 0 0 0,0 0 1 0 0,0 0-1 0 0,0 1 0 0 0,0-1 1 0 0,0 0-1 0 0,0 0 0 0 0,0 1 1 0 0,0-1-1 0 0,0 0 0 0 0,0 1 0 0 0,0-1 1 0 0,0 0-1 0 0,0 0 0 0 0,0 1 1 0 0,0-1-1 0 0,0 0 0 0 0,0 0 1 0 0,0 1-1 0 0,-1-1 0 0 0,1 1-6 0 0,0-1-1 0 0,0 0 1 0 0,0 0-1 0 0,-1 1 0 0 0,1-1 1 0 0,0 0-1 0 0,0 1 1 0 0,0-1-1 0 0,0 0 1 0 0,0 1-1 0 0,0-1 0 0 0,0 0 1 0 0,0 1-1 0 0,0-1 1 0 0,0 0-1 0 0,0 1 1 0 0,0-1-1 0 0,0 0 0 0 0,1 1 1 0 0,-1-1-1 0 0,0 0 1 0 0,0 0-1 0 0,0 1 1 0 0,0-1-1 0 0,0 0 0 0 0,1 1 1 0 0,-1-1-1 0 0,4 9-741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36.9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18111 0 0,'0'0'2027'0'0,"0"3"-1708"0"0,0 8 63 0 0,-1 13-53 0 0,2 1 1 0 0,1-1 0 0 0,5 31 0 0 0,1-20-291 0 0,-6-20-22 0 0,1 0-1 0 0,1 0 0 0 0,0 0 1 0 0,1-1-1 0 0,1 0 0 0 0,9 18 0 0 0,-7-20 8 0 0,-4-4-81 0 0,1-1 0 0 0,-1 0 0 0 0,2 0-1 0 0,-1 0 1 0 0,1 0 0 0 0,0-1 0 0 0,11 9 0 0 0,23 9-4300 0 0,-34-20 2466 0 0,16 6-4835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44.2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197 0 9416 0 0,'-1'0'208'0'0,"-84"0"1234"0"0,28 0-724 0 0,14 4 308 0 0,42-4-854 0 0,0 1 0 0 0,1-1 0 0 0,-1 0 0 0 0,1 0-1 0 0,-1 1 1 0 0,1-1 0 0 0,-1 0 0 0 0,1 1 0 0 0,-1-1 0 0 0,1 1 0 0 0,-1-1-1 0 0,1 1 1 0 0,-1-1 0 0 0,1 1 0 0 0,0-1 0 0 0,-1 1 0 0 0,1-1-1 0 0,0 1 1 0 0,0-1 0 0 0,-1 1 0 0 0,1 0 0 0 0,0-1 0 0 0,0 1 0 0 0,0-1-1 0 0,0 1 1 0 0,0 0 0 0 0,-1-1 0 0 0,1 1 0 0 0,0 0 0 0 0,0-1-1 0 0,1 1 1 0 0,-1 0 0 0 0,0 2-367 0 0,1-1 356 0 0,2 3-33 0 0,1-1-1 0 0,-1 0 0 0 0,1 0 1 0 0,-1-1-1 0 0,1 1 0 0 0,0-1 1 0 0,1 1-1 0 0,-1-1 0 0 0,0 0 1 0 0,1-1-1 0 0,7 4 0 0 0,23 8 866 0 0,-30-12-876 0 0,1 1 0 0 0,0-1-1 0 0,-1 0 1 0 0,1 0 0 0 0,0-1 0 0 0,0 1-1 0 0,10 0 1 0 0,128 5 1311 0 0,-71-2-692 0 0,4 0-475 0 0,99 0 189 0 0,-160-4-388 0 0,0-1 0 0 0,16-3 0 0 0,16 0 78 0 0,49 4 72 0 0,120-2-114 0 0,-80-9-110 0 0,95-14 855 0 0,-139 12-776 0 0,-33 5-21 0 0,184-19 99 0 0,-85 21 168 0 0,-145 5-311 0 0,22 5 1 0 0,11 0-74 0 0,-42-5-183 0 0,0 0 1 0 0,0 1 0 0 0,0 0-1 0 0,0 0 1 0 0,5 3 0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31.3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0 155 1376 0 0,'0'0'1809'0'0,"11"-16"7547"0"0,-9 14-8833 0 0,0-1 0 0 0,0 0 0 0 0,0 1 1 0 0,1-1-1 0 0,-1 1 0 0 0,5-3 0 0 0,4-5 872 0 0,-10 9-1345 0 0,0 1 0 0 0,-1-1-1 0 0,1 1 1 0 0,-1 0 0 0 0,1-1-1 0 0,0 1 1 0 0,-1 0 0 0 0,1-1 0 0 0,0 1-1 0 0,-1 0 1 0 0,1 0 0 0 0,0 0 0 0 0,0-1-1 0 0,-1 1 1 0 0,1 0 0 0 0,1 0-1 0 0,0 0 79 0 0,0 0 708 0 0,-2 0-807 0 0,1 1-1 0 0,-1-1 0 0 0,0 1 0 0 0,0 0 0 0 0,1-1 0 0 0,-1 1 0 0 0,0-1 0 0 0,1 1 0 0 0,-1-1 1 0 0,0 1-1 0 0,1-1 0 0 0,-1 0 0 0 0,1 1 0 0 0,-1-1 0 0 0,1 1 0 0 0,-1-1 0 0 0,1 0 0 0 0,-1 1 1 0 0,1-1-1 0 0,-1 0 0 0 0,2 1 0 0 0,-1-1-13 0 0,0 0-1 0 0,0 1 1 0 0,-1-1 0 0 0,1 1 0 0 0,0-1-1 0 0,0 1 1 0 0,0 0 0 0 0,-1-1 0 0 0,1 1-1 0 0,0 0 1 0 0,-1 0 0 0 0,1 0 0 0 0,0-1 0 0 0,-1 1-1 0 0,1 2 1 0 0,9 27 236 0 0,-4-12-90 0 0,-1 0 1 0 0,-1 0 0 0 0,3 22-1 0 0,3 25 279 0 0,4-8-34 0 0,-13-52-388 0 0,-1-3 9 0 0,0 0 1 0 0,0 0-1 0 0,1 0 0 0 0,-1 0 0 0 0,0 0 0 0 0,1 0 1 0 0,0 0-1 0 0,-1 0 0 0 0,3 3 0 0 0,27 27 156 0 0,-29-30 186 0 0,5-12-81 0 0,-2 6-231 0 0,-4 3-46 0 0,1 1 1 0 0,0-1 0 0 0,-1 0-1 0 0,1 1 1 0 0,0-1 0 0 0,-1 0-1 0 0,1 1 1 0 0,-1-1 0 0 0,1 0 0 0 0,-1 0-1 0 0,0 1 1 0 0,1-1 0 0 0,-1 0-1 0 0,0 0 1 0 0,1 0 0 0 0,-1 0 0 0 0,0 0-1 0 0,0 1 1 0 0,0-1 0 0 0,0 0-1 0 0,0 0 1 0 0,0 0 0 0 0,0 0-1 0 0,0 0 1 0 0,0 0 0 0 0,0 0 0 0 0,-1-1-1 0 0,1-2 37 0 0,0 0 1 0 0,1 1-1 0 0,-1-1 0 0 0,1 0 0 0 0,0 0 0 0 0,0 1 1 0 0,0-1-1 0 0,0 1 0 0 0,3-5 0 0 0,1-6-50 0 0,2-14-158 0 0,-3 19 83 0 0,-4 7-3 0 0,8 13-504 0 0,1-2 570 0 0,-5-5 21 0 0,0 0 0 0 0,0 0-1 0 0,0 0 1 0 0,-1 0 0 0 0,0 1 0 0 0,0-1 0 0 0,0 1 0 0 0,0 0 0 0 0,-1 0-1 0 0,3 6 1 0 0,-5-9-7 0 0,0-1 0 0 0,0 0 0 0 0,0 0 0 0 0,0 0 0 0 0,1 0 0 0 0,-1 0 0 0 0,1 0 0 0 0,-1 0 0 0 0,0 0 0 0 0,1 0 0 0 0,0 0 0 0 0,-1 0 0 0 0,1 0 0 0 0,0-1 0 0 0,-1 1 0 0 0,1 0 0 0 0,0 0 0 0 0,1 1 0 0 0,18 18 0 0 0,-13-13 6 0 0,-3-2 2 0 0,1 0 1 0 0,0-1-1 0 0,0 0 0 0 0,0 0 1 0 0,1 0-1 0 0,7 4 0 0 0,-9-6 7 0 0,0 0 0 0 0,0 0 0 0 0,0-1 0 0 0,0 0 0 0 0,6 2 0 0 0,4 0 70 0 0,-12-2-66 0 0,0 0 0 0 0,0-1 0 0 0,0 1 0 0 0,0-1 0 0 0,0 0 0 0 0,0 0 0 0 0,0 0 0 0 0,0 0 0 0 0,0 0 1 0 0,4-1-1 0 0,0 0 39 0 0,-5 2-28 0 0,0-1-1 0 0,-1 0 1 0 0,1 0-1 0 0,-1 0 1 0 0,1 0-1 0 0,0 0 1 0 0,-1 0 0 0 0,1 0-1 0 0,0 0 1 0 0,-1 0-1 0 0,1 0 1 0 0,0-1-1 0 0,-1 1 1 0 0,1 0 0 0 0,-1 0-1 0 0,1-1 1 0 0,-1 1-1 0 0,1 0 1 0 0,0-1 0 0 0,-1 1-1 0 0,1 0 1 0 0,-1-1-1 0 0,1 1 1 0 0,0-2-1 0 0,-1 2-16 0 0,0-1 0 0 0,0 0 0 0 0,0 0 0 0 0,0 0-1 0 0,0 1 1 0 0,-1-1 0 0 0,1 0 0 0 0,0 0 0 0 0,0 0-1 0 0,-1 1 1 0 0,1-1 0 0 0,0 0 0 0 0,-1-1-1 0 0,0 2 1 0 0,1-1 0 0 0,-1 0 0 0 0,1 0-1 0 0,-1 0 1 0 0,1 0 0 0 0,0 0-1 0 0,-1 0 1 0 0,1 0 0 0 0,0-1 0 0 0,0 1-1 0 0,0 0 1 0 0,0 0 0 0 0,0 0 0 0 0,0-1-1 0 0,1-3 42 0 0,0 3-15 0 0,0-1 1 0 0,0 0 0 0 0,0 0-1 0 0,-1 0 1 0 0,1 0-1 0 0,-1 0 1 0 0,0 0-1 0 0,0-1 1 0 0,-1-4 0 0 0,1 4 12 0 0,1-1 0 0 0,-1 1 0 0 0,1-1 0 0 0,-1 0 0 0 0,1 1 0 0 0,1-1 0 0 0,-1 1 0 0 0,4-7 0 0 0,4-17 190 0 0,17-65 292 0 0,-25 89-529 0 0,0 1 0 0 0,0-1 0 0 0,-1 1 0 0 0,1-1 0 0 0,-1 0 0 0 0,0 1 0 0 0,0-5 0 0 0,-1 5-1 0 0,1 0 0 0 0,0 0 0 0 0,0-1-1 0 0,1 1 1 0 0,-1 0 0 0 0,1 0 0 0 0,0-1-1 0 0,1-4 1 0 0,7-6-4 0 0,-8 12 0 0 0,1-1 0 0 0,0 1 0 0 0,-1-1 0 0 0,0 1 0 0 0,1-1 0 0 0,-1 0 0 0 0,0 0 0 0 0,1-4 0 0 0,-2-7 0 0 0,0 11 0 0 0,0 0 0 0 0,0 1 0 0 0,0-1 0 0 0,0 0 0 0 0,1 0 0 0 0,0-4 0 0 0,1 3-1 0 0,8-31 4 0 0,-10 33-4 0 0,1 0-1 0 0,-1 0 0 0 0,0 0 0 0 0,0 0 1 0 0,0 0-1 0 0,0 0 0 0 0,-1 0 0 0 0,1 1 1 0 0,0-1-1 0 0,-1 0 0 0 0,1 0 0 0 0,-1 0 1 0 0,0 0-1 0 0,-1-2 0 0 0,2 4-4 0 0,0-1-1 0 0,0 1 0 0 0,0 0 1 0 0,0-1-1 0 0,0 1 1 0 0,0 0-1 0 0,0-1 0 0 0,0 1 1 0 0,0 0-1 0 0,0 0 1 0 0,0-1-1 0 0,0 1 0 0 0,0 0 1 0 0,0-1-1 0 0,1 1 0 0 0,-1 0 1 0 0,0 0-1 0 0,0-1 1 0 0,0 1-1 0 0,0 0 0 0 0,1 0 1 0 0,-1-1-1 0 0,0 1 1 0 0,0 0-1 0 0,1-1 0 0 0,-1 1 0 0 0,0 0-1 0 0,0 0 1 0 0,0 0-1 0 0,0 0 1 0 0,0 0-1 0 0,1 0 1 0 0,-1 0-1 0 0,0 0 1 0 0,0 0-1 0 0,0-1 1 0 0,0 1-1 0 0,0 0 1 0 0,0 0-1 0 0,0 0 1 0 0,0 0-1 0 0,0 0 1 0 0,0 0-1 0 0,1-1 1 0 0,-1 1-1 0 0,0 0 1 0 0,0 0-1 0 0,0 0 1 0 0,0 0-1 0 0,0 0 1 0 0,0-1-1 0 0,0 1 1 0 0,0 0-1 0 0,0 0 1 0 0,0 0-1 0 0,0 0 1 0 0,0 0-1 0 0,0-1 1 0 0,-1 1-1 0 0,1 0 1 0 0,0 0-1 0 0,0 0 1 0 0,-4-2-193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31.8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2304 0 0,'0'0'19587'0'0,"1"2"-19319"0"0,0 0-235 0 0,0 0 0 0 0,0 1 0 0 0,-1-1 0 0 0,1 0 0 0 0,-1 1 0 0 0,1-1 0 0 0,-1 3 0 0 0,1 5-33 0 0,1-2-88 0 0,1 0-1 0 0,0 0 0 0 0,7 13 1 0 0,-2-7-367 0 0,-7-12 104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32.1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5064 0 0,'0'0'448'0'0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32.5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15632 0 0,'0'0'1571'0'0,"-1"3"-1423"0"0,1-1-133 0 0,-1 1 8 0 0,0 0-1 0 0,0 1 1 0 0,0-1 0 0 0,0 1-1 0 0,1-1 1 0 0,0 1 0 0 0,0-1-1 0 0,0 1 1 0 0,0 0 0 0 0,1 4-1 0 0,1 6 50 0 0,-1-1 0 0 0,0 1 0 0 0,-2 15 0 0 0,0-1 32 0 0,2-23-85 0 0,-1 0 0 0 0,1 0 0 0 0,0 0 0 0 0,0 0 0 0 0,1 0 0 0 0,-1 0 0 0 0,3 5 0 0 0,-2-5 1 0 0,0-1 0 0 0,0 1 0 0 0,0 0 0 0 0,-1 1 0 0 0,0-1 0 0 0,0 0 0 0 0,0 6 0 0 0,-3 13 56 0 0,1-18-49 0 0,1 1 1 0 0,-1 0-1 0 0,1-1 0 0 0,2 10 0 0 0,4 8 61 0 0,-4-18-54 0 0,-1 0 1 0 0,1 1-1 0 0,-1-1 1 0 0,1 11-1 0 0,-4 10 78 0 0,1 12 39 0 0,3-16-97 0 0,-1-1 0 0 0,0 1 0 0 0,-2 0 1 0 0,-3 24-1 0 0,1-27-27 0 0,2 31 0 0 0,1-31 10 0 0,-4 29 0 0 0,1-27-27 0 0,-2 42 1 0 0,4-32-19 0 0,0-11-492 0 0,4 34-1 0 0,-2-50 388 0 0,1 0-3739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32.8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0 15632 0 0,'0'0'1571'0'0,"-1"2"-1437"0"0,-2 4-95 0 0,1-3 12 0 0,0-1 0 0 0,0 1 0 0 0,0 0 0 0 0,1 0 0 0 0,0 0 0 0 0,-1 0 0 0 0,1 0 0 0 0,0 0 0 0 0,0 0 0 0 0,1 0 0 0 0,-1 1 0 0 0,1-1 0 0 0,-1 0 0 0 0,1 0-1 0 0,1 7 1 0 0,5 73 159 0 0,-6-58-109 0 0,2-1 0 0 0,5 27-1 0 0,-2-16 62 0 0,2 68-1 0 0,-3-17-108 0 0,2 157-1623 0 0,-7-161-1142 0 0,1-45-2733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48.0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459 184 4608 0 0,'0'0'673'0'0,"-1"-11"3215"0"0,-5 2-3560 0 0,0 0 1 0 0,-1 1-1 0 0,0 0 0 0 0,-1 0 0 0 0,-8-7 1 0 0,-8-8 749 0 0,7 8 106 0 0,0 0-1 0 0,-1 1 1 0 0,-20-12-1 0 0,33 23-1075 0 0,-1 0-1 0 0,1 0 1 0 0,0 1-1 0 0,-1 0 1 0 0,1 0-1 0 0,-1 0 0 0 0,0 0 1 0 0,1 1-1 0 0,-1 0 1 0 0,0 0-1 0 0,0 0 0 0 0,0 1 1 0 0,0 0-1 0 0,0 0 1 0 0,0 1-1 0 0,0 0 0 0 0,-10 2 1 0 0,5 1-48 0 0,-1 0-1 0 0,1 1 1 0 0,0 0 0 0 0,0 1 0 0 0,1 0 0 0 0,-19 15-1 0 0,21-14-49 0 0,0 0 0 0 0,0 0-1 0 0,1 1 1 0 0,0 0-1 0 0,1 0 1 0 0,-1 0 0 0 0,2 1-1 0 0,-1 0 1 0 0,-6 15-1 0 0,10-18 7 0 0,0 0-1 0 0,0 1 1 0 0,0-1-1 0 0,1 1 1 0 0,0-1-1 0 0,0 1 1 0 0,0 0-1 0 0,1-1 1 0 0,0 1-1 0 0,1 0 1 0 0,-1-1-1 0 0,1 1 0 0 0,1 0 1 0 0,-1-1-1 0 0,1 0 1 0 0,0 1-1 0 0,1-1 1 0 0,-1 0-1 0 0,6 9 1 0 0,0-2 19 0 0,-7-11-19 0 0,0 1-1 0 0,0-1 1 0 0,1 1-1 0 0,-1-1 1 0 0,1 0-1 0 0,0 1 1 0 0,0-1-1 0 0,0 0 1 0 0,0 0-1 0 0,0 0 1 0 0,0-1-1 0 0,0 1 1 0 0,1 0-1 0 0,2 1 1 0 0,1-1 2 0 0,1 1 1 0 0,-1-1-1 0 0,1 0 0 0 0,0-1 1 0 0,-1 0-1 0 0,1 0 1 0 0,0 0-1 0 0,0-1 0 0 0,0 0 1 0 0,-1 0-1 0 0,1-1 1 0 0,0 1-1 0 0,0-2 0 0 0,-1 1 1 0 0,1-1-1 0 0,-1 0 1 0 0,1 0-1 0 0,-1-1 1 0 0,0 0-1 0 0,12-6 0 0 0,18-16 47 0 0,-24 18-67 0 0,0-2 1 0 0,21-18-1 0 0,-30 24-5 0 0,34-36-60 0 0,-34 34 67 0 0,1 1-1 0 0,-1-1 0 0 0,0 0 0 0 0,-1 0 1 0 0,1 0-1 0 0,-1 0 0 0 0,3-8 0 0 0,-4 7 8 0 0,0 1 1 0 0,0-1-1 0 0,-1 1 0 0 0,0-1 0 0 0,0 1 0 0 0,0-1 0 0 0,-1 1 0 0 0,-1-9 0 0 0,-3 5-7 0 0,-2 1 0 0 0,0 2 20 0 0,5 5 1066 0 0,2 1-1066 0 0,-1 1 0 0 0,1-1 0 0 0,-1 1 0 0 0,1-1 1 0 0,0 1-1 0 0,-1-1 0 0 0,1 1 0 0 0,-1-1 0 0 0,1 1 0 0 0,0-1 1 0 0,0 1-1 0 0,-1-1 0 0 0,1 1 0 0 0,0-1 0 0 0,0 1 0 0 0,0 0 1 0 0,-1-1-1 0 0,1 1 0 0 0,0 0 0 0 0,0-1 0 0 0,0 1 0 0 0,0-1 1 0 0,0 1-1 0 0,0 1 0 0 0,0 19 78 0 0,0-18-90 0 0,0 12 29 0 0,1-1-1 0 0,0 0 0 0 0,4 18 1 0 0,1-2 20 0 0,-4-15-22 0 0,1 0 0 0 0,7 19 0 0 0,6 29-45 0 0,9 1-669 0 0,-25-63 344 0 0,2 3-925 0 0,13 20-1438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9T19:06:49.47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17459 1760 1267 0,'0'0'112'0,"-7"0"-89"16,0 3-23-16,-7 4 0 0,-4-7 169 0,0 3 30 15,-3 3 5-15,-3 3 2 16,-1 1-142-16,-7-1-29 0,-3 7-6 0,0-3-1 0,-8 8 10 0,-3-2 2 16,-6 3 0-16,-8 0 0 0,-4 6-22 0,-3-9-4 15,7 6-1-15,-7-3 0 0,-4 13 31 0,-6-16 7 16,-8 6 1-16,-3 9 0 15,-4 4-10-15,-3-7-2 0,-4 0 0 0,-3 1 0 16,-4-1 2-16,4 4 0 0,3-7 0 0,-3 6 0 0,-4 1-19 0,0 9-4 16,-3-7-1-16,6-2 0 0,1 9-10 0,0-7-8 15,-1 7 9-15,12-6-9 0,3 6 13 16,3-10-3-16,7 1-1 0,-3 3 0 0,0-10-9 0,7-3 0 16,7 0 0-16,3 0 8 0,8-3 4 0,3-3 0 0,7-4 0 15,4 4 0-15,3-3-12 0,4-4 0 0,3-5 0 0,4 2 0 16,3-3 11-16,4-2 0 0,3-4 0 15,4 0 0-15,4 0 11 0,3 0 2 0,-1-4 1 16,5-2 0-16,3-3 2 0,7 2 0 0,4-5 0 0,3 3 0 16,3-7-15-16,4-3-2 0,8 0-1 0,2-6 0 15,1 0-9-15,7 6 0 0,0-15-12 0,7 2 12 16,3-2 0-16,0-1 0 0,4 1 0 0,0-1 0 16,0 7 0-16,-7-9 0 0,-7-7 0 0,0 15 0 15,-1-5 0-15,-6 9 0 0,4-10 10 0,-8 7-10 16,0 0 11-16,-3 9-11 0,-1-6 10 0,-6 6-10 15,0 0 15-15,-8 4-3 0,1 2-1 0,-1 1 0 16,-3 8-11-16,-3 4 10 0,-4 0-10 0,0 0 10 0,-11 4-10 0,-3 2 0 16,0 10 0-16,-7 2 0 0,0 1 0 15,-7 0 0-15,-4 9 0 0,-3 4 0 0,-11-1 0 16,-11 3 0-16,-6 1 0 0,-1 3 0 16,1-4-10-16,-1 4 10 0,8 2-13 0,3-11 5 15,4 5 8-15,3-6 8 0,3 1-8 0,5-4 11 16,-1-6-11-16,3 6 8 0,5 0-8 0,2-3 8 0,5-4 2 0,3 8 0 15,3-8 0-15,0 7 0 0,8 1-10 0,3-5 0 16,3 5 0-16,4-1-11 0,4-7 11 0,-1 8 0 16,8-5 0-16,-1 5 8 0,4-8-8 0,8 7 0 15,2-6 8-15,5 0-8 0,2-3 0 0,-2 3 0 16,9-10 0-16,5 0 0 0,10-2 0 0,10-4-10 0,11-3 10 0,4 0-10 31,10 0-149-31,-10-3-29 0,151-13-7 0,-67-15-1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48.4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 13536 0 0,'0'0'620'0'0,"2"-1"-16"0"0,30-12 3297 0 0,-32 23-3667 0 0,2-1 0 0 0,-1 1 0 0 0,1-1 0 0 0,0 1 1 0 0,7 14-1 0 0,-6-14-169 0 0,1 1-1 0 0,-1-1 1 0 0,-1 1 0 0 0,2 14 0 0 0,11 97 309 0 0,-5-47-163 0 0,0 2-19 0 0,-2-21-105 0 0,1 71 0 0 0,-11-21-222 0 0,-23 141 0 0 0,19-183 170 0 0,-3 15-2367 0 0,9-65-2321 0 0,5-5-1428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49.3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47 8840 0 0,'0'0'800'0'0,"1"-2"-656"0"0,4-16 5417 0 0,-5 18-5467 0 0,0 0 1 0 0,1 0-1 0 0,-1 0 0 0 0,0 0 1 0 0,0-1-1 0 0,1 1 0 0 0,-1 0 1 0 0,0 0-1 0 0,0 0 0 0 0,0 0 1 0 0,1-1-1 0 0,-1 1 0 0 0,0 0 1 0 0,0 0-1 0 0,0 0 0 0 0,0-1 1 0 0,1 1-1 0 0,-1 0 0 0 0,0 0 1 0 0,1-4 3053 0 0,1 11-2215 0 0,-2-6-959 0 0,6 25 239 0 0,-2-12-154 0 0,-1 0 0 0 0,0 0 0 0 0,1 28-1 0 0,-3-25-32 0 0,1 0 0 0 0,8 33 0 0 0,-2-7 35 0 0,-6-35 40 0 0,1 1 0 0 0,-1 0 0 0 0,2-1 1 0 0,-1 0-1 0 0,1 1 0 0 0,10 13 0 0 0,-13-20 20 0 0,1-2-1 0 0,32 4 272 0 0,-18-6-301 0 0,-12-2-93 0 0,-2 2 13 0 0,10-6 43 0 0,-12 4-48 0 0,2 1-2 0 0,18-6 64 0 0,-20 8-69 0 0,1 1 1 0 0,0 0-1 0 0,0 0 0 0 0,0-1 0 0 0,0 1 0 0 0,-1 0 1 0 0,1 0-1 0 0,0 0 0 0 0,0 0 0 0 0,0 0 0 0 0,0 0 1 0 0,0 0-1 0 0,-1 0 0 0 0,1 0 0 0 0,0 0 0 0 0,0 0 1 0 0,0 1-1 0 0,0-1 0 0 0,1 1 0 0 0,15 12-73 0 0,-12-8 60 0 0,4 4-8 0 0,2 0-1 0 0,-1-1 0 0 0,1 0 1 0 0,0 0-1 0 0,1-1 0 0 0,0-1 1 0 0,13 6-1 0 0,-16-9 50 0 0,-1-1 1 0 0,15 3 0 0 0,-21-5-26 0 0,10 3-2 0 0,-11-2-1 0 0,0-1 0 0 0,1 1 0 0 0,-1-1 0 0 0,1 0-1 0 0,-1 0 1 0 0,0 1 0 0 0,1-1 0 0 0,-1 0 0 0 0,1 0 0 0 0,-1 0 0 0 0,1-1 0 0 0,-1 1-1 0 0,2-1 1 0 0,10-2 49 0 0,-8 2 118 0 0,0 0 1 0 0,0-1 0 0 0,0 1 0 0 0,0-1-1 0 0,0-1 1 0 0,4-2 0 0 0,8-12 378 0 0,-14 14-481 0 0,0 0-1 0 0,0-1 1 0 0,0 1-1 0 0,0-1 1 0 0,-1 0 0 0 0,1 0-1 0 0,-1 0 1 0 0,2-7-1 0 0,7-9 45 0 0,-9 15-86 0 0,1 0-1 0 0,-1 0 0 0 0,0-1 1 0 0,0 1-1 0 0,2-11 1 0 0,4-13 31 0 0,-2 15-38 0 0,5-15 34 0 0,-8 18-40 0 0,0 1 1 0 0,6-14-1 0 0,-1 5 33 0 0,26-91-94 0 0,-31 97-243 0 0,-3 12 256 0 0,0 0 0 0 0,0 0 0 0 0,0 1 0 0 0,0-1 0 0 0,0 0 0 0 0,0 0 1 0 0,1 0-1 0 0,-1 0 0 0 0,0 1 0 0 0,1-1 0 0 0,-1 0 0 0 0,0 0 0 0 0,1 1 0 0 0,-1-1 0 0 0,1 0 0 0 0,-1 1 0 0 0,2-2 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49.9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247 42 9416 0 0,'0'0'852'0'0,"0"-1"-704"0"0,0 1-11 0 0,-1-1 0 0 0,1 0 0 0 0,0 0 0 0 0,0 0 0 0 0,-1 1 0 0 0,1-1 0 0 0,-1 0 0 0 0,1 1 0 0 0,0-1 0 0 0,-1 0 0 0 0,1 1 0 0 0,-1-1 1 0 0,0 1-1 0 0,1-1 0 0 0,-1 0 0 0 0,1 1 0 0 0,-1-1 0 0 0,0 1 0 0 0,0 0 0 0 0,1-1 0 0 0,-2 1 0 0 0,-4-5 1502 0 0,5 3-1294 0 0,0 1 0 0 0,0-1 0 0 0,-1 0 1 0 0,1 0-1 0 0,-1 1 0 0 0,0-1 0 0 0,1 1 0 0 0,-1-1 0 0 0,0 1 0 0 0,-2-1 0 0 0,2 1-218 0 0,0 0 0 0 0,-1 0-1 0 0,1 1 1 0 0,0-1 0 0 0,-1 1 0 0 0,1 0 0 0 0,0-1-1 0 0,-1 1 1 0 0,1 0 0 0 0,0 0 0 0 0,-1 1 0 0 0,1-1-1 0 0,0 0 1 0 0,-1 1 0 0 0,1 0 0 0 0,0-1 0 0 0,0 1-1 0 0,-1 0 1 0 0,1 0 0 0 0,-3 2 0 0 0,-4 3-52 0 0,-1 0 0 0 0,1 1 1 0 0,-9 8-1 0 0,8-6 94 0 0,1-2-161 0 0,0 1-1 0 0,1 0 0 0 0,0 0 1 0 0,0 1-1 0 0,1 0 0 0 0,0 1 1 0 0,0 0-1 0 0,1 0 0 0 0,1 0 1 0 0,0 0-1 0 0,-7 19 0 0 0,9-15-7 0 0,1-10 0 0 0,1 0 0 0 0,-1 0 0 0 0,1 0 0 0 0,0 0 0 0 0,1 0 0 0 0,-1 0 0 0 0,1 0 0 0 0,0 0 0 0 0,0 0 0 0 0,0 0 0 0 0,0 0 0 0 0,1 1 0 0 0,0-1 0 0 0,0 0 0 0 0,2 6 0 0 0,0-4-12 0 0,-3-4 19 0 0,1-1 0 0 0,-1 1 0 0 0,1 0 0 0 0,0-1 0 0 0,0 1 0 0 0,-1-1 0 0 0,1 1 0 0 0,0-1 0 0 0,0 1 0 0 0,1-1 0 0 0,-1 0 0 0 0,0 0 0 0 0,0 1 0 0 0,1-1 1 0 0,-1 0-1 0 0,0 0 0 0 0,1 0 0 0 0,-1 0 0 0 0,1-1 0 0 0,0 1 0 0 0,-1 0 0 0 0,1 0 0 0 0,0-1 0 0 0,-1 0 0 0 0,1 1 0 0 0,0-1 0 0 0,-1 0 0 0 0,4 1 0 0 0,2-2-19 0 0,-1 0 0 0 0,1 0 0 0 0,-1 0 0 0 0,0-1 0 0 0,1 0 0 0 0,-1 0 0 0 0,0-1 0 0 0,0 1 0 0 0,0-1 0 0 0,-1-1 0 0 0,1 1 0 0 0,-1-1 0 0 0,0 0 0 0 0,0 0 0 0 0,7-7 0 0 0,-1-1-111 0 0,0 0 0 0 0,0-1 0 0 0,-2-1 0 0 0,1 1 0 0 0,7-17 0 0 0,-8 4 41 0 0,-2 5-7 0 0,-6 17 87 0 0,1 0 1 0 0,-1 0-1 0 0,0 0 1 0 0,0 0-1 0 0,-1 0 1 0 0,1 0-1 0 0,-1 0 1 0 0,0-1-1 0 0,-1-5 1 0 0,1-12-59 0 0,-1 19 7 0 0,-3 1 53 0 0,3 1 57 0 0,-5 25 302 0 0,7-16-283 0 0,0 0-1 0 0,0 0 1 0 0,1 0 0 0 0,0 0-1 0 0,0 0 1 0 0,1-1 0 0 0,0 1-1 0 0,0-1 1 0 0,1 0-1 0 0,0 0 1 0 0,0 0 0 0 0,0 0-1 0 0,1-1 1 0 0,11 12 0 0 0,30 29 2 0 0,-36-39-78 0 0,-9-6-9 0 0,1-1-1 0 0,-1 0 0 0 0,0 0 0 0 0,1 0 1 0 0,-1 0-1 0 0,1 0 0 0 0,0 0 0 0 0,-1 0 1 0 0,3 1-1 0 0,28 17-839 0 0,-27-17 1106 0 0,6 0-6241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50.3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18223 0 0,'0'0'1654'0'0,"1"3"-1312"0"0,0 2-160 0 0,1 0-1 0 0,-1 0 1 0 0,0 1-1 0 0,-1-1 1 0 0,1 11-1 0 0,-1-10-65 0 0,0 0 0 0 0,1 0 0 0 0,0 1 0 0 0,0-1 0 0 0,0 0-1 0 0,3 7 1 0 0,5 6-120 0 0,0 0-1 0 0,1 0 1 0 0,1-1 0 0 0,1-1-1 0 0,18 22 1 0 0,-21-29-378 0 0,-4-6 35 0 0,-1 1 1 0 0,0-1-1 0 0,0 1 0 0 0,-1 0 0 0 0,1 0 0 0 0,4 9 0 0 0,-8-12-1030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50.7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353 1 3224 0 0,'-1'1'3421'0'0,"-11"13"2164"0"0,8-9-4320 0 0,-1 0 1 0 0,2 0-1 0 0,-1 0 0 0 0,-4 7 1 0 0,0 3-561 0 0,-18 26 0 0 0,-5 7-122 0 0,4 0-139 0 0,-84 144-207 0 0,89-157-150 0 0,1 0 0 0 0,3 2 0 0 0,-27 69 0 0 0,44-99-109 0 0,-1 0 0 0 0,1 0 0 0 0,0 0 0 0 0,0 0 0 0 0,1 8 0 0 0,0-12-214 0 0,10-3-4376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51.1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543 1 6912 0 0,'0'0'314'0'0,"-2"1"-6"0"0,-70 27 1514 0 0,-10 0 4056 0 0,3-1-3962 0 0,-22 6-924 0 0,-35 15 753 0 0,86-28-489 0 0,31-11-498 0 0,17-8-396 0 0,5-1-295 0 0,79 6-54 0 0,-38-2-13 0 0,-33-3-4 0 0,1 1-1 0 0,-1-1 0 0 0,1 2 0 0 0,-1 0 0 0 0,0 0 1 0 0,0 1-1 0 0,-1 0 0 0 0,1 1 0 0 0,-1 0 0 0 0,0 1 1 0 0,0 0-1 0 0,-1 1 0 0 0,1 0 0 0 0,10 10 0 0 0,-16-11 6 0 0,0-1 1 0 0,0 1-1 0 0,0 0 0 0 0,-1 0 0 0 0,0 0 0 0 0,0 1 0 0 0,0-1 0 0 0,-1 1 0 0 0,0 0 0 0 0,2 12 0 0 0,-4-18 4 0 0,0 1 1 0 0,0 0-1 0 0,1-1 0 0 0,-1 1 0 0 0,-1-1 0 0 0,1 1 0 0 0,0-1 1 0 0,0 1-1 0 0,0 0 0 0 0,-2 2 0 0 0,-1 15-2 0 0,3-14 21 0 0,0 0-1 0 0,0-1 0 0 0,0 1 0 0 0,-1 0 0 0 0,0 0 1 0 0,0 0-1 0 0,0-1 0 0 0,-1 1 0 0 0,-3 7 0 0 0,-4 2 176 0 0,-1 0 0 0 0,0-1 0 0 0,-1-1 0 0 0,0 0 0 0 0,-21 17 0 0 0,20-18-17 0 0,9-9-214 0 0,-1 1 1 0 0,1-1-1 0 0,-1 0 0 0 0,0 0 0 0 0,0 0 0 0 0,0-1 0 0 0,0 1 0 0 0,0-1 1 0 0,0 0-1 0 0,0 0 0 0 0,0 0 0 0 0,0-1 0 0 0,-1 1 0 0 0,-3-1 0 0 0,2 0-387 0 0,0 0 0 0 0,1-1-1 0 0,-1 0 1 0 0,-7-1 0 0 0,10 1-475 0 0,-1-1 1 0 0,0 1-1 0 0,1 0 1 0 0,-1-1-1 0 0,1 0 1 0 0,-5-3-1 0 0,-8-8-5628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51.5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0 15920 0 0,'0'0'1209'0'0,"0"3"-821"0"0,6 86-47 0 0,-5-61-12 0 0,8 39 0 0 0,0 11 186 0 0,-7-57-271 0 0,5 23 0 0 0,1 13 100 0 0,-3 229 1782 0 0,-18-182-1748 0 0,1-16-90 0 0,11-62-190 0 0,-3 20 282 0 0,3-35-124 0 0,0 0 0 0 0,2 12 1 0 0,-1-7 51 0 0,0-15 371 0 0,1-3-561 0 0,1-7-28 0 0,1-1 0 0 0,1-18 0 0 0,2-9-37 0 0,-3 20-43 0 0,2-30 0 0 0,-3 30-73 0 0,4-23 1 0 0,-2 17 45 0 0,-4 18 17 0 0,1 0 0 0 0,-1 0 0 0 0,1 0 0 0 0,1 1 0 0 0,-1-1 0 0 0,1 1 0 0 0,-1-1 0 0 0,1 1 0 0 0,1-1-1 0 0,-1 1 1 0 0,1 0 0 0 0,2-4 0 0 0,-3 7 2 0 0,2-5-27 0 0,1 0 1 0 0,0 1 0 0 0,0 0 0 0 0,0 0-1 0 0,1 0 1 0 0,0 1 0 0 0,0 0 0 0 0,0 0-1 0 0,0 0 1 0 0,12-4 0 0 0,-1 0-102 0 0,-13 6 111 0 0,0 0-1 0 0,0 1 1 0 0,0-1-1 0 0,0 1 1 0 0,0-1-1 0 0,0 1 0 0 0,1 1 1 0 0,-1-1-1 0 0,0 1 1 0 0,1-1-1 0 0,-1 1 1 0 0,1 0-1 0 0,-1 1 1 0 0,6 0-1 0 0,4 4 16 0 0,-3 3-14 0 0,-8-5 0 0 0,-2-2 7 0 0,1 0 0 0 0,-1 1 0 0 0,1-1 0 0 0,-1 1 0 0 0,1 0 0 0 0,-1-1 0 0 0,0 1 0 0 0,0 0 0 0 0,1 2 0 0 0,2 9-36 0 0,-4-8 35 0 0,1 0 0 0 0,-1 1 0 0 0,0-1 0 0 0,-1 1 0 0 0,1-1 0 0 0,-1 0 0 0 0,0 0 0 0 0,0 1 0 0 0,-1-1 0 0 0,1 0 0 0 0,-1 0 0 0 0,-5 9 0 0 0,3-3 0 0 0,2-5 13 0 0,-1 1-1 0 0,1-1 0 0 0,-1 0 0 0 0,-5 9 0 0 0,4-9 2 0 0,0-1-1 0 0,-1 1 0 0 0,0-1 1 0 0,0 0-1 0 0,0 0 0 0 0,0 0 1 0 0,-1-1-1 0 0,0 0 0 0 0,0 0 1 0 0,0-1-1 0 0,-12 6 0 0 0,-28 11-194 0 0,22-10-85 0 0,-10 3-159 0 0,30-12 271 0 0,0 0-1 0 0,0 1 1 0 0,1-1-1 0 0,-1 1 0 0 0,-3 2 1 0 0,-10 4-472 0 0,17-8 656 0 0,-4 2-900 0 0,0 0 0 0 0,-1-1 0 0 0,1 0 0 0 0,0 0 0 0 0,-7 0 0 0 0,9-1-754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51.9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0 240 13040 0 0,'0'0'633'0'0,"3"0"-278"0"0,2 1-182 0 0,-3-1-143 0 0,1 0 0 0 0,0-1 0 0 0,0 1 0 0 0,0 0 0 0 0,0-1 0 0 0,-1 1 0 0 0,1-1 1 0 0,4-2-1 0 0,8 1 592 0 0,-13 1-465 0 0,0 1 0 0 0,0 0 0 0 0,0-1 0 0 0,0 1 0 0 0,0-1 0 0 0,0 1 0 0 0,0-1 0 0 0,-1 0 0 0 0,1 0 0 0 0,2-1 0 0 0,7-2 475 0 0,-10 4-487 0 0,1-1 0 0 0,-1 1 0 0 0,1-1 0 0 0,0 1 1 0 0,-1-1-1 0 0,1 0 0 0 0,-1 0 0 0 0,0 1 0 0 0,1-1 0 0 0,-1 0 0 0 0,0 0 0 0 0,1 0 1 0 0,0-2-1 0 0,6-5 391 0 0,-7 7-466 0 0,0 0 1 0 0,1 0-1 0 0,-1 0 1 0 0,0 0-1 0 0,0 0 0 0 0,0 0 1 0 0,-1 0-1 0 0,1 0 1 0 0,0 0-1 0 0,1-3 0 0 0,-1 2 12 0 0,0 0 0 0 0,0-1-1 0 0,1 1 1 0 0,-1 0 0 0 0,1 0 0 0 0,-1 0-1 0 0,1 0 1 0 0,-1 1 0 0 0,1-1-1 0 0,0 0 1 0 0,3-1 0 0 0,-2 0-9 0 0,0 0 0 0 0,1 0 0 0 0,-1 0 0 0 0,-1 0 0 0 0,5-5 0 0 0,7-12 43 0 0,-9 14-114 0 0,-1 1 1 0 0,0-1 0 0 0,-1 0 0 0 0,4-7-1 0 0,-6 11-2 0 0,1-1 0 0 0,0 0 0 0 0,-1 1 0 0 0,1-1 0 0 0,0 1 0 0 0,3-4 0 0 0,-3 5 1 0 0,-1 0-1 0 0,0-1 1 0 0,1 1 0 0 0,-1-1 0 0 0,0 1 0 0 0,0-1 0 0 0,0 0 0 0 0,0 1 0 0 0,0-1 0 0 0,0 0 0 0 0,-1 1-1 0 0,1-1 1 0 0,0 0 0 0 0,-1 0 0 0 0,0 0 0 0 0,1-3 0 0 0,-1-1 38 0 0,1 4-18 0 0,-1 1 1 0 0,0-1 0 0 0,0 1 0 0 0,0-1 0 0 0,0 1 0 0 0,-1-1-1 0 0,1 1 1 0 0,0 0 0 0 0,0-1 0 0 0,-1 1 0 0 0,1-1-1 0 0,-1 1 1 0 0,0-2 0 0 0,0 3-7 0 0,1 0 0 0 0,-1-1 0 0 0,0 1 0 0 0,1 0 1 0 0,-1 0-1 0 0,0-1 0 0 0,1 1 0 0 0,-1 0 0 0 0,0 0 0 0 0,1 0 0 0 0,-1 0 0 0 0,0 0 1 0 0,1 0-1 0 0,-2 0 0 0 0,2 1 9 0 0,-3-2-14 0 0,0 1 1 0 0,1 0 0 0 0,-1 0-1 0 0,0 0 1 0 0,1 0 0 0 0,-1 0-1 0 0,0 1 1 0 0,1-1 0 0 0,-1 1-1 0 0,0 0 1 0 0,1-1 0 0 0,-1 1-1 0 0,1 1 1 0 0,-1-1 0 0 0,1 0-1 0 0,0 0 1 0 0,-3 3-1 0 0,-6 4-60 0 0,2 0-1 0 0,-13 13 0 0 0,17-16 82 0 0,-9 9-39 0 0,1 0 0 0 0,1 1 0 0 0,0 1 0 0 0,1 0 0 0 0,1 1 0 0 0,1 0 0 0 0,-11 24 0 0 0,18-33 36 0 0,0 0 0 0 0,1-1 0 0 0,0 1 0 0 0,0 0 1 0 0,0-1-1 0 0,1 1 0 0 0,1 0 0 0 0,1 14 0 0 0,-2-21-17 0 0,2 12 7 0 0,1-1-1 0 0,0 0 0 0 0,1 0 1 0 0,0-1-1 0 0,1 1 0 0 0,0-1 1 0 0,1 0-1 0 0,0 0 0 0 0,9 11 1 0 0,-11-16-41 0 0,0-1 0 0 0,1 0 0 0 0,0 0 0 0 0,0 0 0 0 0,0-1 0 0 0,1 0 0 0 0,9 6 0 0 0,6 4-520 0 0,-18-11 354 0 0,1 0-1 0 0,0 0 1 0 0,0 0-1 0 0,1-1 1 0 0,-1 0-1 0 0,0 0 1 0 0,1 0-1 0 0,-1 0 1 0 0,1-1 0 0 0,0 1-1 0 0,8 0 1 0 0,4-1-706 0 0,0-1 1 0 0,-1 0-1 0 0,1-1 1 0 0,0-1 0 0 0,23-6-1 0 0,15-13-933 0 0,-51 19 1714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53.6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61 1376 0 0,'4'-4'124'0'0,"-2"2"-97"0"0,-1 0 0 0 0,0 1 0 0 0,0-1 0 0 0,0 0 1 0 0,0 0-1 0 0,0 0 0 0 0,0 1 0 0 0,-1-1 0 0 0,1 0 0 0 0,0 0 0 0 0,-1 0 0 0 0,0 0 0 0 0,1 0 0 0 0,-1-3 1 0 0,0 4 356 0 0,1-1 0 0 0,-1 1 0 0 0,0 0 0 0 0,1 0 1 0 0,-1 0-1 0 0,1 0 0 0 0,0 0 0 0 0,-1 0 0 0 0,1 0 1 0 0,0 0-1 0 0,0 0 0 0 0,-1 1 0 0 0,1-1 0 0 0,0 0 1 0 0,0 0-1 0 0,0 1 0 0 0,4-4 3450 0 0,-7-2-658 0 0,7 8 227 0 0,-4-1-3243 0 0,1 0-1 0 0,-1 0 1 0 0,0 0 0 0 0,0 0 0 0 0,0 0 0 0 0,0 1 0 0 0,0-1 0 0 0,0 0 0 0 0,1 3 0 0 0,1 5-17 0 0,0 0-1 0 0,-1 0 1 0 0,1 19-1 0 0,2 6 193 0 0,-1-8-4 0 0,-1 1 0 0 0,-1 35 0 0 0,0 4-40 0 0,0 28 60 0 0,-2-55-159 0 0,9 68 0 0 0,-3-26-133 0 0,-6-62 45 0 0,2 0-1 0 0,0 1 1 0 0,0-1 0 0 0,7 22-1 0 0,-7-34-128 0 0,0 1 0 0 0,-1 0-1 0 0,0 8 1 0 0,-1-10-143 0 0,0-1 0 0 0,0 0 1 0 0,1 0-1 0 0,0 0 0 0 0,0 0 0 0 0,1 1 0 0 0,2 6 0 0 0,-3-10-293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54.0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27 355 14832 0 0,'0'0'332'0'0,"-7"-1"457"0"0,5 1-680 0 0,2 0-87 0 0,-1 0 0 0 0,0 0 0 0 0,1 0 0 0 0,-1-1 0 0 0,0 1 0 0 0,1 0 0 0 0,-1 0 0 0 0,0-1 1 0 0,1 1-1 0 0,-1 0 0 0 0,1-1 0 0 0,-1 1 0 0 0,1-1 0 0 0,-1 1 0 0 0,1-1 0 0 0,-1 1 0 0 0,1-1 0 0 0,-1 1 0 0 0,-1-3 2180 0 0,2 3-2156 0 0,0 0 0 0 0,0 0 0 0 0,-1 0 0 0 0,1 0 0 0 0,0 0 0 0 0,0 0-1 0 0,0 0 1 0 0,0 0 0 0 0,-1 0 0 0 0,1 0 0 0 0,0 0 0 0 0,0 0 0 0 0,0-1 0 0 0,0 1-1 0 0,0 0 1 0 0,-1 0 0 0 0,1 0 0 0 0,0 0 0 0 0,0 0 0 0 0,0 0 0 0 0,0 0-1 0 0,0-1 1 0 0,0 1 0 0 0,-1 0 0 0 0,1 0 0 0 0,0 0 0 0 0,0 0 0 0 0,0 0 0 0 0,0-1-1 0 0,0 1 1 0 0,0 0 0 0 0,0 0 0 0 0,0 0 0 0 0,0 0 0 0 0,0-1 0 0 0,0 1-1 0 0,0 0 1 0 0,0 0 0 0 0,0 0 0 0 0,0-1 0 0 0,0 1 0 0 0,0 0 0 0 0,0 0 0 0 0,0-1-1 0 0,12-15 654 0 0,-11 14-616 0 0,1-1 1 0 0,-1 1-1 0 0,0 0 1 0 0,1 0-1 0 0,0 0 1 0 0,-1 0 0 0 0,1 0-1 0 0,0 0 1 0 0,0 0-1 0 0,2-1 1 0 0,41-19 507 0 0,1 3-1 0 0,1 1 1 0 0,0 2 0 0 0,71-13 0 0 0,206-33 249 0 0,-153 16-1262 0 0,-104 26 227 0 0,-54 16-186 0 0,23-11 0 0 0,-4 1-537 0 0,8-3-3049 0 0,-27 11 713 0 0,14-4-3923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9T19:07:29.04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15603 4074 1094 0,'0'0'97'0,"0"0"-77"0,0 0-20 0,0 0 0 0,4-9 240 0,-1 6 44 15,1-3 8-15,-4 6 3 0,0 0-208 0,7-3-42 16,-3-4-8-16,-4 7-1 0,7-6-12 0,-7 6-1 15,7 0-1-15,0 0 0 0,-7 0-13 0,7 6-9 16,0-6 12-16,3 10-12 0,-3 8 30 0,1-2-1 16,2 0 0-16,-3 6 0 0,0 6 12 15,0 6 3-15,-3 1 0 0,3 3 0 0,-4 6-10 0,4-1-2 16,-7 1 0-16,0 0 0 0,0 3-32 0,0-3 0 16,0 0 0-16,0 0 0 0,-3 0 0 0,3 0 0 0,0 0 0 15,0-7 0-15,0 7 9 0,3-6-9 0,-3-4 0 0,7-5 9 16,-3-1-9-16,3-3 0 15,-3 0 0-15,3-6 0 0,0-4 0 0,0-2 0 0,0-4-12 0,0-2 12 32,0-7-111-32,0-7-14 0,-3 4-3 0,-4-6-610 0,0-7-122 0</inkml:trace>
  <inkml:trace contextRef="#ctx0" brushRef="#br0" timeOffset="466.64">15663 3974 403 0,'-7'-9'36'0,"0"2"-36"0,0-2 0 0,-3 0 0 15,-1-1 480-15,-3 1 88 0,3-7 19 0,4 7 3 0,-3-1-414 0,3 1-84 16,-4 6-16-16,4-10-3 0,3 10-23 0,-3-13-5 16,4 7-1-16,3 0 0 15,0-1-25-15,0 1-6 0,0-1-1 0,7 1 0 0,-7 0-12 0,7-1 0 16,0 1 8-16,-3-7-8 0,6 7 0 0,-3 2 0 15,0-2 0-15,0 0 0 16,4-1 11-16,-4 4-1 0,4 3 0 0,-1-7 0 0,1 1-10 0,-1 0 0 16,4-1 9-16,8 1-9 0,-1-4 12 15,3 10-3-15,-2-6 0 0,2 2 0 0,5-2-9 0,-1 6 0 16,7-3 0-16,0 6 0 0,-3 0 0 0,0 6 0 16,0-3 0-16,-4 13 0 0,0-7 0 0,0 7 0 15,-3-4 0-15,0 4 0 0,-1-4 0 0,1 10 0 0,3 0 0 16,-3-3 0-16,0 6 0 0,-1-6 0 0,-6 0-10 0,-4 6 10 15,4 0 0-15,-4-6 0 0,0 6 0 0,-4-6 10 16,-2 0-10-16,-5-1 0 0,-3 1-12 0,-3 6 12 16,-5-6 0-16,-2 0 0 0,3-3 0 15,-7 2 0-15,-4-2 0 0,-7 3 10 0,-3-10-1 0,-4 10 0 16,4-9 10-16,-4 5 1 0,1-5 1 0,-5-4 0 16,-2-3-21-16,-1 6-10 0,-4-9 1 15,1-9 0-15,3 9 9 0,1-9 0 0,-1-1 0 0,7 4-8 16,0-3-47-1,8-1-9-15,-1 1-1 0,4-1-1 0,3 7-54 0,4-6-10 16,0-4-2-16,7 10-645 0,3-6-129 0</inkml:trace>
  <inkml:trace contextRef="#ctx0" brushRef="#br0" timeOffset="925.64">16771 3814 2073 0,'0'0'92'0,"-3"16"19"0,-5-4-89 0,8 4-22 16,-7 0 0-16,7-4 0 0,-3 7 129 0,-1 0 22 16,1-3 4-16,3 2 1 0,-4-2-132 0,4 0-24 15,-3-4-10-15,-1 7 1 0,1-3-9 0,-1-7-2 0,1 10 0 16,-1-10 0-16,1 7 20 0,-1 0-10 0,4-7 10 0,-3 1-8 15,-1-1 17-15,1 0 4 0,3-5 1 0,-4 5 0 16,4-9 43-16,0 0 9 0,0 0 2 0,0 0 0 16,0 0 3-16,-4-9 1 0,1-1 0 0,-1 1 0 15,4-4-37-15,0-2-7 0,-3-4-2 0,3-6 0 16,0 6-7-16,0-6-2 16,-4 3 0-16,8-10 0 0,-1 4-8 0,1-6-1 0,-4-4-8 15,3 4 12-15,1-1-3 0,0 7-1 0,3-7 0 0,-4 7 0 16,4 0 0-16,0 3 0 0,4 6 0 0,-1-6 0 15,1 6-8-15,3 10 12 0,4-7-12 0,3 7 12 16,4 6-12-16,-1-4 0 0,1 4 0 0,7-3 0 16,-4 6 0-16,4 0 0 0,-4 0 0 0,0 6 8 15,0-3-8-15,-3 4-11 0,0-4 3 0,-4-3 0 16,0 9-7-16,0 0-1 0,0-2 0 0,1-4 0 16,-8 9-54-16,3-2-11 0,1 2-3 0,-4-5 0 15,0 2-145-15,0 0-30 0,-3 1-5 16</inkml:trace>
  <inkml:trace contextRef="#ctx0" brushRef="#br0" timeOffset="1117.22">17568 3736 1612 0,'0'0'72'0,"7"6"14"0,-7 10-69 0,4-4-17 16,-1 4 0-16,5-3 0 0,-5 2 307 0,8 4 57 15,-4 6 12-15,3-9 3 0,-3 3-303 0,4-7-61 16,-1 7-15-16,-2-3 0 0,-1 2 0 0,0-2 9 15,0 0-9-15,0-4 8 0,-4 7-8 0,1 0-17 0,-1-3 4 0,1 2 1 32,-4-2-87-32,0 0-17 0,0-7-3 0,0 1-1 15,-4-1-54-15,4 0-11 0,0-9-3 0,0 0 0 0</inkml:trace>
  <inkml:trace contextRef="#ctx0" brushRef="#br0" timeOffset="1284.24">17791 3366 2991 0,'0'0'66'0,"0"0"14"0,0 0 2 0,0 0 2 0,0 0-68 0,3 12-16 0,1-5 0 0,3 2 0 16,0-6-160-16,0 10-36 15</inkml:trace>
  <inkml:trace contextRef="#ctx0" brushRef="#br0" timeOffset="1670.21">17978 3874 2811 0,'-4'9'124'0,"4"-9"27"0,4 10-121 0,-1-1-30 16,4-6 0-16,4 7 0 0,-1-1 25 0,1-3-1 15,3-6 0-15,-3 6 0 0,-11-6-35 0,14 0-7 16,-4 0-2-16,-10 0 0 0,11-6-1 0,-1-3-1 15,-2 3 0-15,-1-7 0 0,-4-3 22 0,1 7 0 16,-1-10-9-16,1 3 9 0,-4-6 18 0,3 1 7 0,-3-1 2 0,7 3 0 16,-3-6 12-16,-1 9 2 0,4-3 1 0,-3 3 0 15,3 4-20-15,0-4-4 16,0 7-1-16,4 6 0 0,-1-4-3 0,1 1-1 16,-1 3 0-16,5 3 0 0,2 0-4 0,4 0-1 15,-3 0 0-15,3 0 0 0,4 0-8 0,-4 0 0 0,0 9-10 0,4 1 10 16,-8-1-16-16,5 1 4 0,-8 8 0 0,3-2 0 15,-2 3 24-15,-1 6 6 0,-4-6 1 0,4 6 0 16,-3-3 5-16,-1 3 0 0,1 0 1 0,-4-6 0 16,0 6-25-16,0-3 0 0,0-6 8 0,4 2-8 15,-1 1 0-15,-2 3 0 0,-1-9 0 0,3 2 8 16,-3-2-8-16,4 3 0 0,-4-7 0 0,3 0 0 16,-3-2-56-16,4-4-14 0,0 3-2 15,-1-6-1-15,1-9-131 0,-1 2-27 0,1-5-5 0</inkml:trace>
  <inkml:trace contextRef="#ctx0" brushRef="#br0" timeOffset="1927.21">19078 3118 2916 0,'0'0'129'0,"0"0"27"0,0 9-125 0,0 10-31 15,0-3 0-15,0-4 0 0,4 23 49 0,-4-10 4 16,0 3 1-16,3 7 0 0,1-1-45 0,-1-5-9 16,1 5 0-16,3 0 0 0,-4-2 0 0,5 2 0 15,-5-2 0-15,4-1 0 0,-3 4 0 0,3-1-11 16,-4-6 11-16,1 0-10 0,-1 7-11 0,1-7-3 0,-8 4 0 0,4-10 0 31,0 3-56-31,-7 0-11 0,0-13-2 0,4 10-1 16,-1-9-109-16,1-4-21 0</inkml:trace>
  <inkml:trace contextRef="#ctx0" brushRef="#br0" timeOffset="2146.21">18673 3563 3409 0,'0'0'75'0,"0"0"15"0,10 0 3 0,4 0 3 0,11-6-76 0,3 6-20 0,7 0 0 0,8-3 0 0,3-3 0 15,-1 6 0-15,8-3 0 0,4-4 0 16,-4 4-12-16,-4-3-7 0,4 6-1 0,-11-3 0 16,1-4-9-16,-1 1-3 0,-7 3 0 0,4 3 0 15,0-6-67-15,-4 3-13 0,-3-4-4 0,-7-2 0 16,-4 9-80-16,0-9-16 0,-3-1-3 0,-4 4-1 0</inkml:trace>
  <inkml:trace contextRef="#ctx0" brushRef="#br0" timeOffset="2638.21">21329 2296 2487 0,'0'0'55'0,"0"0"11"0,0-9 2 0,0 3 2 0,0 6-56 0,3-10-14 0,1 1 0 0,-4 9 0 15,0 0 0-15,0 0 8 0,0 0-8 0,0 0 0 16,-4 0 0-16,-3-3 0 0,0-3 0 0,0 6 0 15,-3 6 11-15,-1-3-11 0,1 3 12 0,-5-3-12 0,1 13 32 0,0-7 0 16,-3-5 0-16,-1 11 0 16,0 4 12-16,-3-3 1 0,0 3 1 0,-4 9 0 0,1-3-4 0,-5 3-1 15,5 7 0-15,-1 9 0 16,-3 3-33-16,0 6-8 0,-8 0 0 0,-3 10 0 0,1-10 13 16,-8 10 4-16,7 6 1 0,-3-6 0 0,-1 2 6 15,1 4 0-15,0 4 1 0,6-4 0 0,8-7-6 0,3 1-2 16,4-7 0-16,7 4 0 0,0-13 7 0,7 13 0 15,0-13 1-15,3 6 0 0,4-9-17 0,4 3-8 16,3-6 8-16,4-7-8 0,3-2 11 0,3 2-3 16,12-6-8-16,2 7 12 0,5-7-12 0,6 6 0 15,7-2 0-15,8-10 0 16,-4 3-89-16,7-6-21 0,3-1-4 0,-3-18-1 0</inkml:trace>
  <inkml:trace contextRef="#ctx0" brushRef="#br0" timeOffset="3922.21">21636 2296 2473 0,'0'0'109'0,"0"0"23"0,0 0-105 0,0 0-27 16,0 0 0-16,0 0 0 0,7 4 40 0,-4 11 4 0,-3-5 0 0,4-1 0 15,7 1-8-15,-1-1 0 16,1 0-1-16,-1 7 0 0,4-7-8 0,1 10-2 16,6-3 0-16,-7 3 0 0,-4 6-17 0,8 0-8 0,7 3 8 0,-1 0-8 15,1 7 8-15,-4-1-8 0,8 4 8 0,-5 0-8 16,1 2 19-16,0-2-2 15,-4 6 0-15,0-6 0 0,0-4 11 0,-3 10 3 16,-1 3 0-16,-3-3 0 0,4 6-7 0,0-3 0 16,-4-3-1-16,-4 3 0 0,1-3 14 0,-4 0 3 0,-3 0 1 0,-1-7 0 15,-6-2-23-15,-4 2-5 16,3 7-1-16,-3-9 0 0,-4-1-12 0,-3 1-10 0,4-7 2 0,-4 7 0 16,-1-4 18-16,1-6 4 0,-7 0 1 0,4-6 0 31,-5-3-81-31,1-13-16 0</inkml:trace>
  <inkml:trace contextRef="#ctx0" brushRef="#br0" timeOffset="5750.44">15815 6179 2304 0,'0'0'204'0,"0"0"-163"0,0-7-33 0,0 7-8 0,0-3 184 0,0 3 34 15,0 0 7-15,0 0 2 0,0 0-169 0,0 0-34 16,0 0-6-16,0 0-2 0,0 0-16 0,-3 10 0 15,3-1 0-15,0 10 0 0,3-4 0 0,4 4 0 0,-3 6 0 0,-1-3 0 16,4 10 0-16,0-4 0 16,4 6 0-16,-4-2 0 0,3 9 0 0,1-7 0 0,-7-3 0 0,6 10 0 15,-6-6 0-15,3-4 0 16,-4 13 0-16,1-10 0 0,-4 4 0 0,-4 3 0 0,1-13 0 0,-1 7 0 16,1-7 0-16,-4 6 0 0,0-6 0 0,-4-2 0 15,0-5 15-15,1 5-1 0,-1-11 0 16,1-2 0-16,3 2-2 0,3-8-1 0,1-4 0 0,3-3 0 15,-7 0 1-15,-1-3 1 0,5-10 0 0,3 1 0 16,-7-7 3-16,7-6 1 0,-4-3 0 0,4-7 0 16,-3-3-7-16,-1-5-2 0,1-8 0 0,3 4 0 0,0-3 0 15,0 3-8-15,-4-6 12 0,4-1-4 16,4 7-8-16,-4-3 8 0,7 6-8 0,-4-3 8 16,8 10-8-16,-4-4 8 0,0 3-8 0,4 10 8 15,-1-6-8-15,4 9 8 0,0-4-8 0,4 4 8 0,0-3-8 16,-1 9 0-16,1-6 0 0,3 6 8 0,4 4-8 0,-4-4-11 15,4 6 3-15,-1-2 0 0,1 5-2 16,3 1 0-16,1 2 0 0,2 7 0 0,5 0 10 0,-5 7-13 16,5-4 5-16,-1 6 8 0,-10 1-11 0,-1 5 11 15,1 4-8-15,-4-3 8 0,-3 3 0 0,-1-1-10 16,-2-2 10-16,-5 3 0 0,-3 0 0 0,-7 6-8 16,0-6 8-16,0 6 0 0,-7-6 0 0,-3 9 0 0,-5-3 0 15,1 0 0-15,4-3 0 0,-8-3 0 0,-7 6 0 16,1-6-10-16,-5 3 10 0,1-4 0 15,0 1 0-15,0-6 0 0,3 2 0 0,0-5 0 0,4-1 0 0,-3-2 8 16,-1-4-23-16,-3-3-4 0,3 0-1 0,0-3 0 31,-7-7-54-31,4 1-11 0,-3-1-3 0,6-5-835 0,7 5-167 16</inkml:trace>
  <inkml:trace contextRef="#ctx0" brushRef="#br0" timeOffset="6229.44">16708 6169 3009 0,'0'0'133'0,"0"0"28"16,-4 3-129-16,1 13-32 0,3-7 0 0,0 7 0 0,0-3 19 0,3 2-3 15,-3 1-1-15,4-3 0 0,-1 5-15 0,1-2-12 16,3-7 3-16,-7 7 0 0,3-3-2 0,1-4 0 16,-1-3 0-16,1 4 0 0,-4-1 11 0,0-9-8 15,0 10 8-15,0-10-8 0,0 0 25 0,-4 6 6 16,4-6 1-16,0 0 0 0,-7 3 27 0,4-3 5 16,-4 0 2-16,0-3 0 0,0-3-10 0,-1-4-1 15,1 1-1-15,0-1 0 0,4-8-19 0,-4-1-4 16,0-6-1-16,3 0 0 0,1-4-22 0,-1 4-15 15,1-3 3-15,3 0 0 0,-4 0 12 0,4-4 0 16,-3 4 0-16,3 3-9 0,0 3 9 0,0-3 0 16,0 0 0-16,3-3 0 0,-3 9 16 0,4 0-2 15,-1-6 0-15,1 9 0 0,-1 4-14 0,4-4-16 16,0 7 3-16,4-7 1 0,3-3 12 0,4 10 16 0,3-7-3 0,3 7-1 16,5-1-27-16,6 1-5 0,4-1-2 0,0 1 0 15,-1 9 6-15,1-6 0 0,-4 2 1 0,-3 4 0 31,-4 0-10-31,1 4-3 0,-5 2 0 0,-2-6 0 0,-1 9-9 16,0-2-3-16,-3-4 0 0,-1 3 0 0,1 3-96 16,-4-5-19-16,0 5-4 0,0 3-677 0,-7-2-135 0</inkml:trace>
  <inkml:trace contextRef="#ctx0" brushRef="#br0" timeOffset="6470.44">17505 6056 2937 0,'0'0'261'0,"-7"7"-209"15,0-4-41-15,3 9-11 0,4-2 111 0,0 2 20 16,4-2 4-16,-1 5 1 16,1 1-136-16,3-3-32 0,-4 5-4 0,4-2-1 15,-3 9 2-15,3-6 1 0,-3 0 0 0,-1 0 0 16,1-1-83-16,3-2-17 0,-4 3-3 0,1-3-1 15,-4-7 34-15,0 0 6 0,-4 1 2 0,1-1 0 16,-1-3-84-16,4-6-16 0,-14 0-3 0,-4-9-1 0</inkml:trace>
  <inkml:trace contextRef="#ctx0" brushRef="#br0" timeOffset="6640.22">17695 5614 2858 0,'0'0'63'0,"0"0"13"0,0 0 2 0,0 0 2 0,0 0-64 0,4 3-16 0,6 7 0 0,-2-4 0 16</inkml:trace>
  <inkml:trace contextRef="#ctx0" brushRef="#br0" timeOffset="7031.23">18122 6329 3135 0,'0'0'69'0,"0"0"15"0,-7 0 2 0,7 0 2 0,0-6-71 0,0-4-17 15,0 1 0-15,0-7 0 16,0 4-36-16,0-4-10 0,0-3-2 0,0 0-1 15,4-6-66-15,-4 0-13 0,3 7-2 0,1-1-1 16,-1-6 79-16,4 12 16 0,-3-12 4 0,3 9 0 0,-7 7 76 0,7-10 16 16,-4 7 4-16,1-4 0 0,0 0 43 0,-1 7 9 0,4-10 1 0,0 10 1 15,0-7-46-15,4 3-10 0,-1-2-2 16,5-4 0-16,2 9-46 0,1-5-14 0,3 5 0 16,4-5 8-16,3 5-8 0,-3 1 0 0,6 6-8 0,-2-4 8 15,6 4 0-15,-7 3-8 0,7 3 8 16,-3 7 0-16,-4-4-8 0,1 4 8 0,-1-1-8 0,-4 10 8 15,-6 6 0-15,0 0 8 0,-1-3 0 0,-3 3 0 16,1 3 4-16,-5-3 2 0,-3 0 0 0,4-3 0 16,-4 3 2-16,0 0 1 0,0-6 0 0,-4 6 0 15,5-3-17-15,-1 0 0 0,-4 0 0 0,4-3 0 32,0-3-47-32,-3 3-3 0,3-4-1 0,0-2 0 15,0 2-93-15,0-5-18 0,0-4-4 0,-3-3-1072 0</inkml:trace>
  <inkml:trace contextRef="#ctx0" brushRef="#br0" timeOffset="7360.22">19364 5445 3178 0,'0'12'70'0,"0"-2"14"0,0-1 4 0,0 7 1 0,-4 3-71 0,8-1-18 0,-4 8 0 0,4 2 0 15,-1 3 0-15,1-3 0 0,3 1 0 0,0-1 0 16,-4 6 0-16,8-5 0 0,-8 5 0 0,4-6 0 16,4 7 0-16,-4-7 0 0,-3 6 0 0,3-5 0 15,3 5 0-15,-6-2 0 0,3-4 0 0,3 0 0 16,-6 0 0-16,3 7 0 0,-4-10 0 0,1 3 0 31,0-3-20-31,-1-3-8 0,1 3-2 0,-1-6 0 0,-3-3-106 16,4-1-20-16,-4-5-5 0,0-10-1042 0</inkml:trace>
  <inkml:trace contextRef="#ctx0" brushRef="#br0" timeOffset="7594.75">19043 5762 3463 0,'0'0'153'0,"0"0"32"15,0 0-148-15,7 0-29 0,4 0-8 0,6 0 0 0,8 0 15 0,3 0 1 16,7 0 1-16,1-4 0 0,-1 4-17 0,-3-6-16 16,-1 3 4-16,1-3 0 0,-4 6-7 0,4-3-1 15,0-4 0-15,0 4 0 16,-1-3-71-16,-2 6-14 0,-5 0-3 0,-2-6-1 15,-8 2-2-15,0 4 0 0,-4-6 0 0,-10 6 0 16,0 0-125-16,0 0-26 0,14-9-5 0,1-1-1 0</inkml:trace>
  <inkml:trace contextRef="#ctx0" brushRef="#br0" timeOffset="8013.06">20669 5028 2746 0,'0'0'122'0,"-7"-7"25"0,0 4-118 0,-3 3-29 0,3 0 0 0,-1 0 0 0,1 0 25 0,0 0-1 16,-3 10 0-16,-4-10 0 16,3 9-24-16,-3-3 0 0,-4 7-9 0,4-4 9 0,-3 7 0 0,-1 9 0 15,0-3 8-15,1 9-8 0,3 1 46 0,-4 12 3 16,0-10 1-16,1 4 0 0,-5 12-13 0,5-3-2 16,-4-3-1-16,3 0 0 0,4 3-11 0,0 3-3 15,0-3 0-15,3 6 0 0,1-9-20 16,10 10 0-16,0-10 0 0,3 3 8 0,4-4-8 0,4 1 0 15,-1 0 8-15,4-6-8 0,0-4 0 0,8 1 0 0,-5-7 0 16,1 7 0-16,3-7 0 0,0-3-16 16,4 3 4-16,7-9 0 15,3-3-87-15,0-7-17 0,4 0-4 0,0 1-1 16,3-4-56-16,1-6-11 0,2-6-3 0,1 6-837 0</inkml:trace>
  <inkml:trace contextRef="#ctx0" brushRef="#br0" timeOffset="9089.67">21202 5197 288 0,'0'0'25'0,"0"0"-25"16,-11 0 0-16,1 0 0 0,3 0 475 0,0 0 89 0,7 0 19 0,0 0 3 16,0 0-399-16,0 0-80 0,0 0-16 0,0 0-3 15,0 0-48-15,0 0-8 0,0 0-3 0,7 9 0 16,3-9-4-16,4 10-1 0,4-10 0 0,3 9 0 15,4 1-9-15,0-10-3 0,3 9 0 0,4-9 0 16,-4 6 7-16,4-2 1 0,-1 2 0 0,5-6 0 16,-5 0-8-16,8 0-2 0,-4 0 0 0,4 0 0 15,0 0 2-15,-4-6 0 0,1 2 0 16,-5 4 0-16,-9-6 5 0,2 3 2 0,4 3 0 0,-6-6 0 16,-1 6-7-16,-7 0 0 0,4-10-1 0,-4 10 0 15,0 0-11-15,-4 0 0 0,-10 0 0 0,7 0 0 16,4 10 0-16,-4-4 0 0,-7 3 0 0,0 7 0 15,0-3 0-15,0 5 0 0,-11 8 0 0,4 2 0 0,-7-9 0 16,4 12 0-16,-4-3 0 0,-8 0 0 16,-2-3 15-16,3 10 1 0,6-7 0 0,-6 0 0 0,-7-3 3 0,3 4 1 15,1-4 0-15,6 9 0 0,-3-6 0 0,3 1 0 16,1-10 0-16,-1 6 0 0,4 3-11 16,3-3-1-16,1 0-8 0,-1-6 12 0,4 6-12 15,3-6 0-15,1 0 0 0,3-4-10 16,-4-2-42-16,4-4-8 0,4 1-1 15,-4 5-1-15,3-8-38 0,-3-7-7 16,4 3-1-16,-4-3-1 0,0 0-105 0,0 0-21 0,0 0-4 0</inkml:trace>
  <inkml:trace contextRef="#ctx0" brushRef="#br0" timeOffset="9554.67">22102 4786 2559 0,'-11'0'56'0,"0"-6"12"0,-6 3 3 0,3-3 1 0,-4 6-58 16,7-10-14-16,1 10 0 0,-1-3 0 0,1-3 38 0,3 3 5 0,7 3 1 0,0 0 0 16,-4-13-20-16,8 10-3 0,3-3-1 0,0-4 0 15,3 10-12-15,4-3-8 0,1-3 8 0,-1 6-8 0,7 0 11 0,-4 9-3 16,1 1 0-16,3-1 0 0,7 7 20 0,4 3 3 16,-7-4 1-16,3 4 0 15,-3 9-9-15,7 7-2 0,3 9 0 0,0-7 0 0,-3 7 12 0,0 6 3 16,-1-3 0-16,-2 7 0 0,-5-1-1 0,-3 0 0 15,1 4 0-15,-1-4 0 0,0 0-9 0,0 1-2 16,-7-10 0-16,7 0 0 0,-3 9-12 16,0 0-4-16,-8-6 0 0,1 3 0 0,-1-6 5 0,-3-6 1 15,-7 6 0-15,0 3 0 0,-7-6-3 0,0-4-1 16,0 1 0-16,-7-4 0 0,0-5 2 0,-4 5 0 0,4-6 0 0,-3-3 0 31,-8 0-128-31,0-15-26 0</inkml:trace>
  <inkml:trace contextRef="#ctx0" brushRef="#br0" timeOffset="11164.29">16267 7982 3002 0,'0'0'66'0,"0"0"14"0,0 0 2 0,0 0 2 0,-11-10-67 0,0 10-17 16,4-6 0-16,0 6 0 0,7 0 13 0,-10 0-1 0,3 0 0 0,0 6 0 15,0-6-12-15,0 10-8 16,-1-1 8-16,5 7-13 0,-1-4-6 0,1 4-1 16,6 9 0-16,1-3 0 0,-4 9 11 0,7-2 9 0,0 5-13 0,0-3 5 15,0 13 8-15,0 0 0 0,0 0 0 0,0 9 8 16,-3-9 9-16,3 10 3 0,-7-7 0 16,0 6 0-16,0-9 1 0,0 0 1 0,0 3 0 0,-4-3 0 15,1 0-4-15,3-10-1 0,0 4 0 0,-4-7 0 16,4-9 1-16,0-6 0 0,-3 3 0 0,3-10 0 15,0-9 3-15,0 0 1 0,0 0 0 0,0 0 0 16,0-13-6-16,0-8 0 0,0-1-1 0,-4-10 0 16,4 4-7-16,-3-10-8 0,-1-6 11 0,1 7-11 15,-1-13 8-15,1 3-8 0,-4-4 0 0,0-2 0 16,-1-10 0-16,5 10 0 0,-4-10 8 0,3 10-8 0,-3 0 0 0,4 6 0 31,-1-7 0-31,4 1 0 0,0 6 0 0,4-3 0 0,-1 6 0 0,4-3 0 0,4 12 0 16,0-2 0-16,3 2 0 0,0 7 0 0,3 3 0 0,5 6-9 15,-1 4 9-15,3-4-8 0,1 9 8 16,7 1-10-16,-4 0 10 0,4 2-10 0,3 7 10 0,0 0 0 16,-3 7 0-16,0-7 0 0,-4 9-12 0,0 0 0 15,1 1 0-15,-5 5 0 0,1-2 12 0,0 9 0 16,6 0 0-16,-6 3 0 0,-4 9 0 0,0-5-8 16,-3-1 8-16,-4 3-8 0,0 1 8 0,-7 2 0 15,0-6 0-15,-7 7 0 0,-3-10 0 0,-1 3 0 16,-6-3 0-16,-1 0 0 0,-3-3 0 0,-7 3 0 15,3-6 0-15,-3 6 8 0,-4-6-8 0,4 0 9 16,4 0-9-16,-5-4 10 0,-6 4-2 0,0-3-8 16,0-7 12-16,-4 1-4 0,-3-7-8 0,-1 3 0 0,5-6 0 0,-5 0 0 15,5-6-15-15,-1-4-8 0,0 7-1 0,4-12-1 32,3 5-83-32,1-9-17 0,9 4-3 0,1 2-757 0,4-3-151 15</inkml:trace>
  <inkml:trace contextRef="#ctx0" brushRef="#br0" timeOffset="11561.25">17194 8233 403 0,'-3'15'17'0,"3"-15"5"0,-4 3-22 15,-3 7 0-15,0-4 0 0,4 3 0 0,-1 1 619 0,4-4 119 16,0 4 24-16,0-10 5 15,0 0-647-15,0 0-128 0,-3 3-27 0,3-3-5 0,0 0 16 0,0 0 4 16,0 0 0-16,0 0 0 0,0 0 20 0,0 0 0 16,3-3 0-16,1-7 0 0,-4 1 15 0,0-1 7 15,0-5 2-15,0 5 0 0,-4-5 26 0,-3 5 6 16,4-9 0-16,-1 1 1 0,1-1-15 0,-1-6-3 16,-3 0-1-16,3-1 0 0,1-2-16 0,-1 6-3 15,1-9-1-15,3 9 0 0,0-9-18 0,3 9 8 16,4-3-8-16,-3-1 0 0,7 1 0 0,-1 7 0 15,1-1 0-15,6 0 0 0,1 3 0 0,3-3 0 16,4 10 0-16,3-10 0 0,4 10-8 0,0-1 8 0,-4 1 0 0,0-7-9 16,4 10 9-16,-4 3 0 0,4-6 0 0,-4 2 0 15,0 4 0-15,-3 3 0 0,-4 0 0 0,4 0 0 16,-8 3-12-16,5-3 4 0,-5 7 0 0,-3 2 0 31,0 0-19-31,1-2-3 0,-1 5-1 0,-4-2 0 16,4-1-104-16,-7 7-21 0,4-7-4 0,0 10-716 0,-1-3-143 15</inkml:trace>
  <inkml:trace contextRef="#ctx0" brushRef="#br0" timeOffset="11790.24">18221 7856 2804 0,'0'0'124'0,"0"0"26"0,0 16-120 0,0-4-30 16,0 4 0-16,0-3 0 0,0 2 62 0,4 10 6 15,-1-6 2-15,4 9 0 16,-3-9-55-16,-1 6-15 0,4 0 0 0,-3-3 0 0,3 4 0 0,-4-8 0 16,1-2 8-16,3 9-8 0,-4-12 0 0,-3 5 0 15,4-2 0-15,-1 0 0 0,-3-4-21 0,0-2 0 16,0 2 0-16,0-2 0 16,0-10-80-16,0 0-16 0,0 0-3 0,0 0-691 15,0 0-137-15</inkml:trace>
  <inkml:trace contextRef="#ctx0" brushRef="#br0" timeOffset="11953.27">18232 7580 3308 0,'0'0'147'0,"0"0"29"0,0 0-140 0,0 0-36 0,0 0 0 0,0 0 0 31,0 0-47-31,0 0-16 0,0 0-3 0,0 0-1 0,10 0-137 0,1 7-27 15</inkml:trace>
  <inkml:trace contextRef="#ctx0" brushRef="#br0" timeOffset="12360.83">18849 8079 3265 0,'0'0'72'0,"-4"3"14"0,1 13 3 0,-1-7 3 0,4 1-73 0,0 5-19 0,0-5 0 0,0-1 0 0,4 7-9 0,-4-7-6 16,3 1-1-16,1-7 0 0,-1 6 7 0,-3-9 1 15,0 0 0-15,0 0 0 16,8 6-21-16,-8-6-4 0,7 0-1 0,0-6 0 0,0 6 34 0,0-3 16 16,0-3-2-16,0-4 0 0,-4 1 19 0,4-1 4 15,0-5 1-15,-3 2 0 0,0-2-11 0,3-4-3 16,0-6 0-16,0 3 0 0,-4-10-24 0,4 10 8 15,4-3-8-15,-4-3 0 0,4 3 0 0,6-3 0 16,-6 3 0-16,6 6 0 0,-3 0-10 0,4 3 10 16,3 1 0-16,0 5-9 0,4 1 9 0,0 6 0 15,0-4 0-15,3 7 0 0,-4 0 0 0,-2 7 0 16,-1-4 0-16,-4 6 0 0,1 1 0 0,0 5 0 16,-1 4 0-16,-3 0 0 0,-3-3 0 0,3 2 0 0,0 8 0 15,0-8 0-15,0 7 0 0,1-6 8 0,-5 6 0 0,4-3 0 16,4 0-8-16,0 0 0 0,-4-3 0 0,3-3 0 15,1 3 0-15,0-4 0 0,-4-5 0 0,-4-1 0 16,4 0-54 0,4 1-9-16,0-4-1 0,-1-3-1 0,-3-3-146 0,1 0-29 15</inkml:trace>
  <inkml:trace contextRef="#ctx0" brushRef="#br0" timeOffset="12588.83">20122 7483 3394 0,'0'0'75'0,"0"0"15"0,4 9 3 0,-4 1 3 0,7 6-77 0,-3 2-19 16,6 7 0-16,1 1 0 0,-4-4-13 0,3 3-7 16,1 3 0-16,3 6-1 0,-3 4 9 0,3-4 1 15,0 10 1-15,0-6 0 0,-3 3-10 0,-1-7-3 16,1 4 0-16,-1-4 0 15,-6-5-25-15,3 5-4 0,-4-6-2 0,1-3 0 16,-4-3-51-16,-4-6-11 0,-3 3-1 0,-3 0-703 0,-1-10-140 16</inkml:trace>
  <inkml:trace contextRef="#ctx0" brushRef="#br0" timeOffset="12822.83">19946 7703 3524 0,'0'0'78'0,"0"0"16"0,11 0 3 0,-1-7 1 0,4 7-78 0,8-6-20 0,2 6 0 0,11-3 0 15,1 3 0-15,6 0-11 0,-3 0 2 0,0-6 0 16,3 6-5-16,-3 0-1 0,0 0 0 0,-1 0 0 31,-2-3-73-31,3 3-14 0,-1-7-3 0,-2 7-1 0,-1-3-16 0,-3-3-3 0,-4 3-1 16,-3-4 0-16,-1 4-78 0,-3-6-16 0</inkml:trace>
  <inkml:trace contextRef="#ctx0" brushRef="#br0" timeOffset="13220.84">21876 6759 2948 0,'0'0'65'0,"0"0"14"0,0 0 2 0,0 0 1 0,-11 0-66 0,1-7-16 0,10 7 0 0,0 0 0 16,-7 0-16-16,-1 7-6 15,-2-7-2-15,3 9 0 0,0 1 24 0,-7-1-11 0,-4 7 11 0,-3 2-8 16,0 1 28-16,0 0 5 0,-11 6 2 0,-3 10 0 15,3-7-13-15,0 9-2 0,0 4-1 0,-3-3 0 16,0 6 9-16,-4 0 1 16,-3 3 1-16,3 6 0 0,-4-3 14 0,5 4 4 0,2-1 0 0,1-6 0 15,3 6-21-15,4-6-4 0,3-3-1 0,4 0 0 16,7 3-14-16,0 3 0 0,3-3 0 0,4 3 0 16,7-6 11-16,4 0-1 0,3-3 0 0,4 3 0 15,3-3-10-15,7-4 0 0,7-2 0 0,4-7 0 0,3 0 0 0,4 0-14 16,0-2 3-16,3-1 1 15,-3 0-53-15,3-6-10 0,0-7-3 0,4 4 0 16,0-1-49-16,4-5-11 0,3-1-1 16,3-9-1051-16</inkml:trace>
  <inkml:trace contextRef="#ctx0" brushRef="#br0" timeOffset="14263.09">22197 7091 403 0,'0'0'36'0,"0"0"-36"0,0 0 0 0,-7-3 0 16,-4-3 407-16,4 6 74 0,7 0 15 0,0 0 4 15,-10 0-366-15,10 0-73 0,0 0-14 0,0 0-3 16,0 0-3-16,0 0 0 0,7 0 0 0,3 0 0 0,4 6-4 15,0-6-1-15,-3 3 0 0,10-3 0 16,11 0 4-16,-4 0 1 0,0 0 0 0,4 0 0 16,3 0-8-16,1 0-1 0,-1 0-1 0,0 0 0 15,0-3-12-15,4-3-3 0,0 3 0 0,0-4 0 0,-7 4-16 16,-1-3 8-16,5 6-8 0,2-3 0 0,1-4 8 16,0 7-8-16,-7 0 0 0,-4 0 0 0,-3 0 11 0,-4 0-11 15,0 0 10-15,-7 0-10 0,0 7 13 0,-3-4-3 16,-4-3-1-16,-7 0 0 0,0 0 4 0,0 0 1 15,0 0 0-15,3 9 0 0,-3-9-4 0,4 7-1 16,-4-7 0-16,0 9 0 0,0 0-1 0,-4 1 0 16,1-1 0-16,-4 1 0 0,0 5-8 0,0-2 0 0,-4 3 0 15,1 2 8-15,-5 1-8 0,1 6 0 0,-10 10 0 0,3-7 0 16,6 6 0-16,1 4 0 0,-10-3 0 0,2 2 0 16,8 4 0-16,-3-3 0 0,-1-1 0 0,4-2 0 15,-4-1 0-15,4-6 0 0,0 7 11 16,0-7-11-16,3 7 11 0,1-7-11 0,-1 6 12 0,8-5-12 15,-8-4 15-15,4 3-4 0,0-9-1 16,3 6 0-16,1-6 0 0,3-4 0 0,-7 4 0 0,3-3 0 16,4-4-10-16,0 4-9 0,-3-7 9 15,3-2-13 1,0-7-51-16,0 0-9 0,0 0-3 0,10-7 0 16,-6 7-154-16,10-9-31 0</inkml:trace>
  <inkml:trace contextRef="#ctx0" brushRef="#br0" timeOffset="14881.09">24077 6994 1094 0,'0'0'97'0,"0"-3"-77"0,-3-4-20 0,3-2 0 16,0 0 210-16,0-1 38 0,-4 1 8 0,4 9 2 15,0 0-164-15,0 0-33 0,0 0-6 0,0 0-2 0,0 0-5 0,0 0-2 16,0 0 0-16,0 9 0 0,-3 1-6 0,3 8 0 16,-4-2-1-16,4 9 0 0,-4-6 2 0,1 16 1 15,-1-7 0-15,1 6 0 0,-1 4 2 0,-3 0 1 16,0 2 0-16,4-2 0 0,-4 6-1 0,0-7 0 15,0 7 0-15,3-9 0 0,-3 2-23 0,3-2-5 16,1-1 0-16,-1-5-1 0,1-1-15 16,3-3 0-16,-4-6 0 0,1 6-10 15,3-6-46-15,-4-4-8 0,1-2-3 0,3-7 0 16,0 4-155-16,0-10-31 0</inkml:trace>
  <inkml:trace contextRef="#ctx0" brushRef="#br0" timeOffset="15124.1">23675 7420 3409 0,'0'0'75'0,"0"0"15"0,0 0 3 0,0 0 3 0,0 0-76 0,7 0-20 0,11 0 0 0,-1 0 0 15,4 0-24 1,8-3-8-16,2 3-1 0,1-6-1 0,0 6 18 0,3-9 3 0,4 9 1 0,0-7 0 15,0 4-6-15,-4 3-1 0,-7-6 0 0,4 6 0 16,-7 0-13-16,-1-3-2 0,1-4-1 0,-4 7 0 16,-3-3-15-16,-1-3-3 0,1 3-1 0,-4-3 0 31,-3-4-125-31,3 4-25 0,-4-3-4 0</inkml:trace>
  <inkml:trace contextRef="#ctx0" brushRef="#br0" timeOffset="16964.07">25347 6759 230 0,'0'0'20'0,"0"0"-20"15,0 0 0-15,0 0 0 0,0 0 455 0,0 0 86 16,-7 0 18-16,7 0 3 0,0 0-440 0,-7 0-88 16,0 0-18-16,7 0-3 0,-7 9 31 0,0 1 7 15,3-1 1-15,-3 0 0 0,0 7-32 0,0 0-7 16,-3 3-1-16,2-1 0 0,-2 7 8 0,-1-3 2 16,1 3 0-16,-4 1 0 0,3-5 0 0,0 5 0 15,1-8 0-15,-1-2 0 0,1 3 5 0,-1 0 1 16,4-4 0-16,-4-5 0 0,4 5-13 0,0-5-3 0,4-1 0 15,-1 1 0-15,1-1 8 16,-1-6 0-16,4-3 1 0,0 7 0 0,0-7-9 0,4 9-3 0,-1-3 0 0,4-3 0 16,4 4-9-16,0-4 10 0,-1-3-10 0,4 6 10 15,0-3-2-15,-3-3 0 0,7 0 0 0,-4 0 0 16,3 0-8-16,-3 0 8 16,4 0-8-16,0 0 8 0,-1 0-8 0,5 0 0 0,-1 0 0 0,0-3 0 31,0-3-36-31,4 6 1 0,3-10 0 0,0 7 0 0,-3-3-101 0,0-3-21 15,-4-1-4-15,0 4-1 0,0-4-74 0,0 1-16 16</inkml:trace>
  <inkml:trace contextRef="#ctx0" brushRef="#br0" timeOffset="17217.62">25862 6671 1785 0,'0'0'159'0,"0"0"-127"0,0 0-32 0,0 0 0 0,-7 9 223 0,0-2 38 15,0 2 8-15,0 7 2 0,0 2-211 0,-4 4-41 16,4 4-9-16,0 2-2 0,-3 6 7 0,-1-6 1 16,0 7 0-16,1-1 0 0,-4 4 17 0,0 6 4 15,-4-10 1-15,0 4 0 0,-3 6-7 0,4 0-2 16,-8 0 0-16,4 3 0 0,0-3-15 16,-4 6-3-16,0-3-1 0,0-3 0 0,1-7 0 0,-1 7 0 15,4-9 0-15,3 3 0 0,1-7-10 0,6 0 0 16,-3-6 9-16,7 4-9 15,0-4-20-15,3-7-8 0,4 1-1 0,0-3-1 16,4 0-104-16,3-7-21 0,3-6-4 0,5-3-1042 0</inkml:trace>
  <inkml:trace contextRef="#ctx0" brushRef="#br0" timeOffset="17630.62">25986 6172 2948 0,'-14'-3'131'0,"10"3"26"0,-3-6-125 0,3 6-32 0,-3 0 0 0,4 6 0 15,3-6 16-15,0 0-4 0,-4 3 0 0,4 7 0 16,0-4-12-16,4 10 0 0,3-4 0 0,0-2-10 0,7 5 10 0,0 10 0 16,11-3 0-16,3 3 0 15,-3 1 12-15,10 8 2 0,0-3 0 0,1 10 0 0,2 3 10 0,1-3 1 16,-4 3 1-16,4 9 0 0,4-3-10 0,-5 3-3 16,1 4 0-16,4 3 0 0,-5 2-5 0,1-5 0 15,-7 5-8-15,3 7 12 0,-3 4-12 0,-4-1 8 16,-7-3-8-16,1 3 0 0,-12-6 19 0,1-4-3 15,-4-2 0-15,-4 3 0 0,-3-1 6 0,-7-2 1 16,-3-4 0-16,-4-2 0 0,3-1-14 0,-7-6-9 0,4-6 12 0,-7-4-12 16,-4-8 8-16,-6 2-8 0,-1-9 0 0,-11-3 0 31,1-4-140-31,3-15-34 0</inkml:trace>
  <inkml:trace contextRef="#ctx0" brushRef="#br1" timeOffset="23961.92">22507 8524 2412 0,'0'0'53'0,"-10"0"11"0,-1-6 3 0,0 6 0 0,1 0-54 0,-4 0-13 16,-4 0 0-16,1-3 0 0,6-4 20 0,0 7 0 15,-6 0 1-15,3-3 0 0,-1-3-21 0,5 0-16 16,3 3 2-16,0-4 1 0,-7 4 34 0,3-3 7 15,11 6 2-15,0 0 0 0,-3-3 21 0,-4-3 4 0,3 2 1 0,4 4 0 16,0-6-1-16,0 6 0 0,0 0 0 0,0 0 0 16,7-3-35-16,-7 3-6 15,0 0-2-15,0 0 0 0,7-6 5 0,0 6 1 0,-7 0 0 0,0 0 0 16,0 0 12-16,14-6 2 0,4 2 1 0,3 4 0 16,0 0-21-16,7-6-4 0,4 6 0 0,7-3-8 15,-4-3 27-15,15 3-2 0,6-4 0 16,15 4 0-16,10-3 7 0,7 3 0 0,0-4 1 0,11 4 0 15,7-3-33-15,3 0 0 0,4 3 0 0,3-4 0 16,8 4 0-16,-1-3 0 16,4 3 0-16,4-3 0 0,-1 6 0 0,1-4 0 0,-4 4 0 0,0-6 0 15,-4 6 0-15,1 0 0 0,-1 0 0 0,-10 0 0 16,-7 0 0-16,-4 0 0 0,8 6 8 0,-4-2-8 16,-8-4 10-16,-6 6-10 0,-11-3 8 0,-3 3-8 15,-4-3 8-15,-11 4-8 0,-6-7 8 0,-4 3-8 16,-7-3 0-16,-7 6 8 0,-8-6-8 0,-3 0 0 0,-6 0-8 0,-5 0-8 15,-6 0 0-15,-4 0-997 16,-7 0-199-16</inkml:trace>
  <inkml:trace contextRef="#ctx0" brushRef="#br1" timeOffset="26933.18">24236 8784 1036 0,'0'0'46'0,"0"0"10"0,0 0-45 0,0 0-11 0,0 0 0 15,0 0 0-15,0 0 320 0,0 0 63 0,0 0 12 0,3 10 2 16,1-1-293-16,-4 1-58 0,3 8-12 0,-3-2-2 16,-3 12-20-16,3 1-3 0,0 11-1 15,-4-2 0-15,4 6-8 0,-3 0 10 0,-1 0-10 0,4 0 10 16,-3-7-10-16,-4 1 8 0,7 3-8 0,-4-4 8 16,1 1-8-16,-1 6 0 0,1-10 0 0,-1 1 0 31,4-7-80-31,-3 6-11 0,-1-8-2 0,4-4-1 0,0-7-130 15,0 4-25-15</inkml:trace>
  <inkml:trace contextRef="#ctx0" brushRef="#br1" timeOffset="27212.81">24709 8778 2131 0,'-4'6'189'0,"1"4"-151"0,-1 6-30 0,-3 2-8 0,3 1 132 0,1 6 24 16,-1 3 6-16,1 7 1 0,-1-7-111 0,1 0-23 15,-1 7-4-15,1 3-1 0,3-7-12 0,-4 0-4 0,1 4 0 0,-1-7 0 16,4 3-8-16,-3-2 10 0,3-1-10 0,0-3 10 31,3 0-167-31,1-13-34 0</inkml:trace>
  <inkml:trace contextRef="#ctx0" brushRef="#br0" timeOffset="35292.6">16267 10889 2340 0,'-7'3'52'0,"3"-6"10"0,-3 3 2 0,0-7 1 0,0 7-52 0,7 0-13 0,0 0 0 0,0 0 0 0,0 0 8 0,0 0 0 16,0 0-8-16,0 0 12 16,0 0-12-16,0 0-16 0,0 0 3 0,10 7 1 0,-3-4 2 0,1-3 1 15,2 6 0-15,-3-3 0 0,-3 7 17 0,-4-1 4 16,3 0 1-16,-3 7 0 0,0 0 41 16,-3 3 8-16,-1-1 2 0,-3 11 0 0,0-4 11 0,0 3 2 15,-4 6 1-15,4 1 0 0,0 2-40 0,4-2-8 16,-4-1-2-16,3 1 0 0,1-4-16 15,-1 10-4-15,4-3-8 0,0-1 12 0,0-2 0 16,0 9 0-16,0-7 0 0,0-2 0 0,0-1-12 0,0 4 0 16,0-4 0-16,-3-5 0 0,-1 5 0 0,1-9 0 0,-1-6 0 15,1 6 0-15,-5-12 11 0,1 6-11 16,0-4 12-16,0-5-12 0,4-1 0 0,-4-3-19 0,0-3 3 16,-4-3 0-1,4 0-98-15,0-3-19 0,-4-3-4 0,4-3-664 0,-3-1-133 0</inkml:trace>
  <inkml:trace contextRef="#ctx0" brushRef="#br0" timeOffset="35760.6">16006 10961 2566 0,'0'-25'114'0,"0"15"23"0,-4-5-109 0,4 2-28 0,0-6 0 0,0-3 0 16,4 3 45-16,3-6 4 0,0 6 1 0,3-9 0 0,1 3-50 0,-1 3 0 15,5-3-9-15,-1 0 1 0,0 3 8 0,3-3 0 16,-3 0 0-16,4 6 0 0,3-6 0 0,0 6 0 16,1 0 0-16,2 1 0 0,1 2 0 0,0-3 8 15,3 3-8-15,-3 4 11 0,3-4-11 0,0 7 8 16,0-7-8-16,4 13 8 0,-4-3-8 0,0 6 0 16,1 0 0-16,-1 6-11 0,0-3 11 0,-3 3 0 15,0 4 0-15,3-1 0 0,4 7 0 0,-1 3 0 16,-3 0 0-16,1-1 0 0,-1 7 0 0,-3-6 0 15,-1 9 0-15,-6-2 0 0,0-1 0 0,-1-3 0 16,-3 9 8-16,4-9-8 0,-11 3 8 0,0 0-8 16,-3 0 10-16,-4-3-10 0,0-3 23 0,0 6-2 15,-7-6 0-15,0 0 0 0,-1 6-9 0,-2-10-1 0,-4 4-1 0,-4-3 0 16,-3-4 6-16,3 7 2 0,-10-3 0 0,3 3 0 16,-3-4-18-16,0-2 0 0,-4 3 0 0,0-7 0 15,1 0 0-15,-5 1 0 0,-2-4 0 16,-1-3 0-16,0 4 0 0,0-4 0 0,11-3 0 15,-4-3 0-15,0 3 0 0,1 0 0 0,6-7 0 0,0 7 0 16,4-9-15-16,4 6-3 0,2-4-1 0,1-2 0 31,0 0-61-31,7-1-13 0,0 4-3 0,4 3 0 16,-1-3-115-16,4-4-23 0</inkml:trace>
  <inkml:trace contextRef="#ctx0" brushRef="#br0" timeOffset="36242.25">16944 11259 2559 0,'7'9'56'0,"-7"-9"12"0,0 0 3 0,0 6 1 15,-4-3-58-15,4 4-14 0,4 2 0 0,0 0 0 0,-1-9 0 0,4 7 9 16,0-4-9-16,0-3 8 0,0 0-8 0,-7 0 0 0,0 0 0 16,7 6-11-16,0-12 11 0,-3 6 0 15,-4 0 8-15,0 0-8 0,7-3 62 0,-7-4 8 16,3-2 2-16,1 6 0 0,0-3-8 0,-4-4 0 16,3-5-1-16,-3 5 0 0,4-2-5 0,-4-4-1 0,3 0 0 0,1-3 0 15,-1-6-13-15,1 3-4 16,-1-3 0-16,4-3 0 0,-3-6-40 0,3 9 0 0,-4-7 0 0,4 1 0 15,-3 3 8-15,3-1-8 0,0 4 12 16,-3-9-4-16,3 6-8 0,0 2 10 0,-4-2-10 0,4 0 10 16,-3-6 0-16,3 8 0 0,0-2 0 15,4 0 0-15,-4 0 0 0,3 3 0 0,4 0 0 16,0 6 0-16,-3 0-10 0,3 0 0 0,4 4 0 16,-1-1 0-16,5 3 0 0,-1 4-14 0,3 3 3 0,1-4 1 15,3 10 10-15,-3-3-12 0,0-3 12 0,-1 6-12 16,-2 0 12-16,2 6-8 0,-3-3 8 0,1 3-8 15,-5-2 8-15,1 2-10 0,0-3 10 0,-4 6-10 0,-4 1-6 0,1-1 0 16,-1 7-1-16,-3-7 0 16,0 1-57-16,1-1-11 0,-1 1-3 0,-4 5 0 15,4-9-116-15,-3 4-23 0,-1-1-5 0</inkml:trace>
  <inkml:trace contextRef="#ctx0" brushRef="#br0" timeOffset="36507.21">17960 10625 1785 0,'0'0'159'0,"0"0"-127"16,-7 6-32-16,3 4 0 0,1 6 239 0,3-4 41 16,-4 7 9-16,4-3 2 0,4 2-233 0,-1 1-46 0,1 3-12 0,3-3 0 15,0 3 0-15,-3-6 0 0,3 2 0 0,-4 1 0 16,4-3 0-16,-3 3 0 0,-4-4 0 0,0-2 0 15,3 3 0-15,-3 2 0 0,4-8 0 0,-4 6 0 16,-4-1 0-16,1-2 0 0,-1 2 0 0,-3-5 0 31,0-1-77-31,-4 7-15 0,1-7-2 0,3-6-1 16,0 4-129-16,7-7-25 0,0 0-6 0,-14-25-594 0</inkml:trace>
  <inkml:trace contextRef="#ctx0" brushRef="#br0" timeOffset="36676.21">18027 10139 748 0,'0'0'67'0,"0"0"-54"15,0 0-13-15,0 0 0 0,0 0 561 0,0 0 110 16,0 0 21-16,7 3 5 16,7-3-617-16,0 7-124 0,4 2-25 0,-4-6-5 15,7 3-163-15,-3 4-33 0</inkml:trace>
  <inkml:trace contextRef="#ctx0" brushRef="#br0" timeOffset="37121.24">18623 10882 2707 0,'0'7'240'0,"-7"2"-192"0,-3 4-38 0,2 2-10 16,-2 1 75-16,3-4 13 0,0 7 2 0,3-3 1 31,1 3-124-31,-1 0-25 0,4-4-5 0,0 1-1 0,-3-4 32 0,3-2 5 0,3-1 2 0,1-2 0 16,-1 2 25-16,1 0 0 0,-4-9 0 0,0 0 0 15,3 10 24-15,-3-10 6 0,0 0 2 0,0 0 0 16,0 0 16-16,0 0 3 0,0 0 1 0,0 0 0 16,0 0-2-16,0 0 0 0,0-10 0 0,0-5 0 15,-3 2-27-15,6-12-6 0,1 6-1 0,3-6 0 16,-4-3-16-16,4 0 0 0,4-4 8 0,0 4-8 15,3 0 0-15,0 3 0 0,0 6 0 0,4-6 0 16,-4 6 0-16,0 7 0 0,3-4 0 0,1 0 0 0,0 7 0 16,-1 6 0-16,1-4 0 0,0-2-9 0,3 9 9 0,-4-3-8 15,5 3 8-15,2 3-8 0,-3 6 8 0,4-2 0 16,3 5 0-16,-3 4-8 0,-4 3 8 0,4-4 0 16,3 4 0-16,0 0 0 0,-3 6 0 0,0 0 8 15,-4-3-8-15,4 3 11 0,-4 3-11 0,-4 1 0 16,1 5 0-16,0-9 0 0,-8 3 0 0,4-9 0 15,-3 6 0-15,0 0 0 0,-1-6 0 0,-3 0-17 16,0 0 4-16,0-10 1 16,0 7-74-16,-3-7-14 0,-4-9-4 0,0 0 0 15,0 0-128-15,0 0-27 0,11-25-5 0,-8-3 0 0</inkml:trace>
  <inkml:trace contextRef="#ctx0" brushRef="#br0" timeOffset="37361.21">20006 10349 3495 0,'0'0'155'0,"0"13"32"0,4-1-150 0,-1 4-29 0,1 3-8 0,-1 15 0 16,8-5 0-16,3 8 0 0,3-2 0 0,-2-1 0 15,-5 4-18-15,4-4-5 0,4 4-1 0,-4-4 0 31,-3 1-15-31,-4 2-3 0,0-5-1 0,-4-4 0 0,1 0-8 16,-1 1-1-16,-6 5-1 0,3-6 0 0,0-3-9 0,-4 4-2 0,-3-11 0 0,-3 4 0 16,-1-9-86-16,-3 3-18 0,-4-7-3 0,1-3-916 15</inkml:trace>
  <inkml:trace contextRef="#ctx0" brushRef="#br0" timeOffset="37591">19808 10569 3495 0,'0'0'77'0,"0"0"16"0,0 0 3 0,0 0 2 0,0 0-78 0,11-7-20 15,3 7 0-15,0-3 0 0,4-3 0 0,3 3 10 0,4-3-10 16,7-4 8-16,3 1-8 0,4 3 0 16,6-4 0-16,-2 1 0 0,6-1 0 0,-3 1 0 15,0 0 0-15,-4-1 0 0,-3 4-16 0,-7 3-6 0,0-4-1 0,-1 4 0 31,-6 3-54-31,0-6-11 0,-4 3-3 0,0 3 0 16,-7-6-80-16,4 6-16 0,-8 0-3 0,4-4-997 16</inkml:trace>
  <inkml:trace contextRef="#ctx0" brushRef="#br0" timeOffset="38058">21879 9766 1324 0,'-7'0'118'0,"0"0"-94"15,7 0-24-15,-10-6 0 0,-5 6 359 0,5 0 67 16,10 0 14-16,-4 0 2 0,-6 0-354 0,-1 6-72 16,1-6-16-16,-1 9 0 0,0-2 0 0,-6 2 0 15,-8 0 0-15,4 4-11 0,-7 6 19 0,0 6 4 16,-1 0 1-16,-2 13 0 0,2-4-5 0,-2 10 0 0,2 3-8 0,-2 6 12 15,2-2 21-15,1 2 4 0,0 0 1 0,0 4 0 16,-1 2-4-16,5-2-1 16,3 5 0-16,3 1 0 0,4 0-18 0,3-1-4 15,4 1-1-15,-3-3 0 0,3-4-10 0,7 7 8 0,0 0-8 16,7-4 8-16,-7-2-8 0,10-4 0 16,-3 0 0-16,11-9 0 0,3 6-11 0,4-6-1 0,3-3 0 0,4-6 0 31,7 5-53-31,6-8-11 0,12 2-3 0,10-6-831 0,0-3-166 0</inkml:trace>
  <inkml:trace contextRef="#ctx0" brushRef="#br0" timeOffset="46045.03">13116 2964 2790 0,'-3'-15'61'0,"3"8"13"0,0 7 2 0,0 0 3 0,0 0-63 0,0 0-16 0,3-9 0 0,-3 9 0 16,0 0 0-16,0 0 0 0,0 0-9 16,0 0 9-16,7 9-20 0,-7 4 3 0,-7 0 0 0,-3 5 0 15,-4 7-11 1,-4 10-1-16,-7-1-1 0,-3 4 0 0,0 9 18 0,0-3 3 0,-4 9 1 0,4-9 0 15,3 6 8-15,4-3 0 0,0-3 0 0,3 3 0 16,4-3 8-16,3 0 3 0,4 0 1 0,7 3 0 16,0-3-12-16,7 0 10 0,0-6-10 15,7 5 10-15,4-11 4 0,3-1 1 0,4-6 0 0,7 3 0 0,10-9 1 0,4-3 1 16,-4 3 0-16,11-10 0 0,0-9-5 0,0 6 0 16,0-12-1-16,0-3 0 0,0-4 2 0,0-9 1 15,3 3 0-15,-3-15 0 0,-7 3 3 0,0-4 1 16,-4-9 0-16,-7 0 0 0,1 0 10 0,-8 0 3 15,-3 4 0-15,-11-10 0 16,0 6 2-16,-11-3 1 0,-3-7 0 0,-10 1 0 0,-4 3-3 0,-8 0-1 0,-6-1 0 16,-4 8 0-16,-6-1-30 0,-5 6 0 0,-6 4 0 0,-4-1 0 15,-3 16 0-15,-8-9-8 0,1 12 8 16,-12 13-10 0,-6-3-42-16,0 6-9 15,4 9-2-15,-5 7 0 0,1 12-82 0,0-3-17 0,-7 13-3 0</inkml:trace>
  <inkml:trace contextRef="#ctx0" brushRef="#br0" timeOffset="47533.08">13243 5627 1209 0,'0'0'53'0,"0"-10"12"0,-3 1-52 0,-4 3-13 16,3-4 0-16,-3 10 0 0,7 0 354 0,0 0 68 15,0 0 14-15,0 0 2 16,0 0-326-16,4 6-64 0,-1 13-14 0,1 0-2 15,-4 6-32-15,7 10 8 0,-4 2-8 0,1 1 0 0,-4 15 18 0,0 1 1 16,0-1 0-16,0 0 0 0,0 0-11 0,-4 1-8 16,-3 5 9-16,0-2-9 0,4-4 0 0,-1-9 0 15,-3 3 0-15,4-3 0 16,-1 0-52-16,0-16-9 0,-3 7-3 0</inkml:trace>
  <inkml:trace contextRef="#ctx0" brushRef="#br0" timeOffset="48817">13286 7483 1785 0,'0'0'159'0,"0"0"-127"0,0 0-32 0,0 0 0 15,0 0 221-15,0 0 39 16,0 0 7-16,0 0 1 0,3 16-184 0,1-7-38 0,3 7-7 0,-4 3-2 15,1-7-4-15,-4 13-1 0,0 0 0 0,-4-3 0 16,1 10-4-16,-1-4 0 16,1 0-1-16,-1 7 0 0,1 2 17 0,-4-2 3 0,3 2 1 0,-3 4 0 15,3-6-12-15,-3 2-3 0,4-2 0 0,-4 2 0 16,0-8-33-16,3 5 0 0,1 1 0 0,-1-7 0 31,-3 6-48-31,4 1-16 0,-4-1-3 0,3 4-897 0,-3 0-179 0</inkml:trace>
  <inkml:trace contextRef="#ctx0" brushRef="#br0" timeOffset="59833.68">12929 9907 1324 0,'0'0'59'0,"-3"-6"12"0,-1 3-57 0,1-4-14 16,-1 1 0-16,-3 3 0 0,7 3 314 0,0 0 60 15,-3 0 12-15,3 0 2 0,0 0-305 0,0 0-62 16,0 0-12-16,0 0-9 0,0 0 0 0,0 0 0 16,0 0 0-16,0 0 0 0,10-6 0 0,1-4 0 0,3 7 0 0,11-3-12 15,3-4 28-15,7 7 7 0,4-9 1 0,3 9 0 16,4-7-8-16,3 1 0 15,1-1-1-15,-1 4 0 0,1-3-15 0,-1-1-12 0,7 1 3 0,-3 3 0 16,-7 6 9-16,-3-3 14 0,-1 3-3 0,-10 3-1 16,-1-3-10-16,-9 6-14 15,-5 3 3-15,-6 1 1 0,-8 9 10 0,-6-4 0 0,-8 4 0 0,-6 0 0 16,-1 6 14-16,-10 3 5 0,-8-3 1 0,-2 4 0 16,-5 5 0-16,1-6 0 0,0 0 0 15,-1 7 0-15,1-10-7 0,0 0-1 0,-1-3 0 0,5 3 0 16,-1-6-12-16,3 0 0 0,8-4 0 0,0 4 0 15,0 0 0-15,10-3 0 0,0-1 0 0,8-2 0 16,-1-4 0-16,4 1-18 0,7-4 4 16,4 3 1-16,6 1-15 15,8-10-2-15,0 6-1 0,10-3 0 0,0-3 31 0,4 0 0 0,3-9 0 0,4 9 0 16,0-10 13-16,0 10 9 0,-1-6 2 0,5 3 0 0,-1 3-24 0,0 0 0 16,1 0 0-16,-8 3 0 0,-3 3 0 15,-1 1 0-15,-2-4 0 0,-5 6 0 0,1 1 0 0,-7-1 0 16,-4 7 0-16,0-7 0 0,-3 7 0 0,-4-4 0 15,-7 7 0-15,3 6 0 16,-3-6 11-16,-3 3-3 0,-4 0 0 0,-1 3 0 0,-6-6 0 16,4 9-8-16,-1-3 12 0,-3 0-4 15,-4-3-8-15,1 3 8 0,6 0-8 0,-6-6 8 0,-5 9-8 0,-2-9 8 16,-5 6-8-16,1-6 8 0,0 6 3 0,-4 4 0 16,-3-11 0-16,0 7 0 0,-4-6 0 0,-7 6 0 15,0-9 0-15,-3-3 0 0,-4 2 6 0,4 1 2 0,-4-7 0 16,0-6 0-16,3-3-19 0,1-3 0 0,0-12 0 0,-8-1-940 15,-6-12-188-15</inkml:trace>
  <inkml:trace contextRef="#ctx0" brushRef="#br0" timeOffset="62059.68">22197 10318 1908 0,'0'0'84'0,"0"0"18"0,-14 0-82 0,7-6-20 16,7 6 0-16,-7 0 0 0,0-4 98 0,-1-2 15 16,5 6 3-16,3 0 1 0,0 0-54 0,0-9-11 15,-4 2-3-15,8 4 0 0,-1-3-17 0,8-3-3 16,-4 6-1-16,4-7 0 16,3 4-1-16,3-4-1 0,5 1 0 0,-1 3 0 0,0 3-7 0,7-4-2 15,4-2 0-15,3 6 0 0,-3-3-7 16,0-4-2-16,-1 10 0 0,1-9 0 0,-4 9-8 15,1 0 0-15,-1-7 0 0,0 7 0 0,0 7 8 0,-7-7 0 0,1 9 0 16,-1-3 0-16,0 4-8 0,-3-1 0 0,-8 1-12 0,-6-1 12 16,6 7 8-16,-6-4 10 15,-4 7 2-15,-4-3 0 0,-3 3-20 0,0-1 0 0,0-2 8 0,-3 3-8 16,-8 6 0-16,4-6 10 0,0 0-10 0,-4-1 8 16,4 8 7-16,-4-8 1 0,1 1 0 15,3-3 0-15,-1 3-16 0,1-10 0 0,-3 7 0 16,3-7 0-16,3 1 0 0,4-1 0 0,-7 0 0 0,7-2 0 15,0-4 0-15,7-3 0 0,0 0 0 0,0 0 0 16,0 0 0-16,0 0 0 0,0 0 0 0,10 0 0 16,1 6-23-1,3-6-7-15,0 0-2 0,4 3 0 0,-1-3 32 0,5 0 10 0,-1 6 0 0,7-6 0 16,7 4-10-16,-7 2 0 0,-6 0 0 0,2-3 8 16,5 7-8-16,-5-4-17 0,-6 3 4 0,-1-6 1 15,1 13 12-15,0-6 0 0,-4-1 0 0,0 0 0 16,-7 1 0-16,0 5 0 0,4-5 0 0,-8-1 0 0,-3 7 0 0,0-7 16 15,-3 4-3-15,3 3-1 0,-4-7 7 16,-3 7 1-16,0-4 0 0,0-2 0 0,3 5-20 16,-3 1 10-16,-10-3-10 0,3 2 8 15,7 1 4-15,-4-4 0 0,-7 7 0 0,1-3 0 0,-4 3-12 16,3 0 0-16,-3-4 9 0,-4 4-9 0,0-3 0 0,1-4 0 16,3 4 0-16,3 0 8 0,-3-4-8 0,3-2 0 15,0-1 0-15,8-3 0 16,-4 4-99-16,3-10-21 0,1 6-4 0,-1-12-696 15,11 6-139-15</inkml:trace>
  <inkml:trace contextRef="#ctx0" brushRef="#br0" timeOffset="62402.67">23389 11309 2782 0,'0'0'124'0,"0"0"24"0,-7 3-118 0,7-3-30 0,0 0 0 0,0 9 0 16,0-2 27-16,0 2-1 0,4 7 0 0,-1-7 0 15,-3 4-26-15,4 2 0 0,3-5 0 0,-4 9 0 0,1-4 0 0,-4 4 0 16,0 0 0-16,0 0 0 0,-4-4 12 0,-3 4 9 16,4 6 3-16,-4-6 0 0,0 0-24 0,0 0 0 15,-1-4 0-15,-2 1 0 0,3-3-12 0,0 2-4 16,0-5-1-16,-4 8 0 16,1-8-171-16,-5-1-35 0,5 1-6 0</inkml:trace>
  <inkml:trace contextRef="#ctx0" brushRef="#br0" timeOffset="62911.21">24807 10255 2991 0,'-3'3'66'0,"-4"-3"14"0,-4 0 2 0,4 7 2 0,4-4-68 0,-4 3-16 0,-1-3 0 0,1 3 0 16,0 4 0-16,0-1-16 0,-3 1 4 0,-4 5 0 15,0-2-36-15,-1 2-6 0,-6 11-2 0,-3-8 0 16,-1 1 39-16,0 0 7 0,0 6 2 0,1-6 0 0,-1 6 8 0,7-12 16 15,1 2-4-15,3 4-1 0,-4-10 0 0,7 7 0 16,1-6 0-16,3-1 0 0,3 0-11 0,1 1 0 16,3-4 0-16,7-3 8 0,-4 7-8 0,1-4 0 15,3 0 0-15,4-3 0 0,3 7 0 0,0-4 0 16,3 3-8-16,1-6 8 0,3 7 0 0,0-4 0 16,4 4 0-16,0-1 0 15,3 0 0-15,-3 7 0 0,-1-3 0 0,5 2 0 0,-5-5 0 0,4 5 0 16,-3-2 0-16,0 3 0 0,0-1 0 0,-1 4 0 15,4-6 0-15,-3 9 0 0,3-4 0 0,-10 1 0 16,0 0 0-16,-4 0 0 0,0 0 0 16,-4 3-11-16,1-4 11 0,-7 1-8 0,3 0 8 0,-4-3 0 15,-3 3 8-15,0-1-8 0,-3 1 0 0,-1 0-15 16,1-3 3-16,-8 2 0 16,-3-2-76-16,-7-6-16 0,0 8-2 0,-4-8-1 15,-7-1-128-15,0 1-25 0,-35-1-6 0,7-3-1 0</inkml:trace>
  <inkml:trace contextRef="#ctx0" brushRef="#br0" timeOffset="63145.21">24818 10142 3211 0,'0'0'71'0,"11"0"14"0,3 7 3 0,3-7 2 0,11 0-72 0,4 0-18 0,4 3 0 0,6-3 0 0,0 6 16 0,4-6-1 16,-4-6 0-16,1 6 0 0,-4-3-24 0,3-4-5 16,-3-2-1-16,7-1 0 15,3 4-21-15,-3 3-5 0,0-6-1 0,-4-1 0 16,0 1-94-16,1 3-18 0,-5 2-4 0,1-2-1043 0</inkml:trace>
  <inkml:trace contextRef="#ctx0" brushRef="#br0" timeOffset="63552.21">26031 11331 3074 0,'0'0'136'0,"0"0"28"16,0 0-131-16,0 0-33 0,0 0 0 0,0 0 0 15,8 0 0-15,2 6-12 0,4-6 0 0,0 6 0 0,-3-3 12 0,3 7-9 16,-3-1 9-16,3 1-8 0,0-1 8 0,-4 7 0 16,-3-1 0-16,1 4 0 15,-1 0 12-15,0 9 0 0,-4-3 1 0,1 10 0 16,-4-7-2-16,-4 7-1 0,1-7 0 0,-1 9 0 0,-6-2-10 0,-5-1 0 16,1-5 0-16,-3 5-11 15,-8 1-57 1,-3-1-12-16,-4-3-3 0,0 1 0 0,1-4-175 0,-5 7-35 0</inkml:trace>
  <inkml:trace contextRef="#ctx0" brushRef="#br0" timeOffset="64177.21">27524 10224 2372 0,'0'0'105'0,"0"-10"22"0,-4 1-102 0,1 0-25 0,3-4 0 0,-4 0 0 15,-3 4 82-15,4 0 11 0,-4-1 3 0,-1 1 0 16,-2-1-52-16,-1 1-9 0,1 9-3 0,-4-6 0 15,-4 6-32-15,0 0 0 0,-3 0 0 0,-7 6 0 0,0 10 32 0,-8-4 0 16,1 4 0-16,0 3 0 16,0 6-41-16,-1-3-9 0,5 0-2 0,-1 0 0 15,4 3 20-15,6 3-10 0,1-3 10 0,4 3-8 0,3-3 8 0,3 4-8 16,4-1 8-16,-4-3-8 0,8 0-7 0,3-6-1 16,3 6 0-16,4-6 0 0,0-7-3 0,4 4-1 15,3 0 0-15,4-7 0 0,6-6 20 0,-2-3 0 16,2 6 0-16,1-12 0 0,0 3 0 0,3-6 11 15,0 2 0-15,0-5 0 0,1-4-1 0,-1-3 0 16,-4 0 0-16,1-6 0 0,-4 10-10 0,1-7 8 16,-5 0-8-16,1 0 8 0,-4-3 0 0,-4 6 0 15,1-6 0-15,0 6 0 0,-1 0 26 0,-3 4 5 0,0-4 1 16,-3 3 0-16,-1 7-10 0,1-1-2 0,-4 10 0 0,0 0 0 16,0 0 0-16,0 0 0 0,0 0 0 0,0 0 0 15,3 7-28-15,5 2 0 0,-5 0 0 0,4 7 0 16,-3-3 0-16,3 5 0 0,0 7 0 0,0 1 0 15,-4-4 0-15,4 9 0 0,0 0 0 0,4 4 0 16,-4-1 8-16,0 4 1 0,4 3 1 0,-4-4 0 16,0 7-10-16,0-6 0 0,-4 3 0 0,1-4 0 15,-1 1 0-15,1 6 0 0,-4-10 8 0,0 4-8 16,0-4 0-16,4-5 0 0,-1 2 0 0,-3-9 0 16,0 3-139-16,0-6-23 15,4 0-5-15,-4-10-1090 0</inkml:trace>
  <inkml:trace contextRef="#ctx0" brushRef="#br0" timeOffset="64567.21">27467 9176 2854 0,'-7'0'63'0,"0"4"13"0,0 2 2 0,0 3 2 0,4 1-64 0,3 5-16 0,0 7 0 0,7 3 0 15,3 0 8-15,8 4-8 0,7 8 12 0,3-2-12 16,14-1 16-16,7 4-4 0,8 6-1 0,3 0 0 15,0 0 25-15,3 3 6 0,4-7 1 16,7 4 0-16,11-3-11 0,-4 9-3 0,0 4 0 0,-7-1 0 16,-3 3-7-16,-4-2-2 0,-3 8 0 15,-1-8 0-15,-6 5-7 0,-1-2-1 0,-7 5-1 16,-6 1 0-16,-5 0-11 0,-6 6 0 0,-7 0 0 0,-4-6 8 16,-7-1 20-16,-7-5 3 0,-7 5 1 0,-7 7 0 15,-3-3-32-15,-8-3 0 0,-10 6 0 0,-4-6 0 16,-10-4-10-16,-1-2-8 0,-6-4-2 0,-7 0-978 15,-1 1-196-15</inkml:trace>
  <inkml:trace contextRef="#ctx0" brushRef="#br0" timeOffset="78335.03">16337 13115 1440 0,'0'0'64'0,"0"0"12"0,0 0-60 0,0 0-16 16,7 0 0-16,-7 0 0 0,0 0 194 0,7 6 36 15,0-3 7-15,0 4 2 0,4 2-173 0,0 7-34 16,-1-4-8-16,1 7 0 0,3 6 4 0,-4 0 0 0,-3 4 1 0,4 5 0 16,0 4-29-16,-4 2 0 0,-4 1 0 0,1 12 0 15,-4 1 25-15,0-1-1 16,-4 0 0-16,-3 10 0 0,0-10 20 0,0 7 3 0,0-7 1 0,0-6 0 16,0 7-29-16,3-10-6 0,1 3-1 0,-1-4 0 15,4 1-12-15,0-9-12 16,4 3 3-16,-1 2 0 15,4-11-104-15,0-4-21 0,1-7-4 0,-1-5-1 16,3-7-93-16,1-3-20 0</inkml:trace>
  <inkml:trace contextRef="#ctx0" brushRef="#br0" timeOffset="78772.66">16316 12852 2016 0,'-7'0'179'0,"0"0"-143"16,0-7-36-16,0 1 0 0,0 3 144 0,3-3 21 16,4-4 5-16,7 1 1 0,0-1-143 0,4 1-28 15,7 0 0-15,3-7-11 0,-4 7 2 0,8-1 0 16,3 1 0-16,0-1 0 0,4 1 9 0,-4 3-8 15,4 2 8-15,-7-2-8 0,0 6 8 0,-1 0 0 16,1 0 0-16,-4 6 0 0,4-2 0 0,-4 5 0 16,4 4 8-16,-8-1-8 0,1-2 17 0,3 5-1 0,0 4 0 0,0 6 0 15,-3-6 7-15,3 6 1 16,-3-3 0-16,0 3 0 0,-1 0-24 0,1-3 0 0,-4 3 0 0,0 0 0 16,0 3 0-16,0-9 0 0,-7 6 0 0,0-6 0 15,0 0 0-15,-3 6 0 0,-4-6 0 0,0 0 0 16,-7 3 0-16,0-10 0 0,-11 7 0 0,-3-3 0 15,0 3 0-15,-7-1 0 0,-4 1 0 0,0 3 0 16,-7-3 0-16,4 0-15 0,3-4 4 0,-3-2 1 16,3-4 10-16,-7 7 0 0,1-7 8 15,-5-2-8-15,1-4 0 0,-4 3 8 0,7-3-8 16,1-3 0 0,-1-3-84-16,7-3-22 0,0 3-4 0,8-4-623 0,6 7-125 0</inkml:trace>
  <inkml:trace contextRef="#ctx0" brushRef="#br0" timeOffset="79491.17">17314 13159 3171 0,'-3'9'70'0,"3"7"14"0,0 0 4 0,-4 2 0 0,4 1-70 0,0 0-18 0,4 0 0 0,3 0 0 0,0-4 0 0,4 4 0 15,-4-9 0-15,0 5 0 0,0-5 0 0,0-1 0 16,0-3 0-16,0-2 0 0,-7-4 0 0,0 0 0 16,0 0 8-16,0 0-8 15,0 0 8-15,0 0-8 0,0 0 12 0,-7-10-12 0,0 1 28 0,0 2-2 16,-4-5 0-16,1-4 0 0,-1-3-11 0,-3 4-3 16,0-4 0-16,3-9 0 0,1 9 7 0,-1-9 1 15,0-4 0-15,1 4 0 0,3 0-20 0,3-7 0 16,-3 10 0-16,7-3 0 0,-3 3 0 0,3-3 0 15,3 3 8-15,1 6-8 0,3-3 8 0,3 0-8 16,1 0 12-16,3-3-12 0,0 6 0 0,4 0 0 16,-1-6-10-16,8 6 10 0,-4 4-8 0,0-4 8 0,1 3 0 0,-1 4 0 15,-11-4 0-15,8 7 0 0,-4-1 0 0,7 1 0 16,-3 2 0-16,3-2 0 0,0 6 0 0,0-3 0 16,-3 6 0-16,3 0-9 0,-3 6 9 0,3-6-13 15,0 3 13-15,-3 3-11 0,-1-3 11 0,1 7-10 31,0-4-13-31,-1 4-2 0,5-4-1 0,-5 3 0 16,4 1-53-16,-3-1-10 0,0 0-3 0,-1-5 0 16,1 5-59-16,-4 4-12 0,4-1-2 0,-4-6-1 0,0 4-93 15,0-1-18-15,11 10-4 0,-4-3-482 0</inkml:trace>
  <inkml:trace contextRef="#ctx0" brushRef="#br0" timeOffset="79692.17">18440 12936 2977 0,'0'0'65'0,"3"16"14"0,1-7 2 0,-1 10 3 0,1 0-67 0,-4-3-17 0,3 2 0 0,4 1 0 0,-3 0 0 0,-4 6 0 16,3-9 0-16,1 3 0 0,0-1 0 0,-1 1 0 16,-3-9 0-16,4 5 0 15,-4 4-31-15,0-9-6 0,0-1-2 0,0 0 0 16,0 4-39-16,0-13-8 0,-4 9-2 0,4-9 0 15,0 0-89-15,0 0-19 0,0 0-3 0</inkml:trace>
  <inkml:trace contextRef="#ctx0" brushRef="#br0" timeOffset="79866.17">18514 12419 2419 0,'0'0'107'0,"0"0"22"0,0 0-103 0,0 0-26 0,0 0 0 0,0 0 0 16,0 0 136-16,0 0 21 0,0 0 5 0,0 0 1 31,0 0-332-31,0 0-67 0,0 9-12 0,7-2-4 0</inkml:trace>
  <inkml:trace contextRef="#ctx0" brushRef="#br0" timeOffset="80280.17">19032 13124 1612 0,'0'16'72'0,"0"-7"14"0,0 1-69 15,-3-1-17-15,3 1 0 0,0-4 0 0,0-6 196 0,0 0 35 16,3 9 7-16,-3-9 2 0,0 0-191 0,0 0-37 16,0 0-12-16,0 0 0 0,0 0 25 0,0 0 0 15,0-9 0-15,4 3 0 0,-4-4 37 0,0 1 7 16,3-10 2-16,1 3 0 0,-4 4-10 0,0-7-1 15,3-6-1-15,1 0 0 0,0 3-44 0,-1 0-15 16,1-6 9-16,3 9-9 16,3-6 0-16,1 6 0 0,-4 3 0 0,3 4 0 0,5-4 0 0,-1 7 0 15,-4-1 8-15,4 1-8 0,4 3 0 0,0 6 0 0,-1 0 0 0,4-4 0 16,1 4-10-16,-1 4 10 16,0-4-13-16,0 0 5 0,-3 6 8 0,6-6 9 15,1 9-1-15,3-9-8 0,1 10 0 0,6-4 0 16,0 3 0-16,0 1 0 0,1-1 35 0,-5 10 0 15,1-3 0-15,0 3 0 0,-4-1-21 0,0 11-4 0,-6-4-1 0,2 0 0 16,-6 3-9-16,0 6 0 0,-1-5 9 16,-3 5-9-16,-3-6 0 0,-1 1 0 0,1-4 0 0,0 0 0 15,-4-3 0-15,0 3 0 0,3-6-10 0,-3-1 10 16,-3-2-63 0,3 0-5-16,-4-7-2 0,5 1 0 15,-5-7-123-15,-3-3-25 0,7 0-5 0</inkml:trace>
  <inkml:trace contextRef="#ctx0" brushRef="#br0" timeOffset="80558.17">20627 12472 3290 0,'0'0'72'0,"-7"16"16"0,0-7 2 0,0 10 2 0,3 0-73 0,1 6-19 0,3 0 0 0,3 3 0 16,4 7-54-16,4-7-14 0,-1 10-4 0,1-4 0 15,0 1 12-15,-1 2 3 0,-3 4 0 0,4-3 0 0,-1-1 31 0,1-2 6 0,-4 9 2 0,0-7 0 16,-3 7 18-16,-4-9 0 16,3 2 0-16,-3 4 0 0,-3-10 0 0,-4 4 0 0,0-7 0 0,3 3 0 31,-3-9-125-31,0 0-22 0,-4-9-4 0,1 3-1 0</inkml:trace>
  <inkml:trace contextRef="#ctx0" brushRef="#br0" timeOffset="80808.36">20348 12748 3639 0,'0'0'80'0,"0"0"17"0,0 0 3 0,7 0 2 0,4 0-82 0,-1 0-20 0,5-3 0 0,6-3 0 16,3-4-21-16,5 1-9 0,6 3-2 0,4-7 0 0,3-3 32 0,0 7 13 16,8 0-1-16,-4-7 0 0,0 6-28 0,-4 1-7 15,0 0-1-15,-3 9 0 16,-4-10-5-16,1 10-2 0,-5-6 0 16,1 6 0-16,0 6-64 0,-4-6-13 0,0 0-2 0,0 10-1 15,1-10-133-15,-5 0-28 0,40-3-4 0,-18 3-2 0</inkml:trace>
  <inkml:trace contextRef="#ctx0" brushRef="#br0" timeOffset="81356.47">22285 11889 403 0,'0'0'17'0,"0"0"5"0,0 0-22 0,0 0 0 15,-7 0 0-15,0 0 0 0,-7 0 443 0,3 3 84 16,11-3 17-16,-7 6 3 0,-11-3-413 0,4 7-82 15,0 2-17-15,0 1-3 0,0 3-16 0,-7-4-4 16,3 10 0-16,-3-3 0 0,0 0 7 0,3 9 1 16,-6 6 0-16,-5 1 0 0,8 3 28 0,-7-1 7 15,-4 7 1-15,0 9 0 0,-3 1-1 0,3-1 0 16,1 10 0-16,-5-1 0 0,1 7-15 0,0 4-2 16,7-1-1-16,-1 6 0 0,1-3-21 0,3 4-5 15,4 2-1-15,4-2 0 0,3-7 0 0,3 0 0 16,4 0 0-16,0-9 0 0,3 6-10 0,4-7 0 0,4 1-12 15,-4 0 12-15,7 0-10 0,4-1 10 0,6-8 0 16,4-4-9 0,4-3-43-16,7-10-9 0,3 7-2 0,4-9 0 15,-7-1-73-15,6-5-16 0,12-4-2 0</inkml:trace>
  <inkml:trace contextRef="#ctx0" brushRef="#br0" timeOffset="81795.64">22380 12472 2538 0,'0'0'56'0,"0"0"11"0,0 0 2 0,-7 6 3 0,7-6-58 0,-3 10-14 0,3-1 0 0,-4 1 0 0,-6-1 0 0,2 10 0 0,8-3 0 0,0 2 0 16,-3 1 0-16,-1 6 0 0,4 0 0 0,4-3 0 15,-4 3 0-15,0 0-10 0,0 4 10 0,0-1-8 16,0-3 0-16,-4 0 0 0,-3-3 0 0,4 3 0 31,6 0-182-31,-3-6-36 0,-10 9-7 0,-1-9-2 0</inkml:trace>
  <inkml:trace contextRef="#ctx0" brushRef="#br0" timeOffset="82046.66">22715 12353 3204 0,'0'0'71'0,"0"0"14"0,0 0 3 0,0 0 1 0,0 0-71 0,0 9-18 16,4 1 0-16,-4-1 0 16,3 1-42-16,4 5-12 0,1-2-2 0,-5 9-1 15,-6 0-12-15,3 3-3 0,3 3 0 0,-3 7 0 16,-7-7 21-16,3 13 4 0,4-4 1 0,0 1 0 16,-7-4-3-16,4 4-1 0,-1-4 0 0,4 1 0 15,0-7-176-15,-3-3-35 0,-11 22-7 0,7-12-2 0</inkml:trace>
  <inkml:trace contextRef="#ctx0" brushRef="#br0" timeOffset="82827.64">23142 12629 3049 0,'0'0'135'0,"0"0"28"0,-3 0-131 0,-4 3-32 16,7-3 0-16,0 0 0 0,0 0 0 0,0 0 0 15,0 0 0-15,7-9 0 0,0 6-25 0,7-4 1 16,-4-2 0-16,5-1 0 0,2 4 24 0,1-3 0 16,7-1 0-16,-1 7 0 0,4-3 0 0,4 3 0 15,-4-3 12-15,1-1-4 0,-1 4-8 0,0 3 8 0,0 0-8 0,1 3 8 16,-5-3-8-16,-3 7 0 15,-3-1 0-15,0-3 0 0,-4 6 9 0,0 1-9 16,-4-1 12-16,1 1-12 0,-7 5 15 0,3-5-4 0,-4 8-1 0,-3-2 0 16,0 3-10-16,-3 0 12 0,-1 0-12 0,-3-4 12 15,-4 4-12-15,-3 0 0 0,4 3 0 0,-4-10 0 16,-4 7 0-16,0-9 0 0,1 5 0 0,3-5 8 16,0 5-8-16,-1-5 0 0,-2-7 0 0,6 3 0 15,1 4 0-15,3-10-14 0,0 9 3 0,3-9 1 16,4 0-13-16,0 0-2 15,0 0-1-15,0 0 0 0,0 0-30 0,0 9-7 0,7 1-1 16,0-4 0-16,4-3 29 0,3 7 6 0,-4-4 1 0,8-6 0 16,-4 9 19-16,4 1 9 0,3-4-8 0,-3-3 8 15,3 7 0-15,0-1 0 0,-3-3 0 0,3 4 0 16,-4-1 0-16,5 0 0 0,-1 1 0 0,-4-1-8 0,4 1 8 16,-3 5 0-16,0 1 0 0,-4-3 0 0,0-4 0 0,-7 7 8 15,0 2-8-15,0 1 8 16,-3-3 16-16,-4-7 3 0,0 10 1 0,0-3 0 0,-7-4-16 0,3 10-4 15,1-3 0-15,-4-6 0 0,-1 9 4 0,1-4 0 16,0-5 0-16,4 3 0 0,-4 3 3 0,-4-10 1 16,4 10 0-16,-3-10 0 0,-1 7-16 0,0-7 0 15,-3 7 0-15,0-7-10 0,0 1 34 0,-7 5 6 16,0-2 2-16,0-4 0 0,-4 1-18 0,0 5-3 16,-3-5-1-16,0-1 0 0,-4 1-10 0,4-1 0 15,0 0 0-15,3-2 8 16,0 2-51-16,4-9-10 0,3 0-3 0,1 0 0 15,6 0-166-15,1-9-34 0,-1-7-6 0,7-3-2 0</inkml:trace>
  <inkml:trace contextRef="#ctx0" brushRef="#br0" timeOffset="83174.64">24356 13579 2746 0,'0'0'60'0,"0"0"13"0,0 0 3 0,7 9 1 0,0-2-61 0,0 2-16 16,0 1 0-16,0 5 0 15,0-2 0-15,0 2 9 0,-3 4-9 0,-1-3 8 0,4-3-8 16,-3 12 12-16,-1-7-12 0,-3 1 12 0,4 6 27 0,-4 0 5 16,0-6 2-16,-4 6 0 0,1-6-21 0,3 0-4 15,-4 6-1-15,1-6 0 0,-4 0-8 0,0-1-1 16,3-2-1-16,-3 3 0 0,0-10-24 0,-4 7-5 16,1-7-1-16,3 1 0 15,0-1-94-15,-4 1-19 0,-3-4-4 0,0-3-664 16,0 6-133-16</inkml:trace>
  <inkml:trace contextRef="#ctx0" brushRef="#br0" timeOffset="83740.64">25372 12641 1324 0,'0'0'59'0,"0"0"12"0,-4 7-57 0,1-4-14 0,-4-3 0 0,7 0 0 0,0 0 392 0,0 0 76 16,0 0 16-16,0 0 2 15,0 0-446-15,0 0-90 0,0 0-18 0,-7 6-3 16,0 4-1-16,0-1 0 0,3 0 0 0,-7 7 0 0,4 3 52 0,0 0 9 15,-3 6 3-15,3-6 0 0,-4 6 48 0,0-7 9 16,1 1 3-16,-1 0 0 0,1-3-16 0,-1 3-4 16,1-10 0-16,3 7 0 0,-4-7 0 0,4 1 0 15,0-7 0-15,3 3 0 0,4-6-32 0,0 0 0 16,0 0 0-16,0 0 0 16,7 3-19-16,0 3-10 0,4-6-3 0,3 10 0 0,-3-10 16 0,3 6 4 15,0-3 0-15,0 3 0 0,0-2 3 0,0 5 1 16,4 0 0-16,0 7 0 0,3-7 8 0,-4 7 0 15,4-3 0-15,-3 2 0 0,0 4 0 0,-1-3 0 16,5-7 0-16,-5 10-8 0,1-3 8 16,-4 3 11-16,0-10-3 0,-3 10 0 0,6-10 5 0,-6 7 1 15,3-4 0-15,0 4 0 0,-3-6 14 0,-1 8 4 16,-6-8 0-16,3 5 0 0,0 4-23 0,-7 0-9 0,3-3 8 0,-3 3-8 16,0-4 20-16,-3-2-2 0,-1 12 0 0,1-9 0 15,-4-4 2-15,-4 4 0 0,-3 3 0 0,0-1 0 16,0-2-8-16,-7 3-2 0,0-3 0 0,3-4 0 15,-3 4-10-15,-4-7-11 0,4 1 3 0,-4-1 0 16,0 0-20 0,4-2-3-16,-3-7-1 0,-1-7 0 0,-3 4-182 0,-4-6-37 15,-28-23-7-15,7 4-2 0</inkml:trace>
  <inkml:trace contextRef="#ctx0" brushRef="#br0" timeOffset="83961.81">25386 12701 3524 0,'0'0'156'0,"10"0"32"0,5 0-150 0,6-6-30 16,7 3-8-16,14-4 0 0,4 7-16 0,4-9-5 16,2 0-1-16,5-7 0 0,-4 3 10 0,7-2 1 15,0-4 1-15,3 3 0 16,1 7-38-16,-4-10-8 0,-4 10-2 0,-3-1 0 15,-11 4-35-15,1-4-7 0,-8 7-2 0,-3-3 0 16,-7 12-36-16,-1-6-7 0,1 3-2 0,-11 7-965 0</inkml:trace>
  <inkml:trace contextRef="#ctx0" brushRef="#br0" timeOffset="84327.81">26409 13623 2948 0,'3'9'65'0,"1"1"14"0,3 5 2 0,0-5 1 0,0 6-66 0,0-4-16 0,4-2 0 0,3 5 0 0,4 1 10 16,-4-4-2-16,7 4 0 0,0 3 0 15,0 0 4-15,0 0 1 0,-7 6 0 0,1-7 0 16,-8 8-1-16,3 2-1 0,-6-3 0 0,3 0 0 0,-4-3-11 0,-6 9 0 16,-1-3 0-16,-6 1 0 0,-4-4 0 0,-4 0 0 15,4-3 0-15,-7-3 0 16,-1 3-49-16,5-13-12 0,-1 0-3 0,1-5 0 15,-1 2-112-15,0-6-22 0,4-6-5 0</inkml:trace>
  <inkml:trace contextRef="#ctx0" brushRef="#br0" timeOffset="85374.68">27866 12560 1843 0,'0'0'164'16,"0"0"-132"-16,0 0-32 0,0 0 0 15,0 0 163-15,-4-9 25 0,1-1 6 0,-1 1 1 16,4-7-227-16,-7 7-44 0,4-1-10 0,-4-5-2 15,3 5 23-15,-6 1 4 0,-5 6 1 0,1-4 0 0,-3 7 60 0,-4 0 0 16,-8 0 14-16,1 10-2 0,3-4 53 0,-6 3 11 16,2 1 3-16,1-1 0 0,0 10-23 0,0 0-5 15,0-3-1-15,-1 12 0 16,-2-9-24-16,-5 6-5 0,1 0-1 0,0 3 0 0,3 0-12 0,0-3-8 16,4 0 8-16,7-3-8 0,3 3 12 0,1 0-3 15,2-6 0-15,5 0 0 0,6 0-9 0,4-3 0 16,0-7 0-16,4 0 0 0,6 1 0 0,8-4-14 15,3-3 3-15,4 4 1 0,3-7-2 0,4-7-1 16,0 4 0-16,-1-6 0 0,1 2 13 0,0-5-12 0,0-4 12 16,-1 7-12-16,1-7 12 0,-4-3 0 0,4 4 0 15,0-4 0-15,0 6 16 0,-8-2 5 0,1-1 2 0,0-3 0 16,-4 7 14-16,-3-4 3 16,-1-3 1-16,-3 3 0 0,0-2-17 0,-3-1-3 0,0 3-1 0,-4-3 0 15,0 4 10-15,3 5 2 0,-3 1 0 0,-3-1 0 16,-4 10-32-16,3-9 0 0,-3 9 0 15,0 0 0-15,0 0 12 0,0 0-3 0,0 0-1 0,0 0 0 16,0 0-8-16,0 0 0 0,-3 9 0 0,-1 1 0 16,1-4 0-16,-1 3 8 0,1 4-8 0,3 3 8 15,0 2 4-15,0 1 1 0,-4 6 0 0,1 4 0 16,3-4-13-16,3 9 11 0,-3 1-11 0,4 2 10 16,-1-2 18-16,1 2 4 0,-1 1 1 0,1 6 0 15,3-3-16-15,0-4-3 0,-3 7-1 0,3-6 0 16,0 6-5-16,0-10 0 0,0 4-8 0,-4-4 12 15,4 1-3-15,-3-7-1 0,3-3 0 0,-4-6 0 0,1 0-8 16,-1 0-12-16,1-4 2 0,-4 1 1 16,0-3-84-16,4-4-17 0,-4-3-3 15,0-6-1-15,-4 3-129 0,4-3-25 0</inkml:trace>
  <inkml:trace contextRef="#ctx0" brushRef="#br0" timeOffset="86075.93">28120 12221 2602 0,'0'0'57'0,"0"0"12"0,0 0 3 0,0 0 1 0,0 0-58 16,0 0-15-16,-4 10 0 0,4-10 0 15,-7 0-23-15,4 9-7 0,-1 7-2 0,4-1 0 0,0-2 32 0,0 6 0 0,0 6 0 0,7 0 0 16,-7 3 0-16,7-3 13 0,-3-3-1 0,7 3 0 16,-4 4-1-16,3-4-1 0,-3 0 0 0,-3-6 0 15,3-1-10-15,0 1 0 0,0 0-10 0,-4-3 10 16,-3-1-112-16,4-5-17 0,-1-1-3 0,-3-9-1 15</inkml:trace>
  <inkml:trace contextRef="#ctx0" brushRef="#br0" timeOffset="86329.93">28399 12240 3056 0,'0'0'68'0,"0"0"13"0,0 0 3 0,0 0 1 0,0 0-68 0,7 10-17 0,0-4 0 0,0 3 0 16,3 1-46-16,1-1-13 0,-4 0-2 0,4 7-1 0,-1-7 30 0,4 10 7 16,-3 0 1-16,-1 0 0 15,1 3-13-15,-4-3-3 0,0 0 0 0,4-1 0 0,-8 1 16 0,4 0 4 16,0 6 0-16,0-9 0 15,-3 3-88-15,-1-4-16 0,1-2-4 0,0-4-868 0</inkml:trace>
  <inkml:trace contextRef="#ctx0" brushRef="#br0" timeOffset="86756.93">28670 11810 1324 0,'0'0'118'0,"0"0"-94"0,0 0-24 0,7 7 0 0,0-7 314 0,4 0 58 16,0 3 12-16,6-3 3 15,-3 9-337-15,7-2-67 0,-3 2-14 0,3 0-2 0,4 1 60 0,7 9 12 16,-4-4 2-16,4 4 1 0,3 0 11 0,0 6 3 16,1 3 0-16,-1 7 0 0,4 2-30 0,6 4-6 15,5-3 0-15,-4 9-1 0,0-3-5 0,-1 0-1 16,-2-1 0-16,-4-5 0 0,-4 12-13 0,-3-3 0 16,-4-3 0-16,-7 10 0 0,4-1 0 0,-8 0 0 0,4 4 0 0,-3-4 0 15,3 0 0-15,0 1 0 0,1-1 8 0,-1 6-8 16,3-2 16-16,5-4-2 0,-5 7-1 15,-2-7 0-15,-8 0-5 0,3-6 0 0,-6 7-8 16,-4-7 12-16,-4 3-28 0,-6-3-5 0,-4 3-2 0,-4-3 0 31,-6-9-8-31,-8 6-1 0,-3-10-1 0,-4 4 0 16,-7-13-75-16,-3 3-16 0,-15-12-2 0,-10 3-1056 0</inkml:trace>
  <inkml:trace contextRef="#ctx0" brushRef="#br0" timeOffset="87461.92">13448 11942 2880 0,'0'0'256'0,"0"0"-205"16,-4 0-41-16,4 0-10 0,0 0 104 0,-3 3 18 15,6 7 4-15,1 5 1 0,6 11-113 0,1-5-22 16,3 14-5-16,0 9-1 0,4-7 14 0,-4 14-11 16,4-4 11-16,-1 6-10 0,1 0 10 0,-4 7 0 15,-3 3 0-15,-4-1 0 0,0 4 0 0,-4 6 0 0,-3-3 0 0,0-6-8 16,-7 6-3-16,0-6 0 0,4-1 0 15,-8-5 0 1,0 2-138-16,1-2-28 0</inkml:trace>
  <inkml:trace contextRef="#ctx0" brushRef="#br2" timeOffset="91994.97">30713 9666 172 0,'0'0'8'0,"0"0"1"0,0 0-9 0,0 0 0 0,0 0 0 0,0 0 0 0,0 0 440 0,7-7 85 15,0 7 18-15,-7 0 3 16,0 0-395-16,3-9-79 0,5 3-16 0,-8 6-4 16,3 0-30-16,4-3-6 0,0-4-2 0,4 4 0 0,-4 3 30 0,0-6 7 15,0 3 1-15,4-4 0 0,-4 4-2 0,7-3 0 16,-4 0 0-16,4 3 0 0,0 3-27 0,1 0-6 15,-1-7-1-15,-4 4 0 0,1 3-6 0,3 0-2 16,4 0 0-16,-4 3 0 0,0 4-8 0,0-4 0 16,0 3 0-16,0 3 0 0,0-2 8 0,-3 2-8 15,-1 1 12-15,5-1-4 0,-5 0-8 0,1 7 0 16,-4-7 0-16,-4 4 0 0,4-4 0 16,-3 7-9-16,-4-7 9 0,0 7-13 0,-4-3 13 0,4 2 0 15,-10-5 0-15,-1 5 10 0,1-2-10 0,-4-4 0 0,-1 7 0 0,-6 0 0 16,0-4 0-16,0-2 0 0,0 5 8 0,3-5-8 15,0-1 0-15,-3 1 0 0,0-1 0 0,3-3 0 16,1 4 0-16,3-7 0 0,0 3 0 0,3-6 0 16,4 6 0-16,0-2 0 0,0-4-12 0,7 0 12 15,0 0-17-15,0 0 4 0,0 0 1 16,0 0 0-16,0 0-7 0,7 9-1 0,4-9 0 0,3 6 0 16,0-3 11-16,3-3 9 0,1 7-13 0,3-4 5 15,-3 3 8-15,3-6 0 0,4 9 10 0,-4-9-10 16,4 10 0-16,-1-10 0 0,-6 6 0 0,3-3 0 15,-3 3 0-15,-1-2 8 0,-3 2-8 0,1-3 0 0,-5 3 0 16,1 4 0-16,-4-1 0 0,0 1 0 0,0-4 0 16,-4 3 0-16,4 1 0 0,-3-1 0 0,-4 10 0 15,0-3 0-15,0-4 0 0,-4 4 0 0,1 3 0 0,-1-4 0 16,1-2 0-16,-4 2 0 0,3 4 11 16,-3-9 2-16,0 5 1 0,-3 1 0 0,-1-3 0 0,0 2 0 15,-6-2 0-15,3-4 0 0,-4 7-6 0,4-7-8 16,-4 7 11-16,1-7-11 0,-5 1 0 0,5-1 0 15,-1 1 0-15,-3-1 0 0,0 0 32 16,0-2 0-16,0 2 0 0,3-9 0 0,4 10-44 0,-4-10-10 16,4 6-2-16,3-3 0 15,-3-3-51-15,4 0-10 0,3-3-3 0,0-3-707 16,0 6-141-16</inkml:trace>
  <inkml:trace contextRef="#ctx0" brushRef="#br2" timeOffset="93267.93">32230 9490 2199 0,'0'0'48'0,"0"0"11"0,0 0 1 0,0 0 2 0,0 0-50 0,0 0-12 0,0 0 0 0,0 0 0 16,0 0 21-16,0 0 2 0,3 9 0 0,-3 7 0 15,0-7-23-15,-3 1 0 0,-1 9 0 0,1-4 0 16,-4-2 0-16,0 3 0 0,-4 2 8 0,-3 1-8 16,3-3 12-16,-3 3-1 0,-3 0-1 0,-1-4 0 15,4-2 14-15,0 2 2 0,0 1 1 0,0-6 0 0,3-1 2 0,0 0 1 16,4 1 0-16,0-4 0 0,-3-3-20 0,10-3-10 16,0 0 10-16,0 0-10 0,-4 6 8 0,4-6-8 15,0 0 0-15,0 0 9 0,7 4-9 0,0 2 0 16,-7-6 0-16,11 3 8 0,-1-3-8 0,5 6 0 15,-1-6 0-15,-4 3 0 0,1 4 0 0,-1-4 0 16,4 3-9-16,-3-6 9 0,3 9 0 0,-3-2 0 16,3 2 0-16,-4-6 0 0,1 7 0 0,0-4 0 15,-4 3 0-15,3 7 0 0,-3-3 0 0,0-4 0 16,-3 7 0-16,3 3 0 0,-4-10 12 0,1 7-3 16,0-4-1-16,-1 4 0 0,1-1-8 0,-4-2 10 15,0 3-10-15,0 3 10 0,0-1-10 0,0-2 0 0,-4 3 9 0,4-3-9 16,-7-4 8-16,3 10-8 15,1-9 8-15,-4 5-8 0,-4-8 23 0,4 5 0 0,-3 4 0 16,-1-9 0-16,1 5-23 0,-5-5 8 0,1-1-8 16,4 7 0-16,-4-7 9 0,-4-6-9 0,0 7 12 0,1-4-12 15,3 3 0-15,-4-9 0 0,0 7-12 0,1-7 3 32,-1-7-194-32,0 7-38 0</inkml:trace>
  <inkml:trace contextRef="#ctx0" brushRef="#br2" timeOffset="93565.75">32089 9625 403 0,'10'-3'36'0,"-3"-4"-36"16,7-2 0-16,-3 0 0 0,3 2 384 0,4 4 69 15,-1-3 15-15,1-3 2 16,0-1-290-16,3 1-57 0,-4-1-12 0,1 1-3 0,3-1-28 0,0 1-7 16,4 3-1-16,0-4 0 0,0 7-18 0,-1-3-4 15,1-3-1-15,0 2 0 0,-4-2-24 0,0 9-5 16,-7-9 0-16,0 9-1 0,4-4-19 0,-4-2 0 16,-7 6 0-16,4 0-9 15,-1-9-95-15,1 9-20 0,-4 0-3 0,0-3-1 16,0-4-87-16,3 7-17 0,1 0-4 0,3-6-1 0</inkml:trace>
  <inkml:trace contextRef="#ctx0" brushRef="#br2" timeOffset="94893.82">33521 9615 633 0,'0'0'56'0,"0"0"-44"0,0 0-12 0,0 0 0 0,3-9 239 0,-3 9 45 16,4-6 10-16,-4 6 2 0,0 0-233 0,0 0-47 0,0 0-8 15,0 0-8-15,0 0 0 0,0 0 0 0,0 0 0 0,0 0 0 16,0 0 30-16,0 0 1 0,0 0 0 0,0 0 0 16,0 0 7-16,0 0 2 0,0 0 0 0,0 0 0 15,4-3 15-15,-4 3 3 0,0 0 1 0,0 0 0 16,7-7-3-16,-7 7-1 0,0 0 0 0,0 0 0 16,0 0-18-16,3-3-3 0,-3-3-1 0,0 6 0 15,0 0-8-15,0 0-1 0,0-9-1 0,0 9 0 16,0 0-8-16,-3 0-2 0,-4-10 0 0,-1 10 0 15,1-3 9-15,0-3 2 0,0 6 0 0,0-3 0 16,0-4-24-16,0 7 0 0,-3 0 0 0,-1 0 0 16,0 0-14-16,1 0-7 0,-1 10-2 0,1-10 0 15,-4 9 14-15,3-9 9 16,0 6-12-16,-3 4 12 0,4-7-8 0,-1 3 8 0,1 4 0 0,-1-7 0 16,0 9 0-16,1 1-8 0,-1-4 8 0,1 1 0 0,-1-1 0 15,4 7 0-15,0-7 0 0,0 7 0 0,3-7 0 0,4 1 0 16,-3-1 0-16,6 0 0 0,-3-2-10 0,7 2 10 15,0-6-8-15,0 4 8 0,4-7 0 0,0 3 0 16,-1-3 0-16,4 0-8 0,-3-3 8 0,7-4 0 16,-4 4 0-16,0-3 8 0,0 3-8 0,4-7 11 15,-8-2-11-15,4 2 12 0,0 1 13 0,-3 6 3 16,0-13 1-16,-1 7 0 0,1-1-17 0,-4 1-3 16,0 0-1-16,0-7 0 0,0 6 13 0,-4 1 3 15,1 0 0-15,-1 2 0 0,-3-2 5 0,0 6 2 16,0 3 0-16,0 0 0 0,0 0-15 0,0 0-4 15,0-6 0-15,0 6 0 0,0 0 0 0,0 0 0 0,0 0 0 16,0 0 0-16,0 0-12 0,0 0 9 16,0 0-9-16,0 0 8 0,4 9-8 0,0-3 0 15,-1 4-10-15,-3-1 10 0,4 10 0 0,-4-10 0 16,3 7 0-16,-3 3 0 0,0 0 0 0,0-1 0 16,4 7 0-16,-1 1 0 0,1-1 0 0,-1 3 0 0,1 0 0 15,-1 0 0-15,1 7 0 0,-4 2 0 0,0 4 0 16,0-3 0-16,-4-4 0 0,1 4 0 0,-4 6 0 0,3-10 0 15,-3 4 0-15,0-4 0 0,0 1 0 16,0-1 0-16,0-2 0 0,-4-7 0 0,4 3 0 16,0-3 0-16,0 0 0 0,0-6 0 0,0-3 8 0,4-4-8 15,-5 4-50-15,5-7-14 0,3 1-2 0,-4-4-1 16,4-6-160-16,0 0-32 0</inkml:trace>
  <inkml:trace contextRef="#ctx0" brushRef="#br2" timeOffset="101996.92">30692 12303 172 0,'0'0'16'0,"0"0"-16"16,0 0 0-16,0 0 0 0,0 0 335 0,0 0 64 15,0 0 13-15,0 0 2 0,0 0-220 0,0 0-44 16,10 0-9-16,-6-3-1 0,-4 3-24 0,10-7-4 16,-10 7 0-16,11 0-1 0,0 0-27 0,3 0-4 15,-4-3-2-15,4-3 0 0,4 6-32 0,0-3-6 16,3-3-2-16,0 6 0 0,0-4-20 0,0-2-4 15,0 6-1-15,1-9 0 0,-1 9-13 0,0-6 9 16,4 6-9-16,-4 0 8 0,-4 0-8 0,1 6 0 0,-4-6 0 16,0 9 8-16,0-9-8 0,-3 10 0 15,-4-4 0-15,0 3 0 0,0-6 0 0,-3 7 0 0,-4-1 0 16,0 4 0 0,0-4 9-16,-4 4-9 0,-3-4 10 0,4 1-10 15,-4-4 12-15,-4 3-4 0,4 1-8 0,-7-1 12 0,3 0-12 0,-3 1 8 16,4-4-8-16,-1 4 0 0,-3-1 0 0,0-3 0 15,0-3 0-15,3 7 0 0,0-4 0 0,1-3 0 0,6 3 0 0,-3-2 0 16,0 2-11-16,0-3 11 0,4 3-10 0,3-6 10 16,-7 7-12-16,7-7 3 15,0 0 1-15,-4 3 0 0,4-3-1 0,0 0 0 0,0 0 0 0,0 0 0 16,4 9 9-16,-4-9 0 0,0 0-9 0,0 0 9 16,3 6 0-16,4-3 0 0,4 4 0 0,-4-7 0 15,3 3 0-15,1-3 0 0,0 6 0 0,-1-6 0 16,1 0 0-16,-1 3 0 0,1 4 0 0,-1 2 0 15,5-9 0-15,-5 9 0 0,1-9 0 0,-4 10 0 16,3-1 0-16,-3 1 0 0,4-4 0 0,-4 3 0 16,0 7-8-16,4-4 8 0,-4-2 0 0,0-1 0 0,-4 7 0 0,1-7 0 15,-1 1-9-15,1-1 9 0,-1 7 0 0,-3-7 9 16,0 1-1-16,0 5 0 0,0-5-8 0,-3-7 0 16,-1 6 0-16,1 4 0 0,-1-10 10 0,-3 6 0 15,0 1 0-15,0-1 0 0,0 1 2 0,-3-4 0 16,-1 3 0-16,0 1 0 0,-3-4-12 0,0 3 0 15,0-5 9-15,0 5-9 0,-4-3 0 0,4-3 0 16,0 4 0-16,0 2 0 0,3 0 0 0,1-2-15 16,-4-4 4-16,0 3 1 15,3-3-59-15,0 4-12 0,1-4-3 0,-4 3-775 16,3-6-155-16</inkml:trace>
  <inkml:trace contextRef="#ctx0" brushRef="#br2" timeOffset="102536.71">31323 13033 2178 0,'0'0'96'0,"0"0"20"0,0 0-92 0,0 0-24 16,0 0 0-16,0 0 0 0,0 0 52 0,0 0 5 16,0 0 2-16,7 7 0 0,-7-7-27 0,0 0-4 15,0 0-2-15,0 0 0 0,7 3 14 0,-7-3 4 16,0 0 0-16,4 9 0 0,-4-9 7 0,3 10 1 0,1-4 1 0,-4 3 0 16,0 1-17-16,3-1-3 15,-3 1-1-15,4-1 0 0,-4 7-10 0,-4-1-2 16,4-2-1-16,0-4 0 0,0 10-10 0,-3-3-1 0,-1-1-8 0,1-2 12 15,-1 9-12-15,1-3 0 0,-4 0 8 0,3-1-8 16,-3 1 0-16,0 0 0 0,0-3 0 0,0 3 0 16,-4-4 0-16,4-2 0 0,0 2 0 0,-3 1-10 15,3-3-3-15,-4-4-1 0,4 7 0 0,-4-7 0 16,4 1-18-16,-3-4-3 16,-1-3-1-16,1 3 0 0,-1-3-76 15,0-3-16-15,-3 0-4 0,4 0-634 0,-1 0-127 0</inkml:trace>
  <inkml:trace contextRef="#ctx0" brushRef="#br2" timeOffset="106256.63">32046 12246 460 0,'0'0'41'0,"0"0"-33"15,0 0-8-15,0 0 0 0,0 0 296 0,0 0 58 0,0 0 11 0,0 4 3 16,0-4-210-16,0 6-42 0,0-6-8 0,-3 9-1 16,-1 1-26-16,4-4-5 0,-3-3 0 0,-4 6-1 15,3-2-31-15,1-4-5 0,-1 6-2 0,1 4 0 16,-4-4-25-16,3 1-12 0,-3-1 10 0,0-6-10 15,3 7 0-15,-3-1 0 0,0 3 0 0,4-2 0 16,-4-1 0-16,3 1 0 0,-3-7 0 0,0 6 0 16,4-2 0-16,-5 2 8 0,5-3-8 0,-1-3 0 15,-3 7 0-15,7-10 0 0,0 0 8 0,-7 9-8 16,4-3 0-16,3-6 8 0,0 0-8 0,0 0 0 16,0 0 17-16,0 0-2 0,0 0-1 0,0 0 0 15,0 0-4-15,0 0-1 0,0 0 0 0,7 4 0 0,0-4-9 0,0 0 0 16,4 0 0-16,-4 0 0 0,0 6 8 0,3-6-8 15,-3 0 12-15,0 0-4 0,4 0-8 0,-4 3-16 16,0 3 4-16,4-6 1 0,-1 7 11 0,1-4 14 16,3 3-3-16,0-3-1 0,0 3-10 0,-3-3 0 15,3 4 0-15,0-4 0 0,0 6 0 0,0-2 0 16,-3 2 0-16,-1 0 0 0,1 1 0 0,-1-1 0 16,-2 7 0-16,2-7 0 0,-6 10 0 0,3-3 0 15,0-4 0-15,-4 4 0 0,-3 0 0 0,0-4 0 16,0 4 0-16,0 3 0 0,-3-4 0 0,-4-2 0 15,3 3 0-15,-3 2 0 0,0-8 0 0,0 5-17 0,0-5 2 16,-4-1 1-16,-3 1-7 0,0-1-2 0,0 1 0 16,0-1 0-1,-4-3-80-15,1-3-16 0,-5 4-3 0,1-7-1 16,-3 6-61-16,-1-6-13 0</inkml:trace>
  <inkml:trace contextRef="#ctx0" brushRef="#br2" timeOffset="106518.63">31859 12303 1036 0,'0'0'92'15,"0"0"-73"-15,0 0-19 0,11-3 0 16,-4-4 279-16,7-2 52 0,-3 6 10 0,3-3 3 0,3-4-216 0,1 1-42 15,-4 9-9-15,7-6-1 0,-3 2-15 0,0-2-2 16,3 3-1-16,-4-3 0 16,1 6-29-16,0 0-5 0,-1-3-2 0,1-4 0 0,0 7-22 15,3-3 0-15,-7 3 0 0,4 0 0 16,-4-6-63-16,3 6-17 0,-3 0-3 0,4 0-705 16,-4 0-142-16</inkml:trace>
  <inkml:trace contextRef="#ctx0" brushRef="#br2" timeOffset="107056.63">32427 12986 1821 0,'0'0'80'0,"0"0"18"0,0 0-78 0,0 0-20 16,0 0 0-16,0 0 0 0,0 0 52 0,0 0 8 15,0 0 0-15,0 0 1 0,0 0-33 0,0 0-8 16,0 0 0-16,0 0-1 0,4 10 32 0,-1-1 6 15,-3 1 2-15,4-1 0 0,-1 0-11 0,1 7-3 16,0-3 0-16,3 2 0 0,-4 4-15 0,4-3-3 0,-3 3-1 0,-1-1 0 16,1 1-18-16,-1-3-8 15,-3 3 0-15,0-4 8 0,0-2-8 0,0 3 0 0,-3 3 0 0,-1-4 0 16,-3-2 0-16,0 9 0 0,-3-10 0 16,-5 7 0-1,5-3-26-15,-4 3-4 0,0-1-1 0,-4-2 0 16,4-7-141-16,-4 10-28 0</inkml:trace>
  <inkml:trace contextRef="#ctx0" brushRef="#br2" timeOffset="110591.83">33228 12265 1814 0,'0'0'80'0,"0"0"17"0,0 0-77 0,0 0-20 0,0 0 0 15,4-6 0-15,-1 3 60 0,1-3 8 0,-4-4 1 0,3 7 1 16,-3-3-26-16,4-4-4 0,-1 7-2 0,-3 3 0 16,0-6-8-16,0-4-2 0,0 4 0 0,0 6 0 15,-3-3-5-15,3 3-2 0,0-6 0 0,0 6 0 16,-4-3-13-16,4 3-8 0,0 0 10 0,-3-7-10 15,-4 7 9-15,0 0-9 0,-4-3 8 0,0 3-8 16,1 3 22-16,-4 4-1 0,-4-4 0 0,4 3 0 16,0-3-21-16,-4 3 0 0,-3 4 0 0,3 6 0 0,-3-7-15 15,0 4-1-15,0-4 0 0,-7 13 0 16,3-10 16-16,4 4 0 0,0 3-10 0,3-10 10 0,4 7 0 16,3-3 0-16,-3 2 0 0,7-5 0 15,0-1 0-15,4 0 0 0,-1 1 0 0,4-4 0 16,0 4 0-16,0-1 0 0,4 0 0 0,3-2 0 0,0-4 15 0,0-3 1 15,3 6 0-15,4-6 0 16,1 0-16-16,-1-6 0 0,7 6 0 0,4-3 0 16,-1-4 11-16,-3 4-11 0,-3-3 12 0,0-3-12 0,3 2 9 0,0 4-9 15,-3-3 0-15,-1 3 9 0,1-7-9 0,0 1 10 16,-4-1-10-16,-4 4 10 0,4-3 26 0,-7 3 6 16,1-4 1-16,-5 7 0 0,4-3-2 0,-3-4 0 15,-1 1 0-15,1 9 0 0,-4 0-7 0,3-10-2 0,-3 10 0 16,0 0 0-16,4-6-20 0,-4 6-4 0,0 0 0 0,0 0-8 15,0 0 8-15,0 0-8 16,0 0 0-16,0 0 0 0,0 0 0 0,0 13 0 0,3-4 0 16,1 1 0-16,-4-1 0 0,3 4 0 15,-3-4 0-15,0 7 0 0,0-1 8 0,4 4 0 0,-4 0 1 16,0 0 0-16,3 0 11 0,-3-4 3 0,4 10 0 16,-4-6 0-16,0 9-8 0,3-9-2 15,-3 13 0-15,0-11 0 0,4-2-2 0,-4 6-1 0,3-6 0 16,-3 6 0-16,0-6-10 0,0 0-16 0,4-3 4 0,-4 2 1 31,4-8-64-31,-1 5-13 0,1-5-2 0</inkml:trace>
  <inkml:trace contextRef="#ctx0" brushRef="#br0" timeOffset="145895.94">8756 16119 345 0,'18'3'31'15,"-18"-3"-31"-15,0 0 0 0,0 0 0 0,0 0 529 16,0 0 100-16,0 0 20 0,0 0 4 0,0 0-517 0,7 0-104 16,3 0-21-16,-3 0-11 0,-7 0 0 0,7 0 0 15,-7 0-10-15,11 0 10 0,0 0 0 0,-11 0 0 0,0 0 0 0,7 10 0 16,0-4 13-16,3 3 11 0,-10 1 1 0,-7 5 1 16,7-2 14-16,-7 12 4 0,-3 0 0 0,-1 3 0 15,-7 7-20-15,1-1-3 0,-5 4-1 16,-6 6 0-16,0-7-6 0,0 7-2 15,0 0 0-15,-4 0 0 0,4-6 6 16,-8 6 1-16,5 0 0 0,2 3 0 0,-9-7-19 0,2-2 0 0,5 0 0 0,-1-4 0 16,7 1-20-16,7-1-2 0,-6-12 0 0,3 3 0 31,6-6-67-31,1-3-14 0,4-1-2 0,-4-2-1 16,3-7-49-16,4-3-9 0,7-3-3 0,-7 0-850 0</inkml:trace>
  <inkml:trace contextRef="#ctx0" brushRef="#br0" timeOffset="146208.46">7994 16332 3016 0,'0'0'67'0,"0"0"13"0,0 0 4 0,0 0 0 16,0 0-68-16,0 0-16 0,11 0 0 0,-4 0 0 15,0 3-28-15,7-3-8 0,0 7-3 0,0 2 0 0,4 1 15 0,10-1 4 16,-7 10 0-16,7 6 0 0,0 0 11 0,1 3 9 16,-5 0-12-16,1 7 12 0,3-1 0 0,1-2 12 0,-1 8 0 0,-4-2 0 15,-2 6 28-15,-1 0 4 16,3 0 2-16,-2 0 0 0,-5-4-18 0,4 4-4 16,1 0-1-16,-5-3 0 0,4-3-13 0,4-1-2 0,-4-2-8 0,4-7 12 15,0 7-12-15,-1-7 0 0,1-3 0 0,3 3 0 31,0-9-33-31,-3 6-3 0,0-6-1 0,0-4 0 16,3-5-157-16,-4-1-31 0,29 1-7 0,-14-20 0 0</inkml:trace>
  <inkml:trace contextRef="#ctx0" brushRef="#br0" timeOffset="146787.53">9701 16439 3020 0,'0'0'134'0,"0"0"27"0,0 0-129 0,0 0-32 0,0 0 0 0,11 0 0 16,0-6 16-16,3 6-3 0,7-10-1 0,4 4 0 15,6 3-20-15,5-7-5 0,2 4-1 0,-2-3 0 16,2-1 14-16,1 4 0 0,-3 3 0 0,-1 3 0 0,0-6 0 0,-3 6 0 16,0 0 0-16,-4 6 0 0,-3-6 0 0,3 9-9 15,0-2 1-15,-7 2 0 16,-7 0-29-16,7 1-6 0,1-1-1 0,-5 1 0 16,1-1-105-16,-8 0-22 0,-3 1-4 0,4-1-908 15</inkml:trace>
  <inkml:trace contextRef="#ctx0" brushRef="#br0" timeOffset="147075.53">9606 16859 2818 0,'0'0'125'0,"0"0"26"16,-3 3-121-16,3-3-30 0,0 0 0 0,0 0 0 0,0 0 0 0,14-9 0 0,0 6-13 0,11-4 4 15,6-2-9-15,5 0-2 0,2 2 0 0,8 4 0 16,0-3 20-16,3 3 0 0,-3-3 11 0,0 6-11 16,0 0 17-16,-7 0-3 0,0 6-1 0,-8-3 0 15,1-3-13-15,-4 6 11 0,-3-3-11 0,3 4 10 16,-3-4-10-16,-7 3 0 0,-1 3 0 0,1 1-11 31,10-1-187-31,-7-2-38 0</inkml:trace>
  <inkml:trace contextRef="#ctx0" brushRef="#br0" timeOffset="148338.53">11617 16389 3074 0,'0'0'136'0,"7"9"28"0,-3 1-131 0,-1-1-33 0,4-3 0 0,0 13 0 16,4 0-9-16,-4 6-9 0,3 0-2 0,1 3 0 15,0 1-40-15,-4 5-9 0,-4 4-2 0,1-4 0 16,-1 10-26-16,1 3-6 0,-4-3-1 0,0 9 0 16,0-3 84-16,-4-3 20 0,1-3 0 0,-1 3 0 15,1-3 40-15,3 0 13 0,-4 0 3 0,1 0 0 0,-1 0 6 0,4 0 2 16,-3-13 0-16,3 4 0 0,0-1-13 0,0-6-3 15,0-9 0-15,3 6 0 0,1-9-35 0,-4-3-13 16,3-4 9-16,1 3-9 0,-4-12 8 0,0 0-8 16,0 0 8-16,7-6-8 0,0-9 11 0,0-4-3 15,0 0-8-15,-4-6 12 0,-3-3 24 0,4-1 4 16,-4-11 0-16,0 2 1 0,-4 0-28 0,1-6-5 16,3 1-8-16,-4-11 11 0,-3-2-11 0,0-4 0 15,0-3 0-15,4 10 0 0,-1-10 0 0,1 10 8 0,-4 6-8 16,3-3 8-16,4-3-8 0,0 6 0 0,-4-7 0 0,8 1 0 15,-4 6 0-15,7-3 0 0,-3 6 0 0,3 6 8 16,3-6-8-16,-3 10 0 0,4-1 0 16,3 7-11-16,0 0 3 0,4 9 0 0,-4 0 0 0,0 4 0 15,0-1 8-15,4 7 0 0,-1-1 0 0,5 7 0 32,-1-3-32-32,3 6 0 0,5 0-1 0,-1 6 0 0,0-3 21 0,0 7 12 0,4-1-12 15,0 7 12-15,0-1-14 0,-4 4 4 0,0 0 1 16,-3 6 0-16,-1-3 9 0,-2 3 0 0,-5 3-9 15,-3 7 9-15,-3-7 0 0,3 6 0 0,-7-5 0 0,0 5 0 16,-7-9 0-16,0 10 0 0,-3-7 0 0,-5 0 0 16,1-3 8-16,-3 4-8 0,-1-4 8 0,-3-7-8 0,-3 7 0 15,-5-6 8-15,1 0-8 0,0 0 0 0,-4 0 14 16,4-4-2-16,0 1-1 0,-4-3 0 16,4-4-11-16,0-3 0 0,-4 4 0 0,4-10 0 0,3 6 0 15,-3-3 0-15,4-6 0 0,-5-3 0 16,5 6-24-16,-1-10-6 0,1 10-2 0,2-6 0 15,1-3-102-15,0-1-21 0,4 1-4 16,-1-1-618-16,4 1-124 0</inkml:trace>
  <inkml:trace contextRef="#ctx0" brushRef="#br0" timeOffset="148821.53">12601 16680 2790 0,'0'0'61'0,"0"10"13"0,4 2 2 0,-1-2 3 0,-3-1-63 0,7 7-16 0,-3-7 0 0,3 1 0 31,0-1-40-31,0-3-10 0,-3 4-2 0,3-1-1 0,3-9 43 0,-10 0 10 0,0 0 0 0,11 6 0 16,-1-6 36-16,-10 0 6 0,0 0 2 0,0 0 0 15,0 0 12-15,7-6 2 0,-7 6 1 0,4-3 0 16,-1-10 4-16,-3 4 1 0,-3 0 0 0,-1-1 0 16,-3-2-24-16,0-4-5 0,0 0-1 0,-3-2 0 15,-1-1-12-15,1-6-2 0,2 3-1 0,-2-3 0 0,-1-4-6 16,4-2-1-16,0 3 0 0,0-7 0 16,4 4-4-16,-1-4-8 0,4 1 11 15,0-4-11-15,0 4 12 0,4-1-12 0,-1 7 12 0,4 0-12 16,-7 3 12-16,4 0-12 0,-1 0 12 0,4 6-12 15,-3 0 10-15,3 0-10 0,-4 0 8 0,8 4-8 16,0-1 0-16,-1 7 0 0,4-4 0 0,0 4 0 0,8 2 0 0,-5 4 0 16,1-3 0-16,3 12 0 0,4-3 0 15,-1-3-11-15,-2 10 11 0,6-4-12 16,0 3 12-16,4 1 0 0,-4-1 0 0,4 1-8 0,-4 5-4 0,0-2 0 16,0-4 0-16,-3 7 0 15,-7-7-48-15,-1 7-11 0,1-3-1 0,0 2-1 16,-8-5-34-16,4-1-6 0,-3 7-2 0,3-13 0 15,-3 6-61-15,-1 4-12 0,1-10-2 0,-1 6-846 0</inkml:trace>
  <inkml:trace contextRef="#ctx0" brushRef="#br0" timeOffset="149057.53">13769 16386 1785 0,'3'22'159'0,"-3"-13"-127"0,0 7-32 0,0 2 0 15,-3 1 315-15,3-3 57 0,0 9 11 0,0-6 2 16,3 0-303-16,1 0-61 0,0-1-12 0,-1-2-9 16,4 3 0-16,0-4 0 0,0-2 0 0,0 3-9 15,0-1-28-15,-3-5-6 0,-1 2-1 0,1-5 0 16,-1 2 26-16,-3 0 5 0,0 1 1 0,0-10 0 16,0 0-23-16,0 0-4 0,0 0-1 0,0 0 0 31,0 0-80-31,-3-10-17 0,-4 4-3 0,-4-6-979 0</inkml:trace>
  <inkml:trace contextRef="#ctx0" brushRef="#br0" timeOffset="149204.53">13677 15818 3405 0,'0'0'75'0,"0"0"15"0,0 0 3 0,0 0 3 0,0 0-76 0,0 0-20 16,0 0 0-16,0 0 0 15,0 0-200-15,0 0-44 0,0 0-9 0,14 6-2 0</inkml:trace>
  <inkml:trace contextRef="#ctx0" brushRef="#br0" timeOffset="149684.53">14626 16602 633 0,'0'0'56'0,"-3"9"-44"16,-1-2-12-16,1-4 0 0,-4 6 566 0,3-3 111 0,0-2 23 0,4-4 4 31,0 0-781-31,0 0-156 0,0 0-31 0,0 0-7 0,0 0 111 0,0 0 23 0,0 0 4 0,0 0 1 16,0 0 122-16,0 0 25 0,0 0 5 0,0 0 0 15,0 0 126-15,0 0 25 0,0 0 5 0,0 0 0 16,0 0-20-16,0 0-4 0,0 0 0 0,0 0-1 15,0-4-66-15,0-5-13 0,0-7-2 0,0 7-1 16,4-10-29-16,0-6-7 0,3 0-1 0,0-3 0 0,0 0-32 0,3-1 0 16,4-2 0-16,4 3 0 0,-4-7 0 0,0 7-16 15,4 3 2-15,3 6 0 0,-3-6 14 0,-1 6-12 16,5 10 12-16,-1-1-12 0,0 1 12 16,0 0 0-16,0-1 0 0,-3 10 0 0,3-6 0 15,-3 6 0-15,-1 0 0 0,-3 6 10 0,4-6-10 0,-4 10 0 16,4-1 0-16,-4 7 0 0,4-4 0 0,-1 7 0 15,-3 6 0-15,4 0 0 0,0 3 8 0,-1-2 0 16,-3 8 0-16,0-6 0 0,1 7-8 0,-1-7 0 16,3 10 0-16,-6-7 8 0,-1-3-8 0,1 0 0 15,0 1 0-15,-1-4 0 0,-3 3 8 0,0-9-8 16,-3 6 0-16,-1-6 8 0,1-1-8 0,3-2 0 0,-4 0-10 16,1-4 10-1,3-5-66-15,-7-7-7 0,0 0-2 0,0 0 0 16,0 0-91-16,7-7-18 0,7-2-4 0,0-10-976 0</inkml:trace>
  <inkml:trace contextRef="#ctx0" brushRef="#br0" timeOffset="149991.53">15977 15620 3056 0,'0'0'68'0,"0"0"13"0,0 0 3 0,-7 7 1 0,4 2-68 0,3 4-17 0,3-4 0 0,1 16 0 15,3-6-21-15,-4 9-8 0,8 7-2 0,-4-1 0 16,0 10-6-16,0 3-2 0,0 3 0 0,0-3 0 0,0 7 39 0,0-1 0 16,-7 0 12-16,7 1-4 0,-3-1 34 0,-4 0 6 15,-4 1 2-15,4-7 0 0,-3-4-5 0,-1 1-1 16,4-6 0-16,-3-3 0 0,-1-1-35 0,1-6-9 15,3-3 0-15,-4 4 0 16,1-11-92-16,-1 7-21 0,4-9-4 0,-3-6-1 16,-1-1-142-16,-3-6-29 0,-11 3-6 0,4-21-1 0</inkml:trace>
  <inkml:trace contextRef="#ctx0" brushRef="#br0" timeOffset="150220.04">15596 16006 3409 0,'0'0'75'0,"0"0"15"0,0 0 3 0,0 0 3 0,7 0-76 0,4 0-20 0,0 0 0 0,6-3 0 15,4-6 12-15,8 2 0 0,-1-2-1 0,7 0 0 16,0-1-11-16,4 4 0 0,7-4 0 0,-4 1 0 16,-3 0 0-16,0-1-14 0,-4 1 2 0,-3 3 0 0,-4 2 12 0,-3-2 0 15,3 3 0-15,-3 3 0 16,0-6-48-16,-4 6-6 0,0 0-2 0,0 0 0 31,-3 0-89-31,-1 0-19 0,-3 9-3 0,1-3-1 0,-1-2-96 0,-4 2-19 0,8 3-4 0,7 1-1 16</inkml:trace>
  <inkml:trace contextRef="#ctx0" brushRef="#br0" timeOffset="150740.04">17466 15065 1497 0,'0'0'66'0,"0"0"14"0,0 0-64 0,0 0-16 0,0 0 0 0,0 0 0 16,0 0 300-16,0 0 57 0,0 0 11 0,0 0 3 15,0 0-303-15,0 0-68 0,0 0 0 0,-7 4 0 0,-4 5-9 0,-3 7 9 16,-3 2-8-16,-5 11 8 15,-6-4 0-15,0 12 0 0,-7 7 0 0,-1 7 0 16,1 2 0-16,-4 0 14 0,1 0-2 0,-5 4 0 16,4 2 31-16,-3 4 5 0,3 3 2 0,1 3 0 15,2 3-4-15,4 0-1 0,4-3 0 0,4 3 0 16,6 4-25-16,4-1-6 0,0 0-1 0,7-3 0 0,3 7-13 16,1-10 0-16,3-3 8 0,3 2-8 0,1-2 0 0,3-3 0 15,0-3 0-15,3-4 0 0,4-6 0 0,1-3 0 16,2-3 8-16,4 0-8 0,4-6 0 0,3-7 0 15,-3-3 0-15,7-3-10 0,-1-3 10 16,1-3-12-16,-4-9 12 0,8 2-12 16,3-9-97-16,3-3-20 0,4-9-4 0,3-1-735 15,4-5-146-15</inkml:trace>
  <inkml:trace contextRef="#ctx0" brushRef="#br0" timeOffset="151497.06">17455 15708 2829 0,'0'0'62'0,"0"0"13"0,0 0 2 0,-7 3 3 0,0-3-64 0,7 0-16 16,0 0 0-16,0 0 0 16,0 0-66-16,0 0-17 0,0 0-3 0,0 0-1 15,7 0 28-15,-7 0 6 0,0 0 1 0,11 0 0 0,0 0 40 0,-1 0 12 16,-3 0 0-16,0 0 0 0,-7 0 44 0,11 0 16 16,-4 7 3-16,3-7 1 0,-2 3-8 0,2-3-2 0,1 0 0 0,-1 0 0 15,1 0-24-15,-4 6-5 0,4-6-1 0,-1 3 0 16,1-3 7-16,-1 0 1 0,4 0 0 0,0 0 0 15,-3 7-12-15,3-7-1 0,4 0-1 0,-1 0 0 16,-2 0-4-16,6 0-1 0,-4 0 0 16,5-7 0-16,2 7 14 0,1 0 2 0,0 0 1 0,3 0 0 15,-3-3-30-15,3 3 0 0,-7 0 0 0,4-6 0 16,-1 6 8-16,1 0-8 0,-4 0 0 0,4 0 9 16,-7 6-1-16,-1-6 0 0,1 0 0 0,-4 3 0 15,4-3-8-15,-8 7 0 0,1-1 0 0,-1-3 0 0,-3 6 0 16,4-2 0-16,-8 2 0 0,1-6 0 15,0 7 0-15,-1 5 13 0,-3-5-1 0,0 5-1 16,0-2-3-16,-3 3-8 0,-1 2 12 0,-3-2-4 16,0 3 0-16,3 9 0 0,-3-3 0 0,-3 3 0 15,-1 1-8-15,-3 2 0 0,0 0 0 0,-4 10 0 0,-3-3 0 16,0 6 0-16,0 0 0 0,0 3 0 0,-1-7 27 0,5 1 3 16,-1 3 1-16,1-3 0 0,-1-4-31 0,0 1 0 15,1-3 0-15,6-7 0 0,-3 6 0 0,3-9 0 16,1 4 8-16,-1-4-8 0,4-7 0 0,0 8 0 15,4-14 0-15,-1 10 0 16,-3-9-37-16,7 5-4 16,0-11-1-16,0 2 0 0,0 7-78 0,3-7-16 0,1-6-4 0,3 7 0 15,-7-10-92-15,7 6-20 0,11-3-3 0,-1-12-1 16</inkml:trace>
  <inkml:trace contextRef="#ctx0" brushRef="#br0" timeOffset="151802.04">18909 15962 3265 0,'0'0'72'0,"0"0"14"0,0 0 3 0,-7 7 3 0,3 2-73 0,4-9-19 0,4 9 0 0,-1 1 0 16,4 5-50-16,0-2-14 0,1 9-2 0,-1 0-1 16,0 9 5-16,-4 1 1 0,4 2 0 0,-7 10 0 0,4 0 61 0,-8 9 0 15,4-6 0-15,-7 7 13 0,0-4 24 0,0-3 5 16,0-3 1-16,-4 0 0 16,1-7-19-16,-1 4-4 0,1-3-1 0,-1-4 0 0,1-6-19 0,-1 1 0 15,4-4 0-15,-4-7-904 16,1 1-181-16</inkml:trace>
  <inkml:trace contextRef="#ctx0" brushRef="#br0" timeOffset="152069.26">18785 16404 3654 0,'7'13'80'0,"-7"-13"17"0,0 0 3 0,0 0 3 0,-7 6-83 0,7-6-20 0,0 0 0 0,0 0 0 32,0 0-44-32,15-6-12 0,-1 3-4 0,7-7 0 15,0 4 16-15,7-3 4 0,0-1 0 0,4 1 0 0,3 0 20 0,-3 2 5 0,0-2 1 0,0 6 0 16,-4-4 14-16,0 7 0 0,0-3 0 0,-3-3-9 16,-4 6 9-16,0 0 0 0,-3-3 0 0,-4 3-8 15,0-6-32-15,0 6-5 16,0-10-2-16,1 4 0 0,-1-3-141 0,0-1-29 0,14-9-6 15,-7-6-1-15</inkml:trace>
  <inkml:trace contextRef="#ctx0" brushRef="#br0" timeOffset="152459.24">19780 15762 2746 0,'0'0'60'0,"0"0"13"0,-7 9 3 0,0 4 1 0,0-7-61 0,0 10-16 16,4 2 0-16,-5-5 0 16,-2 12-39-16,6 0-10 0,-3-6-3 0,-3 9 0 0,-1-3 52 0,1 3 9 0,-5 1 3 0,1-4 0 15,0 3 41-15,0-3 9 16,7 0 2-16,-4-6 0 0,4 9-1 0,4-9 0 15,-8 3 0-15,11-3 0 0,0-7-17 0,0 7-3 0,4-3-1 0,3-1 0 16,0-5-31-16,4-1-11 0,-1 1 0 0,4-1 9 16,7-9-9-16,4 9 0 0,3-9-12 15,1 0 12-15,-1 7 0 0,0-7 0 0,-3 0 0 16,-1 0 0-16,1 0 0 0,0 0 0 0,-1 0 0 0,1 0 0 16,3 0 0-16,-3 0 0 0,0 3 0 0,-1-3 0 15,1-3 0-15,0 3 0 0,-4 0 0 0,0 0 0 16,4 0-42-16,-4-7-4 15,0 7-1-15,-3 0 0 0,3-3-68 0,-3-3-13 0,-4-3-4 0,0 2-688 16,0-2-137-16</inkml:trace>
  <inkml:trace contextRef="#ctx0" brushRef="#br0" timeOffset="152758.25">20341 15809 3207 0,'0'0'71'0,"-3"6"14"0,-1 3 3 0,-3 4 2 0,4-4-72 0,-1 7-18 15,4 3 0-15,0 6 0 0,4 0 0 0,-1 3-14 16,-3 0 2-16,4 7 1 0,3-7 11 0,-7 7 0 16,3 2 0-16,-3 4 0 0,4 3 0 0,-8 3 0 0,4 0 0 0,-3 6 8 15,-1 1 4-15,-3-1 2 0,-4 0 0 0,1-3 0 16,-1-3 2-16,4 0 1 15,-7 4 0-15,4-7 0 0,3-1-17 0,-1-5 0 0,5 0 0 16,-1-4 0 0,4-6-46-16,0 7-16 0,0-16-3 0,4 0-1 15,-1-4-67-15,5 1-14 0,-5-7-2 0,8-6-1 16,-1-3-125-16,4 0-25 0,15-12-4 0,-1-7-2 0</inkml:trace>
  <inkml:trace contextRef="#ctx0" brushRef="#br0" timeOffset="153191.24">20292 15109 3132 0,'0'0'139'0,"0"0"28"0,-4 0-134 0,4 0-33 0,0 0 0 0,0 0 0 0,0 0 8 0,0 0-8 15,0 0 0-15,4 3 0 16,6 7-20-16,1-1-10 0,-4 1-2 0,11 5-1 0,-4 4 33 0,7 0 0 16,4 12 0-16,-1 1 0 0,5 2 0 0,2 4 0 0,5 6 0 0,6 0 0 15,0 6 16-15,1-3 3 16,2 0 1-16,-2 12 0 0,3-2-3 0,-8 3 0 15,1 9 0-15,0-4 0 0,0-2 13 0,-4 0 2 16,7 6 1-16,-3-7 0 0,0 4-10 0,-4 3-3 16,1 3 0-16,-5-3 0 0,-2-3-7 0,-1 3-1 15,-11 3-1-15,1 1 0 0,-4-1-3 0,-3-3-8 0,-8-4 12 0,-3 1-4 16,-3-9-8-16,-4 6 0 0,-4-10 9 16,-6 0-9-16,-1-6 0 0,-7 3 0 0,-3-6-10 0,-7-6 10 31,-11-10-160-31,3-3-24 0,-98 22-6 0,-3-41-1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17.1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 40 8784 0 0,'0'0'398'0'0,"0"-1"-3"0"0,-1-1-350 0 0,2 0-1 0 0,-1 0 1 0 0,0 0 0 0 0,0 0-1 0 0,0 1 1 0 0,1-1-1 0 0,-1 0 1 0 0,1 0 0 0 0,0-2-1 0 0,0 4-13 0 0,-1 0 1 0 0,0 0-1 0 0,0-1 0 0 0,0 1 0 0 0,0 0 0 0 0,0-1 1 0 0,0 1-1 0 0,1 0 0 0 0,-1 0 0 0 0,0-1 0 0 0,0 1 1 0 0,0 0-1 0 0,0-1 0 0 0,0 1 0 0 0,0 0 1 0 0,0-1-1 0 0,0 1 0 0 0,-1 0 0 0 0,1-1 0 0 0,0 1 1 0 0,0 0-1 0 0,0 0 0 0 0,0-1 0 0 0,0 1 0 0 0,0 0 1 0 0,-1-1-1 0 0,1 1 0 0 0,0 0 0 0 0,0 0 0 0 0,0 0 1 0 0,-1-1-1 0 0,1 1 0 0 0,0 0 0 0 0,0 0 0 0 0,-1 0 1 0 0,1-1-1 0 0,0 1 0 0 0,-1 0 78 0 0,1 0 1 0 0,0 0-1 0 0,0 0 0 0 0,0-1 1 0 0,0 1-1 0 0,0 0 0 0 0,-1 0 1 0 0,1 0-1 0 0,0 0 0 0 0,0 0 1 0 0,0-1-1 0 0,0 1 0 0 0,0 0 1 0 0,0 0-1 0 0,0 0 0 0 0,0 0 1 0 0,0-1-1 0 0,0 1 0 0 0,0 0 1 0 0,0 0-1 0 0,0 0 0 0 0,0 0 1 0 0,0-1-1 0 0,0 1 0 0 0,0 0 1 0 0,0 0-1 0 0,0 0 0 0 0,0 0 1 0 0,0-1-1 0 0,0 1 0 0 0,0 0 1 0 0,0 0-1 0 0,0 0 0 0 0,0 0 1 0 0,0-1-1 0 0,0 1 0 0 0,0 0 1 0 0,1 0-1 0 0,-1 0 0 0 0,0 0 1 0 0,0 0-1 0 0,0-1 0 0 0,0 1 1 0 0,0 0-1 0 0,0 0 0 0 0,1 0 1 0 0,-1 0-1 0 0,0 0 0 0 0,0 0 1 0 0,0 0-1 0 0,1 0 0 0 0,5 0 3166 0 0,-1 4-4213 0 0,-1 3 993 0 0,-1 0 0 0 0,1 0 0 0 0,-1 0 0 0 0,-1 0 0 0 0,0 1-1 0 0,0-1 1 0 0,0 1 0 0 0,-1-1 0 0 0,0 1 0 0 0,0 15-1 0 0,-1 4 44 0 0,-7 50-1 0 0,2-44-94 0 0,-2-1 1 0 0,-12 37-1 0 0,-7 32 88 0 0,-23 78 62 0 0,46-165-127 0 0,2-4-41 0 0,-1-1 0 0 0,0 1-1 0 0,-1 0 1 0 0,0 0 0 0 0,-7 13 0 0 0,9-23 5 0 0,1 1 0 0 0,0-1-1 0 0,0 1 1 0 0,-1 0 0 0 0,1-1 0 0 0,0 1-1 0 0,0-1 1 0 0,-1 1 0 0 0,1 0 0 0 0,0-1 0 0 0,0 1-1 0 0,0 0 1 0 0,0-1 0 0 0,0 1 0 0 0,0 0-1 0 0,0-1 1 0 0,0 1 0 0 0,0 0 0 0 0,0-1 0 0 0,0 1-1 0 0,1 0 1 0 0,-1 0-41 0 0,0 2-317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17.6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0 142 2760 0 0,'0'0'10462'0'0,"2"0"-9968"0"0,14-5 165 0 0,1 1 0 0 0,33-4 0 0 0,-44 7-567 0 0,33-3 503 0 0,14-1 158 0 0,239-33 1831 0 0,-160 30-2150 0 0,-116 7-388 0 0,298-25 511 0 0,-233 12-504 0 0,2 0-374 0 0,-40 4-1212 0 0,-30 7-1972 0 0,-3 3-2279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18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109 85 1376 0 0,'2'0'107'0'0,"0"0"-43"0"0,0-1 0 0 0,0 0 0 0 0,0 1 0 0 0,0-1 0 0 0,0 0 0 0 0,0 0 0 0 0,0 0 1 0 0,0 0-1 0 0,0 0 0 0 0,0-1 0 0 0,-1 1 0 0 0,1-1 0 0 0,0 1 0 0 0,-1-1 0 0 0,0 1 1 0 0,3-4-1 0 0,15-14 2267 0 0,30-10-715 0 0,-47 28-1560 0 0,-1 0 0 0 0,1 0 0 0 0,-1-1 0 0 0,1 1 1 0 0,5-7 7418 0 0,-23 17-5761 0 0,8-5-1563 0 0,0 0 0 0 0,1 1 1 0 0,-1 0-1 0 0,1 0 0 0 0,0 0 0 0 0,-12 13 0 0 0,3-3-114 0 0,2-1-15 0 0,1 0 0 0 0,-18 25 0 0 0,4-6-22 0 0,22-26 0 0 0,0 0-1 0 0,0 1 1 0 0,0-1-1 0 0,1 1 1 0 0,1 0-1 0 0,-1 0 1 0 0,1 1-1 0 0,0-1 1 0 0,-1 11-1 0 0,3-13 7 0 0,-1 0 0 0 0,2 1 0 0 0,-1-1-1 0 0,1 0 1 0 0,0 1 0 0 0,0-1 0 0 0,1 0 0 0 0,0 1-1 0 0,0-1 1 0 0,0 0 0 0 0,1 0 0 0 0,0 0 0 0 0,4 9-1 0 0,-3-10 47 0 0,0 0-1 0 0,1-1 0 0 0,-1 0 0 0 0,1 1 0 0 0,0-1 0 0 0,0-1 1 0 0,1 1-1 0 0,-1-1 0 0 0,1 1 0 0 0,-1-1 0 0 0,9 4 0 0 0,-2-2-25 0 0,0 0-1 0 0,1-1 0 0 0,-1 0 0 0 0,14 2 0 0 0,-11-3-21 0 0,1 1-42 0 0,0-2 0 0 0,0 1-1 0 0,23-1 1 0 0,-18-2 66 0 0,1-2 0 0 0,30-5-1 0 0,-40 5 5 0 0,0-1 0 0 0,0 0 0 0 0,-1 0 0 0 0,1-2 0 0 0,-1 1 0 0 0,13-9 0 0 0,-19 10 2 0 0,0 0-1 0 0,-1 0 1 0 0,1 0 0 0 0,-1-1 0 0 0,0 1 0 0 0,0-1-1 0 0,0 0 1 0 0,-1 0 0 0 0,1 0 0 0 0,-1-1 0 0 0,0 1-1 0 0,0 0 1 0 0,-1-1 0 0 0,1 0 0 0 0,-1 1 0 0 0,0-1 0 0 0,0 0-1 0 0,0-8 1 0 0,-1 6 29 0 0,1 1-1 0 0,-1-1 0 0 0,-1 0 1 0 0,1 1-1 0 0,-1-1 1 0 0,0 1-1 0 0,-1-1 0 0 0,0 1 1 0 0,0-1-1 0 0,0 1 1 0 0,-1 0-1 0 0,1 0 0 0 0,-5-6 1 0 0,-7-8 174 0 0,4 4 63 0 0,-19-22 1 0 0,25 33-253 0 0,-1 1 1 0 0,0-1-1 0 0,1 1 1 0 0,-2 0-1 0 0,1 1 1 0 0,0-1-1 0 0,-1 1 1 0 0,-8-4-1 0 0,-3 0-25 0 0,0-1 0 0 0,0 0 0 0 0,-29-20 0 0 0,37 22-68 0 0,0 1-1 0 0,-15-5 1 0 0,-1-2-195 0 0,-6-2-993 0 0,30 13 734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19.3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1 531 8288 0 0,'0'0'10118'0'0,"2"-1"-9709"0"0,2 0-301 0 0,1 0 0 0 0,-1-1 0 0 0,0 0 0 0 0,0 0 0 0 0,0 0 0 0 0,0 0 0 0 0,0-1 0 0 0,0 0 0 0 0,-1 0 0 0 0,0 0 0 0 0,1 0 0 0 0,-1 0 0 0 0,0 0 0 0 0,0-1 0 0 0,3-5 0 0 0,10-13 363 0 0,-13 18-387 0 0,0 0-1 0 0,0 0 0 0 0,0 0 1 0 0,-1 0-1 0 0,1 0 1 0 0,1-7-1 0 0,3-9 139 0 0,-3 10-86 0 0,0 0 1 0 0,-1 0 0 0 0,0 0 0 0 0,-1-1 0 0 0,1-18 0 0 0,-2 24-39 0 0,-1 0 0 0 0,1 0 1 0 0,0 1-1 0 0,2-8 0 0 0,-1 7-41 0 0,-1 1-1 0 0,0-1 0 0 0,0 1 1 0 0,0-7-1 0 0,-1 11-54 0 0,0-6 59 0 0,0 1 1 0 0,0-1 0 0 0,0 1-1 0 0,1 0 1 0 0,-1-1-1 0 0,1 1 1 0 0,1 0-1 0 0,-1-1 1 0 0,4-7-1 0 0,3-7 108 0 0,-6 16-136 0 0,0-1 1 0 0,0 1-1 0 0,0-1 1 0 0,4-6-1 0 0,2 0-7 0 0,0 0 0 0 0,1 1 0 0 0,0 0-1 0 0,1 0 1 0 0,-1 1 0 0 0,2 0 0 0 0,-1 1-1 0 0,17-9 1 0 0,-14 8 0 0 0,5-2 33 0 0,24-19 0 0 0,-41 29-62 0 0,0 0 1 0 0,0 1-1 0 0,0-1 0 0 0,1 0 0 0 0,-1 1 0 0 0,0-1 1 0 0,0 1-1 0 0,1-1 0 0 0,-1 1 0 0 0,0 0 0 0 0,1 0 0 0 0,-1-1 1 0 0,2 1-1 0 0,8-3-66 0 0,-9 2-21 0 0,10 7-168 0 0,-10-6 206 0 0,0 1-1 0 0,1-1 1 0 0,-1 1-1 0 0,0-1 1 0 0,0 1 0 0 0,0 0-1 0 0,0 0 1 0 0,0 0-1 0 0,0 0 1 0 0,2 2-1 0 0,9 3-443 0 0,-3-3 160 0 0,-8-2 255 0 0,0-1 0 0 0,1 1-1 0 0,-1 0 1 0 0,0 0 0 0 0,0 0 0 0 0,0 0 0 0 0,3 2 0 0 0,-1 0-144 0 0,1 0 0 0 0,0 0 0 0 0,0-1 0 0 0,0 1 0 0 0,1-1 0 0 0,-1 0 0 0 0,8 1 0 0 0,40 6-3434 0 0,-36-7 1743 0 0,3-1 38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20.2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1 161 11808 0 0,'0'0'3688'0'0,"0"-11"-2890"0"0,0 8-635 0 0,0 0-1 0 0,0 1 1 0 0,1-1-1 0 0,0 0 1 0 0,-1 0-1 0 0,1 1 1 0 0,0-1-1 0 0,0 1 1 0 0,1-1-1 0 0,-1 1 1 0 0,0-1-1 0 0,1 1 1 0 0,0 0-1 0 0,-1 0 1 0 0,1-1-1 0 0,0 1 1 0 0,0 1-1 0 0,0-1 1 0 0,0 0-1 0 0,0 0 1 0 0,1 1-1 0 0,-1-1 1 0 0,4-1-1 0 0,24-11 284 0 0,-9 4 14 0 0,1 0 0 0 0,32-8 1 0 0,-35 13-524 0 0,-13 4 36 0 0,-1 0-1 0 0,0 0 1 0 0,0-1-1 0 0,9-3 1 0 0,-8 2 24 0 0,1 1 1 0 0,0 0 0 0 0,-1 0 0 0 0,1 1 0 0 0,13-2-1 0 0,8-1 3 0 0,3-1 0 0 0,1 2 0 0 0,49 1 0 0 0,-74 2 0 0 0,-2 0 0 0 0,0 1 0 0 0,0-1 0 0 0,0 1 0 0 0,0 0 0 0 0,-1 0 0 0 0,7 3 0 0 0,9 2 0 0 0,-15-5 12 0 0,0 1 0 0 0,0 0-1 0 0,0 0 1 0 0,0 0-1 0 0,0 0 1 0 0,-1 1 0 0 0,1 0-1 0 0,-1 0 1 0 0,1 0 0 0 0,-1 1-1 0 0,0-1 1 0 0,5 7-1 0 0,3 5-9 0 0,0 1 0 0 0,10 19 0 0 0,-5-8-229 0 0,4 17 220 0 0,-20-43 14 0 0,-1 0 0 0 0,0-1-1 0 0,1 1 1 0 0,-1 0 0 0 0,0 0 0 0 0,0-1 0 0 0,0 1-1 0 0,1 0 1 0 0,-1-1 0 0 0,0 1 0 0 0,0 0 0 0 0,0 0-1 0 0,0-1 1 0 0,0 1 0 0 0,-1 0 0 0 0,1 0-1 0 0,0 0 1 0 0,-1 2 20 0 0,2 4 19 0 0,-1-3-27 0 0,0-1 0 0 0,0 0 1 0 0,-1 0-1 0 0,1 1 0 0 0,-1-1 1 0 0,0 0-1 0 0,-1 4 0 0 0,0-2-2 0 0,0 0 0 0 0,0 0-1 0 0,0-1 1 0 0,-1 1 0 0 0,1-1 0 0 0,-1 0-1 0 0,0 1 1 0 0,-1-1 0 0 0,1-1 0 0 0,0 1-1 0 0,-1 0 1 0 0,0-1 0 0 0,-5 4-1 0 0,-17 17 94 0 0,19-17-85 0 0,-1-1 0 0 0,0-1-1 0 0,0 1 1 0 0,0-1 0 0 0,-1 0-1 0 0,1-1 1 0 0,-1 0-1 0 0,-13 4 1 0 0,-7 3 39 0 0,17-6-49 0 0,0-1 0 0 0,0-1 1 0 0,0 0-1 0 0,0-1 0 0 0,-17 2 0 0 0,-64-2 551 0 0,70-2 19 0 0,21 0 519 0 0,1 1-1099 0 0,0 0 0 0 0,1 1 0 0 0,-1-1 0 0 0,0 0 0 0 0,1 1 0 0 0,-1-1-1 0 0,1 0 1 0 0,-1 1 0 0 0,1-1 0 0 0,-1 1 0 0 0,1-1 0 0 0,0 1 0 0 0,0-1 0 0 0,0 1 0 0 0,0-1-1 0 0,0 0 1 0 0,0 1 0 0 0,1 1 0 0 0,-2 7-2 0 0,-2-2-3 0 0,2-1 0 0 0,5 17 0 0 0,-2-17 0 0 0,-2-5 0 0 0,0 0 0 0 0,1 0 0 0 0,-1 0 0 0 0,1 0 0 0 0,-1 0 0 0 0,1 0 0 0 0,0-1 0 0 0,1 4 0 0 0,1-2 0 0 0,-1 0 0 0 0,3 14 0 0 0,0 7 0 0 0,-5-23 0 0 0,-1 0 0 0 0,1 0 0 0 0,0 0 0 0 0,0 1 0 0 0,0-1 0 0 0,0 0 0 0 0,0 0 0 0 0,0 0 0 0 0,1 0 0 0 0,-1 1 0 0 0,0-1 0 0 0,1 0 0 0 0,-1 0 0 0 0,0 0 0 0 0,1 0 0 0 0,0 1 0 0 0,1 2 0 0 0,3 10 0 0 0,-4-12-4 0 0,0-1 1 0 0,-1 0-1 0 0,1 0 0 0 0,-1 0 0 0 0,1 0 0 0 0,-1 1 1 0 0,1-1-1 0 0,-1 0 0 0 0,1 1 0 0 0,-1-1 1 0 0,0 0-1 0 0,0 1 0 0 0,0 1 0 0 0,0 0-17 0 0,0-1-65 0 0,5 5-4163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20.6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 28 15200 0 0,'0'0'1378'0'0,"-1"-2"-1135"0"0,-2-6 3114 0 0,-5 3 863 0 0,4 1-4156 0 0,-26-5 243 0 0,19 9-4119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22.1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 3224 0 0,'0'0'143'0'0,"2"-2"-3"0"0,25-25 1526 0 0,-9 11 11005 0 0,-10 8-7076 0 0,-5 31-11583 0 0,-3-13 3687 0 0,-3 0-3401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22.7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 1 16416 0 0,'-18'4'1531'0'0,"10"-1"-1316"0"0,7-3-224 0 0,1 0-1 0 0,-1 0 1 0 0,0 0-1 0 0,1 1 1 0 0,-1-1-1 0 0,1 0 1 0 0,-1 0-1 0 0,0 1 1 0 0,1-1-1 0 0,-1 0 1 0 0,1 1-1 0 0,-1-1 1 0 0,1 0-1 0 0,-1 1 1 0 0,1-1-1 0 0,-1 1 1 0 0,1-1 0 0 0,0 1-1 0 0,-1-1 1 0 0,1 1-1 0 0,-1 0 1 0 0,1-1-1 0 0,-1 2 1 0 0,-1 2 1250 0 0,-6-2 4358 0 0,11-2-5929 0 0,0-1 1 0 0,0 1-1 0 0,0-1 0 0 0,0 0 0 0 0,5-2 1 0 0,3-1-693 0 0,4-2-530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57.0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48 3536 0 0,'0'0'976'0'0,"12"-1"-216"0"0,-11 1-667 0 0,-1 0 1 0 0,1-1-1 0 0,0 1 1 0 0,0-1-1 0 0,0 1 1 0 0,-1 0-1 0 0,1-1 1 0 0,0 0-1 0 0,-1 1 1 0 0,1-1-1 0 0,0 1 0 0 0,-1-1 1 0 0,1 0-1 0 0,-1 1 1 0 0,1-1-1 0 0,-1 0 1 0 0,1 0-1 0 0,0 0 1 0 0,0-1 676 0 0,2 0-529 0 0,-2 1-205 0 0,0 1 0 0 0,0-1 0 0 0,0 1 0 0 0,0 0 0 0 0,1-1 0 0 0,-1 1 0 0 0,0 0 0 0 0,0 0 0 0 0,0 0 0 0 0,0 0 0 0 0,1 0 0 0 0,-1 0 1 0 0,0 0-1 0 0,1 1 0 0 0,10-1-31 0 0,-10 0 14 0 0,-1 0 0 0 0,1-1 0 0 0,0 1 0 0 0,0 0 0 0 0,-1 1 0 0 0,1-1 0 0 0,12 4 10402 0 0,-15-5-10373 0 0,0 1-1 0 0,1 0 1 0 0,-1-1-1 0 0,0 1 0 0 0,0 0 1 0 0,1-1-1 0 0,-1 1 1 0 0,0 0-1 0 0,0 0 0 0 0,1-1 1 0 0,-1 1-1 0 0,0 0 1 0 0,0 0-1 0 0,1 0 0 0 0,-1 0 1 0 0,0 0-1 0 0,0 0 1 0 0,0 0-1 0 0,0 1 0 0 0,-1-2 30 0 0,2 1-59 0 0,-1 0-1 0 0,0 0 1 0 0,1 0-1 0 0,-1 0 0 0 0,1 1 1 0 0,-1-1-1 0 0,0 0 1 0 0,1 0-1 0 0,-1 0 0 0 0,1 0 1 0 0,-1 1-1 0 0,1-1 1 0 0,-1 0-1 0 0,1 0 0 0 0,-1 1 1 0 0,1-1-1 0 0,-1 0 0 0 0,1 1 1 0 0,-1-1-1 0 0,1 1 1 0 0,-1-1-1 0 0,1 0 0 0 0,0 1 1 0 0,-1-1-1 0 0,1 1 1 0 0,0-1-1 0 0,-1 2 0 0 0,-3 7-17 0 0,9 4 0 0 0,-5-12 1 0 0,1-1 0 0 0,-1 1 0 0 0,1 0 0 0 0,0 0 0 0 0,-1-1 0 0 0,1 1 0 0 0,0 0 0 0 0,0-1 0 0 0,-1 1 0 0 0,1-1 0 0 0,0 1-1 0 0,1 0 1 0 0,1-1 29 0 0,0 1-1 0 0,1-1 0 0 0,-1 1 1 0 0,1-1-1 0 0,5-1 0 0 0,-3 1-17 0 0,22-1 57 0 0,-20-4-81 0 0,-4 2 5 0 0,-3 3 1 0 0,0-1 0 0 0,0 1 0 0 0,0-1 0 0 0,-1 0 0 0 0,1 1 0 0 0,0-1 0 0 0,0 0 0 0 0,-1 0 0 0 0,1 1 0 0 0,0-1 0 0 0,0-1 0 0 0,2-3 4 0 0,8-4 18 0 0,-10 8 6 0 0,13-3 258 0 0,-14 2-320 0 0,0-8 16 0 0,1 7-19 0 0,-1 3 45 0 0,0 0 0 0 0,1-1 0 0 0,-1 1 0 0 0,0 0 0 0 0,0 0 0 0 0,1-1 0 0 0,-1 1 0 0 0,0 0 0 0 0,0-1 0 0 0,0 1 0 0 0,0 0 0 0 0,0-1-1 0 0,0 1 1 0 0,1 0 0 0 0,-1-1 0 0 0,0 1 0 0 0,0 0 0 0 0,0-1 0 0 0,0 1 0 0 0,0 0 0 0 0,0-1 0 0 0,0 1 0 0 0,-1-1 0 0 0,1 1 0 0 0,0 0 0 0 0,0-1 0 0 0,0 1 0 0 0,0 0 0 0 0,0-1 0 0 0,0 1 0 0 0,-1 0 0 0 0,1 0 0 0 0,0-1 0 0 0,0 1 0 0 0,0 0 0 0 0,-1-1 0 0 0,1 1-1 0 0,0 0 1 0 0,0 0 0 0 0,-1-1 0 0 0,-10-4 163 0 0,6 5-60 0 0,-1 1-1 0 0,1 0 0 0 0,-1 1 1 0 0,1-1-1 0 0,-1 1 1 0 0,-9 5-1 0 0,-2 5-89 0 0,-21 19-1 0 0,25-19-16 0 0,10-9 21 0 0,0 0 0 0 0,0 0 1 0 0,0 0-1 0 0,0-1 0 0 0,0 1 1 0 0,-1-1-1 0 0,-5 3 0 0 0,8-4 45 0 0,1 1-10 0 0,0 4-57 0 0,0-4-40 0 0,10-2 83 0 0,4 0-45 0 0,-10 1 13 0 0,0-1 1 0 0,-1 0 0 0 0,1 0-1 0 0,-1 0 1 0 0,1 0 0 0 0,-1-1-1 0 0,1 0 1 0 0,-1 1 0 0 0,1-1-1 0 0,-1 0 1 0 0,0-1 0 0 0,1 1 0 0 0,-1-1-1 0 0,0 1 1 0 0,6-5 0 0 0,2-5 1 0 0,-10 10-8 0 0,0 0-1 0 0,0 0 0 0 0,1-1 0 0 0,-1 1 0 0 0,0 0 0 0 0,0 0 1 0 0,1 0-1 0 0,2-1 0 0 0,-2 1 58 0 0,-2 0 26 0 0,0-6-38 0 0,0 6-126 0 0,0-1 0 0 0,0 1-1 0 0,0 0 1 0 0,0-1 0 0 0,-1 1 0 0 0,1-1 0 0 0,0 1 0 0 0,-1 0 0 0 0,1-1 0 0 0,-1 1 0 0 0,1 0 0 0 0,-2-2 0 0 0,2 3 89 0 0,-1-2-451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0:57.8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101 61 3224 0 0,'1'-1'6897'0'0,"4"-7"-4731"0"0,-3 6-1940 0 0,0-1 0 0 0,0 1 0 0 0,-1-1 0 0 0,1 1 0 0 0,-1-1-1 0 0,1 0 1 0 0,-1 1 0 0 0,0-1 0 0 0,1-5 0 0 0,-2 7 60 0 0,0 1-161 0 0,4-2-360 0 0,8-12 3456 0 0,-12 13-3087 0 0,7-2 36 0 0,1 4-104 0 0,2 4-8 0 0,1 8-46 0 0,-1 1-12 0 0,-10-9 0 0 0,1-1 0 0 0,1 0 16 0 0,-1 0 0 0 0,1-1-1 0 0,-1 1 1 0 0,0 0-1 0 0,1 7 1 0 0,0-3 36 0 0,-2-6-2 0 0,0 0-1 0 0,0 1 1 0 0,0-1 0 0 0,-1 0-1 0 0,1 0 1 0 0,0 0 0 0 0,-1 0 0 0 0,0 2-1 0 0,-1 9 2228 0 0,1-12-2271 0 0,1-1 0 0 0,0 0 0 0 0,0 1 0 0 0,-1-1 0 0 0,1 0 0 0 0,0 0 0 0 0,0 1 1 0 0,-1-1-1 0 0,1 0 0 0 0,0 0 0 0 0,-1 0 0 0 0,1 1 0 0 0,-1-1 0 0 0,1 0 0 0 0,0 0 0 0 0,-1 0 1 0 0,1 0-1 0 0,0 0 0 0 0,-1 0 0 0 0,1 0 0 0 0,-1 0 0 0 0,1 0 0 0 0,0 0 0 0 0,-1 0 0 0 0,-11 0 76 0 0,12 0-82 0 0,-1 0 26 0 0,0 0 0 0 0,0 0 0 0 0,0 0 1 0 0,0 0-1 0 0,0-1 0 0 0,0 1 0 0 0,0 0 0 0 0,0-1 0 0 0,0 1 0 0 0,0 0 0 0 0,0-1 0 0 0,1 1 0 0 0,-1-1 0 0 0,0 0 0 0 0,0 1 0 0 0,-1-2 0 0 0,-8-5 133 0 0,6 5-80 0 0,0-1 1 0 0,1 0 0 0 0,-1 0 0 0 0,1 0 0 0 0,0 0 0 0 0,0 0-1 0 0,-5-7 1 0 0,4-1-13 0 0,3 7-8 0 0,1 3-53 0 0,0 1 1 0 0,0-1-1 0 0,0 1 0 0 0,0-1 0 0 0,0 1 0 0 0,-1-1 0 0 0,1 0 0 0 0,0 1 0 0 0,0-1 0 0 0,0 1 0 0 0,-1-1 0 0 0,1 1 0 0 0,0-1 0 0 0,0 1 0 0 0,-1 0 0 0 0,1-1 0 0 0,-1 1 0 0 0,1-1 0 0 0,0 1 0 0 0,-1 0 0 0 0,1-1 0 0 0,-1 1 1 0 0,1 0-1 0 0,-1-1 0 0 0,0 0-6 0 0,0 1 0 0 0,0-1 0 0 0,1 1 1 0 0,-1 0-1 0 0,0-1 0 0 0,0 1 0 0 0,0 0 1 0 0,0-1-1 0 0,1 1 0 0 0,-1 0 0 0 0,0 0 0 0 0,0 0 1 0 0,0 0-1 0 0,0 0 0 0 0,0 0 0 0 0,0 0 1 0 0,1 0-1 0 0,-1 0 0 0 0,0 0 0 0 0,0 0 1 0 0,0 1-1 0 0,0-1 0 0 0,1 0 0 0 0,-1 1 0 0 0,0-1 1 0 0,0 1-1 0 0,0-1 0 0 0,1 0 0 0 0,-1 1 1 0 0,0 0-1 0 0,1-1 0 0 0,-1 1 0 0 0,0-1 1 0 0,1 1-1 0 0,-1 0 0 0 0,1-1 0 0 0,-1 1 1 0 0,1 0-1 0 0,-1 1 0 0 0,-5 5-12 0 0,3-4 3 0 0,0-1 0 0 0,0 1 1 0 0,0 0-1 0 0,0 0 0 0 0,1 1 1 0 0,-1-1-1 0 0,1 0 0 0 0,-2 5 0 0 0,3-8 8 0 0,-2 6-33 0 0,-13 16 9 0 0,4-5 25 0 0,9-10-80 0 0,2-5-336 0 0,17 1-2074 0 0,-1-2-4731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9-03T20:49:08.36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10636 3297 403 0,'-17'0'17'0,"10"-3"5"0,-4 3-22 0,4 0 0 15,0-7 0-15,-4 1 0 0,1 3 186 0,6 3 33 16,1 0 6-16,-1-9 2 0,-3 2-105 0,4 7-21 15,3 0-4-15,0 0-1 0,0-9-25 0,3-1-6 0,-3 10-1 0,7-3 0 16,4-3-25-16,-4 0-6 0,-4-4-1 0,8 7 0 16,-4-3 10-16,4-3 2 0,-1-1 0 0,4 1 0 15,-3 9 5-15,6-7 2 0,5-2 0 0,-1 6 0 0,3-6-18 0,8-7-3 16,18 6-1 0,3 1 0-16,-1-7 6 0,12-2 1 0,6-1 0 15,8 0 0-15,10-6-20 0,15 0-3 0,9 6-1 16,12-3 0-16,6-3-12 0,5-10 11 0,6 10-11 0,7-3 10 15,11 0 30-15,10 0 5 0,4-4 2 0,7-5 0 16,0 12-28-16,10-13-6 0,4 3-1 0,0 1 0 16,0 3 1-16,4-4 0 0,6-6 0 0,1 4 0 15,0 8-5-15,3-14 0 0,0 8-8 0,-4 1 12 16,-6-13-12-16,-4 12-10 0,4 1 2 0,-1 2-827 16,4-2-165-16</inkml:trace>
  <inkml:trace contextRef="#ctx0" brushRef="#br0" timeOffset="24654.1">8890 2958 1148 0,'0'0'51'0,"0"0"10"0,0 0-49 0,0 0-12 0,0 0 0 0,0 0 0 15,0 0 44-15,0 0 7 0,0 0 1 0,0 0 0 16,0 0 9-16,0 0 3 0,14 0 0 0,-14 0 0 16,7 0-18-16,-7 0-3 0,11-9-1 0,-4 2 0 15,0 4 10-15,0-6 1 0,-4 9 1 0,5-10 0 16,-5 4-2-16,1-13-1 0,-1 10 0 0,4 0 0 15,-7-1-11-15,7-15-3 0,-3 9 0 0,-1-6 0 16,1-3-1-16,-1-3-1 0,4 0 0 0,-3-3 0 16,-1-1-6-16,4 1-1 0,-7-7 0 0,4 4 0 15,3-1-6-15,-7-2-2 0,7 2 0 0,-7 1 0 0,0-4-7 16,0 4-1-16,0-4-1 0,0 0 0 0,-7 4 5 16,4-4 2-16,-1 7 0 0,0-4 0 0,4 7 5 15,-3-6 1-15,-1 5 0 0,1 4 0 0,-1 3-13 0,4 3-3 16,-3-2 0-16,3 8 0 0,0-6-8 0,0 3 0 15,3 7-12-15,1 0 12 0,-4 2 0 0,0 7 0 16,0 0 0-16,0 0 12 0,0 0-12 0,0 0 0 0,7 10 0 0,0 5 0 16,7 4 0-16,-10 6-11 15,3-6 3-15,3 16 0 0,1 2 8 0,-1 4 0 16,1 0 0-16,3 3 0 0,-3-10-9 0,6 4 0 0,1-4 0 16,0 1 0-16,-1 3 9 0,1-7 0 0,7-3 0 0,-8 0 0 15,1 1 0-15,0-4 12 0,-4 9-2 16,0-15-1-16,7 9-9 0,-7-9 0 0,-3-3 0 15,3 2 0-15,3-2 0 0,-3-6 0 0,1-7 0 16,-5 9 0-16,4-9 0 0,0 7 0 0,-3-10 0 16,0 0 0-16,-1 9 0 0,4-9 10 0,-3-9-1 0,-4 9 0 15,3 0 2-15,-2-10 0 0,-1 10 0 0,0-3 0 16,-7 3 0-16,10-6 0 0,1 0 0 0,-4-4 0 16,0 1-11-16,0-10 0 0,4 10 9 0,-8-7-9 15,4-3 33-15,0 0 3 0,0 4 0 0,0-4 0 16,0-3-16-16,0 0-4 0,-3 3 0 0,-1-9 0 15,1 9-6-15,-4-9-2 0,0 3 0 0,-4-10 0 16,4 7-8-16,-7-13 8 0,4 13-8 0,-1-10 8 16,-3 1-8-16,0 2 0 0,0 7 0 0,0-3 8 0,-3-4-8 15,3 7-14-15,-1-6 3 0,-2 5 1 0,-1 1-2 16,1 3-1-16,-4-9 0 0,7 15 0 16,-4-10-24-16,0 11-5 15,1-11-1-15,-1 7 0 0,1 4-1 0,3-1-1 0,-4 3 0 16,0 4 0-16,1 2-124 0,3 4-25 0,-4-3-5 15,8 9-1-15</inkml:trace>
  <inkml:trace contextRef="#ctx0" brushRef="#br0" timeOffset="25396.07">9874 2121 1450 0,'0'0'64'0,"0"0"14"16,0 0-62-16,0 0-16 0,0 0 0 0,0 0 0 0,0 0 28 0,0 0 4 16,0 0 0-16,0 0 0 0,0 0-10 0,0 0-2 15,0 0 0-15,0 0 0 0,-3 9 16 0,-1-2 4 16,-3-1 0-16,7-3 0 0,0 6-19 0,-3 7-3 15,3-3-1-15,-4-1 0 0,1 1-1 0,3 12-1 16,-4-13 0-16,1 4 0 0,3 9 6 0,-4-6 2 16,0 0 0-16,4 6 0 0,-3-6 1 0,3-1 1 15,3 7 0-15,-3-9 0 0,0 6-7 0,4-6-2 16,3-4 0-16,0 4 0 0,-3 3 16 0,3-10 2 16,3 1 1-16,-3-4 0 0,0 3-21 0,0 1-4 15,4-10-1-15,0 9 0 0,-1-9 5 0,-3 6 1 0,4-6 0 16,-4-6 0-16,3 6-3 0,-2 0 0 0,2 0 0 0,-3-9 0 15,0-1 14-15,0 7 2 0,0-9 1 16,0 2 0-16,0 1-17 0,4-1-3 0,-7-8-1 16,6 2 0-16,-6 7-8 0,3-10 8 0,0 6-8 15,-4-3 8-15,-3 1-8 0,4-4 8 0,-4 3-8 0,0 4 8 16,3-4 7-16,-3-3 1 0,-3 4 0 0,3 2 0 16,0-3-4-16,0 7-1 0,-4 0 0 0,4 2 0 15,-3-2-11-15,3 9 10 0,0 0-10 0,0 0 10 16,0 0-10-16,0 0-12 0,0 0 2 0,3 9 1 15,-3 4 9-15,4-1-12 0,-1-2 12 0,1 5-12 16,-1-5 12-16,4 6 0 0,1-4 0 0,-5 4 0 16,8-4 0-16,-4 4 0 0,0 3 0 0,0-10 0 0,0 1 0 0,0 5 0 0,0-5 0 0,0-1 0 15,4 7 0 1,-4-4 0-16,0-5 0 0,3 2 0 0,1 0-24 16,-4 1 0-16,0-4 0 0,4-3 0 15,-4 4-116-15,3-4-22 0,-3 3-5 0,-7-6-783 16</inkml:trace>
  <inkml:trace contextRef="#ctx0" brushRef="#br0" timeOffset="26084.38">10439 2227 1209 0,'0'0'53'0,"0"0"12"0,7 7-52 0,-4-4-13 0,-6 6 0 0,6 4 0 15,8-4 188-15,-1 4 34 0,-2-7 7 0,-1 3 2 16,3 1-172-16,1-4-35 0,-1 4-6 0,1-7-2 16,-8 6 13-16,8-3 3 0,3 4 0 0,-3-7 0 15,-11-3-16-15,7 6-2 0,3-3-1 0,1 4 0 16,-8 2-13-16,-3-9 8 0,4 0-8 0,3 9 0 16,0-9 10-16,-7 0-10 0,0 0 10 0,0 0-10 15,0 0 12-15,0 0-4 0,0 0-8 0,0 0 12 16,0 0-3-16,0 0-1 0,0-3 0 0,0-6 0 15,-3-4 0-15,-1 4-8 0,8-4 12 0,-4-2-4 16,-4 2 4-16,4-3 0 0,4-9 0 0,-4 7 0 16,0-1 9-16,0-6 3 0,0 12 0 0,3-9 0 15,4 3-8-15,-3 1-2 0,-4 8 0 0,0 1 0 16,3-7-4-16,1 7-1 0,-4-1 0 0,0 10 0 16,0 0-9-16,0 0 10 0,0 0-10 0,0 0 10 0,0 0-10 15,0 0 0-15,3 10 0 0,1-1 0 0,-4-3 0 16,0 4 0-16,3 2 0 0,1 1 0 0,3-1 0 15,-4 4 0-15,1-3 0 0,-1 2 0 0,5-5 0 0,-5 5 0 16,1-2 0-16,-1-4 0 0,4-2 0 0,-3 2 0 16,-4-9 0-16,0 0 0 0,0 0 0 0,3 9 0 15,-3-9 0-15,0 0 0 0,0 0 11 0,0 0-3 0,0 0-8 0,0 0 12 16,4-3 0-16,-1-3-1 16,4-3 0-16,0-1 0 0,-3 1-11 0,-1-7 10 15,1-3-10-15,3 4 10 0,0 2-1 0,-3-3 0 16,-1 4 0-16,4-4 0 0,4-3-9 0,-8 4 0 15,4 2 0-15,-3 1 0 0,-1-1 0 0,4 7 0 0,1-7 0 16,-1 7 0-16,-4-3 9 0,4 2 0 0,7-2 0 0,-3 6 0 16,-8 3-1-16,8-10 0 0,7 4 0 0,-4 6 0 15,3 0-8-15,-3 0 0 0,-6 0 9 16,6 0-9-16,10 6 10 0,-6 4-2 0,-4-7-8 0,0 13 12 16,7-1-12-16,1 4 0 0,-8-6 0 0,0 2 0 15,0 4 0-15,0 0 0 0,0-3 12 0,0 2-3 16,-7-2 3-16,4 3 0 0,-1-3 0 0,1-4 0 15,0 4-12-15,-4-7-11 0,0 1 3 0,0-1 0 16,0-3-13-16,0-3-3 0,-7-3 0 0,10 10 0 16,1-4-132-16,0-6-28 15,-11 0-4-15</inkml:trace>
  <inkml:trace contextRef="#ctx0" brushRef="#br0" timeOffset="27063.8">12421 1745 172 0,'0'0'8'0,"0"0"1"0,0 0-9 0,4-10 0 16,3 7 0-16,-4-3 0 0,1-1 291 0,3 4 56 16,-3 3 11-16,-4 0 2 0,0 0-237 0,3-9-48 15,1 3-10-15,-1-4-1 0,-3 10-1 0,0 0 0 16,0-3 0-16,0 3 0 0,0-6-25 0,0 6-5 0,0 0-1 0,-7-10 0 15,0 10-15-15,0-6-3 0,3 6-1 0,-3 0 0 16,-3 0-3-16,3 0-1 0,-4 6 0 0,1-6 0 16,-1 10 3-16,0-10 1 0,1 9 0 0,-1 1 0 15,1-1-13-15,-1 0 8 0,0 4-8 0,1 0 0 16,-4 2 8-16,3-2-8 0,1 2 0 0,-1 4 0 16,0-3 22-16,4 3-2 0,-3 0 0 0,3 6 0 15,0-13-9-15,0 10-3 0,3 0 0 0,1 0 0 16,-1-9-8-16,4 2 8 0,4-2-8 0,-4-4 8 15,3 4-8-15,1-10 12 0,-1 6-12 0,-3-9 12 16,0 0 0-16,7 0 1 0,7 0 0 0,-3-9 0 16,-4 0 1-16,4 2 0 0,-1-2 0 0,1-1 0 15,-1 1-14-15,1-10 9 0,-1 4-9 0,-2 2 8 16,-1-3-8-16,3 4 0 0,-3-4 0 0,0 0 0 0,0-2 8 0,0 5-8 0,-3-3 0 0,-1 1 8 0,1-4 0 0,3 3-8 31,-7 4 12-31,4-4-4 0,-1-3 8 0,1 16 0 16,-4-13 1-16,0 7 0 0,3 3-5 0,-3 6 0 15,0 0-1-15,0 0 0 0,0 0-11 0,0 0 0 16,0 0 0-16,0 0 0 0,0 9 0 0,0 0 0 16,0 4-11-16,4 0 11 0,-1 2 0 0,1-2 0 15,-1 2 0-15,1 4 0 0,3 0 0 0,0 3 0 16,0-9 0-16,0 12 0 0,0-13 0 0,0 4 0 16,4 9 0-16,-4-12 8 0,0 2-8 0,7 4 0 15,-3-3 0-15,-1-4 0 0,4 4 0 0,0-7-8 16,-3 1 8-16,-1-4-12 0,1 3-4 0,0-5 0 15,-1-4-1-15,-3 6 0 16,4 0-90-16,-8-6-17 0,4 0-4 0,-7 0-532 0,0 0-105 0</inkml:trace>
  <inkml:trace contextRef="#ctx0" brushRef="#br0" timeOffset="27610.88">12845 1898 1324 0,'0'0'118'0,"0"0"-94"15,0 0-24-15,0 0 0 0,0 6 58 0,0-6 7 16,3 10 2-16,-3-10 0 0,0 9-24 0,0-9-5 16,0 0-1-16,4 10 0 0,-4-10 1 0,0 6 0 15,0-6 0-15,-4 9 0 0,4-5-22 0,0 8-5 16,-3-9-1-16,3 3 0 0,0 7 9 0,-4-7 1 16,4 4 1-16,0-7 0 0,0 6 0 0,0-2 0 0,-3 2 0 0,3-9 0 0,0 0 10 0,0 0 1 31,0 0 1-31,0 0 0 0,0 0 14 0,0 0 2 0,0 0 1 15,0 0 0-15,0 0 6 0,0 0 2 0,0 0 0 0,0 0 0 16,7 0-5-16,0-9-1 0,-4 2 0 0,1-2 0 16,-4-1-25-16,3 1-6 0,-3-10-1 0,4 10 0 15,-4-1 9-15,0-5 2 0,0-7 0 0,-4 0 0 16,4 9-6-16,0-6-1 0,-3-2 0 0,-1 2 0 16,4-10-11-16,-3 11-2 0,-4-7-1 0,7-1 0 15,-4 8-10-15,1-4 0 0,-1 0 0 0,4 3 0 16,0 0 0-16,0 10 0 0,0-1 0 0,0-5 0 15,4 5 0-15,-1 1 0 0,1-1 0 0,-4 4 0 16,3-3 0-16,-3 9 0 0,7 0 0 0,-3-3 0 16,-1-4-23-16,-3 7 0 0,0 0 0 0,11 0 0 15,-1 7-96-15,-2-7-19 0,6 3-4 0,-4 3-1 16,1 3-53-16,3-2-10 0,4 2-2 0,-1 4-659 16</inkml:trace>
  <inkml:trace contextRef="#ctx0" brushRef="#br0" timeOffset="28283.75">13536 1763 518 0,'0'0'46'0,"4"-9"-37"16,-1 9-9-16,1-9 0 0,3-1 267 0,-4 7 51 15,4-10 10-15,0 10 3 0,-3-6-207 0,-1 3-42 16,1-4-8-16,-1 1-2 0,-6-1-9 0,3 1-3 15,3 0 0-15,-6-1 0 0,-1-5-21 0,1 5-5 16,-4 7-1-16,0-10 0 0,-4 4-18 0,1 0-4 16,-1-1-1-16,-3 1 0 0,3-1-10 0,-3 4 0 15,0-3 0-15,0 6 0 0,3-7 0 0,-3 4 0 16,4 6 0-16,-1 0 0 0,-3 6 0 0,0 4 0 0,0-7-10 0,3 6 10 16,-3 4-11-16,0-1 11 0,3 4-12 0,1-4 12 15,-4 4 0-15,3 3-8 0,1-3 8 0,6 2 0 16,-7 1 0-16,8-3 9 0,-4-4-1 0,7 10 0 15,0-9-8-15,3 3 8 0,1-4-8 16,-1 1 8-16,5-4-8 0,-1 4 0 0,3-7 9 0,1-3-9 16,-1 3 0-16,4-6 9 0,1 0-9 0,2 0 0 15,1 0 0-15,-1-9 0 0,5 3 0 0,-5-4 0 16,4 1 0-16,-3-7 0 0,3 7 0 0,-3-10 0 16,3 10 10-16,-3-4-10 0,-1-3 8 0,1 1-8 15,0-4 20-15,-4 3 0 0,-7 4-1 0,0-4 0 0,0 3 1 16,0 4 0-16,0-4 0 0,0 10 0 0,-3-3 0 0,-1 3 1 15,4-3 0-15,-7 6 0 0,0 0-13 0,0 0-8 16,0 0 10-16,0 0-10 0,0 0 0 16,0 0 0-16,0 0 0 0,0 6 0 0,-3 3 0 15,3-6 0-15,-4 13-10 0,4 3 10 0,-3-3-9 16,3-4 9-16,-4 10-10 0,4-3 10 0,0 6 0 0,-3-3 0 16,6-3-8-16,-3 6 8 0,0 0 0 0,4 0 0 15,-1-3-10-15,-3 6 10 0,0-3 0 0,-3 4 0 16,3-4 0-16,0 3 0 0,3-3 0 0,-3 3 0 15,4-6 0-15,-4 0 0 0,3 3 0 0,-3 0 0 16,0-3 0-16,0 0 0 0,-3-9 0 0,3 12 0 16,-4-13 0-16,1 4 8 0,-1 3 0 0,1-4 0 15,-5-11 0-15,1 11 0 0,-7-5 0 0,0-1-8 0,0 1 12 16,-4-4-4-16,-3-3-8 0,0 6 0 0,0-9 0 0,0 0 0 31,-4 0-20-31,0-3-8 0,4-3-3 0,-3 3 0 16,-1-13-96-16,0 7-19 0,0-10-4 0,1 9-505 0,3-15-101 0</inkml:trace>
  <inkml:trace contextRef="#ctx0" brushRef="#br0" timeOffset="28936.49">13889 1469 2084 0,'0'0'46'0,"0"0"10"0,0 0 1 0,0 0 1 0,0 0-46 0,0 0-12 16,0 0 0-16,0 0 0 0,0 0 0 0,0 9 12 0,0-3-12 0,-4 4 12 16,1-4 3-16,3 3 1 0,-4 4 0 0,4-4 0 15,0 10-16-15,-3-3 0 0,3-7 0 0,0 16 0 16,3-9 8-16,-3 6-8 16,4-3 0-16,-4-4 9 0,7 14 0 0,-4-14 0 0,1 1 0 15,3-3 0-15,0 5 5 0,0-8 1 0,0-1 0 0,4-3 0 16,-4 4 8-16,7-4 1 0,-4-3 1 0,5-3 0 15,-5 0-1-15,8-3 0 0,-8-3 0 0,5 3 0 16,2-4-4-16,-3-2-2 0,4 0 0 16,-4-16 0-16,0 12-4 0,4-3-1 0,-4-9 0 15,-4 6 0-15,1 1-3 0,0-7-1 0,-4-1 0 0,3 8 0 16,1-4-9-16,-4 0 0 0,0 3 0 0,-4-3 8 16,1-3 22-16,0 6 4 0,-4-3 1 0,0 10 0 15,-4-4-19-15,4 6-3 0,-4 1-1 0,1 6 0 16,3 3 0-16,-4 0 0 0,1-6 0 0,3 6 0 15,-4 6-1-15,4-6-1 0,-7 3 0 0,7 3 0 0,0-3-10 16,0 7 0-16,-3 6 0 0,6-13 0 16,1 6 0-16,3-3 0 0,-4 10 0 0,1-3 0 0,-4-13 0 0,14 9 0 15,-7 7 0-15,7-1 0 0,-3-2 0 0,-1 3 0 16,5-7 0-16,-5 7 0 0,4-4 0 0,-3 7 0 16,3-10 0-16,0 7 0 0,-3 3 0 0,-1-3 0 15,4-7 0-15,0 0 0 0,-3 1-20 0,0-1 0 16,-1 1 0-16,1-4 0 15,-1-6-31-15,1 0-5 0,-4 0-2 0,4-6 0 16,-4 6-153-16,0-10-30 0,0 1-7 0</inkml:trace>
  <inkml:trace contextRef="#ctx0" brushRef="#br0" timeOffset="29612.35">14661 1434 1940 0,'0'0'43'0,"0"0"9"0,0 0 1 0,8 6 1 0,-1 4-43 0,0 9-11 0,-4-13 0 0,4 6 0 16,0 1 37-16,0 0 6 0,-3-4 1 0,3 7 0 16,-4-13 8-16,1 12 3 0,-1-5 0 0,1-1 0 15,0 1-23-15,-4-1-5 0,0-9-1 0,0 9 0 16,0 4-2-16,0-13 0 0,0 0 0 0,0 0 0 15,0 0-10-15,0 0-2 0,0 0-1 0,0 0 0 16,7-16 7-16,-4 7 2 0,-3 3 0 0,0-13 0 16,4 9 12-16,-4-5 4 0,0-4 0 0,0 0 0 0,3 0-16 15,-3 4-4-15,4-14 0 0,-1 14 0 0,-3-4 0 16,4 0 0-16,-1 0 0 0,1 4 0 0,3-4-16 0,-4 9 0 16,4-5 0-16,-3 12 0 0,3-7 0 0,0 4 0 15,0-4 0-15,0 10 0 0,4 0 0 0,-1 0 0 16,1 10 0-16,3-10 0 0,-3 9 0 0,3 1 0 15,-4-4 0-15,4-3 0 0,-6 10 0 0,2-10 0 16,4 6 0-16,-7 7 0 0,0-7 0 0,0-6 0 16,-7-3 0-16,0 0 0 0,7 13 0 0,-7-13 0 15,0 0 0-15,0 0 0 0,0 0 0 0,0 0 0 16,11 0 0-16,-11 0 0 0,14 0 8 0,-14 0-8 16,7 0 12-16,4-6-12 0,-4-1 8 0,0 4-8 15,-4-6 0-15,4 3 0 0,-3-4 0 0,3 1 0 0,-3-1-12 16,3 4 3-16,-4-3 33 0,1-1 6 0,-4-9 2 15,7 7 0-15,-4-4-32 0,1 7 0 0,3-7 0 0,0-3 0 16,0 4 0-16,0 12 0 0,0-13 0 0,4 6 0 16,-4-2 0-16,3-1 0 0,1 10 0 0,3-6 0 15,-3 3 0-15,3-4 0 0,-4 10 0 0,4 0 0 16,0-3 0-16,-3 6 0 0,3-3 0 0,0 10 0 16,0-4 0-16,1 3 0 0,2 1 0 0,4-1 0 15,-3 10 12-15,3-3-4 0,0-4-8 0,0 4 12 16,-3 3-12-16,0-4 11 0,-1 1-11 0,-3-4 10 15,1-2-10-15,-1 6 12 0,0-4-12 0,-4 4 12 16,1-7-12-16,0 1 10 0,-4 5-10 0,3-12 10 16,-3 10-10-16,0-10 0 0,0 6 0 0,0 1 0 0,-3-10-24 15,-4 0 4-15,0 0 0 0,0 0 0 16,7 6-143-16,-7-6-28 0,4-6-5 16,3 6-559-16,-4 0-111 0</inkml:trace>
  <inkml:trace contextRef="#ctx0" brushRef="#br0" timeOffset="30059.91">15960 1277 2282 0,'0'0'50'0,"0"0"10"0,0 0 3 0,0 0 1 0,0 0-51 0,10 3-13 0,1 7 0 0,-1-10 0 16,1 6 21-16,-4-6 2 0,4 0 0 0,-1 3 0 15,-3 4 5-15,0-7 0 0,4-7 1 0,0 4 0 16,-1-3-19-16,-3 6-10 0,0-10 10 0,4 7-10 15,-4-3 8-15,0 3-8 0,0-10 0 0,0 10 9 16,0-6 0-16,-3-7 0 0,3 7 0 0,-4-1 0 16,4 1-9-16,-7 0 0 0,4-7 0 0,-4-3 0 15,0 10 8-15,0-7 0 0,-4-3 0 0,1 0 0 16,-1 4-8-16,-3 5 0 0,0-9 0 0,0 4 0 16,0 2 0-16,-4 4 0 0,1-7 0 0,-1 7 0 15,1 9 0-15,-4-3-11 0,-1 3 3 0,-2 3 0 16,-1-3 8-16,-3 9 0 0,0 7 0 0,0-7 0 15,-1 1 0-15,5-1 0 0,-1 10 0 0,1 0 0 16,2 6 0-16,1 0 16 0,0 0-4 0,7-3-1 0,0 3 3 0,0 0 1 0,7-3 0 0,-3 0 0 31,-1 0-7-31,4-3-8 0,4-4 11 0,-1 14-11 16,1-14 23-16,6 1-3 0,1-4 0 0,-1 7 0 0,4-9-20 16,4-1 0-16,0 7 0 0,3-7 0 0,0 1 0 0,-3-4 0 15,3-6 0-15,4 0 0 16,-4 0-28-16,0 0-9 0,-3-6-3 15,3-4 0-15,-4 1-67 0,4-1-13 0,1 4-4 16,-5-6-564-16,-3 2-112 0</inkml:trace>
  <inkml:trace contextRef="#ctx0" brushRef="#br0" timeOffset="30534.82">16369 1218 1584 0,'-7'9'70'0,"7"-9"14"0,0 0-67 0,7 10-17 0,3-4 0 0,-2 3 0 16,-1 1 51-16,3-1 6 0,1 0 2 0,-1 1 0 16,1 6 10-16,0-13 3 0,-1 12 0 0,-3-5 0 15,0-1-13-15,4 7-3 0,-4-7 0 0,3 1 0 16,-6-1-38-16,3 0-8 0,0 1-2 0,0-4 0 16,-7-6-8-16,0 0 0 0,4 3 0 0,-4-3 0 15,0 0 8-15,0 0 0 0,0 0 0 0,0 0 0 16,7-9 4-16,0-1 1 0,-4 1 0 0,-3 6 0 15,0-13 14-15,0 7 2 0,4-7 1 0,-4 4 0 16,0-1 6-16,0-6 0 0,0 0 1 0,0 1 0 16,0-1-10-16,0-6-3 0,0 0 0 0,0 6 0 15,0-9-8-15,0 3-1 0,0 6-1 0,0 3 0 16,0-3-6-16,0 0-8 0,3 10 11 0,1-7-11 0,-1 13 0 16,1-6 0-16,-1 3 0 0,-3 6 0 0,0 0 0 15,8-10 0-15,2 10 0 0,1 0 0 0,-1 0 0 16,1 0 0-16,3 0 0 0,0 10 0 0,0-4 0 0,0 3 0 15,4-6 0-15,0 4 0 0,3 2 11 0,0 0-11 16,0 10 10-16,0-9-10 0,0 5 15 0,4 4-3 16,-4 0-1-16,0 3 0 0,1-10-11 0,-1 7 12 0,-4 0-12 0,1-3 12 15,0 3-12-15,-1-4 0 16,-3-12 0-16,1 13 0 0,-1-7 0 0,-4 7 0 16,-3-6 0-16,4-7 0 15,-4 6-28-15,0-3-7 0,-7-6-1 0,11 0-1 16,-11 0-64-16,0 0-13 0,0 0-2 0,0 0-971 0</inkml:trace>
  <inkml:trace contextRef="#ctx0" brushRef="#br0" timeOffset="30840.07">17191 613 806 0,'0'0'72'16,"0"0"-58"-16,0 0-14 0,10 9 0 0,5 3 412 0,-1 1 79 15,0 3 16-15,3-4 3 0,1 4-402 0,0 3-81 16,-4 0-16-16,3 6-3 0,1 0 5 16,-4-3 2-16,4 12 0 0,-1-9 0 0,-2 10-4 0,-5-1-1 15,1-2 0-15,-8 2 0 0,8-6-10 0,-8 16 0 16,-3-9 0-16,4-1 0 0,3-6-9 0,-3 1-4 15,-4-4-1-15,0 0 0 16,0 0-22-16,0-13-5 0,0 4-1 0,0-3 0 16,-4 2-66-16,0-5-12 0,1-1-4 0,3-9-560 15,0 0-112-15</inkml:trace>
  <inkml:trace contextRef="#ctx0" brushRef="#br0" timeOffset="31072.28">16909 841 2131 0,'0'0'94'0,"0"0"20"0,0 0-91 0,0 0-23 0,10-6 0 0,4 6 0 15,4 0 140-15,-4-9 23 0,4 9 5 0,-1 0 0 0,1 0-82 0,0 0-17 16,-1 0-3-16,4 0-1 16,-3 0-43-16,3 0-9 0,-3 0-1 0,3-10-1 15,0 10-11-15,4-3-12 0,-4-3 2 0,4 0 1 31,-1 3-33-31,1-4-6 0,0-2-2 0,3-1 0 0,-3 1-105 0,-4-3-21 16,-3-1-4-16,3 0-540 0,-4-2-109 0</inkml:trace>
  <inkml:trace contextRef="#ctx0" brushRef="#br0" timeOffset="31600.64">17953 468 1796 0,'0'0'80'0,"0"0"16"0,0 0-77 0,3 10-19 16,1-1 0-16,-1-3 0 0,-3-6 40 0,4 4 5 16,-4-4 1-16,0 9 0 0,-4-3 24 0,1 13 5 15,-1-10 1-15,-3 7 0 0,-3-6-36 0,-1 5-6 16,-3-2-2-16,0 2 0 0,3-2-15 0,-3-1-3 16,0 1-1-16,0-4 0 0,3-2 8 0,1 2 2 15,-1-6 0-15,1 4 0 0,3-4-23 0,0-3 0 16,0 6 0-16,3-6 8 0,4 0-8 0,0 0-12 15,0 0 4-15,0 0 0 0,-7 0 16 0,7 0 3 0,0 0 1 16,0 0 0-16,0 0 2 0,7-6 1 0,0 6 0 0,0-3 0 16,4-4-7-16,3 4-8 0,-4 3 11 0,8-6-11 15,-4 3 10-15,4 3-10 0,-1 0 8 0,1 0-8 16,-4 0 0-16,4 9 0 0,-1-9 0 0,5 3 0 16,-5 7 0-16,1-4 0 0,3-6 0 0,-3 9 0 15,3 1 0-15,-3-1 0 0,-1-3 0 16,1-2 0-16,-4 5 0 0,4 7 0 0,-4-7 0 0,-4 0 0 15,4 1 0-15,-3-1 0 0,-4 1 0 0,4-4 0 16,-4 3 0-16,0 1 12 0,0-1-4 0,-4 1 0 16,1-4 18-16,-1 3 3 0,1 1 1 0,-4-1 0 15,3 7-14-15,1-13-4 0,-4 3 0 0,0 4 0 0,0-7-4 16,-4 9-8-16,4-12 11 0,-3 13-11 0,3-13 18 0,-4 9-3 16,1-3-1-16,-1-2 0 0,-3 5-14 15,0-3 0-15,4 4 0 0,-8-1 0 0,4-9 28 16,-4 10 4-16,1-4 0 0,-1 3 0 0,-3-6-32 0,0 7 0 15,-4-10 0-15,1 6 0 0,-4 3 0 16,-1 1 0-16,-2-10 0 0,3 16 0 16,3-13-26-16,-3 3-11 0,-4-3-3 15,0 3 0-15,-6 4-104 0,2-1-20 0,1 7-5 0,0-7-907 16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02.3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6912 0 0,'0'0'6178'0'0,"2"2"-5934"0"0,33 24 869 0 0,20 18 133 0 0,-50-39-1147 0 0,0 0 1 0 0,0 0-1 0 0,0 0 0 0 0,0 1 1 0 0,-1 0-1 0 0,0 0 0 0 0,4 8 0 0 0,-2 1 95 0 0,-1 0 0 0 0,0 0 0 0 0,0 1 0 0 0,-2-1 0 0 0,0 1 0 0 0,-1 0 0 0 0,0 0 0 0 0,-1 0-1 0 0,-1 0 1 0 0,-1 0 0 0 0,-3 20 0 0 0,1-2 80 0 0,4-30-253 0 0,-1 1-1 0 0,0-1 1 0 0,-1 1 0 0 0,1-1-1 0 0,-1 0 1 0 0,0 1 0 0 0,0-1-1 0 0,0 0 1 0 0,-1 0 0 0 0,1 0-1 0 0,-1 0 1 0 0,0 0 0 0 0,0 0-1 0 0,0 0 1 0 0,-1-1 0 0 0,-3 5-1 0 0,3-4-19 0 0,0 0-1 0 0,-1-1 0 0 0,0 0 1 0 0,0 1-1 0 0,0-1 0 0 0,0-1 1 0 0,-6 4-1 0 0,-11 7-781 0 0,18-10 371 0 0,-1 0 0 0 0,0-1-1 0 0,0 0 1 0 0,0 0 0 0 0,-1 0-1 0 0,-5 2 1 0 0,-11-2-883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30.2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319 111 1840 0 0,'0'0'10260'0'0,"0"-8"-9000"0"0,0 0-628 0 0,0 6 22 0 0,-1-13 2903 0 0,-1 1-2959 0 0,2 13-551 0 0,0-1-1 0 0,0 1 0 0 0,-1 0 1 0 0,1-1-1 0 0,0 1 1 0 0,0-1-1 0 0,-1 1 0 0 0,1 0 1 0 0,-1-1-1 0 0,1 1 1 0 0,-1 0-1 0 0,1-1 0 0 0,-1 1 1 0 0,0 0-1 0 0,0 0 0 0 0,0 0 1 0 0,0-1-1 0 0,0 1 1 0 0,0 0-1 0 0,-1-1 0 0 0,-53-26 318 0 0,53 27-176 0 0,-5-2 76 0 0,4 2-213 0 0,-1 0 0 0 0,1 1 0 0 0,-1-1-1 0 0,1 1 1 0 0,-1 0 0 0 0,1 0-1 0 0,-1 0 1 0 0,1 1 0 0 0,-1-1 0 0 0,1 1-1 0 0,-1 0 1 0 0,1 0 0 0 0,-1 0-1 0 0,1 0 1 0 0,0 1 0 0 0,0-1 0 0 0,0 1-1 0 0,0 0 1 0 0,0 0 0 0 0,0 0 0 0 0,0 0-1 0 0,0 0 1 0 0,-4 6 0 0 0,-27 38 402 0 0,21-29-306 0 0,1-1 0 0 0,-16 30 0 0 0,11-11-140 0 0,-13 39-1 0 0,25-58 3 0 0,1-1 1 0 0,0 0-1 0 0,1 1 1 0 0,0 0-1 0 0,0 23 1 0 0,4-29 2 0 0,-1 0 1 0 0,1 0 0 0 0,1 0 0 0 0,5 18-1 0 0,-6-23-23 0 0,1 1 0 0 0,0-1 0 0 0,0 0 0 0 0,1-1 0 0 0,-1 1 0 0 0,1 0 0 0 0,0-1 0 0 0,1 1 0 0 0,-1-1-1 0 0,1 0 1 0 0,4 4 0 0 0,7 5-80 0 0,-10-8-89 0 0,0-1 1 0 0,0 0-1 0 0,12 8 0 0 0,-13-10-32 0 0,4 3-357 0 0,0-1-1 0 0,0 0 0 0 0,1-1 0 0 0,0 0 0 0 0,-1 0 0 0 0,1 0 1 0 0,0-1-1 0 0,17 1 0 0 0,-10-2-1137 0 0,3 4-299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30.8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262 62 10680 0 0,'0'0'489'0'0,"-1"-1"-8"0"0,-8-21-206 0 0,2 16 665 0 0,-1-1 1 0 0,-14-7-1 0 0,19 12-682 0 0,-1 1-1 0 0,1-1 1 0 0,-1 1-1 0 0,0 0 1 0 0,0 0 0 0 0,0 0-1 0 0,0 0 1 0 0,0 1 0 0 0,-6-1-1 0 0,5 1 35 0 0,-2 0 161 0 0,1 0 0 0 0,-1 0-1 0 0,0 1 1 0 0,-6 1-1 0 0,10-1-373 0 0,-1 1-1 0 0,1-1 1 0 0,0 1-1 0 0,0-1 1 0 0,0 1-1 0 0,0 0 1 0 0,0 0-1 0 0,0 1 1 0 0,-3 2-1 0 0,-5 6-28 0 0,2 0 0 0 0,0 1 1 0 0,0-1-1 0 0,1 2 0 0 0,0-1 0 0 0,1 1 0 0 0,-11 26 0 0 0,16-33-50 0 0,1 0 0 0 0,0-1 0 0 0,-1 1 0 0 0,1 8 0 0 0,-2 7 0 0 0,2-16 0 0 0,1-1 0 0 0,-1 1 0 0 0,1 0 0 0 0,0 0 0 0 0,0 0 0 0 0,0 0 0 0 0,1 0 0 0 0,0 0 0 0 0,0-1 0 0 0,0 1 0 0 0,0 0 0 0 0,1 0 0 0 0,0-1 0 0 0,0 1 0 0 0,0-1 0 0 0,0 0 0 0 0,1 0 0 0 0,0 0 0 0 0,0 0 0 0 0,6 7 0 0 0,-6-8 0 0 0,0-1 0 0 0,-1 0 0 0 0,1 1 0 0 0,1-1 0 0 0,5 3 0 0 0,0-2 0 0 0,0 0 0 0 0,14 3 0 0 0,-17-6-14 0 0,0-1 0 0 0,0 1 1 0 0,0-1-1 0 0,0 0 0 0 0,0 0 0 0 0,8-3 0 0 0,-7 3 2 0 0,0-2-3 0 0,0 1 0 0 0,0-2-1 0 0,0 1 1 0 0,-1 0 0 0 0,1-1 0 0 0,-1-1-1 0 0,8-6 1 0 0,12-7-2 0 0,-22 15 17 0 0,-1 0 0 0 0,1-1 0 0 0,0 1 0 0 0,-1-1 0 0 0,4-5 0 0 0,2-2 0 0 0,-5 7 0 0 0,-1-1 0 0 0,0 1 0 0 0,0-1 0 0 0,0 1 0 0 0,-1-1 0 0 0,1 0 0 0 0,-1 0 0 0 0,0 0 0 0 0,0 0 0 0 0,-1 0 0 0 0,1-8 0 0 0,0-3 0 0 0,0-1 0 0 0,-2-21 0 0 0,0 22 0 0 0,0 15 4 0 0,0 0 0 0 0,0 0 0 0 0,0 0 1 0 0,0 0-1 0 0,0 0 0 0 0,0 0 0 0 0,0 0 0 0 0,0 0 0 0 0,0 0 0 0 0,-1 0 0 0 0,1 0 0 0 0,0 0 0 0 0,-1 0 0 0 0,1 0 0 0 0,-1 0 0 0 0,1 0 0 0 0,-1 1 0 0 0,1-1 0 0 0,-2-1 0 0 0,-7-11 86 0 0,30 52-37 0 0,-16-29-31 0 0,0-1 0 0 0,7 21 0 0 0,-8-18 77 0 0,11 21 0 0 0,27 57 24 0 0,-20-44-366 0 0,-6-18-1849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31.3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53 157 11344 0 0,'0'0'1133'0'0,"0"2"-1037"0"0,-1 9 121 0 0,0-1 0 0 0,-1 1 1 0 0,0-1-1 0 0,-1 0 0 0 0,0 1 0 0 0,-9 17 1 0 0,5-13 372 0 0,2 0 1 0 0,-5 18 0 0 0,3-10 4848 0 0,19-27-5050 0 0,-9 2-358 0 0,0-1 0 0 0,-1 0 0 0 0,1 0 1 0 0,-1 1-1 0 0,1-2 0 0 0,-1 1 0 0 0,0 0 0 0 0,0 0 0 0 0,0-1 0 0 0,0 1 1 0 0,1-6-1 0 0,4-6-36 0 0,7-11 118 0 0,10-30-1 0 0,-13 30-84 0 0,16-29-1 0 0,-23 48-37 0 0,1-1 0 0 0,0 2 0 0 0,1-1 0 0 0,0 1 0 0 0,0-1 0 0 0,12-9 0 0 0,1 0 0 0 0,-14 12 33 0 0,0 0-1 0 0,0 0 0 0 0,0 1 0 0 0,1-1 1 0 0,-1 1-1 0 0,1 0 0 0 0,0 1 0 0 0,0-1 1 0 0,0 1-1 0 0,1 0 0 0 0,-1 1 0 0 0,0-1 1 0 0,1 1-1 0 0,-1 1 0 0 0,11-1 0 0 0,-15 1 198 0 0,0 2-133 0 0,15 14-70 0 0,-10-10-17 0 0,0 0 0 0 0,-1 0 0 0 0,0 0 0 0 0,0 1 0 0 0,0 0 0 0 0,-1 0 0 0 0,7 12 0 0 0,-3 6 0 0 0,-1-1 0 0 0,-1 1 0 0 0,-1 0 0 0 0,-2 0 0 0 0,0 1 0 0 0,0 45 0 0 0,-3-61-61 0 0,0-1 0 0 0,4 19-1 0 0,1 6-150 0 0,-6-29 125 0 0,1 0-1 0 0,0 0 0 0 0,0 0 1 0 0,0 0-1 0 0,1 0 0 0 0,0-1 1 0 0,3 8-1 0 0,-4-10-104 0 0,1 0-1 0 0,-1 0 0 0 0,0-1 1 0 0,1 1-1 0 0,-1-1 1 0 0,1 1-1 0 0,0-1 0 0 0,2 3 1 0 0,-3-3-311 0 0,1-1 1 0 0,-1 1-1 0 0,1 0 1 0 0,-1 0-1 0 0,1-1 1 0 0,0 1-1 0 0,-1-1 0 0 0,1 0 1 0 0,0 1-1 0 0,0-1 1 0 0,2 0-1 0 0,7-3-5563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31.9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176 86 7224 0 0,'0'0'653'0'0,"2"-2"-536"0"0,5-5 411 0 0,1 0 0 0 0,-1-1 0 0 0,0 0 0 0 0,-1 0 1 0 0,0-1-1 0 0,8-15 0 0 0,-13 23-475 0 0,-1 1 18 0 0,0-1 0 0 0,1 0 0 0 0,-1 1 0 0 0,1-1 0 0 0,-1 0 0 0 0,1 1 0 0 0,-1-1 0 0 0,9-5 7635 0 0,-11 7-7598 0 0,-5 2-72 0 0,0 1-1 0 0,0 0 1 0 0,1 0-1 0 0,-1 1 1 0 0,-10 10 0 0 0,-1 0-6 0 0,4-4 31 0 0,0 0-1 0 0,-1-1 1 0 0,-1-1 0 0 0,1-1-1 0 0,-1 0 1 0 0,-1-1 0 0 0,-19 6-1 0 0,33-13-3 0 0,1 1 0 0 0,0 0 0 0 0,-1 0-1 0 0,1 0 1 0 0,0 0 0 0 0,-1 1-1 0 0,1-1 1 0 0,0 1 0 0 0,0-1 0 0 0,0 1-1 0 0,0 0 1 0 0,-2 1 0 0 0,4-2 693 0 0,12-1-675 0 0,17 1-79 0 0,43 4 0 0 0,-61-3 1 0 0,-1 0-1 0 0,1 0 1 0 0,-1 1 0 0 0,0 1-1 0 0,0 0 1 0 0,0 0 0 0 0,12 7-1 0 0,-10-3 4 0 0,0 0 0 0 0,11 10 0 0 0,-19-15 0 0 0,0 1 0 0 0,-1-1 0 0 0,0 1 0 0 0,0 0 0 0 0,0 0 0 0 0,0 0 0 0 0,-1 0 0 0 0,1 1 0 0 0,2 6 0 0 0,-3-7 0 0 0,-1 0 0 0 0,1 0 0 0 0,-1 0 0 0 0,0 0 0 0 0,0 0 0 0 0,-1 0 0 0 0,1 0 0 0 0,-1 0 0 0 0,0 0 0 0 0,0 0 0 0 0,0 0 0 0 0,0 1 0 0 0,-2 7 0 0 0,-1-1 3 0 0,-1-1 0 0 0,0 1 0 0 0,0-1-1 0 0,-1 0 1 0 0,0 0 0 0 0,-1 0 0 0 0,0-1-1 0 0,0 0 1 0 0,-1 0 0 0 0,0 0 0 0 0,-1-1-1 0 0,0 0 1 0 0,0-1 0 0 0,-1 0 0 0 0,-10 7-1 0 0,9-7-75 0 0,6-3 26 0 0,0-1 0 0 0,-1 0-1 0 0,0 0 1 0 0,1-1 0 0 0,-1 1 0 0 0,-5 1-1 0 0,-13 4-913 0 0,0-1-1112 0 0,4-3-2847 0 0,-1 1-1149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32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 1 12440 0 0,'0'0'4613'0'0,"0"1"-4293"0"0,10 82 1746 0 0,-4 23-346 0 0,-1 30-777 0 0,-16 106-619 0 0,4-178-273 0 0,-34 236 279 0 0,33-209-293 0 0,2-17-10 0 0,5-70-26 0 0,1 1 0 0 0,1 0 0 0 0,-1-1 0 0 0,0 1 0 0 0,1 0 0 0 0,2 5 0 0 0,-2-4-353 0 0,0-1 0 0 0,0 1 0 0 0,1 10 0 0 0,4-13-986 0 0,-2-2-303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32.9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480 1 9216 0 0,'0'0'9022'0'0,"-9"1"-8582"0"0,0 5-292 0 0,-1 0 0 0 0,1 1 0 0 0,-10 9 0 0 0,-11 9 333 0 0,-33 19 179 0 0,-31 25 0 0 0,65-48-280 0 0,-57 31 0 0 0,39-26 3 0 0,30-16-212 0 0,8-4-19 0 0,-1 0-1 0 0,0-1 1 0 0,-11 5-1 0 0,18-8-57 0 0,1 6-76 0 0,1-6-18 0 0,0 1 0 0 0,1-1 0 0 0,0 0 0 0 0,-1 0 0 0 0,1 1 0 0 0,0-1 0 0 0,0 0 0 0 0,0 1 0 0 0,1 2 0 0 0,0 3 0 0 0,-1-3 0 0 0,2 1 0 0 0,10 11 0 0 0,-9-13 0 0 0,-1-1 0 0 0,1 1 0 0 0,-1-1 0 0 0,1 0 0 0 0,0 0 0 0 0,0-1 0 0 0,0 1 0 0 0,0-1 0 0 0,4 3 0 0 0,69 35 42 0 0,-16-9-12 0 0,-50-26-100 0 0,1-1 0 0 0,-1 0 0 0 0,16 3 0 0 0,-11-3-194 0 0,-5-1-290 0 0,1-1 0 0 0,12 2 0 0 0,-4-3-6549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33.2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4 567 4144 0 0,'0'0'191'0'0,"0"1"-11"0"0,1 23-1451 0 0,-1 29 14770 0 0,-4-33-10508 0 0,4-18-2488 0 0,0 19 418 0 0,0-18-845 0 0</inkml:trace>
  <inkml:trace contextRef="#ctx0" brushRef="#br0" timeOffset="1">69 0 10592 0 0,'0'0'11063'0'0,"0"14"-12143"0"0,6 0-2520 0 0,-2 9 1617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33.9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97 681 13392 0 0,'-1'3'612'0'0,"-24"56"224"0"0,18-31-534 0 0,3-5 318 0 0,-2-4-158 0 0,0 0 0 0 0,2 0 0 0 0,0 1 0 0 0,1-1 0 0 0,1 1 0 0 0,1-1 0 0 0,1 1-1 0 0,4 34 1 0 0,-4-46-258 0 0,0 0 0 0 0,0 0-1 0 0,-2 13 1 0 0,0 11 1309 0 0,2-31-1464 0 0,0 0 0 0 0,0-1 0 0 0,0 1 0 0 0,0 0 0 0 0,0-1 0 0 0,0 1 0 0 0,0 0 0 0 0,0-1 0 0 0,0 1-1 0 0,0 0 1 0 0,-1-1 0 0 0,1 1 0 0 0,0 0 0 0 0,-1-1 0 0 0,1 1 0 0 0,0-1 0 0 0,-1 1 0 0 0,1-1 0 0 0,-1 1 0 0 0,1-1-1 0 0,-1 1 1 0 0,1-1 0 0 0,-1 1 0 0 0,1-1 0 0 0,-1 1 0 0 0,1-1 0 0 0,-1 0 0 0 0,1 1 0 0 0,-1-1 0 0 0,0 0 0 0 0,1 0-1 0 0,-1 1 1 0 0,0-1 0 0 0,1 0 0 0 0,-1 0 0 0 0,0 0 0 0 0,-1 0 0 0 0,2 0-40 0 0,-1-1-1 0 0,1 1 1 0 0,-1 0 0 0 0,1-1-1 0 0,0 1 1 0 0,-1-1 0 0 0,1 0-1 0 0,-1 1 1 0 0,1-1 0 0 0,0 1-1 0 0,-1-1 1 0 0,1 1 0 0 0,0-1 0 0 0,0 0-1 0 0,0 1 1 0 0,-1-1 0 0 0,1 0-1 0 0,0 1 1 0 0,0-1 0 0 0,0 0-1 0 0,0 1 1 0 0,0-2 0 0 0,-1-5 51 0 0,-2 1-7 0 0,2 0-1 0 0,-1-1 1 0 0,1 1 0 0 0,-1 0 0 0 0,2-1-1 0 0,-1-10 1 0 0,1 5 36 0 0,1 0 0 0 0,4-12 0 0 0,0-9 68 0 0,0-4 43 0 0,12-44-1 0 0,-2 14-142 0 0,59-249 17 0 0,-31 147 34 0 0,-31 120 27 0 0,14-58-4 0 0,-23 99-187 0 0,-1 0-1 0 0,1 1 0 0 0,0-1 1 0 0,1 1-1 0 0,0 0 0 0 0,0 0 1 0 0,0 0-1 0 0,1 1 0 0 0,9-10 1 0 0,0 2-54 0 0,-13 12 95 0 0,1 1 0 0 0,-1-1 0 0 0,1 1 0 0 0,-1-1 0 0 0,1 1 0 0 0,0 0 0 0 0,-1 0 0 0 0,1-1 0 0 0,0 1 0 0 0,0 0 0 0 0,0 1 0 0 0,0-1 0 0 0,0 0 0 0 0,0 0 0 0 0,0 1 0 0 0,0-1-1 0 0,0 1 1 0 0,0 0 0 0 0,0 0 0 0 0,4 0 0 0 0,4 0-23 0 0,-1 0-1 0 0,1 1 1 0 0,-1 0-1 0 0,16 4 1 0 0,-20-4 15 0 0,0 1-1 0 0,0 0 1 0 0,-1 0 0 0 0,1 1 0 0 0,-1 0-1 0 0,0-1 1 0 0,1 1 0 0 0,-1 1 0 0 0,-1-1-1 0 0,7 6 1 0 0,9 13-66 0 0,-1 1-1 0 0,-1 0 0 0 0,-1 1 1 0 0,18 37-1 0 0,-21-37 90 0 0,-2 1 0 0 0,0 1 0 0 0,-2 0 0 0 0,7 28 0 0 0,-13-39-36 0 0,0 0 0 0 0,-1 0 0 0 0,-1 1 0 0 0,0-1 0 0 0,-1 0 0 0 0,-1 1 0 0 0,-3 23 0 0 0,2-33 29 0 0,0 1 0 0 0,-1-1 0 0 0,0 1 0 0 0,0-1 0 0 0,0 0-1 0 0,0 0 1 0 0,-1 0 0 0 0,0 0 0 0 0,-1-1 0 0 0,1 0 0 0 0,-1 0 0 0 0,0 0 0 0 0,0 0-1 0 0,-1-1 1 0 0,1 0 0 0 0,-1 0 0 0 0,0 0 0 0 0,0-1 0 0 0,0 0 0 0 0,-1 0 0 0 0,1 0-1 0 0,-12 2 1 0 0,-11 1 142 0 0,1-1 0 0 0,-1-1 0 0 0,-35-1 0 0 0,55-3-120 0 0,-2 1 8 0 0,0-2-1 0 0,0 1 1 0 0,0-1 0 0 0,-21-5-1 0 0,-13-5-142 0 0,31 9-30 0 0,0-1-1 0 0,0-1 0 0 0,-13-6 1 0 0,-18-7-1103 0 0,31 13-154 0 0,-24-13 0 0 0,22 8-604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34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62 153 2760 0 0,'-3'1'125'0'0,"-4"0"-35"0"0,4-1-54 0 0,0 0-1 0 0,1 0 0 0 0,-1 0 1 0 0,1 1-1 0 0,-1-1 0 0 0,1 1 1 0 0,-1 0-1 0 0,1 0 0 0 0,-1 0 1 0 0,-17 2 13641 0 0,19-3-12986 0 0,-3-4-1270 0 0,4 3 256 0 0,0 1 391 0 0,0-1 0 0 0,0 0 0 0 0,1 1 0 0 0,-1-1 0 0 0,0 0 0 0 0,1 1 0 0 0,-1-1 0 0 0,1 1 0 0 0,-1-1 0 0 0,1 1 0 0 0,-1-1-1 0 0,1 1 1 0 0,-1-1 0 0 0,2 0 0 0 0,-2 1 3 0 0,9-12 855 0 0,-7 9-723 0 0,0 1 0 0 0,-1-1 0 0 0,1 1-1 0 0,0 0 1 0 0,0 0 0 0 0,0 0 0 0 0,4-3 0 0 0,25-13 1368 0 0,39-17-1 0 0,-7 8-818 0 0,-59 25-742 0 0,0 0 0 0 0,1 0-1 0 0,-1 0 1 0 0,7-1 0 0 0,-6 2-7 0 0,-1 0 0 0 0,0-1 0 0 0,0 1 0 0 0,6-4 0 0 0,-5 3 5 0 0,0 0 0 0 0,0 0 0 0 0,-1 0 0 0 0,2 0 0 0 0,-1 1 0 0 0,0 0 0 0 0,8-1 0 0 0,-11 2-5 0 0,0 0 1 0 0,1 0-1 0 0,-1 0 0 0 0,0 0 0 0 0,0 0 0 0 0,1 0 1 0 0,-1 0-1 0 0,0 1 0 0 0,0-1 0 0 0,0 1 0 0 0,1 0 1 0 0,-1 0-1 0 0,0 0 0 0 0,0 0 0 0 0,0 0 0 0 0,0 0 1 0 0,0 0-1 0 0,-1 1 0 0 0,4 2 0 0 0,4 4 33 0 0,-8-7-27 0 0,0 0 0 0 0,0 0 1 0 0,0 0-1 0 0,0 0 0 0 0,0 0 0 0 0,0 0 0 0 0,0 0 1 0 0,-1 0-1 0 0,1 0 0 0 0,0 0 0 0 0,0 0 0 0 0,-1 1 0 0 0,1-1 1 0 0,-1 0-1 0 0,1 1 0 0 0,0 1 0 0 0,5 7 55 0 0,-2-5-64 0 0,10 24 0 0 0,-13-23 0 0 0,2 5 0 0 0,-1 0 0 0 0,-1-1 0 0 0,1 1 0 0 0,-2 0 0 0 0,0 0 0 0 0,0 0 0 0 0,-3 19 0 0 0,0 16 0 0 0,3-37 13 0 0,0-1 0 0 0,-1 1-1 0 0,0 0 1 0 0,-4 15 0 0 0,4-19-3 0 0,0-1 1 0 0,0 1 0 0 0,0 0 0 0 0,0 8 0 0 0,1-8-10 0 0,-1 0 0 0 0,1-1 0 0 0,-1 1 0 0 0,0-1 0 0 0,-1 1 1 0 0,-2 6-1 0 0,-3 12 55 0 0,-5 0-35 0 0,10-20-4 0 0,0 0 0 0 0,1 0-1 0 0,-1 0 1 0 0,1 0 0 0 0,-1 0 0 0 0,0 6-1 0 0,0-5 5 0 0,1 0 0 0 0,-1 1 0 0 0,0-1 0 0 0,0 0-1 0 0,-1 0 1 0 0,1 0 0 0 0,-1-1 0 0 0,0 1 0 0 0,-3 3 0 0 0,1-2-1 0 0,1 0 0 0 0,0 1 0 0 0,1-1 0 0 0,-5 9 1 0 0,6-10-35 0 0,-1 1 1 0 0,1-1-1 0 0,-1 0 1 0 0,0 0-1 0 0,0 0 1 0 0,-1 0-1 0 0,1-1 1 0 0,-6 5 0 0 0,-35 25 481 0 0,29-22-119 0 0,-21 12-595 0 0,36-22 238 0 0,-1 0-1 0 0,0-1 1 0 0,0 1-1 0 0,1 0 1 0 0,-1 0-1 0 0,0 0 1 0 0,0 0-1 0 0,0-1 1 0 0,0 1-1 0 0,0-1 1 0 0,0 1-1 0 0,0 0 1 0 0,0-1-1 0 0,0 0 1 0 0,-2 1-1 0 0,-17 7 37 0 0,18-7-292 0 0,18 2-2389 0 0,-5-2 854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9-03T20:50:50.48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30635 6527 1382 0,'0'0'61'0,"0"0"13"0,0 0-59 0,0 0-15 0,0 0 0 0,0 0 0 16,7 9 125-16,-3-3 23 0,-4 7 4 0,7-4 0 16,-4 1-91-16,1 5-18 0,-4 4-4 0,3 0-1 15,1 6-14-15,-4 3-4 0,0-3 0 0,0 10 0 16,0-7 10-16,-4 10 2 0,1-4 0 0,3 1 0 15,-4-1-16-15,1 4-4 0,-4-10 0 0,3 7 0 16,-3-1 0-16,4-6 0 0,-4 1 0 0,0 5 0 16,3-9-4-16,1 0 0 0,-1-3-8 0,0-3 12 15,4 6 16-15,-3-6 2 0,3-3 1 0,-4-1 0 16,4-5-106-16,0 2-21 16,0-2-4-16,0-4-574 0,0 3-115 0</inkml:trace>
  <inkml:trace contextRef="#ctx0" brushRef="#br0" timeOffset="449.08">31080 6511 1681 0,'0'0'74'0,"0"0"16"0,0 0-72 0,0 0-18 0,0 0 0 0,0 0 0 32,0 0 28-32,0 0 3 0,0 0 0 0,3 9 0 0,1-2 8 0,-1 2 1 15,1 0 1-15,-4 7 0 16,3-3-5-16,-3 2-2 0,0 4 0 0,0 0 0 16,4 6-22-16,-4 3-4 0,0-3 0 0,0 10-8 0,0-1 13 15,0 4-4-15,0-3-1 0,0 2 0 16,0 1-8-16,0-4 8 0,0 1-8 0,-4 2 8 15,4-2-8-15,0-7 0 0,0 7 0 0,-3-7 0 16,-1 6-56-16,4 1-17 16,-3 2-3-16,-4-2-1 0</inkml:trace>
  <inkml:trace contextRef="#ctx0" brushRef="#br0" timeOffset="18198.75">30103 4222 921 0,'0'0'82'0,"0"0"-66"16,0 0-16-16,0 0 0 0,0-13 149 0,0 13 27 0,0 0 4 0,3-3 2 15,-3 3-143-15,7 0-29 0,0-9-10 0,-7 9 0 16,11-7 8-16,-4 7-8 0,0-9 0 0,0 9 0 16,-7 0 22-16,7-3-2 15,0-3-1-15,0 6 0 0,4-10 9 0,-4 10 3 0,0 0 0 16,0-6 0-16,3 6 5 0,1 0 2 0,0 0 0 0,3 0 0 16,0 0 1-16,3 0 0 0,8 0 0 0,-4 0 0 15,0 0 0-15,4 0 0 0,3 0 0 0,1 0 0 16,-1 0-1-16,4 0 0 0,-1 0 0 0,1-3 0 15,-4 3-16-15,1-6-3 0,2 6-1 0,1 0 0 16,0-4-2-16,3-2 0 0,0 6 0 0,1-3 0 16,-1-3 2-16,-3 6 0 0,-1-3 0 0,1 3 0 15,-7 0-6-15,0 0 0 0,-1 0-1 0,-6 0 0 16,0 0-3-16,-4 0 0 0,0 3 0 0,-7-3 0 0,3 6-8 16,-3-3 10-16,0 3-10 0,-3-2 10 0,-4-4-10 0,0 9 0 15,4-3 0-15,-1 4 0 0,-3-4 34 0,0 6 5 16,-3-5 1-16,3 2 0 0,-4 1-31 15,0-1-9-15,-3 10 0 0,4-4 0 0,-4 4 17 16,0 0-3-16,0 6-1 0,-4-6 0 16,-3 6 5-16,3 3 1 0,-3 1 0 0,-3-4 0 0,-1 3-1 15,0 0 0-15,1 7 0 0,3-10 0 0,-7 3-6 0,-1 0-2 16,5 7 0-16,-4-10 0 0,3 0 2 0,0-3 1 16,1 3 0-16,3 0 0 0,-4-6-13 0,4 6 11 15,3-3-11-15,-3-7 10 0,3 4-10 0,1 6 0 16,-1-15 0-16,1 5 0 0,-1-2 0 0,4 3-9 15,0-7 9-15,4 10 0 0,-5 0-143 0,5-4-21 0,-1 1-5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35.6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 4 13248 0 0,'0'0'9311'0'0,"-11"-4"-6839"0"0,9 5-2451 0 0,-8 12 76 0 0,8-10-76 0 0,1-1 1 0 0,-1 1 0 0 0,0 0-1 0 0,1-1 1 0 0,0 1 0 0 0,-1 0-1 0 0,1 0 1 0 0,0 0 0 0 0,1 0 0 0 0,-2 4-1 0 0,1-1 342 0 0,-1-3-313 0 0,1 15 228 0 0,-4 2-409 0 0,4-18 190 0 0,2 3 1 0 0,-3-2 889 0 0,0-7-937 0 0,0-1 0 0 0,0 0-1 0 0,0 1 1 0 0,0-1 0 0 0,1 0 0 0 0,0 0-1 0 0,0 0 1 0 0,0 0 0 0 0,1-6 0 0 0,0 11-12 0 0,0-1 1 0 0,0 1-1 0 0,0-1 1 0 0,0 1 0 0 0,0-1-1 0 0,0 1 1 0 0,0-1 0 0 0,0 1-1 0 0,0-1 1 0 0,0 1 0 0 0,0-1-1 0 0,-1 1 1 0 0,1-1 0 0 0,0 1-1 0 0,0-1 1 0 0,0 1 0 0 0,-1-1-1 0 0,1 1 1 0 0,-1-1 0 0 0,-7-14-4 0 0,6 7-13 0 0,0 0-157 0 0,1 7-402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36.3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8840 0 0,'0'0'1996'0'0,"8"0"956"0"0,-7 0-2722 0 0,0 0 1 0 0,-1 0 0 0 0,1 0 0 0 0,0 0 0 0 0,0 0 0 0 0,0 0 0 0 0,0 0 0 0 0,0 0 0 0 0,-1 0-1 0 0,1 1 1 0 0,0-1 0 0 0,0 0 0 0 0,0 1 0 0 0,-1-1 0 0 0,1 1 0 0 0,0-1 0 0 0,0 1 0 0 0,11 19-540 0 0,-4-5 641 0 0,-6-13-332 0 0,0 1 0 0 0,-1 10 0 0 0,0 11 79 0 0,-1-17 17 0 0,1 0 1 0 0,-1 0-1 0 0,-1 10 0 0 0,0-13 2 0 0,1 0-1 0 0,0 0 1 0 0,0 0-1 0 0,1 7 0 0 0,-1-8 2 0 0,0 0 0 0 0,1 0-1 0 0,-1 0 1 0 0,0 0-1 0 0,-1 0 1 0 0,1 3 0 0 0,-5 43 331 0 0,5-39-419 0 0,0 3-2051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48.0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 38 3224 0 0,'0'0'8496'0'0,"1"-2"-7470"0"0,1 0-741 0 0,0 0-1 0 0,0 0 0 0 0,0 0 1 0 0,0 0-1 0 0,1 0 0 0 0,2-2 1 0 0,19-16 2971 0 0,-26 23-3040 0 0,1-1 1 0 0,-1 1 0 0 0,1 0-1 0 0,-1-1 1 0 0,-1 7 0 0 0,-12 25 1031 0 0,14-33-1211 0 0,1 1 1 0 0,-1-1 0 0 0,1 1 0 0 0,-1 0-1 0 0,1-1 1 0 0,0 1 0 0 0,0-1-1 0 0,0 1 1 0 0,0 0 0 0 0,0-1 0 0 0,1 4-1 0 0,0 2 65 0 0,0 16 62 0 0,3 22-1 0 0,-1-22-158 0 0,0 25-1 0 0,-2-4 17 0 0,-7 124 690 0 0,1-97-163 0 0,1-40-307 0 0,3-21-175 0 0,0-1-1 0 0,-1 1 0 0 0,0 0 1 0 0,-5 15-1 0 0,1-2-21 0 0,6-19-40 0 0,0-1 0 0 0,-1 0 0 0 0,0 0 0 0 0,0 0 0 0 0,0 1 0 0 0,0-1 0 0 0,0 0 0 0 0,-3 4 0 0 0,3-6-22 0 0,0 1 0 0 0,0 0-1 0 0,0 0 1 0 0,1 0-1 0 0,-1 1 1 0 0,1-1 0 0 0,-1 0-1 0 0,0 3 1 0 0,1-2-9 0 0,0-1 0 0 0,-1 1 0 0 0,1-1-1 0 0,-1 0 1 0 0,0 1 0 0 0,1-1 0 0 0,-1 0 0 0 0,0 1 0 0 0,0-1-1 0 0,-3 3 1 0 0,-7 12-4915 0 0,8-12 3325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48.5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111 187 3224 0 0,'-21'-2'259'0'0,"19"2"37"0"0,-1 0-1 0 0,0 0 1 0 0,0-1-1 0 0,1 1 1 0 0,-1 0-1 0 0,0-1 1 0 0,1 0-1 0 0,-4-1 0 0 0,-6-5 3303 0 0,9 6-3440 0 0,1 0 0 0 0,0 0 0 0 0,0 0 0 0 0,0 0-1 0 0,1-1 1 0 0,-1 1 0 0 0,0-1 0 0 0,-2-2 0 0 0,-17-28 1869 0 0,20 31-1494 0 0,-7-13 4048 0 0,16 7-3980 0 0,-7 6-539 0 0,0 0-1 0 0,0-1 0 0 0,0 1 0 0 0,0 0 1 0 0,0 1-1 0 0,0-1 0 0 0,0 0 0 0 0,1 0 1 0 0,-1 0-1 0 0,0 1 0 0 0,0-1 0 0 0,1 1 1 0 0,-1-1-1 0 0,2 0 0 0 0,70-9 756 0 0,-44 8-467 0 0,28-8 0 0 0,170-37 1417 0 0,-143 36-1334 0 0,-19 3-215 0 0,-49 6-186 0 0,0 1 1 0 0,0 1-1 0 0,1 0 1 0 0,30 5-1 0 0,27 1 56 0 0,-60-5-75 0 0,1 1-1 0 0,-1 0 0 0 0,19 5 1 0 0,-18-3-18 0 0,0-1 0 0 0,0-1 1 0 0,20 1-1 0 0,-20-3-240 0 0,56-1-637 0 0,-24-3-2732 0 0,-32 1-3467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49.5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277 23 10912 0 0,'0'0'1656'0'0,"2"-1"-1523"0"0,7-2-106 0 0,0-1-6 0 0,-8 4 86 0 0,-2-1-78 0 0,0 1 0 0 0,0 0 1 0 0,0-1-1 0 0,0 1 0 0 0,0-1 1 0 0,0 1-1 0 0,0-1 0 0 0,0 1 1 0 0,0-1-1 0 0,0 0 0 0 0,-1-1 1 0 0,-10-4 328 0 0,6 7-139 0 0,1 0 0 0 0,-1 0 0 0 0,0 0 0 0 0,-6 3 0 0 0,-6 1 20 0 0,-60 15 794 0 0,67-16-802 0 0,0 0 0 0 0,0 1 0 0 0,0 0 0 0 0,-16 10-1 0 0,21-10-172 0 0,1 1-1 0 0,0-1 1 0 0,0 1-1 0 0,0 0 1 0 0,0 0-1 0 0,1 0 1 0 0,0 1-1 0 0,1-1 1 0 0,-1 1-1 0 0,1 0 1 0 0,0 0-1 0 0,1 0 1 0 0,0 0-1 0 0,0 1 1 0 0,-1 9-1 0 0,2-10-21 0 0,-2 13 18 0 0,-2 34 0 0 0,5-46-54 0 0,0 0 0 0 0,0 0 0 0 0,1 1 0 0 0,0-1 0 0 0,1 0 0 0 0,0 0 0 0 0,0 0 0 0 0,6 14 0 0 0,0-7 1 0 0,-4-12 2 0 0,0 0 4 0 0,-2-1 7 0 0,1 0 0 0 0,0 0 0 0 0,-1 0 0 0 0,1 0-1 0 0,0 0 1 0 0,0-1 0 0 0,0 0 0 0 0,0 1 0 0 0,1-1 0 0 0,-1 0 0 0 0,0 0 0 0 0,0-1-1 0 0,1 1 1 0 0,-1-1 0 0 0,1 1 0 0 0,-1-1 0 0 0,0 0 0 0 0,1-1 0 0 0,6 0-1 0 0,36-9 83 0 0,-37 9-80 0 0,0-1-1 0 0,0 0 0 0 0,0 0 0 0 0,0-1 1 0 0,-1 0-1 0 0,15-7 0 0 0,-17 6 0 0 0,3-1 5 0 0,1 0 0 0 0,-2 0-1 0 0,1-1 1 0 0,0-1-1 0 0,-1 0 1 0 0,-1 0 0 0 0,1 0-1 0 0,8-12 1 0 0,-6 4 71 0 0,-3 6 185 0 0,-1 0 1 0 0,8-17-1 0 0,-13 23-257 0 0,0 0-1 0 0,0 0 0 0 0,0-1 0 0 0,0 1 0 0 0,0 0 0 0 0,0-1 1 0 0,-1 1-1 0 0,0 0 0 0 0,0-1 0 0 0,0 1 0 0 0,0-1 0 0 0,0 1 1 0 0,-2-5-1 0 0,1 3 6 0 0,-1 0-1 0 0,1-1 1 0 0,-1 1 0 0 0,-1 0 0 0 0,1 0 0 0 0,-1 0 0 0 0,0 0 0 0 0,0 1 0 0 0,0-1 0 0 0,-1 1-1 0 0,-5-6 1 0 0,-6-5-23 0 0,12 11 31 0 0,0 0 0 0 0,-1 0-1 0 0,-8-6 1115 0 0,13 11-908 0 0,6 3-192 0 0,-2 0 0 0 0,1 1 0 0 0,0 0 0 0 0,-1 0 0 0 0,0 0 0 0 0,0 1 0 0 0,-1-1 0 0 0,8 12 0 0 0,-7-6 30 0 0,1 0 0 0 0,-2 1 0 0 0,5 14 0 0 0,6 17 126 0 0,-11-31-178 0 0,0 1-1 0 0,-1-1 1 0 0,3 20-1 0 0,-4-21-9 0 0,0 1-1 0 0,1-1 0 0 0,0 1 0 0 0,8 19 0 0 0,-5-17-176 0 0,0-1-1 0 0,4 22 1 0 0,-7-24 68 0 0,-2-9-563 0 0,2 5 1176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50.1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6 168 11976 0 0,'0'0'1416'0'0,"-1"12"1913"0"0,0-10-3000 0 0,1-1-260 0 0,-1-1 1 0 0,1 1 0 0 0,0-1 0 0 0,-1 1 0 0 0,1 0-1 0 0,0-1 1 0 0,-1 1 0 0 0,1 0 0 0 0,0-1-1 0 0,0 1 1 0 0,0 0 0 0 0,0-1 0 0 0,-1 1 0 0 0,1 0-1 0 0,0 0 1 0 0,1 8-29 0 0,4 11-78 0 0,-1-9-124 0 0,2 5 3687 0 0,-5-18-3102 0 0,6-13 257 0 0,-6 12-657 0 0,0 1 0 0 0,0-1 0 0 0,1 0 0 0 0,-1 1 0 0 0,1-1 0 0 0,0 1-1 0 0,3-5 1 0 0,0 1-22 0 0,0-1 0 0 0,-1 1 0 0 0,0-1 0 0 0,0 0 0 0 0,0-1 0 0 0,-1 1 0 0 0,3-11 0 0 0,6-11 9 0 0,4-3 42 0 0,-14 26-52 0 0,1 1 0 0 0,-1-1 0 0 0,1 0 0 0 0,0 1 0 0 0,1 0 0 0 0,-1 0 0 0 0,7-7 0 0 0,2-4 70 0 0,-11 15-67 0 0,0 0 0 0 0,0 1-1 0 0,0-1 1 0 0,0 0 0 0 0,0 1 0 0 0,0-1 0 0 0,0 1-1 0 0,0-1 1 0 0,0 1 0 0 0,0-1 0 0 0,0 1 0 0 0,1 0-1 0 0,-1 0 1 0 0,0-1 0 0 0,1 1 0 0 0,8-2 8 0 0,0 1-12 0 0,15 0 0 0 0,-19 0 0 0 0,1 1 0 0 0,-1-1 0 0 0,0 2 0 0 0,1-1 0 0 0,-1 1 0 0 0,1-1 0 0 0,-1 2 0 0 0,0-1 0 0 0,8 3 0 0 0,-6 0 0 0 0,0-1 0 0 0,0 1 0 0 0,0 1 0 0 0,0 0 0 0 0,-1 0 0 0 0,0 0 0 0 0,0 1 0 0 0,0 0 0 0 0,10 13 0 0 0,-11-12 3 0 0,-2-3 3 0 0,0 0 1 0 0,0 1-1 0 0,-1-1 0 0 0,0 1 1 0 0,0 0-1 0 0,0 0 0 0 0,0 1 0 0 0,-1-1 1 0 0,0 0-1 0 0,3 10 0 0 0,-4-2-6 0 0,2 0 0 0 0,0-1 0 0 0,6 17 0 0 0,-6-18 11 0 0,0 1-1 0 0,-1-1 1 0 0,1 16-1 0 0,-2-17 22 0 0,1 1-1 0 0,-1-1 1 0 0,2 0 0 0 0,4 15-1 0 0,11 40 525 0 0,-13-55-1520 0 0,0 0-1 0 0,9 15 1 0 0,-12-23 320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50.8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242 654 11976 0 0,'0'0'4859'0'0,"1"-2"-4573"0"0,1-4-333 0 0,0 0 0 0 0,0-1 0 0 0,-1 1 0 0 0,0 0 0 0 0,-1-1 0 0 0,1-9-1 0 0,-1 13 58 0 0,-1 0 0 0 0,1 0 0 0 0,-1 0 0 0 0,1 0 0 0 0,-1 1 0 0 0,0-1 0 0 0,0 0-1 0 0,0 0 1 0 0,-1 0 0 0 0,1 1 0 0 0,-1-1 0 0 0,0 1 0 0 0,1-1 0 0 0,-1 1-1 0 0,0 0 1 0 0,-3-3 0 0 0,2 2 127 0 0,0 1 0 0 0,0-1 0 0 0,0 1-1 0 0,0 0 1 0 0,-1 0 0 0 0,1 0 0 0 0,-1 0 0 0 0,0 0-1 0 0,1 1 1 0 0,-1-1 0 0 0,-5 0 0 0 0,-2-2 377 0 0,10 3-464 0 0,0 0-1 0 0,0 1 0 0 0,0-1 1 0 0,-1 1-1 0 0,1-1 0 0 0,0 1 1 0 0,0 0-1 0 0,-1-1 0 0 0,1 1 1 0 0,-2 0-1 0 0,-2 0 45 0 0,1 0 0 0 0,-1 0-1 0 0,0 1 1 0 0,0-1 0 0 0,0 1 0 0 0,1 0-1 0 0,-1 0 1 0 0,0 1 0 0 0,1 0 0 0 0,-1-1 0 0 0,-6 5-1 0 0,6-2-63 0 0,0-1-1 0 0,0 1 1 0 0,1 0-1 0 0,-1 0 1 0 0,1 0-1 0 0,0 1 1 0 0,0 0-1 0 0,1-1 1 0 0,-1 1-1 0 0,-4 11 1 0 0,2-3-36 0 0,1 0 1 0 0,0 1 0 0 0,-4 21 0 0 0,6-23 11 0 0,-2 11-43 0 0,-3 31 0 0 0,7-49 20 0 0,1 0 0 0 0,-1 0 0 0 0,1 0 0 0 0,1 1 0 0 0,-1-1 0 0 0,1 0 0 0 0,0 0 0 0 0,0 0 0 0 0,0 0 0 0 0,1 0 0 0 0,4 9 0 0 0,-4-10-57 0 0,4 12-42 0 0,0-12 96 0 0,-4-3 0 0 0,14 11-31 0 0,-11-11 33 0 0,0 0 3 0 0,4 1 57 0 0,0 0 0 0 0,0-1-1 0 0,1 0 1 0 0,-1 0 0 0 0,1-1 0 0 0,-1 0 0 0 0,1-1 0 0 0,12-2 0 0 0,-18 2-28 0 0,1 0 0 0 0,-1 0 0 0 0,1-1 0 0 0,-1 0 1 0 0,1 1-1 0 0,-1-2 0 0 0,0 1 0 0 0,5-4 0 0 0,15-8 16 0 0,-17 10-21 0 0,0 0-1 0 0,-1-1 0 0 0,0 0 0 0 0,0 0 0 0 0,0 0 0 0 0,8-11 1 0 0,-7 9-7 0 0,2-4 179 0 0,-1 0 0 0 0,12-22-1 0 0,-4 8 238 0 0,-10 13-276 0 0,0 0 0 0 0,0-1 0 0 0,-1 1 0 0 0,0-1 0 0 0,4-25 0 0 0,-1 10 24 0 0,-5 14-38 0 0,0 0 0 0 0,-1-1 0 0 0,-1 0 0 0 0,0 1 0 0 0,-2-26 0 0 0,-15-73 396 0 0,16 112-522 0 0,-6-26 122 0 0,-12-32-1 0 0,4 13-26 0 0,8 28-63 0 0,-9-21 0 0 0,8 23-36 0 0,-7-25 0 0 0,12 36-48 0 0,1 0 0 0 0,-1 0 0 0 0,0 0 0 0 0,0 0 0 0 0,0 0 0 0 0,-1 1 0 0 0,-4-6 0 0 0,6 8-201 0 0,1 0 0 0 0,-1 0 1 0 0,0 0-1 0 0,1 1 0 0 0,-1-1 0 0 0,1 0 0 0 0,-1 0 0 0 0,1 0 0 0 0,0 0 0 0 0,0 0 0 0 0,0 0 0 0 0,0 0 0 0 0,0 0 0 0 0,1 0 1 0 0,-1 0-1 0 0,0 0 0 0 0,1 0 0 0 0,0 0 0 0 0,-1 0 0 0 0,2-2 0 0 0,3-9-1440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52.8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99 3680 0 0,'0'0'5146'0'0,"11"-5"-1286"0"0,-4-1-3063 0 0,13-16 4598 0 0,-19 22-5293 0 0,1-1-1 0 0,-1 1 0 0 0,1-1 1 0 0,-1 1-1 0 0,1-1 1 0 0,-1 1-1 0 0,0-1 0 0 0,1 0 1 0 0,-1 0-1 0 0,0 1 1 0 0,0-1-1 0 0,1 0 1 0 0,-1 0-1 0 0,1-2 0 0 0,0 1-59 0 0,-1 1 0 0 0,0 0 0 0 0,1 0-1 0 0,-1 0 1 0 0,1 0 0 0 0,-1 0 0 0 0,1 0 0 0 0,2-1-1 0 0,34-17 1047 0 0,-21 14-917 0 0,-1 0-1 0 0,1 1 0 0 0,0 1 0 0 0,1 0 1 0 0,-1 1-1 0 0,24 1 0 0 0,-32 0-162 0 0,0 1 0 0 0,0 1 0 0 0,0-1 0 0 0,0 1 0 0 0,0 1 0 0 0,0 0 0 0 0,0 0 0 0 0,-1 0 0 0 0,12 6 0 0 0,-14-6-8 0 0,-1 1 0 0 0,0 0 0 0 0,0 0 0 0 0,0 0 0 0 0,6 7 0 0 0,1 0 0 0 0,-8-8 0 0 0,0 1 0 0 0,-1 0 0 0 0,1 1 0 0 0,-1-1 0 0 0,4 6 0 0 0,-5-6 0 0 0,13 8 0 0 0,-5-1 11 0 0,1 2 32 0 0,1-2 23 0 0,-10-7-13 0 0,-1-1 4 0 0,0 0 647 0 0,0-1-685 0 0,-1 0 0 0 0,1 0 1 0 0,-1 0-1 0 0,1 0 0 0 0,-1 1 1 0 0,0-1-1 0 0,1 0 0 0 0,-1 0 1 0 0,0 3-1 0 0,-3 9 46 0 0,3-12-60 0 0,0 0-1 0 0,0 0 0 0 0,-1 1 0 0 0,1-1 1 0 0,0 0-1 0 0,-1 0 0 0 0,1 1 0 0 0,-1-1 1 0 0,1 0-1 0 0,-1 0 0 0 0,1 0 1 0 0,-1 0-1 0 0,0 0 0 0 0,0 0 0 0 0,0 0 1 0 0,1 0-1 0 0,-1 0 0 0 0,0 0 0 0 0,0-1 1 0 0,0 1-1 0 0,-2 1 0 0 0,-4 2 26 0 0,-14 22-18 0 0,17-20 0 0 0,1-1 1 0 0,-2 0-1 0 0,1 0 1 0 0,-1 0-1 0 0,-8 6 1 0 0,2-3 25 0 0,0-1 1 0 0,-1-1-1 0 0,1 0 0 0 0,-1-1 1 0 0,-1 0-1 0 0,1 0 0 0 0,-21 3 1 0 0,24-7 27 0 0,3 0-19 0 0,1-1 0 0 0,0 1 0 0 0,-1 1 0 0 0,-7 2 0 0 0,10-3-3 0 0,1 0 37 0 0,2-1-77 0 0,0 0-1 0 0,0 0 0 0 0,0 0 1 0 0,0 0-1 0 0,0 1 1 0 0,0-1-1 0 0,-1 0 0 0 0,1 0 1 0 0,0 0-1 0 0,0 0 0 0 0,0 0 1 0 0,0 0-1 0 0,0 0 1 0 0,0 0-1 0 0,-1 0 0 0 0,1 0 1 0 0,0 0-1 0 0,0 0 1 0 0,0 1-1 0 0,0-1 0 0 0,0 0 1 0 0,-1 0-1 0 0,1 0 0 0 0,0 0 1 0 0,0 0-1 0 0,0 0 1 0 0,0 0-1 0 0,0 0 0 0 0,-1-1 1 0 0,1 1-1 0 0,0 0 0 0 0,0 0 1 0 0,0 0-1 0 0,0 0 1 0 0,-1 0-1 0 0,-4 0 10 0 0,-9 11 72 0 0,11-8-23 0 0,-5 0 26 0 0,6-2 157 0 0,1 2-132 0 0,-1 6-37 0 0,-1 3-159 0 0,-1 2-70 0 0,4-14 153 0 0,-1 1 0 0 0,1-1 0 0 0,0 1 0 0 0,-1-1 0 0 0,1 1 0 0 0,0-1 0 0 0,-1 1 0 0 0,1-1 0 0 0,0 1 0 0 0,0-1 0 0 0,0 1 0 0 0,0-1 0 0 0,0 1 0 0 0,0 0 0 0 0,-1-1 0 0 0,1 1 0 0 0,0-1 0 0 0,0 1 0 0 0,1-1 0 0 0,-1 1 0 0 0,0 0 0 0 0,0-1 0 0 0,0 1 0 0 0,0-1 0 0 0,0 1 0 0 0,1-1 0 0 0,-1 1 0 0 0,0-1 0 0 0,0 1 0 0 0,1-1 0 0 0,-1 1 0 0 0,1 0 0 0 0,6 13 0 0 0,-7-9 0 0 0,0-2 0 0 0,1 3 4 0 0,1 0 0 0 0,0 0 0 0 0,0 0 0 0 0,5 8 0 0 0,4 15 40 0 0,-5-18 52 0 0,-5-10-95 0 0,0 1 0 0 0,0-1 0 0 0,0 1 0 0 0,0-1 0 0 0,0 1-1 0 0,-1 0 1 0 0,1 0 0 0 0,0-1 0 0 0,-1 1 0 0 0,0 0 0 0 0,1 0 0 0 0,-1-1-1 0 0,0 4 1 0 0,0-3-1 0 0,0 0 0 0 0,1 1 0 0 0,-1-1 0 0 0,0 0 0 0 0,1 0 0 0 0,-1 0 0 0 0,1 0 0 0 0,1 3 0 0 0,-2-4 2 0 0,1 1 87 0 0,-1 0-119 0 0,0-1 0 0 0,0 1 0 0 0,1-1 0 0 0,-1 1 0 0 0,0-1 1 0 0,1 1-1 0 0,-1-1 0 0 0,1 1 0 0 0,-1-1 0 0 0,1 0 0 0 0,1 3 0 0 0,-1 2-997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53.3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8 9216 0 0,'-15'-7'16529'0'0,"15"9"-16640"0"0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54.4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58 105 2760 0 0,'0'0'2027'0'0,"2"0"-37"0"0,0 0-1622 0 0,0-1 0 0 0,-1 1 0 0 0,1-1 0 0 0,0 1 0 0 0,-1-1 0 0 0,1 0 0 0 0,0 0-1 0 0,-1 1 1 0 0,1-1 0 0 0,-1 0 0 0 0,1-1 0 0 0,-1 1 0 0 0,2-2 0 0 0,20-12 1297 0 0,-16 10-1289 0 0,0 0 0 0 0,12-12 0 0 0,-17 15-73 0 0,0-6 337 0 0,-1 6-397 0 0,0 0 0 0 0,0 0 0 0 0,0 0 0 0 0,0 0 0 0 0,-1 0 0 0 0,1-1 1 0 0,0 1-1 0 0,-1 0 0 0 0,0 0 0 0 0,1-7 1749 0 0,-1 9-1878 0 0,0-1 0 0 0,0 1 0 0 0,0 0 0 0 0,-1-1-1 0 0,1 1 1 0 0,0-1 0 0 0,0 1 0 0 0,0-1 0 0 0,0 1 0 0 0,-1-1 0 0 0,1 1 0 0 0,0 0 0 0 0,0-1 0 0 0,-1 1 0 0 0,1-1 0 0 0,0 1 0 0 0,-1 0 0 0 0,1-1 0 0 0,-1 1 0 0 0,1 0 0 0 0,0 0 0 0 0,-1-1 0 0 0,0 1 0 0 0,-3 1-79 0 0,-1 0 1 0 0,1 0-1 0 0,-1 1 1 0 0,1-1-1 0 0,-1 1 1 0 0,1 0-1 0 0,-4 3 1 0 0,-6 4 36 0 0,12-4-73 0 0,1-1 11 0 0,-9 20 50 0 0,5-11-60 0 0,5-2 0 0 0,5 2 0 0 0,0-3 0 0 0,7-4 0 0 0,-4-3 1 0 0,4 0-3 0 0,2-5 14 0 0,-13 2 0 0 0,-1-1-1 0 0,1 1 1 0 0,-1 0-1 0 0,0-1 1 0 0,1 1 0 0 0,-1 0-1 0 0,1-1 1 0 0,-1 1-1 0 0,0-1 1 0 0,1 1-1 0 0,-1 0 1 0 0,0-1 0 0 0,0 1-1 0 0,1-1 1 0 0,-1 1-1 0 0,0-1 1 0 0,0 1 0 0 0,0-2-1 0 0,1 2 6 0 0,-1-1 3 0 0,1 0 1 0 0,0 1-1 0 0,0-1 0 0 0,-1 0 0 0 0,1 1 0 0 0,0-1 1 0 0,0 0-1 0 0,0 1 0 0 0,0-1 0 0 0,0 1 0 0 0,0-1 1 0 0,0 1-1 0 0,1-1 0 0 0,4-1 65 0 0,-5 2-77 0 0,-1-1 0 0 0,1 1 0 0 0,-1 0-1 0 0,1-1 1 0 0,-1 1 0 0 0,0-1 0 0 0,1 1-1 0 0,-1-1 1 0 0,1 1 0 0 0,-1 0 0 0 0,0-1-1 0 0,1 0 1 0 0,-1 1 0 0 0,0-1 0 0 0,0 1 0 0 0,1-2-1 0 0,0-2-43 0 0,0 0 0 0 0,1 1 0 0 0,0-1 0 0 0,0 0 1 0 0,0 1-1 0 0,2-4 0 0 0,3-4 165 0 0,-6 9 57 0 0,-1 0-375 0 0,0 1 188 0 0,0 1-1 0 0,0-1 0 0 0,0 0 1 0 0,0 0-1 0 0,0 1 0 0 0,0-1 1 0 0,0 0-1 0 0,0 0 0 0 0,0 1 1 0 0,0-1-1 0 0,-1 0 0 0 0,1 1 1 0 0,0-1-1 0 0,0 0 0 0 0,-1 1 1 0 0,1-1-1 0 0,0 0 1 0 0,-1 1-1 0 0,1-1 0 0 0,-1 0 1 0 0,0 0-1 0 0,1 1 7 0 0,-1-1 1 0 0,1 0-1 0 0,-1 1 0 0 0,1-1 1 0 0,-1 1-1 0 0,0 0 0 0 0,1-1 1 0 0,-1 1-1 0 0,0-1 0 0 0,1 1 1 0 0,-1 0-1 0 0,0-1 0 0 0,0 1 1 0 0,1 0-1 0 0,-1 0 1 0 0,0 0-1 0 0,0 0 0 0 0,0 0 1 0 0,1 0-1 0 0,-1 0 0 0 0,0 0 1 0 0,0 0-1 0 0,-1 0 0 0 0,-17 5 28 0 0,18-5-23 0 0,1 0-9 0 0,-62 22 150 0 0,55-19-83 0 0,0 0-1 0 0,1 1 1 0 0,-1-1-1 0 0,1 1 1 0 0,0 1-1 0 0,-8 7 1 0 0,5-4 17 0 0,7-6-69 0 0,0 0 1 0 0,0-1 0 0 0,1 1-1 0 0,-1 0 1 0 0,0 0-1 0 0,1 0 1 0 0,-2 3-1 0 0,3-5-16 0 0,0 0 1 0 0,0 0-1 0 0,0 1 0 0 0,-1-1 1 0 0,1 0-1 0 0,0 0 0 0 0,0 0 0 0 0,0 1 1 0 0,-1-1-1 0 0,1 0 0 0 0,0 0 0 0 0,0 1 1 0 0,0-1-1 0 0,0 0 0 0 0,0 0 0 0 0,0 1 1 0 0,0-1-1 0 0,0 0 0 0 0,0 0 0 0 0,0 1 1 0 0,0-1-1 0 0,0 0 0 0 0,0 1 0 0 0,0-1 1 0 0,0 0-1 0 0,0 0 0 0 0,0 1 0 0 0,0-1 1 0 0,0 0-1 0 0,0 1 0 0 0,0-1 0 0 0,0 0 1 0 0,0 0-1 0 0,1 1 0 0 0,-1-1 0 0 0,0 0 1 0 0,0 0-1 0 0,0 0 0 0 0,0 1 0 0 0,1-1 1 0 0,-1 0-1 0 0,0 0 0 0 0,0 0 0 0 0,0 1 1 0 0,1-1-1 0 0,-1 0 0 0 0,0 0 0 0 0,0 0 1 0 0,1 0-1 0 0,-1 0 0 0 0,0 0 0 0 0,1 0 1 0 0,-1 1-1 0 0,0-1 0 0 0,0 0 0 0 0,1 0 1 0 0,-1 0-1 0 0,0 0 0 0 0,0 0 0 0 0,1 0 1 0 0,-1 0-1 0 0,0-1 0 0 0,1 1 0 0 0,-1 0 1 0 0,1 0-2 0 0,7 0 1 0 0,0 0 0 0 0,0-1 0 0 0,0 0 0 0 0,0 0 0 0 0,0-1 0 0 0,0 0 0 0 0,0 0 0 0 0,12-6 0 0 0,2-6 30 0 0,-13 8-6 0 0,2-2-14 0 0,-6 3 1 0 0,-4 5 42 0 0,-4-4 17 0 0,3 4-72 0 0,0-1-1 0 0,0 1 1 0 0,0 0-1 0 0,0 0 1 0 0,0-1-1 0 0,0 1 1 0 0,0 0-1 0 0,0 0 1 0 0,0-1-1 0 0,0 1 1 0 0,0 0-1 0 0,0 0 1 0 0,0 0-1 0 0,0-1 0 0 0,-1 1 1 0 0,1 0-1 0 0,0 0 1 0 0,0 0-1 0 0,0-1 1 0 0,0 1-1 0 0,0 0 1 0 0,-1 0-1 0 0,1 0 1 0 0,0 0-1 0 0,0 0 1 0 0,0 0-1 0 0,-1-1 0 0 0,1 1 1 0 0,0 0-1 0 0,0 0 1 0 0,-1 0-1 0 0,1 0 1 0 0,0 0-1 0 0,-3 0-183 0 0,-9 0-244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9-03T20:51:30.6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2198 15592 1562 0,'0'0'69'0,"0"0"15"0,0 0-68 0,0-6-16 0,0 3 0 0,-7-3 0 0,7-4 40 0,0 10 4 31,0-6 0-31,-4 3 1 0,4-3-18 0,0 2-4 16,0-2-1-16,0 3 0 0,-7-3 2 0,7-4 0 16,0 10 0-16,-3-9 0 0,3-1-1 0,-7 4 0 15,7-3 0-15,-4-1 0 0,4 1 1 0,-3 0 1 16,3-10 0-16,0 9 0 0,-8-5-12 0,8 2-2 15,-3-9-1-15,3 10 0 0,0-4 11 0,-7-9 3 0,7 3 0 0,-4-3 0 16,4 0-3-16,0 6 0 0,0-9 0 16,-3 3 0-16,-4 3-2 0,3-3-1 15,-3-1 0-15,4-2 0 0,-4 3 10 0,3-3 1 0,1 3 1 16,-4-3 0-16,3 3-30 0,-3 3 8 0,3-3-8 0,4-1 0 16,-3 1 0-16,3 7 0 0,-7-11 0 0,7 14 0 15,-4-4 0-15,4 0 0 0,0 3 0 0,4-2 0 16,-8 8 0-16,8-9 0 0,3 10 0 0,-7-1 0 15,3-5 0-15,-3 12 0 0,4-4 0 0,3-2 0 16,-7 9 0-16,4 0 0 0,6-6-10 0,-10 6 10 16,4 0-11-16,6 6 11 0,1-6-13 0,-1 9 5 15,1 1-5-15,3 5-1 0,-3-2 0 0,3 9 0 16,0-3 5-16,7 0 1 0,0 9 0 0,-3-3 0 16,3 3 8-16,4 7-8 0,-1 2 8 0,8-2-8 15,-4 2 8-15,4-2 0 0,-4-1-9 0,4 1 9 0,-7-7 0 16,-1 7 0-16,1-7 0 0,0 0 0 0,0-3 0 15,-4 0 0-15,3-6 0 0,-9-3 0 0,6-4 0 16,-4-2 0-16,1-1 0 0,0 0 0 0,-1-2 0 0,-3-7 0 16,-3 0 0-16,3 3 8 0,0-3 0 0,-3-3-8 15,-1 3 12-15,-6-7-4 0,6 7 1 0,-6-9 0 16,3-3 0-16,-3-4 0 0,3 0-9 0,-4-3 0 16,1 1 0-16,3-8 0 0,-7 4 25 0,3-3 0 15,-3 0 0-15,0-3 0 0,0 3-5 0,-3-3-2 16,3-7 0-16,-7 1 0 0,3-4 1 0,1 4 0 15,-4-4 0-15,3 0 0 0,-3-2-19 0,3-4 0 0,4 6 8 16,-3 0-8-16,-4-2 0 0,3 2 0 0,-3 4 0 0,4-4 0 16,-1 3 9-16,-3 1-9 0,4 3 0 15,-8-1 9-15,4 4-9 0,3 0 0 16,1 3 0-16,-4 0 0 0,3 6-10 0,4 0-4 16,-7 0-1-16,7 4 0 15,-3 2-28-15,3 4-5 0,0-1-2 0,0 4 0 16,0-4-106-16,10 4-22 0,-10 3-4 0,11 3-412 0,-8 0-82 0</inkml:trace>
  <inkml:trace contextRef="#ctx0" brushRef="#br0" timeOffset="631.63">3330 14539 1036 0,'-3'0'92'0,"-8"0"-73"0,4 0-19 0,4 0 0 16,-8 3 175-16,7-3 31 0,-6 6 6 0,10-6 2 15,-7 3-174-15,3 3-40 0,1 4 0 0,-8-1 0 16,11 1 0-16,-10 8 0 0,10-8-9 0,-11 9 9 16,7 6 0-16,4-6 0 0,0 12 0 0,0-9 0 15,-7 12 0-15,7-5 0 0,7 5 0 0,-7 1 0 16,0-7 0-16,4 0 0 0,0 3 0 0,3-9 0 15,-4 3 0-15,8-6 0 0,-1-3 0 0,1 3 0 16,-8-10-8-16,11 1 8 0,4-1-10 0,-4 0 10 16,-3-2-12-16,6-7 12 0,1 0-13 0,-4 0 5 0,7 0 8 0,-3-7 0 15,3-2 8-15,0 6-8 16,-3-7 15-16,3-5-2 0,0 5 0 0,-7-5 0 16,1-4 19-16,-1 6 3 0,3-9 1 0,-10 4 0 15,4-1 8-15,0-6 3 0,-1 6 0 0,1-9 0 0,-8 9-9 0,4-6-2 16,-7-3 0-16,4 2 0 0,-1 1-15 0,-3 7-3 15,-3-11-1-15,-1 4 0 0,4 6-17 0,-10-6 10 16,3 3-10-16,-4-3 8 0,4 10-8 0,-11-4 0 16,4-6 0-16,0 6 0 0,-7 6-11 0,3-2-1 15,-3-4 0-15,7 3 0 0,-11 7-2 16,15-4-1-16,-11-2 0 0,6 8 0 0,1-2-5 0,4 9 0 16,-4-3-1-16,3 3 0 15,1 3-36-15,-1 3-7 0,0 4-2 16,1-1 0-16,6 10-110 0,1-4-21 0,-8-2-5 0,11 3-1 0</inkml:trace>
  <inkml:trace contextRef="#ctx0" brushRef="#br0" timeOffset="1302.08">3895 14517 1638 0,'0'0'72'0,"0"0"16"0,0 0-71 0,3 12-17 0,4-2 0 0,-7-1 0 0,11 4 10 0,-4 2-2 16,0-5 0-16,4 8 0 0,-11 1-8 0,10-3 0 16,-6 3 0-16,6 0 0 0,-6 3 0 0,3 0-11 15,0-7 11-15,0-2-8 0,-4 2 8 0,5-5 0 0,-5 6 0 0,1-13 0 16,3 6 36-16,-4-3 4 16,-3-6 0-16,0 0 0 0,0 10-16 0,0-10-4 15,7 9 0-15,-7-9 0 0,0 0 20 0,0 0 3 16,0 0 1-16,0 0 0 0,-7-9 0 0,7 9 0 15,-3-10 0-15,3 1 0 0,-7 0-1 0,3-7 0 16,4-3 0-16,0 0 0 0,-3 0-2 0,3-6 0 16,0 6 0-16,0-6 0 0,0 0-33 0,0-3-8 15,-8 0 0-15,8 0 0 0,8-4 8 0,-8 4 0 0,0-6 0 16,0 2 0-16,0 1-8 0,0 3 0 0,0-1 0 16,7 4 0-16,-7 0 0 0,7-3 0 0,3 9 0 15,-6 0 0-15,3-6 0 0,0 6 0 0,3 10 0 0,5-7 0 16,-5 4 0-16,8-4 0 0,-11 7 0 0,10 2 0 15,-2 4 0-15,-1 3 0 0,7-6 0 0,-7 12 0 16,0-3 0-16,4 4-12 0,6-4 2 0,-6 6 1 16,7 7 9-16,-4-7 0 0,4 7 0 0,-1 3 8 15,1 0-8-15,0 0 0 0,-1 6 8 0,5-7-8 16,-5 8 10-16,1 2-2 0,0-3-8 0,-1 3 12 16,-10-3-12-16,8 0 0 0,-5-3 0 0,1-3 0 15,-4 6 0-15,0-6 0 0,0-3 0 0,-3 2 0 16,-1 1 0-16,1-3 0 0,0 0 0 0,-1-4 0 15,-6-3 0-15,6 1 0 0,-10 6 0 0,4-7-10 16,3-3-34-16,-4-3-6 0,-3-3-2 16,0 0 0-16,0 0-122 0,0 0-25 0,0 0-5 0,0 0 0 0</inkml:trace>
  <inkml:trace contextRef="#ctx0" brushRef="#br0" timeOffset="1932.94">5112 14266 1094 0,'0'0'48'0,"0"0"11"0,0 0-47 0,0 0-12 0,0 0 0 0,0 0 0 16,10 0 175-16,-3-3 33 0,4 3 6 0,3 0 2 16,-3-7-163-16,-4 4-32 0,10-3-6 0,-10 3-2 15,4-3 3-15,0-4 1 0,3 4 0 0,-4 3 0 16,1-3 0-16,3-4 0 0,-3 1 0 0,3-1 0 16,3 1-1-16,-6-1-1 0,7-5 0 0,3 2 0 15,-7-2-7-15,7-1 0 0,-3 3-8 0,3-2 12 16,0-4-12-16,4 3 0 0,-8-3 8 0,4 1-8 15,1 2 0-15,-8-3 9 0,7 0-9 0,-11 0 8 16,5 4-8-16,-5-4 0 0,1-6 9 0,-4 6-9 0,0 0 21 16,-4 0 0-16,-3 4 0 0,0-4 0 15,-3 3-1-15,-4 7-1 0,0-10 0 0,-4 10 0 0,1-10-11 16,-5 3-8-16,5 7 12 0,-11-1-12 0,0-2 0 0,3 5 0 16,-3-2-15-16,0 3 5 0,3 6-1 0,-7 0 0 15,8 6 0-15,-1-6 0 0,0 3 11 0,1 3-10 16,3 10 10-16,-8-3-10 0,8 2 10 0,-7 4-8 15,7-3 8-15,-7 6-8 0,7-6 8 0,-7 9 0 16,3-7-9-16,0 11 9 0,4-4 0 0,0 3 0 16,-4-3 0-16,4 3 0 0,4-3 0 0,3-3 0 15,-4 10 0-15,4-10 0 0,4 3 24 0,3 3 0 16,3-3 0-16,4 3 0 0,-7-3-2 0,11-6-1 16,3 6 0-16,-4 3 0 0,5-2-7 0,6 2-2 0,-7-3 0 0,0 3 0 15,7-9-12-15,-7 6 0 0,7-6 8 0,-3 0-8 16,0-4 0-16,6-5 0 0,1 5 8 15,0-2-8-15,-1-4 0 0,12-2 0 0,-1 2 8 0,0-3-8 16,1-3 0-16,-1-3 0 0,4 0-12 0,-1-3 12 31,1-3-120-31,-4 0-16 0,8-4-4 0,-8 1-795 0</inkml:trace>
  <inkml:trace contextRef="#ctx0" brushRef="#br0" timeOffset="3319.76">6766 14112 1670 0,'0'0'148'0,"0"0"-118"16,0 0-30-16,0 0 0 0,0 0 100 0,0 0 15 15,7-6 2-15,-3-4 1 0,6 7-104 0,1-3-14 16,3 3-16-16,-3-3 3 0,3 3 13 0,7-4 0 15,-14-2 0-15,11 9 0 0,-8-6 0 0,4 2 0 16,1-2 0-16,-1 6-9 0,0-3 9 0,0 3 0 16,0-6 0-16,4 3 0 0,-4 3 0 0,3-7 0 0,5 7 0 15,-1 0 0-15,0-3 0 0,4 3 8 0,-1-6-8 0,1 6 0 16,7 0 0-16,-1 0 0 0,1 0 0 0,-4 0 0 16,4 6 0-16,0-3 9 0,3 4-1 0,-7 2-8 15,4 0 8-15,3 7-8 0,-6-3 0 0,2 5 0 16,5 8 0-16,-1-1 0 0,0-3 0 0,4 12 0 15,-11 1 0-15,4 2 0 0,3 4 0 0,-3-3 0 16,-4-1 0-16,4 4 0 0,-4-3 0 0,-3-1 0 16,0-2 0-16,-1 6 0 0,5-1 0 0,-8 1 0 15,3 3 0-15,-2-6 0 0,-1 9 0 0,0-3 0 16,-3-1 0-16,3 1 8 0,-4 0-8 0,1-6 10 16,0-4-10-16,-8 4 0 0,1 3 0 0,-1-4 0 15,4-8 21-15,-10 5-1 0,3-6 0 0,-3-3 0 16,3 4 12-16,0-4 1 0,0-6 1 0,-7-1 0 15,7 1-17-15,-4 3-3 0,-3-9-1 0,4 5 0 0,-4-8-13 0,3 6 0 16,-3-7 0-16,0 0 0 0,-3 1 15 0,6-1-3 16,-3-9-1-16,0 0 0 0,0 6 2 0,0-6 1 15,0 0 0-15,0 0 0 0,0 0 4 0,0 0 1 16,-3 7 0-16,3-7 0 0,0 0 0 0,0 0 0 16,-4 3 0-16,4-3 0 0,0 0 1 0,0 0 0 15,-7 0 0-15,7 0 0 0,0 0-1 0,-3 0 0 16,-4 0 0-16,7 0 0 0,0 0-6 0,0 0-1 15,0 0 0-15,0 0 0 0,0 0-1 0,0 0-1 16,0 0 0-16,0 0 0 0,-11-3-10 0,11 3 8 16,0 0-8-16,0 0 8 0,-7-7-8 0,7 7 0 15,0 0 0-15,-7-9 0 0,7 9 0 0,-4-6 0 0,4 6 0 16,-14 0 0-16,4-3 0 0,3-4 0 0,0 4 0 16,-4-3 0-16,1 6 0 0,-1-3 12 0,0-3-12 0,1-4 12 15,-8 1 17-15,8 2 4 0,-5-2 1 0,5 0 0 16,-4-1-21-16,3-2-4 0,-3-4-1 0,0 0 0 15,0 7 2-15,0-10 0 0,0 3 0 0,-1-2 0 16,-2-1 2-16,3 0 0 0,0 3 0 0,0-2 0 16,3-1-12-16,-7 3 0 0,4 3 0 0,0-2 0 15,3 5 0-15,8 1 0 0,-11 0 0 0,7 2 0 16,3-2 0-16,4 9 0 0,-7-10 0 0,7 10-11 16,0 0 2-16,0 0 0 0,0 0 0 0,14 0 0 15,-3 10 9-15,3-4-13 0,0-3 5 0,4 7 8 16,3 5-12-16,-7 4 12 0,4-3-12 0,3 3 12 15,-4 6 0-15,5-3 0 0,-1 3 0 0,0 0 0 16,0-3 0-16,4 9 0 0,-4-12-14 0,0 9 5 0,0-9 0 0,1 6 0 16,-1-6 0-16,-7-3 0 0,0-4 9 0,0 4-8 15,-7 0 8-15,7-4-8 0,-3-2 8 16,-4-4 0-16,0-3 0 0,3 3 0 16,-6 4 10-16,3-10 1 0,-7 0 0 0,0 0 0 0,7 0-11 15,-7 0 10-15,7 0-10 0,4-4 10 0,-11-8 13 16,7 3 2-16,0-1 1 0,3-9 0 0,-6 0 5 0,-1-6 1 15,5-3 0-15,-1 0 0 0,-4-7-20 0,1 1-3 16,3-4-1-16,3 1 0 0,-3-4-8 0,4 6 0 16,-4-2 0-16,0 2 0 15,4 1-50-15,-4 2-9 0,3-8-1 0,4-7-851 16,-7-7-169-16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55.0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32 1840 0 0,'0'0'10576'0'0,"9"-3"-3123"0"0,-16 13-6920 0 0,7-8-446 0 0,-1 0 0 0 0,0 0 0 0 0,-1 0 0 0 0,1 0 0 0 0,0-1 0 0 0,0 1 1 0 0,-1 0-1 0 0,1-1 0 0 0,-1 1 0 0 0,1-1 0 0 0,-4 3 0 0 0,6-3-33 0 0,-1 0-54 0 0,0 0 0 0 0,0-1 1 0 0,1 1-1 0 0,-1 0 1 0 0,0 0-1 0 0,0-1 0 0 0,1 1 1 0 0,-1 0-1 0 0,1-1 1 0 0,-1 1-1 0 0,0 0 0 0 0,1-1 1 0 0,-1 1-1 0 0,1-1 1 0 0,-1 1-1 0 0,1-1 0 0 0,0 1 1 0 0,-1-1-1 0 0,1 1 1 0 0,-1-1-1 0 0,1 1 0 0 0,0-1 1 0 0,-1 0-1 0 0,2 1 1 0 0,1 0-1 0 0,-2 0-15 0 0,1 0 0 0 0,0 1 0 0 0,0-1 0 0 0,-1 0 0 0 0,1 0 0 0 0,0 0 0 0 0,0-1 0 0 0,0 1 0 0 0,0 0 0 0 0,0-1 0 0 0,0 1 0 0 0,0-1 0 0 0,0 0 0 0 0,0 0 0 0 0,0 1 0 0 0,0-1 0 0 0,0-1 0 0 0,3 1 0 0 0,3-1-36 0 0,30 2 139 0 0,-31-1-89 0 0,0 0 1 0 0,0 0 0 0 0,0-1-1 0 0,0 1 1 0 0,8-3 0 0 0,-12 2-6 0 0,-1 0 1 0 0,1 0 0 0 0,-1 0-1 0 0,1 0 1 0 0,-1 0 0 0 0,3-3-1 0 0,-2 2 46 0 0,13-15 659 0 0,-16 17-687 0 0,0 0-1 0 0,1-1 1 0 0,-1 1 0 0 0,0 0-1 0 0,0-1 1 0 0,1 1 0 0 0,-1 0-1 0 0,0-1 1 0 0,0 1 0 0 0,0-1-1 0 0,1 1 1 0 0,-1 0 0 0 0,0-1-1 0 0,0 1 1 0 0,0-1 0 0 0,0 1-1 0 0,0-1 1 0 0,0 1 0 0 0,0 0-1 0 0,0-1 1 0 0,0 1 0 0 0,0-1-1 0 0,0 1 1 0 0,0-1 0 0 0,0 1-1 0 0,0 0 1 0 0,-1-2 0 0 0,-7-8 184 0 0,2 1-46 0 0,6 9-144 0 0,0 0 0 0 0,0-1-1 0 0,-1 1 1 0 0,1 0 0 0 0,0 0 0 0 0,0 0 0 0 0,0-1 0 0 0,0 1-1 0 0,0 0 1 0 0,0 0 0 0 0,0-1 0 0 0,0 1 0 0 0,0 0 0 0 0,0 0-1 0 0,0-1 1 0 0,0 1 0 0 0,1 0 0 0 0,-1 0 0 0 0,0 0 0 0 0,0-1 0 0 0,0 1-1 0 0,0 0 1 0 0,0 0 0 0 0,0 0 0 0 0,0-1 0 0 0,1 1 0 0 0,-1 0-1 0 0,0 0 1 0 0,0 0 0 0 0,0 0 0 0 0,0-1 0 0 0,1 1 0 0 0,-1 0-1 0 0,0 0 1 0 0,-1-2 141 0 0,-5-1-93 0 0,4 3-26 0 0,-1-1-1 0 0,1 0 1 0 0,0 0-1 0 0,0-1 1 0 0,-1 1-1 0 0,1 0 1 0 0,-2-2 0 0 0,2 1-19 0 0,-1 0-11 0 0,-9 7 24 0 0,4-1 13 0 0,1-1-30 0 0,-1 0-3 0 0,0 1-1 0 0,1 0 1 0 0,-1 0 0 0 0,1 1 0 0 0,0 0 0 0 0,0 0-1 0 0,1 1 1 0 0,-9 8 0 0 0,10-6-61 0 0,4-7-454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58.2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366 758 3680 0 0,'0'0'7732'0'0,"2"-1"-7224"0"0,1-1-295 0 0,0 0 1 0 0,0 0-1 0 0,0 0 0 0 0,0-1 1 0 0,0 1-1 0 0,0-1 1 0 0,-1 0-1 0 0,0 0 1 0 0,1 0-1 0 0,-1 0 0 0 0,3-6 1 0 0,-4 8-65 0 0,0-1-11 0 0,12-12 175 0 0,-12 12 54 0 0,5-9 281 0 0,-6 9-500 0 0,0 0 1 0 0,0 1 0 0 0,0-1 0 0 0,0 0 0 0 0,0 1 0 0 0,-1-1 0 0 0,1 0 0 0 0,-1 1 0 0 0,1-1 0 0 0,-1 0 0 0 0,0 1 0 0 0,0-2-1 0 0,0 2-106 0 0,1 0-1 0 0,0 1 1 0 0,-1-1-1 0 0,1 1 1 0 0,-1-1-1 0 0,1 1 1 0 0,-1-1-1 0 0,1 1 1 0 0,-1-1-1 0 0,1 1 1 0 0,-1-1-1 0 0,1 1 1 0 0,-1-1-1 0 0,0 1 1 0 0,1 0-1 0 0,-1-1 1 0 0,0 1 0 0 0,1 0-1 0 0,-1 0 1 0 0,0 0-1 0 0,1-1 1 0 0,-1 1-1 0 0,0 0 1 0 0,1 0-1 0 0,-2 0 1 0 0,1 0-63 0 0,-3 0 54 0 0,1-1 41 0 0,0 0 0 0 0,0 1 0 0 0,0 0 1 0 0,0 0-1 0 0,0 0 0 0 0,0 0 0 0 0,0 0 1 0 0,0 1-1 0 0,0-1 0 0 0,-5 2 0 0 0,-12 3-33 0 0,16-4-31 0 0,0 0-1 0 0,-1 0 1 0 0,2 0 0 0 0,-8 3 0 0 0,-31 14 1 0 0,33-15-11 0 0,0 1 0 0 0,0 0 0 0 0,1 0 0 0 0,-10 7-1 0 0,7-4 1 0 0,-21 10 0 0 0,23-12 0 0 0,0-1 0 0 0,0 1 0 0 0,0 0 0 0 0,-9 9 0 0 0,-13 10-6 0 0,24-20-19 0 0,1 1 0 0 0,-1 0 0 0 0,1 0-1 0 0,0 1 1 0 0,0 0 0 0 0,1 0 0 0 0,-6 7-1 0 0,-4 5-38 0 0,13-17 64 0 0,1 0 0 0 0,-1 1-1 0 0,1-1 1 0 0,-1 1-1 0 0,1-1 1 0 0,-1 1 0 0 0,1 0-1 0 0,0 0 1 0 0,0-1-1 0 0,0 1 1 0 0,0 0 0 0 0,0 0-1 0 0,0 0 1 0 0,0 0-1 0 0,1 0 1 0 0,-1 0 0 0 0,1 1-1 0 0,-1-1 1 0 0,1 4-1 0 0,0 46 68 0 0,0-50-65 0 0,1 0-1 0 0,-1 0 1 0 0,1 0 0 0 0,0 0-1 0 0,-1-1 1 0 0,1 1-1 0 0,0 0 1 0 0,2 2 0 0 0,-2-3-2 0 0,-1 0 0 0 0,1 0-1 0 0,0 0 1 0 0,-1 0 0 0 0,1 0 0 0 0,-1 0 0 0 0,1 1 0 0 0,-1-1 0 0 0,1 0 0 0 0,-1 0 0 0 0,0 1 0 0 0,0-1 0 0 0,0 0 0 0 0,0 1 0 0 0,0-1 0 0 0,0 0-1 0 0,0 2 1 0 0,0-1 0 0 0,-1 0 0 0 0,1 0 0 0 0,0 0 0 0 0,0-1 0 0 0,0 1 0 0 0,0 0 0 0 0,0 0 0 0 0,0 0 0 0 0,0-1 0 0 0,1 1 0 0 0,-1 0-1 0 0,1 0 1 0 0,1 3 0 0 0,0-1 3 0 0,1 0-1 0 0,0 0 1 0 0,0-1 0 0 0,4 6-1 0 0,-6-8 0 0 0,12 16 119 0 0,-10-12-68 0 0,0-1 0 0 0,0 1 0 0 0,1-1 1 0 0,0 1-1 0 0,4 3 0 0 0,-6-7-42 0 0,-1 1-3 0 0,1-1 1 0 0,-1 1-1 0 0,1-1 1 0 0,-1 0 0 0 0,1 0-1 0 0,0 0 1 0 0,0 0 0 0 0,0 0-1 0 0,-1 0 1 0 0,1-1-1 0 0,0 1 1 0 0,0 0 0 0 0,0-1-1 0 0,0 0 1 0 0,0 1-1 0 0,3-1 1 0 0,30 4 171 0 0,-30-3-140 0 0,0 0 1 0 0,1 0 0 0 0,-1-1 0 0 0,1 0-1 0 0,-1 0 1 0 0,1 0 0 0 0,7-1-1 0 0,10-5 97 0 0,-1-1-1 0 0,37-16 0 0 0,-52 19-108 0 0,0 1 0 0 0,-1-1 0 0 0,1 0 0 0 0,-1-1 0 0 0,0 1 0 0 0,-1-1 0 0 0,1 0 0 0 0,-1-1 0 0 0,0 1 0 0 0,0-1 0 0 0,-1 0-1 0 0,6-10 1 0 0,0-1 83 0 0,-7 12-48 0 0,1-1 0 0 0,-1 0 0 0 0,0 0-1 0 0,-1 1 1 0 0,1-2 0 0 0,-1 1 0 0 0,0 0-1 0 0,-1 0 1 0 0,1-1 0 0 0,-1-6 0 0 0,2-21 242 0 0,-1 27-211 0 0,-2 0 0 0 0,1 0 0 0 0,-1 0 0 0 0,-1-12 1 0 0,-9-113 591 0 0,10 127-697 0 0,-6-94-170 0 0,-2 7 221 0 0,1 27 27 0 0,-16-184 10 0 0,14 208-135 0 0,6 30 56 0 0,0 0 0 0 0,-1-17 0 0 0,-2-16 67 0 0,4 30-782 0 0,0 0-1 0 0,0-22 0 0 0,9 64-3727 0 0,-3-9-2005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1:58.8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28 270 4144 0 0,'0'0'9046'0'0,"1"0"-8878"0"0,-1 0-1 0 0,1 1 1 0 0,0-1 0 0 0,-1 0-1 0 0,1 0 1 0 0,0 0-1 0 0,-1 0 1 0 0,1-1-1 0 0,0 1 1 0 0,-1 0 0 0 0,1 0-1 0 0,0 0 1 0 0,-1 0-1 0 0,1-1 1 0 0,0 1 0 0 0,33-21 1089 0 0,-31 19-1186 0 0,0 1 1 0 0,0-1-1 0 0,0 0 1 0 0,0 1-1 0 0,1 0 1 0 0,-1 0-1 0 0,0 0 1 0 0,1 0-1 0 0,-1 0 1 0 0,1 1-1 0 0,5-1 1 0 0,0 0 7 0 0,0 0-10 0 0,0 0 0 0 0,-1-1 0 0 0,1 0 0 0 0,-1-1 0 0 0,1 1 0 0 0,-1-1 0 0 0,0-1 0 0 0,10-5 0 0 0,0-2 76 0 0,-12 9-75 0 0,-1-1 0 0 0,0 0 0 0 0,10-8-1 0 0,-8 5 73 0 0,1 0 0 0 0,0 1 0 0 0,0 0 0 0 0,15-7 0 0 0,-13 7-27 0 0,1 0 1 0 0,15-12-1 0 0,-19 12-82 0 0,-3 2-14 0 0,0 0 0 0 0,0 0 0 0 0,0-1 0 0 0,0 0 0 0 0,0 1-1 0 0,-1-1 1 0 0,1-1 0 0 0,-1 1 0 0 0,3-5 0 0 0,4-9 61 0 0,-10 17-74 0 0,0 0 0 0 0,0 1 1 0 0,0-1-1 0 0,0 1 1 0 0,0-1-1 0 0,0 1 0 0 0,0-1 1 0 0,0 1-1 0 0,0-1 0 0 0,0 1 1 0 0,-1-1-1 0 0,1 0 0 0 0,0 1 1 0 0,0 0-1 0 0,-1-1 1 0 0,1 1-1 0 0,0-1 0 0 0,-1 0 1 0 0,0 0 5 0 0,0 0-9 0 0,0-1-1 0 0,0 0 1 0 0,0 0-1 0 0,0 1 1 0 0,0-1-1 0 0,-1 0 1 0 0,1 1-1 0 0,0 0 1 0 0,-1-1-1 0 0,0 1 1 0 0,1 0-1 0 0,-1-1 1 0 0,0 1-1 0 0,1 0 1 0 0,-1 0-1 0 0,0 1 1 0 0,0-1-1 0 0,-3-1 1 0 0,-5-1 9 0 0,0 1-1 0 0,-14-2 1 0 0,19 3-18 0 0,-3 0 7 0 0,0 0-1 0 0,0 1 0 0 0,0 1 0 0 0,1-1 0 0 0,-11 3 0 0 0,-13 0-11 0 0,28-3 7 0 0,0 0 1 0 0,1 1-1 0 0,-1 0 0 0 0,1-1 1 0 0,-1 1-1 0 0,0 0 1 0 0,1 1-1 0 0,-1-1 1 0 0,1 0-1 0 0,0 1 0 0 0,0-1 1 0 0,-1 1-1 0 0,1 0 1 0 0,-2 2-1 0 0,-1 0-8 0 0,-9 8-5 0 0,1 0 0 0 0,0 1-1 0 0,1 1 1 0 0,1 0 0 0 0,0 0 0 0 0,1 1-1 0 0,-11 21 1 0 0,-3 12-8 0 0,-19 57 0 0 0,36-82 35 0 0,0 0-1 0 0,2 0 0 0 0,0 0 0 0 0,2 1 0 0 0,0-1 0 0 0,1 35 0 0 0,3-53 6 0 0,-1 0 1 0 0,1 0-1 0 0,0 0 0 0 0,0 0 0 0 0,0 0 0 0 0,1-1 0 0 0,0 1 0 0 0,0-1 0 0 0,5 9 0 0 0,3 7 54 0 0,-10-18-66 0 0,1-1 0 0 0,0 0 0 0 0,0 0 0 0 0,0 0 0 0 0,0 1 0 0 0,0-1 0 0 0,0 0 0 0 0,1 0 0 0 0,-1 0 0 0 0,0-1 0 0 0,1 1 0 0 0,-1 0-1 0 0,0 0 1 0 0,1-1 0 0 0,-1 1 0 0 0,1-1 0 0 0,-1 1 0 0 0,1-1 0 0 0,-1 0 0 0 0,1 1 0 0 0,-1-1 0 0 0,3 0 0 0 0,4 0-39 0 0,0 0 0 0 0,0 0 0 0 0,13-2 0 0 0,75-21-822 0 0,-88 20-202 0 0,0 0 0 0 0,0 0 0 0 0,11-8 0 0 0,-12 7-512 0 0,21-11-4437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01.2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172 294 920 0 0,'0'0'6132'0'0,"-1"-17"-1087"0"0,-5 27 530 0 0,-7 34-5377 0 0,5-16 147 0 0,-42 168 860 0 0,32-117-682 0 0,-5 44 37 0 0,2-14-354 0 0,17-85-138 0 0,1-1 1 0 0,0 32-1 0 0,3-53 867 0 0,0-3-904 0 0,-1 0 0 0 0,0 0 1 0 0,0 0-1 0 0,1 0 1 0 0,-1 0-1 0 0,1 0 0 0 0,-1 0 1 0 0,1-1-1 0 0,0 1 0 0 0,-1 0 1 0 0,1 0-1 0 0,0-1 1 0 0,0 1-1 0 0,0 0 0 0 0,0-2 1 0 0,-1-1 40 0 0,-1-8 21 0 0,0 4-44 0 0,0-1 0 0 0,1 0 0 0 0,0-9-1 0 0,-5-60 112 0 0,6 74-152 0 0,-1-33 18 0 0,2-1 0 0 0,2 0 0 0 0,9-46 0 0 0,-1 28-37 0 0,-6 29-16 0 0,1 1 0 0 0,11-31 0 0 0,51-104-99 0 0,-60 142 116 0 0,64-122-58 0 0,-64 128 59 0 0,1 2 1 0 0,0-1-1 0 0,13-11 0 0 0,13-18-38 0 0,-34 39 34 0 0,0 1 1 0 0,1-1 0 0 0,-1 0 0 0 0,0 1 0 0 0,1-1 0 0 0,-1 1 0 0 0,1 0-1 0 0,0-1 1 0 0,-1 1 0 0 0,1 0 0 0 0,0 0 0 0 0,0 0 0 0 0,-1 0 0 0 0,1 0-1 0 0,0 0 1 0 0,0 1 0 0 0,0-1 0 0 0,0 1 0 0 0,0-1 0 0 0,0 1 0 0 0,0 0-1 0 0,1 0 1 0 0,-1 0 0 0 0,0 0 0 0 0,0 0 0 0 0,2 0 0 0 0,2 2-40 0 0,0-1 0 0 0,0 1 0 0 0,0 1 0 0 0,0-1 1 0 0,0 1-1 0 0,-1 0 0 0 0,1 0 0 0 0,-1 0 0 0 0,0 1 0 0 0,0 0 1 0 0,0 0-1 0 0,-1 0 0 0 0,6 6 0 0 0,7 10-33 0 0,27 41 0 0 0,-33-44 95 0 0,8 13-50 0 0,16 33 0 0 0,-32-56 40 0 0,0 0 0 0 0,-1 0 0 0 0,0 0 0 0 0,0 0 0 0 0,0 1 0 0 0,-1-1 0 0 0,0 0 0 0 0,-1 1 0 0 0,0 8 0 0 0,0-11 13 0 0,-1-1 0 0 0,1 0 0 0 0,-1 0 0 0 0,0 0-1 0 0,-1 0 1 0 0,1 0 0 0 0,-1 0 0 0 0,1 0 0 0 0,-1 0 0 0 0,0-1-1 0 0,-1 1 1 0 0,-2 4 0 0 0,-4 3 172 0 0,-1 0 0 0 0,-13 11 0 0 0,14-13-181 0 0,-1-2 0 0 0,-1 1 0 0 0,1-2 0 0 0,-1 1 0 0 0,0-1 0 0 0,-1-1 0 0 0,-12 5 0 0 0,0-2 1 0 0,0-1-1 0 0,-37 5 1 0 0,34-5 89 0 0,22-5-73 0 0,0-1 0 0 0,0 0 0 0 0,0 0 0 0 0,-1 0 0 0 0,-5 0 0 0 0,-3-1-144 0 0,1 0-1 0 0,-1-1 1 0 0,1-1-1 0 0,0 0 1 0 0,0-1-1 0 0,0 0 1 0 0,0-1-1 0 0,0-1 1 0 0,1 0-1 0 0,-22-12 1 0 0,33 16-62 0 0,0 0 1 0 0,-1 0 0 0 0,1 0 0 0 0,0 0-1 0 0,0 0 1 0 0,0-1 0 0 0,0 1 0 0 0,0 0-1 0 0,0-1 1 0 0,0 1 0 0 0,1-1 0 0 0,-1 1-1 0 0,0-1 1 0 0,1 1 0 0 0,-1-1 0 0 0,1 0-1 0 0,0 1 1 0 0,-1-1 0 0 0,1 0 0 0 0,0-1-1 0 0,0 2 65 0 0,0 0 0 0 0,1 1-1 0 0,-1-1 1 0 0,0 0-1 0 0,1 1 1 0 0,-1-1-1 0 0,0 1 1 0 0,1-1-1 0 0,-1 1 1 0 0,1-1 0 0 0,-1 1-1 0 0,1-1 1 0 0,-1 1-1 0 0,1-1 1 0 0,-1 1-1 0 0,1 0 1 0 0,0-1-1 0 0,0 0-277 0 0,6-5-1347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01.8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64 284 13272 0 0,'0'0'1897'0'0,"1"-2"-1658"0"0,11-15 699 0 0,-8 13-817 0 0,-1 0 0 0 0,0-1-1 0 0,-1 1 1 0 0,4-6 0 0 0,-6 9-101 0 0,1 0-1 0 0,0-1 1 0 0,-1 1-1 0 0,1 0 1 0 0,0 0 0 0 0,0 0-1 0 0,0 0 1 0 0,0 0-1 0 0,2-2 1 0 0,6-6 108 0 0,-5 4-23 0 0,0 0 0 0 0,1 0 0 0 0,7-6 0 0 0,10-9 112 0 0,-19 17-191 0 0,0 0-1 0 0,0 1 0 0 0,1-1 0 0 0,-1 1 0 0 0,6-3 0 0 0,-5 3-10 0 0,-1 0 0 0 0,0 0 0 0 0,1 0 0 0 0,-1 0 0 0 0,0-1 0 0 0,4-4 0 0 0,5-8 187 0 0,29-26-1 0 0,-28 25 126 0 0,-4 3-122 0 0,-4 3-104 0 0,-4 9-86 0 0,-1 0 1 0 0,1 0 0 0 0,-1 0-1 0 0,1 0 1 0 0,-1 0 0 0 0,1 0-1 0 0,0 1 1 0 0,-1-1-1 0 0,1 0 1 0 0,0 0 0 0 0,0 0-1 0 0,1 0 1 0 0,-1 0 36 0 0,-1-1-39 0 0,0-11 146 0 0,0 6-94 0 0,-1 7-61 0 0,1 0-1 0 0,-1-1 1 0 0,1 1-1 0 0,-1 0 1 0 0,1 0-1 0 0,0 0 1 0 0,-1 0-1 0 0,1-1 1 0 0,-1 1-1 0 0,1 0 0 0 0,-1 0 1 0 0,1 0-1 0 0,-1 0 1 0 0,1 0-1 0 0,-1 0 1 0 0,1 0-1 0 0,-1 0 1 0 0,0 1-1 0 0,0-1 6 0 0,-9 0 6 0 0,1 1 1 0 0,0 0-1 0 0,1 1 0 0 0,-1 0 0 0 0,0 1 0 0 0,0 0 1 0 0,1 0-1 0 0,0 1 0 0 0,-1 0 0 0 0,1 0 1 0 0,-11 8-1 0 0,7-3 25 0 0,0 0-1 0 0,1 1 1 0 0,0 0 0 0 0,1 1 0 0 0,0 0 0 0 0,-12 17-1 0 0,-21 33 201 0 0,41-57-225 0 0,-3 3 31 0 0,0 1 0 0 0,1 1 0 0 0,0-1-1 0 0,0 1 1 0 0,-3 12 0 0 0,1 1 89 0 0,4-12-69 0 0,-1-1 1 0 0,-1 17 0 0 0,4-22-65 0 0,0 0 0 0 0,0-1 0 0 0,0 1 0 0 0,1 0 0 0 0,0 0 1 0 0,-1-1-1 0 0,1 1 0 0 0,0 0 0 0 0,1-1 0 0 0,2 6 0 0 0,0-1-1 0 0,-3-5 4 0 0,0 0 0 0 0,0 0 0 0 0,1 0 0 0 0,0 0-1 0 0,-1-1 1 0 0,1 1 0 0 0,0-1 0 0 0,0 1 0 0 0,0-1 0 0 0,1 0-1 0 0,-1 1 1 0 0,1-1 0 0 0,-1 0 0 0 0,5 2 0 0 0,0 0-43 0 0,0 0-1 0 0,0 0 1 0 0,1-1 0 0 0,-1 0 0 0 0,1 0 0 0 0,0-1 0 0 0,-1 1 0 0 0,1-2 0 0 0,0 1 0 0 0,1-1 0 0 0,-1-1 0 0 0,0 0-1 0 0,11 0 1 0 0,5-2-174 0 0,-11 2 59 0 0,0-1 0 0 0,14-3-1 0 0,102-33-2880 0 0,-102 27 1521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02.2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82 161 11888 0 0,'0'0'1082'0'0,"0"3"-890"0"0,-1 5-145 0 0,-1 1-1 0 0,0-1 1 0 0,0 1-1 0 0,0-1 1 0 0,-1 0-1 0 0,-4 9 1 0 0,-7 21 410 0 0,-1-2 606 0 0,11-29-826 0 0,1 0 1 0 0,0 0-1 0 0,-3 13 0 0 0,-4 12 84 0 0,8-23 3523 0 0,3-16-2485 0 0,-4-22-757 0 0,2 25-582 0 0,0-1 0 0 0,0 0-1 0 0,1 1 1 0 0,0-1 0 0 0,0 0 0 0 0,0 0 0 0 0,1-4 0 0 0,19-90 100 0 0,-18 94-113 0 0,-1 1 0 0 0,0 0 0 0 0,1 0 1 0 0,0-1-1 0 0,0 1 0 0 0,0 1 0 0 0,3-5 0 0 0,10-17 13 0 0,-10 11-20 0 0,1 1 0 0 0,1 0 0 0 0,13-20 0 0 0,-15 26 0 0 0,0 1 0 0 0,0 0 0 0 0,1 0 0 0 0,0 1 0 0 0,0 0 0 0 0,0 0 0 0 0,0 0 0 0 0,11-5 0 0 0,12-8 0 0 0,-15 16 0 0 0,17 2 0 0 0,-7 1 0 0 0,-18 2 0 0 0,-2 0 0 0 0,3 0-10 0 0,0 0 0 0 0,-1 1 0 0 0,0 0 0 0 0,1 1 0 0 0,-2-1 0 0 0,1 1 0 0 0,0 0-1 0 0,-1 1 1 0 0,0-1 0 0 0,0 1 0 0 0,-1 0 0 0 0,0 0 0 0 0,0 1 0 0 0,0-1 0 0 0,-1 1 0 0 0,1 0 0 0 0,-2 0-1 0 0,3 8 1 0 0,6 13 9 0 0,-7-20 5 0 0,-1 1-1 0 0,0 0 0 0 0,4 18 0 0 0,-6-24-21 0 0,-1-1 1 0 0,1 1-1 0 0,0-1 0 0 0,0 1 0 0 0,0-1 0 0 0,0 1 0 0 0,3 3 0 0 0,-2-2-133 0 0,0-1-1 0 0,0 0 0 0 0,0 1 1 0 0,-1-1-1 0 0,2 6 0 0 0,5 5-839 0 0,-2-6-102 0 0,-1 6-846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02.8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454 644 11600 0 0,'0'0'1053'0'0,"-1"-9"-842"0"0,0 7-116 0 0,0 1 1 0 0,-1-1 0 0 0,1 0 0 0 0,-1 1 0 0 0,0-1 0 0 0,1 1 0 0 0,-1 0 0 0 0,0 0-1 0 0,0-1 1 0 0,-3 0 0 0 0,-5-4 554 0 0,1-2 200 0 0,7 5-690 0 0,-1 0-1 0 0,0 1 1 0 0,0 0 0 0 0,0-1-1 0 0,0 1 1 0 0,-1 0 0 0 0,-3-1-1 0 0,5 2 167 0 0,1-1-20 0 0,-2-1-230 0 0,1 0-1 0 0,-1 1 0 0 0,0-1 1 0 0,0 1-1 0 0,0 0 0 0 0,0-1 0 0 0,0 1 1 0 0,-5-2-1 0 0,-33-13 422 0 0,20 8-194 0 0,16 7-209 0 0,1 1-1 0 0,-1 0 1 0 0,1 0 0 0 0,-1 0 0 0 0,0 0 0 0 0,1 1-1 0 0,-1-1 1 0 0,0 1 0 0 0,0 1 0 0 0,-9 0-1 0 0,7 1 3 0 0,-1 0-1 0 0,1 0 0 0 0,-1 0 0 0 0,1 1 0 0 0,-13 6 0 0 0,7 0-10 0 0,1 0-1 0 0,0 1 1 0 0,0 0-1 0 0,1 0 1 0 0,-12 16-1 0 0,-6 5-71 0 0,22-23 25 0 0,1 0 0 0 0,0 0 0 0 0,0 1 0 0 0,1-1-1 0 0,0 1 1 0 0,1 0 0 0 0,-1 1 0 0 0,2-1 0 0 0,-1 1 0 0 0,-2 13-1 0 0,6-16-51 0 0,-1-1 0 0 0,1 1-1 0 0,0 0 1 0 0,0-1 0 0 0,1 1-1 0 0,0-1 1 0 0,0 1 0 0 0,4 11-1 0 0,-1-6 34 0 0,1 0-1 0 0,1 0 0 0 0,8 14 0 0 0,-12-24-10 0 0,-1 0 0 0 0,1-1-1 0 0,-1 1 1 0 0,1-1 0 0 0,0 1-1 0 0,-1-1 1 0 0,1 1 0 0 0,0-1-1 0 0,0 0 1 0 0,0 0 0 0 0,0 0-1 0 0,5 1 1 0 0,-3 0 17 0 0,0-1 0 0 0,0 0 0 0 0,0 0 0 0 0,0 0 0 0 0,6-1 0 0 0,-3 0 42 0 0,1-1 1 0 0,-1 0-1 0 0,0 0 0 0 0,0 0 1 0 0,0-1-1 0 0,12-5 1 0 0,38-21-12 0 0,-27 12 64 0 0,-9 4-20 0 0,-1-1 0 0 0,20-15 1 0 0,-39 27-100 0 0,16-13 71 0 0,-1-1 0 0 0,0-1 0 0 0,-1 0 0 0 0,-1-1-1 0 0,0-1 1 0 0,15-27 0 0 0,-19 27 56 0 0,-1-1 0 0 0,10-31 0 0 0,-9 24-11 0 0,-6 11-8 0 0,1 0 1 0 0,-2 0-1 0 0,3-31 0 0 0,3-15 82 0 0,-7 43-162 0 0,0 1 0 0 0,-2-1 0 0 0,0 0 0 0 0,0 1-1 0 0,-7-33 1 0 0,3 20 6 0 0,-6-38 29 0 0,0 36-274 0 0,8 28 153 0 0,0 0 0 0 0,1-1 0 0 0,-1 0 1 0 0,1 1-1 0 0,0-1 0 0 0,0-5 0 0 0,1 9 35 0 0,0 1-1 0 0,0-1 0 0 0,0 0 0 0 0,0 1 0 0 0,0-1 1 0 0,-1 0-1 0 0,1 1 0 0 0,0-1 0 0 0,0 0 1 0 0,0 1-1 0 0,-1-1 0 0 0,1 1 0 0 0,0-1 1 0 0,-1 0-1 0 0,0 0 0 0 0,-1-7-389 0 0,2 8 124 0 0,11-20-913 0 0,-9 17 992 0 0,0 0 1 0 0,-1 0-1 0 0,1 1 0 0 0,0-1 1 0 0,1 0-1 0 0,-1 1 0 0 0,0 0 1 0 0,1-1-1 0 0,-1 1 0 0 0,4-2 1 0 0,5-4-994 0 0,-2-1-3289 0 0,-2-1-1343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03.8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381 0 3224 0 0,'-2'1'240'0'0,"-18"3"3102"0"0,17-4-2802 0 0,-1 1 1 0 0,1-1-1 0 0,0 1 1 0 0,0 0-1 0 0,-1 0 1 0 0,1 0-1 0 0,0 0 1 0 0,-4 3-1 0 0,1-1-6 0 0,0 0 0 0 0,-1 0 0 0 0,-11 4 0 0 0,-1-1 532 0 0,8-1-542 0 0,0 0 0 0 0,0 0 0 0 0,0 1-1 0 0,-12 10 1 0 0,-61 38 800 0 0,-6 7-92 0 0,89-61-1228 0 0,0 1 23 0 0,-1 1 0 0 0,0-1 0 0 0,0 0 0 0 0,1 1-1 0 0,-1-1 1 0 0,0 0 0 0 0,0 0 0 0 0,0 0 0 0 0,-1 0 0 0 0,1 0 0 0 0,-3 0 0 0 0,4-1 312 0 0,4 0-701 0 0,15-1 240 0 0,32-7 0 0 0,-30 4 94 0 0,-14 4 39 0 0,0-1-1 0 0,1 1 0 0 0,-1 0 0 0 0,0 1 0 0 0,1 0 0 0 0,-1 0 1 0 0,9 3-1 0 0,23 2-129 0 0,-30-5 118 0 0,0 0 0 0 0,0 1 0 0 0,0 0 0 0 0,0 0 0 0 0,0 1 0 0 0,-1 0 0 0 0,1 0 0 0 0,-1 1 0 0 0,0 0 0 0 0,0 0 0 0 0,0 0 0 0 0,7 7 0 0 0,17 17 11 0 0,-30-26-10 0 0,1 0 0 0 0,0 0 0 0 0,0 0 0 0 0,0 0 0 0 0,0-1 0 0 0,0 1 0 0 0,3 2 0 0 0,3 4 0 0 0,-6 1 0 0 0,-2 13 0 0 0,0-20 0 0 0,-1 2 0 0 0,-5 6 0 0 0,-13 11 24 0 0,-2 0 0 0 0,-1-2 0 0 0,0-1 0 0 0,-2 0 0 0 0,-32 17 0 0 0,32-20-118 0 0,-67 36-1370 0 0,78-47 184 0 0,3-3-345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04.5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433 1 13448 0 0,'0'0'613'0'0,"-12"5"230"0"0,-5-5-401 0 0,11 0 41 0 0,-1-1 0 0 0,0 2 0 0 0,0-1 0 0 0,0 1 1 0 0,-12 2-1 0 0,-6 3 142 0 0,18-5-464 0 0,-1 0 0 0 0,1 1 0 0 0,-8 3 0 0 0,-14 7 143 0 0,2 1-1 0 0,-51 32 1 0 0,-23 35 598 0 0,97-77-855 0 0,1 1 0 0 0,-1-1-1 0 0,1 1 1 0 0,0 0-1 0 0,0 0 1 0 0,1 0-1 0 0,-1 0 1 0 0,1 0 0 0 0,-1 1-1 0 0,2-1 1 0 0,-1 1-1 0 0,0-1 1 0 0,1 1-1 0 0,-2 9 1 0 0,3-12-41 0 0,-1 0 0 0 0,1 0 0 0 0,-1 0 0 0 0,0 0 0 0 0,0 0 0 0 0,0-1 0 0 0,-2 4 0 0 0,3-4-6 0 0,-1 0 1 0 0,0 0-1 0 0,1 0 0 0 0,-1 0 0 0 0,0 0 1 0 0,1 0-1 0 0,0 0 0 0 0,-1 0 0 0 0,1 0 0 0 0,-1 0 1 0 0,1 0-1 0 0,0 1 0 0 0,0-1 0 0 0,0 0 1 0 0,0 0-1 0 0,0 0 0 0 0,0 0 0 0 0,0 0 1 0 0,0 1-1 0 0,0-1 0 0 0,1 2 0 0 0,1 1-7 0 0,-1 0 1 0 0,1 0-1 0 0,0 0 0 0 0,1 0 0 0 0,-1 0 0 0 0,1 0 0 0 0,-1 0 0 0 0,1-1 0 0 0,0 0 0 0 0,1 1 0 0 0,-1-1 0 0 0,1 0 1 0 0,-1-1-1 0 0,1 1 0 0 0,0-1 0 0 0,0 1 0 0 0,0-1 0 0 0,0 0 0 0 0,0 0 0 0 0,0-1 0 0 0,1 0 0 0 0,-1 1 1 0 0,1-1-1 0 0,-1-1 0 0 0,1 1 0 0 0,-1-1 0 0 0,10 0 0 0 0,15 0-179 0 0,0-2 1 0 0,0-1-1 0 0,43-10 0 0 0,-44 7 186 0 0,-21 5 0 0 0,1 0 0 0 0,-1-1 0 0 0,0 0 0 0 0,11-5 0 0 0,10-5 0 0 0,-17 8-15 0 0,-1-1 0 0 0,1 0 0 0 0,-1-1 0 0 0,15-10-1 0 0,32-27 244 0 0,-55 40-185 0 0,0 1-1 0 0,0 0 1 0 0,0-1-1 0 0,-1 0 1 0 0,1 1-1 0 0,-1-1 1 0 0,1 0-1 0 0,-1 0 0 0 0,0 1 1 0 0,0-1-1 0 0,0 0 1 0 0,0-5-1 0 0,2-3 146 0 0,-2 9-185 0 0,-1-1 0 0 0,0 1 0 0 0,0 0-1 0 0,0-1 1 0 0,0 1 0 0 0,0 0 0 0 0,-1-1 0 0 0,1 1-1 0 0,-1 0 1 0 0,0-1 0 0 0,1 1 0 0 0,-2-2-1 0 0,0-1 22 0 0,0 1 0 0 0,0 0 0 0 0,0 0 0 0 0,-1 0 0 0 0,-3-5 0 0 0,-2 2-42 0 0,0 1-1 0 0,0 0 0 0 0,0 0 1 0 0,-1 1-1 0 0,0 0 0 0 0,-15-6 1 0 0,-7 2-803 0 0,24 8 604 0 0,-10 1-345 0 0,1 0-2162 0 0,8-1-3088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05.3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 95 9152 0 0,'0'0'1033'0'0,"-1"2"-724"0"0,-19 29 628 0 0,2 0-1 0 0,2 1 0 0 0,-13 34 1 0 0,27-59-707 0 0,0 1 1 0 0,1-1-1 0 0,0 1 1 0 0,0 0 0 0 0,1 8-1 0 0,0-7 224 0 0,0 0-1 0 0,-4 17 0 0 0,-1 9 3295 0 0,8-36-3674 0 0,-1 1 0 0 0,1-1 0 0 0,-1 1 0 0 0,1-1 0 0 0,-1 0 0 0 0,1 0-1 0 0,-1 0 1 0 0,0 0 0 0 0,1-1 0 0 0,-1 1 0 0 0,0-1 0 0 0,0 1 0 0 0,0-1-1 0 0,0 0 1 0 0,0 0 0 0 0,0 0 0 0 0,-1 0 0 0 0,1 0 0 0 0,0 0 0 0 0,0-3 0 0 0,5-6-97 0 0,0-1 0 0 0,7-18 1 0 0,-14 29 38 0 0,8-19-17 0 0,-5 12 15 0 0,0 1 0 0 0,0-1-1 0 0,6-7 1 0 0,-7 11-13 0 0,0-1 1 0 0,0 1-1 0 0,-1 0 1 0 0,1 0-1 0 0,-1-1 1 0 0,0 1-1 0 0,1-8 1 0 0,4-17-16 0 0,6-15-174 0 0,-7 25 55 0 0,9-26 0 0 0,-12 40 120 0 0,1-1 0 0 0,-1 1-1 0 0,1 0 1 0 0,0 1-1 0 0,0-1 1 0 0,0 0 0 0 0,1 1-1 0 0,0 0 1 0 0,6-6-1 0 0,-7 8 4 0 0,0 0 0 0 0,1 1-1 0 0,-1-1 1 0 0,1 1 0 0 0,0-1-1 0 0,-1 1 1 0 0,1 0 0 0 0,0 1-1 0 0,0-1 1 0 0,0 1-1 0 0,0-1 1 0 0,0 1 0 0 0,-1 0-1 0 0,1 0 1 0 0,0 1 0 0 0,6 1-1 0 0,27 18 11 0 0,-16-12-40 0 0,22 11 0 0 0,-37-16 32 0 0,0 1 0 0 0,0 0 0 0 0,0 0 0 0 0,0 0 0 0 0,0 1 0 0 0,-1 0 0 0 0,5 6 0 0 0,3 3 8 0 0,-9-11 0 0 0,-1 1 0 0 0,0 0 0 0 0,0-1 0 0 0,-1 1 0 0 0,5 8 0 0 0,3 8 0 0 0,-7-15 0 0 0,0 0 0 0 0,0 0 0 0 0,-1 0 0 0 0,0 1 0 0 0,0-1 0 0 0,0 1 0 0 0,-1 0 0 0 0,0 0 0 0 0,1 9 0 0 0,-2-2 0 0 0,1 2 0 0 0,-1-1 0 0 0,-1 1 0 0 0,0-1 0 0 0,-1 1 0 0 0,-6 22 0 0 0,-3 6-112 0 0,10-41-84 0 0,0 1 0 0 0,0-1 0 0 0,1 1 0 0 0,-1 0 0 0 0,0-1 0 0 0,1 5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9T18:15:24.3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2741 6342 1728 0,'0'0'153'0,"4"-3"-122"0,3-4-31 0,-4 4 0 16,-3-3 194-16,7 3 33 0,-3-4 6 0,-4-2 2 15,0 9-198-15,0 0-37 0,0 0-12 0,0 0 0 16,0-9 12-16,-4 9 0 0,-6 0 0 0,-1-7 0 15,-10 7-12-15,7 0 0 0,-7 7 0 0,3 2 0 16,-7-9-10-16,4 9-2 0,-11 1-1 0,8 6 0 0,-1-7 25 0,0 0 11 16,1 1-1-16,-1 5 0 0,0-2-10 0,11 3 12 15,-7-7-12-15,7 10 12 16,-4 0-12-16,4-10 0 0,4 7 0 0,-5-1 0 0,1-5 0 16,4 2 8-16,6-5-8 0,-6 2 8 15,10 0 12-15,0-9 3 0,0 0 0 0,0 0 0 0,0 10-3 0,10-1 0 16,-6-2 0-16,6 2 0 0,1-6-4 15,3 3-2-15,7 4 0 0,-3-1 0 16,6 1-14-16,1 5 9 0,3-5-9 0,-3 9 8 0,0-10-8 0,-1 10 0 16,1-4 0-16,0 4 0 0,-4 0 0 0,-3 6 0 15,3-6 0-15,-7 0 0 0,0 3 0 0,-3-3 13 16,-1-7-3-16,1 13-1 0,-8-6-9 0,4 6 0 0,-7-6 0 16,4 6 0-16,-8-6 0 0,4 0 0 0,0-1 0 0,-7 1 0 15,4 3 0-15,-1-3 8 0,-3-6 2 16,4 2 0-16,-8 4-10 0,4 0 0 0,0-3 9 15,-4-1-9-15,-3-2 12 0,-3 2-1 16,3-5-1-16,-8 9 0 0,-2-4-10 0,-1-2 0 0,-3-4 0 16,-4 7 0-16,-3 0-10 0,-1-4 10 0,-6-6-13 15,7 4 5-15,-7-1 8 0,3-9 0 0,11 0 0 16,-8 7 0-16,15-14-8 0,-4 7-4 0,4-9 0 0,7 3-799 16,4-4-160-16</inkml:trace>
  <inkml:trace contextRef="#ctx0" brushRef="#br0" timeOffset="586.59">3366 7035 2192 0,'0'0'97'0,"0"0"20"0,0 0-93 0,0-7-24 15,-8 4 0-15,16-3 0 16,-8-3-26-16,0 5-10 0,10-11-1 0,-6 8-1 0,6-2 38 0,-6-3 0 16,3-4 0-16,-4 6 8 0,4-5 41 0,-7 5 8 15,4-2 2-15,-1 2 0 0,-3-2 4 0,7 2 1 16,-7 7 0-16,-7-3 0 0,4-3-39 0,-1 9-7 0,-6-3-2 0,-1 3 0 16,-3 0-16-16,-7 3 0 0,0 3 0 0,-4-3 0 15,0 6-9-15,-3-2-6 16,-4 12-1-16,4-4 0 0,-7-2 16 0,3 9 0 0,4-3 0 0,-7 2 0 15,-1 1 12-15,12 0 4 0,-8-6 2 0,14 9 0 16,-3-3 0-16,7-6 0 0,3 3 0 0,1 6 0 16,6-13 2-16,-3 10 0 0,4-9 0 0,-4 6 0 15,7-4-32-15,0 1-7 0,7-7-1 0,-4 1 0 16,4-7 20-16,-3 3 0 0,6 4 0 0,1-10 0 16,0 0 12-16,6 0 7 0,1-10 1 0,0 10 0 15,3-6-20-15,0-4 8 0,-4 1-8 0,5 0 0 16,-1-1 20-16,-4 1-2 0,-2-1-1 0,2 1 0 15,1-7-17-15,-1 4 10 0,-2-4-10 16,-1 0 8-16,0 4-8 0,3-4 0 0,-2 1 0 0,-1 2 0 16,-4-3 0-16,4-3 0 0,-3 10 0 0,0 0 8 15,-8-1-8-15,4 4 12 0,-3-3-12 0,-4 9 12 16,0 0-12-16,0 0 0 0,0 0 0 0,0 0 0 16,-4 9 28-16,-3 0 3 0,4 1 1 0,3 5 0 15,-8-5-32-15,5 6 0 0,3-4 0 0,3 4 0 0,5 3 0 0,-5-1 0 16,8 1 0-16,3 3 0 0,3 0 0 0,1-3 0 15,3 6 0-15,4 0 0 0,-4-6-12 0,4 0-8 16,-1 6-1-16,5-6-1 16,-5-4-142-16,1-2-28 0,-4-4-5 0,0 4-879 0</inkml:trace>
  <inkml:trace contextRef="#ctx0" brushRef="#br0" timeOffset="991.59">3895 7251 2718 0,'0'0'120'0,"0"0"25"0,-4 6-116 0,-6-3-29 0,10 7 0 0,-7-4 0 16,3 4 0-16,4 5 0 0,0-5 0 0,4-1 0 31,3 0-45-31,-7 1-15 0,3-1-4 0,8 1 0 0,-8-4 24 16,-3-6 5-16,0 0 1 0,0 0 0 0,7 3 54 0,-7-3 12 0,0 0 1 0,0 0 1 15,0 0 24-15,0 0 5 0,0 0 1 0,0 0 0 16,0-9 0-16,0 6 0 0,-7-4 0 0,4-2 0 16,-1-7-28-16,-3 7-4 0,4-10-2 0,3 0 0 0,0 0 2 0,0-6 0 15,0 0 0-15,0 3 0 0,3-3-20 16,4 0-4-16,-3-3-8 0,-1 0 12 0,8-7-4 16,-1 10-8-16,1-3 11 0,0 3-11 15,-8 6 9-15,8-6-9 0,-1 6 0 0,1-6 9 16,-11 6-9-16,7 0 0 0,0-6 0 0,4 6 0 15,3 7 0-15,-4-4 0 0,1 0 0 0,3 4 0 0,0-4 0 0,0 7-9 16,4-1 9-16,-1 4 0 0,5 3-16 0,-1-3 4 16,-7 6 1-16,3 0 0 15,1 6-26-15,0-3-6 0,3 3-1 0,0 4 0 16,-3-1-82-16,-1 1-17 0,1 5-3 0,0-5-1046 0</inkml:trace>
  <inkml:trace contextRef="#ctx0" brushRef="#br0" timeOffset="1483.16">5059 6903 2516 0,'0'0'56'0,"0"0"11"0,0 0 2 0,0 0 1 0,0 0-56 0,0 0-14 0,0-9 0 0,0 9 0 31,0 0-66-31,0-10-16 0,0 1-3 0,-11 2-1 0,8-2 45 0,-8 6 9 0,-3-3 1 0,-4 6 1 15,1-3 30-15,-8 3 0 0,4 3 0 0,-4 6 0 16,1 0 24-16,-1-2 12 0,0 12 1 0,0-1 1 16,4 7 35-16,-3 1 7 0,-1-5 2 0,4 5 0 15,7-1-46-15,-4 0-8 0,0-3-3 0,8 3 0 0,-1-6-17 16,8-1-8-16,3 1 0 0,0 3 8 0,3-3-8 0,8-6 0 16,-1 2 0-16,4-5 0 15,8 5 0-15,-8-12 0 0,7 7 0 0,4-10 0 16,-8 0 24-16,11-3-1 0,1-4 0 0,2-2 0 15,1 0-23-15,3-7 0 0,-3-3 0 0,3 7-8 0,-10-13 8 16,3 6 0-16,-3-6 0 0,0-10 0 0,-4 7-8 0,0 0 8 16,-3-7-8-16,-1 1 8 0,-13 5 12 0,3 4 7 15,-4 7 1-15,-3-1 1 0,-3 3-1 0,-1 7 0 16,-3-1 0-16,0 10 0 0,-3-3 16 16,-4 3 4-16,3 3 0 0,-3 4 0 0,3 2-24 0,1 3-4 15,-4-2 0-15,10 6-1 0,-3-1-3 0,7-2-8 16,-7 12 12-16,7-6-4 0,-7 6 7 0,7-6 1 15,7 6 0-15,-7-7 0 0,4 8 5 0,6-4 2 16,1 3 0-16,3-7 0 0,0 8-15 0,7-1-8 16,-3-3 10-16,3 3-10 0,0 0 0 0,4-6 0 15,-4 9 0-15,4-9 0 16,3 3-66-16,4-10-19 0,-1 4-4 0,-2-13-1243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9T19:17:00.40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24977 1127 2782 0,'-18'-6'61'0,"11"6"13"0,3-10 2 0,4 10 3 0,0 0-63 0,0 0-16 0,0 0 0 0,0 0 0 15,0 0 43-15,0 0 5 0,8 10 2 0,2-1 0 16,1 7-31-16,-1 2-7 16,1 11 0-16,-4 15-1 0,0-13 1 0,-4 10 0 0,5 9 0 0,-8-3 0 15,3 6-4-15,1 10-8 0,-1 0 12 0,-3-4-4 16,4 4-8-16,-4 0 0 0,0-10 0 15,0 3 0-15,0 4 0 0,0-4 0 0,-4-2 0 0,8-1 0 16,-1-9 0-16,4 6-14 0,-3-9 2 16,3-7 0-1,0 1-147-15,3-7-29 0,1 0-5 0</inkml:trace>
  <inkml:trace contextRef="#ctx0" brushRef="#br0" timeOffset="887.99">24694 1023 2239 0,'0'0'99'0,"0"0"21"0,0 0-96 0,0 0-24 16,0-3 0-16,0 3 0 0,8 0 80 0,2-9 12 0,1 3 3 0,-1-4 0 16,8 10-27-16,3-9-6 0,0-1-1 0,7 10 0 15,11-6-29-15,0 3-5 0,3-3-2 0,1 2 0 16,3 4-7-16,-1-6-2 0,-2-3 0 0,3 9 0 16,-4 0-16-16,7 0 0 0,8 0 0 0,3 0-9 15,-4 9 9-15,8-3 0 0,-4-2 0 16,0 5 0-16,-7-3 0 0,3 4 0 0,-7 9 8 15,4-10-8-15,-3 7 0 0,-1 2 0 0,-10 1-10 0,0 0 10 16,-4 6 0-16,-10 0 0 0,-1 0 0 0,-6 4 0 16,-4-11 0-16,-3 11 0 0,-4-11 0 0,-7 4 0 15,-4 0 0-15,-6-3 0 0,-1-3 0 0,-7 9 0 16,-3 0 0-16,-7-3-8 0,-7-6 8 0,0 2 0 16,-4 11 0-16,-4-11 0 0,1-2 0 15,-4 3 0-15,-7-3 0 0,0-4 0 0,-7 4 12 0,4-7-3 16,-4 7-9-16,7-7 0 0,7 7 0 0,0-13-11 15,4 3 19-15,7-2 3 0,-1-4 1 0,1 9 0 16,0-9-12-16,0 0 0 0,3 0 0 0,0 6 0 16,4 4 0-16,3-10-14 0,0 3 5 0,8 3 1 15,-4-3 8-15,7 3 12 0,-4 1-2 0,7-4-1 0,1-3 11 16,3 6 1-16,7-6 1 0,0 0 0 0,0 0-1 0,0 0 0 16,0 0 0-16,0 0 0 0,0 0-6 0,0 0-2 15,7 3 0-15,3-3 0 0,1 10-13 0,0-10 11 16,-11 0-11-16,0 0 10 0,17 6-10 0,1-6 0 15,-1 3 0-15,-2 3 0 0,-5-3 0 0,4-3 0 16,-3 7 8-16,-1-7-8 0,1 6 0 0,-11-6 0 16,0 0 0-16,0 0 0 0,14 0 0 0,-14 0 8 15,0 0-8-15,0 0 0 0,0 0 17 0,0 0-1 16,0 0-1-16,0 0 0 0,7 3-2 0,-7-3 0 0,0 0 0 0,0 0 0 16,0 0-1-16,0 0-1 15,0 0 0-15,0 0 0 0,0 0-11 0,0 0 0 0,0 0 9 0,0 0-9 16,11 0 0-16,-11 0 0 0,0 0 0 0,10 10 0 15,1-10 0-15,-1 9 0 0,1-9 0 0,-4 0 0 16,7 6 0-16,0-3 9 0,-3 4-9 0,7-4 0 16,-4 3 8-16,7-3-8 0,0 3 0 0,0 4 0 15,7-1 0-15,4 1 0 0,3 5 0 0,-3-5 0 16,0-1 0-16,-4 10 0 0,4 0 0 0,0-4 0 16,-1 4 0-16,-2 6 0 0,-5-6 0 0,-3 0 0 15,4 0 0-15,-7 3 0 0,-1 6 0 0,-2-9 0 0,2 0 0 16,-6 6 0-16,3-6 0 0,-4 9 0 15,-2-13 0-15,2 4 0 0,-3 0 0 0,0 0 0 16,0 3 0-16,-3 0 0 0,-1-7 0 0,1-5 0 16,-4 6-42-1,0-4-6-15,-4 4 0 0,1-4-1 0,-1 4-84 0,1 3-17 0,-4-13-3 0,3 3-1114 16</inkml:trace>
  <inkml:trace contextRef="#ctx0" brushRef="#br0" timeOffset="1282.99">26067 2165 2559 0,'0'0'56'0,"7"0"12"0,3 0 3 0,5 0 1 0,2-10-58 0,1 10-14 0,-1-3 0 0,8-3 0 16,-4 3 48-16,8-3 6 16,-5-4 2-16,4 1 0 0,1-1-39 0,-1 4-7 0,0-6-2 0,0 2 0 15,1-2-8-15,2 2 8 0,-2 1-8 0,-1-10 8 16,0 10 0-16,-3 2 0 0,-1-2 0 0,-2-1 0 15,-5 1 20-15,1 0 3 0,-4-1 1 0,-4 1 0 16,-2-1-18-16,2 1-3 0,-3 3-1 0,-3-13 0 16,-8 9 3-16,1 1 1 0,-4 0 0 0,-4-7 0 15,-3 3-14-15,-4 4 0 0,-3-3 0 0,-4 8 0 16,-3-2 0-16,0 6-16 0,-7 6 3 0,-1-2 1 16,5 11 12-16,-5 4 0 0,1-3 0 0,0 2 0 15,0 11 0-15,-1 2 8 0,1-9 0 0,3 6-8 16,4-3 17-16,3 4-3 0,4 5-1 0,0-6 0 0,3-3 15 15,8 4 2-15,-1-4 1 0,4 3 0 0,4-3-31 16,-1 0 8-16,8-6-8 0,3 9 0 0,3-12 0 0,4-4 0 16,4 4 0-16,3 3 0 15,0-4-28-15,8-11-3 0,2 2 0 0,1 3 0 16,3-9-45-16,8 0-8 0,-1-9-3 0,7 3-767 16,4 2-154-16</inkml:trace>
  <inkml:trace contextRef="#ctx0" brushRef="#br0" timeOffset="1654.99">27873 995 2718 0,'0'-9'60'0,"0"-7"12"0,-4 7 2 0,-3-1 2 0,4 1-60 0,-4-10-16 0,0 3 0 0,-4 4 0 15,-3-4 53-15,0-3 8 0,-4 4 2 0,1 5 0 16,-4-9-44-16,-4 4-9 0,0 2-2 0,0-3 0 16,-6 7-8-16,6-3 10 0,-3 5-10 0,3 1 10 15,0 6-10-15,4 6 0 16,-3 4 0-16,2 8 0 0,1-2 0 0,0 9 0 0,0 7 0 0,0 11 0 16,-4-8 0-16,7 18 0 0,-3 4 0 0,4 2-11 15,-1 4 11-15,0-10 0 0,4 10 0 0,4-3-8 16,3 5 8-16,3-2 9 0,0 0-1 0,1 0-8 15,6 6 9-15,1-13-9 0,0 4 0 0,-1-13 9 16,8 6-9-16,-8-9 0 0,4 0 0 0,0 0 0 16,0-7 0-16,0 4 0 0,-3-3-10 0,-1-10 10 15,1 6-36-15,-1-8 0 0,-3-5-1 0,0-5 0 32,-3 0-142-32,3-7-28 0,-7 4-5 0,7-13-843 0</inkml:trace>
  <inkml:trace contextRef="#ctx0" brushRef="#br0" timeOffset="1853.59">26818 1594 2131 0,'0'0'189'0,"0"0"-151"15,-3-3-30-15,3 3-8 0,0 0 90 0,0 0 17 16,0 0 3-16,0 0 1 0,0 0-47 0,0 0-10 0,7 9-2 0,7-6 0 16,0 10-26-16,0-10-6 0,7 7 0 0,4-1-1 15,7 0-2-15,3-2 0 0,4-4 0 0,3 6 0 16,11 7-17-16,-4-7 0 0,4 1 0 0,0-4-9 31,-10-6-87-31,-1 9-18 0,0-9-3 0,1-6-651 0,-1 3-131 16</inkml:trace>
  <inkml:trace contextRef="#ctx0" brushRef="#br0" timeOffset="2217.14">27926 1851 2538 0,'0'0'56'0,"0"0"11"0,-7 6 2 0,7-6 3 0,0 0-58 0,0 0-14 0,0 0 0 0,0 0 0 0,0 0 11 0,0 0-1 16,10 0 0-16,-3 0 0 0,4-6-2 0,0 3 0 15,-1-3 0-15,4 0 0 16,-3 2-8-16,3-11 0 0,0 5 0 0,0 1 0 16,-3-7 12-16,-1 7 0 0,-3-1 0 0,1 1 0 15,-1-10 6-15,0 3 2 0,-7 7 0 0,-4-10 0 16,4 7-20-16,-7-4 0 0,4 7 0 0,-8-1 0 15,0 4-22-15,-3 6-8 0,0 0-2 0,-3 6 0 0,2 4 32 0,-6 2 0 16,4 10 13-16,-1-3-4 0,0 6 12 0,1-3 3 16,-1 3 0-16,-3 3 0 0,7-3 0 0,0 0 0 0,-4 4 0 15,7-4 0-15,4 3 12 16,-3-3 4-16,3-3 0 0,3 3 0 0,4-6-27 0,0 6-5 0,4-6 0 0,3 0-8 16,0-4 8-16,3-2-8 0,1 3 0 0,0 2 0 31,3-2-35-31,3-7-10 0,-3-5-3 0,4 2 0 15,0 0-61-15,3-6-13 0,4-6-2 0,-1 0-1 16,5-4-111-16,-12 1-21 0</inkml:trace>
  <inkml:trace contextRef="#ctx0" brushRef="#br0" timeOffset="2548.13">28494 2093 2055 0,'3'9'45'0,"1"0"10"0,-1 1 1 0,1 6 2 0,3 2-46 0,-3-2-12 0,-1-3 0 0,1 2 0 15,-1 4 72-15,-3 0 12 0,0-3 2 0,0-7 1 16,-3 10-34-16,-1-10-6 0,1 1-2 0,-1 5 0 16,-3-5-20-16,3-1-4 0,-3-3-1 0,4 4 0 0,3-10 10 15,-11 0 2-15,11 0 0 0,-7 3 0 0,4-3 25 0,-4 0 6 16,0 0 1-16,0-3 0 0,-1-7-28 16,1 4-4-16,-3-13-2 0,6 4 0 0,-3-4 11 15,0-9 3-15,0-7 0 0,0 1 0 0,4-4-26 0,-1 0-5 16,-3-2-1-16,3 2 0 0,4 0 0 0,0 10-1 15,0-3 0-15,4-4 0 0,0 13-11 0,-1-3 0 16,1 0 0-16,3 6 0 0,-4 0 0 0,8 1 0 16,-4 2 0-16,0-3 0 0,3 10 0 0,1-1 0 15,0 1 0-15,3-7 0 0,0 13-20 0,0-6-4 16,4-4 0-16,3 10 0 16,0-3-89-16,7 3-19 0,0 3-3 0,-6 0-1154 0</inkml:trace>
  <inkml:trace contextRef="#ctx0" brushRef="#br0" timeOffset="2893.11">29104 1914 230 0,'0'0'20'0,"0"0"-20"0,0 0 0 0,0 0 0 16,0 0 467-16,0 0 89 0,7 9 17 0,-7-9 4 16,0 0-415-16,7 0-83 0,4 0-17 0,-4-3-3 15,0-3-25-15,0 6-5 0,0-10-1 0,4 4 0 16,-8-3-15-16,8 6-3 0,-4-7-1 0,0 4 0 15,0-7 3-15,0 4 0 0,0-3 0 0,0 8 0 16,-3-5 3-16,-1-7 1 0,4-3 0 0,-3 10 0 0,-4 0 4 0,0-7 2 16,0-3 0-16,-4 3 0 0,1 7-5 0,-4 0-1 15,-4-10 0-15,0 9 0 0,-3 1 0 16,0 3-1-16,0 6 0 0,-3 6 0 0,-1-3-15 16,-3 13 0-16,0 3 0 0,3-4 0 0,-3 1 0 0,3 6-8 15,-3-3-1-15,3 12 0 16,1-3 9-16,-1 1 12 0,0-1-2 0,4 3-1 0,0-3 2 0,4 1 0 15,3 8 0-15,3-2 0 0,0-10-11 0,8 3 0 16,0 0 9-16,3-3-9 0,3 0 0 0,4-6 0 16,-7 0-12-16,7 0 4 15,1-3-37-15,-1-7-7 0,7 0-2 0,0 1 0 16,4-10-185-16,3-10-37 0</inkml:trace>
  <inkml:trace contextRef="#ctx0" brushRef="#br0" timeOffset="3311.11">29542 1967 2746 0,'0'0'60'0,"-4"19"13"0,-3-10 3 0,4 7 1 0,-1 0-61 0,-3-4-16 0,3 4 0 0,4-3 0 16,-3-1 12-16,-1 1 0 0,1-4 0 0,-4-3 0 15,3 4-12-15,4-7 0 0,-3 6 0 0,-4-2 0 16,3 2 0-16,-3-3 0 0,7-6 0 0,0 0 0 15,-3 3 0-15,3-3 0 0,-8 0 0 0,8 0 0 16,-7 0 12-16,4-9 0 0,-1 9 0 16,1-9 0-16,3-1 32 0,-4 1 7 0,1-16 1 0,3 6 0 15,0-6-8-15,0-3 0 0,0-7-1 0,3 1 0 0,1-4-29 16,3 3-6-16,0-8 0 0,0 5-8 0,0 10 0 16,0-7 0-16,0 10 0 0,0 6 0 0,0 7 8 0,0-1-8 15,0 4 0-15,4 6 0 0,-4 3 0 0,4 0 0 16,-1 0 0-16,1 3 0 0,-1 3 0 0,4 3 0 15,1 1 0-15,-1-1 0 0,0 7 0 0,0-4 0 16,4 4 0-16,-1 9 0 0,1-6 0 0,3 0 0 16,0 6 0-16,0 0 0 0,1-3 8 0,-1 3-8 15,-4 0 0-15,4 3 0 0,-6-9 10 0,2 0-10 16,-3 6 8-16,0-6-8 0,1 6 0 0,-1-12 0 16,-4 2 0-16,1 4 0 15,-1-3-67-15,1-4-5 0,-4 1-2 0,4-4-834 0,-4 4-168 16</inkml:trace>
  <inkml:trace contextRef="#ctx0" brushRef="#br0" timeOffset="3666.12">30487 1832 2350 0,'7'-15'104'0,"-3"5"22"0,-4 1-101 0,0-1-25 0,0-5 0 0,3-4 0 16,1-3 55-16,-4-3 5 0,0 0 2 0,0 0 0 16,0 6-12-16,-4 0-2 0,1 3-1 0,-1 4 0 0,-3 6-11 0,0-7-3 15,3 7 0-15,-3 3 0 16,-3 3-1-16,-1 3 0 0,1-3 0 0,-1 6 0 16,1 7-18-16,-1 2-4 0,-3 1-1 0,0-3 0 15,0 12 2-15,-1 0 0 0,1 3 0 0,4-3 0 16,-4 3 0-16,3 0 0 0,4 7 0 0,-4-10 0 0,1-3 10 0,3 6 3 15,0-3 0-15,3 4 0 0,1-8-11 0,3 8-1 16,0-17-1-16,3 13 0 0,1 0-11 0,3-9 10 16,0-3-10-16,3 2 10 0,5-2-10 0,-1-4-16 15,3 7 4-15,1-7 1 16,0 1-89-16,-1-4-17 0,8-6-4 0,0 3-1 16,-1-3-147-16,5 0-30 0,23-3-5 0,-13-3-2 15</inkml:trace>
  <inkml:trace contextRef="#ctx0" brushRef="#br0" timeOffset="4067.12">31002 2074 2257 0,'11'-6'49'0,"-4"2"11"0,7 4 1 0,-4-9 3 0,8 3-51 0,-4-4-13 0,0 1 0 0,0-7 0 15,1 7 80-15,-1 6 12 0,0-13 4 0,-4 7 0 16,4-4-42-16,1 1-8 0,-1-1-2 0,0-3 0 16,0 7-24-16,4-7-4 0,-4 4-2 0,3-4 0 15,1 3-6-15,0-2-8 0,-1-4 11 0,4 3-11 16,1-3 13-16,-5 4-4 0,-3-4-1 0,4-3 0 15,-4 6 12-15,0 1 3 0,-3-4 0 16,-4 3 0-16,0 4-8 0,0-4-2 0,-11 7 0 0,1-1 0 16,-1 7 9-16,-3-10 2 0,0 10 0 0,-7 3 0 15,0 0 3-15,-4 0 1 0,-6 3 0 0,2-3 0 16,-6 13-28-16,4 0 0 0,-5-4 0 0,5 10 0 0,-1-4 0 16,0 14 0-16,1-14 0 0,-1 10 0 0,4-3 18 0,0 3-2 15,-1 4 0-15,1 2 0 0,0-9 9 16,7 6 2-16,-4-3 0 0,4 4 0 0,0 5-5 0,7-15-1 15,-4 6 0-15,8 9 0 0,-1-15-21 0,4 9 0 16,7-2 0-16,-3 2 0 0,7-9 0 0,-1 3 0 16,4-1 0-16,4-2 0 0,3 3 11 15,0-3-3-15,0-6 0 0,4 2 0 0,7 4-8 0,0-3 0 16,6-13-12-16,15 13 12 0,11-1-13 0,6 4 5 16,4-10 8-16,1 7-13 15,-1 6-139-15,7-3-28 0,7 15-6 0,-21-8-1134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07.1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0 121 3224 0 0,'3'-4'941'0'0,"0"-1"-2656"0"0,-3-2 4881 0 0,0-5 6326 0 0,0 12-9441 0 0,0-1 1 0 0,0 1 0 0 0,0 0 0 0 0,0 0 0 0 0,0 0-1 0 0,0 0 1 0 0,0 0 0 0 0,0 0 0 0 0,0 0 0 0 0,0 0 0 0 0,0 0-1 0 0,0-1 1 0 0,0 1 0 0 0,0 0 0 0 0,0 0 0 0 0,1 0-1 0 0,-1 0 1 0 0,0 0 0 0 0,0 0 0 0 0,0 0 0 0 0,0 0 0 0 0,0 0-1 0 0,0 0 1 0 0,0 0 0 0 0,0 0 0 0 0,0-1 0 0 0,0 1-1 0 0,0 0 1 0 0,0 0 0 0 0,0 0 0 0 0,0 0 0 0 0,1 0 0 0 0,-1 0-1 0 0,0 0 1 0 0,0 0 0 0 0,0 0 0 0 0,0 0 0 0 0,0 0-1 0 0,0 0 1 0 0,0 0 0 0 0,0 0 0 0 0,0 0 0 0 0,1 0 0 0 0,-1 0-1 0 0,0 0 1 0 0,0 0 0 0 0,0 0 0 0 0,0 0 0 0 0,0 0-1 0 0,0 0 1 0 0,0 0 0 0 0,0 0 0 0 0,0 0 0 0 0,1 1 0 0 0,6 4 471 0 0,8 11-589 0 0,12 26 613 0 0,36 54 578 0 0,-5-7-989 0 0,-34-51-90 0 0,-13-20 5 0 0,18 22-1 0 0,-17-22-8 0 0,-9-13-38 0 0,0-1 1 0 0,0 0 0 0 0,0 1 0 0 0,7 5-1 0 0,4 4 38 0 0,-11-11-18 0 0,0 1-1 0 0,0-1 1 0 0,1 0-1 0 0,-1-1 0 0 0,1 1 1 0 0,-1 0-1 0 0,1-1 1 0 0,0 0-1 0 0,4 2 0 0 0,-6-4-17 0 0,0 2 11 0 0,1-1 1 0 0,-1 0-1 0 0,0 0 0 0 0,1-1 0 0 0,0 1 0 0 0,-1 0 0 0 0,1-1 1 0 0,-1 0-1 0 0,1 0 0 0 0,0 1 0 0 0,-1-1 0 0 0,1-1 0 0 0,-1 1 0 0 0,1 0 1 0 0,0-1-1 0 0,-1 1 0 0 0,6-3 0 0 0,-1-2 49 0 0,0 0 0 0 0,-1 0-1 0 0,1-1 1 0 0,-1 0 0 0 0,0 0 0 0 0,0 0 0 0 0,-1-1-1 0 0,0 0 1 0 0,0 0 0 0 0,-1-1 0 0 0,0 1 0 0 0,0-1 0 0 0,4-11-1 0 0,11-26-57 0 0,-11 28 30 0 0,0 0 0 0 0,5-24 0 0 0,-3 9-28 0 0,-5 16 20 0 0,6-26 0 0 0,21-99-18 0 0,-31 127-20 0 0,-1 12-63 0 0,0 0-1 0 0,1-1 1 0 0,-1 1 0 0 0,0 0-1 0 0,1 0 1 0 0,-1 0-1 0 0,1 0 1 0 0,0 0 0 0 0,0 0-1 0 0,-1 0 1 0 0,1 0 0 0 0,2-2-1 0 0,3-13-1074 0 0,-2 3-5073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07.7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400 24 8288 0 0,'0'0'964'0'0,"-6"-5"1690"0"0,3 2-2416 0 0,0 1 1 0 0,0 0-1 0 0,-1 0 0 0 0,1 0 0 0 0,0 1 0 0 0,-1-1 0 0 0,1 1 0 0 0,-1 0 0 0 0,-6-1 1 0 0,1 5 126 0 0,5-1-284 0 0,-7 3 190 0 0,0 0 0 0 0,0 0 0 0 0,0 1 0 0 0,-18 14 0 0 0,-21 14 512 0 0,28-19-251 0 0,-29 24-1 0 0,41-31-356 0 0,-1 2 1 0 0,0 0 1 0 0,0 1-1 0 0,-15 20 0 0 0,11-11 1 0 0,9-12-152 0 0,1-1-1 0 0,-7 12 1 0 0,-24 48 106 0 0,34-58-46 0 0,2 4 279 0 0,0-10-179 0 0,13 5-1 0 0,-10-7-184 0 0,-1-1 0 0 0,1 1 0 0 0,0-1 0 0 0,0 0 0 0 0,-1 1 0 0 0,1-1 0 0 0,0 0-1 0 0,0-1 1 0 0,-1 1 0 0 0,1 0 0 0 0,0-1 0 0 0,5-1 0 0 0,31-16 18 0 0,-24 11 19 0 0,-2 0-35 0 0,0-1 1 0 0,0 0 0 0 0,22-18-1 0 0,17-26 62 0 0,-40 41-45 0 0,-2-1-1 0 0,1 1 0 0 0,-2-2 0 0 0,14-21 0 0 0,8-20 379 0 0,-30 52 107 0 0,-2 5-420 0 0,-2 4-71 0 0,0 1-1 0 0,1 0 0 0 0,0 0 1 0 0,0 0-1 0 0,0 9 0 0 0,2-12-12 0 0,0-1-1 0 0,0 1 1 0 0,1-1-1 0 0,0 1 1 0 0,0-1-1 0 0,0 1 1 0 0,0-1-1 0 0,0 1 1 0 0,1-1-1 0 0,0 0 1 0 0,3 6-1 0 0,18 25-58 0 0,50 57 0 0 0,-57-72 11 0 0,-1-6-146 0 0,-14-13 166 0 0,1 0-1 0 0,-1 0 0 0 0,1 0 1 0 0,-1 0-1 0 0,0 1 0 0 0,1-1 1 0 0,-1 1-1 0 0,0-1 0 0 0,0 1 1 0 0,0 0-1 0 0,1 1 0 0 0,-2-1-215 0 0,10 0-1342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08.1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0 5984 0 0,'-1'2'8700'0'0,"-2"5"-8039"0"0,0 1 0 0 0,0-1 0 0 0,0 1 1 0 0,1 0-1 0 0,-2 13 0 0 0,3-15-441 0 0,0-3-134 0 0,1 0-1 0 0,0 0 0 0 0,0 1 1 0 0,1-1-1 0 0,-1 0 0 0 0,0 0 1 0 0,1 1-1 0 0,0-1 0 0 0,1 4 1 0 0,3 14 244 0 0,43 232 222 0 0,-17-68-552 0 0,-19-99 2 0 0,-1-6-18 0 0,-7-58-409 0 0,-2 0 0 0 0,0-1 0 0 0,-1 1 1 0 0,-4 43-1 0 0,3-42-1101 0 0,0 0-361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08.6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 1 6448 0 0,'0'0'498'0'0,"-1"3"-327"0"0,-1 4 390 0 0,-1-1-1 0 0,0 0 1 0 0,-1 1 0 0 0,-6 7-1 0 0,6-7 323 0 0,-1 0 0 0 0,1 0 0 0 0,0 0-1 0 0,-4 12 1 0 0,-5 13-320 0 0,-1 6-32 0 0,-2 34 879 0 0,12-49-1080 0 0,2-14-169 0 0,0 1 0 0 0,1-1 0 0 0,-1 11-1 0 0,2-8-72 0 0,0-8-59 0 0,-1-1 1 0 0,1 1-1 0 0,0 0 0 0 0,0 0 0 0 0,1 0 0 0 0,-1-1 0 0 0,1 1 0 0 0,0 0 0 0 0,2 5 0 0 0,-2-7 44 0 0,6 7 78 0 0,-5-8-126 0 0,0 1 0 0 0,0 0-1 0 0,1-1 1 0 0,-1 1 0 0 0,1-1 0 0 0,-1 0-1 0 0,1 0 1 0 0,0 0 0 0 0,-1 0 0 0 0,1 0-1 0 0,0-1 1 0 0,0 1 0 0 0,-1-1-1 0 0,1 0 1 0 0,0 0 0 0 0,0 0 0 0 0,0 0-1 0 0,-1 0 1 0 0,5-1 0 0 0,4-2 42 0 0,0 0-1 0 0,-1-1 1 0 0,18-8 0 0 0,0 1 28 0 0,-21 7-40 0 0,1-1-1 0 0,-1 1 1 0 0,0-1-1 0 0,0 0 0 0 0,0-1 1 0 0,0 0-1 0 0,-1 0 1 0 0,0 0-1 0 0,5-8 0 0 0,-2 2-57 0 0,-1-1 0 0 0,0 1 0 0 0,-1-2-1 0 0,0 1 1 0 0,-1-1 0 0 0,7-22 0 0 0,-9 24 107 0 0,-2 9-111 0 0,-1 0 0 0 0,0 0 0 0 0,0 1 0 0 0,-1-1 0 0 0,1 0 0 0 0,-1 0 0 0 0,1-5 0 0 0,-1 7 181 0 0,4 14-375 0 0,-3-7 285 0 0,6 12 104 0 0,-5-14-138 0 0,-1 0 0 0 0,1 0 0 0 0,-1 0 1 0 0,0 0-1 0 0,0 0 0 0 0,0 1 0 0 0,0 4 0 0 0,0 6 49 0 0,1-1 0 0 0,0 0 0 0 0,2 0-1 0 0,-1 0 1 0 0,8 16 0 0 0,3 15-52 0 0,-11-35-65 0 0,0 0 0 0 0,8 12 0 0 0,-2-2-96 0 0,-2-5-139 0 0,12 18 0 0 0,1 2-4471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09.0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38 270 11312 0 0,'5'-4'546'0'0,"16"-6"-259"0"0,-17 8-229 0 0,1 0 0 0 0,-1-1 0 0 0,0 1 0 0 0,1-1 0 0 0,-1 1 1 0 0,7-8-1 0 0,18-15 774 0 0,-22 21-486 0 0,-1-1 1 0 0,0-1-1 0 0,11-10 0 0 0,-10 7 78 0 0,1 1 1 0 0,9-8-1 0 0,8-8 395 0 0,-4 6-204 0 0,-18 16-541 0 0,0 0 0 0 0,0 0 0 0 0,0-1 0 0 0,-1 1 0 0 0,1-1 0 0 0,-1 1 0 0 0,1-1 0 0 0,-1 0-1 0 0,2-4 1 0 0,-3 6-38 0 0,-1 0 0 0 0,1 0 0 0 0,-1 0 0 0 0,1 0 0 0 0,0 0 0 0 0,-1 0 0 0 0,1 1 0 0 0,0-1 0 0 0,0 0 0 0 0,-1 0 0 0 0,1 1 0 0 0,0-1 0 0 0,0 0 0 0 0,0 1 0 0 0,2-2 0 0 0,-2 2-12 0 0,0 0 0 0 0,-1-1 0 0 0,1 1-1 0 0,0-1 1 0 0,-1 1 0 0 0,1-1-1 0 0,-1 0 1 0 0,1 1 0 0 0,-1-1 0 0 0,1 0-1 0 0,-1 1 1 0 0,1-1 0 0 0,-1 0 0 0 0,1 1-1 0 0,-1-1 1 0 0,0 0 0 0 0,1 0-1 0 0,-1 0 1 0 0,0 1 0 0 0,0-1 0 0 0,0 0-1 0 0,0 0 1 0 0,0 0 0 0 0,0-1-1 0 0,-2-17 396 0 0,2 18-407 0 0,0 0 3 0 0,0 0-1 0 0,-1 0 0 0 0,1 0 1 0 0,-1 0-1 0 0,1 0 0 0 0,-1 0 1 0 0,0 0-1 0 0,0 0 1 0 0,1 0-1 0 0,-1 0 0 0 0,0 0 1 0 0,0 0-1 0 0,0 1 0 0 0,0-1 1 0 0,0 0-1 0 0,0 0 0 0 0,0 1 1 0 0,0-1-1 0 0,0 1 0 0 0,0-1 1 0 0,0 1-1 0 0,0-1 0 0 0,0 1 1 0 0,-1 0-1 0 0,1 0 0 0 0,0-1 1 0 0,0 1-1 0 0,0 0 1 0 0,-1 0-1 0 0,1 0 0 0 0,-2 1 1 0 0,-6-1-11 0 0,0 1 0 0 0,1 0 1 0 0,-12 3-1 0 0,15-3-1 0 0,-6 3-3 0 0,0 0 0 0 0,0 0 0 0 0,0 1 0 0 0,1 1 0 0 0,0 0 0 0 0,0 0 0 0 0,0 1 0 0 0,1 0 0 0 0,-9 9 0 0 0,7-4 38 0 0,0 0-1 0 0,1 1 0 0 0,1 0 1 0 0,0 1-1 0 0,1 0 0 0 0,0 0 1 0 0,1 1-1 0 0,-9 28 0 0 0,13-34 59 0 0,1 1 0 0 0,1-1 0 0 0,-1 14-1 0 0,0-3 74 0 0,1-10-55 0 0,1 0 1 0 0,0 0-1 0 0,1 0 0 0 0,2 10 0 0 0,-1 1 75 0 0,-1-17-159 0 0,0 0-1 0 0,0 0 0 0 0,0 0 1 0 0,1 0-1 0 0,-1 0 1 0 0,1 0-1 0 0,0-1 0 0 0,0 1 1 0 0,1-1-1 0 0,-1 1 0 0 0,1-1 1 0 0,-1 0-1 0 0,1 0 1 0 0,4 3-1 0 0,-1-1-30 0 0,0 0 0 0 0,0 0 0 0 0,0 0 1 0 0,1-1-1 0 0,0-1 0 0 0,12 6 0 0 0,-9-5-81 0 0,1-1 1 0 0,0-1-1 0 0,-1 0 1 0 0,20 1-1 0 0,46-2-712 0 0,-44-1 385 0 0,-8-1-1050 0 0,0-1 0 0 0,0-1 1 0 0,34-9-1 0 0,-6-2-4241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09.6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358 71 1376 0 0,'0'0'9942'0'0,"0"0"-9867"0"0,0 0 0 0 0,1 0 0 0 0,-1 0-1 0 0,0 0 1 0 0,0-1 0 0 0,0 1-1 0 0,0 0 1 0 0,0 0 0 0 0,0 0 0 0 0,0 0-1 0 0,0-1 1 0 0,0 1 0 0 0,0 0 0 0 0,0 0-1 0 0,0 0 1 0 0,0 0 0 0 0,0-1 0 0 0,0 1-1 0 0,0 0 1 0 0,0 0 0 0 0,-1 0-1 0 0,1 0 1 0 0,0-1 0 0 0,0 1 0 0 0,0 0-1 0 0,0 0 1 0 0,0 0 0 0 0,0 0 0 0 0,0 0-1 0 0,0 0 1 0 0,-1-1 0 0 0,1 1 0 0 0,0 0-1 0 0,0 0 1 0 0,0 0 0 0 0,0 0 0 0 0,-1 0-1 0 0,-1-2 91 0 0,-3-2 671 0 0,0-1 0 0 0,-1 1 0 0 0,-11-7 0 0 0,14 10-700 0 0,0 0 0 0 0,0 0 1 0 0,-1 0-1 0 0,1 0 0 0 0,0 1 0 0 0,0-1 1 0 0,0 1-1 0 0,-1 0 0 0 0,1 0 1 0 0,0 0-1 0 0,-5 1 0 0 0,-3 1-3 0 0,0 1 0 0 0,1 0 1 0 0,0 1-1 0 0,0 0 0 0 0,0 1 0 0 0,0 0 0 0 0,1 0 1 0 0,-1 1-1 0 0,-10 10 0 0 0,-13 6-128 0 0,20-14-21 0 0,0 1-1 0 0,0 1 0 0 0,1 0 1 0 0,0 1-1 0 0,1 0 0 0 0,0 1 1 0 0,-14 19-1 0 0,12 2 6 0 0,12-30 12 0 0,-1-1-1 0 0,1 0 1 0 0,0 0-1 0 0,0 0 0 0 0,0 1 1 0 0,0-1-1 0 0,1 1 1 0 0,-1-1-1 0 0,1 0 0 0 0,-1 1 1 0 0,1-1-1 0 0,0 1 1 0 0,0-1-1 0 0,0 1 0 0 0,0 0 1 0 0,0-1-1 0 0,1 1 0 0 0,-1-1 1 0 0,1 0-1 0 0,-1 1 1 0 0,1-1-1 0 0,0 1 0 0 0,0-1 1 0 0,0 0-1 0 0,0 0 1 0 0,3 4-1 0 0,4 2 43 0 0,-2-5-53 0 0,0 0-1 0 0,0-1 1 0 0,0 0 0 0 0,0 0 0 0 0,1 0 0 0 0,-1-1-1 0 0,1 1 1 0 0,-1-2 0 0 0,1 1 0 0 0,0-1 0 0 0,-1 0-1 0 0,8-1 1 0 0,5-1-49 0 0,-1 0 0 0 0,37-11 0 0 0,-30 5 71 0 0,27-12 0 0 0,-42 16-36 0 0,0-1 0 0 0,-1-1 0 0 0,1 1 0 0 0,-1-2 0 0 0,11-8 0 0 0,-5 2 25 0 0,-12 11 0 0 0,0-1 0 0 0,0 1 1 0 0,0-1-1 0 0,0 1 1 0 0,-1-1-1 0 0,1 0 1 0 0,-1 0-1 0 0,4-5 1 0 0,-1-3 32 0 0,1 0 0 0 0,-2 0 0 0 0,5-17 0 0 0,-7 23-19 0 0,-1-1 0 0 0,0 0 0 0 0,0 0-1 0 0,-1 0 1 0 0,0 0 0 0 0,0 0 0 0 0,0 0-1 0 0,-3-10 1 0 0,3 13-9 0 0,-1-1 1 0 0,0 1-1 0 0,1-1 1 0 0,-2 1-1 0 0,1 0 0 0 0,0-1 1 0 0,-1 1-1 0 0,1 0 1 0 0,-1 0-1 0 0,0 0 0 0 0,0 0 1 0 0,0 0-1 0 0,0 1 1 0 0,-5-5-1 0 0,3 4-33 0 0,0 0 0 0 0,1 0 0 0 0,-1 0 0 0 0,-1 0 0 0 0,1 1 0 0 0,0-1 0 0 0,-1 1 0 0 0,1 1 0 0 0,-1-1 0 0 0,1 0 0 0 0,-1 1 0 0 0,-6-1 0 0 0,-5 0-1018 0 0,0 1 1 0 0,-22 0 0 0 0,22 2-1070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10.1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208 210 12384 0 0,'1'-9'1118'0'0,"4"0"-896"0"0,-4 7-222 0 0,0 1 0 0 0,0 0-1 0 0,-1 0 1 0 0,1-1-1 0 0,0 1 1 0 0,-1-1-1 0 0,0 1 1 0 0,1 0-1 0 0,-1-3 1 0 0,8-17 94 0 0,-7 18-60 0 0,0 0 0 0 0,0 0 1 0 0,0 0-1 0 0,0 0 0 0 0,0-1 0 0 0,0 1 0 0 0,0-4 1 0 0,-1-2 275 0 0,0-1 0 0 0,-1 0 0 0 0,0 1 0 0 0,0-1 0 0 0,-3-9 0 0 0,2 14-139 0 0,1-2 230 0 0,-1 1-1 0 0,-1 0 0 0 0,-4-9 1 0 0,7 13-324 0 0,-1 1-1 0 0,0 0 1 0 0,0 0 0 0 0,1 0 0 0 0,-1 0 0 0 0,0 0 0 0 0,0 0 0 0 0,0 0 0 0 0,0 0 0 0 0,0 0 0 0 0,0 0 0 0 0,-1 0 0 0 0,1 1 0 0 0,0-1 0 0 0,0 0 0 0 0,-1 1-1 0 0,1-1 1 0 0,0 1 0 0 0,-1 0 0 0 0,1-1 0 0 0,0 1 0 0 0,-3 0 0 0 0,-5-1 191 0 0,7 1-220 0 0,0 0 1 0 0,-1 0-1 0 0,1 0 1 0 0,0 0 0 0 0,-1 0-1 0 0,1 0 1 0 0,0 1-1 0 0,0-1 1 0 0,-1 1 0 0 0,1 0-1 0 0,0-1 1 0 0,0 1 0 0 0,0 0-1 0 0,0 0 1 0 0,-4 3-1 0 0,-13 8 12 0 0,17-11-54 0 0,0 0 0 0 0,0 0-1 0 0,0 0 1 0 0,0 1-1 0 0,0-1 1 0 0,0 1 0 0 0,0 0-1 0 0,0-1 1 0 0,-2 5-1 0 0,-6 9 128 0 0,1 0-1 0 0,1 1 1 0 0,0 0-1 0 0,1 1 1 0 0,1-1-1 0 0,0 1 1 0 0,-5 31-1 0 0,11-45-127 0 0,-27 157 612 0 0,24-132-504 0 0,1 1-1 0 0,2-1 1 0 0,5 49-1 0 0,0-40-105 0 0,-3-12 8 0 0,2 0-1 0 0,0-1 0 0 0,14 39 0 0 0,66 142-762 0 0,-80-196 516 0 0,1 1 0 0 0,8 12 0 0 0,-9-15-1 0 0,0 0 0 0 0,0 0 1 0 0,-1 0-1 0 0,3 9 0 0 0,-1-3-522 0 0,1 10-2211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10.5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1 128 17335 0 0,'0'0'1320'0'0,"2"0"-904"0"0,32 0 212 0 0,-1-2-1 0 0,37-6 0 0 0,-14-1-271 0 0,47-11-216 0 0,78-28-1246 0 0,-116 25-2526 0 0,-40 15 1065 0 0,-2-2-2857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11.3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93 1376 0 0,'0'0'20727'0'0,"1"-2"-20444"0"0,1-1-220 0 0,-1 0 0 0 0,1 0 0 0 0,0 1 0 0 0,1-1 0 0 0,-1 0 0 0 0,0 1 0 0 0,1 0-1 0 0,-1 0 1 0 0,6-4 0 0 0,60-21 753 0 0,-60 24-703 0 0,-1 1 0 0 0,1 0 0 0 0,0 0-1 0 0,14-1 1 0 0,17-4 43 0 0,-3 1-111 0 0,-10 3-18 0 0,-15 1-23 0 0,-5 0 2 0 0,0 1 0 0 0,0 1 0 0 0,1-1 0 0 0,-1 1 0 0 0,0 0 0 0 0,1 0 0 0 0,-1 1 0 0 0,0 0 0 0 0,7 1 0 0 0,-2-1-6 0 0,0 0 0 0 0,-3 3 11 0 0,-5-1 32 0 0,8 19-32 0 0,-9-20-11 0 0,-1 0 0 0 0,0 0 0 0 0,0 1 0 0 0,0-1 0 0 0,-1 0 0 0 0,1 0-1 0 0,0 1 1 0 0,0 3 0 0 0,-1 7 0 0 0,-5 14 54 0 0,4-25-44 0 0,1-1 1 0 0,-1 1 0 0 0,1 0 0 0 0,-1 0 0 0 0,1-1 0 0 0,-1 1-1 0 0,0 0 1 0 0,0-1 0 0 0,0 1 0 0 0,0-1 0 0 0,0 1 0 0 0,0-1 0 0 0,0 1-1 0 0,-1-1 1 0 0,1 0 0 0 0,-3 2 0 0 0,-9 13 103 0 0,6-7-57 0 0,0-1 1 0 0,-1 0-1 0 0,0 0 0 0 0,0 0 0 0 0,-1-1 0 0 0,0 0 0 0 0,-11 6 0 0 0,-1 3 38 0 0,-14 7 53 0 0,23-16-53 0 0,0 1-1 0 0,-13 12 1 0 0,14-10-63 0 0,1 0 0 0 0,-17 22 0 0 0,22-25-31 0 0,-1 0-5 0 0,1 0 0 0 0,0 1 0 0 0,-7 15 1 0 0,-8 14-60 0 0,13-20 115 0 0,-4 13 237 0 0,10-26-268 0 0,0 2 49 0 0,0 0 0 0 0,0 0-1 0 0,1 0 1 0 0,0 12 0 0 0,0-8-64 0 0,1 5-6 0 0,3-1 14 0 0,-4-11-10 0 0,1 0 1 0 0,1 0-1 0 0,-1-1 1 0 0,0 1-1 0 0,1 0 1 0 0,-1-1-1 0 0,1 1 1 0 0,0-1-1 0 0,0 0 1 0 0,0 1 0 0 0,0-1-1 0 0,0 0 1 0 0,3 2-1 0 0,1 0 10 0 0,-4 1 29 0 0,3 6-33 0 0,5-1-31 0 0,26 21-486 0 0,-17-8-1537 0 0,-6-3-1818 0 0,-12-18 1928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12.0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101 0 5984 0 0,'0'0'14719'0'0,"-1"2"-14191"0"0,-21 23 803 0 0,20-21-1299 0 0,-1-1 0 0 0,0 0 0 0 0,0-1 1 0 0,-1 1-1 0 0,1 0 0 0 0,-6 2 0 0 0,-6 6 24 0 0,12-7-46 0 0,1 0-8 0 0,-13 7 64 0 0,5-7 6 0 0,8-1 4 0 0,-1 3-4 0 0,2-4 88 0 0,11-12-16 0 0,4-3-33 0 0,-8 7 6 0 0,0 0 0 0 0,0 0 0 0 0,10-13-1 0 0,-9 11-254 0 0,6-4-118 0 0,-12 11 586 0 0,-1 5-269 0 0,-1 0 1 0 0,0-1-1 0 0,1 1 0 0 0,-1 0 0 0 0,-1-1 0 0 0,1 1 0 0 0,0-1 1 0 0,-1 0-1 0 0,-2 6 0 0 0,-4 5 79 0 0,7-10-70 0 0,1 2 20 0 0,0-4 45 0 0,-3 6-295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31T18:25:58.7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631 3842 2617 0,'-3'-12'116'0,"3"12"24"0,0-6-112 0,0-4-28 0,0 4 0 0,11-3 0 15,-8-1 42-15,4 7 3 0,-3-3 1 0,6 6 0 16,1 0-36-16,-11 0-10 0,3 0 0 0,-3 0 0 16,4 6 0-16,3 3-8 0,-7 1 0 0,3-1 0 0,-3 7 8 15,-3-4 0-15,3 4-9 0,0 9 9 16,0-6 0-16,-7 3-9 0,7 3 9 0,0 3 0 16,7 7 0-16,-7 6 0 0,3-4 0 0,8-2 0 0,0-4 0 15,-1 3 0-15,1 1 11 0,-4 3-11 0,10 6 15 0,-2-13-4 16,-1-3-1-16,7 10 0 0,0-4 22 0,-7-15 5 15,4 0 1-15,3 0 0 0,0-10 8 0,-7 4 2 16,0-10 0-16,8 3 0 0,-8-12 6 0,0 3 2 16,7-10 0-16,-7 4 0 0,7-13-20 0,4 3-3 15,0-12-1-15,6-7 0 0,-2-6-16 0,6 0-4 16,0-3-1-16,0-3 0 0,1-3-11 0,2 6 10 16,1-7-10-16,4 1 10 0,-8-4 0 0,4-2 0 15,7-4 0-15,3 7 0 0,0-10-10 0,8 3 0 0,-8 7 0 16,4 2 8-16,7 1-8 0,-4 0 0 0,-6 0 0 15,-1-1 0 1,8 10-36-16,-4-3-10 0,14 6-2 0,3 1-1470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20.8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144 65 2304 0 0,'0'0'393'0'0,"2"-2"813"0"0,0-1-499 0 0,0 0 1 0 0,0 1 0 0 0,-1-1 0 0 0,1 0 0 0 0,-1-1-1 0 0,0 1 1 0 0,2-6 0 0 0,-3 9-682 0 0,0 0 0 0 0,0 0 0 0 0,0 0-1 0 0,0 0 1 0 0,0 0 0 0 0,0 0 0 0 0,0-1 0 0 0,0 1-1 0 0,0 0 1 0 0,0 0 0 0 0,0 0 0 0 0,0 0 0 0 0,0 0 0 0 0,0 0-1 0 0,0-1 1 0 0,0 1 0 0 0,1 0 0 0 0,-1 0 0 0 0,0 0 0 0 0,0 0-1 0 0,0 0 1 0 0,0 0 0 0 0,0 0 0 0 0,0 0 0 0 0,0 0 0 0 0,0-1-1 0 0,0 1 1 0 0,1 0 0 0 0,-1 0 0 0 0,0 0 0 0 0,0 0-1 0 0,0 0 1 0 0,0 0 0 0 0,0 0 0 0 0,0 0 0 0 0,0 0 0 0 0,1 0-1 0 0,-1 0 1 0 0,0 0 0 0 0,0 0 0 0 0,0 0-2 0 0,0 0 0 0 0,0 0 0 0 0,1 0 0 0 0,-1 0 0 0 0,0 0 0 0 0,0 0 0 0 0,0 0 0 0 0,0 0 0 0 0,0 0 0 0 0,0 0 1 0 0,1 0-1 0 0,-1-1 0 0 0,0 1 0 0 0,0 0 0 0 0,0 0 0 0 0,0 0 0 0 0,0 0 0 0 0,0 0 0 0 0,0 0 0 0 0,0 0 0 0 0,1 0 0 0 0,-1 0 0 0 0,0 0 0 0 0,0-1 0 0 0,0 1 0 0 0,0 0 0 0 0,0 0 1 0 0,0 0-1 0 0,0 0 0 0 0,0 0 0 0 0,0 0 0 0 0,0-1 0 0 0,0 1 0 0 0,0 0 0 0 0,0 0 0 0 0,0 0 0 0 0,0 0 0 0 0,0 0 0 0 0,0 0 0 0 0,0-1 0 0 0,2-12 983 0 0,-2 12-722 0 0,0 0 0 0 0,1 1 0 0 0,-1-1 0 0 0,0 1 0 0 0,0-1 0 0 0,0 0 0 0 0,0 1 0 0 0,1-1 0 0 0,-1 1 0 0 0,0-1 0 0 0,0 0 0 0 0,1 1 0 0 0,-1-1 0 0 0,1 1-1 0 0,-1-1 1 0 0,0 1 0 0 0,1 0 0 0 0,-1-1 0 0 0,1 1 0 0 0,-1-1 0 0 0,2 0 0 0 0,-3 15 4 0 0,0-9-195 0 0,0 0-1 0 0,1 1 0 0 0,-1-1 1 0 0,1 0-1 0 0,0 0 0 0 0,1 1 1 0 0,-1-1-1 0 0,2 5 0 0 0,-2-3 15 0 0,1-1-1 0 0,-2 1 1 0 0,1-1-1 0 0,-1 0 1 0 0,-2 12-1 0 0,2-10 13 0 0,-1-1-1 0 0,1 1 1 0 0,1 13-1 0 0,0-7 117 0 0,0-1 0 0 0,-3 22 0 0 0,-1 13 180 0 0,4-16-274 0 0,1-4-28 0 0,-1 1-1 0 0,-7 41 1 0 0,-46 149 128 0 0,-20 12-107 0 0,51-151-7 0 0,18-71-107 0 0,3-7-111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21.2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1 186 920 0 0,'2'-6'15837'0'0,"1"1"-16698"0"0,0 3 1129 0 0,0 0 0 0 0,0 0 0 0 0,0 0 0 0 0,1 0 0 0 0,-1 1 0 0 0,6-3 0 0 0,10-5 823 0 0,-6 2-435 0 0,1 1-1 0 0,0 0 1 0 0,26-7-1 0 0,4-1 86 0 0,-4 3-232 0 0,8-2 25 0 0,-25 4-358 0 0,61-28 282 0 0,-6 4-302 0 0,-76 32-221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21.7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1 129 9072 0 0,'0'0'8263'0'0,"2"0"-7783"0"0,12 0-155 0 0,-2 0-97 0 0,0 0 0 0 0,0 0 0 0 0,0-1 0 0 0,-1-1 0 0 0,1 0 1 0 0,13-4-1 0 0,24-8 530 0 0,-34 10-617 0 0,0 0 1 0 0,23-10-1 0 0,14-7-25 0 0,-39 17-142 0 0,0-1 0 0 0,-1 0 1 0 0,1-1-1 0 0,16-10 0 0 0,-26 13-29 0 0,0 1 0 0 0,0 1 0 0 0,0-1 1 0 0,0 0-1 0 0,1 1 0 0 0,2-2 0 0 0,-5 3-32 0 0,-1 0 1 0 0,1 0-1 0 0,-1 0 0 0 0,1-1 1 0 0,-1 1-1 0 0,1 0 1 0 0,-1 0-1 0 0,1-1 0 0 0,-1 1 1 0 0,1-1-1 0 0,-1 1 0 0 0,0 0 1 0 0,1-1-1 0 0,-1 1 0 0 0,0-1 1 0 0,1 1-1 0 0,-1-1 0 0 0,1 0 1 0 0,3-2-1976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23.0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409 81 3224 0 0,'0'0'369'0'0,"-4"-4"1209"0"0,-10-14 109 0 0,13 17-1352 0 0,-7-4-2 0 0,-27-13 1678 0 0,34 17-1572 0 0,0 1-297 0 0,0-1 1 0 0,0 1 0 0 0,0-1 0 0 0,0 0 0 0 0,0 1-1 0 0,0-1 1 0 0,0 0 0 0 0,0 0 0 0 0,1 1 0 0 0,-1-1-1 0 0,0 0 1 0 0,0-1 0 0 0,-3-3 481 0 0,3 5-450 0 0,1-1 1 0 0,-1 1-1 0 0,1-1 1 0 0,-1 0-1 0 0,1 0 1 0 0,0 1-1 0 0,-1-1 1 0 0,1 0-1 0 0,0 0 1 0 0,-1 1-1 0 0,1-1 1 0 0,0 0-1 0 0,0 0 1 0 0,0 0-1 0 0,0-1 1 0 0,0 1 841 0 0,-12-3-43 0 0,6 5-916 0 0,0 0 0 0 0,0 0 1 0 0,0 1-1 0 0,1 0 0 0 0,-1 0 1 0 0,0 1-1 0 0,1-1 0 0 0,0 1 1 0 0,-1 0-1 0 0,1 1 0 0 0,-6 4 1 0 0,-21 13 104 0 0,23-16-146 0 0,-1 0 0 0 0,1 1-1 0 0,0 0 1 0 0,0 1 0 0 0,1 0-1 0 0,0 1 1 0 0,0-1 0 0 0,0 1-1 0 0,1 1 1 0 0,1 0 0 0 0,-1 0-1 0 0,1 0 1 0 0,1 0 0 0 0,0 1-1 0 0,-5 12 1 0 0,-11 21 188 0 0,13-27-123 0 0,0 0-1 0 0,-6 19 0 0 0,9-20-47 0 0,-1 4-1 0 0,0 1 0 0 0,1 0 0 0 0,1-1 0 0 0,1 1-1 0 0,-1 22 1 0 0,4-34 35 0 0,0-1 0 0 0,1 1 0 0 0,0-1 0 0 0,0 0 0 0 0,0 1 0 0 0,1-1 0 0 0,0 0 0 0 0,1 0 0 0 0,-1 0 0 0 0,6 9-1 0 0,-7-15-35 0 0,0 0-1 0 0,1 0 1 0 0,-1 0-1 0 0,0 0 1 0 0,1-1-1 0 0,-1 1 1 0 0,0 0-1 0 0,1-1 1 0 0,-1 1-1 0 0,1-1 1 0 0,-1 1-1 0 0,1-1 1 0 0,-1 0-1 0 0,1 0 1 0 0,2 0-1 0 0,7 1 8 0 0,0-1 0 0 0,1 0 0 0 0,-1-1 0 0 0,0-1 0 0 0,0 0 0 0 0,0 0-1 0 0,-1-1 1 0 0,1 0 0 0 0,14-7 0 0 0,-17 6-3 0 0,-1-1 0 0 0,1 0 0 0 0,-1 0 0 0 0,-1 0-1 0 0,1-1 1 0 0,-1 0 0 0 0,0 0 0 0 0,0 0 0 0 0,-1-1 0 0 0,0 0 0 0 0,0 0-1 0 0,5-10 1 0 0,-7 7-4 0 0,0-1 0 0 0,-1 1 0 0 0,0-1 0 0 0,-1 1-1 0 0,0-1 1 0 0,-1 0 0 0 0,0 0 0 0 0,-3-17 0 0 0,-7-23 97 0 0,6 35-68 0 0,0 1 0 0 0,-12-26 1 0 0,9 23-72 0 0,6 15-12 0 0,0 1 0 0 0,-1 0-1 0 0,1 0 1 0 0,-1 0 0 0 0,1-1 0 0 0,-1 2-1 0 0,0-1 1 0 0,0 0 0 0 0,-2-2 0 0 0,-10-10-466 0 0,13 12 404 0 0,0 1 0 0 0,1-1 0 0 0,-1 0 0 0 0,0 0 0 0 0,1 0 0 0 0,-1 1 0 0 0,1-1 0 0 0,0 0 0 0 0,0 0 0 0 0,-1 0 0 0 0,1 0-1 0 0,0 0 1 0 0,1-2 0 0 0,-1-2-179 0 0,0 5-194 0 0,9-16-3221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23.5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1 490 5528 0 0,'0'0'497'0'0,"2"0"-405"0"0,23 2 4707 0 0,-15 6-482 0 0,-4-2-3926 0 0,-7 0 763 0 0,-1 3-867 0 0,2-9-121 0 0,0 0-1 0 0,0 0 1 0 0,-1 0-1 0 0,1 0 1 0 0,0 0-1 0 0,0 0 1 0 0,0 0-1 0 0,-1 1 1 0 0,1-1-1 0 0,0 0 1 0 0,0 0-1 0 0,-1 0 1 0 0,1 0-1 0 0,0 0 1 0 0,0 0-1 0 0,-1 0 1 0 0,1 0-1 0 0,0 0 1 0 0,0 0-1 0 0,-1-1 1 0 0,-1-1 2316 0 0,2 2-2317 0 0,-1 0 1 0 0,1 0-1 0 0,0-1 1 0 0,-3-3-102 0 0,0 0 0 0 0,0 0 0 0 0,0 0 0 0 0,1-1 0 0 0,-1 1 0 0 0,1-1 0 0 0,0 0 0 0 0,0 0 0 0 0,1 1 0 0 0,0-1 0 0 0,0 0 0 0 0,0-1 1 0 0,0 1-1 0 0,1 0 0 0 0,0 0 0 0 0,0 0 0 0 0,1-9 0 0 0,0 4-22 0 0,0 0 0 0 0,-1 0 0 0 0,-1-12 1 0 0,0 14-34 0 0,1 1 1 0 0,-1-1 0 0 0,2 1 0 0 0,-1-1-1 0 0,1 1 1 0 0,0 0 0 0 0,4-13 0 0 0,7-15 83 0 0,-10 25-55 0 0,1 1 0 0 0,0-1-1 0 0,1 1 1 0 0,0 0-1 0 0,0 1 1 0 0,1-1 0 0 0,10-13-1 0 0,45-60 510 0 0,-3 7-462 0 0,-36 60-85 0 0,-20 14-2 0 0,-1 1 0 0 0,1-1 0 0 0,0 1-1 0 0,0-1 1 0 0,-1 1 0 0 0,1-1 0 0 0,0 1 0 0 0,0-1-1 0 0,0 1 1 0 0,0 0 0 0 0,0-1 0 0 0,0 1 0 0 0,0 0-1 0 0,0 0 1 0 0,0 0 0 0 0,-1 0 0 0 0,1 0 0 0 0,0 0-1 0 0,0 0 1 0 0,0 0 0 0 0,0 0 0 0 0,0 0 0 0 0,0 1-1 0 0,0-1 1 0 0,0 0 0 0 0,0 1 0 0 0,0-1 0 0 0,0 0-1 0 0,-1 1 1 0 0,1-1 0 0 0,1 2 0 0 0,1-1-30 0 0,0 1-22 0 0,0-1 1 0 0,-1 1-1 0 0,1 0 1 0 0,0 0-1 0 0,-1 0 1 0 0,0 0-1 0 0,1 0 1 0 0,1 3-1 0 0,-3-4 6 0 0,38 50-2084 0 0,-33-45 847 0 0,-3-2 782 0 0,1 0 0 0 0,-1-1 0 0 0,1 1 0 0 0,0-1 0 0 0,0 1 0 0 0,0-1 0 0 0,1-1 0 0 0,-1 1 0 0 0,1-1 0 0 0,-1 1 0 0 0,1-1 0 0 0,5 1 1 0 0,6-2-5278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24.9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71 2304 0 0,'1'-11'4412'0'0,"0"9"-3755"0"0,-1 1 0 0 0,1-1 1 0 0,0 0-1 0 0,-1 1 0 0 0,1-1 0 0 0,-1 0 1 0 0,0 1-1 0 0,1-1 0 0 0,-1 0 0 0 0,0-1 1 0 0,0-7 2410 0 0,16-1-1177 0 0,24-1-581 0 0,-37 11-978 0 0,-1 1-224 0 0,22-5 98 0 0,-14 5-141 0 0,1 0 1 0 0,-1 0-1 0 0,1 1 1 0 0,-1 1-1 0 0,0 0 1 0 0,13 4-1 0 0,46 16 359 0 0,-63-19-392 0 0,0-1-1 0 0,0 1 0 0 0,0 0 0 0 0,0 1 0 0 0,0-1 0 0 0,-1 1 0 0 0,8 7 1 0 0,-10-9-23 0 0,-1 0 0 0 0,1 0 1 0 0,0 0-1 0 0,0 0 0 0 0,1 0 1 0 0,4 2-1 0 0,13 7 4 0 0,22 18-13 0 0,-39-28 2 0 0,-4-1 1 0 0,1 0 0 0 0,0 1 0 0 0,-1-1-1 0 0,1 0 1 0 0,0 1 0 0 0,-1-1-1 0 0,1 0 1 0 0,-1 1 0 0 0,1-1-1 0 0,-1 1 1 0 0,1-1 0 0 0,-1 1-1 0 0,1-1 1 0 0,-1 1 0 0 0,1-1-1 0 0,-1 1 1 0 0,0 0 0 0 0,1-1 0 0 0,-1 1-1 0 0,0 0 1 0 0,1-1 0 0 0,-1 2-1 0 0,0-2 0 0 0,0 1 0 0 0,0-1 0 0 0,1 0 0 0 0,-1 0 0 0 0,0 0 0 0 0,0 1 0 0 0,0-1 0 0 0,0 0 0 0 0,0 0 0 0 0,0 0 0 0 0,1 1 0 0 0,-1-1 0 0 0,0 0 0 0 0,0 0 0 0 0,0 0 0 0 0,1 0 0 0 0,-1 0 0 0 0,0 1 0 0 0,0-1 0 0 0,0 0 0 0 0,1 0 0 0 0,-1 0 0 0 0,0 0 0 0 0,0 0 0 0 0,1 0 0 0 0,-1 0-1 0 0,0 0 1 0 0,0 0 0 0 0,1 0 0 0 0,-1 0 0 0 0,1 0 0 0 0,-1 0 2 0 0,0 0-1 0 0,1 0 0 0 0,-1 0 1 0 0,0 0-1 0 0,1 0 0 0 0,-1 0 1 0 0,0 0-1 0 0,1 0 0 0 0,-1 0 1 0 0,1 0-1 0 0,-1 0 1 0 0,0 1-1 0 0,1-1 0 0 0,-1 0 1 0 0,0 0-1 0 0,1 0 0 0 0,-1 1 1 0 0,0-1-1 0 0,0 0 0 0 0,1 0 1 0 0,-1 0-1 0 0,1 1 0 0 0,5 6 84 0 0,-4-6-12 0 0,-2 1 11 0 0,0 3-55 0 0,0 0-1 0 0,-1 0 1 0 0,1-1-1 0 0,-1 1 0 0 0,-1 6 1 0 0,-1-1 1 0 0,2-5-26 0 0,-1-1 0 0 0,0 0 0 0 0,0 1-1 0 0,-1-1 1 0 0,1 0 0 0 0,-1 0 0 0 0,0-1 0 0 0,0 1 0 0 0,-5 5 0 0 0,-3 3 42 0 0,5-6-23 0 0,0 0 0 0 0,0 0 0 0 0,-1 0 0 0 0,-11 6 0 0 0,-4 4 0 0 0,-21 12 35 0 0,22-13-39 0 0,17-12-11 0 0,0-1-1 0 0,0 1 1 0 0,1 0-1 0 0,-1 0 0 0 0,-4 6 1 0 0,-23 23 320 0 0,26-26-330 0 0,4 1-18 0 0,1 63 578 0 0,0-67-696 0 0,0 14-248 0 0,0-10 306 0 0,0-5 45 0 0,0 1-99 0 0,0 1 0 0 0,0-1 0 0 0,0 0 0 0 0,0 1 0 0 0,-1-1 0 0 0,0 0 0 0 0,1 1 0 0 0,-3 4 0 0 0,2-7-156 0 0,1 1 0 0 0,-1-1-1 0 0,1 0 1 0 0,0 1 0 0 0,0-1 0 0 0,-1 1 0 0 0,1-1-1 0 0,0 0 1 0 0,0 1 0 0 0,0-1 0 0 0,0 1 0 0 0,1 1-1 0 0,-1 6-3481 0 0,-3 5-2563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25.5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1 8752 0 0,'0'0'15403'0'0,"-1"1"-15329"0"0,-9 14 27 0 0,9-10-46 0 0,1-2-59 0 0,-5 8 17 0 0,4-7 40 0 0,-2 7 13 0 0,2-2-24 0 0,-3 1-590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26.4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 1 6992 0 0,'0'0'13566'0'0,"-1"0"-13498"0"0,-2 2-67 0 0,0 1 1 0 0,0-1-1 0 0,0 1 1 0 0,1 0-1 0 0,-1-1 1 0 0,0 1-1 0 0,1 0 1 0 0,-3 6-1 0 0,-4 3-1 0 0,0 5 12 0 0,8-14 1 0 0,0-1 0 0 0,0 0-1 0 0,-1 1 1 0 0,1-1-1 0 0,0 0 1 0 0,-1 0 0 0 0,1 0-1 0 0,-3 3 1 0 0,-9 19 157 0 0,12-22-106 0 0,2 0-10 0 0,3 9-6 0 0,-3-9 388 0 0,0-1-182 0 0,8 2-40 0 0,6 1-172 0 0,0-3-42 0 0,-11-3 0 0 0,0 0 0 0 0,0 1-1 0 0,-2 1 14 0 0,1 0-1 0 0,-1 0 0 0 0,0-1 0 0 0,0 1 1 0 0,0-1-1 0 0,0 1 0 0 0,0-1 1 0 0,0 0-1 0 0,0 0 0 0 0,0 0 0 0 0,0 0 1 0 0,0 0-1 0 0,0 0 0 0 0,0-1 0 0 0,-1 1 1 0 0,1-1-1 0 0,-1 1 0 0 0,3-3 0 0 0,2-1 23 0 0,-5 5-28 0 0,1-1 0 0 0,-1 0 0 0 0,0 0-1 0 0,0 0 1 0 0,0 0 0 0 0,1-1 0 0 0,-1 1 0 0 0,0 0 0 0 0,0 0-1 0 0,-1-1 1 0 0,1 1 0 0 0,0-1 0 0 0,0 1 0 0 0,-1 0 0 0 0,1-1-1 0 0,-1 0 1 0 0,1 1 0 0 0,-1-1 0 0 0,1 1 0 0 0,-1-1 0 0 0,0 1-1 0 0,0-3 1 0 0,1-5 4 0 0,-2 8 7 0 0,1-1 0 0 0,0 1 0 0 0,-1-1 0 0 0,1 1 0 0 0,-1 0 0 0 0,0-1 0 0 0,1 1 0 0 0,-1 0 0 0 0,0 0 0 0 0,0 0 0 0 0,0-1 0 0 0,0 1 0 0 0,-2-1 0 0 0,0-2-14 0 0,3 3 0 0 0,-1 1 1 0 0,1 0-1 0 0,0-1 1 0 0,-1 1-1 0 0,1 0 1 0 0,-1 0-1 0 0,1 0 1 0 0,0 0-1 0 0,-1-1 1 0 0,1 1-1 0 0,-1 0 1 0 0,1 0-1 0 0,-1 0 1 0 0,1 0-1 0 0,-1 0 1 0 0,1 0-1 0 0,0 0 1 0 0,-1 0-1 0 0,1 0 0 0 0,-1 0 1 0 0,-1 0 8 0 0,-24-8 8 0 0,26 8-20 0 0,-1 0 1 0 0,1 0-1 0 0,0-1 1 0 0,0 1-1 0 0,-1 0 0 0 0,1 0 1 0 0,0 0-1 0 0,0 0 1 0 0,-1 0-1 0 0,1 0 1 0 0,0-1-1 0 0,0 1 0 0 0,-1 0 1 0 0,1 0-1 0 0,0 0 1 0 0,-1 0-1 0 0,1 0 0 0 0,0 0 1 0 0,0 0-1 0 0,-1 0 1 0 0,1 0-1 0 0,0 1 0 0 0,-1-1 1 0 0,1 0-1 0 0,0 0 1 0 0,0 0-1 0 0,-1 0 1 0 0,1 0-1 0 0,0 0 0 0 0,0 1 1 0 0,-1-1-1 0 0,1 0 1 0 0,-1 1 7 0 0,-1 0 0 0 0,1 0 1 0 0,0 0-1 0 0,0 0 0 0 0,-1-1 1 0 0,1 1-1 0 0,0-1 0 0 0,-1 1 1 0 0,1-1-1 0 0,-3 1 0 0 0,1-1 48 0 0,1-1-28 0 0,-10 4-19 0 0,-4 2-10 0 0,13-2 0 0 0,1-1 0 0 0,-5 7 0 0 0,-2 0 0 0 0,-1 0 38 0 0,8-8 398 0 0,14-2 32 0 0,15-9-365 0 0,-21 7-1357 0 0,2 2-3682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27.2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165 0 5528 0 0,'0'0'4273'0'0,"-1"2"-3881"0"0,-18 28 528 0 0,18-28-387 0 0,-8 14 759 0 0,6-12-676 0 0,0 1-1 0 0,0-1 1 0 0,0 0-1 0 0,-3 9 0 0 0,0 2-25 0 0,-25 35 693 0 0,21-34-1051 0 0,-17 32-1 0 0,0 7-151 0 0,20-43-81 0 0,6-11 5 0 0,0 0 1 0 0,0 0-1 0 0,0 1 0 0 0,1-1 0 0 0,-1 0 0 0 0,0 0 1 0 0,1 1-1 0 0,-1-1 0 0 0,1 1 0 0 0,-1-1 0 0 0,1 0 1 0 0,-1 4-1 0 0,1 4 17 0 0,0-8-12 0 0,1 1 0 0 0,-1-1 0 0 0,0 0 0 0 0,1 1-1 0 0,-1-1 1 0 0,1 0 0 0 0,0 1 0 0 0,-1-1 0 0 0,1 0 0 0 0,0 0 0 0 0,0 0-1 0 0,1 2 1 0 0,0-1 41 0 0,-1 0 62 0 0,1-2 0 0 0,5-1 25 0 0,1 0 0 0 0,-1-1 0 0 0,1 0-1 0 0,-1 0 1 0 0,0-1 0 0 0,0 1-1 0 0,0-2 1 0 0,0 1 0 0 0,0-1 0 0 0,9-7-1 0 0,-13 10-126 0 0,-2 0-5 0 0,1 0 1 0 0,-1 0-1 0 0,0-1 0 0 0,1 1 1 0 0,-1 0-1 0 0,0 0 0 0 0,0-1 1 0 0,0 1-1 0 0,0-1 0 0 0,0 1 0 0 0,0-1 1 0 0,-1 1-1 0 0,1-1 0 0 0,0 0 1 0 0,-1 1-1 0 0,1-4 0 0 0,12-31 279 0 0,-9 28-197 0 0,-4 6-52 0 0,0 1-1 0 0,0-1 1 0 0,0 1-1 0 0,0-1 1 0 0,0 1 0 0 0,0-1-1 0 0,-1 1 1 0 0,1-1-1 0 0,0 1 1 0 0,-1-1 0 0 0,1 1-1 0 0,-1 0 1 0 0,0-1-1 0 0,1 1 1 0 0,-1 0 0 0 0,0-1-1 0 0,0 1 1 0 0,0 0 0 0 0,0 0-1 0 0,0 0 1 0 0,-1-2-1 0 0,2 3-33 0 0,-1 0 16 0 0,0-1 1 0 0,1 0 0 0 0,-1 1 0 0 0,0-1 0 0 0,0 0-1 0 0,0 1 1 0 0,0-1 0 0 0,1 1 0 0 0,-1 0 0 0 0,0-1-1 0 0,0 1 1 0 0,0 0 0 0 0,0-1 0 0 0,0 1 0 0 0,0 0-1 0 0,0 0 1 0 0,0 0 0 0 0,0 0 0 0 0,0 0 0 0 0,0 0-1 0 0,-1 0 1 0 0,1 0 0 0 0,0 0 0 0 0,0 1 0 0 0,0-1-1 0 0,1 0 1 0 0,-1 1 0 0 0,0-1 0 0 0,0 0 0 0 0,-2 2-1 0 0,-3 1-17 0 0,-19 8 0 0 0,14-6 0 0 0,2 2 11 0 0,7-5 210 0 0,3-5-2344 0 0,0 0 1495 0 0,0 0 0 0 0,0 0 0 0 0,1 0 0 0 0,-1 1 1 0 0,3-4-1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28.9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592 592 1376 0 0,'0'0'12266'0'0,"1"-1"-11660"0"0,-1 1-479 0 0,1-1 0 0 0,-1 1 0 0 0,0 0 0 0 0,0 0 0 0 0,0 0 1 0 0,1-1-1 0 0,-1 1 0 0 0,0 0 0 0 0,0 0 0 0 0,0-1 0 0 0,0 1 0 0 0,0 0 1 0 0,0-1-1 0 0,0 1 0 0 0,0 0 0 0 0,1 0 0 0 0,-1-1 0 0 0,0 1 1 0 0,0 0-1 0 0,0-1 0 0 0,0 1 0 0 0,-1 0 0 0 0,1-1 0 0 0,0 1 1 0 0,0 0-1 0 0,0 0 0 0 0,0-1 0 0 0,0 1 0 0 0,0 0 0 0 0,0 0 0 0 0,0-1 1 0 0,-1 1-1 0 0,1 0 0 0 0,0 0 0 0 0,0-1 0 0 0,0 1 0 0 0,0 0 1 0 0,-1-1-1 0 0,-4-1-359 0 0,3 1 604 0 0,-9 0 14 0 0,-12 0-223 0 0,1 1 1 0 0,0 1-1 0 0,-31 5 1 0 0,52-6-162 0 0,-114 11 432 0 0,112-11-421 0 0,1 1 0 0 0,0-1-1 0 0,0 1 1 0 0,0 0-1 0 0,0-1 1 0 0,0 1 0 0 0,-3 2-1 0 0,-6 2 19 0 0,-3-1-29 0 0,1 1 0 0 0,-1 1 0 0 0,1 0 0 0 0,1 0 0 0 0,-22 15 0 0 0,3 2-2 0 0,-49 48 0 0 0,67-57 0 0 0,0 0 0 0 0,1 1 0 0 0,1 1 0 0 0,1 0 0 0 0,-15 29 0 0 0,22-39 0 0 0,1 1 0 0 0,0 0 0 0 0,0 0 0 0 0,1 0 0 0 0,0 0 0 0 0,-1 8 0 0 0,4-5 0 0 0,8-1 0 0 0,-4-6 8 0 0,0 0-1 0 0,1 0 0 0 0,0-1 1 0 0,0 1-1 0 0,-1-1 0 0 0,1-1 0 0 0,0 1 1 0 0,1-1-1 0 0,-1-1 0 0 0,14 1 1 0 0,-2-2 29 0 0,-1-1 0 0 0,35-7 0 0 0,-12-4 45 0 0,-29 11-32 0 0,-5 1 15 0 0,0 0-1 0 0,0 0 1 0 0,0-1-1 0 0,0 0 0 0 0,0 0 1 0 0,-1-1-1 0 0,1 0 1 0 0,-1 0-1 0 0,10-7 0 0 0,16-10-40 0 0,-24 15-33 0 0,0 0 0 0 0,-1 0 0 0 0,1-1 1 0 0,-1 0-1 0 0,8-8 0 0 0,14-12 178 0 0,-24 22-127 0 0,0 0 0 0 0,0 0 0 0 0,-1 0 0 0 0,1-1 0 0 0,6-9 0 0 0,-6 8 10 0 0,-1-1-1 0 0,0 1 0 0 0,0-1 1 0 0,0 0-1 0 0,-1 0 0 0 0,0-1 1 0 0,-1 1-1 0 0,0-1 0 0 0,0 1 1 0 0,0-1-1 0 0,1-15 0 0 0,-2-7 94 0 0,0 17-61 0 0,-1-1 0 0 0,0 0-1 0 0,-4-24 1 0 0,-16-64 260 0 0,13 71-247 0 0,-1 0 0 0 0,-13-31 0 0 0,3 6-28 0 0,15 49-107 0 0,0 1 0 0 0,0-1-1 0 0,-5-8 1 0 0,5 11 3 0 0,1 0 1 0 0,0 0-1 0 0,-1 0 1 0 0,2 0-1 0 0,-1 0 1 0 0,0-1-1 0 0,1 1 0 0 0,0-1 1 0 0,0 1-1 0 0,0-1 1 0 0,1-5-1 0 0,-1 5-67 0 0,0 0 0 0 0,1-1 0 0 0,-2 1-1 0 0,1-1 1 0 0,-4-8 0 0 0,0 0-158 0 0,5 12 215 0 0,0 1 0 0 0,-1-1 0 0 0,1 1 1 0 0,0-1-1 0 0,0 0 0 0 0,0 1 0 0 0,0-1 0 0 0,0 0 0 0 0,1 1 0 0 0,-1-1 1 0 0,0 1-1 0 0,1-1 0 0 0,-1 0 0 0 0,1 1 0 0 0,0-1 0 0 0,-1 1 1 0 0,1-1-1 0 0,0 1 0 0 0,0 0 0 0 0,1-2 0 0 0,0 1-61 0 0,-1 0 0 0 0,0 0 0 0 0,0 0 0 0 0,0 0 0 0 0,0-1 0 0 0,0 1 0 0 0,0 0 0 0 0,0-3 0 0 0,-1 2 4 0 0,0 1 1 0 0,0 0-1 0 0,1 0 0 0 0,-1 0 0 0 0,1 0 1 0 0,0 0-1 0 0,-1 0 0 0 0,1 0 0 0 0,0 0 1 0 0,0 0-1 0 0,0 0 0 0 0,1 0 1 0 0,-1 0-1 0 0,0 0 0 0 0,1 1 0 0 0,-1-1 1 0 0,1 1-1 0 0,-1-1 0 0 0,3-1 0 0 0,13-18-1229 0 0,-15 18 1024 0 0,0 0 1 0 0,0 1-1 0 0,0-1 0 0 0,0 0 0 0 0,0 1 1 0 0,1-1-1 0 0,4-3 0 0 0,4 2-1223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9T19:17:36.2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6981 5762 864 0,'0'0'38'0,"0"-4"8"16,0-5-37-16,0 9-9 0,0 0 0 0,0 0 0 16,0 0 343-16,0 0 66 0,8-6 14 0,-1-4 2 15,-7 10-338-15,7-3-68 0,-7-9-19 0,3 8 0 0,1-5 18 16,-1 3-3-16,-3-4-1 0,0 7 0 0,-3-6 15 0,3-1 3 16,-4 4 1-16,1-3 0 0,-4 3 6 0,-4-4 1 15,4 1 0-15,-11 6 0 0,4-4-26 0,-7-2-5 16,0-1-1-16,-7 10 0 0,-8-6 4 0,1-3 0 15,-4 9 0-15,-3 0 0 0,0-10 8 16,3 10 1-16,-11-3 1 0,8-3 0 0,-4 6 1 0,4 0 0 16,-7 0 0-16,3 0 0 0,-4 0-7 0,-6 6 0 15,3-3-1-15,7-3 0 0,-10 10-15 0,3-10 9 0,3 0-9 16,4 6 8-16,-3-3-8 0,3 3 0 0,0 4 0 0,8-4 0 16,-12-3 0-16,8 7 0 0,-1-4 0 0,8-3 0 15,0 7 0-15,0 5 0 0,3-5 0 0,7 5 0 16,8-2 0-16,-8 2 0 0,14 4 0 15,-6 6 0-15,10-6 0 0,-4 9 0 16,0 1 0-16,8 5 0 0,-1 1 8 0,4 9 0 0,4-7 0 0,3 7 0 16,0 0-8-16,4 9 10 0,3 1-10 15,-4 8 10-15,4 1-10 0,8 0 0 0,-8-1 0 0,3 11 0 16,1-1 0-16,-4 6 0 0,0 0 0 0,0 4 0 16,4 0 0-16,-8-1 0 0,5 4 0 0,-5-1 0 15,-3 4 0-15,4 3 0 0,-1-3 0 16,-3 0 0-16,8-7 0 0,-12 10 0 0,4-3 0 0,-7 0 0 15,0 0 8-15,0-4-8 0,-7 1 8 0,4 0-8 16,-4 2 15-16,-1 4-3 0,1-3 0 0,-3 0 0 0,3-6-4 0,-4 5 0 16,4-5-8-16,-3 6 12 0,2-7-12 0,1 1 8 15,-3-10-8-15,3 0 0 0,0-3 8 16,-4-6-8-16,8-1 0 0,3-2 9 16,-11-4-9-16,8-2 0 0,-5-1 9 0,5-9-9 0,3 3 8 15,0-3-8-15,-7-3 10 0,14-1-10 0,-7 1 10 0,0-3-10 16,0-1 10-16,0 7-10 0,0 0 8 0,3-3-8 15,-3 0 0-15,0 0 9 0,0-4-9 0,0 1 0 16,8 3 9-16,-8-4-9 0,0-2 0 0,0-1 9 16,0-2-9-16,-8 2 0 0,8-6 8 0,-3 4-8 15,3-10 0-15,-7 3 0 0,3-7 11 0,1 8-11 16,-1-1 10-16,4-7-10 0,-3-2 12 0,-1-3-3 16,4 5-1-16,0-8 0 0,-7 6 0 0,7-7 0 15,-3 0 0-15,3 1 0 0,-7-1 0 0,3 1-8 16,4-10 12-16,0 6-4 0,-3 3-8 0,3 1 8 15,0-10-8-15,0 0 8 0,0 6-8 0,0-6 0 0,0 0 0 0,0 0 8 16,0 0-8-16,0 0 8 0,0 0-8 0,0 0 8 16,0 0 2-16,3 3 0 0,-3-3 0 0,11 6 0 15,-8-3 0-15,4-3 0 0,0 0 0 16,4 7 0-16,-1-4-10 0,5-3 0 0,2 6 9 0,-3-6-9 16,0 10 0-16,8-10 0 0,-1 6 0 0,3-3 8 15,1 3-8-15,3-3 0 0,4-3 0 0,-4 7 8 16,4-7-8-16,0 3 9 0,7-6-9 0,-1 3 10 15,5-7-10-15,3 4 12 0,-4-3-12 0,7-3 12 16,1-1-12-16,-1 4 10 0,1 3-10 0,-5-4 10 0,1-2-10 16,-3 6 0-16,-1-3 0 0,0 3 8 0,4-4-8 15,-4 4 0-15,-6-3 0 0,3 0 0 0,-1 6 0 0,1-4 0 16,-4 8 0-16,1-4 0 0,-8 6 0 0,4 0-11 16,-4-3 3-16,0-3 0 0,-3 10-6 0,0-10-1 15,-1 0 0-15,-3 0 0 0,-3 0 1 0,3 0 0 16,-3-3 0-16,-4-4 0 15,-3 4-81-15,3-3-16 0,-7-4-3 0,-7 4-1293 16</inkml:trace>
  <inkml:trace contextRef="#ctx0" brushRef="#br0" timeOffset="3192.77">4233 11042 1670 0,'0'0'74'0,"0"0"15"0,-3-6-71 0,-4 6-18 0,3-9 0 0,4 9 0 16,0 0 239-16,0 0 44 0,0 0 9 0,0 0 1 15,-3 6-230-15,3-6-47 0,-7 3-8 0,7-3-8 16,0 0 0-16,0 0 0 0,-4 6 0 0,4-6 0 16,4 10 15-16,3-1-3 0,-7-3 0 0,0 4 0 15,0-10 32-15,3 3 7 0,8 6 1 0,-8 1 0 16,4 5-24-16,-3 1-4 0,-1 3 0 0,5 0-1 15,-5-1 7-15,4 8 2 0,-7 2 0 0,4-9 0 16,3 12-20-16,-7-9-3 0,0 3-1 0,3 3 0 0,1-3-8 16,-4 0 8-16,7-3-8 0,-7 0 8 15,0-3 1-15,3 0 0 0,4 0 0 0,-7-4 0 16,4-2 11-16,-4-4 1 0,3-2 1 0,-3-7 0 0,0 0 0 0,0 0 0 16,0 0 0-16,7-7 0 0,4 4 8 0,-7-12 2 15,3 2 0-15,7-9 0 0,-4 3-17 0,-3 0-3 16,11-6-1-16,0-3 0 0,3 3-3 0,0-3 0 15,4 0 0-15,3-7 0 0,7 1-8 0,0 2 0 16,1-2 0-16,3-1 0 0,-4-2 0 0,0-4 0 16,4 3 0-16,3 1 0 0,-6-4 0 0,6 6 0 0,0 4 0 0,4-4 0 15,-7 1 0-15,-4-1 0 0,11-2 0 0,-4 2 0 32,1-9-112-32,-5 1-22 0,8-4-4 0</inkml:trace>
  <inkml:trace contextRef="#ctx0" brushRef="#br0" timeOffset="25831.45">6865 12980 172 0,'0'0'8'0,"4"-9"1"0,3-1-9 0,0 4 0 16,-4-3 0-16,1 6 0 0,3-7 160 0,0 4 29 16,0-4 7-16,0 10 0 0,-3-9-104 0,3 0-20 15,7 9-5-15,-11-10-1 0,4 4 11 0,4 3 3 16,3-7 0-16,-11 4 0 0,8-3 5 0,0-1 2 15,-4 1 0-15,0 9 0 0,0-6 26 0,-4-4 6 16,1 7 1-16,-4 3 0 0,0-6-3 0,0 3 0 16,-4-4 0-16,1 4 0 0,-1-3-36 0,1-3-7 0,-1 9-2 0,1-7 0 15,-4 4-19-15,-4-3-4 0,4 3-1 0,-7-3 0 16,3-4-28-16,-6 10-5 16,-1-9-2-16,-7 6 0 0,1-4-4 0,-5-2-1 0,-2 3 0 0,-8-4 0 15,0 1-8-15,-3 6 12 0,-8-4-12 0,4 4 12 16,-6-3 0-16,2 6 0 0,-10 6 0 0,0-3 0 15,0-3-3-15,-14 7 0 0,4-4 0 0,-1 6 0 16,4-3 8-16,7-2 2 0,0 2 0 0,4 3 0 16,3-9-1-16,0 10 0 0,0-4 0 0,11 3 0 15,-8-5-10-15,-3 5-8 0,11 0 9 0,7 4-9 16,-4-4 0-16,4 1-10 0,3-1 0 0,4-6 0 16,-4 13 18-16,-3-7 3 0,6 1 1 0,-6-1 0 15,3 1-12-15,4-1 0 0,-4 0 0 0,8 7 0 16,-1-7 0-16,4-2 0 0,3 2 0 0,4 1 0 15,3-1 0-15,1-6 0 0,-1 3 0 0,8 1 0 16,-8-4 12-16,11-3-2 0,0 0-1 0,0 0 0 16,0 0-1-16,0 9 0 0,0-3 0 0,4 4 0 0,3-7-8 15,-7 6 0-15,3 4 0 0,1-1 0 0,3-2-8 0,-4 9 8 16,4-4 0-16,-7 10 0 0,11 4 0 0,-11-1 0 16,0 6 0-16,0 4 0 0,0-3-8 0,-7 8 8 15,7 4 0-15,0 7 0 0,-4-1 0 0,4 10 0 16,0 6-9-16,0 3 9 0,0 6 0 0,0-6 12 15,0 10-1-15,0-4-1 0,4-2-18 0,3 8-4 0,-7-2-1 16,0-1 0-16,7 1 13 0,-7-4 0 16,7 4 0-16,-14-4 0 0,7-6 8 0,-3 10 2 0,-1-10 0 0,4-3 0 15,-7 3-10-15,3 6-11 16,-6-2 3-16,-1 2 0 0,1 1 8 0,6-7 0 0,-10-7 0 0,7-5 0 16,-4-3 0-16,8 2 8 0,-4-2-8 0,0-4 8 15,0 0 0-15,3 0 1 0,4 1 0 0,-7-1 0 16,0-9-9-16,7 9 0 0,0-9 9 0,0 3-9 15,0 3 0-15,0-3 0 0,-7 4 0 0,7-4 8 16,-3 6-8-16,3 0 0 0,0 1 0 16,-8-7 0-16,1 3 0 0,4-3 0 0,-1-3 0 0,1 3 0 15,-4-3 0-15,3 0 0 0,-10-1 0 0,7 1 8 16,4-6 11-16,-12 3 2 0,5-10 1 0,-1 4 0 16,4-7-22-16,0-3 0 0,-3 3 0 0,-5-6 0 15,5-3 0-15,-1 0 0 0,1-10 0 0,-1 10 0 16,8-10 0-16,-12 1 0 0,8-1 0 0,4-3 0 0,-8-6 0 15,1 10 0-15,6-1 0 0,-3-9 0 0,4 10 0 0,-4-4 0 16,0-3 0-16,3 6 0 16,4-2 14-16,-4 2-2 0,1 1 0 0,-4-1 0 0,14 0-12 15,-7 1 0-15,0-10-9 0,0 9 9 0,3-3 0 0,1 4 0 16,14-1 0-16,-8 1 0 0,4-4 0 0,0-3-12 16,8 3 1-16,2-3 1 0,-3 4 19 0,11 2 4 15,0-3 1-15,14-2 0 0,3 5-14 0,1-9 8 16,6 9-8-16,4 1 0 0,0-4 8 0,0 3-8 15,-7-5 0-15,3 2 0 0,4 3 0 0,0 1 8 16,4-4-8-16,-1 7 0 0,1-7 0 0,-4 3 0 16,-4-3 0-16,8-2 0 0,10 2 0 0,-7-3 0 0,3 3 0 15,8-3 0-15,-15-3 0 0,8 7 0 0,-11-4 0 16,3-3 0 0,5-3-44-16,-1-4-6 0,3 7-1 0,4-3-981 15,4-3-197-15</inkml:trace>
  <inkml:trace contextRef="#ctx0" brushRef="#br0" timeOffset="27019.46">2392 14968 2246 0,'-11'-6'200'0,"-3"3"-160"15,-3-7-32-15,2 4-8 0,1 3 110 0,0-3 21 16,-3 3 4-16,2-4 1 0,5 1-109 0,3 6-27 16,-4-3 0-16,1 3 0 15,-1-6 0-15,-3 6 0 0,7 0 0 0,3 0 0 0,-6 0-14 0,6 0 5 16,4 0 1-16,-10 0 0 0,10 0 8 0,-7 0 0 15,7 0 0-15,0 0 0 16,0 9 0-16,0-9 8 0,0 6-8 0,7 4 8 0,3-1 14 0,4-9 3 16,8 10 1-16,2-10 0 0,4 6 1 0,4-6 0 15,7 3 0-15,7-6 0 0,7 3-16 0,-4-6-3 0,8 2-8 16,-1-2 12-16,11-3-12 0,0 6 9 0,4-4-9 0,-4-2 8 16,3 3-8-16,-3 3 0 0,4-7 0 0,-8 1 8 15,1 2-8-15,6-2 0 0,-3 0-12 0,0 2 12 16,-7-2 0-16,-3 9 0 0,-1-9 0 0,-6 9 12 15,-8-10-4-15,4 7 0 0,0-3 0 0,0 3 0 16,-4-4-8-16,0 1 12 0,-6 3-12 0,2 3 12 16,-2-6-2-16,-1 3 0 0,-10-4 0 0,3 4 0 15,-7-3-10-15,4-4 12 0,-4 7-12 0,-7-3 12 16,0 0-3-16,4 3 0 0,-11-4 0 0,0-2 0 16,3 9 12-16,-3-9 3 0,-7 9 0 0,8-4 0 15,-8-2-12-15,0-3-1 0,0-1-1 0,0 1 0 16,0-1 14-16,-8 1 2 0,5-7 1 0,-1 7 0 15,-6-7-8-15,3 7-2 0,0-10 0 0,-11 10 0 0,7-10-3 16,-3 3-1-16,0-3 0 0,0 1 0 0,-7 2-5 16,0-3 0-16,3 0-8 0,-3 4 12 0,-4-4-12 0,4 6 9 15,4-2-9-15,-5-1 8 16,1 6-8-16,4 1 0 0,-5 0 0 0,1 9 0 16,4 0 0-16,-1-7 0 0,4 4 0 0,3 3-11 0,4 3 11 0,7-3 0 15,0 0-9-15,0 0 9 0,0 0-9 0,0 0 9 16,7 7-12-16,4-1 12 0,10-3-17 0,4 3 3 15,-1-3 1-15,12 7 0 0,2-10 13 0,5 9 0 16,-4-2 0-16,-1 2-9 0,5 7 1 0,-12-7 0 16,1 4 0-16,4 2 0 0,-12 4 8 0,1-3 0 15,0 3 0-15,-4 6 8 0,-11-3-16 0,4 3-4 0,-10 9 0 16,3-6 0-16,-14 1 12 0,3 5 0 0,-10 1 8 16,-3-1-8-16,-1 4 14 0,-3-1-2 0,0-2 0 0,-7-1 0 15,3-5 0-15,-10 5 0 0,-4-6 0 0,3 7 0 16,-6-7-12-16,0 6 0 0,-4-5 0 0,0 5 0 31,0 1-30-31,4-1-9 0,-4 4-1 0,-3-4-941 0,-1 4-188 0</inkml:trace>
  <inkml:trace contextRef="#ctx0" brushRef="#br0" timeOffset="104721.19">30198 13541 1796 0,'0'0'80'0,"0"0"16"0,0 0-77 0,0 0-19 16,0 0 0-16,3-6 0 0,1-3 26 0,-1-1 2 0,1 1 0 0,3 6 0 15,-4-7-11-15,1 1-1 0,0 3-1 0,-4-4 0 16,3 4 57-16,1-3 12 16,-4 6 3-16,3-4 0 0,-3-2-6 0,-3-1-1 0,3 10 0 0,0-6 0 15,-7 3-17-15,-1-3-4 0,1 3-1 0,-3-4 0 16,-4 7-37-16,0 0-7 0,-4 0-2 0,0 0 0 16,-3 7-12-16,0-4 0 0,-7 6 0 0,0 7 0 15,-1-7 0-15,-2 7 0 0,-5-4 0 0,1 4 0 16,7 9 0-16,-4-6 0 0,4 0 0 0,3 6 0 15,0 0 0-15,8-3 0 0,-1 3 0 0,4-6 0 16,3 6 0-16,4-6 0 0,4-4 0 0,3-5 0 0,3 2 0 16,8-2 0-16,0-4 0 0,6-3 0 0,8 4 0 15,0-7 0-15,6-7 0 0,5 4 0 16,2-3 0-16,1-4 14 0,-3-2-4 0,2-4-1 0,1 1 19 16,-4-4 3-16,1 0 1 0,-5 0 0 0,5 0-32 0,-1 0-13 15,0-6 1-15,-3 0 0 0,-4 6 25 0,-3 1 6 16,-4-1 1-16,-3-6 0 0,-8 9-4 0,1-3-1 15,0 0 0-15,-8 4 0 0,-3-4 12 0,0 6 2 16,-3-2 1-16,-5-1 0 0,-2 7-11 0,-4-1-3 16,-4 7 0-16,0-3 0 0,-3 6-16 0,-3 0 0 15,2 0 8-15,-2 9-8 0,3-3 0 0,-1-2-14 16,1 5 2-16,4-3 1 0,-1-3 11 0,4 10 0 16,0-10 0-16,3 7 0 0,1-4 0 0,3-3 0 15,-1 3 0-15,5-3 0 0,3-3 0 0,0 0 0 16,0 10 0-16,3-4 0 0,5-3 0 0,-1 3 0 15,3 4 8-15,1-10-8 0,6 6 0 0,8-3 0 0,0-3 0 16,7 0 8-16,3 0-8 0,0 0 0 0,7 0 0 0,-3 0 0 16,4 0 0-16,-5 0 0 0,-2 0 0 0,-1 0 0 15,-3 0 0-15,-4 0 0 0,-3 0 0 0,-4 0 0 16,0 0 0-16,-3 0 0 0,-4 7 0 16,0-4-8-16,0-3 8 0,0 9 0 0,-3-3 0 15,-4 4 0-15,-4-1 0 0,-3 7 0 0,-3-4 0 0,-1 7 0 16,-3 6 9-16,-4-6-9 0,-3 6 12 0,0 3-12 15,-3 7 17-15,-1-1-3 0,-7 1-1 0,1 3 0 16,-12-1-4-16,1 4-1 0,0-3 0 0,-11-1 0 16,0 7-8-16,0 0 8 0,0-6-8 0,4 5 8 15,3 8-8-15,4-7 0 0,0-7 9 0,6 7-9 16,1-6 0-16,7-4 0 0,0-6 0 0,3 1 0 16,4-4-30-16,0-6-4 0,3-1-1 0,4-2 0 15,0 0-141-15,7-7-28 0,-3-6-5 0,3-3-988 16</inkml:trace>
  <inkml:trace contextRef="#ctx0" brushRef="#br0" timeOffset="105279.81">30748 14159 2833 0,'0'0'125'0,"0"0"27"0,-7 0-122 0,0 6-30 0,0-6 0 0,-4 10 0 16,-3-1 0-16,4 7 0 0,-4 3 0 0,-4 0 0 0,4 6 0 0,-7 3 0 15,-1 0 0-15,1-3 0 0,-3 10 0 0,2-7 0 16,1 0 0-16,4 0 0 0,-1 4 32 16,4-13 0-16,3 9 0 0,4-9 0 15,0 3-32-15,7-4 0 0,0-5 0 0,4 3 0 16,3-1-20-16,3-5-9 0,4-1-3 0,1-6 0 0,2 3 32 0,4-6 0 15,1-6 0-15,-1 6 0 0,0-9 0 0,0-1 0 16,0 1 0-16,4-7 0 0,-4 7 0 0,4-10 0 16,-1 7 0-16,-2-10 0 0,-1 9 20 0,-4-6 9 15,1-3 3-15,-4 3 0 0,-7 1-16 16,-3-1-4-16,-4 0 0 0,0 3 0 0,-4-2 30 0,1 11 6 16,-8-2 0-16,1-1 1 0,-1 7-21 0,-3 3-5 0,0 0-1 15,0 3 0-15,0-3-14 0,-1 7-8 0,1-4 10 0,0 6-10 16,4-2 0-16,-1 2 0 0,0-3 0 0,1-3 0 31,-1 4-64-31,1-4-7 0,3-3-1 0,0 0 0 16,0 0-100-16,3 0-20 0,-7-10-4 0,8-5 0 0</inkml:trace>
  <inkml:trace contextRef="#ctx0" brushRef="#br0" timeOffset="105619.93">31422 13513 3495 0,'0'0'77'0,"-4"3"16"0,-3 7 3 0,4-1 2 0,3 7-78 0,3 3-20 16,1-4 0-16,6 10 0 0,1-3 0 0,0 13 0 15,-1-7-11-15,1 7 11 0,-1 9-8 0,-3-1 8 16,4 1 0-16,-4 0 0 0,0 3 0 0,0 0 0 16,-14 7 0-16,7-1 0 0,0 6 0 0,-3-5-10 15,-4-7 2-15,3 3 0 16,-3-6-36-16,3-6-8 0,4-1 0 0,-3-9-1 15,-4 4-115-15,3-13-24 0,4-1-4 0</inkml:trace>
  <inkml:trace contextRef="#ctx0" brushRef="#br0" timeOffset="106065.93">32318 13526 3427 0,'0'0'76'0,"0"0"15"0,-7 0 3 0,0 0 2 0,0 6-77 0,0-6-19 0,0 3 0 0,0 10 0 16,-4-1 0-16,0 4 0 0,1 3 0 0,-8 9 0 0,-3 6 0 0,-4 10 0 16,-6 0 9-16,-5 3-9 15,1 7 0-15,0-4 0 0,-4-3 0 0,7 6 0 0,1 0 0 0,13-15-12 16,4 3 12-16,0-4-13 0,3 1 13 15,0 3 0-15,4-10 0 0,4 4-9 16,3-7-16 0,3 13-3-16,1-13-1 0,10-3 0 0,7-6-8 0,4 0-2 0,0-4 0 0,6-5 0 15,8-7 10-15,0-3 1 0,0 0 1 0,0-10 0 0,-4 7 13 16,-3-6 2-16,-1-7 1 0,5 1 0 0,-1-4 11 16,0-9 0-16,-3 2 0 0,-4-2 0 0,0 3 35 0,-3-3 5 15,-4 0 2-15,-3-7 0 0,-8 1 14 0,-2-1 2 16,2-2 1-16,-6 2 0 0,-4-3-19 0,-4 4-4 15,-6-1-1-15,-1 7 0 0,-3-6-16 0,-4 6-3 16,4-1-1-16,-7 1 0 0,3 6-15 0,-3 0 8 16,0-3-8-16,0 9 0 0,0-2 0 0,-1 8-16 0,1-5 1 0,0 5 1 15,0-2 14-15,-7-4-11 0,-4 0 11 0,0 7-10 32,-7-10-97-32,1 0-19 0,-5 0-4 0</inkml:trace>
  <inkml:trace contextRef="#ctx0" brushRef="#br0" timeOffset="108885.02">30155 15442 403 0,'0'0'36'0,"0"0"-36"0,0 0 0 0,0 0 0 0,-7 0 470 0,0-7 87 16,0-2 18-16,4 0 3 0,-1-1-446 0,1-2-90 16,-1-4-18-16,4 7-3 0,-3-1-10 0,-4 1-3 15,3-1 0-15,-3 4 0 0,-4 0 23 0,1 3 4 16,-4 3 1-16,0 0 0 0,-8 0-36 0,1 3 0 0,0 3 0 0,-4 4 0 16,1-1 0-16,-1 7 0 0,-3-4 0 0,-4 10 0 15,4-3 0-15,0 0 0 0,3 0 0 0,0-1 0 31,8 7-19-31,-1-6-10 0,4-3-3 0,3-3 0 0,1 8 32 0,3-8 0 0,3 3 13 0,4-7-4 16,0 0-9-16,4 1 0 0,-1-1 0 0,8-2 0 16,-4-4 19-16,7 3 5 0,4-6 0 0,3 0 1 15,3-6-5-15,1 6 0 0,3-10-1 0,1 7 0 16,-1-3 5-16,-4-4 0 0,1-5 1 0,-4 5 0 16,0-2-25-16,-3-4-14 0,-4 7 2 0,-3-7 0 15,-1 7 35-15,-3-1 7 0,1-2 2 0,-5-4 0 16,1 7-4-16,-1-7 0 0,-3 7 0 0,0-10 0 0,0 3 7 15,-3 7 1-15,3-4 0 0,-4-3 0 0,1 7-21 16,-1 0-4-16,0-1-1 0,-3 4 0 0,7-3-10 0,-3-1 0 16,-1 10 0-16,4 0 0 0,-3 0 0 0,3 0 0 15,-7 0 0-15,7 0 0 16,0 0-12-16,0 0 1 0,0 0 1 0,-4 0 0 0,4 0 10 0,0 0 0 16,0 0 0-16,0 10 0 0,0-10 0 0,11 9 0 15,-4-3 0-15,0-3 0 0,4-3 0 0,-1 7 0 16,4-7 0-16,0 0 0 0,4-7 0 15,-4 4 0-15,0-3 0 0,4 6 0 0,3-9 0 0,0 9 0 16,4-10 0-16,0 10 0 0,3-6-8 16,-4 3-4-16,5 3 0 0,-5 0 0 0,-6 0 12 0,0 0 0 15,-1 0 0-15,-3 0 0 0,1 0 8 0,-5 3 4 0,-3 3 1 0,-7-6 0 16,7 0-13-16,-7 0 0 0,0 0 0 0,0 0 0 16,7 10 0-16,-7-10 11 0,0 0-3 0,0 0-8 15,0 9 12-15,0 0-12 0,-3 1 12 0,3-1-12 16,-4 4 12-16,1-1-12 15,3 4 12-15,0-4-12 0,-4 4 12 0,-3 9-12 0,0-6 12 0,4 6-12 16,3-3 8-16,-8 3-8 0,1 0 0 0,-3 3 0 16,-1 7 0-16,-3-1 0 0,-4 4 0 0,1 0 0 15,-1 6 8-15,1-7-8 0,-5 7 0 0,1 0 0 16,0 0 13-16,0-6-4 0,3 2-1 0,-3-2 0 16,0 0-8-16,3-4 0 0,-3 1 0 0,3 2 8 15,1 4-8-15,-1-13 12 0,1 7-12 0,2-7 12 16,-2 0-12-16,3-9-17 0,0 6 4 0,3 0 1 15,0-6-49 1,1-3-10-16,-1-4-1 0,4 7-1 0,4-10-191 0,-1 7-39 0</inkml:trace>
  <inkml:trace contextRef="#ctx0" brushRef="#br0" timeOffset="109298.02">30769 16201 2804 0,'0'0'62'0,"0"0"13"0,0 0 2 0,0 0 1 0,-3 0-62 0,3 0-16 15,0 0 0-15,-4 9 0 0,-3-3-10 0,4-3-5 16,-4 7-1-16,0-1 0 0,-1 1 26 0,-2 5 5 16,3 4 1-16,-4 0 0 0,-3 6 28 0,4 0 7 0,-5-6 1 0,5 9 0 15,-8 0-35-15,8 4-6 0,-4-4-2 0,3 0 0 16,-3-3-1-16,3-6 0 0,1 6 0 0,6-6 0 15,-3 6-8-15,4-12 0 0,3 5 0 0,0-2 0 16,3 0 0-16,4-7-17 0,4-6 4 0,-1 7 1 16,4-4 12-16,1-6-11 0,-1 0 11 0,7-6-10 15,-4 3 10-15,5-4-8 0,2-2 8 0,1-4-8 16,3-2 8-16,-3 5 0 0,0-5 0 16,-1-4 0-16,-3 3 0 0,-3-3 8 0,0 7 0 0,-8-13 0 15,-3 9 7-15,-3-6 1 0,-1 0 1 0,-3 3 0 16,-7 0 18-16,4 1 3 0,-8 2 1 0,1-3 0 15,-1 0-14-15,-3 1-2 0,3 2-1 0,-3 6 0 0,0-8-22 16,0 8 9-16,4 1-9 0,-5-1 0 31,5 4-15-31,-4-3-9 0,7 6-3 0,-4-4 0 0,0 1-157 16,1 3-32-16,3-3-7 0</inkml:trace>
  <inkml:trace contextRef="#ctx0" brushRef="#br0" timeOffset="109849.62">31792 15542 2948 0,'0'0'65'0,"0"0"14"0,0 0 2 0,4-3 1 0,-1-6-66 0,4-7-16 0,1 6 0 0,2-5 0 16,1-4 0-16,3 6 0 0,3-2 0 0,-2-1 0 15,6-3 14-15,0 7-1 0,0-4 0 0,0 7 0 16,0-7 13-16,1 7 2 0,-5 5 1 0,1-2 0 16,-1-3-29-16,5 9 8 0,-1 0-8 0,0 0 0 15,0 9 0-15,0-3 0 16,-3 7 0-16,0-4 0 0,-1 10 0 0,-3 3 8 0,0 0-8 0,1 3 0 16,-5 3-8-16,1 7-5 0,-4-7-1 0,-4 7 0 15,4 2 14-15,-7 7 0 16,0 0 0-16,-3 9 0 0,-4-9 9 0,-4 3 5 0,1 7 1 0,-1-11 0 15,-3 1 0-15,0-6 0 0,-4 3 0 0,1-4 0 16,-5-2-15-16,1 3 0 0,-4-4 0 0,1-6 0 0,3 7 0 16,-8-7 12-16,5-3-1 0,-1-6-1 0,0 0-2 0,-3-4 0 15,0 1 0-15,3-7 0 0,4 1-8 0,0-7 0 16,-4-3 0-16,8-3 0 0,-1-7-12 0,0 1-2 16,1-7 0-16,2 1 0 0,1-4 14 0,4-3 13 15,-1-3-2-15,1 0-1 0,6 6-10 0,1 3 0 16,3 4 0-16,3-4 0 0,1 7-11 0,-1-1 11 15,8 4-8-15,-4-3 8 0,7 5 0 0,0 4 0 16,0 0 0-16,4 0 0 0,3 4 14 0,4 2-2 16,6-3 0-16,12 6 0 0,-1 4 2 0,4-1 0 15,3-2 0-15,-3 6 0 0,0 2 0 0,-4 1 0 16,-3 6 0-16,0 0 0 0,0-3-14 0,3 3 8 16,0 0-8-16,-3-6 0 0,0 6 0 0,0-6 0 0,-7 0-8 0,-1-3 8 31,-2-4-187-31,-8-6-30 0,32 4-7 0,-29-35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29.5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1 312 5984 0 0,'0'-1'273'0'0,"0"1"-271"0"0,-1-5 45 0 0,1 1 0 0 0,1 0-1 0 0,-1 0 1 0 0,1 0-1 0 0,-1 0 1 0 0,1 0-1 0 0,2-6 1 0 0,0-10 1444 0 0,-3 18-1230 0 0,0 0 0 0 0,1 0 0 0 0,-1 0 0 0 0,0 0 0 0 0,0 0 0 0 0,1 1 0 0 0,-1-1 0 0 0,1 0 1 0 0,0 0-1 0 0,0 0 0 0 0,1-3 0 0 0,8-12 2466 0 0,-8 13-2366 0 0,0 1 0 0 0,0-1 0 0 0,1 1-1 0 0,-1-1 1 0 0,1 1 0 0 0,0 0 0 0 0,0 0-1 0 0,4-4 1 0 0,14-13 1031 0 0,-7 9-827 0 0,-11 8-475 0 0,1-1 1 0 0,1 1-1 0 0,-1 0 1 0 0,0 0 0 0 0,1 1-1 0 0,-1-1 1 0 0,11-2-1 0 0,-11 3-19 0 0,1 0 0 0 0,-1 0 0 0 0,0 0 0 0 0,8-6 0 0 0,8-4 70 0 0,12-9 99 0 0,-24 18-209 0 0,-6 3-23 0 0,0-1 0 0 0,1 0 1 0 0,-1 0-1 0 0,0 0 0 0 0,0 0 1 0 0,0-1-1 0 0,0 1 0 0 0,0 0 1 0 0,0-1-1 0 0,0 0 0 0 0,0 1 1 0 0,2-4-1 0 0,-3 3-3 0 0,0 1 0 0 0,0 0-1 0 0,0 0 1 0 0,0-1 0 0 0,1 1 0 0 0,-1 0-1 0 0,0 0 1 0 0,0 0 0 0 0,1 0 0 0 0,-1 0-1 0 0,1 1 1 0 0,-1-1 0 0 0,1 0 0 0 0,2 0-1 0 0,3-3 32 0 0,5 1-14 0 0,-12 3-16 0 0,1 0 0 0 0,-1-1-1 0 0,0 1 1 0 0,1 0 0 0 0,-1 0-1 0 0,0-1 1 0 0,1 1 0 0 0,-1 0 0 0 0,0 0-1 0 0,0-1 1 0 0,1 1 0 0 0,-1 0-1 0 0,0 0 1 0 0,0-1 0 0 0,0 1-1 0 0,1 0 1 0 0,-1-1 0 0 0,0 1-1 0 0,0-1 1 0 0,0 1 0 0 0,0 0-1 0 0,0-1 1 0 0,0 1 0 0 0,0 0-1 0 0,0-1 1 0 0,0 1 0 0 0,0-1 0 0 0,0 1-1 0 0,0 0 1 0 0,0-1 0 0 0,0 1-1 0 0,0 0 1 0 0,0-1 0 0 0,-2-1 3 0 0,0 0-7 0 0,-12-3 77 0 0,6 4-69 0 0,1 0 0 0 0,0 0-1 0 0,-1 1 1 0 0,1-1 0 0 0,-1 2-1 0 0,1-1 1 0 0,0 1 0 0 0,-10 2-1 0 0,1 0-11 0 0,1 2 0 0 0,-26 9-1 0 0,35-11-8 0 0,1 0-1 0 0,-1 0 0 0 0,1 1 0 0 0,-1 0 0 0 0,1 0 1 0 0,0 0-1 0 0,1 0 0 0 0,-1 1 0 0 0,1-1 1 0 0,0 1-1 0 0,-7 11 0 0 0,1 2-28 0 0,1 0 0 0 0,-10 26 1 0 0,16-35 25 0 0,-2 6-5 0 0,2 0 0 0 0,-1 0 0 0 0,2 1 0 0 0,0 0 0 0 0,1-1 0 0 0,1 26-1 0 0,0-33 8 0 0,0 3 15 0 0,0 0 0 0 0,1-1 0 0 0,0 1 0 0 0,0 0 0 0 0,1-1 0 0 0,1 1 0 0 0,0-1 0 0 0,0 0 0 0 0,1 0 0 0 0,0 0 0 0 0,1 0 0 0 0,0-1 0 0 0,9 13 0 0 0,-12-19 1 0 0,0 0-2 0 0,0 0-1 0 0,0 0 1 0 0,0-1-1 0 0,1 1 1 0 0,-1-1-1 0 0,1 1 1 0 0,-1-1-1 0 0,1 0 1 0 0,0 0 0 0 0,4 2-1 0 0,0 0-134 0 0,1-1 0 0 0,-1 0 0 0 0,1-1 0 0 0,0 1-1 0 0,-1-2 1 0 0,1 1 0 0 0,0-1 0 0 0,8 0 0 0 0,-7-1-502 0 0,-1 0 0 0 0,1-1 0 0 0,-1 0 0 0 0,1 0 1 0 0,-1-1-1 0 0,0 0 0 0 0,12-5 0 0 0,11-8-1306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30.1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34 431 10592 0 0,'0'0'818'0'0,"0"2"-532"0"0,1 7-177 0 0,0 0 0 0 0,0 0 1 0 0,4 8-1 0 0,2 17 714 0 0,-4 6-319 0 0,-2 1 0 0 0,-4 55 0 0 0,-19 82-652 0 0,9-48 538 0 0,7-62 744 0 0,5-25 2261 0 0,1-46-2915 0 0,-5-80 776 0 0,3 48-661 0 0,2-55 0 0 0,1 31-239 0 0,25-330-150 0 0,-21 360-218 0 0,2 1 0 0 0,17-51-1 0 0,-16 56-40 0 0,0 1 28 0 0,0 1 0 0 0,1 0 1 0 0,2 0-1 0 0,0 1 1 0 0,1 0-1 0 0,1 1 1 0 0,0 1-1 0 0,19-20 0 0 0,-23 29 22 0 0,0 0 0 0 0,1 0 0 0 0,0 1 0 0 0,14-8-1 0 0,-11 8-33 0 0,29-14-113 0 0,-38 21 142 0 0,0-1-1 0 0,0 1 1 0 0,0 0-1 0 0,0 0 1 0 0,1 1-1 0 0,-1-1 1 0 0,0 1-1 0 0,0 0 1 0 0,5 0-1 0 0,-5 0-11 0 0,0 0 0 0 0,-1 1 0 0 0,1 0 0 0 0,0 0 0 0 0,-1 0 0 0 0,1 0 0 0 0,0 0 0 0 0,-1 1 0 0 0,0-1 0 0 0,1 1 0 0 0,-1 0 0 0 0,0 0 0 0 0,0 0 0 0 0,0 1 0 0 0,0-1 0 0 0,0 1 0 0 0,-1-1 0 0 0,1 1 0 0 0,-1 0 0 0 0,1 0 0 0 0,-1 0 0 0 0,0 1 0 0 0,2 5 0 0 0,9 14-122 0 0,-10-18 138 0 0,0 1-1 0 0,0-1 1 0 0,0 1 0 0 0,-1 0 0 0 0,3 9-1 0 0,-4-10 5 0 0,4 17 0 0 0,10 25 0 0 0,-11-30 0 0 0,0-1 0 0 0,-1 1 0 0 0,-1 0 0 0 0,-1 0 0 0 0,0 27 0 0 0,-1-31 54 0 0,-1 0-1 0 0,0 0 0 0 0,-1 0 0 0 0,-1 0 0 0 0,0 0 1 0 0,-9 24-1 0 0,8-30-65 0 0,1 1 0 0 0,-1-1-1 0 0,0 1 1 0 0,-1-1 0 0 0,0-1 0 0 0,0 1 0 0 0,0 0 0 0 0,-1-1-1 0 0,0 0 1 0 0,0-1 0 0 0,-13 10 0 0 0,-11 6-8 0 0,20-14 21 0 0,0 0-1 0 0,-1 0 0 0 0,-19 8 0 0 0,26-13 1 0 0,-20 8-64 0 0,-42 11 0 0 0,59-19 0 0 0,-1-1-1 0 0,1 0 1 0 0,-1 0 0 0 0,0 0-1 0 0,1-1 1 0 0,-1 0-1 0 0,0-1 1 0 0,1 0 0 0 0,-1 0-1 0 0,-9-3 1 0 0,9 1-239 0 0,0 0 0 0 0,1 0 0 0 0,-12-7 0 0 0,16 8-81 0 0,0 0 0 0 0,-1 0 0 0 0,2 0 0 0 0,-1 0 0 0 0,0-1 0 0 0,1 1 0 0 0,-1-1 0 0 0,1 0 1 0 0,-1 0-1 0 0,-1-5 0 0 0,-2-2-5374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30.6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0 261 8752 0 0,'7'-5'793'0'0,"41"-19"117"0"0,-38 20-49 0 0,0-1 115 0 0,-7 3-544 0 0,-1 1-1 0 0,1 0 1 0 0,0-1-1 0 0,-1 1 0 0 0,1 0 1 0 0,0 1-1 0 0,4-2 1 0 0,-7 2-389 0 0,1 0 0 0 0,-1 0 0 0 0,1 0 1 0 0,0 0-1 0 0,-1-1 0 0 0,1 1 0 0 0,-1 0 1 0 0,1-1-1 0 0,-1 1 0 0 0,1 0 0 0 0,-1-1 1 0 0,1 1-1 0 0,-1-1 0 0 0,1 1 0 0 0,-1 0 0 0 0,0-1 1 0 0,1 1-1 0 0,-1-1 0 0 0,1 0 0 0 0,0 0 91 0 0,2-2 114 0 0,1 0 1 0 0,-1 1-1 0 0,1 0 0 0 0,0 0 0 0 0,0 0 0 0 0,0 1 1 0 0,7-3-1 0 0,-7 3-123 0 0,-1 0 1 0 0,1 0-1 0 0,0-1 1 0 0,-1 1 0 0 0,1-1-1 0 0,-1 0 1 0 0,0 0-1 0 0,0 0 1 0 0,4-4-1 0 0,-1 1 68 0 0,0 0-1 0 0,1 0 0 0 0,9-5 1 0 0,-3 3-35 0 0,-4 1-25 0 0,-7 5-100 0 0,0 0 0 0 0,1-1 0 0 0,-1 1 0 0 0,0-1 0 0 0,0 0 0 0 0,1 1 0 0 0,-1-1 0 0 0,3-4 0 0 0,21-38 369 0 0,-12 28-178 0 0,-13 15-212 0 0,-1 0 0 0 0,1 1 0 0 0,-1-1 0 0 0,0 0 0 0 0,1 1 0 0 0,-1-1 0 0 0,0 0 0 0 0,0 0 0 0 0,0 0 0 0 0,0 1 0 0 0,1-1 0 0 0,-1 0 0 0 0,0 0 0 0 0,0 0-1 0 0,-1 1 1 0 0,1-3 0 0 0,0-3 33 0 0,1 4-26 0 0,-1 2-15 0 0,1-1 1 0 0,-1 1-1 0 0,0 0 1 0 0,1-1-1 0 0,-1 1 1 0 0,0-1-1 0 0,0 1 1 0 0,1-1-1 0 0,-1 1 1 0 0,0 0-1 0 0,0-1 1 0 0,0 1-1 0 0,0-1 1 0 0,0 1-1 0 0,0-1 1 0 0,0 1-1 0 0,0-1 1 0 0,0 1-1 0 0,0-1 1 0 0,0 1-1 0 0,0-2 1 0 0,-4-7-9 0 0,1 6-44 0 0,-14-1 13 0 0,10 7-2 0 0,4-2 19 0 0,1 0-19 0 0,0 0-1 0 0,0-1 1 0 0,0 1 0 0 0,0 0-1 0 0,0 1 1 0 0,0-1-1 0 0,0 0 1 0 0,0 0-1 0 0,0 1 1 0 0,0-1 0 0 0,1 1-1 0 0,-1-1 1 0 0,-1 3-1 0 0,-15 26-255 0 0,8-11 278 0 0,2-5 61 0 0,2 0 0 0 0,0 0-1 0 0,1 1 1 0 0,-5 22 0 0 0,3-12 40 0 0,3-8-60 0 0,1 0 0 0 0,1 0 0 0 0,1 0-1 0 0,0 23 1 0 0,2-34-17 0 0,0 0 0 0 0,0 0 0 0 0,1 0 0 0 0,-1-1 0 0 0,1 1 0 0 0,5 10-1 0 0,3 10-31 0 0,-9-25 10 0 0,-1 0-1 0 0,0-1 1 0 0,0 1-1 0 0,1 0 1 0 0,-1-1 0 0 0,1 1-1 0 0,-1 0 1 0 0,1-1 0 0 0,-1 1-1 0 0,1-1 1 0 0,-1 1-1 0 0,1-1 1 0 0,-1 1 0 0 0,1-1-1 0 0,-1 1 1 0 0,1-1-1 0 0,1 1 1 0 0,1 1-46 0 0,1 2-70 0 0,0-1 0 0 0,1 0-1 0 0,-1 0 1 0 0,0-1 0 0 0,1 1 0 0 0,0-1-1 0 0,8 3 1 0 0,-10-4-207 0 0,-1-1 0 0 0,1 1 1 0 0,-1-1-1 0 0,1 1 0 0 0,0-1 0 0 0,-1 0 0 0 0,1 0 0 0 0,0-1 0 0 0,-1 1 0 0 0,1 0 0 0 0,-1-1 1 0 0,1 1-1 0 0,-1-1 0 0 0,1 0 0 0 0,-1 0 0 0 0,1 0 0 0 0,4-3 0 0 0,4-5-5142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31.0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1 241 9728 0 0,'0'0'2208'0'0,"0"2"-1766"0"0,1 9 701 0 0,0-1 0 0 0,6 21 0 0 0,-2-5-430 0 0,1 60 1230 0 0,-3-61-1417 0 0,-2-17-236 0 0,-1 0-1 0 0,1-1 1 0 0,4 14-1 0 0,-5-21-246 0 0,0 1 0 0 0,1-1-1 0 0,-1 0 1 0 0,0 0-1 0 0,0 0 1 0 0,0 0-1 0 0,0 0 1 0 0,0 0-1 0 0,0 0 1 0 0,1 0 0 0 0,-1 0-1 0 0,0 0 1 0 0,0 0-1 0 0,0 0 1 0 0,0 0-1 0 0,0 0 1 0 0,1 0 0 0 0,-1 0-1 0 0,0 0 1 0 0,0 0-1 0 0,0 0 1 0 0,0 0-1 0 0,0 0 1 0 0,0 0 0 0 0,1 0-1 0 0,-1-1 1 0 0,0 1-1 0 0,0 0 1 0 0,0 0-1 0 0,0 0 1 0 0,0 0-1 0 0,0 0 1 0 0,0 0 0 0 0,1 0-1 0 0,-1 0 1 0 0,0 0-1 0 0,0-1 1 0 0,0 1-1 0 0,0 0 1 0 0,0 0 0 0 0,0 0-1 0 0,0 0 1 0 0,0 0-1 0 0,0-1 1 0 0,0 1-1 0 0,9-13 436 0 0,-6 9-447 0 0,-1-1 1 0 0,0 0-1 0 0,0 1 1 0 0,3-11 0 0 0,15-77 314 0 0,-15 73-282 0 0,-1-1-1 0 0,2-38 0 0 0,-4 41-99 0 0,0-1 0 0 0,0 0 1 0 0,2 1-1 0 0,5-18 0 0 0,-5 23 58 0 0,1 1 0 0 0,0 0 0 0 0,0 0 0 0 0,1 0 0 0 0,0 1 0 0 0,1-1 0 0 0,12-13 0 0 0,-18 23-30 0 0,0 0 0 0 0,0 0 0 0 0,-1 1 1 0 0,1-1-1 0 0,0 0 0 0 0,0 0 0 0 0,0 1 0 0 0,0-1 0 0 0,0 0 0 0 0,2 0 0 0 0,23-13-60 0 0,-14 9 68 0 0,3 0 0 0 0,0 5 0 0 0,-11 1 0 0 0,0-1 0 0 0,0 1 0 0 0,0 0 0 0 0,-1 0 0 0 0,1 0 0 0 0,0 1 0 0 0,-1-1 0 0 0,1 1 0 0 0,-1 0 0 0 0,0 0 0 0 0,0 0 0 0 0,1 1 0 0 0,-1-1 0 0 0,-1 1 0 0 0,1-1 0 0 0,3 5 0 0 0,0-1-6 0 0,0 1 1 0 0,-1-1-1 0 0,0 1 0 0 0,0 0 0 0 0,-1 0 0 0 0,0 1 1 0 0,0-1-1 0 0,-1 1 0 0 0,0 0 0 0 0,3 11 0 0 0,4 13 4 0 0,-7-24 5 0 0,-1 0 0 0 0,0 0 1 0 0,2 11-1 0 0,-1 6 37 0 0,0 2-129 0 0,0-1 1 0 0,-2 1-1 0 0,-1-1 1 0 0,-4 32-1 0 0,4-54-28 0 0,0 0 0 0 0,0 1 0 0 0,0-1 0 0 0,0 0-1 0 0,2 7 1 0 0,1 13-1104 0 0,1 2-3866 0 0,-3-23 3648 0 0,0 8-4694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31.7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745 895 3224 0 0,'0'-2'240'0'0,"0"-4"171"0"0,2-11 5406 0 0,-2 15-5167 0 0,0 1 0 0 0,1-1 1 0 0,-1 0-1 0 0,0 0 1 0 0,0 1-1 0 0,0-1 1 0 0,0 0-1 0 0,-1-3 0 0 0,0 4-621 0 0,1 0-1 0 0,0 0 0 0 0,-1 0 1 0 0,0 0-1 0 0,1 0 0 0 0,-1 0 1 0 0,0 0-1 0 0,1 0 0 0 0,-1 0 1 0 0,-2-1-1 0 0,-1-1 134 0 0,0 0 0 0 0,0 0 0 0 0,0 1-1 0 0,0 0 1 0 0,-1 0 0 0 0,1 0 0 0 0,-1 0 0 0 0,0 1 0 0 0,1-1 0 0 0,-1 1 0 0 0,0 0 0 0 0,0 1 0 0 0,0-1 0 0 0,0 1 0 0 0,-7 0-1 0 0,-2 0-16 0 0,0-2 0 0 0,-26-5 0 0 0,26 3 81 0 0,0 2 1 0 0,-28-2 0 0 0,-8 2 334 0 0,33 0-540 0 0,0 2 1 0 0,0 0 0 0 0,0 0 0 0 0,-19 5-1 0 0,11 0 1 0 0,0 2-1 0 0,0 1 0 0 0,1 1 1 0 0,0 1-1 0 0,-44 25 0 0 0,58-28-6 0 0,-70 48 34 0 0,71-48-47 0 0,1 0 0 0 0,0 1 0 0 0,0 0 0 0 0,1 1 1 0 0,0-1-1 0 0,-9 16 0 0 0,12-18 47 0 0,1 0 1 0 0,1 1-1 0 0,-1-1 1 0 0,1 1-1 0 0,0 0 0 0 0,0-1 1 0 0,-1 12-1 0 0,3-14-13 0 0,0 1 1 0 0,0-1-1 0 0,0 0 1 0 0,0 0-1 0 0,1 0 1 0 0,-1 0-1 0 0,1 0 1 0 0,0 0-1 0 0,0 0 1 0 0,1 0-1 0 0,-1 0 0 0 0,1 0 1 0 0,2 4-1 0 0,3 3 32 0 0,0-1-1 0 0,0 0 1 0 0,1 0-1 0 0,9 8 0 0 0,-13-14-55 0 0,0-1-1 0 0,0-1 1 0 0,0 1 0 0 0,0 0-1 0 0,0-1 1 0 0,1 0-1 0 0,-1 0 1 0 0,1 0-1 0 0,-1-1 1 0 0,1 1-1 0 0,0-1 1 0 0,-1 0-1 0 0,6 0 1 0 0,4 0 42 0 0,-1 0 0 0 0,0-1 0 0 0,1 0 0 0 0,-1-1-1 0 0,0-1 1 0 0,0 0 0 0 0,0 0 0 0 0,0-2 0 0 0,15-5 0 0 0,-18 5-14 0 0,0-1-1 0 0,0-1 1 0 0,0 1 0 0 0,-1-2-1 0 0,1 1 1 0 0,-1-1-1 0 0,-1-1 1 0 0,0 1 0 0 0,0-2-1 0 0,0 1 1 0 0,6-10 0 0 0,-2 3 83 0 0,-2-1 1 0 0,1 0 0 0 0,-2-1 0 0 0,0 0 0 0 0,-1 0 0 0 0,-1-1-1 0 0,7-22 1 0 0,-8 10 57 0 0,-1 0-1 0 0,1-46 1 0 0,-6-64 244 0 0,-1 61-356 0 0,-9-85 7 0 0,7 108-76 0 0,3 37 0 0 0,-4-24 0 0 0,-15-96-16 0 0,16 107-36 0 0,1-4-313 0 0,-9-37 0 0 0,10 41-877 0 0,1 30 701 0 0,23 72-8133 0 0,-8-40 7202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32.3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324 25 11720 0 0,'0'0'1060'0'0,"0"-1"-870"0"0,0-6-88 0 0,0 5 311 0 0,0 2-308 0 0,0 0-1 0 0,1-1 1 0 0,-1 1-1 0 0,0 0 1 0 0,0-1 0 0 0,0 1-1 0 0,0-1 1 0 0,0 1-1 0 0,0 0 1 0 0,0-1 0 0 0,0 1-1 0 0,0 0 1 0 0,0-1 0 0 0,0 1-1 0 0,0-1 1 0 0,0 1-1 0 0,-1 0 1 0 0,1-1 0 0 0,0 1-1 0 0,0 0 1 0 0,0-1 0 0 0,0 1-1 0 0,-1 0 1 0 0,1-1-1 0 0,0 1 1 0 0,0 0 0 0 0,-1 0-1 0 0,1-1 1 0 0,-1 1-1 0 0,-4-2-14 0 0,0 1-1 0 0,1 1 0 0 0,-1-1 0 0 0,0 1 0 0 0,0 0 1 0 0,0 0-1 0 0,0 0 0 0 0,0 0 0 0 0,0 1 0 0 0,0 0 1 0 0,-8 3-1 0 0,-7 3-4 0 0,-29 13 0 0 0,39-15-24 0 0,-40 23 255 0 0,19-9-128 0 0,22-15-87 0 0,0 1 1 0 0,0 1-1 0 0,1 0 1 0 0,0 0-1 0 0,0 1 1 0 0,-10 10-1 0 0,4-4 463 0 0,13-12-302 0 0,-1 1-112 0 0,-1 0-138 0 0,2-1 0 0 0,1-1-1 0 0,0 0 1 0 0,0 0 0 0 0,-1 0-1 0 0,1 0 1 0 0,0 0 0 0 0,0 1-1 0 0,-1-1 1 0 0,1 0-1 0 0,0 0 1 0 0,0 0 0 0 0,0 1-1 0 0,-1-1 1 0 0,1 0 0 0 0,0 0-1 0 0,0 1 1 0 0,0-1 0 0 0,0 0-1 0 0,0 0 1 0 0,0 1 0 0 0,-1-1-1 0 0,1 0 1 0 0,0 1 0 0 0,0-1-1 0 0,0 0 1 0 0,0 0 0 0 0,0 1-1 0 0,0-1 1 0 0,0 0-1 0 0,0 1 1 0 0,2 1 8 0 0,-1 0 1 0 0,0-1-1 0 0,1 1 0 0 0,-1-1 1 0 0,1 1-1 0 0,0-1 0 0 0,-1 0 1 0 0,1 1-1 0 0,4 1 0 0 0,43 20 40 0 0,-36-19-60 0 0,-10-4 0 0 0,0 1 0 0 0,0 0 0 0 0,-1 0 0 0 0,1 0 0 0 0,0 0 0 0 0,0 0 0 0 0,-1 1 0 0 0,1-1 0 0 0,-1 1 0 0 0,1-1 0 0 0,2 4 0 0 0,10 4 0 0 0,1 0 0 0 0,21 8 0 0 0,-17-8 0 0 0,18 11 0 0 0,-20-11 1 0 0,3 2-12 0 0,-8 0-16 0 0,20 19 0 0 0,-31-29 27 0 0,0 1 0 0 0,-1-1 0 0 0,1 1 0 0 0,-1 0 0 0 0,1-1 0 0 0,-1 1 0 0 0,0 0 0 0 0,0 0 0 0 0,1 0 0 0 0,-2 0 0 0 0,1 0 0 0 0,0 0 0 0 0,0 0 0 0 0,0 4 0 0 0,2 3 0 0 0,-1-4-4 0 0,2 6 13 0 0,-4-9-15 0 0,0 0 0 0 0,0 0 0 0 0,-1 0 1 0 0,1 0-1 0 0,-1 0 0 0 0,1 0 0 0 0,-1 0 1 0 0,0 0-1 0 0,-1 2 0 0 0,-7 19-6 0 0,8-19 13 0 0,0 0-1 0 0,0-1 0 0 0,0 1 0 0 0,-1-1 0 0 0,1 1 0 0 0,-1-1 0 0 0,0 0 0 0 0,-4 6 0 0 0,-7 4-54 0 0,0 1 0 0 0,-1-2 1 0 0,0 0-1 0 0,-1-1 0 0 0,0 0 0 0 0,-1-1 0 0 0,0-1 0 0 0,-1 0 0 0 0,0-1 0 0 0,0-1 0 0 0,-1-1 0 0 0,-21 5 0 0 0,33-10-313 0 0,0 0 1 0 0,-1-1-1 0 0,1 1 0 0 0,0-1 1 0 0,-1-1-1 0 0,-9-1 0 0 0,1-3-1260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33.1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264 0 3224 0 0,'0'0'9872'0'0,"-1"2"-9355"0"0,-28 18 710 0 0,1 0-315 0 0,13-7-472 0 0,-2 2-17 0 0,-21 23 0 0 0,16-10-170 0 0,-31 52-1 0 0,49-74-232 0 0,-5 8-10 0 0,3-6 3 0 0,1 0-1 0 0,1 1 1 0 0,0-1-1 0 0,-6 16 0 0 0,6-11 3 0 0,0 0 0 0 0,0 0 0 0 0,2 0 0 0 0,-3 19 0 0 0,5-26 10 0 0,0 0-1 0 0,1-1 1 0 0,-1 1-1 0 0,1 0 1 0 0,0 0-1 0 0,1-1 1 0 0,-1 1 0 0 0,1-1-1 0 0,0 1 1 0 0,0-1-1 0 0,1 0 1 0 0,0 0 0 0 0,3 5-1 0 0,-5-8-10 0 0,0 0 1 0 0,0 0-1 0 0,1-1 1 0 0,-1 1-1 0 0,1-1 0 0 0,-1 1 1 0 0,1-1-1 0 0,0 1 0 0 0,-1-1 1 0 0,1 0-1 0 0,0 0 0 0 0,0 0 1 0 0,0 0-1 0 0,0 0 0 0 0,0 0 1 0 0,0 0-1 0 0,0-1 1 0 0,0 1-1 0 0,4 0 0 0 0,7 2 54 0 0,-8-3-32 0 0,1 1-1 0 0,0 0 1 0 0,0-1 0 0 0,-1 0 0 0 0,1-1 0 0 0,0 1 0 0 0,0-1-1 0 0,-1 0 1 0 0,1 0 0 0 0,5-3 0 0 0,9-2 166 0 0,29-16 0 0 0,-38 16-98 0 0,0-1-1 0 0,-1-1 1 0 0,0 1-1 0 0,0-2 1 0 0,9-10-1 0 0,7-5 116 0 0,-20 18-162 0 0,0 0 0 0 0,-1-1 0 0 0,0 0 0 0 0,0 0 0 0 0,7-12 0 0 0,16-42 369 0 0,-26 52-361 0 0,0 0 0 0 0,0 0 0 0 0,-1 0 0 0 0,0 0 0 0 0,0-1 0 0 0,-1 1 0 0 0,-1 0-1 0 0,-2-17 1 0 0,1 16-39 0 0,-1 1 0 0 0,-1 0 0 0 0,0 0 0 0 0,0 0 0 0 0,-1 0 0 0 0,0 1-1 0 0,-9-12 1 0 0,7 9-54 0 0,5 8 11 0 0,0 1 0 0 0,0 0-1 0 0,-1 0 1 0 0,1 0 0 0 0,0 0 0 0 0,-1 0 0 0 0,1 0 0 0 0,-1 1-1 0 0,-5-3 1 0 0,-26-9-355 0 0,24 9 273 0 0,-2 1-114 0 0,11 3 167 0 0,0 0 0 0 0,0-1 0 0 0,-1 1 0 0 0,1 0 0 0 0,0-1 0 0 0,0 1-1 0 0,0-1 1 0 0,0 1 0 0 0,0-1 0 0 0,-2-1 0 0 0,1 1-184 0 0,-1 0-1 0 0,1 1 0 0 0,-1-1 0 0 0,1 1 0 0 0,-1-1 0 0 0,-3 1 0 0 0,-1-3-806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33.8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0 188 12440 0 0,'0'0'1369'0'0,"8"6"118"0"0,-5-3-1273 0 0,-1 1 1 0 0,1 0-1 0 0,-1 0 1 0 0,0 0-1 0 0,0 0 0 0 0,-1 0 1 0 0,3 6-1 0 0,6 26 1326 0 0,-10-35-1477 0 0,0 0 0 0 0,1 1 0 0 0,-1-1-1 0 0,0 1 1 0 0,0-1 0 0 0,0 1 0 0 0,0-1-1 0 0,0 0 1 0 0,-1 1 0 0 0,1-1 0 0 0,0 1-1 0 0,-1-1 1 0 0,1 0 0 0 0,-1 2-1 0 0,0-2-17 0 0,1 1-1 0 0,-1-1 1 0 0,1 1-1 0 0,-1-1 0 0 0,1 1 1 0 0,0-1-1 0 0,0 0 1 0 0,0 1-1 0 0,0-1 0 0 0,0 2 1 0 0,-4 7 1733 0 0,8-13-1702 0 0,0 0-1 0 0,-1 0 1 0 0,1 0-1 0 0,-1-1 1 0 0,0 1-1 0 0,0-1 1 0 0,0 0-1 0 0,0 0 1 0 0,2-5-1 0 0,7-8 137 0 0,-2 2-28 0 0,0 0 0 0 0,16-33-1 0 0,-3 4 131 0 0,-7 9-168 0 0,-12 25-146 0 0,1 0-1 0 0,7-12 0 0 0,-2 7 177 0 0,20-25 0 0 0,-30 40-186 0 0,1 0 0 0 0,-1-1 0 0 0,1 1 0 0 0,-1 0 0 0 0,1-1 0 0 0,-1 1 0 0 0,0 0 0 0 0,1 0 0 0 0,-1 0 0 0 0,1 0 0 0 0,-1 0 0 0 0,1-1 0 0 0,-1 1 0 0 0,1 0 0 0 0,-1 0 0 0 0,1 0 0 0 0,-1 0 0 0 0,1 0 0 0 0,-1 0 0 0 0,2 1 0 0 0,0-1-38 0 0,1-1 14 0 0,0 1 1 0 0,0-1 0 0 0,1 1 0 0 0,-1 0 0 0 0,1 0 0 0 0,-1 0 0 0 0,0 0-1 0 0,1 0 1 0 0,-1 1 0 0 0,0 0 0 0 0,0 0 0 0 0,1 0 0 0 0,5 2 0 0 0,-8-2 30 0 0,-1-1-1 0 0,1 1 1 0 0,-1-1 0 0 0,1 1 0 0 0,-1-1 0 0 0,0 1 0 0 0,1-1 0 0 0,-1 1 0 0 0,1-1 0 0 0,-1 1 0 0 0,0-1 0 0 0,1 1 0 0 0,-1 0 0 0 0,0-1 0 0 0,0 1 0 0 0,1 1-1 0 0,0 2 3 0 0,5 3-2 0 0,-1 0-1 0 0,1-1 1 0 0,8 8-1 0 0,12 13 346 0 0,-18-16-297 0 0,4 3 23 0 0,0 1 1 0 0,-1 0-1 0 0,-1 1 1 0 0,-1 0 0 0 0,14 31-1 0 0,-18-32-72 0 0,23 64-56 0 0,-19-59 60 0 0,-6-16 0 0 0,-1 1 0 0 0,0-1 0 0 0,0 1 0 0 0,0-1 0 0 0,-1 1 0 0 0,0 0 0 0 0,0 0 0 0 0,0 0 0 0 0,0 8 0 0 0,-1-9 51 0 0,1-1 0 0 0,-1 1 0 0 0,1-1 0 0 0,0 1 0 0 0,0 0-1 0 0,0-1 1 0 0,1 0 0 0 0,2 5 0 0 0,4 14-1538 0 0,-5-5-3320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34.6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 6912 0 0,'0'0'3185'0'0,"6"2"442"0"0,-1 3-3221 0 0,-1 0 1 0 0,0 1 0 0 0,0-1 0 0 0,0 1 0 0 0,-1 0 0 0 0,0 0 0 0 0,0 0-1 0 0,3 12 1 0 0,6 12 535 0 0,1 1-531 0 0,-2-1 0 0 0,0 1-1 0 0,-3 1 1 0 0,6 34 0 0 0,-5-17-262 0 0,3 90 0 0 0,-12-135-151 0 0,1 0 0 0 0,-1 0 0 0 0,1 0 0 0 0,-1 0 0 0 0,3 6-1 0 0,-1-4 38 0 0,0-1-1 0 0,-1 1 0 0 0,0 0 0 0 0,-1 0 0 0 0,1 11 0 0 0,-1-17-11 0 0,1 1-1 0 0,-1 0 1 0 0,1-1-1 0 0,-1 1 0 0 0,0-1 1 0 0,1 1-1 0 0,-1-1 1 0 0,1 1-1 0 0,-1-1 0 0 0,1 0 1 0 0,-1 1-1 0 0,1-1 1 0 0,0 0-1 0 0,-1 1 1 0 0,1-1-1 0 0,0 0 0 0 0,-1 0 1 0 0,1 1-1 0 0,-1-1 1 0 0,2 0-1 0 0,5-6 186 0 0,1 0-41 0 0,0 0 0 0 0,-1-1 0 0 0,1 0 1 0 0,-2 0-1 0 0,1-1 0 0 0,-1 0 0 0 0,10-15 0 0 0,4-26 341 0 0,-1-2 0 0 0,13-59 0 0 0,-30 101-504 0 0,20-85 92 0 0,9-38-480 0 0,-29 116-48 0 0,-2 14 337 0 0,0 1 0 0 0,0-1-1 0 0,0 0 1 0 0,1 0 0 0 0,-1 0 0 0 0,1 0 0 0 0,-1 0 0 0 0,1 1-1 0 0,0-3 1 0 0,0 2-531 0 0,1-3-2280 0 0,-1 1 1311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35.2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320 65 10592 0 0,'0'0'488'0'0,"-1"-3"-12"0"0,0 1-347 0 0,-2-1-70 0 0,2-14-59 0 0,1 16 228 0 0,0 0-1 0 0,0 0 1 0 0,0 0 0 0 0,0 0 0 0 0,-1-1 0 0 0,1 1 0 0 0,0 0 0 0 0,-1 0-1 0 0,1 0 1 0 0,-1 0 0 0 0,0 0 0 0 0,1 0 0 0 0,-1 0 0 0 0,0 0 0 0 0,1 0-1 0 0,-1 0 1 0 0,0 1 0 0 0,0-1 0 0 0,0 0 0 0 0,0 0 0 0 0,0 1 0 0 0,0-1-1 0 0,-2-1 1 0 0,-1 0 166 0 0,0 0-370 0 0,1 0 1 0 0,-1 0-1 0 0,0 1 0 0 0,0-1 0 0 0,0 1 1 0 0,0 0-1 0 0,0 0 0 0 0,0 1 0 0 0,0-1 1 0 0,0 1-1 0 0,0 0 0 0 0,0 0 1 0 0,-1 0-1 0 0,-6 2 0 0 0,3-1-25 0 0,0 1 1 0 0,0 0-1 0 0,0 0 0 0 0,0 1 0 0 0,0 0 1 0 0,-9 5-1 0 0,-16 16 216 0 0,17-11-140 0 0,13-11-28 0 0,0 1-1 0 0,0 0 0 0 0,0 0 1 0 0,1 0-1 0 0,-1 0 0 0 0,1 0 1 0 0,0 1-1 0 0,0-1 0 0 0,-3 7 0 0 0,-6 10 334 0 0,-10 17 213 0 0,-25 63-1 0 0,45-96-588 0 0,0-1 0 0 0,0 0-1 0 0,0 1 1 0 0,0-1 0 0 0,1 1-1 0 0,-1 0 1 0 0,1-1 0 0 0,0 1-1 0 0,0-1 1 0 0,0 1 0 0 0,1-1-1 0 0,0 5 1 0 0,2 2 48 0 0,0 0 0 0 0,7 15 1 0 0,-7-18-6 0 0,-2-4-26 0 0,1-1 0 0 0,-1 0 0 0 0,1 1-1 0 0,0-1 1 0 0,0 0 0 0 0,0 0 0 0 0,0 0-1 0 0,0 0 1 0 0,1 0 0 0 0,-1-1 0 0 0,0 1-1 0 0,1 0 1 0 0,-1-1 0 0 0,1 0 0 0 0,0 0-1 0 0,2 1 1 0 0,0 0 8 0 0,-1-1 1 0 0,1 0-1 0 0,-1 0 0 0 0,1 0 0 0 0,0 0 1 0 0,-1-1-1 0 0,1 1 0 0 0,9-2 0 0 0,-2-1 48 0 0,0 0-1 0 0,-1-1 0 0 0,1 0 0 0 0,0-1 0 0 0,15-8 1 0 0,-23 10-50 0 0,0 0 1 0 0,1-1-1 0 0,-1 0 0 0 0,0 0 1 0 0,0 0-1 0 0,0-1 1 0 0,-1 1-1 0 0,1-1 0 0 0,-1 0 1 0 0,0 0-1 0 0,0 0 1 0 0,0 0-1 0 0,-1 0 0 0 0,1-1 1 0 0,2-6-1 0 0,-1-1-27 0 0,0-1 0 0 0,0 1 0 0 0,-1-1 0 0 0,-1 0 0 0 0,0 1 0 0 0,0-21 0 0 0,-2 21 0 0 0,-1-16 0 0 0,-1 22-26 0 0,1 4-120 0 0,1 5-414 0 0,1 3 666 0 0,0 0 0 0 0,0 0-1 0 0,1 0 1 0 0,-1 0-1 0 0,1 0 1 0 0,1 0 0 0 0,-1-1-1 0 0,5 8 1 0 0,-3-4-56 0 0,1 0 0 0 0,3 14-1 0 0,-3-5 55 0 0,12 25-1 0 0,10 28-22 0 0,-25-67 193 0 0,0-1-1122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31T18:26:09.0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32318 8358 1094 0,'0'0'48'0,"0"-9"11"0,7-1-47 0,-3 7-12 15,3-3 0-15,3-4 0 0,1 4 241 0,-4 6 47 16,0 0 8-16,-7 0 3 16,0 0-217-16,7 6-43 0,-7 4-9 0,-4 5-2 0,1-2-2 0,-8 12-1 15,4 3 0-15,-3 1 0 0,-4 5 15 0,-1 7 2 16,5-4 1-16,-4 7 0 0,0-6-11 0,0 6-3 16,-4 0 0-16,4 0 0 0,0 0-13 0,0 3-4 15,-1-4 0-15,-2 11 0 0,3-7 12 0,-4 3 3 0,4-3 0 0,0 3 0 16,-4-3-12-16,1 10-3 0,2 2 0 15,-2 4 0-15,-4 0 20 0,-1 9 3 0,-2-3 1 0,3 3 0 16,-1 0-15-16,-2 0-2 0,3 7-1 0,-4 2 0 16,4 1-18-16,0-4 8 0,-1-6-8 0,1 0 0 15,4 0 8-15,-1-3-8 0,4 4 0 0,0-5 0 16,-4-5 15-16,0-6-1 16,4-4 0-16,0 0 0 15,-7-6-2-15,3-3-1 0,1 0 0 0,-1 0 0 0,-3 0-11 16,0-6 8-16,0 2-8 0,3-8 8 0,0 2-8 0,1-6 8 0,-4 7-8 15,3-1 8-15,0-5-8 0,1 2 0 0,-5 0 0 0,1 1 0 0,4-1 0 16,-4 0 0-16,6 1 8 0,-2 2-8 16,3-6 0-16,0 7 10 0,3-10-10 0,0 0 10 15,4-3-10-15,-3 3 0 0,3-6 0 0,3-3 8 0,-3 2-8 16,4 1 10-16,-4-3-10 0,3-7 10 16,0 10-2-16,4-9 0 0,-3 5 0 0,-1-5 0 0,1-1-8 15,-1 0 10-15,4 1-10 0,-3-1 10 0,3 1-10 0,-4-4 10 16,4-3-10-16,-3 3 10 0,-4-2-10 0,7 2 12 15,-4-6-12-15,4 0 12 0,0 0-3 0,-7 0 0 16,7 0 0-16,-3-6 0 0,-4 2-1 0,-1-5 0 16,1 0 0-16,0-7 0 0,0-3 0 0,-3 0 0 15,-1-6 0-15,1-9 0 0,-1 5-8 0,0 1 10 0,1-6-10 16,-4-4 10-16,3 4-10 0,1-1 0 0,-5 1 0 16,1 5 8-16,4 4-8 0,-1-3 0 0,1-6 0 0,-1 5 0 15,-3 1 0-15,0-6 0 0,3-1 0 0,-3-9 8 16,3 7-8-16,-3-7 0 0,4 6 0 0,-1-6-11 15,1 10 11-15,-1-1-8 0,4 4 8 0,0 0-8 16,3 12 8-16,1 0 0 0,-4 3-9 0,3 4 9 16,4 5-8-16,-3-2 8 0,3 9-10 15,0 0 10-15,0 0-15 0,0 19 3 0,3-4 1 0,1 4 0 16,-1 10 11-16,4 5-10 0,4 1 10 0,0 2-10 16,3 4 10-16,3 0 0 0,-3 3 0 0,8-1-8 15,-5-8 8-15,1 3 0 0,0 2 0 16,3-8 0-16,0 2 0 0,0 1 0 0,-3-7 0 0,3 6 0 15,-7 1 0-15,4-1 0 0,-1-5 0 0,-3 8 8 16,-3-2-8-16,3-1 0 0,-3 1 0 0,-1-4-8 16,-3 0 8-16,0-2 8 0,0-1-8 0,0-3 11 0,4 0-11 0,-4-6 0 15,-3 0 9-15,6 0-9 0,-3-10 9 16,0 7-9-16,0-13 12 0,0 3-12 0,4-3 17 0,0-3-3 16,-1 0-1-16,1-3 0 0,6-6 1 0,1-1 0 15,7-5 0-15,-4-11 0 0,7 8-2 0,0-11 0 16,8-5 0-16,2-1 0 0,1-12-12 15,4 3 8-15,-5-9-8 0,1 6 0 0,0-3 0 0,0 3 0 16,3-3 0-16,4 9 0 0,0-9 0 0,3 6 0 16,-3-3 0-16,0-3 0 15,3 3-36-15,-6 0-6 0,-1-4-2 0,-7 4 0 16,1 4-58-16,-1-11-12 0,4 10-2 0,3-9-1 16,0-3-48-16,4-4-10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35.6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 14024 0 0,'0'0'1268'0'0,"2"-1"-1042"0"0,4-2-142 0 0,-4 2 611 0 0,0 2-289 0 0,1-1-307 0 0,-1 1-1 0 0,0 0 0 0 0,-1 0 1 0 0,1 0-1 0 0,0 1 0 0 0,0-1 1 0 0,0 0-1 0 0,-1 1 0 0 0,1-1 1 0 0,0 1-1 0 0,-1 0 0 0 0,0-1 0 0 0,1 1 1 0 0,1 3-1 0 0,0 1 172 0 0,-1 0-1 0 0,1 0 1 0 0,-1 0-1 0 0,1 9 1 0 0,3 19 67 0 0,-2 0 0 0 0,1 38-1 0 0,1 20-235 0 0,-2-51-91 0 0,-2-18 17 0 0,7 34 0 0 0,-5-39-24 0 0,-2-1 1 0 0,0 32-1 0 0,-1-28 3 0 0,3 25-1 0 0,6 5 45 0 0,5 40-47 0 0,-13-62-18 0 0,3 13-225 0 0,-3 2-1 0 0,-5 79 0 0 0,-2-62-1040 0 0,5-20-2918 0 0,0-30-1287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36.1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10136 0 0,'0'0'2364'0'0,"1"1"-1664"0"0,1 3-595 0 0,-1 0 0 0 0,0 0 1 0 0,-1 0-1 0 0,1 0 0 0 0,-1 0 1 0 0,1 0-1 0 0,-1 1 1 0 0,-1-1-1 0 0,1 0 0 0 0,0 0 1 0 0,-3 8-1 0 0,0 16 373 0 0,2-4 73 0 0,1 13 178 0 0,6 9-10 0 0,-2-12-30 0 0,9 38 0 0 0,-11-64-567 0 0,0 0-1 0 0,1 0 0 0 0,0 0 1 0 0,1 0-1 0 0,6 10 0 0 0,-9-17-97 0 0,0 1 0 0 0,0-1 0 0 0,0 0 0 0 0,0 0 0 0 0,0 0 0 0 0,0 0 0 0 0,0-1 0 0 0,1 1 0 0 0,-1 0 0 0 0,2 0 0 0 0,6 5 47 0 0,-7-4-54 0 0,0-1-1 0 0,0 1 1 0 0,0-1-1 0 0,0 1 1 0 0,0-1 0 0 0,0 1-1 0 0,1-1 1 0 0,-1 0-1 0 0,0 0 1 0 0,1 0-1 0 0,-1 0 1 0 0,1-1 0 0 0,-1 1-1 0 0,1-1 1 0 0,-1 1-1 0 0,1-1 1 0 0,-1 0-1 0 0,1 0 1 0 0,0 0 0 0 0,-1-1-1 0 0,1 1 1 0 0,-1 0-1 0 0,1-1 1 0 0,-1 0 0 0 0,1 1-1 0 0,-1-1 1 0 0,0 0-1 0 0,1 0 1 0 0,2-2-1 0 0,11-8 96 0 0,17-15 83 0 0,-24 18-172 0 0,-4 5-4 0 0,-1-1-1 0 0,0 0 0 0 0,0 0 1 0 0,0-1-1 0 0,0 1 1 0 0,-1-1-1 0 0,0 1 1 0 0,4-8-1 0 0,1-7 29 0 0,0-1 0 0 0,-1 1 0 0 0,-2-1 0 0 0,6-32 0 0 0,-8 14 9 0 0,-3 37-128 0 0,0 1-209 0 0,-1 1 274 0 0,0 0 0 0 0,0 0 1 0 0,0 0-1 0 0,1 0 0 0 0,-1 0 1 0 0,0 0-1 0 0,1 0 0 0 0,-1 0 1 0 0,1 1-1 0 0,-1 0 0 0 0,-1 5 45 0 0,2 0 0 0 0,-1-1-1 0 0,1 1 1 0 0,0 0-1 0 0,0 0 1 0 0,0-1 0 0 0,1 1-1 0 0,2 9 1 0 0,0-3 17 0 0,-1 4-43 0 0,-1-8-12 0 0,0 0 1 0 0,1 0-1 0 0,-1 0 0 0 0,2 0 1 0 0,0-1-1 0 0,6 14 0 0 0,5 14-1 0 0,-3-5 13 0 0,10 19 41 0 0,-13-35 64 0 0,-8-13-304 0 0,1 0 0 0 0,0 0 1 0 0,-1 0-1 0 0,1-1 0 0 0,0 1 1 0 0,0 0-1 0 0,0-1 0 0 0,0 1 1 0 0,0-1-1 0 0,1 1 0 0 0,-1-1 1 0 0,0 1-1 0 0,1-1 0 0 0,-1 0 1 0 0,1 0-1 0 0,-1 1 0 0 0,1-1 1 0 0,0-1-1 0 0,-1 1 0 0 0,1 0 1 0 0,0 0-1 0 0,0 0 0 0 0,3 0 1 0 0,8 0-5866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36.5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89 281 6912 0 0,'0'0'528'0'0,"2"-1"-160"0"0,6-1 256 0 0,12-7 4574 0 0,13-12-2129 0 0,-18 7-2083 0 0,0 0-1 0 0,13-19 0 0 0,-12 17-235 0 0,1-2-300 0 0,-5 1-234 0 0,-7 11-200 0 0,-1-1 0 0 0,1 1 1 0 0,-1-1-1 0 0,0 0 1 0 0,-1 0-1 0 0,0 0 1 0 0,3-9-1 0 0,-5 12 10 0 0,1-4-19 0 0,-1 1 0 0 0,0 0-1 0 0,1-9 1 0 0,-3 7-7 0 0,0 7-2 0 0,1 1 0 0 0,0 0 0 0 0,-1 0 0 0 0,1 0 0 0 0,-1-1 0 0 0,1 1 0 0 0,-1 0-1 0 0,1 0 1 0 0,-1 0 0 0 0,0 0 0 0 0,0 0 0 0 0,1 0 0 0 0,-1 0 0 0 0,0 0 0 0 0,0 0 0 0 0,0 1-1 0 0,0-1 1 0 0,-1-1 0 0 0,1 2-6 0 0,-1 0-1 0 0,1-1 1 0 0,0 1-1 0 0,0 0 0 0 0,0 0 1 0 0,0 0-1 0 0,0 0 1 0 0,0 0-1 0 0,-1 0 1 0 0,1 0-1 0 0,-2 1 1 0 0,-3 0-34 0 0,-4-1 8 0 0,0 1-1 0 0,0 0 1 0 0,0 0 0 0 0,1 1-1 0 0,-1 1 1 0 0,0 0-1 0 0,1 0 1 0 0,-1 0-1 0 0,1 1 1 0 0,0 1-1 0 0,1 0 1 0 0,-1 0-1 0 0,1 1 1 0 0,0-1-1 0 0,-14 15 1 0 0,12-11 35 0 0,2 1 1 0 0,-1 1-1 0 0,1-1 0 0 0,1 1 0 0 0,0 0 1 0 0,1 1-1 0 0,0 0 0 0 0,0 0 1 0 0,2 0-1 0 0,-1 1 0 0 0,-3 19 0 0 0,3-9 143 0 0,-3 46-1 0 0,7-61-108 0 0,2 0 0 0 0,-1 0 0 0 0,1 0 0 0 0,0 0 0 0 0,0 0 0 0 0,1 0 1 0 0,0-1-1 0 0,1 1 0 0 0,5 11 0 0 0,3 5-2 0 0,-9-17-18 0 0,1 0 0 0 0,0-1 1 0 0,0 1-1 0 0,0-1 0 0 0,1 0 0 0 0,0 0 0 0 0,1 0 0 0 0,-1-1 0 0 0,1 1 1 0 0,7 5-1 0 0,-1-2-104 0 0,1-1-1 0 0,0 0 1 0 0,0 0 0 0 0,0-2 0 0 0,1 0 0 0 0,0 0-1 0 0,1-1 1 0 0,25 6 0 0 0,-19-7-994 0 0,-9-2 56 0 0,1 0 0 0 0,13 0 0 0 0,-8-2-531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37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241 61 1376 0 0,'0'0'17103'0'0,"-1"2"-16911"0"0,-4 4-135 0 0,0 0 0 0 0,0 0 0 0 0,0-1 0 0 0,-1 1 0 0 0,0-1 0 0 0,0 0 0 0 0,0-1 0 0 0,-14 8-1 0 0,12-7 62 0 0,1 0-1 0 0,0 1 1 0 0,1 0-1 0 0,-10 11 1 0 0,3-5 5 0 0,4-2-15 0 0,1 1-1 0 0,-9 12 1 0 0,-4 5-46 0 0,12-15-49 0 0,0 1 0 0 0,1 0 0 0 0,1 0 0 0 0,1 1 0 0 0,-1-1 0 0 0,-5 24 0 0 0,11-33 5 0 0,-1 1 0 0 0,1-1 0 0 0,1 0 0 0 0,-1 1 0 0 0,1-1 0 0 0,-1 1 1 0 0,2-1-1 0 0,-1 1 0 0 0,1-1 0 0 0,-1 1 0 0 0,1-1 0 0 0,1 0 0 0 0,-1 0 0 0 0,1 1 0 0 0,4 8 0 0 0,-4-11 7 0 0,0 1 0 0 0,1 0 0 0 0,0-1-1 0 0,-1 0 1 0 0,1 1 0 0 0,0-1 0 0 0,0 0 0 0 0,1-1 0 0 0,-1 1-1 0 0,1-1 1 0 0,-1 1 0 0 0,1-1 0 0 0,0 0 0 0 0,0 0 0 0 0,0-1 0 0 0,0 1-1 0 0,0-1 1 0 0,0 0 0 0 0,0 0 0 0 0,6 1 0 0 0,5 1 2 0 0,-11-2-6 0 0,0 0-1 0 0,-1-1 1 0 0,1 1-1 0 0,0-1 0 0 0,0 0 1 0 0,6 0-1 0 0,2-3 23 0 0,-1 1 0 0 0,0-2 1 0 0,-1 1-1 0 0,1-1 0 0 0,-1-1 0 0 0,0 0 0 0 0,0 0 0 0 0,0-1 0 0 0,0 0 0 0 0,-1-1 0 0 0,0 0 0 0 0,-1-1 0 0 0,10-10 0 0 0,-11 11 6 0 0,-1-1 0 0 0,1-1-1 0 0,-1 1 1 0 0,-1-1 0 0 0,0 0-1 0 0,0 0 1 0 0,-1-1 0 0 0,0 1 0 0 0,0-1-1 0 0,-1 0 1 0 0,-1 0 0 0 0,1 0-1 0 0,-2 0 1 0 0,2-21 0 0 0,-3 12 10 0 0,-1-1 1 0 0,0 1 0 0 0,-1 0 0 0 0,-6-21-1 0 0,5 27-41 0 0,1 6-7 0 0,0-1 0 0 0,0 1 0 0 0,0-1 0 0 0,-1 1 0 0 0,0 0 0 0 0,-1 0 0 0 0,1 1 0 0 0,-1-1 0 0 0,-10-11 0 0 0,7 9-8 0 0,-1 2-1 0 0,-15-13 0 0 0,19 17-6 0 0,0 0 1 0 0,0 1-1 0 0,-1-1 0 0 0,1 1 0 0 0,-1 1 1 0 0,0-1-1 0 0,0 0 0 0 0,-6 0 1 0 0,-25-3-1131 0 0,34 5 644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38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225 297 8608 0 0,'16'-20'462'0'0,"-12"16"-408"0"0,-1 1 1 0 0,0-1 0 0 0,0 0-1 0 0,0 0 1 0 0,0 0-1 0 0,-1 0 1 0 0,0-1 0 0 0,0 1-1 0 0,0-1 1 0 0,2-5-1 0 0,-4 6 73 0 0,1 0 275 0 0,0-1 0 0 0,0 0-1 0 0,-1 0 1 0 0,0 0-1 0 0,0 0 1 0 0,0 0 0 0 0,-2-8-1 0 0,0 5 74 0 0,0-1-1 0 0,0 1 1 0 0,-1-1-1 0 0,0 1 1 0 0,-1 0-1 0 0,0 0 1 0 0,-8-11-1 0 0,5 8 25 0 0,-35-48 1273 0 0,40 56-1719 0 0,0 1 0 0 0,0 0 1 0 0,0 0-1 0 0,-1-1 1 0 0,1 2-1 0 0,-1-1 0 0 0,0 0 1 0 0,1 0-1 0 0,-1 1 0 0 0,0 0 1 0 0,0-1-1 0 0,0 1 1 0 0,0 0-1 0 0,0 1 0 0 0,0-1 1 0 0,0 0-1 0 0,0 1 0 0 0,0 0 1 0 0,-1-1-1 0 0,1 1 0 0 0,0 1 1 0 0,-4-1-1 0 0,3 1-28 0 0,0 0 1 0 0,0 0-1 0 0,0 0 0 0 0,0 0 1 0 0,1 1-1 0 0,-1 0 0 0 0,0-1 0 0 0,1 1 1 0 0,-1 1-1 0 0,1-1 0 0 0,0 0 1 0 0,0 1-1 0 0,-1 0 0 0 0,2 0 1 0 0,-1 0-1 0 0,0 0 0 0 0,-2 4 0 0 0,2-3-2 0 0,-2 2 5 0 0,0 2-1 0 0,1-1 1 0 0,-1 1-1 0 0,1-1 1 0 0,1 1 0 0 0,-1 0-1 0 0,1 0 1 0 0,1 1-1 0 0,-2 9 1 0 0,0 13 36 0 0,-8 97 139 0 0,11-99-157 0 0,1-1 0 0 0,6 43 0 0 0,1 29 63 0 0,-6-68-57 0 0,7 50-1 0 0,8 45 209 0 0,-9-62-182 0 0,1 32-220 0 0,-5-33 103 0 0,-2-41 102 0 0,0 0 1 0 0,-1 0 0 0 0,-5 33 0 0 0,0-17-60 0 0,-6 26-166 0 0,11-64 152 0 0,-2 4-99 0 0,0 1 0 0 0,1 0 0 0 0,0 0 0 0 0,0 1 0 0 0,0-1 0 0 0,1 0 1 0 0,0 0-1 0 0,0 0 0 0 0,2 7 0 0 0,-2-11-428 0 0,-16 3-5806 0 0,13-4 4497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38.6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76 3224 0 0,'12'0'17215'0'0,"6"1"-15699"0"0,-13-1-1403 0 0,-1 1-1 0 0,1-1 1 0 0,0 0 0 0 0,-1 0 0 0 0,7-1-1 0 0,-8 0-71 0 0,-1 1 0 0 0,0 0 0 0 0,1 0 0 0 0,-1 0 0 0 0,1 1 0 0 0,-1-1 0 0 0,0 0 0 0 0,1 1 0 0 0,3 1-1 0 0,16 3 359 0 0,6-5-82 0 0,1-1-1 0 0,53-8 1 0 0,-59 6-264 0 0,217-35-114 0 0,-216 34-265 0 0,-12 3-26 0 0,0-2 0 0 0,14-3 0 0 0,43-9-5393 0 0,-57 11 3891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39.3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97 8752 0 0,'0'0'793'0'0,"0"-2"-650"0"0,0-12 27 0 0,0 12 633 0 0,0-5 2480 0 0,0 6-3213 0 0,0 1 0 0 0,0-1 0 0 0,0 1 1 0 0,0-1-1 0 0,-1 1 0 0 0,1-1 0 0 0,0 1 1 0 0,0-1-1 0 0,0 1 0 0 0,0-1 0 0 0,-1 1 1 0 0,1-1-1 0 0,0 1 0 0 0,-1 0 0 0 0,1-1 1 0 0,0 1-1 0 0,-1-1 0 0 0,1 1 1 0 0,0 0-1 0 0,-1-1 0 0 0,1 1 0 0 0,-1 0 1 0 0,1 0-1 0 0,-1-1 0 0 0,1 1 0 0 0,-1 0 1 0 0,1 0-1 0 0,-2-1 0 0 0,-5-3 503 0 0,6 4-76 0 0,2-8 2795 0 0,2 5-3220 0 0,0 0 0 0 0,0 0-1 0 0,0 0 1 0 0,0 1 0 0 0,5-4-1 0 0,4-4 35 0 0,-12 10-100 0 0,1-1 0 0 0,-1 1 0 0 0,1 0-1 0 0,-1 0 1 0 0,1-1 0 0 0,-1 1 0 0 0,0 0 0 0 0,1 0-1 0 0,-1 0 1 0 0,1 0 0 0 0,-1-1 0 0 0,1 1 0 0 0,-1 0-1 0 0,1 0 1 0 0,-1 0 0 0 0,1 0 0 0 0,-1 0-1 0 0,1 0 1 0 0,-1 0 0 0 0,2 1 0 0 0,0-1 16 0 0,4-1 84 0 0,0-1 0 0 0,0 0 0 0 0,-1 0 0 0 0,8-3 0 0 0,-11 4-67 0 0,0 1 1 0 0,-1-1 0 0 0,1 1 0 0 0,0-1 0 0 0,0 1-1 0 0,0 0 1 0 0,0 0 0 0 0,0 0 0 0 0,0 0 0 0 0,0 0-1 0 0,2 1 1 0 0,4 0-33 0 0,1 0-77 0 0,0 0 1 0 0,13 4 0 0 0,-10-2 95 0 0,-4-1 26 0 0,0 0-1 0 0,0 1 1 0 0,12 7-1 0 0,5 1 39 0 0,50 23 99 0 0,-31-12-186 0 0,-33-17-3 0 0,-1 1 0 0 0,0 0 0 0 0,0 1 0 0 0,0 0 0 0 0,16 16 0 0 0,-18-10 0 0 0,-6-9 3 0 0,-1 0 0 0 0,1-1 0 0 0,-1 1 0 0 0,0 0 0 0 0,0 0 0 0 0,0 0 0 0 0,-1 1 0 0 0,1 5 0 0 0,-1-7 17 0 0,-1 0 1 0 0,1 0-1 0 0,-1-1 0 0 0,0 1 1 0 0,0 0-1 0 0,0-1 0 0 0,-3 6 1 0 0,3-6 11 0 0,-2 3 21 0 0,0-1 0 0 0,0 0 0 0 0,0-1 0 0 0,-1 1 1 0 0,-4 4-1 0 0,-6 6 70 0 0,10-10-81 0 0,0 0-1 0 0,0 0 0 0 0,0-1 0 0 0,-1 1 0 0 0,-9 4 1 0 0,-10 8 52 0 0,-7 10 4 0 0,0-2 1 0 0,-54 30 0 0 0,73-47-65 0 0,1 0 0 0 0,0 1 0 0 0,0 1 0 0 0,0 0 0 0 0,1 0 0 0 0,-14 18 0 0 0,17-18 25 0 0,-3-3 6 0 0,5 1-1 0 0,-12 42 182 0 0,13-40-146 0 0,3-8-79 0 0,0 0 0 0 0,0 0 0 0 0,1 1 0 0 0,-1-1 1 0 0,1 0-1 0 0,-1 0 0 0 0,1 1 0 0 0,-1-1 0 0 0,1 0 0 0 0,0 0 0 0 0,0 1 0 0 0,-1-1 0 0 0,1 0 1 0 0,0 1-1 0 0,0-1 0 0 0,0 0 0 0 0,0 1 0 0 0,1-1 0 0 0,-1 2 0 0 0,15 42 499 0 0,-6-27-540 0 0,-6-15-11 0 0,-1-2 4 0 0,0 0-95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40.0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73 44 11256 0 0,'0'0'11287'0'0,"-2"0"-11176"0"0,0 0-91 0 0,1 0 0 0 0,0 0 1 0 0,-1 0-1 0 0,1 0 0 0 0,0 0 0 0 0,-1 1 1 0 0,1-1-1 0 0,0 0 0 0 0,0 1 0 0 0,0-1 1 0 0,-1 1-1 0 0,1 0 0 0 0,-2 1 0 0 0,-19 20 166 0 0,16-13-138 0 0,-3 0-36 0 0,8-8 33 0 0,0 0-1 0 0,-1 0 1 0 0,1 1-1 0 0,0-1 1 0 0,0 0-1 0 0,0 1 1 0 0,0-1-1 0 0,1 1 1 0 0,-1-1-1 0 0,0 1 1 0 0,1-1-1 0 0,-1 1 0 0 0,0 3 1 0 0,2-1 388 0 0,5-12-227 0 0,4-10-174 0 0,6-16 10 0 0,-12 22-36 0 0,-3 5-10 0 0,-1-2-42 0 0,0-8-862 0 0,0 15 442 0 0,6-8-2852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47.7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405 25 3224 0 0,'0'0'143'0'0,"2"-1"-3"0"0,6-4 4393 0 0,-7 4-4217 0 0,0 0 0 0 0,-1 0 0 0 0,1 0 0 0 0,5-13 11667 0 0,-10 19-13113 0 0,-44 70 2548 0 0,36-49-1155 0 0,10-20-187 0 0,0 0 1 0 0,-1-1-1 0 0,-4 8 0 0 0,-11 18 164 0 0,1 0 1 0 0,2 2-1 0 0,-15 44 0 0 0,14-36-114 0 0,-100 276 299 0 0,75-221-120 0 0,17-41-186 0 0,-7 8-1412 0 0,26-56 952 0 0,3-6 162 0 0,1 0 0 0 0,1 0 0 0 0,-1 0 1 0 0,0 1-1 0 0,0-1 0 0 0,0 0 0 0 0,0 0 0 0 0,1 1 0 0 0,-1-1 0 0 0,1 0 0 0 0,-1 1 0 0 0,1-1 1 0 0,-1 3-1 0 0,-11 1-3259 0 0,2-4 1679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48.3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16 8000 0 0,'0'0'5477'0'0,"-6"10"-2722"0"0,6-9-2611 0 0,0 0 1 0 0,0 0 0 0 0,0 0-1 0 0,0 1 1 0 0,0-1 0 0 0,1 0-1 0 0,-1 0 1 0 0,0 0 0 0 0,1 1-1 0 0,-1-1 1 0 0,1 0 0 0 0,-1 0-1 0 0,1 0 1 0 0,-1 0 0 0 0,1 0-1 0 0,0 0 1 0 0,0 0 0 0 0,-1 0-1 0 0,1 0 1 0 0,0-1 0 0 0,2 3-1 0 0,-1-2-5 0 0,0 0 0 0 0,0 0 0 0 0,0-1 0 0 0,0 1 0 0 0,1 0 0 0 0,-1-1 0 0 0,0 1 0 0 0,1-1 1 0 0,-1 1-1 0 0,4-1 0 0 0,5-1 224 0 0,-1 0 1 0 0,1 0 0 0 0,19-6 0 0 0,-10 3-5 0 0,-12 2-239 0 0,-1 1 0 0 0,1-1 1 0 0,7-4-1 0 0,-3 1-84 0 0,-1 1 0 0 0,1 0 0 0 0,0 0 0 0 0,0 1 0 0 0,1 1 0 0 0,-1 0 0 0 0,22-1 0 0 0,60-3-268 0 0,-92 6 64 0 0,5 0-310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31T18:26:30.9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2350 10255 1267 0,'-18'-9'56'0,"7"2"12"0,-3 7-55 0,-7 0-13 0,0 0 0 0,3 7 0 0,-3-4 283 0,-4 6 53 0,4-2 12 0,-4 2 1 16,1 0-288-16,-1 1-61 0,0 5 0 0,-10-2-14 16,-4-4-48-16,4 7-10 0,-11-7-1 0,0 1-1 15,-3-1 47-15,3-2 10 0,-3-4 1 0,-1 3 1 16,1-6 47-16,0-6 10 0,-1 6 2 0,-6 0 0 15,-4-3 7 1,3-4 1-16,-3 7 1 0,0 0 0 0,0 0-8 0,7 0-1 16,4 10-1-16,3-4 0 0,-3-3-9 0,3 7-2 0,-3 2 0 0,10-3 0 15,-4 4-24-15,1-4-8 0,-4 7 0 0,4 3 0 0,3 0 0 16,0 0 0-16,8 6-13 0,-8 0 5 0,0-6 8 0,4 6-8 16,3-7 8-16,4 1-8 0,3 0 8 0,0 0 0 15,4-3 0-15,-4 2 0 0,11-2 0 0,-3 3 0 16,3 0 0-16,10-1 0 0,-3 8 0 0,7 2-15 15,7-3 4-15,4 13 1 0,3-4 10 0,3 10 0 16,5 3 0-16,2 3 0 0,1-3 0 0,0 6 0 16,-1 1 0-16,5-1 0 0,-1 0-12 0,-4 10-1 0,8 6 0 15,-4-16 0-15,8 4 13 0,-8 6 13 0,4-1-2 16,-4 10-1-16,4 7-18 0,-4 2-4 0,4 1-1 31,3 31 0-31,0-3 13 0,-10-7 0 16,3 7 0-16,-3-7 0 0,3-2 0 0,-10-4 0 0,6-6 0 0,-3 6 0 0,4 0 0 0,-4-6 0 0,-3 0 0 0,3-3 0 15,4 0 0-15,-11-1 0 0,7-2 0 0,-10 3 0 16,3-7 8-16,0 13 5 0,-7-9 1 0,4 9 0 16,-8-3-2-16,-3 10-1 0,0 2 0 0,0-3 0 15,0-2 3-15,-3 2 1 0,3-6 0 0,-7-9 0 16,3-1-15-16,-3-8 8 0,3 5-8 0,-3-3 0 16,4 1 9-16,-8-7-9 0,8-9 8 0,-4-1-8 15,0-5 8-15,0-4-8 0,-4-9 0 0,7 0 8 0,-6 0-8 16,-1-6 0-16,8 5 0 0,-8-2 8 0,1-3-8 15,6-1 0-15,-7 4 0 0,8-3 0 0,-8-1 0 0,1 7 0 16,-1-9 0-16,-3 3 0 0,3 2 0 0,1-2 0 16,-1 0 0-16,-3 5 0 0,4 1 0 15,-4-6 0-15,3 3 8 0,7-4-8 16,-6 1 0-16,3-4 12 0,3-5-12 0,1-4 12 0,-4 0-12 0,3-6-17 16,4 0 4-16,0-1 1 0,4-2 12 0,3 0 0 15,-4-4 0-15,1 7-9 0,3-3 9 0,3 3 0 16,-6 6-9-16,7 0 9 0,-1-3 0 0,1 9 0 15,-4-3-9-15,3 0 9 0,1 1 0 0,-1-4 0 16,1 3 0-16,0-3 0 0,-4 3 0 0,3-3 0 16,1 4 0-16,3-11 0 0,-3 8 0 0,3-8 0 0,3-2 0 15,-6-3 0-15,3 2 0 0,0-5 0 0,0-1 0 16,0 0 0-16,4-2 0 0,-4 2 0 0,0-3 0 0,0-2 0 16,4-4 0-16,-4 0 0 15,-14 0 8-15,11 0-8 0,3-4 8 0,-4-2-8 0,-6-3 0 0,3-1 0 16,4-5 31-16,-8 2 0 0,-3-9 0 0,0 0 0 15,-3-9-18-15,-5-7-3 0,5 1-1 0,-4-14 0 16,3-2-9-16,4-3 0 0,-7-4 0 0,4-12 0 16,-1-3 0-16,-6-13 12 0,10-9-12 0,-7-1 12 15,3-2-3-15,1-13 0 0,-5-3 0 0,8 0 0 16,-3 6-9-16,3-15 12 0,-11-7-12 0,11-9 12 16,0 13-3-16,-7-14 0 0,4 1 0 0,-1-3 0 15,-3-6-9-15,7 5-9 0,-3-5 9 0,-4 12-13 16,3-10 13-16,-10 14 12 0,3-7-3 0,1 6 0 15,-4-3-9-15,3 0-11 0,-3 9 3 0,3-3 0 0,-3 16 8 16,4 0 14-16,-1 0-3 0,-3 10-1 0,3 9-10 0,1 6-16 16,-1 3 4-16,1 6 1 0,3 10 33 15,-4 0 6-15,0 9 2 0,1 4 0 0,-1 5-22 0,1 7-8 16,-4 4 0-16,3-1 0 0,4 0 0 0,-4 6 0 16,1 0 0-16,3 4 0 0,0-1 0 0,-4 7 0 15,4-6 0-15,4 9 0 0,-1 3 0 16,-3-3 0-16,7 9 0 0,0-3 0 15,0 3-25-15,7 7-5 0,-7-3-1 0,4-4 0 16,-1 6 31-16,4 1 0 0,4 0 0 0,-8-1 0 0,8 1 0 0,-8 3 0 16,8-4 0-16,0 1 0 0,-1 2-11 0,1 4 11 15,3-3-12-15,-4-3 12 0,4 5 0 0,8-2 0 0,2 3 0 16,1-3 0-16,10 3 0 0,1-4 0 0,2-2 0 16,8 3 0-16,-3-4-8 0,10 7 8 0,-11-6 0 0,4 2 0 15,0-2-9-15,-1-7 9 0,8 7 0 16,4-4-9-16,-8-2 9 0,11-4 0 0,0 3 0 0,-7 4 0 15,3-4 0-15,4-3 0 16,-3 4 0-16,3 5-8 0,3-9 8 0,-3 10 0 0,11-7 0 0,-8 7 0 16,8-1 0-16,-11-2 0 0,0-4 0 0,3 10 0 15,4-7 0-15,4-2 0 0,-4 5 0 16,0 1-8-16,4 0 8 0,-11-1 0 0,0 1 10 0,-11 2-10 16,0-2 0-16,1 6 0 0,-4-3 0 0,-8-1 0 15,-2 7 0-15,-1 0-8 0,-10-3 8 0,-1 6-13 16,-3-3-51-1,-10 7-9-15,-4-7-3 0,0 0-764 0,-7 0-154 0</inkml:trace>
  <inkml:trace contextRef="#ctx0" brushRef="#br0" timeOffset="17072.38">2011 4259 1152 0,'-21'4'102'0,"14"-4"-82"0,-4 9-20 0,-10-9 0 0,7 6 107 0,3-6 17 15,-3 10 3-15,3-10 1 0,8 0-94 0,3 0-18 16,0 0-4-16,0 0-1 0,0 0 22 0,0 0 5 16,0 0 1-16,3-3 0 0,8-10-21 0,-7 10-4 15,6-7-1-15,1 1 0 0,-1 3 14 0,4-4 2 16,-10 7 1-16,7-3 0 0,-1 3 22 0,1-10 5 15,-8 10 1-15,8 3 0 0,-1-6-8 0,-6 3-2 16,7-4 0-16,-1 7 0 0,4 0-3 0,4-9-1 16,0 9 0-16,3 0 0 0,0 0-2 0,7-3-1 15,4-3 0-15,0 6 0 0,10-3 1 16,-3-4 0-16,10 7 0 0,8-6 0 0,-5 3 2 16,5-3 1-16,3 6 0 0,3-10 0 0,4 7-35 0,7-3-10 15,1 6 0-15,-1-3 0 0,3 3 16 0,-3-7 0 16,7 7-1-16,-3 0 0 0,3 7-3 0,0-4 0 0,-3 3 0 15,3-3 0-15,4 7 20 0,3-1 3 0,4-3 1 0,3 1 0 16,-10-4-21-16,10 6-4 0,0-9-1 0,0 9 0 16,15-9-2-16,-4 0 0 15,-15 0 0-15,15 0 0 0,11 0-8 0,-8 7 12 0,-3-14-12 16,3 7 12-16,-7 0 0 0,1 0 0 16,3 0 0-16,-4-9 0 0,-7 9-12 0,0 0 0 15,1 0 0-15,-5-3 0 0,-6-3 0 0,-11 6 0 0,-3 0 0 0,-11 0 0 16,0 0-15-16,-18 0 5 0,4 0 1 0,-7 0-963 15,-8 0-192-15</inkml:trace>
  <inkml:trace contextRef="#ctx0" brushRef="#br0" timeOffset="65998.35">25591 8295 2246 0,'-15'-9'200'0,"15"9"-160"0,-3-10-32 0,-4 10-8 16,0-9 140-16,0 9 26 0,7 0 6 0,-4-6 0 15,-3 3-144-15,7 3-28 0,0 0 0 0,0 0-13 31,-3-7-18-31,3 7-3 0,-7 0-1 0,-4-3 0 0,4-3 12 0,7 6 3 0,-7 0 0 0,7 0 0 16,0 0 20-16,0 0 16 0,0 0-2 0,0 0-1 16,7 9 19-16,0-9 3 0,11 7 1 0,10 2 0 0,4-9 6 0,10 9 2 15,7-9 0-15,15 10 0 16,6-10-14-16,11 6-2 0,18-3-1 0,4 4 0 0,-1-4-15 16,14-3-2-16,8 9-1 0,3-3 0 0,0-6 8 0,10 10 2 15,12-1 0-15,-1-3 0 0,0-2-19 16,-4 2 0-16,1-3 0 0,-4 3 0 15,4-3 13-15,-8-3-1 0,1 0 0 0,0 7 0 0,-4-7-2 0,-4 0-1 16,-3-7 0-16,-7 7 0 0,-14 0-9 0,-7 0 0 16,0 0 0-16,-8-3 8 15,-6-3-76-15,-11 6-15 0,-14-3-3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48.8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97 12440 0 0,'0'0'2197'0'0,"2"-1"-1238"0"0,14-6 782 0 0,-7 3-1253 0 0,0 0 0 0 0,-1 1 0 0 0,11-2 0 0 0,-15 4-325 0 0,0 0 0 0 0,-1-1 0 0 0,1 1 0 0 0,-1-1 0 0 0,0 1 0 0 0,5-4 0 0 0,-4 2 7 0 0,0 1 1 0 0,0 0-1 0 0,0 0 1 0 0,1 0-1 0 0,6-2 1 0 0,90-26 1367 0 0,-76 22-1378 0 0,-15 6-66 0 0,-1 0 1 0 0,1 1-1 0 0,0 0 0 0 0,0 1 0 0 0,-1 0 0 0 0,12 1 0 0 0,4 0 99 0 0,-25-1-205 0 0,1 0 0 0 0,-1 0 0 0 0,1 0 0 0 0,0 0 0 0 0,-1 0 1 0 0,1 0-1 0 0,-1 0 0 0 0,1 0 0 0 0,-1 1 0 0 0,1-1 0 0 0,0 0 0 0 0,-1 1 0 0 0,1-1 0 0 0,-1 0 0 0 0,1 1 0 0 0,-1-1 0 0 0,0 0 0 0 0,1 1 0 0 0,-1-1 0 0 0,1 1 0 0 0,6 3-2118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55.9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421 156 1376 0 0,'0'0'4185'0'0,"-1"2"-2873"0"0,-2 3 995 0 0,7-12-543 0 0,5 2 629 0 0,14-4-986 0 0,-21 8-994 0 0,0-1 1 0 0,0 0 0 0 0,0 0-1 0 0,0 0 1 0 0,0 0 0 0 0,0 0 0 0 0,0-1-1 0 0,-1 1 1 0 0,1-1 0 0 0,-1 1-1 0 0,1-1 1 0 0,0-2 0 0 0,1-9-685 0 0,-3 12 303 0 0,-1-1 0 0 0,1 1-1 0 0,-1 0 1 0 0,1 0 0 0 0,-1 0-1 0 0,0 0 1 0 0,0 0-1 0 0,0 0 1 0 0,0 0 0 0 0,-3-3-1 0 0,1 1 26 0 0,-1 0 0 0 0,1 1 0 0 0,0 0 0 0 0,-1 0 0 0 0,0 0 1 0 0,0 0-1 0 0,-4-2 0 0 0,-12-9 78 0 0,15 10-115 0 0,1 1-1 0 0,-1 0 1 0 0,0 0 0 0 0,0 1-1 0 0,0-1 1 0 0,0 1-1 0 0,0 0 1 0 0,-1 1-1 0 0,1-1 1 0 0,0 1-1 0 0,-1 0 1 0 0,1 0 0 0 0,-1 1-1 0 0,-7 0 1 0 0,11 0-13 0 0,0 0 0 0 0,-1 0-1 0 0,1 1 1 0 0,0-1 0 0 0,0 1 0 0 0,0 0 0 0 0,-3 1 0 0 0,-13 3 12 0 0,10-3-33 0 0,-1 1 1 0 0,1-1-1 0 0,-1 1 0 0 0,1 1 0 0 0,-9 5 0 0 0,-13 4 9 0 0,22-10 11 0 0,1 0 0 0 0,-1 0 0 0 0,1 1 0 0 0,0 0-1 0 0,0 0 1 0 0,0 1 0 0 0,1 0 0 0 0,-1 0 0 0 0,1 0 0 0 0,-9 11-1 0 0,11-11-7 0 0,-8 8 15 0 0,1 1 1 0 0,1 0-1 0 0,0 1 0 0 0,-9 20 0 0 0,6-15-13 0 0,10-15 0 0 0,0-1 0 0 0,0 1 0 0 0,-4 9 0 0 0,-10 50 0 0 0,11-29 0 0 0,5-27 0 0 0,2 2 0 0 0,4 0 0 0 0,3 1 0 0 0,-5-10 3 0 0,0 1-1 0 0,0-1 0 0 0,0 0 1 0 0,0 0-1 0 0,0-1 0 0 0,0 1 0 0 0,0-1 1 0 0,0 1-1 0 0,0-1 0 0 0,0 0 1 0 0,7-1-1 0 0,-1 0 7 0 0,0 0 0 0 0,0-1 0 0 0,10-3 0 0 0,0-2 12 0 0,-1-1-1 0 0,1-1 1 0 0,-1-1 0 0 0,-1 0-1 0 0,0-1 1 0 0,17-14-1 0 0,-28 19 30 0 0,0 0 0 0 0,-1 0 0 0 0,1 0 0 0 0,-1-1 0 0 0,-1 1 0 0 0,0-1 0 0 0,1-1 0 0 0,-2 1 0 0 0,5-13 0 0 0,4-6-347 0 0,-10 24 298 0 0,-2-1-1 0 0,1 0 1 0 0,0 1-1 0 0,0-1 1 0 0,-1 0 0 0 0,0 0-1 0 0,1 0 1 0 0,-1 0-1 0 0,-1-4 1 0 0,3-17 54 0 0,-2 20-50 0 0,0 0 0 0 0,0 0 0 0 0,0 0 0 0 0,-1 0 0 0 0,0 0 0 0 0,0 0 0 0 0,0 0 0 0 0,0 0 0 0 0,0 1 0 0 0,-1-1-1 0 0,0 0 1 0 0,-3-5 0 0 0,3 2-5 0 0,1-1 0 0 0,-3-1 11 0 0,8 17 52 0 0,0 0 0 0 0,-1 0 0 0 0,3 15 0 0 0,-3-13-44 0 0,0 0 0 0 0,5 12 0 0 0,34 64-99 0 0,-38-76 82 0 0,0 1 0 0 0,-1-1 0 0 0,3 15 0 0 0,0-1 44 0 0,0-2-663 0 0,-2-8 1171 0 0,5 30-1 0 0,-7-30-4184 0 0,-2 23 0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56.6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30 140 9152 0 0,'0'0'3065'0'0,"0"2"-2602"0"0,-1 8 143 0 0,0-1-1 0 0,-5 19 1 0 0,4-18-368 0 0,-1-1-1 0 0,2 1 1 0 0,-1 10 0 0 0,2-17-126 0 0,-1 1 0 0 0,1-1-1 0 0,-1 0 1 0 0,1 1 0 0 0,-1-1 0 0 0,-3 6 0 0 0,-1 9 1024 0 0,5-17-1314 0 0,-1 19 2627 0 0,2-15-183 0 0,5-11-1659 0 0,-1-3-485 0 0,-1 0-1 0 0,-1-1 1 0 0,1 1 0 0 0,-2-1-1 0 0,3-13 1 0 0,4-12-14 0 0,-4 20-90 0 0,1 1 1 0 0,1 0 0 0 0,12-22-1 0 0,-9 21 131 0 0,0 1-1 0 0,1 0 1 0 0,13-12-1 0 0,-19 21-112 0 0,1 0 1 0 0,-1 0-1 0 0,1 0 0 0 0,0 1 1 0 0,1 0-1 0 0,-1 1 1 0 0,1-1-1 0 0,-1 1 0 0 0,13-4 1 0 0,13 3 48 0 0,-31 3-82 0 0,1 1 0 0 0,0-1 0 0 0,0 1 0 0 0,-1 0 0 0 0,1-1 0 0 0,0 1 0 0 0,0 0 1 0 0,0 0-1 0 0,0 0 0 0 0,0 1 0 0 0,-1-1 0 0 0,1 0 0 0 0,0 1 0 0 0,2 0 0 0 0,4 1 4 0 0,-3-1-8 0 0,0 1 1 0 0,0-1-1 0 0,-1 1 0 0 0,1 0 0 0 0,0 0 0 0 0,-1 0 0 0 0,1 0 0 0 0,-1 1 0 0 0,0 0 1 0 0,8 6-1 0 0,-3 0-4 0 0,0 1 1 0 0,13 17 0 0 0,-10-10 2 0 0,-10-15 0 0 0,-1 0-1 0 0,1 0 0 0 0,-1 1 0 0 0,0-1 1 0 0,0 1-1 0 0,0-1 0 0 0,0 1 1 0 0,1 5-1 0 0,5 13-26 0 0,-3-12 21 0 0,0-3 8 0 0,-1 0-1 0 0,-1 0 1 0 0,1 0 0 0 0,-1 0-1 0 0,0 0 1 0 0,-1 0 0 0 0,2 9-1 0 0,-3-9 1 0 0,0-1 0 0 0,0 1 0 0 0,1 0 0 0 0,0-1 0 0 0,0 1 0 0 0,2 7 0 0 0,-2-9-4 0 0,0-1-1 0 0,0 2 0 0 0,-1-1 1 0 0,1 6-1 0 0,-1-7-21 0 0,0 0 0 0 0,0 0 0 0 0,0 0-1 0 0,1 0 1 0 0,-1-1 0 0 0,1 1 0 0 0,0 0-1 0 0,-1 0 1 0 0,4 4 0 0 0,-3-5-198 0 0,-1 12-2680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57.3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309 922 11600 0 0,'0'0'1053'0'0,"1"0"-864"0"0,3-3-111 0 0,-3 2 7 0 0,0 0 1 0 0,0-1 0 0 0,0 1-1 0 0,0 0 1 0 0,0-1 0 0 0,0 1 0 0 0,-1-1-1 0 0,1 1 1 0 0,0-3 0 0 0,0 1 106 0 0,0 2 341 0 0,0-12-333 0 0,4-19 1705 0 0,-5 30-1553 0 0,-1-9 1192 0 0,-11-1-909 0 0,10 11-578 0 0,1-1 0 0 0,-1 0 0 0 0,1 1 0 0 0,-1-1 0 0 0,1 1 0 0 0,-1 0 0 0 0,0-1 0 0 0,0 1-1 0 0,-2-1 1 0 0,-1 0 92 0 0,-1 1 0 0 0,1-1-1 0 0,-1 1 1 0 0,0 1-1 0 0,-9-1 1 0 0,-5-1 59 0 0,14 2-162 0 0,0-1 0 0 0,1 2 0 0 0,-1-1 0 0 0,1 0 0 0 0,-1 1 0 0 0,1 0 0 0 0,0 1 0 0 0,-6 1 0 0 0,-20 4 84 0 0,25-6-110 0 0,0 1 0 0 0,0 0-1 0 0,0 0 1 0 0,0 1 0 0 0,1-1 0 0 0,-1 1-1 0 0,1 1 1 0 0,-1-1 0 0 0,1 1-1 0 0,0 0 1 0 0,1 0 0 0 0,-5 4-1 0 0,-11 12 25 0 0,17-18-42 0 0,0 0 0 0 0,0 0 0 0 0,0 1 0 0 0,1 0 0 0 0,0-1 0 0 0,-1 1 0 0 0,1 0 0 0 0,0 0 0 0 0,-2 5 0 0 0,-1 4 9 0 0,0 0 0 0 0,1 0 0 0 0,0 0 0 0 0,1 1-1 0 0,1-1 1 0 0,0 1 0 0 0,1-1 0 0 0,-1 14 0 0 0,2-22 6 0 0,0 0 0 0 0,0 0 0 0 0,1 0 1 0 0,-1 0-1 0 0,1 0 0 0 0,0 0 0 0 0,0 0 1 0 0,0-1-1 0 0,0 1 0 0 0,1 0 1 0 0,0-1-1 0 0,-1 1 0 0 0,1-1 0 0 0,1 1 1 0 0,-1-1-1 0 0,0 0 0 0 0,6 5 0 0 0,2 2-17 0 0,-7-6 0 0 0,2-1 0 0 0,-1 1 0 0 0,0 0 0 0 0,1-1 0 0 0,5 3 0 0 0,10 4-5 0 0,0 0-1 0 0,27 7 0 0 0,-40-15-24 0 0,1 1 11 0 0,1-1-1 0 0,0 0 1 0 0,0 0-1 0 0,0-1 1 0 0,14 1-1 0 0,-16-2 46 0 0,0 0 41 0 0,0 0 1 0 0,0 0 0 0 0,1 0 0 0 0,-1-1 0 0 0,0 0 0 0 0,0-1 0 0 0,-1 1-1 0 0,10-5 1 0 0,-9 3 49 0 0,0 0-1 0 0,-1-1 1 0 0,1 0-1 0 0,-1 0 1 0 0,0-1-1 0 0,0 0 1 0 0,-1 0-1 0 0,1 0 1 0 0,-1-1-1 0 0,0 0 1 0 0,-1 0-1 0 0,1 0 1 0 0,-1 0-1 0 0,0-1 1 0 0,4-11-1 0 0,-1 3 5 0 0,-1 0-1 0 0,0-1 1 0 0,-1 0-1 0 0,-1 0 1 0 0,-1 0-1 0 0,0 0 1 0 0,0-21-1 0 0,3-65 602 0 0,-5-13-680 0 0,-1-93 244 0 0,4 152-317 0 0,1-16-126 0 0,0-73 75 0 0,-3 107 82 0 0,-2 22 0 0 0,4-26 0 0 0,-2 31-39 0 0,-1 0 0 0 0,-1-12 0 0 0,0 15-1 0 0,0 1-1 0 0,1-1 1 0 0,0 0-1 0 0,0 1 1 0 0,3-13-1 0 0,6-22-1199 0 0,-10 40 752 0 0,6 3-247 0 0,0 0 0 0 0,-1 1-1 0 0,1 0 1 0 0,-1 0 0 0 0,0 0-1 0 0,1 0 1 0 0,-1 1 0 0 0,0 0-1 0 0,0 0 1 0 0,-1 0 0 0 0,8 7 0 0 0,5 7-921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58.4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0 3224 0 0,'0'0'8317'0'0,"-2"0"-7196"0"0,-6 2-342 0 0,-1 0 6387 0 0,182-2-6132 0 0,-165 1-957 0 0,-1 0 0 0 0,1 0 0 0 0,-1 0 0 0 0,11 5-1 0 0,-11-4-37 0 0,0 0-1 0 0,1 0 0 0 0,-1 0 0 0 0,11 0 1 0 0,-15-2-27 0 0,-1 0 0 0 0,0 0-1 0 0,0 1 1 0 0,0-1 0 0 0,0 1 0 0 0,0 0 0 0 0,0 0 0 0 0,0-1 0 0 0,3 3 0 0 0,9 3 110 0 0,-12-6-113 0 0,-1 1-1 0 0,1-1 1 0 0,-1 1-1 0 0,0-1 1 0 0,1 1-1 0 0,-1 0 1 0 0,0 0-1 0 0,1-1 1 0 0,-1 1-1 0 0,0 0 1 0 0,0 0-1 0 0,0 0 1 0 0,0 1-1 0 0,0-1 1 0 0,0 0-1 0 0,0 0 1 0 0,0 0-1 0 0,-1 1 1 0 0,1-1-1 0 0,0 0 1 0 0,-1 1-1 0 0,2 2 1 0 0,-1-1 27 0 0,-1-1-27 0 0,1 0 1 0 0,-1 0-1 0 0,0 0 1 0 0,0 0-1 0 0,0 0 0 0 0,0 0 1 0 0,-1 0-1 0 0,1 0 1 0 0,0 0-1 0 0,-1 0 1 0 0,1 0-1 0 0,-1 0 0 0 0,0 0 1 0 0,0 0-1 0 0,0 0 1 0 0,-1 1-1 0 0,-1 5 56 0 0,-1 4-13 0 0,-1-1 0 0 0,0 0-1 0 0,-12 20 1 0 0,15-28-36 0 0,0-1 0 0 0,0 1 0 0 0,0-1 0 0 0,0 0 0 0 0,0 0 0 0 0,-3 3 0 0 0,-8 6 75 0 0,-49 55 637 0 0,51-42-686 0 0,7-14-42 0 0,3-1 0 0 0,3 4 132 0 0,-2-12-125 0 0,1-1 1 0 0,-1 1-1 0 0,1-1 0 0 0,0 1 1 0 0,-1-1-1 0 0,1 1 0 0 0,-1 0 1 0 0,0-1-1 0 0,1 1 0 0 0,-1 0 0 0 0,1-1 1 0 0,-1 1-1 0 0,0 0 0 0 0,0 0 1 0 0,1-1-1 0 0,-1 1 0 0 0,0 0 1 0 0,0 0-1 0 0,0-1 0 0 0,0 2 1 0 0,2 7 2 0 0,2-5-24 0 0,-3-3 6 0 0,-1 0 1 0 0,1-1 0 0 0,-1 1-1 0 0,1-1 1 0 0,-1 1 0 0 0,1 0-1 0 0,-1-1 1 0 0,0 1 0 0 0,1 0-1 0 0,-1 0 1 0 0,0-1 0 0 0,1 1-1 0 0,-1 0 1 0 0,0 0-1 0 0,0 1 1 0 0,1 0-13 0 0,3 12-154 0 0,0 0-1 0 0,-1 0 1 0 0,0 1-1 0 0,-1-1 1 0 0,0 1-1 0 0,-1 15 1 0 0,5 38-309 0 0,-4-50 235 0 0,-2-15-21 0 0,0 0 0 0 0,1 0 0 0 0,-1 0 0 0 0,1 0-1 0 0,0 0 1 0 0,0 0 0 0 0,0 0 0 0 0,0 0 0 0 0,2 4-1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2:59.2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44 6912 0 0,'0'0'622'0'0,"1"-2"-512"0"0,1 1-95 0 0,1-2-34 0 0,2-11 248 0 0,-5 7 705 0 0,-2-1 5145 0 0,-1-1-1906 0 0,2 10-4059 0 0,1-1 0 0 0,-1 1 0 0 0,0-1 0 0 0,0 1 0 0 0,1-1 0 0 0,-1 0 0 0 0,0 0 0 0 0,0 1 0 0 0,0-1 0 0 0,0 0 0 0 0,1 0 0 0 0,-1 0 0 0 0,0 0 0 0 0,-4 0 3601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01.5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178 30 5984 0 0,'0'0'4769'0'0,"-8"0"-4118"0"0,2 0-231 0 0,1 0 0 0 0,-1 0 0 0 0,1 1 0 0 0,0 0 0 0 0,-1 0 1 0 0,1 1-1 0 0,-7 2 0 0 0,5 0-168 0 0,-1 0-1 0 0,1 0 1 0 0,0 1 0 0 0,0 0 0 0 0,1 1-1 0 0,0-1 1 0 0,0 1 0 0 0,0 0-1 0 0,-5 8 1 0 0,4-6-168 0 0,-1 0 1 0 0,1 0-1 0 0,-1-1 0 0 0,-9 7 0 0 0,16-13 238 0 0,1 2-139 0 0,0-2-171 0 0,-1-1-1 0 0,1 0 1 0 0,0 0-1 0 0,0 0 0 0 0,0 1 1 0 0,0-1-1 0 0,0 0 0 0 0,0 0 1 0 0,0 1-1 0 0,0-1 1 0 0,0 0-1 0 0,0 0 0 0 0,0 0 1 0 0,0 1-1 0 0,0-1 1 0 0,0 0-1 0 0,0 0 0 0 0,1 0 1 0 0,-1 1-1 0 0,0-1 1 0 0,0 0-1 0 0,0 0 0 0 0,0 0 1 0 0,0 1-1 0 0,0-1 1 0 0,0 0-1 0 0,1 0 0 0 0,-1 0 1 0 0,0 0-1 0 0,0 1 1 0 0,0-1-1 0 0,0 0 0 0 0,1 0 1 0 0,-1 0-1 0 0,0 0 1 0 0,0 0-1 0 0,0 0 0 0 0,1 0 1 0 0,-1 0-1 0 0,0 0 0 0 0,0 1 1 0 0,0-1-1 0 0,1 0 1 0 0,-1 0-1 0 0,0 0 0 0 0,0 0 1 0 0,1 0-1 0 0,-1 0 1 0 0,0 0-1 0 0,0-1 0 0 0,0 1 1 0 0,1 0-1 0 0,-1 0 1 0 0,0 0-1 0 0,0 0 0 0 0,0 0 1 0 0,1 0-1 0 0,-1 0 1 0 0,4 0-75 0 0,21-5 116 0 0,-9 0-53 0 0,-12 4 7 0 0,0 0-1 0 0,0 0 0 0 0,0 0 0 0 0,0-1 0 0 0,0 0 0 0 0,0 0 0 0 0,-1 0 1 0 0,5-3-1 0 0,26-23 331 0 0,-32 27-307 0 0,3-5 152 0 0,-1 1 0 0 0,1 0-1 0 0,-1-1 1 0 0,4-8 0 0 0,-7 13-178 0 0,0-1 111 0 0,0 2-87 0 0,-1-1-1 0 0,0 0 1 0 0,1 0-1 0 0,-1 1 1 0 0,1-1-1 0 0,-1 0 1 0 0,0 0-1 0 0,0 1 1 0 0,1-1-1 0 0,-1 0 1 0 0,0 0-1 0 0,0 0 1 0 0,0 1-1 0 0,0-1 1 0 0,0 0-1 0 0,0 0 1 0 0,0-1-1 0 0,0-14 213 0 0,0 15-242 0 0,0 0 19 0 0,0 0 0 0 0,-1-1 0 0 0,1 1 0 0 0,0 0-1 0 0,-1-1 1 0 0,1 1 0 0 0,-1 0 0 0 0,1 0 0 0 0,-1-1-1 0 0,1 1 1 0 0,-1 0 0 0 0,0 0 0 0 0,0 0 0 0 0,0 0-1 0 0,0 0 1 0 0,0 0 0 0 0,0 0 0 0 0,0 0 0 0 0,-2-1-1 0 0,0 1-2 0 0,0 1-1 0 0,1-1 0 0 0,-1 1 1 0 0,0 0-1 0 0,0 0 0 0 0,0 0 1 0 0,0 0-1 0 0,0 1 0 0 0,-3 0 1 0 0,1 0-2 0 0,1 1 1 0 0,-1 0 0 0 0,0 1 0 0 0,1-1-1 0 0,-1 1 1 0 0,1 0 0 0 0,0 0-1 0 0,0 0 1 0 0,0 1 0 0 0,-6 7 0 0 0,6-7 22 0 0,1 1 1 0 0,-1 0-1 0 0,1 0 1 0 0,0 1-1 0 0,0-1 1 0 0,1 1-1 0 0,-1-1 1 0 0,1 1-1 0 0,1 0 1 0 0,-3 11-1 0 0,2-10-94 0 0,1-4 10 0 0,0-1-1 0 0,1 1 1 0 0,-1-1-1 0 0,1 0 0 0 0,0 1 1 0 0,0-1-1 0 0,0 1 1 0 0,0 2-1 0 0,0-4 45 0 0,0 0 1 0 0,0-1-1 0 0,1 1 1 0 0,-1 0-1 0 0,0 0 0 0 0,0-1 1 0 0,0 1-1 0 0,1 0 1 0 0,-1 0-1 0 0,0-1 1 0 0,1 1-1 0 0,-1 0 0 0 0,0-1 1 0 0,1 1-1 0 0,0 1 1 0 0,1 0-2 0 0,7 8 6 0 0,3-5 0 0 0,-2-5 0 0 0,0-5 0 0 0,-5 1 8 0 0,4-5 14 0 0,4-6 122 0 0,-12 13-116 0 0,0 1-1 0 0,-1 0 1 0 0,1-1 0 0 0,-1 1 0 0 0,1-1 0 0 0,-1 1-1 0 0,1-1 1 0 0,-1 1 0 0 0,0-1 0 0 0,0 0 0 0 0,0 1 0 0 0,1-1-1 0 0,-2 1 1 0 0,1-1 0 0 0,0 0 0 0 0,0 1 0 0 0,0-1 0 0 0,-1 1-1 0 0,1-1 1 0 0,-1 1 0 0 0,1-1 0 0 0,-2-1 0 0 0,1-3 83 0 0,1 6-109 0 0,1 0 1 0 0,-1 0-1 0 0,0 0 1 0 0,0 0-1 0 0,0-1 1 0 0,0 1-1 0 0,0 0 1 0 0,0 0-1 0 0,0 0 1 0 0,0 0-1 0 0,0 0 1 0 0,0-1-1 0 0,0 1 1 0 0,0 0-1 0 0,0 0 1 0 0,0 0-1 0 0,0 0 1 0 0,0 0 0 0 0,-1-1-1 0 0,1 1 1 0 0,0 0-1 0 0,0 0 1 0 0,0 0-1 0 0,0 0 1 0 0,0 0-1 0 0,0 0 1 0 0,0 0-1 0 0,0-1 1 0 0,0 1-1 0 0,0 0 1 0 0,-1 0-1 0 0,1 0 1 0 0,0 0-1 0 0,0 0 1 0 0,0 0-1 0 0,0 0 1 0 0,-1 0-1 0 0,-8-7 10 0 0,9 7-12 0 0,-1 0 0 0 0,1 0 0 0 0,0-1 0 0 0,-1 1 0 0 0,1 0 0 0 0,0 0 0 0 0,0 0 0 0 0,-1-1 0 0 0,1 1 0 0 0,0 0 0 0 0,-1 0 0 0 0,1 0 0 0 0,0 0 0 0 0,-1 0 0 0 0,1 0 0 0 0,0 0 0 0 0,-1 0 0 0 0,1 0 0 0 0,0 0 0 0 0,-1 0 0 0 0,1 0 0 0 0,0 0 0 0 0,-1 0 0 0 0,1 0 0 0 0,0 0-1 0 0,-1 0 1 0 0,1 0 0 0 0,-1 1 0 0 0,-10 1 1 0 0,-5 2-32 0 0,14-1 6 0 0,1-1 4 0 0,-1 0-79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02.5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 14 7832 0 0,'0'0'4129'0'0,"1"-1"-3029"0"0,11-12 3290 0 0,-14 15-3165 0 0,-10 14-740 0 0,8-12-442 0 0,1 1-1 0 0,0 0 1 0 0,1 0 0 0 0,-1 0 0 0 0,1 1 0 0 0,0-1 0 0 0,-1 6-1 0 0,-2 11 418 0 0,-1-2-208 0 0,6-18-14 0 0,2-2-157 0 0,0 0-53 0 0,0 0 1 0 0,-1-1-1 0 0,1 1 1 0 0,-1 0-1 0 0,1-1 0 0 0,-1 0 1 0 0,1 1-1 0 0,-1-1 1 0 0,1 0-1 0 0,-1 0 0 0 0,0 1 1 0 0,1-1-1 0 0,-1 0 1 0 0,0 0-1 0 0,0-1 0 0 0,0 1 1 0 0,1 0-1 0 0,0-3 1 0 0,18-29 515 0 0,-12 18-163 0 0,-7 13 94 0 0,-11-1-384 0 0,-10 2 63 0 0,19 1-66 0 0,-19 4 486 0 0,18-4 102 0 0,-4 0-339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03.9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11 2304 0 0,'0'0'11808'0'0,"-5"-7"-11172"0"0,1 4-610 0 0,3 3 272 0 0,-8 19-128 0 0,5-9 9 0 0,3-8-132 0 0,1 1 0 0 0,-1 0-1 0 0,0-1 1 0 0,1 1 0 0 0,0 0 0 0 0,-1 0 0 0 0,1-1 0 0 0,0 1 0 0 0,1 4 0 0 0,-1 15 85 0 0,-2-13-419 0 0,2-9 304 0 0,1 0-1 0 0,-1 0 1 0 0,0 0-1 0 0,0 0 1 0 0,0 0-1 0 0,0 0 1 0 0,0 0-1 0 0,0 0 1 0 0,0 0-1 0 0,0 0 1 0 0,0 0-1 0 0,0 0 1 0 0,0 0-1 0 0,0 0 1 0 0,0 0-1 0 0,0 0 1 0 0,0 0-1 0 0,0 0 1 0 0,0 0-1 0 0,0 0 1 0 0,0 0-1 0 0,0 0 1 0 0,0 0-1 0 0,0 0 1 0 0,0 0-1 0 0,0 0 1 0 0,0 0-1 0 0,0 0 1 0 0,1 0-1 0 0,-1 0 0 0 0,0 0 1 0 0,0 0-1 0 0,0 0 1 0 0,0 0-1 0 0,0 0 1 0 0,0 0-1 0 0,0 0 1 0 0,0 0-1 0 0,0 0 1 0 0,0 1-1 0 0,5-17 4052 0 0,-3 10-4068 0 0,0-4 0 0 0,-1-1-24 0 0,-1 9-93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18.5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89 1376 0 0,'0'0'4040'0'0,"2"0"-3904"0"0,51-8 2429 0 0,-38-2-621 0 0,-10 7-1623 0 0,0 0 0 0 0,0-1 0 0 0,0 0 1 0 0,0 0-1 0 0,-1 0 0 0 0,0-1 0 0 0,6-6 0 0 0,-5 6-166 0 0,-4 5-142 0 0,0-1 0 0 0,0 1-1 0 0,0-1 1 0 0,0 0 0 0 0,0 0 0 0 0,0 1 0 0 0,0-1 0 0 0,0 0-1 0 0,-1 0 1 0 0,1 0 0 0 0,0 0 0 0 0,-1 0 0 0 0,1 0 0 0 0,0 0-1 0 0,-1 0 1 0 0,1-2 0 0 0,0 1 0 0 0,0 1 59 0 0,3-7 3863 0 0,-4 8-3857 0 0,-11 2-22 0 0,-2 11-22 0 0,6-5-55 0 0,2-3-3 0 0,3-3 8 0 0,0 1-1 0 0,0-1 0 0 0,0 0 1 0 0,0 1-1 0 0,1 0 0 0 0,-1-1 1 0 0,-1 6-1 0 0,-13 15 309 0 0,12-15-222 0 0,3 2-16 0 0,1 1-44 0 0,1 9 53 0 0,-1-19-61 0 0,0-1 0 0 0,0 0 0 0 0,0 0 0 0 0,0 0-1 0 0,0 0 1 0 0,0 0 0 0 0,0 0 0 0 0,0 0 0 0 0,0 0 0 0 0,0 0 0 0 0,0 0 0 0 0,0 0 0 0 0,0 1-1 0 0,1-1 1 0 0,-1 0 0 0 0,0 0 0 0 0,0 0 0 0 0,0 0 0 0 0,0 0 0 0 0,0 0 0 0 0,0 0 0 0 0,0 0 0 0 0,0 0-1 0 0,0 0 1 0 0,0 0 0 0 0,0 0 0 0 0,1 0 0 0 0,-1 0 0 0 0,0 0 0 0 0,0 0 0 0 0,0 0 0 0 0,0 0 0 0 0,0 0-1 0 0,0 0 1 0 0,0 0 0 0 0,0 0 0 0 0,0 0 0 0 0,1 0 0 0 0,-1 0 0 0 0,0 0 0 0 0,0 0 0 0 0,0 0-1 0 0,0 0 1 0 0,0 0 0 0 0,0 0 0 0 0,0 0 0 0 0,0-1 0 0 0,0 1 0 0 0,0 0 0 0 0,0 0 0 0 0,0 0 0 0 0,1 0-1 0 0,-1 0 1 0 0,0 0 0 0 0,0 0 0 0 0,0 0 0 0 0,0 0 0 0 0,0 0 0 0 0,0 0 0 0 0,0-1 0 0 0,0 1-1 0 0,7-4 53 0 0,-5 3-33 0 0,1-1 0 0 0,0 1 1 0 0,-1-1-1 0 0,1 1 0 0 0,-1-1 0 0 0,0 0 1 0 0,0 0-1 0 0,1 0 0 0 0,-1 0 0 0 0,-1-1 0 0 0,1 1 1 0 0,0 0-1 0 0,0-1 0 0 0,1-2 0 0 0,-1-5-21 0 0,0 4 0 0 0,-1 2 0 0 0,0-1 0 0 0,0 1 0 0 0,-1 0 0 0 0,0-1 0 0 0,1 1 0 0 0,-2-6 0 0 0,1 9 0 0 0,0-1 0 0 0,0 0 0 0 0,0 1 0 0 0,0-1 0 0 0,0 1 0 0 0,0-1 0 0 0,-1 1 0 0 0,1-1 0 0 0,-1 1 0 0 0,1-1 0 0 0,-1 1 0 0 0,0-1 0 0 0,1 1 0 0 0,-1 0 0 0 0,0-1 0 0 0,0 1 0 0 0,0 0 0 0 0,0-1 0 0 0,0 1 0 0 0,0 0 0 0 0,0 0 0 0 0,0 0 0 0 0,-1 0 0 0 0,1 0 0 0 0,0 1 0 0 0,-4-3 0 0 0,-1 3-14 0 0,-18 0-60 0 0,23 0 73 0 0,1 0 1 0 0,0 0-1 0 0,0 0 0 0 0,-1 0 0 0 0,1 0 0 0 0,0 0 0 0 0,0 0 0 0 0,-1 0 0 0 0,1 0 0 0 0,0 0 0 0 0,0 0 0 0 0,-1 0 0 0 0,1 0 0 0 0,0 0 0 0 0,0 0 0 0 0,-1 0 0 0 0,1 0 0 0 0,0 0 0 0 0,0 1 0 0 0,-1-1 0 0 0,1 0 0 0 0,0 0 1 0 0,0 0-1 0 0,0 0 0 0 0,-1 1 0 0 0,1-1 0 0 0,0 0 0 0 0,0 0 0 0 0,0 1 0 0 0,0-1 0 0 0,0 0 0 0 0,-1 0 0 0 0,1 0 0 0 0,0 1 0 0 0,0-1 0 0 0,0 0 0 0 0,0 0 0 0 0,0 1 0 0 0,0-1 0 0 0,0 0 0 0 0,0 1 0 0 0,0-1 0 0 0,0 0 1 0 0,0 0-1 0 0,0 1 0 0 0,0-1 0 0 0,0 1 0 0 0,0 0-7 0 0,-2 12-3 0 0,5-2 11 0 0,-2-8-1 0 0,-1-1-2 0 0,0-1 0 0 0,1 0 0 0 0,-1 0 0 0 0,0 0 0 0 0,1 0 0 0 0,-1 0 1 0 0,1 0-1 0 0,-1 0 0 0 0,1 0 0 0 0,0 0 0 0 0,-1 0 0 0 0,1 0 0 0 0,0 0 1 0 0,0 0-1 0 0,-1 0 0 0 0,1-1 0 0 0,2 2 0 0 0,5 8-8 0 0,0-1 11 0 0,5-3 0 0 0,-1-2 0 0 0,-1-4 0 0 0,-3-3 11 0 0,-6 2 86 0 0,-5 1-542 0 0,-2 1 138 0 0,-1 0 1 0 0,0 1-1 0 0,1-1 0 0 0,-1 1 0 0 0,-6 3 1 0 0,-2 0-1302 0 0,12-4 522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31T18:27:48.6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6149 7740 2757 0,'0'-6'60'0,"0"3"13"0,0-3 3 0,-7 2 2 0,3-2-62 0,-3-3-16 15,4 6 0-15,-1-4 0 0,1-2 45 0,-4 3 7 16,0 3 0-16,3-4 1 0,-3 7-17 0,0 0-4 16,-4-3-1-16,4-3 0 0,0 6-1 0,4-3 0 15,-4 3 0-15,7 0 0 0,0 0-21 0,0 0-9 0,0 0 8 0,0 0-8 16,-11 3 0-16,4 3 8 0,4-3-8 0,-1 7 0 15,-3 5 10-15,3-5-10 16,-10 5 12-16,7-2-12 0,-3 9 34 0,-1 0 0 0,-3-3 0 16,0 6 0-16,0 3 6 0,-4-3 0 0,0 0 1 15,4 3 0-15,4-3-23 0,-8 4-5 16,0-1-1-16,1-3 0 0,3 3-12 0,0-3 0 0,0 4 0 16,-8-4 0-16,1 3 0 0,4 0 0 0,-5-3 0 15,1 3 0-15,4 7 0 0,-5-7 0 0,5 3 0 0,-1-2-10 16,0-1-41-16,8-9-8 15,-11 6-1-15,7-6-1 0,-8-1-53 0,5-2-10 0,-1 3-3 16,1-3 0-16,6-7-105 0,-7-6-22 0</inkml:trace>
  <inkml:trace contextRef="#ctx0" brushRef="#br0" timeOffset="368.41">5369 7740 1612 0,'-10'-15'144'0,"10"15"-116"15,-7-10-28-15,3 7 0 0,1-3 372 0,3-4 69 16,-7 1 14-16,3 9 2 0,4 0-365 0,0 0-72 16,0 0-20-16,0 0 0 0,0 0 0 0,0 0 0 15,0 0 0-15,0 0 0 0,0 9 8 0,0 1-8 16,0-1 0-16,4 7 8 0,3 3 2 0,-7-1 0 15,7 1 0-15,0 6 0 0,3 10 8 0,-3-7 2 0,4 0 0 0,7 7 0 16,-4-7 2-16,3 6 1 0,12 1 0 0,-5-7 0 16,4 7-10-16,4-7-1 0,3 3-1 0,-6 1 0 15,2-1-11-15,1 0 10 0,-4 10-10 0,4-3 10 16,-4-4-10-16,-3 4 0 0,3-10 0 0,-3 7 0 16,0-1 0-16,-1-6 0 0,1 1 0 0,0-4 0 31,3 0-43-31,-3-6-1 0,-8-1 0 0,8 1 0 0,0-9-93 0,-4 5-19 15,0-5-4-15,-7-10-1 0</inkml:trace>
  <inkml:trace contextRef="#ctx0" brushRef="#br0" timeOffset="654.66">6526 8026 3524 0,'0'0'156'0,"0"0"32"0,0 0-150 0,0 0-30 0,7 0-8 0,11-7 0 0,7 7 0 0,10-3-12 16,0-3 4-16,8-4 0 0,6 1 8 0,-3 0 0 15,3-1 0-15,4-5 0 0,4 2 0 0,-8-3 11 16,4-2-3-16,0-1 0 0,7 3-8 0,-11 0-17 15,1 7 4-15,-1 0 1 0,-3-1-7 0,-4 1-1 16,-3 6 0-16,-4-4 0 16,4 7-36-16,-11-3-7 0,4-3-1 0,-11 6-908 0,-3 0-180 0</inkml:trace>
  <inkml:trace contextRef="#ctx0" brushRef="#br0" timeOffset="899.08">6816 8349 3524 0,'0'0'78'0,"7"-4"16"0,3 4 3 0,8-6 1 0,0 6-78 0,10 0-20 16,4-3 0-16,10-3 0 0,-3-1 0 0,7 4 10 15,-4-3-10-15,7 3 8 0,-6-3-8 0,10 3 0 16,-11-4 0-16,11-2 0 16,-11 6-44-16,8-4-12 0,2-2-1 0,-6-7-1458 0</inkml:trace>
  <inkml:trace contextRef="#ctx0" brushRef="#br0" timeOffset="70922.82">12361 8725 1609 0,'0'0'35'0,"0"0"7"0,0 0 2 0,0 0 2 0,0 0-37 0,0 0-9 0,0 0 0 0,11 0 0 15,0 0 27-15,-4 6 3 0,3-6 1 0,-6 10 0 16,3-4-60-16,-4-3-12 0,1 6-3 0,-4 1 0 31,0-10-40-31,0 6-9 0,0-3-2 0,0-3 0 0,0 0 67 0,-4 10 12 0,1-4 4 0,3-6 0 0,0 0 104 0,0 0 20 16,0 0 5-16,0 0 1 0,0 0 11 0,0 0 3 16,0 0 0-16,0 0 0 15,7 0-60-15,3 0-11 0,1 0-2 0,0 0-1 0,-1 0-40 0,1 0-8 16,3 0-2-16,0 0 0 0,-3 0-8 0,-1 0 8 15,1 0-8-15,-1 0 8 0,1 0-8 0,-1 0 0 16,1 0 0-16,-4-6 0 0,-7 6 17 16,7-4 2-16,-7 4 0 0,4 0 0 0,-4 0 27 0,0 0 6 15,0 0 0-15,7-6 1 0,0 6-4 0,-4 0-1 16,-3 0 0-16,0 0 0 16,7-9-23-16,-7 9-5 0,0 0 0 0,7 0-1 0,-7 0 10 0,0 0 3 0,7 0 0 15,-7 0 0-15,0 0-32 0,0 0 0 0,0 0 0 0,0 0 0 16,0 0 12-1,0 0 2-15,0 0 1 0,0 0 0 0,-7-3 9 0,0-4 3 0,0 4 0 0,-3-3 0 16,-1 6 1-16,-3 0 0 0,0-3 0 0,0-3 0 16,-4 6-4-16,4 0 0 0,-4 0 0 15,1 0 0-15,-1 0-11 0,4 0-2 16,-4 0-1-16,1 0 0 0,-1 0-10 0,0 0 0 0,1 0-10 0,-8 0 10 16,0-4 8-16,-6 4 8 0,-1-6 2 0,-3 6 0 15,-4 0-3-15,-3-6-1 0,3 6 0 0,0 0 0 16,-3 0 0-16,-1 0 0 0,4 0 0 0,1 0 0 15,-1 0-5-15,-7 6-1 0,4-6 0 0,-1 0 0 16,-3 0-8-16,4 0 0 0,-7 0 0 16,-1 0 0-16,1 0 0 0,3 10 0 0,0-10 0 0,-3 9 0 0,-4-9 12 0,0 6-2 15,-3-3-1-15,-1 7 0 16,-6-10-9-16,3 9-9 0,7-3 9 0,-4-6-13 16,4 10 13-16,0-1 0 0,1-9 0 0,-1 7 10 0,7-4-10 0,-11-3 10 15,-3 6-10-15,0-6 10 16,0 3 0-16,4-3 0 0,7 6 0 0,-1-6 0 15,1 0-10-15,-8 0 0 0,1 0 0 0,-4 0-11 16,-4-6 11-16,4 6 0 0,4 0 0 0,0 0 0 0,-1-3 0 0,-3-3 0 16,0 6 0-16,-3 0-8 0,-1 0 8 15,1-3 0-15,3 3 0 0,0-7 0 16,7 7 0-16,0 0 0 0,0 0 0 0,4-3 0 0,-4-3 0 0,3 6 0 16,1 0 0-16,3 0 8 0,7-6-8 0,-7 2 0 15,4 4 0-15,10 0 8 0,-3 0-8 0,10 0 0 0,-6 0 0 16,6 0 0-16,4-6 0 0,0 6 0 0,-1 0 0 0,8 0 8 15,-3 0-8-15,2 0 0 0,1-3 0 0,7 3 0 16,-3 0 0-16,3 0 0 16,0 0 0-16,-4 0 0 0,8 3-18 0,3-3 2 0,0 0 0 0,0 0 0 31,-4 0-128-31,4 0-24 0,-4 10-6 0,4-10-1 0</inkml:trace>
  <inkml:trace contextRef="#ctx0" brushRef="#br0" timeOffset="72660.31">18620 8991 2286 0,'-22'7'50'0,"15"-7"10"0,-7 0 3 0,4 0 1 0,-1-7-51 0,1 7-13 16,-1 0 0-16,0 0 0 0,8-3 21 0,-4 3 2 15,-4-6 0-15,8 3 0 0,3 3 8 0,-4-6 1 16,1 2 1-16,3 4 0 16,-4-6-1-16,8 0 0 0,-4 6 0 0,0-3 0 0,3-3 16 0,-3 6 4 15,4 0 0-15,6 0 0 0,4 0-7 0,0 0-1 16,4 6 0-16,3-6 0 0,4 3-6 0,0-3-2 15,6 0 0-15,5 6 0 0,-1-6 0 0,4 0 0 0,7 6 0 16,3-6 0-16,4-6-9 16,10 6-3-16,4 0 0 0,1 0 0 0,-1-6-24 0,-4 6 0 0,4 0 0 15,7-3 0-15,7-3 28 0,0 6 1 0,8-4 0 0,-1 4 0 16,0-6-21 0,7 3-8-16,8-3 0 0,2 6 9 0,-2-10-9 0,-1 10 8 15,11-9-8-15,0 9 8 0,0-6-8 0,3 2 0 16,1 4 0-16,-1 0 8 0,4-6-8 0,0 6 0 0,0 6 0 15,3-6 8-15,8 0 2 0,-8 0 0 0,-13 10 0 16,6-10 0-16,4 6-10 0,-7-3 0 0,-4 7 0 0,-6-10 0 16,-5 6 12-16,8-3 0 0,3 3 0 0,-3-2 0 15,-7 2-12-15,-4-3 8 0,1-3-8 0,-8 6 8 16,4-6-8-16,-4 0 0 0,-14 0 0 0,3 0-11 16,-6 0 11-16,3 0 0 0,-3 0 0 0,3 0 0 0,-7 0 0 15,0 0 0-15,-7 0 0 0,-7 0 0 0,-8 0 14 0,-2 0 2 16,-4-6 0-16,-1 6 0 0,-6 0-16 0,-7 0 8 15,0-3-8-15,-8 3 0 0,-3 0 8 0,0-6-8 16,-7 6 0-16,-3-4 0 16,-4-2-40-1,-4-3-13-15,-6-1-3 0,-4 1-976 0,-7-7-194 0</inkml:trace>
  <inkml:trace contextRef="#ctx0" brushRef="#br0" timeOffset="73448.08">16122 8813 1440 0,'0'0'128'0,"0"0"-103"15,0 0-25-15,7-3 0 0,0-4 257 0,4 7 47 16,-4-3 8-16,3-3 3 0,1 6-246 0,-1 0-49 0,-2 0-9 0,-1 0-3 16,0 0 20-16,-7 0 3 15,0 0 1-15,0 0 0 0,0 0-6 0,0 0-1 16,0 0 0-16,0 0 0 0,0 0 15 0,0 0 2 0,0 0 1 0,0 0 0 15,0 0-3-15,0 0 0 0,0 0 0 0,0 0 0 16,0 0-4-16,0 0-2 0,0 0 0 0,0 0 0 16,0 0-2-16,0 0 0 0,0 0 0 0,0 0 0 15,0 0-8-15,0 0-1 0,-11 0-1 0,4 0 0 16,-4 0-10-16,-3 0-3 0,4 0 0 0,-4 9 0 16,-1-9 8-16,-6 7 2 0,-7-4 0 0,-4 3 0 15,-14-6-8-15,-3 3-2 0,-4 3 0 0,-3-3 0 16,-4-3 3-16,-4 7 0 0,4-4 0 0,-7 3 0 0,-14-6-1 0,-4 0 0 15,-3 6 0-15,7-6 0 0,4-6-11 0,-1 6 0 16,-3 0 0-16,0 0 0 0,-1 0 12 0,12-6 1 16,3 6 0-16,7-3 0 0,3 3-13 0,5 0-18 15,-1-7 4-15,0 7 1 0,3 0 13 0,4 0 10 16,4 0-2-16,3 0 0 16,8 0-186-16,6-3-38 0</inkml:trace>
  <inkml:trace contextRef="#ctx0" brushRef="#br0" timeOffset="92095.33">14616 15138 1681 0,'0'0'74'0,"3"0"16"0,-3 0-72 0,7 0-18 0,0 0 0 0,4 0 0 15,-4-7 39-15,3 7 4 0,1-3 1 0,7-3 0 0,3 3-44 0,0-4-11 16,0-2-1-16,-3 9 0 0,7-9 26 0,-8 2 5 16,1 4 1-16,-1-3 0 0,-6 3 36 0,3-3 8 15,-7 2 2-15,4-2 0 0,-11 6-5 0,0 0-1 16,0 0 0-16,7 0 0 0,-7 0-4 0,0 0 0 16,0 0-1-16,3-3 0 15,-3 3-11-15,7-6-3 0,-7 6 0 0,7-3 0 0,4-4-17 0,-4 7-4 16,4 0-1-16,-4 0 0 0,3-6-5 0,1 6-1 15,-1-3 0-15,-2 3 0 0,2 0-13 0,-3 0 0 16,4 0 8-16,-4 0-8 0,-7 0 0 0,0 0 0 16,7 0 0-16,-7 0 0 0,0 0 0 0,0 0 0 15,0 0 0-15,0 0 0 0,7 3 0 0,-7-3 14 16,0 0-4-16,0 0-1 0,0 0 10 0,0 0 1 16,0 0 1-16,0 0 0 0,0 0-1 0,0 0 0 15,0 0 0-15,0 0 0 0,0 0 1 0,0 0 0 0,0 0 0 16,0 0 0-16,0 0-4 0,-11 6-1 0,1-6 0 0,-4 0 0 15,-8 0-4-15,-9 0-2 0,-8 0 0 0,-7 0 0 16,-3 7 6-16,-4-4 2 0,-4 3 0 0,1-3 0 16,6 7 17-16,-9-4 3 15,-12-3 1-15,4-3 0 0,0 6 0 0,3-3 0 0,4 4 0 0,4-4 0 16,3 3-27-16,4 0-12 0,-1-3 10 0,4-3-10 16,-3 0 0-16,3 0 0 0,4 0 0 0,7-3 0 15,10 3-36-15,0-6-11 16,4 6-1-16,7 0-1 0,3-9-111 0,1 9-21 15,3-7-5-15</inkml:trace>
  <inkml:trace contextRef="#ctx0" brushRef="#br0" timeOffset="92843.93">15843 15006 2286 0,'-17'6'101'0,"6"-6"21"0,-3 3-98 0,0-3-24 16,-4 7 0-16,4-7 0 0,-4 0 117 0,4 3 19 16,4-3 3-16,-1 0 1 0,4 0-109 0,0 0-22 0,7 0-9 0,0 0 8 15,0 0 0-15,0 0 0 0,0 0 0 0,0 0 0 16,0 0 20-16,11-3 3 0,6 3 1 15,4 0 0-15,4-7-20 0,3 7-4 16,4 0-8-16,3 0 12 0,4 7 4 0,4-4 0 0,-5-3 0 0,5 0 0 16,-5 6 17-16,1-6 4 0,0 0 1 0,7 3 0 15,0-3-14-15,3 6-2 0,-3-6-1 0,7 0 0 16,0 7-8-16,-4-4-1 0,-3-3-1 0,-4 0 0 16,-3 0-11-16,-3-3 0 0,-1 3 0 0,4-7 0 31,-1 7-60-31,1-6-13 0,0 3-3 0,3-3-851 0,-3 6-169 0</inkml:trace>
  <inkml:trace contextRef="#ctx0" brushRef="#br0" timeOffset="93485.39">17769 15150 1558 0,'0'0'69'0,"0"0"15"0,0 0-68 0,0 0-16 15,0-9 0-15,0 6 0 16,0-7-40-16,0 4-11 0,0-4-2 0,0 7-1 0,0 3 87 0,0 0 18 16,4-6 3-16,3 0 1 0,0 3 161 0,4 3 33 15,-1-7 7-15,11 7 0 0,4 7-102 0,10-7-21 16,1 0-4-16,10 9-1 0,6-3-43 0,5 4-9 16,3-7-1-16,3 6-1 0,1 1 3 0,6-4 1 15,1-3 0-15,7 10 0 0,3-4-30 16,0-6-7-16,0 3-1 0,11-2 0 15,6 2-68-15,5-3-13 0,-8-3-3 0,-14-3-1529 0</inkml:trace>
  <inkml:trace contextRef="#ctx0" brushRef="#br0" timeOffset="101487.28">13254 15530 2757 0,'0'0'60'0,"0"0"13"0,0 0 3 0,10-7 2 16,1 7-62-16,3-9-16 0,0 6 0 0,0-4 0 16,4 1-32-16,-7 3-8 0,3-3-3 0,-7 6 0 0,3-3 70 0,1-4 13 15,-4 7 4-15,0-3 0 0,4-3 22 0,-4 6 5 16,0 0 1-16,7 0 0 0,0 0-24 0,4-3-4 15,-1 3 0-15,11-6-1 0,1 6-16 0,6 0-3 16,0 0-1-16,4 0 0 0,3-4 5 0,4 4 2 16,-3-6 0-16,2 6 0 0,-6 0-12 0,4-6-2 15,-1 3-1-15,0-4 0 0,1 7-6 0,-5-3-1 0,1-3 0 0,0 6 0 16,7-3 2-16,-4 3 0 0,-3 0 0 0,0-6 0 16,3 6 1-16,-3 0 0 0,-4 0 0 15,8 0 0-15,-1-3-11 0,4 3 0 0,3-7 0 0,8 7 0 16,-1 0 28-16,4-3 3 0,-4-3 1 0,1 6 0 15,-4 0-32-15,0-3 0 0,3-4 0 0,-3 7 0 16,4-6 0-16,-1 3 0 0,4 3 0 16,-7 0 0-16,-4 0 0 0,1 0 0 0,-8-6 0 0,-3 6 0 15,0 0 0-15,3 0 0 0,7 0 0 0,1 0 0 16,-4 0 0-16,3 0 0 0,7 0 0 0,1 0 0 16,-8 0 8-16,1 0-8 0,-5 0 0 0,1 0 9 15,7-3-9-15,-3 3 0 0,-1 3 9 0,4-3-9 16,0 0 0-16,-4 0 8 0,1-3-8 0,-8 3 0 0,-3 0 0 15,-7 0-8-15,3 0 0 0,-7 0 0 0,4 0 8 0,-8 0 11 16,8 0-3-16,-7 3 0 16,7-3-8-16,-1 0 10 0,5 6-10 0,-5-6 10 0,-2 0-7 15,-1 3-3-15,0 3 0 0,0-6 0 0,-3 0 0 0,0 7 0 16,-4-7 0-16,-3 3 0 0,-1-3 0 0,-3 0 0 16,4 0 0-16,-4 0 0 0,0 0 0 0,-3 0 0 15,-1 0 0-15,1 0 0 0,-1-3 0 0,-2-4 0 16,2-2 0-16,-3 3 0 15,-3-7-96-15,-4-12-16 0</inkml:trace>
  <inkml:trace contextRef="#ctx0" brushRef="#br0" timeOffset="189549.34">25157 7445 1440 0,'-7'-9'128'0,"3"3"-103"16,0-4-25-16,4 1 0 0,-7 0 289 0,7-1 53 16,0 4 10-16,4-4 3 0,-1 7-233 0,1-3-46 0,3-3-10 0,-3 9-2 15,6 0-48-15,-3 0-16 0,0 6 10 0,4 3-10 16,-4 4 0-16,0 9 0 0,4 0 0 0,-4 12 0 16,-4 1 0-16,4 2-12 0,0-2 0 0,-3 12 1 15,-1-3 11-15,-3 0 0 0,0 9 0 0,-3 0 0 16,3 1 0-16,0-1 8 0,-4-6 0 0,1-3 0 15,-1 0-8-15,-3 0 0 0,4-10 0 16,-4 1 0 0,0-4-24-16,-1 0-7 0,1-9-1 0,0 10 0 15,0-10-118-15,4 3-24 0,-4-10-5 0,3-2-552 16,4-4-110-16</inkml:trace>
  <inkml:trace contextRef="#ctx0" brushRef="#br0" timeOffset="189817.2">24765 7944 1324 0,'-4'-6'118'0,"-3"6"-94"0,4-10-24 0,-1 10 0 16,1-3 333-16,3 3 63 0,-4-6 12 0,4 6 2 16,0 0-347-16,0 0-63 0,0 0-26 0,0 0 2 15,0 0-2-15,0 0 0 0,0 0 0 0,7 9 0 0,-3 1 26 0,3-1 0 16,0-3 0-16,4 4 0 0,3-7 27 0,3 3 4 15,5 4 1-15,-1-4 0 0,7-3-20 0,0-3-3 16,0 6-1-16,8-3 0 0,2-3-8 0,1 7 0 16,0-4 0-16,3 3 0 0,1-6 0 0,6 0-9 15,4 0 0-15,7-6 0 16,11 6-18-16,-1-3-3 0,1-4-1 0,-1-2 0 16,-3 6-85-16,0-3-16 0,0-4-4 0,0 4-899 0</inkml:trace>
  <inkml:trace contextRef="#ctx0" brushRef="#br0" timeOffset="190382.83">28074 7088 1324 0,'4'-16'118'16,"-4"13"-94"-16,0-13-24 0,-4 1 0 0,4 2 246 0,0-2 45 15,0-11 9-15,4 5 1 0,-4-5-228 0,0-2-45 16,3-3-10-16,-6 3-2 0,3-7 15 0,-4 7 2 16,-3-7 1-16,0 7 0 0,0-6 10 0,-4 6 3 15,4 2 0-15,-3 4 0 0,-4-3-25 0,3 7-5 16,-3-8-1-16,0 8 0 0,0-1 12 0,-4 0 3 0,4 3 0 0,-4 1 0 16,4 12-21-16,-3-4-10 0,-5 7 10 0,1 0-10 15,0 7 12-15,0-4-4 0,-4 6-8 0,0 7 12 16,8-1-12-16,-8 4 0 0,4 0 0 0,-4 6 0 15,4-3 0-15,3 9 0 16,1 1 8-16,-1 12-8 0,4 0 12 0,0 9-3 0,0 7-1 0,-4-4 0 16,4 7 2-16,0 6 0 0,0-3 0 0,3 3 0 15,-3 12-2-15,0-3 0 0,3-5 0 0,-3 8 0 16,-3-9-8-16,3 7 12 0,-4 2-12 0,4-9 12 16,3 0 8-16,1-3 1 0,-1 0 1 0,1-12 0 15,2 2-22-15,1-5 0 0,0-7 0 0,4 0 0 16,-1 6 0-16,1-9 0 0,-1-10 0 0,1 4 0 15,-1-3-88-15,1-10-15 0,-4 3-3 16,0-9-770-16,0-4-153 16</inkml:trace>
  <inkml:trace contextRef="#ctx0" brushRef="#br0" timeOffset="190651.37">26412 7797 3020 0,'0'0'134'0,"0"-3"27"0,0-4-129 0,4 4-32 0,-4-3 0 0,7-4 0 0,0 7 34 0,4-3 0 16,6-3 0-16,5 9 0 0,6-10-15 0,3 4-3 0,8 3-1 0,7-3 0 16,7 2 2-16,0-2 1 15,0 6 0-15,7-9 0 0,7 9-8 0,7-10-2 0,11 4 0 16,-4 3 0-16,0 3-8 0,-7-6 10 0,-3 3-10 0,-1-4 10 15,4 7-10-15,-3-3-14 0,-1-3 3 0,-6 6 1 32,-11 0-26-32,-4 0-6 0,-7 0-1 0,1 0 0 15,-4 0-102-15,-1-3-21 0,1 3-4 0,4-7-1045 0</inkml:trace>
  <inkml:trace contextRef="#ctx0" brushRef="#br0" timeOffset="191726">29164 6376 1094 0,'0'0'97'16,"0"0"-77"-16,0 0-20 0,7 0 0 0,-7 0 263 15,0 0 49-15,0 0 9 0,0 6 3 16,0 4-214-16,-3 2-42 0,-8 4-9 0,-3 9-2 16,0-3-9-16,-7 3-3 0,0 3 0 0,-4 4 0 0,0-4-6 0,-3 6-2 15,-4 4 0-15,0 0 0 0,-3 6-25 0,-4 0-4 16,1 9-8-16,-1 0 11 0,0 0-11 0,-3 1 10 15,-1 2-10-15,4 13 10 0,4 0-10 0,0 3 0 16,0 4 0-16,3 2 0 0,-3 0 8 0,3-2-8 16,0 2 8-16,0-6-8 0,8 7 8 0,6-1-8 15,4-6 8-15,3-6-8 16,8-3 15-16,3-1-3 0,7 1 0 0,0 0 0 16,11 6-44-16,-4-7-10 0,3 1-2 0,4-10 0 15,1-9 10-15,-1 3 2 16,0-12 0-16,0-1 0 0,0 4-144 0,0-13-29 0,1 3-6 0</inkml:trace>
  <inkml:trace contextRef="#ctx0" brushRef="#br0" timeOffset="192331.89">29252 7188 2739 0,'0'0'121'0,"7"-9"26"0,-3 0-118 0,7 2-29 16,-1-2 0-16,4 6 0 0,0-7 52 0,4 1 4 15,3-7 0-15,4 7 1 16,0-1-39-16,-1 1-8 0,1-7-2 0,0 7 0 0,-1-1-8 0,1 1 0 16,-7 3 0-16,3 6 0 0,0-3 0 0,-3 3 0 15,3 3 0-15,-4 3 0 0,1-3 0 0,0 13 0 16,-1-7-14-16,-6 7 5 0,-1 3 9 0,1 0 0 0,-7 6 0 0,-4 3 0 15,0 10 0-15,-7-4 0 0,3 1 0 16,-7 2 0-16,1 4 0 0,-1-3 0 0,-3-1 0 0,0-2 0 16,0-1 0-16,0 4 11 0,-4-4-3 0,-3-5 0 15,-4-4-8-15,-3 9 0 0,-11-6 0 0,0 1 0 16,-3 5 0-16,0-6 0 0,-1-3 0 0,5 4 0 16,-1-11 0-16,7 4 0 0,0-3 0 15,8-6 0-15,-1 2 12 0,4 4 0 0,3-9 0 0,1-1 0 16,2 7 0-16,5-7 0 0,-1 0 0 0,4 1 0 15,0-1 15-15,4 1 3 0,-4-4 1 0,7 10 0 16,0-4-19-16,0-2-4 0,3 5-8 0,1-5 12 16,-1 9-12-16,4-10 0 0,0 7 8 0,0-7-8 15,4 7 0-15,-1-4 0 0,5-2 0 0,-1-1 0 32,3 0-34-32,1 4-3 0,7 0-1 0,-1-7 0 0,5 3-74 0,-5-6-16 0,1 4-2 0,3-4-1 15,4 3-117-15,0-6-24 0</inkml:trace>
  <inkml:trace contextRef="#ctx0" brushRef="#br0" timeOffset="192615.02">30025 8135 3175 0,'0'0'70'0,"0"0"14"0,0 0 4 0,3 7 0 0,5 2-70 0,-1 0-18 0,3 7 0 0,-3-3 0 16,4-4 0-16,-1 7 0 0,1 3 0 0,3-1 0 16,-3 7-9-16,3-6-6 0,0 6-1 0,-4 4 0 15,8 5 25-15,-7-6 5 0,3-3 1 0,0 4 0 16,-7-1-15-16,4 3 0 0,-1-3 0 0,-3 1 0 16,-3-4 13-16,-4 3-3 15,-4-3-1-15,4-6 0 0,-3 6-9 0,-4-6 0 0,-4 0 0 0,0-4 0 16,1-2 0-16,-8-4-14 0,4 1 3 0,-7-4 1 31,0 3-167-31,-4-9-34 0</inkml:trace>
  <inkml:trace contextRef="#ctx0" brushRef="#br0" timeOffset="193007.23">31196 7044 403 0,'0'0'36'0,"0"0"-36"15,0 0 0-15,11 9 0 0,-11-9 453 0,3 7 84 16,1-4 17-16,-4 13 3 0,0-4-377 0,-4-2-76 16,1 11-16-16,-4-2-2 0,-4 0-43 0,1 9-9 15,-1 1-2-15,0 5 0 0,-6 1-32 0,-1 2 0 16,-3-2 0-16,0-1 0 0,-4 4 0 0,0-4 0 15,1-6 0-15,-1-2 0 0,4 2 0 0,3-3 0 16,-3-6 0-16,0 0 0 0,3-4 32 0,4 1 0 0,0-4 0 0,0-2 0 16,7-1-8-16,0-2-1 0,3 2-1 0,1-6 0 15,3-3 16-15,0 0 3 0,7 6 1 0,3-6 0 16,1 0-22-16,7 0-5 0,3 0-1 0,0 0 0 16,7-6 6-16,0 3 0 0,4 3 1 0,0 0 0 15,3 0-21-15,-3-6 0 16,0 3 0-16,-1 3 0 0,1-7-12 0,0 7 2 0,-4-9 1 0,4 9 0 31,-4-3-63-31,0-4-13 0,0 7-3 0,-6-9 0 16,-5 9-133-16,4-9-27 0,15-7-6 0,-15 3-1 0</inkml:trace>
  <inkml:trace contextRef="#ctx0" brushRef="#br0" timeOffset="193271.93">31665 7195 2833 0,'0'0'62'0,"-3"9"13"0,-4 0 2 0,0 1 3 0,0 9-64 0,0 6-16 16,0 3 0-16,-4 0 0 16,-3 4 42-16,-4-1 5 0,1 10 1 0,-5 3 0 0,1 3-34 0,0-4-6 15,-7 11-8-15,3-1 11 0,-3 4-11 0,-4 5 0 16,4 1 0-16,3-3 8 0,1-4-8 0,2-3 10 15,1 1-10-15,4-4 10 0,2-6-10 0,1-4-9 16,0 4 9-16,7-9-13 16,-3 2-43-16,6-2-8 0,1-4-1 0,-1-2-1 15,4-11-117-15,4 7-23 0,-1-12-5 0</inkml:trace>
  <inkml:trace contextRef="#ctx0" brushRef="#br0" timeOffset="193674.68">31764 6072 2840 0,'0'0'126'0,"0"0"26"0,-3 6-122 0,-4-3-30 15,3 7 0-15,4-1 0 0,0 7 36 0,7 9 2 16,0-3 0-16,7 12 0 0,0 4-14 0,8 6-4 16,6 6 0-16,3 3 0 15,5 1-12-15,6-1-8 0,0 3 8 0,4 7-8 0,-7 6 30 0,3 3 2 16,-6 0 0-16,-1 10 0 0,0-10-12 0,-3 0-1 16,0 7-1-16,0 2 0 0,-1-2 22 0,1 2 5 15,0-9 1-15,-4 0 0 0,-3-3-30 0,-8 3-7 16,1-9-1-16,-11 6 0 0,0-3 0 0,-7-6-8 15,0-4 12-15,-3-3-4 0,-5 1 1 0,-6-10 0 16,0-1 0-16,-7-5 0 0,0 6-1 0,3-13 0 16,-3 1 0-16,-4 2 0 0,1-6-8 0,-4 7 0 0,-4-7 0 15,-11 7 0 1,-9-7-51-16,-26 13-12 0,-3-4-2 0,3-9-939 0,1 4-188 16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25.4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0 264 920 0 0,'1'-3'427'0'0,"5"-17"2947"0"0,8-29 4077 0 0,-13 45-7220 0 0,0 0 0 0 0,1 0 0 0 0,0 0 1 0 0,-1 1-1 0 0,5-6 0 0 0,6-14 850 0 0,-8 9-399 0 0,-2 8-384 0 0,-1 1 0 0 0,1 0 0 0 0,0 0 0 0 0,1 0 0 0 0,-1 0 0 0 0,6-7-1 0 0,11-17 1090 0 0,-12 18-567 0 0,0 0-1 0 0,15-16 1 0 0,-21 25 102 0 0,6 0 3070 0 0,2 12-3707 0 0,0 0-1 0 0,22 18 1 0 0,-28-26-260 0 0,1 3 26 0 0,0 0 0 0 0,0 0 0 0 0,-1 1 0 0 0,1 0 0 0 0,4 11 1 0 0,1 0-31 0 0,-7-13-10 0 0,-1 0 0 0 0,1 1 1 0 0,-1-1-1 0 0,0 0 0 0 0,0 1 0 0 0,0 0 1 0 0,0 8-1 0 0,2 9 64 0 0,1-6 19 0 0,-3-10-37 0 0,1 1 0 0 0,-1-1 0 0 0,0 1 1 0 0,0 0-1 0 0,-1 0 0 0 0,1-1 0 0 0,-2 1 0 0 0,0 11 0 0 0,-2-8-35 0 0,2-6-37 0 0,0-1 0 0 0,0 1 0 0 0,0 0 1 0 0,1 0-1 0 0,-1-1 0 0 0,1 1 0 0 0,0 0 0 0 0,1 7 0 0 0,4 8-79 0 0,-4-15 81 0 0,0 1 0 0 0,0-1 1 0 0,0 1-1 0 0,0-1 0 0 0,-1 1 0 0 0,0-1 0 0 0,1 1 0 0 0,-2-1 0 0 0,1 1 0 0 0,-2 7 0 0 0,1-5 13 0 0,1 0 0 0 0,0 1 0 0 0,0-1 0 0 0,0 1 0 0 0,1-1 0 0 0,0 0 0 0 0,1 1 0 0 0,2 8 0 0 0,-1-5 0 0 0,-1-1 0 0 0,0 1 0 0 0,0 14 0 0 0,-2-23 0 0 0,0 0 0 0 0,0 0 0 0 0,1 0 0 0 0,-1 0 0 0 0,1 0 0 0 0,-1 0 0 0 0,1 0 0 0 0,0 0 0 0 0,1 2 0 0 0,-1-3 0 0 0,0 1 0 0 0,0 0 0 0 0,-1-1 0 0 0,1 1 0 0 0,-1 0 0 0 0,1 0 0 0 0,-1-1 0 0 0,0 1 0 0 0,1 2 0 0 0,-1 0 5 0 0,1 3-15 0 0,8 3 39 0 0,-1-3 14 0 0,-7-5 182 0 0,1-12-93 0 0,-2 10-127 0 0,1-1-1 0 0,-1 0 1 0 0,0 0-1 0 0,0 1 1 0 0,0-1-1 0 0,0 0 1 0 0,0 0-1 0 0,0 1 1 0 0,0-1-1 0 0,0 0 1 0 0,0 0-1 0 0,0 1 1 0 0,0-1-1 0 0,0 0 1 0 0,-1 1-1 0 0,1-1 0 0 0,0 0 1 0 0,-1-1-1 0 0,0-1 5 0 0,0 0 0 0 0,1 0 0 0 0,0 0 0 0 0,0 0 0 0 0,0 0 0 0 0,0 0 0 0 0,0 0 0 0 0,0 0 0 0 0,1-1-1 0 0,0 1 1 0 0,-1 0 0 0 0,3-5 0 0 0,-1 3 1 0 0,-1 0-1 0 0,0 0 0 0 0,0 0 1 0 0,0-5-1 0 0,-2 3-9 0 0,1 6 0 0 0,0 0 0 0 0,0 0 0 0 0,0 1 0 0 0,0-1 0 0 0,0 0 0 0 0,0 0 0 0 0,0 1 0 0 0,0-1 0 0 0,0 0 0 0 0,0 0 0 0 0,0 1 0 0 0,0-1 0 0 0,0 0 0 0 0,1 1 0 0 0,-1-1 0 0 0,0 0 0 0 0,1 1 0 0 0,-1-1 0 0 0,0 0 0 0 0,1 1 0 0 0,0-2 0 0 0,6-8 0 0 0,-2 1 0 0 0,-5 8-1 0 0,1 1 0 0 0,0-1 0 0 0,0 0 0 0 0,0 1 0 0 0,-1-1 0 0 0,1 1 0 0 0,0 0 1 0 0,0-1-1 0 0,0 1 0 0 0,0 0 0 0 0,0-1 0 0 0,0 1 0 0 0,2 0 0 0 0,-1 0-5 0 0,-1 0 0 0 0,1 0 0 0 0,0 0 0 0 0,0 0 0 0 0,0 0 0 0 0,-1 1 0 0 0,1-1 0 0 0,3 2 0 0 0,48 24-79 0 0,-15 3 85 0 0,-34-28 0 0 0,1 1 0 0 0,-1 1 0 0 0,-1-1 0 0 0,1 0 0 0 0,0 1 0 0 0,0 0 0 0 0,-1 0 0 0 0,0 0 0 0 0,1 0 0 0 0,3 6 0 0 0,24 19 0 0 0,-22-21 0 0 0,13 9 0 0 0,-9-10 0 0 0,1-3 11 0 0,-12-3-1 0 0,3 0 5 0 0,10-9 25 0 0,-10 3 0 0 0,1 1-1 0 0,-1 0 1 0 0,0-1-1 0 0,-1 0 1 0 0,1 0 0 0 0,-1-1-1 0 0,0 1 1 0 0,-1-1-1 0 0,4-8 1 0 0,8-16 40 0 0,-8 17-80 0 0,-1-1 0 0 0,0 0 0 0 0,6-29 0 0 0,0 0 0 0 0,-5 22 0 0 0,-1 6 0 0 0,-1 0 0 0 0,3-19 0 0 0,9-32 0 0 0,-1 1 0 0 0,-13 53 1 0 0,1 0 1 0 0,5-15-1 0 0,-4 16-77 0 0,-1 0 0 0 0,4-18 0 0 0,-8 29 50 0 0,0 0 1 0 0,0-1-1 0 0,0 1 0 0 0,1-1 1 0 0,-1 1-1 0 0,1 0 0 0 0,-1-1 1 0 0,1 1-1 0 0,-1 0 0 0 0,1 0 1 0 0,0-1-1 0 0,0 1 0 0 0,0 0 1 0 0,0 0-1 0 0,-1 0 0 0 0,2 0 1 0 0,-1 0-1 0 0,0 0 0 0 0,0 0 1 0 0,0 0-1 0 0,0 1 0 0 0,3-2 0 0 0,-2 1-354 0 0,27 1-10249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26.0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 10 18575 0 0,'10'-10'1859'0'0,"-11"11"-1703"0"0,-19 12-127 0 0,11-2 30 0 0,7-6-46 0 0,0-1 0 0 0,0 1 0 0 0,-1 0 0 0 0,-3 4 0 0 0,5-8-12 0 0,0 0 0 0 0,1 0 0 0 0,-1 0 0 0 0,1 0 0 0 0,-1 1 0 0 0,1-1 0 0 0,-1 0 0 0 0,1 0 0 0 0,0 0-1 0 0,0 1 1 0 0,0-1 0 0 0,0 0 0 0 0,-1 0 0 0 0,2 0 0 0 0,-1 1 0 0 0,0-1 0 0 0,0 0 0 0 0,0 0 0 0 0,0 0 0 0 0,1 1-1 0 0,-1-1 1 0 0,1 0 0 0 0,-1 0 0 0 0,2 2 0 0 0,-1-1 7 0 0,0 1-1 0 0,-1-1 0 0 0,1 1 1 0 0,0-1-1 0 0,-1 1 1 0 0,1 4-1 0 0,-1-4-2 0 0,2 26 65 0 0,-1-27-67 0 0,-1 0-1 0 0,1-1 1 0 0,0 1 0 0 0,-1-1 0 0 0,1 1 0 0 0,0 0 0 0 0,0-1-1 0 0,0 0 1 0 0,0 1 0 0 0,0-1 0 0 0,1 0 0 0 0,-1 1 0 0 0,0-1 0 0 0,3 2-1 0 0,-4-3-3 0 0,1 0 0 0 0,0 1 0 0 0,-1-1-1 0 0,1 0 1 0 0,-1 1 0 0 0,1-1-1 0 0,-1 1 1 0 0,0-1 0 0 0,1 1 0 0 0,-1-1-1 0 0,1 1 1 0 0,-1-1 0 0 0,0 1 0 0 0,1-1-1 0 0,-1 1 1 0 0,0 0 0 0 0,0-1-1 0 0,0 1 1 0 0,1-1 0 0 0,-1 1 0 0 0,0 0-1 0 0,0-1 1 0 0,0 1 0 0 0,0 0-1 0 0,0 0 1 0 0,0 0-3 0 0,0 0-1 0 0,0-1 0 0 0,0 1 1 0 0,0 0-1 0 0,0 0 0 0 0,0-1 0 0 0,1 1 1 0 0,-1 0-1 0 0,0-1 0 0 0,0 1 1 0 0,1 0-1 0 0,-1-1 0 0 0,0 1 1 0 0,1 0-1 0 0,-1-1 0 0 0,1 1 1 0 0,0 1-1 0 0,7 5-182 0 0,-7-5-37 0 0,2-1-374 0 0,0 1 183 0 0,0-1-45 0 0,-1 0 0 0 0,1 0 0 0 0,-1 0 1 0 0,0 0-1 0 0,1 0 0 0 0,4 0 1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26.4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 11 14280 0 0,'-7'-4'217'0'0,"6"3"-116"0"0,-1 0-1 0 0,1 1 1 0 0,0-1 0 0 0,-1 0-1 0 0,1 1 1 0 0,-1-1 0 0 0,1 1 0 0 0,-1 0-1 0 0,1-1 1 0 0,-1 1 0 0 0,1 0-1 0 0,-2 0 1 0 0,-5 0 18 0 0,6 0 361 0 0,0 0-304 0 0,1 1 1 0 0,0-1 0 0 0,-1 1-1 0 0,1 0 1 0 0,0-1 0 0 0,0 1-1 0 0,0 0 1 0 0,0 0 0 0 0,0 0-1 0 0,-2 1 1 0 0,-12 19-2367 0 0,14-19 1994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26.8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 0 2304 0 0,'0'0'16769'0'0,"-1"2"-16388"0"0,-6 14 124 0 0,2-6-423 0 0,1 0 1 0 0,0 0 0 0 0,0 0 0 0 0,1 0 0 0 0,-1 12-1 0 0,-7 128-18 0 0,0 239-137 0 0,-15-156-2916 0 0,26-212 822 0 0,0-5-3547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27.2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 0 3224 0 0,'0'0'143'0'0,"-11"0"26"0"0,9 1 453 0 0,0-1 0 0 0,0 0 0 0 0,0 1 0 0 0,0-1 0 0 0,0 1 0 0 0,0-1 0 0 0,0 1 0 0 0,0 0 0 0 0,1 0 0 0 0,-1 0 0 0 0,0 0 0 0 0,1 0 0 0 0,-1 0 0 0 0,0 0 0 0 0,1 1 0 0 0,-2 1 0 0 0,-8 6 1242 0 0,9-7-1770 0 0,-1 0 0 0 0,1 0 0 0 0,0 1-1 0 0,0-1 1 0 0,1 1 0 0 0,-1-1 0 0 0,1 1 0 0 0,-1-1-1 0 0,1 1 1 0 0,0 0 0 0 0,0 0 0 0 0,-1 3 0 0 0,-7 41 566 0 0,3-16-348 0 0,3-9-306 0 0,1 1 1 0 0,0 0-1 0 0,2-1 0 0 0,1 1 1 0 0,3 25-1 0 0,-1-10-3 0 0,12 51-28 0 0,-5-32-144 0 0,-4-17-42 0 0,16 88-2511 0 0,-13-97-2782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27.9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371 157 1376 0 0,'-4'-5'8436'0'0,"-11"-7"-4513"0"0,12 10-3803 0 0,-1-1 0 0 0,1 1 0 0 0,0-1 0 0 0,1 1 0 0 0,-1-1 0 0 0,0 0 0 0 0,1 0 0 0 0,-1 0 0 0 0,1 0-1 0 0,0 0 1 0 0,0 0 0 0 0,0-1 0 0 0,-1-3 0 0 0,-14-36 654 0 0,10 29-309 0 0,5 12-346 0 0,1 0 0 0 0,0 0-1 0 0,0 0 1 0 0,0 0-1 0 0,0-1 1 0 0,0 1 0 0 0,0 0-1 0 0,0-4 1 0 0,1 5 295 0 0,-16-12 714 0 0,12 12-1029 0 0,0 1 0 0 0,0 0 0 0 0,-1 0 0 0 0,1 0 0 0 0,0 0 0 0 0,0 0 0 0 0,0 1 0 0 0,0 0 0 0 0,0-1 0 0 0,0 2 0 0 0,1-1 0 0 0,-1 0 0 0 0,-5 3 0 0 0,-6 4-20 0 0,-26 18 0 0 0,22-13-39 0 0,7-5-48 0 0,2 1 0 0 0,-1 0 0 0 0,1 0 0 0 0,1 1 0 0 0,0 1 0 0 0,0 0 0 0 0,-12 20 0 0 0,15-20 0 0 0,0 0 0 0 0,1 0 0 0 0,1 1 0 0 0,0 0 0 0 0,0 0 0 0 0,1 0 0 0 0,-2 16 0 0 0,4-22 8 0 0,1-1 0 0 0,0 1 0 0 0,1-1 0 0 0,-1 0 0 0 0,3 9 0 0 0,-1 1 0 0 0,-1-10 0 0 0,0 0 0 0 0,1-1 0 0 0,-1 0 0 0 0,1 1 0 0 0,0-1 0 0 0,0 0 0 0 0,0 0 0 0 0,1 0 0 0 0,-1 0 0 0 0,1 0 0 0 0,0 0 0 0 0,0-1 0 0 0,6 5 0 0 0,-6-4 0 0 0,0-2 0 0 0,1 1 0 0 0,-1 0 0 0 0,1-1 0 0 0,0 0 0 0 0,-1 0 0 0 0,1 0 0 0 0,0 0 0 0 0,0 0 0 0 0,1-1 0 0 0,-1 0 0 0 0,0 0 0 0 0,0 0 0 0 0,7 0 0 0 0,6 0 0 0 0,-14 0-1 0 0,1-1-1 0 0,0 0 1 0 0,-1 0-1 0 0,1 0 1 0 0,0 0-1 0 0,6-2 1 0 0,5-2-33 0 0,-8 3 22 0 0,-1-1 1 0 0,0 0 0 0 0,0 0-1 0 0,0-1 1 0 0,0 1-1 0 0,0-1 1 0 0,9-7-1 0 0,-2 2 12 0 0,-11 6 0 0 0,0 1 0 0 0,0-1 0 0 0,1 1 0 0 0,-1-1 0 0 0,0 0 0 0 0,-1 0 0 0 0,1 0 0 0 0,3-4 0 0 0,1-2 6 0 0,-1-1-1 0 0,1 1 0 0 0,-2-1 1 0 0,1 0-1 0 0,-1 0 0 0 0,-1 0 1 0 0,0-1-1 0 0,0 1 0 0 0,-1-1 1 0 0,0 0-1 0 0,2-18 0 0 0,-4-15 59 0 0,-3 60-64 0 0,2-13 0 0 0,0-1 0 0 0,1 1 0 0 0,-1 0 0 0 0,1 0 0 0 0,0 0 0 0 0,0 0 0 0 0,1 5 0 0 0,10 33-68 0 0,2-2 0 0 0,21 46 0 0 0,-29-74-49 0 0,21 31-2720 0 0,-20-30 1468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28.3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0 14136 0 0,'0'0'1418'0'0,"-5"5"-1284"0"0,2-2-111 0 0,1 1 0 0 0,-1 0 1 0 0,1-1-1 0 0,0 1 1 0 0,0 0-1 0 0,1 0 1 0 0,-1 0-1 0 0,1 1 0 0 0,0-1 1 0 0,0 0-1 0 0,0 0 1 0 0,0 9-1 0 0,1 4 435 0 0,4 34 0 0 0,-1-23 1 0 0,-2-18-243 0 0,0-1 0 0 0,1 1-1 0 0,6 15 1 0 0,1 7 289 0 0,25 76 556 0 0,-22-75-834 0 0,-6-13-68 0 0,5 35-1 0 0,-1-6-128 0 0,36 250 29 0 0,-44-282-78 0 0,3 153-929 0 0,-6-114-600 0 0,1-27-2893 0 0,-4-1-1360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28.8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19 128 16208 0 0,'0'0'786'0'0,"-1"3"-339"0"0,-3 7-329 0 0,1 0 1 0 0,0 0-1 0 0,1 0 0 0 0,0 1 1 0 0,-1 16-1 0 0,2 58 87 0 0,2-42-186 0 0,0-32 38 0 0,1 0 0 0 0,0 1-1 0 0,1-1 1 0 0,0 0-1 0 0,1 0 1 0 0,0-1 0 0 0,0 1-1 0 0,8 11 1 0 0,1 7 460 0 0,-12-27 128 0 0,4 1-348 0 0,-5-3-289 0 0,0 0 0 0 0,0 1 0 0 0,0-1 0 0 0,1 0 0 0 0,-1 0 0 0 0,0 1 0 0 0,0-1 0 0 0,0 0 0 0 0,1 0 0 0 0,-1 0 0 0 0,0 0 0 0 0,0 1 0 0 0,1-1 0 0 0,-1 0 0 0 0,0 0 0 0 0,1 0 0 0 0,-1 0 0 0 0,0 0 0 0 0,0 0 0 0 0,1 0 0 0 0,-1 0 0 0 0,0 0 0 0 0,1 0-1 0 0,-1 0 1 0 0,0 0 0 0 0,0 0 0 0 0,1 0 0 0 0,1 0 20 0 0,1 0-1 0 0,-1 0 1 0 0,0-1 0 0 0,1 1-1 0 0,-1-1 1 0 0,0 0-1 0 0,0 1 1 0 0,1-1-1 0 0,-1 0 1 0 0,0-1-1 0 0,0 1 1 0 0,0 0-1 0 0,0 0 1 0 0,0-1 0 0 0,-1 1-1 0 0,1-1 1 0 0,0 0-1 0 0,-1 1 1 0 0,2-3-1 0 0,3-4-7 0 0,-1 0-1 0 0,0-1 0 0 0,6-11 0 0 0,-7 11 17 0 0,-3 6-35 0 0,-1 3-1 0 0,0-1 1 0 0,1 0 0 0 0,-1 1-1 0 0,0-1 1 0 0,1 0-1 0 0,-1 1 1 0 0,0-1-1 0 0,1 1 1 0 0,-1-1-1 0 0,1 0 1 0 0,-1 1-1 0 0,1-1 1 0 0,-1 1-1 0 0,1 0 1 0 0,0-1-1 0 0,-1 1 1 0 0,1-1 0 0 0,1 1-1 0 0,-1-1 28 0 0,8 6-112 0 0,-7-3 51 0 0,1 1 1 0 0,-1 0-1 0 0,0 0 1 0 0,1 0-1 0 0,-1 0 0 0 0,-1 0 1 0 0,3 5-1 0 0,-3-5 15 0 0,1 0 0 0 0,0 1-1 0 0,0-1 1 0 0,0 0 0 0 0,0 0 0 0 0,0 0 0 0 0,5 3-1 0 0,11 14-46 0 0,-13-15 55 0 0,-1 0 0 0 0,1 0 0 0 0,0 0 1 0 0,1-1-1 0 0,10 8 0 0 0,-9-9 10 0 0,-3 0 0 0 0,0-1 0 0 0,1 0 0 0 0,0 0 0 0 0,7 2 0 0 0,0-1 0 0 0,-10-2 3 0 0,0 0 0 0 0,0 0 0 0 0,0-1 0 0 0,1 1 0 0 0,-1-1 0 0 0,0 1 0 0 0,0-1 0 0 0,4 0 0 0 0,4-2 222 0 0,-1 0 0 0 0,0 0 0 0 0,0-1 0 0 0,0-1-1 0 0,14-6 1 0 0,-17 6-93 0 0,-1 0-1 0 0,0 0 0 0 0,0 0 0 0 0,0-1 0 0 0,-1 1 0 0 0,1-1 1 0 0,-1 0-1 0 0,0-1 0 0 0,-1 1 0 0 0,1-1 0 0 0,3-8 1 0 0,-4 9 37 0 0,7-13-22 0 0,0-1 0 0 0,-1 0-1 0 0,-2-1 1 0 0,1 0 0 0 0,-2 0-1 0 0,-1 0 1 0 0,4-33 0 0 0,-7 43-121 0 0,0 0 1 0 0,5-14 0 0 0,3-13 41 0 0,-7 18-65 0 0,1 0 1 0 0,0 0 0 0 0,10-23-1 0 0,-6 20-206 0 0,-8 19 99 0 0,1-1 0 0 0,0 1 0 0 0,0 0 0 0 0,0-1 0 0 0,1 1 0 0 0,-1 0 0 0 0,1 0 0 0 0,0 0 0 0 0,-1 0 0 0 0,1 1 0 0 0,1-1-1 0 0,-1 0 1 0 0,0 1 0 0 0,5-5 0 0 0,-5 7-1090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29.4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266 163 11600 0 0,'0'0'264'0'0,"1"-2"34"0"0,1-3-134 0 0,1 0 0 0 0,-2 0-1 0 0,1-1 1 0 0,-1 1 0 0 0,0 0-1 0 0,0-1 1 0 0,0 1-1 0 0,-1-1 1 0 0,1 0 0 0 0,-1 1-1 0 0,-1-1 1 0 0,1 1 0 0 0,-1-1-1 0 0,0 1 1 0 0,0-1 0 0 0,-1 1-1 0 0,0 0 1 0 0,-4-10 0 0 0,-1 0 1073 0 0,7 13-1122 0 0,0 0 1 0 0,-1 1-1 0 0,0-1 1 0 0,1 0 0 0 0,-1 1-1 0 0,0-1 1 0 0,0 0 0 0 0,0 1-1 0 0,0-1 1 0 0,0 1-1 0 0,0 0 1 0 0,0-1 0 0 0,0 1-1 0 0,-1 0 1 0 0,1 0-1 0 0,-1 0 1 0 0,1 0 0 0 0,-1 0-1 0 0,1 0 1 0 0,-1 0-1 0 0,1 0 1 0 0,-1 0 0 0 0,0 1-1 0 0,1-1 1 0 0,-1 1-1 0 0,-2-1 1 0 0,1 0 2 0 0,0 1-1 0 0,0 0 1 0 0,0 0 0 0 0,1 0-1 0 0,-1 0 1 0 0,0 1-1 0 0,0-1 1 0 0,1 1 0 0 0,-1-1-1 0 0,0 1 1 0 0,1 0 0 0 0,-1 0-1 0 0,-2 2 1 0 0,-4 1-75 0 0,1 1 1 0 0,-11 10-1 0 0,-6 3-27 0 0,19-13-16 0 0,0 0-1 0 0,0 0 0 0 0,1 1 0 0 0,0 0 0 0 0,0 0 1 0 0,-7 11-1 0 0,-6 8-47 0 0,13-19 37 0 0,0 1 1 0 0,0-1-1 0 0,1 1 0 0 0,0 0 1 0 0,1 0-1 0 0,-5 14 0 0 0,-3 0 12 0 0,9-18-1 0 0,1 0-1 0 0,-1-1 1 0 0,1 1 0 0 0,0 0 0 0 0,-2 6-1 0 0,1 0 5 0 0,1-1 0 0 0,0 1-1 0 0,1 14 1 0 0,0-23 0 0 0,0 1 1 0 0,0-1-1 0 0,0 1 0 0 0,0 0 1 0 0,0-1-1 0 0,0 1 1 0 0,0-1-1 0 0,0 1 1 0 0,1-1-1 0 0,-1 1 1 0 0,0 0-1 0 0,0-1 0 0 0,1 1 1 0 0,-1-1-1 0 0,0 1 1 0 0,1-1-1 0 0,-1 1 1 0 0,1-1-1 0 0,-1 0 1 0 0,0 1-1 0 0,1-1 0 0 0,-1 1 1 0 0,1-1-1 0 0,-1 0 1 0 0,1 1-1 0 0,0-1 1 0 0,12 7 17 0 0,-9-6 8 0 0,-1-1-1 0 0,0 1 1 0 0,0 0-1 0 0,1-1 1 0 0,-1 0-1 0 0,0 0 1 0 0,1 0-1 0 0,-1 0 0 0 0,0-1 1 0 0,0 1-1 0 0,1-1 1 0 0,-1 0-1 0 0,0 0 1 0 0,0 0-1 0 0,0 0 1 0 0,6-3-1 0 0,1-3 2 0 0,0 1 1 0 0,0-2-1 0 0,11-10 0 0 0,-20 17-37 0 0,1-1 6 0 0,6-7 0 0 0,6-8 0 0 0,-8 11 0 0 0,-3 4 0 0 0,-1 0 0 0 0,-1 0 0 0 0,1 0 0 0 0,0-1 0 0 0,0 1 0 0 0,-1 0 0 0 0,3-5 0 0 0,-4 7 0 0 0,0-1 0 0 0,0 1 0 0 0,0 0 0 0 0,1-1 0 0 0,-1 1 0 0 0,0-1 0 0 0,0 1 0 0 0,1 0 0 0 0,-1-1 0 0 0,0 1 0 0 0,1 0 0 0 0,-1-1 0 0 0,0 1 0 0 0,1 0 0 0 0,-1 0 0 0 0,1-1 0 0 0,-1 1 0 0 0,1 0 0 0 0,1 0 0 0 0,-1 0 0 0 0,1 1 0 0 0,-1-1 0 0 0,0 1 0 0 0,1 0 0 0 0,-1-1 0 0 0,1 1 0 0 0,-1 0-1 0 0,0 0 1 0 0,0 0 0 0 0,0 0 0 0 0,1 0 0 0 0,-1 0 0 0 0,1 1 0 0 0,15 19 19 0 0,-12-14 51 0 0,0-1 1 0 0,1 1 0 0 0,0-1-1 0 0,1-1 1 0 0,-1 1 0 0 0,15 8 0 0 0,2 3 16 0 0,-15-12-114 0 0,1 0 0 0 0,0 0 0 0 0,0 0 0 0 0,0-2 0 0 0,1 1 0 0 0,0-1 0 0 0,15 3 0 0 0,-10-5-895 0 0,-14-1 452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29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15464 0 0,'0'0'1399'0'0,"2"1"-1099"0"0,0 0-232 0 0,0 0 0 0 0,0 0-1 0 0,0 1 1 0 0,0-1 0 0 0,0 0-1 0 0,0 1 1 0 0,-1-1 0 0 0,1 1-1 0 0,-1 0 1 0 0,1 0-1 0 0,-1-1 1 0 0,0 1 0 0 0,1 0-1 0 0,-1 0 1 0 0,0 0 0 0 0,0 0-1 0 0,-1 0 1 0 0,2 3 0 0 0,1 6 201 0 0,0 0 1 0 0,2 13-1 0 0,-4-21-239 0 0,11 46 441 0 0,-11-44-447 0 0,0-1 1 0 0,1 0-1 0 0,-1 1 1 0 0,1-1-1 0 0,0 0 0 0 0,1 0 1 0 0,2 4-1 0 0,10 20 1 0 0,-13-23-118 0 0,0 1 0 0 0,1-1 0 0 0,0 0 1 0 0,0 0-1 0 0,1 0 0 0 0,-1-1 0 0 0,1 1 0 0 0,0-1 0 0 0,0 0 0 0 0,1 0 1 0 0,-1 0-1 0 0,1-1 0 0 0,0 0 0 0 0,0 1 0 0 0,0-2 0 0 0,7 4 0 0 0,-10-5-405 0 0,0-1 30 0 0,1 0-1 0 0,-1 0 1 0 0,1-1 0 0 0,0 1-1 0 0,-1-1 1 0 0,1 1 0 0 0,-1-1 0 0 0,3-1-1 0 0,11-7-1089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31T18:34:44.1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6576 5909 2300 0,'-14'-6'51'0,"10"6"10"0,-10 0 3 0,3 0 0 0,4 0-52 0,-3-3-12 0,3-4 0 0,3 7 0 0,4 0 14 0,-3-6 0 16,-1 3 0-16,4-3 0 0,0 6-14 0,0-10 8 15,0 7-8-15,0-3 0 0,4-4 0 0,-4 10 0 16,0 0 0-16,0 0 0 0,0 0 34 0,0 0 1 15,0 0 0-15,7 7 0 0,0-4-2 0,3-3 0 16,5 6 0-16,2-3 0 0,-6 3 10 0,13-2 1 16,1-4 1-16,0 6 0 0,14-3 10 0,3 3 1 15,7 1 1-15,1-4 0 0,-1-3 0 0,8 0 0 16,6 0 0-16,1 0 0 0,3 0-42 0,3 0-15 0,4 0 9 0,0 0-9 16,7 0 10-16,4 0-10 0,3 0 12 15,4 0-12-15,3 0 15 0,-7 0-4 0,4 0-1 16,0 0 0-16,7 0-10 0,-8 0 8 0,-2 0-8 0,-5 6 8 15,-3-6 0-15,-6 0-8 0,-1 0 12 0,-4 0-4 16,4 3 0-16,-14 3 0 0,0-3 0 0,-14-3 0 31,0 0-140-31,-18 0-28 0</inkml:trace>
  <inkml:trace contextRef="#ctx0" brushRef="#br0" timeOffset="4015.29">5662 7640 867 0,'-18'-6'38'0,"8"-1"9"0,-4 7-38 0</inkml:trace>
  <inkml:trace contextRef="#ctx0" brushRef="#br0" timeOffset="4398.09">5136 7615 1908 0,'-24'-6'84'0,"17"2"18"0,-11-2-82 0,4 6-20 16,3-9 0-16,-3 6 0 16,0-4 47-16,0 7 5 0,-4-9 0 0,1 9 1 0,-4-6-45 0,-1 2-8 15,5 4 0-15,-8-6 0 0,4 6-15 0,-4 0 3 16,1 0 0-16,2 0 0 0,-6 6 12 0,3-6 0 16,4 0 0-16,-3 0 0 0,2 0 56 0,-2 4 7 0,3-4 1 0,6 0 1 15,1 6 0-15,0-6 0 0,4 0 0 0,3 0 0 16,7 0-4-16,0 0-1 0,0 0 0 0,0 0 0 15,0 0-17-15,17 3-4 0,1 3-1 0,7-6 0 16,-1 0-16-16,4 7-3 0,4-7-1 0,4 0 0 16,6 0-4-16,0 0-1 0,11 3 0 0,7-3 0 15,0 0-2-15,7 0-1 0,0 6 0 0,4-6 0 16,3 0 1-16,0-6 0 0,18 6 0 16,-4 0 0-16,3 0 12 0,12 0 2 0,3 0 1 0,10 0 0 15,4 0 0-15,0-3 0 0,-4-4 0 0,8 1 0 16,10 3-11-16,-4 3-3 0,1-6 0 0,3 2 0 15,0-2-12-15,7 6 0 0,0-9 0 0,7-1 0 0,-3 10 12 0,-7-9-4 16,3 0-8-16,0 9 12 0,-14-7-2 0,-4 4-1 16,-3-3 0-16,-10 6 0 15,-5-3-9-15,-6 3 0 0,-18-7 9 0,-7 7-9 0,-3-3 0 16,-11-3 0-16,-4 6 0 0,-6 0 0 16,-8-3-68-16,-7 3-19 0,-6-6-3 0,-15 6-1314 0</inkml:trace>
  <inkml:trace contextRef="#ctx0" brushRef="#br0" timeOffset="24225.66">7969 6458 2300 0,'0'0'51'0,"0"0"10"0,-7 0 3 0,7-10 0 0,-3 7-52 0,3-6-12 0,-4-1 0 0,1-5 0 15,3 8 0-15,0-5 0 0,3 2 0 0,1-5-10 16,-4-1 10-16,3 4 0 0,1-4 0 0,-1 6 0 16,1-5 0-16,-4 5 0 0,0 1 0 0,0 0-8 15,0-1 8-15,-4 1 8 0,1-1-8 0,-4 4 11 16,0 3 7-16,-7 3 2 0,3-6 0 0,-7 6 0 15,-3 0 9-15,3-4 3 0,-6-2 0 0,-1 6 0 16,0 0-32-16,1-3 0 16,-1 6 0-16,0-3 0 0,-6 0 10 0,6 0-1 0,-3 6 0 0,3-2 0 15,7 2-9-15,-3-3 0 0,0 3 0 0,10 4 0 16,-10 5 0-16,7-2-11 0,0-4 3 0,3 13 0 16,4-9 8-16,-3 12-10 0,3 0 10 0,0-3-10 15,3 3 10-15,-3 10 0 0,0-7 10 0,4-3-10 16,-1-3 8-16,0 3-8 0,4-6 0 0,0 6 0 15,0-6 0-15,8-4 0 0,-5-5 0 0,1 5 0 0,6-5 16 0,-3-1 4 16,4-6 1-16,-1-3 0 0,4 0 14 0,4 0 2 16,-4 0 1-16,7-3 0 0,-3-3-18 0,7-3-4 15,-1-7-1-15,1 6 0 16,3-2-15-16,-3-4 0 0,-7-3 0 0,6 4 0 0,-2-4 12 16,-1 0-4-16,0 0-8 0,-7 0 12 0,0-6-12 0,0 10 0 15,-7 2 0-15,0-3 0 0,-3 1 14 0,3 5 0 16,-7 1 0-16,7 6 0 0,-7-7 14 0,0 4 4 0,3-3 0 15,1-1 0-15,3 4-32 0,-7 6 0 0,0 0 0 0,0 0 0 16,11 0 0-16,-11 0 0 0,10 6 0 0,-6 4 0 31,-1 9-20-31,1-1-9 0,-1 4-3 16,1 0 0-16,-8 3 32 0,1 0 20 0,3-3-4 0,-4 3 0 0,-3 4-3 0,0-4-1 0,0 9 0 0,-3-5 0 16,-1 5 16-16,-3-6 4 0,3 0 0 0,4 4 0 15,-7-4 3-15,7-3 1 0,0-3 0 16,0-6 0-16,0 3-21 0,7-1-4 0,0-2-1 15,3-7 0-15,1 7-10 0,3-3 0 0,-7-4 0 0,7 0 0 16,0 1-79-16,0 2-11 16,0-2-2-16,0-1-1 0,0 1-144 0,0-1-29 0</inkml:trace>
  <inkml:trace contextRef="#ctx0" brushRef="#br0" timeOffset="31964.96">6618 10722 1036 0,'0'0'92'0,"0"-3"-73"0,4-3-19 0,-1-3 0 0,-3-1 293 0,4 4 55 15,-4-4 12-15,7 1 1 0,0 0-267 0,-4-1-54 16,4-9-10-16,0 10-2 0,1-7 9 0,2 7 3 16,1-7 0-16,3 7 0 0,3-1-28 0,1 1-4 15,-7 0-8-15,6-1 11 16,1 1-11-16,3 3 0 0,0-4 0 0,0 10 0 0,1 0 12 0,2 0 0 16,1 0 0-16,0 10 0 0,-4 2-12 0,4-3-17 15,-4 4 4-15,-4-4 1 0,1 7 12 0,0 3 0 16,-8-3 0-16,4 2 0 0,-3 1 0 15,-1 6 0-15,-2-6 0 0,-1 6 0 0,-4-3 0 0,-3-6 0 16,-3 9 0-16,3-3-9 0,-11 0 34 0,4 0 7 16,0-7 2-16,-4 4 0 0,1-3-34 0,-1-3 0 15,1 2 0-15,-5 1 0 0,5-7 23 0,-4 1-3 16,0 2 0-16,0-5 0 0,3 2-6 0,-7-3-2 0,4-3 0 16,-3 7 0-16,-1-4-12 15,4-3 0-15,0 3 0 0,-7-2 0 0,3 2 0 0,0-3 0 16,-3 3 0-16,7 4 0 0,-4-4 12 0,8-3 0 0,-8 6 0 0,11-2 0 15,-7-4-12-15,3 6 0 0,4-2 0 0,4 2 0 16,-4-9-12-16,7 0 2 0,0 9 0 0,0-9 0 16,7 10 10-16,-4-1 11 0,8-3-3 0,-1 4 0 15,5-7 13-15,-1 3 3 0,3 4 0 0,1-1 0 16,0-3-13-16,-1-3-3 0,4 7 0 0,1-4 0 16,2-3-8-16,1 7 0 0,0-4 0 15,3 3 0-15,4 1 0 0,-4-1-9 0,4-3 9 0,-8 4-13 16,1-1 13-16,0 1 0 0,3-1 0 0,-3-3 0 15,3-3 0-15,-11 7 8 0,1-4 0 0,0-3-8 32,-4 4-79-32,4-4-22 0,-11-3-5 0,0 0-712 0,-7 0-142 0</inkml:trace>
  <inkml:trace contextRef="#ctx0" brushRef="#br0" timeOffset="32737.18">8019 10067 2311 0,'0'0'51'0,"0"0"10"0,-7-6 3 0,0 6 0 0,-1 0-51 0,-2 0-13 0,3-7 0 0,3 7 0 16,4 0 0-16,-7-3-13 0,-3 3 2 0,3 0 1 15,0 0 10-15,-4 0 9 0,4 3-1 0,-11-3-8 16,11 0 25-16,-10 0-1 0,2 0-1 0,-2 0 0 15,6 0 5-15,-13 7 0 0,6-7 1 0,0 9 0 16,-10-3-5-16,7-2-2 0,-4 5 0 0,-3 7 0 0,0-4-22 0,3 4 8 16,-7 3-8-16,8-4 0 15,-5 1 0-15,8-3 0 0,0-4 0 0,3 0 0 16,1 7 11-16,3-7-3 0,3 1 0 0,-3-4 0 0,10-3 1 16,-3 7 0-16,7-10 0 0,0 0 0 0,0 0 2 0,0 0 0 15,7 6 0-15,4-3 0 0,3 3 1 0,-3-3 1 16,6 4 0-16,1-7 0 0,3 9-13 0,0-9 0 15,1 10 8-15,-1-4-8 0,3 3 0 0,5 1 0 16,-5-1 0-16,1 0 0 0,3 7 0 16,-3-3 0-16,0 2 0 0,-1-5 0 0,1 9 0 0,-7-4 0 15,3-2 12-15,0 3-3 0,-14 2-9 0,4-2 0 16,-1 3 0-16,-3-4 0 0,-7-2 0 0,4 3-11 16,-1-7 3-16,-6 7 0 0,3-4 8 0,-4-2 11 15,4-1-3-15,-7 1 0 0,4 2-8 0,-4-2 0 0,-4-1 0 16,4-6 0-16,-7 6 0 0,3-2 0 0,-6-4 0 0,-1 3 0 15,0 4 0-15,4-1 0 0,-7-9 0 0,0 9 0 16,3-9 0-16,1 7 0 0,-5-7 0 0,8 0 0 16,-3 0 12-16,-1-7 0 0,4 4 0 0,3-3 0 15,-6-3 25-15,6-7 6 16,4 6 1-16,-3 1 0 0,2-3-20 0,8-4-3 0,0-3-1 0,0 3 0 16,8-2 20-16,2-1 3 0,1 0 1 15,6 0 0-15,1-3-26 0,7 0-5 0,-1-3-1 16,5 0 0-16,2-3-4 0,-6 3 0 0,3-4-8 0,8 4 12 15,-5 3-12-15,1-9 0 0,-4 3 0 0,4 3 0 16,-7-13 0-16,3 10 0 0,-7-7-13 0,0 1 4 16,-3-10-131-16,3 0-25 0</inkml:trace>
  <inkml:trace contextRef="#ctx0" brushRef="#br0" timeOffset="97697.39">9331 4589 633 0,'14'-7'28'0,"-10"7"6"0,-4 0-34 0,0 0 0 16,0 0 0-16,0 0 0 0,0 0 270 0,-11 7 47 0,0-4 10 0,1-3 1 15,-1 6-263-15,1-3-53 0,-4-3-12 0,7 7 0 16,-4-7 0-16,11 0 0 0,0 0-11 0,-7 3 11 15,7-3 0-15,0 0 0 0,0 0 0 0,0 0 0 16,0 0 0-16,0 0 12 0,-7-10-1 0,0 10 0 16,0-3 39-16,0-3 8 0,-4 3 2 0,4-4 0 15,-4 7 18-15,1-3 4 0,-4-3 1 0,0 6 0 16,-4-9-30-16,0 2-5 0,-3 7-2 0,0-3 0 16,-7 3-29-16,3-6-5 0,-10-3-2 0,3 9 0 15,-3-10-10-15,0 7 0 0,3-3 0 0,-3-4 0 0,-1 4 0 16,1 3 0-16,3-3 0 0,0-4 0 15,1 7 10-15,-1-6-10 0,0 2 12 0,-3-2-12 0,-4 6 0 16,0-13 0-16,-10 10 0 0,0-3 0 0,-1 9 0 0,1-10 0 16,-1 7 0-16,1-3 0 0,3 6 0 0,0-3 0 15,-3-4 11-15,-1 7-3 0,1-6-8 0,-4 6 0 16,0 0 8-16,0-3-8 0,0 3 0 0,4 0 0 16,0-6 0-16,3 6 8 0,0 0-8 0,0-3 0 15,0-4 0-15,-3 4 0 0,-1-3 0 0,-2 3 0 16,-1-4 0-16,3 4 0 0,-3-3 0 0,4 6 12 15,0-3-4-15,-4 3 0 0,0-6 2 0,-4 6 1 16,1-7 0-16,-1 14 0 16,-3-1 1-16,0-3 0 0,4 6 0 0,0 1 0 0,3-1-12 0,-4 1 0 15,4-1 0-15,-3 4 0 0,-4-1 8 0,7-2-8 0,-7-1 12 0,7 0-4 16,0 4-8-16,4-1-9 16,-1-2 9-16,8-1-13 0,-4 1 13 0,4-1 13 15,-11 7-2-15,3-7-1 0,1 10-10 0,-4-3-11 0,0-1 3 16,11 4 0-16,-7 0 8 0,13 0 0 0,-10 6 0 15,8-6 0-15,-15-1 0 0,10 8 0 0,-13-8 0 0,3 11 0 16,11-14 0-16,-4 14 0 0,3-4 0 0,-6 3-8 16,7-3 8-16,3 0 0 0,0-3 0 0,4 3 0 15,-11-6 0-15,7 6 0 0,-14-6 0 0,11 6-8 16,-7-3 8-16,3 3 0 0,0 3 0 0,7-3 8 16,-3 3-8-16,3-3 0 0,4 4-8 0,-1 2 8 15,1 0 0-15,0 1 0 0,-4-1 0 0,4 4 11 16,-1-1-11-16,1-6-9 0,0 7 9 0,0-1-13 15,3 1 13-15,0 2 0 0,4 1 0 0,3-3 0 16,-7 8-8-16,8 1 8 0,-1 3-13 0,0-3 5 16,1 0 17-16,6 0 4 0,0 0 1 0,-3-6 0 0,0 6-24 15,3 3-5-15,4-3-1 0,-7-1 0 0,0 1 26 16,3 3 5-16,-3 4 1 0,7-8 0 16,-11 4-26-16,8-3-5 0,-1 3-1 0,-3-3 0 0,7 0 16 0,3 0 0 15,-3 9 0-15,3-6 0 0,-3 7 0 0,7-4 0 16,4-6 0-16,3 0 0 0,-7-4 12 0,7 1-4 15,7-6 0-15,3-4-8 0,-6 4 19 16,10-1-3-16,0 4-1 0,4 2 0 0,-1-2-3 0,5 6-1 16,-1-6 0-16,-4 6 0 0,5-7-11 0,2 7 0 0,-3-3 0 0,-3-4 8 15,3 1-8 1,0-3 0-16,4 2 0 0,-4-2 0 0,7 2 14 0,4 4-2 16,7-3-1-16,-4-4 0 0,1 1 15 0,2-7 3 15,8 6 1-15,4-5 0 0,-1 5-30 0,0-6 0 0,-3 1-11 0,11-4 11 16,-8 0 0-16,11-3 0 0,-7 3 0 0,14-6 12 15,-3 6-12-15,-5-6 8 0,1 6-8 0,0-7 8 16,0 8-8-16,4-14 10 0,6 4-10 0,8 3 10 16,-4-1 2-16,0-8 0 0,-3 5 0 0,-1 1 0 15,1-3-12-15,14-4 0 0,-8 1 0 16,1 2 0-16,-4 1 0 0,-4-4 0 0,5 0 0 0,-5 1 0 16,1 2 0-16,3 1 0 0,-7-4 0 0,0 7 0 15,3-7 15-15,-10 7 1 0,0-3 0 0,4-7 0 16,6-3-8-16,1 3-8 0,-1 4 11 0,-3-7-11 0,4 3 24 15,-4-6-3-15,4 0 0 0,3-6 0 0,-4 3-21 16,1-4 0-16,6 7-10 0,-3-3 10 0,-3-6 0 0,0 3 0 16,6-4 10-16,-3 1-2 0,0-7-8 0,4 7 0 15,0-1 0-15,-8 1 0 0,-6-1 0 0,-1 1 0 16,-3-7 0-16,7-2 0 16,0-1 0-16,4 3 16 0,3-3-3 0,-4 0 0 0,-3 1 3 0,0-7 1 15,11 6 0-15,0-6 0 0,-1 3-17 0,-6-3 0 16,-1 0 0-16,1-4 0 15,-11 4 0-15,10-9 10 0,-3 6-10 0,4-7 8 0,-4-3-8 0,0-6 8 16,4 1-8-16,-11-1 8 0,0 6-8 0,-7-6 0 16,3 7 0-16,0-1 0 0,1-3 8 0,-1 4-8 0,-3-1 12 15,0-3-4-15,-7-3-8 0,-4 0 0 0,1-3 0 16,-1 10 0-16,-3-7 8 16,0-6-8-16,-1 12 0 0,5-6 8 0,-1 0-8 0,-3 7 8 15,-4-7-8-15,-7 0 8 0,-3-3-8 0,-4-4 0 16,4 4 0-16,-11-6 0 0,-3 6 0 0,-1-3 0 0,4 3 0 0,-3-3 0 15,-11-4 11-15,3 1-3 0,-3-3-8 0,7-7 12 16,-3 3-1-16,0 4-1 0,-8-4 0 0,4 7 0 16,7 6-10-16,-7-6 0 0,-11 6 9 0,4-4-9 15,0-2 8-15,0 0-8 0,0 0 8 0,-7-1-8 16,-7 7 0-16,3 3 0 0,1 0 0 16,-4 1 0-16,-11-5 0 0,0 5 0 0,0-4 0 0,-3-4-8 15,0 4-2-15,-4-3 0 0,-3 3 0 0,-4 0 0 16,-4-3 10-16,-3 3 0 0,-3-3 0 0,3-4 0 0,0 7 0 15,4-6 0-15,6 6-10 0,-2-3 10 16,2 12 0-16,1-6 0 0,-11 0 0 0,4 10 0 16,-11 6 0-16,0-7-8 0,0 10 8 0,0-3 0 15,-4 9 0-15,4 0 0 0,-7-6 12 0,-3 6-3 16,-1 4-17-16,-7 2-4 0,4-3-1 0,4 4 0 0,-1-4 13 0,4 1 0 16,-10-4 0-16,3 3-9 0,-1-3 9 0,8 0 0 15,7 7 0-15,4-10 0 0,10 3 0 0,-3 0 0 16,3 0 0-16,-3 1 0 15,-8-1-39-15,-3 3-9 0,-3-9-1 0,-4 6-916 16,-4 10-183-16</inkml:trace>
  <inkml:trace contextRef="#ctx0" brushRef="#br0" timeOffset="156163.43">18302 2735 1152 0,'0'0'102'0,"4"-3"-82"16,-1-3-20-16,4-3 0 0,-3 2 157 0,3-2 27 15,0 6 6-15,-4-7 1 0,4 4-131 0,-3-3-27 16,-4-1-5-16,4 1 0 0,-1 3-17 0,-3 6-3 15,0-3-8-15,0-7 12 0,0 4-12 0,-3-4 0 16,3 1 0-16,-4 0-10 0,4 2-3 0,0-2-1 0,-4 6 0 16,-3-13 0-16,4 7 14 0,-4-1 16 0,3 1-3 0,-3 0-1 15,-3 2 21-15,3-2 4 0,-8 9 1 0,1-10 0 16,0 10 10-16,0 0 1 16,-3 10 1-16,-8-4 0 0,0 7-19 0,-3 2-4 0,0 4-1 15,-4 0 0-15,-3 6 10 0,3 0 1 0,0 3 1 16,4 7 0-16,-4-10-38 0,7 6-16 0,1-6 0 0,6 10 1 15,1-16 24-15,2 9 5 0,1-9 1 16,7 6 0-16,4-6-15 0,-4-1 0 0,7-2 0 0,0 3 0 16,0 0 0-16,7-4 0 0,-4 4 0 15,4-9 0-15,0 5 0 0,4-5 0 0,0-1 0 0,3 1 0 16,3-1 0-16,1-9 14 0,3 0-2 0,4 0-1 16,-4 0 6-16,4 0 2 0,3-9 0 0,0-1 0 15,0 1-10-15,-3-7-1 0,3 7-8 0,-3-1 12 0,-4-9-12 0,0 10 9 16,-3-7-9-16,0-2 8 0,-4 5 1 0,0-9 0 15,-4 3 0-15,-3 0 0 0,0 1 3 0,0 2 1 16,1-12 0-16,-5 9 0 0,-3-6 10 0,4 0 1 16,-4 6 1-16,0-9 0 0,0 9 14 0,3-6 2 15,-3 6 1-15,0 0 0 0,0 3-34 0,4-2-8 16,-4 2 0-16,3 7 0 0,-3-1 8 0,0-2 0 16,4 5 0-16,-4 7 0 0,0 0-8 0,0 0 0 15,0 0 0-15,7 0 0 0,-4 10 0 0,4 5 0 16,-3-2 0-16,3 3 0 0,0 2 12 0,0 8 0 15,0-8 0-15,0 11 0 0,4-4 3 0,-1 3 1 0,-3-9 0 16,4 6 0-16,0 0-5 0,-4 3-1 0,0-3 0 0,0-6 0 16,0 9-10-16,0-9 0 0,-7 6 9 0,3-6-9 15,-3 6 0-15,4 3 8 0,-1-9-8 0,-3 6 0 16,0-6 0-16,0 6 0 0,0-6 0 16,0 6 0-1,4-13-36-15,-4 10-12 0,7-9-3 0,-3 3-846 0,3-7-170 0</inkml:trace>
  <inkml:trace contextRef="#ctx0" brushRef="#br0" timeOffset="157232.53">19368 2645 864 0,'0'0'76'0,"-4"0"-60"0,-3-7-16 0,7 7 0 0,0 0 334 0,0 0 64 16,0 0 13-16,0 0 2 0,0 0-301 0,0 0-60 16,0 0-12-16,11-3-2 0,-4 3-25 0,3-6-5 15,1-4 0-15,6 1-8 0,1 9 15 0,3-9-4 16,11 2-1-16,-4-2 0 16,0 9-10-16,4-3 10 0,3-3-10 0,-3 2 10 0,0-2-10 0,3 6 0 15,-3 0 0-15,-4 0 8 0,-3 0-8 0,0 0 0 16,-1 0 0-16,4 0 0 0,-3 0 0 0,-4 6-11 15,-3-6 11-15,3 4-8 16,-3 2-39-16,-1-6-7 0,1 0-2 0,3 0 0 16,-7 0-124-16,0 0-24 0,4-6-6 0,-7-4-1 15</inkml:trace>
  <inkml:trace contextRef="#ctx0" brushRef="#br0" timeOffset="157492.67">19477 2852 2790 0,'0'0'61'0,"0"0"13"0,0 0 2 0,0 0 3 0,7 15-63 0,-4-12-16 0,1-3 0 0,7 10 0 16,3-10 0-16,3 6 9 0,1 0-9 0,0-3 8 0,3-3-8 0,3 0 10 15,1 0-10-15,3-3 10 0,4-3-10 0,0 6 0 16,0-6 9-16,-4 3-9 31,0-4-100-31,4 4-24 0,-4-3-4 0,4-3-633 0,0-1-127 0</inkml:trace>
  <inkml:trace contextRef="#ctx0" brushRef="#br0" timeOffset="166620.53">20881 2171 1555 0,'0'0'68'0,"0"0"16"0,0 0-68 0,0 0-16 0,0 0 0 0,0-6 0 16,0 6 111-16,3-10 18 0,8 1 4 0,0 6 1 16,-1-3-104-16,1-1-21 0,3-2-9 0,0 6 8 15,4 3 1-15,-1-7 0 0,4 4 0 0,1-3 0 16,6 6-9-16,-3-9 0 0,-1 6 9 0,4-4-9 15,-3 4 12-15,0 3-3 0,0-12 0 0,-4 12 0 16,0 0 31-16,-3 0 7 0,-1 0 1 0,-3 12 0 16,-3-12 3-16,-4 10 1 0,0 2 0 0,0-6 0 15,-3 4-36-15,-1-7-6 0,-6 13-2 0,-1-7 0 16,-3 10-8-16,0-10 0 0,-4 7 0 0,-3 0 0 16,-3-4 0-16,-1 7 10 0,0-10-10 0,-3 7 10 15,3 3-2-15,-3-10 0 0,0 1 0 0,4-4 0 16,-5 3 4-16,8 1 0 0,0-1 0 0,0 1 0 15,3-4-12-15,1-3 0 0,10-3 0 0,-7 0 0 0,7 0 0 0,0 0 8 16,0 0-8-16,0 0 12 0,-4 9-12 0,4-2 0 16,4 2 0-16,-1 0 0 0,4 1 0 0,0-4-9 15,4 3 9-15,3 1-10 0,0-1 10 0,7 1 0 16,4 5 0-16,0-5 0 0,-1 2 0 0,1 4 0 16,7-7 0-16,-4 10 0 0,-3-3 0 0,3 0 0 15,-7-4 0-15,4 7 0 0,0-3 0 16,-4-1 0-16,-4 4 0 0,1-6 0 0,-4 2 0 0,4 4 0 15,-4-3 0-15,-3-4 0 0,-4 10 0 0,0-3 9 0,0 0-9 16,0 0 0-16,-4 6 16 0,-3-6-4 0,4 0-1 0,-8 6 0 16,1-7 4-16,-1 11 1 0,-3-11 0 0,4 8 0 15,-4-1-7-15,-4 0-1 0,4-3 0 0,-4-4 0 16,1 8 4-16,3-8 0 0,-7 4 0 0,3-9 0 16,-3 6 0-16,0-10 0 0,-4 0 0 0,1 4 0 15,-1-10 22-15,-3 7 5 0,-4-1 1 0,0-9 0 16,1 0-30-16,-1 0-10 0,-3 0 0 0,3 0 9 15,-7-9-1-15,4 5-8 0,0-2 12 0,0-3-4 16,-1 9-72-16,-2-7-14 0,2-5-3 16,-2 6-1-1,-1-4-130-15,0 1-25 0,-31-16-6 0,20 6-1 0</inkml:trace>
  <inkml:trace contextRef="#ctx0" brushRef="#br0" timeOffset="167045">22299 2108 1900 0,'0'0'169'0,"-3"0"-135"0,-4 3-34 0,7-3 0 15,0 0 172-15,0 0 27 0,0 10 5 0,7-1 2 16,3-2-166-16,-3 11-32 0,0-2-8 0,-3-3 0 15,6 9 12-15,4-4 2 0,1 4 1 0,-1 0 0 16,-4 0-2-16,4 3 0 0,4-6 0 16,-4 9 0-16,0-3-13 0,-3 4 0 0,3-4 8 0,0 3-8 15,-7 6 0-15,4-5 0 0,-8 5 8 0,1-6-8 16,3 7 0-16,-4-16 0 0,-3 15 8 0,4-15-8 16,-4 6-31-1,3 0-9-15,-3-12-1 0,0 2-1 0,0 4-138 0,4-13-27 0,3 4-5 0</inkml:trace>
  <inkml:trace contextRef="#ctx0" brushRef="#br0" timeOffset="167328.46">22740 2237 2361 0,'-14'0'104'0,"14"0"23"0,0 0-102 0,0 0-25 15,-11 6 0-15,1-3 0 0,6 4 144 0,-3 8 23 0,0-2 5 0,-3 2 0 16,-1-5-139-16,0 6-33 16,1 2 0-16,-4 1 0 0,-4 0 0 0,4 6 0 0,-4-12 0 15,1 12 0-15,-1 0 0 0,-7 0 0 16,4 3 0-16,-7-9 0 0,0 9 0 0,0-3-14 0,-8-6 3 0,4 9 1 31,4-3-22-31,-3-6-5 0,-5 0-1 0,4 6 0 16,4-6-18-16,4-3-4 0,-1-7-1 0,0 0 0 15,4 1-87-15,3-1-18 0,1-9-3 0,-1 0-1 16,0 0 72-16,1-9 14 0,6 6 4 0,1-7-457 0,-4-2-91 0</inkml:trace>
  <inkml:trace contextRef="#ctx0" brushRef="#br0" timeOffset="167496.72">21953 2566 2142 0,'0'0'95'0,"0"0"19"0,0 0-91 0,11 0-23 0,3 10 0 0,-3-4 0 15,3-6 107-15,0 3 17 0,7-3 3 0,0 6 1 16,4-3-52-16,0-3-9 0,6 0-3 0,5-3 0 0,-1-3-11 0,-3 3-2 15,-1 3-1-15,5-6 0 16,6 2-32-16,-3-2-6 0,-7 6-2 0,-4 0 0 16,4-9-62-16,-4 9-13 0,0 0-3 0,-3 0 0 15,-1 0-104-15,5 0-20 0,-1 0-5 0,-3 9-515 16,-1-18-104-16</inkml:trace>
  <inkml:trace contextRef="#ctx0" brushRef="#br0" timeOffset="167830.33">23689 2102 2944 0,'0'0'65'0,"0"0"14"0,-7 6 2 0,3-3 1 0,-3 4-66 0,0-4-16 0,0 6 0 0,-3 7 0 16,3-7 0-16,0 16 0 0,-4-9 0 0,-3 6 0 15,3-3 0-15,-3 6 0 0,-3 0 0 0,-1 0 0 16,0 3 0-16,-3-6 0 0,0 13 0 0,-4-10 0 16,8 9 0-16,-5-5 0 0,1 5 0 0,4-6 0 15,-1 7-21-15,0-7-8 0,1 0-2 0,-1-3 0 16,8 4-29-16,-5-4-7 0,5-7-1 0,3 8 0 15,-4-11-70-15,4-2-14 0,0 2-4 0,0-5-517 16,0-7-104-16</inkml:trace>
  <inkml:trace contextRef="#ctx0" brushRef="#br0" timeOffset="168112.73">23047 2300 518 0,'0'0'23'0,"0"0"5"0,0 0-28 0,0 0 0 15,0 0 0-15,0 0 0 0,7-4 576 0,7 4 109 16,0-6 23-16,4 6 4 0,3 0-576 0,4 6-116 16,-4-6-20-16,7 4-8 0,4 2 8 0,0 3-8 15,3 10 8-15,0-3-8 0,0-4 8 0,4 4 0 0,-7 3 0 0,0-4-8 16,0-5 8-16,-4 9-10 0,0 0 10 0,-3-4-10 31,-1 4-58-31,-2 0-12 0,-1-3-3 0,0-1 0 16,0-2-81-16,-3 6-16 0,3-10-3 0,-4 7-512 0,1-7-102 0</inkml:trace>
  <inkml:trace contextRef="#ctx0" brushRef="#br0" timeOffset="168360.39">23760 2340 1209 0,'-18'0'53'0,"11"0"12"0,0 4-52 0,-4-4-13 16,1 6 0-16,-4-6 0 0,3 3 326 0,0-3 62 15,1 0 13-15,-4 6 3 0,-4-3-311 0,0 4-61 16,-3-7-13-16,-3 9-3 0,-1-3-5 0,-3 7-2 15,-1-7 0-15,-2 3 0 0,-1-5-9 0,0 2 0 16,0 3 0-16,4-2 0 16,0-4-30-16,3 6-8 0,4-9-2 0,3 6 0 15,1-2-156-15,3-4-31 0</inkml:trace>
  <inkml:trace contextRef="#ctx0" brushRef="#br0" timeOffset="169079.13">24130 1920 1785 0,'0'0'159'0,"-4"-6"-127"16,4 3-32-16,0-4 0 0,0 1 175 0,8 3 29 16,-1-3 5-16,3 3 2 0,4-13-163 0,0 16-32 15,4-13-6-15,0 4-2 0,3-3 7 0,4 2 1 16,-1 1 0-16,4-4 0 0,8-3-16 0,-5 10 9 16,5-3-9-16,-1 6 8 0,-3-4-8 0,3-2 0 0,-3 9 0 0,-4 0 0 15,0 0 0-15,-3 0 0 0,-4 0 0 0,0 9 0 16,-3 1 11-16,0-1 9 0,-4 7 3 0,0 3 0 15,-4 6-23-15,4 3-18 0,-6 0 3 16,-1 7 1-16,-4 5 22 0,-3 1 5 0,4 9 1 0,-8-12 0 16,4 12-14-16,-3-6-8 0,-1-3 8 0,1 3-13 15,-5-10 13-15,-2 1 0 0,3-1 0 16,0-2 0-16,-7 2 11 0,0-6-2 16,-4 13 0-16,0-16 0 0,-6 3-1 15,-5 1 0-15,1-1 0 0,-4-3 0 0,1 3 0 16,-5-9 0-16,1 3 0 0,0 0 0 0,0-6-8 15,6-7 0-15,1 0 0 0,7 1 8 0,0-1-8 0,7-9 10 0,3 0-10 16,0 0 10-16,4-9-10 0,7 9 10 0,-3-3-10 0,3 3 10 0,0 0 17 0,0 0 3 16,0 0 1-16,0 0 0 0,10 3-18 0,5 6-3 15,6-3-1-15,3 4 0 0,5-7 12 0,9 6 3 16,1-2 0-16,4 2 0 0,6 1 22 0,-3-1 5 16,3 0 1-16,-3-2 0 0,0-4-32 0,3 3-7 15,8-6-1-15,-1 0 0 0,1 6-12 0,3-3 0 16,-7-3 0-16,-4 0 0 15,-3 7-22-15,0-7-10 0,-4-7-3 0,0 7-921 16,15-9-184-16</inkml:trace>
  <inkml:trace contextRef="#ctx0" brushRef="#br0" timeOffset="171143.37">18038 4053 2253 0,'0'0'49'0,"0"0"11"0,-4-7 1 0,4 1 3 0,0 6-51 0,0 0-13 0,0 0 0 0,0 0 0 16,7-3 0-16,-7 3 0 15,7 0 0-15,4 3 0 0,-4 3 0 0,3 4 0 16,-3 8 0-16,4-2 0 0,-4 3-10 0,0 9-8 0,0 7-2 0,0-1 0 16,0 4 20-16,0 3 0 0,-3-1 11 15,-1 11-11-15,1-4 24 0,-4-4-3 0,0 11 0 0,0-1 0 16,0 0 29-16,-4 1 6 0,4 2 0 0,0-6 1 16,-3-3-29-16,3 7-7 0,-4-20-1 0,4 4 0 15,0-7-6-15,4-3-2 0,-1 1 0 0,1-11 0 16,-1-2 26-16,1 3 5 0,3-10 1 0,0 1 0 15,4-1-20-15,-4-9-3 0,-7 0-1 0,7-3 0 16,3-3 10-16,-3-13 2 0,0 3 0 0,1-3 0 16,-1 1-12-16,-4-8-3 0,1 8 0 15,-1-20 0-15,1 4-6 0,-1-1-2 0,1-9 0 0,3 7 0 16,-4-7-9-16,8 0 0 0,-4 6 0 0,4 10 8 16,-1-7-8-16,4 10 0 0,-3 3-12 0,3-3 12 0,0 10 0 0,0-4 0 15,0 9 12-15,7-5-4 0,-6 5-8 0,2 7 0 16,-3-3 0-16,0 3 0 0,1 3-11 0,2 0 11 15,-3 0-8-15,4 3 8 0,0 3-8 0,-1 4 8 16,-3-1-8-16,0 0 8 0,4 7-12 16,-4 3 2-16,-3-7 1 0,3 13 0 15,-4 4 9-15,1-4-8 0,0 0 8 0,-1 3-8 0,1 0 8 0,-1-3 0 16,-3 4 0-16,0-4 0 0,1 3 0 0,-5-3-10 16,1 0 1-16,-4-3 0 0,-4 3 17 0,1-6 4 15,-1 0 1-15,-3-4 0 0,0 4-4 0,-4 0-1 16,-3-3 0-16,-3-1 0 0,2-2 0 0,-6-4 0 15,-3 7 0-15,-1-7 0 0,4 1-8 0,-8-4 10 0,5-3-10 0,-4 7 10 16,-1-10-10 0,1 0 0-16,3-10 0 0,-3 10 0 0,4-3 8 0,-1-3 2 0,0-4 1 15,0 4 0-15,4 3-22 0,0-3-4 0,-4 3-1 0,4-4 0 32,0 4-60-32,3-3-12 0,1 3-2 0,3-3-758 0,3 2-151 0</inkml:trace>
  <inkml:trace contextRef="#ctx0" brushRef="#br0" timeOffset="171484.71">19473 4582 2304 0,'0'0'102'0,"0"0"21"0,-7-9-99 0,7 9-24 0,0 0 0 0,7-3 0 0,-3-3 211 0,10-1 37 16,4 7 7-16,6 0 1 0,5-3-211 0,2 3-45 16,8 0 0-16,0-6-10 0,3 3 10 0,1 3 0 15,2-6 0-15,1 6 0 0,4-10 0 0,3 10-10 0,3-3 10 0,0-3 0 31,4 3-29-31,-7-4 1 0,0 7 0 0,-3 0 0 16,-8 0-60-16,0 0-11 0,-3-6-2 0,0 6-1 16,-4 0-72-16,1-3-14 0,-5-3-4 0,-3 6 0 0</inkml:trace>
  <inkml:trace contextRef="#ctx0" brushRef="#br0" timeOffset="171775.03">19653 4843 3308 0,'0'0'73'0,"7"0"15"0,4 0 4 0,7 0 0 0,6 0-74 0,1-3-18 16,7-4 0-16,-1 7 0 0,1-9 0 0,7 6-16 16,3-7 4-16,4 1 0 0,7-4-6 0,0 10-1 15,-4-6 0-15,1-7 0 16,-1 7-81-16,-3-1-17 0,0-5-3 0,0 5-755 16,0 1-150-16</inkml:trace>
  <inkml:trace contextRef="#ctx0" brushRef="#br0" timeOffset="172615.95">21198 4313 2743 0,'0'-6'60'0,"4"-4"13"0,-4 1 3 0,3-7 0 0,1 7-60 0,3-4-16 0,4-3 0 0,-1 4 0 0,4-4 0 0,0-9 0 15,8 6 0-15,-5 4 0 0,8-4-8 0,-4 0 8 16,4 0 0-16,3 3 0 0,0-5 0 0,8-1 8 15,-1 9 0-15,-3-3 1 0,3 4-9 0,7-4 12 16,4 0-12-16,0-2 12 0,-4 8-12 0,1 4 0 0,-1-3 0 0,-3 5 0 16,-4-2 14-16,-3 6-2 0,-8 0-1 0,1 10 0 15,0-4 5-15,-4 3 2 0,-7 1 0 0,0 8 0 16,-3-2-18-16,-1 3 8 0,1 9-8 0,-8-3 0 16,1 10 0-16,-4 2 0 0,4 1 0 0,-4 6 0 15,-8-3 0-15,5 3 0 0,-4-7 0 0,0 7 0 16,0-6 0-16,-4-1 0 0,-3 7 0 0,0-3 0 15,0-3 0-15,-7-1 0 0,-4 7 0 0,0-9 0 16,-6 2 11-16,-1 7 5 0,-7-9 0 0,-3 2 1 16,-4-5-28-16,-4-4-5 0,5 0-2 0,-1-9 0 15,0 0 18-15,7 3 0 0,-7-10 0 0,4 4 0 16,-4-7-9-16,7 1 9 0,4-10-13 0,0 0 5 16,3 0-2-16,0-10 0 0,7 10 0 0,4-15 0 0,0 5 10 0,3-9-10 15,4 4 10-15,7-4-10 0,0 0 10 16,4 0 0-16,3-6 0 0,0 0 0 0,3 6 0 0,8 10 0 15,-4-4 0-15,3-2 0 0,5 5 14 0,2 1 5 16,4 3 1-16,4-4 0 16,3 1 13-16,4-1 3 0,3 4 1 0,-3 6 0 0,7 0-17 0,-4 0-4 15,0 6-1-15,8 4 0 0,3-4 12 0,-1-3 2 16,5 7 1-16,-1 5 0 0,4-15-13 0,-3 10-2 16,-5 5-1-16,-2-5 0 0,-4 2 2 15,-1 4 0-15,-2-7 0 0,-5 10 0 0,-2-9-16 0,-1 5 0 16,4-12 0-16,-4 13 0 0,-3-6 0 0,-4-1 0 15,3 0 0-15,-2 1 0 0,-1-1-8 0,-4 4-5 16,-6-10-1-16,7 6 0 16,-1 1-61-16,-6-10-12 0,-11 0-2 0,0 0-1 15,10 6-72-15,-10-6-14 0,0 0-4 0,7-6 0 16</inkml:trace>
  <inkml:trace contextRef="#ctx0" brushRef="#br0" timeOffset="173152.81">22994 4012 1094 0,'0'0'97'0,"0"0"-77"0,-7 9-20 0,3 1 0 15,-3 5 360-15,4 1 69 0,3 3 14 0,0 6 2 16,7-3-352-16,0 6-70 0,0 6-15 0,4-8-8 16,3 8 0-16,-4-6 0 0,1 10 0 0,3-7 0 15,-3 1 0-15,-1-1 0 0,1-3 9 0,-1 0-9 16,-3 1 0-16,0-4 0 0,-3 9 0 0,0-9 0 31,-4-3-141-31,0 10-27 0,0-10-6 0</inkml:trace>
  <inkml:trace contextRef="#ctx0" brushRef="#br0" timeOffset="173573.27">23424 4040 3106 0,'0'0'138'0,"-14"0"28"0,-3 6-133 0,3 1-33 0,-1 2 0 16,5 3 0 0,-8 4-20-16,1 3-12 0,3 6-1 0,-8-3-1 15,1 12-6-15,-4-8-2 0,1 2 0 0,-1 6 0 0,0-5 34 0,1 2 8 0,-12-3 0 0,8-6 0 16,-7 3-8-16,0 0 0 0,-8 0 0 0,8-6 0 16,7 3-8-16,0-6 0 0,-4 3-1 0,4-4 0 31,3-12-88-31,4 10-18 0,3-4-3 0,0-6-1 15,4 4 51-15,7-7 9 0,0 0 3 0,0-7 0 16,-3 7 3-16,10-9 1 0,0 0 0 0,7 2 0 0,-7 4 89 0,3-6 19 0,1 3 3 0,3-7 1 16,3 7 37-16,-3-4 8 0,-7 10 2 15,11 0 0-15,7-6 11 0,-8 6 2 0,-3-3 1 0,7 3 0 16,1-6-49-16,2 6-9 0,-3 0-3 0,4 0 0 16,3 0 3-16,0 0 0 0,11 0 0 0,-4-3 0 15,4 3-34-15,-4-7-6 0,-3 7-2 0,3 0 0 16,-3 0-13-16,-1-3 0 0,1-3-9 0,3 6 9 15,-3-3-130-15,7 3-20 0,0-7-4 0,3 7-1115 16</inkml:trace>
  <inkml:trace contextRef="#ctx0" brushRef="#br0" timeOffset="173851.79">24306 4125 2833 0,'0'0'125'0,"0"0"27"0,0-7-122 0,0 7-30 15,0 0 0-15,0 0 0 0,0 0 46 0,0 0 3 16,0 0 1-16,-3 10 0 0,-4-1-32 0,3 10-6 0,1 3-2 0,-4 6 0 16,3-9-10-16,-3 9 8 0,4 7-8 0,-4-1 8 15,3-6-8-15,-3 1 8 16,0 5-8-16,3-6 8 0,-3 4-8 0,4-1-11 0,-4-6 3 0,3 3 0 31,-3 4-61-31,0-10-12 0,0 3-3 0,0 0 0 0,0-6-65 16,3-1-14-16,-3-8-2 0,0 6-890 0</inkml:trace>
  <inkml:trace contextRef="#ctx0" brushRef="#br0" timeOffset="174335.21">24543 4190 2257 0,'7'-9'49'0,"3"6"11"0,5-3 1 0,2-4 3 0,1 4-51 0,-1 6-13 16,-2-9 0-16,-1 9 0 15,0-10 0-15,-4 7 0 0,-3 3 0 0,-3-6 0 0,-4 6 52 0,0 0 10 16,0 0 2-16,0 0 1 0,0 0-1 0,-7 6 0 15,-7-3 0-15,0 7 0 0,0-1-35 0,-8-3-7 16,-2 4-2-16,-5-1 0 0,5 7 20 0,-1-7 3 16,-7 7 1-16,4-13 0 0,-4 13-20 0,-3-4-3 15,7 4-1-15,-4 0 0 0,0-4-20 0,1 7 0 0,2 3 0 16,-2-10 0-16,2 4 0 0,-6-3 0 0,3-4 0 0,-3 4 0 16,3-4 0-16,4 4 0 15,0-13 0-15,3 9 0 0,1-3 0 0,2-6-20 0,5 0 4 16,-1 0 1-16,4 0-8 0,3 0-1 0,1-9-1 0,-1 3 0 15,1-4 4-15,3-2 1 0,3-1 0 0,1-6 0 16,-1 7 3-16,0-4 1 0,4 7 0 0,0-1 0 16,4 1 16-16,-4 3 0 0,0-4 0 0,0 10 0 15,4 0 20-15,3 0 2 0,0 0 0 0,7 10 0 16,0 5 14-16,3 1 4 0,5-4 0 0,-1 7 0 16,7 0-14-16,0 6-2 0,0 0-1 15,1-6 0-15,2 0 14 0,-2 0 3 0,-5 3 1 0,5 0 0 16,-1-7-29-16,0 1-12 0,4-4 8 0,0 7-8 15,-1 0-38-15,5-6-13 0,2-1-2 0,-2-2-1 16,6 5-100-16,-3-15-20 0,-4 0-4 16</inkml:trace>
  <inkml:trace contextRef="#ctx0" brushRef="#br0" timeOffset="174994.57">25562 4222 2545 0,'-7'-6'56'0,"4"-4"11"0,-4 4 2 0,7-4 3 0,-7 1-57 0,7 0-15 0,-4-7 0 0,1 3 0 16,6 4 14-16,-6-7 0 0,-1 4 0 0,4-4 0 15,0 0 14-15,-4 7 4 0,4-10 0 0,0 13 0 16,-3-3-45-16,-1-1-9 0,4 10-2 0,0 0 0 16,-3-3 12-16,-8-3 3 0,1 6 0 0,-1 6 0 15,-6-3 9-15,-1 13 0 0,-3-7-9 0,0 10 9 16,-1-3 0-16,1 9 0 0,0 3-9 0,0 0 9 15,3 0 0-15,1 4 9 0,-1-4-1 0,4 0 0 16,3 1-8-16,1 2 0 0,6-3 0 0,-3-6 0 0,4 3 28 16,-1 0 3-16,4-6 1 0,4 0 0 0,-1 0-32 0,1-4 0 15,3-5 0-15,-4-1 0 0,4 7 0 0,0-7 0 16,0-9 0-16,4 3-10 16,-4-3 10-16,4 0 11 0,3-3-3 0,-4 3 0 0,-3-6-8 0,7-3 0 15,-3-1 9-15,3 1-9 0,0-1 17 0,0 1-1 16,0-7 0-16,1-3 0 0,2 7 21 0,1-10 4 15,0 0 1-15,-1 0 0 0,-6-6-34 16,3 6-8-16,0-9 0 0,0 9 0 0,-7-4 12 0,4 1 1 16,-1 0 0-16,-3 6 0 0,0-9 8 0,-3 13 2 15,-1-4 0-15,1 0 0 0,0 10-2 0,-4-1 0 16,0 1 0-16,0 2 0 0,0 7-4 0,0 0-1 0,0 0 0 0,0 0 0 16,0 0-4-16,7 7 0 15,-4 2-1-15,1 10 0 0,3 0 4 0,3 0 1 0,1 6 0 16,3 9 0-16,0-9-16 0,4 3 0 15,-1 7 0-15,5-7-10 0,-5 7 24 0,8-4 5 16,0-6 1-16,-1 3 0 0,1-3-10 0,3 4-2 0,7-4 0 0,1-6 0 31,3-1-47-31,6 4-9 0,5-9-3 0,3 6-924 0,3-10-185 16</inkml:trace>
  <inkml:trace contextRef="#ctx0" brushRef="#br0" timeOffset="176467.27">18394 6614 2505 0,'0'0'111'0,"0"0"23"0,-4-6-107 0,4 6-27 0,-3-9 0 0,3 9 0 0,0 0 66 0,0 0 8 16,0 0 2-16,0 0 0 0,3 15-49 0,1-2-10 15,-1 12-1-15,4 3-1 0,0 7-15 0,1 2-10 16,-1 7 2-16,0 0 0 0,0 6 8 0,-4-3 0 16,1 7 0-16,3-7 0 0,-7 6 0 0,3 0 0 15,-3-2 0-15,0 2 0 0,0 0 0 0,0-6 0 16,0-3 0-16,0 3 0 0,-3-6 0 0,3-10 0 15,0 4 0-15,-4-10 0 16,4 3-57-16,-3-3-16 0,3-9-3 0,0-4-711 0,0-2-141 0</inkml:trace>
  <inkml:trace contextRef="#ctx0" brushRef="#br0" timeOffset="177701.45">18101 6831 2257 0,'-14'-10'49'0,"14"10"11"0,-11-6 1 0,4-3 3 0,4-1-51 0,-1 1-13 0,8 0 0 0,-1-7 0 15,1 6 0-15,-1-2 0 0,4-4 0 0,0 4 0 16,4-4 0-16,-4 7-13 0,4-7 2 0,-1 3 1 16,1-2 23-16,3 5 5 0,-3-5 1 0,3-4 0 15,0 3 7-15,0-3 2 0,4 0 0 0,-1 1 0 16,4-1-8-16,4-6-2 0,0 6 0 0,-1 0 0 0,5-6-2 0,-1 9 0 15,0-6 0-15,4 7 0 0,7-4-2 0,-4 0-1 16,4 3 0-16,-4-2 0 16,4 2-13-16,-4 7-8 0,-3-1 8 0,0 7-13 0,-4-3 13 0,0 6 0 15,0 0 9-15,-3 6-9 0,3-3 11 0,-3 7-11 16,0-4 12-16,-4 3-12 0,0 1 8 0,-3 8-8 16,-4-8 0-16,0 6 0 0,0-4 0 0,0 10 0 15,-7-3 0-15,4-7 0 0,-4 10 0 0,0-3 0 16,0-6 0-16,0 9 0 0,-7-10 0 0,3 7 0 0,-3-3 0 0,-3-7 0 15,-4 10 16 1,3-10 4-16,-3 1 0 0,0 5 0 0,0-5-6 0,-4-1-1 0,-3 1 0 0,0-1 0 16,-3 0-2-16,-1-2-1 15,-3 2 0-15,-4 1 0 0,4-4-2 0,-4-3-8 16,1 3 12-16,-1-6-4 0,0 3 5 0,-3-3 1 0,0 0 0 0,0-3 0 16,-8 3 2-16,8 0 0 15,-7-6 0-15,7 6 0 0,-1-3-16 0,5-3 0 0,-1 2 8 0,0-2-8 31,1 6-35-31,2 0-9 0,5 0-3 0,-1-6 0 16,11 6-88-16,-4-3-17 0,11 3-4 0,0 0-888 0</inkml:trace>
  <inkml:trace contextRef="#ctx0" brushRef="#br0" timeOffset="178070.5">19262 6759 2408 0,'0'0'53'0,"3"9"11"0,1 1 3 0,-1 5 0 0,1-2-54 0,3-4-13 15,-4 7 0-15,4-7 0 0,-3 1 12 0,-1-1-1 16,-3-9 0-16,4 9 0 0,-4-9 18 0,0 0 4 16,0 0 1-16,0 0 0 0,0 0 17 0,0 0 3 15,0 0 1-15,0 0 0 0,0 0 15 0,-7-9 3 16,3 9 1-16,1-9 0 0,-1-1-21 0,1-9-4 15,-4 10-1-15,3-7 0 0,1-2-19 0,-1-8-4 16,1 8-1-16,-1-4 0 0,4 0-3 0,0-6-1 16,0 2 0-16,4 4 0 0,-1-3-20 0,1 0 0 0,3 3 0 0,0-3 8 15,-4 0-8-15,8 0 8 16,-4 6-8-16,4-3 8 0,-1 0-8 0,1 4 0 0,-1 5 0 16,4-9 0-16,-3 10 0 0,7-4 0 0,3 6 0 0,0-5 0 15,4 5-16-15,3-2 3 0,0 2 0 16,0 1 0-1,1 0-91-15,-1 2-17 0,4 1-4 0,-4 3-786 0,4-3-157 16</inkml:trace>
  <inkml:trace contextRef="#ctx0" brushRef="#br0" timeOffset="178253.47">20221 6574 3229 0,'0'6'71'0,"0"3"14"0,0 1 3 0,0 9 4 0,7-1-74 0,-3-2-18 16,3 9 0-16,3-6 0 16,-2 0-35-16,2 0-10 0,-3-1-3 0,0-2 0 15,0 0-113-15,0-4-23 0,-3-2-5 0,-4-10-979 0</inkml:trace>
  <inkml:trace contextRef="#ctx0" brushRef="#br0" timeOffset="178414.46">20327 6182 3207 0,'0'0'142'0,"0"0"30"0,-3-3-138 0,3 3-34 0,-4-7 0 0,4 7 0 16,0 0-22-16,0 0-11 0,4 0-3 0,-4 0 0 15,10 0-182-15,1 0-37 0</inkml:trace>
  <inkml:trace contextRef="#ctx0" brushRef="#br0" timeOffset="178790.24">20750 6599 2649 0,'0'0'236'0,"-3"0"-189"15,-4 9-38-15,3-3-9 0,-3 4 40 0,7-7 5 16,0-3 2-16,0 0 0 0,0 9-47 0,0-9 0 15,0 0 0-15,0 0 0 0,0 0 0 0,0 0 11 16,0 0-3-16,7 0-8 16,0-9 32-16,0 9 0 0,4-9 0 0,-4-1 0 15,4 1-20-15,-1-7-4 0,1 4 0 0,-1-4-8 0,4-9 20 0,-3 6-4 16,3 0 0-16,-3-6 0 0,6 3-16 0,-2-3 0 16,-5 6 0-16,4 4 0 0,0-4 0 0,-3 9 0 15,3 1 0-15,0 0 0 0,4 2 0 0,-4 4 0 16,7 3 0-16,-3 3 0 0,6 4 16 0,1 2-3 15,0 0-1-15,-1 1 0 0,5 9-4 16,-5-1-8-16,1 7 11 0,3 1-11 0,-3-1 23 0,3-3-3 16,-7 3 0-16,1 3 0 0,-5-9-20 0,1 6 0 0,-4 0-10 15,4-6 10-15,-4 6 0 0,0-3 0 16,0-7 12-16,-4 4-3 0,5 0-9 0,-5 0 0 16,1-3 0-16,-1 2 0 15,4-8-126-15,-3-1-27 0,-4 4-6 0,4-10-1093 0</inkml:trace>
  <inkml:trace contextRef="#ctx0" brushRef="#br0" timeOffset="179002.53">22162 6056 3524 0,'0'0'156'15,"-4"7"32"-15,-3 2-150 0,7 7-30 0,0-4-8 0,3 13 0 16,-3 4-13-16,8-1-4 0,-1 16-1 0,7-10 0 16,-7 1-26-16,0 9-4 0,0-7-2 0,0-2 0 15,7 2-78 1,-7-2-16-16,-7-1-4 0,4-6-735 0,-1 1-147 0</inkml:trace>
  <inkml:trace contextRef="#ctx0" brushRef="#br0" timeOffset="179213.59">21879 6279 3448 0,'18'-3'153'0,"-18"3"31"0,0 0-147 0,7-6-29 0,4 2-8 0,3-2 0 16,0 6 18-16,0 0 2 0,4-3 1 0,3-3 0 15,0 6-21-15,0 0 0 0,0 0 0 0,4-3 0 31,3-4-47-31,0 7-13 0,-3-6-4 0,3 3 0 16,-3-3-86-16,7-4-18 0,-1 1-3 0,-2-4-1 0</inkml:trace>
  <inkml:trace contextRef="#ctx0" brushRef="#br0" timeOffset="179541.26">23580 5583 1152 0,'0'0'51'0,"0"0"10"0,0 0-49 0,0 0-12 15,7 0 0-15,-7 0 0 0,0 0 305 0,0 0 59 16,0 0 11-16,0 0 2 16,0 0-285-16,-7 0-58 0,-7 0-11 0,-4 6-3 0,-7 3-1 0,-3 1-1 15,-4 9 0-15,-7 0 0 0,1 6 26 0,-1 3 6 16,4 6 1-16,-4 10 0 0,0 0 2 0,0 3 1 15,7 3 0-15,1-3 0 0,2 7-10 0,1-1-3 16,4 0 0-16,-1 1 0 0,4-1-30 0,3 3-11 16,7-2 0-16,-3-1 9 0,4 0-9 0,3-3 0 15,7-3 9-15,3 4-9 0,4-4 0 0,0 0 0 16,4 3 0-16,7-6 0 0,-4-7 0 16,10 10 8-16,-2-6-8 0,6-3 8 15,-4-10-90-15,8 7-18 0,7-10-3 0,7-7-1 16,3-2-139-16,4-6-28 0</inkml:trace>
  <inkml:trace contextRef="#ctx0" brushRef="#br0" timeOffset="180180.98">23999 5652 2534 0,'0'0'225'0,"0"0"-180"15,-3 3-36-15,-1 13-9 0,4 2 129 0,0 1 24 16,0 6 5-16,-3 4 1 0,3 11-127 0,0-2-32 16,0 9 0-16,3-3 0 0,-3 6 0 0,0-3-13 15,0 6 1-15,0-2 0 0,0-4 12 0,0 6 0 16,0 0 0-16,4-6 10 0,-1-3-10 15,-3 0 0-15,4-6 0 0,-4 2-11 0,7-8 11 16,-3-1 9-16,-4-3-1 0,0-3-8 0,0-6 11 0,0 0-11 16,0-3 10-16,-4-4-10 0,4-2 22 0,-3-1-2 15,3-9 0-15,0 0 0 0,0 0-20 16,0 0 0-16,0 0 0 0,3-3 0 0,1-6 9 0,3-7-9 16,0-3 12-16,0 0-12 0,0-6 0 0,3 0 0 15,1-3 0-15,0 0 0 0,3-1 0 0,0-2 0 0,-4 9 9 0,4-3-9 16,1 9 8-16,-5-2-8 0,8-1 0 0,-8 0 0 15,5 10 8-15,-1-1-8 0,3 1 0 0,1-1 9 16,7-2-9-16,-4 9 0 0,3-4 0 0,1 7 0 16,3-9 0-16,4 9 0 0,-7 0-11 0,3 0 11 15,4 0-10-15,-8 9 10 0,5-9-12 0,-5 7 12 16,-2 8-15-16,-1-2 4 16,0-4 1-16,-7 7 0 0,0 3 10 0,0-4 11 0,-7 4-3 0,-3 0 0 15,-1 0-8-15,1 6 0 0,-4-6 0 0,-4-4 0 16,1 4 0-16,-1 0 0 0,-6-10 0 0,-1 10 0 15,1-9 0-15,-1 5 0 0,-3-5 0 0,3 5 0 16,-3-5 0-16,0 2 0 0,-4-5 0 0,4 2 8 16,-3-3 0-16,-1-2-8 0,0 5 12 0,1-9-4 15,-4 0-8-15,-1 0 12 0,-2 0-12 0,3 0 12 16,-4 0-12-16,0-9-9 0,4 5 9 0,0-2-13 16,0-3-29-16,3-7-6 0,0 7 0 0,4-1-1 15,0-9-72-15,7 4-15 0,0 2-2 0,4-3-677 16,-1-2-135-16</inkml:trace>
  <inkml:trace contextRef="#ctx0" brushRef="#br0" timeOffset="180616.8">24733 5332 2718 0,'0'0'120'0,"0"0"25"0,0 0-116 0,-3 0-29 0,3 9 0 0,3 1 0 15,-3-10 12-15,4 0-3 0,6 9-1 0,-3 1 0 0,8-4-8 16,-5 3 8-16,4 1-8 0,7 5 8 16,1-5 10-16,9 9 2 0,5-1 0 0,2 1 0 0,1 6 8 0,4 3 3 15,2-2 0-15,-6 11 0 0,4 4-7 0,-5-3 0 16,1 5-1-16,0 5 0 16,3 2 13-16,1-3 2 0,2 6 1 0,1 7 0 0,-7-4-39 0,0-3-8 15,-7 10-2-15,-4 0 0 0,0 0 10 0,-3-1 14 16,-8 1-3-16,-2 0-1 0,-5-4-10 0,-6-2 0 15,-1-4 0-15,-3 7 0 0,-7-7 11 16,0-6 3-16,-3 3 1 0,-1-9 0 0,-3 0 3 0,-4-7 1 16,1-3 0-16,-5-5 0 15,-9-1-86-15,-5-16-17 0</inkml:trace>
  <inkml:trace contextRef="#ctx0" brushRef="#br0" timeOffset="205209.54">10513 16586 2120 0,'0'0'47'0,"-7"0"9"0,-4-3 3 0,11 3 0 0,0 0-47 0,0 0-12 0,0 0 0 0,0 0 0 31,21 0-96-31,0 0-20 0,4 0-5 0,-4 0-1 15,4 0 46-15,0 0 8 0,3-6 3 0,-3 6 0 0,-1-3 155 0,1-3 31 0,3 2 7 0,0-2 0 16,-6 3 26-16,6-3 5 0,7 6 1 0,0-7 0 16,4 4-77-16,0 3-15 0,3 0-4 0,4 0 0 15,4-6-33-15,-1 6-7 0,-3-3-2 0,7-3 0 16,17 2-10-16,-3-2-1 0,4 6-1 0,-1-3 0 0,1-3-10 16,0 6 0-16,3 0 0 0,3 0 0 15,1 0 0-15,-4 0 0 0,4 6 0 0,-11-3 0 16,-4-3 25-16,1 6 7 0,3-6 0 0,0 4 1 15,0 2-21-15,0-6-4 0,0 0 0 0,-4 0-8 0,-3 0 20 0,-3 0-2 16,3-6-1-16,3-4 0 0,-3 7 2 0,4-6 0 16,-4-4 0-16,-4 4 0 0,-3-1 1 15,0 1 0-15,-7-1 0 0,-4 1 0 0,0 0-20 0,-3-1 0 16,4 4 0-16,-5-3 0 0,1 5 0 0,-4-5 0 16,-6 3 0-16,-1 3 0 0,0-4 0 0,0 7 0 15,1-9 0-15,-5 9 0 0,-3-6 0 0,1 3 12 16,-1-4-3-16,-7 7 0 0,-4-3 4 0,5-3 1 0,-5 3 0 15,1-4 0-15,-4 7 2 0,-4 0 0 16,-3 0 0-16,7-9 0 0,-7 9-16 0,0 0 0 0,0 0 0 16,4-3-10-16,-4-3 22 0,0 6 4 0,-4-10 0 0,-3 4 1 15,0-3-9-15,0-1-8 16,-3 1 12-16,-5-1-12 0,-2 1 8 0,-1 0-8 0,1-7 0 0,-1 6 0 16,-3 1 8-16,3-7-8 0,4 7 0 15,-4-4 0-15,4 4 0 0,0-7 0 16,-3 7 8-16,2-7-8 0,1 7 9 0,-3-1-1 0,3 1-8 0,3-7 12 15,-3 7-12-15,3 0 0 0,1-1-9 0,3 1 9 16,-4 6 0-16,0-4 0 0,8-2 0 0,-4 9 0 16,0-6 0-16,7 6 0 0,-7 0-8 0,7 0 8 15,0 0 0-15,0 0 0 0,0 0 0 0,0 0 0 16,0 0 0-16,0 0 0 0,0 0-8 0,0 0 8 16,0 0 0-16,0 6 0 0,3 3 0 0,1 1 0 0,3-1 0 15,3-3 0-15,1 4 0 0,0-7-9 0,3 3 9 16,3 4 0-16,1-1 0 0,-4 7 0 15,0-4 0-15,0-2 0 0,4-1 0 0,-7 7 0 0,-1 3 0 0,-3-1-8 16,0 7 8-16,0 1 0 0,0-1 0 0,0 3-8 16,-3-9 8-16,-4 9 0 0,0-3 0 0,-4-6 0 15,1 6 0-15,-1-6 0 0,4 6 0 0,-3-6 16 16,-4-1-4-16,3 1-1 0,-3-3 5 0,4-4 0 16,-4 4 1-16,3 3 0 0,-3-10-8 0,0 7-1 15,0 0-8-15,3-4 12 0,-6 7-3 16,-1-3-1-16,1-7 0 0,-4 10 0 0,-1-3-19 0,-6 2-4 15,-3 1-1-15,-8 0-1018 0,-11-3-204 0</inkml:trace>
  <inkml:trace contextRef="#ctx0" brushRef="#br0" timeOffset="209188.08">29580 3127 1594 0,'0'0'35'0,"0"0"7"0,0 0 2 0,0 0 1 0,0 0-36 0,-7-3-9 0,0 3 0 0,0-6 0 0,-3 6 60 0,3 0 9 16,-4 0 3-16,4 0 0 0,-4 0-12 0,1 0-1 15,-4 0-1-15,0 0 0 0,-1 0-29 0,-2 0-5 16,-4 0-2-16,0 0 0 0,-1 0 2 0,1-6 0 16,-7 12 0-16,0-6 0 0,3 0-8 0,-7 0 0 15,4 6-1-15,-4-3 0 0,4-3 3 0,-4 7 1 16,1-4 0-16,-1-3 0 0,-3 9-3 0,-4-9 0 0,-4 0 0 0,-2 0 0 15,-1 0 4-15,-7 10 1 0,0-4 0 0,3-6 0 16,1 3-21-16,3 3 0 16,0-3 0-16,1-3 8 0,-5 7 0 0,4-7 1 0,-3 6 0 15,-4-3 0-15,-3 3 3 0,3-2 1 0,0 5 0 0,7-9 0 16,0 6-2-16,7-3-1 0,0 4 0 16,4-4 0-16,-4-3-10 0,4 0 0 0,0 0 0 0,3 0 8 15,0-3-8-15,0 3 0 0,4 0 9 0,4 0-9 16,-5 0 0-16,8 0 8 0,-4 0-8 0,8-7 0 15,-1 7 0-15,1 0 0 0,2 0-12 0,5-3 4 16,-1 3 16-16,1-6 4 0,3 6 1 0,-4 0 0 16,8-9 5-16,-5 9 1 0,5-4 0 0,3 4 0 0,-7-6-19 0,7 6-9 15,0-9 1-15,0 2 0 16,0 4 8-16,3-6 11 0,4 9-3 0,1-6 0 16,-5-4-8-16,8 1 8 0,3-1-8 0,3 1 8 0,1 3-8 0,7-7 8 15,-1 7-8-15,1-13 8 0,0 10-8 0,3-1 0 16,0 1 0-16,-3-7 0 0,0 7 0 0,-1-1 0 15,1-5 0-15,-4 2 0 0,0 7 0 0,-7-13 0 16,4 10 0-16,-4-1 0 0,0 1 0 0,-3-1 0 16,-1 4 0-16,1-3 0 0,0-1 0 0,-4 1 0 15,3 3 0-15,-6 3 0 0,-4 3 0 0,7-7 0 16,-7 7 0-16,0 0 0 16,0 0 0-16,0 0 0 0,0 0-12 0,0 0 12 0,0 0-8 0,-4 0 8 0,-3 0 0 15,0 0 0-15,-3 10 0 0,-4-4 0 16,-1 3 0-16,1 1 0 0,-7-1 0 0,-11 7 0 0,1 3 0 15,-1 0 0-15,-3-1-8 0,-4 7 8 16,4-6 0-16,-1 9 0 0,1-2-10 0,7-8 10 0,3 7-13 0,0 4 5 16,1-4 8-16,-1 3 0 0,0-9 0 0,1 6 0 15,2-6 0-15,-6 3 0 16,7 0 0-16,3-7 8 0,1 4 13 0,6-9 3 16,1 8 1-16,3-8 0 0,7-1-1 0,7 4 0 0,3-1 0 0,1 4 0 15,6-4-14-15,5 10-10 0,2 0 12 0,4-6-12 16,8 3 18-16,10 6-3 0,7-3-1 0,10 0-881 15,1-3-176-15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30.2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506 1 14656 0 0,'0'0'1328'0'0,"0"2"-1091"0"0,-1 6-149 0 0,0 0 0 0 0,-1-1 0 0 0,0 1 0 0 0,0-1 0 0 0,-1 1 1 0 0,-4 7-1 0 0,-3 12 369 0 0,-4 9 398 0 0,-29 53-1 0 0,11-24-337 0 0,-19 35-138 0 0,-111 160 0 0 0,105-164-136 0 0,18-27-163 0 0,22-38-108 0 0,-14 36 1 0 0,15-30-315 0 0,13-30-49 0 0,0 0 1 0 0,1 0 0 0 0,0 0-1 0 0,0 0 1 0 0,1 1 0 0 0,0-1-1 0 0,0 13 1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30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347 4 14336 0 0,'0'0'661'0'0,"-7"-4"212"0"0,-2 4-847 0 0,-2 2 52 0 0,0 1 0 0 0,1 0 0 0 0,0 0 0 0 0,-1 1 0 0 0,1 0 0 0 0,-16 10 0 0 0,-10 5 419 0 0,26-14-317 0 0,-1 1 0 0 0,-15 11 0 0 0,-21 10 268 0 0,3 0 110 0 0,33-22-266 0 0,0 1-1 0 0,0 1 1 0 0,1 0 0 0 0,-14 12-1 0 0,23-18 117 0 0,8 0-485 0 0,93 37-278 0 0,-72-27 331 0 0,-1 2 0 0 0,29 17 0 0 0,-41-21 24 0 0,-11-7 0 0 0,0 0 0 0 0,-1 1 0 0 0,1-1 0 0 0,0 1 0 0 0,-1 0 0 0 0,0 0 0 0 0,5 5 0 0 0,9 9 4 0 0,-14-16 1 0 0,-1 1 0 0 0,0 0 1 0 0,0 0-1 0 0,0 0 0 0 0,0 0 0 0 0,0 0 0 0 0,0 0 0 0 0,0 0 0 0 0,-1 1 1 0 0,1-1-1 0 0,-1 1 0 0 0,0-1 0 0 0,0 1 0 0 0,0-1 0 0 0,0 1 0 0 0,0 0 1 0 0,0 0-1 0 0,-1-1 0 0 0,1 5 0 0 0,-1-3 3 0 0,0 0 0 0 0,0 0-1 0 0,0 0 1 0 0,-1 0 0 0 0,0 0 0 0 0,1 0-1 0 0,-1 0 1 0 0,-1-1 0 0 0,1 1 0 0 0,-3 4-1 0 0,1-2 24 0 0,0-1 0 0 0,0 0-1 0 0,-1 1 1 0 0,0-2 0 0 0,0 1-1 0 0,0 0 1 0 0,-1-1 0 0 0,-8 7-1 0 0,11-9-31 0 0,-5 4 18 0 0,-1 0 0 0 0,0 0 0 0 0,0-1 0 0 0,-16 9 0 0 0,-13 3-125 0 0,18-8-734 0 0,-32 11-1 0 0,30-15-740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31.2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27 9816 0 0,'0'0'448'0'0,"1"-2"-7"0"0,17-23 8440 0 0,-14 32-9586 0 0,-2-1 742 0 0,1-1 0 0 0,-1 1 1 0 0,0-1-1 0 0,-1 1 1 0 0,1 0-1 0 0,0 9 0 0 0,2 40 339 0 0,-2-21-111 0 0,4 21-42 0 0,-2-27-222 0 0,0 35-1 0 0,2 80-208 0 0,-5-95 123 0 0,-1 0 80 0 0,-6 62-1 0 0,5-89 96 0 0,1 39-1 0 0,0-28 55 0 0,0-30 139 0 0,2-3-274 0 0,-1 1 0 0 0,0-1 0 0 0,0 0 0 0 0,0 1 0 0 0,0-1 1 0 0,0 0-1 0 0,0 0 0 0 0,0 0 0 0 0,0 0 0 0 0,0 0 0 0 0,0 0 0 0 0,0 0 0 0 0,1-2 1 0 0,0 0 19 0 0,3-3 3 0 0,-1 0 0 0 0,0 0-1 0 0,5-8 1 0 0,-1 1-26 0 0,-2 2-6 0 0,10-23 0 0 0,-11 23 0 0 0,11-22 0 0 0,-8 22-19 0 0,0 0 0 0 0,1 0 0 0 0,0 0 0 0 0,13-10-1 0 0,-19 18 12 0 0,0 1 0 0 0,1-1 0 0 0,0 1 0 0 0,-1 0 0 0 0,1 0 0 0 0,0 1 0 0 0,0-1 0 0 0,0 1 0 0 0,0 0 0 0 0,0 0 0 0 0,5-1 1 0 0,7 1-151 0 0,27 0 0 0 0,-29 1-1 0 0,-11 0 125 0 0,0 1 0 0 0,0 0 0 0 0,0 0 0 0 0,0 0 0 0 0,0 0 0 0 0,-1 0 0 0 0,1 0 1 0 0,0 1-1 0 0,0 0 0 0 0,-1-1 0 0 0,1 1 0 0 0,-1 0 0 0 0,1 0 0 0 0,-1 0 0 0 0,0 1 0 0 0,0-1 0 0 0,0 0 1 0 0,0 1-1 0 0,0 0 0 0 0,-1-1 0 0 0,1 1 0 0 0,-1 0 0 0 0,0 0 0 0 0,1 0 0 0 0,0 5 0 0 0,-1-6 29 0 0,-1 0 0 0 0,1 0 0 0 0,-1 0 0 0 0,1 1-1 0 0,-1-1 1 0 0,0 0 0 0 0,0 0 0 0 0,0 0 0 0 0,0 0-1 0 0,-1 3 1 0 0,0 2 13 0 0,1-6-4 0 0,0 0 0 0 0,0 1 0 0 0,1-1 0 0 0,-1 1 0 0 0,0-1 0 0 0,-1 0 0 0 0,1 1 0 0 0,0-1 0 0 0,0 1 0 0 0,0-1 0 0 0,-1 0 0 0 0,1 1-1 0 0,-1 0 1 0 0,-1 2 5 0 0,-5 9 46 0 0,-21 19 219 0 0,26-30-244 0 0,-1 1 0 0 0,0-1 0 0 0,0 0 0 0 0,1 0 1 0 0,-2 0-1 0 0,1 0 0 0 0,0 0 0 0 0,0-1 1 0 0,-6 2-1 0 0,-22 9 245 0 0,26-9-329 0 0,-1-1 1 0 0,0 0-1 0 0,0 0 0 0 0,-10 2 0 0 0,-12 2-171 0 0,19-4 68 0 0,1 0-1 0 0,-1-1 0 0 0,-17 1 0 0 0,25-2 135 0 0,-4 1-267 0 0,0-1 0 0 0,0 0 0 0 0,0-1 0 0 0,0 1 0 0 0,0-1 0 0 0,0 0 0 0 0,1 0 0 0 0,-1-1 0 0 0,-6-2 0 0 0,8 3-658 0 0,-7-3-4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31.6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0 236 5064 0 0,'2'0'389'0'0,"4"0"-1275"0"0,11 0 1779 0 0,7-4 11257 0 0,-22 4-12027 0 0,0-1-1 0 0,0 0 1 0 0,-1 0-1 0 0,1 0 1 0 0,0 0-1 0 0,-1 0 1 0 0,1 0-1 0 0,-1-1 1 0 0,1 1-1 0 0,-1-1 1 0 0,0 1-1 0 0,0-1 1 0 0,2-1-1 0 0,1-2-104 0 0,47-43 93 0 0,-34 34-20 0 0,21-24 1 0 0,36-37 48 0 0,-71 73-92 0 0,-1-1-1 0 0,0 1 1 0 0,0 0 0 0 0,0-1 0 0 0,0 1 0 0 0,-1-1 0 0 0,1 0 0 0 0,-1 1 0 0 0,1-1 0 0 0,1-6-1 0 0,-5 10-20 0 0,1 0-1 0 0,0-1 1 0 0,0 1-1 0 0,-1-1 1 0 0,1 0-1 0 0,0 1 0 0 0,-1-1 1 0 0,1 0-1 0 0,0 0 1 0 0,-1 0-1 0 0,-1 0 1 0 0,-1 1-26 0 0,0-1 1 0 0,0 1 0 0 0,0 0-1 0 0,0 0 1 0 0,0 1 0 0 0,0-1 0 0 0,0 1-1 0 0,0-1 1 0 0,1 1 0 0 0,-1 1-1 0 0,-3 2 1 0 0,-3 2-3 0 0,0 1 1 0 0,-14 15-1 0 0,16-13 2 0 0,0-1 0 0 0,1 1 0 0 0,0 0-1 0 0,1 1 1 0 0,-7 14 0 0 0,-20 60 47 0 0,23-57-37 0 0,7-18 11 0 0,1 1-1 0 0,-3 21 1 0 0,1-9-23 0 0,4-19-3 0 0,0 1 0 0 0,0-1 0 0 0,0 1 0 0 0,1-1 0 0 0,-1 0-1 0 0,1 1 1 0 0,0-1 0 0 0,1 0 0 0 0,-1 0 0 0 0,0 0 0 0 0,1 1-1 0 0,0-2 1 0 0,0 1 0 0 0,1 0 0 0 0,3 5 0 0 0,-1-4-247 0 0,0 1 1 0 0,1-1 0 0 0,-1 0 0 0 0,1 0-1 0 0,1-1 1 0 0,-1 0 0 0 0,1 0-1 0 0,-1 0 1 0 0,1-1 0 0 0,0 0 0 0 0,1 0-1 0 0,-1-1 1 0 0,10 2 0 0 0,-5 0-1635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33.2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421 24 7688 0 0,'0'0'349'0'0,"-2"0"-2"0"0,-8 1-242 0 0,8 0 48 0 0,-1-1-1 0 0,1 1 0 0 0,0-1 0 0 0,0 0 1 0 0,-1 0-1 0 0,1 0 0 0 0,-3 0 1 0 0,-15-3 3427 0 0,14-4-2200 0 0,0-6 2354 0 0,5 12-3568 0 0,0 1-1 0 0,0 0 1 0 0,1-1 0 0 0,-1 1-1 0 0,0 0 1 0 0,0-1 0 0 0,0 1-1 0 0,0 0 1 0 0,0 0 0 0 0,0 0-1 0 0,-1 0 1 0 0,-1 1-101 0 0,0 1-1 0 0,1-1 1 0 0,-1 1-1 0 0,0 0 1 0 0,1 0-1 0 0,0 0 1 0 0,-1 1-1 0 0,1-1 1 0 0,0 1-1 0 0,0-1 1 0 0,0 1-1 0 0,-1 2 1 0 0,-23 42 136 0 0,20-36-133 0 0,-7 21 3 0 0,0 0 0 0 0,2 1 0 0 0,-8 39 0 0 0,4-13 42 0 0,-16 79 119 0 0,3-13 24 0 0,-3 23-144 0 0,25-116-112 0 0,-8 26 0 0 0,-52 158-394 0 0,44-149-845 0 0,18-51 542 0 0,-2 4-5678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33.7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0 381 9216 0 0,'0'0'1350'0'0,"4"-12"-163"0"0,-4 10-1027 0 0,0-1 0 0 0,0 1 0 0 0,0 0 0 0 0,1 0 0 0 0,-1-1 0 0 0,1 1 0 0 0,-1 0 0 0 0,1 0 0 0 0,1-3 0 0 0,6-17 2519 0 0,-6 19-2350 0 0,1 0 1 0 0,0 0 0 0 0,0 0 0 0 0,0 1 0 0 0,0-1 0 0 0,0 1 0 0 0,0 0 0 0 0,1 0 0 0 0,3-2 0 0 0,38-16 1222 0 0,93-36-97 0 0,-99 36-1297 0 0,-28 13-100 0 0,1 1-1 0 0,18-7 1 0 0,19-5-49 0 0,-1-2 1 0 0,56-33 0 0 0,-76 42-178 0 0,-23 9 19 0 0,1 0 0 0 0,-1 0 0 0 0,8-5 0 0 0,19-9-669 0 0,-26 14 404 0 0,0-1 0 0 0,0 0 1 0 0,0 0-1 0 0,7-6 0 0 0,-6 6-920 0 0,-4 2 125 0 0,3-3-2353 0 0,12-9 1676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34.2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12 223 10912 0 0,'0'0'4509'0'0,"-11"7"2961"0"0,17-8-5854 0 0,17-5-1560 0 0,-3 0 195 0 0,69-12-187 0 0,-1-5 0 0 0,155-62 0 0 0,-58 9-3592 0 0,-152 62 1881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38.1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144 34 7920 0 0,'0'0'1400'0'0,"2"-1"-1111"0"0,4-3 296 0 0,0 0-1 0 0,0 0 1 0 0,9-3 0 0 0,-3 1 1122 0 0,-10 5-1533 0 0,0 0-1 0 0,0 0 0 0 0,0 0 1 0 0,0 1-1 0 0,0-1 0 0 0,1 0 1 0 0,-1 1-1 0 0,0-1 0 0 0,0 1 1 0 0,1 0-1 0 0,1 0 1 0 0,-1 0-9 0 0,0 0 1 0 0,0 1-1 0 0,-1-1 1 0 0,1 1 0 0 0,0 0-1 0 0,0 0 1 0 0,-1 0 0 0 0,1 0-1 0 0,-1 0 1 0 0,1 1-1 0 0,-1-1 1 0 0,5 4 0 0 0,2 3 111 0 0,16 16 0 0 0,-12-10 46 0 0,-5-6-233 0 0,-1-2-5 0 0,0 1 1 0 0,-1-1-1 0 0,0 1 1 0 0,0 0-1 0 0,-1 1 1 0 0,0 0 0 0 0,0-1-1 0 0,0 2 1 0 0,3 8-1 0 0,-2 1 55 0 0,-3-13-132 0 0,-1 0 1 0 0,-1 0 0 0 0,1 0 0 0 0,-1 0 0 0 0,1 0 0 0 0,-1 0 0 0 0,-1 0 0 0 0,1 1 0 0 0,-1-1 0 0 0,0 0 0 0 0,0 0 0 0 0,-1 1-1 0 0,0 5 1 0 0,-4 4 24 0 0,1-1-1 0 0,-2 0 1 0 0,0 0-1 0 0,0 0 0 0 0,-1-1 1 0 0,-1 0-1 0 0,0 0 1 0 0,-1-1-1 0 0,-1 0 0 0 0,0-1 1 0 0,0 0-1 0 0,-14 12 1 0 0,-7 6-13 0 0,22-19-30 0 0,-1-1 1 0 0,0 0-1 0 0,-21 14 0 0 0,4-6-325 0 0,15-8 25 0 0,0-2 0 0 0,-18 9 0 0 0,24-13-428 0 0,0-1-1 0 0,0 0 1 0 0,0 0-1 0 0,-13 1 1 0 0,-13-1-1398 0 0,2 1-21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38.9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150 263 8840 0 0,'11'-9'944'0'0,"0"-1"-942"0"0,14-18 1104 0 0,7-10 1090 0 0,1-33 573 0 0,-31 67-2564 0 0,-1 0 0 0 0,1-1 1 0 0,-1 1-1 0 0,1 0 0 0 0,-2-1 0 0 0,1 1 1 0 0,0-1-1 0 0,-1 0 0 0 0,0 1 0 0 0,0-1 0 0 0,0 1 1 0 0,0-1-1 0 0,-1 1 0 0 0,-2-8 0 0 0,2 2 220 0 0,1 10-383 0 0,0-1 0 0 0,0 1-1 0 0,0 0 1 0 0,0-1 0 0 0,0 1 0 0 0,0-1-1 0 0,0 1 1 0 0,0-1 0 0 0,0 1-1 0 0,0 0 1 0 0,0-1 0 0 0,-1 1 0 0 0,1-1-1 0 0,0 1 1 0 0,0 0 0 0 0,0-1 0 0 0,-1 1-1 0 0,1-1 1 0 0,0 1 0 0 0,0 0-1 0 0,-1 0 1 0 0,1-1 0 0 0,0 1 0 0 0,-1-1-1 0 0,-5-4 198 0 0,5 4-221 0 0,1 1 0 0 0,-1-1 0 0 0,1 1 0 0 0,0-1 0 0 0,-1 1 0 0 0,1 0 0 0 0,-1-1 0 0 0,1 1 0 0 0,-1 0-1 0 0,1 0 1 0 0,-1-1 0 0 0,0 1 0 0 0,1 0 0 0 0,-1 0 0 0 0,1 0 0 0 0,-1-1 0 0 0,1 1 0 0 0,-2 0 0 0 0,-3-1 61 0 0,0 1-1 0 0,0-1 1 0 0,0 1-1 0 0,0 0 1 0 0,0 1-1 0 0,0-1 1 0 0,0 1-1 0 0,0 0 1 0 0,0 0-1 0 0,0 0 1 0 0,0 1-1 0 0,1 0 1 0 0,-1 0-1 0 0,0 0 1 0 0,1 0-1 0 0,-8 6 1 0 0,5-2-28 0 0,0-1 0 0 0,1 1 1 0 0,0 0-1 0 0,0 1 0 0 0,1 0 0 0 0,0-1 0 0 0,0 2 1 0 0,1-1-1 0 0,-5 10 0 0 0,-17 32-35 0 0,-11 26-14 0 0,32-64-2 0 0,1 1 0 0 0,0-1-1 0 0,1 0 1 0 0,-3 25 0 0 0,1-2 0 0 0,3-23 0 0 0,1 0 0 0 0,-1 0 0 0 0,2 0 0 0 0,-1 0 0 0 0,3 19 0 0 0,2-12-41 0 0,1-1 1 0 0,0 0-1 0 0,1 0 0 0 0,1 0 0 0 0,1-1 0 0 0,0 0 0 0 0,11 15 1 0 0,-5-11-353 0 0,17 19 1 0 0,-25-32 159 0 0,0-1-1 0 0,1 0 1 0 0,0 0-1 0 0,0-1 1 0 0,0 0 0 0 0,10 6-1 0 0,26 8-2599 0 0,-12-10-2983 0 0,-15-4 843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39.5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305 49 9152 0 0,'0'0'830'0'0,"0"-5"-668"0"0,0 4-133 0 0,0 0 1 0 0,0 0 0 0 0,0 0 0 0 0,0 0-1 0 0,0-1 1 0 0,0 1 0 0 0,0 0-1 0 0,-1 0 1 0 0,1 0 0 0 0,0 0 0 0 0,-1 0-1 0 0,1 0 1 0 0,-1 0 0 0 0,1 0-1 0 0,-1 0 1 0 0,0 0 0 0 0,1 0 0 0 0,-1 1-1 0 0,-3-4 2705 0 0,-11-11-870 0 0,13 14-1792 0 0,0 0-1 0 0,0 0 0 0 0,1 1 0 0 0,-1-1 1 0 0,0 1-1 0 0,0 0 0 0 0,0-1 1 0 0,0 1-1 0 0,1 0 0 0 0,-1 0 1 0 0,0 0-1 0 0,0 0 0 0 0,-2 1 1 0 0,0-1 93 0 0,-1 0-23 0 0,0 1 0 0 0,1-1 0 0 0,-1 1 0 0 0,0 0 0 0 0,1 0 0 0 0,-1 1 0 0 0,1 0 0 0 0,0-1 0 0 0,0 2 0 0 0,-7 3 0 0 0,-4 4 494 0 0,-20 18-1 0 0,34-27-563 0 0,-11 11 134 0 0,1 0 0 0 0,1 0-1 0 0,1 1 1 0 0,-12 19-1 0 0,7-7-195 0 0,2 1-1 0 0,-15 44 0 0 0,20-46-9 0 0,-8 43 0 0 0,12-28 4 0 0,3-36 4 0 0,0 1 1 0 0,1-1-1 0 0,-1 0 1 0 0,0 0-1 0 0,1 1 1 0 0,0-1-1 0 0,0 0 0 0 0,0 0 1 0 0,2 5-1 0 0,2-1 68 0 0,-1-4-12 0 0,9 4-40 0 0,-10-7-8 0 0,1 1-1 0 0,0-1 1 0 0,-1 1-1 0 0,1-1 0 0 0,0 0 1 0 0,-1-1-1 0 0,1 1 1 0 0,-1-1-1 0 0,1 1 0 0 0,0-1 1 0 0,-1 0-1 0 0,1 0 1 0 0,-1-1-1 0 0,0 1 0 0 0,1-1 1 0 0,-1 1-1 0 0,5-5 1 0 0,6-3 68 0 0,-1-1 1 0 0,18-18-1 0 0,-29 25-75 0 0,9-7 50 0 0,-1-1 0 0 0,0 0-1 0 0,16-24 1 0 0,-18 23 29 0 0,0 0 0 0 0,-2 0-1 0 0,1-1 1 0 0,-1-1 0 0 0,8-26 0 0 0,-12 29-134 0 0,0 0-9 0 0,0 1 1 0 0,1-1-1 0 0,0 0 1 0 0,10-18-1 0 0,-13 28 255 0 0,2 3-120 0 0,2 4-41 0 0,0 0-1 0 0,0 0 1 0 0,-1 0-1 0 0,0 1 1 0 0,-1-1-1 0 0,4 13 1 0 0,-3-10-7 0 0,0 0 0 0 0,0-1-1 0 0,9 17 1 0 0,8 10-32 0 0,-15-25 0 0 0,0 0 0 0 0,1-1 0 0 0,0 0 0 0 0,10 12 0 0 0,-11-15 0 0 0,0 0 0 0 0,-1 0 0 0 0,0 1 0 0 0,4 6 0 0 0,13 24 0 0 0,-16-30-48 0 0,-4-5-205 0 0,1-1-104 0 0,6 6-25 0 0,-6-5-104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31T18:42:20.3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5680 9242 1638 0,'-11'0'36'0,"1"0"7"0,-1 0 1 0,7 0 3 0,-6 0-38 0,-1 0-9 0,4 0 0 0,0 7 0 15,0-7 0-15,7 0 10 0,0 0-10 0,0 0 10 0,0 0 37 0,-3 0 7 16,3 0 2-16,-7 3 0 0,-1 3-11 0,1 0-1 16,4-3-1-16,-8 7 0 0,4-1-9 0,0 7-2 15,-3 0 0-15,-1 2 0 0,-3 4-8 0,-4 3-3 16,4 4 0-16,-3-4 0 0,-1 9 5 0,0 1 1 16,-6 2 0-16,2-2 0 0,8 2 3 0,-10-2 1 15,-1-1 0-15,4-2 0 0,0 2-2 0,-4 1 0 16,4-1 0-16,3 1 0 0,-7-7 22 0,1 6 4 15,13-5 1-15,-7-1 0 0,11-3-39 0,-3 0-7 16,10-3-2-16,-7 9 0 0,7-2-8 0,7-1 8 0,-4 0-8 16,8-3 8-16,0 0-8 0,3-3 0 15,0 3 9-15,3 0-9 0,1-6 0 0,0 0 0 16,-4 0 0-16,0-4 8 0,0-5-8 0,4 6 0 0,-4-7 0 0,-4-6 0 16,4 3 0-16,1-2 0 0,-5-4 0 0,4-4-12 15,0 4 12-15,-3-6 0 16,7-3 8-16,-4-1-8 0,3 1 14 0,1-10-2 0,0 3 0 0,3-2 0 15,0-1 4-15,4-6 0 0,-8-4 0 0,4 4 0 16,4-6-7-16,-4 0-1 0,0 2 0 0,4 1 0 16,-7 3 4-16,-1 0 0 0,-2-3 0 15,-5 9 0-15,1 0-12 0,-4 0 0 0,0 4 0 16,-4-1 0-16,-3-3 0 0,0 10 0 0,0-7 0 0,-3 7-11 16,-4-1 11-16,-4 1 11 0,-3-1-3 0,0 1 0 15,0 0-8-15,-11 2 0 0,4-2-12 16,-4 6 12-16,4-7 8 0,-4 4 10 0,1-3 2 0,3 6 0 15,-4-4 20-15,7-2 4 0,-6 3 0 0,6 3 1 0,0-4-36 0,1 7-9 16,3 0 0-16,3 7 0 0,-3-4 0 0,0 3 0 16,0-6 0-16,3 9 0 0,-3 1-12 0,3-1 1 15,-10 7 1-15,7-7 0 0,0 1-9 0,-4 5-1 16,1-2-1-16,-5 3 0 16,1-7-84-16,4 10-17 0,-8-10-3 0,4 7-1107 0</inkml:trace>
  <inkml:trace contextRef="#ctx0" brushRef="#br0" timeOffset="941.69">6463 9368 2473 0,'0'0'54'0,"0"-3"11"0,-7-7 3 0,0 4 2 0,3-4-56 0,1 7-14 0,-1-3 0 0,-3-3 0 15,4 6 0-15,-1-4 9 16,1-2-9-16,-4 9 8 0,-1-6-8 0,5 2 0 0,-8-2 0 0,4 3 0 31,0-3-24-31,-7 6-6 0,4 0-2 0,-1 0 0 0,-10 0 10 0,3 6 2 0,1-3 0 0,-5 3 0 16,-6 4 20-16,3-1 0 0,-3 10 0 0,-4 0 0 16,-3 0-11-16,0 6 11 0,-4 0-8 0,7 3 8 15,-3 0 0-15,3-3 0 0,8 4 0 0,2-7 11 16,1 0-1-16,4-4 0 0,6 4 0 0,4-9 0 15,3 3 6-15,4-7 0 0,0 0 1 0,0 1 0 16,0-10-8-16,11 9-1 0,3-9-8 0,0 0 12 16,0-3 0-16,11-3-1 0,0-4 0 0,3-5 0 0,-3 2-3 0,3-3-8 15,4-2 12-15,-8-1-4 0,1 3-8 0,3-3 12 16,-3 0-12-16,0 1 12 0,3-7 1 0,-10 6 1 16,3 0 0-16,-4-3 0 0,5 3 0 0,-8 7 0 15,3-4 0-15,-6 0 0 0,3 7-3 0,-3-4-1 16,-4 4 0-16,0 0 0 0,3 2-2 0,-10-2 0 15,0 9 0-15,0 0 0 0,0 0 4 0,0 0 0 16,0 0 0-16,0 0 0 0,0 9-4 0,-7 7 0 16,0-4 0-16,-3 14 0 0,-1-1-8 0,-10 3 0 15,-4 0 0-15,0 7 0 0,-6 2 0 16,-1 7 8-16,4-9-8 0,-4 9 8 0,4-7-8 0,-1 7 12 16,1-6-12-16,7 2 12 0,-4 4 1 0,4-6 1 15,4 6 0-15,6 0 0 0,-7 0 14 0,8-4 4 16,-4 4 0-16,7 0 0 0,0-3-42 0,3-10-8 0,-7 4-2 0,11-1 0 15,-7-5-1-15,7-1-1 0,-3-3 0 0,3 0 0 32,3-6-196-32,4-4-39 0</inkml:trace>
  <inkml:trace contextRef="#ctx0" brushRef="#br0" timeOffset="1709.24">6731 9446 3106 0,'-4'0'68'0,"-3"-9"15"0,0 9 2 0,-3-10 3 0,-1 4-71 0,4 3-17 0,0 3 0 0,-7-6 0 15,7 6-19-15,-4 6-7 0,1-3-2 0,-1 3 0 16,-6 10-25-16,2-3-6 0,-2 2-1 0,-1-2 0 15,4 2-9-15,-4 4-3 0,4 0 0 0,0 6 0 0,0-6 48 0,3 6 10 16,4-6 2-16,4 0 0 0,-8-4 12 0,8 4-11 16,3-3 11-16,0-7-10 0,0 1 10 0,7-1 0 15,0 0 0-15,3-2-8 0,1-4 8 0,3-3 14 16,0 0-3-16,7-10-1 0,-3 10 8 0,3-9 2 16,0 0 0-16,4-1 0 0,-7 1-9 0,-1-7-2 15,8 7 0-15,-14-7 0 0,6 4 25 0,1-7 5 0,-4 3 1 16,-3-3 0-16,3 4-23 0,-4 2-4 15,-6-3-1-15,-1 1 0 0,1-4 0 0,-4 6 0 0,0-9 0 0,-4 10 0 16,1-4 16-16,-1 7 4 0,-6-10 0 0,-8 13 0 16,4-4-32-16,0 1 0 0,0-1 0 0,-7 7 0 15,3-3 0-15,0 6 0 0,1-6 0 0,6 3-10 16,-14 3 10-16,8 0 0 0,3 0 0 0,-4 0 0 16,7 3 0-16,-6 3 0 0,6-6 0 0,4 6 0 15,-3-3 0-15,3-3 0 16,7 0 10-16,-4 10-10 0,4-1 0 0,0 1 0 0,4-4 0 0,-1 3 0 15,4-2 16-15,4 2-4 0,3-6 0 0,3 7 0 16,8-10 3-16,0 0 0 0,3 6 0 0,7-12 0 16,8 2 1-16,6-2 0 0,-3-3 0 0,3-7 0 0,4 7 2 0,4-1 1 15,3-2 0-15,0-4 0 0,0 0-28 0,0 7-6 16,-8-4-1-16,1 4 0 0,-3 0 16 0,-1-4 0 16,-10 10 0-16,-4-3 0 15,-3 2 0-15,-7 4 0 0,-1-6 0 0,-6 12 0 16,-4-6 14-16,-3 4 2 0,-4 2 1 0,-4 3 0 0,4 1-17 0,-7 8 0 15,-7-2 0-15,0 3 0 0,-3 0-12 0,3 0 12 16,-7 6-13-16,-1 3 5 0,-6 3 8 0,0 1 9 16,3 2-1-16,-10 1-8 0,0-1 0 0,0 4 0 15,-4-4 0-15,4 4 0 0,-7-4 0 0,-8 10 0 0,11 0 0 16,-3-6 0-16,0 6 0 0,3 9 0 0,4-6 0 16,-7 3 0-16,3-3 0 0,7 3 0 0,0-3 0 0,4-9 0 15,4 6 0-15,-8 0 0 0,7-6 0 0,4 5 0 16,4-8 0-16,-1 3 0 0,4-4 11 0,7-6-3 15,-7 4-8-15,7-4 0 0,0-3 0 0,7-3 0 32,-7-6-81-32,11 2-18 0,-4-8-3 0,3-1-1 15,4-3-90-15,4-6-19 0,0-6-3 0</inkml:trace>
  <inkml:trace contextRef="#ctx0" brushRef="#br0" timeOffset="2095.19">7602 10249 2746 0,'-7'0'60'0,"-3"0"13"0,-4 6 3 0,-4-3 1 0,7 7-61 0,-6-4-16 0,3 3 0 0,0 1 0 16,-1-1-28-16,-2 7-8 0,-1-4-1 0,4 4-1 0,-4 3 30 0,1 6 8 15,6-6 0-15,-10 6 0 0,3-3 0 0,8 3 0 16,-1 0 0-16,-3-6 0 0,11 0-17 0,-4-1 4 15,-1-2 1-15,8 0 0 0,0-4-7 0,0-2-1 16,8-1 0-16,-1 1 0 0,0-4 20 0,3-6 0 16,1 0 0-16,-1 0 0 0,4-10 22 0,4 4 8 15,-4-6 2-15,4-4 0 0,-4 0 25 0,7 4 6 16,-10-4 1-16,3-3 0 0,-4-6-16 0,5 6-4 16,-1 1 0-16,-7 2 0 0,3-3-20 0,-3 0-4 0,0 0 0 15,-7 4-1-15,0-4 10 0,0 0 3 0,0 3 0 16,0 7 0-16,-10-10-19 15,3 10-3-15,0-7-1 0,0 7 0 0,-4-1-9 0,0 1 0 16,-3-1 0-16,-3 1 0 0,-1 0 0 0,0-1 0 16,-6 4 0-16,3-7 0 15,-1 4-105-15,-2-4-17 0,-4 1-3 0,3-4-1171 0</inkml:trace>
  <inkml:trace contextRef="#ctx0" brushRef="#br0" timeOffset="3475.43">5239 6561 2725 0,'3'-16'120'0,"-3"7"26"0,0 0-117 0,7 2-29 0,-3-2 0 0,3 0 0 16,7-1 0-16,-3 1 0 0,6-7 0 0,-3 7 0 15,4-10-10-15,7 9-2 0,-4-5 0 0,4 5 0 16,3-2 4-16,4 2 0 0,-4-5 0 0,4 12 0 16,-4-4-10-16,3-2-2 0,-13 3 0 15,3 6 0-15,0 0 20 0,-6 6 0 0,-1-6 0 0,-7 9 0 16,0 1 0-16,0-1 0 0,-4 7 0 0,-3-4 0 15,-3 4 0-15,-4 0 0 0,-4 3 0 0,4-1 0 16,-10 1 0-16,-1 0 0 0,-3 6 0 0,0 0 0 16,3-3 0-16,-3 3 0 0,0 0 0 0,3 0 0 15,0-3 0-15,4 3 0 0,4 4 8 0,3-1-8 16,-4-3 0-16,4 3 0 0,3-3 0 0,1 0 0 0,-1 4 0 16,4-1 0-1,-3-3 0-15,6 0-10 0,-3-6 10 0,7 0 11 0,-3-1-3 0,3-2 0 16,-4 3 4-16,5-3 0 0,-1-4 0 0,3 4 0 0,1-1 6 0,-1-2 2 15,4 6 0-15,-3-3 0 16,10 2-32-16,-7-2-7 0,0-3-1 0,8 2 0 0,-5-5 4 16,4-1 0-16,4 0 0 0,0 1 0 15,-1-10-157-15,5 0-31 0,24-10-7 0,-15-8-1 0</inkml:trace>
  <inkml:trace contextRef="#ctx0" brushRef="#br0" timeOffset="3883.63">5958 6530 2948 0,'0'-19'65'0,"0"16"14"0,0-7 2 0,0-5 1 0,11-4-66 0,-4 3-16 0,11-3 0 0,-4-6 0 31,7 13-22-31,4-7-8 0,-8-3-2 0,8 10 0 0,0-4 32 0,3-3 0 0,-3 10 0 0,-1 2 0 16,1-5-22-16,-7 6 2 0,3 2 0 0,0-2 0 16,-3 6 6-16,-1 0 2 0,-6 0 0 0,3 6 0 31,-3-2-16-31,-8 2-4 0,4 3 0 0,-3-6 0 0,-1 13 32 0,-3-7 0 0,0 1 0 0,0 9 0 16,0-4 0-16,-7 10 0 0,0-3-8 0,4 3 8 0,-8 4 0 15,-7-4 0-15,4 3 0 0,-3 6 0 0,-1-5 10 0,0 5 2 16,-6-6 0-16,2 7 0 0,8-1-12 0,-10 4-17 15,2-3 4-15,8 2 1 0,-10-2 35 0,6-1 7 16,0 1 2-16,4-7 0 0,4 6-32 0,-1-5 0 16,-3-4 0-16,14-7 0 0,-11 8 0 0,11-14 0 15,0 4 0-15,4 3 0 0,3-4-14 0,0-2-9 16,4-7-1-16,3 4-1 16,7-1-6-16,0 0-1 0,-7-2 0 0,7-4 0 15,-3 3-133-15,7-6-27 0,3-6-6 0</inkml:trace>
  <inkml:trace contextRef="#ctx0" brushRef="#br0" timeOffset="4589.84">6946 6285 2530 0,'0'0'56'0,"-3"-6"11"0,-4-3 2 0,0 5 3 0,3-2-58 0,-3-3-14 0,0-1 0 0,-4 10 0 16,-6-6-30-16,-1 12-9 16,-7-6-1-16,-3 10-1 15,-11-1-23-15,8 10-4 0,2-3 0 0,-6-1-1 0,0 4 37 0,3-6 8 0,4 9 2 0,3-4 0 16,4 1 22-16,0 0-11 0,7 0 11 0,0 0-8 16,3-10 8-16,7 7 11 0,-6-1-3 0,10-5 0 0,0-10-8 0,0 0-11 15,0 0 3-15,0 0 0 0,0 0 8 0,3 3 11 16,-3-3-3-16,11 6 0 0,0-12 10 0,-1 6 2 15,4-9 0-15,0 5 0 16,1-2 9-16,2-3 3 0,-3-7 0 0,7 7 0 0,-10-1-24 0,3-2-8 16,0 2 0-16,0-2 0 0,0 2 22 0,-3 1-2 15,0 0 0-15,-1-1 0 0,1 7 18 16,-1-3 3-16,-6-4 1 0,3 4 0 0,-7 6-14 0,3-3-4 16,-3 3 0-16,4-6 0 0,3 3 13 0,-7 3 3 15,0-10 0-15,0 4 0 0,-7-4-13 0,3 10-3 16,1-9 0-16,3 9 0 0,-4-6-12 0,1 3-4 15,-1 3 0-15,4 0 0 0,0 0-8 0,-7 0 0 16,4 0 0-16,-4 0 0 0,7 0 0 0,0 0 0 0,0 0 0 0,0 0 0 16,0 0 0-16,0 0 0 0,0 0 0 0,7 0 0 15,3 3 24-15,4 3 7 0,4-6 1 0,3-6 0 16,-3 3-19-16,7-4-3 0,-1 7-1 0,1-9 0 16,3 6-9-16,-3-3 8 0,0-4-8 0,3 1 8 15,0-1-8-15,-3 10 0 0,-1-9 0 16,5 3 0-16,-8 2 0 0,4-2 0 0,-8 6 0 0,8-3-11 15,-15 3 11-15,8-6 0 0,3 6 0 0,-10 0 0 16,-1 0 0-16,5 0 0 0,-8 0 0 0,0 6 0 16,-7-6 0-16,10 3 0 0,-10-3 0 0,0 6 0 15,0 4 0-15,0 6 0 0,-7-4 0 0,0 7 0 16,0-3 0-16,-4 9 0 0,-3-6 0 0,0 6 0 16,-7 3 0-16,3-6 0 0,-3 9 0 0,0-3 0 0,-4 1 0 15,1-4 11-15,-4 9-11 0,3-6 12 16,4 10-12-16,-4-3 10 0,-3-1-10 0,3 4 10 15,0-4-10-15,8 10 0 0,-1-6-10 0,0-4 10 0,4 4-9 16,4-7 9-16,-4-3-8 0,7 1 8 16,3-4-56-1,-3-7-5-15,7 1-2 0,-4-3 0 0,4-3-87 16,4-7-18-16,-4-6-3 0,0 0-884 0</inkml:trace>
  <inkml:trace contextRef="#ctx0" brushRef="#br0" timeOffset="4959.1">7183 6878 3099 0,'0'0'68'0,"0"0"15"0,0 0 2 0,0 0 2 0,-15 6-70 0,5 4-17 0,-1-4 0 0,4 3 0 16,0 4 0-16,4 2-19 0,-4 4 4 0,-4 0 1 31,0 0-11-31,1 6-3 0,-1-6 0 0,1 6 0 15,3-6-54-15,0 0-11 0,3 2-3 0,4-2 0 16,0 0 16-16,4 0 4 0,6-3 0 0,-3-4 0 0,11-2 43 0,-1 5 9 0,5-5 1 0,6-1 1 16,-10-3 41-16,13-3 8 0,-10-3 1 15,8 0 1-15,-1-3 35 0,-3-3 8 0,3 6 0 0,-4-9 1 16,1 5-10-16,-7-8-3 0,-1 3 0 0,8-1 0 16,-14 1-6-16,3-1-2 0,-4 1 0 0,-3 0 0 0,1 2-16 15,-5-2-4-15,4-1-1 0,-7 1 0 0,0 6-1 0,-7-7 0 16,4-2 0-16,-5 3 0 15,1-1-18-15,-3 1-4 0,-1-1-8 0,1 1 12 16,-8-1-44 0,0 1-10-16,1 3-2 0,6-4-1363 0</inkml:trace>
  <inkml:trace contextRef="#ctx0" brushRef="#br0" timeOffset="63672.75">12330 6279 68 0</inkml:trace>
  <inkml:trace contextRef="#ctx0" brushRef="#br0" timeOffset="77743.82">15155 5787 403 0,'0'0'17'0,"0"0"5"0,0 0-22 0,0 0 0 0,0 0 0 0,0 0 0 16,0 0 391-16,0 0 73 0,0 0 16 0,-10 0 2 16,3 6-339-16,-4-3-68 0,11-3-14 0,-7 0-2 15,-4 0-43-15,4 0-8 0,7 0-8 0,-7 6 12 16,0-6 29-16,-3 3 7 0,3-3 0 0,3 0 1 15,4 0-1-15,-7 0-1 0,7 0 0 0,0 0 0 0,0 0-28 16,0 0-6-16,0 0-1 0,0 0 0 16,0 0 0-16,0 0 0 0,0 0 0 0,0 0 0 0,-7 7 23 0,7-7 4 15,0 0 1-15,0 0 0 0,-3 3-23 0,3-3-4 16,0 0-1-16,0 0 0 16,0 0 5-16,-8 0 1 0,8 0 0 0,0 0 0 0,0 0-18 0,0 0 0 15,0 0 8-15,4 9-8 0,-4-9 19 0,7 7 0 16,7-4 0-16,0 3 0 0,4-6 1 0,0 6 1 15,3-3 0-15,3-3 0 0,5 0-21 16,-5 0 0-16,-3 0 0 0,4 0-8 0,-4 0 8 0,8 7 0 16,-5-4 0-16,1-3 0 0,0 6 0 0,3-6 0 15,-3 3 0-15,3 3 0 0,-7-2 16 0,7-4 3 16,-3 0 0-16,7 0 0 0,-1 0 1 0,8-4 0 0,4-2 0 16,9 6 0-16,1-3 0 0,4 3 0 0,-1-6 0 15,-6 6 0-15,-1 0-20 0,-3 0 0 0,3-10 0 0,1 10 0 16,3-3 0-16,3-3 0 0,0 6 0 0,1 0 0 15,-1 0 0-15,-3 0 0 0,-3 0 0 16,-4 0 0-16,-4 0 0 0,0 0-19 0,4 0 4 0,7 0 1 16,3 6 14-16,4-3 0 0,-3-3 0 15,-1 0 10-15,-6 7 3 0,-1-7 1 0,0-7 0 0,8 7 0 16,3 0-14-16,-7 0 0 0,3 0 0 0,-6-3 0 16,-1-3 0-16,-3 0 0 0,-7 3 0 15,-1 3 0-15,-2-7 12 0,-8 7-4 0,0-9-8 16,-7 9 12-16,4-3-3 0,-4 3-1 0,0-7 0 0,1 7 0 15,-5 0 3-15,1-3 0 0,-4-3 0 0,0 6 0 16,4-9-11-16,-4 9-17 0,0 0 4 0,-4-10 1 0,1 10 12 0,0-6 0 16,-1 3 0-16,1 3 0 15,-4-6 0-15,3 6 0 0,-2-4 8 0,-1-2-8 0,0 6 0 16,3-3 0-16,-3-3 0 0,4 6 0 0,-4 0 0 0,3-3 0 16,-2-4 0-16,2 7 0 15,1 0 0-15,-4-3 0 0,3-3 0 0,1 6 0 0,-11 0 0 0,7 0 0 16,4-6 0-16,-1 6 0 0,-10 0 10 0,7-4-10 15,0 4 8-15,-7 0-8 0,0 0 0 0,11 0 0 16,-11 0 0-16,0 0 0 0,0 0 0 0,0 0 0 16,0 0 0-16,7-6 0 15,3 6-40-15,1 0-12 0,0-3-4 0,3-3 0 16,7 6-28-16,-3 0-7 0,3 0-1 0,3-3 0 16,8-4-9-16,0 4-3 0,7-3 0 0,3-3-1115 0</inkml:trace>
  <inkml:trace contextRef="#ctx0" brushRef="#br0" timeOffset="81701.57">16965 6276 1897 0,'0'0'41'0,"0"0"9"0,-7 0 2 0,4 0 2 0,-8 0-43 0,4-6-11 16,0 6 0-16,0 0 0 0,0-4 60 0,3 4 9 15,-3-6 3-15,-3 6 0 0,10 0-15 0,0 0-2 16,0 0-1-16,-4-3 0 0,4 3-8 0,0 0-2 16,0 0 0-16,0 0 0 0,0 0-16 0,0 0-3 0,-7 0-1 0,3 3 0 15,-3 3 7-15,-3-2 1 16,3 5 0-16,-4 0 0 0,-3 7-10 0,0 0-2 0,-4-4 0 0,4 4 0 16,-3 3 2-16,-1 0 0 0,0-1 0 0,1 7 0 15,-1-6-10-15,0 0-1 16,1-3-1-16,-4 3 0 0,-1-1-10 0,1-2 0 0,-3 0 0 0,-1-4 0 15,0-2 16-15,0 5-3 0,1-5 0 0,3-1 0 32,3 1-107-32,0-1-22 0,4-3-4 0,0-3-680 0,7-3-137 15</inkml:trace>
  <inkml:trace contextRef="#ctx0" brushRef="#br0" timeOffset="81938.39">16369 6182 2538 0,'0'0'112'0,"0"0"24"0,0 0-109 0,0 0-27 15,0 0 0-15,0 0 0 0,0 0 44 0,3 6 3 16,4 3 1-16,8-2 0 0,6 2-31 0,3 4-5 16,5 2-2-16,2 10 0 15,1-3 0-15,0 3 0 0,0 10 0 0,-1-1 0 0,-2 4-10 0,2 0 0 16,-2 2 0-16,-1-2 0 0,4 0 0 0,-1 2 0 15,-6 4 0-15,0 3 8 16,-4 0-38-16,0-3-8 0,-3-3-2 0</inkml:trace>
  <inkml:trace contextRef="#ctx0" brushRef="#br0" timeOffset="84611.74">15586 6909 403 0,'0'0'36'0,"-4"10"-36"0,4-10 0 0,-7 3 0 0,4 3 0 0,-1 3 0 16,4-9 0-16,-10 10-12 0</inkml:trace>
  <inkml:trace contextRef="#ctx0" brushRef="#br0" timeOffset="85520.69">15212 7107 1724 0,'0'0'76'0,"-11"3"16"0,1 3-73 0,-1-6-19 16,0 6 0-16,4-2 0 0,7-4 51 0,0 0 6 15,0 0 2-15,0 0 0 0,0 0-27 0,0 0-6 0,0 0-1 0,0 0 0 16,0 0-13-16,7 0-4 0,4 0 0 0,0 0 0 16,-1 0 16-16,4 0 2 0,4 0 1 0,-4 0 0 15,0 0 24-15,-3 0 5 0,3 0 0 0,4 0 1 16,-1 0-10-16,4 0-3 0,-3 6 0 0,3-3 0 15,4-3-20-15,0 6-5 16,-1-3-1-16,1-3 0 0,0 7 2 0,3-4 1 0,4-3 0 0,3 0 0 16,11 0 7-16,3 0 0 0,4 0 1 0,3-3 0 15,8 3-9-15,-1-7-3 0,1 4 0 0,-1-3 0 16,8 3-17-16,7-3 8 0,3-4-8 0,0 4 0 0,-3 3 32 16,-8-3 0-16,4-4 0 0,0 7 0 0,11-6-20 15,-4 2-12-15,0 7 12 0,-3-9-12 0,3 9 12 0,4-3-12 16,-1-4 12-16,4 7-12 0,8-6 9 0,-8 3-9 15,0 3 0-15,0-6 9 0,8 6-1 0,2-3-8 16,-2 3 12-16,2-7-4 0,1 4-8 0,0-3 0 16,10 6 0-16,-3-3 8 0,-4-3-8 0,1 6 0 15,3-10 9-15,-1 10-9 0,5-6 10 0,-8 3-2 16,-10 3-8-16,-1-7 12 0,8 7 0 0,0-3 0 16,-4 3 0-16,-10-6 0 0,-4 6-3 0,0 0-1 15,-3-3 0-15,-1-3 0 0,5 3 0 0,-8 3 0 16,-7-7 0-16,-4 7 0 0,-6-9 0 0,3 6 0 15,0-4 0-15,3-2 0 0,-3 3 3 0,4-4 0 0,-8 7 0 16,0-3 0-16,-6-3-11 0,-1-1 12 16,-6 4-12-16,-1-4 12 0,0 7-12 0,-3-6 8 0,-4-7-8 15,1 7 8-15,-8-1-8 0,0 4 8 16,-3-3-8-16,-4 6 8 0,-7-4-8 0,0 4 0 0,0-3 0 0,-7 3 0 16,-7 3 0-16,0 0 0 0,0 0-9 0,0 0 9 31,0 0-72-31,0 0-8 0,0 0-2 0,-7-6-838 0,0 6-168 0</inkml:trace>
  <inkml:trace contextRef="#ctx0" brushRef="#br0" timeOffset="86961.98">17960 7518 1152 0,'0'0'102'0,"0"0"-82"16,-7-7-20-16,7 4 0 0,0 3 234 0,-4-6 42 15,4 6 9-15,0-3 2 0,0 3-176 0,0 0-35 16,0 0-8-16,0 0 0 0,0 0 1 0,0 0 1 16,7-7 0-16,0 7 0 0,-7 0-20 0,11 7-4 15,3-4-1-15,0 6 0 16,4 7-24-16,3-7-5 0,0 7 0 0,0-3-1 0,1 2-15 0,2 4 0 16,-6 0 0-16,3-3 0 0,0 2 0 0,-7-2 0 15,4-3 0-15,0 2 0 16,-4 4 0-16,0 0 0 0,-4-3 0 0,5-1 0 0,-5-2 8 0,1-4-8 15,-1 7 0-15,1-7 0 0,-1 7-10 0,-2-7-8 16,-1-5-2-16,3 5 0 0,1-9-3 0,3 6-1 16,-4-6 0-16,1-6 0 15,3 6-120-15,0 0-24 0,0-9-4 0,0 5-875 0</inkml:trace>
  <inkml:trace contextRef="#ctx0" brushRef="#br0" timeOffset="87252.87">18814 7376 1958 0,'0'0'87'0,"-4"0"17"16,-6 0-83-16,2 0-21 0,-2 7 0 0,-1-7 0 15,1 3 224-15,-1-3 41 0,4 0 8 0,-3 6 2 0,6-6-220 16,-3 10-44-16,0-4-11 0,0-3 0 0,3 3 20 0,-6 4 1 15,3-1 1-15,0 4 0 0,0 2 5 0,-8 4 1 16,1 6 0-16,-3 10 0 16,-1-4-2-16,-3 13 0 0,-4 0 0 0,0 15 0 0,-3 7-2 0,0 13 0 15,-11 2 0-15,4 1 0 0,-4 6-9 0,-3-1-3 16,3 11 0-16,-7-8 0 16,0 1-59-16,-3-3-12 0,3-6-2 0</inkml:trace>
  <inkml:trace contextRef="#ctx0" brushRef="#br0" timeOffset="91307.6">13095 8653 723 0,'-18'0'32'0,"15"6"7"0,-8-6-31 0,4 3-8 16,0-3 0-16,0 0 0 0,0 0 24 0,0-3 3 16,4 3 1-16,-4-6 0 0,3 6 3 0,4 0 1 15,-7 0 0-15,7 0 0 0,-4 0 37 0,4 0 8 16,-3-3 2-16,3 3 0 0,-7-7 22 0,7 7 5 16,-4 0 1-16,4 0 0 0,-7-3-28 0,7 3-6 15,-3-6-1-15,3 6 0 0,-4 0-22 0,4 0-5 16,0 0-1-16,0 0 0 0,0 0-22 0,0 0-5 0,0 0-1 0,0 0 0 15,0 0 21-15,7 0 4 16,7 0 1-16,4 0 0 0,0 0 1 0,3 0 0 0,7 0 0 0,0 6 0 16,-3-6-9-16,7 0-2 0,-1 3 0 0,5-3 0 15,-1 7-10-15,0-4-2 16,1-3-1-16,2 0 0 0,-2 0-7 0,6 0-2 0,7 0 0 0,-3 0 0 16,4 0 6-16,-1 6 2 0,4-3 0 0,0-3 0 15,0 0 5-15,0 6 1 16,0-6 0-16,7 0 0 0,3 0-14 0,4 4-2 15,11 2-8-15,-4-6 12 0,3 0 1 0,1 0 0 0,3 0 0 0,4 0 0 16,10 0-1-16,-7 0 0 0,0 0 0 0,4 0 0 16,3-6-12-16,4 2 8 0,3 4-8 0,-3 0 0 15,-3 0 0-15,9 0 8 0,8 0-8 0,-3 0 0 16,-8 0 16-16,4 0 0 0,0 0 0 0,6 0 0 0,1 0-16 16,-7 10 0-16,-7-10 0 0,3 0 0 15,8 0 0-15,-8 6 0 0,-7-3 0 0,7 4 0 0,4-7 9 0,0 3-1 16,0-3 0-16,-4 0 0 0,-3 6 8 0,3-6 2 15,1-6 0-15,3 12 0 0,3-6-2 0,4-6 0 16,0 6 0-16,3 0 0 16,0-3-16-16,1 3 8 0,-4-7-8 0,3 7 0 0,1-3 8 15,-4-3-8-15,-15 6 0 0,1 0 0 0,-7-10 0 0,3 10 0 16,0-6 0-16,-7 6 0 0,-6 0 0 0,-5 0 10 16,-10 0-10-16,7 0 8 0,4-3-8 0,3-3 8 15,-7 6-8-15,-3-3 8 0,-4 3-8 0,-4-7 0 16,1-2 9-16,3 6-9 0,7-3 0 0,0-4 9 15,4 1-9-15,-4 2 0 0,-7 4 9 0,0-6-9 0,-4 3 0 0,4-7 9 16,0 1-9-16,-3 2 0 16,-1 7 0-16,-3-3 0 0,-10-4 9 0,-8 7 0 0,0-3 0 0,-6-4 0 15,-1 7-9-15,-7-3 0 16,-3 0 0-16,-1 3 0 0,1-4 0 0,-4 4 0 16,-7-3 0-16,4 3 0 0,0-3 8 0,-8 2-8 0,4-2 0 0,-7 6 8 15,4-3-8-15,-4-3 0 0,0 6-12 0,-3-6 12 31,-4 6-58-31,7-4-4 0,0 4-1 0,-7 0 0 0,0 0-180 0,-7-6-36 16</inkml:trace>
  <inkml:trace contextRef="#ctx0" brushRef="#br0" timeOffset="92577.5">16542 9136 2487 0,'0'0'55'0,"-7"-3"11"0,3-4 2 0,1-2 2 0,-4 6-56 0,7-4-14 16,0-2 0-16,3 6 0 0,4-3 0 0,-3-4 0 15,6 1 0-15,4 3 0 0,-3 2-13 0,3-2-3 16,0 3 0-16,4-3 0 0,-4 3 16 0,4-4-11 15,-1 7 11-15,4-9-10 0,4 9 22 0,-4 0 5 16,4 6 1-16,3-3 0 0,-3-3 6 0,0 7 0 0,-1-4 1 0,4 3 0 16,-6-3 5-16,-1-3 1 15,0 6 0-15,-3-2 0 0,-1-4-3 0,-3 6 0 16,0-3 0-16,-3 3 0 0,0-6-13 0,-1 10-3 0,-3-10-1 0,-7 0 0 16,4 9-11-16,-1 0 0 15,1-2 9-15,-8 2-9 0,1 1 0 0,-4-1 0 0,-4 10 0 0,-6-4 0 16,-8-2 0-16,-3 9-15 0,-8-3 3 0,1 0 0 15,-7 9-4-15,-1-9 0 0,8 6 0 16,0 0 0-16,3-6 25 0,-3 9 5 0,3-9 1 0,0 6 0 16,4-6 25-16,0-4 6 0,3-2 1 0,4 2 0 15,3 4-32-15,8-9-7 0,-4 5 0 0,7 4-8 16,3-9 10-16,4 5-10 0,4-2 8 0,3 2-8 16,-4 4 0-16,11-3 0 0,0-7 8 0,4 10-8 15,-4-3 12-15,7-7 1 0,1 4 0 0,-1 2 0 16,0-5 9-16,4-1 2 0,3 1 0 0,7-1 0 15,11 4-2-15,7-10 0 0,-4 6 0 0,4-3 0 16,0-2-10-16,-4 2-3 0,1-6 0 0,3-6 0 16,-4 6-45-16,11-4-10 0,0-2-2 0,-11-3-1342 15</inkml:trace>
  <inkml:trace contextRef="#ctx0" brushRef="#br0" timeOffset="94879.51">801 9650 1728 0,'0'-16'153'0,"0"16"-122"0,0 0-31 0,0 0 0 15,0 0 354-15,10 7 65 16,1 2 13-16,3 0 2 0,7 1-354 0,-7 9-70 0,8-4-10 15,-8 4-11-15,7 6-1 0,-7-6-1 16,-3 9 0-16,-1-3 0 0,1 13 1 0,-4-10 1 0,0 7 0 0,3-1 0 16,-6-6 11-16,3 7 0 0,-4-1 0 0,1 1 0 15,-4-7 0-15,7 0 0 0,-7 0 0 0,0 4-8 16,0-10 25-16,0 3 6 16,0-9 1-16,0 2 0 0,0-8-5 0,0 5-1 0,0-5 0 0,0-1 0 15,0-9-3-15,0 0-1 0,0 0 0 0,0 0 0 16,0 0 11-16,0 0 3 0,0-9 0 0,0-7 0 15,4 7-12-15,-4-16-1 0,10 3-1 0,-10-13 0 16,11-6 6-16,-1 1 2 0,4-10 0 0,11 6 0 0,0-3-13 16,10-4-9-16,0 4 12 0,15-6-12 0,-1 6 0 15,8-3 0-15,3-3 0 0,3-4 0 16,18 4 0-16,4-7 0 0,3 7 0 0,-3 0 0 16,6-1-52-16,-2-2-16 0,6-7-4 0,7-6-959 15,1-3-191-15</inkml:trace>
  <inkml:trace contextRef="#ctx0" brushRef="#br0" timeOffset="106868.6">21290 3494 1566 0,'-42'-18'69'0,"21"8"15"0,-4-6-68 0,-7 7-16 0,-3 0 0 0,0-4 0 15,-1 4 30-15,1-7 2 0,0 16 1 0,0-9 0 16,-1 2 32-16,1-2 7 0,3 9 0 0,0 0 1 15,1 0 11-15,10 9 1 0,-1-9 1 0,8 0 0 16,4 7-54-16,10-7-12 0,7 9-1 16,7 0-1-16,7 1-18 0,7-1 0 0,8 1 0 0,2 5 0 15,8-5 0-15,14-1 0 0,14 1-12 0,7-1 12 0,4 0-17 0,10 7 2 16,11-13 1-16,4 10 0 0,2-10 14 0,1 6 0 16,-3-2 0-16,-8-4 0 0,4 6 0 0,-4-9 0 15,4 9 8-15,-11-2-8 0,-7-4 15 16,-3 3-1-16,-7-6 0 0,-1 10 0 0,-3-4 34 0,-10-3 6 15,-4 6 2-15,-11 1 0 16,-6-4-22-16,-8 10-4 0,-3-7-1 0,-8 1 0 0,-6 2-1 0,-4 4-1 16,0-1 0-16,-3 7 0 0,-8-3-15 0,1 6-4 15,-8 4 0-15,-3 2 0 0,4-3-8 0,-8 0 10 16,0 1-10-16,-6 5 10 0,3 7-2 0,-7-10-8 16,3 22 12-16,0-9-4 0,1 10-8 0,3-1 0 15,-4 10 0-15,7-1 0 0,8 11 0 0,-4-11-11 0,-4 17 3 16,8 12 0-16,6-4 8 0,1 4 0 0,-4 7 0 0,3 5 0 15,1 7 0-15,3-4 0 16,0 10 0-16,3 0 0 0,5 10 0 0,-5-1 0 16,8-9 0-16,-4 10 0 0,0 5 0 0,0-11 0 15,0 2 0-15,0-6 0 0,0 3 0 0,1-3 0 0,2 0 0 0,1-3-8 16,-4-13 8-16,4 7 0 0,3-4 0 0,0-2 0 16,7-10 0-16,0 3 9 0,4-9-1 0,0 2-8 15,0 4 9-15,3-3-9 0,0-10 0 0,-3-2 9 16,0-1-9-16,-4-3 0 0,0 0 0 0,-3-6 0 15,-1 3 0-15,-2-6 8 0,-5-4-8 16,1-2 8-16,-7-10 0 0,-4-3 0 0,3 0 0 0,-6-10 0 16,-1 4 20-16,-6-4 3 0,3 1 1 0,-7-7 0 15,0 0-12-15,-4-3-1 0,4-6-1 0,-7 0 0 16,0-3 22-16,3-7 4 0,-3 0 0 0,0 1 1 0,0-1-13 16,0-3-4-16,-4 4 0 0,0-1 0 0,1-2-9 15,-1-4-3-15,-3 6 0 0,-4 1 0 16,1-1 0-16,-1 7 0 0,0-7 0 0,0 7 0 0,-6-4-5 15,3 4-2-15,-1 0 0 0,1-4 0 0,-4 4 15 0,4 0 4 16,-4-4 0-16,-6 4 0 0,-1-4-28 0,-7-2 0 16,-4 5 0-16,-6 1 0 0,-7-3 0 0,3 2 0 15,7-5 0-15,3 5 0 0,1-2 0 0,-1-4 0 16,-2-2 0-16,6 2 0 16,7-3-158-16,11-12-37 0,-50-32-7 15,53-21-2-15</inkml:trace>
  <inkml:trace contextRef="#ctx0" brushRef="#br0" timeOffset="175812.77">14866 12946 2833 0,'0'0'62'0,"0"0"13"0,0 0 2 0,0 0 3 16,0 0-64-16,0 0-16 0,11 0 0 0,-1-3 0 0,1-4 48 0,3 4 7 16,4-6 1-16,-4 2 0 0,3-2-41 0,-3 6-15 15,1-10 11-15,-5 10-11 0,1-3 0 0,3 6 0 16,-7-3-11-16,0 3 11 0,-7 0 0 0,0 0 0 16,3 3 0-16,1 3 0 0,0 4 8 0,-4 5 5 15,0-2 2-15,0-4 0 0,-4 7 10 0,4 3 3 16,0-10 0-16,0 10 0 0,4 3-3 0,3-3 0 15,-4 0 0-15,4 6 0 16,4-3-14-16,-1 3-3 0,4 3-8 0,-3-3 12 0,7 3-12 16,-1 0 0-16,1 4 0 0,0-4 0 0,3 0 0 0,-4 0 0 15,1 4 0-15,-7-4 0 0,-1-3 0 0,1-3 8 16,-1 3-8-16,1 3 0 0,-4-9 0 0,0 6 11 0,0-6-11 0,0-3 10 16,0 3 11-16,0-4 3 0,0-2 0 0,4-7 0 15,-4 3-1-15,4-9 0 0,3 0 0 0,-4 0 0 16,4-9-12-16,0 3-3 0,1-7 0 0,-1-2 0 15,0-4-8-15,0 3 0 0,-7-3 0 0,4-9 0 16,-4 3 12-16,0-3 1 0,-4 0 0 16,4-13 0-16,-3 3-13 0,-1-6 0 0,1 0 0 0,-1 0 0 15,1 4 0-15,-1-1 0 0,1-3 0 0,-1 13 0 16,1-4 0-16,0 1 0 0,-1 9 0 0,4-4 0 16,0 4 0-16,0 3 0 0,0-3 0 0,4 6 0 15,-4-6 0-15,7 0-8 0,-3 6 8 0,-1 1-13 0,4-1-4 16,-3 3-1-16,-4 4 0 0,4-4 0 15,-4 10-9-15,-4-4-1 16,1 1-1-16,-1 6 0 0,-3-4-78 0,0 7-15 0,0 0-3 16,0 0-800-16,-7 10-160 0</inkml:trace>
  <inkml:trace contextRef="#ctx0" brushRef="#br0" timeOffset="176549.24">16291 12927 2469 0,'0'0'109'0,"0"0"23"0,0 0-105 0,0 0-27 0,-7-3 0 0,0 3 0 16,0-7 59-16,0 7 6 0,0 0 2 0,0-3 0 16,0-3-67-16,-4 6 0 0,4-3-8 0,-3-3-1 15,-1-1 9-15,1 4 0 0,-1 3 0 0,0-6 0 16,1 6 0-16,-1-3 0 0,1 3 0 0,-5 0 0 15,5 0 0-15,-8 3 9 0,4-3-9 0,-3 6 0 16,-1-3 10-16,-3 4-10 0,-8 2 8 0,5 0-8 16,-4 1 0-16,-1 9 0 0,5-4 0 0,-1 10 0 15,0-3 0-15,4 10 8 0,0-4-8 0,3 6 0 16,4-5 0-16,0 8 0 0,3-2 0 0,8 2 0 0,-1 4 12 0,1-3-2 16,6-4-1-16,1 1 0 0,3-7-9 0,0 7 10 15,4-7-10-15,-1 0 10 0,1-3 3 0,-1-6 1 16,1 6 0-16,3-13 0 0,-3 4 14 0,3-6 4 15,0-1 0-15,0-3 0 0,0-3-11 0,7-3-1 16,-3-9-1-16,3 0 0 0,0-1 9 0,0-6 3 16,1-2 0-16,-1-1 0 0,0-6-10 0,-7-3-1 15,7 2-1-15,-3-2 0 16,-1-9-19-16,-2 2 10 0,-1-9-10 0,-4 7 8 0,4-7-8 0,-3 9 8 16,-4-9-8-16,-3 7 8 0,-1 8 0 0,1-5-8 0,-4 6 12 15,0 3-4-15,0 0 8 0,-4 6 2 0,1 0 0 0,3 3 0 16,0 4-1-16,-4 5 0 15,4-2 0-15,0 9 0 0,0 0-5 0,0 0 0 16,0 0-1-16,0 0 0 0,7 9-11 0,0-2 0 0,4 5 0 0,-1-2 0 16,1 5 0-16,-1 10-9 0,5-6 9 0,-1 9 0 15,-4 1 0-15,4 5 0 0,-3-6 0 0,0 7 0 16,-1-7 0-16,-3 7 0 0,4-1 0 0,-4-6 0 16,-4-3 0-16,1 4 0 0,3-4 0 0,0 3 0 15,-3-9-8-15,3 6 8 0,0-6 0 0,0-4 0 16,3 1-74-16,-3-3-8 0,0-4-2 15,4-3 0 1,0-3-165-16,-4 4-34 0</inkml:trace>
  <inkml:trace contextRef="#ctx0" brushRef="#br0" timeOffset="176977.48">16538 13356 2991 0,'0'0'66'0,"0"7"14"0,0 8 2 0,0-5 2 0,-3 2-68 0,3-2-16 0,7 5 0 0,0 1 0 16,0-3-32-16,3 2-9 0,1 1-3 0,0-3 0 0,-4 2 16 0,3-2 4 15,-3-4 0-15,0 7 0 0,0-7 24 0,-3 7 14 16,3-7-2-16,-3 1 0 0,-1-1 50 0,1 1 10 16,-1-1 1-16,-3-9 1 0,0 0-3 0,0 0-1 15,0 0 0-15,0 0 0 0,0 0-26 0,0 0-6 16,0-3-1-16,0-7 0 0,-3-5-11 0,3 5-2 0,-4-8-1 0,4 2 0 15,0-9-15-15,-3 3-8 0,3-10 8 0,0 4-8 16,-4 0 0-16,4-6 9 0,-4-1-9 0,4-3 0 16,-3 1 0-16,-1-4 0 0,1-3-10 0,-1 6 10 15,1 4 0-15,3 3 15 0,-4-1-1 0,1 1 0 16,-1 0-6-16,4 9-8 0,0-3 11 0,0-1-11 16,4 8 8-16,-1-1-8 0,4 0 0 0,4 3 0 15,0-3 0-15,-1 4 0 0,4 2 0 0,0-2 0 16,8-1 0-16,-1 7 0 0,3-1-10 0,1 1 10 15,10-1 0-15,-3 4-11 0,0 3 11 0,3 3-8 16,-3-6-4-16,-4 6 0 0,0 0 0 0,-3 6 0 0,-4-3 12 16,0 3 0-16,-3 1 0 0,0-4 0 15,-4 6-114-15,-4 1-21 0,1-4-4 16,-4 3-821-16,4-6-164 0</inkml:trace>
  <inkml:trace contextRef="#ctx0" brushRef="#br0" timeOffset="177517.54">17339 12855 1785 0,'0'0'159'0,"0"0"-127"0,0 9-32 0,4 1 0 15,-1 5 226-15,1 1 39 16,-1-4 8-16,1 7 2 0,-1-3-170 0,-3 3-33 0,4 0-8 0,-4-1 0 16,0 7-23-16,3 4-4 0,1-4-1 0,-1 0 0 15,1 0-4-15,-1-3 0 0,4-3-1 0,0 3 0 16,8-4-8-16,-5-5-2 0,-3 3 0 0,4 3 0 16,-4-4-9-16,3-2-1 0,-6-7-1 0,3 3 0 15,-3 1-10-15,-1-1 0 0,-3-9 0 0,0 0 0 16,0 0 0-16,0 0 0 0,0 0 0 0,0 0 8 15,0 0 6-15,0 0 1 0,0-3 0 0,-3-3 0 16,3-10 0-16,0 4 0 0,-4-4 0 0,-3-6 0 0,3-3-6 0,1-3-1 16,-1-4 0-16,4 1 0 15,0-4-8-15,4 1 10 0,-1 9-10 0,5-3 10 0,-5 3-10 0,4 3 0 16,0 0 0-16,7 3 0 0,0 0 0 0,4 0 0 16,7 4 8-16,-4 5-8 0,0-9 0 0,4 10 0 15,-4 3 0-15,0-4 0 0,0 7 0 0,0-3 0 16,1 3 0-16,-5 3 0 0,1 3-8 0,-1 3 8 15,1-3 0-15,3 7 0 0,0-4 0 0,-3 10 0 16,3-4 0-16,-3 7 0 0,3-3 0 16,-7 2 0-16,0 11 0 0,4-4 0 0,-4 0 0 0,4 0 8 15,-1 3-8-15,1 0 12 0,0 7-12 0,-1-7 0 16,-3 0-10-16,0-3 10 0,4-6 0 16,-4 6 0-16,0-6 11 0,-3 6-3 15,3-12-50-15,-3 2-10 0,-1 4-1 0,1-9-1 16,-1-1-198-16,-3 0-39 0</inkml:trace>
  <inkml:trace contextRef="#ctx0" brushRef="#br0" timeOffset="178034.34">18694 12977 2937 0,'0'0'261'0,"0"0"-209"0,-7-6-41 0,3 6-11 16,4-10 121-16,-3 1 23 0,3 3 4 0,0-4 0 15,0-2-160-15,0-4-32 0,-4 0-6 0,4 4-2 16,-3-4 16-16,-1-3 4 16,0 4 0-16,-3 5 0 15,0 1-1-15,-7-1 0 0,-3 7 0 0,-5 3 0 0,-2 3 54 0,-1 4 11 0,-3 5 3 0,0 4 0 0,-1 3-15 0,1 6-4 16,0-6 0-16,3 9 0 0,-3 0 8 0,7 7 2 16,-4-4 0-16,11 0 0 0,0 4-3 15,3-7-1-15,4 3 0 0,4-9 0 16,-1 3-22-16,8 4 0 0,-1-11 0 0,8-2 0 15,-1 3 0-15,1-3 0 0,3-7 0 0,0 0 0 16,4 1 0-16,3-10 0 0,4 0 0 0,-4 0 0 0,0-3 0 0,0-4 0 16,-3-2 0-16,3 0 0 0,-3-1 0 0,3-5 0 15,-11-4 0-15,5 3 0 0,-1-3 11 0,-4 0-3 16,-3-6 0-16,4-3 0 0,-8 9-8 0,1-6 0 16,0 0 0-16,-1 6 8 0,-3-3 5 0,4 0 1 15,-4 10 0-15,0 2 0 0,0 1-5 0,0 3-1 16,0-4 0-16,0 10 0 0,0 0 7 0,0 0 1 0,3 10 0 0,4 5 0 15,-3-2-16-15,6 12 9 0,-3-6-9 16,0 6 8-16,0 3 0 0,4 0 0 0,0 4 0 0,-4-4 0 16,3 0-8-16,1 0 8 0,3-2-8 15,0 2 8-15,-3-3-16 0,-1 3-4 16,1-12-1-16,-1 9 0 16,1-6-31-16,0-10-5 0,-4 7-2 0,0-4 0 15,3-5-148-15,-3-4-29 0,0-3-7 0,-3-3-1 0</inkml:trace>
  <inkml:trace contextRef="#ctx0" brushRef="#br0" timeOffset="178680.53">19124 12874 2419 0,'0'0'215'0,"0"0"-172"0,0 9-35 0,0-3-8 15,0 4 270-15,4-1 52 0,-1 7 10 0,8-4 3 16,-1 4-291-16,1 3-57 0,3-4-12 0,-3 4-3 15,-1-3-1-15,1 3-1 0,-4-7 0 0,0 4 0 0,0 3 21 0,-4-4 9 16,5-2-8-16,-5 3 8 0,1-1 0 0,-1-5 17 16,-6 2-2-16,3-2-1 0,-4-4 5 0,4 3 1 15,0-9 0-15,0 0 0 16,0 0-20-16,0 0-16 0,-3-6 4 0,-1-3 0 0,0-1 12 0,4-9 16 16,0-6-3-16,4 7-1 0,-4-11-12 0,7 4 0 15,-3-3 0-15,6 3 0 0,-6 3 0 16,6-3 8-16,-3 0-8 0,4 6 0 0,-1-6 8 0,-2 12-8 15,-1-2 0-15,-4-1 0 0,4 7 0 0,0-1 0 0,-3 1 0 16,3-1-10-16,0 1 10 0,-4 9 0 0,4-3 0 0,4 3 0 16,-4 0 0-16,4 3 16 0,-4 6-4 0,3 1-1 15,4-1-20-15,1 7-4 0,-1 3-1 0,-4 6 0 16,1-6 14-16,3-1 16 0,-3 8-3 0,-1-8-1 16,1 7-12-16,-4-3-12 0,0 0 3 0,0-3 0 15,0 0 21-15,0 0 4 0,-7-4 0 16,7-2 1-16,0-7-8 0,0-3-1 0,-3 4-8 0,6 2 12 15,-3-12-12-15,-3-3 9 0,3-1-9 0,3-2 8 16,-2 0-8-16,6-10 0 0,0 0 0 0,0-6 0 16,3 6 0-16,-2-9-11 0,2 0 3 0,-3-4 0 15,0 4 8-15,1 3-12 0,2-3 12 0,-6 3-12 16,-4 6-1-16,3 6-1 0,-3-2 0 0,1 5 0 0,-1 4 26 16,0 3 4-16,0-3 2 0,-7 6 0 0,0 0-18 0,10-4 8 15,4 4-8-15,1-6 0 0,2 6 8 0,1 0-8 16,-1 6 0-16,1-6 0 0,0 0 8 0,6 4-8 15,1-4 0-15,3 6 0 0,-3-3 0 0,0 6 0 16,-1 7 0-16,1-7 0 0,0 10 0 0,-1 6 0 16,-2-6 0-16,-1 6 0 15,0 3 0-15,-3-2 8 0,-1 2-8 0,-3 0 0 0,-3-3 9 0,0 3-9 16,-1 7 0-16,1-7 9 0,-1 3-9 0,-3-9 0 16,0 3 0-16,0 4 8 0,4-11-8 0,-7 4 0 15,3-3 0-15,-4-6 0 0,1 2 0 0,3 1 0 16,-7-7 0-16,3 1 0 15,-3-7-28-15,0-3-2 0,0 0 0 0,0 0 0 16,0 0-55-16,0 0-11 0,0 0-3 0,-7-9-885 0,0-4-178 0</inkml:trace>
  <inkml:trace contextRef="#ctx0" brushRef="#br0" timeOffset="179221.14">20803 12971 3283 0,'0'0'72'0,"0"0"16"0,-3 6 2 0,3-6 2 0,0 0-74 0,0 0-18 15,0 0 0-15,0 0 0 16,10 0 0-16,1-6 8 0,0 6-8 0,-1 0 0 16,8-3 32-16,-1-4 0 0,1-2 0 0,0 3 0 15,6-4-32-15,-2 1 0 0,-1-1 0 0,3-2 0 0,-2-4 0 0,2 7 0 16,-3-7 0-16,1 4 0 0,-1-4 0 0,-4 0 0 16,-2 4 0-16,-1-4 0 0,0-3 0 0,-4 4 0 15,-3-4 0-15,0 3 0 0,-3-3 0 0,-4 0 0 16,-7 1 0-16,3-1 0 0,-3-6 0 0,-7 6 0 15,0 3 0-15,0 7 0 0,-4-10 0 0,-3 10-20 16,0-1 2-16,0 4 1 0,-4 3 8 0,0 3 9 0,1 3-13 0,-1 6 5 16,0 7 8-16,1 3-10 15,-5-4 10-15,1 4-10 0,4 9 10 0,-1-2 0 0,0 2-9 0,8-3 9 16,-1 9 26-16,7 1 10 0,-3-4 1 0,4 4 1 16,10-1-23-16,0 4-5 0,3-10-1 0,1 13 0 15,3-7 3-15,3-2 1 0,4-1 0 0,1-3 0 16,2 0-13-16,1 1 9 0,-1-7-9 15,1-4 8-15,3 1-8 0,-3-9 0 0,0 9 0 16,3-10 0-16,3-3 0 0,1-3 0 0,3 4 0 0,11-14 0 16,7 7-52-1,3-9-12-15,11 0-2 0,0-10-1 0,7-6-117 0,7-4-23 0</inkml:trace>
  <inkml:trace contextRef="#ctx0" brushRef="#br0" timeOffset="180024.81">22550 12667 403 0,'0'0'36'0,"0"0"-36"0,0 0 0 0,0 0 0 16,-7 0 528-16,7 0 98 0,0 0 20 0,0 0 4 15,0 0-475-15,0 0-95 0,0 0-20 0,10 0-3 16,11 0-33-16,0-7-8 0,4 4 0 0,10-3-1 16,15 6 25-16,3-10 6 0,3 1 1 0,1 0 0 15,3 6-25-15,-4-4-5 0,0-2-1 0,1 3 0 16,-1 6-16-16,-3-10 0 0,4 7 0 0,-4-3 0 16,-4 3 0-16,-7-4 0 0,-3 4-15 0,-4-3 5 15,-3 6-93-15,-7 0-18 0,-4 0-4 0,0-3-747 16,-7-3-150-16</inkml:trace>
  <inkml:trace contextRef="#ctx0" brushRef="#br0" timeOffset="180318.87">22719 12917 3463 0,'0'0'76'0,"7"0"16"0,7 0 4 0,7-3 0 0,0 3-76 0,11-6-20 16,7 6 0-16,7 0 0 0,3 0 8 0,-3 0-8 0,3-3 9 0,-3-3-9 15,4-1 0-15,3 4 0 0,3-3 0 0,4 6 0 32,-4-3-72-32,4-7-7 0,0 4-1 0</inkml:trace>
  <inkml:trace contextRef="#ctx0" brushRef="#br0" timeOffset="181709.87">24578 12482 1130 0,'0'0'50'0,"0"0"10"0,0 0-48 0,0 0-12 0,0 0 0 0,0 0 0 15,0 0 208-15,0 0 40 16,0 0 7-16,0 0 1 0,4 6-99 0,-1 3-20 0,1-2-4 0,3-4-1 16,3 3-40-1,1-3-8-15,-1 3-1 0,5-3-1 0,-1 4-13 0,3-7-2 16,4 0-1-16,1 0 0 0,2-7-29 0,5 4-5 0,6-3-2 0,4-3 0 15,-1-1-16-15,5 1-3 0,-1 3-1 0,-3-4 0 32,-4 1-10-32,0-1 0 0,-6 1 0 0,-5 0 0 0,-2 2 0 0,-5 4 0 0,-3-3 8 0,-3 3-8 15,-1-4 10-15,-6-2 0 0,3 9 0 0,-7 0 0 16,0-9 11-16,0-1 3 0,0 4 0 16,-3 3 0-16,-1-7-13 0,-3 1-3 0,-4-7 0 0,1 7 0 15,-4-10-8-15,-4 3 0 0,-3 4 0 0,-4-4 0 16,-7 7 0-16,1 3 0 0,2-7-8 0,-6 7 8 15,-4 6-9-15,1 0 9 0,-1 0-12 16,0 9 12-16,4 1-12 0,-4 5 12 0,-3 4-12 0,3 0 12 0,-4-4 0 16,1 14-8-16,0-10 8 0,3 6 0 0,4 3 0 0,3-3 0 15,4 3-8-15,3 7 8 0,4-7 0 16,7 3 8-16,0 1-8 0,7 2 12 0,-1-6-12 0,5 7 11 16,-1-7-11-16,8 7 10 0,-1-10-2 0,5 3 0 15,2-3 0-15,8 3 0 0,-1-3 0 0,5-6 0 16,2 6 0-16,8-6 0 0,0 0-8 0,7-4 12 15,-1-2-12-15,1-4 12 0,0-2-22 16,3 2-4-16,1-9-1 0,6 0 0 16,4-9-181-16,-4 2-37 0,4-2-7 0</inkml:trace>
  <inkml:trace contextRef="#ctx0" brushRef="#br0" timeOffset="182051.25">26007 12221 3301 0,'0'0'72'0,"0"0"16"0,0 0 2 0,0 0 3 0,7-3-74 0,0 3-19 0,3 0 0 0,-10 0 0 0,4 3 0 16,-4-3 0-16,4 7-11 0,-4 5 11 15,-8 4-16-15,-2 3 4 0,-4-1 1 0,-7 7 0 16,-4 1 11-16,0-4 9 0,-3 9-1 0,-4-3-8 0,1 7 0 0,-1-4 0 16,-7 10 0-16,-3 3 0 0,-4-7 8 15,3 1-8-15,1-4 0 0,0 1 0 16,3 3 0-16,0-7-11 0,7-3 2 0,1-6 0 15,6 3-94-15,0-9-18 0,4-7-4 0,3 1-759 16,4-1-151-16</inkml:trace>
  <inkml:trace contextRef="#ctx0" brushRef="#br0" timeOffset="182274.3">25368 12303 3294 0,'0'0'72'0,"0"0"16"0,4 6 2 0,6 3 2 0,1 1-73 0,3 9-19 0,7-10 0 0,0 7 0 16,1 3 0-16,-1-1 0 0,0 8 0 0,0-8 0 15,0 11 0-15,4 2 0 0,-4 7 0 0,0-1 0 16,0-2 0-16,1-1 0 0,-1 4 0 0,0 3 0 31,-3-10-24-31,3 3-9 0,-4 1-2 0,5-7 0 0,-5-3-141 0,1 3-29 0,-1-9-6 0</inkml:trace>
  <inkml:trace contextRef="#ctx0" brushRef="#br0" timeOffset="182839.18">26314 12695 3178 0,'-7'9'70'16,"0"7"14"-16,-4 3 4 0,0 9 1 0,1-3-71 0,3 3-18 0,-4 7 0 0,4-7 0 16,-3 6-38-16,3 1-11 0,-4 9-3 0,7-7 0 0,-3-2 40 0,4 3 12 15,-1 2 0-15,1-8 0 0,3 2 20 0,-4-6 12 0,4 7 1 16,4-10 1-16,-1 3-12 0,-3-3-2 16,0-6-1-16,4 0 0 0,-1-3-9 15,-3-7-2-15,0 0 0 0,4 1 0 0,-4-10 6 0,0 0 1 16,0 0 0-16,0 0 0 0,3-10 21 15,1-5 5-15,-1-4 1 0,5-3 0 0,-8-13-29 0,7-8-5 0,-4-11-8 0,4 1 11 16,-3-10-11-16,3 4 0 0,-4-7-12 16,1-3 12-16,3-3 0 0,0 0 0 15,0-1 0-15,-4 11 0 0,8 2 0 0,-4 13 0 0,0 3 0 16,4 0 0-16,-4 10 18 0,3 2 11 0,1 1 3 0,3 3 0 31,-3 3-52-31,3 6-9 0,0 0-3 0,4 10 0 0,-1-1 32 0,8 4 0 0,3 3 13 0,0-3-4 16,4 6-9-16,3 9-11 0,1-3 3 0,-1 4 0 15,0-1 8-15,0 7 0 0,-3-4 0 0,-4 4 0 16,-3 3-28-16,-4 0-3 0,-3 0-1 16,-4 2 0-16,0 1 32 0,-3 4 0 0,-4-1 0 0,0-3 0 0,-7 12 0 15,0-6 0-15,0 7 0 0,-4-1 0 0,-3 1 18 16,0-7 10-16,-7 6 1 0,-4-5 1 0,1-1-22 16,-4 3-8-16,-8-9 0 0,1 3 0 0,-4-6 16 0,-6 0-4 15,2-3 0-15,-6-1 0 16,3-5-12-16,-3-1-16 0,7-6 3 0,-4 4 1 15,7-14-24-15,0 4-5 0,4-6-1 16,-4-7 0-16,4-9-112 16,3-3-22-16,4-10-5 0,7 4-1 15</inkml:trace>
  <inkml:trace contextRef="#ctx0" brushRef="#br0" timeOffset="183226.41">27076 12478 345 0,'7'10'31'0,"-4"-1"-31"0,-3 7 0 0,4 3 0 16,-1 0 457-16,-3-1 86 0,7 7 17 0,-3-6 3 15,-1 6-427-15,1-6-84 16,0 0-18-16,-4 0-3 0,0 0 37 0,0-4 7 0,-4 4 1 0,4-3 1 16,0-4 31-16,-4 4 7 0,-3 0 1 0,7-7 0 15,-3 0-44-15,3-5-9 0,0-4-2 0,0 0 0 16,0 0-37-16,0 0-8 0,0 0-2 0,0 0 0 15,0 0 6-15,-4-4 0 0,1-5 1 0,3-7 0 16,-4 4-21-16,4-10 0 0,0 3 0 0,4-9 0 16,-4 9 28-16,3-15 2 0,-3 5 0 0,4-5 0 15,-1-1-30-15,1 7 0 0,-4-6-8 0,7-1 8 0,-3 7 0 16,-1-7 17-16,1 7-1 0,-1 0-1 0,1 0-15 0,3-4 0 16,-4 10 0-16,4-3 0 15,-3 0 0-15,3 6 0 0,3 1 0 0,5-1 0 16,2 3 0-16,8 7 0 0,3-1 0 0,4 4 0 0,0 6 0 15,6 0 0-15,1 9-13 0,4-2 4 0,9 2 9 0,5 10 0 16,13-10 0-16,-6 7 0 16,3 3-28-16,-7 0-3 0,-4-4-1 0,1 4 0 0,3-9 20 0,-4 5 3 15,1-2 1-15,-1-4 0 16,4-3-109-16,-3 1-22 0,-8-7-4 0</inkml:trace>
  <inkml:trace contextRef="#ctx0" brushRef="#br0" timeOffset="202287.64">25785 1904 1839 0,'0'0'40'0,"0"0"9"0,0 0 2 0,0 0 1 0,0 0-42 0,0 0-10 0,0 0 0 0,0 0 0 16,0 0 17-16,10-6 2 0,-3 6 0 0,4 0 0 15,-4 0-6-15,0 0-1 0,3-3 0 0,1 3 0 16,0-6 7-16,3 6 1 0,-4 0 0 0,4 0 0 16,1 0 33-16,-5 6 7 0,4-6 2 0,0 0 0 15,0 0-22-15,4 0-5 0,-4 0-1 0,0 0 0 16,7 0 18-16,-6 0 4 0,-5 0 1 0,1 0 0 15,-1 0-15-15,4 0-3 0,1 0-1 0,-1-6 0 16,0 6-23-16,0 0-5 0,4-3-1 0,-4 3 0 16,3 0-9-16,1-7 10 0,-4 4-10 0,4-3 10 15,-1 6-10-15,1-9 0 0,-4 5 0 0,0-2 0 0,-3 3 0 16,3-9 0-16,-4 8 0 0,5-2 0 16,-8-3 0-16,3-1 0 0,-3 1 0 0,4-1 8 0,-8 1 1 0,1 0 0 15,-1-7 0-15,-3 7 0 16,4-4 0-16,-4 0 0 0,3 1 0 0,-6-4 0 0,3 4 0 0,-4-1 0 15,-3 1 0-15,4-4 0 0,-4-3-9 0,0 10 10 0,-4-1-10 16,4 1 10-16,-3-7 6 16,-1 7 2-16,0 6 0 0,-3-4 0 0,4 1-18 0,-8 3 0 15,4 3 0-15,-7 0 0 0,0 0 0 0,-1 3 0 0,1 3 0 0,0 1 0 16,-7 2-12-16,3 4-7 0,0-4-1 0,1 7 0 16,-1 3 20-16,0-1 0 0,-3 1 0 0,7 3 0 15,0 0 0 1,3 0 0-16,1 0-8 0,2-3 8 0,5 6 0 0,-4 0 0 0,3 0 0 15,4-3 0-15,0 6 0 0,4-3 0 0,3 4 0 0,0 5 0 16,0-6 14-16,0-3 6 0,7 4 2 0,-4-4 0 16,4 0-22-16,4 0 0 0,-1 3 0 0,1-15 0 15,3 9 0-15,4-4 0 0,3-5 0 0,0-4-8 16,0 4 8-16,0-4 0 0,4-6 0 0,3 7 0 16,0-10-28-16,4 0-3 0,-4 0-1 0,1 0 0 15,-1-10-107-15,0 7-21 16,0-3-5-16,-3-3-922 0</inkml:trace>
  <inkml:trace contextRef="#ctx0" brushRef="#br0" timeOffset="202605.54">27118 1447 2365 0,'0'0'52'0,"0"0"10"0,0 0 2 0,-3 3 4 0,-1 6-55 0,-3 7-13 0,0-7 0 0,0-6 0 16,-4 13 8-16,4 3 0 15,-3-3-8-15,-8 2 12 0,4 1-12 0,-4 9 11 16,1 7-11-16,-1-7 10 0,0 7-2 0,1-4-8 0,-1 0 12 0,0 1-4 15,1-4 4-15,3 0 1 0,0 0 0 0,-4-3 0 16,4 4-2-16,0 2-1 16,3-9 0-16,-3-3 0 0,3 3-10 0,1 0-11 0,-4-7 3 0,3 1 0 31,4-6-120-31,0-7-24 0,-4 6-5 0,8-9-485 0,3 0-97 0</inkml:trace>
  <inkml:trace contextRef="#ctx0" brushRef="#br0" timeOffset="202827.66">26554 1538 2228 0,'0'0'99'0,"0"0"20"0,3-10-95 0,-3 10-24 15,7-6 0-15,0 6 0 0,4 0 19 0,-1 0-1 16,-10 0 0-16,0 0 0 0,15 9-6 0,-1 1-2 16,3-4 0-16,4 3 0 0,1 10 0 0,-5 6 0 15,4-6 0-15,-3 6 0 16,0 3 4-16,-4 7 1 0,3-7 0 0,-2 7 0 0,-1-10-1 0,-4 6 0 15,4-6 0-15,-3 10 0 0,0-7-14 0,-1 10 8 16,1-4-8-16,-1-6 0 16,4 7-45-16,-3-4-15 0,0-9-4 0,3 3-632 15,-4 0-128-15</inkml:trace>
  <inkml:trace contextRef="#ctx0" brushRef="#br0" timeOffset="203403.17">27284 1914 2149 0,'0'0'47'0,"7"9"9"0,-7 7 3 0,3-3 2 0,1 12-49 0,3 0-12 0,-3 0 0 0,3 3 0 15,0 0 26-15,0 7 2 0,-4-7 1 0,1 6 0 16,-1-5-16-16,-3 5-3 0,0-6-1 0,0-3 0 0,4 4 8 0,-4-4 2 15,-4-13 0-15,4 10 0 16,0-3 21-16,0 0 4 0,0-3 0 0,0-4 1 0,4 4-17 0,-4-7-3 16,3 1-1-16,-3-4 0 0,0-6-24 0,0 0 0 15,0 0 0-15,0 0 0 0,0 0 47 16,0 0 4-16,4-13 1 0,-1 4 0 0,-3-10-7 0,0 0-1 16,0 0 0-16,0-15 0 0,0 6-28 0,-3-16-7 15,-1 0-1-15,1 0 0 0,-1-9 0 0,4 6 0 16,-7-3 0-16,4-4 0 0,-1 7 3 0,4 0 0 15,-3-3 0-15,-1 3 0 0,4-3-11 0,-3 9 0 16,3-9 9-16,0 12-9 0,3-3 0 16,1 10 0-16,3 0 0 0,0 3 0 0,0 2 0 0,3 8-10 15,1 5 10-15,0-3-13 0,-1 7 13 0,4 0 0 16,-3 9 0-16,3-7-9 0,0 7 1 0,0 7 0 16,4-7 0-16,-1 3 0 0,1 6 8 0,0-3-8 15,3 4 8-15,0 9-8 0,-7-10-2 0,4 7 0 16,3-1 0-16,-7-2 0 15,0 6-16-15,0 3-3 0,0 0-1 0,-7-4 0 0,4 4 30 0,-4 0 0 0,-3-3 0 16,-1 3 0-16,-3-3 0 0,0 0 0 0,-3 0 0 0,-1-1 0 16,-6 1 19-16,2-3 9 0,-6 3 3 0,0-4 0 15,0 1-31-15,-7-3 8 0,3 2-8 16,1-2 0-16,-1-4 9 0,0 4-1 0,1-4 0 0,-4 4 0 16,3-7-8-16,0 3 0 0,1-5 0 0,3-4 0 15,-4 0-46-15,4 0-11 16,-4 0-3-16,1-4 0 15,2 4-154-15,1-9-31 0</inkml:trace>
  <inkml:trace contextRef="#ctx0" brushRef="#br0" timeOffset="203848.74">27898 1745 2055 0,'3'9'91'0,"1"0"19"0,-4 1-88 0,7-1-22 16,-4 7 0-16,1 3 0 0,-1-4 0 0,4-5 9 15,-3 5-9-15,-1-2 0 0,1 6 19 0,-4-4-3 0,4 1-1 0,-4 3 0 16,0-10-15-16,0 7 8 0,0-7-8 0,3 4 0 16,-3-7 11-16,0 4-11 0,0-7 12 0,0 6-12 15,0-9 45-15,0 0 3 16,0 0 0-16,0 0 0 0,0 0 24 0,0 0 6 0,0 0 1 0,0 0 0 15,0 0-9-15,4-12-2 0,-4 2 0 0,0-5 0 16,0 2-16-16,-4-3-4 0,1-9-1 0,3 6 0 16,-4 1-9-16,4-7-2 0,-4 0 0 0,1-4 0 15,3 1-9-15,0-6-3 0,0 5 0 0,0-15 0 16,0 10-24-16,3-1 8 0,1 4-8 0,0-3 0 16,-1-1 0-16,4 7 0 0,-3 3 8 0,3 0-8 15,0 6 0-15,0 0 0 0,0 3 0 0,0 4 0 16,4 6 0-16,-4-7-11 0,3 7 3 0,4-4 0 15,-3 10 8-15,6-6-13 0,1 6 5 0,3-3 8 16,4 3-16-16,0 0 4 0,-1-6 0 0,5 6 1 0,-1 6-5 0,0-6 0 16,0 3-1-16,-3-3 0 15,0 0-55-15,-4 6-10 0,-4-6-2 0,1 7-1 16,-4-4-144-16,0-3-29 0</inkml:trace>
  <inkml:trace contextRef="#ctx0" brushRef="#br0" timeOffset="204233.18">29524 1255 2610 0,'0'0'116'0,"0"0"23"0,0 0-111 0,0 0-28 0,0 0 0 0,0 0 0 16,0 0 32-16,0 0 0 0,7 13 1 0,0-10 0 15,-3 6-6-15,3 1-2 0,0 6 0 0,0-4 0 16,0 4-25-16,-4 3 0 0,4-1 8 0,-3 7-8 15,-1 4 0-15,1 5 10 0,0 7-10 0,-4-10 10 16,3 4-10-16,-3 9 0 0,0-7 0 0,0-2-11 16,4-1 11-16,-4 4 0 0,0-10 0 0,0-3 0 15,0 4 0-15,0-4-15 0,0 3 3 0,0-3 0 16,-4 0-109-16,1-6-22 0,3 0-4 16,-4-10-945-16</inkml:trace>
  <inkml:trace contextRef="#ctx0" brushRef="#br0" timeOffset="204450.76">29355 1682 2833 0,'0'0'62'0,"7"0"13"15,7 6 2-15,-4-6 3 0,8 0-64 0,3 3-16 0,0-3 0 0,1 0 0 0,-1 0 39 0,-4-3 4 16,5 3 1-16,-5-6 0 0,1 6-31 0,3 0-5 0,-7-10-8 0,4 10 11 15,-4 0-11-15,0-6-14 0,4 3 3 0,-8-3 1 32,1 3-154-32,-1-4-32 0,1-2-5 0</inkml:trace>
  <inkml:trace contextRef="#ctx0" brushRef="#br0" timeOffset="205067.21">30882 1654 2016 0,'0'0'89'0,"0"0"19"16,0 0-87-16,0 0-21 0,11 0 0 0,-11 0 0 0,0 0 131 0,10-10 21 15,4 4 5-15,1-3 1 0,-5-1-87 0,4 10-18 0,0-9-3 0,0 2-1 16,1-2-33-16,2 6-6 0,-3-3-2 0,4-4 0 16,0 1-8-16,-4-1 0 0,3 1 0 0,-3 0 0 15,1-7 0-15,-1 7 0 0,0-4 0 0,0 0 0 16,-3 1 0-16,-1-4 0 0,1 4 0 0,-1-4 0 16,-3 7 8-16,0-7 0 0,0 3 0 0,-3 4 0 15,-4-4-8-15,0 1 8 0,0 6-8 0,-4-7 8 16,1 7-8-16,-4-4 0 0,-4 10 0 0,1-6 0 15,-4 6 0-15,-1 0 10 0,-2 6-10 0,-4 1 10 16,-1-4-10-16,-2 6 0 0,-8 7 0 0,4-4-11 16,3 4 11-16,-3 3 0 0,0 0-9 0,3 3 9 15,0 6 0-15,1 0 0 0,-1-3 0 0,7 3 0 0,1 16 28 16,-1-15 3-16,4 5 1 0,3 4 0 0,4-7-17 0,0-9-3 16,7 6-1-16,-3-3 0 15,6 4-11-15,4-8 12 0,4 1-12 0,3-3 12 0,0 3-12 0,7-3 0 16,0 0 0-16,4-4 0 0,0-2-12 0,3-4-4 15,4 1 0-15,-1-4-1 16,5-3-79-16,-4-3-16 0,-8 7-4 0,4-14-688 16,-6 7-137-16</inkml:trace>
  <inkml:trace contextRef="#ctx0" brushRef="#br0" timeOffset="205346.91">31803 1422 1497 0,'0'0'133'0,"0"0"-106"0,3 0-27 0,-3 0 0 15,0 0 162-15,0 0 27 16,0 0 6-16,0 0 1 0,0 0-84 0,0 0-16 16,0 0-3-16,-10 0-1 0,-1 3-39 0,1 6-8 0,-4-3-1 0,-1 13-1 15,-2-3-19-15,-1 9-3 0,-3-3-1 0,-4-3 0 16,1 6-6-16,-5 3-2 0,-2 3 0 0,2-2 0 15,1-1-12-15,4 6 0 0,-1-9 0 0,0 4 0 16,4-4 0-16,0 3 0 0,3-15 0 0,1 12 0 16,-1-10-15-16,4-2 1 0,3 2 0 0,1 4 0 15,-1-9-211-15,4-4-43 0</inkml:trace>
  <inkml:trace contextRef="#ctx0" brushRef="#br0" timeOffset="205560.81">31447 1434 2876 0,'0'0'128'0,"-4"6"25"0,1 10-122 0,3-3-31 16,7 2 0-16,-4 1 0 0,1 6 0 0,3-3-16 16,0 6 1-16,3 0 1 0,1 3 38 0,0 10 8 15,-1-4 2-15,-3-6 0 16,7 7-53-16,-7-1-10 0,0 1-3 0,-3-1 0 15,3-2 0-15,-3 2 0 0,-1 1 0 0,1-1 0 16,-1-5-160-16,-3 5-32 0,0-6-6 0,0 0-746 0</inkml:trace>
  <inkml:trace contextRef="#ctx0" brushRef="#br0" timeOffset="206184.7">31856 1707 1785 0,'-7'3'79'0,"3"6"17"16,1 7-77-16,-4 3-19 0,3 6 0 0,-3 3 0 0,0-3 123 0,4 4 21 15,-1 5 4-15,0 4 0 0,-3-4-81 0,4 4-17 16,-1-4-3-16,1 7-1 0,-1-3-46 0,1-1-8 16,-1-2-3-16,1-1 0 0,-1-5 11 0,-3 5 0 15,4-15 0-15,-1 9 0 0,1-3 12 0,-5-6-3 16,5 6 0-16,-4-12 0 0,3 9-1 0,1-10 0 16,-1 7 0-16,1-10 0 0,-4 7 22 0,3-7 4 15,1 1 1-15,-1-4 0 0,4-6-2 0,0 0 0 16,0 0 0-16,0 0 0 0,0 0-4 0,0-16-1 0,-3-2 0 15,3 2 0-15,0-3-5 0,0-3-2 0,0-3 0 16,0-9 0-16,3-10-12 0,1 6-9 16,-4-12 12-16,3-3-12 0,1-1 0 0,3 4 0 0,-4-9 0 0,4 5 0 15,0 1 0-15,0 0 0 0,1-1 0 0,2 1 0 16,1 0 8-16,-1 6-8 16,1-4 12-16,3 20-12 0,-3 0 0 0,3 3 0 0,3 2 0 0,1 14-12 15,0-4 12-15,-1 4 0 0,4-1 0 0,-3 4 0 16,3 6 0-16,-3-4 0 0,-1 4 0 15,1 6 0-15,0 4 0 0,-1-7 0 0,-2 3 0 0,-1 6-9 16,0-3 9-16,0 13-8 0,-4-3 8 0,1 9-8 16,-4-12 8-16,0 12 0 0,0 3 8 0,0 6-8 15,0-5 0-15,-3 8-15 0,-1-2 3 0,4-4 0 16,-3 0 12-16,-4-6 0 0,3 10 0 0,1-16 0 0,-4 0 0 16,-4 6 16-16,1-7-3 0,-4 1-1 0,0-3-12 15,-4 3 0-15,-3-4 0 0,0-2 0 0,-4 3 0 0,-3-7 0 16,-3 1 0-16,-5-10 0 0,5 9 0 0,-5-9 0 15,1 0 0-15,0-3 0 16,3-3-129-16,4-4-26 0,0 1-5 0</inkml:trace>
  <inkml:trace contextRef="#ctx0" brushRef="#br0" timeOffset="206638.6">32374 1647 2264 0,'-3'19'100'0,"3"-3"21"0,-7 3-97 0,7-4-24 0,-4 1 0 0,-3 6 0 16,4-6 85-16,-1 2 12 15,1-2 3-15,-1 3 0 0,4-6-60 0,0 2-11 0,0 4-2 0,0-3-1 16,0-7-14-16,4 0-4 0,-1 7 0 0,1-3 0 15,-4-4-8-15,3 1 8 0,1-4-8 0,-1 0 8 16,-3-6 4-16,4 3 0 0,-4-3 0 0,0 0 0 16,0 0 39-16,0 0 8 0,0 0 1 0,7-3 1 15,-4-9-6-15,-3 2-2 0,4 1 0 0,-4-10 0 16,3 3-15-16,1-6-3 0,-4-3-1 0,0 0 0 16,4-6-8-16,-1-4-2 0,1-6 0 15,-1 4 0-15,1-1-14 0,-1-3-10 0,1 4 12 0,3 2-12 16,0-2 10-16,3 2-10 0,1 1 8 0,3 2-8 15,-3 7 0-15,6-9 0 0,-3 9 0 0,4 6 0 0,0 0 0 0,3 3 0 16,0 7 0-16,4 0 0 0,6-1 0 0,-6 10-11 16,3 0 11-16,-3 10-8 0,3-4 8 0,-3 3-10 15,0 7 10-15,-1-4-10 0,1 4 10 16,-4-3 8 0,4 2-8-16,0 4 11 0,-4 0-67 0,-4 3-12 0,1-10-4 0,-7 14 0 15,-1-8-97-15,-10 1-20 0,0-3-4 0</inkml:trace>
  <inkml:trace contextRef="#ctx0" brushRef="#br0" timeOffset="208895.48">30233 798 1958 0,'-35'0'87'0,"17"0"17"0,-3 3-83 0,-7-3-21 0,-4 6 0 0,-7-6 0 15,-10 6 40-15,-1-3 4 0,-10-3 1 0,0 10 0 16,4-10-45-16,0 0-10 0,-1 0-2 0,-3 0 0 16,-7 0 12-16,-7 0 0 0,-7-10 0 15,3 10 0-15,1-9 0 0,-4 9 0 0,-11-6 0 0,-3-4 8 16,-8 7 13-16,1-3 3 0,3 3 1 0,-10-4 0 0,-18-2 10 15,3 0 1-15,8 9 1 0,-15-3 0 0,-10-4-18 0,4 7-4 16,6 0-1-16,-6 7 0 16,-8-4-14-16,11 6 0 0,7-9 0 0,0 9 0 0,-4-2 0 0,4 2 0 15,15-6 0-15,-5 4 0 0,8-4 9 0,-1 3-1 16,8 3 0-16,7-9 0 16,7 10 22-16,6-10 4 0,5 9 1 0,3-3 0 0,7-2-10 0,3-4-1 15,8 9-1-15,6-3 0 0,8-6 8 0,7 10 1 16,7-10 1-16,6 9 0 0,8-9-20 0,0 9-4 15,4-9-1-15,3 7 0 0,7-7-8 0,0 0 8 16,0 0-8-16,0 0 8 0,7 3-8 0,3 3 0 16,1-3 0-16,-1 7 0 0,4-10 0 0,4 6 0 15,0 0 0-15,6-3 0 0,1 7 8 0,-4-1 0 0,0 1 0 16,1-1 0-16,-1 7-8 0,-4 9 0 0,1-3 0 16,0 12-11-16,-1-2 11 0,-3 8 0 0,-3 1 0 0,0 3-8 15,-8 3 8-15,1 13 0 0,-8-4-9 16,1 7 9-16,-8 15 0 0,-3-3 0 0,-4 4 0 0,-3-7 0 15,0 6 0-15,0-12 0 0,-7 3 0 16,3-6 0-16,-7 9 0 0,4-3 13 0,-4-3 0 0,7-3 0 16,1-1 10-16,-1-2 1 0,0-4 1 0,4-2 0 15,4-1-5-15,-1-3-2 0,4-3 0 0,-4-6 0 16,1-3-7-16,2-1-2 0,1-9 0 0,4-2 0 16,-1-1-9-16,4-7 8 0,-3 7-8 0,-1-12 8 15,4 3-8-15,3-7 8 0,-3-3-8 0,4-2 8 16,-1 5 6-16,4-9 1 0,0 0 0 0,0 0 0 0,0 0-6 15,0 0-1-15,0 0 0 0,-3-9 0 0,3 9 1 0,-4-10 0 16,4 1 0-16,0 9 0 0,4-7-9 0,3 4 0 16,0-3 9-16,0 3-9 15,3-3 0-15,5 2 8 0,-1-2-8 0,0 6 0 0,3 0 0 16,1 0 0-16,10-9 0 0,4 9 0 16,7 0 0-16,7 0 0 0,7 0 0 0,7 0 0 0,7 0 0 0,0 9 0 15,3-9 0-15,4 0 0 0,4 6 0 0,7-2 0 16,6 2 0-16,5-6 0 0,-5 0 0 0,1 0 8 15,10 0-8-15,1 0 8 0,2 0-8 16,5 0 0-16,6 0 0 0,8-10-8 0,10 4 8 16,7-3 0-16,4-1 8 0,-1 1-8 0,1 0 0 0,6-1 0 15,15-5 0-15,-3 2 0 0,-1 0 0 0,4 1 0 0,3 2 0 16,4 4 0-16,3-6 0 0,-6 2 0 16,-8-2 0-16,4 9 0 0,3-7 0 0,-3 4 0 0,-7-7 0 15,-4 7 0-15,-7-3 0 0,-7 2 0 0,-3-2-9 0,-1 6 9 16,-3-3 0-16,-3-4 0 0,-8 10 0 0,4-9 0 15,0 6 0-15,-10-4 8 0,-11-2-8 0,-4 3 12 16,-3 3-12-16,-1 3 0 0,-6-10 0 0,-32 10 0 16,4-6 0-16,-8 6 0 0,0 0 0 0,1-10 0 15,3 7 0-15,0-3 0 0,0 6 0 0,10-3 0 16,-6-3 0-16,-11 6 0 0,-7 0 0 0,-8 0 0 16,-2-7 0-16,-5 7 0 0,-2 0 0 0,-5 0 0 15,1-3 0-15,0-3 0 0,3 6 0 0,-3 0 0 0,3 0 0 16,-7 0 0-16,4 0 0 0,-4-3 0 15,4 3 0-15,-4 0 0 0,0 0 0 0,-3-6 0 16,-1 6-24-16,1-4-4 0,-4-2-1 0,4 6 0 16,-4-9 29-16,-4 6-9 0,1-4 9 0,0-2 0 0,-4 0 20 0,0-1 10 15,-4-6 2-15,4 4 0 0,-3-4-32 0,-1-3 8 16,-3-6-8-16,0 6 0 0,4-6 0 0,-4-3 0 16,3-6 8-16,-3-1-8 0,0-9 11 0,4-3-1 15,-4-6 0-15,0 0 0 0,3-1-2 0,1-8-8 16,-1-1 12-16,1 0-4 0,3-6-8 0,-3 3 0 15,-1-6 9-15,1 3-9 0,-1 7 0 0,1 8 0 16,-4 1 0-16,3 9 0 0,-3-3 0 0,0 0 0 16,-3 3 0-16,-1 0-8 0,-3 3 8 0,0 4 0 0,0 2-9 15,0-2 9-15,-7 2 0 0,3 10-11 0,-6-3 11 16,2 9-8-16,1 0 8 0,-3-6-8 0,-1 13 8 16,4-1-8-16,3 4 8 0,-3-1 0 15,0 1 0-15,4-1 0 0,-1 1 0 0,-3 3-13 16,3-4 1-16,-3 7 1 0,0-3 11 0,0 3 0 0,0-4 0 15,0 7 8 1,0-9-32-16,-4 9-7 0,4 0-1 0,3 0 0 0,-6 0 32 0,6 0 12 0,-3-9-1 0,0 9 0 16,0 0-11-16,3 0 0 15,1 0 0-15,-5 0 0 0,5 0 0 0,-4 0 0 0,-4 0 0 0,0 0 0 16,-6 9-14-16,-11-9 2 0,-4 0 0 0,0 0 0 16,-7 9 12-16,0-9 0 0,0 7 0 0,4-7 0 15,0 0 0-15,-1 0 0 0,-3 0 0 0,-6-7 0 16,-12 7 0-16,-3 0 0 0,-11 0 0 0,8-9 0 15,-1 9 0-15,-3 0 0 0,-10 0 0 16,-5 0 0-16,-9 0 8 0,2 0-8 0,5 9 12 0,-5-9-12 0,-6 0 11 0,0 7-11 16,3-7 10-16,11 3-10 0,0 3 8 0,24-6-8 15,-6 0 0-15,-8 0 9 0,0 3-9 0,4-3 0 16,0 0 0-16,4 0 0 0,-8 0 0 16,-24-3-9-16,3 3 0 0,4-6 0 15,13 3-119-15,-2-4-23 0,3-2-5 0</inkml:trace>
  <inkml:trace contextRef="#ctx0" brushRef="#br0" timeOffset="210066.2">21710 1682 1324 0,'-18'-10'59'0,"11"10"12"0,0 0-57 0,0 0-14 16,0-6 0-16,4 6 0 0,-4 0 157 0,7 0 29 16,0 0 6-16,0 0 0 0,0 0-152 0,0 0-30 15,7 6-10-15,3 4 0 0,-3-10 15 0,7 9-3 0,4 1 0 16,7-10 0-16,-1 6 8 0,1-3 2 16,-4 3 0-16,4-6 0 0,7 0-11 0,-1 3-3 15,-6-3 0-15,0 0 0 0,-1 0 18 0,1-3 3 16,3-3 1-16,-6 3 0 0,-1-3-5 0,3-4-1 15,8 1 0-15,-7-7 0 0,-7 7 16 0,6-4 4 16,4-2 0-16,-3 5 0 0,-4-6-28 0,-3 7-4 0,-4 0-2 0,4-1 0 16,-1-2-10-16,-3-1 0 0,-10 1 0 0,3-4 8 15,0 3 0-15,-3 4-8 0,-4-13 12 0,-7 13-4 16,-1-10-8-16,-2 3 0 0,3 4 0 0,-11-4 0 16,1-3 0-16,-5 10 0 0,5-1 0 0,-4 1 0 15,-8 3 11-15,1-4 3 0,3 10 1 16,-3 0 0-16,-4 10-15 0,4-4-18 0,-3 3 4 15,2 1 1-15,-2 5 13 0,-8 4 0 0,-4 0 0 0,-2 0 0 16,6 15 0-16,0-9 0 0,-3 4 0 0,3-1 0 16,4 9 0-16,3-2 0 0,4-1 0 0,3 4 0 15,7-3 0-15,4 2 10 0,-4-2-2 0,8-4 0 0,3 0 8 16,3 1 0-16,1-1 1 0,-1 4 0 16,4-7 2-16,4 3 0 0,-1-3 0 0,4-9 0 0,0 6-7 0,4-3 0 15,3 3-1-15,4-9 0 0,3-3-3 0,4 2-8 16,3-5 12-16,0-1-4 0,0-3-20 0,4-3-5 15,10 4-1-15,-3-14 0 16,3 4-149-16,-3-3-29 0,39-16-7 0,-25-3-1 0</inkml:trace>
  <inkml:trace contextRef="#ctx0" brushRef="#br0" timeOffset="210379.22">22722 1406 2131 0,'0'0'189'0,"-3"0"-151"0,-8 6-30 0,1 4-8 16,6 2 87-16,-3 1 16 0,-3-1 3 0,-1 13 1 15,0-6-96-15,1 6-19 0,-1-3-4 0,1 3-1 16,-4 3 13-16,-1 7 0 0,5-7 0 0,-1 7 0 16,-3-4 0-16,0-3 0 0,0 0 0 0,0 7 0 15,0-10 0-15,0 3 0 0,-4 0 10 0,4 1-10 16,0-4 0-16,-4 3 0 0,0-9 0 0,4 6 0 16,7-6-120-16,0 0-22 0,-10-4-5 0,2-5-1 0</inkml:trace>
  <inkml:trace contextRef="#ctx0" brushRef="#br0" timeOffset="210615.64">22500 1550 2948 0,'0'0'65'0,"0"0"14"0,0 0 2 0,0 0 1 0,0 0-66 0,-3 0-16 16,3 0 0-16,0 0 0 0,3 13 0 0,1-4 0 0,3 4-13 0,-4 2 5 15,8 1 8-15,-1-3-10 0,1 5 10 0,-4 1-10 16,4 3-8-16,3 0-2 16,-4 0 0-16,1 0 0 0,0 6 12 0,3-3 8 15,3 4-12-15,-3-4 12 16,-7 0-40-16,8 3-2 0,2-3 0 0,1 3 0 16,-4-3-82-16,4-3-16 0,-4 3-3 0,7 0-558 0,4-9-112 0</inkml:trace>
  <inkml:trace contextRef="#ctx0" brushRef="#br0" timeOffset="211215.44">22948 1923 2142 0,'-3'16'95'0,"-1"-7"19"0,4 7-91 0,-3-3-23 16,-1 12 0-16,1-6 0 16,6 15 36-16,-3-9 4 0,0 3 0 0,0 1 0 0,0 5-40 0,0-6 0 15,-3 7 0-15,3-7 0 0,-4 0 0 0,4-3 0 16,4 0 0-16,-4-3 8 0,0 3-8 0,0-6 0 16,3-3 0-16,1 3 0 0,-1 0 0 0,1-10 8 15,-4 7-8-15,3-7 8 0,1 0 35 0,-4-9 7 0,0 0 2 0,0 0 0 16,7 10-16-16,-7-10-4 15,0 0 0-15,3-19 0 0,-3 10 9 0,4-7 2 0,-1-3 0 0,-3-3 0 16,-3 0-23-16,3-6-4 0,0 0 0 16,-4-7-1-16,1 1-7 0,3-10-8 0,0 3 11 0,0-3-11 15,0 0 38-15,3 0 1 0,-3-6 0 0,4 3 0 16,3 3-27-16,0-3-12 0,-4 3 10 0,5-6-10 16,2 9 11-16,1 1-11 0,-1-4 12 0,1 12-12 15,3 1 0-15,-3 3 0 0,-1 3 0 0,4 6-12 16,0 0 12-16,0 3 0 0,-3 13 0 0,3-6-9 15,0 9 9-15,0 0 0 0,1 0 0 0,-1 9-8 16,0-6 8-16,3 10 0 0,1 0 0 16,0 2 0-16,-1-2-8 0,-3 2 0 0,4 4 0 0,-7 6 0 15,3-6-10-15,-4 6-2 0,-3-3 0 0,0 3 0 16,-3 0 10-16,-1-6 2 0,1 9 0 0,3-3 0 0,-7-6 8 16,0 6-8-16,0-6 8 0,0 0-8 0,-3 0 8 0,-5-4 0 15,5 1 0-15,-4-3 0 0,0 2 0 0,0-11 0 16,-4 11 0-16,1-5 0 0,-4-1 23 0,3-3 6 15,-3 4 2-15,0-7 0 0,-4-3-31 0,4 0 0 16,0 0 0-16,0 0 0 16,-4-3-19-1,4 3-9-15,-4-10-3 0,1 4 0 0,-4-3-87 0,3-4-18 0,-3 1-3 0,-4-1-616 16,0-12-123-16</inkml:trace>
  <inkml:trace contextRef="#ctx0" brushRef="#br0" timeOffset="211884.06">23601 1666 1900 0,'0'0'169'0,"0"0"-135"15,-7 6-34-15,3 10 0 0,1 3 163 0,-1-7 25 16,4 10 6-16,0 0 1 0,0 3-156 0,4 4-31 16,-1-10-8-16,1 6 0 0,-4 0 0 0,3-7 0 15,4 1 0-15,-3 6-8 0,-4-6 8 0,3 0-12 0,1 0 12 0,-1-3-12 16,-3 2 12-16,4-2 0 0,-4-3 0 0,0-1 0 15,0-9 0-15,0 7 0 16,0-1 0-16,0-9 0 0,0 0 0 0,0 0 12 0,0 0-2 0,0 0-1 16,0 0 19-16,-4-19 3 0,1 16 1 0,3-13 0 15,-7 1 3-15,3-4 1 0,1 0 0 0,-1 0 0 16,1-6-1-16,-1 6 0 0,1-9 0 0,-1-3 0 16,1 3-18-16,3 3-3 0,-4-7-1 0,1-2 0 15,-1-1 1-15,4 1 0 0,-3-1 0 0,3 7 0 16,0-7-5-16,0 7-1 0,-4 3 0 0,8 3 0 15,-1 3-8-15,-3 4 0 0,4-4 0 0,3 3 8 16,-4 4-8-16,4-1 0 0,0 4-10 0,4-1 10 16,-1 1-8-16,1-1 8 0,0 7 0 0,3-3-9 15,0 3 9-15,0 3 0 0,0 0 0 0,4 0-8 16,-4 0-50-16,7 0-10 0,-3 3-1 0,3 6-1 16,0 1-107-1,0-4-22-15,0 4-4 0,0-7-845 0</inkml:trace>
  <inkml:trace contextRef="#ctx0" brushRef="#br0" timeOffset="212144.12">24515 1531 3171 0,'0'0'140'0,"0"0"30"0,0 0-136 0,0 0-34 0,0 0 0 16,0 0 0-1,0 0-35-15,0 0-13 0,0 0-4 0,0 0 0 16,0 0-104-16,0 0-20 0,0 0-5 0</inkml:trace>
  <inkml:trace contextRef="#ctx0" brushRef="#br0" timeOffset="212332.48">24493 1964 1728 0,'0'0'153'0,"0"0"-122"16,0 0-31-16,0 0 0 0,-7 0 344 0,7 0 62 16,0 0 13-16,0 0-1610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40.1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1 119 11544 0 0,'0'0'562'0'0,"1"3"-244"0"0,5 56 66 0 0,-6-55-289 0 0,1-1 0 0 0,-1 1 1 0 0,0 0-1 0 0,0-1 1 0 0,-1 6-1 0 0,0-5 168 0 0,1-1 1 0 0,0 1-1 0 0,0 0 1 0 0,0 0-1 0 0,1 6 1 0 0,0 0 243 0 0,0 0 1 0 0,-1 1 0 0 0,-2 16-1 0 0,1 4 383 0 0,1-24-621 0 0,0-1 1 0 0,0 0 0 0 0,1 1-1 0 0,-1-1 1 0 0,2 0 0 0 0,-1 0-1 0 0,4 11 1 0 0,-4-16 51 0 0,1 3 42 0 0,-2-4-322 0 0,0 0 1 0 0,0 0 0 0 0,0 1 0 0 0,0-1 0 0 0,0 0 0 0 0,0 0-1 0 0,0 1 1 0 0,0-1 0 0 0,0 0 0 0 0,1 0 0 0 0,-1 0 0 0 0,0 1-1 0 0,0-1 1 0 0,0 0 0 0 0,0 0 0 0 0,0 0 0 0 0,0 0 0 0 0,0 1-1 0 0,1-1 1 0 0,-1 0 0 0 0,0 0 0 0 0,0 0 0 0 0,0 0 0 0 0,1 0-1 0 0,-1 1 1 0 0,0-1 0 0 0,0 0 0 0 0,0 0 0 0 0,0 0 0 0 0,1 0-1 0 0,-1 0 1 0 0,0 0 0 0 0,0 0 0 0 0,1 0 0 0 0,-1 0 0 0 0,0 0-1 0 0,1 0 1 0 0,0 0-7 0 0,0-1 0 0 0,0 0 0 0 0,0 1-1 0 0,0-1 1 0 0,0 0 0 0 0,0 1 0 0 0,0-1-1 0 0,0 0 1 0 0,0 0 0 0 0,0 0 0 0 0,-1 0-1 0 0,1 0 1 0 0,0 0 0 0 0,0 0 0 0 0,-1 0-1 0 0,2-2 1 0 0,6-24 273 0 0,-3 10-63 0 0,2-6 146 0 0,5-27 0 0 0,-3 9-213 0 0,-1 2-117 0 0,7-23 62 0 0,-13 55-113 0 0,1 0-1 0 0,0 1 0 0 0,0-1 0 0 0,1 1 0 0 0,-1-1 0 0 0,9-8 0 0 0,-5 5-9 0 0,-4 6 0 0 0,-1 1 0 0 0,1 0 0 0 0,-1 0 0 0 0,1 0 0 0 0,5-4 0 0 0,0 1 35 0 0,0 1 0 0 0,0 0-1 0 0,11-4 1 0 0,-15 7-21 0 0,0 1 0 0 0,0 0 0 0 0,0 0 0 0 0,0 0 0 0 0,0 0 0 0 0,0 0 0 0 0,1 1 0 0 0,-1 0 0 0 0,0 0 1 0 0,7 0-1 0 0,-3 2-20 0 0,1-1 1 0 0,0 1-1 0 0,0 0 1 0 0,-1 1-1 0 0,1 0 1 0 0,-1 1-1 0 0,0-1 1 0 0,0 2-1 0 0,0-1 1 0 0,-1 1-1 0 0,1 0 1 0 0,-1 0-1 0 0,-1 1 1 0 0,1 0-1 0 0,7 9 1 0 0,7 11-21 0 0,28 47 0 0 0,-40-59 24 0 0,11 26 2 0 0,-4-9 0 0 0,-6-12-29 0 0,11 32 0 0 0,-3-8-77 0 0,-4-2-488 0 0,-12-34 50 0 0,0 0 1 0 0,1 1-1 0 0,0-1 1 0 0,4 7-1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41.1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318 31 3680 0 0,'0'0'284'0'0,"11"-6"1153"0"0,10-16 8498 0 0,-21 22-9878 0 0,0 0 0 0 0,0 0 0 0 0,0 0 1 0 0,0 0-1 0 0,1 0 1147 0 0,0-1-1147 0 0,-1 1 0 0 0,0 0 1 0 0,0 0-1 0 0,0 0 0 0 0,0 0 0 0 0,0 0 1 0 0,0 0-1 0 0,0 0 0 0 0,0 0 1 0 0,0 0-1 0 0,0 0 0 0 0,0 0 1 0 0,0-1-1 0 0,0 1 0 0 0,0 0 1 0 0,0 0-1 0 0,0 0 0 0 0,0 0 0 0 0,-1-1 746 0 0,1 1-746 0 0,-9 2 181 0 0,0 0 117 0 0,0 1 1 0 0,-18 6-1 0 0,-11 7 294 0 0,27-13-475 0 0,1 1 0 0 0,0 1 0 0 0,-13 7 0 0 0,-26 18 353 0 0,-44 29 10 0 0,77-50-435 0 0,14-8-87 0 0,0 0 1 0 0,-1 0-1 0 0,1 0 0 0 0,0 1 1 0 0,0-1-1 0 0,0 1 1 0 0,0-1-1 0 0,-2 4 0 0 0,2-4 1 0 0,1 1 0 0 0,-1 0 0 0 0,1 0 0 0 0,-1-1 0 0 0,0 1 0 0 0,0-1 0 0 0,-2 2 0 0 0,-2 3 48 0 0,5-6-61 0 0,1 1 0 0 0,0-1-1 0 0,-1 0 1 0 0,1 1 0 0 0,0-1-1 0 0,0 0 1 0 0,-1 1 0 0 0,1-1-1 0 0,0 1 1 0 0,0-1 0 0 0,0 1-1 0 0,0-1 1 0 0,0 0 0 0 0,0 1-1 0 0,0-1 1 0 0,0 1 0 0 0,-1-1-1 0 0,2 1 1 0 0,-1 0 0 0 0,8 7 7 0 0,0-1-16 0 0,0 0-1 0 0,-1 0 1 0 0,0 1-1 0 0,0 0 1 0 0,-1 0-1 0 0,0 1 0 0 0,0 0 1 0 0,-1 0-1 0 0,0 0 1 0 0,4 11-1 0 0,-2-5 4 0 0,-5-11-1 0 0,0 1-1 0 0,0 0 1 0 0,0-1 0 0 0,-1 1 0 0 0,1 0 0 0 0,-1 0 0 0 0,0 0 0 0 0,-1 0-1 0 0,1 0 1 0 0,-1 0 0 0 0,0 7 0 0 0,0 2-7 0 0,0 50 22 0 0,0-55 40 0 0,-3 13-53 0 0,1-13 6 0 0,-15 51-20 0 0,16-58 8 0 0,1-1-1 0 0,0 0 1 0 0,-1 1-1 0 0,1-1 0 0 0,-1 0 1 0 0,0 1-1 0 0,1-1 1 0 0,-1 0-1 0 0,0 0 1 0 0,0 0-1 0 0,1 0 1 0 0,-3 2-1 0 0,2-2 5 0 0,0 0 0 0 0,0 0-1 0 0,1 0 1 0 0,-1 0 0 0 0,0 1 0 0 0,0-1 0 0 0,1 0 0 0 0,-1 0-1 0 0,1 1 1 0 0,-1-1 0 0 0,0 2 0 0 0,-6 11-110 0 0,7-13 99 0 0,-1 0 0 0 0,1-1 0 0 0,-1 1 0 0 0,0 0 0 0 0,1 0-1 0 0,0 0 1 0 0,-1 0 0 0 0,1 0 0 0 0,0 0 0 0 0,-1 0 0 0 0,1 0-1 0 0,0 1 1 0 0,0-1-97 0 0,-8-1-2612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41.6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117 34 9760 0 0,'1'-1'446'0'0,"0"-3"-246"0"0,2-3 91 0 0,12-5-172 0 0,-8 8 554 0 0,-7 4-450 0 0,1-1 1 0 0,0 1 0 0 0,-1-1-1 0 0,1 1 1 0 0,0-1 0 0 0,0 1-1 0 0,-1 0 1 0 0,1-1 0 0 0,0 1-1 0 0,0 0 1 0 0,0-1 0 0 0,0 1-1 0 0,-1 0 1 0 0,4 0 1476 0 0,2 5-462 0 0,-4-3-1155 0 0,-1 0 0 0 0,0 0 0 0 0,0 1 0 0 0,0-1 1 0 0,0 0-1 0 0,0 1 0 0 0,-1-1 0 0 0,1 0 0 0 0,-1 1 0 0 0,0-1 0 0 0,1 1 0 0 0,-1 3 0 0 0,-3 32 637 0 0,1 56 564 0 0,-14 118 97 0 0,12-160-1381 0 0,-2 28 0 0 0,-8 87 273 0 0,6-102-234 0 0,1-6-5 0 0,-3-2 0 0 0,-2 1 0 0 0,-27 75 0 0 0,-3 4-786 0 0,36-127 835 0 0,1-1-1285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42.1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314 0 14512 0 0,'0'0'1961'0'0,"-1"2"-1552"0"0,-1 1-189 0 0,0 1 1 0 0,0-1-1 0 0,-1 0 0 0 0,0 0 1 0 0,0 0-1 0 0,-6 5 0 0 0,-9 11 406 0 0,10-10-270 0 0,-1 0 0 0 0,-14 12-1 0 0,-11 10-177 0 0,22-19-95 0 0,-1-1-1 0 0,-26 17 0 0 0,27-20 7 0 0,0 1-1 0 0,0 0 0 0 0,1 1 0 0 0,-11 11 0 0 0,-23 25 1091 0 0,43-44-1079 0 0,1-1-11 0 0,-3 5-23 0 0,2-4-28 0 0,1 0 0 0 0,0-1 0 0 0,0 1 0 0 0,0 0 0 0 0,0 0 0 0 0,0 0 0 0 0,0 0 0 0 0,0-1 0 0 0,1 1 0 0 0,-2 4 0 0 0,2-4-23 0 0,1 0-1 0 0,-1 0 1 0 0,0 0-1 0 0,0 0 1 0 0,1 0-1 0 0,-1 0 1 0 0,1 0-1 0 0,0 0 1 0 0,0 0-1 0 0,-1 0 1 0 0,1-1 0 0 0,0 1-1 0 0,1 0 1 0 0,-1 0-1 0 0,0-1 1 0 0,0 1-1 0 0,1-1 1 0 0,1 2-1 0 0,1 2 10 0 0,0-1-1 0 0,0 0 1 0 0,0 0 0 0 0,1 0-1 0 0,-1 0 1 0 0,1-1-1 0 0,0 0 1 0 0,7 4-1 0 0,13 8 337 0 0,-23-13-344 0 0,1 0 0 0 0,0 0-1 0 0,0 0 1 0 0,0-1 0 0 0,0 1 0 0 0,0-1 0 0 0,0 1 0 0 0,0-1 0 0 0,1 0 0 0 0,-1 0 0 0 0,4 0 0 0 0,3 1-219 0 0,0 0 0 0 0,18 8 0 0 0,-24-9 149 0 0,-1 0 22 0 0,1 1-1 0 0,-1 0 1 0 0,0 0 0 0 0,0 0-1 0 0,1 0 1 0 0,2 4-1 0 0,-4-4-4 0 0,1 0-1 0 0,0 0 0 0 0,0 0 0 0 0,0 0 1 0 0,4 2-1 0 0,-6-3-20 0 0,0 0-1 0 0,1 0 1 0 0,-1 0-1 0 0,0 0 1 0 0,0 0-1 0 0,0 0 1 0 0,0 1-1 0 0,0-1 1 0 0,0 0-1 0 0,0 1 1 0 0,-1-1-1 0 0,1 0 1 0 0,0 3 0 0 0,2 1-203 0 0,-1-3-230 0 0,1 3 750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42.5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 1 15032 0 0,'0'0'730'0'0,"-1"2"-316"0"0,-1 5-334 0 0,0 1 1 0 0,0-1 0 0 0,1 1 0 0 0,0 0 0 0 0,-1 8 0 0 0,2-8 172 0 0,-1 0 0 0 0,0 0 0 0 0,0 1 0 0 0,-1-1 0 0 0,-3 9 0 0 0,-2 9 1147 0 0,2-4-482 0 0,-4 27 698 0 0,3-15-964 0 0,5-29-598 0 0,1-1-1 0 0,-1 0 1 0 0,1 0 0 0 0,1 8 0 0 0,-1 3-1 0 0,2 0-660 0 0,-2-15 570 0 0,0 0 1 0 0,0 0 0 0 0,0 0-1 0 0,0 0 1 0 0,0 0-1 0 0,0 0 1 0 0,0 1 0 0 0,0-1-1 0 0,0 0 1 0 0,0 0 0 0 0,0 0-1 0 0,0 0 1 0 0,0 0-1 0 0,0 0 1 0 0,0 0 0 0 0,0 1-1 0 0,0-1 1 0 0,0 0 0 0 0,1 0-1 0 0,-1 0 1 0 0,0 0-1 0 0,0 0 1 0 0,0 0 0 0 0,0 0-1 0 0,0 0 1 0 0,0 0 0 0 0,0 0-1 0 0,1 0 1 0 0,-1 0-1 0 0,0 0 1 0 0,0 0 0 0 0,0 1-1 0 0,0-1 1 0 0,0 0 0 0 0,0 0-1 0 0,1 0 1 0 0,-1 0-1 0 0,0 0 1 0 0,1-1-154 0 0,-1 0 1 0 0,1 1-1 0 0,-1-1 1 0 0,1 1-1 0 0,-1-1 0 0 0,1 0 1 0 0,-1 1-1 0 0,1-1 0 0 0,-1 0 1 0 0,0 0-1 0 0,1 1 1 0 0,-1-1-1 0 0,0 0 0 0 0,1-1 1 0 0,2-23-1462 0 0,-2 0-11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42.9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18511 0 0,'0'0'2032'0'0,"6"14"-4320"0"0,-6-4 1144 0 0,12 3-5815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43.2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113 697 6912 0 0,'-1'3'528'0'0,"-3"9"-363"0"0,2-4 395 0 0,-1 1-1 0 0,1-1 1 0 0,1 1-1 0 0,-1-1 1 0 0,1 11-1 0 0,0 3 2298 0 0,-8 41-1 0 0,4-35-2054 0 0,3-2-107 0 0,2-21-531 0 0,0 0-1 0 0,-1 1 1 0 0,0-1-1 0 0,0 0 1 0 0,0 0-1 0 0,-4 9 1 0 0,3-8 30 0 0,0 0 0 0 0,0 0 0 0 0,0 0 0 0 0,-2 12 0 0 0,4-16-132 0 0,-1 0-1 0 0,0 0 1 0 0,1 0-1 0 0,-1 1 0 0 0,0-1 1 0 0,0 0-1 0 0,-2 2 1 0 0,-5 15 456 0 0,7-13-299 0 0,1-1-113 0 0,-1-1 1 0 0,0 1-1 0 0,0-1 0 0 0,0 1 1 0 0,0-1-1 0 0,-1 0 0 0 0,1 0 0 0 0,-4 5 1 0 0,4-7 1259 0 0,0-3-1335 0 0,0 0 1 0 0,0 0-1 0 0,0 1 0 0 0,0-1 0 0 0,0 0 0 0 0,0 0 0 0 0,0 0 0 0 0,1 0 0 0 0,-1 0 1 0 0,0-1-1 0 0,1 1 0 0 0,-1 0 0 0 0,1 0 0 0 0,-1 0 0 0 0,0-2 0 0 0,-2-3 47 0 0,1 2-24 0 0,1 0 0 0 0,-1-1-1 0 0,1 1 1 0 0,-1-1 0 0 0,1 1-1 0 0,0-1 1 0 0,1 1 0 0 0,-1-10-1 0 0,3-39 341 0 0,-2 41-307 0 0,12-119 443 0 0,50-230 0 0 0,-53 321-619 0 0,1 0 0 0 0,24-57 1 0 0,-16 54 100 0 0,-12 26 10 0 0,2 0 0 0 0,0 0 0 0 0,0 1 0 0 0,18-24 0 0 0,-5 8-83 0 0,-16 24 41 0 0,-1 0 0 0 0,1 1 1 0 0,0 0-1 0 0,1 0 0 0 0,0 0 0 0 0,12-10 0 0 0,-11 12 24 0 0,0 1 1 0 0,1 0-1 0 0,10-5 0 0 0,6-2-174 0 0,-20 10 127 0 0,0-1-1 0 0,0 1 1 0 0,0 1 0 0 0,1-1-1 0 0,-1 0 1 0 0,0 1 0 0 0,0 0-1 0 0,9 1 1 0 0,-3-1-62 0 0,-9 0 94 0 0,0 0-1 0 0,0 0 0 0 0,-1 1 0 0 0,1-1 1 0 0,0 0-1 0 0,0 0 0 0 0,0 1 1 0 0,-1-1-1 0 0,1 0 0 0 0,0 1 1 0 0,0-1-1 0 0,-1 1 0 0 0,1-1 1 0 0,0 1-1 0 0,-1-1 0 0 0,2 2 1 0 0,1 0-23 0 0,1 0 23 0 0,0 0 0 0 0,0 0 0 0 0,0 1 0 0 0,0-1 1 0 0,0 1-1 0 0,0 0 0 0 0,-1 0 0 0 0,1 0 0 0 0,-1 1 0 0 0,0-1 0 0 0,0 1 0 0 0,0 0 0 0 0,0 0 0 0 0,-1 0 0 0 0,0 0 0 0 0,0 0 0 0 0,0 0 0 0 0,0 1 0 0 0,2 8 1 0 0,-1-3 1 0 0,-1 1 0 0 0,0-1 1 0 0,0 1-1 0 0,-1 0 0 0 0,-1 0 1 0 0,0-1-1 0 0,0 1 0 0 0,-1 0 1 0 0,0-1-1 0 0,-1 1 1 0 0,-1 0-1 0 0,1-1 0 0 0,-1 0 1 0 0,-1 0-1 0 0,0 0 0 0 0,-1 0 1 0 0,0 0-1 0 0,0-1 1 0 0,-1 0-1 0 0,-10 13 0 0 0,9-14 9 0 0,-5 7 0 0 0,-1-1 0 0 0,-1 0 0 0 0,-24 19 0 0 0,26-23-38 0 0,11-9 21 0 0,0 0 0 0 0,0 1 1 0 0,-1-1-1 0 0,1 0 0 0 0,0 0 1 0 0,-1 0-1 0 0,1 0 0 0 0,-1 0 1 0 0,1-1-1 0 0,-1 1 0 0 0,0 0 1 0 0,1-1-1 0 0,-1 1 0 0 0,0-1 1 0 0,-3 1-1 0 0,-11 0-639 0 0,-4-1-1032 0 0,3-5-2399 0 0,6-1-2632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44.0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17 230 10912 0 0,'0'0'986'0'0,"0"-5"-788"0"0,0 2 89 0 0,0-1 0 0 0,0 1 0 0 0,-1 0 0 0 0,1 0 0 0 0,-1 0 1 0 0,1 0-1 0 0,-3-6 0 0 0,1 6 398 0 0,1 0 1 0 0,-1 0-1 0 0,1-1 0 0 0,0 1 0 0 0,0 0 1 0 0,0-1-1 0 0,0 1 0 0 0,1-1 1 0 0,-1-5 1031 0 0,2 8-1660 0 0,0 0 0 0 0,-1 0 0 0 0,1-1 0 0 0,-1 1 0 0 0,1 0-1 0 0,0 0 1 0 0,-1-1 0 0 0,0 1 0 0 0,1 0 0 0 0,-1-1 0 0 0,0 1 0 0 0,0 0 0 0 0,0-1 0 0 0,0-1 0 0 0,1 1 49 0 0,-1-2 40 0 0,2 0 0 0 0,-1 0 0 0 0,0 0 0 0 0,1 0 0 0 0,0 0 0 0 0,0 0-1 0 0,0 0 1 0 0,0 1 0 0 0,1-1 0 0 0,2-2 0 0 0,6-7 231 0 0,17-13 1 0 0,-6 5 466 0 0,-18 17-813 0 0,-2 3-20 0 0,0-1 0 0 0,0 0-1 0 0,0 1 1 0 0,0 0-1 0 0,1-1 1 0 0,-1 1 0 0 0,0 0-1 0 0,0 0 1 0 0,4-1-1 0 0,-3 1 6 0 0,3-1-4 0 0,0 1 0 0 0,0-1 0 0 0,0 1 0 0 0,0 1 0 0 0,0-1 0 0 0,1 1 0 0 0,-1 0 0 0 0,0 0 0 0 0,0 1 0 0 0,8 1 0 0 0,-11-1-14 0 0,-1 0-1 0 0,1 0 1 0 0,0 0-1 0 0,0 0 1 0 0,-1 1-1 0 0,1-1 1 0 0,-1 1-1 0 0,1 0 0 0 0,-1-1 1 0 0,3 4-1 0 0,21 23-40 0 0,-14-14 34 0 0,-1-2-3 0 0,-6-7-3 0 0,0 0 0 0 0,0 0 1 0 0,-1 0-1 0 0,0 1 1 0 0,0 0-1 0 0,0 0 0 0 0,-1 0 1 0 0,5 10-1 0 0,3 13 15 0 0,-5-11-9 0 0,-7-13-11 0 0,1-1-4 0 0,2 4 19 0 0,-1-2-10 0 0,0 0 1 0 0,0-1-1 0 0,-1 1 1 0 0,0 11 0 0 0,0-12 35 0 0,0-2-18 0 0,0-1 0 0 0,0 0 0 0 0,0 0 0 0 0,0 0 0 0 0,-1 0 0 0 0,1 0 0 0 0,-1 0 0 0 0,0 0 0 0 0,1 0 0 0 0,-1 0 0 0 0,0 0 0 0 0,0 0 0 0 0,0 0 0 0 0,-2 1 0 0 0,0 3-3 0 0,2-4 0 0 0,0 1 0 0 0,0-1 0 0 0,-1 0 0 0 0,1 0 0 0 0,0 0 0 0 0,-1 0 0 0 0,1 0 0 0 0,-1 0 0 0 0,0-1 0 0 0,0 1 0 0 0,0 0 0 0 0,0-1 0 0 0,-3 2 0 0 0,-53 35 0 0 0,37-26 0 0 0,0 0 0 0 0,0 1 0 0 0,-26 22 0 0 0,32-21 0 0 0,1 1 0 0 0,0 0 0 0 0,0 1 0 0 0,2 0 0 0 0,-16 26 0 0 0,26-37 26 0 0,0 1 0 0 0,0-1 0 0 0,0 1-1 0 0,1 0 1 0 0,-1 6 0 0 0,2-11 123 0 0,0 0-82 0 0,1 8-54 0 0,4 0-35 0 0,0-6-11 0 0,-4-3 6 0 0,-1 0 0 0 0,1 1 0 0 0,0 0 0 0 0,0-1 0 0 0,-1 1 0 0 0,1-1 0 0 0,0 1 0 0 0,-1 0 1 0 0,1 0-1 0 0,0-1 0 0 0,-1 1 0 0 0,1 0 0 0 0,0 1 0 0 0,2-1-569 0 0,-2-1 524 0 0,0 0 0 0 0,-1 0 1 0 0,1 0-1 0 0,0 0 0 0 0,0 0 0 0 0,0 1 0 0 0,0-1 0 0 0,0 0 0 0 0,-1 0 0 0 0,1 1 1 0 0,0-1-1 0 0,0 0 0 0 0,0 1 0 0 0,-1-1 0 0 0,1 1 0 0 0,0-1 0 0 0,-1 1 0 0 0,1-1 1 0 0,0 1-1 0 0,-1 0 0 0 0,2 0 0 0 0,-1 1-808 0 0,12-2-3959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53:44.7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1 118 8784 0 0,'0'0'793'0'0,"4"-5"-634"0"0,12-33 1642 0 0,0 2 702 0 0,-15 33-1667 0 0,0 0 0 0 0,-1 0 0 0 0,1 0 1 0 0,-1 0-1 0 0,0 0 0 0 0,0 0 0 0 0,0 0 0 0 0,-1-5 1 0 0,0 1 2167 0 0,-1 9-2928 0 0,0-1-57 0 0,-1 2-2 0 0,-3 15 66 0 0,3-5-73 0 0,2-4 1 0 0,-1-3 43 0 0,2-1-60 0 0,6 7 162 0 0,-5-10 132 0 0,1-2-216 0 0,7-2-7 0 0,-3-6-11 0 0,-6 7-382 0 0,5-10 209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31T19:02:05.27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17551 4887 633 0,'0'0'56'0,"0"0"-44"15,0 0-12-15,0 0 0 0,0 0 283 0,0 0 54 31,-7-10 11-31,7 1 3 0,-4 6-228 0,4 3-46 0,0 0-9 0,0 0-1 0,0-7-27 0,0 7-6 16,0 0-1-16,0 0 0 0,0 0-25 0,0 0-8 16,0 0 0-16,-7-6 0 0,0 3 0 0,0 3-9 15,0 0 1-15,0 0 0 0,-4 0 20 0,-3 3 4 16,-7 3 0-16,0-6 1 0,-4 10 6 0,-3-4 1 16,-7-3 0-16,3 7 0 0,0-10-3 0,0 6 0 15,-3-3 0-15,0 3 0 0,0-6 1 0,-4 0 0 16,-7 0 0-16,-4 0 0 0,1-6-5 0,-4 6-1 15,4 0 0-15,3 0 0 0,0 0-7 0,4 0-1 16,-1 0-8-16,-6-3 12 0,-7 3-12 0,-1-6 8 0,4 6-8 16,-3 0 0-16,-4 6 11 0,7-6-11 0,0 3 12 15,7 3-12-15,0-12 0 0,-3 6-12 16,3-3 0-16,-3-3 0 0,3 6 35 0,3 0 7 0,5 0 2 0,-1-10 0 31,4 10-16-31,-1-3-4 0,4-3 0 0,4 6 0 0,7 0-12 0,0 0 0 0,0 0 0 0,3 0 0 16,4 0 0-16,0 0 0 0,3 0 0 0,1 0 0 15,-1 0 0-15,8 0 0 16,-4 0 0-16,7 0 0 0,0 0 15 0,0 0-3 0,0 0-1 0,0 0 0 16,0 0 13-16,0 0 4 0,7-10 0 0,0 10 0 15,0-9-28-15,7 9 0 0,0-6 8 0,4-4-8 16,6 7 0-16,1-6 0 0,7 3 0 0,-4-4 0 16,4 7 0-16,-1-3-14 0,1-4 5 0,0 10 1 15,0-9-4-15,-4 3 0 0,0 6 0 0,0 0 0 0,-3-10 12 16,0 1 0-16,-4-1 0 0,0 10 0 0,-7-6 24 0,4 3 6 15,-1-3 2-15,-2 6 0 0,-1-10-32 0,-4 7 0 16,4 3 0-16,-3-6 0 0,0 3 0 0,-1-4 0 16,-3 7 0-16,0 0 0 0,0-3 0 0,-7 3-15 15,0 0 2-15,0 0 0 16,0 0 21-16,0 0 4 0,0-6 0 0,0 6 1 16,-7-9-5-16,-3 9 0 0,3-10-8 0,-4 10 12 0,-3 0-12 0,3 0-8 15,-3 0 8-15,-3 0-13 0,2 0 13 16,1 0 0-16,-3 0 0 0,-4 0 0 0,-4 0 0 0,0 3 0 15,0-3 0-15,-3 0 0 0,-7 7 0 0,7 2 0 16,-8-3 0-16,5-3 0 0,3 7 0 0,-4-1 0 0,7-2 0 16,4-4 0-16,0 6 0 0,3-3 0 0,8 1 0 15,-1-4 0-15,4 3 0 0,0-3 0 16,7-3 0-16,-7 10 0 0,7-10 0 0,0 0 0 16,0 0 0-16,-4 15 0 0,4-5-8 0,0-1 8 0,0 10-13 0,4 0 5 15,-1-4 8-15,1 4 0 0,-1 6 0 0,1-6-8 16,-1 0 8-16,1 6 0 0,3-6 0 0,-3 0 0 15,3-4-12-15,-4 4 0 0,8-3 0 0,3-4 0 32,3-2-67-32,1 5-13 0,7-5-4 0,7-10-1084 0</inkml:trace>
  <inkml:trace contextRef="#ctx0" brushRef="#br0" timeOffset="464.27">18228 4771 2718 0,'0'0'120'0,"0"0"25"15,0 0-116-15,0 0-29 0,0 0 0 0,0 0 0 0,0 0 32 0,0 0 0 0,7 9 0 0,0-3 0 16,0 4-32-16,-3 5 0 0,3-2 0 0,-4 6 0 16,1-4 0-16,-4 14 0 15,3-14 0-15,-3 14 0 0,0-4 0 0,-3 3 0 0,3 0 0 0,-7-3 0 16,0 3 9-16,3 7-9 0,-3-1 8 0,4-5-8 16,-8 5 0-16,0-6 0 0,4 1 0 0,0 2 0 15,0-9 0-15,0 3 0 0,0 0 0 0,4-6 0 16,-1 6-75-16,-3-6-7 0,4-7-2 15,-1 4-704-15,4-7-142 0</inkml:trace>
  <inkml:trace contextRef="#ctx0" brushRef="#br0" timeOffset="760.33">17875 4940 1324 0,'-10'-13'118'0,"6"7"-94"16,-3-3-24-16,0-1 0 0,0-5 205 0,-4 5 37 16,4 1 7-16,4-7 2 0,-4 7-188 0,0-1-38 0,0-2-7 15,3-4-2-15,1 7 32 0,3-1 7 0,-4 1 1 0,4 3 0 16,4-4 13-16,3 1 3 0,3-1 1 0,8 10 0 16,3-6-14-16,7 6-3 15,0 0-1-15,11 0 0 0,7 0-23 0,7 6-4 16,4 1 0-16,-1-4-1 0,4 3-6 0,3-3-1 0,1 7 0 0,3-10 0 15,4 6-2-15,-1 3-1 0,-10-9 0 0,-4 0 0 16,-3 0-17-16,0 0 0 0,-7 0 0 0,0 0 0 31,0-9-73-31,-4 3-19 0,-10-4-3 0,-4 1-1 0</inkml:trace>
  <inkml:trace contextRef="#ctx0" brushRef="#br0" timeOffset="2074.12">17445 6527 288 0,'0'0'25'0,"0"0"-25"15,0 0 0-15,0 0 0 0,-11 0 340 0,4 0 64 0,-3 0 12 0,10 0 2 16,0 0-329-16,-11 0-65 15,0 0-14-15,4 0-2 0,-3 0-8 0,3 3-10 0,-4 3 10 0,1 0-13 16,-4-3 13-16,3 4 10 0,-3-4-2 0,3 3 0 16,-3 4 39-16,0-7 7 0,0 3 2 0,0-3 0 15,3 3 4-15,-3 1 2 0,0-4 0 0,-4-3 0 16,1 6-26-16,-1-3-4 0,-3-3-2 0,0 0 0 16,-4 0 5-16,-3 0 1 0,-4 0 0 0,0-3 0 15,4-3-36-15,-7 6 0 0,-4-3 0 0,0-4 0 16,0 7 0-16,1 0 0 0,2-6 0 0,-2 6 0 15,-8 0 0-15,0 0 0 0,-7 6 0 16,3-6 0-16,-2 7 0 0,2-4-9 0,1-3 9 0,3 9 0 16,4-9 0-16,-1 6 16 0,8-6-3 15,0 4 0-15,3-4-1 0,0 6-1 0,-3-6 0 0,7 0 0 16,-4 0-11-16,4-6 8 0,0 6-8 0,3-4 8 0,7 4 4 16,-3-6 0-16,7 6 0 0,0-3 0 0,-4-3-12 0,4 6 8 15,0-10-8-15,3 10 8 0,1-6-8 0,3 3 10 16,0-3-10-16,7 6 10 0,-4 0 10 0,4 0 3 15,0-10 0-15,4 1 0 0,3-1-4 16,3 7-1-16,1-9 0 0,-1 9 0 0,8-7-9 0,0 1-1 16,3-1-8-16,7 1 12 0,0-7-12 0,1 10 0 15,-1-3-9-15,0-1 9 0,-7 1 0 0,4-1 0 16,-4 1 0-16,0 0 0 0,-3-7 0 0,-1 13 0 0,1-7 8 16,-4-5-8-16,0 5 0 0,0 4 0 0,1 3 0 0,-5-3 0 15,1 3 0-15,-1-4 0 0,1-2 8 0,-4 9-8 16,0-10 12-16,-7 10-12 0,4 0 12 0,-4 0-12 15,0 0 0-15,0 0 0 16,0 0 0-16,0 0 0 0,-8-9 0 0,-2 9 0 0,-1 0 0 16,-3 0 0-16,-3 0-12 0,2 9 3 0,-6-2 1 0,4-4 0 15,-8 3 8-15,4-3-8 0,-4 4 8 16,-7-4-8-16,1 3 8 0,-1 3 0 0,-3-2 0 0,6-4 0 16,1 6 0-16,3 1 0 0,1-4 0 0,-1 3 0 15,4-6 0-15,3 7 0 0,1 5 0 0,2-5 0 16,1-1 0-16,4 1 8 0,-1 5-8 0,4-5 0 15,0 5 0-15,4-2 0 0,3 3 0 0,-4-7 0 16,1 10 0-16,6-10 9 0,1 7-9 0,3-7 0 16,-4 7 11-16,4-7-11 0,4 4 10 0,-1-4-10 0,4-2 19 0,4 2-3 15,-4 1 0-15,7-1 0 0,-6 0-3 0,9 1-1 16,1-4 0-16,3 3 0 16,4 1-3-16,-4-4-1 0,4-3 0 0,0 7 0 15,-4-1-41-15,0 0-9 0,4 1-2 0,0 6 0 16,3-1-192-16,4 4-38 0</inkml:trace>
  <inkml:trace contextRef="#ctx0" brushRef="#br0" timeOffset="2690.69">17981 6241 921 0,'0'0'40'0,"0"0"10"0,0-6-40 0,0 3-10 15,-3-3 0-15,3-4 0 0,0 7 424 0,0 3 82 16,0 0 17-16,3-6 3 0,4-4-422 0,4 10-85 0,-4-3-19 16,3 3 0-16,1 3 0 0,-4 7-9 0,0-4 9 0,0 7-12 15,4 2 12-15,-8 4 0 0,1 0 0 0,-1 12 0 16,1 1 0-16,-1 2-12 0,-6 4 12 0,-1 6-12 15,-3 0 12-15,0-4 0 0,0 1-9 0,-3 0 9 16,-1-3 0-16,0-1 10 0,-3 7-1 0,7-9 0 16,0-1-9-16,7-6 0 0,-3 0 0 0,-1-2 0 15,-3-8 0-15,7 1 0 0,-3-3-8 0,-5 0 8 16,8-7-20-16,0-9 1 0,0 0 0 0,0 0 0 16,0 0-175-1,0 0-35-15</inkml:trace>
  <inkml:trace contextRef="#ctx0" brushRef="#br0" timeOffset="2944.9">17858 6163 2786 0,'-4'-3'61'0,"4"-7"13"0,0 4 2 0,0-3 3 0,0-1-63 0,4 1-16 15,3 3 0-15,0-4 0 0,0 1 0 0,3-1-12 16,4 7 3-16,1-3 0 0,2-3 9 0,4 9-10 16,-3-7 10-16,7 7-10 15,3 0 30-15,4 0 5 0,3 0 2 0,0 0 0 0,4 7 10 0,0-7 3 16,0 0 0-16,3 0 0 0,4 0-32 0,0 3-8 16,-4-3 0-16,4 0 0 15,3 0-82-15,-6 6-18 0,-5-6-3 0,1 0-717 0,-7 0-143 16</inkml:trace>
  <inkml:trace contextRef="#ctx0" brushRef="#br0" timeOffset="3180.5">18143 6392 2948 0,'0'0'131'0,"0"0"26"0,0 0-125 0,0 0-32 0,11 0 0 0,3 0 0 16,7 3 16-16,4-3-4 0,0 0 0 16,6 6 0-16,1-6-12 0,3 3-16 0,1-3 3 0,-1 0 1 15,0 0 12-15,1 0 10 0,-5 0-2 0,1 0 0 16,0 7-8-16,-4-7 0 0,-3 3 9 0,3-3-892 16,-3 0-178-16</inkml:trace>
  <inkml:trace contextRef="#ctx0" brushRef="#br0" timeOffset="41674.25">32900 4002 1267 0,'-11'0'112'0,"8"-3"-89"0,-4-3-23 0,3 6 0 16,-3 0 154-16,0-3 26 0,0 3 6 0,0 0 1 15,0-6-124-15,0 6-25 0,4-7-5 0,-5 7-1 16,1 0-20-16,0 0-4 0,4-3 0 0,-8 3-8 16,4 0 0-16,-3 0 0 0,-1 0 0 0,0 0 0 15,-6 0 18-15,-1 0 0 0,-3 0 0 0,-7 0 0 16,-4 0 17-16,-3 3 3 0,-4-3 1 0,-3 13 0 0,-1-13 1 0,1 0 0 31,7 3 0-31,6-3 0 0,1 0-4 0,-4 0 0 0,4 6 0 0,-4-6 0 16,-3 3-16-16,-4-3-4 0,-3 0-1 0,-14 0 0 0,-1 7-15 0,8-7 0 15,3 3 0-15,7-3 0 0,4 6 8 0,3-6-8 16,4 0 0-16,3 0 0 0,4 0 0 0,0 0 8 16,0 0-8-16,0 0 0 0,-1 0 0 0,5-6 0 15,-4 6 8-15,-4 0-8 0,4 0 0 0,3-3 11 16,0-4-11-16,-3 7 10 0,4 0 13 16,-5-9 2-16,1 9 1 0,4-3 0 0,-1 3-26 0,0-6 0 0,8-1 8 15,-4 7-8-15,3-3 10 0,0 3 0 0,1 0 0 16,6-6 0-16,-3 6-2 0,7-3-8 0,-3 3 12 15,3 0-4-15,0 0 0 0,0 0 0 0,0 0 0 0,0 0 0 16,0 0-8-16,7-7 0 0,7 7 0 0,-7-9 0 16,4 9 0-16,3-9 0 0,-4 9 0 15,4-10 0-15,1 4 0 16,-1 3 0-16,0-3 8 0,7-4-8 0,0 1 13 0,0-1-2 0,4 7-1 16,-4-6 0-16,0-7-2 0,4 10 0 15,-4-4 0-15,-3 1 0 0,-4 0-8 0,4-7 0 0,-4 7 9 0,0-1-9 16,0 1 0-16,-4-1 0 0,5 1 0 0,-5-1 0 15,4 1 0-15,-7 3 0 0,0 3 0 0,0-4 0 16,-7 7 0-16,0 0 0 0,0 0 0 16,0 0-8-16,0 0 8 0,-10 10-8 0,3-4 8 0,-4-3-8 15,1 10 8-15,3-4 0 0,-8-6 0 16,5 7 0-16,-4-1 0 0,-4-3 0 0,0 4 0 0,1-7 8 16,-8 9-8-16,0-8 9 0,-3 5-9 0,-11 0 10 0,-3 7-2 15,0-6-8-15,3-1 12 0,-3 0-4 0,6 1-8 0,1-1 0 16,3 1 0-16,4-4 0 0,7-3 9 0,0 3-9 15,3 4 10-15,4-4-10 0,0-3 23 16,7-3-2-16,0 9 0 0,3-9 0 0,4 0-5 0,0 10 0 16,0-4-1-16,7 4 0 0,0-4-6 0,4 6-1 15,3-5 0-15,4 5 0 0,3-2-8 0,7-1 0 16,7 7 9-16,4-7-9 16,7 7-91-16,7 3-22 15,10-1-5-15</inkml:trace>
  <inkml:trace contextRef="#ctx0" brushRef="#br0" timeOffset="43441.94">33450 5758 2034 0,'0'0'90'0,"0"0"18"0,0 0-86 0,7-6-22 0,1 3 0 0,-1-3 0 16,-7 6 53-16,7 0 7 0,-4-10 0 0,-3 10 1 15,0 0-38-15,0 0-8 0,0 0-2 0,0 0 0 16,0 0 6-16,0 0 1 0,0 0 0 0,-7 7 0 16,0-4 9-16,-4 3 3 0,1-3 0 0,-4 7 0 15,3-4-7-15,-6-3-1 0,-1 3 0 0,0 4 0 16,-3-1 13-16,-7 0 3 0,-4-2 0 0,4-4 0 15,-7 6-13-15,-1-9-3 0,-6 7 0 0,0 2 0 16,-1-3 13-16,1-3 3 0,0 7 0 16,-8-1 0-16,1 1-26 0,0-4-5 0,-4-3-1 0,0 3 0 15,3 4-8-15,-3-1 0 0,4-9 0 0,3 9 0 16,0-2 0-16,7 2 0 0,4-6 9 0,3-3-1 16,4 7 0-16,0-7 0 0,3 0 0 0,1 0 0 0,2 0-8 15,1 0 0-15,0 0 0 0,0 3 0 0,0-6 0 16,0 6 0-16,-1-6 0 0,5 3 8 0,-1 0-8 15,4 0 0-15,-7-7 8 0,7 7-8 16,-4-3 8-16,4-3-8 0,0 3 10 0,3-4-10 0,1 4 8 0,-1-6-8 16,4 3 0-16,-3-10 0 0,2 7 29 15,5-1 0-15,-1-2 0 0,1-4 0 0,-1 0-14 16,4-3-3-16,0 1-1 0,4-7 0 0,-1 6-11 0,4-6 0 16,-3 6 0-16,3-3 0 0,4-3-10 0,-4 6 10 15,0-6-13-15,3 9 5 0,1-3 8 0,-1 7 0 16,1-4 0-16,-4 0-8 0,0 4 8 0,-3-4 0 15,3 1 0-15,0 5 0 0,0 1 0 0,-4-1 0 0,1 1 0 0,3 0 0 16,-3-1 0-16,-1 10 0 16,1-9 0-16,-1 9 8 0,-3 0-8 0,0 0 0 0,0 0 0 15,0 0-8-15,0 0 8 0,0 0 0 0,0 0 0 0,-7 0 0 16,-4 9-16-16,1 1-7 16,-4 5-1-16,0-2-1 0,-4 6 13 0,-3 3 4 0,0-1 0 0,0 1 0 15,-1 0-2-15,1 7 0 0,4-4 0 0,-1 3 0 16,4-3 10-16,0 0 0 0,0-6 0 0,3 0 0 15,4 6 0-15,-4-6-12 0,4-1 12 0,0 1-12 16,0 3 12-16,4-9 8 0,-1 6-8 0,1-10 11 16,3 7-11-16,-4-7 8 0,4 0-8 0,4-2 8 15,-1-4 24-15,4 6 5 0,4-2 1 16,3-7 0-16,0 3-22 0,7-3-5 0,7 0-1 0,1-3 0 16,2 3-10-16,5 0 0 0,2 0-10 0,-2-7 10 15,3 7-85 1,-1 0-11-16,-6 0-3 0,-7-3 0 0</inkml:trace>
  <inkml:trace contextRef="#ctx0" brushRef="#br0" timeOffset="69412.17">20983 5037 1094 0,'0'0'97'0,"0"0"-77"0,0 0-20 0,0 0 0 16,0 0 170-16,0 0 30 0,-3-3 7 0,3-3 1 16,0 6-125-16,0 0-25 0,0-10-5 0,0 10-1 0,3-9-7 0,1 3-1 15,-1-4-1-15,4 1 0 0,0 6-6 0,4-10-1 16,-4 10 0-16,7-3 0 0,-3-4-23 0,6 7-5 15,1-3 0-15,0 3-8 0,6-3 20 0,1 6-4 16,3-4 0-16,0-2 0 0,4 6 14 0,0 0 2 16,3 0 1-16,-3 0 0 0,-4 6-23 15,4-6-10-15,-4 4 8 0,0-4-8 0,1 0 10 0,-1 0-10 16,4-4 12-16,3-2-12 16,0 6 0-16,0 0 0 0,1 0 0 0,3-3 0 15,3 3 0-15,-3 0 0 0,-8 0 0 0,5 3 0 0,-5-3 0 16,1 0 0-16,-4 0 0 0,-3 0 0 0,0 0 0 0,-4-3 0 0,4 3 0 15,-8-6 0-15,1 6 0 0,0 0 0 0,3-7 10 16,-11 4-10-16,1 3 0 0,3 0 0 0,0 0 0 0,0-6 0 16,4-3 12-16,-4 9 1 0,-10-10 0 15,3 10 0-15,7-3-1 0,-4-3-1 16,-6-4 0-16,3 10 0 0,7-9 8 0,-7 3 1 0,-3 3 1 0,3-4 0 16,-4-2-21-16,1 0-15 0,3-1 3 0,-4 1 0 15,-6-1 12-15,3 10 0 0,3-9 0 0,-3 3 0 16,-7-7 20-16,4 4-4 0,3-4 0 0,-4 4 0 15,1-4 2-15,-4 4 0 0,-4-7 0 0,0 7 0 16,1-1-18-16,-4 1 8 0,-4 3-8 0,0-4 0 16,4 1 0-16,-3 6 0 0,-4-4 0 0,3 1 0 15,0 6 0-15,1-3 0 0,-1-3 0 0,0 6 0 0,1 0 0 16,-1 0 0-16,4 0 0 0,0 6 0 0,-4-6 0 0,4 0 0 16,3 0 0-16,1 0 0 0,3 3 0 0,3-3 0 15,-3-3 0-15,7 3 0 0,0 0 0 0,0 0 0 16,0 0 0-16,0 0 0 0,11 3 0 15,-1-3 0-15,5 6 0 0,-5-6 0 0,4 7-9 0,0-4 9 16,4-3-8-16,0 9 8 0,-1-9 0 0,4 10 0 16,4-10 0-16,0 6 0 0,-4-3 0 15,4 3-8-15,6-6 8 0,-2 0 0 0,-12 3 0 0,1 4 0 16,0-7 0-16,-1 6 0 0,4-3 0 0,-3-3 0 16,-4 9 0-16,0-2 0 0,-3 2 0 0,3-6 0 15,-7 7 0-15,0-1 0 0,0-3 0 0,-3 4 8 0,3-1-8 16,-4 1 8-16,-6-1 8 0,3-3 1 0,0 13 1 0,-4-9 0 15,1-1 3-15,-4 0 1 16,0 1 0-16,-1-1 0 0,5 4-11 0,-8-4-3 0,-3 4 0 0,4-7 0 16,6 3-8-16,-3 1 0 0,-7-1 9 0,3 1-9 31,1-4-56-31,-1 6-16 0,1-2-4 0,-4-4-764 0,-4 10-152 0</inkml:trace>
  <inkml:trace contextRef="#ctx0" brushRef="#br0" timeOffset="70305.98">21004 6712 2592 0,'0'0'57'0,"0"0"12"0,-3-7 3 0,-4 7 0 0,7 0-58 0,0 0-14 0,0 0 0 0,0 0 0 15,0 0 0-15,0 0 0 0,0 0-9 0,0 0 9 16,10 0-16-16,5-6 4 0,-1 3 0 0,3-3 0 15,8 6 12-15,3-10 0 0,4 7 0 0,10-3 0 16,1-3 0-16,2 9 13 0,1-4-2 0,0 4-1 16,0-6-10-16,3 6 0 0,4 0 0 0,0-6 8 15,4 6-8-15,-4 6 0 0,0-6 9 0,-4 0-9 16,0 0 8-16,-6 0-8 0,-5 0 10 0,1 0-10 0,-3 6 32 16,-5-12 0-16,-2 6 0 0,-1 0 0 0,0 0-14 0,0-6-2 15,0 3-1-15,-3-4 0 0,-4 4-15 0,4-3 11 16,3 3-11-16,-7-3 10 15,-3-4-2-15,-4 7 0 0,7-3 0 0,-3-4 0 0,3 4-8 16,-7-3 0-16,-3 6 0 0,3-4 0 0,0 4 0 0,-3-3 0 16,-8-4 11-16,4 1-11 0,0 3 21 15,-7 3-1-15,-3-4-1 0,-4-2 0 0,0 6-6 0,-8-7-1 16,-2 4 0-16,-4 3 0 0,-4-3-4 0,0-4-8 16,1 10 11-16,-5-6-11 0,-2 3 8 0,2 3-8 15,5-6 0-15,-1 3 0 0,7-4 15 0,-3 7-4 16,0-3-1-16,7-3 0 0,3-4-2 0,-3 10 0 0,4-9 0 15,-1 3 0-15,8 3 0 0,-5-4-8 0,1 4 12 16,4-3-4-16,-1 6-8 0,4 0 0 0,0 0 0 0,0 0 0 16,0 0 0-16,0 0 0 15,11 0-10-15,0 0 10 0,-4 0-17 0,7 6 2 0,3-6 1 0,4 3 0 16,1-3 4-16,2 7 1 0,1-7 0 0,7 3 0 16,3 3 9-16,-7 3-8 0,-7-9 8 0,1 10-8 15,6-10 8-15,-11 6 9 0,1-3-1 0,-7 4-8 16,3-4 11-16,-4-3-11 0,1 6 10 0,-4-3-10 15,-7-3 11-15,0 0-11 0,7 13 12 0,-7-4-12 16,-7 0 20-16,4-5-4 0,-1 5 0 16,-3 0 0-16,-4 1 0 0,1 2 0 0,-8 1 0 0,8-4 0 15,-1 1-6-15,-3 5-2 0,-7-5 0 16,0-1 0-16,6 7-8 0,1-7 10 0,-3 1-10 0,3-1 10 16,-4 1-10-16,4-1 0 0,3 0 0 0,-3 1-939 15,0 5-189-15</inkml:trace>
  <inkml:trace contextRef="#ctx0" brushRef="#br0" timeOffset="71191.53">20892 8276 2502 0,'-18'0'111'0,"11"-3"22"0,-4 3-106 0,-3-6-27 0,4 6 0 0,-1 0 0 0,4 6 0 0,0-6-14 15,7 0 2-15,0 0 0 16,0 0-24-1,0 0-5-15,0 0-1 0,0 0 0 0,10 0 52 0,5 0 10 0,2 0 3 0,1-6 0 16,7 6 13-16,-1 0 4 0,4 0 0 0,4-6 0 0,7 3-20 0,3 3-4 16,4-7-1-16,4 7 0 0,2-3-15 0,5 3 0 15,-8 0 8-15,-3 0-8 0,4 0 0 16,-1 0 0-16,-3-6 8 0,3 6-8 0,8 0 20 16,-4 0 0-16,-11-9 1 0,4 9 0 0,3 0 5 0,-7 0 1 15,-3-4 0-15,-3 4 0 0,-5-6-5 0,-2 6-1 16,-5-3 0-16,4-3 0 0,-6 6 5 0,2-10 1 15,1 10 0-15,-4-6 0 0,-3 3-27 0,-1-3 0 16,-2 3-14-16,2-4 5 0,-6 7 26 0,-4-9 6 0,0 9 1 0,0-3 0 16,0-4 3-16,-3-2 1 15,-4 9 0-15,0-9 0 0,0 2-7 0,-4 4-1 0,-7-6 0 0,1 3 0 16,-1-4-8-16,-3 1-3 0,4-1 0 0,-5 4 0 16,-2 3-9-16,-1-3 0 0,4 2 0 15,0-2 8-15,-4-3-8 0,4 6 0 0,4-4 0 0,-1 4 0 16,-3-3 0-16,7 0 0 15,0 3 0-15,3-4 0 0,4 7 10 0,0 0-10 0,0 0 12 0,0 0-12 16,0 0 0-16,0 0 0 0,0 0-12 0,0 0 3 16,0 0 9-16,7-3-10 0,0-3 10 0,4 6-10 15,0 0 10-15,3 0-12 0,0 0 12 16,3 0-12-16,1 0 12 0,7-3 0 0,-1 3 0 0,5 0 0 16,-1 0 0-16,-3 0 0 0,-1 3 0 0,1-3 0 15,7 6 0-15,-8-3 0 0,-6 4 0 0,0-4-8 0,3 3 8 0,-7 3 0 16,-7 1 0-16,0-1 0 0,-3 1 0 0,-1 5 0 15,-3-5 0-15,0 9 8 0,-7-10-8 16,0 7 0-16,-4-7 0 0,-6 10 0 0,-8-10 0 0,4 1 17 16,7 5-2-16,-4-5-1 0,-3 5 6 0,-4-2 2 15,-3 3 0-15,0-7 0 0,7 10-6 0,-4-3-2 16,-3-4 0-16,3 4 0 0,4-1-14 0,0-2 8 16,-4-4-8-16,4 7 0 15,-4-7-72-15,-3-2-20 0,0-4-4 0</inkml:trace>
  <inkml:trace contextRef="#ctx0" brushRef="#br0" timeOffset="91298.5">21061 12165 345 0,'-7'0'31'16,"0"-6"-31"-16,7 6 0 0,0 0 0 0,0 0 500 0,0 0 93 15,0 0 19-15,0 0 4 0,0 0-496 0,0 0-99 16,0 0-21-16,0 0 0 0,0 18-19 0,-4 1-1 16,-3 13-1-16,0-4 0 15,0 16-23-15,0 0-5 0,-4 3-1 0,4 6 0 0,0 10 35 0,-3 6 15 16,6 3-12-16,-3 0 12 0,4 0 0 0,3 6 21 16,0-2-2-16,3 2-1 0,1 4-6 15,-1-4 0-15,1 4-1 0,3-1 0 0,0-3-11 0,-4 4 0 0,4-1 0 16,-3 7 0-16,3-9 0 15,-7-7 10-15,4 6 1 0,-4-12 0 0,0 6 7 0,0-3 2 16,0-12 0-16,-4 2 0 0,4-2-10 0,0-7-2 16,0-6 0-16,0-7 0 0,0 1-8 0,0-4 0 0,0-8 0 15,4-8 0-15,-4 7 0 0,0-15 0 0,0 6 0 0,0-7 0 16,0-9 0-16,0 0 0 0,0 0 0 0,0 0 0 16,0-22 20-16,0 3 6 0,-4-9 1 0,0-10 0 15,-3-12 2-15,4-6 1 0,-8-13 0 0,4-3 0 16,0-10-21-16,-3-6-9 0,3-3 8 0,-1-6-8 15,1-3 0-15,0-4 0 0,0-5 0 0,0-4 0 16,4 6 8-16,-4-3-8 0,0 13 8 0,7 6-8 16,-4-6 0-16,1 15 0 0,-1 4 0 0,4 6 0 0,0 9 0 15,4 10 0-15,-1 0 0 0,1 9 8 0,3 0-8 16,0 9-9-16,0-2 9 0,0 12-13 16,0-4 3-16,0 4 1 0,0 6 0 0,4 7 0 15,-8-4-7-15,4 7 0 0,0 3-1 0,0 6 0 0,-7 0 0 0,7 15 0 16,-3 1 0-16,3 6 0 0,-4 3 8 0,1 13 9 15,-4-4-13-15,0 16 5 0,4 4 8 16,-4 8 0-16,-4 10-9 0,0 0 9 16,1 1 0-16,-1 8 0 0,1 1-9 0,-1 5 9 0,1-5 0 0,-1 6 9 15,1-7-1-15,-1 4 0 0,1-10 3 0,-1 7 0 16,1-4 0-16,-1-6 0 0,4 0 1 0,0-3 0 16,-3 4 0-16,-1-14 0 0,4-2-2 0,0 5 0 15,-7-8 0-15,7-7 0 0,0 3-10 0,0-3 0 0,-4-6 9 16,1-10-9-16,3 0 13 0,-4-9-1 15,4 0-1-15,0-9 0 0,0-4-11 0,-3 1 0 0,3-10-12 0,0 0 12 16,-4-4 0-16,-3-11 15 0,4-4-1 0,-4-6 0 16,-4-10 2-16,1-2 1 0,-5-10 0 0,1-7 0 15,0 1-17-15,-7-7 0 0,0-2 0 0,3-4 0 16,1-3 0-16,-1 6-17 0,4-6 1 0,0 3-808 16,0 7-161-1</inkml:trace>
  <inkml:trace contextRef="#ctx0" brushRef="#br0" timeOffset="91984.27">21078 11980 345 0,'-7'9'31'0,"0"-9"-31"0,-7 10 0 0,4-4 0 16,-4 6 363-16,-1-2 66 15,5 6 14-15,-4-1 2 0,0-2-358 0,3 6-72 16,-7-4-15-16,4 4 0 0,0 6 0 0,-3 0 0 0,2-3 0 0,-2 3 0 16,-1 0 15-16,1 0 5 0,-5-3 0 0,5 3 1 15,-4 1 30-15,3-8 5 0,-3 1 2 0,3 0 0 16,-3 0 3-16,3-3 1 0,4-7 0 0,0 7 0 15,0-7-18-15,0 4-4 0,0-7-1 0,0 3 0 16,7-2-3-16,0-4-1 0,-1-3 0 0,1 6 0 16,7-6-35-16,0 0 0 0,0 0 0 0,0-9 0 15,4-4 0-15,3 4 0 0,0-1 0 0,4-9 0 0,-4 7 0 0,7-4-12 16,0-3 3-16,4 0 1 0,3-2 8 0,0-1 0 16,-3-4-9-16,3 1 9 15,0 7 0-15,0-7 0 0,-3 3 0 0,3-4 0 0,-4 1 0 0,-2-3 15 16,-1 9-3-16,-4 1 0 0,1-8-12 0,-4 11-13 15,4 2 2-15,-4-2 1 16,-4-1 23-16,4 6 5 0,-3 1 1 0,-1 0 0 0,1-1 6 0,-1 7 2 16,-3 3 0-16,0 0 0 0,0 0-15 0,0 0-2 15,7 3-1-15,4 7 0 0,-1-1-9 0,1 7 0 16,3 12 0-16,0-3-11 0,4 13 11 16,0-4 0-16,3 4-9 0,0-4 9 0,-3 4-9 0,3 3 9 15,0-7-12-15,0-2 12 0,-3 2 0 0,-1-6 0 16,1 7 12-16,-4-10-3 0,-3 9-9 0,-1-5 0 15,-3 5 9-15,0-6-9 16,-3 0-40-16,-1-2-12 0,-6 2-2 0,-1-3-1165 16</inkml:trace>
  <inkml:trace contextRef="#ctx0" brushRef="#br0" timeOffset="92727.06">20927 14677 1584 0,'0'0'70'0,"-7"6"14"0,0-6-67 0,0 0-17 16,0 3 0-16,0-3 0 15,-1 0 40-15,5 0 4 0,-4 0 0 0,0-3 1 0,3 3 33 0,1-6 6 16,-4 2 2-16,3-2 0 0,1 3-1 0,-1-3 0 0,-3-4 0 0,4 7 0 16,-1-9 11-16,-3 2 3 0,0 1 0 0,0-1 0 15,-7 1-23-15,0-3-4 0,-4-4 0 0,0 0-1 16,-6-3-39-16,2 4-7 0,1-4-1 0,-7 6-1 16,-4-9 6-16,1 4 2 0,2 5 0 0,-2-6 0 15,2 4-23-15,1-4-8 0,3 3 0 16,4-3 9-16,0 4-9 0,0 2 8 0,7-3-8 0,0 1 8 15,0 5-8-15,3 1 0 0,4-1 0 0,3 1 0 16,1-7 0-16,3 7 0 0,3 0-9 0,1-1 9 16,0 1 0-16,3-1-8 0,0 1 8 0,3 3 0 15,4 2 0-15,-3 4 0 0,3 0 0 0,0 10 0 32,4 6-32-32,3 2-2 0,0-5-1 0,4 12 0 0,0 3 15 0,-1 7 2 0,4-7 1 0,-3 6 0 15,0 1 17-15,0-1-10 0,-8-5 10 0,4 5-8 16,0-6 8-16,1 1 0 0,-5-4 0 0,4 0 0 0,-3-6 8 0,-4-1-8 15,4-2 8-15,-4-3-8 16,0-4 0-16,-3-3 0 0,3 4 0 0,-4-4 0 16,4-3 13-16,-3-3-1 0,0 6-1 0,-1-2 0 0,1-4-2 0,-1-4 0 15,1-2 0-15,0 6 0 0,-4-9 19 0,3-1 3 16,4-5 1-16,-3 2 0 0,-4-6-10 0,4-3-2 16,-4-6 0-16,3 0 0 0,1 0 1 0,-4-13 0 15,0 3 0-15,0-6 0 0,0 0 1 0,0-3 0 16,-3-3 0-16,-1 3 0 15,1 3-64-15,-1-3-13 0,4 3-2 0,0-6-917 16,7-3-183-16</inkml:trace>
  <inkml:trace contextRef="#ctx0" brushRef="#br0" timeOffset="153381.87">2780 2817 864 0,'0'0'76'0,"0"0"-60"16,0 0-16-16,0 0 0 0,0 0 245 0,0 0 47 15,0 0 8-15,0 0 3 0,0 0-203 0,0 0-41 16,0 0-8-16,0 0-2 0,0 0-1 0,0 0-1 16,-11 9 0-16,4-9 0 0,-10 7-47 0,-1-1 0 15,-3-3 0-15,0 7 0 0,-8-1-20 0,-2-3-1 0,-5-3 0 0,-6 4 0 16,-11 2-3-16,0-3-1 15,-7-3 0-15,-7 7 0 0,4-1 2 0,-1-9 1 16,-6 6 0-16,-1-2 0 0,1 2 22 0,-1-6 15 0,8 0-3 0,-1 0 0 16,4 0 39-16,4 0 7 0,6-6 2 0,-6 6 0 15,6 0-32-15,1 6-7 0,3-6-1 0,0 0 0 16,4 0-10-16,0 3-2 0,3 6-8 0,4-2 12 16,6 2-12-16,5-3 0 0,-1-2 0 0,4 5 0 15,7-3 0-15,3-3-8 0,-3 7 8 16,3-4 0-16,1 0-9 0,3-3 9 0,3 4 0 0,1-4-9 15,3-3 9-15,-7 9 0 0,7-9 0 16,-4 0 0-16,4 0 8 0,0 10-8 0,0-10 10 0,0 6-10 16,0-6 27-16,0 3-1 0,4 6 0 0,-4 7 0 15,0-6-26-15,7-1 0 0,-4 10-9 0,-3-4 9 16,0 4 0-16,4 9 0 0,-4-2 0 0,7 8 0 0,-7 1 14 0,0 2-3 16,0 1-1-16,3 12 0 0,-3-6-10 15,7 12-12-15,-7 7 2 0,0 22 1 16,-7-1 9-16,7 4 0 0,-3 13-9 0,3 2 9 15,-7 7 0-15,3 6 0 0,1-3 0 0,-8 3 0 0,4 3 0 0,3-13 0 16,4-8 0-16,0 2 0 0,-3-6 0 16,3-9 0-16,0 3 0 0,0-1 8 0,0-8-8 0,3-7 0 15,-3-6 0-15,0 3 0 0,4 3 8 0,3-9 0 16,-3-1 0-16,-4 1 0 0,7-3-8 0,-4-13 0 16,-3-3 0-16,0-1 0 0,0-5 0 0,0-3 8 15,-3-7-8-15,3 0 12 0,-7-3-4 0,7-6 0 16,-4-3 0-16,4 2 0 0,0-8 28 15,0-4 6-15,0-6 1 0,0 0 0 0,0 0 17 0,0 0 3 16,0 0 1-16,0 0 0 0,0-16-32 0,4 7-7 16,3-7-1-16,-4 7 0 0,-3 0-12 0,4-1-4 0,3 1 0 0,-7 9 0 15,0 0-8-15,0-3 0 0,0-10 0 16,0 13 0-16,0 0 0 0,0 0 0 0,0 0 0 0,0-3 0 16,0 3 0-16,0-6 0 15,3-4 0-15,-3 1 0 0,7 6 26 0,-7-4 3 0,4-2 1 16,-4 0 0-16,10-1-22 0,-10-6-8 0,11 7 0 0,-7 0 0 15,6-7 0-15,1 3 0 0,-1-2 0 0,1 5 0 16,3-8-12-16,0 8 0 0,7-6 1 0,-3 7 0 16,3 0 11-16,4 6 0 0,-4-10 0 0,7 10 0 15,4-3 0-15,3 6 16 0,4-4-3 0,0 4 0 16,7 4-36-16,10-4-7 16,8 0-2-16,-1 6 0 0,15-3 32 0,-4 3 8 0,7 4 1 15,4-4 0-15,3-3-9 0,18-3-14 0,-1 6 3 0,5-3 1 0,3-6 10 0,7 3 0 16,10-6 0-16,11-3 0 0,4-1 0 0,0 1 0 15,10-1 0-15,-7 1 0 0,14-7 0 0,-3 7 0 16,-4 0 0-16,8-1 0 0,9 4 9 0,-2 3 1 16,-4 3 0-16,3-7 0 0,0 7-10 15,-3 0-11-15,14 0 3 0,-4 0 0 0,-3 0 8 16,7 0 0-16,-11-9-9 0,4 9 9 0,4 0 0 0,-1-3 0 16,4-3 0-16,0-4 0 0,-11 4 24 15,4 3 7-15,3-7 1 0,-10 4 0 0,-3 6-32 0,-8 0 8 16,4-3-8-16,-8 3 0 0,-13 3 0 0,3 3 0 0,0-2 0 15,-10-4 0-15,-12 6 0 0,-2-3 0 16,-1 3 0-16,-3-6 0 0,-7 0 0 16,-7 6 0-16,-11-2 0 0,4-4 0 0,-8-4-12 0,1-2 2 15,0 6 0-15,-8-6 0 0,-3 3 18 0,-7-3 4 16,4-4 1-16,-7-2 0 0,-1 2-13 0,1-6 0 0,-8 7 0 0,-3-7 0 16,0 7 0-16,-7-10 9 0,-8 10-1 0,-2-1 0 15,-5-5 8-15,5 2 2 0,-4-3 0 0,-4 7 0 16,-4 3-6-16,8-13 0 0,-4 6-1 0,-3 1 0 15,-7 2-11-15,3-2 0 0,0-4 0 0,-3 7 0 16,-11-7 0-16,3 7 0 0,4-4 0 0,1-2 0 16,-5 5 0-16,-3-6 0 0,0 4 0 0,-3-7 12 15,6 3-3-15,-6 1 0 0,-8-4 0 0,1 0 0 16,6 0-1-16,1-6 0 0,-11-3 0 16,3 0 0-16,4-7-8 0,0 1 8 0,0-10-8 0,0 0 8 15,-7-3-8-15,7-6 10 0,7-7-10 0,0-3 10 16,-7 1-10-16,4-11 0 0,6 1 0 0,1 0 0 0,-4-6 0 15,0 3 0-15,-3-4 0 0,3 7 0 0,0 0 0 0,0 3 10 16,-7 0-2-16,-4 3-8 0,8-3 15 16,-4-3-4-16,-4 0-1 0,-3 9 0 15,4-6-10-15,-8 6 0 0,4 7 0 0,-7-13 0 0,-7 6 0 16,7 1-11-16,10-4 11 0,1 6-8 0,-15 7 8 0,11 9-10 16,0-3 10-16,0 3-10 0,0 19 10 0,0-10 0 15,-4 7-9-15,1 0 9 0,3 9 0 0,-4-9 0 16,0 6 0-16,4 3 0 0,0 10 0 0,0-10 0 15,-3 10 0-15,3-1 0 0,-4 4 0 0,7-4-12 16,-3 7 4-16,0-3 8 0,0 3-8 0,0-3 8 0,0 6 0 0,4 0 0 16,-4 0-10-16,0 0 10 15,-1 0-13-15,1 0 5 0,0 6 8 0,-3-3 0 16,-1-3 0-16,1 6 0 0,-1-3 0 0,-3-3 0 0,-7 10 0 16,3-4 0-16,-7-6-18 0,-3 10-2 0,-7-7 0 0,-4 3 0 15,-10 0 20-15,-1 4 14 0,-6 2-2 0,3-6-1 16,0 4-11-16,-3-10 0 0,-11 9 0 0,0-6 0 15,-8 4 0-15,1-7 0 0,-3 6 0 0,-4-6 0 16,0 0 0-16,-4 0 0 16,-7-6 0-16,-3 6 0 0,0 0-8 0,-8 0 8 0,-6-10 0 0,3 1 0 15,-14 9 0-15,4-10 0 0,-1 4-9 0,-3-6 9 16,-3 2 0-16,3-2-8 0,0 9 8 0,-7-7 0 16,-11 4 0-16,1-7 0 0,-4 7 0 0,3-3 0 15,-6 9 0-15,2 0 0 0,-2 0 0 0,3 0 0 16,-4 9 0-16,4-3 0 0,0-3 0 0,3 7 0 15,-6 6 0-15,-1-13-10 0,7 9 10 0,4-2-12 16,4 2 12-16,-4-2-12 0,0-4 12 0,0 3-12 0,3 1 12 0,4-1 0 16,0-3 0-16,-3-2-8 15,10 11 8-15,0-12-8 0,3 7 8 0,-3-4-8 16,0 0 8-16,7 4 0 0,4 2 0 0,-7-6-8 0,-1-2 8 0,4 2 0 16,4 3 0-16,3-6 0 0,-3 10 0 0,7-10 0 15,-1 7 0-15,8-1 0 0,0-9 0 0,10 9 0 16,0-9 0-16,4 0 0 0,7 0 0 0,0 0 0 15,-4 0 0-15,15-3 0 0,-1 3 0 0,5 0 8 0,-1 0-8 16,0-6 0 0,0 6-40-16,-7 0-13 0,3 0-3 0,-3 6-873 15,4-3-175-15</inkml:trace>
  <inkml:trace contextRef="#ctx0" brushRef="#br0" timeOffset="155853.29">5048 4573 2368 0,'0'0'105'0,"4"-9"22"0,-4 9-102 0,7-7-25 15,-7 4 0-15,3-3 0 0,8 3 8 0,-4-3-8 16,0-4 8-16,0 7-8 0,4-3 0 0,-8 3-16 16,1-4 3-16,-4 7 0 15,0 0-11-15,0-6-3 0,0 6 0 0,-4-3 0 0,1-3 13 0,-8 3 2 0,4-4 1 0,-7 4 0 16,0 3 25-16,-7-6 5 0,3 6 1 0,-10 0 0 16,0-3 8-16,3-4 1 15,-7 7 1-15,4 0 0 0,3-3 0 0,-14-3 0 0,4 3 0 0,-11-3 0 16,-3-4-9-16,-8 4-1 0,-3 3-1 0,8-3 0 15,-8 6-5-15,7-10-1 0,0 10 0 16,-7 0 0-16,3-3 25 0,4-3 5 16,-7 6 1-16,0 0 0 0,1 0-29 0,-1 0-6 0,3 6-1 0,8-3 0 15,-1 7-8-15,1-10 0 0,-4 0 0 0,4 0 0 16,6 6 0-16,-3 3 0 0,-3-9 0 0,7 3 0 16,3 10 0-16,11-10 0 0,-8 3 0 0,15-3 8 15,-3 4 4-15,9-4 1 0,-2 3 0 0,3-3 0 16,3 4 13-16,8-4 2 0,-8 6 1 0,7-3 0 15,4 4-29-15,0-1 0 0,4 7 0 0,7-7 0 16,-8 7 0-16,8 3 16 0,3-7-4 0,3 13 0 16,-2 4-12-16,-1-11 0 0,7 7 8 0,-7-6-8 0,7 6 0 15,-7-6 0-15,0 6 0 0,0 4 0 0,-3-11 0 0,3 7 0 16,-3 4 0-16,-4-11 0 0,3 8 0 16,-6-8 0-16,-1 7 0 0,4-6 0 15,-7 6 0-15,0-6 0 0,0 6 0 0,-7-6 0 16,7 0 0-16,-7 0 14 0,0 0-4 0,4 6-1 0,-4-7 3 15,3 1 0-15,-6 3 0 0,6-3 0 16,-7-6 14-16,1 8 3 0,6-8 1 0,-6 3 0 0,3-7-30 0,3 7 8 16,-6-7-8-16,6-6 0 0,-3 7 9 0,4-4-1 15,3-6 0-15,0 3 0 0,0-3-8 0,0 0 12 0,0 0-12 0,0 0 12 16,0 0-3-16,0 0 0 16,0 0 0-16,0 6 0 0,10 4-9 0,1-4 0 15,3-3 9-15,-4-3-9 0,4 10 8 0,1-4-8 0,6 3 10 16,-4 1-10-16,5-1 12 0,2 1-4 0,8-1-8 0,-7 0 12 15,3 7-12-15,-3-7-10 0,6 1 2 0,-2 6 0 16,2-4 8-16,5-3 0 0,-1 1 0 0,4-4 0 16,0 4 0-16,3 5 0 0,-3-12 0 15,7 7 0-15,3-4 0 0,-3-3 0 0,-7-3 0 0,6 6 8 16,5-6-8-16,-4-6 0 0,14 6 0 0,0-3 0 16,0-3 8-16,0 6-8 15,7-13 8-15,-11 7-8 0,-3-3 11 0,3-1-3 0,-6 1 0 0,6 2 0 16,-10 4-8-16,-7-6 0 0,0 3 0 0,3-4 0 15,-10 7 0-15,3-3 0 0,-3 0 0 0,-4 2 0 16,4-2-10-16,-8 3-1 0,-2-3 0 0,-5 6 0 0,1-10 11 16,0 1 0-16,-8 6 0 0,4-3 0 0,-3-4 14 15,-1 4 5-15,1-4 1 0,0 1 0 0,-4 0-7 0,3 6-1 16,-3-7 0-16,4 4 0 16,-4-4-12-16,4 4 0 0,-4-3 0 0,-4-1 0 0,8 1 0 0,-11 6 0 15,10-3 0-15,-10-4 0 0,0 1 0 0,0 2 0 16,0 7 0-16,0-9-10 0,0-4 21 0,-7-2 4 15,7-1 1-15,-3-3 0 0,-4 0-16 0,7-6 8 16,-7 7-8-16,7-7 0 0,0 6 15 0,0-10-3 16,0 4-1-16,0-3 0 0,0 0-11 15,0 0 10-15,0-4-10 0,0 1 10 0,0 0-10 16,3-7 0-16,1 13 9 0,-4-10-9 0,-4 7 0 0,4-6 0 16,0 5 0-16,-3 1 0 0,3 3 0 0,0 0 0 15,0 3 8-15,-7-3-8 0,3 6 0 16,4 4 0-16,-7-7 0 0,0 0-8 0,3 9 8 0,1-3 0 15,3 4 10-15,-4-4-10 0,-3 1 0 0,4 5 0 16,-4 1 0-16,3-1-10 0,1 1 10 0,-4 0 0 0,-4 2 0 0,4-2 8 16,0 6-8-16,3-4 0 0,-13 4 0 0,3-3-8 15,-4 6 8-15,0-3 0 0,1 3 0 0,-12 0-8 16,5 0 8-16,-4 3 0 0,3-3 0 16,0 9 0-16,-10 1 0 0,-4-1 0 0,4 7 0 0,-1-7 0 15,-6 10-11-15,0-3 0 0,-4-4 0 0,-10 10 0 31,-12 0-161-31,9-12-32 0</inkml:trace>
  <inkml:trace contextRef="#ctx0" brushRef="#br1" timeOffset="175678.41">20422 3360 2300 0,'14'0'51'0,"-7"-4"10"0,1-2 3 0,-1 6 0 0,-7 0-52 0,3-6-12 0,-3 6 0 0,0 0 0 15,0 0 44-15,0 0 7 0,0 0 1 0,0 0 0 16,0 0-23-16,-7 6-4 0,0 4-1 0,-4-4 0 16,1-3 8-16,-8 6 2 0,1-9 0 0,-5 0 0 15,1 7-6-15,-7-4-2 0,-4-3 0 0,-3 0 0 0,0-3-6 0,-4 3-2 16,-3 0 0-16,-4 0 0 16,3-7 12-16,-2 7 2 0,2 0 1 0,-3 0 0 0,-7-9-25 0,-3 9-8 15,-8 0 0-15,-3 0 0 0,-3 9 13 0,6-9-1 16,1 10 0-16,-4-4 0 15,-4-3 8-15,-6 10 2 0,-4-10 0 0,-1 12 0 0,1-2 0 16,-3-4 0-16,-8 7 0 0,4 0 0 16,-1-4-12-16,-2 4-2 0,6-7-8 0,-7 1 12 0,1 9-12 15,2-10 0-15,-2 7 0 0,3-7 0 16,-1 7 0-16,5-4 0 0,-8-5 0 0,4 2 0 0,-7 0 0 16,3 1 0-16,4-4 0 0,-1-3 0 15,5 4 0-15,-4-4 0 0,-1 3 0 16,5-3 0-16,3-3 9 0,6 6-9 0,1-3 8 0,-7 4-8 0,0-7 0 0,-4 3 0 0,1 3 0 15,6 4 0-15,4-1 0 0,-4 0 0 0,1-2 0 0,-4 2 0 16,0 0 0-16,3 1 0 0,4-1 0 0,3 7 0 16,4-7 0-16,-3 1 0 0,-4-1 0 0,3 1 0 15,-7-1 0-15,8 0 0 0,3-9 0 0,3 10 0 16,4-4 0-16,-3-6 0 0,-1 0 0 0,-3 0 0 16,7-6 0-16,0 3 0 0,4-4 8 15,3 7-8-15,0-9 0 0,0 0 8 0,4-1-8 0,-11 1 0 16,0-1 0-16,-4 1 8 0,8 0-8 0,0 2 0 15,-1-2 0-15,1 6 8 0,3-10-8 0,0 10 0 16,-4-3 0-16,-3-4 0 0,4 1 0 0,-4 0 0 16,-4-1 0-16,5 4 0 0,2-7 0 0,1 4 0 15,3-7 0-15,3 4 13 0,-3-10-3 0,-3 3-1 16,3 0-9-16,-3 3 0 0,-4-2 0 0,3-1 0 16,8 3 9-16,-1 4 0 0,5-7 0 0,2-3 0 0,1 3-1 0,0 6 0 15,-8-5 0-15,4 2 0 0,0-9-8 0,1 6 0 16,-1 3 0-16,-4 7 0 0,4-10-8 15,4 7 8-15,3-4 0 0,1 7 0 0,-5-7-11 16,1 6 3-16,-4-5 0 0,0 5 0 0,4 7 8 16,-1-3 0-16,1 6 10 0,7 0-10 0,-4-9 0 15,4 9 0-15,3 0 0 0,4 0-10 0,3 0 10 16,0 0 0-16,8 0 0 0,-1 0 0 0,4 9 8 16,3-9 3-16,1 0 1 0,-1 6 0 0,4-3-12 0,0 7 0 15,4-4 0-15,-4 0 0 0,7 4-8 16,-4 2 8-16,4-5 0 0,0 2 0 0,0 7 0 0,0-7 0 15,0 4 0-15,0-4 0 0,-3 0-11 0,-1 7 3 16,0-6 0-16,1-1 0 0,-4 7 8 0,3-7 12 0,-3 7-2 16,4-13-1-16,-8 12-9 0,1-5 0 0,3-7 0 0,-4 6 0 15,0 1 0-15,1 2-11 0,-1-2 1 0,1 2 0 16,3-2 24-16,-8-4 5 0,1 10 1 0,4-4 0 16,6 4-11-16,-6-4-1 0,-8 4-8 0,4 3 12 15,3-3-12-15,1 9 0 0,3-13 0 0,-4 7 0 16,-3 6 12-16,7 3-4 0,3-9-8 0,-3 6 12 15,-3 4-12-15,3 2 0 0,7-3 0 0,-4 0 0 16,-3 1 0-16,7 5 0 0,0 7 0 0,4-10 0 16,3 13 0-16,-4 0 0 0,-3 9 0 0,7-6 0 15,4 13 12-15,-1-4-4 0,-10 4-8 0,8 3 12 16,-1-1-12-16,3 1 0 0,-6 9 0 0,3-9 0 16,-4 15 0-16,1-15 0 0,6 9 0 0,-3 0 0 15,-7-3 0-15,4 3 11 0,7-9-11 0,-1 9 10 16,-6 0-2-16,6-3 0 0,-3-3 0 0,0 9 0 15,4 1-8-15,-4 2 0 0,-3 0 0 0,-1 4 0 16,8-7 0-16,-8 13 0 0,1-10 0 0,-4-2 0 0,3 8 0 0,1-8 8 16,-1-4-8-16,1 6 8 0,-4-9-8 0,3 3 0 15,1-6 0-15,-1 3 8 0,-3 3-8 0,4-9 8 16,-1-3-8-16,1-4 8 0,-1-6-8 0,-3-3 0 16,4 7 0-16,-4-7 0 0,0 3 0 15,0-6 0-15,0-7 0 0,0 1 0 16,4 3 0-16,-4-10 16 0,-4 3-2 0,4 1-1 15,0-7-13-15,0-3 0 0,-4 4 8 16,1-11-8-16,-1 7 0 0,1-6 0 0,-1 6 0 0,-3-6 0 16,0 0 8-16,0-3-8 0,4 2 0 0,-1 1 0 0,-3 6 0 0,0-6 0 0,0 0 0 0,0-3 0 15,3 2 8-15,-3 1-8 0,-7-3 0 0,7-7 0 16,4 7 0-16,-1-3 8 0,-10-4-8 0,3 0 0 16,4 4 0-16,0-4 0 0,4 1 0 15,-4-7 0-15,-11 6 9 0,8 1-9 0,6-4 8 0,0 3-8 16,-13 1 0-16,6-1 8 0,8-3-8 0,-1-2 0 15,-3 5 0-15,0-3 0 0,0 4 0 16,0-1 0-16,0 1 0 0,3-4 0 0,1-3 0 0,3-3 0 16,0 9 0-16,0-9 0 0,-7 7 0 0,7-7 0 15,0 9 0-15,0-9 8 0,0 0-8 0,0 0 0 16,0 0 0-16,0 0 0 0,7 0 8 16,0 6-8-16,-7-6 0 0,10 0 10 0,8-6-10 0,3 6 10 15,0 0-10-15,8 0 0 0,2 0 0 0,5 0 0 16,3 9 0-16,-1-9 0 0,5 0 0 0,-1 7 0 0,0-4 0 0,8-3 0 15,3 0 0-15,3 6 0 0,4-6 0 0,0 3 0 16,4-3 0-16,-1 0 0 0,4 0 0 0,4 0 0 16,6-3 0-16,11-3 0 0,1 6 0 0,2-10 0 15,5 1 0-15,6 3 0 0,7-4 0 16,1 1 0-16,-8 0 0 0,4-10 0 16,3 9 0-16,4-5 0 0,3 5 0 0,-3 1 0 0,-7-4 0 0,7 1 0 15,7 9 0-15,-7-4 0 0,-7 4 0 0,3-3 0 16,0 3 0-16,4-4 0 0,-7 7 0 0,7 0 0 15,0 0 0-15,0 0 0 0,3-3 0 0,-3 3 0 16,-7-6 0-16,10 6 0 0,8-3 0 0,-4-3 0 0,-4 6 0 16,8-10 0-16,6 4 9 0,-3 3 0 0,-3-3 0 0,-1 2 0 15,1-2-9-15,-4-3 0 0,-8 6 0 0,8-4 0 16,0-2 0-16,0 3 0 0,-10 3 0 0,-8-4 0 16,-10 7 0-16,-1-3-12 0,-2-3 4 0,-5 3 8 15,-3-4 0-15,4 7 0 0,-7 0 0 16,-1-3 0-16,-6-3 0 0,3 6 0 0,-4-9 0 0,5 9 0 15,-1-10 0-15,3 10 0 0,1-9 0 0,-1 3 0 16,5-4 0-16,2 1 0 0,4-1 0 0,-3 7 0 16,-4-3 0-16,-7 0 0 0,0-4 0 0,1 1 0 15,-1 6 0-15,0-4 0 0,3 4 12 0,-3-3-4 16,-14 6-8-16,0-3-9 0,-7-3 9 0,0-1-13 16,-3 4 13-16,-1 3 0 0,-3 0 0 0,-4-6 0 0,-3 6 0 15,-4 0 8-15,-3 0 0 0,3 0 1 0,-10 0-9 0,0 0-12 16,-4 0 12-16,0 0-13 0,-3 0 13 0,-1 6 0 15,-3-6 0-15,0 3 0 0,1-3 0 16,2 0 0-16,-3 0 0 0,4 7 0 0,0-7 0 0,-4 0 0 16,3 0 0-16,1 6 0 0,0-6 0 15,-1 3 0-15,1-3 0 0,-4 0 0 0,0 0 0 0,0 0 0 16,0 0 11-16,-3 0-3 0,-4 6-8 0,0-3-12 16,4-3 4-16,-4 0 0 0,0 0 8 0,-7 0 0 15,0 0 0-15,3-3 0 0,4 3 0 0,-3-6 11 16,3 6-3-16,0-3 0 0,-4-3-8 0,1-4 0 15,0 4 0-15,3-3 0 0,-4-1 0 0,1-2 0 16,-1-4 0-16,1 0 7 0,3-3-7 0,-4-9 0 16,4 3 0-16,4-13 0 0,-4 4 0 0,0-4 0 15,0-6 0-15,-3-6 0 0,3 3 0 0,0 3 0 16,-4-9 0-16,-3 0 0 0,4-4 0 0,-1-2 0 0,-3-4 0 16,0-3 0-16,-3-3 0 0,3 0 0 15,0 6 0-15,0 1 0 0,-4-4 0 0,4-3 0 16,0-3 0-16,0 3 0 0,0-3 0 0,4 6 0 0,-4-3 0 15,3-3 0-15,-3 0 0 0,0-1 0 0,4 1 0 0,-4 3 0 16,-4-3 0-16,1 3 0 0,3 3 0 16,-4-3 0-16,-3-3 0 0,4 0 0 0,-4 3 0 0,0-3 0 15,0 9 0-15,-1-9 0 0,-2 0 0 0,3 9 0 16,-4-9 0-16,1 3 0 0,3-6 0 0,-4 0 0 16,0 9 0-16,1-6 0 0,3 3 0 0,0 3 0 15,-4 0 0-15,4 0 0 0,4-3 0 0,-1 13 0 16,1-4 0-16,-1 7 0 0,0 0 0 15,1-1 0-15,3 1 0 0,0 6 0 0,-4 0 0 0,1-3 0 16,-1 12 0-16,1-12 0 0,-4 12 0 0,0 1 0 16,0 2 0-16,0 1 0 0,-4-1 0 0,4 7 0 0,-4 3 0 0,4-3-8 15,-3 6 8-15,-1-3-10 0,4 0 10 0,-3-1 0 16,2 8 10-16,1-4-2 0,0 6-8 0,0-9 0 16,0 6 0-16,4 3 0 0,-4 7 0 0,3-4 0 15,1 4 0-15,-1-4 0 0,-3 10 0 0,3-6 0 16,1 9 0-16,3-9 0 0,0 9 0 0,0 0 0 15,-4-7 0-15,4 7 0 0,0 0 0 0,0 0-8 0,0 0 8 16,0 0-10-16,0 0 10 0,0 0 0 16,0 0-9-16,0 0 9 0,0 0-10 0,0 0 10 15,-3 7-13-15,3-7 5 0,0 0-4 0,0 0 0 16,0 0 0-16,-7 9 0 16,3-6-81-16,-3 6-17 0,4-9-3 0,-4 7-1368 0</inkml:trace>
  <inkml:trace contextRef="#ctx0" brushRef="#br2" timeOffset="-100900.66">2170 6536 2167 0,'0'0'48'0,"0"0"9"0,-4 9 3 0,4-2 0 0,-3-4-48 0,-8 6-12 0,4-2 0 0,3-4 0 31,1 6-148-31,-4-3-32 0,3 4-6 0,-3-4-2 0</inkml:trace>
  <inkml:trace contextRef="#ctx0" brushRef="#br2" timeOffset="-99947.02">1362 6386 2271 0,'-14'-10'100'0,"7"1"22"0,0-1-98 0,-4-5-24 15,4 12 0-15,3-7 0 0,4 1 52 0,0-1 4 16,0-5 2-16,4 8 0 0,3-2-26 0,-7 0-4 15,11-1-2-15,-8 1 0 0,8-7 11 0,-8 7 3 16,8-1 0-16,-8-2 0 0,8 2-10 0,-4-5-2 0,7 8 0 0,-3-2 0 16,-8 0 13-16,8-1 3 0,-8 1 0 0,4-1 0 15,-7 10-20-15,0 0-3 0,4-6-1 0,-4 6 0 16,0 0 12-16,0 0 1 0,0 0 1 0,0 0 0 16,0 0-34-16,7 13 0 0,-7-1 0 0,3 7 0 15,-3 6 8-15,0 13-8 0,0 2 0 0,0 7 0 16,7 7 0-16,-3-7-12 0,-4 3 0 15,4 6 0-15,-4-2 12 0,7-1 0 0,-7 10 0 16,3-1 0-16,4 1 0 0,-3 0 0 0,-1-4 0 0,4-2 0 16,-3-4 0-16,3 1 0 0,-7-1 0 0,3 0 0 15,-3-3 0-15,7 4 0 0,-3-10 0 0,-1-7 0 16,5 7 0-16,2-6 12 0,-6-10-3 0,6-3 0 0,1 0 0 16,-1-6 0-16,-6-3 0 0,-1-7 0 15,8-6 11-15,0 3 1 0,-11-6 1 0,0-6 0 16,3-3 2-16,4-1 1 0,-7-15 0 0,0 3 0 15,-10-9-2-15,10-13-1 0,-4-3 0 0,-6 3 0 16,-1-9-14-16,7-1-8 0,-6-2 10 0,-1-4-10 0,1-2 0 0,-4-10 8 16,6-1-8-16,1 4 0 0,0 4 15 15,4 5 0-15,3 4 0 0,-7 2 0 0,7 1-15 0,0 3 0 16,0 9-9-16,7-3 9 0,-7 10 0 16,3-1 0-16,8 7 0 0,-11 9 10 0,3 0-10 0,5 4 0 15,2 8 0-15,-3 4 0 0,-7 3 0 0,11 3 0 16,-1 13 0-16,4 9 0 0,4-3 0 0,-11 9 0 15,4 7 0-15,-1 6 8 0,4 0-8 0,-7 3-9 16,4 6 9-16,-7 7-13 0,6 6 13 0,-10 3 0 0,0-4-10 0,0 4 10 16,0-6 0-16,0 6 0 0,0-3 0 0,0 3 0 15,-10-3 0-15,10-3 0 16,-4-1 14-16,-3-2-4 0,3-7-10 0,-6-6 0 0,6-3 0 0,-6 0 0 16,3-9 0-16,3-7 0 0,-6 0 0 0,6-6 0 15,-6-3 0-15,10-7 0 0,-11-5 9 16,11-7-9-16,0 0 0 0,0-10 0 0,-4-6 0 15,-3-9 0-15,7-3 17 0,-3-16 9 0,3-9 2 0,0-10 0 16,0-9-20-16,0-9-8 0,10-1 0 0,-3-6 8 16,1-3-8-16,2-6 0 0,-3-3 0 0,4 3 0 15,-1 2 0-15,1 11 0 0,-1-10 0 0,-6 9 0 16,3 0 0-16,-3 13 0 0,-1 10 0 0,-3 5 0 16,0 7 0-16,0 6 0 0,-3 6 0 0,-1 4 0 15,-3 6 0-15,3 9 0 0,-3 3 0 0,4 7 0 16,-8-1 0-16,8 17 0 0,-8-4 0 0,11 12 0 0,-7 4-11 0,4 0 11 15,-1 9-8-15,-3 7 8 0,4 6 0 0,3-1-8 16,-11 10 8-16,11 4 0 0,0 2 0 0,0 4 0 16,-4-4 0-16,4 7-8 0,4-3 8 0,-4 5 0 15,0 4 0-15,0 10-8 32,3-7-31-32,-3-6-5 0,8 6-2 0,-5-3 0 0,-3 9-70 0,7-12-13 0,-3 3-3 0,6-6-1259 15</inkml:trace>
  <inkml:trace contextRef="#ctx0" brushRef="#br2" timeOffset="-98383.09">2212 6395 1764 0,'-7'0'39'0,"3"-9"8"0,1 5 1 0,-8-2 1 0,11 6-39 0,0-3-10 0,-10-3 0 0,10 6 0 16,0 0 0-16,0 0 0 0,0 0 0 0,0 0 0 15,0 0 0-15,0 0 0 0,0 0 11 0,0 0-11 16,0 0 11-16,0 0-11 0,0 0 12 0,0 0-12 15,0 0 53-15,0 0 4 0,0 0 1 0,3 9 0 16,4 7 18-16,-7 3 4 0,0-1 1 0,4 11 0 16,-4-4-17-16,0 9-3 0,0 1-1 0,0 2 0 0,-4 7-28 0,4 3-7 15,-10 3-1-15,10 4 0 0,-11 2 7 16,8-2 1-16,-5-1 0 0,5 0 0 0,-8-9-32 0,11 3 0 16,-10-12 0-16,6-1 0 15,-3 4 0-15,4-4 0 0,3 1 0 0,-11-7 0 0,11-3 0 0,-10-3 0 16,6 3 0-16,-3-6 0 0,3-3 0 0,1-7-12 15,-4 0 1-15,3 1 0 16,4-4-146-16,0-6-30 0,0 0-5 0</inkml:trace>
  <inkml:trace contextRef="#ctx0" brushRef="#br2" timeOffset="-98125.31">2596 7072 2476 0,'0'0'220'0,"0"0"-176"0,0 0-35 0,-7 10-9 16,4-4 115-16,3 3 21 0,-4 1 4 0,-3-1 0 15,7 7-114-15,0-4-26 0,0-2 0 0,-3 6 0 16,3-1-24-16,0-2-2 0,0 2-1 0,0-2 0 15,0 3-45-15,-7-7-10 0,7 7-2 0,-4-7 0 16,-3 1-86-16,4 5-18 0,-1-5-3 0,-7-1-456 16,4-6-91-16</inkml:trace>
  <inkml:trace contextRef="#ctx0" brushRef="#br2" timeOffset="-97970.77">2829 6743 2422 0,'0'0'108'0,"0"0"21"0,-3-3-103 0,3 3-26 15,0 0 0-15,0 0-1072 0</inkml:trace>
  <inkml:trace contextRef="#ctx0" brushRef="#br2" timeOffset="-97565.78">2932 7279 2026 0,'0'0'90'0,"0"7"18"0,-7 2-86 0,3 0-22 0,4-2 0 0,0 2 0 16,0-6 25-16,0 7 1 0,0-10 0 0,0 0 0 15,0 0 7-15,0 0 2 0,0 0 0 0,0 0 0 16,0 0-13-16,0 0-2 0,0 0-1 0,4 0 0 15,6-4 42-15,-6-5 9 0,3 0 2 0,-4-7 0 16,4 7-4-16,-3-7 0 0,3 6 0 0,-4-2 0 0,-3-4-19 0,11 1-4 16,-7-4-1-16,3 0 0 0,0 0-25 0,0 0-6 15,3 0-1-15,-6-2 0 16,6 2 0-16,1 0 0 0,0 3 0 0,-4 7 0 0,3-4-4 16,1 4 0-16,3-7-8 0,4 10 12 0,-11-4-12 0,10 10 0 15,-3-9 0-15,0 9 0 0,1 0 0 0,2 0 0 16,1 0 0-16,-1 6-10 0,1 4 10 0,0-1 0 15,-4 1 0-15,0 5-8 0,0-2 8 0,4-4 0 16,-11 7-9-16,10 0 9 16,-13 2 0-16,7 1 0 0,-1-3 0 0,-6 3 0 0,3-7-8 0,-4 10 8 15,8 0 0-15,-1-6 0 0,-10 3-18 0,0 6 1 16,7-6 0-16,0-1 0 16,-3 1-139-16,3-3-28 0,0-7-6 0,11 1-581 0,-8-1-116 0</inkml:trace>
  <inkml:trace contextRef="#ctx0" brushRef="#br2" timeOffset="-97213.28">3884 7217 2754 0,'0'0'60'0,"0"0"13"0,11-4 3 0,-8-2 1 0,15-3-61 0,-4 6-16 0,0-4 0 0,7-2 0 15,-3 0 0-15,7-7 0 0,3 6 0 0,0-2 0 16,-3-4 0-16,-1 1-16 0,-2 5 3 0,-1-9 1 15,3 7-15-15,-9-4-2 0,-5-3-1 0,1 0 0 16,-4-3 30-16,0 4 0 0,-7-4 0 0,0 0 0 16,0 3 0-16,-7 0 13 0,0 0-1 0,-11 4 0 0,0 5 13 0,-3 1 3 15,-3-1 0-15,-1 10 0 0,-10 0-4 16,3 10 0-16,4-1 0 0,3 10 0 0,-7-3 7 0,4 12 1 16,3-3 0-16,1 3 0 15,-1 7-32-15,7-7 0 0,1 6 0 0,6 1 0 16,0-7 0-16,8 7 0 0,-8-7 0 0,11 0 0 15,-7 7 8-15,7-7 6 0,0-3 1 0,7 3 0 0,-3-3 1 0,3-6 0 16,0 0 0-16,4 3 0 0,-1-10-16 0,4 7 0 16,4-9 0-16,7-1 0 0,-8 4 18 0,15-10-2 15,7 6-1-15,7-9 0 16,7 6-165-16,14-12-33 0</inkml:trace>
  <inkml:trace contextRef="#ctx0" brushRef="#br2" timeOffset="-95846.7">11931 8430 1627 0,'0'-12'72'0,"0"12"15"0,-4-10-70 0,1-6-17 15,-1 7 0-15,1-7 0 0,-1 7 64 0,1-4 10 16,-1-2 2-16,-3 5 0 0,4 4 0 0,-1-6 1 15,1-4 0-15,-1 6 0 0,4 1-11 0,-3 0-2 16,-1-1-1-16,4 1 0 0,-3-1-11 0,3 4-1 16,0-3-1-16,0-1 0 0,-4 4-1 0,4 6 0 15,0 0 0-15,0 0 0 0,-7-3-23 16,7 3-5-16,0 0-1 0,0 0 0 0,-4 0 7 0,-3 3 1 16,7-3 0-16,-3 6 0 0,-4-3-1 0,3 4 0 15,4-7 0-15,-3 9 0 0,3-3 9 0,0-6 3 16,-4 4 0-16,4 5 0 0,4 0-25 0,-4 1-5 0,0 2-1 15,3 1 0-15,1 3-8 0,-1 2 0 16,1 1-12-16,-4 9 12 0,3 4 15 0,1-1 10 0,-1 13 3 0,1 0 0 16,-4 6-20-16,0-3-8 15,0 6 0-15,0 1 8 0,0 8 2 0,-4-5 0 0,1 12 0 0,3-6 0 16,-4-1 1-16,1-8 0 0,-1-1 0 16,4-6 0-16,0 3 4 0,-3-3 1 0,-1-3 0 0,1-6 0 15,3 6 9-15,0-4 3 0,-4-8 0 0,1 8 0 16,-4-11-28-16,3 5 0 0,4-6 0 0,-3-2 0 15,-1-8 0-15,4 1-19 0,0 0 3 0,-4-3 1 16,1-1-1-16,3-2-1 0,0-4 0 0,0-2 0 31,0-7-55-31,0 0-12 0,0 0-1 0,0 0-1 0,0 0-117 0,0 0-23 0,-4-7-5 0</inkml:trace>
  <inkml:trace contextRef="#ctx0" brushRef="#br2" timeOffset="-95247.08">12658 8643 1267 0,'0'0'56'0,"0"0"12"0,-4-3-55 0,1-3-13 16,-1 3 0-16,4-3 0 0,0 6 296 0,0 0 57 15,-3-10 11-15,3 10 3 0,0 0-265 0,0 0-53 16,0 0-10-16,0 0-3 0,0 0-19 16,7 10-4-16,0-1-1 0,0 0 0 0,-4 10 7 0,1-3 1 15,-4 9 0-15,0-3 0 0,0 12 19 0,-4 1 4 16,4 2 1-16,-3 4 0 0,-1-3-20 16,1 6-3-16,-4 3-1 0,3-3 0 0,-3 0-20 15,0 0 0-15,0-7 0 0,0 4 0 0,0-10 0 0,0 10 0 16,0-3 0-16,3-10 0 0,1 6 0 0,3-5 0 15,0-4 0-15,0 0 0 16,0-6-80-16,3-1-10 0,-3 1-2 16,4-9-1-16,3-4-156 0,-4 3-31 0,-3-9-7 0,18-6-1 0</inkml:trace>
  <inkml:trace contextRef="#ctx0" brushRef="#br2" timeOffset="-95019.56">13046 9214 2592 0,'0'0'230'0,"0"0"-184"0,-7 0-37 0,0 9-9 16,0-2 132-16,3 5 25 0,4-2 5 0,0 5 1 16,0 1-163-16,4-3-41 0,-1 2-4 0,4 4-1 15,-3 0-54-15,-1-3-12 0,1 2-1 0,3-2-1 16,0-3 66-16,-4 2 12 0,4-5 4 0,-3-1 0 15,-4-9-104 1,0 0-21-16,0 0-4 0,0 0-783 0</inkml:trace>
  <inkml:trace contextRef="#ctx0" brushRef="#br2" timeOffset="-94866.7">13081 8973 2761 0,'0'0'60'0,"-7"0"13"0,0-4 3 0,0-2 2 0,0 0-62 0,7 6-16 0,0-3 0 0,0 3-1224 0</inkml:trace>
  <inkml:trace contextRef="#ctx0" brushRef="#br2" timeOffset="-94467.95">13437 9349 3034 0,'0'0'135'0,"0"0"27"0,-3 6-130 0,-4-3-32 0,0 7 0 0,0-4 0 15,3 3 13-15,4-9-4 0,0 10-1 0,0-10 0 32,0 9-54-32,0-9-11 0,0 0-3 0,0 0 0 0,0 0-16 0,0 0-3 0,0 0-1 0,4-9 0 15,3-1 48-15,-4 1 10 0,1-7 2 0,3 7 0 0,-4-10 35 16,-3 10 7-16,4-10 2 0,-1 3 0 15,-3 4 24-15,4-10 6 0,-4 3 1 0,3 6 0 16,1-2-5-16,-1-1-1 0,1 3 0 0,3 4 0 0,-3-7-33 0,3 7-6 16,-4 3-2-16,8 3 0 0,-4-4-8 0,7 4 0 15,0-3 0-15,4 6 0 0,-1 0 0 0,1 0-14 16,3 0 3-16,-3 0 1 16,-1 9 10-16,5-9 0 0,-5 10 0 0,1-4 0 0,-1 3 8 0,5 1 4 15,-8-1 1-15,3 1 0 0,-2-1 7 0,-5 7 0 16,4-7 1-16,-7 0 0 0,4 7 7 0,-1-3 0 15,-3 2 1-15,1-5 0 0,-1 9-29 0,-4-10-21 16,1 7 3-16,3-7 1 0,-4 10-6 0,4-10-1 0,0 7 0 16,-3 0 0-1,3-7-89-15,0 4-19 0,0-4-3 0,0 4-1 16,0-10-80-16,0 6-17 0,0-9-3 0,4 6-1 0</inkml:trace>
  <inkml:trace contextRef="#ctx0" brushRef="#br2" timeOffset="-94018.52">14305 9368 3178 0,'0'0'70'0,"0"0"14"0,-3-3 4 0,-1-4 1 0,4-2-71 0,4 6-18 0,6-4 0 0,1-2 0 16,3 0-12-16,7-1-7 0,0 1-1 0,4-7 0 15,-4 7-12-15,0-10-4 0,4 3 0 0,0-3 0 16,3 1 23-16,0-1 4 0,0 0 1 0,4-6 0 0,0 6 8 0,0-6 0 16,-4 6 0-16,0 4 0 0,0-4 14 0,0 0 5 15,-6 3 1-15,-1-3 0 16,-4 1-4-16,1-1 0 0,-4 0 0 0,-3 3 0 16,-1-3-16-16,-3 4 0 0,0 5 0 0,-3 1 0 0,-4 0-16 0,0 9-6 15,-4-4-2-15,-3-2 0 0,-3 6 10 0,-8 0 2 16,1 10 0-16,-8-1 0 15,0 0-14-15,0 10-2 0,-6-3-1 0,2 3 0 0,1 0 21 0,0 6 8 16,3 0 0-16,1-7-9 0,2 11 39 0,8-4 8 16,0 3 2-16,0 0 0 0,4-3-15 0,-1-6-2 0,4 6-1 15,7 0 0-15,-4-6-8 0,4 0-2 16,4 6 0-16,-1-6 0 0,5 0 8 0,-1-1 2 0,0 1 0 0,3-3 0 16,1 3-22-16,-1-4 0 0,4-5 0 0,4 6 0 15,3-4 0-15,4-6 0 16,3 4 0-16,7-7 0 15,8-3-24-15,6-3-5 0,4-3-2 0,7-4 0 16,4-2-135-16,17-10-27 0,92-25-6 0,-32 3-1 0</inkml:trace>
  <inkml:trace contextRef="#ctx0" brushRef="#br2" timeOffset="-92472.6">21565 9114 1735 0,'0'0'76'0,"0"0"17"0,0-7-74 0,4 4-19 0,-4-3 0 0,0 6 0 16,3-9 76-16,1 5 12 0,-1-8 3 0,1 9 0 16,-1-7-2-16,1 1 0 0,0 0 0 0,3-1 0 15,-4-6-8-15,1 10-1 0,3-3-1 0,0 6 0 16,-4-13-34-16,4 7-6 0,0-1-2 0,0-5 0 15,1 5 3-15,2-2 1 0,-3-4 0 0,4 6 0 0,-8 4-29 0,8-3-12 16,-1-1 11-16,-3 1-11 16,1 0 16-16,-5 5-2 0,8-2-1 0,-4-3 0 0,-7 9 4 0,3-7 1 15,8 7 0-15,-8-3 0 16,-3 3-1-16,4-6 0 0,-4 6 0 0,3-9 0 0,4 6 3 0,-7-4 0 16,0 7 0-16,0 0 0 0,8-3-8 0,-8 3 0 15,0 0-1-15,0 0 0 0,0 0-11 0,0 0 0 16,0 0 9-16,0 0-9 0,-11 3 0 15,4 7 0-15,10-1 0 0,-3 7 0 0,-3-1 0 0,-1 4-10 16,8 3 10-16,-4 3 0 0,3 0-8 0,-6 0 8 16,-1 4 0-16,4-1 0 0,7 10 0 0,-7-4 0 15,-7 1 0-15,4-1 0 0,3 1 0 0,-4-4 0 16,-3 3 12-16,4 1-3 0,-8-7-1 0,4 0-8 0,4 7 12 16,-1-10-4-16,-7 3-8 0,4-9 10 0,4 6-10 0,-4-6 10 15,0 0-10-15,0 3 0 0,3-10 0 16,-3 7-11-16,0-3 11 0,4 2 8 0,-5-8-8 15,1 6 11-15,4-7-11 0,-4 0 0 16,0 7 0-16,3-7 0 0,-3 1 0 0,0-1 0 16,4-6 0-16,3-3 0 15,0 0-70-15,0 0-13 0,0 0-2 0,0 0-1 16,0 0-129-16,0-3-25 0</inkml:trace>
  <inkml:trace contextRef="#ctx0" brushRef="#br2" timeOffset="-91307.99">22804 8948 979 0,'-4'0'87'0,"-3"0"-70"15,0 0-17-15,7 0 0 0,0 0 236 0,0 0 44 16,-7 0 9-16,7 0 2 0,0 0-166 0,0 0-33 16,-4 0-6-16,4 0-2 0,0 0-32 0,0 0-6 0,-3 9-2 0,-1-3 0 15,1 4-28-15,3-1-5 16,0 7-2-16,-4 2 0 0,-3 1 5 0,4 6 1 0,-1 0 0 0,-3 4 0 15,0-1 1-15,-4 0 1 0,8 4 0 0,-8-1 0 16,1 3 5-16,-1 1 1 0,-3 2 0 0,3-2 0 16,1 3-23-16,-1-4 0 0,-3 1 0 0,0-1 0 15,3-6 0-15,1 1 0 0,3-4-12 0,-4 0 4 16,4-6 8-16,4-7 0 0,-1 4 0 16,1-1 0-1,-1-5-116-15,4-1-19 0,0-9-3 0,0 0-575 0,0 0-115 0</inkml:trace>
  <inkml:trace contextRef="#ctx0" brushRef="#br2" timeOffset="-91011.8">22828 9597 2948 0,'0'0'65'0,"0"0"14"0,0 0 2 0,0 0 1 0,0 0-66 0,0 0-16 16,0 0 0-16,0 0 0 16,0 0-48-16,0 0-14 0,-3 3-2 0,-4 9-1 15,3-2-4-15,1-1-1 0,3 1 0 0,-4-1 0 16,-6 0 10-16,6 1 3 0,4-10 0 0,0 0 0 15,-4 9-19-15,4-9-3 0,0 0-1 0,0 0-540 0,0 0-109 0</inkml:trace>
  <inkml:trace contextRef="#ctx0" brushRef="#br2" timeOffset="-90860.76">23237 9189 2948 0,'0'0'131'0,"0"0"26"0,0 0-125 0,0 0-32 0,0 0 0 0,0 0 0 16,0 0-144-16,0 0-34 0,0 0-7 0,8 0-939 15</inkml:trace>
  <inkml:trace contextRef="#ctx0" brushRef="#br2" timeOffset="-90408.19">23414 9499 2358 0,'-21'16'104'0,"10"-13"22"0,4 3-101 0,-4 4-25 16,4-1 0-16,0 1 0 15,0-1-86-15,0 1-22 0,0-1-5 0,-3 0-1 16,3 1 32-16,3 2 6 0,-3-9 2 0,3 7 0 0,4-10 91 0,0 0 19 15,0 0 3-15,0 0 1 0,0 0 70 0,0 0 14 16,0 0 4-16,0 0 0 0,0 0-50 0,0 0-10 16,0 0-1-16,0-10-1 0,4 7-35 0,3-12-7 15,0 5-2-15,0 1 0 0,11-7-8 0,-4-3-2 0,4 4 0 16,3-4 0-16,0-6-12 0,4 6-10 0,-4-3 2 0,0-3 0 16,0 9-4-16,0 4-1 0,-7-4 0 15,4 7 0-15,0 2 13 0,-4-2 12 16,0 6-3-16,0-4 0 0,0 7 19 0,0 0 3 0,0 0 1 0,0 7 0 15,1-4-20-15,-1 3-3 0,0-3-1 0,0 4 0 16,-4 2 4-16,1 0 0 0,0 1 0 0,3 5 0 16,-4-5 3-16,-3-1 1 0,4 10 0 0,0-3 0 15,-4-4-16-15,3-5 0 0,-3 2 0 0,-3 0-10 0,3 1 10 16,-4-1 0-16,4 1 0 0,-3-4 0 0,-1 3-12 0,1 1 0 16,-4-1 0-16,3 1 0 15,1-1-92-15,0 0-20 0,-1 1-3 0,-3 2-1 16,4 1-77-16,-1-7-16 0,1 4-3 15,-1-7-587-15</inkml:trace>
  <inkml:trace contextRef="#ctx0" brushRef="#br2" timeOffset="-89716.25">24232 9506 2559 0,'0'0'56'0,"0"0"12"0,-3-7 3 0,3 7 1 0,-7 0-58 0,7 0-14 0,0 0 0 0,0 0 0 0,0 0-13 0,0 0-6 16,0 0-1-16,0 0 0 31,0 0-9-31,0 0-3 0,0 0 0 0,7 0 0 0,0-3 52 0,3-3 9 0,1 6 3 0,0-9 0 0,3 9 0 16,3-7 0-16,1-2 0 0,0 0 0 0,-1-1 9 0,4 1 3 16,4-7 0-16,-4 7 0 0,0-1-29 0,1-2-6 15,-1-4-1-15,0 0 0 0,0 7-8 0,-3-4 0 16,-1-2 0-16,-2-1 0 0,-1 7 0 0,0-10 0 0,-4 9 0 15,-3 1 0-15,0-7 0 16,-3 7-9-16,-1-4 9 0,-3 4-13 0,-3 3 13 0,-4-4-11 0,-4 4 11 16,-3 3-10-16,-7 3 2 0,0 0 0 0,-4 9 0 0,-7-2 0 15,-3 2 8-15,-4 0 0 0,4 4 0 0,0 3 0 16,3-1 0-16,4 4 0 0,0-6 0 0,3 9 0 16,4-4 0-16,0 4 0 0,3 0 0 0,4 0 0 15,3 3 8-15,1 0 3 0,3-3 1 0,0 3 0 16,3 0-4-16,0-6 0 0,1 6 0 0,6-3 0 15,-3 0-8-15,8-3 8 0,-1 0-8 0,0-3 8 16,3-4-8-16,4-2 0 0,4-1 0 0,0 0 0 16,6-2 8-16,5-7 0 0,6 9 0 0,7-9 0 15,0 0-85-15,4 0-18 16,4 0-3-16,-4-6-1 0</inkml:trace>
  <inkml:trace contextRef="#ctx0" brushRef="#br2" timeOffset="-88472.14">21505 9230 1656 0,'4'-19'73'0,"-1"3"15"0,1 7-70 0,-1-10-18 16,5 3 0-16,-1-9 0 0,3 6 77 0,1-9 12 16,3 9 3-16,0-6 0 0,4 0-16 0,-1 6-2 15,1-9-1-15,0 9 0 0,3-6 0 0,0 0 0 16,-7 6 0-16,0 1 0 0,4-1-7 0,-4 3-2 16,3 4 0-16,-6 2 0 0,-4-2-24 0,0 2-6 15,4 7-1-15,-4-3 0 0,-7 6-17 0,0 0-4 16,0 0-1-16,0 0 0 0,-7 15-11 0,3 1-9 15,-3-3 9-15,4 12-13 0,3 3 4 0,-7 0 1 16,-4 7 0-16,4-1 0 0,7 4 8 0,-4 12 0 0,-6-6 0 16,-1 3 0-16,4 0 0 0,0-3 0 15,4 6 0-15,-4-3-8 0,-1-3 8 0,1 0 0 16,0-6 0-16,0 2 0 0,-3-2 0 0,-1-4 0 16,4-5 0-16,4-1 0 0,-4-9 33 0,3 3 3 15,0-10 0-15,1-2 0 0,-1-1 4 0,4-9 0 0,0 0 1 0,0 0 0 16,0 0 1-16,7-13 0 0,-3-2 0 0,3-10 0 15,0 3-23-15,4-13-5 16,-4 7-1-16,0-13 0 0,-7 4-13 0,7-7 11 0,3-3-11 16,-6-4 10-16,-8 8-10 0,4-11 0 0,0 1 9 0,4 0-9 15,-4 2 0-15,-4 1 0 0,1-3 0 0,3 9 8 16,0 0-8-16,0 7 0 0,-4 8 0 0,1 4 8 16,3 6 0-16,0 4 1 0,-4 5 0 0,1 7 0 0,3 3-9 15,-4 10 0-15,4 2 0 0,0 10 0 16,-3 9-14-16,3 4 5 0,3 9 1 0,-3 9 0 15,4-6 8-15,-4 7 0 0,3-1-9 0,1 0 9 16,-1-3 0-16,1 4 0 0,-4-7 0 0,3 0 0 0,4-3 0 16,-3-4 0-16,-8-2 0 0,4 0 0 15,4-4 0-15,-4-6 0 0,-4 4 0 0,1-10 0 0,-1 0 0 16,1-10 0-16,3-2 8 0,0-1-8 0,-7-3 13 0,7-6-2 16,0 0-1-16,0-9 0 0,-4-7 6 0,4-3 2 15,4 1 0-15,-1-11 0 0,1-2-6 0,-1-7 0 16,1-6-1-16,7 1 0 0,-1-5-11 0,-6-2 8 15,-1 3-8-15,1-6 8 0,3 0-8 0,-4 6 0 16,-3 3 0-16,0 0 0 0,-3 0 8 0,3 9-8 0,0 1 8 16,-4 6-8-16,1 9 10 0,-4 3-10 15,3 7 12-15,1 6-12 0,-8 6 0 0,0 12 0 16,1 11 0-16,-1 2 0 0,4 6 0 0,0 4 0 0,0 0 0 0,7 5-9 16,7 1 9-16,-3-6 0 0,3 6 0 0,3-3-8 15,8-4 8-15,-4-2 0 0,0 2 0 16,-7-8 0-16,0-4 0 0,0 3 0 0,4-9 0 15,-8 3 0-15,-6-10 0 0,3-2 0 0,3-1 0 0,-3-9 0 16,0 6 0-16,0-6 0 0,0 0 0 0,0 0-8 16,-3-6 19-16,3-3 4 0,-7-1 1 0,3-9 0 15,4 1-4-15,-7-7 0 0,-3-4 0 16,3-5 0-16,0-1-12 0,3-2 0 0,-3 2 0 0,3-2-10 16,-3-7 10-16,4 9 0 0,6 7 0 0,-3 0 0 15,-3 3 0-15,-1 9 8 0,8 7-8 0,-1-1 0 16,-6 7 0-16,3 3 0 0,0 0 0 0,3 9 0 15,1 4 0-15,-4 3 0 0,3 2 0 0,1 1 0 16,3 6 0-16,-3-6 0 0,-1 0 0 0,4 3-8 16,0 0-18-16,4-6-3 0,-11 2-1 0,3 7 0 15,1-12-81-15,-1 9-16 16,4-10-3-16,-7 7-829 0,-7-3-165 0</inkml:trace>
  <inkml:trace contextRef="#ctx0" brushRef="#br2" timeOffset="-86947.83">21114 17747 3063 0,'7'-4'68'0,"-4"-2"13"0,-3 3 3 0,4-3 2 0,-1-4-69 0,-3 1-17 0,4-7 0 0,-1 4 0 31,5-4-29-31,-1 3-10 0,-4-2-1 0,4-1-1 0,0 4 14 0,-3-4 3 0,3 7 1 0,-7-1 0 16,0 1 54-16,3-1 10 0,-3 4 3 15,4-3 0-15,-4 9-5 0,0 0-1 0,0 0 0 0,7 0 0 16,0 0-26-16,0 0-4 0,0 0-8 0,4 9 11 15,-1-9-11-15,-3 9 0 0,4 1 0 0,-1-1 0 0,-2 7 8 0,2 3-8 16,-3 0 8-16,4 6-8 0,-4 3 8 0,0 6-8 16,-7 4 0-16,3 6 8 15,-3 0 1-15,4 9 0 0,-4 0 0 0,0-2 0 0,0-4 2 0,-4 0 0 16,4-3 0-16,0-4 0 16,0-2-3-16,0-4 0 0,4-5 0 0,-4-1 0 0,3-3 0 15,-3-6-8-15,4 0 12 0,-1-10-4 16,1 0-8-1,-4-9 0-15,0 0 0 0,0 0 0 0,11-9 0 0,-4 0 0 0,3-10 0 16,-3-6 0-16,0 3-8 0,-3-10 8 0,-1 4 0 0,1-9 0 16,-1-7-10-16,1 0 10 0,-4 0-13 0,-4 0 5 0,1-3 8 0,-1 3 0 15,1 0 0-15,-4 10-8 0,3 2 8 0,1 7 0 0,-1 0 0 16,1 13 0-16,-1-4 0 0,-3 10 0 0,7 6 0 0,0 0 0 16,0 0 10-16,-3 6-2 0,-4 10-8 0,3-4 12 15,-3 7-12-15,3 6 0 0,1 9 0 16,3-8 0-16,0 2 14 0,-4 0-3 0,4 10-1 0,0-4 0 15,0-6 10-15,-3 7 1 16,3-1 1-16,-4 1 0 0,1-7-22 0,-1 7 0 0,-3-7 0 16,0 0 0-16,0 3 0 0,0-2 0 0,-4-11 0 0,1 7 0 15,3-6 8-15,0-6 3 0,3 2 1 0,-3-8 0 16,0-4-2-16,7-3 0 0,0 0 0 0,0 0 0 16,0 0-10-16,-7 0 8 0,0 0-8 0,3-10 8 15,1 1-8-15,-1 0 0 0,1-7 0 16,3 3 0-16,0-2 0 0,3-4 0 0,1-6 0 0,-1 6 0 15,-3-6 0-15,8 6 0 0,-5-9 0 0,4 3 0 16,0-3-11-16,0-1 3 0,0-2 0 0,0 9 0 16,0-3-7-16,0 9-1 0,-3 4 0 0,3-4 0 15,-7 13-8-15,0 3-1 0,0 0-1 0,0 0 0 16,4 13-9-16,-4 5-1 0,-4 7-1 0,4 1 0 16,-3 2-124-16,-1 9-25 15,0-2-5-15</inkml:trace>
  <inkml:trace contextRef="#ctx0" brushRef="#br2" timeOffset="-86398.13">22158 17656 2026 0,'0'0'44'0,"0"0"10"0,-11 0 2 15,1 0 1-15,-1 6-45 0,1-3-12 0,3-3 0 0,-4 0 0 0,4 6 53 16,0-6 9-16,7 0 2 0,0 0 0 16,0 0 25-16,0 0 6 0,0 0 1 0,0 0 0 15,0 0 6-15,0 0 2 0,0 0 0 0,0 0 0 0,0 0-39 16,0 0-7-16,0 0-2 0,0 0 0 15,7 0-28-15,-7 0-7 0,7 3-1 0,0 7 0 0,-7 6-12 0,4-1-8 16,-4 7 8-16,0 3-8 0,-7 10 0 0,3 2 0 16,-3 1 0-16,0 6 0 0,0 0 0 0,0-3 0 15,-4-1 0-15,4-5 0 0,0-1 0 0,0 1 0 16,0-7 0-16,0 0 0 0,3-3 0 0,1 0 0 16,-4-3 0-16,3-6 0 0,1 3-19 15,3-10-5-15,-4 7 0 0,4-7-1 16,-3 1-81-16,3-10-16 0,0 0-3 0,0 0-1 15,0 9-92-15,0-9-18 0,0 0-4 0,0 0-1 0</inkml:trace>
  <inkml:trace contextRef="#ctx0" brushRef="#br2" timeOffset="-85398.92">22458 18076 1324 0,'0'0'118'0,"0"0"-94"0,0 0-24 0,0 0 0 16,0 0 243-16,0 0 44 0,0 0 9 0,0 0 1 15,-4-10-198-15,-3 10-40 0,7 0-8 0,0 0-2 16,0 0 12-16,0 0 3 0,0 0 0 16,0 0 0-16,0 0-20 0,0 10-3 0,-7-1-1 0,7 1 0 15,0-1-32-15,0 7-8 0,-3-7 0 0,3 7 0 0,3-4 0 0,-3-2 0 16,4 5 0-16,-4-5 0 16,-4 6-49-16,4-4-12 0,4 1-3 0,-4-1 0 15,0-6-84-15,0 4-18 0,0-7-3 0,0-3-1 31,0 9-81-31,0-9-16 0,0 0-3 0,0 0-1 0</inkml:trace>
  <inkml:trace contextRef="#ctx0" brushRef="#br2" timeOffset="-85235.93">22454 17809 3175 0,'-3'7'70'0,"-8"-7"14"0,1 9 4 0,-4-9 0 0,-1 0-70 0,8 0-18 0,7 0 0 16,-7 0 0 0,0 0-167-16,7 0-37 0,0 0-7 0,0 0-1 15,0 0-19-15,7-6-3 0,7-4-1 0,-14 10 0 0</inkml:trace>
  <inkml:trace contextRef="#ctx0" brushRef="#br2" timeOffset="-84828.63">22595 18261 2026 0,'15'3'44'0,"-15"-3"10"0,0 0 2 0,0 0 1 0,0 0-45 0,0 0-12 0,0 0 0 0,0 0 0 16,0 0-102-16,7-3-22 0,0-3-5 0,0 2-1 16,-7 4 115-16,7-6 23 0,0-3 5 0,-4-1 1 15,-3 10 148-15,0 0 30 0,0-6 5 0,0-3 2 0,4 6-72 0,-1-4-15 16,-6-2-2-16,3 6-1 0,3-13-61 0,1 10-13 15,-4-4-3-15,0 1 0 0,3 0 0 0,1-1 0 16,0-2 0-16,-1-4 0 16,1 7-32-16,3-7 0 0,3 3 0 0,-3-2 0 0,0-1 0 15,4 7 0-15,3 5 0 0,4-5 0 0,-4 0 0 0,0 2 0 16,0-2 0-16,4 9 0 0,3 0-14 0,-4 0-3 16,-6 0-1-16,3 3 0 0,7 3 18 15,-7 4-10-15,-3-1 10 0,3 1-8 0,-3 8 24 0,-1-8 6 16,4 5 1-16,-3 4 0 0,0-3-2 0,-1 3 0 0,1-4 0 15,-1-2 0-15,1 3-10 0,-1 2-3 16,1-8 0-16,0 6 0 0,-4-4-8 0,3 4 0 0,-3-7 0 16,4 1 0-16,-1-1-19 0,-2 7 1 0,-1-7 0 0,3 0 0 31,-3 1-24-31,0-1-5 0,-3 1-1 0,3-4 0 16,-4 3-132-16,4-2-28 0,-7-7-4 0</inkml:trace>
  <inkml:trace contextRef="#ctx0" brushRef="#br2" timeOffset="-84473.4">23372 18298 2988 0,'7'10'66'0,"-7"-10"14"0,0 0 2 0,0 0 1 0,0 0-67 0,0 0-16 0,0 0 0 0,7-3 0 0,3-7 0 0,4-5-14 16,4 5 2-16,3-9 1 15,0 1-44-15,0-4-9 0,1 9-1 0,-1-6-1 0,-4-3 54 16,-2 4 12-16,-1-1 0 0,0 0 0 15,-4 3 0-15,-3-3 0 0,0 1 0 0,1 8 0 16,-5-5 9-16,1 2-1 0,-4-3 0 0,0 7 0 0,0 3 4 0,-4 2 0 16,-3-2 0-16,0 6 0 0,0 6-12 0,-7-2 0 15,0 5 0-15,-4 4 0 0,0-4 0 0,-6 4 0 16,3 5 0-16,-4-2 0 0,0 3 0 0,0-3 8 16,4-4-8-16,0 4 8 0,3 3 25 15,4-10 5-15,4 7 1 0,-1 2 0 0,4-2-20 0,7-3-4 16,0 2-1-16,0 4 0 0,7 0-14 0,0-3 0 15,0 2 0-15,7-2 0 0,4 3 8 0,3 0-8 16,4-4 0-16,0-2 9 0,-1 3-9 0,5 2 0 16,-1-2 0-16,4-3 0 15,-1-7-56-15,8-6-9 0,3 3-3 0,1-6-1200 0</inkml:trace>
  <inkml:trace contextRef="#ctx0" brushRef="#br2" timeOffset="-80783.26">219 7135 2016 0,'-11'-9'89'0,"1"9"19"0,6-10-87 0,-14 10-21 0,11-6 0 0,-14 3 0 0,7 3 74 0,-4 0 10 16,1 0 3-16,3 0 0 0,-4 0-71 0,4 0-16 15,3 0 0-15,1 0 0 0,6 0 0 0,4 0-12 16,0 0 12-16,0 0-12 0,4-6 12 0,13 6-10 16,-2-4 10-16,6-2-10 0,3 6 10 15,5-9 11-15,6 6-3 0,0-4 0 0,4 4 0 0,3-3-8 16,-3-4 12-16,-4 10-4 0,1-9-8 0,-1 9 0 15,-7-6 0-15,4-4 0 0,-7 7 0 0,3-3 0 16,-3 3 0-16,6-3 0 0,-6-4 0 0,0 4 0 16,-1-4 0-16,-2 7 0 0,-8-3 0 0,7-3 0 15,-4 6 8-15,5-4-8 0,-8-2 0 0,7-1 10 16,-7 1-10-16,0 3 10 0,4 3 2 0,-4-4 1 16,0-2 0-16,-7 6 0 0,0-7 7 0,4 4 2 0,-1-3 0 15,-6-1 0-15,3-5-22 0,3 5 0 0,1-2 0 0,-7-4 0 16,6 7 14-16,-10-7-2 0,4 7 0 0,3-7 0 15,-4 6 0-15,-3-2 0 0,0-4 0 16,0 7 0-16,-3-10-1 0,-8 3-1 0,1 7 0 0,-5-10 0 16,-6 10-10-16,0-7 0 0,-4 3 0 0,8 4 8 15,-8-7-8-15,-3 7 0 0,0 0 0 0,3-1 0 16,0 1 0-16,4-1 0 0,-4 4 0 0,4-3 0 16,7 2 0-16,0 4 0 0,3 3 8 0,1-6-8 15,6 12 0-15,4-6 0 0,0 0-12 0,0 0 12 16,4 10-24-16,6-1 4 0,1 7 0 0,3-7 0 15,7 4 6-15,-7-7 2 0,8 3 0 0,-5 1 0 16,4 5 12-16,4-2 0 0,0-4 0 0,-1 7 0 16,-2 3 0-16,13 0 0 0,-10 6 0 0,-1 0 0 0,-3-3 0 0,-6 3 0 15,6 0 0-15,-7 3 0 16,-4-3-12-16,1 4 1 0,-4-4 0 0,0 3 0 16,-3-3 11-16,3 3 0 0,-7-3 0 0,0 3 0 0,-7-2 0 0,3 2 16 15,-3 0-4-15,-7-3-1 16,0 3-39-16,0 7-7 15,-11-7-1-15</inkml:trace>
  <inkml:trace contextRef="#ctx0" brushRef="#br2" timeOffset="-77737.46">0 7141 1670 0,'0'0'148'0,"0"0"-148"0</inkml:trace>
  <inkml:trace contextRef="#ctx0" brushRef="#br2" timeOffset="-77201.22">0 7079 2829 0,'4'0'0'0,"24"-7"0"0,4-2 26 0,-4 6 0 15,3-4 0-15,5-2 0 0,3 3 11 0,-4-4 3 16,0 1 0-16,4 0 0 0,-7-1-17 0,3 1-3 16,-7 2-1-16,7-2 0 0,-10 0-11 0,0 6-8 0,0-7 9 15,-1 4-9-15,4 3 22 0,-3-4-2 0,0 7 0 0,-8 0 0 16,8 0-20-16,-4 0 0 0,4 0 0 0,-11 0 0 16,4 7-13-16,-4-7-1 0,7 3 0 0,-7-3 0 15,0 0 24-15,7 6 5 16,-3-3 1-16,7-3 0 0,-4 7-16 0,4-7 0 0,-1 3 0 15,1-6 0-15,-4 3 0 0,4-7 0 0,0 4 0 0,-1-3 0 16,-3-4 0-16,4 4 0 0,0 3 0 0,-4-3 0 16,-7-4 0-16,7 1-16 0,-14 6 3 0,4-3 1 15,-4-4 24-15,-7 1 4 0,0 2 2 0,-7-2 0 16,-4 6 5-16,-3-6 1 0,0-1 0 0,-7 1 0 16,7-4-11-16,-11 4-1 0,0 6-1 0,1-13 0 15,-8 7 9-15,4-1 1 0,-7-6 1 0,3 4 0 0,4 2-3 16,3 1-1-16,-7-7 0 0,14 7 0 15,-3 3 8-15,7-4 2 0,-7 1 0 0,7 0 0 0,3-1-18 0,-3 4-10 16,4 3 12-16,6-4-12 16,-6 4 0-16,2-3 0 0,5 6-10 0,3 0 10 0,0 0-27 0,0 0 3 15,11 16 0-15,-8-7 0 0,8 1 0 0,-1 5 0 16,4-5 0-16,-3 2 0 0,10 4 9 0,-7-7 3 16,0 7 0-16,11-4 0 0,0 4 12 0,-4 3-11 15,4-10 11-15,-1 1-10 0,-3 5 10 0,-6-5 0 16,6-1 0-16,-4 7 0 0,1-4-15 0,-4 4 3 15,0-6 0-15,0 8 0 0,4-2 20 0,-11 9 4 16,0-3 0-16,4 3 1 0,-8 0-13 0,-3-3 0 16,0 3 0-16,-10 4 0 0,6-4 0 0,-7 3 0 0,1 6 0 15,-1-5 0-15,-3-4 0 0,0 3 0 0,0 6 0 0,-7-5 0 32,-11-4-144-32,14 0-29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31T18:57:51.5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18217 11754 2095 0,'0'0'46'0,"0"0"10"0,0 0 1 0,0 0 2 0,-3-6-47 0,-4 6-12 0,0 0 0 0,-4 0 0 0,1 6 21 0,-4-3 3 16,-1-3 0-16,-2 6 0 0,-1-2-24 0,-7 2-8 0,1-3 0 15,-1 3 0-15,0-3-9 0,1 4-2 16,-5 2 0-16,-2-3 0 0,-5 4 19 0,5-1 0 15,-5 1 0-15,1-1 0 0,0 0 28 0,-4 7 2 0,-3-3 1 0,-4-4 0 16,-4 0 11-16,1 7 2 0,-7 0 1 0,-1-4 0 16,1-2-9-16,3 5-1 0,0 4-1 0,-4-3 0 15,-3-4-18-15,1 4-3 16,-9 0-1-16,5 3 0 0,-4-7-12 0,7 4 0 16,7 3 0-16,-10-4 0 0,-8-2 8 0,-3 9-8 0,-4-10 0 0,4 4 9 15,0 3-9-15,0 0 10 0,0 0-10 0,0-4 10 16,-7 4-10-16,0 0 0 0,-1-4 9 0,8 4-9 15,7-3 0-15,-3-3 9 0,-1 2-9 0,-3 1 0 16,4-7 14-16,-4 4-4 0,-1 3-1 0,1 2 0 16,7-2-9-16,-3-3 0 0,-4 2 0 0,-4 4-11 0,-77 16 19 15,88-17-8-15,-7 1 11 16,-4-3-11-16,1 9 12 0,-8-6-12 0,4 0 12 0,3-1-12 16,4 1 0-16,3 6 0 15,-3-6 0-15,-3 0 0 0,3 3 0 0,0-3 0 0,0 3 0 0,3-7 13 0,4 4-2 16,3 0-1-16,1 3 0 0,-4-10-10 0,3 7 0 15,-6-9 0-15,3 5 0 0,-4 4 0 0,4-9 0 16,4 5 8-16,-1 4-8 0,1-3 8 16,-8-4-8-16,1 4 12 0,3 3-4 0,0 0-8 0,3-1 0 15,4 4 0-15,-7-3 0 0,4-6 0 0,-4 9 0 16,-8-10 0-16,8 7 0 0,-3 3 0 0,3-3 0 16,3 3-10-16,4-7 10 0,0 4 0 0,-7-3 0 15,0-4 0-15,0 4 0 0,14 0 0 0,-3-4 0 0,7 4 0 0,-1 0 0 16,1-7 0-16,3 4 10 0,7-4-10 0,-10 0 8 15,-4 4-8-15,3-10 0 0,8 7 0 0,0-1 0 16,-4 0 0-16,7 1 0 16,-3-1 0-16,3 7 8 0,4-7-8 0,-1 7 0 0,1-7 0 15,0 1 0-15,0 5 0 0,-4-2 8 0,-7 3-8 0,4-7 8 16,-1 7-8-16,1-4 0 0,-4-2 0 0,4 5 0 16,-1-5 0-16,5-1 0 0,2 1 0 0,1 5 0 15,3-5 0-15,4-1-9 0,-7 1 9 0,3-4-13 16,0 3 13-16,4-6 8 0,-4 7 0 0,4-4-8 15,0 3 0-15,3 1 0 0,-3-4-10 0,0-3 10 16,0 7 0-16,-1-1 0 0,8-3 0 16,-4 4 0-16,4-1 0 0,-3-6 0 0,2 10 0 0,1-4 0 15,4-6 0-15,-5 7 0 0,1-1 0 0,4-3 0 16,-8-2 0-16,4 8 0 0,0-2 0 0,-4-7 0 0,4 6 0 16,-4 0 0-16,0-2 9 0,1-4-1 0,-1 3-8 15,4 4-10-15,-4-1 10 0,4-3-13 16,-7 4 13-16,3-7 0 0,4 6 9 0,0-3-9 0,0-2 0 15,-4 8 0-15,4-9 0 0,-1 7 0 0,-2-1 0 0,3-3 0 16,-1 4 8-16,1-1-8 0,0-6 0 0,-4 10 0 16,4-4 0-16,-3 1 0 0,-1-1 0 0,0-6 0 15,4 3 0-15,-4 4 0 0,4-4 0 0,-4-3 0 16,4 4 0-16,0-4 0 0,0 3 9 0,0-6-9 16,3 3 8-16,1 3-8 0,2-6 12 15,1 4-4-15,-3-4 0 0,6 0 0 0,-3 6-8 0,3-6 8 16,4 3-8-16,-10 3 8 0,6-3 0 0,1 4 0 15,-1-7 0-15,0 0 0 0,4 6-8 0,0-6 0 0,0 0 0 16,0 0 0-16,7 0 0 0,0 0 0 0,-3 0 0 0,3 0 0 16,0 0 28-16,0 0 3 0,0 0 1 0,0 0 0 15,3-13-20-15,4 4-3 0,0 0-1 0,0 5 0 16,4-11-8-16,3 5 0 0,0 1 0 0,0-7 0 16,4 7 0-16,-1-4 0 0,8-2 0 0,0 5 0 15,0-6 0-15,6-2 0 16,-6-1 0-16,3 3 0 0,0 4 0 0,4-4-11 0,-7 0 3 0,0 7 0 15,-1-10 8-15,1 10 0 0,-4-4 0 0,0-3 0 16,-3 7 0-16,3 0 0 0,-14-7 0 0,7 7 0 16,-3-1 0-16,-4 4 11 0,0-4-3 0,0 7 0 15,-7 3-8-15,0 0 0 0,0 0 0 16,0 0 0-16,0 0 0 0,0 0-16 0,0 0 4 0,-3-6 1 16,-1 6 11-16,-3 0-12 0,-4 0 12 0,1 9-12 0,-4-9 12 15,-4 10 0-15,4-4-9 0,-7 4 9 16,-4-1-8-16,-3 7 8 0,0-4-10 0,-1-2 10 15,1 5 0-15,-4 1 0 0,4-4-8 0,-4 4 8 0,4 0 0 16,0-4 0-16,3 4 0 0,1-3 0 0,-1 9 0 16,0-10 0-16,8 4 0 0,-5 3-9 0,1-1-3 0,4 1 0 15,-1-9 0-15,7 5 0 0,-6 4 20 0,3-9 3 16,3 5 1-16,4-5 0 0,0 8 6 0,3-8 2 16,4-1 0-16,0 1 0 0,0 5-20 0,7 1 0 15,4-3 0-15,0-4 0 0,3 7 13 16,3-7-1-16,5 0 0 0,-1 1 0 0,3-1 4 0,5-2 0 15,2-7 0-15,5 3 0 0,-1-3-7 0,7 0-1 16,4-3 0-16,-4 3 0 0,4 0-8 0,0 3 0 16,0-3 9-16,3 0-9 15,1 0-68-15,6 0-19 0,8-3-3 0,-8 3-1 0</inkml:trace>
  <inkml:trace contextRef="#ctx0" brushRef="#br0" timeOffset="66887.1">16898 14871 403 0,'0'0'17'0,"0"0"5"0,-14-9-22 0,0 9 0 0,3-10 0 0,4 1 0 16,0 3 292-16,7-4 55 0,0 1 10 0,4-7 3 16,6 4-235-16,4-4-46 0,0 6-10 0,1-5-1 15,2 5-36-15,1 1-6 0,-4 0-2 0,0-1 0 16,-3 10-24-16,-4-3-9 0,-7 3 0 0,0 0 0 16,0 0 9-16,-4 9 0 0,-6 1 8 0,-4 2-8 0,-4-2 31 0,-7 5 1 15,0-5 1-15,-3 6 0 0,-3-4 15 0,2 10 2 16,-2-9 1-16,2 5 0 0,1-2-12 0,0 3-3 15,-4-3 0-15,0 2 0 0,1-8-16 0,-5 9-3 16,-2-10-1-16,2 7 0 0,1 2-16 0,-4-2 10 16,0-3-10-16,4 9 8 0,-4-10-8 0,0 7 0 15,1-3 0-15,-1 2 0 0,-3 1 0 0,-4-3 10 16,-7 3-10-16,-4 6 10 0,-3-3-10 0,0 3 0 16,-3 0 0-16,-1 0 0 0,1-3 20 15,-4 3 0-15,-4 0-1 0,-3-3 0 0,4 3 10 0,3 0 3 16,3-6 0-16,4 0 0 0,4 0-32 0,3-4 0 0,0 4 0 15,0-3 0-15,-3-3 8 0,3-4-8 16,0 3 11-16,3 1-11 0,1-4 8 0,3 1-8 16,0 5 0-16,4 1 0 0,-4-3 0 0,0-4 0 0,-3 7 0 0,-1-1 0 15,1-2 0-15,-4 6 0 0,4-3 0 0,-4 2 0 16,0 1 0-16,3 0 0 0,5 6 0 0,-1-6 0 16,0 3 0-16,-4-3 0 0,5 3 0 0,2-7 10 15,1 4-10-15,7-3 0 0,-1 3 0 0,5-4 0 16,-1-2 0-16,4-4 0 0,3 7 11 15,4-7-11-15,3 1 0 0,-3-1 0 0,3 1 0 0,4-1 0 16,-3-3 0-16,2 4 0 0,5-1 0 0,-4 0 0 16,0-2 0-16,0 2 0 0,-1 0 0 0,-2 1 0 15,3-1 0-15,-4 1 0 0,4-4 0 0,0 3 0 16,0-5 0-16,0 5 0 0,3-3 0 0,-3-6 0 0,3 10 16 16,4-10-4-16,-3 6 0 0,-1-6 0 0,8 0-3 15,-4 0-1-15,-1 0 0 0,1-6 0 0,4 6 24 0,-4-7 5 16,3 4 1-16,1-3 0 0,-1 3-16 15,4-3-3-15,-3-4-1 0,3 1 0 0,-4-1-8 16,4 1-2-16,0-1 0 0,0 1 0 16,0-7-8-16,0 7 10 0,0-10-10 0,0 10 10 15,0-7-10-15,4-3 0 0,-1 4 9 0,4-4-9 0,-3 0 0 0,3 3 0 16,-4 4 0-16,4-7 0 0,4 3 0 16,-4 1 8-16,0 2-8 0,0-3 0 0,0 4 0 0,0-4 0 15,4 7-12-15,-4-7 4 0,0 7 8 0,-3-1 0 16,3 4 0-16,0 3-8 0,-4-3 8 0,-3 6 0 15,0 0 0-15,0 0 0 0,0 0 0 16,0 0 0-16,0 0-12 0,0 0 4 0,0 0-1 0,0 0 0 16,0 0 0-16,4 6 0 0,-4 3 9 0,-7 10-13 15,3 0 5-15,-6-3 8 0,-5 9-11 0,1-3 11 0,4 3-8 16,-4 3 8-16,0-12-12 0,-1 9 4 0,5-13 0 16,-1 4 0-16,1 3 8 0,3-4 9 0,3-2-1 0,-3-4-8 15,4 7 14-15,-5-7-4 16,8 1-1-16,4 5 0 0,0-5-9 0,-1 6 0 0,1-4 0 15,-1 7 0-15,4-3 8 0,4 2-8 0,-1 1 0 0,1 6 8 16,-1 0-8-16,1-6 0 0,3 6 9 0,4-3-9 16,-1 3 0-16,-2-6 0 0,6 6 0 0,-4-6 0 15,1 6 0-15,0-6 0 0,3-3 0 0,4-4 0 32,-1-2-132-32,11-1-22 0</inkml:trace>
  <inkml:trace contextRef="#ctx0" brushRef="#br0" timeOffset="120488.25">22782 9223 2610 0,'-14'-9'116'0,"7"9"23"0,0-3-111 0,0-3-28 0,4 6 0 0,-8-3 0 16,4-4-20-16,0 7-10 0,7 0-2 0,-4-6 0 15,-3 3-34-15,4 3-7 16,3 0-2-16,-4-6 0 0,4-4 39 0,0 1 8 0,0-1 2 0,4 1 0 15,6 0 59-15,-3 2 12 0,-3-2 3 0,7-4 0 0,6 4 1 0,1-1 1 16,-1-2 0-16,5 9 0 0,-1-7-50 0,7 1 0 16,7 3-14-16,4-4 3 0,3 10 11 0,4-3 0 15,0-3 0-15,7-4 0 0,4 10 12 0,10-6-3 16,3 6 0-16,-3 0 0 0,4 0-9 0,-4 0 0 16,-4 0 0-16,1-3 0 0,-1-3 11 0,4 6 6 15,-7 0 2-15,0 0 0 0,-7-3 34 0,-4 3 7 0,-10-7 2 16,-3 7 0-16,-12 0-17 0,-6-3-3 15,-4 3-1-15,-3 0 0 0,-11 0-27 0,0 0-6 0,-4-6 0 0,-10 6-8 16,-4 0 14-16,-10 0-4 0,-11 0-1 16,-10 0 0-16,-8 0-18 0,-3 0-4 15,-3 0-1-15,-8 6 0 0,-10-6 14 0,-3 3 0 0,-8 4 0 0,0-4-9 16,0 3 9-16,-3-3 14 0,-4 3-3 0,-3-2-1 16,0 2 6-16,10 3 2 0,7 1 0 0,-3-1 0 15,-3-3-10-15,6 4-8 0,18-7 12 0,0 3-12 16,3 4 9-16,15-4-9 0,3-3 0 0,14-3 9 15,4 6-9-15,7-6 0 0,7 0 0 16,7 0 0-16,7 0-11 0,7 0-7 0,7-6-2 0,14 6 0 31,14-3-33-31,18-3-7 0,11 6-2 0,3-4 0 16,4-2 19-16,17 0 4 0,18 3 1 0,3-3 0 0,1 2 26 0,6-5 12 0,1 3-12 0,-1-4 12 16,-7 10 0-16,-3-3 0 0,-7-9 0 0,0 2 0 0,-4 1 14 0,-13 6 10 15,-8-4 3-15,-11-2 0 0,-13 6 21 0,-8-3 5 16,-7 6 1-16,-6-10 0 0,-12 10-14 0,-6-6-2 15,-7 3-1-15,-11 3 0 0,0 0 4 0,-15-6 1 16,-9 6 0-16,-8 0 0 0,-17-4-34 0,-11-2-8 16,-14 6 0-16,-8-3 0 0,-6 3 0 0,-7 0 8 15,-11 0-8-15,-3 0 8 0,-8 3-8 16,-6-3 0-16,-4 6 0 0,0-2 0 0,7 2 8 0,0-3-8 16,0 3 8-16,7 4-8 0,0-10 0 0,15 9 0 15,6 0 8-15,14 1-8 0,1-10 0 0,17 9 0 0,10-9 0 0,8 6 0 16,7 4 0-16,10-10 0 0,18 9 0 0,7-9 0 31,14 0-36-31,14 10-4 0,15-10 0 0,17 0 0 0,21 0 24 0,14 0 5 16,4-3 1-16,17-4 0 15,11 7-42-15,7-3-8 0,-7 6-1 0</inkml:trace>
  <inkml:trace contextRef="#ctx0" brushRef="#br0" timeOffset="133686.57">5313 16505 2552 0,'0'0'113'0,"0"0"23"0,3-10-108 0,-3 1-28 0,4 0 0 0,-1 2 0 31,1-2-60-31,3-1-18 0,-7 1-3 0,4 0-1 16,-4-1-18-16,7 1-4 15,-7-1-1-15,0 1 0 0,0 3 105 0,0-4 11 0,0 10 7 0,0 0 2 0,0 0 58 0,-11-6 12 0,0 6 2 0,1 0 1 16,-1-3-29-16,-3 3-7 0,0 3-1 0,-11 3 0 15,4-6-25-15,-4 7-6 16,1-4-1-16,-1 3 0 0,-7-3-5 0,8 3-2 0,-5-2 0 16,5 5 0-16,-12-9 6 0,12 6 1 0,-12-6 0 0,12 3 0 15,-8 4-1-15,7-14 0 0,-3 7 0 0,3-3 0 16,4 3 13-16,-3 0 2 0,-1-6 1 0,0 3 0 16,0-3-24-16,-3 2-5 0,4 4-1 0,-1-6 0 15,0 6-9-15,8-3 0 0,-5 3 0 0,8 3 0 16,-7-3 0-16,7 0 0 0,3 0 0 0,1 6 0 15,-1-2 0-15,1 2 0 0,3-3 0 0,0 3 0 0,3-3 0 16,-3 10 0-16,7-4 0 0,-4 1 0 0,4-1 0 0,0 1 0 16,0-1 0-16,0 0 0 15,0 1 0-15,0-1 0 0,0 1 0 0,0-1 0 16,0 7 0-16,0-7 0 0,0 7 0 0,0-4 0 0,0 4 0 0,0 9 0 16,0-6 0-16,-7 9 0 0,0 0 0 0,0 7 0 15,-3-1 0-15,3 10 0 0,-4-6 0 0,0-1 0 16,1 4 0-16,6-3 0 0,-6-4 0 0,-4-5 0 15,14-1-8-15,-11-3 8 0,4 0 0 0,3 0 0 16,-3-6 8-16,4-7-8 0,3 4 20 0,-4 0-2 16,4-7 0-16,0 1 0 0,0-1-10 0,0 0-8 0,0-9 9 15,0 0-9-15,0 0 9 0,0 0-9 16,0 4 8-16,0-4-8 0,0 0 12 0,0 0-4 16,0 0 0-16,0 6 0 0,0-6 2 0,0 0 0 15,0 9 0-15,0 1 0 0,-7-4-1 0,7-3 0 16,0-3 0-16,-3 9 0 0,-4-2 0 0,7-7 0 15,0 0 0-15,0 0 0 0,0 0 7 0,0 0 2 0,0 0 0 0,0 0 0 16,-4 0 0-16,4 0 0 16,0 0 0-16,0 0 0 0,0 0-9 0,0 0-1 0,0 0-8 0,11 3 12 15,-1 3-2-15,4 0-1 0,8-2 0 0,6 2 0 16,11-3-9-16,3 3 0 0,7-3-10 0,4-3 10 16,0 0 0-16,7 7 0 0,-10-4 0 0,3-3 0 15,-1 0 0-15,5 6 0 0,-1-6 0 0,1 0 0 16,-8-6-60-1,1 3-5-15,-5-4-2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9-03T19:54:25.769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1623 11375 172 0,'0'0'16'0,"0"0"-16"15,0 0 0-15,0 0 0 0,3-4 277 0,4-2 53 0,-3 3 10 16,6-3 3-16,1-4-241 0,-7 7-48 16,6-3-10-16,-6 0-1 0,6 3-7 0,-3-4 0 15,-3 4-1-15,-1-3 0 0,4 3-3 0,-7 3 0 0,0 0 0 0,0 0 0 16,0 0 1-16,0 0 0 0,0 0 0 0,0 0 0 15,0 0-9-15,0 0-1 0,0 0-1 0,0 0 0 16,0 0-2-16,0 0 0 0,0 0 0 0,0 0 0 16,0 0-3-16,0 0-1 0,0 0 0 0,0 0 0 15,0 0 6-15,0 9 1 0,4 1 0 0,3-1 0 16,-7 0-7-16,0 7 0 0,4-3-1 0,-4 2 0 16,0 1-2-16,-4 3 0 0,4 3 0 0,-7 9 0 15,3 0-13-15,-6 10 9 0,6-3-9 0,-6-4 8 16,-1 4-8-16,1-4 0 0,-1 1 0 0,7-7 0 15,-6 0 11-15,6-3 0 0,-6 4 0 0,10-4 0 16,-7 0 13-16,3-6 2 0,4 9 1 0,0-9 0 16,0 6-12-16,-7-6-3 0,7-1 0 0,-3-2 0 0,3 3 0 15,3 0 0-15,-3-4 0 0,7 1 0 0,-7-3 2 16,0-4 0-16,4 0 0 0,3 1 0 0,-7 6-1 0,3-7 0 16,-3 0 0-16,7 1 0 0,-7 5-13 0,4-5 9 15,-1-1-9-15,4 1 8 16,-3-1-8-16,7 1 0 0,-8-1 0 0,4-3 0 0,4 4 21 0,-8-1-1 15,8-3 0-15,-8-3 0 0,4 4 0 0,4-4-1 16,-4 3 0-16,4-6 0 0,-1 0-3 16,1 3 0-16,-1-3 0 0,5 0 0 15,-12 0-4-15,8 0 0 0,-1-3-1 0,4 3 0 0,-3 0-3 0,0-6-8 16,-1 6 12-16,4-3-4 0,-3-7 2 0,3 4 0 16,0-3 0-16,-3-1 0 0,-1 1 7 0,4-1 2 15,-3-5 0-15,3 5 0 0,-3-9-4 0,-1 4-1 0,1 5 0 16,-1-8 0-16,1-1 0 0,3 0 0 0,-3-6 0 0,-4 0 0 15,3 6-6-15,-3-9 0 0,7 3-8 0,-3-4 12 16,-7 11-12-16,6-11 8 0,-6 4-8 0,6-9 0 16,-3 6 8-16,4-7-8 0,-8 7 0 0,1-7 0 15,3 1 0-15,-7 6 0 0,3-7 0 0,5 7 0 16,-8 0 0-16,0-4 0 0,0 10-13 0,0-3 4 16,0 0-11-16,-8 6-3 0,5-6 0 0,3 13 0 31,0-7-19-31,-7 3-4 0,7 1-1 0,-4 2 0 0,4 4-131 15,0-1-26-15,-3-2-6 0</inkml:trace>
  <inkml:trace contextRef="#ctx0" brushRef="#br0" timeOffset="645.79">2357 11942 1209 0,'0'0'108'0,"0"0"-87"0,0 0-21 15,0 0 0-15,0 0 189 0,0 0 34 0,0 0 6 0,3 3 2 16,4 7-185-16,-3-1-37 0,-1 1-9 0,4 5 0 16,-7 1 0-16,0 3 8 0,0 0-8 0,0-1 8 15,0-2-8-15,0 3 0 0,-7 0 0 0,7-10 0 0,-3 7 0 0,-1-7 0 16,4 1 0-16,-7-1-11 15,4-3 11-15,-4-3 11 0,7-3-3 0,0 0 0 16,0 0 24-16,0 0 4 0,0 0 0 0,0 0 1 16,0-3 7-16,0-3 0 0,7-7 1 0,-7-2 0 15,3-1-9-15,4 4-1 0,0-14-1 0,4 11 0 0,-4-4-34 16,7 0 0-16,-11 0 0 0,8-6 0 0,-4 6 0 0,7 4 0 16,-3 2 0-16,-1 4 0 0,-6-7 16 0,7 10-3 15,-1 3-1-15,-3-4 0 0,0 7-3 0,4 0-1 16,3 0 0-16,-4 7 0 0,1-7 4 0,-4 9 0 15,4-3 0-15,-1-2 0 0,1 5-12 0,-1-9 0 16,-6 9 0-16,7-2 0 0,-1-4 0 0,1 3 0 16,-8 3 0-16,8 1 0 0,-1-1 0 0,1 1 0 0,-7 5 0 0,6-2 0 15,1 9 0-15,-8-3 0 16,8-1 0-16,-11 1 0 0,10 0 28 0,-10 6 3 16,0-6 1-16,4 0 0 0,-4 6-20 0,0-6-3 15,0-10-1-15,0 7 0 0,7-1-8 0,-7-5 0 0,0-1 0 16,0-9 0-1,0 0-35-15,0 0-9 0,0 0-1 0,0 0-1 16,0 0-119-16,0 0-24 0,0 0-5 0</inkml:trace>
  <inkml:trace contextRef="#ctx0" brushRef="#br0" timeOffset="896.22">2921 12071 2559 0,'0'0'113'0,"0"0"24"0,0 0-109 0,11 6-28 0,-8 3 0 0,8 1 0 16,-1-1 15-16,1 1-3 0,-4 5 0 0,0-5 0 0,4-1-12 0,-8 7 0 16,8-4 0-16,-11-2 0 15,3-1-23-15,4 1-7 0,-7 2-2 0,0-2 0 16,0-7-48-16,0-3-9 0,0 0-3 0,0 0 0 15,-10 0-89-15,3 0-19 0,0-10-3 0,-4 1-1 0</inkml:trace>
  <inkml:trace contextRef="#ctx0" brushRef="#br0" timeOffset="1047.23">2946 11723 2451 0,'0'0'54'0,"0"0"11"0,-7 6 3 0,7-6 0 0,0 0-54 0,0 0-14 0,0 0 0 0,0 0 0 15,7 3 0-15,3 3 8 0,-10-6-8 0,4 10 0 16,6-4-14-16,1-3-9 0,-7 7-1 0,3-1-691 16,0 0-137-16</inkml:trace>
  <inkml:trace contextRef="#ctx0" brushRef="#br0" timeOffset="1430.52">3207 12228 2030 0,'0'0'44'0,"0"0"10"0,0 0 2 0,0 0 1 0,0 0-45 0,3 3-12 0,-3-3 0 0,11 6 0 16,-11-6 15-16,0 0 1 0,0 0 0 0,0 0 0 0,0 0 28 0,3 0 7 16,4-6 1-16,1 3 0 0,-1-7-20 0,-7-2-3 15,3-1-1-15,4 4 0 0,-7-7-15 0,0 7-3 16,0-17-1-16,4 8 0 0,-4-1 11 0,0 0 1 15,7 3 1-15,-7-2 0 0,3-8-22 0,-3 8-8 16,4 5 0-16,3-3 0 0,-7 1 19 0,10 2 4 16,-10-2 1-16,7 5 0 0,1 1-2 15,-5-1 0-15,8 1 0 0,-1 3 0 0,1-4-2 0,-8 1-1 16,8 3 0-16,0 2 0 0,-1-2-11 0,4 3 0 16,-10 3 0-16,6 3 0 0,4 3-11 0,-3 4 3 15,0-1 0-15,-1 1 0 0,1 8 8 0,-1-2 0 16,4-6-9-16,-3 8 9 0,-4 1 0 15,4 6 0-15,-4-6 0 0,3-3 0 0,-6 9 0 0,6-3 0 0,-6-7 0 16,7 4 8-16,-8 0-8 0,4-10-17 0,4 7 4 0,-11 0 1 31,10-4-89-31,-10-2-18 0,7-1-3 0,0 1-554 0,-3-4-110 0</inkml:trace>
  <inkml:trace contextRef="#ctx0" brushRef="#br0" timeOffset="1971.25">4163 12008 2372 0,'0'0'52'0,"0"0"12"0,0-3 1 0,-4-3 1 0,4 6-53 0,0 0-13 0,0 0 0 0,-3-10 0 0,3 7 0 0,0-3 0 16,-7 0 0-16,3 2 0 0,-3-2 0 0,4 3 8 16,-8-3-8-16,7-4 0 0,-6 1 0 0,-4 0 0 15,3-1 0-15,-6 1 0 0,-1 2 0 0,4-5 0 16,-7 6 0-16,7-4 0 0,3 1 0 0,-3 3 0 16,-7 2 0-16,-1 4 0 0,5 0 29 0,-1 0 0 15,4 0 0-15,0 10 0 0,0-4-17 0,-7 3-3 16,7 4-1-16,3-4 0 0,-3 7-8 0,-4 3 0 15,11 0 0-15,-3 0 0 0,-1 3 0 0,0-4 0 0,8-5 0 0,-8 12 0 16,11-6 0-16,0-4 8 0,-7-5-8 0,7 6 8 16,7-7-8-16,-7 0 0 0,4 1 0 0,3-7 0 15,-4 3 0-15,8 4 0 0,0-10 0 0,-1 0 0 16,4-4 8-16,-3-2-8 0,3 6 12 0,7-9-4 16,-7-7 6-16,4 7 1 0,3-10 0 15,0 3 0-15,-7 4 9 0,8-13 1 16,-8 6 1-16,7 0 0 0,-7-6-3 0,0 6-1 0,7-6 0 0,-10 0 0 15,6 3-6-15,-2-9-2 0,-8 2 0 0,3 1 0 16,1-6 14-16,-4-4 4 0,0 0 0 0,-7-2 0 16,0-4-32-16,3 6 0 0,-3-6 0 0,0 10 0 31,-3 2-20-31,-4 1-9 0,7 3-3 0,-7 3 0 0,7 6 7 0,-11 0 1 0,4 3 0 0,4 7 0 16,-4-1-117-16,3 1-23 0,0 9-5 0,-3 0-882 15</inkml:trace>
  <inkml:trace contextRef="#ctx0" brushRef="#br0" timeOffset="2488.71">4304 12024 2487 0,'0'0'110'0,"0"0"23"0,10 0-106 0,-6-7-27 16,7 4 0-16,-4-3 0 0,7 3 15 0,-4-3-3 0,-3-4 0 16,11 7 0-16,-7-9-12 0,3 8 0 0,-4-5 0 0,-3 3 0 15,0-4 9-15,4 1-9 0,0 0 8 0,-4-1-8 16,0 4 0-16,-4-4 0 0,8 1 0 0,-8 0 0 16,4-1-9-16,-3-5 9 0,3 5-12 0,-7-2 12 31,4-4-28-31,-4 3 0 0,0-2 1 0,0-1 0 0,7 3 27 0,-7-2-8 0,-11-1 8 0,4 7 0 15,3-1 0-15,-3 7 0 0,0-3 9 0,-3 6-9 16,-4 0 18-16,3 0-3 0,0 9-1 0,-3 1 0 16,-7-1-14-16,7 7 0 0,-4-1 0 0,4-2 0 15,0 6 0-15,0-4 0 0,3 4-8 0,-3 0 8 16,4 3 0-16,-1-3 0 0,1-7 8 0,6 10-8 0,-6-3 12 16,2 0-3-16,5 0-1 0,-1 0 0 0,4-4-8 0,0-5 8 15,0 9-8-15,0-4 8 0,0-2 0 0,4-4 0 16,-4 7 0-16,3-7 0 0,5 1-8 0,-5-1 0 15,4-9 0-15,4 9 0 16,-4-9 0-16,3 7 0 0,1-7 0 0,3 3 0 0,4-3 0 0,-4 6-11 16,3-6 3-16,1 0 0 0,7 0-8 0,-8-6 0 15,1 3-1-15,0 3 0 16,-1 0-15-16,-3-7-2 0,1 4-1 16,-1-3 0-16,-4 6-21 0,4-3-5 0,-3-3-1 0,-1 3 0 15,-6-4-150-15,3 4-31 0,7-13-5 0,-3 1-2 0</inkml:trace>
  <inkml:trace contextRef="#ctx0" brushRef="#br0" timeOffset="2966.07">4720 11917 1324 0,'0'0'118'0,"0"0"-94"0,0 0-24 0,0 0 0 16,4 10 184-16,-1-1 32 0,4 0 6 0,-7 1 2 16,0-1-175-16,4 1-34 0,-4 2-7 0,7 1-8 15,-7-4 20-15,0 0-3 0,0 1 0 0,0 2 0 16,3-2 3-16,-3-1 0 0,0-9 0 0,0 0 0 16,0 3-10-16,0-3-2 0,0 0 0 0,0 0 0 15,0 0 15-15,0 0 2 0,0 0 1 0,0-3 0 16,-3-6-3-16,3-7-1 0,0 7 0 0,0-7 0 0,0 7-22 0,3-10 0 15,1 3 0-15,-1 4-12 0,1-4 12 0,0-3 12 16,3 3-2-16,-7-2-1 0,3 5 6 0,4-3 1 16,-3 7 0-16,6-7 0 0,-6 7 9 0,3 6 3 15,0-4 0-15,0-2 0 0,4 9-8 16,-1 0-2-16,-3-6 0 0,4 6 0 0,-1 0-18 0,-3 6 0 16,8 0 0-16,-5-3 0 0,4 4 0 0,-3-4 0 15,3 6 0-15,0 1 0 0,-3-4 0 0,3 3 0 16,0 1 0-16,-4-1 0 0,8 7 0 0,-4-7 8 15,-10 1 1-15,3 9 0 0,-4-4-9 0,8-2 0 0,-1 6 0 0,-6 3 8 16,3-4-8-16,-3-5 0 0,6 3 0 0,-6 2 0 16,3-2 0-16,-4-3 0 0,8 2 0 0,-11-5-11 31,10-1-28-31,-10-9-5 0,0 0-2 0,0 0 0 16,0 0-126-16,0 0-24 0,0 0-6 0,0 0-1 0</inkml:trace>
  <inkml:trace contextRef="#ctx0" brushRef="#br0" timeOffset="3257.26">5380 11415 2131 0,'0'0'189'0,"0"4"-151"16,3 11-30-16,1-2-8 0,3 9 132 0,-7 0 24 16,11 3 6-16,-11 3 1 0,7 3-143 0,0 1-20 15,-4-7-20-15,4 9 4 0,-7-6 16 0,4 7 0 16,-1-7 0-16,1-3 0 16,-1 0-30-16,1-3 0 0,-4-3 0 0,0 6 0 15,-4-6-29-15,1-3-5 0,-1 3-2 0,1-4 0 16,-1-2-136-16,-3-4-27 0</inkml:trace>
  <inkml:trace contextRef="#ctx0" brushRef="#br0" timeOffset="3500.76">5165 11691 2948 0,'0'0'131'0,"0"-6"26"0,7-3-125 0,0 2-32 0,7 4 0 0,0-3 0 16,4-3 12-16,-1 5-3 0,1-2-1 0,0 3 0 16,3-3-8-16,-7-4-11 0,7 10 3 0,-7-6 0 15,7 6-31-15,4 0-5 16,0-3-2-16,-4-3 0 0,4 6-26 0,-1 0-4 0,1 0-2 0,0 6 0 16,-8-3-104-16,1-3-21 0,0 0-4 0,-1 0-1 15</inkml:trace>
  <inkml:trace contextRef="#ctx0" brushRef="#br0" timeOffset="3918.7">5669 11858 1785 0,'0'0'159'0,"0"0"-127"15,0 0-32-15,0 0 0 0,0 0 162 0,0 0 26 16,14 6 6-16,-3-6 1 15,-4 0-182-15,3-6-36 0,1 2-7 0,0 4-2 0,3 0 32 0,-4-6 0 16,1 3 0-16,3-3 0 0,-3 3 12 0,3-4-4 16,-4-2 0-16,4 6-8 0,-3-7 0 0,3 4 0 0,-3-3 0 0,-1 2 0 15,-3-2 12-15,7 0-2 0,-3-1 0 16,-4 1 0-16,0-1 2 0,4 4 0 0,-11-3 0 0,3 6 0 16,1-7-28-16,-4 4-4 0,3 3-2 15,-3 3 0-15,-3-7 0 0,-1 4 0 16,1-3 0-16,-4 0 0 0,0 3 5 0,0 3 1 0,3 0 0 0,-7 0 0 15,-3 0 16-15,4 0 0 0,-1 9 0 0,1-9 9 16,-1 9-9-16,0-9 8 0,1 10-8 0,3-1 8 16,-7-2 12-16,3 2 1 0,4 0 1 0,-4 1 0 15,1-1 6-15,3 1 2 0,0 5 0 16,0-2 0-16,0 2-14 0,3 1-4 0,-6-3 0 0,10 2 0 16,-8 4-12-16,8-9 0 0,0 8 0 0,0-8 0 15,8 6 0-15,-8-7-16 0,3 7 3 0,4-7 1 16,-3 0-44-16,3 1-8 15,-4-1-1-15,8-2-1 0,-4-7-176 0,0 0-35 0,14-7-7 16,-3 7-2-16</inkml:trace>
  <inkml:trace contextRef="#ctx0" brushRef="#br0" timeOffset="4433.52">6456 11911 2286 0,'0'0'101'0,"0"0"21"0,7-3-98 0,-4-4-24 0,4 4 0 0,-7-3 0 16,0-3 29-16,4 9 1 0,0-10 0 0,-4 7 0 15,-4-3-30-15,4 0 8 0,-4 2-8 0,4-2 0 16,-7 3-16-16,4-3-5 0,-8 6-2 0,1-3 0 31,-1 3-2-31,1-7-1 0,3 7 0 0,-11 0 0 0,4 0 26 0,0 7 11 0,0-4-1 0,-4-3 0 16,0 6-2-16,-3-3-8 0,7 3 12 0,-7 4-4 15,0-1 17-15,3 1 3 0,4-1 1 0,-4 0 0 16,1 1-17-16,6 6-3 0,-3-1-1 0,-4-2 0 16,8-4 8-16,3 7 0 0,-4-7 1 0,4 10 0 15,0-10-17-15,7 7 0 16,-7 3 0-16,7-3 0 15,0-4 8-15,0 4-8 0,7-7 0 16,-7 7 0-16,7-13 0 0,4 6 0 0,-1-9 0 0,1 7 0 0,-1-7-10 0,4 0-2 0,8 0-1 0,-5-7 0 16,4 4 22-16,4-6 5 0,0-7 1 0,-4 1 0 0,0 2-3 15,0-6 0-15,0 0 0 0,-3-3 0 0,0 4 35 0,-4-7 6 16,4 6 2-16,-8 0 0 0,4-9-10 0,-3 3-1 16,3-4-1-16,-11-5 0 0,4-1-19 0,-7-8-4 15,4 5-1-15,0 0 0 0,-4-6-7 0,-4 0 0 16,0 7-1-16,4-4 0 0,-10 3-11 0,3 10 0 15,-4-6 0-15,4 5 0 0,-7 4 0 0,4-3 0 16,-1 3 0-16,-3 6-11 16,3 4-89-16,-13-4-17 15,6 9-4-15,-7 1-688 0,-3 3-138 0</inkml:trace>
  <inkml:trace contextRef="#ctx0" brushRef="#br0" timeOffset="5816.76">7486 11801 2070 0,'0'0'45'0,"0"0"10"0,0 0 1 0,0 0 3 0,0 0-47 0,0 0-12 0,0 0 0 0,0 0 0 0,0 0 0 0,0 0 0 16,7 6 0-16,-7-6 0 0,0 0 0 0,4 3 0 15,-4-3 0-15,3 10 0 0,-3-10 0 0,7 9 0 16,-7 1 0-16,4-4 0 0,-1 3 0 0,-3 1 0 16,4-1 0-16,-1 1-11 0,1-4 23 0,-4 3 4 15,3-6 0-15,-3 4 1 0,0-7 2 0,0 9 0 16,0-9 0-16,4 10 0 0,-4-10 10 0,0 0 3 15,0 0 0-15,0 0 0 0,0 6-6 0,0-6-1 16,0 0 0-16,0 0 0 0,0 0 8 0,0 0 2 16,0 0 0-16,0 0 0 0,0 0-11 0,0 0-3 15,0 0 0-15,0 0 0 0,3-6 18 0,4-4 3 16,-7 4 1-16,4-4 0 0,-1 7-31 0,1-12-12 16,0 5 8-16,-1-5-8 0,4 2 0 0,-3-3 0 15,-1 7 0-15,4-10 0 0,-3 3 0 0,-1-2 0 16,4 5 0-16,0-3 0 0,-7 1 0 0,4 5 0 15,3 1 0-15,-4-1 0 0,8 1 0 0,-7 3 0 0,-1 3 0 16,4-4 0-16,0 4 0 0,7-3 0 16,-7 3 0-16,0-3 0 0,4 6 0 0,0 0 0 0,-1-10 0 0,-3 10 0 15,0 6 0-15,0-2 0 0,4-4 0 0,-4 6 0 16,0-3-8-16,-3 6 8 0,3 7 0 0,-4 0 0 16,4-4 0-16,0 7 0 0,-7-3 0 15,0-1 0-15,0 4 0 0,4-6 0 0,-4 2 0 0,0 4 0 16,3-3 0-16,-3 3 0 0,0 0 0 0,0-10 12 15,4 7-12-15,-4-7 0 0,3 1 0 0,1-1 0 16,3 0-12-16,-3 1 1 0,-1-4 1 0,4-3 0 16,-3 3-43-16,-4-6-9 0,10 0-2 0,-3 0 0 15,0 10-118-15,0-10-24 16,4 0-5-16,-11 0-1 0</inkml:trace>
  <inkml:trace contextRef="#ctx0" brushRef="#br0" timeOffset="6254.8">8117 11879 2271 0,'0'0'50'0,"0"0"10"0,0 0 3 0,0 0 1 0,7-6-52 0,1 6-12 0,2-9 0 15,1 3 0-15,3 2 0 0,-7-2 9 0,3 3-9 0,5-3 8 16,-1 3 2-16,0-7 0 0,0 4 0 0,0-4 0 15,-3 1-10-15,3 0 12 0,-4 2-12 16,1-2 12-16,-1 0-12 0,-2-4 10 0,2-3-10 0,-3 7 10 16,-3-7-2-16,3 7 0 0,-7-4 0 0,3-2 0 15,-3 5 4-15,0-5 0 0,-3 2 0 0,3-3 0 0,0 1-2 0,-11 2 0 16,4-3 0-16,4-2 0 16,-1 8 2-16,-3 1 0 0,-4-7 0 0,1 13 0 15,3-3-12-15,-7-1 0 0,0 7 0 0,-1 7 0 16,1 2 0-16,-3 1 0 0,-1-1 0 0,-3 7 0 15,0 2-9-15,3 1-1 0,0 0 0 0,8 6 0 16,-8 0 10-16,4 3 0 0,0-2 0 0,3-4 8 16,1 9-8-16,3-12 11 0,0 9-11 0,3-9 12 15,1 6 3-15,3-6 1 0,0-1 0 0,3-2 0 16,1 0-4-16,-1-4-1 0,4-2 0 0,4-1 0 0,-8 7-11 0,8-10 0 16,0-3 0-16,3 4 0 15,0-4-31 1,3-3 2-16,1 0 0 0,7 0 0 0,-4-3-127 0,7-4-24 0,-3 7-6 0,0-9-438 15,3-1-88-15</inkml:trace>
  <inkml:trace contextRef="#ctx0" brushRef="#br0" timeOffset="6590.07">8798 11647 1785 0,'0'0'159'0,"0"0"-127"0,-3 0-32 0,3 0 0 16,0 0 133-16,0 0 21 0,0 0 4 0,0 0 1 15,0 0-99-15,-4 4-19 0,-6 5-4 0,3 7-1 16,-4-7-11-16,0 10-2 0,1-3-1 0,-1 2 0 15,-3 1-10-15,4 6-1 0,3-6-1 0,-4 0 0 0,0 0-10 0,-3 6 0 16,4 0 9-16,-1-6-9 16,-3 6 0-16,0-3 0 0,3 3-12 0,-3-6 4 15,4-1-84-15,-1 4-16 0,-3-9-3 0,3 6-1 16,1-10-73-16,-1-3-15 0,4 4-4 0,0-10 0 0</inkml:trace>
  <inkml:trace contextRef="#ctx0" brushRef="#br0" timeOffset="6852.36">8516 11641 2534 0,'0'0'56'0,"0"0"11"0,0 0 2 0,0 0 3 0,4 10-58 0,3-1-14 16,0 0 0-16,3 7 0 0,-3 0 20 0,0-4 2 15,4 4 0-15,-4 3 0 0,4-4-7 0,-1 4-2 0,4-6 0 0,-7 9 0 16,7-3-13-16,-3-1 0 0,3-2 0 15,0 3 0-15,-3-7 18 0,3 14-2 0,0-11-1 0,0-2 0 32,0 6-46-32,0-4-9 0,1 4-1 0,-1-3-1 15,-4-1-28-15,1-2-6 0,3-4 0 0,-3 1-1 16,6-1-100-16,-6-3-20 0,-1 4-4 0,1-10-615 0</inkml:trace>
  <inkml:trace contextRef="#ctx0" brushRef="#br0" timeOffset="7128.04">9296 11230 2408 0,'0'0'107'0,"0"0"21"15,0 0-102-15,7 10-26 0,-4 5 0 0,4-2 0 0,-3 3 21 0,3 9-1 16,0-6 0-16,0 9 0 0,-3 6-8 0,3 1-1 16,0-1-1-16,-4 4 0 0,-6 0 0 0,3-4 0 15,0 4 0-15,7 2 0 0,-7-8-10 0,3 9 0 16,-3-13 0-16,4 0 0 0,-1 3 0 0,1-9 0 16,-4 3-14-16,0-6 5 15,3 0-43-15,-3-3-9 0,-3-1-2 0,3-2 0 16,3-4-79-16,-3 1-16 0,-3-10-3 0,3 0-699 0</inkml:trace>
  <inkml:trace contextRef="#ctx0" brushRef="#br0" timeOffset="7341.46">8925 11607 3020 0,'0'0'67'0,"0"0"13"0,0 0 4 0,7-3 0 0,4-4-68 0,3 4-16 0,7 3 0 0,4 0 0 16,-4-6 10-16,4 6-2 0,3 0 0 0,4-3 0 16,-1-4-8-16,5 7 0 0,-1-9 0 0,0 3 0 31,1 3-62-31,-1-4-14 0,4-2-4 0,-4 0 0 0,0-1-150 0,-3 1-30 16</inkml:trace>
  <inkml:trace contextRef="#ctx0" brushRef="#br0" timeOffset="7973.25">10294 11080 748 0,'0'0'33'0,"4"-10"7"0,-8 10-32 0,4 0-8 16,0 0 0-16,0 0 0 0,0 0 258 0,0 0 50 16,0 0 9-16,0 0 3 0,0 0-203 0,0 0-40 15,-3 7-8-15,3 2-1 0,-4 1 1 0,4 5 1 16,0-2 0-16,4 6 0 0,-4 6-18 0,3 0-3 15,1-3-1-15,-4 9 0 0,0-3-30 0,3 0-6 0,1 1-2 16,-1 5 0-16,-6-6 18 0,3 7 3 0,7-1 1 0,-7 1 0 16,3-7-40-16,-3 0-8 0,0-3-2 0,0 4 0 15,4-4 18-15,-1 0-12 0,-3-3 12 0,0 3-10 16,0-6-11-16,4 0-3 0,-4 2 0 0,0-8 0 31,0 3-100-31,0-7-20 0,7 0-4 0,-7 1 0 0</inkml:trace>
  <inkml:trace contextRef="#ctx0" brushRef="#br0" timeOffset="8206">10537 11657 2073 0,'0'0'184'0,"0"0"-147"0,0 9-29 0,0-6-8 0,4 13 120 0,7-7 24 16,-4 7 4-16,-4-3 0 0,1 2-120 0,-1-5-28 16,4 5 0-16,-7-2 0 0,0-4-16 0,0 1 0 15,0 2-1-15,4-2 0 16,-4-7-124-16,0-3-25 0,-4 6-5 0,4-6-785 0</inkml:trace>
  <inkml:trace contextRef="#ctx0" brushRef="#br0" timeOffset="8390.94">10548 11309 2700 0,'0'0'120'0,"0"0"24"0,-3 0-116 0,3 0-28 0,0 0 0 0,7 3 0 15,-7-3 0-15,7 9-16 0,3 7 1 0,-3-7 1 31,4 1-208-31,-8-1-42 0,-6 10-8 0,3-19-1 0</inkml:trace>
  <inkml:trace contextRef="#ctx0" brushRef="#br0" timeOffset="8794.58">10686 11839 2131 0,'0'0'189'0,"0"0"-151"15,0 0-30-15,3 6-8 0,1 3 80 0,-1-5 14 16,8 2 3-16,-8 0 1 0,-3-6-72 0,0 0-14 16,7 3-4-16,0-3 0 0,4 0 11 0,-4 0 1 15,-3 0 1-15,6-9 0 0,-3 9-9 0,0-10-3 16,-3 1 0-16,3 0 0 0,0-1-9 0,0-6 12 16,-7-2-12-16,4 2 12 0,-1-3-4 0,1-6 0 15,3 3 0-15,-4-3 0 0,-3 9 6 0,0-2 1 16,11-8 0-16,-4 8 0 0,-4 5 0 0,1-3 0 15,6-2 0-15,1 11 0 0,3-2-5 0,-3 0-1 0,-4-1 0 16,3 7 0-16,8-3-1 0,-4 6 0 0,-7-7 0 0,0 7 0 16,7 7-8-16,-3-7 0 0,0 6 0 0,-1-3 8 15,1 7-8-15,-1-4 0 0,4 3 0 0,0 1-11 16,-3 5 11-16,0-2 0 0,3-4 0 0,0 10 0 16,-4-3 8-16,1 3 3 0,-4-1 1 0,4-2 0 15,-4 3-1-15,0-3 0 0,-4-4 0 16,4 4 0-16,4 3-11 0,-4-10 0 0,-3 7 0 0,3-7 0 15,-4 0-11-15,4 1-7 0,-3-1-2 0,-1-2 0 32,-3-7-108-32,0 0-23 0,4 3-4 0,-4-3-595 0,0 0-119 0</inkml:trace>
  <inkml:trace contextRef="#ctx0" brushRef="#br0" timeOffset="9241.04">11504 11710 2437 0,'0'0'108'0,"0"0"22"0,0-6-104 0,7-4-26 16,7 1 0-16,-3 3 0 0,-8 3 18 0,11-7-2 15,4 4 0-15,-4-3 0 0,0 5-16 0,0-2 8 16,4-3-8-16,-4-1 0 0,0 4 8 0,0 3-8 15,-3-6 0-15,-4-1 0 0,4 4 11 0,-1-4-11 16,-3 1 10-16,-7 0-10 0,7 2 0 0,-7-2 0 16,4 0 0-16,-4-1 0 0,-4 1 0 0,1-1 0 0,-1 4 0 0,1-3 0 15,-4 6 0-15,0-7-13 0,-4 4 1 0,0-4 0 16,-3 7 12-16,-3-3 0 0,-1 0 0 0,0 6 0 16,1 6-14-16,-4 0 0 0,-4-3 0 0,4 7 0 15,14-4 31-15,-7 7 7 0,-4-4 0 0,4 0 1 16,3 7 23-16,1 3 4 0,-1-3 0 0,4 2 1 15,0 1-29-15,3-3-7 0,4 3-1 0,4 0 0 16,-8-1-1-16,8 7-1 0,7-6 0 0,-8 0 0 16,-3 3-5-16,7-3-1 0,4-7 0 0,3 4 0 15,-4 3-8-15,1-3 0 0,-7-7 0 0,6 4 8 16,8 2-8-16,-1-5 0 0,-6-4 0 0,3-3 0 16,0 6 0-16,7-9-14 0,-3 7 3 0,3-7 1 15,0 0-22 1,8 0-4-16,-1-7 0 0,4 4-780 0,-1-6-155 0</inkml:trace>
  <inkml:trace contextRef="#ctx0" brushRef="#br0" timeOffset="11166.55">1662 13334 806 0,'0'-6'72'0,"0"-3"-58"0,3 6-14 0,4-4 0 15,-7-2 172-15,4 3 31 0,3-4 6 0,-4 7 2 16,-3 3-93-16,0 0-18 0,0 0-4 0,0 0-1 15,0 0-31-15,0 0-7 0,0 0-1 0,0 13 0 16,0 2-31-16,7 1-6 0,-3-3-2 0,-1 5 0 16,4-2-9-16,4 9-8 0,-4-12 9 0,4 12-9 0,-1-6 21 0,1-1-1 15,-1-2-1-15,1 3 0 0,-7 0 2 0,6-4 1 16,-6 1 0-16,6-3 0 0,1-4-12 0,-8 0-2 16,4 4-8-16,-3-4 12 0,3-5 25 0,-7-4 5 15,0 0 1-15,0 0 0 0,0 0-28 0,0 0-6 16,0 0-1-16,0 0 0 0,0 0 5 0,7 0 1 15,4-4 0-15,-1-2 0 0,-6 3 16 0,3-3 3 16,3-4 1-16,-6 4 0 0,-4 6-34 0,10 0 0 16,-10 0 0-16,11 0 0 0,-11 0 0 0,4 0 0 15,-4 0 0-15,10 6 0 0,1-3 0 0,-1-3 0 16,-10 0 0-16,11 7 0 0,-8-1 0 0,8-3-16 0,-11-3 2 0,0 0 0 16,11 0 22-16,-11 0 5 0,7 6 1 0,-7-6 0 15,7 0-14-15,3 4 0 0,-10-4 0 16,11 0 0-16,-8 0 9 0,-3 0-1 15,11 0 0-15,-11 0 0 0,11 0 2 0,-8 0 0 0,-3 0 0 16,11-4 0-16,-11 4-10 0,3-6 12 0,-3 6-12 0,11 0 12 16,-4-9 22-16,-4 9 5 0,8-10 1 0,-7 4 0 15,3-3-30-15,-4-1-10 0,1 1 0 0,3-1 9 16,-4-5 7-16,4 2 0 0,4-2 1 0,-8-4 0 16,-3 3-6-16,4-3-2 0,3 0 0 0,-4-6 0 15,-3 7-9-15,8-11 10 0,-8 4-10 0,0 0 10 16,0 3-10-16,0-3 0 0,0 6 0 0,-8 0 0 15,8 4-9-15,-3-1-4 0,3 7-1 0,-7-1 0 16,3 7-50-16,4 3-9 16,-3 3-3-16,-8-3 0 0,1 7-114 0,-1-4-23 0,1 3-5 0</inkml:trace>
  <inkml:trace contextRef="#ctx0" brushRef="#br0" timeOffset="11523.72">2417 13319 2635 0,'-11'-10'116'0,"11"10"25"0,0 0-113 0,0 0-28 0,0 0 0 0,0 0 0 16,0 0 24-16,0 0 0 0,0 0-1 0,11 10 0 16,-8-1-23-16,4 1 0 0,-3 5 0 0,-1 4 0 15,4-3 0-15,-7 3-12 0,0-1 2 0,0 8 0 16,0-8 10-16,0 1 0 0,0 0 0 0,0 0 0 16,0 3 0-16,0-10 14 0,-7 7-3 0,7-10-1 31,0 7-50-31,-3 0-9 0,-1-13-3 0,4 6 0 15,0-9-116-15,-7 0-23 0,4 0-5 0,-8-3 0 0</inkml:trace>
  <inkml:trace contextRef="#ctx0" brushRef="#br0" timeOffset="11675.16">2392 13052 2376 0,'0'0'105'0,"0"0"22"0,0 0-102 0,0 0-25 16,0 0 0-16,0 0 0 0,0 0 28 0,0 0 0 15,0 0 0-15,3 10 0 16,8-4-46-16,-11 3-9 0,0-9-1 0,3 16-1 16,5-7-140-16,2 1-28 0,-10-10-6 0,0 0-1 0</inkml:trace>
  <inkml:trace contextRef="#ctx0" brushRef="#br0" timeOffset="11986.22">2854 12704 2739 0,'0'0'60'0,"0"0"13"0,0 0 3 0,0 0 0 0,0 0-60 0,7 10-16 0,4-1 0 0,-4 7 0 15,0 3 0-15,-4 6-13 0,4-7 2 0,-3 11 1 16,3 5 10-16,-4-6 0 0,-3 7 8 0,0 6-8 16,0-4 0-16,0 7 0 0,0-6 0 0,0 6 0 0,0-7 0 0,0-2 0 15,-3-1 0-15,3 4 0 0,-7-10-12 0,7 3-6 16,-4-2-2-16,4-4 0 16,-7-3-19-16,7-7-4 0,-3 4-1 0,3-3 0 15,-7-4-96-15,7-5-19 0,0 2-4 0,0-9-778 16</inkml:trace>
  <inkml:trace contextRef="#ctx0" brushRef="#br0" timeOffset="12229">3112 12641 2746 0,'0'0'60'0,"3"16"13"0,1 0 3 0,3 3 1 0,3 9-61 0,1 0-16 0,-4 7 0 0,3-7 0 16,1 6 0-16,0 4 0 0,-1 3 0 0,1-4 0 15,-4 7 0-15,0 3 0 0,3-3 0 0,-6 0 0 16,0 0 0-16,-4 0-10 0,7-6 2 0,-7-1 0 31,-7-2-45-31,3-1-9 0,0-6-2 0,4-3-703 0,-7 1-141 0</inkml:trace>
  <inkml:trace contextRef="#ctx0" brushRef="#br0" timeOffset="15847.4">4364 13140 1360 0,'0'0'30'0,"0"0"6"0,0 0 2 0,0 0 0 0,0 0-30 0,10 0-8 0,-10-9 0 0,4 9 0 16,-4 0 47-16,7-7 8 0,-7 7 1 0,0 0 1 15,4-3-35-15,-4 3-7 0,0-6-2 0,0 6 0 0,7-9 1 0,-7 9 0 16,0 0 0-16,0 0 0 0,0-4 18 16,0 4 3-16,0-6 1 0,0 6 0 0,0 0-12 0,-7-9-3 15,3 6 0-15,-3-4 0 0,3 1 24 0,-6 3 5 16,6-3 1-16,-6 6 0 0,-4-3-3 0,7 3 0 16,-8 0 0-16,5 0 0 0,-4 3-28 0,0-3-5 15,-4 6-2-15,4 3 0 0,0 1-4 0,0-1-1 16,-4 1 0-16,4 5 0 0,0 4-8 0,-7-3 0 15,7-4-10-15,-1 4 10 0,-2 3 0 0,3-4 0 16,0 4 0-16,-1 0 0 0,5 0 0 0,-4 0 0 16,7 6 0-16,3-6 0 0,-3-1 0 0,4 4 0 15,-4-3 0-15,7 0 0 0,7-3 0 0,-7-4 0 16,3 4 0-16,4-7 10 0,-3 1-10 0,3-1 0 0,7 1 0 0,-4-1 0 16,-2-3 0-16,9-3 0 0,-6-3 0 0,6-3 0 15,-2 3 0-15,2-6 0 0,-3-3 0 0,0 5 0 16,8-5 0-16,-12-4 0 0,4 4 0 0,0-3-11 15,0 2 11-15,-3-6 0 0,7 1 0 16,-11 2 0-16,10-2 0 0,-10 2 0 0,4-3 0 0,0 1 0 16,-4 2 0-16,0-9 0 0,0 13 8 0,-4-10-8 15,4 10 16-15,-3-10-2 0,-1 9 0 0,4 4 0 16,-7-3-6-16,4 5 0 0,-4 4-8 0,0 0 12 16,0 0-3-16,0 0-1 0,0 0 0 0,0 0 0 15,0 0 4-15,0 0 1 0,0 0 0 0,0 10 0 16,7-7-4-16,-7 13-1 0,4-7 0 0,3 7 0 15,0-4 1-15,3-2 0 0,-3 5 0 0,0 1 0 16,4-3-9-16,0-4 0 0,-4 7 0 0,0-7 8 0,3 7-8 16,1-4 0-16,-8-2 0 0,-3-4 8 15,7 10-8-15,-7-13 0 0,4 6 0 0,-4 1 0 16,0-1-59-16,0-9-4 0,0 6-1 0,0-6 0 16,-4 3-113-16,4-3-23 15,0 0-5-15,0 0-1 0</inkml:trace>
  <inkml:trace contextRef="#ctx0" brushRef="#br0" timeOffset="21181.14">4699 12607 730 0,'0'0'32'0,"0"0"8"0,11-3-32 0,-11-3-8 0,10-4 0 0,-10 10 0 15,7-9 59-15,0 9 10 0,-7-10 3 0,0 10 0 16,0 0 19-16,4-3 4 0,-4 3 1 0,0 0 0 15,0 0-20-15,0 0-3 0,0 0-1 0,0 0 0 16,0 0-6-16,0 0-2 0,0 0 0 0,0 0 0 16,0 0-9-16,0 10-3 0,0-1 0 0,0 4 0 15,0 2-16-15,0 4-3 0,0 0-1 0,0 6 0 16,0 3-4-16,0-3 0 16,0 10-1-16,0-7 0 0,7 10-9 0,-7-4-2 0,0 1 0 0,3 2 0 15,-3 4-6-15,0-3-2 0,0 9 0 0,0-3 0 16,0-1-8-16,0 1 8 0,0 0-8 0,0-6 8 15,-3 6-8-15,3-7 0 0,0-2 0 0,-7-1 0 16,3 1-20-16,4-7-4 0,-7 0 0 0,4-3 0 16,-1-6-39-16,4 0-8 15,0-3-1-15,0-1-547 0,-7-5-109 0</inkml:trace>
  <inkml:trace contextRef="#ctx0" brushRef="#br0" timeOffset="21948.45">4939 13059 806 0,'10'-7'72'0,"-10"7"-58"0,0 0-14 0,0 0 0 16,4-9 170-16,3 6 31 0,-7-4 7 0,0 7 0 15,0 0-116-15,0 0-23 0,0 0-5 0,0 0 0 16,0 0 1-16,0 0 1 0,7 10 0 0,0-1 0 15,4 1-30-15,-11-1-5 0,3 7-2 0,8 3 0 0,-8-1-2 0,4 7-1 16,-3-6 0-16,3 0 0 0,-7 6 0 16,4-6 0-16,-1 6 0 0,-3 0 0 15,7-6-11-15,-7 9-3 0,11-9 0 0,-11-3 0 0,3 3-4 0,1-1 0 16,3-2-8-16,-7-7 12 0,3 7 14 0,-3-6 2 16,0-1 1-16,0-6 0 0,0-3-29 0,0 0 0 15,0 0 0-15,0 0 0 0,0 0 8 0,0 0-8 16,0 0 0-16,0 0 9 0,0 0 7 0,11-3 0 15,-11 3 1-15,7-6 0 0,-3-4-17 0,-1 1 0 16,4-1 0-16,-3 1 0 0,-4 3 0 0,7-4 0 16,-7 7 0-16,7-6 0 0,-7 9 0 0,0 0 0 15,0 0 0-15,7-6 0 0,-7 6 0 0,10 0 0 16,-10 0 0-16,7 6 0 0,4-3-8 0,-4-3 8 16,-7 0 0-16,11 9-9 0,-8-2 9 0,8-4 0 15,-11-3 0-15,10 6 0 0,-10-6 0 0,4 9 0 0,3-2 0 0,-7-7 0 16,14 3 0-16,-10-3 0 0,-4 0 0 0,10 6 0 15,-10-6 0-15,11 3 0 0,-11-3 8 0,10 0-8 16,-3 0 16-16,0 0-2 0,4-3 0 0,-11 3 0 16,4-6-2-16,3 3-1 0,0-4 0 0,0 1 0 15,3 3-1-15,-6-3 0 0,-1-4 0 0,1 1 0 16,3 0 6-16,0-1 2 0,-3 1 0 0,3-7 0 16,-7 7-5-16,0-10-1 0,3 3 0 0,1-3 0 15,3 1-4-15,-7-8 0 0,3 8-8 0,4-1 12 16,-7 0-4-16,0-6-8 0,0 3 11 0,0 0-11 15,0 3 8-15,0 0-8 0,0 1 0 0,0-1 0 0,0 3 0 16,0 0 0-16,0 7 0 0,0 0 0 16,0 5-23-16,0-2-5 0,0 6 0 15,0 0-1-15,0 0-81 0,0 0-16 0,0 0-3 16,0 0-1-16,0 0-73 0,0 6-14 0,0-6-3 16</inkml:trace>
  <inkml:trace contextRef="#ctx0" brushRef="#br0" timeOffset="22613.84">5676 13187 288 0,'0'0'25'0,"4"-9"-25"0,-4-1 0 0,7-9 0 15,0 10 248-15,-7-7 44 0,3 4 8 0,1-4 3 16,3 7-171-16,-4-7-35 0,-3 7-6 0,8-4-2 16,-8 4 2-16,0-1 0 0,0 1 0 0,0-4 0 15,0 10-22-15,0 3-4 0,-8-9-1 0,8 9 0 16,0 0-28-16,0 0-5 0,-3-6-2 0,3 6 0 16,-7 0-17-16,3 0-3 0,-6 0-1 0,6 0 0 15,-3 9-8-15,0-9 0 0,-3 9 0 0,3-2 8 16,-1 2-8-16,-2 0-9 0,-4 7 9 0,7-6-13 15,-4 2 13-15,1 10 16 0,2-3-3 0,-2 0-1 16,-1 9-12-16,4-9 0 0,0 6 0 0,0-6 0 16,4-4 0-16,-8 4 0 0,8 0 0 0,3 0 0 0,-8-4 0 15,8 4 0-15,8-9 0 0,-8 5 0 16,3-5 0-16,1-1 0 0,3 1 0 0,-4-4 0 0,8-3 0 0,-4 3 0 16,0-3 0-16,3-3 0 0,-3 0 0 0,8 0 0 15,-5-3 0-15,1-3 0 0,3 3 0 0,-4-3 0 16,-2-4 0-16,2 1 0 0,-3-1 0 15,0 4 0-15,-3-3 0 0,3-1 0 0,0 1 0 16,-7-7 12-16,3 7-3 0,-3-1-1 0,0 1 0 0,0 0 0 16,-3-1 0-16,3 1 0 0,-7-1 4 0,3 4 1 15,-3-3 0-15,4-1 0 0,-1 1-13 0,-3 6-12 16,4-4 3-16,3-2 0 0,-7 3 9 0,7 3 0 16,0 3 0-16,0-7 0 0,-4 7 0 0,4 0 11 0,0 0-1 15,0 0 0-15,0 0-10 0,0 0 0 0,11 10 0 0,-8-4-11 16,4 3 11-16,4-2 12 0,-4 5-2 15,3-2-1-15,-3-1-9 0,8 7 8 0,-12-1-8 0,4-2 8 16,4-4-8-16,-4 7 0 0,0-7 0 0,0 10 0 16,-4-9 0-16,4-1 0 0,1-3 0 0,-5 4 0 15,4-1-16-15,-7 1-4 0,4-4-2 0,-4-6 0 32,3 3-93-32,-3-3-18 0,4 6-4 0,-4-6-512 0,0 0-103 0</inkml:trace>
  <inkml:trace contextRef="#ctx0" brushRef="#br0" timeOffset="22887.07">5842 13062 403 0,'0'0'17'0,"0"0"5"0,0 0-22 0,7 6 0 16,4-6 0-16,3 0 0 0,-7 9 330 0,3-2 62 15,8-4 12-15,-11 12 2 0,11-2-271 0,-8 3-55 16,4-1-10-16,-3 4-2 0,3 0-20 0,-3 0-4 16,-1-4-1-16,8 4 0 0,-7 0-22 0,3 0-4 15,0 0-1-15,3 3 0 0,-6-4-16 0,3 1 0 16,-3-3 0-16,-1-3 0 0,4 5 8 0,-3-8-8 0,-4 5 0 0,0-5 0 31,4 6-23-31,-4-7-8 0,0-6-1 0,3 6-1 16,-6-2-97-16,3-1-19 0,-7-6-4 0,0 0-1 0</inkml:trace>
  <inkml:trace contextRef="#ctx0" brushRef="#br0" timeOffset="23129.12">6343 12961 1324 0,'0'0'59'0,"0"0"12"0,0 0-57 0,0 0-14 0,0 0 0 0,0 10 0 16,0 5 210-16,0-2 39 0,0 3 8 0,0 2 2 15,-7 11-208-15,0-4-42 0,3 3-9 0,-3 6 0 0,-3 4 17 0,-1 6 3 16,-3 0 1-16,-4 0 0 0,4 0-7 16,-3 9-2-16,-8-6 0 0,0 6 0 0,4-2-12 0,-4 2 0 15,1-6 0-15,-1 6 0 16,0 1-71-1,8-11-13-15,-1 4-4 0,-3-3-560 0,7 0-113 0</inkml:trace>
  <inkml:trace contextRef="#ctx0" brushRef="#br0" timeOffset="24702.96">6893 12943 1450 0,'0'0'32'0,"0"0"6"0,0 0 2 0,0 0 1 0,0 0-33 0,0 0-8 16,0 0 0-16,0 0 0 0,0 0 34 0,-3 3 5 15,-4 3 1-15,-4 3 0 0,4 1-20 0,0-4-3 16,-11 3-1-16,4 1 0 0,-3-7-16 0,6 6 10 0,-10 4-10 0,0-4 8 16,3 1 22-16,-7-1 4 0,8-6 1 0,-1 7 0 15,-3-4 0-15,7 3 0 0,0 1 0 0,-4-1 0 16,4-3-6-16,3 4-1 0,-3-7 0 0,4-3 0 16,6 6-28-16,4-6 8 0,-14 3-8 0,14-3 0 15,-3 7 0-15,3-7 0 0,0 0 0 0,0 0 0 16,0 0 0-16,0 0-18 0,0 0 2 0,0 0 1 15,7 6 24-15,3-3 5 0,1-3 1 0,3 0 0 16,-4 0-15-16,-3 0 0 0,11 0 0 0,-7 0 0 16,6 0 0-16,-3 0 0 0,4-3 0 0,-7 3 0 0,6 0-21 0,-3 3 2 15,4-3 1-15,-11 6 0 16,11-3 18-16,-8 7 0 0,-3-4 0 0,4 4 0 16,-4-1 0-16,4 0 0 0,-4 1 0 0,3 5 0 15,-6-2 0-15,-1 3 0 0,4 3 0 0,-3-4 0 16,-4-2 0-16,3 2 0 0,1 1 0 0,-4-3 0 0,-4 2 12 15,4-5-3-15,-3 5-1 0,3-5 0 0,-4-1 12 16,-3 4 3-16,4-7 0 0,-4 10 0 0,0-7-3 0,-4 1-1 16,4-1 0-16,-4-6 0 0,4 6-11 0,0-2-8 15,-3 2 12-15,-1-9-12 16,4 10-15-16,0-10-9 0,7 0-3 0,0 0-597 16,-7 0-120-16</inkml:trace>
  <inkml:trace contextRef="#ctx0" brushRef="#br0" timeOffset="25634.03">8001 13178 345 0,'0'0'31'0,"0"0"-31"0,0 0 0 0,-7 6 0 15,7-6 226-15,0 0 39 0,0 0 8 0,0 0 2 16,0 0-169-16,0 0-34 0,0 0-6 0,0 0-2 15,0 0-32-15,0 0-8 0,0 0 0 0,0 0-1 16,0 0-11-16,0 0-3 0,0 0 0 0,0 0 0 16,0 0 19-16,0 0 3 0,0 0 1 0,0 0 0 15,7 3-14-15,4 3-2 0,-11-6-1 0,7 0 0 0,3 7 3 0,-3-7 1 16,4 0 0-16,-4 0 0 0,0-7-8 16,0 7-2-16,7 0 0 0,0-6 0 15,-3 3 10-15,6-3 1 0,-2 6 1 0,-1-10 0 16,7 1-10-16,-3-1-3 0,-4 1 0 0,0 6 0 0,-4-10-8 15,1 4 0-15,-1 0 0 0,-6-1 0 16,3 1 0-16,0-1 8 0,-3 1-8 0,-1 3 8 0,-3-4 7 0,-3 7 1 16,3-6 0-16,-4 2 0 0,4 7-4 0,-3-9 0 15,-4 0 0-15,7 9 0 0,-8-7-12 0,-6 4 0 16,4-3 8-16,-1 3-8 0,1-3 0 0,-4 2 0 16,3 4 0-16,-3 0 0 0,0 0 0 0,3 4 0 15,-3-4 0-15,3 6-10 0,1-3 10 0,-8 6 0 16,8-2 0-16,-1 2 0 0,0 0 8 0,1 7 1 15,-1-6 0-15,4 2 0 0,-3 4 3 0,-1 3 1 16,0-1 0-16,8-2 0 0,-4 3 5 0,0 0 1 0,0 3 0 0,3 0 0 16,1-4-3-16,-1 8-1 0,1-1 0 0,-1 0 0 15,4-3-7-15,0-4-8 0,0 8 11 0,0-8-11 16,0 1 28-16,4 3 0 0,-4-3-1 16,3-7 0-16,4 4-27 0,-3 0 0 0,3-4 0 0,0-2 0 15,3-1 0-15,-2-3 0 0,2 1 0 0,1-4 0 31,3-3-46-31,3 0-14 0,1-3-4 0,0-4-634 0,6 1-127 0</inkml:trace>
  <inkml:trace contextRef="#ctx0" brushRef="#br0" timeOffset="26744.6">8731 12996 979 0,'0'0'87'0,"0"0"-70"15,0 0-17-15,0 0 0 0,0 0 152 0,0 9 26 16,-7-6 6-16,4 4 0 0,-1-1-99 0,1-3-20 15,-4 6-4-15,0 1-1 0,-4-1 0 0,0 7 0 16,-3 3 0-16,4 0 0 0,-4 6-15 0,-1 0-3 16,1-3-1-16,-3 3 0 0,-4 3-16 0,6 7-3 15,-2-7-1-15,-1 3 0 0,0-9-21 0,4 3 9 16,-7 0-9-16,4-3 0 0,2 0-10 0,1-3-9 16,0-7-1-16,4 4-1 15,-1-6-82-15,0 5-16 0,4-12-3 0,0 7-466 16,-3-4-94-16</inkml:trace>
  <inkml:trace contextRef="#ctx0" brushRef="#br0" timeOffset="27042.89">8498 12980 1785 0,'0'0'159'0,"0"0"-127"15,0 0-32-15,0 0 0 0,0 0 136 0,0 0 20 16,4 10 5-16,3-1 1 0,0 0-131 0,0 7-31 16,0-7 0-16,0 10 0 0,0-3 0 0,4 9 0 15,-1-3 0-15,1 3 0 0,0-6 0 0,-1 6 0 16,4-6 0-16,-3 6-8 0,-1-6-6 0,1 9-1 15,0-9 0-15,-8 6 0 16,4-6-29-16,0 6-5 0,-3-6-2 0,-1-1 0 16,-3-2-125-16,4 3-26 0,-4 0-5 0</inkml:trace>
  <inkml:trace contextRef="#ctx0" brushRef="#br0" timeOffset="27502.73">8971 13212 2379 0,'0'0'52'0,"0"0"12"0,0 0 1 0,0 0 2 0,7 0-54 0,-3 0-13 0,6-3 0 0,-3 3 0 16,0 0 0-16,4-6 8 0,-4 6-8 0,0-10 0 0,4 10 0 0,-4-9 0 16,0 3 0-16,3-4 0 15,-3 7-29-15,1-6-3 0,-1 2 0 0,0-2 0 16,-4-7 0-16,1 7-1 0,3 0 0 0,-4-1 0 0,1 1 23 0,-4-1 10 16,0-5-8-16,0 5 8 0,-4 1 0 0,1-1-10 15,-4 7 10-15,0-3 0 0,0-3 0 0,-4 9 9 16,0-7 1-16,1 7 0 0,-1 7 14 0,-3-7 4 15,0 9 0-15,0-3 0 0,-4 4-39 0,4 2-7 16,-3 4-2-16,2 3 0 0,1 0 20 0,0 6 0 16,7-7 0-16,-3 8 0 0,2-8 8 0,5 7 4 15,-1-3 2-15,1 4 0 0,6-8 0 0,1 7 0 16,-4-6 0-16,3 0 0 0,5 6-14 0,-1-9 9 16,3-4-9-16,-6 4 8 0,6 3-8 0,1-10 0 0,-4 7 0 0,4-7 0 31,-1 1-83-31,1-4-18 0,3-3-4 0,0 3-811 0</inkml:trace>
  <inkml:trace contextRef="#ctx0" brushRef="#br0" timeOffset="27973.83">9560 13087 345 0,'0'0'31'0,"0"0"-31"15,0 0 0-15,4-10 0 0,-4 10 360 0,0-6 67 16,3 3 13-16,-3-6 2 0,0-1-328 0,0 4-66 16,0-4-12-16,-3 1-4 0,3 6-16 0,-7-10-3 15,3 10-1-15,1-6 0 0,-4 3 3 0,0-4 0 0,0 7 0 0,-4-3 0 16,0 6 10-16,1-3 3 0,-1 3 0 0,1 0 0 16,-8 0-16-16,4 3-2 15,3-3-1-15,1 6 0 0,3-3 13 0,-7 7 2 0,-1-1 1 0,5-3 0 16,6 4 3-16,1 5 1 0,-1 4 0 15,1-6 0-15,-1 9-15 0,1 0-3 16,3 3-1-16,-7 0 0 0,0-6-10 0,3 6 0 16,1-3 9-16,-1 3-9 0,0-6 0 0,4-1 8 0,4 7-8 0,-4-6 0 15,0 0 0-15,7-3 0 0,0-1 0 0,4-2 0 32,-8-4-24-32,4 7-8 0,4-7-3 0,-1-2 0 15,8-4-42-15,0-3-9 0,-4 6-2 0,7-6-572 0,-3 0-116 0</inkml:trace>
  <inkml:trace contextRef="#ctx0" brushRef="#br0" timeOffset="28521.05">9751 13005 1555 0,'0'0'138'0,"0"0"-110"16,0 0-28-16,0 0 0 0,0 0 162 0,-4 10 27 16,4 5 6-16,-7-5 1 0,4 2-157 0,-1 4-31 15,1 0-8-15,-1 2 0 0,-6 1 0 0,6 0 12 16,0 0-4-16,1 0 0 0,-1-4-8 0,1 4 0 16,-1-3 0-16,1-4 0 0,3 4 0 0,0-6-12 15,0 5 4-15,0-2 0 0,0-7 8 0,3 3-10 0,-3-9 10 0,4 10-10 16,-4-10-3-16,10 6-1 0,-2-3 0 15,2-3 0-15,-3 0 4 0,4-3 1 0,3-3 0 0,0 6 0 16,0-10 9-16,4 1-8 0,3 3 8 16,-3 3-8-16,-1-7 8 0,4-5 0 0,-3 5 8 0,0 1-8 15,-4 2 0-15,3-2 9 0,-6 6-9 0,3-7 0 16,-7 1 12-16,4 0-12 0,-4-7 12 0,0 10-12 16,-4-7 22-16,1-3-2 0,-4 7-1 0,0 0 0 15,0-1-19-15,0 4 0 0,-4-3 0 0,1 5 0 16,-1-2 0-16,4 6 0 0,0 0 0 0,0 0 0 15,0 0 31-15,0 0 2 0,0 0 1 0,-3 10 0 16,3-1-3-16,0 0-1 0,-4 7 0 0,8 0 0 16,-4-4-30-16,3 4 0 0,4 0 0 0,-3 2 0 15,3-5 12-15,0 3-3 0,0-1-1 0,4-2 0 16,-4 6-8-16,3-4 12 0,1-5-12 0,-1 5 12 0,1-2-12 16,3-4 0-16,-3-2 0 0,-1 2 0 15,4 1-27-15,-3-4-4 16,3-3-1-16,-3-3 0 0,-1 0-88 0,1 0-17 0,3 0-4 15,-7 0-1-15,4-3-63 0,-4-3-13 16,14-13-2-16,-4 0-1 0</inkml:trace>
  <inkml:trace contextRef="#ctx0" brushRef="#br0" timeOffset="28791.5">10481 12710 1900 0,'0'0'169'0,"0"0"-135"0,0 0-34 0,0 0 0 16,4 4 147-16,3 2 22 0,7 3 5 0,-4 7 1 15,-10-3-141-15,4 2-34 0,10 4 0 0,-3 0 0 16,-8 6 0-16,4 3 0 0,-3-3 0 0,3 0 0 16,0 4 0-16,-4-1 0 0,-3 0 0 0,0 6 8 15,4-5-16-15,-4 5-4 0,-7-6 0 0,3 4 0 31,1-10-32-31,3 3-8 0,-7 0 0 0,0-6-1 0,-4-4-19 0,7 4-3 0,4-6-1 0,-3-4 0 16,-4 4-134-16,3-10-27 0,4-3-6 0,0 0-1 0</inkml:trace>
  <inkml:trace contextRef="#ctx0" brushRef="#br0" timeOffset="29020.3">10322 12980 2754 0,'0'0'60'0,"7"0"13"0,-7 0 3 0,14 0 1 0,1-3-61 0,2-3-16 15,1 6 0-15,-8 0 0 0,1 0 22 0,3-3 2 16,4 3 0-16,-1 0 0 0,-10 0-12 0,11 3-1 16,7-3-1-16,-4 0 0 0,-3 0-10 0,-1 0 0 15,4 0 0-15,-3 0 0 16,3 0-28-16,-3 0-2 0,-4 0 0 0,4 0 0 15,3 0-123-15,-4 0-25 0,-6-3-5 0,3 6-525 0,7-3-104 16</inkml:trace>
  <inkml:trace contextRef="#ctx0" brushRef="#br0" timeOffset="29466.9">11000 13052 864 0,'-11'0'76'0,"11"0"-60"0,0 0-16 0,0 0 0 16,0 0 290-16,0 0 55 0,0 0 11 0,14 0 3 15,0 0-266-15,0 7-53 0,-14-7-10 0,0 0-2 0,14 3-13 0,1-3-3 16,-5 0 0-16,1-3 0 16,-11 3 15-16,10-7 2 0,4 4 1 0,1-3 0 15,-8-4-6-15,7 1 0 0,0 6-1 0,0-10 0 0,-3 4-23 0,-1-4 0 16,1 4 0-16,-1-7-8 0,1 7 8 0,-4-7 0 15,0 7 8-15,-3-1-8 0,6-2-10 0,-6-4-6 16,-4 7-2-16,-4-1 0 0,8 1 18 0,-4 3 0 16,-4-4 0-16,1 1 0 0,-4 3 8 0,-1 2 9 15,5-2 2-15,-4 6 0 0,-7 0-19 0,0 0-19 16,0 0 4-16,-1 6 1 0,1 4 14 0,-7-1 10 16,-4 1-2-16,8 9 0 0,-1-4 8 0,-3 4 2 15,-4 0 0-15,8 0 0 0,10 6-3 0,-7-6-1 16,-1-1 0-16,5 7 0 0,6-6 26 0,-3 6 4 0,0 4 2 0,0-4 0 15,-3 0-27-15,10-3-6 0,3 3-1 0,1-6 0 16,-8-1-1-16,11 4-1 16,4-3 0-16,-4-6 0 0,0 2 18 0,3 1 3 0,8-3 1 0,3-4 0 15,4-3-24-15,3-3-8 0,0 4 0 0,4-7 0 32,3 0-45-32,4-10-15 0,-4 4-4 0,8-3-771 0,13-10-154 0</inkml:trace>
  <inkml:trace contextRef="#ctx0" brushRef="#br1" timeOffset="156765.72">2205 14338 576 0,'0'0'25'0,"0"0"6"0,0 0-31 0,0 0 0 0,0 0 0 0,0-3 0 16,0 3 130-16,0 0 20 0,0 0 4 0,0 0 1 15,-4-6-119-15,4 6-23 0,0 0-5 0,0-4 0 16,0 4 31-16,-3-6 6 0,3 6 2 0,-11 0 0 16,4 0-9-16,7 0-2 0,-3 0 0 0,-8 0 0 15,8 0 10-15,-5 6 2 0,8-6 0 0,-3 4 0 16,-8 2-19-16,8 3-3 0,-8-6-1 0,1 13 0 15,3-7-14-15,0 1-3 0,-4-1-8 0,4 1 12 16,0 5 0-16,-4 1-1 0,4-3 0 0,-3 2 0 16,6 4-1-16,-6 0 0 0,6 6 0 0,-7 3 0 0,1-3 3 0,6 10 1 15,-3 2 0-15,4 7 0 0,-8 3-1 0,8-3 0 16,-4 10 0-16,7-1 0 0,-4-9-13 16,4 0 8-16,0 3-8 0,4-7 0 15,3-2 10-15,-4 6-10 0,1-6 10 0,3-4-10 16,3 1 0-16,-6 2-16 0,6-2 1 0,-6-1 1 0,3 1-96 0,4-4-19 0,-8-6-4 0,8 10-576 31</inkml:trace>
  <inkml:trace contextRef="#ctx0" brushRef="#br1" timeOffset="158592.34">2685 14899 748 0,'0'0'67'0,"0"0"-54"0,0 0-13 0,0 0 0 16,0 0 88-16,0 0 14 0,0 0 3 0,0 0 1 15,0 0-61-15,0 0-12 0,0 0-2 0,0 0-1 16,0 0-12-16,-4 0-2 0,-3-3-1 0,7 3 0 16,0 0 1-16,0 0 0 0,-3-6 0 0,3 6 0 15,-4 0 9-15,4 0 3 0,-7-3 0 0,3 3 0 16,-3 0-2-16,4 3 0 0,-1-3 0 0,-6 6 0 16,-1-3 0-16,4-3 0 0,0 10 0 0,0-4 0 15,-4-3 3-15,4 10 1 0,-3-10 0 0,-1 6 0 16,4 1-3-16,0-4-1 0,-4 3 0 0,1 1 0 15,-1-1-16-15,1 0-10 0,-1 1 12 0,4-1-12 16,-3 1 8-16,2-1-8 0,5-3 0 0,-8 10 0 16,8-7 9-16,-4 1-9 0,7-1 0 0,-4 1 9 0,4-1-9 15,0 0 0-15,0 1 0 0,0-1 0 0,4 1 0 0,3-4 0 16,-4 3 8-16,8 1-8 0,-8-1 12 0,8 1-4 16,-4-1 0-16,0-3 0 0,4-3-8 0,-1 4 12 15,1-7-12-15,-1 0 12 0,-6 0-12 0,7 0 10 16,-1 0-10-16,-6 0 10 0,3-7-2 0,3-2 0 15,-3 6 0-15,0-7 0 0,-3 1 2 0,3-7 0 16,0 7 0-16,0 3 0 0,-3-7-2 0,3-3 0 16,-7 7 0-16,3-7 0 0,4 7-8 0,-3-4 0 0,-4-2 9 0,0-1-9 15,0 7 0-15,0-4 0 16,0-3 0-16,0 7 0 0,0-7 0 0,0 7 8 0,0 0-8 0,0-1 0 16,-4 7 0-16,4-3 0 0,0-4 0 0,0 10-8 15,0 0 8-15,0 0-8 0,0 0 8 0,0 0-8 16,0 0-1-16,0 0 0 0,0 19 0 0,4-9 0 15,-4 5 9-15,0-5 0 0,3 8 0 0,4-8-8 16,-7 9 8-16,11-10 8 0,-11 7-8 0,7-1 11 16,0-2-11-16,-3-4 0 0,3 7 0 0,-4 0 8 15,4-4-8-15,-3-2 0 0,-4 5 0 0,3-5 0 16,4 5 0-16,-7-2-14 0,4-4 2 0,3 7 0 16,-7-6-113-16,0 5-23 15,4-5-4-15</inkml:trace>
  <inkml:trace contextRef="#ctx0" brushRef="#br1" timeOffset="159193.43">3210 14774 748 0,'0'0'33'0,"0"0"7"0,0 0-32 0,-3 0-8 0,3 0 0 0,-7 0 0 15,3 0 130-15,-6 0 24 0,3 0 5 0,-1 6 1 16,1-3-107-16,-3-3-21 0,6 7-4 0,-10-4 0 15,4-3-4-15,-1 6 0 0,-3 3 0 0,3-2 0 16,-3-4-5-16,-3 6-2 0,2 1 0 0,1-1 0 16,0 0 11-16,-7 1 3 0,7 5 0 0,0-5 0 15,-4-1-12-15,8 1-3 0,-4-4 0 0,3 3 0 16,4 1-16-16,-4-4 0 0,4-3 8 0,4 3-8 16,3-6 8-16,0 10-8 0,0-10 9 0,0 0-9 15,0 0 10-15,0 0-10 0,0 3 10 0,0-3-10 16,0 0 0-16,0 9 0 0,10-9 0 0,-6 7 0 15,6-4 0-15,1 3 0 0,3-6 0 0,-3 9 0 0,3-9-13 0,0 7 4 16,4-4 1-16,-4-3 0 16,-4 6 0-16,4-3 0 0,-3-3 0 0,0 7 0 0,3-4 0 0,-4-3 0 15,1 6 0-15,-8-3 0 0,8 3 8 0,0-6 8 16,-11 0-8-16,3 10 11 0,1-4-11 0,3-3-9 16,-7-3 9-16,0 0-13 0,3 10 13 0,-3-10 10 15,7 6-2-15,-7-3 0 0,0 6-8 0,0-9-9 16,0 0 9-16,0 7-13 0,-7-4 13 0,4 3 0 15,3 3 0-15,-7-2 0 0,0-4 0 0,-1 6 0 0,5-2 0 0,-8-4 0 16,8 3 0-16,-8 3 0 16,1-2 0-16,-1-4 0 0,0 6-8 0,1 1 8 0,3-4-13 0,-4-3 5 31,-6 3-59-31,10-3-11 0,0 4-2 0,-4-7-1 0</inkml:trace>
  <inkml:trace contextRef="#ctx0" brushRef="#br1" timeOffset="159877.9">3450 14793 1245 0,'0'0'55'0,"0"0"12"0,4-3-54 0,3 3-13 0,-4-7 0 0,4 7 0 15,-7-3 0-15,0 3 0 0,0 0 0 0,0 0 0 0,0 0 0 0,0 0 11 16,7-6-11-16,-7 6 10 0,0 0 22 0,0 0 5 16,0 0 1-16,0 0 0 0,0 0 16 0,0 0 3 15,0 0 1-15,0 0 0 0,0 0-14 0,0 0-2 16,0 0-1-16,-7 6 0 0,-3-3-17 0,-1 4-3 15,-3-4-1-15,3 3 0 0,1 3-4 0,-1 1-2 16,1-1 0-16,3 1 0 0,-11-1-6 0,4 7-8 16,3-7 11-16,1 0-11 0,3 7 8 0,-4-6-8 15,4-7 0-15,4 6 0 0,-8-3 0 0,11-6 10 16,-4 7-10-16,4-7 8 0,0 0-8 0,-7 3 0 0,7-3 0 0,0 0 0 16,0 0 0-16,0 0 8 0,0 0-8 0,0 0 0 15,0 0 0-15,0 9 0 0,0-9 0 0,7 6 0 16,-7-6 0-16,0 4 0 0,7 2-8 0,4-3 8 15,0 3 0-15,-1-3-9 0,1-3 9 0,-1 7 0 16,5-7-9-16,-5 9 9 0,4-9 0 0,-3 0-9 16,-1 6 9-16,8-3 0 0,-7-3 0 0,3 0-8 15,3 7 8-15,-3-4 0 0,-14-3 0 0,11 0 0 16,3 6 0-16,-3-3 0 0,-11-3 0 0,0 0 0 16,10 7 0-16,-10-7 0 0,4 3 0 0,6 6 0 15,-10-9 0-15,0 6 0 0,0-6 0 0,0 10 0 16,0-4 0-16,-7-3 0 0,4 7 0 0,-1-4 0 15,4-3 9-15,-7 6-9 0,-3-2 12 0,6-4-12 16,-6 3 9-16,6 3-9 0,-7 1 0 0,1-4 9 0,-1-3-9 16,1 7 0-16,-1-4 0 0,4 3 8 0,-4 1-8 0,-3-4 0 15,4-3 0-15,3 7 8 0,0-1-8 0,-4-3 0 16,11-6 0-16,-7 3 0 0,7-3-20 0,0 0 0 16,0 0 0-16,0 0 0 15,0 0-27-15,0 0-5 0,0 0 0 0,0-9-1 16,0 6-41-16,7-7-8 0,4-5-2 0,-4-4-532 0</inkml:trace>
  <inkml:trace contextRef="#ctx0" brushRef="#br1" timeOffset="160477.54">3785 14802 403 0,'0'0'36'0,"0"0"-36"0,0 0 0 0,0 0 0 16,0 0 188-16,0 0 32 0,0 0 5 0,0 0 2 16,0 0-112-16,0 0-23 0,0 0-4 0,0 0 0 15,0 0-26-15,0 0-5 0,0 0-1 0,0 6 0 16,-7 4 1-16,4-1 0 0,-1-3 0 0,4 4 0 15,-10-7-21-15,10 13-4 0,-11-1 0 0,11-2-1 0,-7-4-19 16,3 7-3-16,1 0-1 0,-4 2 0 0,7-5-8 0,-4 3 8 16,4-1-8-16,0-2 8 0,0 3-8 0,0-4 8 15,0 4-8-15,4-7 8 16,3 1 0-16,-7-1-8 0,3 0 12 0,1-2-4 0,3-4 5 0,-7-3 1 16,4 6 0-16,-4-6 0 0,0 0 0 0,7 0 0 15,3 6 0-15,4-6 0 0,-10 0-14 0,10-6 0 16,-3 6 0-16,-1-9 0 0,1 9 0 0,3-7 0 15,-4-2 0-15,5 6 0 0,-5-3 0 0,4-4 0 16,4 1 0-16,-11-1 0 0,3 1 9 0,1 0-9 16,0-7 8-16,-1 6-8 0,1-5 0 0,-4 5 0 15,0-2 0-15,-4 2 0 0,5-5 0 0,-1-1 0 16,-7 7 0-16,7-1 8 0,-14 1-8 0,7-1 0 16,0 7 0-16,0-3 0 0,0 0 0 0,0 6 0 0,0 0 0 0,0 0 0 15,0 0-12-15,0 0 12 0,0 0-10 0,-4 6 10 16,4-6 0-16,-3 9-9 0,-5 1 9 0,8 6 0 15,0-13 0-15,0 12 0 0,0-5 0 16,8 5 0-16,-8-2 0 0,3-4 0 0,1 7 0 0,3 0 8 16,-7-4-8-16,10-2 0 0,-6 5 0 0,3 1 0 15,-7-3 0-15,7-4 0 0,0 7 0 0,3-7 0 16,-6 10-14-16,0-10-7 0,3 1-2 0,-4-4 0 31,4 3-113-31,-3-2-22 0,-4-7-5 0,0 0-631 0</inkml:trace>
  <inkml:trace contextRef="#ctx0" brushRef="#br1" timeOffset="161163.87">4290 14931 1414 0,'0'0'63'0,"0"0"13"0,0 0-61 0,0 9-15 16,3-6 0-16,4 7 0 0,-7-1 11 0,0 0-1 16,0 1 0-16,0 5 0 0,0-5 18 0,0 6 3 0,0-7 1 0,0 0 0 15,0 1-10-15,0-4-2 16,0-6 0-16,0 0 0 0,0 0 12 0,0 0 3 16,0 0 0-16,0 0 0 0,0 0 16 0,0 0 3 15,0 0 1-15,4-6 0 0,-1-4-22 0,4 4-4 0,4-3-1 0,-7-1 0 16,3 1-12-16,-4-10-4 0,8 10 0 0,-1-7 0 15,-6 7-4-15,6-4-8 0,-6-3 11 0,7 7-11 16,-4 0 8-16,0-1-8 0,0 1 0 0,3 2 0 16,-6-2 0-16,-1 9 0 0,4-6 0 0,4 6 0 15,-7 0 0-15,3 0-9 0,0 6 9 0,3-6-12 16,-3 6 12-16,-7-6 0 0,0 0 0 0,7 3-8 16,0 4 8-16,-7-7 8 0,0 0-8 0,0 0 11 15,4 3 9-15,-4-3 3 0,0 0 0 0,7 6 0 16,-7-6-11-16,0 0-3 0,0 0 0 0,4 3 0 15,-4-3-1-15,0 0 0 0,0 0 0 0,7 10 0 16,-7-10-8-16,0 6 0 0,0-6 0 0,0 0-11 0,0 0 11 16,0 0 0-16,0 0 0 0,0 0 0 0,0 0 0 0,0 0 8 15,0 0-8-15,3-6 11 16,8-4-3-16,-8 1 0 0,4-1 0 0,-3 1 0 0,6 0-8 0,1-7 0 16,-8 7 0-16,8-1 0 0,0 1-11 0,-1-1 3 15,-3 1 0-15,11 3 0 0,-11-4 8 0,11 7 0 16,-8-3 0-16,4-4-8 0,-3 1 8 0,-4 0-10 15,4 9 10-15,-1-7-10 0,-3-2 10 0,7 9 0 16,-3-3 10-16,-4-3-10 0,0 6 0 0,4 0 0 16,-1 0 0-16,-3 6 0 0,4-3 0 0,-1 6 0 15,-3-2 0-15,8 2 0 0,-5 0 0 0,-6 7 0 16,10-3 0-16,-4 2 0 0,-3 1 10 0,8 3-1 16,-12-7 0-16,4 10 0 0,7-9-9 0,-14 6 0 0,11-4 0 0,-8 4 0 15,1-3 0-15,3-4 0 0,-4-2 0 0,4 5 0 16,-7-5 0-16,4 6 0 0,-4-7 0 0,0 0 0 15,0 1 0-15,0-10-14 0,0 9 3 0,-4-3 1 32,4-2-42-32,0-4-8 0,0 9-1 0,0-9-568 0,0 0-114 0</inkml:trace>
  <inkml:trace contextRef="#ctx0" brushRef="#br1" timeOffset="161444.65">5203 14971 1814 0,'0'0'40'0,"0"0"8"0,4 7 1 0,3 2 3 0,-7 0-42 0,4 1-10 16,-4-1 0-16,7 1 0 0,-7-4 0 0,0 10 10 15,0-7-10-15,0 0 10 0,-7 1-10 0,7-7 0 16,0 6 0-16,0-9 8 0,-4 7-16 0,4-7-4 16,0 0-1-16,0 0 0 15,0 0-95-15,0 0-18 0,0 0-4 0,-7-16-1 0</inkml:trace>
  <inkml:trace contextRef="#ctx0" brushRef="#br1" timeOffset="161598.97">5274 14595 633 0,'0'0'56'0,"0"0"-44"0,0 0-12 0,0 0 0 16,0 0 241-16,0 0 47 0,0 0 8 0,0 0 3 31,11 0-367-31,-11 0-74 0,0 0-14 0,0 0-4 0</inkml:trace>
  <inkml:trace contextRef="#ctx0" brushRef="#br1" timeOffset="171321.96">5592 14667 345 0,'0'0'15'0,"0"0"4"0,0 0-19 0,0 0 0 0,0 0 0 0,0 0 0 16,-4-3 182-16,4 3 33 0,-4-6 6 0,4 6 2 15,0 0-108-15,0 0-22 0,0-10-4 0,0 10-1 0,0 0 4 0,0 0 0 16,0 0 0-16,0 0 0 15,0 0-60-15,0 0-12 0,0 0-3 0,0 10 0 16,-10-4-8-16,10 7-1 0,-11 2-8 0,4 4 12 16,4 0-12-16,-1 0 0 0,-6 6 8 0,-1-6-8 0,8 6 0 15,-5 0 0-15,5-3 8 0,-11 3-8 0,10-6 0 0,1-4 8 16,-1 4-8-16,-6 0 0 0,10-3 20 0,-7-1-3 16,3-2 0-16,1-4 0 0,3 1 5 0,0-10 1 15,0 6 0-15,0-6 0 0,0 9-23 0,0-9 0 16,0 0 0-16,0 0 0 0,0 0 10 0,0 0-2 15,0 0-8-15,0 0 12 0,0 0-2 0,0 0-1 16,0 0 0-16,0 0 0 0,3 0-1 0,1-6-8 16,3 3 12-16,-4-3-4 0,4 3-8 0,-3-7 10 0,-1 4-10 0,1-7 10 15,3-2-10-15,0 5 0 0,-4-5 0 0,5-4 0 16,-5 3 0-16,8-3 0 0,-8 0 0 0,4 1 0 16,0 2 0-16,0 7 0 15,4-10 0-15,-8 9 0 0,4-5 0 0,-3 12 0 0,0-7 0 16,3 4 0-16,-4-4 0 0,4 1 0 0,-3 0 0 0,-1 2 0 15,4-2 0-15,4 9 0 0,-8-9 0 0,-3 9 0 16,7 0 0-16,-7 0 0 0,15-4 0 0,-15 4 0 16,10 0 25-16,-10 0 3 0,7 4 1 0,0-4 0 15,4 9-29-15,-4 0-10 0,0-2 0 0,-4 2 0 16,5 0 10-16,2 7 0 0,-10-6 0 0,4-1 0 16,-1 0 0-16,1 10 0 0,-1-9 0 0,1 5 0 15,3-5 8-15,-7 8-8 0,0-8 10 0,3 6-10 16,-3-7 0-16,4 0 8 0,-4 1-8 0,3 5 0 15,1-5 0-15,-4-1 0 0,3 1 0 0,-3-1 0 16,8 0-16-16,-8 1-7 0,3-1-1 0,4-2 0 31,-7-4-11-31,4 6-2 0,3-3-1 0,-4 4 0 0,8-4-46 0,-8-3-10 0,4 3-2 0,0-6-447 16,0 4-89-16</inkml:trace>
  <inkml:trace contextRef="#ctx0" brushRef="#br1" timeOffset="172168.09">6209 14915 288 0,'0'0'25'0,"0"-6"-25"0,3-4 0 16,1 1 0-16,-4 6 170 0,7-7 29 0,-7-2 5 0,0 2 2 15,4 1-122-15,3 0-25 0,-7-1-5 0,0 1-1 16,0-1 12-16,0 1 3 0,0 3 0 0,0 6 0 16,0 0-18-16,0-3-3 0,0-7-1 0,0 10 0 15,-7-6 0-15,3 3 0 0,4-4 0 0,-11 4 0 16,8-3-27-16,-8 6-6 0,4 0-1 0,0 0 0 15,0 0-3-15,-3 6-1 0,-1-3 0 0,4-3 0 16,7 0 0-16,0 0 0 0,-18 7 0 0,4-4 0 16,0 3-8-16,0 4 0 0,3-7 9 0,-3 12-9 15,4-5 0-15,-1 9 0 0,1-10 0 0,-1 10 0 0,7-4 0 0,-10 4 0 16,11 0 0-16,-4 3 0 0,7-3 8 0,-7-7-8 16,3 4 8-16,1 3-8 0,3-10 17 0,3 1-1 15,1-1 0-15,3 4 0 0,-7-10 1 0,7 6 0 16,-4-9 0-16,4 6 0 0,0-2 1 0,4-4 0 15,-4 0 0-15,4 0 0 0,-4 0 2 0,3-4 0 16,4-2 0-16,-3-3 0 0,-4 6-6 0,0-4-1 16,4-8 0-16,-4 5 0 0,3 1-1 0,1-1-1 15,-1 1 0-15,1-7 0 0,0 7-11 0,-4-10 0 16,-4 10 0-16,4-10 0 0,0 3 0 0,-7 4 0 16,4-4 9-16,-4 0-9 0,0 4 0 0,0-4 9 15,-4-3-9-15,4 10 0 0,-7 3 0 0,4-4 0 16,-4 1 0-16,3 9 0 0,1-3-8 0,-8 3 8 0,4 0-13 0,0 3 5 15,0-3-2-15,3 6 0 0,-10-3 0 0,11 7 0 16,-1-1 10-16,1 4-12 0,3-1 12 0,-7 4-12 16,3-4-1-16,4 4-1 0,-7-7 0 0,14 10 0 15,-7-9 14-15,4 5 16 0,3-5-3 0,-4 5-1 16,4-2-12-16,0 3-16 0,11-7 3 0,-11 7 1 16,4-4 12-16,3 4 12 0,-4 3-3 0,8-4 0 15,-4 4-9-15,-3 6 0 0,-1-3 0 0,4 10 0 16,-7-1 0-16,4 4 0 0,-4-1 0 0,-3 1 0 15,3 2-9-15,-4-2 9 0,1-7 0 0,-1 0 0 0,1-3 0 0,-1 0-8 16,-3-6 8-16,0 6 0 0,0-6 0 0,0 0 0 16,-3 0 0-16,-1-1 0 15,1 1 0-15,-1-3 0 0,1 0 0 0,3-4 0 16,-11 4 0-16,11-1 0 0,-11-2 0 0,4-4 9 16,0 1-9-16,-7 6 10 0,4-7-10 0,-1 0 10 15,-3 1 8-15,3-1 2 0,-6 1 0 0,3-1 0 16,-1 4-32-16,1-10-7 0,-3 6-1 0,-1-3 0 0,-7-3 12 0,4 4 8 15,0-4-12-15,-4-3 12 0,1 6-24 0,-1-3 1 16,0 4 1-16,1-7 0 16,-1 0-83-16,4 0-17 0,-4 0-3 0</inkml:trace>
  <inkml:trace contextRef="#ctx0" brushRef="#br1" timeOffset="183700.87">7440 14623 403 0,'0'0'36'0,"0"0"-36"15,0 0 0-15,0 0 0 0,0 0 240 0,0 0 40 16,0 0 9-16,-3 0 2 0,3 0-187 0,-4-3-36 15,4 3-8-15,-7-6-2 0,3 6-16 0,-3 0-3 16,4-3-1-16,3 3 0 0,-7 0-30 0,0 0-8 16,0 0 0-16,-4 0 0 0,1 3 0 0,2-3 0 15,-6 6 0-15,4-3 0 0,-1 4 8 0,-3-4 0 16,4 3 0-16,-8 10 0 0,4-7-8 0,0 4 0 16,0-4 0-16,-1 7 0 0,5-1 0 0,-1-2 11 15,-3 3-3-15,7-7 0 0,-3 10 10 0,-1-3 2 16,4-4 0-16,7 4 0 0,-11 3-6 0,4-10-1 0,0 7 0 0,4 2 0 15,3-8-13-15,-4 6 0 0,1-7 0 0,6 0 0 16,-3 1 0-16,4-1 8 0,-4-9-8 0,3 10 0 16,4-4 0-16,0-3 0 15,-7-3 0-15,0 0 0 0,0 0 0 0,11 0 0 0,-4 0 0 0,0 0 0 16,4 0 0-16,-8-9 0 0,8 5 0 0,-1-2 0 16,1-3 8-16,-4-1 1 0,3-5 1 0,-2 5 0 15,-1-2-1-15,0-4 0 0,3 0 0 0,-6 4 0 16,3-4-9-16,3 4 12 0,-6-4-12 0,7 7 12 0,-8-7-12 0,1 3 0 15,-1-2 9-15,1-1-9 16,-1 7 0-16,4-1 0 0,-7 1 0 0,4-1 0 16,-4 10 0-16,0-6 0 0,0 6 0 0,0 0 0 15,0 0 0-15,0 0 0 0,0 0 0 0,0 0 0 0,0 0 8 0,0 0-8 16,7 0 8-16,0 6-8 16,3 4 0-16,-3-1 8 0,1 7-8 0,-1-7 0 0,3 1 8 0,-6 8-8 15,3-8 8-15,0 9-8 16,0-4 0-16,3 4 9 0,-10-3-9 0,8-4 0 0,-5 4 0 0,4 3 0 15,0-3 0-15,-3-4 0 0,-1 4 0 0,1-7 0 16,-4 1 0-16,3-1 0 16,-3 0-20-16,4 1-12 0,-4 2-1 0,0-12-1 15,0 3-101-15,0-3-20 0,3 10-4 0,-3-10-569 0</inkml:trace>
  <inkml:trace contextRef="#ctx0" brushRef="#br1" timeOffset="184199.45">7655 14702 460 0,'0'0'20'0,"0"0"5"0,0 0-25 0,0 0 0 0,7 9 0 0,-3 1 0 16,-1-1 214-16,8 7 38 0,-4-7 7 0,-3 10 1 16,3-3-180-16,-4-4-37 0,1 10-7 0,-1-9-2 0,1 5-6 15,-1-8 0-15,4 5-1 0,-7-5 0 16,4-1 22-16,-4-9 5 0,0 0 1 0,0 0 0 0,0 0 1 0,0 0 1 16,0 0 0-16,0 0 0 15,0 0-14-15,0 0-3 0,7-3-1 0,0-3 0 0,0 3-13 0,-7-4-2 16,4-2-1-16,-1 0 0 0,1-7-7 0,-1 7 0 15,1-1-1-15,-4 1 0 0,3-1 2 0,-3-5 1 16,0 5 0-16,0 1 0 0,4-10-9 0,-4 10-1 16,0-7-8-16,3 7 12 0,-3-1-12 0,7-2 11 15,-7-1-11-15,4 10 10 0,3-7-10 0,0 4-9 16,0-3 9-16,0 9-13 0,4-10 13 0,6 7 15 16,-6-3-3-16,3 0-1 0,0 3 4 0,0 3 1 15,4 0 0-15,-4 0 0 0,0 0-16 0,0 0 9 16,0 9-9-16,4-3 8 0,-11 4-8 0,7 2 0 0,-3 4 0 15,-1 0 0-15,1 6-8 0,-4-4 8 16,0 7 0-16,0 1 0 0,0 2-16 0,-3 0 0 16,3-3 1-16,-7 3 0 15,3-3-38-15,1-6-8 0,-1 0-2 0,1-3 0 16,3-7 6-16,0 7 1 0,-7-7 0 0,7-6 0 16,0 4-88-16,0-4-18 0,0-3-3 0</inkml:trace>
  <inkml:trace contextRef="#ctx0" brushRef="#br1" timeOffset="185081.72">8911 14711 961 0,'0'0'42'0,"0"0"10"0,0 0-42 0,0 0-10 0,0 0 0 0,0 0 0 16,0 0 85-16,0 0 15 0,0 0 4 0,0 0 0 16,0 0-34-16,0 0-6 0,0 0-2 0,0 0 0 15,0 0-26-15,0 0-4 0,0 0-2 0,0 0 0 16,0 0 14-16,0 0 4 0,0 0 0 0,0 0 0 0,0 0-17 0,11 0-3 15,-1 6-1-15,1-6 0 0,0 4 8 16,-1-4 1-16,-3-4 1 0,7-2 0 0,0 6-15 0,0 0-3 16,4-3-1-16,-7-3 0 0,3 3-8 0,3-4-2 15,1-2 0-15,0 3 0 0,-4-4-8 0,0 7 8 16,4-6-8-16,-4 2 8 0,0-2-8 0,0 0 0 16,-3 2 0-16,-1-2 8 0,1-1 8 0,-4 1 0 15,0 0 1-15,-4-1 0 0,1 1-17 0,-1 3 0 0,-3 2-13 16,0-5 5-16,-3 3 8 0,-1-4 9 0,4 7-1 0,0-3-8 15,-7 0 11-15,0 3-11 16,4-4 10-16,-4 7-10 0,-4 0 0 0,4 0 0 0,-4 0 0 0,-3 0-10 16,4 7-6-16,-1 2 0 15,-3-3-1-15,3 4 0 0,-3-1 7 0,4 4 2 0,-4-4 0 16,3 7 0-16,0 2 8 0,1 1-8 0,-1-3 8 0,1 9-8 16,3-6 8-16,3 6 0 0,-6-6-9 0,2 0 9 15,1-1 0-15,4 8 0 0,-1-8 0 0,4 11 0 16,-3-11 10-16,-1-2 3 0,4 3 1 0,0 0 0 15,0-10-5-15,4 7-1 0,-1-7 0 0,1 7 0 16,-1-13-8-16,4 6 8 0,1-2-8 0,2 2 8 16,-6-3-8-16,3-3-14 0,3-3 3 0,1 0 1 31,3 0-14-31,-3 0-2 0,6 0-1 0,-3 0 0 0,4-3-74 0,3-3-15 0,-3 0-4 0,3 3-691 16</inkml:trace>
  <inkml:trace contextRef="#ctx0" brushRef="#br1" timeOffset="185561.3">9663 14561 1177 0,'0'0'52'0,"0"0"11"0,0-4-51 0,0-2-12 0,0-3 0 0,0 6 0 15,0-4 72-15,0-2 12 0,0 3 3 0,0 6 0 16,-4-3-2-16,4 3 0 0,0 0 0 0,0 0 0 16,-7 0-51-16,3 0-10 0,-3 0-3 0,0 0 0 15,0 9-13-15,0-3-8 0,0-3 10 0,-3 7-10 16,3 5 27-16,-8-5-1 0,5-1 0 0,-1 10 0 0,1-3 12 16,-1 3 2-16,-3-1 1 0,-4 1 0 15,4 6 2-15,-3-6 0 0,-5 9 0 0,1-3 0 0,4 4-35 16,-1-4-8-16,7-6 0 0,-3 6 0 15,0-7 0-15,4 1 0 0,-1 0 8 0,4-3-8 0,0-1 0 0,-4-2 0 16,8-4 0-16,-4 1 0 16,3 2-31-16,1-9-11 0,3-3-2 0,0 0-1 15,0 0-84-15,0 0-17 0,0 0-3 0,0 0-394 16,0 0-78-16</inkml:trace>
  <inkml:trace contextRef="#ctx0" brushRef="#br1" timeOffset="185798.31">9377 14595 1450 0,'0'0'32'0,"0"0"6"0,0 0 2 0,0 0 1 0,3 0-33 0,-3 0-8 0,0 0 0 15,0-9 0-15,0 9 54 0,0 0 9 0,0 0 1 0,0 0 1 16,0 0 2-16,0 0 0 0,0 0 0 0,11 6 0 16,-4-3-9-16,4 6-2 0,-4 1 0 0,3-1 0 15,-3 7-33-15,4 3-7 0,-1 6-2 0,1-6 0 16,0 6-14-16,-1-6 0 0,1-1 0 0,3 8 0 15,-4-8 0-15,5 7-13 0,-5-6 2 0,1 0 1 32,-1 0-35-32,-3 0-7 0,4-4-2 0,0 1 0 0,-4-3-46 0,3-4-8 15,1 0-3-15</inkml:trace>
  <inkml:trace contextRef="#ctx0" brushRef="#br1" timeOffset="186253.78">9783 14802 1562 0,'0'0'34'0,"0"0"7"0,3-3 2 0,4-3 1 0,0 3-35 0,0-4-9 15,4 4 0-15,-4-3 0 0,0 6 0 0,4-10 12 16,-4 1-12-16,0 9 12 0,3-9 7 0,1 2 1 15,-4-2 1-15,3 6 0 0,1-3 14 0,0-4 2 16,-1 1 1-16,1-1 0 0,-1 4-14 0,4-3-4 16,-3 9 0-16,0-10 0 0,-1 1 13 0,1 6 3 0,-1-7 0 0,-3 4 0 15,4-3-17-15,-4 2-3 0,-3-2-1 0,-1-1 0 16,4 1-15-16,-3 0 0 0,-1-1 0 16,1 1 0-16,-4 3 0 0,0-4 0 0,-4 1 12 0,1-1-3 15,-1 1-9-15,-3 3 0 0,0 3 0 0,0-4-11 16,-4 7 2-16,1 0 0 0,-4 0 0 0,-4 7 0 15,4-4 9-15,0 3 0 0,-4 3 0 0,4 7 0 16,0-3-18-16,3 2-5 0,1 1-1 0,3-4 0 16,3 7 39-16,1-3 7 0,-1 3 2 0,4 0 0 15,0 3-4-15,4-4 0 0,-4-5 0 0,3 6 0 16,1-4-11-16,3 4-9 0,-7-9 12 0,3 5-12 0,4 4 0 0,-3-9 0 16,3 5 0-16,0-5-12 31,0 8-16-31,0-2-4 0,-3-3 0 0,3-4 0 0,3 7-112 15,-3-7-22-15,0 1-5 0,4-4-1 0</inkml:trace>
  <inkml:trace contextRef="#ctx0" brushRef="#br1" timeOffset="186700.84">10322 14648 806 0,'18'-9'36'0,"-18"9"7"0,0-9-35 0,7 2-8 0,7-2 0 0,-3 6 0 16,-4-7 192-16,-4 4 37 0,1-3 7 0,6 6 2 15,1-4-182-15,-8 1-37 0,-3 6-7 0,0 0-2 16,8-3 6-16,-8 3 2 0,-4-6 0 0,4 6 0 15,-4 0 9-15,4 0 1 0,0 0 1 0,-10 0 0 16,-1 0 0-16,4 0 0 0,7 0 0 0,-10 0 0 16,-1 6 7-16,1-6 0 0,-1 3 1 0,4 3 0 15,-4 4 4-15,1-4 1 0,-1 3 0 0,1 1 0 16,-1-1-29-16,0 1-5 0,1 5-8 0,-1-2 11 16,1 2-11-16,3-2 12 0,0 9-12 0,-1 0 12 15,5-6-12-15,-1 2 0 0,1 1 0 0,-1 0 0 16,4-3 11-16,4 3-3 0,-1-1-8 0,4-2 12 15,-3-7-4-15,3 7 0 0,0-6-8 0,0-1 12 16,4 0-12-16,-1 1 0 0,1-4 0 0,3-3 0 0,4 3-15 0,-1-2-2 16,-3 2-1-16,1-3 0 15,6-3-24-15,-4 6-5 0,-3-6-1 0,1 0 0 16,-1 0-78-16,-4-6-16 0,4 6-3 0,-3 0-648 16</inkml:trace>
  <inkml:trace contextRef="#ctx0" brushRef="#br1" timeOffset="187211.78">10707 14658 1638 0,'0'0'72'0,"0"0"16"0,0 0-71 0,0 0-17 0,0 0 0 0,0 0 0 16,-4 0 29-16,4 0 3 0,-3 9 0 0,-1-3 0 15,-3-2-11-15,4 5-1 0,-1 7-1 0,-3-1 0 16,0-2 0-16,0 6 0 0,0-4 0 0,0 11 0 16,3-8-19-16,-3 1 0 0,4-3 0 0,-1 3 0 15,4-10 0-15,0 10 0 0,-3-10 9 0,3 7-9 16,0-7 22-16,0-9-2 0,0 0 0 0,0 0 0 16,0 0 3-16,0 0 0 0,0 0 0 0,0 0 0 15,0 0 1-15,0 0 0 0,10 0 0 0,-3 0 0 16,0 0-16-16,0-6-8 0,0-3 8 0,1 6-8 15,2-7 0-15,-3-6 0 0,0 7-12 0,0-7 4 16,4 4 8-16,-1-4 0 0,-2 7-9 0,-5-7 9 0,4 7 0 0,0-1 0 16,-3 1 0-16,-1-1 0 0,1 1 0 0,-4 0 0 15,7 2 0-15,-7 7 0 0,0-3 0 0,0 3 0 16,0 0 0-16,0 0 0 0,0 0 0 0,0 0 0 16,0 0 12-16,3 3-4 0,-3-3 0 15,7 7 0-15,-3 2 0 0,3-3 0 0,0-3 12 0,4 13 3 16,-8-6 0-16,4-1 0 0,4 7-23 0,-4-4-20 15,3-2 4-15,-3 5 1 0,-3-5 15 0,7 5 0 16,3-2 0-16,-4-4 0 0,-6 1 0 0,-1-1 0 0,8-3 0 16,3 4 0-16,-7-10-23 0,4 9-1 0,-1-9-1 0,4 0 0 31,8 0-31-31,-5-9-7 0,-6 9-1 0,6-10 0 16,1 1-147-16,0 0-29 0,6-26-7 0,-2 10-1 0</inkml:trace>
  <inkml:trace contextRef="#ctx0" brushRef="#br1" timeOffset="187469.87">11187 14253 1911 0,'0'0'42'0,"0"0"9"0,0 0 1 0,0 0 2 0,0 0-43 0,0 0-11 0,0 0 0 0,3 13 0 15,1-4 37-15,-1 13 6 0,-3-9 1 0,4 12 0 16,-1 0-15-16,1-3-2 0,-1 3-1 0,1 3 0 15,-1 0 6-15,1 7 2 0,-4-4 0 0,3 1 0 0,-3-1-34 0,0 0 0 16,0 4 0-16,-3-10 0 0,3 9 0 0,0-12 0 16,0 10 0-16,0-10 0 15,0 0-28-15,0 0-13 0,3-7-3 0,-3-5 0 16,0 8-28-16,0-8-7 0,0-4-1 0,0-6-502 16,0 0-101-16</inkml:trace>
  <inkml:trace contextRef="#ctx0" brushRef="#br1" timeOffset="187695.48">10943 14557 2203 0,'18'-9'97'0,"-11"3"21"0,0 3-94 0,7-4-24 0,7-2 0 0,4 0 0 16,-4 9 26-16,4-7 1 0,-4-2 0 0,0 9 0 15,0-3-27-15,0-4 0 0,-3 7 0 0,0 0 0 16,3-3 0-16,-3-3 0 0,-4 6 0 0,3 6 0 31,-3-6-20-31,8 3-8 0,-5-3-3 0,-3 7 0 16,-3-4-98-16,3 3-20 0,7-3-4 0,-3 4-666 0</inkml:trace>
  <inkml:trace contextRef="#ctx0" brushRef="#br1" timeOffset="188112.48">11511 14692 1335 0,'0'0'59'0,"0"0"13"0,0 0-58 0,0 0-14 15,0 0 0-15,0 0 0 0,11 10 52 0,-11-10 8 16,-7 0 2-16,7 0 0 0,10 6-22 0,-10-6-5 16,0 0-1-16,0 0 0 0,0 0 18 0,0 0 3 15,0 0 1-15,0 0 0 16,0 0-11-16,11-6-1 0,3-4-1 0,-3 4 0 0,-1 3-2 0,1-3 0 15,-1-4 0-15,4 1 0 0,1-1-11 0,-5 7-2 16,4-12-1-16,0 8 0 0,-3-2-11 0,3-1-3 16,-3 1 0-16,3 0 0 0,-4-1-13 0,1 1 0 15,-1 3 0-15,1-4 0 0,-4 1 0 0,0 6 8 16,-3-4-8-16,3 4 0 0,-7-3 9 0,0 6-9 16,0-9 8-16,0 9-8 0,0 0 0 0,0 0 0 0,-7-7 0 0,0 7 0 15,-4-3-11-15,-3 3 3 0,3 3 0 0,-3-3 0 16,0 0 8-16,0 7-8 0,-7 2 8 0,3 0-8 15,4 1 8-15,0-1 0 0,-7 1 0 0,3-1 0 16,1 7 0-16,2 2 0 0,5-8 0 0,-4 6 0 16,-7-1 0-16,6-2 0 0,8 6 8 0,4-4-8 15,-8 1 0-15,4-3 8 0,7 5-8 16,0-8 0-16,-3 5 0 0,3-5 0 0,0-1-12 0,7 1 4 31,3-4-27-31,-3 3-5 0,-7-9 0 0,7 10-1 16,11-1-93-16,0 1-18 0,-8-4-4 0,4-3-1 0</inkml:trace>
  <inkml:trace contextRef="#ctx0" brushRef="#br1" timeOffset="188605.69">12065 14736 172 0,'0'0'16'0,"0"0"-16"16,4-6 0-16,3 3 0 0,0-3 210 0,0-4 39 15,3 10 8-15,-6-9 2 0,-1-1-98 0,1 4-19 16,3-3-4-16,-7 9-1 0,0-4-43 0,0-5-9 16,-4 3-1-16,4-4-1 0,-3 7-9 0,-1-9-2 15,-3 9 0-15,0-4 0 0,0-2-33 0,0 6-7 16,0-4-2-16,0 4 0 0,-4 3-6 0,1-6-2 0,-1 6 0 0,1 0 0 16,-1 6-2-16,1-3-1 15,-1 4 0-15,0-4 0 0,-3 6-19 0,0-2-16 0,4 2 4 16,-1 7 0-16,0-4 36 0,1 4 7 15,3 3 1-15,-4 0 1 0,4-4-43 0,0 4-9 0,4 0-1 0,-1 0-1 16,0-4 21-16,1 4 0 0,3 0 12 0,0-3-4 16,3 2 12-16,1-8 1 0,-4 6 1 0,4-7 0 15,-1 0-14-15,4 1-8 0,0-1 10 0,0-9-10 16,0 6 17-16,0-6-2 0,7 0-1 0,1-6 0 16,2 6 18-16,-3-9 4 0,4 6 1 0,0-4 0 15,3-8-23-15,-4 5-5 0,5-2-1 0,-1-4 0 16,3 0 13-16,-2 4 3 0,-5-7 0 0,1-3 0 15,-1 3 12-15,-2-9 4 0,-5 3 0 0,1-3 0 16,-1-7-23-16,-3 7-4 0,0 0-1 0,-7-7 0 16,0 10-12-16,0-9 9 0,0 5-9 0,0 1 8 0,-7-6-8 0,4 6 0 15,-4-1-12-15,3-5 12 0,-3 9-16 16,-3 0 5-16,3 6 1 0,0 0 0 16,-4 0-40-16,0 4-8 0,-3 2-2 0,4-3 0 15,-4 7-138-15,-4-1-28 16,0 4-6-16</inkml:trace>
  <inkml:trace contextRef="#ctx0" brushRef="#br1" timeOffset="189913.31">2395 15987 1036 0,'0'0'46'0,"0"0"10"0,0-9-45 0,0 9-11 16,0-3 0-16,0 3 0 0,0-6 141 0,0-1 27 16,7 4 4-16,-7 3 2 0,4-6-96 0,-4 6-19 15,3 0-4-15,5 0-1 0,-8 0-7 0,10 9-2 16,-6 4 0-16,6-1 0 0,1 7-16 0,-8-3-3 16,8 9-1-16,0-3 0 0,-1 9-14 0,-6 1-3 15,6 2-8-15,-6 7 12 0,3 0-12 0,-4 3 0 16,4 6 0-16,-3-3 0 0,-1 6 0 0,4-6 0 15,-3 3 8-15,3-6-8 0,-3-6 0 0,-1-1 0 16,4-2 0-16,4-1 0 0,-8-5 11 0,8-4-11 16,-8-6 12-16,4 6-12 0,-3-10 12 0,3-2-4 0,-7-4 0 15,4 1-8-15,-4-4 24 0,0-6-1 0,0 0-1 0,0 0 0 16,0 0 14-16,0 0 2 0,3-9 1 0,4-7 0 16,-7 6-20-16,0-8-4 0,0 2-1 0,0-3 0 15,0 0-14-15,0 1 0 0,0-8 8 0,0 1-8 16,0 7 0-16,-7-8 0 0,7 8 0 0,7-4-10 0,-7-3 2 0,0 6 0 15,4 0 0-15,3-3 0 0,-4 3 8 0,8 0-12 16,-1 4 12-16,-6-4-12 16,7 6 12-16,3-2 0 0,-4-1-9 0,1 7 9 15,3-4 0-15,0-3-9 0,4 7 9 0,-4 0 0 16,-4 2 0-16,4-2 0 0,1 9 0 0,2-3 0 16,-10 3 0-16,4 0 0 0,-1 3 0 0,1 3 0 15,0-3-10-15,-4 4 2 0,3 2 0 0,1 0 0 16,-1 1-1-16,-6-1 0 0,3 1 0 0,4-1 0 0,-11 7 9 15,3-7 0-15,-3 7-9 0,4-4 9 0,-8-2 0 0,4 5 0 16,-3-5 0-16,3 5 0 0,-7-2 0 0,3-4 0 16,-7 7 0-16,1 0 8 0,-1-4-8 0,1 4 0 15,3-7 0-15,0 10 0 0,-4-3 8 0,7-4 0 16,-10 4 0-16,4 3 0 0,-4-10-8 0,3 7 0 16,0-7 0-16,-3 1 8 0,4-1 0 0,-1 1-8 0,1-1 12 15,-4-3-4-15,10-3-8 0,-7 4 10 0,1-7-10 0,-4 0 10 16,3 0-10-16,4 0 0 15,0-7 0-15,-4 4 0 16,1-6-28-16,-1 0-7 0,1-1-1 0,6-6-1 16,-6 7-130-16,6 0-25 0,-3-7-6 0</inkml:trace>
  <inkml:trace contextRef="#ctx0" brushRef="#br1" timeOffset="190500.54">3161 16574 1324 0,'0'0'118'0,"0"-10"-94"0,3 1-24 0,4-4 0 0,1 4 43 15,-1 0 4-15,-4-4 1 0,4-3 0 0,-3 1-6 0,3 5-1 16,-4-2 0-16,1-4 0 0,-4 7 18 0,7-1 3 16,-7 1 1-16,0 3 0 0,0 6-3 0,0 0-1 15,0 0 0-15,0 0 0 0,0 0-17 0,0 0-3 16,0 0-1-16,-11 6 0 0,11-3-7 0,-10 3-2 16,6-3 0-16,-6 10 0 0,3-1 2 0,3-2 0 15,0-1 0-15,-6 1 0 0,10-1-6 0,-11 7-1 16,11-1 0-16,-3-2 0 0,-4-4-11 0,3 7-2 15,4-6-1-15,0 5 0 0,-7-2-10 0,7 2 0 0,0-5 0 0,7 5 0 16,-7-2 0 0,0 3 0-16,4-7 0 0,3 7 0 0,-4-7 0 0,1-6-9 0,3 7 9 0,3-4-13 15,-6 3 13-15,7-2 0 0,-1-4 0 0,4-3 0 16,-3 0-16-16,3 0 4 0,-3-3 0 0,10-4 0 16,-14-2 12-16,10 3-9 0,-2 3 9 0,-1-7-8 15,7 1 8-15,-7-1 0 0,0 1 8 0,-3-7-8 16,3 10 11-16,3-7-3 0,-13 4 0 0,6-7 0 15,1 7-8-15,-7-7 0 0,-1 7 0 0,4-4 0 16,-7-2 0-16,0 5 0 0,0-5 10 0,-7 2-10 16,4-3 13-16,-1 1-4 0,-7 5-1 0,4-2 0 15,0 2-8-15,-3 1 0 0,-4-4 0 0,3 10 8 16,1-3-8-16,-5 3 0 0,-6 3-12 0,7 0 12 16,-4 0-36-1,11 3 1-15,-10-3 0 0,10 6 0 0,-4-6-78 0,4 0-16 0,4 3-3 0,-8 4-1 16,11-7-71-16,0 0-13 0,0 0-3 0,0 0-1 15</inkml:trace>
  <inkml:trace contextRef="#ctx0" brushRef="#br1" timeOffset="191191.42">3796 16533 1335 0,'0'0'29'0,"0"0"7"0,3-9 0 0,1 5 2 0,-4-2-30 0,7-3-8 0,-7-1 0 0,0 1 0 16,0 0 62-16,0 2 11 0,0-2 3 0,0 6 0 15,0-4-9-15,0-2-2 0,-7 6 0 0,7 3 0 16,-4-6-1-16,1-4-1 0,3 10 0 0,0 0 0 16,-7-6-5-16,3 6-1 0,4 0 0 0,-7-3 0 15,0 3-9-15,0 0-1 0,4 0-1 0,-8 0 0 16,4 3-17-16,0-3-3 0,-4 0-1 0,4 6 0 15,0-6-10-15,-3 3-3 0,-1 4 0 0,4 2 0 16,0-3-4-16,-4 4-8 0,1-1 11 0,-1-6-11 0,8 7 8 0,-8 5-8 16,1-5 0-16,6 5 0 15,-3-2 0-15,3-4 0 0,4 7 0 0,-7 0 0 0,4-4 0 16,3-2 0-16,3 5 0 0,4-5 0 0,-7 5 0 16,4-5 0-16,3-1-12 0,-3 1 3 0,6-1 9 15,-6 1 0-15,3-4 0 0,3-3 0 0,-3 3 0 0,0-3-12 16,4-3 12-16,-4 0-12 0,4 0 12 0,6-3 0 15,-10 3 0-15,4-6 0 0,-1 3 0 0,1-3 0 16,3-4 0-16,0 7 0 16,-3-10 0-16,3 4 9 0,-3 0-9 0,-1-1 10 0,1 1 5 0,-1-7 1 15,1 4 0-15,-8 2 0 0,8-5 12 0,-7-4 4 16,-4 3 0-16,7-3 0 0,-7-6-20 0,0 6-4 16,0-9-8-16,-7 9 12 0,3-6-4 0,-3-3 0 15,3 0-8-15,1-4 12 0,-8 4-12 0,1 0 0 0,6 3 8 16,-6 3-8-16,-1-3 0 0,0 0 0 0,8 0 0 0,-8 6-10 15,1 6-3-15,6-9-1 0,-3 13 0 0,4-4 0 16,-8-2-26-16,11 5-4 0,-7 1-2 0,3 3 0 31,1 2-97-31,3-2-19 0,0 6-4 0,0 0-1 0,0-3 12 0,0 3 3 0,0 0 0 0,3-6-573 16</inkml:trace>
  <inkml:trace contextRef="#ctx0" brushRef="#br1" timeOffset="191615.81">4216 16361 1717 0,'0'0'76'0,"-7"-7"16"0,7-2-74 0,-4 6-18 0,4-4 0 0,0-2 0 16,0 9 44-16,0 0 6 0,0 0 1 0,0 0 0 15,0 0-7-15,0 0-2 0,0 0 0 0,0 0 0 16,0 0-13-16,0 0-2 0,0 16-1 0,0-7 0 15,4 1 8-15,-4 2 2 0,7 4 0 0,-7 3 0 16,3-4 14-16,1 4 3 0,3 0 1 0,-4-3 0 16,8 2-28-16,-8 1-6 0,8-3 0 0,0-7-1 15,-4 10-19-15,0-3 8 0,3-4-8 0,1-2 0 16,-1-1-10-16,1 7-9 0,0-7-1 0,3 1-1 16,-4-1-36-1,4 0-7-15,-3-2-2 0,0 2 0 0,3-9-118 0,-4 6-24 16,-6-6-5-16,6 0-1 0</inkml:trace>
  <inkml:trace contextRef="#ctx0" brushRef="#br1" timeOffset="191885.92">4554 16342 2221 0,'0'0'48'0,"0"0"11"0,0 0 1 0,-7 9 4 0,4 1-52 16,-1 2-12-16,4 10 0 0,-7-3 0 0,4 0 35 0,-4 9 4 0,0-3 1 0,-4 3 0 15,0 0-5-15,1 4-1 16,-1-4 0-16,1 6 0 0,3 1-21 0,-11-4-4 16,7 4-1-16,-3-1 0 0,-3 1-8 0,6-7 0 0,0 0-10 0,-3-3 10 15,4 4-10-15,-4-11 10 0,7 4-10 0,3-9 10 31,-7 3-88-31,4-4-12 0,4-6-3 0,-1 4-897 0</inkml:trace>
  <inkml:trace contextRef="#ctx0" brushRef="#br1" timeOffset="192949.84">5817 16398 403 0,'0'0'36'0,"0"0"-36"16,0 0 0-16,4-3 0 0,-4 3 168 0,0 0 28 15,7-6 4-15,-7 6 2 0,0 0-106 0,3-10-22 16,-3 10-4-16,0 0-1 0,0 0 11 0,0 0 1 16,0 0 1-16,0-6 0 0,0 6-7 0,0 0-2 15,0 0 0-15,0-3 0 0,0 3 3 0,0-9 0 16,0 2 0-16,-3 4 0 0,3-3-20 0,0 6-3 0,-4-10-1 16,4 7 0-16,-3-3-21 0,-1-3-5 15,1-1-1-15,-4 4 0 0,0 3-25 0,0-7 0 0,3 4 0 0,-6-3 0 16,-5-1 0-16,5 4 0 0,-4 3 0 0,3-3 0 15,1 6 12-15,-8-3-4 0,4 3 0 0,0 0 0 16,0 3-8-16,-1 3 0 0,-2-3 0 0,3 3 0 16,3 4 0-16,-3-1-11 0,3 7 3 0,1-7 0 15,3 1 8-15,0 8-13 0,3-8 5 0,-6 9 8 16,10 6-12-16,-7-6 12 0,3 6-12 0,1 0 12 16,3-3-9-16,3 3 9 0,-3 3 0 0,4-3 0 15,-4 0-9-15,7-3 9 0,3 3 0 0,-6-6-9 0,3-3 9 0,0 3 0 16,0-4-9-16,3-5 9 15,5-1 0-15,-5-6 0 0,-6 3 0 0,6-6 0 16,4-6 0-16,1 3 10 0,-8-3 1 0,3-4 0 0,4 1 2 0,-3-4 1 16,-1-2 0-16,5-1 0 0,-5-3 0 0,-6-6 0 15,6 6 0-15,1-3 0 0,-4-9 0 0,-4 3 0 16,4 0 0-16,1-1 0 0,-8-2-14 16,3 3 0-16,-3-7 0 0,0-2 0 0,-3 8 32 0,3-5 0 15,-8-1 0-15,1 7 0 16,0 3-32-16,4-9 0 0,-11 12 0 0,3-13 0 0,4 10 16 0,-7-9-4 15,3 5 0-15,-6 1 0 0,6 3-3 0,1-3-1 16,-5 9 0-16,5 0 0 0,-8-6-8 0,11 9-17 16,-10 4 4-16,9-4 1 15,1 7-80-15,4 3-16 0,-4 6-4 0,7 0 0 16,0 0-64-16,-4 6-14 0,1 13-2 0,3-10-657 0</inkml:trace>
  <inkml:trace contextRef="#ctx0" brushRef="#br1" timeOffset="194133.62">6198 16323 918 0,'0'0'40'0,"0"0"9"0,0 0-39 0,0 0-10 0,0 0 0 0,0-6 0 16,0 6 53-16,0-10 9 15,0 10 2-15,-7-6 0 0,7 3 0 0,-3-7 0 16,-1 4 0-16,1-3 0 0,3 6 0 0,0 3 0 0,-4-7 0 0,1-2 0 15,3 9-1-15,0 0 0 0,-7-9 0 0,7 9 0 16,-4 0-27-16,4 0-6 0,0 0-1 0,-7-7 0 16,0 7-5-16,7 0 0 0,0 0-1 0,-7 7 0 15,3 2-23-15,-6-6 0 0,6 3 0 0,-3 4 8 16,4-1-8-16,-8 1-12 0,4-1 4 0,0 7 0 16,0-7 8-16,-4 7 0 0,4-7 0 0,0 1 8 15,4-1 3-15,-4 7 1 0,3-4 0 0,-3 4 0 16,7-4-12-16,0 4 10 0,0 0-10 0,7-4 10 15,-3-2-10-15,3-1 0 0,0 7 9 0,3-7-9 16,-3 1 8-16,4-1-8 0,-4-3 10 0,4 4-10 16,3-4 9-16,3-3-9 0,-6 3 8 0,3-2-8 15,0-4 0-15,0 6 0 0,4-6 8 0,-4-6-8 0,-3 6 10 0,-1 0 0 16,4-4 0-16,-3-2 0 16,3 3 0-16,-3-3 0 0,-8-4 0 0,4 4 0 0,7-3-10 0,-10-1 12 15,3 7-12-15,0-6 12 0,0-4-12 0,-4 4 8 16,5-1-8-16,-8 1 8 0,0-1-8 15,3-2 8-15,-3-4-8 0,0 7 8 0,-3-7-8 0,3-3 12 16,-8 4-12-16,5 2 12 0,-4-3-4 0,3-2-8 16,-3 2 12-16,0 3-4 0,0-2-8 0,-3 5 0 15,3-5-12-15,-11 5 12 0,7 1-14 0,-3-1 5 16,4 1 1-16,-4 6 0 0,-1-3 8 0,5-4-12 16,-4 4 12-16,3 6-12 0,1-3-3 0,6-3-1 15,-10 2 0-15,7 4 0 16,3-6-24-16,4 6-4 0,-7 0-2 0,7 0 0 15,-7-3-102-15,7 3-21 0,0 0-4 0,0 0-1 0</inkml:trace>
  <inkml:trace contextRef="#ctx0" brushRef="#br1" timeOffset="194688.18">6533 16395 1807 0,'0'0'40'0,"0"0"8"0,0 0 1 0,11-6 2 0,-4 3-41 0,4-4-10 16,-4 7 0-16,0-6 0 0,3 6 16 0,1-3 0 16,0 3 1-16,-1-6 0 0,1 6 3 0,3-3 0 15,-4-4 0-15,-3 7 0 0,4-9 3 0,0 6 1 16,-1-4 0-16,1 4 0 0,-1-3-5 0,-3-3-1 16,0-1 0-16,4 4 0 0,-4 3 22 0,-3-7 5 15,-1 4 1-15,1-3 0 0,-4 9-37 0,7-3-9 0,-4-4 0 0,-3 7 0 16,7-9 0-16,-7 3 0 15,0-4 0-15,0 7 0 0,0-6 0 0,0 2 0 16,-7-2 0-16,7 0 0 0,-3 9 0 0,-8-10 0 0,1 4 0 0,6 3 0 16,-10-3-14-16,3 2-5 0,1-2-1 0,-1 6 0 15,-3 0 20-15,0 6 0 0,3-2 0 0,1 2 0 16,-4 3-10-16,7 1 2 0,-7 5 0 0,3-2 0 16,7 3 8-16,-6 2 0 0,3 1 0 0,7 0-8 15,-4-3 8-15,4 2 9 0,4 1-1 0,3-3-8 16,-7 3 25-16,10 0-1 0,-10-4-1 0,7 4 0 15,1-3-23-15,2-4 0 0,-6 4 0 0,-1 0 0 16,4-4 0-16,4-2 0 0,-11-1 0 0,3-3 0 16,4 4-26-1,0-1-10-15,1-9-1 0,2 6-1 0,-6-2-94 0,6-4-18 16,1 0-4-16,-1-10-381 0,1 7-76 0</inkml:trace>
  <inkml:trace contextRef="#ctx0" brushRef="#br1" timeOffset="195156.62">7168 16094 115 0,'0'0'0'0,"0"0"10"0,0 0-10 0,0 0 0 15,0 0 0-15,0 0 0 0,0 0 283 0,0 0 54 16,0 0 11-16,0 0 3 0,-10 0-258 0,3 6-51 0,7-6-10 0,-11 3-3 15,4 4 0-15,-3-4 0 16,-5 6 0-16,5-3 0 0,3-2 4 0,-4 2 1 16,-3 3 0-16,4 1 0 0,-1-1 2 0,4-3 0 0,-7 4 0 0,3-7 0 15,4 3-4-15,4-3-1 0,-4 4 0 0,0-1 0 16,7-6-4-16,0 0-1 0,0 0 0 0,0 0 0 16,0 0-14-16,0 0-2 0,0 0-1 0,0 0 0 15,0 0-9-15,0 0 0 0,0 0 0 0,14 3 8 16,-7-3-8-16,3 0 0 0,1 0 0 0,3 6 0 15,4-3-9-15,-4 4 9 0,7-4-12 0,-7 3 12 16,4-3 0-16,3 4-8 0,-7 2 8 0,4 0 0 16,-1 1 0-16,1-1 0 0,-4 1 0 0,0-1 0 0,-3 7 0 15,-1-7 0-15,1 0 0 0,-11 1 0 0,7-1-10 0,-4 1-2 16,1-1 0-16,-4 7 0 16,0-7 12-16,0 1 0 0,-4-1 0 0,1 0 8 0,-4 4 7 0,0-1 1 15,3-5 1-15,-10 2 0 16,7 1-7-16,-4-7-2 0,-6 6 0 0,6-3 0 0,-3 4-8 0,4-10 0 15,-8 9 0-15,4-9-11 16,0 0-35-16,0 0-7 0,-4 0-2 0,4 0-823 16</inkml:trace>
  <inkml:trace contextRef="#ctx0" brushRef="#br1" timeOffset="196253.52">7408 16138 1324 0,'0'0'118'0,"0"0"-94"0,0 0-24 0,0 0 0 0,0 0 86 0,0 0 13 16,0 0 2-16,0 0 1 0,0 0-63 0,4 9-13 15,-1 1-2-15,-3-1-1 0,7 7-23 0,-7-7 9 16,4 10-9-16,0 6 0 0,-1-6 17 0,1 0-3 16,-1 0-1-16,4-1 0 0,-7 7 7 0,4-9 2 15,-4 3 0-15,3 0 0 0,-3-4 5 0,4-2 1 16,-4 3 0-16,0-7 0 0,0 0 4 0,0-9 0 16,0 0 1-16,0 0 0 0,0 0 12 0,0 0 3 15,0 0 0-15,0 0 0 0,0 0-12 0,0 0-1 0,0 0-1 0,0 0 0 16,3-9-18-16,1 0-3 0,-4-1-1 15,3 4 0-15,1-3-12 0,-1-4 9 0,4-3-9 0,-7 7 8 16,7-7-8-16,-3 4 0 0,3-4 0 0,0-3 0 16,-7 4 0-16,7 5 0 0,-3-2 0 0,3-4 0 15,-4 0 0-15,4 7 0 0,0-1 0 0,-3 1 0 16,3 0 0-16,0-1 0 16,0 4-8-16,-3 3 8 0,-1-3 0 0,4 2 0 0,0-2 0 0,-3 6 0 15,6-3 0-15,-6-3 0 0,6 6 0 0,1 6 0 16,-4-3 0-16,4 7 0 0,6-1 0 0,-6-3 0 15,3 13 8-15,-3-3 4 0,6-4 0 0,-3 4 0 16,4 3-12-16,-4 6 8 0,0-6-8 0,0-4 8 16,4 4-8-16,-7-6 0 0,3 2 0 0,0 4 0 15,-7 0 0-15,7-3 0 0,-7 2 0 0,4-2 0 16,-4 3 11-16,3-3-3 0,-6-4-8 0,3 7 12 16,0-10-12-16,0 7-10 0,0-6 2 0,-3-1 0 15,-1-3-21-15,-3-6-4 0,0 0-1 0,0 0 0 16,0 0-42-16,0 0-8 0,0 0-1 15,0 0-899-15</inkml:trace>
  <inkml:trace contextRef="#ctx0" brushRef="#br1" timeOffset="196571.51">7835 15790 288 0,'0'0'12'0,"0"0"4"0,0 0-16 0,0 0 0 0,0 0 0 0,0 0 0 15,0 0 339-15,0 0 65 0,0 0 12 0,0 0 4 16,0 0-306-16,0 0-61 0,7 9-12 0,-7-9-2 15,0 7-15-15,0-7-2 0,4 9-1 0,-4-9 0 16,3 3-21-16,-3-3 0 0,4 9 0 0,-4-9 0 31,3 10-60-31,-3-10-6 0,4 6-2 0,3 4-753 0</inkml:trace>
  <inkml:trace contextRef="#ctx0" brushRef="#br1" timeOffset="196908.31">8269 15953 2142 0,'0'0'47'0,"0"0"9"0,0 0 3 0,0 0 1 0,7 0-48 0,-7 0-12 15,0 0 0-15,11 0 0 0,-11 9 35 0,7-2 4 0,0 2 1 0,3 0 0 16,-10 7-31-16,4-3-9 0,0 2 0 0,-1 4 0 16,1-3 8-16,-1 3-8 0,1-1 0 0,-1 7 0 15,1-6 0-15,3 10 0 0,-7-4 0 0,3 0 0 16,1-3 0-16,-4 3 0 0,3-6 0 0,1-1 0 31,-1 4-48-31,-3-3-3 0,0-6-1 0,0 2-594 0,0 1-119 0</inkml:trace>
  <inkml:trace contextRef="#ctx0" brushRef="#br1" timeOffset="197182.21">8132 16194 2487 0,'0'0'55'0,"7"-3"11"0,-4 3 2 0,8-6 2 0,3-3-56 0,-4-1-14 0,1 1 0 0,3 6 0 0,-3-10 28 0,3 10 4 16,-4-3 0-16,4-4 0 0,1 10 0 0,-1-3 0 15,3-3 0-15,5 3 0 0,-5 3-32 0,4-7 0 16,-3 7 0-16,3 0 0 15,-3 0-28-15,3 0-12 0,-3 7-3 0,3-7 0 16,-4 3-78-16,1-3-16 0,-4 6-3 0,4-6-535 16,-1 3-106-16</inkml:trace>
  <inkml:trace contextRef="#ctx0" brushRef="#br1" timeOffset="198256.5">9701 16147 1191 0,'0'0'52'0,"0"0"12"0,0 0-51 0,0 0-13 16,4-9 0-16,3 3 0 0,-3 2 100 0,-4-2 16 15,3-3 4-15,-3 6 1 0,0 3-34 0,4-7-7 16,-4-2-2-16,0 9 0 0,0-9-17 0,0-1-3 15,-4 4-1-15,4 6 0 0,-3-9-16 0,3 5-3 16,-8-2-1-16,5 3 0 0,-1-3-1 0,-3-4 0 16,0 4 0-16,0 3 0 0,4 3-12 0,-8-6-2 0,4 6-1 0,-4 0 0 15,1 0-21-15,-1 0 9 16,1 6-9-16,-1-3 0 0,1 3 0 0,-8 4 0 16,4-4 0-16,0-3 0 0,0 7 0 0,3-1 0 15,-3 7-8-15,3-7 8 0,-3 7 0 0,4-4 16 16,3 4-3-16,-4 3-1 15,4 0-35-15,0-4-7 0,3 1-2 0,1-4 0 0,3 7 32 0,0-9 0 0,3 5-8 0,1-5 8 16,-1 5 0-16,4-5 15 0,1-1-3 0,6 1-1 16,-11-1-11-16,4-3 0 0,4-3 0 0,-1 4 0 15,4-7 20-15,1 3 1 0,-8-3 1 0,7-3 0 16,-4-4-22-16,1 7 0 0,7-9 0 0,-11 0 0 0,3 2 0 0,1-2 0 16,-1 0 0-16,4-4 0 15,-3-3 21-15,-4 7 0 0,4-7 0 0,-1 7 0 16,1-10 15-16,-4 3 4 0,0 4 0 0,0-4 0 15,0-3-8-15,0 4 0 0,-3 2-1 0,-1-6 0 16,4-6-12-16,-7 6-3 0,0-6 0 0,0 6 0 16,0-6-4-16,0-3 0 0,-3 3-1 0,-1-3 0 0,-3 3-11 0,0 3 8 15,4-3-8-15,-4 0 8 0,3 0-8 0,-3 3-9 16,0-3 9-16,0 9-13 16,3-3-12-16,-3 10-3 0,4-7 0 0,3 7 0 15,-4-1-27-15,4 7-5 0,0 3-2 0,0 0 0 16,0 0-98-16,0 0-19 0,0 0-4 0,0 0-471 15,0 0-94-15</inkml:trace>
  <inkml:trace contextRef="#ctx0" brushRef="#br1" timeOffset="198803.73">10234 16022 1638 0,'-3'0'36'0,"3"-6"7"0,0 2 1 0,0-2 3 0,0-3-38 0,0 9-9 0,-4-10 0 0,4 10 0 16,-7-9 68-16,3 9 11 0,1 0 2 0,-4-3 1 0,-4 6-24 0,4-3-5 16,-3 6-1-16,-1-3 0 0,0 4-27 0,1-4-5 15,-1 3-2-15,-3 3 0 16,4 1 11-16,-1-1 3 0,-3 1 0 0,3-1 0 16,1 7-15-16,-1-7-2 0,4 1-1 0,-3 8 0 15,6-8-14-15,-3 5 0 0,3-2 8 0,1 3-8 0,3-1 0 0,0-2 0 16,0 3 0-16,0-1-10 15,3-2 10-15,4-4 11 0,1 1-3 0,-1-4 0 0,0 3-8 0,3 1 0 16,4-4 0-16,0-3 0 0,1-3 12 0,-1 0 0 16,0-3 0-16,3-3 0 0,1 3-12 0,-4-4 0 15,7-2 0-15,-7 0 0 0,4 2 18 0,0-2 2 16,-1-4 0-16,1-2 0 0,0 5 4 0,-4 1 2 0,-4-7 0 0,1 7 0 16,7-10 15-16,-11 9 3 0,-7-5 1 15,0 5 0-15,0-8-24 0,-4 8-5 0,1-5 0 16,-8 2-1-16,0-3-4 0,1 1-1 0,-4 5 0 0,3-2 0 15,-7-4-19-15,4 7-4 0,-3-1-1 0,3 4 0 32,-4-4-54-32,0 7-12 0,1-3-1 0,3 6-1 0,-4 0-125 0,4 0-25 0,-14 0-4 15,6 9-2-15</inkml:trace>
  <inkml:trace contextRef="#ctx0" brushRef="#br1" timeOffset="201421.68">11328 15827 403 0,'0'0'36'0,"0"0"-36"0,0 0 0 0,0 0 0 16,0 0 206-16,0 0 34 0,0 0 8 0,0 0 0 15,7-3-109-15,-7 3-23 0,7-6-4 0,-7 6 0 16,0 0-25-16,0 0-5 0,0 0-1 0,0 0 0 16,0 0-39-16,0 0-8 0,0 0-2 0,0 0 0 15,0 9-14-15,0 1-3 0,-7-4-1 0,0 10 0 16,3-4-5-16,-3-2-1 0,-3 5 0 0,-1-5 0 15,4-1-8-15,0 1 0 0,-7-1 0 0,3 0 0 16,1-2 8-16,3-4-8 0,-4 3 0 0,4-3 8 16,-4 4-8-16,4-7 8 0,4 0-8 0,3 0 8 0,-4 0-8 15,4 0 8-15,0 0-8 0,0 0 8 16,0 0-8-16,0 0 10 0,0 0-10 0,0 0 10 16,0 0-10-16,0 0 0 0,0 0 0 0,7 0 0 15,7 6 0-15,-3-3 0 0,0-3-12 0,-1 6 12 0,1-3-11 0,-1-3 11 16,1 7-8-16,-1-4 8 15,-3 6 0-15,4-3 0 0,0-2 0 0,-1 2-8 0,-6 3 8 0,3 1 0 16,0-4 0-16,3-3 0 0,1 7 0 0,-4-4 0 16,-3-3 0-16,-1 3-8 0,11 4 8 0,-7-1 0 15,-7 0 0-15,4-2-8 0,3-4 19 0,-4 6 4 16,-3 1 1-16,0-4 0 0,-3-3-16 0,3 3 0 16,-4 4 8-16,1-1-8 0,-8-3 0 0,4 4 0 15,0-1 0-15,0-6 0 0,0 10 0 0,-4-10 0 16,1 6 0-16,3 1 0 0,0-1-21 0,-4-2-1 15,1-4 0-15,3 6 0 16,-4-3-9-16,4 4-1 0,-7-4-1 16,3-3 0-16,4 3-31 0,-3-6-5 0,3 0-2 0,-1-6-770 0</inkml:trace>
  <inkml:trace contextRef="#ctx0" brushRef="#br1" timeOffset="201872.26">11807 15934 1267 0,'0'0'112'0,"0"0"-89"0,0 0-23 0,0 0 0 16,0 0 138-16,0 0 23 0,0 0 5 0,0 0 1 15,0 0-95-15,0 0-20 0,-3 0-3 0,-4 6-1 0,0-3-16 0,-4 4-3 16,1 2-1-16,-4 1 0 15,-1-1 4-15,-2 10 0 0,-1-4 0 0,4 4 0 0,0-3-32 0,-4 3 0 16,4 0 0-16,0-4 0 0,7 4 0 0,0-6 0 16,-4 2 0-16,8 1 0 0,-1-3 0 0,4 2 0 15,0-5 0-15,0-1 0 0,0 0 0 0,7 1 8 16,4-4 0-16,0-3 1 0,3-3-1 0,0 7-8 16,0-7 12-16,4 0-4 0,-1-7 4 0,1 4 0 15,-1-3 0-15,5-4 0 0,-5 7-4 0,4-6 0 16,1-4 0-16,-5 4 0 0,1-4-8 0,0 4 0 0,3-7 0 0,-4 7 0 15,-3-7 34-15,-3 7 5 0,3-1 1 0,0-8 0 16,-7 8-20-16,4-5-3 16,-4 2-1-16,0-3 0 0,-7 1 20 0,0 5 3 15,-4-2 1-15,1-4 0 0,-4 7-32 0,0-1-8 0,-4-6 0 0,1 7 0 16,-8 0 0-16,4 6 0 0,0-4 0 16,0 1 0-1,-4 6-34-15,0 0-8 0,4 6-2 0,0 1 0 16,0-4-79-16,0 6-16 0,0 0-3 0,0 1-530 0,3-4-107 0</inkml:trace>
  <inkml:trace contextRef="#ctx0" brushRef="#br1" timeOffset="203105.41">12196 15953 1105 0,'0'0'48'0,"0"0"12"0,0 0-48 0,0 0-12 16,0 0 0-16,0 0 0 0,0 0 89 0,0 0 16 16,0 0 3-16,0 0 1 0,0 0-32 0,0 0-6 0,0 0-2 0,0 0 0 15,0 0-17-15,0 0-3 0,0 6-1 16,0 4 0-16,0-1 7 0,0 0 1 0,0 1 0 0,0-1 0 16,3 7-11-16,-3-7-1 0,4 7-1 0,-1-3 0 15,1 2-11-15,-1 1-3 0,-3-4 0 0,0 4 0 16,4-3-7-16,-1 2-2 0,1-5 0 0,-4 5 0 15,0-5 0-15,0-7-1 0,3 6 0 0,1-2 0 16,-4-7 3-16,0 0 1 0,0 0 0 0,0 0 0 16,0 0 17-16,0 0 3 0,0 0 1 0,0 0 0 15,3-7-24-15,4-2-5 0,0 6-1 0,-3-13 0 16,3 7-6-16,0-1-8 0,-3-5 11 0,3 5-11 16,-4-2 12-16,4-4-12 0,0-3 12 0,-3 4-12 15,-1 5 0-15,1-9 0 0,3 10 0 0,-4-7-12 0,1 7 12 0,0-1 0 16,3 1 0-16,-4 9 10 0,1-9-10 15,-1 9 0-15,-3 0 0 0,0 0-11 16,11 0 11-16,-4 0-8 0,3 9 8 0,-3-3-8 0,1 4 8 0,-1-7 0 16,0 6 0-16,3 1-8 0,-3-4 8 0,0 3 0 15,0 1 0-15,0-1 0 0,0-3 0 0,-3 4 8 16,0-7-8-16,-1 3 0 0,4-6 0 0,-7 0 9 16,4 3-9-16,-4-3 0 0,0 0 9 0,0 0-9 15,7 7 0-15,-4-7 9 0,4-7-1 0,-3 4 0 16,3 3 0-16,-4-6 0 0,1 3-8 0,3-3 0 15,0-4 0-15,0 1 0 0,-3-1 0 0,3 1 0 16,0-7 0-16,0 7 0 0,-4-4 8 0,4-2 0 16,0-1 0-16,0 3 0 0,-3-2-8 0,3 5 0 0,0-5-12 15,0 5 12-15,-3 7-9 0,3-6 9 0,0 2 0 0,0-2 0 16,3 6-16-16,1-3 3 0,-4-1 1 0,4 4 0 16,-1-3 12-16,1 3 0 0,-1-4 0 0,1 7 0 15,0 0 23-15,-4 0 7 0,3 0 2 0,1 0 0 16,-1 7-32-16,1-7 0 0,-11 0 0 0,14 3 0 15,-3 3 0-15,3 4 0 0,-7 8 0 0,0-2 0 16,3-3 8-16,-2 2-8 0,-5 4 0 0,4 0 0 16,-3 3 8-16,-1-10-8 0,1 7 0 0,-4-3 0 15,0 0 0-15,0-4 0 0,0 4 0 0,0-7 0 16,0 1-16-16,0-1-5 0,0 0-2 0,0 1 0 16,0-4-100-1,0-3-20-15,0-3-4 0,0 0-616 0,0 0-123 0</inkml:trace>
  <inkml:trace contextRef="#ctx0" brushRef="#br1" timeOffset="203524.22">13014 16006 403 0,'0'0'36'0,"0"0"-36"16,0 0 0-16,4-3 0 0,-4-3 328 0,0 6 60 15,3-3 11-15,1-4 2 0,-4 7-265 0,0 0-54 16,7-3-10-16,-4-3-3 0,4 6-11 0,0-3-2 15,-3-3-1-15,3 6 0 0,0-7-15 0,0 7-4 16,4-3 0-16,-1-3 0 0,-6 6-8 0,3-3-3 16,0-4 0-16,3 7 0 0,-3-9-1 0,0 6-1 15,1-3 0-15,-1-4 0 0,0 1-5 0,3 3-1 0,-6-4 0 0,3 1 0 16,0-1-6-16,-4 1-2 0,1 6 0 0,-1-10 0 16,1 4 5-16,-1-1 1 0,-3 1 0 0,4-3 0 15,-8-4-15-15,4 10 8 0,0-4-8 0,0 1 0 16,-7 6 0-16,4-4 0 0,-4 7 0 0,7 0 0 15,-4 0-10-15,-3 0 2 0,0 10 0 0,0-1 0 16,-3 1-13-16,-1 5-3 0,-3-5 0 0,0 8 0 16,-4 1 15-16,4 3 9 0,0-3-12 0,3 0 12 15,1 6-8-15,3-6 8 0,0 0 0 0,3-1 0 16,-3 1 0-16,4-3 0 0,-1 3 0 0,4-4 0 16,0-2 0-16,4 3 0 0,3-1 0 15,-4-2 0-15,4-4 0 0,0 1 0 0,4 5 8 0,-1-5-8 16,4-1 0-16,-3-3-15 0,3-2 3 0,0 2 1 15,0-3-63-15,1-3-13 16,6 0-2-16,0 0-622 0,0 0-124 0</inkml:trace>
  <inkml:trace contextRef="#ctx0" brushRef="#br1" timeOffset="203990.62">13667 15567 172 0,'0'0'16'0,"-4"-6"-16"0,1 3 0 0,3 3 0 16,0 0 386-16,0 0 74 0,0 0 16 0,0 0 2 15,0 0-338-15,0 0-67 0,0 0-13 0,0 9-4 16,0 1-10-16,-4 5-2 0,4 4-1 0,-3 0 0 0,-1 6-30 0,-3-3-5 16,3 12-8-16,1-2 11 0,-4-1 0 0,3 4 0 15,1-1 0-15,-4-6 0 0,3 7-3 0,1-1-8 16,-4-5 12-16,3-1-4 0,1-3-8 0,-5 3 0 16,5-9 9-16,-1 3-9 15,1-3-20-15,-1-7-9 0,4 4-2 0,-3-7 0 16,3 7-80-16,0-13-16 0,-4 7-3 0</inkml:trace>
  <inkml:trace contextRef="#ctx0" brushRef="#br1" timeOffset="204214.69">13437 15896 2282 0,'0'0'101'0,"0"0"21"0,7-6-98 0,0 6-24 0,0-9 0 0,4 6 0 15,0-4 54-15,3-2 6 0,0 0 0 0,0 2 1 16,4-2-21-16,-1 6-5 0,4-7-1 0,-3-5 0 16,0 5-9-16,-1-5-1 0,1 5-1 0,3-2 0 31,0-4-43-31,4 7-8 0,0-7-1 0,-4 3-1 0,0-2-56 0,0 5-11 0,-7-5-3 0,4 2 0 16,0-3-85-16,-4 4-18 0,0-4-3 0</inkml:trace>
  <inkml:trace contextRef="#ctx0" brushRef="#br1" timeOffset="204674.31">14002 15166 403 0,'0'0'17'0,"0"0"5"16,0 0-22-16,0 9 0 0,3 1 0 0,1 5 0 0,-4 4 231 0,0 0 41 15,-4 0 9-15,4 6 2 0,-3 9-161 0,-1 1-32 16,-3 2-6-16,4 1-2 0,-8 6-14 0,0 0-4 15,1 0 0-15,-4 3 0 0,0 3-44 0,0-3-8 16,-1 6-3-16,-2-9 0 0,-1 3-9 0,4-3 0 16,3 0 0-16,-3-9 8 0,4-1 8 0,3-6 2 15,0-3 0-15,3-6 0 0,1 0 19 0,3 0 4 16,0-10 1-16,0 1 0 0,3-4-6 0,1 3 0 0,-4-9-1 0,0 0 0 16,10-6-19-16,1 3-3 0,-1-3-1 0,1-4 0 15,3-2 9-15,-3-4 2 0,3-3 0 0,0 0 0 16,-3 1-7-16,3-4-2 0,-4-7 0 0,1 4 0 15,3-3-2-15,-4 3-1 0,1 3 0 0,0-3 0 16,-1 6-3-16,-3 0 0 0,0 4 0 0,4 5 0 16,-4 1-8-16,0 3 0 0,4 2 0 0,-4 4 0 15,0 4 8-15,0-4 0 0,3 6 0 0,-3 3 0 16,0 1-8-16,1-1 0 0,2-9 0 0,-3 9 0 16,0 1 23-16,0-4 5 0,4 4 2 0,-4-4 0 15,0-3-12-15,4 6-2 0,-1 1-1 0,-3-4 0 16,-3 3-15-16,-1-5 0 0,1 5 0 0,-1 4 0 15,1-4 0-15,3 0 0 0,-4 4 0 0,1-7 0 16,-1 4 0-16,1 5-16 0,0-5 3 0,-4-1 1 16,0-6-56-16,0-3-12 0,0 10-1 0,0-10-675 15,0 0-136-15</inkml:trace>
  <inkml:trace contextRef="#ctx0" brushRef="#br1" timeOffset="204891.02">14411 15915 1882 0,'0'0'41'0,"0"0"9"0,4 10 2 0,-1-1 1 0,-3 0-42 0,0 1-11 0,4 6 0 0,-4-1 0 16,3-5 78-16,-3 2 14 16,4 4 2-16,-4-7 1 0,-4 10-18 0,4-9-3 15,-3-1-1-15,-1 7 0 0,1-7-73 0,-1 7 0 0,0-7-19 0,4-6 4 31,-3 7-100-31,3-10-20 0,0 0-4 0,0 0-804 0</inkml:trace>
  <inkml:trace contextRef="#ctx0" brushRef="#br1" timeOffset="205075.08">14513 15567 2026 0,'0'0'44'0,"0"0"10"0,0 0 2 0,0 0 1 0,0 0-45 0,0 0-12 0,0 0 0 0,0 0 0 16,0 0 60-16,0 0 9 0,0 0 3 0,0 0 0 16,0 0-52-16,0 10-9 0,-3-1-3 0,-1 0 0 15,4 1-86-15,-3-4-18 0,3 3-3 0,3 1-829 16</inkml:trace>
  <inkml:trace contextRef="#ctx0" brushRef="#br1" timeOffset="205508.3">14760 15978 1821 0,'-3'-9'80'0,"3"9"18"0,0 0-78 0,-4-10-20 0,4 10 0 0,-3-6 0 16,-1 6 70-16,4 0 10 0,0 0 3 0,0 0 0 16,0 0 12-16,0 0 2 0,4-10 1 0,-4 1 0 15,3 6-24-15,1-3-5 0,6-4-1 0,-6 1 0 16,6-1-38-16,1 1-8 0,0 0-2 0,3-1 0 16,0-5-6-16,0 5-2 0,4 1 0 0,-4-7 0 15,3 7 16-15,-3-7 4 0,1 7 0 0,-1-1 0 16,0 7-20-16,-4-3-3 0,1 3-1 0,-1 3 0 15,1 0-8-15,-4 0-11 0,0 3 3 0,0 6 0 16,0 7 8-16,-3-7 0 0,-1 7 0 0,1-4 0 16,-4 7-28-16,3-3-3 0,-3 3-1 0,0 0 0 15,0-4 32-15,0 4 0 0,4 0 0 0,-4-3 0 0,0-1 0 0,-4-2 0 16,4-4 0-16,0 7 0 0,-3-7 0 0,-1 1 0 16,4-1 0-16,-3-3 0 0,-1-2-19 0,4 5 3 15,0-9 0-15,0 6 0 16,-3 4-103-16,3-10-20 0,0 0-4 0,0 0-946 0</inkml:trace>
  <inkml:trace contextRef="#ctx0" brushRef="#br1" timeOffset="206141.72">15325 15934 1450 0,'17'-9'32'0,"-10"6"6"0,4-4 2 0,0-2 1 0,3-7-33 0,-4 7-8 0,4-1 0 0,-3-2 0 15,3-1 92-15,-3 4 17 0,-4-4 3 0,3-2 1 16,-3-4-27-16,0 9-6 0,-3-5 0 0,-1 5-1 16,-3-2 13-16,0-1 4 0,0 4 0 0,-3 6 0 15,-1-4-52-15,4 7-9 0,-3-3-3 0,-8-3 0 16,1 6 0-16,-1 0 0 0,-3 6 0 0,-4-3 0 16,1 4-9-16,-1-4-3 0,-3 6 0 0,3 4 0 15,4-1-7-15,-3-2-1 0,-1 9-1 0,4-10 0 16,0 4-11-16,0-1 0 0,3 4 0 0,0-7 0 15,1 1 0-15,6-1 0 0,1 0 0 0,-1 1 0 16,4-1 0-16,0 1 0 0,4-4 0 0,-1 3 0 16,1-2 0-16,6-4 0 0,1 3 0 0,0-3 0 15,-1-3 0-15,4 0 0 0,0 0 0 0,4 0 0 16,7-9 0-16,-1 9 0 0,-2-3-14 0,2-4 5 0,-3-2 9 0,4 3-8 16,-7-7 8-16,-1 4-8 0,1-1 8 0,-4 1 0 15,0-4 0-15,0 4 0 0,0-1 0 0,-6 1 0 16,-1 0 8-16,0-1-8 0,-4-5 11 0,1 5-3 15,-4 1 0-15,-4-1 0 0,4 1-8 0,-3 0 0 16,-4-1 0-16,0 4 0 0,-1-4 0 0,1 7 0 16,-3-3 0-16,-1 6 0 0,-3-3 0 15,4 3 0-15,-1 0 0 0,-3 3 0 0,3-3 0 0,1 6 0 16,3-3 0-16,0 4 0 0,0-4 0 0,-1 3 0 16,5 4 0-16,-1-1 0 0,1 7 0 0,-1-7 0 15,1 4 0-15,6 2 0 0,1 4 0 0,-4-3-11 16,3 3 3-16,1-1 0 0,3 1 8 0,4 6 0 15,-8-6 0-15,1 0 0 0,3 6 0 0,3-6 0 16,-3 6 0-16,0 0 0 0,0-3 0 0,4 3 0 0,0 0 0 0,-1-6 8 16,-3 0-8-16,4 6 0 0,-4-6 0 0,0 9-8 15,-4-9 8-15,5 6 0 0,-5 0 0 0,1-13 0 16,-4 4 0-16,0 3 0 0,-4-10 0 0,4 7 0 16,-3 0 0-16,-5-4 0 0,5-2 0 0,-8-1 0 15,-3 7 0-15,-3-7 0 0,-1 0 0 0,-7-2 0 16,-6 2-10-16,-1-6-6 0,-4-3-2 0,-2 7 0 15,-8-4-146-15,-4-3-28 16,1 6-7-16</inkml:trace>
  <inkml:trace contextRef="#ctx0" brushRef="#br1" timeOffset="207286.92">3119 17612 1692 0,'0'0'37'0,"0"0"8"0,0 0 2 0,0 0 0 0,0 0-38 0,0 0-9 0,0 0 0 0,-4 6 0 16,4-6 41-16,-3 3 7 0,-8 3 0 0,4-2 1 16,3-4-13-16,-6 6-2 0,-1-6-1 0,8 3 0 15,-11 3-9-15,3-6-1 0,-3 0-1 0,-4 6 0 0,4-2-14 0,0-4-8 16,0 0 10-16,-4 6-10 0,1-3 14 0,-1-3-3 15,0 6-1-15,8-3 0 0,-4 7 0 0,-4-10 0 16,14 9 0-16,-6-9 0 0,10 0-2 0,0 0-8 16,-11 7 12-16,11-7-4 0,0 0-8 0,0 0 0 15,0 0 0-15,0 0 0 0,0 0 0 0,0 0 10 16,0 0-2-16,0 0-8 0,0 0 12 0,0 0-4 16,7 0 0-16,4 0-8 0,-8 0 9 0,8 0-9 15,3 0 0-15,0 0 9 0,7 0-9 0,-6 3 0 16,6 3 0-16,3-6 0 0,-2 6 0 0,-5-3 0 15,4 4 0-15,-7 2 0 0,8 0 0 0,-8-5 0 16,0 5 0-16,4 4 0 0,-11-1 0 0,3-3 0 16,-3 1 0-16,4-1 0 0,-8-2 13 0,1 2 4 0,3 0 1 15,-7 1 0-15,0-1-3 0,0 1-1 0,0-1 0 0,0-3 0 16,0 4 2-16,0-1 0 0,-7 7 0 0,3-7 0 16,1 1 4-16,-8-1 2 0,4 0 0 0,-3 1 0 15,3-4-22-15,-4 3 0 0,0-5 0 0,-3 2 0 16,4 3 0-16,-4-9-12 0,3 7 2 0,-3-4 0 31,-4-3-18-31,8 0-3 0,-4 0-1 0,-1-3 0 16,1-4-145-16,4 1-30 0,-15-3-5 0,11-4-2 0</inkml:trace>
  <inkml:trace contextRef="#ctx0" brushRef="#br1" timeOffset="208226.77">3521 17753 748 0,'0'0'33'0,"0"0"7"15,0 0-32-15,0 0-8 0,0 0 0 0,0 0 0 16,0 0 192-16,0 0 36 0,0 0 7 0,0 9 1 0,0 7-162 15,0-4-33-15,-7 4-6 0,7-3-2 0,-4 9 0 0,4 0 0 16,-7-7 0-16,4 13 0 0,3-9-15 0,-4 6-3 16,4 0-1-16,0-6 0 0,0 10 19 0,0-4 4 15,4 3 1-15,-4-3 0 0,3 0-14 0,-3-6-4 16,7 0 0-16,-7-1 0 0,4 1 7 0,3-3 1 16,-7 0 0-16,3-4 0 0,4-2-7 0,-3-1-1 15,-1-3 0-15,-3-6 0 0,7 10-6 0,-7-10-2 16,0 0 0-16,0 0 0 0,0 0 2 0,0 0 0 15,0 0 0-15,0-16 0 0,0 7 2 0,-7-1 1 16,7-9 0-16,-3 4 0 0,-1-4-4 0,4 0-1 16,-7 0 0-16,4-6 0 0,-4-3-4 0,3 0 0 0,-3-4-8 0,4 4 12 15,3-6-3-15,-4-4-1 0,4 0 0 16,0-2 0-16,0 2-8 0,4 3 0 0,-4-8 0 0,3 11 0 16,4-9 0-16,-3 7 0 0,3-4 0 0,3 4 0 15,-3 6-13-15,11-7 5 0,-11 7 8 0,11 3-13 16,-8-3 13-16,-3 9 0 0,11 0 0 0,-11 3-9 15,4 7 9-15,-1-1-8 0,1 4 8 0,-1 12-8 16,1-6-3-16,3 10 0 0,-3-1 0 0,-1 7 0 16,-6-4 2-16,6 4 0 0,1-6 0 0,-4 8 0 15,4 1 9-15,-1-3-8 0,-3 3 8 0,0 0-8 16,0-4 8-16,-3 4 0 0,3-3 0 0,-4-4 0 16,1 4 0-16,3 3 0 0,-7-10 0 0,0 7 8 15,0-7 1-15,-7 1 1 0,7 5 0 0,-4-5 0 16,1-1 1-16,-8 1 0 0,4-1 0 0,0 0 0 0,-10 7-11 15,6-7 0-15,-3 1 0 0,-4-1 0 16,8 1-16-16,-12-1 5 0,8 0 1 0,-7 1 0 0,0-1-3 0,3-2-1 16,4-7 0-16,-7 9 0 15,7-9-14-15,-7 0-2 0,7 0-1 0,-4 0 0 16,11 0-26-16,-11 0-6 0,11 0-1 0,0-6 0 16,7 6-16-16,0 0-3 0,-3-3-1 0,3-4-466 15,3 4-94-15</inkml:trace>
  <inkml:trace contextRef="#ctx0" brushRef="#br1" timeOffset="208727.25">3856 17728 1036 0,'0'0'92'0,"0"0"-73"0,0 0-19 0,0 0 0 15,0 0 124-15,0 0 20 0,0 0 5 0,0 0 1 16,7-3-54-16,0-4-12 0,-7 7-1 0,4-3-1 16,3-3-6-16,3 0 0 0,-6 3-1 0,6-4 0 15,-6 4-20-15,3-3-4 0,7-4-1 0,-3 7 0 16,-1-6-5-16,-6 3-1 0,10-4 0 0,-4 1 0 0,4-1-24 0,1-5-4 16,2 5-2-16,-3 1 0 15,0-7 1-15,1 7 0 0,-5-1 0 0,1 1 0 16,-1 0 17-16,1-1 4 0,-1-5 1 0,-10 5 0 15,8-2-29-15,-1-4-8 0,-4 6 0 0,-3 4 0 16,0-3 8-16,0 6 0 0,7-4 0 0,-14 4 0 16,7-6-8-16,-3 3 0 0,3-4 0 0,0 10 0 0,-11-6 0 0,7 3-12 15,4-4 4-15,-10 4 0 0,10 3 8 0,-11-6 0 16,8 6 0-16,-8 6 0 0,4-6 0 0,4 3 0 16,-8 4 0-16,0 2 0 0,1-3 0 0,3-2 0 15,0 5 0-15,-4 0 0 0,8 10 0 0,-8-3 0 16,8 3 0-16,-8 0 0 0,11-4 0 0,-7 4 0 15,3 0 0-15,4 6 0 0,0-6 0 0,0 0 0 16,4-4 0-16,3 4 0 0,-4 0 0 0,5-3 0 16,-5-1-9-16,8 4 9 15,-8 0-28-15,8 0-2 0,-4-4 0 0,0 7 0 16,0-6-3-16,3 9-1 0,-2-6 0 0,-1 0 0 16,3-10-125-16,-6 7-25 0,3-4-4 0,0-2-2 15,3-4-26-15,-3 3-6 0,11-9-1 0,0 0 0 0</inkml:trace>
  <inkml:trace contextRef="#ctx0" brushRef="#br1" timeOffset="209300.63">4544 17502 403 0,'0'0'17'0,"0"0"5"0,0 0-22 0,0 0 0 16,0 0 0-16,0-6 0 0,3 3 277 0,-3-4 51 15,0 7 11-15,0-9 1 0,0 9-184 0,0-6-36 16,0 2-8-16,0-2-2 0,0-3-32 0,0 6-6 16,0-4-2-16,0 7 0 0,-3 0-10 0,-1-3-1 0,4-3-1 0,0-3 0 15,0 9-41-15,-7-4-8 0,7 4-1 16,0-6-8-16,-3 0 24 0,3 3-3 0,-7-4 0 0,3 4 0 16,1-6 12-16,3 3 3 15,-11 6 0-15,11-3 0 0,-11-4-24 0,11 7-4 0,-7 0 0 0,0 0-8 16,0 0 0-16,4 10 0 0,-11-4 0 0,3-3 0 15,0 6 0-15,-3 1 0 0,4 6 0 0,-1-7 0 16,1 10 0-16,6-4 0 0,-7 4 0 0,-3 0 0 16,7 0 0-16,4 3 0 0,-8-3 8 0,8 0-8 15,3-1 0-15,-7-2 0 0,3 3 0 16,4 0-9-16,0-4 9 0,4-2 0 0,-4 3 8 0,7 2-8 16,0 1 0-16,0-3 0 0,3 0 0 0,-3-4 8 15,4 7-8-15,0-10 0 0,3 7 0 0,3-7 0 16,-3 1 0-16,-3-4-13 0,7-3 3 0,3 3 1 15,0-6-38-15,-3 0-7 0,6-6-2 16,-3 3 0-16,1-3-57 0,2-4-12 0,-6 1-3 0,0 0 0 16,-4-1-57-16,0 1-12 0,18-16-3 15,-22 6-513-15</inkml:trace>
  <inkml:trace contextRef="#ctx0" brushRef="#br1" timeOffset="209618.62">4819 17467 1897 0,'0'0'41'0,"0"10"9"0,3-1 2 0,-3 1 2 0,8-1-43 0,-8 1-11 0,0-1 0 0,0 3 0 15,0 1 78-15,0-4 14 0,0 1 2 0,0 6 1 16,0-7-24-16,0 7-5 0,0-7-1 0,3 4 0 16,-3-4-42-16,0 7-9 0,0-7-2 0,0 0 0 15,0 1-12-15,0-4 0 0,0-6 0 0,7 10 0 32,-7-7-76-32,0-3-17 0,0 0-4 0,0 0-1 15,0 0-115-15,0 0-23 0,0 0-5 0,7-10-1 0</inkml:trace>
  <inkml:trace contextRef="#ctx0" brushRef="#br1" timeOffset="209778.3">4822 17198 2120 0,'0'0'47'0,"0"0"9"0,0 0 3 0,0 0 0 0,0 0-47 0,0 0-12 15,0 0 0-15,0 0 0 0,0 0 42 0,0 0 6 16,0 0 2-16,0 0 0 0,0 0-50 0,0 0-9 15,0 0-3-15,0 0 0 16,0 0-204-16,0 0-42 0,18 3-8 0,-18-3-2 0</inkml:trace>
  <inkml:trace contextRef="#ctx0" brushRef="#br1" timeOffset="210383.93">5345 17524 1566 0,'0'0'69'0,"0"0"15"0,0-3-68 0,0-7-16 0,0 1 0 0,0 3 0 15,0-4 88-15,0 1 15 0,0-7 2 0,-7 7 1 16,7-1-17-16,-4 1-3 0,4 0-1 0,0-1 0 16,-7 1-41-16,3 2-9 0,4 7-2 0,-3-3 0 0,-1-3 6 15,4 6 1-15,-7 6 0 0,0-3 0 0,-3-3-29 0,3 7-11 16,-4 2 8-16,-3 1-8 0,3 5 15 0,-6-2-3 16,-1-4 0-16,0 7 0 0,1 3-12 0,3 0 9 15,-7-4-9-15,6 4 8 0,5 0-8 0,-4-3 0 16,7-1 0-16,3-2 0 0,-3 2 15 0,4-5 1 15,3 5 0-15,0-2 0 0,0-7-16 0,3 4-16 16,4-1 3-16,-3-6 1 0,3 4 12 0,7-7 0 16,-4 9 0-16,-3-9 0 0,11 0 0 0,-7 0 0 15,3 0 0-15,0-9 0 0,0 9 0 0,4-7 0 0,-4 4 12 0,-4-3-12 16,-3-4 0-16,4 1 0 16,0 0 0-16,-4-1 0 0,0 1 8 0,0 3-8 15,3-4 0-15,-6 1 0 0,-1-1 10 0,-3 1-10 16,4 0 8-16,-4-1-8 0,0 1 21 0,0-1-1 0,0 4 0 0,0 6 0 15,0-9-20-15,0 9 0 0,0 0 0 0,0 0 0 16,0 0-12-16,0 0-6 0,0 0-2 0,0 15 0 16,0-2 20-16,0-4 0 0,0 7 0 0,3 3 0 15,1-4 12-15,-4-2 7 0,7 3 1 0,-3 2 0 16,3-8-20-16,-4 6-16 0,8 2 4 0,-8-8 0 16,8-1 12-16,-4 1 16 0,0-1-3 0,4 4-1 31,-4-10-51-31,7 3-10 0,0-3-3 0,0-3 0 0,4 0-12 15,-1 0-4-15,-3-9 0 0,4-1-640 0,0 4-129 0</inkml:trace>
  <inkml:trace contextRef="#ctx0" brushRef="#br1" timeOffset="210679.06">5584 16988 403 0,'0'0'36'0,"0"0"-36"16,0 0 0-16,4-10 0 0,-4 10 340 0,4-3 62 16,-4 3 12-16,7-6 2 0,-7 6-256 0,0 0-52 15,0 0-11-15,0 0-1 0,0 0-17 0,0 0-3 16,0 0-1-16,3 9 0 0,4 1-15 0,-3-1-4 16,-1 7 0-16,4 3 0 0,4-1-16 0,-11 8-3 0,10 2-1 15,-10-3 0-15,8 9-6 0,-1 1-2 0,3-4 0 16,-10 10 0-16,7-3-28 0,-3-1 0 15,-1 4 0-15,8-3 0 0,-11-1-10 0,7-2-8 0,-4-7-2 16,1 3 0 0,-1-9-9-16,5 3-3 0,-5-6 0 0,4 0 0 15,-3-3-88-15,3-1-19 0,7-2-3 0,-11-4-942 0</inkml:trace>
  <inkml:trace contextRef="#ctx0" brushRef="#br1" timeOffset="211946.75">6780 17003 403 0,'0'0'36'0,"0"0"-36"0,4-6 0 0,-4 6 0 15,0 0 284-15,7-3 49 0,-7-6 11 0,0 9 1 16,0 0-227-16,0 0-46 0,0 0-8 0,0 0-3 16,0 0-10-16,0 0-3 0,0 0 0 0,0 0 0 15,0 0 0-15,0 9 0 0,0 0 0 0,0 1 0 16,0 5-16-16,0-2-3 0,0 6-1 0,0 3 0 15,7 0-11-15,-7-3-2 0,0 6-1 0,4 3 0 16,-1 3-14-16,-3-3 9 0,0 1-9 0,4 5 8 0,-4-6-8 16,3 7 0-16,1 2 0 0,-4-2 0 15,7-7-22-15,-7 7-3 0,7-7-1 16,-4-3 0-16,4 3-128 0,-3-3-26 0,3-6-4 0</inkml:trace>
  <inkml:trace contextRef="#ctx0" brushRef="#br1" timeOffset="212215.42">7101 17449 172 0,'0'0'8'0,"4"0"1"0,3 3-9 0,4 3 0 15,-11-3 0-15,7 7 0 0,3 2 443 0,-3-2 86 0,4-1 18 0,-4 0 3 16,4 1-386-16,-4-1-78 0,0 1-15 0,-4-1-3 16,4 7-38-16,0-7-7 0,-3 1-2 0,-4-1 0 31,0-3-81-31,0-6-16 0,0 0-3 0,0 0-605 0,0 0-122 16</inkml:trace>
  <inkml:trace contextRef="#ctx0" brushRef="#br1" timeOffset="212395.13">7133 17057 172 0,'0'0'8'0,"0"0"1"0,0 0-9 0,0 0 0 16,0 0 0-16,0 0 0 0,0 0 412 0,7 0 80 15,4 3 16-15,-11-3 3 0,0 0-427 0,7 6-84 16,3-6-18-16,5 10-3 15,-8-10-111-15,3 9-21 0,8 0-5 0,-8 1-1 0</inkml:trace>
  <inkml:trace contextRef="#ctx0" brushRef="#br1" timeOffset="212773.1">7430 16887 1897 0,'0'0'84'0,"3"-9"17"0,4 3-81 0,0-4-20 0,-7 1 0 0,4 6 0 0,-4 3 64 0,7-7 8 16,-7 7 1-16,0 0 1 16,7 0-11-16,0 0-3 0,3 7 0 0,-6 5 0 15,3-2-22-15,0 5-5 0,0 10-1 0,-3-3 0 0,3 3-16 16,-4 10-4-16,1-1-1 0,-1-2 0 16,4 9-11-16,-7-4 0 0,7 7 9 0,-7 0-9 15,0 3 0-15,0 3 0 0,0-3 0 0,0-9-8 16,0 3-19-16,0-7-3 0,0-2-1 0,0-7 0 15,4 0-5-15,-1-6-2 0,-3-1 0 0,4-2 0 16,0-3-171-16,-1-4-35 0</inkml:trace>
  <inkml:trace contextRef="#ctx0" brushRef="#br1" timeOffset="213213.68">7860 17289 345 0,'0'0'15'0,"0"0"4"0,0 0-19 0,0 0 0 0,0 0 0 0,0 0 0 16,0 0 358-16,-7 0 68 0,0 0 14 0,3 0 2 15,-6 3-318-15,-1 3-64 0,1 4-13 0,-1-1-3 16,-7-3-2-16,4 4-1 0,4-7 0 0,-1 6 0 15,-3-3-25-15,3-2-6 0,-3 8-1 0,0-9 0 16,0 7-9-16,0-4 0 0,0 3 0 0,0-6 8 16,3 4 4-16,0-4 0 0,1 3 0 0,-1-6 0 15,4 10 0-15,7-10 1 0,0 0 0 0,0 0 0 16,0 0 15-16,0 0 2 0,0 0 1 0,0 0 0 16,0 0-6-16,0 0-1 0,0 0 0 0,0 0 0 15,0 0-12-15,7 6-4 0,0-3 0 0,4 6 0 0,3 1-8 0,0-1 0 16,0 1 0-16,0 2 0 0,4-2 0 0,-4-1 0 15,7 0 0-15,-7 1 0 16,4-1 0-16,-4 1 0 0,0-1 0 0,4 0 0 0,-4 1 0 0,4-4 0 16,-8 4 0-16,4-7 0 0,0 3 11 15,-3 3 0-15,0 1 0 0,-1-4 0 16,-3 3-34-16,4-5-6 0,-4 5-2 0,0-3 0 16,-7-6-117-16,4 6-24 0,-4-6-5 0</inkml:trace>
  <inkml:trace contextRef="#ctx0" brushRef="#br1" timeOffset="213647.67">8114 17461 1591 0,'7'-9'70'0,"-4"9"15"0,1-10-68 0,0 7-17 0,3-3 0 0,3-3 0 16,-6-1 49-16,10 1 7 0,-14 2 0 0,7-2 1 15,0 0 5-15,0-1 1 0,0 1 0 0,-3-1 0 16,3 4 8-16,0-3 1 0,0-4 1 0,0 4 0 16,-4-1-18-16,4-2-4 0,0 2-1 0,0 1 0 15,-3 0-18-15,0-1-3 0,3 1-1 0,-4-1 0 16,-3 1-18-16,0 0-10 0,4-1 10 0,3 4-10 16,-7-3 0-16,0 5 0 0,0 4 0 0,0 0 0 15,7-6 0-15,-7 6 0 0,-7-6 10 0,0 3-2 16,0 3-8-16,0 3 0 0,-1 3 0 0,-9 0 8 15,3 4-8-15,0 2 0 0,-4-2-8 0,4 9 8 0,-7 3-12 0,3-4 2 16,7 1 1-16,1 6 0 0,3-6 9 0,-7 0 0 16,7 0 0-16,0-4 0 0,3-2 0 0,1 3 8 15,-1 2-8-15,4-2 8 0,4 3-8 16,-1-3 9-16,-3-4-9 0,7 4 10 0,-3-7-2 0,3 7 0 16,7-7 0-16,-7 1 0 0,3 2-8 0,5-5 0 15,-1 2 0-15,0-3 8 0,0-3-20 0,4 7-5 16,3-4-1-16,-4-3 0 15,1-3-134-15,0 0-26 0,6 0-6 0,-2 0 0 0</inkml:trace>
  <inkml:trace contextRef="#ctx0" brushRef="#br1" timeOffset="214699.09">9546 17148 403 0,'0'0'36'0,"0"0"-36"16,0 0 0-16,0 0 0 0,0 0 150 0,0 0 23 16,0 0 5-16,0 0 1 0,0 0-89 0,0 0-18 15,0 0-3-15,4 0-1 0,-4 0 26 0,0 0 5 16,0-10 1-16,3 7 0 0,1-3 3 0,-4 6 1 0,0-10 0 0,0 10 0 16,0 0-23-16,0 0-4 0,3-6-1 0,-3 3 0 15,0-3-3-15,0-4-1 0,0 7 0 0,-3-3 0 16,3-3-16-16,-4 5-3 0,4-8-1 0,-3 2 0 15,-1 1-32-15,4 0-6 0,-3-1-2 0,3-9 0 16,-7 10-12-16,7-7 0 0,-7 7 8 0,3-1-8 16,-3-5 0-16,0 12 0 0,0-4 0 0,0 4 0 15,-4-3 0-15,1 6 0 0,-1 6 0 0,0-3 0 16,1 7-10-16,-4 5 2 0,0 4 0 0,0 0 0 16,3 3 8-16,-3 0-8 0,3-3 8 0,1 6-8 15,3 0 8-15,0 0 0 0,3-3 0 0,1 3 0 16,-1 3 0-16,8-3 0 0,-1 1 0 0,1-5-8 15,-1 11 8-15,8-10 0 0,-11 3 0 0,3 0 0 16,4-6 0-16,4 0-12 0,-1 6 12 0,1-13-12 16,0 10-30-16,3-9-6 0,-4 2-2 0,4-2 0 15,1-1-19-15,-1 1-4 0,0-7-1 0,0 4 0 16,3-7-133-16,-2-3-26 0,13 0-6 0,-7 0-1 16</inkml:trace>
  <inkml:trace contextRef="#ctx0" brushRef="#br1" timeOffset="-214164.99">9899 17188 518 0,'0'0'46'0,"0"0"-37"0,3-6-9 0,5-3 0 16,-5 2 182-16,1 4 34 0,-4-3 8 0,3 3 0 16,-3-3-111-16,0 6-22 0,0-10-5 0,0 7-1 15,4-3 0-15,-4 6 0 0,-4-10 0 0,4 10 0 16,-3-6-9-16,3 6-3 0,-4-3 0 0,-3-3 0 15,0 6-21-15,0 0-5 0,3 0-1 0,-6-3 0 0,3 6-1 16,0-3 0-16,-4 9 0 0,1-3 0 0,-1 4-34 0,-3-1-11 16,3 1 0-16,-3-1 0 0,4 0 0 0,-1 7 0 15,0 0 0-15,4-4 0 0,0-2 0 16,4 5 0-16,-1 1 0 0,1-3-9 0,3 5 9 0,0-8 0 16,0 6 0-16,0-1 0 0,3-2 0 0,1 2 0 15,-1-5 0-15,1-1 0 0,3 1 0 0,3-1-8 16,-3-3 8-16,4-6-8 0,0 0 8 0,-1 0-12 15,4 0 12-15,-3-6-12 0,0 3-7 0,3-3-1 16,-4 3-1-16,1-7 0 0,3-2 21 0,-4 2 0 16,-2 1 0-16,-1 6 0 0,3-7-15 0,-6 1 5 15,3-7 1-15,-4 7 0 0,-3-1 31 0,0 1 6 16,0 0 2-16,0-1 0 0,-3-2-16 0,-1 8-3 16,1-5-1-16,3 9 0 0,0 0-10 0,0 0 0 0,0 0 0 15,-4 0 0-15,4 0 0 0,-7 3 0 0,4 3 0 0,3 4-11 16,0-1 19-16,0 7 3 0,0-4 1 0,3-2 0 15,1 6 27-15,3-1 5 0,-4-2 2 0,4 2 0 16,-3 4-26-16,3-3-6 0,0-4-1 0,0-5 0 16,0 2-13-16,0 7 0 0,0-7 0 0,-3 1 0 31,3-7-32-31,-4 6-8 0,4-3-3 0,-7-6 0 16,0 0-137-16,0 0-27 0,4 10-5 0</inkml:trace>
  <inkml:trace contextRef="#ctx0" brushRef="#br1" timeOffset="-213838.01">10224 16674 518 0,'0'0'46'0,"0"0"-37"15,0 0-9-15,0 0 0 0,0 0 344 0,0 0 66 16,7 6 14-16,0-2 2 0,0 5-297 0,-4 0-59 16,4 7-12-16,0 3-2 0,-7 6 5 0,4 0 2 15,3 3 0-15,-4 0 0 0,1 10-43 0,-4-3-9 0,3 5-2 0,1-2 0 16,0 0-9-16,-4 2 12 16,-4-8-12-16,4 2 12 0,4-6-12 0,-4 4 0 0,0-10-12 0,0 3 12 31,0-6-40-31,0-1-1 0,3 4 0 0,1-9 0 15,-8 3-9-15,8-13-2 0,-1 6 0 0,1-3 0 16,-4-6-161-16,0 0-33 0</inkml:trace>
  <inkml:trace contextRef="#ctx0" brushRef="#br1" timeOffset="-213572.42">10478 16555 288 0,'0'0'25'0,"3"3"-25"0,4 7 0 0,-3-1 0 0,-8 0 366 0,8 7 68 0,3 0 14 0,0 2 2 0,-4 1-318 0,4 10-64 16,4-4-13-16,-1 9-3 0,-2-6 20 0,-1 10 3 16,-4-7 1-16,4 1 0 0,0 12-26 0,0-10-5 15,-3 4-1-15,-1-7 0 0,4 0-28 0,-3 1-7 16,-1-1-1-16,-3-6 0 15,0 3-33-15,4-2-7 0,-4-1-2 0,0-7 0 16,0 1-166-16,0 0-34 0,11 6-6 0,-8-15-601 0</inkml:trace>
  <inkml:trace contextRef="#ctx0" brushRef="#br1" timeOffset="-212840.4">11486 17264 518 0,'18'9'23'0,"-18"-9"5"0,0 0-28 0,-3 9 0 16,3-2 0-16,3 2 0 0,1 1 259 0,-1-1 46 0,-3 7 10 0,0-4 1 15,7-6-195-15,-3 10-39 0,-11-3-8 0,7-4-2 16,0-9 5-16,3 9 1 0,-3 1 0 0,0 2 0 16,0-2-26-16,0-10-4 0,4 9-2 0,-8 1 0 15,-3-1-11-15,7-6-3 0,0-3 0 0,0 6 0 16,-7 4-20-16,7-4-12 0,0-6 12 0,0 0-12 16,0 0 22-16,0 0-2 0,0 0-1 0,0 0 0 15,11-6 17-15,-4-4 4 0,-7 4 1 0,0-3 0 16,3-4-25-16,-3-2-4 0,0-1-2 0,0 3 0 15,-3-12 3-15,3 6 1 0,3 1 0 0,-3-7 0 16,-10-1-14-16,6 8 9 0,8-7-9 0,-1 3 8 16,-3-3-8-16,-3-1 0 0,3 8 0 0,3-7 0 0,4 6 0 15,-3-3 0-15,-4 0 0 0,7 3 0 0,0 6 0 16,3-2 0-16,-6-1 0 0,0-3 0 0,6 10 0 0,-3-1 0 16,0 1 0-16,0 3 0 15,-3 3 0-15,3 3 0 0,3-7-10 0,5 7 10 16,-5 7-30-16,4-4 0 0,0 3 0 0,0 3 0 15,1 7-79-15,-1-3-16 0,3-4-3 0,-3 7-1 16,1 3-11-16,-1-4-1 0,0-2-1 0,0 3-706 16</inkml:trace>
  <inkml:trace contextRef="#ctx0" brushRef="#br1" timeOffset="-212413.41">11973 17254 921 0,'0'0'82'0,"0"0"-66"0,0 0-16 0,7 0 0 16,0 0 260-16,-3-9 48 0,3 9 9 0,0-6 3 15,-3 2-228-15,3-2-46 0,3 6-9 0,-3-9-1 16,4 9 0-16,-4-10 0 0,3 7 0 0,-2-3 0 16,6-3 4-16,-4-1 2 0,8 1 0 0,-4-1 0 15,-3 1-22-15,3-1-5 0,0 1-1 0,-4-3 0 16,1 2 2-16,0 7 1 0,-4-6 0 0,0 2 0 15,-4-2-17-15,4 0 8 0,-3 5-8 0,-4-2 0 16,0 6 32-16,3-6 0 0,-6 3 0 0,-1-4 0 16,-3 7-32-16,-3 0 0 0,-1 0 0 0,-7 0 0 15,1 7-19-15,-4-4-10 0,-1 3-3 0,1 4 0 16,0 5 12-16,0-2 1 0,0 2 1 0,3 4 0 16,-3-3 18-16,3 3 0 0,1 0-8 0,6-4 8 0,0 4 0 0,1 0 0 15,-4 0 0-15,7-4 0 0,3 4 0 16,4 0 9-16,-3 0-1 0,3 0 0 0,0-4-8 0,3 4 8 15,4-3-8-15,0-7 8 0,0 1 0 0,4 5 0 16,3-5 0-16,0-7 0 0,7 3-8 16,-3-3-11-16,3-3 3 0,4 0 0 0,0 0-13 0,-1-3-3 15,4-3 0-15,1 3 0 16,-1-4-160-16,0-2-32 0,-3-10-6 0,0 3-2 0</inkml:trace>
  <inkml:trace contextRef="#ctx0" brushRef="#br1" timeOffset="-212110.68">12569 16790 1267 0,'0'0'112'0,"0"0"-89"0,0 0-23 0,0 0 0 16,0 0 176-16,0 0 32 0,0 0 5 0,0 0 2 15,0 0-105-15,-3 10-21 0,3-1-4 0,0 7-1 16,-4-7-9-16,4 10-3 0,0 0 0 0,4-4 0 16,-8 14-3-16,4-4-1 0,4 0 0 0,-4 3 0 0,0 0-34 0,0-3-7 15,3 4-2-15,-3-1 0 0,0 6-25 0,0-6 0 16,0-2 0-16,0 2 0 16,0-3-18-16,0 0-9 0,0-6-1 15,0 0-1-15,0-1-29 0,0 1-6 0,0-9 0 0,0 2-1 16,0-2-75-16,0-1-16 0,0-9-2 0,0 0-1 0</inkml:trace>
  <inkml:trace contextRef="#ctx0" brushRef="#br1" timeOffset="-211895.25">12308 17032 1324 0,'0'0'118'0,"4"-10"-94"0,3 1-24 0,0-1 0 15,-3 4 268-15,6 3 50 0,1-6 10 0,3-1 1 16,0 1-213-16,0 2-44 0,7-2-8 0,0 0-1 16,-3 2-21-16,7-2-4 0,3 6-1 0,0-3 0 15,-7 2-25-15,8-2-4 0,-5-3-8 16,1 9 11-16,0-7-22 0,-4 4-4 0,0 3-1 0,-3-6 0 16,3 3-108-16,-4-3-21 0,1 6-5 0,-4 0-598 15,0 0-120-15</inkml:trace>
  <inkml:trace contextRef="#ctx0" brushRef="#br1" timeOffset="-211402.1">12926 17003 1587 0,'0'0'70'0,"0"0"15"0,0 0-68 0,0 0-17 15,0 0 0-15,0 0 0 0,3 10 112 0,-3-1 18 16,0 1 4-16,0-1 1 0,0 0-27 0,0-2-6 15,-3 2-1-15,-1 7 0 0,1-4-44 0,-4 4-9 16,3-7-1-16,-3 10-1 0,4 0-24 0,-4-3-5 16,3 3-1-16,0-10 0 0,1 10-16 0,3-10 10 15,-4 7-10-15,4-7 8 0,0 1 1 0,0 5 0 16,4-12 0-16,-1 4 0 0,-3-7 3 0,0 0 1 0,4 3 0 0,3 3 0 16,4-6 7-16,-1-6 2 15,1 3 0-15,-1-4 0 0,4 4-22 0,1-6 8 16,-1 0-8-16,0-7 0 0,3 6 0 0,1-5-8 15,0 5 0-15,-1-2 0 0,1-4-1 0,0 0 0 0,-8-2 0 16,4-1 0-16,0 3 9 0,-3 4 0 0,3-7 0 0,-7-3 0 16,0 9 0-16,0-2 0 0,0-4 0 0,-3 3 8 15,-1 7-8-15,-3 6 11 0,0-4-11 0,0-2 12 16,0 9-12-16,0 0 0 0,0 0 0 0,0 0 0 16,-3 9 0-16,-4 1-11 0,3-1 11 0,1-3-12 15,3 10 12-15,-4-3 9 0,4-4-1 0,-3 7-8 16,3-1 17-16,0-2-3 0,0 3-1 0,0-4 0 15,3 4-13-15,-3-1 9 0,4-2-9 0,-4 3 8 16,3-7-8-16,4 7 0 0,-3-4 0 0,-1-2 0 16,4-1-16-16,1 7-1 0,-5-10-1 0,4 4 0 15,0-7-83 1,4 6-17-16,-4-3-3 0,0-3-1 0,3-3-82 16,1 0-16-16,10-3-3 0,-3-3-1 0</inkml:trace>
  <inkml:trace contextRef="#ctx0" brushRef="#br1" timeOffset="-210994.76">13589 17173 576 0,'0'0'25'0,"4"9"6"0,-1 1-31 0,1-1 0 16,-1 0 0-16,-3 1 0 0,0-1 149 0,0 1 24 15,0 5 5-15,0-5 1 0,-3-1-102 0,3 0-20 0,-4-2-4 0,4-7-1 16,0 0 22-16,-3 9 4 0,3-9 1 0,0 0 0 16,0 0 1-16,0 0 0 0,0 0 0 15,0 10 0-15,-4-4-7 0,4-6-1 0,0 0 0 0,0 0 0 16,0 0 8-16,0 0 0 0,-7 0 1 0,7 0 0 16,-7-6-13-16,0 6-4 0,3-10 0 0,-3 4 0 15,4-4-9-15,-4 1-3 0,3 0 0 0,1-4 0 16,-1-3-21-16,1 1-5 0,-1-4-1 0,1 6 0 15,-1-9-5-15,4 4 0 0,0-1-1 0,0 3 0 16,0-6-19-16,7-3 10 0,-3 9-10 0,3-2 8 16,-4-11 4-16,4 14 1 0,0-4 0 0,4 6 0 31,-4-9-35-31,3 13-7 0,1 0-2 0,0-1 0 0,-4 1 19 0,3 2 3 0,4 4 1 0,-3-3 0 16,-4 6-37-16,0-3-7 0,4-3-2 0,3 6 0 15,0 0-66-15,0 0-12 0,0 6-4 0,4-3 0 16,-1-3-89-1,1 0-19-15,0 6-3 0,-4-6-1 0</inkml:trace>
  <inkml:trace contextRef="#ctx0" brushRef="#br1" timeOffset="-210477.61">14058 17066 1814 0,'0'0'40'0,"0"0"8"0,0 0 1 0,0 0 3 0,0 0-42 0,0 0-10 0,0 0 0 0,0 0 0 16,0 0 104-16,0 10 20 15,4-1 3-15,-4 0 1 0,0 1-32 0,0-1-7 0,-4-3-1 0,4 4 0 16,-3-1-26-16,-1 1-6 16,1 5 0-16,3-5-1 0,-4-7-35 0,4 3-6 0,-3 4-2 0,3-1 0 15,0-9 16-15,-4 6 4 0,4-6 0 0,0 0 0 16,0 0-32-16,0 3 0 0,0-3 0 0,0 0 0 15,0 10 0-15,0-10 0 0,0 0 0 0,0 0 0 16,0 0 12-16,0 0-3 0,0 0-1 0,0 0 0 16,0 0-8-16,7-3 0 0,-3-7 0 0,3 1 0 15,-4-1 0-15,4-5 0 0,-3 5 0 0,-1-5 0 16,4 2 0-16,0-3 0 0,0-2 0 0,1-7 0 0,-1 6 0 0,3-6 0 16,-6 6 0-16,6 0 0 15,1 0 0-15,-4 3 0 0,0 1 0 0,4 5 0 16,-1 1 0-16,-6 0 0 0,3 5 0 0,0-2 0 15,-4 3 0-15,4-3 0 0,0 6 0 0,0 0 0 0,1 0 0 0,2 6 0 16,-3-3 0-16,0 3 0 0,4-2 0 0,-1 11-12 16,5-5 2-16,-5 5 1 0,4-2 9 15,-3 6 11-15,3-4-3 0,0 10 0 0,0-6-8 0,0 0 0 16,-3 0 0-16,3 0 0 0,-3 0 8 0,-1 2-8 16,1-2 8-16,-1-6-8 0,1 3 0 0,-1 2 0 15,1 1 0-15,0-9 0 16,-1 2-30-16,1-2-11 0,-4-1-3 0,3-6 0 15,-6 3-92-15,3-6-20 0,0 3-3 0,-7-3-940 0</inkml:trace>
  <inkml:trace contextRef="#ctx0" brushRef="#br1" timeOffset="-209645.28">14499 16270 288 0,'0'0'25'0,"0"0"-25"0,0 0 0 0,0 0 0 16,0 0 288-16,0 0 52 0,0 0 10 0,0 0 2 0,0 0-228 0,0 0-47 16,0 0-9-16,0 0-1 15,0 0 9-15,0 0 1 0,0 0 1 0,0 0 0 16,0 0 6-16,0 0 0 0,0 0 1 0,0 0 0 15,0 0-16-15,0 0-3 0,0 0-1 0,0 0 0 16,7 3-10-16,0 6-3 0,0-3 0 0,0 4 0 16,0-7-3-16,4 13-1 0,0-7 0 0,-1 7 0 0,4-4-28 0,0 4-7 15,4 3-1-15,0 0 0 0,3 6-1 0,4-7-1 16,-4 8 0-16,3 2 0 0,5 0-10 0,-1 3 0 16,0-2 0-16,0 8 8 0,1 4-8 0,-5-3 0 15,-3 6 0-15,1-1 0 0,-1 1 0 0,0-3 0 16,-7 3 0-16,4-3 0 0,-4-4 0 0,0 7 0 15,0-9 0-15,0-4 0 0,-3 4 0 0,-1-1 0 16,-3-6 0-16,0 7 0 0,0-1 0 0,-3-5 0 16,-4-1 0-16,-4 3 0 0,4-9 0 0,-7 3 0 15,0 3 0-15,-3-9 0 0,-1 6 12 0,-3-6 0 0,0-3 0 0,-4 3 0 16,-3-4-22-16,0-2-4 0,-11 3-1 0,0-7 0 16,-6 7-118-16,-1-7-24 0,-3-6-5 0</inkml:trace>
  <inkml:trace contextRef="#ctx0" brushRef="#br0" timeOffset="-196131.96">5796 10738 1803 0,'0'0'40'0,"0"0"8"0,4-6 1 0,10-4 2 0,-11 1-41 0,8 0-10 15,-1-1 0-15,5-6 0 0,-1 7 14 0,0-3 1 16,3-4 0-16,-2 0 0 0,-1 4 2 0,3-4 1 16,1 7 0-16,-4-7 0 0,4-3 9 0,-1 0 1 15,1 0 1-15,0-6 0 0,-1 7-1 0,-3-1 0 16,-3-6 0-16,3 0 0 0,0 3 7 0,0-4 1 0,-3-2 0 0,3-6 0 15,-3 6-4-15,-1-7-1 0,-3-9 0 0,0 10 0 16,0-10 7-16,-3 3 2 0,3-9 0 0,-7 6 0 16,0-3-16-16,0-3-2 0,0 3-1 0,0-7 0 15,0 1-5-15,-11 0 0 0,4-1-1 0,0 7 0 16,0-6-15-16,-3 0-15 0,-5 3 3 0,5 3 1 16,-1 3 23-16,1 0 5 0,-4-3 1 0,-4 3 0 15,-3 0-3-15,0 6-1 0,-4-6 0 0,0 0 0 16,1 7-5-16,-1-4-1 0,0 3 0 0,0 4 0 15,1-1-8-15,-1 7 0 0,0-6-10 0,1 6 10 16,3-1 0-16,-11 1 0 0,7-3 0 0,-3 3 0 0,3-1 0 0,0 4 0 16,-3-3 0-16,4 3 0 0,-5-3 0 0,5 3 0 15,2 0 0-15,1 3 0 0,4-4 8 0,-8 1-8 16,7 7 0-16,1-8 0 0,3 8 8 0,3-1-8 16,-7 6 9-16,4-9-9 0,0 10 0 0,4-4 0 15,-5-3 0-15,5 10 0 0,-4-7 0 0,0 4 0 16,-4-4 0-16,0 0 0 0,8-2 8 0,-11 8-8 15,-1-9 0-15,5 10 9 0,3-1-9 0,-7-5 0 16,-1 5 9-16,5 1-9 0,-1 0 0 0,4-1 0 16,0-6 0-16,3 7 8 0,-3 0-8 0,4 2 11 15,-1 4-11-15,0-3 12 0,1-3-12 0,3 5 0 16,-4-2 0-16,1 6 0 0,6 0 0 0,-7-3-11 16,1 3 11-16,3 0-8 0,0 0 8 0,-4 3 0 15,4-3 0-15,0 0-8 0,0 6 8 0,7-6-8 0,-3 4 8 0,3 5-8 16,0-9 8-16,-8 6 0 0,8 10-9 0,0-7 9 15,0 1 0-15,0 2 0 0,8-2 0 0,-8 5 0 32,0 4 0-32,0-3 0 0,3 3 0 0,4 0 8 0,-7-1-8 0,7-2 10 0,-7 9-10 0,7-6 10 15,-3 0-10-15,-4 0 0 0,7 6 0 0,-7 3 8 16,7-3-8-16,0 0 0 0,-4-3 0 0,4 3 0 16,-3-6 0-16,3 0 10 0,-3-4-10 0,-1 4 10 15,4 0-10-15,-7-10 0 0,11 7 0 0,-11-7 0 16,0 1 0-16,0-1 0 0,0-9 0 0,0 0 0 15,0 10 0-15,0-10 0 0,0 0 0 0,0 0 0 16,0 0 0-16,0 0 10 0,0 0-2 0,-11 0-8 16,4-3 14-16,0-7-4 0,0 4-1 0,3-7 0 15,-6 1-9-15,-4-1 10 0,3-2-10 0,1-4 10 16,6 3-10-16,-6-3 0 0,-5-3 9 0,5 0-9 0,3 4 16 0,-4-1-2 16,4-6 0-16,-3 6 0 0,-1 6-14 0,4-9-12 15,0 10 3-15,0-4 0 0,3-3 9 0,-3 4 0 16,4 2 0-16,-1-3 0 0,4 1 15 0,0 2-2 15,0-2 0-15,0 5 0 0,4-9-13 0,-1 10 8 16,-3-1-8-16,7-5 0 0,-7 5 0 0,0 1 0 16,4 3 0-16,3 3 0 0,-7-4 0 0,0 7 0 15,0 0 0-15,0 0 0 0,3-9 0 0,-3 9 9 16,4-3-9-16,-4 3 8 0,0 0-8 0,0 0 0 16,0 0 0-16,3-7 8 0,-3 7 0 0,7 0-8 15,4-3 12-15,0 3-4 0,-1 3 3 0,4-3 0 16,0 0 0-16,4 7 0 0,7-7-11 0,-8 3 0 0,8 3 0 0,0-3 0 15,7-3 12-15,3 7-4 0,4-4 0 16,-1 3 0-16,-2-6 12 0,-1 6 1 0,-3-6 1 0,3 3 0 16,-10-3-22-16,3 0-15 0,4 0 3 0,3 0 0 15,-7 0 12-15,4 0 0 0,3 0 0 0,-7 0 0 16,4 0-10-16,3 0 1 0,-10 0 0 0,3 0 0 31,4-3-62-31,-7-3-12 0,3 6-2 0,4-6-1 16,-7 3-39-16,10-7-8 0,0 1-2 0,0-7-610 0,8 7-123 0</inkml:trace>
  <inkml:trace contextRef="#ctx0" brushRef="#br0" timeOffset="-194617.68">5771 10606 633 0,'0'0'28'0,"0"0"6"0,0 0-34 0,0 0 0 16,0 0 0-16,0 0 0 0,0 0 192 0,0 0 31 15,0-3 6-15,0 3 2 0,0 0-179 0,0 0-36 16,0 0-8-16,0 0 0 0,0 0 3 0,8-6 1 15,-8 6 0-15,3 0 0 0,-3 0-12 0,7 0 0 16,-3 0 9-16,3 0-9 0,0 0 0 0,-7 0 0 0,0 0 0 16,10 0 0-16,-3 0 17 0,0 0-1 0,0 0 0 0,4 0 0 15,-4-3 40-15,0-3 8 0,4-1 2 0,-4 4 0 16,3-3-13-16,1 6-2 0,0-10-1 0,3 7 0 16,0-3-14-16,3 3-4 0,1-3 0 0,3-4 0 15,11 1-5-15,-7-7-2 0,3 7 0 0,4-1 0 16,3-2-5-16,0-4 0 0,4 0-1 0,0 7 0 15,-4-4-19-15,4-2 0 0,3 5 8 0,-3-5-8 16,7 5 0-16,0-9 0 0,7 4 0 0,3 2 0 16,-3-2 0-16,7-4 8 0,-7 0-8 0,7 3 0 15,0-9 10-15,3 3-10 0,1-3 8 0,6 0-8 0,1 6 8 0,3-9-8 16,-3 9 0-16,6-6 8 0,1 0-8 16,3-3 0-16,4 3 0 0,-1 3 0 15,1-3 8-15,-7 0-8 0,3 3 0 0,0-3 8 0,11-1-8 0,-4 1 0 16,-4 3 0-16,-2-3 0 0,-5 7 0 0,4-8 0 15,0 8 10-15,1-7-10 0,-5 6 8 0,-3 0-8 16,-3 3 0-16,-4-6 0 0,3 0 0 0,-6 10 0 16,-4-13 0-16,0 15 0 0,0-5 0 0,0 5 0 15,-7-2 0-15,0-4 0 0,0 0 0 0,-11 7 0 16,7-4 0-16,1-2 0 0,-1 5 0 0,0-5 0 16,4 5 0-16,-3 1 0 0,-1-1 0 0,-3-5 0 15,-7 5 0-15,0 1 0 0,-4 9 0 0,0-10 0 16,-3 7 0-16,-4-3 0 0,-7-3 0 0,4 9 0 15,0-10 0-15,-4 4 0 0,-3 3 9 0,-4-3 2 16,-4 6 0-16,4-4 0 0,-3-2 7 0,-4 6 2 16,-7 0 0-16,4-3 0 0,3-3-20 0,-7 6 8 0,0 0-8 0,0 0 0 15,0-3 8-15,0 3-8 0,-4-7 0 0,-3-2 0 16,3 9 12-16,-3-9-12 0,4 9 12 16,-4-7-12-16,0-2 0 0,0 9 0 0,-4-10 0 15,1 7 0-15,-1-3 0 0,-3 3 0 0,3-3 0 0,-6-4 0 16,-1 10 0-16,4-6 0 0,-7 3 0 0,3-3 0 15,-10 6 8-15,3-4-8 0,0-2 0 0,-3 6 0 16,4 0 8-16,-5-3-8 0,-2 3 9 0,6-6-9 16,0 6 10-16,0 0-10 0,1 0 10 0,3 0-10 15,3 0 0-15,4 0 0 0,-4 0 0 0,8 0 0 16,-1 0 8-16,0-3-8 0,8-4 0 0,-4 7 0 16,7 0 0-16,0 0 0 0,3-3 0 0,1-3-10 15,-1-3 1-15,12 9 0 0,-1-7 0 0,3-2 0 0,1 6-1 16,3-4 0-16,4-2 0 0,3 6 0 0,-3-3 10 0,3 6 0 15,0-10 0-15,0 10 0 0,1-6 0 16,-1 6 0-16,0-3 0 0,-3-3 8 0,3 2-8 0,0 4 0 16,0-6 0-16,4 6 0 0,3 0 0 0,-3 0 0 0,-4 0 0 0,4 0 0 15,0 6 0-15,-7-2 0 16,-4-4 0-16,-4 6-8 0,5-3-5 0,-5 3-1 16,1 4 0-16,-8-1 0 0,1 0 14 0,0-2 0 15,-1-4 0-15,1 6 0 0,-11-9 11 0,7 7 5 16,-4 2 0-16,4 0 1 0,-7 1-17 0,0-4 0 15,0-6 0-15,4 9 0 0,0-5 10 0,-8 5-2 16,-10 4 0-16,3-4 0 0,8 0 0 0,-8 4 0 16,-10-4 0-16,3-2 0 0,1 8 0 0,-4-2-8 0,-1-4 12 0,-2 7-4 15,-8 0 4-15,0-4 0 0,8 7 0 0,-5-3 0 16,-2-1-12-16,2-2 0 0,1 6 0 0,0-10 0 16,3 13 0-16,-3-9 0 0,0-4 14 0,0 7-4 15,-4-7-22-15,0 0-4 0,0 1 0 0,-7-1-1 31,4 1-166-31,0-1-33 0,3 7-6 0</inkml:trace>
  <inkml:trace contextRef="#ctx0" brushRef="#br0" timeOffset="-189286.94">5754 10766 1328 0,'0'0'59'0,"0"0"12"0,0 0-57 0,3-3-14 16,4-3 0-16,8 6 0 0,-5 0 27 0,1-6 2 15,6 2 1-15,4 4 0 0,1-6-18 0,2 3-3 16,8-3-1-16,0-4 0 0,3 7 4 0,0-3 1 0,1-3 0 15,6 2 0-15,0 4-13 0,4-3 8 16,-3-4-8-16,-1 7 0 0,0-3 24 0,4-3-2 0,3 6 0 0,8-4 0 16,-15-2-4-16,15-1-1 0,-1 4 0 0,4 3 0 15,0-3-9-15,0 3-8 0,0-4 9 0,0-2-9 16,7 0 32-16,4-1 0 0,3 4 0 0,3-4 0 16,-6 1-16-16,13 6-4 0,-6-3 0 0,7-4 0 15,-1 1-3-15,5-1-1 0,-5 4 0 0,1-3 0 16,3 6 0-16,4-7 0 0,-4 4 0 0,4-3 0 15,0-1 4-15,-1 10 0 0,4-6 0 0,1-4 0 16,6 7 5-16,-7-3 2 0,-3-3 0 0,0-1 0 16,7 10-2-16,-4-9 0 0,4 3 0 0,-8 2 0 15,1-2-7-15,0-3-2 0,6 6 0 0,-2-4 0 16,3-2 0-16,-1-1 0 0,1 4 0 0,3 3 0 16,1-6 0-16,-5-1 0 0,1 4 0 0,0-3 0 0,3 5 0 15,-3-2 0-15,0-3 0 0,0-1 0 16,-4 4-8-16,-3 3 0 0,-4-6 0 0,7 2 0 0,4-2 10 0,-4 6-10 15,-3-4 12-15,0-2-12 0,-1 3 17 0,8-4-3 16,-4 7-1-16,-3-3 0 0,-7 6-13 0,3-9 0 16,0-1 0-16,4 1 0 0,3 2 0 0,-3 4 0 15,-8-3 0-15,5-3 0 0,9-1 0 0,1 1 0 16,-7 6-9-16,0-4 9 0,-8 1 0 0,1 3 0 16,7-13 0-16,-4 13 0 0,-3-3 9 0,-1-3 2 15,-3 5 0-15,-3-2 0 0,3-3-11 0,-3 2 0 16,-1-2 0-16,8 6 0 0,-4-3 0 0,-7 2-14 0,0-2 3 0,-3 3 1 15,3-3 10-15,0 3 0 16,4-4 0-16,-4-2 0 0,-4 9 0 0,-3 0 0 0,0 0 0 16,-3-6 0-16,3-4 0 0,7 7 0 0,0-3 0 0,0 3 0 15,-7-3 0-15,-3-4 0 0,-4 4 0 0,10 3 0 16,1-7 0-16,3 4 0 0,3 3 0 0,-3-3 0 16,-3-4 11-16,-7 1-3 0,3-1 0 0,3 4 0 15,-3 3-8-15,7-3 0 0,4-4 0 0,-8 1 0 16,-3 6 0-16,-7-4 0 0,4-2 0 0,3 0 0 15,3 2 0-15,5-2-11 0,-5 6 3 0,4-3 0 16,-7 2 8-16,7-5 0 0,4 3 0 0,3-4 0 16,-3 1 0-16,-1 3 0 0,-3-4 0 0,-3 1 0 15,-1 6 0-15,-2-7 0 0,-1-5 0 0,0 5 0 0,7 1 0 0,-4-1 0 16,-3 4 0-16,0-6 0 16,0-4 0-16,-3 0 12 0,3 7-4 0,3-10 0 15,1 3-8-15,-4 7-8 0,0 0 8 0,0-1-12 0,-3-2 12 0,-1-4 0 16,4 10 0-16,-3-4 0 0,3 1 0 0,0-1 0 15,-4 1 0-15,-3 3 0 0,-7 3 0 16,0-4 8-16,0 4-8 0,0-6 11 16,3-1-11-16,4 1 0 0,-3 3 0 0,-1-4 0 0,-3 1 0 0,-4 3 8 15,1-4-8-15,-8 1 8 0,0-1-8 0,1 1 0 16,3 3 0-16,-1-4 0 0,-2 7 0 0,-1-3 0 16,-3-4 0-16,0 7-11 0,-4-3 11 0,-7-3 0 15,4 6 0-15,-7-4 0 0,-1-2 0 0,-2 9 9 16,-5-6-1-16,1 6-8 0,-4-4 13 0,-7-2-4 15,4 3-1-15,-4-3 0 0,-4 6 2 0,-3 0 0 16,0 0 0-16,0 0 0 0,0 0 2 0,0-10 1 0,0 10 0 0,-7-3 0 16,0-9-13-16,-4 9 0 0,-3-4 0 0,-3 4 0 15,-1-3 18-15,-3 3-2 0,-4-4-1 0,4 4 0 16,-4-3-15-16,1 3 0 0,-5-3 0 16,5 6 0-16,-4-3 0 0,-1-4 0 0,5 7 8 0,-5 0-8 15,8 0-8-15,-3 0-5 0,6-6-1 0,0 6 0 16,4-3 22-16,-4 3 5 0,8 0 1 0,-1-6 0 15,4 6-14-15,0-4 0 0,7 4 0 0,0 0 0 16,-7-6 0-16,7 6-13 0,0 0 2 0,0 0 1 16,0 0 10-16,0 0 14 0,7-3-3 0,4-3-1 15,-1 6-28-15,4-3-6 0,4-4 0 0,3 7-1 16,4-3 14-16,3-3 11 0,7 6-13 0,-3 0 5 16,7 0 8-16,-4 0 0 0,4 0 0 0,0 6-8 15,-4-3 8-15,-3-3 0 0,-4 0 0 0,4 7 0 0,-7-4 0 0,3-3 0 16,-3 0 0-16,3 6 0 0,-4-6 0 0,5 3 0 15,-5 3 0-15,5-6 0 0,-5 4 0 0,-3 2-8 16,1-6 8-16,-1 3 0 0,0-3 0 0,-3 6-10 16,3-6 10-16,-4 10 0 0,-2-10 0 15,2 6 0-15,-6-3 0 0,3 3 0 0,-4-3 0 0,-3 4 0 16,-7-7 0-16,4 3 0 0,0 6 0 0,-1-2-8 16,-3 2 8-16,-3 0 0 0,-5 1 11 0,1-1 5 15,-3 1 2-15,-8-4 0 0,1 3 2 0,-1 1 0 0,-3-1 0 0,-4 0 0 16,-3 1-8-16,3-1 0 15,-3-2-1-15,-4 2 0 0,0 0-11 0,4 1 8 16,0-1-8-16,3 1 8 0,-3-4-8 0,0 3 0 16,0 1-10-16,-4-1 10 15,-7-3-95-15,0-2-13 0,-3 2-2 0,-4-3-896 0</inkml:trace>
  <inkml:trace contextRef="#ctx0" brushRef="#br0" timeOffset="-187172.22">5853 10729 1324 0,'0'0'118'0,"0"0"-94"15,-4-7-24-15,4 7 0 0,0 0 72 0,0-9 9 16,0 9 3-16,0 0 0 0,0 0-60 0,0 0-11 16,0 0-2-16,0 0-1 0,0 0-2 0,0 0 0 15,0-3 0-15,0 3 0 0,0 0 0 0,0 0 0 0,0 0 0 0,0 0 0 0,4-6 6 0,3-1 1 31,0 4 0-31,3 3 0 0,1 0 2 0,3-6 1 16,0 3 0-16,7-4 0 0,0 4-3 0,4-6-1 16,10 3 0-16,-6-4 0 0,2 1 18 0,5 3 4 15,-1-4 1-15,7 7 0 0,1-3-18 0,-8-4-4 0,7 1-1 0,1 0 0 16,-1 9-1-16,4-10 0 0,3 4 0 0,1 3 0 16,2-4-13-16,1 4 8 0,4-3-8 0,3 6 0 15,-7-3 9-15,7 3-9 0,0-6 8 0,7 6-8 16,-7 0 12-16,3 0-2 0,4-4-1 0,7 4 0 15,-3-6 9-15,6 6 2 0,5 0 0 0,2-3 0 16,4-3 8-16,-3 6 1 0,-7-10 1 0,3 10 0 16,0 0-18-16,7 0-4 0,4-6-8 0,-4 6 12 15,-3 6-4-15,6-6-8 0,1 4 11 0,7-4-11 16,3 6 10-16,-6-6-10 0,-1 9 8 0,4-3-8 16,3-2 0-16,4 2 0 0,-4-3 8 0,4 6-8 0,0-2 0 0,3-4 0 15,0 3 0-15,8 4 0 0,-4-1 16 0,3-3 2 16,4-3 0-16,0 7 0 0,-7-1-9 0,3-3-1 15,1 4-8-15,-1-1 12 0,1 1 7 0,-1-4 1 16,4 3 0-16,3-6 0 0,-3 7-5 0,-3 6-1 16,-4-7 0-16,3 0 0 0,8 1-3 15,-12 5-1-15,-9-5 0 0,3 6 0 0,6-4-10 16,-2 4 12-16,-4-4-12 0,-1 4 12 0,5 3-4 0,-1-4-8 16,1 4 12-16,-1 0-4 0,-3 6-8 0,-4-6 0 15,7 6-10-15,1 0 10 0,-1 3 0 0,-3 1 0 16,0-1 8-16,0 3-8 0,3 1 0 0,-3-1 0 15,0 0 0-15,-4 4 0 0,0-7 0 0,1 6 0 16,2-5 0-16,-2 5 0 0,-12 1 10 0,5 2-2 0,6 4 0 0,0-3 0 16,1 6-8-16,-8-7 0 0,-3 7 0 0,-1 0 0 15,5 0 0-15,2 0 15 0,1 0-3 0,-4-7 0 16,-10 10-12-16,0-3 0 0,3 10 0 0,4-4 0 16,-4 3 8-16,-4 0-8 0,-6-2 11 0,-4-1-11 15,7-3 0-15,-3 3 0 0,0 3 0 0,-1 1 0 16,-6 2 16-16,3-3-4 0,-4 10-1 0,4-3 0 15,8-4-11-15,-8-3 0 0,0 7 0 0,-4-4 0 16,-10 4 0-16,0-4 0 0,-7 7 0 0,0-10 0 16,-4 10 0-16,-3-3 0 0,4-4 12 0,-4-2-4 15,-4-1-8-15,4 0-11 0,-4 0 3 0,-3 7 0 16,0-4 8-16,-4-2 0 0,4-1 0 0,-4 0 0 16,4 4 14-16,0-7 5 0,-1-3 1 0,5 3 0 15,-4 4-8-15,-1-7-2 0,5 0 0 0,-1 3 0 16,0 3-2-16,1-6-8 0,-4 6 12 0,-1-9-4 15,1 0-8-15,0 3 0 0,0 3 9 0,-4-3-9 16,4 4 0-16,-4-4 0 0,0-3 0 0,1 3 0 0,-5-3 0 0,-2-1 0 16,6 1 0-16,-3 0 0 0,-1 0 0 15,-2 3 0-15,2-3 0 0,1 3 0 0,-4 3 0 0,4-3 0 16,-7 4 12-16,0-4-4 0,-1-4-8 0,-3 4 0 16,8-6 0-16,-1-3 0 0,7 0 0 0,-3 5 0 15,-4-2-8-15,4-3 8 0,7 9 0 0,-4-6 0 16,0-4 0-16,0 7 0 0,-6-6 0 0,2 3 9 15,-2-10-1-15,-1 3-8 0,0 1 10 0,-3-7-10 16,-1-3 8-16,1 10-8 0,0-7 12 0,3 6-2 16,0 1-1-16,1-4 0 0,-1 4-9 0,-4-1 0 15,1-6 0-15,0 1 0 0,0 2 0 0,-1-3 0 16,1 0 0-16,-4-2 0 0,0-1 0 0,0-3 10 0,-3 3-10 0,0-6 10 16,-1-1-10-16,-3 1 0 0,1 3 0 15,-5-3 8-15,4 0-8 0,0 0 10 0,-3-1-10 0,0 1 10 16,-1 6-10-16,1-6-17 0,-4 6 4 0,0 0 1 15,0-6 12-15,0 9 0 0,4-9 0 0,-4 6 0 16,0 0 0-16,3-6 0 0,-3 6 0 0,0-6 0 16,4 0 17-16,-1-4-3 0,1-2-1 0,0 3 0 15,-1-1-13-15,-3-2 9 0,4-4-9 0,-4 1 8 16,-4-1-8-16,1 1 0 0,3-4 0 0,0 3 8 16,0-9 3-16,-7 0 0 0,0 0 0 0,7 6 0 15,-7-6-11-15,0 0 0 0,0 0 0 0,0 0 0 16,4-6 17-16,-4-3-1 0,3 3-1 0,-6-4 0 0,3-2-7 15,-4-4-8-15,-3-3 11 0,0 0-11 16,0-6 12-16,-7 0-12 0,3 3 12 0,-3-9-12 0,4 9 0 0,-4-13 0 16,3 10 0-16,0-9 0 0,1 12 0 0,-4-10 0 15,3 11 0-15,1-5 0 0,-1 1 0 0,0 7 0 16,1-1-8-16,-4 3 8 0,7 3 0 0,0-2 0 16,-4 5 0-16,7-5 0 0,-6 5 0 0,6 7 0 15,1-3 0-15,3 6 0 0,0 0-8 0,0 0 8 16,-4-3 0-16,4 3-9 0,0 0-2 0,0 0 0 15,0 0 0-15,7 9 0 0,0 1 1 16,4-1 0-16,-4 7 0 0,4 2 0 0,3-5 10 0,0 3-10 16,0 9 10-16,7-6-10 0,0-1 10 0,0 8-8 0,1-5 8 15,-1 5-8-15,-4 2 8 0,5-3 0 16,-5 3 0-16,-3-3 0 0,0-6 0 0,-3 6-8 16,3 0 8-16,-3-6 0 0,-8 0 0 0,4-4 0 0,0-2 0 0,0 3-8 15,-7 3 8-15,4-10 0 0,-1 7 0 0,1-4 0 16,-4-6 0-16,4 10 0 0,-1-7 0 15,1 1 0-15,-1 2 0 0,4-5 0 0,-7 2 0 0,0 1 0 16,0-1 0-16,0 0 0 0,0-2 0 0,0 2 0 16,-3-6 12-16,3-3-3 0,-4 6 0 0,1-2 0 15,-1 2 1-15,4-6 0 0,0 0 0 0,-7 0 0 16,0 6-1-16,0-3 0 0,-4-3 0 0,1 0 0 16,-1 0-9-16,1 0 10 0,-5-3-10 0,1-3 10 15,0 6-1-15,0-6 0 0,-4 2 0 0,4-2 0 16,-7 6-9-16,7-3 0 0,-4-3-12 0,1 3 12 15,-4-4-18-15,-1 4 4 0,1-3 1 0,-3-3 0 16,-1 5-83-16,-10-2-16 0,-8 0-3 16,1-4-1-16,-4 7-80 15,-7-3-17-15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31T19:04:55.77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13303 4598 633 0,'0'0'56'0,"0"0"-44"0,0 0-12 0,0 0 0 0,0 0 164 0,-3-6 32 16,-4 6 5-16,0 0 2 0,0 0-110 0,7 0-21 15,0 0-5-15,-7-3-1 0,-1 3-26 0,5-7-4 16,-4 7-2-16,7 0 0 0,0 0-11 0,-4-9-3 15,1 9 0-15,3 0 0 0,-7-9-20 0,0 9-15 16,-4-7 3-16,4 4 0 0,0 3 12 0,-4 0 0 16,1 0 0-16,-1 0 0 0,-3 0 32 0,0 0 5 15,0 3 2-15,-4-3 0 0,1 0 26 0,3 7 6 16,-4-7 1-16,4 6 0 0,-4-3-10 0,4-3-2 16,0 0 0-16,0 6 0 15,0-3-22-15,0-3-5 0,3 0-1 0,-3 7 0 0,3-7-32 16,1 3 0-16,-1-3 0 0,1 0 0 0,-1 0 13 15,-3 0-4-15,0 6-1 0,0-6 0 0,0 0-8 16,-4 3 0-16,0-3 0 0,1 0-11 0,-1 7 25 0,-3-4 5 16,0-3 1-16,3 6 0 0,0-6 16 15,1 3 3-15,-4-3 1 0,3 0 0 0,-3 0-40 0,3 0 0 0,0 0 0 0,-3 0 0 16,7 0 9-16,-7 0 1 0,3-3 0 0,1-3 0 16,3 6 5-16,0 0 1 0,-1-3 0 0,-2-4 0 15,3 7 9-15,0-3 3 0,3-6 0 0,-3 2 0 16,0 4-4-16,0-3-1 0,3 3 0 0,-3-3 0 15,-4-1-10-15,4 4-1 0,0 3-1 0,-4-6 0 16,1 3-11-16,-1-3 0 0,1 6 0 0,-5 0 0 16,5-10 0-16,-1 10 0 0,4-3 0 0,-7-3 0 0,0 6 0 15,3 0 0-15,-3-3 0 0,3-4 0 0,-3 7 9 0,0-6-9 16,0 6 10-16,0 0-10 0,-4 0 9 0,4 0-9 16,0 0 8-16,-4 0-8 15,4 0 0-15,-1 6 0 0,-2-6 0 0,3 0 0 16,-8 0 0-16,5 0 0 0,-5 0 0 0,1 0 0 0,-7 0 15 15,3 0-3-15,8 7 0 0,-5-7 0 0,-2 3-12 0,-1-3 0 16,4 0 0-16,3 6 0 0,0-6 8 0,1 0-8 16,-1-6 11-16,0 6-11 0,0 0 12 0,1 0-12 15,-8 0 12-15,4 0-12 0,0 0 18 0,-4-3-3 16,-7 3-1-16,4 0 0 0,3-7-14 0,0 7 0 0,-3 0 0 16,0 7 0-16,-4-7 0 15,4 0 0-15,3 0 0 0,0 0 0 0,-3 0 0 0,3 0 0 16,0 3 0-16,-3-3 0 0,0 6 0 0,-4-3 0 15,0-3 0-15,0 0 0 0,4 10 0 0,0-10 0 0,-8 6 0 16,5-3 0-16,-1 3 0 0,7-3 0 0,0 4 0 0,-3-1 0 16,3-3 0-16,4-3 9 0,-4 6-9 0,-3-3 8 15,0-3-8-15,-4 0 0 0,0 7 0 0,0-4-11 16,1-3 11-16,-1 0 0 0,-4 6 0 0,5-6 0 16,-1 3 0-16,4-3 0 0,-4 0 8 0,0 0-8 15,0 0 0-15,-3-3 0 0,-1 3 0 0,5 0 8 16,-12 0-8-16,8 0 0 0,0 0 0 15,-1 0 8-15,1 0-8 16,0 3 12-16,-1-3-4 0,4 0 0 0,-3 7-8 0,-4-4 0 16,0-3-8-16,-3 0 8 0,3 6 0 0,-3-3 0 0,-1-3 0 0,4 6 0 15,1-6 0-15,2 0 0 0,1 0 0 0,0 7 0 0,-1-4 0 16,-3-3 0-16,-3 0 0 0,7 0 0 0,-8 0 0 0,8 0 0 16,-4-3 0-16,4 3 0 0,-1 0 0 0,8 0 0 15,0 0 0-15,-4 0 8 0,4 0-8 16,-11 3 0-16,0-3 0 0,0 0 0 15,4 0 0-15,-4 0 0 0,-3 9 0 0,6-9 8 16,-6 0-8-16,3 10 11 0,4-10-11 16,-1 0 12-16,8 6-12 0,-7-6 0 0,-1 0 0 15,8 0 0-15,-11 0 0 0,8 0 0 0,2 0 0 0,1 0-11 0,0 3 11 0,-1-3 0 16,5 0 0-16,-1 6 8 0,0-6-8 0,4 0 0 16,-7 0 0-16,3 0 0 0,4 0 0 0,-4 3 0 15,-3-3 0-15,-1 0-8 0,5 7 8 0,-5-7 0 16,5 0-9-16,2 0 9 0,-6 0 0 0,3 0 0 15,4-7 8-15,-4 7-8 0,4-3 0 0,3 3 0 0,-3 0 0 0,4 0 0 16,-1-6 0-16,0 6 10 0,8 0-2 0,-12-3-8 16,5 3 11-16,6 3-11 0,-7 3 10 0,-6-6-10 15,6 0 0-15,-3 0 0 0,3 0 0 0,0 0 0 16,-3 0 0-16,-4 0 0 0,4 0 0 0,0 3 0 16,3-3 0-16,-7 0 0 0,4 7 0 0,3-7 0 15,1 6 0-15,-1-3 0 0,-3-3 0 0,7 0 0 16,-1 0 0-16,-2 0 0 0,-1 6 0 0,0-3 0 15,4-3 0-15,0 0 0 0,-7 0 0 0,3 0 0 16,0 0 0-16,-6 0 0 0,2 0 0 0,1 7 0 16,4-7 0-16,-5 0 0 0,5-7 0 0,2 7 0 15,1 0 0-15,-3 0 0 0,6 0 0 0,-3 0 0 16,0 0 0-16,3-3 0 0,-3 3 0 0,0-6 0 0,-4 6 0 0,7-3 0 16,-13-3 0-16,6 6 0 0,-3-7 0 0,3 4 0 15,4 3 0-15,-4 0 0 0,-7-6 0 0,8 3 0 16,-5 3 0-16,5-6 0 0,-1 6 0 0,4 0 0 15,-4 0 0-15,4-10 0 0,-4 10 0 0,4 0 0 16,4 0 0-16,-1 0 0 0,0-9 0 0,-3 9 0 16,3-3 0-16,1-4 0 0,-1 7 8 15,-3-6-8-15,0 6 0 0,3 0 9 0,-10-9-9 0,3 9 0 16,1-3 0-16,-1-4 0 0,0 7 0 0,8 0 0 16,-12 0 0-16,5-3 0 0,-1 3-8 0,0-6 8 15,1 6-10-15,2 0 10 0,-2 0 0 0,6 0 0 0,-3 0 0 0,0 0 10 16,3 0-2-16,-3 0-8 0,0 0 12 0,3 0-4 15,0-3-8-15,1-4 0 0,-8 7 0 0,4 0 0 16,0-9 0-16,3 9 0 0,-7 0 0 16,1-3 0-16,6-3 0 0,1 6 0 0,-5 0-10 15,8 0 10-15,-10 0 0 0,2 0 0 0,1 0 0 0,4 0 0 16,-1 0 0-16,0-7 0 0,4 7 0 0,-3 0 0 16,2 0 0-16,1 0 0 15,0 0 0-15,4 0 0 0,-8 0-12 0,4-3 12 0,3 3-13 0,-3 0 5 16,4 0 8-16,-1 0 9 0,4 0-1 0,-11 0-8 15,11 0 8-15,-3 0-8 0,-1-6 0 0,1 6 0 16,-5 0 0-16,5 0 10 0,6 0-10 0,-6 0 8 16,-8 0-8-16,11 0 0 0,-4 0 0 0,-3 0 0 15,7 0 0-15,-7 0 0 0,4 0 0 0,-1 0 0 0,0 0 8 16,4 6-8-16,-3-6 12 0,-1 0-4 0,1 0-8 16,6 0 0-16,-7-6 0 0,1 6 0 0,6-3 0 0,-6 3 8 15,3 0-8-15,3-6 8 0,4 6-8 0,0 0 12 16,0 0-12-16,0 0 12 0,-10 0-12 0,10 0 0 15,0 0 0-15,0 0 0 0,0 0 0 0,-4 15 0 16,4-15 0-16,0 3 0 0,0 10-8 0,0-4 8 16,0 1 0-16,0-1 0 0,4 4 0 0,-4-4 0 15,7 7 0-15,-4-7 0 0,-3 7 0 0,0-7 0 16,0 7 0-16,0-4 0 0,0-2 0 0,0 6 0 16,0-4 0-16,-3 1 0 0,3-4 0 0,0 4 0 15,0-4 8-15,0-3-8 0,0 10 10 0,0-3-10 0,0-4 12 16,3 7-12-16,-3-4 9 0,4 10-9 0,-4-3 0 15,7 0 9-15,-7 0-9 0,3-1 0 0,4 1 0 16,-7 6 0-16,0 0 0 0,0-6 10 0,4 9-10 16,-1-3 10-16,-3 4-10 0,0-10 0 0,0 12 0 0,0-3 0 15,0-9 0-15,0 9 0 0,-3-3 0 16,3 3-11-16,-4-2 11 0,4 2 0 0,0-3 0 0,0 0 0 16,7-3 0-16,-7 3 0 0,0 3 0 0,7-6 8 15,-7 0-8-15,11 3 12 0,-11-6-4 16,4 6 0-16,-1-6-8 0,4 6 0 15,-3-3 0-15,6 3 8 0,-3 0-8 0,-3 0 12 0,6-3-4 0,-6-3 0 16,3 6-8-16,-3 3 0 0,-1-3 0 0,4 4 0 16,-3-4 0-16,3 3 0 0,-4-3 0 0,4 3 0 15,-7-3 0-15,4 3 0 0,-1-2 0 16,-3-1 0-16,0-3 0 0,7 3 0 0,-7 3 0 0,0-3 0 16,-7-6 0-16,7 6 0 0,0 3 0 0,0-9 0 15,0 6 0-15,0-6 0 0,0 6 0 0,0-6-8 16,0 0 8-16,-3 6 11 0,3-7-3 0,3 8 0 0,-3-8-8 0,0 1 0 15,0 6 0-15,7-6 0 0,-7 0 0 0,0 0 0 16,0 6 0-16,4-6 0 0,-4-1 0 0,0 8 0 16,7-8 0-16,-7 7 0 0,0-6 0 0,0 9 0 15,0-2 0-15,0 2 0 0,0-3 0 0,0 3 0 16,0-3 0-16,0 0 0 0,0 3 0 0,0-2 0 16,4-5 0-16,-1 1 8 0,-3 0-8 15,7-3 0-15,-7 3 0 0,0-3 0 0,11 0 0 0,-11 0 0 16,0-1 0-16,3 1 0 0,4 3 0 0,-7-3 0 15,0 3 0-15,0 3 0 0,0-6 0 0,4 6 0 16,-4 3 0-16,0-9 0 0,0 6 0 0,0 0 0 16,-4-6 0-16,4 6 0 0,0-6 0 0,0 6 0 0,0-6 8 0,-7 0-8 15,7-1 0-15,-3 1 0 0,3-3 8 0,-7 3-8 16,7-4 0-16,0-2 0 0,-4 3 0 0,4-7 0 16,-7 7 0-16,7-4 0 15,-3-5 0-15,-1 2 8 0,4 0-8 0,0-9-11 0,0 10 3 0,0-4 0 16,-7 3 8-16,7-9 16 0,0 0-4 0,0 4-1 15,0-4-11-15,0 0 10 0,0 0-10 0,0 0 10 16,0 0-10-16,0 0 0 0,0 0 9 0,0 0-9 16,0 0 8-16,0 0-8 0,0 0 10 0,0 0-10 15,0 0 9-15,0 0-9 0,0 0 8 0,0 0-8 16,0 0 0-16,0 0 0 0,0 0 0 0,0 0 0 0,0 0 0 16,0 0 0-16,0 0 0 0,0 0 0 15,0 0 0-15,0 0 0 0,0 0 8 0,0 0-8 0,0 0 8 16,0 0-8-16,0 0 12 0,7 0-4 15,0 6-8-15,0-6 0 0,-7 0-10 0,11 0 10 0,-1 3 0 16,-6-3 0-16,6 0 0 0,1 6 0 0,-4-6 0 0,0 0 0 16,4 3-8-16,-1-3 8 0,4 0 0 15,-3 0 0-15,3 0 0 0,-3 0 0 0,6 0 0 16,1-3 0-16,0 3 0 0,3-6 0 0,3 6 0 0,8-3 0 16,-7-3 0-16,3 6 0 0,-3-4 0 0,7 4 8 15,-4-6-8-15,4 6 10 0,3 0-10 0,-3 0 0 16,-4 0 0-16,4 6 0 0,-4-6 0 0,0 4 0 15,-3-4-12-15,-1 0 12 0,8 9 0 0,-4-9 0 16,4 0 0-16,3 6 0 0,-6-6 0 0,6 3 0 16,4 4 0-16,3-7 0 0,0 6 0 0,1-3 0 0,-1-3 8 0,0 6-8 15,-6-6 0-15,2 0 0 16,8-6-9-16,0 6 9 0,4 0 0 0,-1 0 0 0,-3 0 8 16,3 0-8-16,-3 6 0 0,3-3 0 0,1-3-8 0,-11 7 8 15,-1-4 0-15,-2 3 0 0,-5-3 0 0,5-3 0 16,-1 7 0-16,0-4 0 0,1 3 0 0,-1 0 0 15,7-3 0-15,-7 7 0 16,1-10 9-16,3 9-9 0,-4-9 0 0,0 6 0 0,0-2-9 0,-3-4 9 16,3 0 0-16,-3 0 0 0,10 0 0 15,-6 0 0-15,-1 0 0 0,7-4 0 0,-6-2 0 0,-1 3 0 16,0 3 0-16,4-6 0 0,3 6 9 0,-6 0-9 16,-8 0 0-16,4 0 0 0,-1 0 0 0,-2 0-11 15,-1 6 11-15,4-6 0 0,-4 3 0 0,3-3 0 16,-2 0 0-16,2 0 0 0,1 0 0 0,3 0 0 0,-3 0 0 0,4 6 0 15,-1-6 0-15,0 0 0 0,0 0 0 16,1 0 0-16,-5 0 0 0,5-6 0 0,-5 6 0 0,5 0 0 16,-1 0 0-16,0-3 0 0,4-3 0 0,0 6 0 15,0 0 0-15,-4 0 0 0,7 0 0 0,-3 0 0 16,3 0 0-16,-3-3 0 0,0 3 0 16,0 0 0-16,3 0 0 0,0-7 0 0,4 7 0 0,-3-3 0 15,6-3 0-15,-3 6 0 0,3 0 0 16,4 0 0-16,-3 0 10 0,-1-6-10 0,-3 6 0 0,3 0 0 15,1-3 0-15,3-4 0 0,3 4 0 0,0-3 0 16,11-4 0-16,-7 7 0 0,0-3 0 0,-7 3 0 0,0-3 0 0,0-4 0 16,4 4 0-16,-4 3 0 15,-1-3 0-15,1 2 0 0,4-2 0 0,-1 3 0 16,-3-3 0-16,0 6 0 0,-4-3 0 0,1-4 0 0,-1 1 0 0,8 3 0 16,-4-3 0-16,3 3 0 0,1-4 0 15,-1 7 0-15,-3-3 0 0,3 3 0 0,-3-6 0 0,0 3 0 16,4-4 0-16,-4-2 0 0,3 0 0 0,4 2 0 15,-4 4 0-15,-3-3 0 0,-3 3 0 0,-4-3 0 16,-1 2 0-16,-2 4 0 0,-4-6 0 0,3 6 0 16,4-3 0-16,-4-3 0 0,0 6 0 0,1-3 0 15,-1-4 0-15,0 7 0 0,-3 0 0 0,-4-6 0 16,1 6 0-16,-1-3 0 0,-3 3 0 0,0-6 0 16,-4 6 0-16,4-4 0 0,3-2 0 0,-7 6 0 15,-3-3 0-15,3-3 0 0,7 6 0 0,-3 0 0 0,-7-3 0 0,-1 3 0 16,8 0 0-16,-4 3 0 15,1-3 0-15,-1 6 0 0,-4-3 0 0,-2-3 0 0,2 0 0 16,-3 6 0-16,-3-6 0 0,-4 0 0 16,4 4 0-16,-4-4 0 0,0 0 0 0,0 0 0 15,-3 0 0-15,3 0 0 0,4 0 0 0,-4-4 0 0,-7 4 0 16,3 0 0-16,8-6 0 0,-7 6 0 0,3 0 0 0,-4-3 0 16,4 3 0-16,0 0 0 15,4-6 0-15,-4 6 0 0,-3-3 0 0,3 3 0 0,4-7 0 0,-4 7 0 16,-14 0 0-16,0 0 0 0,10 0 0 0,1-3 0 15,-11 3 0-15,0 0 0 0,0 0 0 16,10-6 0-16,8 6 0 0,-4 0 0 0,-7-3 0 0,4 3 0 16,6-6 0-16,-2 6 0 0,-1 0 0 0,3 0 0 0,1 0 0 15,0-7 0-15,-4 7 0 0,3 0 0 0,1-3 0 0,-4 3 0 16,0 0 0-16,-3 0 0 16,3 0 0-16,-4 0 0 0,1 0 0 0,0 0 0 0,-4 0 0 15,3 0 0-15,-3 0 0 0,0 0 0 0,0 0 0 0,0 0 0 16,4 0 0-16,-4 0 0 0,4 0 0 0,-1-6 0 15,-3 6 0-15,4 0 0 0,-1 0 0 0,-2 0 0 16,-1-3 0-16,0 3 0 0,3 0 0 0,-3-7 0 16,0 7 0-16,0 0 0 0,0 0 0 0,-7 0 0 15,0 0 0-15,4-3 0 0,3 3 0 0,-7 0 0 16,0 0 0-16,0 0 0 0,4-6 0 0,3 6 0 16,-4 0 0-16,4-3 0 0,-7 3 0 0,4-6 0 15,6 3 10-15,-6-4-1 0,3 7 0 0,0-6 0 0,4 3-9 0,-4 3 0 16,3-6 0-16,-3 6 0 0,4-4 0 0,-1 4-9 15,5 0 9-15,-5-6-13 0,1 6 13 0,-1 0 0 16,4 0 0-16,-3 0 0 0,0 0 0 0,-11 0 0 16,0 0 0-16,10 0 0 0,-3 0 0 0,-7 0 0 15,0 0 0-15,0 0 0 0,11 0 0 0,-1 0 0 16,-10 0 0-16,11 0 0 0,-11 0 0 0,11 0 0 16,3 0 0-16,-14 0 0 0,7-3 0 0,3 3 0 15,1 0 0-15,-1-6 0 0,-3 6 0 16,4 0 0-16,-4-3 0 0,4 3 0 0,-11 0 0 0,10-7 0 15,1 7 0-15,-4 0 0 0,4 0 0 0,-4 0 0 16,3 7 0-16,1-7 0 0,-1 0 0 0,1 0 0 16,3 0 0-16,0 0 0 0,0 0 0 0,0 3 0 0,0-3 0 0,1 0 0 15,-1 0 0-15,3 0 12 0,-3 6-4 0,4-6 1 16,-7 3-9-16,3-3 0 0,0 6 0 0,0-6 0 16,-3 4 0-16,3-4 0 0,-4 6 0 15,1-6 0-15,3 9 0 0,-3-9 0 0,-4 10 0 0,3-10-10 16,-3 6 10-16,-7-6-8 15,7 3 8-15,-7-3-8 0,0 0 8 0,7 0 0 0,-7 0 0 16,0 0 0-16,11 6 0 0,-11-6 0 0,0 0 0 0,7 3 0 16,4-3 0-16,-11 0 0 0,0 0 0 0,0 0 0 15,7 7 0-15,-7-7 0 0,0 0 0 0,0 0 0 16,10 3 0-16,-10-3 0 0,0 0 0 0,0 0 0 16,0 0 0-16,0 0 0 0,11 0 0 0,-11 0 0 15,10-3 0-15,-10 3 0 0,0 0 0 0,0 0 0 16,11-7 8-16,-4-2-8 0,0 0 10 0,0-1-2 0,0-5-8 0,0 5 0 15,-3-2 0-15,3-4 0 0,0-3 0 16,0 3 0-16,0-2 0 0,0-7 0 0,0 3 0 0,0-3 0 16,4-1 0-16,-4-2 0 0,0 3 0 0,3-3-8 15,-3 0 8-15,1-1-10 0,-1-5 10 0,0-1 0 16,-4 1 10-16,4-10-2 0,0 6-8 0,-3 4 0 16,-1-10 0-16,4 6 0 0,-3 1 0 0,-4-4 0 15,3 3 0-15,-3 4 0 0,4-4 0 16,-4 1 0-16,0-7 0 0,0 0 0 0,-4 0 0 0,4-6 0 15,0 3 0-15,-3 3 0 0,3 0 0 0,-4 0 0 16,1 3 0-16,-4-3 0 0,3-6 0 16,-3 6 0-16,0-3 0 0,0 0 0 0,4 3 0 0,-1 0-8 15,-3 1 8-15,3-1-10 0,1 9 10 0,-1-3 0 16,-3 4 0-16,4 0 0 0,-1 2 0 0,-3 1 0 16,4-1 0-16,-8-2 0 0,8-1 0 0,-4 1 0 15,3-1 0-15,1 4 0 0,-5 0 0 0,8-7 0 0,-3 10 8 16,3-7-8-16,-4 1 0 0,1 6 0 0,3 3 0 0,0-4 0 15,0 4 0-15,-4-3 0 0,4 0 0 0,-3 3 0 16,-1 0 0-16,1-4 0 0,-1 4 0 0,1-3 0 16,-1 9 0-16,1-15 0 0,-4 9 0 0,3 6-8 15,1-3 8-15,-5 0 0 0,5 3 8 0,3-6-8 16,-4 6 0-16,1 0 0 0,-1 1 0 16,4 2 8-16,0-3-8 0,0 0 0 0,-3 4 0 0,3-4 0 15,3 0 0-15,-3 3-8 0,0 4 8 0,0-4-8 16,0-3 8-16,0 4 0 0,0 2 10 0,4-3-2 0,-4 4-26 15,0-4-3-15,0 7-1 0,0-7 0 16,3 7-82-16,1-1-16 0,-4-5-3 0,3 5-871 16,8 1-174-16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9-03T20:13:29.37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24571 4492 172 0,'0'0'16'0,"0"0"-16"16,0 0 0-16,0 0 0 0,0 0 133 0,7-7 24 15,-3 7 5-15,3-3 1 0,0-3-82 0,0 6-16 16,0-3-3-16,0-4-1 0,0 7-5 0,0 0 0 15,0-3-1-15,-7 3 0 0,0 0 7 0,7-6 2 16,-7 6 0-16,0 0 0 0,0 0-18 0,0 0-3 0,0 0-1 0,0 0 0 16,0 0-42-16,0 0 0 0,0 0 0 0,0 0 0 15,0 0 0-15,0 0 20 0,0 0-3 0,0 0 0 16,0 0 14-16,-7 0 2 0,-4 0 1 0,1 0 0 16,-4-3-18-16,0 3-4 0,-4 0-1 0,0 0 0 15,-3-6 4-15,4-1 1 0,-1 7 0 0,-3-3 0 16,-4 3 6-16,0 0 2 0,1 0 0 0,-1 0 0 15,0 0-4-15,-3 0 0 0,0 0 0 0,3 3 0 16,-3-3 1-16,3 7 0 0,-7-7 0 0,4 0 0 16,-4 0-21-16,-3 0 0 0,-4 0 0 0,4-7 0 15,0 7 14-15,-4 0-2 0,-7 0 0 0,7 0 0 16,1-3 4-16,-5 3 0 0,4 0 0 0,4 0 0 16,-4-6 9-16,1-3 3 0,-5 9 0 0,4-10 0 15,-3 7-28-15,0-3 0 0,6 3 0 0,-6-4 0 0,7 7 0 16,0-6 0-16,3 6 0 0,4-3 0 0,3-3 0 0,0 6 8 15,-3 0-8-15,3 0 0 0,4-3 0 0,-4-4 0 16,4 7 0-16,0 0 0 0,0 0 0 0,3 0 0 16,-6-3 0-16,6-3 0 0,7 6 20 15,-3-3-2-15,-7-4 0 0,7 7 0 0,0 0-7 0,0 0-2 16,0-3 0-16,-4 3 0 0,4 0-9 0,0 0 0 16,3 0 9-16,1 0-9 0,-8 0 0 0,4 0 0 15,3 3 0-15,1-3 8 0,-1 0-8 0,1 0 0 16,-1 0 0-16,4 0 0 0,0 0 0 0,-4 0 0 15,1 0 0-15,3 0 0 0,0 0 0 0,0 0 9 16,-1 0-9-16,-2 7 0 0,3-7 8 0,-4 0-8 0,4 0 0 16,0 3 0-16,0-3 0 0,0 6 0 15,0-6-13-15,3 3 5 0,-3-3 8 0,4 0 11 0,3 0-3 16,0 0 0-16,0 0 1 0,0 0 0 0,0 0 0 0,0 0 0 16,0 0 6-16,-7 10 1 0,3-10 0 0,4 0 0 15,-3 9-16-15,3-9-16 0,-11 6 3 0,8 1 1 16,-1-4 12-16,4 6 16 0,0-9-3 0,-7 10-1 15,0-10-12-15,3 9 0 0,1-3 0 0,-1-3 0 16,-3 10 0-16,4-10 0 0,3-3 0 0,-4 9 0 16,4-2 0-16,-3 2 0 0,-4-6-12 0,7 7 12 15,0-1 0-15,0-3 16 0,-4 4-2 0,1 9 0 16,3-10-14-16,0 0 0 0,-4 4 0 0,1-1 0 16,3 4 0-16,-4-3 0 0,4 9 0 0,0 0 0 15,-3-4 8-15,-1 7-8 0,8-6 11 0,-1 6-11 16,-3 4 16-16,0-11-3 0,4 8-1 0,-1 2 0 0,-3-3-4 15,0 3-8-15,0-3 11 0,4 3-11 0,-1-3 15 16,-3 4-4-16,0-4-1 0,0 0 0 0,4 3-10 16,-4 0-14-16,-4-3 3 0,1 4 1 0,-1-4 10 0,4 3 16 15,-3 0-4-15,-1-3-1 0,1 0-11 0,-1 4 8 16,0-11-8-16,4 7 8 0,-7-6 8 0,7 6 0 16,0-6 1-16,0 0 0 0,-3 0-17 0,3-10 0 15,-4 13 0-15,1-9 0 0,3 2 10 0,-4-2-2 16,1 3 0-16,-1-1 0 0,8-2-8 0,-4-4 8 15,-4 7-8-15,1-7 8 0,-1 7 0 0,4-7 0 0,-3 1 0 16,-1-1 0-16,1 1-8 0,-1-1 0 16,8-3 0-16,-8-3 0 0,-3 7 12 0,7-4 0 0,0-6 0 15,0 0 0-15,0 0 16 0,0 0 3 0,0 0 1 0,0 0 0 16,4 3-32-16,-4-3 0 0,0 0 0 0,0 0 0 16,0 0 12-16,0 0-3 0,0 0-1 0,0 0 0 15,0 0-8-15,0 0 0 0,0 0 0 0,0 0 0 16,0 0 0-16,0 0 0 0,0 0 0 0,0 0 0 15,0 0 0-15,0 0 0 0,0 0 0 0,0 0 0 16,0 0 0-16,0 0 0 0,0 0 9 0,7 0-9 16,3 6 12-16,-3-2-3 0,-7-4 0 0,0 0 0 15,11 0 3-15,3 6 0 0,-3-6 0 0,-1 0 0 16,4 0-12-16,-3 0 0 0,6 0 0 0,-2 0 0 16,-1 0 0-16,0 0 0 0,7 0 0 0,0 0 0 0,-3 0 0 15,6 0 0-15,5 0 0 0,-1-6 0 0,0 2 0 0,0 4 16 16,8 0-2-16,2 0-1 15,1 0-13-15,4 0-15 0,-5 0 3 0,-2 0 1 0,-1 4 32 16,0-4 7-16,0-4 0 0,-3 4 1 0,7 0-29 16,0 0 8-16,0 0-8 0,-1 0 0 0,5 0 0 0,-1 0 0 15,0-6 8-15,-3 6-8 0,-3 0 0 0,-1-3 0 16,0-3 0-16,-7 6 0 0,4 0 0 0,-4-3 0 16,1-4 0-16,2 7 0 0,1-3 0 0,-4-3 0 15,8-3 0-15,-5 9 0 0,1-4-9 0,0-2-2 16,0 0 0-16,-1 3 0 0,5-3 19 0,-5 6 3 15,-2-4 1-15,2-2 0 0,-3 3-12 0,1-3 0 16,-5 3 0-16,5-4 0 0,-5 4-13 0,1-3 5 16,0 0 8-16,-1 2-13 0,1-2 13 0,0 6 8 0,-1-3 0 0,-2-3-8 0,-5 6 0 0,1 0 0 31,-4 0 0-31,4 0 0 0,-4 0 0 0,0-10 0 0,0 10 0 0,0 0 0 16,0 0 8-16,0 0-8 0,-3-9 0 0,3 9 0 15,-3 0 0-15,3 0 0 0,-4-3 0 16,1 3 0-16,-1 0 0 0,1-6 0 0,-4 6 0 0,-7 0 0 15,7 0 0-15,4 0 0 0,-4 0 0 16,-7 0 0-16,0 0 0 0,7 0 0 0,-7 0 0 0,7 0 0 16,-7 0 0-16,0 0 0 0,0 0 0 0,11 6 0 15,-11-6 0-15,7 0 0 0,-7 0 8 0,0 0-8 16,7 0 0-16,0 0 0 0,0 0 0 0,0 0 0 16,-7 0 0-16,7 0 0 0,0 0 0 0,0-6 0 15,0 6 0-15,0 0 0 0,-3 0 0 0,-4 0 0 0,0 0 0 16,7-4 0-16,-7 4 0 0,10 0 0 0,-3 0 0 0,-7 0 0 15,0 0 0-15,7-6 0 16,4 6 0-16,-11 0 0 0,3 0 0 0,-3 0 0 0,0 0 0 0,0 0 0 16,8-6 0-16,-8 6 0 0,0 0 0 0,7 0-11 15,-7 0 11-15,7-3-13 0,-4-4 13 0,-3 7 8 16,4 0 0-16,-4 0-8 0,3-9 12 0,1 6-12 16,-4-3 12-16,0-4-12 0,3 1 9 0,-3-1-9 15,0 4 0-15,4-3 9 0,-4-1-9 0,0-2 8 16,0-4-8-16,0 0 8 0,0 4-8 0,0-4 8 15,0-9-8-15,-4 6 8 0,1 1 3 0,-1-1 0 16,4-6 0-16,0 6 0 0,-3-6-11 0,3-4 0 16,-4 4 0-16,4 7 0 0,0-11 0 0,-3 4 0 0,3 0 0 15,0 3 0-15,-4-3 0 0,4 6 0 16,0-6 0-16,0-3 0 0,0 9 0 0,0-6 0 0,-3 6 0 16,-1 4 0-16,1-7 0 0,3 6 0 15,-4 0 0-15,0-2 0 0,-3 5 0 0,0-3 0 0,4 10 0 0,-1-3 0 16,1-1 0-16,-1 1 0 0,1 6 0 0,-1-10 0 15,1 4 0-15,3-1 0 0,-4 1 0 0,1-1 0 16,3 1 0-16,0 0 0 0,-4-1 0 0,4 4 0 16,0-3 0-16,0-1 0 0,0 7 0 0,4-3 0 15,-4-4 0-15,0 1 0 0,0 3 0 0,0 6 0 0,0-10 0 0,0 10 0 16,3-9 0-16,-3 6 0 16,0 3 0-16,0 0 0 0,0 0 0 0,0-7 0 15,0-2 0-15,0 0 0 0,0 2 0 0,4 4 0 16,-4-6 0-16,0 3 0 0,3-4 0 0,-3 7 0 0,0-3 0 15,4-4 0-15,-4 4 0 0,0-3 0 0,3-1 0 16,-3 7 0-16,0-6 0 0,0 2 0 0,0-2 0 16,0 6 0-16,0-10 0 0,0 10 0 0,0-6 0 15,-3 3 0-15,3-4 0 0,-4 7 0 0,4-3 0 16,0 3 0-16,0-4 0 0,0 7 0 0,0-6 0 0,0 6 0 16,0 0 0-16,0 0 0 0,0 0 0 0,0 0 0 15,0-9 0-15,-3 9 0 0,3 0 0 0,0 0 0 16,0-10 0-16,0 10 0 0,0 0-8 0,-7 0 8 15,7 0 0-15,0 0 0 0,-4-3 0 0,4 3 0 16,-3 0-9-16,3 0 9 0,-8-6 0 0,5 6 0 16,-4 0 0-16,3 0 0 0,4 0 0 0,-7 6 0 0,0-6 0 0,-3 0 0 15,3 0 0-15,-4 3-8 0,4-3 8 0,-4 0 0 16,4 0 0-16,-3 7 0 0,-4-7 0 0,3 0 0 16,-3 0 0-16,0 3 0 0,0-3 0 0,-7 0 0 15,3 0 0-15,-3 0 0 0,7 0 0 0,-8 6 0 16,1-6 0-16,0 3 0 0,0-3 0 0,0 0 0 15,0 0 0-15,-1 6 0 0,1-6 0 0,4 0 0 16,-4 0 0-16,3 0 0 0,-3 0 0 0,3 0 0 16,0 0 0-16,1 0 0 0,-1 0 0 0,1 0 0 15,-5-6 0-15,1 6 0 0,0 0 0 0,0 0 0 16,-7-3 0-16,-1-3 0 0,1 6 0 0,0 0 0 16,0 0 0-16,0-3 0 0,-1 3 0 0,1 0 0 15,-4 0 0-15,8 0 0 0,-5 0 0 0,5 0 0 0,-1 0 0 16,4 0 0-16,-4 0 0 0,4 0 0 0,-4-7 0 15,4 7 0-15,0 0 0 0,-7-3 0 0,7 3 0 0,-4-6 0 16,-3 6 0-16,-4 0 0 0,4-3 0 16,-4 3 0-16,4 0 0 0,-1 3 0 0,-2-3 0 15,6 0 0-15,0 6 0 0,1-6 0 0,-5 3 0 0,5-3 0 0,-1 7 0 0,4-7 0 16,-4 3 0 0,0-3 0-16,-3 0 0 0,4 0 0 0,-8-3 0 15,7-4 0-15,0 7 0 0,1 0 0 0,-8 0 0 0,4-3 0 16,3 3 0-16,4-6 0 0,0 6 0 0,0 0 0 15,-8 0 0-15,8 0 0 0,4 0 0 0,-1 0 0 16,-7 0 0-16,4 0 0 0,3 0 0 0,1 0 0 16,-1 0 0-16,0 0 0 0,1 0 0 0,-1 0 0 15,1 0 0-15,2 0 0 0,-6-3 0 0,4 3 0 16,3 0 0-16,-4 3 0 0,4-3-15 0,-4 0 4 16,4 0 1-16,0 0 0 15,7 0-78-15,-4 0-16 0,-3 0-4 0,4 6-777 0,3-3-156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31T19:05:17.25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1288 3993 1890 0,'-11'-3'41'0,"11"3"9"0,-3-6 2 0,-8 6 1 0,0 0-42 0,1 0-11 15,6-7 0-15,-6 7 0 0,-4 7 31 0,3-7 4 16,0 0 1-16,4 0 0 0,4 0-7 0,-8 0-1 0,8-7 0 0,3 7 0 16,0 0 18-16,0 0 3 0,0 0 1 0,0 0 0 15,0 0-22-15,0 0-4 0,0 0 0 0,0 0-1 16,0 0-23-16,0 0 8 0,0 0-8 0,0 0 0 15,0 13 8-15,3-10-8 0,4 6 10 0,-3 7-10 16,-4-7 16-16,0 4-2 0,0 3-1 0,0 2 0 16,0-2-13-16,0 9 11 0,0-3-11 15,3-3 10-15,4 6 2 0,-7 0 0 0,0-6 0 0,4 6 0 16,3-3-2-16,-3 3 0 0,6 0 0 0,-6 3 0 16,3-9-10-16,3 6 8 0,-6 4-8 0,6-4 8 15,-10 0-8-15,11-3 0 0,-11 3 0 0,3 0 8 0,5 3 0 16,-5 0-8-16,-3 7 12 0,0-1-4 15,0-9 4-15,-3 7 0 0,-5-1 0 0,8-3 0 0,-3 10-4 16,3-4 0-16,0-5 0 0,0 5 0 0,0-6 4 16,0 7 1-16,-7-10 0 0,7 3 0 15,0-3-1-15,0-3 0 0,0 13 0 0,0-16 0 0,0 6 0 0,0 3 0 16,7 3 0-16,-7-9 0 0,0 9-3 0,0-9-1 16,0 13 0-16,-7-7 0 0,3 7 0 0,4-7 0 15,-7 6 0-15,4-9 0 0,-8 10-8 0,8-7 0 16,-8 10 9-16,8-7-9 0,-8 1 8 0,0 2-8 15,4-6 8-15,4 7-8 0,-8-7 12 0,8 6-3 16,-4 1 0-16,3-7 0 0,4 7 1 0,0-7 0 16,0 6 0-16,-3-5 0 0,3 2-10 0,0 0 10 15,0 1-10-15,0-4 10 0,0 6-10 0,0-5 10 16,0 5-10-16,0 1 10 0,-7-4-10 0,3 3 12 0,4 4-12 0,0 3 12 16,-11-4-12-16,11-2 0 0,-3 3 0 0,-4-4 0 15,3 1 0 1,-3-7 0-16,4 0 0 0,3 3 0 0,-7-9 0 0,7 10 0 0,-4-10 8 0,4 3-8 15,0 3 8-15,0-3-8 0,0 3 0 0,0 0 8 16,0-2-8-16,0 2 0 0,0 3 0 0,0-3 0 16,0 1 0-16,-3-1 12 0,3-3-12 0,-7 3 12 15,3-3-12-15,-3 3 0 0,3-2 0 0,1-8 0 16,-4 7 9-16,3-6-9 0,-3 6 10 0,4-6-10 16,-4 0 13-16,3 0-3 0,1-4-1 0,-4 4 0 15,3-9-9-15,4 5 12 0,-7-2-12 0,7-7 12 0,-4 4 0 0,4-1 1 16,0 0 0-16,0-9 0 0,0 0-4 0,0 0-1 15,0 7 0-15,0-7 0 0,0 0-8 0,0 0 0 16,0 0 0-16,0 0 0 0,0 0 0 0,0 0 18 16,-3-7-3-16,-8 4-1 0,1-3-2 15,3-10 0-15,0 7 0 0,-4-10 0 0,-3 7 0 0,3-14-1 16,-6 8 0-16,3-7 0 0,0-1-11 0,-1-2 12 16,-2 0-12-16,3-6 12 0,3-1-12 0,-3 1 0 15,3-4 9-15,1 3-9 0,6-2 0 0,1 9 0 16,-8-7 0-16,11 10 0 0,-7-3-14 0,7 12-4 15,-3-3-1-15,3 0 0 0,0 4 19 0,-4 5 16 16,4 1-4-16,0 0 0 0,-7-1-12 0,7 1-16 16,0 2 3-16,-4 7 1 0,4 0 12 0,-7-3 16 15,7-3-3-15,0 6-1 0,0 0-12 0,0 0 0 0,0 0 0 0,7 16-10 16,4-1 10-16,-4 4-13 16,11 3 5-16,-4 10 8 0,0-4-12 0,0 6 12 0,7 4-10 0,0-1 10 15,-3 4-9-15,0-3 9 0,-1 6-8 0,1 0 8 16,-4-7 0-16,0 7 0 0,0 0 0 0,-3-6 8 15,-1 6-8-15,1-10 0 0,3 1 0 16,-10-7-8-16,3 6 8 0,3-12 0 0,1 3 0 0,-8-6 0 16,1-3 0-16,3 0 0 0,-3-7 0 0,3 0 8 15,-4-5 0-15,1 2 1 0,3-6 0 0,3-6 0 16,-6 2 21-16,6-5 4 0,1-7 1 0,3-9 0 16,7-6-17-16,-7-10-3 0,11-3-1 0,0-9 0 15,-4 0-4-15,4-1-1 0,-1 1 0 0,1 3 0 0,0-10-9 0,-1 13 0 16,-2-3 0-16,2-3 0 0,-3 9 0 0,4-3 0 15,0 3 0-15,10 6-1045 16,4-12-205-16</inkml:trace>
  <inkml:trace contextRef="#ctx0" brushRef="#br0" timeOffset="1467.7">15536 4053 2286 0,'0'0'50'0,"0"0"10"0,-7-7 3 0,0 7 1 0,-3 7-51 0,3-4-13 15,-4-3 0-15,4 6 0 0,-4-3 12 0,4 6-1 16,0-2 0-16,0 2 0 0,4-6-11 0,3 10 0 16,-7-4 0-16,7 1 0 0,-4 2 0 0,4 7 0 15,4-3 0-15,-1 2 0 0,1 1 8 0,6 6 4 16,-3 4 0-16,4 5 0 0,-1-6 20 0,-2 13 5 16,2-3 1-16,1-4 0 0,-1 13 8 0,1-3 2 0,-4 16 0 15,0-4 0-15,0 4-4 0,0-4 0 0,0 7 0 0,0 6 0 16,-7-3-9-1,4 3-3-15,-4 3 0 0,0-3 0 0,0 3-32 0,0-6 0 0,0 3 0 0,-4-6 0 16,1-1 13-16,-1-2-4 0,4-4-1 0,0 4 0 16,0-7 7-16,0-6 1 0,0 7 0 0,0-7 0 15,0 3 19-15,-3-13 4 0,3 7 1 0,0 3 0 16,-4-6-26-16,1-3-5 0,-1 6-1 0,1-1 0 16,-1-5 1-16,0-3 0 0,1 9 0 15,3-10 0-15,-7-3 2 0,3 4 0 0,4-10 0 0,0 0 0 16,-3-3-3-16,3-6 0 0,-4 2 0 0,1 1 0 15,3-9-8-15,-4-1 12 0,4-3-12 0,-3 4 12 0,-1-4-1 16,4-6 0-16,0 0 0 0,0 0 0 0,0 0 4 16,-3-6 1-16,-4-4 0 0,0 1 0 0,-1-7-1 15,-2-3 0-15,3 1 0 0,-4-7 0 16,-3-4-4-16,4-5-1 0,-1-1 0 0,-3 7 0 0,-4-6-10 0,4-4 0 16,0 10 0-16,0-7 8 0,-4 7 1 15,4-6 0-15,0 5 0 0,3-2 0 16,1 3-9-16,-1-7 0 0,4 7 0 0,0-6 8 0,4 5-8 0,-4 4 0 15,0 3 0-15,3-3 0 0,0 10 0 0,1 2 0 16,-1-3 0-16,1 7 0 0,3 9 0 0,0 0-9 16,0 0 9-16,0 0-10 15,3 16-3-15,1 2-1 0,-1 8 0 0,5 5 0 0,-1 3 2 0,0 10 1 16,-4 3 0-16,4 3 0 0,0 7 11 0,4-4-8 0,-1 1 8 16,1-1-8-16,3 0 8 0,0 0 0 0,0-9 8 0,4 0-8 15,-4-6 0-15,0-4 0 0,0 1 0 0,0-7-8 16,1 7 8-16,-1-10 0 0,-4-3 0 0,1-4 0 15,3-2 8-15,-3 3-8 0,-1-10 10 0,1 1-10 16,3-10 17-16,-7 6-2 0,7-12-1 0,0 3 0 16,4-13 3-16,-4-3 1 0,7 3 0 0,0-12 0 15,4 0-3-15,3-6-1 0,0-10 0 0,8 0 0 16,-5-10-6-16,8-2 0 0,-4-7-8 0,1 4 12 16,-1-4-12-16,-3 10 0 0,-1-1 8 0,-6 1-8 15,0 0 0-15,-4 6 0 0,-3 0 0 0,-1 3 0 31,1 0-129-31,-7 9-19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9-03T19:25:25.5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713 15056 576 0,'0'-6'51'0,"3"-4"-41"0,-3-5-10 0,7 5 0 16,-7 1 180-16,4-1 35 0,6 1 6 0,-10 3 2 16,4 3-159-16,-4 3-32 0,7-7-7 0,-7 7-1 15,0 0 4-15,0 0 0 0,10-9 0 0,-10 9 0 16,0 0-28-16,0 0 0 0,0 0 0 0,0 0 0 15,4-3 17-15,7-3-1 0,-11 6-1 0,0-4 0 16,10-2 21-16,-10 6 4 0,0 0 0 0,11 0 1 16,-11 0-4-16,7 0-1 0,3 6 0 0,1-2 0 15,0 2-25-15,-8-3-11 0,8 6 8 0,-1 1-8 0,1 5 31 16,-8-5 1-16,8 6 0 0,0-7 0 0,-1 10-10 0,1-4-2 16,-4 7 0-16,0-6 0 15,3 9-4-15,-6-3 0 0,7 3-1 0,-1 3 0 0,-10-2-15 0,11-1 8 16,-4-7-8-16,0 8 0 0,3-5 8 0,-6-5-8 15,6 3 0-15,-6-3 9 0,7-7 7 16,-1-6 0-16,-10 3 1 0,11 4 0 0,-1-10 16 16,-6-3 3-16,6-4 1 0,-6 1 0 0,7 3 27 0,-1-6 4 15,1-7 2-15,-1 7 0 0,4-10-20 0,1 3-4 16,-1-3-1-16,7-6 0 0,0 3-25 0,4-12-4 16,-1 9-2-16,1-10 0 0,3 7 6 0,4-10 2 15,3-6 0-15,-6 7 0 0,6-7-12 0,0-6-2 16,0 6-8-16,4-3 12 0,4 3-12 0,-5 0 8 0,1 0-8 15,-4 6 0-15,-3 4 12 0,3 3-4 0,-10-1-8 16,0-2 12 0,0 12-50-16,-4-3-10 0,-4 0-3 0,1 3 0 15,-4 0-68-15,0 3-13 0,-3 6-4 0,-1-2 0 16,4-1-14-16,-10 7-3 0,7-1-1 0,-1 1-714 0</inkml:trace>
  <inkml:trace contextRef="#ctx0" brushRef="#br0" timeOffset="998.3">928 17461 1857 0,'0'0'40'0,"0"-3"9"0,0-3 2 0,-7-4 2 0,3 1-42 0,4 6-11 0,0-3 0 0,0-4 0 16,0 4 28-16,0 6 3 0,0 0 1 0,0 0 0 15,0 0-20-15,0 0-4 0,0 0-8 0,0 0 12 16,0 0-12-16,0 0 0 0,4 6 0 0,3 13 0 16,-7-3 0-16,3-4 0 0,4 13 8 0,-7-6-8 15,4 6 23-15,-4 3-2 0,7-2 0 0,-3 2 0 16,-4-3-4-16,3 3-1 0,4-3 0 0,-7 0 0 15,11-6 7-15,-8 3 1 0,-3 3 0 0,4-6 0 16,6-3 2-16,-3 2 1 0,-3-2 0 0,3-3 0 16,-4-4 2-16,8-3 1 0,-7 4 0 0,6-10 0 15,-6 6 14-15,6-6 2 0,1-6 1 0,3 6 0 16,-3-10-2-16,10 4 0 0,-7-3 0 0,7-4 0 16,-3-6-11-16,3-3-2 0,11 3-1 0,-4-9 0 0,4 0-14 15,-4-6-2-15,7-1-1 0,-7-3 0 16,4-12-3-16,3 3-1 0,4-6 0 0,3 0 0 0,-3-4-10 15,11-6 12-15,-1-2-12 0,7 2 12 0,-6 0-12 0,-4-3 0 16,3 7 9-16,-3-4-9 0,-7 7 0 0,0 2 0 16,3 1 0-16,-3 0 0 15,-4 9-140-15,0-10-22 0,4 11-5 16,-14 5-1-16</inkml:trace>
  <inkml:trace contextRef="#ctx0" brushRef="#br0" timeOffset="3416.72">642 10973 806 0,'0'-19'36'0,"0"10"7"0,0 0-35 0,0-1-8 0,7-5 0 0,-7 5 0 15,4 1 197-15,-4-1 38 0,3 1 7 0,4-1 2 16,-7 4-159-16,4 3-31 0,3-3-6 0,-7 6-2 16,0 0-26-16,0 0-4 0,0 0-2 0,3 0 0 15,8 0-5-15,0 6-1 0,-8-3 0 0,8 3 0 16,-11 4 16-16,10-1 2 0,-6 7 1 0,6 6 0 15,-6-6-15-15,6 12-4 0,1-3 0 0,-4 0 0 16,0-3 0-16,0 3 0 0,7 3 0 0,-3-3 0 16,3 4 4-16,-3 5 0 0,-1-6 0 0,4 4 0 0,-3-10-1 15,3 9 0-15,-3-3 0 0,-1-9 0 0,1 9 1 16,-4-3 1-16,3-6 0 0,1 6 0 0,0-6 3 0,-1 6 0 16,-6-12 0-16,6 2 0 0,1-5 11 0,-1-1 2 15,-6 1 1-15,6-4 0 0,1-6 17 0,0-6 3 16,-8 6 1-16,8-10 0 0,3-9 1 0,0 4 0 15,4-7 0-15,-1-3 0 0,4 0-14 0,4-4-2 16,0-5-1-16,7-4 0 0,-4-6-13 0,7 0-2 16,0 0-1-16,1-9 0 0,2 6-9 0,1-12-2 15,4 5 0-15,-5 1 0 0,8 0-8 0,0-4 0 16,-4 4 0-16,4 0 0 0,0 6 0 0,-11-4 0 16,4 4 0-16,0 3 0 15,3 1-57-15,-3 8-11 0,-14-3-1 0,7 4-1 16,-8 6-126-16,-6 3-24 0</inkml:trace>
  <inkml:trace contextRef="#ctx0" brushRef="#br0" timeOffset="4327.53">787 8104 172 0,'0'0'16'0,"0"-6"-16"0,-4 6 0 0,-3-7 0 0,7 7 279 0,0 0 53 15,0 0 10-15,0 0 2 0,0 0-267 0,0 0-53 16,0 0-12-16,0 0-1 0,0 0 17 0,0 0 3 15,7 13 1-15,-7-4 0 0,4 1 8 0,3 2 1 16,-4-2 1-16,8 5 0 0,-8 1-8 0,8-3-2 16,-4 2 0-16,-3 4 0 0,6 0-8 0,-6 0-1 15,3 6-1-15,-4 3 0 0,8-3-9 0,-1 0-1 16,-6-6-1-16,-4 9 0 0,11-3 8 0,-11 0 1 16,3-3 1-16,4 0 0 0,-3-3-5 0,3 0-2 15,-4-6 0-15,-3 2 0 0,0-5 21 0,0-10 4 0,0 0 1 0,0 0 0 16,0 0 16-16,0 0 4 0,0 0 1 15,0 0 0-15,11-10-4 0,-8 1-1 0,8-1 0 16,-4-5 0-16,-3 2-16 0,6-12-3 0,4 6-1 16,0-6 0-16,7-3-7 0,1 0-1 0,2-7-1 0,5-6 0 15,6 4 2-15,11-7 1 0,0-9 0 0,3-1 0 16,0 1-14-16,4-10-4 0,7 7 0 0,7-4 0 16,4-2-12-16,3-1 0 0,-4 0 8 0,5 7-8 15,-12-4 0-15,4-3 0 0,4 10 8 0,-8-3-8 16,8 5 0-16,-1-2 0 0,-10 6 0 0,7 3 0 15,0 10-98 1,-7-4-16-16,0 4-3 0,0 9-1111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9T18:17:12.1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12700 1237 2746 0,'-4'-10'60'0,"1"1"13"0,-1-1 3 0,4 10 1 0,-7-6-61 0,7 6-16 0,0 0 0 0,0 0 0 0,0 0 0 0,4 16-10 16,-1-7 2-16,1 7 0 0,-4-4 8 0,0 4 0 15,0 3 0-15,-4 0 0 16,4 6-17-16,-3 0-2 0,-1 0 0 0,1 3 0 0,-4 0 3 0,3 7 1 16,-6-7 0-16,3 16 0 0,-4 0 15 0,0 3 8 15,1 3 0-15,-4-3-8 0,0 6 22 0,0 7-2 16,3-10-1-16,-3 10 0 0,-4-13 0 0,8 12 0 0,-4-5 0 0,3-7 0 16,4-3-19-16,-4 0 8 0,4-7-8 0,4-2 0 31,3-7-108-31,-4 3-28 0,4-3-5 0</inkml:trace>
  <inkml:trace contextRef="#ctx0" brushRef="#br0" timeOffset="348.97">11875 1243 2797 0,'0'0'61'0,"0"0"13"0,0 0 2 0,7-6 4 0,0 6-64 0,7 0-16 0,0 0 0 0,7 0 0 0,0 6 19 0,4-3 1 15,0 3 0-15,3-6 0 0,7 3 20 0,4 4 5 16,0-1 1-16,-1-6 0 0,5 0-19 0,-1-6-4 15,4-1-1-15,10 4 0 0,1-12-6 0,6-4 0 16,1 3-1-16,-4-3 0 0,0 0-15 0,0-6 11 16,0 7-11-16,3-11 10 0,1 14-10 0,-1 5 0 0,1-9-12 15,-8 10 12-15,-3 3-21 0,-3-4 3 0,-8 10 1 0,0 0 0 32,-3 0-72-32,-7 0-15 0,0 16-2 0,-1-7-749 15,-3 1-149-15</inkml:trace>
  <inkml:trace contextRef="#ctx0" brushRef="#br0" timeOffset="859.63">13691 1707 1555 0,'-14'0'138'0,"11"0"-110"0,-8 3-28 0,1 3 0 0,-5-6 161 0,-2 3 27 16,3-3 6-16,-4 13 1 16,-3-10-150-16,0 3-29 0,3 7-7 0,-3-7-1 15,3 7-8-15,1-4-11 0,2 7 3 0,1-7 0 0,-3 16 8 0,6-9 0 16,-3 6 0-16,0-3 0 0,3 6 14 0,1 0 5 16,-1 0 1-16,4 3 0 0,-3-6 2 0,6 3 1 15,0 4 0-15,4-14 0 0,0 4-2 0,4 0 0 16,0-3 0-16,-1-7 0 0,4 0-1 0,4 1 0 15,-11-10 0-15,7 6 0 0,7-12-6 0,0-4-2 16,-3 7 0-16,3-12 0 0,0 5-12 0,0-9 0 0,4 1 0 16,-1-8 0-16,4 1 0 15,-3-9 0-15,3 6 0 0,-3-1 0 0,3 1 0 0,0-3 0 16,-3 3 0-16,-1 3 0 0,-2 6 27 0,-1-3 2 16,-4 6 1-16,-3 7 0 0,0-1 3 0,0 4 1 15,-7 6 0-15,0 0 0 0,0 0-2 0,0 9-1 16,0 1 0-16,-7 5 0 0,4 4-18 0,-1 6-3 0,-3-9-1 0,4-3 0 15,-8 12-9-15,8-13 0 0,-4 13 0 0,3-6 0 16,-3 3 0-16,7 0-11 0,0 3 3 0,3 3 0 16,5-3 8-16,-1 4 0 0,0-1 10 0,0 3-10 15,-4-3 8-15,4 1-8 0,0-1 0 0,4-3 9 16,-1 0-9-16,1-6 0 0,0 9 9 0,-1-12-9 16,1-4-41-16,-1 4-13 15,5-7-2-15,-5 1-796 0,1-10-158 0</inkml:trace>
  <inkml:trace contextRef="#ctx0" brushRef="#br0" timeOffset="1177.61">14266 691 1324 0,'0'0'118'0,"0"0"-94"0,-7 6-24 0,0 7 0 0,4-4 320 0,-4 1 60 16,3 15 12-16,1 0 3 0,3 9-310 0,3 7-61 16,4 9-13-16,4 3-3 0,-1 4-8 0,4 6 8 15,-3-1-8-15,3 7 8 0,0-9-8 0,-3 6 0 16,-1-4 0-16,-3 11 0 0,-3-4 0 0,0-7 8 0,-4-5-8 0,0 5 8 16,-4-8-8-16,0-1 0 0,-3-9 0 0,0 6 0 15,-3-6 0 1,-4-6 0-16,3-1 0 0,-3 4 8 0,3-13-8 0,1 1 0 15,-1-1 0-15,1-9 8 0,3-4-8 0,3 4-12 16,1-3 2-16,-1-7 1 16,4-9-133-16,0 0-26 0,0 0-6 0,0 0-890 0</inkml:trace>
  <inkml:trace contextRef="#ctx0" brushRef="#br0" timeOffset="1591.27">14767 1475 2995 0,'0'0'132'0,"0"0"28"0,0 0-128 0,0 9-32 16,-3-6 0-16,3 10 0 0,0-10 15 0,3 16-4 15,1-3-1-15,-8-4 0 0,1 4-20 0,-1 3-4 16,-3-4-1-16,0 1 0 15,-3 6-26-15,-5-3-6 0,-2 3-1 0,-4 0 0 16,-1-7 20-16,-2 1 3 0,-1-3 1 0,-3 5 0 0,-4-8 24 0,0 5 0 16,-6-5 0-16,-5-1 0 0,-3 1 11 0,4-1 7 15,7 1 2-15,3-4 0 0,7 0 18 0,4-3 4 16,3-3 1-16,8 6 0 0,-1-2-10 0,8 5-1 0,3-9-1 16,0 0 0-16,7 0-23 0,3 9-8 0,1-2 0 15,10-4 0-15,0 6 0 0,8-3 0 0,-5 4 0 16,4 9 0-16,1-13 0 0,-1 7 0 0,-3-1 0 15,-8-3 0-15,4 4 0 0,-3-4 8 16,0 1-8-16,-1-1 9 0,-3 4-9 0,1-1 0 16,2 4 0-16,1-3-11 0,-1-1 11 0,5 1 0 0,6-4 0 15,-3 0 0-15,6 1 0 0,1-1 0 0,7-9 0 0,0 7-8 16,-1-1-104 0,5-3-20-16,-1-6-4 0,0-3-1084 0</inkml:trace>
  <inkml:trace contextRef="#ctx0" brushRef="#br0" timeOffset="1951.45">15229 1933 3168 0,'7'0'70'0,"-3"0"14"0,-4 0 4 0,11 0 0 16,-1-10-71-16,-3 7-17 0,4-3 0 0,3 6 0 16,0-10-48-16,7 4-12 0,0 3-4 0,1-3 0 15,-1 3 22-15,0-13 4 0,-3 7 1 0,3-1 0 0,-7 7 17 0,3-13 3 16,-2 7 1-16,-1-10 0 15,0-3-29-15,0 10-6 16,-4-13-1-16,1-1 0 0,-4-2 32 0,0 3 7 0,-3 6 1 0,-1 1 0 0,-3 5 3 0,-7-3 1 16,4 1 0-16,-8 2 0 0,0 7 16 0,-6 6 3 15,-1 0 1-15,-7 9 0 0,-3 7 32 0,-3-7 6 16,-5 7 2-16,8 6 0 0,-7-3-26 0,3 6-5 0,4 0-1 16,0 0 0-16,3-3-12 0,4 6-8 0,0-3 8 15,6 0-8-15,1-6 11 0,7 6-3 16,0-3 0-16,7 3 0 0,4 4 36 0,3-4 8 0,3 3 0 15,1 3 1-15,7-3-9 0,3 1-3 0,3-1 0 0,-2 6 0 16,-1-5-33-16,0 5-8 0,7-9 0 0,0 0 0 31,1-3-24-31,-1 0-4 0,4-9-1 0,-4 6 0 16,0-10-95-16,4-3-20 0,0-3-3 0,-1-3-1066 0</inkml:trace>
  <inkml:trace contextRef="#ctx0" brushRef="#br0" timeOffset="2240.46">16362 710 3459 0,'0'0'76'0,"0"0"16"0,0 15 4 0,3-2 0 0,1 3-76 0,-1 18-20 15,1 4 0-15,-4 6 0 0,-4 18 0 0,1 11 0 16,3-1 0-16,-4 6 0 16,1-6 0-16,-1 10 0 0,8-7 0 0,-4 10 0 0,0-4 0 0,0 7 0 15,7-7 0-15,-4-2 0 0,1-7-8 0,-1 6 8 16,5-12 0-16,-1 3-9 16,3-6-43-16,1 0-8 0,3-10-1 0,0 0-1 15,0-6-93-15,4 3-18 0,-4-6-4 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31T19:10:26.6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25555 12845 1555 0,'-14'-6'138'16,"0"-3"-110"-16,0-1-28 0,-4 1 0 15,1-1 180-15,-1-2 30 0,7-4 6 0,-3 1 2 16,4-4-127-16,3 9-26 0,-4-5-5 0,4 2 0 15,3-3-5-15,4-2-1 0,0 8 0 0,4 1 0 16,-4-1-37-16,11 4-7 0,-1-3-2 0,4 9 0 0,11-10 4 0,0 10 0 16,10-6 0-16,4 6 0 0,3-3 19 0,7 3 4 15,1 0 1-15,10 0 0 0,10 0-24 0,4 0-4 16,15-6 0-16,-1 6-8 0,0 0 27 0,7-4-2 16,11-2 0-16,0 3 0 0,3 3 4 0,4 0 1 15,0 0 0-15,11 0 0 0,6 0-16 0,1 0-3 16,-8 0-1-16,4 3 0 0,0-3-10 0,-3 6 0 15,-12-2 0-15,8-4 0 0,4 6 0 0,-8-3 0 16,-10 3 0-16,0-6 0 0,3 7 0 0,-3-4 0 16,-7-3 0-16,-11 6 0 0,-10-3 0 0,-11 6 8 15,-4-2-8-15,-3-4 8 0,-3 6 0 0,-8 4 0 16,-7-10 0-16,-6 6 0 0,-5 1 2 0,-6-1 0 0,-7 1 0 16,-4-1 0-16,-4 7-10 0,-2 3 0 0,-5-4 0 0,-3 4 8 15,-3 6 19-15,-1-3 3 0,-3 9 1 16,0-2 0-16,0-1-31 0,-4 6-13 0,-3 4 1 15,4 6 0-15,-5 6 20 0,5-3 4 0,-4 6 0 0,7 10 1 16,-4-3-13-16,4 6-16 0,0 3 3 0,3 6 1 16,1 9 12-16,-1 1 0 0,-3 9 0 0,4 0 0 15,3 13 0-15,-4-1 0 0,1 11 0 0,3 5 0 16,0-3 0-16,3 3 0 0,1-6-10 0,3 0 10 16,0 0 0-16,4 0 0 0,3 7 0 0,0-4 0 15,3-3 11-15,1 6 0 0,-4 4 0 0,7-7 0 16,0 3-11-16,-3 3-17 0,7 1 4 0,-4-1 1 0,4-9 20 15,-8 7 5-15,1-4 1 0,-4-6 0 16,4-4-14-16,-4-2-18 0,0-7 4 0,-3-2 1 0,-4-7 13 0,3 3 0 16,-3-13 0-16,4-2 0 0,-8-7 0 0,4-10 0 15,-3 1 0-15,3-6 0 16,-4-4 0-16,1-3 8 0,0-6-8 0,-1-6 0 0,-3-4 10 0,4-6-10 16,-1 1 8-16,-3-11-8 0,4 7 8 0,-4-9-8 15,0-6 8-15,0-1-8 0,0 0 13 0,0 1-2 16,0-10-1-16,0 0 0 0,0 0 10 15,0 0 1-15,0 0 1 0,0 0 0 0,0 0-22 0,-7 0 0 16,0 0 0-16,-4 0 0 0,0-3 0 0,1-4 8 16,-1 7-8-16,1 0 0 0,-4-6 0 0,-4 3 0 15,0 3 0-15,1-6 0 0,-5 3 0 0,1-4 0 16,0 7 0-16,-4-3 0 0,1 3 24 0,-1-6 6 16,-3 6 2-16,3 0 0 0,-3 0-32 0,0 0 0 0,3-3 0 0,0 3 0 15,-3 3 0-15,7-3 0 0,-4 6 0 0,-3-6 0 16,0 3 0-16,-4-3 0 0,-7 7 0 0,-7-4 0 15,-3 3 0-15,-8 3 0 0,-2 1 0 16,2-1 0-16,4 1-9 0,-3-1 9 0,-1 0 0 0,-10 1-9 16,-7 2 9-16,0-2 9 0,-4-7-1 0,4 6-8 15,7 1 12-15,-3-4-12 0,-1-3 12 0,-10 3-12 16,-4-6 12-16,8 0-12 0,3 0 12 0,7 7-12 16,0-7 0-16,0-7 0 0,-11 7 0 0,0-6 0 15,1 3 0-15,3-6-19 0,0-7 3 0,0-3 0 31,-8-6-183-31,15 3-36 0</inkml:trace>
  <inkml:trace contextRef="#ctx0" brushRef="#br0" timeOffset="10463.17">14940 8778 345 0,'0'0'31'0,"0"0"-31"0,0 0 0 0,0 0 0 0,0 0 380 0,0 0 69 15,0 0 15-15,0 0 2 0,0 0-347 0,0 0-70 16,0 0-13-16,0 0-4 0,0 0-32 0,0 0 0 16,0 0 0-16,-7-3 0 0,0-3-10 0,-4 3 1 15,-3-4 0-15,-3 4 0 0,-4-3 9 0,-4 3 12 16,-7-3-2-16,0 6-1 0,-6 0 25 0,-1 0 5 0,-4 0 1 0,1 0 0 16,-4 9 15-16,4-9 3 15,-11 6 1-15,4-3 0 0,-8 4-22 0,8-4-4 0,6-3-1 0,5 6 0 16,-1-6 0-16,7 3 0 0,4-3 0 0,0 0 0 15,6 0-19-15,5 0-4 0,-1 0-1 16,4 6 0-16,3-6-8 0,4 0-11 16,7 0 3-16,0 0 0 0,0 0-11 0,0 0-1 0,7 0-1 0,1 10 0 31,6-1-8-31,3-2-2 0,4-4 0 0,8 6 0 0,-1 0 19 0,11-2 12 0,3 2-13 0,0-3 5 16,1-2 8-16,-5 5 0 0,1 0 0 0,-3 1 8 15,-5-4-8-15,1 3 0 0,-4 1 0 0,-3-4 0 16,0-3 0-16,-4 7 0 0,-4-1 0 0,-2 1 0 0,-5-4 0 15,1-3 0-15,-1 3 0 0,-10-6 0 0,0 0 0 16,0 0 0-16,0 0 0 0,-10 10 0 0,-1-10 16 16,1 6-2-16,-5-3 0 0,-2-3 0 15,-4 0-4-15,0 0-1 0,-4 0 0 0,-7 0 0 0,0-3-9 0,-10 3 0 16,-4 0 0-16,-3 3 0 0,6-6 0 0,-2 3 0 16,2 3 0-16,1-3-769 15,-4 0-156-15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31T19:11:30.4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25439 4285 1472 0,'-7'0'32'0,"0"-7"8"0,0 7 0 0,-4-6 1 0,0 6-33 0,-3 0-8 15,-3 0 0-15,-1-3 0 0,0 3 39 0,-3-6 5 16,0 6 2-16,-7 0 0 0,-4-4 0 0,-10-2 0 16,-8 6 0-16,-2 0 0 0,-8-3 13 0,0 3 2 15,3 3 1-15,-3-3 0 0,0-3-43 0,-7 3-9 16,-3-6-2-16,-4 6 0 0,-1 0 8 0,5 0 2 0,6 0 0 0,4 0 0 16,0 0-18-16,8-3 8 0,-1 3-8 0,3 0 0 15,4 0 0-15,8 0 0 0,2 0 0 0,8 0 0 16,3 0 0-16,8 3 0 0,-1-3 0 0,7 0 0 15,8 6-11-15,3-6-5 0,0 0-2 0,14 3 0 16,0-3 10-16,11 10 8 0,7-10-12 16,6 9 12-16,1-3 0 0,4 1 0 0,2-4 0 0,5-3 0 15,3 6 0-15,7-3 0 0,10-3 8 0,1 10-8 16,3-10 0-16,-4 0 8 0,-6 6-8 0,7-6 0 16,10 0 10-16,-4 0-1 0,1 0 0 0,-4 0 0 0,-7 3 11 15,-4-3 1-15,-3 0 1 0,0-3 0 16,0-3 0-16,-3 6 0 0,-1-10 0 0,1 7 0 15,-11-3 10-15,-1 3 3 0,-6-4 0 0,-3 1 0 0,-8 6-3 16,-7-9-1-16,-3 9 0 0,-1 0 0 0,-3-10-11 16,-7 10-3-16,-7 0 0 0,0 0 0 15,-7-3-17-15,-7 3 10 0,-10-6-10 0,-5 6 8 0,-6-3-8 0,-7 3 0 16,-8 0 0-16,-6 3 0 0,3-3 0 0,0 6 0 16,0-6 0-16,0 0 0 0,-10 0-10 0,-4 0 10 15,-4 3 0-15,1-3-9 0,3 6 9 0,-1-2 9 16,9-4-1-16,-9 0-8 0,-6 0 0 15,4 0 0-15,-1 0 0 0,4 0 0 0,11 0 0 0,3 6 8 16,7-6-8-16,11 0 10 0,3 3-10 0,7-3 0 16,4 0 0-16,7 0 0 0,3 0-17 0,11 0 4 0,0 0 1 0,0 0 0 15,11 0-11-15,3 6-1 0,7-6-1 0,11 7 0 16,7-7 25-16,10 3 0 0,11-3 0 0,4 6 0 16,3-3 0-16,-7 7 0 0,3-10 0 0,8 0 0 15,6 0 10-15,5 0 1 0,-1 0 0 0,-4 6 0 16,-6-6 4-16,-1 0 1 15,4 0 0-15,1-6 0 0,2 6-4 0,1 0 0 0,-8-10 0 0,-6 10 0 16,-8 0-1-16,-6 0-1 16,-8-9 0-16,-3 9 0 0,-7-10 13 0,-8 10 2 0,-6-6 1 15,-8 6 0-15,-2 0 6 0,-8 0 0 0,0 0 1 0,-15-3 0 16,-9-3-14-16,-8 6-3 0,-14 0-1 0,-14 0 0 16,-10 0-7-16,-8 0-8 0,-3 9 11 0,-4-9-11 0,-10 0 8 15,-11 6-8-15,-10 4 0 16,-4-1 0-16,3 1 0 0,-10-4 0 0,-10 3 0 0,-1 7 0 15,-3-13-116-15,-11 6-23 0,4 7-5 16</inkml:trace>
  <inkml:trace contextRef="#ctx0" brushRef="#br0" timeOffset="82753.92">3545 7060 1177 0,'0'0'52'0,"11"0"11"15,-4-7-51-15,4 7-12 0,-1 0 0 0,-3 0 0 0,7 0 0 0,-3-6 9 16,-7 6-9-16,6-3 8 0,-10 3-25 0,4 0-6 16,6 0-1-16,-10 0 0 15,0 0 24-15,7-6 0 0,-7 6 0 0,4-10 0 16,-4 10 93-16,10-3 17 0,-6-3 3 0,3 3 1 0,0-3 13 0,0-4 2 16,4 4 1-16,-8 3 0 0,4-4-69 0,7-2-13 15,-3 6-4-15,-4-3 0 16,11-4-28-16,-8 10-7 0,4-9-1 0,-3 9 0 0,3-10-8 0,-3 10 0 15,-1 0 0-15,-3-6-11 0,0 6 11 0,-3-3 0 16,-4 3 0-16,0 0-8 0,0 0 28 0,0 0 7 16,0 0 1-16,0 0 0 0,0 0-15 0,0 0-2 15,0 0-1-15,0 0 0 0,0 0 50 0,-11 3 11 0,4-3 1 0,-3 6 1 16,-1-6-22-16,0 0-5 0,1 0-1 16,-1 0 0-16,-3 0-26 0,0-6-6 0,0 6-1 0,-4-3 0 15,1 3-12-15,-5 3 9 0,1-3-9 0,-7 0 8 16,-4 0 0-16,4 6 0 0,-11-6 0 0,4 7 0 15,0-4-8-15,-8 3 8 0,1-3-8 0,7 7 8 16,0-1-8-16,-4-3 12 0,-4-3-12 0,8 4 12 16,-4-4-3-16,8 3 0 0,2-6 0 15,-6 0 0-15,10 0 7 0,1 0 0 0,3 0 1 16,6 0 0-16,1 0-3 0,4 0-1 0,3 0 0 0,7 0 0 16,0 0-13-16,0 0 9 0,0 0-9 0,10 0 8 15,11 6-8-15,1-2-12 0,-5-4 2 0,15 9 1 16,-4-9 9-16,4 6-8 0,3-3 8 0,0-3-8 15,4 0-16-15,0 0-4 16,7 0 0-16,0 0 0 0,-7 0 18 0,6 0 10 0,1 0-12 0,-7 0 12 16,-4 0 0-16,1-3 0 0,-1-3 0 0,-10 6 0 15,-1-3 0-15,1-3 0 0,-4 2 10 0,-3-2-2 0,-4-3 15 16,4 2 3-16,-4 4 1 0,0-3 0 0,-4 3-27 0,1-3 0 16,0-4 0-16,-1 10 0 0,-3-9 12 0,0 9-4 15,4 0 0-15,-11 0 0 0,0 0-8 0,0 0 0 16,0 0 0-16,0 0 0 0,0 0 0 0,0 0-12 15,-11-3 2-15,1 3 1 0,-4 0 9 16,-8 3 0-16,8-3 0 0,-7 9 0 0,-4-9 0 0,1 7 0 16,-8-4 0-16,0 3 0 0,-3-3 0 0,-7-3 12 15,3 6-2-15,0-3-1 0,-3-3 3 0,6 7 0 16,-2-7 0-16,9 0 0 0,-6 3 6 0,10 3 2 16,1-12 0-16,3 3 0 0,-1 3 1 0,8 0 1 0,0-7 0 0,4 4 0 15,-1-3-12-15,0 6-2 0,8-3-8 0,3-3 12 16,-7-4-23-16,7 10-5 0,0-3 0 0,-4-3-921 31,4 6-184-31</inkml:trace>
  <inkml:trace contextRef="#ctx0" brushRef="#br0" timeOffset="85613.73">3715 9368 2314 0,'0'0'103'0,"0"0"21"0,0 0-100 16,0 0-24-16,0 0 0 0,0 0 0 15,0 0 21-15,0 0-1 0,0 0 0 0,3-3 0 0,-3 3 7 0,7-7 1 16,-3-2 0-16,3 6 0 0,7-4-16 0,0 4-4 15,0 3 0-15,7-6 0 0,1 6-8 16,-5 0 0-16,8 0 0 0,-4 0 0 0,-7 0 0 0,4 0 13 16,-4 6-3-16,-3-6-1 0,-1 3 11 0,-10-3 3 15,0 0 0-15,-7 10 0 0,-4-1 16 0,-3-2 3 16,-10 2 1-16,-1 0 0 0,0 1 2 0,-10-1 1 16,-4 1 0-16,4-4 0 0,-11 3-13 0,0 1-2 15,-3-1-1-15,-1 1 0 0,5-1-10 0,-1-9-3 16,3 9 0-16,8-2 0 0,0-7-1 0,3 3 0 0,7 3 0 15,8-6 0-15,-4 0-16 0,6 0 0 16,-2 0 0-16,13 0 0 0,-6 0 0 0,10 0 0 16,-4 0 0-16,4 0 0 0,0 0 0 0,0 0 0 0,0 0 0 0,0 0 0 15,0 0 0-15,0 0 0 0,11-6 0 0,3 3 0 16,0-4 0-16,7 7 0 0,4 0 0 0,10-9 0 16,-7 9 0-16,8-9 0 0,9 9 0 0,-6-4 0 15,7-2 0-15,-11 3 0 0,4-3 0 16,-7 3 0-16,-4-4 0 0,-3 1-16 0,-4 3 4 0,-7 3 0 15,0 0 12-15,-7 0 0 0,-7 0 0 0,0 0 0 16,0 0 0-16,0 0 12 0,0 0-4 0,-14 0-8 16,4-6 18-16,-15 6-3 0,4 0-1 0,-4 0 0 15,-10 0-5-15,0 0-1 0,-1-4 0 0,-3 4 0 0,4-6 0 16,-4 6 0-16,4 0 0 0,0-3 0 16,0 3 0-16,-1 0-8 0,1-6 12 0,0 6-4 0,6 0-8 0,-6-3 0 15,-7-4 0-15,3 7 0 16,0 0-68-16,-7 0-16 0</inkml:trace>
  <inkml:trace contextRef="#ctx0" brushRef="#br0" timeOffset="90060.76">8989 11384 1800 0,'0'0'40'0,"0"0"8"0,7-9 1 0,0 9 1 0,-4-4-40 0,8-2-10 0,-4 3 0 0,0-3 0 16,0-4 13-16,0 10 1 0,0-9 0 0,0 9 0 15,-7 0-14-15,0 0 0 0,4-6 8 0,-4 6-8 16,0 0 0-16,0 0 9 0,0 0-9 0,0-3 8 0,-7-4 14 0,0 7 2 16,0 0 1-16,-4 0 0 0,4 0 23 0,-4 0 4 15,1 0 0-15,-4 0 1 0,-4 7 7 0,1-7 2 16,-5 3 0-16,1 3 0 16,4-6-19-16,-8 0-4 0,0 6-1 0,-3-3 0 15,3-3-11-15,-7 10-3 0,4-10 0 0,-7 0 0 0,3 6-24 0,0-3 0 16,1-3 8-16,-5 6-8 0,-2-6 16 0,-5 0 2 15,-6 0 0-15,0 0 0 0,-8 4-1 0,4-4 0 16,4 0 0-16,-1 0 0 0,5 0-2 16,-5 6-1-16,-6-3 0 0,-4-3 0 0,0 0-14 0,-4 6 8 15,-3-6-8-15,0 10 0 0,4-4 0 0,3-3 0 0,-4 7-8 16,4-1 8-16,0-3 0 0,4-3 0 0,3 4 0 0,4 2 0 16,-1 0 8-16,4-2-8 0,4-4 0 0,7 6 0 15,3-2 12-15,-3-4-3 0,3 6-1 0,4-9 0 16,-4 6-8-16,4-6 8 0,3 3-8 0,0 4 8 15,1-7-8-15,-1 0 0 0,7 0 0 0,-3 0 0 16,7 0 0-16,0 0 0 0,0 0 0 0,7 0 0 16,0-7 19-16,7 7 5 15,-4-3 0-15,1-3 1 0,-1-3-1 0,-3 6 0 0,14-4 0 0,-7-2 0 16,7-1-11-16,-3 1-2 0,3 0-1 0,3 2 0 16,-3-2-1-16,7 0 0 0,1-1 0 15,-1 7 0-15,-4-3-9 0,4-4 0 0,4 4 0 0,-7-3 0 16,3-1 0-16,0 1 0 0,0-1 0 0,0 1 0 15,4 0 0-15,-1-1 0 0,1-6 0 0,7 7 8 16,-11 0-8-16,7-7 0 0,4 7 0 0,-8-4 8 16,1-3-8-16,0 7 0 0,-1 0 0 0,1-1 0 15,-4 1 0-15,4-1 0 0,-8 1-14 0,4-4 5 0,-3 10 9 0,-4-3 0 16,-4-3 0-16,5-1-8 0,-1 7 32 0,-7-3 6 16,-7-4 2-16,3 1 0 0,0 3-32 0,-3 3-15 15,-3-4 2-15,-4 7 0 0,0 0 13 0,-8 0 16 16,1 0-3-16,4 7-1 0,-8-4-25 0,0 12-6 15,1-5-1-15,-1 9 0 16,4-4 20-16,-11 4-12 0,11 0 12 0,-4-3-10 0,0 2 10 0,8-2 0 16,-8 3 0-16,4-7-8 0,0 10 8 0,3-9 0 15,0 6 0-15,1-4 0 0,-4 4 0 0,3 0 0 16,0-10 0-16,1 7 0 0,-1 0 0 0,4-7-8 0,3 1 8 0,1-1-8 16,3 0 32-16,7 1 6 0,-4-1 2 15,8 1 0-15,10-1-8 0,-4-3-2 0,8 4 0 0,7-4 0 16,10-3-2-1,7 7-1-15,-3-4 0 0,11-3 0 0,6 6-5 0,4-2-1 16,0 2 0-16,0-3 0 0,0-3-13 0,0 7 0 0,0-1 0 0,0 1 0 16,-7-1 0-16,-4-3 0 15,-7-3 0-15,-6 4 0 16,-1 8-84-16,-7-2-19 0,-3 3-4 0,-14-7-1281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39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80 3224 0 0,'0'0'943'0'0,"1"-1"-250"0"0,3-7 147 0 0,0 3-341 0 0,-1-1-1 0 0,1 1 1 0 0,-1-1-1 0 0,0 0 0 0 0,-1 0 1 0 0,1 0-1 0 0,1-10 1 0 0,-4 14 13 0 0,0 2-465 0 0,0 0 0 0 0,0 0 1 0 0,0-1-1 0 0,1 1 0 0 0,-1 0 0 0 0,0-1 1 0 0,0 1-1 0 0,0-1 0 0 0,0 1 0 0 0,0 0 1 0 0,0-1-1 0 0,0 1 0 0 0,-1 0 0 0 0,1-1 1 0 0,0 1-1 0 0,0 0 0 0 0,0-1 1 0 0,0 1-1 0 0,0 0 0 0 0,0 0 0 0 0,-1-1 1 0 0,1 1-1 0 0,0-1 0 0 0,0 1 39 0 0,0 0-1 0 0,0 0 0 0 0,0 0 1 0 0,0 0-1 0 0,0-1 0 0 0,0 1 1 0 0,0 0-1 0 0,0 0 0 0 0,0 0 1 0 0,0 0-1 0 0,0 0 1 0 0,0-1-1 0 0,0 1 0 0 0,0 0 1 0 0,-1 0-1 0 0,1 0 0 0 0,0 0 1 0 0,0 0-1 0 0,0-1 0 0 0,0 1 1 0 0,0 0-1 0 0,0 0 0 0 0,0 0 1 0 0,0 0-1 0 0,0 0 1 0 0,-1 0-1 0 0,1 0 0 0 0,0-1 1 0 0,0 1-1 0 0,0 0 0 0 0,0 0 1 0 0,0 0-1 0 0,-1 0 0 0 0,1 0 1 0 0,0 0-1 0 0,0 0 0 0 0,0 0 1 0 0,0 0-1 0 0,-1 0 1 0 0,1 0-1 0 0,0 0 0 0 0,0 0 1 0 0,0 0-1 0 0,0 0 0 0 0,0 0 1 0 0,-1 0-1 0 0,1 0 0 0 0,0 0 1 0 0,0 0-1 0 0,0 0 1 0 0,-1 0-1 0 0,1 2 32 0 0,-1 0 0 0 0,1 1 0 0 0,0-1 0 0 0,-1 0 0 0 0,1 0 0 0 0,0 0 0 0 0,0 0 0 0 0,0 0 0 0 0,0 1 1 0 0,1-1-1 0 0,0 2 0 0 0,8 28 666 0 0,-1-6-769 0 0,51 318 886 0 0,-54-309-887 0 0,-2-18-10 0 0,-1 0 1 0 0,0 32-1 0 0,0 29 71 0 0,0-18-20 0 0,-1-40-21 0 0,3 20-1 0 0,-1-20-104 0 0,0 22-1 0 0,-3-2-3071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40.4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30 154 920 0 0,'-10'-9'71'0'0,"8"8"-11"0"0,0 0-1 0 0,1 0 1 0 0,-1-1-1 0 0,0 1 1 0 0,1-1-1 0 0,0 1 1 0 0,-1-1-1 0 0,-1-2 1 0 0,3 3 401 0 0,-1 1 0 0 0,1-1 0 0 0,0 0 1 0 0,-1 1-1 0 0,1-1 0 0 0,0 0 0 0 0,0 1 1 0 0,0-1-1 0 0,-1 0 0 0 0,1 1 0 0 0,0-1 1 0 0,0 0-1 0 0,0 1 0 0 0,0-1 1 0 0,0 0-1 0 0,0 0 0 0 0,0 1 0 0 0,0-1 1 0 0,0 0-1 0 0,1 1 0 0 0,-1-1 0 0 0,0 0 1 0 0,1-1-109 0 0,0 1 0 0 0,0 0 0 0 0,-1 0 1 0 0,1 0-1 0 0,0 0 0 0 0,0 0 1 0 0,0 0-1 0 0,0 1 0 0 0,0-1 0 0 0,0 0 1 0 0,2-1-1 0 0,5-1-343 0 0,-1 0 1 0 0,1 0-1 0 0,11-3 1 0 0,-8 3 355 0 0,17-5-366 0 0,50-7 0 0 0,-46 8 7 0 0,45-14 0 0 0,-50 12 10 0 0,1 1 0 0 0,41-5-1 0 0,-60 12-25 0 0,0 0 0 0 0,0 1-1 0 0,-1 0 1 0 0,1 1-1 0 0,11 2 1 0 0,-15-2 2 0 0,0 0 0 0 0,0 1 1 0 0,0 0-1 0 0,0 0 0 0 0,-1 0 0 0 0,1 1 1 0 0,-1-1-1 0 0,1 1 0 0 0,-1 0 1 0 0,5 4-1 0 0,30 27-7 0 0,-16-16-18 0 0,26 28 0 0 0,-3 7 56 0 0,21 22 172 0 0,-52-59-162 0 0,-1 1-1 0 0,0 1 0 0 0,-1 0 0 0 0,-1 0 0 0 0,-1 1 0 0 0,14 31 0 0 0,-24-47-24 0 0,0-1-1 0 0,0 1 1 0 0,0 0-1 0 0,-1 0 1 0 0,1 0-1 0 0,-1-1 1 0 0,0 1-1 0 0,0 0 1 0 0,0 0-1 0 0,0 0 1 0 0,0 0-1 0 0,-1 0 0 0 0,1 0 1 0 0,-1 0-1 0 0,0-1 1 0 0,1 1-1 0 0,-1 0 1 0 0,-1 0-1 0 0,1-1 1 0 0,0 1-1 0 0,-1-1 1 0 0,1 1-1 0 0,-1-1 0 0 0,0 0 1 0 0,-3 4-1 0 0,-5 4 95 0 0,0-2-1 0 0,0 1 0 0 0,-1-1 0 0 0,-16 9 0 0 0,15-10-15 0 0,-7 4-78 0 0,0-1-1 0 0,-33 11 1 0 0,4-1-9 0 0,25-10-64 0 0,-1-2 0 0 0,0 0 0 0 0,-44 8 0 0 0,65-16 22 0 0,0 0 0 0 0,0 0 0 0 0,0 0-1 0 0,0-1 1 0 0,0 1 0 0 0,0 0 0 0 0,0-1-1 0 0,0 0 1 0 0,0 0 0 0 0,0 0-1 0 0,0 0 1 0 0,0 0 0 0 0,0-1 0 0 0,-3-2-1 0 0,-16-6-4957 0 0,7 4-181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41.0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5064 0 0,'1'1'56'0'0,"-1"0"1"0"0,1 0-1 0 0,0-1 0 0 0,0 1 1 0 0,1-1-1 0 0,-1 1 0 0 0,0-1 1 0 0,0 1-1 0 0,0-1 0 0 0,0 1 1 0 0,0-1-1 0 0,0 0 0 0 0,1 0 1 0 0,-1 0-1 0 0,0 0 1 0 0,0 0-1 0 0,0 0 0 0 0,1 0 1 0 0,-1 0-1 0 0,1 0 0 0 0,7-1 2210 0 0,-7 2-1127 0 0,-1-2-1074 0 0,0 1 1 0 0,-1 0 0 0 0,1 0-1 0 0,0-1 1 0 0,0 1 0 0 0,0 0 0 0 0,-1 0-1 0 0,1 0 1 0 0,0 0 0 0 0,0 0-1 0 0,0 0 1 0 0,-1 0 0 0 0,1 0 0 0 0,0 1-1 0 0,0-1 1 0 0,0 0 0 0 0,0 1-1 0 0,14 3 1997 0 0,-13-4-1842 0 0,1 1-1 0 0,0 0 1 0 0,0 0 0 0 0,0 0-1 0 0,0 0 1 0 0,-1 1-1 0 0,4 1 1 0 0,3 3 194 0 0,-2 0 0 0 0,1 1 1 0 0,8 9-1 0 0,-8-8-251 0 0,0 0 0 0 0,10 7 0 0 0,-10-8-140 0 0,0 0-1 0 0,0 1 0 0 0,-1-1 0 0 0,0 2 0 0 0,0-1 0 0 0,5 10 0 0 0,-3-4 9 0 0,16 17-1 0 0,-13-17 195 0 0,19 30 0 0 0,1 1 223 0 0,60 70-490 0 0,-83-105-160 0 0,0-1 0 0 0,1 0 0 0 0,0 0 0 0 0,1-1 0 0 0,0-1 0 0 0,0 1 1 0 0,13 4-1 0 0,-14-10-2504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41.6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606 0 1376 0 0,'0'0'11680'0'0,"-1"2"-11483"0"0,-3 4-12 0 0,3-4 353 0 0,-1-1-320 0 0,-6 8 73 0 0,-1-1-1 0 0,1 1 0 0 0,1 1 1 0 0,0-1-1 0 0,0 1 0 0 0,1 1 1 0 0,0-1-1 0 0,-7 21 0 0 0,-40 89 41 0 0,-12 15-264 0 0,-10 24-9 0 0,1-1 86 0 0,-6-4 570 0 0,12-25-261 0 0,31-55-340 0 0,-9 20 160 0 0,39-78-687 0 0,2-1 0 0 0,0 1 0 0 0,1 0 0 0 0,-3 23 0 0 0,6-23-660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42.2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1 5984 0 0,'0'2'6441'0'0,"6"47"-3197"0"0,4 183-808 0 0,-4-71-2198 0 0,-6 103-102 0 0,-6-160-152 0 0,4-76-512 0 0,-8 50-1 0 0,5-51-39 0 0,3-19-323 0 0,0 0 0 0 0,-7 14 0 0 0,8-20 428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42.6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1 209 14944 0 0,'0'0'1357'0'0,"1"-1"-1117"0"0,75-37 444 0 0,-57 29-283 0 0,37-11 0 0 0,4-2-341 0 0,-32 8-168 0 0,43-27 0 0 0,-10-4-3030 0 0,-40 27-2307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43.0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 0 6448 0 0,'0'0'585'0'0,"-1"3"-485"0"0,-1 4 132 0 0,1 0 0 0 0,-1 0 0 0 0,1 0 0 0 0,1 0 1 0 0,-1 11-1 0 0,4 41 6046 0 0,2-27-3774 0 0,-2-11-2055 0 0,0 25 0 0 0,7 134-432 0 0,-19-11 17 0 0,1-73 123 0 0,3-48-80 0 0,-18 75 0 0 0,20-110-67 0 0,-39 141 330 0 0,33-124-117 0 0,6-14 55 0 0,2-13-200 0 0,0 0 0 0 0,1 0 0 0 0,-1 0 1 0 0,0 0-1 0 0,0 0 0 0 0,-3 5 0 0 0,3-7 79 0 0,1 5-36 0 0,0-3-15 0 0,1-4 543 0 0,42-74 427 0 0,-34 55-996 0 0,-6 12-42 0 0,1-1 0 0 0,7-11 0 0 0,-1 3-31 0 0,-4 6-26 0 0,1 1 0 0 0,17-20 1 0 0,-22 27 13 0 0,0 1 0 0 0,0 0 0 0 0,1 0 0 0 0,-1 0 1 0 0,1 0-1 0 0,0 0 0 0 0,0 0 0 0 0,-1 1 0 0 0,1-1 1 0 0,0 1-1 0 0,0 0 0 0 0,0 0 0 0 0,0 0 0 0 0,0 0 1 0 0,1 1-1 0 0,5-1 0 0 0,2 1 21 0 0,0 1-1 0 0,-1 0 1 0 0,1 1 0 0 0,-1 0 0 0 0,1 1-1 0 0,-1 0 1 0 0,0 1 0 0 0,0 0-1 0 0,0 0 1 0 0,16 11 0 0 0,-8-3 16 0 0,-1 1 0 0 0,0 0 0 0 0,-1 1 0 0 0,19 22 0 0 0,-32-31-32 0 0,1 0 0 0 0,-1 0 0 0 0,0 0 0 0 0,0 0 0 0 0,-1 0 0 0 0,4 10 0 0 0,2 4 0 0 0,-5-11-36 0 0,0 1 0 0 0,0-1-1 0 0,1 12 1 0 0,5 13-207 0 0,6 22-1673 0 0,-14-53 728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43.4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220 148 12008 0 0,'0'0'2034'0'0,"-7"-4"-1255"0"0,6 4-734 0 0,-1 0 0 0 0,0 0 0 0 0,0 0 0 0 0,1 0-1 0 0,-1 0 1 0 0,0 0 0 0 0,0 0 0 0 0,1 1 0 0 0,-1-1 0 0 0,0 1 0 0 0,1-1 0 0 0,-1 1 0 0 0,0-1 0 0 0,1 1 0 0 0,-1 0 0 0 0,-1 1 0 0 0,-23 19 301 0 0,20-16-308 0 0,-14 12 2 0 0,12-11-31 0 0,-1 1 0 0 0,1 1 0 0 0,1-1 0 0 0,-1 1 0 0 0,-6 10 1 0 0,-6 11-9 0 0,12-18 12 0 0,0 0-1 0 0,1 1 1 0 0,0 0-1 0 0,-6 16 1 0 0,10-16 75 0 0,0-1 1 0 0,1 0-1 0 0,0 1 1 0 0,0-1-1 0 0,1 1 1 0 0,2 18-1 0 0,-1-24-36 0 0,-1-4-34 0 0,0 3-15 0 0,9 6 78 0 0,-5-7-70 0 0,1-1 0 0 0,-1 0 0 0 0,1 0 1 0 0,0 0-1 0 0,0 0 0 0 0,0 0 0 0 0,0-1 0 0 0,0 0 1 0 0,0 0-1 0 0,1 0 0 0 0,-1-1 0 0 0,1 1 0 0 0,6 1 1 0 0,-1-2 32 0 0,-1 0 1 0 0,1-1-1 0 0,-1 0 1 0 0,0 0-1 0 0,17-4 1 0 0,-6 2 58 0 0,-16 2-79 0 0,0 0 1 0 0,-1-1-1 0 0,1 1 1 0 0,-1-1-1 0 0,1 0 1 0 0,-1 0-1 0 0,7-3 0 0 0,-2 1 39 0 0,0-1-1 0 0,0 0 0 0 0,-1-1 0 0 0,1 1 1 0 0,-1-1-1 0 0,0-1 0 0 0,-1 1 1 0 0,1-1-1 0 0,-1 0 0 0 0,0-1 0 0 0,-1 1 1 0 0,8-12-1 0 0,3-10 259 0 0,-11 21-152 0 0,0-1 0 0 0,-1 0-1 0 0,0 0 1 0 0,0 0 0 0 0,-1-1 0 0 0,4-14-1 0 0,-3 1 173 0 0,-2 15-266 0 0,0 0-1 0 0,-1 0 1 0 0,0 0 0 0 0,-1 0 0 0 0,0-1 0 0 0,0-9-1 0 0,-2 1 47 0 0,2 10-65 0 0,0 1 0 0 0,-1-1 0 0 0,0 1 0 0 0,0-1 0 0 0,-1 1 0 0 0,1-1-1 0 0,-4-5 1 0 0,-10-21 324 0 0,-30-43 0 0 0,39 68-351 0 0,1 1-1 0 0,-1 0 1 0 0,-7-5 0 0 0,-7-8-32 0 0,18 18-69 0 0,0-1 0 0 0,0 0 1 0 0,0 1-1 0 0,0 0 0 0 0,-1-1 0 0 0,1 1 0 0 0,0 0 0 0 0,-1 0 0 0 0,1 0 0 0 0,-1 1 0 0 0,1-1 0 0 0,-1 1 0 0 0,0-1 1 0 0,1 1-1 0 0,-1 0 0 0 0,1 0 0 0 0,-1 0 0 0 0,0 0 0 0 0,-3 1 0 0 0,-4-1-1208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9T18:17:30.5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9331 4645 979 0,'-4'0'87'0,"-6"0"-70"16,-1-3-17-16,1-3 0 0,-4 6 144 0,-1 0 24 0,1 0 6 0,0 0 1 15,-3-3-136-15,-1-4-27 0,0 1-12 0,1 3 10 16,-4-3-10-16,-1-4 0 0,1 7 0 0,0-3 0 15,0-4 24-15,0 1 0 0,0 0 0 0,3-1 0 16,-3 4 24-16,3-3 5 0,-3 9 1 0,7-10 0 16,-4 1 8-16,1-1 2 0,2 4 0 0,1 6 0 15,0-9 0-15,0 9 0 0,4-10 0 0,-1 10 0 16,4-3-20-16,-4-3-3 0,11 6-1 0,0 0 0 16,0 0-19-16,0 0-4 0,0 0-1 0,14 6 0 15,8-3-6-15,2-3-2 0,8 10 0 0,7-10 0 16,3 6 10-16,4-3 2 0,10-3 0 0,8 0 0 15,17-3-2-15,0 3 0 0,7-6 0 0,8 6 0 16,2 0-3-16,12-3-1 0,6-4 0 0,11 7 0 16,7-3 2-16,0-3 1 0,4 6 0 0,10 0 0 0,4-3 8 0,14-4 2 15,-1 7 0-15,15 0 0 0,18-3-27 0,-1-3 0 16,8 6 0-16,-11-3 0 16,-10-10 0-16,-5 10 0 0,1 3 0 0,0-9 0 0,4 3 0 0,-8-4-11 15,-3 1 1-15,-4-1 0 0,1 10 10 0,-5-6 0 16,1-3 0-16,0 9 0 0,-7-3 0 0,0 3 0 15,3 3 0-15,-10-3 0 0,-8 9 0 0,-3-3 0 16,4-6 0-16,-8 10 0 0,-13-1 0 0,-1 7 0 16,4-7 0-16,-7 7 0 0,-10-13 0 15,-4 6 0-15,-4 1 0 0,0-1 0 0,-3-2 0 0,-7-4 0 16,-11 6 0-16,-14-9 0 0,-7 6 0 0,-11-6 0 16,1 0 0-16,-8 0 0 0,0-6 17 0,-3 6-1 15,-4-3 0-15,-6-3 0 0,-5 6-16 0,1-3 0 16,-7-4 0-16,-1 4 0 0,-6-3 0 0,-1 3 10 0,-6-4-10 15,-4 7 8-15,0 0-8 0,-4 0 0 0,-10-9 0 0,4 9-11 16,-8-3 3-16,-3 3 0 0,-7-6 0 16,-1 6 0-1,-2 0-23-15,-1 0-4 0,-3-7-1 0,-11 7 0 0,-11-3 14 0,-6 3 2 0,-8 0 1 0,1 0 0 16,-4-6 11-16,0 3 8 0,-8-3-12 0,-6-4 12 16,-11 7-12-16,1-3 12 0,2 3-12 0,-6-4 12 15,-11 1 0-15,-3 3 0 0,-4 3 0 0,-7-6 0 16,-4 3 0-16,-3-4 0 0,-3 7 0 0,-4-3 0 15,-15-3-19-15,5 3-3 0,6 3-1 0,-3-7 0 0,-4 7 9 16,11 0 2-16,11-3 0 0,-1-3 0 16,4 6 12-16,4 0 0 0,6 0 0 0,11 0-9 15,8 0 9-15,2-3 0 0,5 3 0 0,9 3-8 0,12-3 8 16,10 6 0-16,11-3 0 0,10-3 0 0,7 0 0 0,7 7 16 16,8-7-4-16,6 3-1 0,4-3-3 0,7 0 0 15,0 0 0-15,21 0 0 0,14 0-8 16,15 0-16-16,13 0 4 0,8 0 1 0,10 0 11 15,14 0 11-15,18-3-3 0,4-4 0 0,6 7-8 0,11-9 0 16,11 6 0-16,3-10 0 0,4 10 0 0,10-3-9 16,11 3 0-16,3-3 0 0,4-4 29 0,0 7 5 15,-4-3 2-15,4 6 0 0,7 0-12 0,7 0-3 16,4 0 0-16,-4-3 0 0,-7-4 1 0,-4 7 0 16,1 0 0-16,-1 0 0 0,1 0-13 0,-1 0 0 0,-3 0 0 0,-11 0 0 15,-10 0 0 1,-11 0 0-16,-10 0 0 0,-4 10-10 0,0-4 10 0,-14-3 0 15,-7 7 8-15,-11-10-8 0,-7 6 0 0,-7 3 0 16,-13-9 0-16,-12 3 0 0,-17 10-12 0,-11-13-6 16,-7 3-2-16,-17-3-794 0,-11 0-159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43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92 365 15520 0 0,'-1'2'356'0'0,"-3"5"-112"0"0,-1 0 0 0 0,0 0 0 0 0,0-1 1 0 0,0 1-1 0 0,-12 9 0 0 0,11-10-134 0 0,5-5-48 0 0,-1 0-1 0 0,1 0 0 0 0,0 0 0 0 0,0 0 0 0 0,-1 0 0 0 0,1 0 1 0 0,0-1-1 0 0,-1 1 0 0 0,1 0 0 0 0,-1-1 0 0 0,1 1 0 0 0,-1-1 0 0 0,1 0 1 0 0,-3 1-1 0 0,3-1-25 0 0,1 0 1 0 0,-1 0 0 0 0,0 0-1 0 0,0 0 1 0 0,0-1 0 0 0,1 1 0 0 0,-1 0-1 0 0,0 0 1 0 0,0-1 0 0 0,1 1-1 0 0,-1 0 1 0 0,0-1 0 0 0,0 1-1 0 0,1-1 1 0 0,-1 1 0 0 0,1-1-1 0 0,-1 1 1 0 0,0-1 0 0 0,1 1 0 0 0,-1-1-1 0 0,1 0 1 0 0,-1 1 0 0 0,1-1-1 0 0,-1 0 1 0 0,1 0 0 0 0,0 1-1 0 0,-1-1 1 0 0,1 0 0 0 0,0 0-1 0 0,-1-1 1 0 0,1-2 72 0 0,-1 0 0 0 0,1 0 0 0 0,-1 0 0 0 0,1 0 0 0 0,1 0 1 0 0,-1 0-1 0 0,0 0 0 0 0,1 0 0 0 0,0 0 0 0 0,0 0 0 0 0,2-5 0 0 0,2-15 371 0 0,7-51 320 0 0,-8 54-757 0 0,1 0-1 0 0,11-28 1 0 0,-14 40-29 0 0,7-13 75 0 0,1 0-1 0 0,17-28 1 0 0,-22 43 5 0 0,-1 1-1 0 0,1-1 1 0 0,1 1 0 0 0,-1 1-1 0 0,1-1 1 0 0,9-6-1 0 0,7-8 227 0 0,-18 18-231 0 0,-3 2-78 0 0,1 0-1 0 0,0 0 0 0 0,0 0 1 0 0,0 0-1 0 0,0 0 0 0 0,-1 0 0 0 0,1 1 1 0 0,0-1-1 0 0,0 1 0 0 0,-1-1 1 0 0,1 1-1 0 0,0 0 0 0 0,2 1 1 0 0,5 2 7 0 0,-5-3-13 0 0,0 1 0 0 0,-1 0 0 0 0,1 0-1 0 0,-1 0 1 0 0,1 0 0 0 0,-1 0 0 0 0,0 1 0 0 0,0-1 0 0 0,0 1 0 0 0,0 0 0 0 0,4 5-1 0 0,2 5-8 0 0,14 24-1 0 0,-14-21 9 0 0,23 52 111 0 0,-11-22 26 0 0,-7-14-24 0 0,15 52 0 0 0,-9-25-65 0 0,-13-37-31 0 0,-1-6-6 0 0,0 0 0 0 0,8 15 0 0 0,3 6-15 0 0,-12-26 0 0 0,0 0 0 0 0,1 0 0 0 0,10 15 0 0 0,-8-14-126 0 0,0-1-368 0 0,0-1 1 0 0,10 11-1 0 0,-17-19 392 0 0,1 0 1 0 0,0 0 0 0 0,-1-1-1 0 0,1 1 1 0 0,0-1 0 0 0,0 0-1 0 0,0 1 1 0 0,0-1 0 0 0,0 0-1 0 0,0 0 1 0 0,0 0 0 0 0,0 0-1 0 0,1-1 1 0 0,-1 1-1 0 0,0-1 1 0 0,0 1 0 0 0,1-1-1 0 0,3 0 1 0 0,-3 0-180 0 0,0-1 0 0 0,-1 0 0 0 0,1 0 0 0 0,-1 0 0 0 0,1 0 0 0 0,-1 0 0 0 0,0-1 0 0 0,1 1 0 0 0,-1-1 0 0 0,0 0 0 0 0,0 1-1 0 0,3-4 1 0 0,0 0-134 0 0,25-21-1678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44.9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440 245 4144 0 0,'-6'3'428'0'0,"0"-1"-610"0"0,-22 3 1946 0 0,27-4-1604 0 0,0-1 0 0 0,-1 0-1 0 0,1 0 1 0 0,0 0 0 0 0,-1 0-1 0 0,1 0 1 0 0,0 0-1 0 0,0-1 1 0 0,-1 1 0 0 0,1 0-1 0 0,0-1 1 0 0,0 1 0 0 0,0-1-1 0 0,-1 1 1 0 0,1-1-1 0 0,0 1 1 0 0,-2-2 0 0 0,-4-1 58 0 0,6 3-215 0 0,1 0 1 0 0,-1 0-1 0 0,1 0 1 0 0,0 0-1 0 0,-1 0 1 0 0,1 0-1 0 0,-1 0 1 0 0,1 0-1 0 0,-1 0 1 0 0,1 0-1 0 0,0 0 1 0 0,-1-1-1 0 0,1 1 1 0 0,-1 0-1 0 0,1 0 0 0 0,0 0 1 0 0,-1-1-1 0 0,1 1 1 0 0,0 0-1 0 0,-1 0 1 0 0,1-1-1 0 0,-3-2 74 0 0,1 0 0 0 0,0-1 0 0 0,0 1 0 0 0,0 0 0 0 0,1-1 0 0 0,-1 1 0 0 0,1-1 0 0 0,0 1 0 0 0,0-1 0 0 0,-1-6 0 0 0,0-3 857 0 0,1-24 0 0 0,1 28-507 0 0,6-28 1989 0 0,-4 23-1447 0 0,-1 13-938 0 0,-1 0-1 0 0,0 1 1 0 0,1-1 0 0 0,-1 0-1 0 0,0 0 1 0 0,0 0-1 0 0,0 0 1 0 0,0 0-1 0 0,0 0 1 0 0,0 1-1 0 0,0-1 1 0 0,0 0-1 0 0,0 0 1 0 0,-1 0-1 0 0,1 0 1 0 0,0 0-1 0 0,0 1 1 0 0,-1-1-1 0 0,1 0 1 0 0,0 0-1 0 0,-1 0 1 0 0,0 0-1 0 0,-4-17 384 0 0,5 16-402 0 0,0 1 0 0 0,0-1 0 0 0,-1 1 0 0 0,1-1 0 0 0,0 1 0 0 0,-1-1 0 0 0,1 1 0 0 0,-1-1 0 0 0,1 1 0 0 0,-1 0 0 0 0,0-1 0 0 0,0 1 0 0 0,0 0 0 0 0,1 0 0 0 0,-1 0 0 0 0,0-1 0 0 0,-2 0 0 0 0,-1-1-1 0 0,0 0-1 0 0,0 0 1 0 0,-1 0 0 0 0,1 1 0 0 0,-1 0-1 0 0,0-1 1 0 0,1 2 0 0 0,-8-3 0 0 0,9 3-6 0 0,-1 1 0 0 0,0 0 0 0 0,1-1 0 0 0,-1 1 0 0 0,1 1 0 0 0,-1-1 0 0 0,1 0 0 0 0,-1 1 0 0 0,0 0 0 0 0,1 0 0 0 0,0 0 0 0 0,-1 0-1 0 0,-4 2 1 0 0,-3 3 28 0 0,-1 1-1 0 0,1 0 1 0 0,0 0-1 0 0,1 1 1 0 0,0 1-1 0 0,0 0 1 0 0,-12 14-1 0 0,4-1 136 0 0,1 1 0 0 0,-20 35 0 0 0,30-44-89 0 0,0 1 0 0 0,1 0 1 0 0,0 1-1 0 0,-3 17 0 0 0,0-2 51 0 0,5-16-5 0 0,1 0 1 0 0,1 0 0 0 0,0 0-1 0 0,1 0 1 0 0,1 0 0 0 0,2 22-1 0 0,1-7 124 0 0,2 1 0 0 0,10 36 0 0 0,-13-59-261 0 0,1 0 0 0 0,0 1 0 0 0,0-2-1 0 0,1 1 1 0 0,0 0 0 0 0,1-1 0 0 0,-1 0 0 0 0,1 0-1 0 0,11 11 1 0 0,-13-14-57 0 0,1 0 1 0 0,1-1-1 0 0,-1 1 1 0 0,0-1-1 0 0,1-1 1 0 0,-1 1-1 0 0,1 0 1 0 0,0-1-1 0 0,0 0 0 0 0,0 0 1 0 0,0-1-1 0 0,0 1 1 0 0,1-1-1 0 0,-1 0 1 0 0,0-1-1 0 0,8 1 0 0 0,2-2-880 0 0,1-1-1 0 0,-1 0 0 0 0,27-8 0 0 0,-34 8 564 0 0,18-7-980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45.4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512 10 7832 0 0,'0'0'356'0'0,"-2"0"-7"0"0,-1 0-255 0 0,0 0 0 0 0,0 0 0 0 0,0 0 0 0 0,1-1 0 0 0,-1 1 0 0 0,0-1 0 0 0,0 0 0 0 0,0 1 0 0 0,-3-3-1 0 0,5 3 123 0 0,0-1 0 0 0,-1 0-1 0 0,1 1 1 0 0,-1-1 0 0 0,1 1-1 0 0,-1 0 1 0 0,1 0 0 0 0,-1-1-1 0 0,-1 1 1 0 0,-8 1 349 0 0,0 0 0 0 0,0 0 0 0 0,1 1 0 0 0,-1 0 0 0 0,1 1 1 0 0,-1 1-1 0 0,-16 7 0 0 0,-67 41-1033 0 0,62-33 784 0 0,21-11-298 0 0,0-1 1 0 0,1 2-1 0 0,0-1 0 0 0,-17 19 1 0 0,-31 45 37 0 0,35-42-25 0 0,11-14-30 0 0,0 1-1 0 0,2 0 1 0 0,0 1 0 0 0,-9 20-1 0 0,15-29 10 0 0,0 1 0 0 0,1 1 0 0 0,0-1 0 0 0,1 0 0 0 0,0 1 0 0 0,1 0 0 0 0,0-1 0 0 0,1 1 0 0 0,0 16-1 0 0,1-23 16 0 0,0 0 0 0 0,0 0-1 0 0,1-1 1 0 0,-1 1-1 0 0,1 0 1 0 0,-1-1 0 0 0,1 1-1 0 0,0-1 1 0 0,1 0-1 0 0,-1 1 1 0 0,1-1 0 0 0,-1 0-1 0 0,1-1 1 0 0,6 6-1 0 0,-6-5 29 0 0,1 0-1 0 0,0-1 0 0 0,-1 1 0 0 0,1-1 0 0 0,0 0 0 0 0,0 0 0 0 0,0 0 0 0 0,1-1 1 0 0,-1 1-1 0 0,0-1 0 0 0,1 0 0 0 0,-1 0 0 0 0,6 0 0 0 0,7 0 111 0 0,-13 0-110 0 0,0 0 1 0 0,0-1 0 0 0,1 0 0 0 0,-1 1-1 0 0,0-2 1 0 0,8 0 0 0 0,-11 1-49 0 0,10-2 41 0 0,0-1 1 0 0,0 0-1 0 0,0-1 1 0 0,-1 0-1 0 0,1-1 1 0 0,18-11-1 0 0,-11 3 39 0 0,0-1 0 0 0,0-1-1 0 0,-2 0 1 0 0,18-21-1 0 0,-25 25-51 0 0,-1-1 0 0 0,0-1-1 0 0,0 1 1 0 0,-1-1-1 0 0,-1 0 1 0 0,0-1 0 0 0,6-21-1 0 0,-5 14 56 0 0,3-20 152 0 0,2-16 170 0 0,-12 54-371 0 0,0 1 0 0 0,1-1 1 0 0,0 1-1 0 0,-1-1 0 0 0,1 1 1 0 0,0 0-1 0 0,0-1 0 0 0,1 1 1 0 0,-1 0-1 0 0,0 0 0 0 0,4-4 1 0 0,-4 5 416 0 0,11 43-213 0 0,-6-21-165 0 0,6 33-1 0 0,-6-17 18 0 0,11 41 0 0 0,6-5-65 0 0,-19-65-94 0 0,0 1-1 0 0,0-1 1 0 0,1 0-1 0 0,0 0 0 0 0,1-1 1 0 0,6 9-1 0 0,-6-11-345 0 0,1 0-1 0 0,0 0 1 0 0,0-1-1 0 0,10 6 1 0 0,-5-3-370 0 0,-11-7 657 0 0,-1 1-1 0 0,1-1 1 0 0,-1 0 0 0 0,1 0-1 0 0,-1 0 1 0 0,1 0-1 0 0,-1 1 1 0 0,1-1-1 0 0,-1 0 1 0 0,1 0-1 0 0,0 0 1 0 0,-1 0-1 0 0,1 0 1 0 0,-1 0-1 0 0,2-1 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45.9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40 388 14600 0 0,'1'2'330'0'0,"2"8"-145"0"0,0 1-1 0 0,-1-1 1 0 0,-1 1-1 0 0,0 0 0 0 0,0-1 1 0 0,-1 12-1 0 0,3 34-205 0 0,-1-43 11 0 0,2 9 135 0 0,1 36 0 0 0,-5-56 556 0 0,-6 0-383 0 0,6-2-266 0 0,0 0 0 0 0,-1 0 0 0 0,1 0 0 0 0,0 0 0 0 0,-1 0 0 0 0,1 0-1 0 0,0 1 1 0 0,-1-1 0 0 0,1 0 0 0 0,0 0 0 0 0,-1 0 0 0 0,1 0 0 0 0,0 0 0 0 0,-1 0 0 0 0,1 0 0 0 0,0-1 0 0 0,-1 1 0 0 0,1 0 0 0 0,0 0 0 0 0,-1 0 0 0 0,1 0-1 0 0,0 0 1 0 0,-1 0 0 0 0,1-1 0 0 0,0 1 0 0 0,-1 0 0 0 0,1 0 0 0 0,0 0 0 0 0,0-1 0 0 0,-1 1 0 0 0,1 0 0 0 0,0-1 0 0 0,-4-3 112 0 0,0 0-1 0 0,1 0 1 0 0,-1 0 0 0 0,1 0 0 0 0,0-1 0 0 0,1 0 0 0 0,-1 1 0 0 0,1-1-1 0 0,-3-9 1 0 0,1 3 22 0 0,1-1 0 0 0,1 0-1 0 0,-2-19 1 0 0,3-20 163 0 0,0-10-65 0 0,0 44-177 0 0,1 1 0 0 0,0-1-1 0 0,1 1 1 0 0,5-23 0 0 0,19-67 340 0 0,-13 61-448 0 0,-10 39 57 0 0,0-1 0 0 0,0 1-1 0 0,1 0 1 0 0,5-9-1 0 0,3-5 229 0 0,-8 14-200 0 0,1 0 0 0 0,0 0 1 0 0,1 0-1 0 0,0 1 1 0 0,-1 0-1 0 0,2 0 1 0 0,-1 0-1 0 0,0 1 0 0 0,1 0 1 0 0,0 0-1 0 0,0 0 1 0 0,0 0-1 0 0,1 1 0 0 0,-1 0 1 0 0,11-3-1 0 0,-1 5-74 0 0,1 2-46 0 0,-11 1 41 0 0,0 1 1 0 0,0-1 0 0 0,-1 1 0 0 0,1 0 0 0 0,0 0-1 0 0,-1 1 1 0 0,0-1 0 0 0,0 1 0 0 0,0 0-1 0 0,0 1 1 0 0,6 7 0 0 0,3 5-47 0 0,22 38 0 0 0,-32-49 50 0 0,2 5 7 0 0,-1 0 1 0 0,1 0 0 0 0,5 19-1 0 0,1 2 4 0 0,-1 0 0 0 0,13 64 0 0 0,-12-44 0 0 0,7 40 182 0 0,4 17-220 0 0,-22-107-45 0 0,-1 0 0 0 0,1 0-1 0 0,-1 0 1 0 0,1-1 0 0 0,0 1 0 0 0,0 0-1 0 0,0 0 1 0 0,0-1 0 0 0,0 1-1 0 0,0-1 1 0 0,1 1 0 0 0,-1-1-1 0 0,0 1 1 0 0,1-1 0 0 0,-1 0 0 0 0,4 2-1 0 0,6-16-10355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46.3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 1 3224 0 0,'-11'5'11168'0'0,"8"0"-10826"0"0,2-4-54 0 0,0 0-1 0 0,0 1 0 0 0,0-1 1 0 0,1 0-1 0 0,-1 1 0 0 0,0-1 1 0 0,1 0-1 0 0,-1 1 0 0 0,0 2 0 0 0,1-3 175 0 0,-5 11 20 0 0,4-8-291 0 0,-3 29-136 0 0,4-28-344 0 0,-1-1 0 0 0,0 1 0 0 0,0-1 0 0 0,-4 9 0 0 0,-2 11-1327 0 0,0-1-1479 0 0,2-12 166 0 0,1 3-1279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46.8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160 0 14744 0 0,'0'0'3302'0'0,"-1"4"-1371"0"0,0 1-1446 0 0,0 1 0 0 0,0 0 1 0 0,1 0-1 0 0,0-1 0 0 0,0 1 1 0 0,0 0-1 0 0,1 0 0 0 0,1 6 1 0 0,-1 4-533 0 0,0 1 1 0 0,-1 23 0 0 0,-1-10 15 0 0,-19 298-224 0 0,18-310 224 0 0,-7 51-603 0 0,-4 0 0 0 0,-29 88 1 0 0,32-121 366 0 0,0 4-127 0 0,5-20 3 0 0,0 0-1 0 0,-13 28 1 0 0,10-23 16 0 0,-1 2-770 0 0,0-13-3899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47.2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0 213 21967 0 0,'0'0'1995'0'0,"3"-1"-1644"0"0,14-3-308 0 0,0 1 1 0 0,0 1 0 0 0,28 0-1 0 0,-16 0 101 0 0,-24 2-128 0 0,154-16 431 0 0,-140 13-475 0 0,1-1-1 0 0,-1-2 1 0 0,0 1 0 0 0,-1-2 0 0 0,0-1 0 0 0,21-11 0 0 0,14-9-520 0 0,-30 16-829 0 0,44-28 0 0 0,-10 4-2675 0 0,-30 21 1973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47.6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693 1 20471 0 0,'-2'1'120'0'0,"0"-1"1"0"0,0 1-1 0 0,0-1 0 0 0,0 0 0 0 0,-1 1 0 0 0,1-1 0 0 0,0 0 0 0 0,0 0 0 0 0,0 0 0 0 0,0-1 0 0 0,-1 1 1 0 0,-2-1-1 0 0,3 0-45 0 0,0 1 1 0 0,-1 0 0 0 0,1 0 0 0 0,0 0 0 0 0,-1 0 0 0 0,1 0-1 0 0,0 1 1 0 0,-4 0 0 0 0,-7 1-72 0 0,-94 2-4 0 0,54 1 0 0 0,39-3 0 0 0,-1-1 0 0 0,-21 0 0 0 0,26-2 6 0 0,-1 0-33 0 0,-1 1 0 0 0,1 0 1 0 0,-22 3-1 0 0,-14 4-37 0 0,-75 16-259 0 0,104-19 273 0 0,-14 5-312 0 0,-48 18 1 0 0,78-27 261 0 0,9 10-155 0 0,3-1 255 0 0,-1-5 10 0 0,0 0 1 0 0,0-1-1 0 0,0-1 0 0 0,11 3 0 0 0,19 6 91 0 0,30 11-73 0 0,-39-12-144 0 0,0 0 0 0 0,38 19 0 0 0,-15-4 11 0 0,-35-17 36 0 0,0 1 0 0 0,31 20 0 0 0,-28-15 2 0 0,2 2-76 0 0,33 29 0 0 0,-50-40 126 0 0,0 1 0 0 0,-1 0-1 0 0,0 0 1 0 0,0 0 0 0 0,0 1-1 0 0,-1-1 1 0 0,0 1-1 0 0,-1 0 1 0 0,1 0 0 0 0,2 11-1 0 0,-5-15 18 0 0,-1 0 0 0 0,0 0 0 0 0,1 1 0 0 0,-2-1-1 0 0,1 0 1 0 0,0 0 0 0 0,-1 0 0 0 0,1 1 0 0 0,-2 4-1 0 0,-11 25 122 0 0,11-29-91 0 0,-1 0-1 0 0,1-1 1 0 0,-1 1 0 0 0,0-1-1 0 0,0 0 1 0 0,0 0-1 0 0,0 0 1 0 0,-1 0 0 0 0,1 0-1 0 0,-6 2 1 0 0,-11 10 113 0 0,-11 9 155 0 0,-1-1 0 0 0,-50 26 0 0 0,12-8 44 0 0,51-31-246 0 0,1 0 0 0 0,-39 12 0 0 0,14-6-8 0 0,24-10-272 0 0,0-1-1 0 0,0-1 0 0 0,-1-1 0 0 0,-23 1 0 0 0,43-4 180 0 0,-4 0-351 0 0,-1 0-1 0 0,1-1 1 0 0,0 0 0 0 0,-1 0-1 0 0,1 0 1 0 0,0 0 0 0 0,0-1-1 0 0,0 1 1 0 0,0-1 0 0 0,0 0-1 0 0,0-1 1 0 0,0 1 0 0 0,1-1-1 0 0,-5-3 1 0 0,-3-5-1417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47.9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304 226 18831 0 0,'0'0'915'0'0,"-2"0"-402"0"0,-4 1-452 0 0,1 1 0 0 0,-1-1 0 0 0,0 1 0 0 0,1 0-1 0 0,-1 1 1 0 0,1-1 0 0 0,0 1 0 0 0,0 0 0 0 0,-8 6 0 0 0,-8 4-34 0 0,-1-1-25 0 0,0 2 0 0 0,-22 17 0 0 0,33-21-14 0 0,0-1 0 0 0,0 2 0 0 0,1 0 0 0 0,1 0 0 0 0,-9 13 0 0 0,12-15-3 0 0,-3 3-50 0 0,1 0 0 0 0,1 1 0 0 0,0 0 0 0 0,-6 17 0 0 0,11-24 55 0 0,0-1 0 0 0,0 1 1 0 0,1-1-1 0 0,0 1 0 0 0,0-1 0 0 0,0 1 1 0 0,1 0-1 0 0,0 0 0 0 0,1 11 0 0 0,3-9 90 0 0,0-6-57 0 0,-1 0 0 0 0,1-1 0 0 0,0 0 0 0 0,0 0 0 0 0,-1 0 0 0 0,1-1 0 0 0,0 1 0 0 0,7-1 0 0 0,3 1 57 0 0,0 0-56 0 0,0-1 1 0 0,-1-1-1 0 0,1 0 1 0 0,0-1-1 0 0,19-4 1 0 0,17-3-27 0 0,-19 3-29 0 0,49-16-1 0 0,-73 20 31 0 0,15-6 13 0 0,-1-2 0 0 0,0 0-1 0 0,21-15 1 0 0,-22 13 5 0 0,-15 8 23 0 0,1 0 0 0 0,-1 0 0 0 0,0 0 0 0 0,0-1 0 0 0,0 0 0 0 0,0 0 0 0 0,-1 0 0 0 0,0-1 0 0 0,0 0 0 0 0,-1 1 0 0 0,1-1 0 0 0,-1-1 0 0 0,2-6 0 0 0,-4 9 5 0 0,-1 1 0 0 0,0 0 0 0 0,0-1 0 0 0,0 1 0 0 0,0 0 0 0 0,-1-1 0 0 0,1 1 0 0 0,-1 0 0 0 0,0-1 0 0 0,0 1 0 0 0,0 0 0 0 0,0 0 0 0 0,-1 0 0 0 0,1 0 0 0 0,-1 0 0 0 0,-3-4 0 0 0,-5-12 110 0 0,4 7-72 0 0,-1 1 0 0 0,-1 0 0 0 0,1 0 0 0 0,-12-12 0 0 0,9 12-27 0 0,-34-49 233 0 0,27 36-109 0 0,-29-33 0 0 0,-4 1-76 0 0,48 53-131 0 0,-1 1-1 0 0,0 0 0 0 0,0 0 1 0 0,0 0-1 0 0,0 0 1 0 0,-1 1-1 0 0,1-1 0 0 0,0 1 1 0 0,-1 0-1 0 0,-6-2 1 0 0,-6-1-248 0 0,14 3 37 0 0,-1 0 0 0 0,1 1 0 0 0,-1-1 0 0 0,0 1 1 0 0,1 0-1 0 0,-1 0 0 0 0,0 0 0 0 0,1 0 0 0 0,-1 0 1 0 0,0 1-1 0 0,-3 1 0 0 0,-17 6-5680 0 0,7-2-243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48.4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184 1 18887 0 0,'0'0'1712'0'0,"-2"1"-1422"0"0,-1 1-329 0 0,0 0 1 0 0,0 1 0 0 0,0-1 0 0 0,0 1 0 0 0,0-1-1 0 0,1 1 1 0 0,-1 0 0 0 0,1 0 0 0 0,0 1-1 0 0,0-1 1 0 0,0 0 0 0 0,0 1 0 0 0,1-1-1 0 0,-1 1 1 0 0,1-1 0 0 0,0 1 0 0 0,-1 6 0 0 0,-2 8-55 0 0,1 0-1 0 0,0 24 1 0 0,3-39 99 0 0,-2 28-6 0 0,-3 38 0 0 0,-6 58 226 0 0,0-4 60 0 0,-8 37 24 0 0,-9 54-122 0 0,2-25-110 0 0,10-44-74 0 0,10-70 59 0 0,2-44-48 0 0,2 0 1 0 0,1 0-1 0 0,1 0 1 0 0,7 40-1 0 0,-4-42-111 0 0,3 15-93 0 0,-6-40 25 0 0,1-1-1 0 0,0 0 0 0 0,0 0 0 0 0,0 0 0 0 0,0-1 0 0 0,1 1 0 0 0,-1 0 0 0 0,1 0 1 0 0,-1-1-1 0 0,5 5 0 0 0,-6-7 32 0 0,0 1 1 0 0,1-1-1 0 0,-1 0 1 0 0,1 1-1 0 0,-1-1 0 0 0,1 0 1 0 0,-1 1-1 0 0,0-1 1 0 0,1 0-1 0 0,-1 0 1 0 0,1 0-1 0 0,-1 0 0 0 0,1 1 1 0 0,-1-1-1 0 0,1 0 1 0 0,-1 0-1 0 0,1 0 1 0 0,-1 0-1 0 0,2 0 0 0 0,-1 0-190 0 0,10-3-1211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9T18:25:59.0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10622 6734 1958 0,'14'-19'87'0,"-10"3"17"15,-8 7-83-15,8-10-21 0,3 0 0 0,3-6 0 0,1 3 185 0,0-9 33 16,3-7 6-16,0-6 2 0,3 7-178 0,1-14-35 16,-4-5-13-16,0 3 9 0,7-1-9 0,-6 1 10 15,-1 0-10-15,0-10 10 0,3 7-10 0,-2-4 0 0,-1 7 9 16,0-1-9-16,-4 1 34 16,4 9 2-16,1 0 1 0,-5 3 0 0,-6 1-11 0,-1 5-2 0,11-2-1 0,-7-1 0 15,-3-3-3-15,-1 10 0 16,5-4 0-16,-5 1 0 0,4-1 0 0,-3 1-1 0,-4-4 0 15,0 10 0-15,10-7-19 0,-6 1 0 0,-8 0 8 0,4 5-8 16,-3-5 0-16,3 6 0 0,0-1-8 0,-4-5 8 16,1-1 0-16,-1 7 15 0,8 0-2 0,-8 0 0 15,-6 6-13-15,6 0 0 0,4 3 0 0,0 3 0 16,-11 1 0-16,8-4 0 0,-1 9 0 0,4 1 0 16,0 0 0-16,-3 2 0 0,-8-2 0 0,4 6 0 15,7 3 0-15,0 0 0 0,-10 0 0 0,-5 3 0 16,5 3 0-16,-4-3 0 0,0 7 0 0,-4 5 0 0,-3-5 0 15,3 9 0-15,1-4 0 0,-5 1 0 0,5 3 0 0,-4 3 0 16,-1 0 0-16,-2 0 0 0,-1-4 8 16,-3 8 3-16,-7-8 0 0,6 7 0 0,1-6-11 0,0-3 10 15,-7 3-10-15,3-10 10 0,7 7-2 16,4-4 0-16,0-5 0 0,3 2 0 0,4-9 11 16,7 3 1-16,0 3 1 0,7-6 0 0,0 0-10 0,0 0-3 15,11-9 0-15,-4 3 0 0,3-4-8 16,8 1 10-16,7 0-10 0,-1-1 10 0,1 1-10 0,0-1 0 15,3-5 0-15,0 2 0 0,0-3 0 0,-3 1 0 16,-4 2 0-16,0-2 0 0,-3-4 0 0,0 0 0 16,-4 3 0-16,0-3 0 0,-4-6 0 0,1 7 8 0,-4-1-8 15,4 3 0-15,-8-3 12 0,4 0-4 0,0 1 0 16,0 2 0-16,-3-3 10 0,-1 10 2 0,4-1 0 0,0 1 0 16,1 3-20-16,-5-4 0 0,4 1-11 0,0 9 11 15,4 0 0-15,3 9 0 0,-4 1 8 0,8 5-8 16,10 4 9-16,-3 0-9 15,0 0 8-15,3 12-8 0,7-3 16 0,8 10-3 0,2-4 0 16,1 10 0-16,-3-15-13 0,6 8 9 16,0 4-9-16,1-3 8 15,3-4-30-15,3 4-6 0,8 6-2 0,-4-7-1540 0</inkml:trace>
  <inkml:trace contextRef="#ctx0" brushRef="#br0" timeOffset="15020.69">17664 6439 2512 0,'14'-10'56'0,"-7"1"11"0,3 0 2 0,-3 2 1 0,4-2-56 0,3 0-14 16,4-1 0-16,-4 1 0 0,3 6 14 0,5-4 0 0,-1 1 0 0,-7 6 0 16,4 0-14-16,-8 6 0 15,1-6 0-15,-8 10 0 0,-3-1 0 0,-3 7 0 16,-4 3 0-16,-4 6 0 0,-7-3 0 0,-3 3 0 0,0 3 9 0,-4 6-9 16,1-5 37-16,-4 5 3 0,-4 1 0 0,-4 9 0 15,-2-7-23-15,-5 7-4 0,5 3-1 0,-5-3 0 16,-3 9 0-16,0-9 0 0,1 0 0 0,-1 0 0 15,3 3-3-15,5-6-1 0,-5-3 0 0,1 5 0 16,-4 1-8-16,4-6 8 0,-4 6-8 0,0-10 8 16,0 4-8-16,4-4 0 0,3 4-12 0,0-13 12 15,7 10 20-15,4-13 11 0,4 3 2 0,2-6 1 16,5-4-5-16,-1 1-1 0,0-4 0 0,8-2 0 16,-1-1-2-16,1 1-1 0,3-4 0 0,0-3 0 15,0 3-9-15,7-6-3 0,0 0 0 0,0 0 0 0,-7 0-13 0,7 0 9 16,0 0-9-16,0 0 8 15,0-6-8-15,-4 3 0 0,4 3 0 0,0-9 8 0,0 2-8 0,0-2 0 16,0-1 0-16,0 1 8 0,4 0 0 0,-1-1 0 16,1 4 0-16,-1-3 0 0,4-1 8 0,4-9 2 15,-4 10 0-15,3-7 0 0,1-3-18 0,3 1 0 16,-3-1 0-16,-1 0-9 0,1-3 9 0,-1 3 12 16,1 0-2-16,0 1-1 0,3 2-9 0,-7-3 0 15,0 10 0-15,0-7 0 0,-4 7-10 0,-3-1 10 16,0 10-13-16,0 0 5 0,0 0 16 0,-10 0 3 15,-1 6 1-15,1 4 0 0,-4-1-12 0,-1 1 0 0,1 5 0 16,-3-2 0-16,3 9 0 0,-1 0 0 0,-2 3 0 16,-1 0 0-16,4-3 0 0,3 3-17 15,1 3 4-15,3-9 1 0,-4 6 12 0,8-6 0 0,-4-3 0 0,3 2 0 16,4-2 0-16,-3-6 15 0,-1 8-3 0,1-8-1 16,-1 5-11-16,0-2 0 0,-3-7 0 0,4 4 0 15,-4-4 8-15,3-3 0 0,4-3 0 0,0 0 0 16,-3 6 13-16,3-6 3 15,0 0 0-15,0 0 0 0,7 0-9 0,7 0-2 0,4 0 0 16,6 0 0-16,-3 0-1 0,4-6 0 0,3 6 0 0,8-3 0 16,10-3-12-16,3-1 0 0,14 4 8 0,-3 3-8 15,7 0 0-15,0-6 0 0,-3 3 0 0,10-3 0 32,0-4-61-32,0-2-6 0,-7-4-1 0,-21 0-1435 0</inkml:trace>
  <inkml:trace contextRef="#ctx0" brushRef="#br0" timeOffset="22975.34">11395 14253 2404 0,'17'3'53'0,"-13"-3"11"0,-4 0 3 0,0 0 0 0,0 0-54 0,0 0-13 15,3-9 0-15,1-7 0 0,-1-2 26 0,8-1 2 16,7 0 1-16,-1-6 0 0,-3-3-17 0,4-1-4 15,10-5-8-15,1-1 12 0,-1 1 32 0,4 3 5 16,-1-10 2-16,1 3 0 0,-4-6-6 0,4 0-1 16,0-9 0-16,-4 9 0 0,0-9 4 0,0 6 0 15,4 0 0-15,-4-7 0 0,4-5-10 0,-4-4-2 0,4 0 0 16,-4 1 0-16,1-1-22 0,-1 0-5 0,-4 4-1 0,5 2 0 16,-5-2-8-16,1 5 0 15,-4 7 0-15,0-6 0 0,-3 6 0 0,-4 3-9 0,4-6 9 0,-8 12 0 16,4 4 0-16,-3-1 0 0,-4 7 0 0,4 9 0 15,-4-6 0-15,-4 13-8 0,1-4 8 0,-1 7 0 16,1-1-11-16,-4 4 11 0,0 6-10 0,0 0 10 16,-7 0 0-16,-4 0-9 0,-3 6 9 0,4-3 0 15,-5 4 0-15,-6 2-8 0,-3 0 8 0,-5 1 0 16,-2-1 0-16,-1 1 0 0,0-1 0 0,-3 7 0 16,-4-1 0-16,4-5 11 0,3-1-11 0,4 1 12 15,0-1-12-15,3 0 0 0,11-2 0 0,0-4 8 16,0 3-8-16,3-6 12 0,4 0-12 0,7 0 12 15,-4-6-12-15,4-4 8 0,0 1-8 0,4-7 8 16,3 7-8-16,4-4 0 0,-1-2 0 0,1 5 8 16,-1-5-8-16,4 2 0 0,0-3 0 0,4 4 0 15,0-4 0-15,-1 7 12 0,1-7-12 0,0 7 12 0,-1-7-12 0,1 7 8 16,-4-1-8-16,0 1 8 0,0-4 2 0,0-3 0 16,4 7 0-16,0 0 0 0,-1-7 0 0,1 3 0 15,-4-2 0-15,4 5 0 0,-1 1-2 0,-6 0 0 16,0 2 0-16,3-2 0 0,-7 3-8 0,3 2 0 15,-10 4 0-15,11 4-11 0,-4 2 11 0,0 10 0 16,0-4 0-16,0 4 0 0,-3 3 13 0,3-1 2 16,0 7 0-16,-4-6 0 0,4 6-15 0,-3-6-12 15,3 9 3-15,-4-9 0 0,4 6 9 0,1-6 11 16,-5 6-3-16,4-6 0 0,0 0 8 0,4 6 0 0,-1-6 1 0,1 0 0 16,-1-4-1-16,5 1 0 0,-1-4 0 0,0 4 0 15,0-6-16-15,0-1 0 0,4-3 0 0,-4-3 0 16,0-3 0-16,0 7-9 0,0-7 1 0,0 3 0 31,0-3-64-31,0 0-12 0,-3 0-2 0,0 6-1 16,-4-6-61-16,3 3-13 0,-3 7-3 0,0-1-680 0,0 7-137 0</inkml:trace>
  <inkml:trace contextRef="#ctx0" brushRef="#br0" timeOffset="24116">11585 14426 1555 0,'-24'15'138'0,"9"-11"-110"15,5-4-28-15,3 6 0 0,7-6 211 0,0 0 37 0,-7 0 7 0,7 0 1 16,7-6-178-16,10-4-36 0,1-2-7 0,10-4-2 16,8 0-33-16,6 4 0 0,7-13-10 0,8 0 10 15,6 3 0-15,15-3 0 0,7-10 12 0,3 1-4 16,0 5 26-16,21-8 5 0,11 2 1 0,7 1 0 15,0-4-23-15,11-3-4 0,13 4-1 0,1-1 0 16,-4-6 0-16,8 0 0 0,2 0 0 0,5-3 0 16,6 3-12-16,0-6 0 0,1 9 0 0,2-9 0 15,12 6 38-15,10 0 5 0,3-3 1 0,-2 4 0 0,-5-1-16 16,-3 0-4-16,3 6 0 0,5 4 0 0,6-4-14 0,-4 10-10 16,-6 3 12-16,-8 0-12 15,-3-4 8-15,-4 14-8 0,1-7 0 0,-11-3 0 0,-11 9 0 0,0-3 0 16,-7 0 0-16,0 4 0 0,-3-4 21 0,-4 0-2 15,0 3-1-15,-3 4 0 0,-8-4-18 16,-3 4 0-16,-7-4 0 0,-14 6 0 0,-18-5 0 16,-14 5 0-16,-3-8 8 0,-4 8-8 0,-4-5 10 15,-6 2-2-15,-8-3 0 0,-6 1 0 0,-8 2 8 16,0-3 0-16,-3-9 1 0,-4 13 0 0,-3-7 0 0,-4 3 0 0,-10-9 0 16,-1 13 0-16,-3-7-6 0,-3-3-2 0,-1 9 0 15,-3-2 0-15,-7-4-9 0,4 3 12 0,-8 4-12 16,1-4 12-16,-5-3-12 0,-2 3 0 15,-4 7 0-15,-1-4 8 0,-2-2-8 0,-4 9 0 0,-1-4 0 0,1 1 0 16,-4-1 0-16,1 10 10 0,6-9-10 0,-3 6 10 16,3-4-10-16,4 7 0 0,-4-9 0 0,-3 3 0 15,3 6 0-15,-7-3-12 0,-3-4 2 0,0 4 1 16,0 3 9-16,-1-6 11 0,1 6-3 0,0-3 0 16,3 3-8-16,0 0 0 0,4 0 0 0,0 0 0 15,7 0 0-15,0 0 0 0,6 0 0 0,5 0 0 16,-1 0 0-16,11 0 0 0,0 0 0 0,0 0 0 15,0 0 12-15,4-6-4 0,3-4 0 0,7 10 0 16,4-9-8-16,3 3 0 0,3-4 0 0,8 7 0 16,0-6 0-16,7 2 0 0,0 4-12 0,3-3 12 15,-7 6-9-15,4 0 9 0,-4 0 0 0,1 0 0 0,-8 0 0 16,-4 0 0-16,1 0 0 0,0 0 0 16,-4 0 0-16,4 0 0 0,-1 0 0 0,1 0 0 15,-4 0 0-15,-3 0 0 0,3 0 0 0,-3 0 0 0,-1 6 0 16,-3-6 0-16,1 0 0 0,-1 0 0 0,3 3 0 15,-3-3 0-15,1 0 0 0,-5 7 0 16,4-4 0-16,-3 3 9 0,-4-3-9 0,3 3 8 0,1 4-8 16,0-1 8-16,-4 1-8 0,3-1 8 0,-3 0-8 0,0 1 8 15,0-1-8-15,0 7 8 0,4-7 8 0,-4 7 0 16,0-3 1-16,0-4 0 0,0 7-17 0,4-1 0 16,-4-2 0-16,4 3 0 0,-4-1 0 0,3-2 0 15,-3 6 0-15,4-4 0 0,-4 4 0 0,3 0 0 16,-3 6 0-16,1-6 0 0,-1 9 0 0,-4-3 0 15,1 0 0-15,-1 3 0 0,-3 7 0 0,-3-7 10 0,-1 7-10 0,-3-7 8 16,-4 6-24-16,1 1-6 0,-4-7-1 16,-4-3 0-1,1-6-117-15,-1-3-23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48.8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0 382 21079 0 0,'0'2'480'0'0,"2"16"-178"0"0,0-1 0 0 0,1 0 0 0 0,1 0 0 0 0,0 0-1 0 0,12 27 1 0 0,-4-11-281 0 0,29 77-167 0 0,-32-84 98 0 0,-6-16-6 0 0,0-1 0 0 0,1 1 0 0 0,0-1 1 0 0,1 0-1 0 0,10 15 0 0 0,-14-23 63 0 0,-1 0 0 0 0,1 0 0 0 0,0 0-1 0 0,0-1 1 0 0,0 1 0 0 0,0 0 0 0 0,0 0 0 0 0,0-1 0 0 0,0 1 0 0 0,0-1-1 0 0,0 1 1 0 0,0-1 0 0 0,0 1 0 0 0,0-1 0 0 0,0 0 0 0 0,0 1 0 0 0,0-1 0 0 0,0 0-1 0 0,0 0 1 0 0,1 0 0 0 0,1 0 0 0 0,0 0-1 0 0,0 0 1 0 0,0 0-1 0 0,0-1 1 0 0,0 1-1 0 0,6-3 0 0 0,8-7-12 0 0,-1 0 50 0 0,-9 6 73 0 0,0-1 0 0 0,0 0-1 0 0,0 0 1 0 0,0-1 0 0 0,-1 0 0 0 0,0 0 0 0 0,0 0 0 0 0,-1-1 0 0 0,6-8 0 0 0,3-6 202 0 0,20-43-1 0 0,36-107 864 0 0,-50 118-1168 0 0,-4 8-87 0 0,-3-1 0 0 0,13-74 0 0 0,-7 30-157 0 0,-16 73-191 0 0,-3 11-52 0 0,1 1 0 0 0,0-1 0 0 0,0 0-1 0 0,1 1 1 0 0,-1-1 0 0 0,6-9 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49.2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1 432 14280 0 0,'0'0'1102'0'0,"2"-1"-719"0"0,14-6 842 0 0,32-16 1 0 0,4-3 1053 0 0,-39 19-2159 0 0,-1 0-1 0 0,1-1 0 0 0,-1 0 1 0 0,-1-1-1 0 0,12-11 1 0 0,-8 7-153 0 0,-7 6 28 0 0,0 0 0 0 0,-1 0 0 0 0,0-1 0 0 0,0 0 0 0 0,0 0 0 0 0,-1 0 0 0 0,0-1 0 0 0,-1 0 0 0 0,0 0 0 0 0,-1-1 0 0 0,7-18 0 0 0,-5 7-18 0 0,-4 15 3 0 0,0-1 0 0 0,0 1 0 0 0,-1-1 0 0 0,0 1 0 0 0,0-1 0 0 0,-1 0 1 0 0,0-10-1 0 0,-1 10 35 0 0,0 0 0 0 0,-1 1 0 0 0,1-1 0 0 0,-2 0 0 0 0,1 1 0 0 0,-1 0 0 0 0,-5-10 1 0 0,6 13 45 0 0,0 0 0 0 0,0 0 1 0 0,-1 1-1 0 0,1-1 0 0 0,-1 0 1 0 0,0 1-1 0 0,0 0 0 0 0,0-1 1 0 0,0 1-1 0 0,0 0 1 0 0,0 1-1 0 0,-1-1 0 0 0,1 0 1 0 0,-1 1-1 0 0,-5-2 0 0 0,4 3-7 0 0,0-1 0 0 0,0 1-1 0 0,0 0 1 0 0,-1 0 0 0 0,1 0-1 0 0,0 1 1 0 0,0 0 0 0 0,0 0 0 0 0,0 0-1 0 0,0 1 1 0 0,0-1 0 0 0,-7 5-1 0 0,5-4-15 0 0,1 1-20 0 0,1 0 1 0 0,0 0-1 0 0,-1 0 0 0 0,1 1 0 0 0,0-1 0 0 0,0 1 0 0 0,1 1 1 0 0,-1-1-1 0 0,1 1 0 0 0,0-1 0 0 0,0 1 0 0 0,1 0 0 0 0,-1 1 1 0 0,1-1-1 0 0,0 0 0 0 0,-3 10 0 0 0,-1 4 206 0 0,0 0 0 0 0,2 1-1 0 0,-6 34 1 0 0,4 19-214 0 0,5-43-89 0 0,1-15 53 0 0,1 1 0 0 0,3 17 0 0 0,0 11 101 0 0,-4-4 23 0 0,2 53-160 0 0,0-84 11 0 0,0 0 0 0 0,1 0 0 0 0,0 0-1 0 0,0-1 1 0 0,1 1 0 0 0,0-1 0 0 0,8 16 0 0 0,-7-19-93 0 0,-1 0 0 0 0,1 0 0 0 0,1 0 0 0 0,-1 0 1 0 0,0-1-1 0 0,1 0 0 0 0,0 0 0 0 0,0 0 0 0 0,0 0 0 0 0,1-1 0 0 0,-1 0 0 0 0,1 0 1 0 0,0-1-1 0 0,0 1 0 0 0,0-1 0 0 0,0 0 0 0 0,0-1 0 0 0,8 2 0 0 0,3-1-957 0 0,1-1-1 0 0,0 0 1 0 0,0-1-1 0 0,32-4 1 0 0,2-5-1128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49.7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408 403 19063 0 0,'0'0'432'0'0,"1"-1"66"0"0,3-5-403 0 0,0 0 1 0 0,-1-1-1 0 0,0 1 1 0 0,-1 0-1 0 0,1-1 1 0 0,-1 0 0 0 0,-1 1-1 0 0,1-1 1 0 0,-1 0-1 0 0,0 0 1 0 0,0-12-1 0 0,-1 12-111 0 0,0 0 0 0 0,-1 0 0 0 0,1 1 0 0 0,-2-1-1 0 0,1 0 1 0 0,-4-11 0 0 0,-5-6-4 0 0,5 8 14 0 0,-1 0 0 0 0,-1 0 0 0 0,-1 1 0 0 0,0 1 1 0 0,0-1-1 0 0,-22-25 0 0 0,21 30 77 0 0,-2-1 1 0 0,1 2 0 0 0,-1-1-1 0 0,-18-10 1 0 0,22 15 4 0 0,-1 1 1 0 0,0 1-1 0 0,0-1 1 0 0,0 1-1 0 0,0 0 1 0 0,0 1-1 0 0,-1 0 0 0 0,1 1 1 0 0,-10-1-1 0 0,-6-1 120 0 0,14 1-125 0 0,-1 1-1 0 0,1 1 1 0 0,-1 0 0 0 0,-18 1 0 0 0,26 0-60 0 0,0 0 1 0 0,0-1-1 0 0,0 1 1 0 0,0 0-1 0 0,1 1 1 0 0,-1-1-1 0 0,0 0 1 0 0,0 1-1 0 0,1-1 1 0 0,-1 1-1 0 0,1 0 1 0 0,-1 0-1 0 0,1 0 1 0 0,0 0-1 0 0,0 1 1 0 0,0-1-1 0 0,0 0 1 0 0,0 1-1 0 0,0 0 1 0 0,1-1-1 0 0,-2 4 1 0 0,-2 7 171 0 0,0-1 1 0 0,1 1-1 0 0,1 0 0 0 0,0 0 0 0 0,-2 22 1 0 0,1 72-11 0 0,3-48-182 0 0,-5 96 190 0 0,8-53-128 0 0,1-29-42 0 0,-1 26-199 0 0,27 176-1 0 0,-7-111-482 0 0,-7-49-215 0 0,-10-54-408 0 0,-5-57 955 0 0,-1 0 0 0 0,0 0 0 0 0,0 0 0 0 0,0 0 0 0 0,0 0 0 0 0,0 0 0 0 0,-4 5 0 0 0,4-6 20 0 0,0-1 0 0 0,0 0 0 0 0,-1 1 0 0 0,1-1 0 0 0,-1 0 0 0 0,1 0-1 0 0,-1 0 1 0 0,0 0 0 0 0,0 0 0 0 0,0-1 0 0 0,0 1 0 0 0,0 0 0 0 0,-3 1 0 0 0,-9 0-1025 0 0,2-2 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50.4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1 116 17935 0 0,'0'0'827'0'0,"1"-1"-22"0"0,4-2-749 0 0,-1 1-1 0 0,1-1 0 0 0,0 1 0 0 0,-1 0 0 0 0,1 1 0 0 0,0-1 0 0 0,0 1 0 0 0,0 0 0 0 0,1 0 1 0 0,-1 1-1 0 0,9-1 0 0 0,54-3 1419 0 0,-61 4-1311 0 0,-1-1 0 0 0,0 0-1 0 0,0-1 1 0 0,1 0-1 0 0,-1 0 1 0 0,9-4-1 0 0,12-4-21 0 0,11-3-23 0 0,-31 9-146 0 0,1 1 0 0 0,0 1-1 0 0,0-1 1 0 0,15-1 0 0 0,17-2-368 0 0,-25 3-44 0 0,0 1-1 0 0,0 1 1 0 0,22 0 0 0 0,59 11-4028 0 0,35 2-202 0 0,-81-5 3217 0 0,-35-4 921 0 0,1-1 1 0 0,15 1-1 0 0,24-6-290 0 0,-39 1 828 0 0,0 1 0 0 0,0 1 0 0 0,0 0 0 0 0,28 5 0 0 0,-14 4 10799 0 0,-43-3-10598 0 0,-1 0 148 0 0,-3 5-108 0 0,1 1-1 0 0,0 0 1 0 0,1 1 0 0 0,0 1-1 0 0,1 1 1 0 0,1 0-1 0 0,0 0 1 0 0,1 2-1 0 0,-17 29 1 0 0,12-18 67 0 0,10-16-275 0 0,0-1-1 0 0,-5 13 1 0 0,4-5-48 0 0,4-12 28 0 0,1 0 1 0 0,0 1-1 0 0,-3 13 0 0 0,6-18-6 0 0,-1 0 0 0 0,1 0-1 0 0,0 0 1 0 0,0 0 0 0 0,0 0-1 0 0,0 0 1 0 0,1 0 0 0 0,-1 0-1 0 0,1 0 1 0 0,0 0 0 0 0,0 0-1 0 0,0 0 1 0 0,3 5 0 0 0,-3-5-12 0 0,1 0 1 0 0,0 0 0 0 0,0 0 0 0 0,0 0-1 0 0,0-1 1 0 0,1 1 0 0 0,-1 0-1 0 0,1-1 1 0 0,-1 0 0 0 0,1 0 0 0 0,0 0-1 0 0,0 0 1 0 0,4 2 0 0 0,-2-2 9 0 0,0 0 0 0 0,0-1 0 0 0,1 1 0 0 0,-1-1-1 0 0,1 0 1 0 0,-1-1 0 0 0,1 1 0 0 0,6-1 0 0 0,2 0 24 0 0,4 0 15 0 0,1 0 0 0 0,0-1 1 0 0,0 0-1 0 0,-1-2 0 0 0,27-7 0 0 0,-32 6 6 0 0,0 0 0 0 0,0-2 0 0 0,0 1 0 0 0,-1-2 0 0 0,22-13 0 0 0,-34 19-54 0 0,5-2 20 0 0,0-1 0 0 0,0 0-1 0 0,0 0 1 0 0,-1 0 0 0 0,1 0 0 0 0,-1-1-1 0 0,0 1 1 0 0,5-10 0 0 0,4-7 10 0 0,-9 14 0 0 0,0 1 0 0 0,0-1 0 0 0,-1 1 0 0 0,3-8 0 0 0,0-7 91 0 0,0-1 0 0 0,-1 1 1 0 0,-2-1-1 0 0,0 0 0 0 0,-1 1 1 0 0,-1-1-1 0 0,-3-25 0 0 0,0 36-84 0 0,0 0 0 0 0,-1 1 0 0 0,-1-1 0 0 0,1 1 0 0 0,-2 0-1 0 0,-7-14 1 0 0,10 21-39 0 0,0 1-1 0 0,1 0 1 0 0,-1 0-1 0 0,0 0 1 0 0,0 0-1 0 0,-1 0 1 0 0,1 0-1 0 0,0 1 1 0 0,-1-1-1 0 0,1 1 1 0 0,-1 0-1 0 0,1-1 1 0 0,-1 1-1 0 0,1 0 1 0 0,-1 0-1 0 0,0 1 1 0 0,0-1-1 0 0,1 1 1 0 0,-1-1-1 0 0,0 1 1 0 0,0 0 0 0 0,0 0-1 0 0,1 0 1 0 0,-1 0-1 0 0,0 1 1 0 0,0-1-1 0 0,0 1 1 0 0,1-1-1 0 0,-6 3 1 0 0,-5 2-104 0 0,-10 4-264 0 0,22-9 275 0 0,0 1 1 0 0,0-1-1 0 0,1 1 1 0 0,-1 0-1 0 0,0-1 0 0 0,1 1 1 0 0,-1-1-1 0 0,0 1 1 0 0,1 0-1 0 0,-1 0 0 0 0,1-1 1 0 0,-1 1-1 0 0,1 0 1 0 0,-1 0-1 0 0,1 0 0 0 0,0 0 1 0 0,-1 0-1 0 0,1-1 1 0 0,0 1-1 0 0,0 0 1 0 0,0 0-1 0 0,0 2 0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51.3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447 155 20815 0 0,'0'0'2208'0'0,"-1"3"-3913"0"0,0-2 1542 0 0,1 0 116 0 0,0-1-1 0 0,0 0 1 0 0,0 1 0 0 0,0-1 0 0 0,0 1 0 0 0,0-1 0 0 0,0 1-1 0 0,-1-1 1 0 0,1 1 0 0 0,0-1 0 0 0,0 1 0 0 0,-1-1 0 0 0,1 0 0 0 0,0 1-1 0 0,-1-1 1 0 0,1 0 0 0 0,0 1 0 0 0,-1-1 0 0 0,1 0 0 0 0,0 1 0 0 0,-1-1-1 0 0,1 0 1 0 0,-1 1 0 0 0,1-1 0 0 0,-1 0 0 0 0,0 0-179 0 0,-6 9 144 0 0,7-8 107 0 0,-1 0-1 0 0,0 0 1 0 0,0-1 0 0 0,0 1 0 0 0,0-1 0 0 0,0 1 0 0 0,0-1 0 0 0,0 1-1 0 0,0-1 1 0 0,-3 1 0 0 0,3-1-2 0 0,1 0 0 0 0,-1 0 0 0 0,0 1-1 0 0,0-1 1 0 0,0 0 0 0 0,0 1 0 0 0,0-1 0 0 0,1 1 0 0 0,-1-1-1 0 0,0 0 1 0 0,0 1 0 0 0,1 0 0 0 0,-1-1 0 0 0,0 1 0 0 0,0 0-1 0 0,-2 3 95 0 0,-1 0-1 0 0,1 0 0 0 0,-1 0 1 0 0,-4 2-1 0 0,-11 12 348 0 0,0-2 93 0 0,16-14-518 0 0,1 0 1 0 0,-1 0 0 0 0,1 0-1 0 0,-1 0 1 0 0,1 0 0 0 0,-2 3-1 0 0,-24 37 155 0 0,25-38-184 0 0,0 0 1 0 0,0 0-1 0 0,0 0 0 0 0,-5 3 1 0 0,-9 12 22 0 0,-21 36 170 0 0,-9 13-43 0 0,7-10-6 0 0,16-25-42 0 0,-8 6-44 0 0,23-30-60 0 0,1 0-1 0 0,0 1 1 0 0,0 0-1 0 0,1 0 0 0 0,1 1 1 0 0,-10 20-1 0 0,15-29-81 0 0,-1-1-113 0 0,-6 5 176 0 0,3 1 23 0 0,4-5 1408 0 0,5-2-1385 0 0,-1-1 0 0 0,0 0 0 0 0,1 1 0 0 0,-1-1 0 0 0,0 0 0 0 0,0-1 0 0 0,0 1 0 0 0,0-1 0 0 0,0 1-1 0 0,0-1 1 0 0,0 0 0 0 0,4-3 0 0 0,-1 0 23 0 0,-1 0 0 0 0,1 0 0 0 0,-1-1 0 0 0,8-12 0 0 0,-2 1-18 0 0,9-22 0 0 0,-10 19 200 0 0,14-22 0 0 0,10-19 259 0 0,-10 18-486 0 0,97-150-13 0 0,-112 178 1 0 0,12-24 0 0 0,3-5 64 0 0,-4 10-14 0 0,-14 23-3 0 0,16-22 0 0 0,-11 17-37 0 0,-7 10-11 0 0,1 0-1 0 0,-1 0 1 0 0,9-7 0 0 0,2 0-16 0 0,-15 12-65 0 0,3 2-4 0 0,9 3 67 0 0,2 5 18 0 0,-6 0 0 0 0,0 0 0 0 0,0 0 0 0 0,-1 0 0 0 0,0 1 0 0 0,0 0 0 0 0,6 13 0 0 0,7 11 14 0 0,-5-15 67 0 0,-12-15-62 0 0,0-1 0 0 0,-1 1 0 0 0,1 0 0 0 0,-1 0-1 0 0,4 6 1 0 0,-4-5-6 0 0,1 1 0 0 0,1-1 0 0 0,-1 0 0 0 0,1 0 0 0 0,-1 0 0 0 0,2 0 0 0 0,-1-1 0 0 0,0 1 0 0 0,1-1 0 0 0,7 5 0 0 0,7 8 36 0 0,-15-15-28 0 0,-1 0-1 0 0,0 0 0 0 0,0 0 1 0 0,1 0-1 0 0,-1 0 0 0 0,1-1 1 0 0,-1 0-1 0 0,1 0 0 0 0,0 0 1 0 0,5 1-1 0 0,-8-2-20 0 0,0 1 0 0 0,0-1 0 0 0,0 0 0 0 0,0 0 0 0 0,0 0 0 0 0,0 0 0 0 0,1 0 0 0 0,-1 0 0 0 0,0 0 0 0 0,0-1 0 0 0,0 1 0 0 0,0 0 0 0 0,0-1 0 0 0,0 1 0 0 0,0 0 0 0 0,2-2 0 0 0,4 4 0 0 0,1 1 0 0 0,-5-2 0 0 0,-2 0-1 0 0,0-1 0 0 0,0 0 0 0 0,0 1 1 0 0,0-1-1 0 0,0 0 0 0 0,0 1 0 0 0,0-1 1 0 0,0 0-1 0 0,0 0 0 0 0,0 0 0 0 0,0 0 0 0 0,0 0 1 0 0,0 0-1 0 0,1-1 0 0 0,0 1-60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52.0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760 1 14832 0 0,'0'0'1925'0'0,"-2"1"-1585"0"0,-13 9 44 0 0,0 0 1 0 0,0 1-1 0 0,1 1 1 0 0,0 0-1 0 0,-14 17 1 0 0,-12 10 410 0 0,22-20-552 0 0,0 0-1 0 0,-25 37 0 0 0,4-4 189 0 0,-27 32 338 0 0,-34 41-185 0 0,1-9-325 0 0,-38 41-215 0 0,93-116-150 0 0,31-31-639 0 0,-17 19 0 0 0,21-19-713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52.4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17967 0 0,'28'0'1878'0'0,"-20"10"-1562"0"0,11 6 1651 0 0,23 15 1 0 0,17 13 22 0 0,-26-13-1956 0 0,-2 2 0 0 0,39 53 0 0 0,-17-20-31 0 0,-9-13-645 0 0,3-1 0 0 0,94 80 0 0 0,-62-74-1687 0 0,-25-22-3730 0 0,-11-12-794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54.8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92 846 6912 0 0,'0'0'622'0'0,"-6"0"-500"0"0,-5 0 178 0 0,8 0 1257 0 0,0 0-670 0 0,1-1-1 0 0,-1 1 1 0 0,0-1 0 0 0,1 0 0 0 0,-1 0-1 0 0,1-1 1 0 0,-5-2 0 0 0,-6-2 71 0 0,9 5-843 0 0,-2-4 140 0 0,-4-5-91 0 0,1 8-120 0 0,5 3 1820 0 0,10 0-1740 0 0,0 0 0 0 0,1 0 0 0 0,-1 1 0 0 0,0 0 0 0 0,7 3 0 0 0,-6-2 12 0 0,-7-3-130 0 0,0 0 1 0 0,0 0-1 0 0,0 0 0 0 0,0 0 0 0 0,0 0 0 0 0,1 0 0 0 0,-1 0 0 0 0,0 0 0 0 0,0 0 0 0 0,0 0 0 0 0,0 0 1 0 0,0 0-1 0 0,0 0 0 0 0,0 0 0 0 0,0 0 0 0 0,1 0 0 0 0,-1 0 0 0 0,0 1 0 0 0,0-1 0 0 0,0 0 0 0 0,0 0 0 0 0,0 0 1 0 0,0 0-1 0 0,0 0 0 0 0,0 0 0 0 0,0 0 0 0 0,0 0 0 0 0,0 0 0 0 0,0 1 0 0 0,0-1 0 0 0,0 0 0 0 0,0 0 1 0 0,0 0-1 0 0,0 0 0 0 0,0 0 0 0 0,0 0 0 0 0,0 0 0 0 0,0 1 0 0 0,0-1 0 0 0,0 0 0 0 0,0 0 0 0 0,1 1 24 0 0,-1 1-1 0 0,0-1 1 0 0,1 1 0 0 0,-1-1-1 0 0,1 0 1 0 0,0 1-1 0 0,-1-1 1 0 0,1 0-1 0 0,0 0 1 0 0,0 1-1 0 0,-1-1 1 0 0,1 0-1 0 0,0 0 1 0 0,0 0-1 0 0,1 0 1 0 0,0 1-1 0 0,0-1 12 0 0,0 1-1 0 0,0 0 0 0 0,-1-1 0 0 0,1 1 0 0 0,-1 0 0 0 0,1 0 0 0 0,-1 0 1 0 0,0 0-1 0 0,0 0 0 0 0,0 0 0 0 0,0 0 0 0 0,1 3 0 0 0,-1 0 30 0 0,0-1 0 0 0,0 1 0 0 0,0-1 0 0 0,1 1-1 0 0,-1-1 1 0 0,1 1 0 0 0,5 6 0 0 0,-6-8-44 0 0,0-1-1 0 0,0 0 1 0 0,0 1 0 0 0,0 0-1 0 0,0-1 1 0 0,0 1-1 0 0,0-1 1 0 0,-1 1 0 0 0,1 5-1 0 0,2 13 111 0 0,1-8-76 0 0,-2-7-25 0 0,0 0 1 0 0,0 0 0 0 0,-1 0-1 0 0,0 0 1 0 0,0 1 0 0 0,-1-1 0 0 0,0 8-1 0 0,0-5 25 0 0,-1 0 0 0 0,1 0 0 0 0,0 0 0 0 0,1-1 0 0 0,0 1 0 0 0,0 0 0 0 0,3 10 0 0 0,-1-7-7 0 0,-1-1 0 0 0,0 12 0 0 0,-1-13-77 0 0,0 0 0 0 0,1-1 1 0 0,-1 1-1 0 0,5 9 0 0 0,0-1 99 0 0,-1 1 0 0 0,5 34-1 0 0,-9-51-55 0 0,-1 1 0 0 0,1-1 0 0 0,0 0-1 0 0,0 1 1 0 0,0-1 0 0 0,0 0 0 0 0,0 0 0 0 0,0 0-1 0 0,1 0 1 0 0,-1 0 0 0 0,1 0 0 0 0,2 2 0 0 0,5 6 184 0 0,-8-8-27 0 0,0-2-150 0 0,0 0 0 0 0,0 1 0 0 0,0-1 0 0 0,-1 0 0 0 0,1 1 0 0 0,0-1 0 0 0,0 1 0 0 0,0-1 0 0 0,0 1 0 0 0,-1-1 0 0 0,1 1 0 0 0,1 1 0 0 0,-1-1 30 0 0,2 1 166 0 0,-2-3 2 0 0,4-1-135 0 0,-1 0 0 0 0,0 0-1 0 0,0-1 1 0 0,0 0 0 0 0,0 1 0 0 0,0-1-1 0 0,-1-1 1 0 0,1 1 0 0 0,-1 0-1 0 0,4-7 1 0 0,2-2 204 0 0,14-28 0 0 0,-2 2 57 0 0,27-42 204 0 0,-22 36-387 0 0,45-59 0 0 0,-3 28-54 0 0,16-21 14 0 0,-41 39-47 0 0,92-94 0 0 0,182-174-188 0 0,-225 234-64 0 0,-28 29-191 0 0,-46 46 114 0 0,0 0-1 0 0,29-17 1 0 0,-10 6-1923 0 0,0-3-3329 0 0,-3-7-3026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0:56.0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1 752 13904 0 0,'6'-1'354'0'0,"0"0"1"0"0,0-1 0 0 0,0 0-1 0 0,9-5 1 0 0,-13 6-72 0 0,1 1 5 0 0,78-17 2601 0 0,-78 17-1451 0 0,-1 0-991 0 0,0 0-355 0 0,0 0 0 0 0,0 0 0 0 0,0 0 0 0 0,0 1 0 0 0,-1-1 0 0 0,1 1 0 0 0,0-1 0 0 0,0 1 0 0 0,0 0 0 0 0,-1 0 0 0 0,1 0-1 0 0,0 0 1 0 0,-1 0 0 0 0,1 0 0 0 0,-1 0 0 0 0,1 0 0 0 0,-1 1 0 0 0,0-1 0 0 0,1 0 0 0 0,-1 1 0 0 0,0-1 0 0 0,0 1 0 0 0,2 3 0 0 0,8 10 150 0 0,-8-10-199 0 0,0-1 0 0 0,0 0-1 0 0,0 1 1 0 0,-1 0 0 0 0,0-1-1 0 0,0 1 1 0 0,-1 0 0 0 0,2 6 0 0 0,-1-5 5 0 0,0 0 0 0 0,0 0 0 0 0,1 0 0 0 0,4 8 1 0 0,4 2 14 0 0,-9-14-58 0 0,0 1 0 0 0,1 0 0 0 0,-1 0 0 0 0,-1 0-1 0 0,1 0 1 0 0,0 0 0 0 0,1 6 0 0 0,-2-2 12 0 0,1 0 0 0 0,-2 0 1 0 0,1 8-1 0 0,-1-9 8 0 0,1 0 0 0 0,-1 0 0 0 0,1 1 1 0 0,0-1-1 0 0,0 0 0 0 0,4 9 1 0 0,1-3 40 0 0,-2-3-13 0 0,0-1 0 0 0,0 1 1 0 0,-1 0-1 0 0,-1 0 1 0 0,1 0-1 0 0,1 17 1 0 0,-3-15 23 0 0,1 1 0 0 0,0-1 1 0 0,0 0-1 0 0,8 22 0 0 0,-4-6 127 0 0,-6-24-173 0 0,1 0 0 0 0,-1 0 0 0 0,1 0 0 0 0,0-1 0 0 0,-1 1 0 0 0,1 0 1 0 0,0 0-1 0 0,1 0 0 0 0,-1-1 0 0 0,0 1 0 0 0,1 0 0 0 0,3 3 0 0 0,-3-4 2 0 0,-1-1-16 0 0,-1 0 0 0 0,1-1 0 0 0,0 1 0 0 0,0 0 0 0 0,-1 0 0 0 0,1 0 0 0 0,-1-1-1 0 0,1 1 1 0 0,0 0 0 0 0,-1 0 0 0 0,0 0 0 0 0,1 0 0 0 0,-1 0 0 0 0,0 0-1 0 0,1 0 1 0 0,-1 1 0 0 0,0 0 143 0 0,1-1-121 0 0,0-1 0 0 0,-1 0-1 0 0,1 1 1 0 0,0-1 0 0 0,0 0-1 0 0,0 1 1 0 0,0-1 0 0 0,0 0-1 0 0,0 0 1 0 0,0 0 0 0 0,1 0-1 0 0,1-1 14 0 0,0 0 1 0 0,1-1-1 0 0,-1 0 0 0 0,0 0 1 0 0,0 0-1 0 0,0 0 0 0 0,0 0 1 0 0,-1-1-1 0 0,1 1 0 0 0,-1-1 1 0 0,1 1-1 0 0,-1-1 0 0 0,0 0 0 0 0,0 0 1 0 0,2-5-1 0 0,3-5 122 0 0,-1-1 1 0 0,6-22-1 0 0,-3 8 3 0 0,22-70 333 0 0,-18 53-326 0 0,34-76 0 0 0,-18 58-106 0 0,-4 8-18 0 0,49-78 0 0 0,67-64 9 0 0,-113 162-114 0 0,2 2 0 0 0,1 2 0 0 0,51-41-1 0 0,99-65-2756 0 0,-122 94-3742 0 0,5 0-2058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2:44.2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10 234 2760 0 0,'0'0'125'0'0,"-3"-7"22"0"0,-3-26 930 0 0,6 30-726 0 0,-1 0 0 0 0,1 0 0 0 0,0 0 0 0 0,1 0 0 0 0,-1 0-1 0 0,0 0 1 0 0,1 0 0 0 0,1-5 0 0 0,10-25 1410 0 0,4-13-207 0 0,-11 30-815 0 0,0 0-1 0 0,2 0 0 0 0,8-15 1 0 0,-15 30-732 0 0,0 1 0 0 0,0 0 0 0 0,0 0 0 0 0,0 0 0 0 0,0 0 0 0 0,0-1 1 0 0,0 1-1 0 0,1 0 0 0 0,-1 0 0 0 0,0 0 0 0 0,0 0 0 0 0,0 0 1 0 0,0 0-1 0 0,0 0 0 0 0,0-1 0 0 0,1 1 0 0 0,-1 0 0 0 0,0 0 0 0 0,0 0 1 0 0,0 0-1 0 0,0 0 0 0 0,0 0 0 0 0,1 0 0 0 0,-1 0 0 0 0,0 0 1 0 0,0 0-1 0 0,0 0 0 0 0,0 0 0 0 0,1 0 0 0 0,-1 0 0 0 0,0 0 0 0 0,0 0 1 0 0,0 0-1 0 0,0 0 0 0 0,1 0 0 0 0,-1 0 0 0 0,0 0 0 0 0,5 7 403 0 0,5 21 420 0 0,-4-11-589 0 0,55 165 39 0 0,-9-23 89 0 0,-5-8 301 0 0,-21-61-455 0 0,54 202 133 0 0,-10 48-1478 0 0,-66-315-2790 0 0,-3-1-1296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9T18:27:20.9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7158 9518 864 0,'-21'-3'76'0,"10"-3"-60"0,1 6-16 0,-8 0 0 16,4-10 159-16,0 10 29 0,0-9 5 0,-1 9 2 16,5-9-128-16,-1 2-26 0,1 7-5 0,3-9 0 15,0 6-6-15,0-3-1 0,-1 2 0 0,5-2 0 16,-8 3-13-16,4-3-2 0,0 6-1 0,0-10 0 16,4 10-13-16,-8-6 0 0,4 6 8 0,0 6-8 0,7-6 20 0,-11 0 0 15,4 0 1-15,4 0 0 16,3 0 6-16,0 0 1 0,0 0 0 0,0 0 0 0,0 0 28 0,7 0 7 15,7 0 1-15,0-6 0 0,4 6-32 0,10 0-7 16,-3-3-1-16,10 3 0 0,0 0 12 0,15-6 3 16,-8 6 0-16,11 0 0 15,0 0-31-15,3 6-8 0,-6-6 0 0,6 3 0 0,4 3 0 0,4 1 0 16,-1-4 0-16,8 6 0 0,-4-3 0 0,3-2 0 16,4-4 0-16,-3 0 0 0,6 0 9 15,8 0-9-15,7-4 12 0,0 4-12 0,-4-6 12 0,7 3-12 16,4-3 12-16,7 6-12 0,-1-3 8 0,1 3-8 15,7 0 0-15,-7 3 0 0,10-3 14 0,-6 9-4 16,-4-3-1-16,3 4 0 0,11-1 0 0,-7 1 0 16,-4-1 0-16,0 0 0 0,-3 7-9 0,4-7 0 0,3 1 0 15,-11-1 0-15,-7 1 0 0,-7 5 0 0,4-5 0 0,-4-7 0 16,4 13 0-16,-11-7 0 0,-3 0 0 0,-8 1 0 16,1-10 0-16,-8 6 0 0,-6-3 0 0,6 4 0 15,8-7 25-15,-4 3 3 0,-4 3 1 0,-6-6 0 16,-1 0-21-16,-6 0-8 0,-1 0 0 0,0 0 9 15,-3 0-9-15,-3 0-16 0,-5 0 4 0,1 0 1 16,0 9 11-16,-4-9 16 0,-3 0-4 0,-4 7-1 16,-3-4-26-16,-4-3-5 0,-3 9 0 0,-1-9-1 15,-2 0 8-15,-5 6 1 0,-3-6 1 0,-7 0 0 16,0 0-1-16,0 0-1 0,0 0 0 0,0 0 0 16,0 0 13-16,0 0-11 0,0 0 11 0,-7 0-10 15,-7-6 10-15,-7 6 0 0,-11-3 0 0,-3-3 0 0,-8 6 0 0,-2-3 0 16,-12-4 0-16,4 7 0 15,-10-6 0-15,-8 3 0 0,-13-3 0 0,-5 6-8 0,8 0-4 16,-3-3 0-16,-5-4 0 0,1 4 0 16,0-6-15-16,-7-1-3 0,-8 4-1 0,5-3 0 0,2-1 18 0,1 4 3 15,-7-7 1-15,3 4 0 0,0 0 9 0,0-7 0 16,1 10 0-16,-1-4 0 0,-3 1 0 0,3-1 0 16,4 7 8-16,3-3-8 0,-7-3-12 0,7 9-8 15,4-7 0-15,0-2-1 0,10 9 11 0,-3-3 10 16,7-3-13-16,-3 2 5 0,2 4 8 0,1-6 0 15,11 6 0-15,3-3 0 0,3-3-17 0,12 3 1 16,9-4 1-16,1 7 0 0,3-6 15 0,8 3 10 16,2-3-2-16,1 2 0 0,7-2 9 0,4 6 2 0,2-3 0 15,5-3 0-15,3 6-1 0,0 0 0 0,0 0 0 16,7-3 0-16,4-4-8 0,-1 4-2 16,4-3 0-16,0 6 0 0,8-6-8 0,2 3 0 0,12 6 0 0,-1-3 0 15,7 6 0-15,4-6-9 0,7 0 9 0,0 0-13 16,7 0 13-16,-4 0 12 0,8 0-3 15,6 0 0-15,4 0-9 0,8 0-11 0,-1 6 3 16,3-12 0-16,-3 6 21 0,11 0 5 0,7-6 1 0,3 3 0 16,-3 3-5-16,7-7-1 0,3 7 0 0,1 0 0 15,3 0-13-15,-4 0 0 0,-3 0 0 0,0 0 0 16,-1 0 0-16,5 7 0 0,-1-7 0 0,0 0 0 16,-10 3 0-16,14 3 0 0,14-6 0 0,0 0 0 15,-3 6 0-15,6-3 0 0,1-3 0 0,-8 0 0 16,-3 0 12-16,0 7-3 0,7-7-1 0,-4 3 0 0,-3-3-8 15,0 0 8-15,7 0-8 0,-10-3 8 0,-8-4-8 16,1 7 0-16,2-3 0 0,-6-3 8 16,4 6-8-16,-8-6 0 0,-3 3 0 0,-4-4 8 15,4 7-8-15,-1-3 8 0,1-3-8 0,-3 3 8 16,-8-4-8-16,0 7 0 0,-3-3 0 0,3-3 0 0,-4 6-10 16,-2-3 10-16,-12-3 0 0,-3 6-9 15,-3-3-65-15,3-4-13 0,-4 7-2 0,1-6-949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2:44.8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111 802 2760 0 0,'-2'1'207'0'0,"-49"16"1463"0"0,47-15-862 0 0,-1-1 0 0 0,1 0 0 0 0,-1 0 0 0 0,0-1 0 0 0,1 1-1 0 0,-1-1 1 0 0,-4 0 0 0 0,8 0-638 0 0,0 0-128 0 0,1 0 0 0 0,-1 0-1 0 0,0 0 1 0 0,1 0 0 0 0,-1 0 0 0 0,0-1-1 0 0,1 1 1 0 0,-1 0 0 0 0,0 0 0 0 0,1-1-1 0 0,-1 1 1 0 0,1 0 0 0 0,-1-1-1 0 0,1 1 1 0 0,-1 0 0 0 0,1-1 0 0 0,-1 1-1 0 0,1-1 1 0 0,-1 1 0 0 0,1-1-1 0 0,-1 1 1 0 0,1-1 0 0 0,-1 1 0 0 0,1-1-1 0 0,0 1 1 0 0,0-1 0 0 0,-1 0-1 0 0,1 1 1 0 0,0-1 0 0 0,0 0 0 0 0,0 1-1 0 0,-1-1 1 0 0,1 0 0 0 0,0 1-1 0 0,0-1 1 0 0,0 1 0 0 0,0-2 0 0 0,3-4 132 0 0,0 0 0 0 0,0 0 0 0 0,1 0 0 0 0,-1 1 0 0 0,1-1 0 0 0,8-8 1 0 0,32-26 491 0 0,-31 28-438 0 0,98-71 937 0 0,-30 24-628 0 0,-31 23-89 0 0,80-43 0 0 0,36-25 23 0 0,98-76-193 0 0,-182 127-219 0 0,-59 39-63 0 0,1 2-1 0 0,0 1 1 0 0,29-10-1 0 0,-13 6-86 0 0,-20 7-298 0 0,2-1 553 0 0,31-9 0 0 0,-46 17-807 0 0,0-1 0 0 0,0 1 0 0 0,0 0 0 0 0,0 1 0 0 0,0-1 0 0 0,0 1 1 0 0,0 1-1 0 0,0-1 0 0 0,7 3 0 0 0,2 1-4437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2:45.5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235 860 5528 0 0,'-1'2'422'0'0,"0"-1"-390"0"0,0 0-1 0 0,0 0 0 0 0,1 1 1 0 0,-1-1-1 0 0,0 0 0 0 0,1 1 1 0 0,-1-1-1 0 0,0 1 0 0 0,1-1 1 0 0,0 1-1 0 0,-1-1 0 0 0,1 1 1 0 0,0-1-1 0 0,0 3 0 0 0,-1 3 277 0 0,0-5 17 0 0,0 1 0 0 0,0-1 1 0 0,0 1-1 0 0,1-1 0 0 0,-1 1 1 0 0,0 4-1 0 0,1-4 158 0 0,-4 0 125 0 0,4-3-445 0 0,0 1-1 0 0,-1-1 0 0 0,1 0 0 0 0,0 1 0 0 0,-1-1 0 0 0,1 0 0 0 0,0 0 1 0 0,-1 1-1 0 0,1-1 0 0 0,0 0 0 0 0,-1 0 0 0 0,1 1 0 0 0,-1-1 0 0 0,1 0 1 0 0,0 0-1 0 0,-1 0 0 0 0,1 0 0 0 0,-1 0 0 0 0,1 0 0 0 0,-1 0 0 0 0,1 0 1 0 0,0 0-1 0 0,-1 0 0 0 0,1 0 0 0 0,-1 0 0 0 0,0 0 0 0 0,-1-2 23 0 0,0 1-1 0 0,-1-1 0 0 0,1 0 1 0 0,0 0-1 0 0,0-1 1 0 0,0 1-1 0 0,0 0 0 0 0,1-1 1 0 0,-1 1-1 0 0,-2-6 1 0 0,-1 0 279 0 0,-8-15 255 0 0,1-1 0 0 0,1 0-1 0 0,-16-50 1 0 0,1 1-92 0 0,12 41-420 0 0,2 0 0 0 0,1-1-1 0 0,1 0 1 0 0,-7-54 0 0 0,15 76-170 0 0,-6-22-1 0 0,5 24 2 0 0,1 0 0 0 0,0 0 1 0 0,0-1-1 0 0,0-12 0 0 0,2-13 25 0 0,1 1-1 0 0,2 0 1 0 0,1 0-1 0 0,10-37 0 0 0,-10 53-62 0 0,-2 8 0 0 0,1 1 0 0 0,-1 0 0 0 0,1-1 0 0 0,1 1 0 0 0,0 0 0 0 0,0 1 0 0 0,1-1 0 0 0,10-15 0 0 0,-13 21 0 0 0,9-11 0 0 0,-10 13-5 0 0,0 0 0 0 0,0 0 0 0 0,1 1 0 0 0,-1-1 0 0 0,0 0 0 0 0,0 1 0 0 0,0-1 0 0 0,1 1 0 0 0,-1-1 0 0 0,0 1 0 0 0,0 0 0 0 0,1-1 0 0 0,-1 1 0 0 0,0 0 0 0 0,1 0 0 0 0,-1 0 0 0 0,0 0 0 0 0,1 0 0 0 0,-1 0 0 0 0,0 0 0 0 0,1 1 0 0 0,-1-1 0 0 0,3 1 0 0 0,-1 0-29 0 0,0 1 0 0 0,0-1 0 0 0,0 1 0 0 0,0-1 0 0 0,0 1 0 0 0,0 0 0 0 0,4 3 0 0 0,19 25-310 0 0,-19-20 114 0 0,4 4-305 0 0,-1 0 0 0 0,10 19 1 0 0,-8-5-2528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2:46.0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14712 0 0,'0'0'1752'0'0,"0"2"-1601"0"0,0-1-131 0 0,0 1 0 0 0,0-1-1 0 0,1 1 1 0 0,-1-1 0 0 0,0 1-1 0 0,1-1 1 0 0,-1 0 0 0 0,1 1-1 0 0,0-1 1 0 0,-1 0 0 0 0,1 0-1 0 0,0 1 1 0 0,0-1 0 0 0,0 0-1 0 0,0 0 1 0 0,0 0-1 0 0,0 0 1 0 0,0 0 0 0 0,0 0-1 0 0,1 0 1 0 0,-1 0 0 0 0,0-1-1 0 0,3 2 1 0 0,-2 0 27 0 0,1-1 0 0 0,0 1 0 0 0,-1 0 0 0 0,1 0 0 0 0,-1 1 0 0 0,0-1 0 0 0,4 4 0 0 0,0 2 39 0 0,0-1 0 0 0,1 0 0 0 0,-1 0 0 0 0,2-1 0 0 0,11 8 0 0 0,6 7 38 0 0,83 64 119 0 0,-92-72-210 0 0,28 17-1 0 0,-27-19-6 0 0,26 22 0 0 0,-34-26-26 0 0,-1-1 0 0 0,1 1 0 0 0,0-1 0 0 0,0-1 0 0 0,11 5 0 0 0,25 15-113 0 0,-10-4-1504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2:46.4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74 0 11056 0 0,'0'2'852'0'0,"-3"7"-745"0"0,1 0 1 0 0,0 1-1 0 0,0-1 1 0 0,0 19-1 0 0,-2 14 361 0 0,-20 72 395 0 0,17-78-764 0 0,1 0 1 0 0,1 38 0 0 0,-1-7 131 0 0,-2 108 423 0 0,6-86-433 0 0,2-29-61 0 0,8 61 0 0 0,-1-13 20 0 0,13 212 227 0 0,-13-245-407 0 0,-3-12 0 0 0,18 84 0 0 0,-9-86 0 0 0,-9-35 2 0 0,2 0 0 0 0,0 0-1 0 0,2-1 1 0 0,1 0 0 0 0,16 33-1 0 0,19 6-2921 0 0,-37-53 1451 0 0,16 22-3560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05.4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 2304 0 0,'38'-4'12057'0'0,"-38"5"-12010"0"0,0 0 0 0 0,1-1-1 0 0,-1 1 1 0 0,1 0 0 0 0,-1 0 0 0 0,0 0 0 0 0,0 0 0 0 0,1 0 0 0 0,-1 0-1 0 0,0 0 1 0 0,0 0 0 0 0,0 0 0 0 0,0 1 0 0 0,-3 6 134 0 0,2-7-159 0 0,1 0 0 0 0,-1 0 0 0 0,1 0 0 0 0,-1 0 1 0 0,1 0-1 0 0,0 0 0 0 0,0 1 0 0 0,-1-1 1 0 0,1 0-1 0 0,0 0 0 0 0,0 0 0 0 0,0 0 1 0 0,0 0-1 0 0,0 0 0 0 0,1 0 0 0 0,-1 2 1 0 0,11 23 341 0 0,2 11-131 0 0,24 94-222 0 0,-31-107 14 0 0,7 47 1 0 0,-4-18 3 0 0,17 122 225 0 0,-5-31-189 0 0,-15-79-65 0 0,-6-47 0 0 0,2-1 1 0 0,7 35-1 0 0,-4-37-1 0 0,-3-8-9 0 0,0-1-1 0 0,0 1 1 0 0,1 12 0 0 0,5 44-1876 0 0,-3-52-3426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05.8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5 545 18311 0 0,'0'0'414'0'0,"-1"-3"56"0"0,0 2-426 0 0,1 0-1 0 0,-1 0 0 0 0,1-1 0 0 0,-1 1 1 0 0,1-1-1 0 0,0 1 0 0 0,0 0 0 0 0,-1-1 0 0 0,1 1 1 0 0,0-1-1 0 0,0 1 0 0 0,0 0 0 0 0,1-1 1 0 0,-1 1-1 0 0,0-1 0 0 0,0 1 0 0 0,1 0 1 0 0,-1-1-1 0 0,1 1 0 0 0,-1 0 0 0 0,1-1 0 0 0,0 1 1 0 0,-1 0-1 0 0,1 0 0 0 0,1-2 0 0 0,-1 2-38 0 0,0 0-1 0 0,0 0 0 0 0,-1 0 0 0 0,1 0 1 0 0,-1 0-1 0 0,1 0 0 0 0,0 0 0 0 0,-1-1 1 0 0,0 1-1 0 0,1 0 0 0 0,-1 0 0 0 0,0 0 1 0 0,1-2-1 0 0,-1 1 8 0 0,0 0 1 0 0,0 1-1 0 0,1-1 1 0 0,-1 1-1 0 0,1-1 1 0 0,-1 1-1 0 0,1-1 1 0 0,-1 1-1 0 0,2-2 0 0 0,56-71 644 0 0,-8 15-408 0 0,-31 37-210 0 0,-10 13-11 0 0,0 0 1 0 0,11-8-1 0 0,-12 11 21 0 0,0-1 0 0 0,-1 1 0 0 0,9-11 0 0 0,-6 5 27 0 0,-1 0-113 0 0,0 0-1 0 0,1 1 1 0 0,19-16 0 0 0,-18 17-273 0 0,0-1 0 0 0,-1 0 0 0 0,14-20 0 0 0,15-17-1137 0 0,-35 43 1310 0 0,28-31-5573 0 0,-19 16 59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06.3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0 14280 0 0,'0'0'1102'0'0,"-2"2"-596"0"0,0-1-309 0 0,1 1 1 0 0,-1-1 0 0 0,0 1 0 0 0,1 0 0 0 0,0-1 0 0 0,-1 1 0 0 0,1 0 0 0 0,0 0-1 0 0,0 0 1 0 0,0 0 0 0 0,0 0 0 0 0,0 0 0 0 0,0 0 0 0 0,1 0 0 0 0,-1 0 0 0 0,0 3-1 0 0,0 11-167 0 0,1-13-30 0 0,-1 0 0 0 0,1 1-1 0 0,0-1 1 0 0,0 0 0 0 0,0 0 0 0 0,0 1 0 0 0,1-1 0 0 0,0 4-1 0 0,14 70 1 0 0,35 126 195 0 0,60 208-12 0 0,-9-133 55 0 0,-78-209-254 0 0,-10-23 16 0 0,-5-18-1 0 0,-5-19 18 0 0,-1 0 0 0 0,1 1 0 0 0,0-2-1 0 0,6 11 1 0 0,-8-18 178 0 0,-1-2-185 0 0,0-1 0 0 0,-1 1 1 0 0,1 0-1 0 0,0-1 0 0 0,0 1 1 0 0,-1 0-1 0 0,1 0 0 0 0,0-1 1 0 0,-1 1-1 0 0,0-1 0 0 0,0-2 34 0 0,-1-7 0 0 0,0 1 0 0 0,1-22 0 0 0,0-1-5 0 0,-9-31 47 0 0,6 40-64 0 0,-3-47 0 0 0,8 48-21 0 0,-1 8 4 0 0,-2-22 0 0 0,2 32 3 0 0,-1 0 0 0 0,1 1 0 0 0,0-1 0 0 0,1 1 0 0 0,-1-1 1 0 0,2-7-1 0 0,0 0-1 0 0,-1 11 2 0 0,-1 0 0 0 0,0 0 0 0 0,1 0 1 0 0,-1 0-1 0 0,1 0 0 0 0,-1 0 0 0 0,1 0 0 0 0,0 0 0 0 0,-1 0 1 0 0,1 0-1 0 0,0 0 0 0 0,0 0 0 0 0,-1 0 0 0 0,1 1 0 0 0,0-1 0 0 0,0 0 1 0 0,0 1-1 0 0,0-1 0 0 0,0 0 0 0 0,0 1 0 0 0,0-1 0 0 0,0 1 0 0 0,0 0 1 0 0,0-1-1 0 0,1 1 0 0 0,-1 0 0 0 0,0 0 0 0 0,2-1 0 0 0,4 1-6 0 0,1-1 0 0 0,-1 1 0 0 0,12 1-1 0 0,-4 0 15 0 0,14 1 246 0 0,-1 1-1 0 0,55 12 0 0 0,-65-11-95 0 0,10 6-134 0 0,-5-1-36 0 0,-18-7 9 0 0,0 0 0 0 0,0 1 0 0 0,0-1 0 0 0,0 1 0 0 0,-1 0 0 0 0,8 6 0 0 0,15 9 24 0 0,-17-11 13 0 0,0-1-1 0 0,-1 2 1 0 0,14 12 0 0 0,-13-10 16 0 0,22 15 1 0 0,-30-24-70 0 0,0 1 0 0 0,0 0-1 0 0,-1-1 1 0 0,1 1 0 0 0,0 0 0 0 0,-1 0 0 0 0,2 2 0 0 0,-1-2-24 0 0,-1 0 0 0 0,1 0 0 0 0,-1-1 0 0 0,1 1 0 0 0,-1 0 0 0 0,1-1 0 0 0,0 1 0 0 0,0-1 0 0 0,0 0 0 0 0,2 2 0 0 0,-2-2-29 0 0,0 0 1 0 0,0 0-1 0 0,0 1 1 0 0,0-1-1 0 0,-1 0 1 0 0,1 1-1 0 0,-1-1 1 0 0,4 4-1 0 0,-4-3-401 0 0,14-2-3872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06.7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126 469 16384 0 0,'0'0'1643'0'0,"0"-1"-1503"0"0,5-6-159 0 0,0 0 0 0 0,1 1-1 0 0,10-10 1 0 0,-11 12 44 0 0,-1-1 1 0 0,1 0 0 0 0,5-8 0 0 0,9-14 261 0 0,-2-1 0 0 0,-1 0 0 0 0,-1-2 0 0 0,-2 0 0 0 0,20-62 0 0 0,-30 82-276 0 0,-2 5-10 0 0,1-1-1 0 0,-1 1 1 0 0,1-1 0 0 0,-2 1 0 0 0,1-1-1 0 0,0 1 1 0 0,-1-1 0 0 0,0 0-1 0 0,-1 1 1 0 0,1-1 0 0 0,-1 1 0 0 0,-2-10-1 0 0,0 6-2 0 0,-1 0 0 0 0,0 0-1 0 0,-9-15 1 0 0,12 22-10 0 0,-1 0 0 0 0,1 0 0 0 0,-1 0 0 0 0,1 0 0 0 0,-1 1 0 0 0,1-1 0 0 0,-1 0 0 0 0,0 1 0 0 0,0 0 0 0 0,0-1 0 0 0,0 1 0 0 0,0 0 0 0 0,0 0 0 0 0,-1 0 0 0 0,1 0 0 0 0,0 0 0 0 0,0 0 0 0 0,-1 1 0 0 0,1-1 0 0 0,0 1 0 0 0,-3 0 0 0 0,0 0-18 0 0,-1 1 0 0 0,1-1 0 0 0,0 2 1 0 0,0-1-1 0 0,0 0 0 0 0,0 1 0 0 0,0 0 0 0 0,0 0 0 0 0,0 1 0 0 0,1-1 1 0 0,-1 1-1 0 0,1 0 0 0 0,0 0 0 0 0,0 0 0 0 0,0 1 0 0 0,0-1 0 0 0,0 1 1 0 0,-4 7-1 0 0,-1 1-15 0 0,0 1 0 0 0,1 0 0 0 0,1 0 0 0 0,0 0 0 0 0,-6 18 0 0 0,3-5 4 0 0,-5 13-15 0 0,-18 71-1 0 0,29-91 70 0 0,-18 104-42 0 0,20-106 67 0 0,1 0-1 0 0,1 1 1 0 0,1-1 0 0 0,0 0-1 0 0,5 20 1 0 0,-3-18 75 0 0,1-1 0 0 0,2 0 0 0 0,-1 0 0 0 0,2 0 0 0 0,16 29 0 0 0,-18-39-62 0 0,-3-2-38 0 0,2 0-1 0 0,-1 0 0 0 0,1 0 0 0 0,0-1 0 0 0,0 0 1 0 0,0 1-1 0 0,1-1 0 0 0,0-1 0 0 0,0 1 0 0 0,0-1 1 0 0,8 5-1 0 0,-4-4-22 0 0,1 0 1 0 0,1 0 0 0 0,13 4-1 0 0,-19-8-26 0 0,0 0-1 0 0,0-1 0 0 0,0 1 1 0 0,0-1-1 0 0,0 0 0 0 0,1 0 1 0 0,-1 0-1 0 0,0-1 0 0 0,9-2 1 0 0,5-3-1029 0 0,-1-1 0 0 0,34-18 0 0 0,-20 7-141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07.3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368 0 9672 0 0,'-4'1'170'0'0,"-1"0"1"0"0,1 1-1 0 0,0-1 1 0 0,-1 1-1 0 0,1 0 1 0 0,0 0-1 0 0,0 0 1 0 0,0 0 0 0 0,0 1-1 0 0,0 0 1 0 0,1 0-1 0 0,-4 3 1 0 0,-7 5 1130 0 0,-39 29 1682 0 0,-64 58-2589 0 0,58-38 29 0 0,50-49-24 0 0,-1-1-1 0 0,0 1 1 0 0,0-2 0 0 0,-18 13-1 0 0,27-21 522 0 0,2-2-773 0 0,15-7-141 0 0,0 1 0 0 0,0 1 0 0 0,1 0 0 0 0,23-5-1 0 0,-27 8-5 0 0,0 0 0 0 0,1 1 0 0 0,0 1 0 0 0,-1 0 0 0 0,1 1 0 0 0,0 0 0 0 0,-1 1 0 0 0,21 4 0 0 0,-13-2 0 0 0,-19-3 0 0 0,1 0 0 0 0,-1 0 0 0 0,1 0 0 0 0,-1 1 0 0 0,1 0 0 0 0,-1-1 0 0 0,0 1 0 0 0,1 0 0 0 0,-1 0 0 0 0,3 1 0 0 0,2 3 0 0 0,9 3 0 0 0,25 20 0 0 0,-36-24 0 0 0,0 1 0 0 0,0 0 0 0 0,0 0 0 0 0,0 1 0 0 0,-1-1 0 0 0,0 1 0 0 0,0 0 0 0 0,2 6 0 0 0,-1-2 0 0 0,0 1 0 0 0,-1 0 0 0 0,-1 0 0 0 0,0 1 0 0 0,0-1 0 0 0,-1 0 0 0 0,-1 1 0 0 0,0 0 0 0 0,0-1 0 0 0,-3 21 0 0 0,-1-2 0 0 0,2-20 0 0 0,0 0 0 0 0,0 1 0 0 0,-1-1 0 0 0,-1 0 0 0 0,-3 10 0 0 0,0-5 31 0 0,-1 0 0 0 0,0-1 0 0 0,-1 0 0 0 0,0-1 0 0 0,-1 1 0 0 0,-21 22-1 0 0,22-29-49 0 0,-1-1 0 0 0,1 1 0 0 0,-19 8 0 0 0,6-2-57 0 0,-20 9-1217 0 0,11-10-2588 0 0,15-6-1768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07.8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189 697 13416 0 0,'0'0'1216'0'0,"0"-2"-1000"0"0,1-25 50 0 0,2-10 520 0 0,-2 29-559 0 0,0-1 0 0 0,0 1 0 0 0,1-1 0 0 0,4-14 0 0 0,4-17 489 0 0,-9 32-581 0 0,0-1 21 0 0,1 0 1 0 0,-1-1-1 0 0,1 1 0 0 0,1 0 0 0 0,0 0 0 0 0,0 1 0 0 0,9-17 0 0 0,4-4 133 0 0,1 0-155 0 0,35-52 27 0 0,-40 65-135 0 0,-1-1 0 0 0,-1 0 0 0 0,0 0 0 0 0,-1-1 0 0 0,-1 0 0 0 0,7-26 0 0 0,-7 18-16 0 0,-5 20-3 0 0,-1 0-1 0 0,0 0 0 0 0,-1 1 1 0 0,1-1-1 0 0,-1 0 1 0 0,0 0-1 0 0,-1-1 1 0 0,1 1-1 0 0,-2-9 0 0 0,1 11 3 0 0,-1-1 0 0 0,-1 0 0 0 0,1 0 0 0 0,-1 0 0 0 0,-3-6 0 0 0,4 9-9 0 0,0 1-1 0 0,0-1 1 0 0,0 1-1 0 0,1 0 1 0 0,-1 0 0 0 0,0-1-1 0 0,-1 1 1 0 0,1 0-1 0 0,0 0 1 0 0,0 0 0 0 0,0 0-1 0 0,-1 0 1 0 0,1 1-1 0 0,0-1 1 0 0,-1 0 0 0 0,1 1-1 0 0,-1-1 1 0 0,1 0-1 0 0,-1 1 1 0 0,1 0 0 0 0,-1-1-1 0 0,1 1 1 0 0,-3 0-1 0 0,-3 0-30 0 0,-1 0 0 0 0,1 1 0 0 0,-1 0-1 0 0,1 1 1 0 0,-1 0 0 0 0,1 0 0 0 0,0 0-1 0 0,0 1 1 0 0,0 0 0 0 0,0 0 0 0 0,1 1-1 0 0,-1 0 1 0 0,1 0 0 0 0,0 1 0 0 0,-9 7-1 0 0,-2 4-23 0 0,-73 71-217 0 0,75-71 238 0 0,2 0 0 0 0,-1 2-1 0 0,-19 33 1 0 0,21-28 37 0 0,1 1 0 0 0,1 0-1 0 0,1 0 1 0 0,-12 51 0 0 0,15-47 97 0 0,2 0 0 0 0,2 0 1 0 0,0 0-1 0 0,5 54 0 0 0,-1-61-12 0 0,1-1-1 0 0,1 1 1 0 0,1-1 0 0 0,1 0-1 0 0,1-1 1 0 0,0 0 0 0 0,12 21-1 0 0,-7-19-4 0 0,1-1-1 0 0,1 0 0 0 0,18 20 0 0 0,-24-31-69 0 0,1 0 0 0 0,0 0 0 0 0,1-1 0 0 0,0-1 0 0 0,0 1 0 0 0,1-2-1 0 0,21 11 1 0 0,3-4-375 0 0,1-1-1 0 0,-1-2 0 0 0,2-2 1 0 0,-1-1-1 0 0,1-2 0 0 0,0-2 1 0 0,40-1-1 0 0,-19-6-1039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9T18:27:59.9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22507 2572 1209 0,'0'0'108'0,"0"0"-87"0,0 0-21 0,0 0 0 15,7-6 141-15,-7 6 24 0,0 0 5 0,4 0 1 16,6-9-134-16,-10 9-26 0,0 0-11 0,0 0 8 16,4-10 36-16,-4 10 6 0,0 0 2 0,0-9 0 15,-4 3-16-15,4 3-2 0,0 3-1 0,-3-7 0 16,-4 4 30-16,0-3 5 0,0-4 2 0,-4 1 0 15,-3 6 15-15,0-3 3 0,-4-1 1 0,1 4 0 0,3-3-58 0,-11 6-12 16,-3-3-3-16,-1 3 0 0,1 0-3 0,0 0-1 16,-7 0 0-16,-4 0 0 15,4 3-12-15,-4-3 0 0,7 0 0 0,-3 6 0 0,-8-3 0 0,8-3 0 16,0 0 0-16,-4 0 0 0,-7 7 0 0,4-7 12 16,3 0-1-16,4 0-1 0,-1 0 14 0,5 0 4 15,-1 0 0-15,4 0 0 0,3-7-20 0,4 7-8 16,3 0 0-16,1 0 8 0,3 0-8 0,3 0 8 15,0 0-8-15,1 0 8 0,3 0-8 0,0 0 10 16,0 7-10-16,3-7 10 0,4 0-10 0,0 0 8 16,-3 9-8-16,-1-3 8 0,4-6-8 0,-4 3 0 15,4 13 9-15,-3-6-9 0,3-7 12 0,3 3-3 0,-3 10 0 0,0-4 0 16,0 4 0-16,0-7 0 16,4 1 0-16,0 8 0 0,-8-2 3 0,4-3 1 15,0 2 0-15,4 10 0 0,-4-3-1 0,-4 0 0 0,0 7 0 0,4-11 0 16,0 17 2-16,-3-10 0 0,3 3 0 0,-4 0 0 15,1 7-14-15,3 12 0 0,-4-6 0 0,1 6 0 16,-4 12 0-16,3-2 0 0,1 2 0 0,-1-2 0 16,-3-4 0-16,4 10 0 0,3-10 8 0,-4 10-8 15,4-10 11-15,-3 10-1 0,-1-4 0 0,1-5 0 16,3-4-10-16,-4 0 0 0,4-3 0 0,-7 6 8 16,3-9-8-16,1 0 12 0,-4 3-12 0,0 3 12 15,0-3-12-15,0-3 0 0,0 0 0 0,0 0 0 16,-1-6 12-16,5 6 6 0,-4-10 2 0,3 1 0 15,-3 2-7-15,4-2-1 0,-1-7 0 0,1 0 0 0,-1 7-1 16,1-1-1-16,3-9 0 0,0-3 0 0,0 3-10 0,0-6 0 16,3 6 0-16,1-9 0 0,-4 3 0 0,0 3-9 15,0-7 9-15,0 4 0 16,3-3 0-16,-3-4 0 0,0 4 0 0,0 0 9 0,-3-7-9 16,3 4 0-16,-4-4 0 0,4 7 0 0,-3-7 10 15,-1 1 0-15,1 5 0 0,-4-12 0 0,3 10 3 16,-3 0 1-16,3-7 0 0,4 3 0 0,-3-6-14 15,3 4 9-15,0-7-9 0,3 9 8 16,1 0-8-16,0 1 0 0,-4-10 0 0,7 0-11 0,3 9 23 0,1 1 5 16,-8-10 1-16,8 0 0 0,-4 6-18 0,3-3 0 0,1-3 0 0,0 6 0 15,-4-6 0-15,3 10 0 0,4-10 0 16,1 9 0-16,-5-3 8 0,4 4-8 0,0-1 9 0,4 1-9 16,7-1 10-16,-4 0-10 15,7 1 10-15,4 9-10 0,0-10 10 0,6-3-10 0,8 13 10 0,-3-9-10 16,-1-1 0-16,4-3 8 0,-4-3-8 0,0-3 0 15,-3 7 0-15,0-4 0 0,-7-3 0 0,7 0 0 16,-1-3 0-16,-2 3 0 0,-5-7 0 0,1 7 0 31,0 0-24-31,-7-3-10 0,-8-3-2 0,-10-3-1 0,-7-1-191 16,-10-5-37-16</inkml:trace>
  <inkml:trace contextRef="#ctx0" brushRef="#br0" timeOffset="1739.05">19248 3065 403 0,'0'0'36'0,"0"0"-36"16,-7 0 0-16,-1-7 0 0,-2 7 333 0,6-3 60 15,1-3 12-15,3 6 3 0,0 0-275 0,0 0-54 0,0-3-11 0,0 3-3 16,0 0-9-16,10 0-1 0,1 0-1 0,0-6 0 15,-1 6-29-15,4-3-5 0,4 3-2 0,0-7 0 16,-4 7-18-16,7 0 10 0,0 0-10 0,4 0 8 16,3 0 1-16,4 0 0 15,6 0 0-15,1 0 0 0,4 0 17 0,-1 0 3 0,0 0 1 0,1 7 0 16,-1-4-6-16,-3 3 0 0,-4-6-1 0,4 0 0 16,0 0-9-16,3 0-2 15,7 0 0-15,1 0 0 0,-1 0 7 0,1 0 1 0,-1 3 0 0,0-3 0 16,-6 9-10-16,-1-9-2 0,-3 7 0 0,0-7 0 15,-4 9-8-15,4-9 8 0,3 6-8 0,-7-2 8 16,1-4 2-16,-1 0 0 0,-7 0 0 0,4 9 0 16,0-9 16-16,-4 0 3 0,0 0 1 0,-7 0 0 15,4 0-8-15,-8-9-2 0,1 9 0 0,0 0 0 0,-1-4-5 0,-2-2-2 16,-1 3 0-16,-4-3 0 0,4-1 0 0,-3 7 0 16,-1-9 0-16,5 6 0 0,-5-3-4 15,-3 3-1-15,4-4 0 0,-4 7 0 0,0-9 0 16,-4 9-8-16,5-10 12 0,-8 10-4 15,0 0 1-15,0 0 0 0,3 0 0 0,-3 0 0 0,4-9 5 0,-4 9 1 16,0 0 0-16,0 0 0 0,0-6 3 0,0 6 1 16,-4-3 0-16,4-4 0 0,0 4-11 0,0-3-8 15,-3-3 9-15,-1-1-9 0,0 7 0 16,4-3 0-16,-3-1 0 0,-1-2 0 0,1 6 19 0,-4-3 1 16,0-4 0-16,3 1 0 0,-3 6-20 0,0-4 0 15,0-2 0-15,-4 3 0 0,4-4 0 0,0 7 13 0,-3-12-4 16,-1 5-1-16,4 1-8 0,0 2 10 0,-3-5-10 15,2 6 10-15,-6-4-10 0,4-2 0 16,3-4 9-16,-4 10-9 0,1-4 0 0,2 7 0 16,1-13 0-16,0 13 8 0,4-3-8 0,-4-3 0 15,3 9 0-15,1-7 0 0,3 7 0 0,0 0 0 0,0 0 0 0,0 0 0 16,0 0 0-16,0 0 0 0,10 7-9 0,1-7 9 16,-1 9-8-16,1-9 8 0,0 9-10 0,3 1 10 15,-4-10 0-15,4 6 0 0,1 4 0 0,-1-7 0 16,-4 3 0-16,4 3 0 0,0 1 0 0,1-1 0 15,-5-9 0-15,1 6 0 0,-1 4 0 0,4-10 0 16,-6 3 0-16,2 6 0 0,1-2 0 0,-4-1 0 16,0-3 0-16,0 7-11 0,-4-1 11 0,1-3-10 0,-1 4 10 15,1-1 0-15,-4 0 0 0,0 1 0 0,0-1 0 16,-4 1 0-16,1-4 0 0,-1 6 0 16,-3 1 13-16,4-4-1 0,-4 4-1 0,0-7 0 15,-4 7-3-15,4-7 0 0,-4 10 0 0,4-4 0 0,0-5 2 0,-3 2 0 16,-1 3 0-16,1-5 0 0,-1 8 0 0,-3-2 0 15,3-4 0-15,-3 1 0 0,4-4-10 16,-1 10 0-16,-3-4 0 0,3-5 0 16,-6 2-44-16,-4-9-5 0,-8 9-1 0,1-9-1463 0</inkml:trace>
  <inkml:trace contextRef="#ctx0" brushRef="#br0" timeOffset="5091.68">3306 7019 3052 0,'0'0'68'0,"-11"-9"13"0,0 5 3 0,1-2 1 0,-4 0-68 0,0 3-17 0,3-4 0 0,-3 7 0 15,0-3 0-15,-7-3 0 0,-1 3 8 0,-6-3-8 16,-7-4 29-16,-7 7 3 0,-8-3 0 0,1-4 0 16,-11-5-44-16,0 5-9 0,-4 1-2 0,-10-4 0 15,-7-2 11-15,-11 8 1 0,-3-2 1 0,3 0 0 16,-3 6 10-16,-11-4 0 0,-3 4 0 0,-7 3 0 16,3 3 26-16,-4 7 1 0,8-1 0 0,0 7 0 15,-8 3 11-15,18-1 2 0,8 1 1 0,2 6 0 16,-2-6-12-16,31-3-2 0,0 3-1 15,7-1 0-15,-4-2-26 0,15 3-12 0,-4 0 0 0,11 0 1 16,0-4 11-16,-1 13 0 0,8-12 0 0,7 9 0 0,0-6 0 16,10 0 0-16,8 0 0 0,-1 9 0 0,4-3-15 0,4 9-4 15,-1-5-1-15,8 5 0 0,6 4 20 0,-2-4 0 16,9 4 11-16,1-4-11 16,10 4 8-16,-7-3-8 0,8-1 0 0,-1 4 0 0,0 6 0 0,1 9 0 15,-8 0-12-15,4 0 3 0,-4 1 9 0,7 15 0 16,-3-3 0-16,-7-7 0 0,-11-5 8 0,7-1 3 15,-7 0 1-15,-4 4 0 0,1-7-12 16,-7-3 0-16,6 6 0 0,-10-6 0 0,0 3 0 0,0-6-17 16,-3 0 4-16,3-3 1 0,-11 3 21 0,11 0 5 0,-11 0 1 15,11-7 0-15,-10 4-15 0,10-3 9 0,-4 5-9 0,-6-5 8 16,3 3 0-16,3-3 0 0,-6-1 0 16,6 7 0-16,-3-6-8 0,4 6 0 0,-8 6 0 0,-3-3 0 15,3-6 0-15,8-1 0 0,-8 1 0 16,1-3 0-16,6-4 12 0,-3 4-4 0,3-13 0 15,-3 3 0-15,4-9 0 0,3 0 0 0,-7 3 0 16,14-10 0-16,-7-2 6 0,3-1 1 0,4-3 0 16,-3 4 0-16,7-4-1 0,-1-3 0 0,1 3 0 15,3-2 0-15,0-4 7 0,7 6 2 0,4-6 0 0,21 0 0 16,3 3-23-16,22-3 0 0,3 6 0 0,21-3 0 16,4 4 0-16,10 2 0 0,11 10 0 0,11-10 0 15,-12 7 0-15,5 3 0 0,14 0 0 0,-15-4 0 16,-3 4 0-16,-4 6 0 0,-6-6 0 0,-1 6 0 15,0-6 0-15,-13 0 0 0,-8 6 0 0,-7-3 0 32,0-7-136-32,-31 4-31 0</inkml:trace>
  <inkml:trace contextRef="#ctx0" brushRef="#br0" timeOffset="15073.43">12898 9741 1947 0,'-11'-3'43'0,"0"3"9"0,-3-7 1 0,4 7 2 0,-1-3-44 0,4-3-11 0,0 6 0 0,7 0 0 15,0 0 52-15,4-9 9 0,-1 2 2 0,11-2 0 16,0 6-11-16,11-7-3 0,7 4 0 0,10-3 0 16,11-1 2-16,0 4 0 0,7 3 0 0,0-3 0 15,0 6 0-15,0-3 0 0,0-4 0 0,7 7 0 16,-4-3-42-16,8 6-9 0,6 4 0 0,-2-4 0 15,-5 6 10-15,4-3 2 0,7 4 1 0,8-1 0 16,9 1 31-16,1-4 7 0,0-3 1 0,7 3 0 16,10-6-10-16,1 0-2 0,-5 3 0 0,8-3 0 15,11 0-12-15,-4 0-4 0,0 0 0 16,7 7 0-16,7-7-14 0,-3 0-10 0,-4 3 12 0,0 3-12 16,3-6 8-16,-6 0-8 0,-4 6 0 15,-7-3 0-15,-4 4 0 0,-3-4 0 0,0 6 0 0,-11 1-9 0,-3-1-13 16,-11 7-2-16,4-7-1 0,-14 1 0 15,-11-1-119 1,-11-3-23-16</inkml:trace>
  <inkml:trace contextRef="#ctx0" brushRef="#br0" timeOffset="121930.84">16566 7339 2718 0,'0'0'60'0,"0"0"12"0,-7 0 2 0,4 0 2 0,3 0-60 0,-7 3-16 0,7-3 0 16,0 0 0-16,0 0 22 0,-7-3 2 0,3 3 0 0,1-10 0 16,-1 4 12-16,4-3 4 0,0-4 0 0,0-2 0 15,4-1-20-15,-4 3-3 0,3-2-1 0,1-1 0 16,-1 7 24-16,1-4 5 0,-1-3 1 0,1-2 0 16,-4 2-16-16,3-3-3 0,1 0-1 0,-1-6 0 15,-3 6 11-15,0-15 3 0,4 6 0 0,-4-10 0 16,4-3-23-16,-1 0-4 0,1-2-1 0,-1-8 0 15,1 7-4-15,-1-3-8 0,1-6 11 0,-4 0-11 16,3-4 0-16,1-2 0 0,-1-4 0 0,-3 10 0 16,4-1 11-16,-1 7 5 0,4 3 0 0,0 4 1 15,-3 8-17-15,-1-2 0 0,5 9 0 0,-8 0 0 16,3 6 0-16,1 6-16 0,-1-2 4 0,1-1 0 0,-4 7 12 0,0 5 0 16,0-5 0-16,0 3 0 0,0 3 0 0,0-4-12 15,0 7 12-15,0 0-12 0,0 0 24 0,0 0 4 16,0-9 2-16,0 9 0 0,0 0-18 0,0 0 0 15,-4 0 0-15,4 0 0 0,-3-6 0 0,-1 3-16 16,1 3 4-16,3 0 0 0,-8 0 12 0,1 0 0 16,0 3 0-16,-3 3 10 0,3 3-10 15,-7 1 12-15,-4-4-12 0,4 7 12 0,-4-4-12 0,-3 7 0 16,0-7 0-16,0 10-11 0,-4-10 11 0,7 7 0 0,1 0-9 16,3-4 9-16,0-2 0 0,3 5 0 15,0-5-9-15,-3-1 9 0,-10 16 11 16,13-15-2-16,0 5 0 0,-3-2-9 0,4-4 0 15,-1 7 0-15,1-7 0 0,2 1 0 0,-2-1 12 16,3 7-12-16,0-13 12 0,0 6-12 0,3-2 0 0,4-7 0 16,0 0 0-16,0 0 0 0,0 0 8 15,0 0-8-15,0 0 0 0,0 0 8 0,-3-10-8 0,6 1 8 0,1-1-8 16,6-5 8-16,4-4-8 0,4 3 0 0,3-3 8 16,0 1-8-16,8-1 0 0,-5-6 0 0,8 0 8 15,0 6 7-15,0-9 1 16,-1 2 0-16,-2-2 0 0,-1 3-27 0,-4 3-5 0,-2-9 0 0,-5 12-1 15,-6-9 17-15,3 9 0 0,0 3 0 0,-3-2 0 16,-4 2 0-16,0 6 0 0,0-2 0 0,3-4 0 0,1 10 0 16,0-3 9-16,-1 9-9 0,1-4 8 0,10 8-8 15,-3 2 0-15,-1 3 0 0,8 10 8 0,-4-3-8 0,4 3 10 16,-1 9-10-16,1 0 10 0,0 3-2 0,-4-2 0 16,4 5 0-16,-1-6 0 0,-6 10-8 0,3-7-11 15,0 1 3-15,1-1 0 16,-1 0-128-16,-7-6-26 0</inkml:trace>
  <inkml:trace contextRef="#ctx0" brushRef="#br0" timeOffset="127269.78">31136 744 2383 0,'0'-19'105'0,"0"13"23"0,0-3-103 0,-7-10-25 0,0 3 0 0,-4-3 0 0,-6-3 48 0,-8 1 4 16,-7 2 0-16,-13-6 1 0,-12 15-10 0,-3-2-3 15,0 5 0-15,-10-2 0 0,-8-4-25 0,-14 7-6 16,-10-3-1-16,0-1 0 0,3-5-8 15,-10 5 8-15,-18 1-8 0,7-7 8 0,10 4-8 0,-10-4 0 16,-10-3 0-16,3 10 0 0,3-7 0 0,-6-6 0 16,-11 6 0-16,0-2 0 15,6 2 0-15,-13-3 0 0,-14 10 0 0,7-7 0 0,3-3 17 0,-3 4 5 16,0 5 1-16,-8-2 0 0,-2-4 12 0,2 3 2 16,8 1 1-16,-4 9 0 15,-6-4-12-15,-1-2-2 0,7 0-1 0,-3-1 0 0,-4 1-23 0,-3 3 0 0,-8-4 0 16,11 7 8-16,11-6-8 0,-4 2 0 0,-10-2 0 0,0 9 0 15,3-9 0-15,4 5 0 0,3 4 0 16,-7 0 0-16,-7 4 0 0,4 5 0 0,7-9 0 16,-1 16 0-16,-2-4 0 0,-5 4 0 0,1 3 0 15,7 6 0-15,3-6 27 0,0 15 4 0,4-9 1 0,7 6 0 16,10 4-21-16,1-7-11 0,2 16 12 0,8 0-12 16,8-6 0-16,2 12 0 0,4-3 0 0,4 6 0 15,3 0 0-15,7 1 0 0,11-1 0 16,0 0 0-16,-4 19 0 0,7-9 0 0,-3 9 0 0,7 7 0 15,4-7 0-15,6 9 0 0,0 7 0 0,1 0 10 16,-1 9-10-16,1 4 0 0,3 2 0 0,7-3 0 16,3 7 0-16,11 3 0 0,11-13 0 0,3 10 0 0,8 9 0 15,6-7-9-15,7 7 9 0,8 0-13 16,3 7-6-16,3-1-1 0,8-3 0 0,7 7 0 16,6-1 8-16,8-9 0 0,3 9 1 0,11-2 0 0,11-4 1 0,-1-3 0 15,8 13 0-15,3-10 0 0,7-6 2 16,10 3 0-16,15 0 0 0,4 0 0 0,6-7 8 0,14-2 0 15,11-7 0-15,15 4-8 0,6-4 8 0,11-9 0 16,-1-3 0-16,12 0 0 0,13 0-9 0,15-13 9 16,3 13-10-16,7-10 10 0,8-3 0 15,6-6 0-15,0-6 0 0,15 0 0 0,6-4-9 16,11-2 1-16,11-4 0 0,3-6 0 0,0-3 8 0,14-10 0 16,4 1 0-16,7-7 0 0,-4 0 0 0,4-3 0 0,0-9 0 0,3-6-8 15,-6-7 8-15,3-3 0 0,7-3 0 0,-1-7 0 16,5-9 0-16,-8-3 0 15,1-6 0-15,-8-6 0 0,-10 2 0 0,-8-12-8 0,-6 0 0 0,-7-9 0 16,-15-6 19-16,-3-14 4 0,-11 1 1 0,-6-9 0 16,-8-7 4-16,-7-9 0 0,-3-4 1 0,-15-11 0 15,-17-8-21-15,-63 39 8 16,-4-16-8-16,0-10 0 0,-1-9 17 0,-2-6-1 0,-4-7 0 0,-8-12 0 16,-2 6-1-16,34-94-1 0,-28 22 0 0,-24 4 0 15,-21 14-14-15,-19-2 0 0,-20 6 0 0,-22-3 0 16,-20 3-10-16,-15-3 2 0,-17 9 0 0,-8-3 0 15,-10 0-2-15,-4 4 0 0,-3 8 0 16,11 54 0-16,-19-12 1 0,-9-4 0 0,-8-3 0 0,-11 3 0 16,-17-2 9-16,-3-1 9 0,-15 9-1 0,-81-49-8 15,25 30 0-15,3 11 0 0,1 27-10 0,-1 16 10 16,-3 13-28-16,4 15 1 0,-8 10 1 0,-7 24-866 16,-10 14-174-16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09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395 438 9672 0 0,'-1'-1'748'0'0,"-1"-5"-539"0"0,0 0 0 0 0,1 1 0 0 0,0-1 0 0 0,0 0 0 0 0,0 0 0 0 0,1 0 0 0 0,0 0 1 0 0,0 0-1 0 0,0 0 0 0 0,1 1 0 0 0,1-9 0 0 0,1 4 76 0 0,-1-1-1 0 0,0 1 1 0 0,-1-1 0 0 0,-1 1-1 0 0,1-1 1 0 0,-2 0 0 0 0,-2-20-1 0 0,0 17 76 0 0,-10-27-1 0 0,3 10-28 0 0,5 18-169 0 0,-1 0 1 0 0,0 1 0 0 0,0 0 0 0 0,-2 0 0 0 0,1 1-1 0 0,-1-1 1 0 0,-1 2 0 0 0,-15-17 0 0 0,19 23-97 0 0,-1-1 0 0 0,1 1 0 0 0,-1-1 0 0 0,0 2 0 0 0,0-1 0 0 0,0 1 0 0 0,0 0 0 0 0,-1 0 0 0 0,1 0-1 0 0,-1 1 1 0 0,0 0 0 0 0,-8-1 0 0 0,10 2-57 0 0,-1 1 0 0 0,1 0 0 0 0,0 0-1 0 0,-1 0 1 0 0,1 1 0 0 0,-1 0 0 0 0,1 0 0 0 0,0 0-1 0 0,-1 1 1 0 0,1-1 0 0 0,0 1 0 0 0,0 1-1 0 0,0-1 1 0 0,1 1 0 0 0,-1-1 0 0 0,-5 6-1 0 0,1-1 13 0 0,0 1 0 0 0,1 0 0 0 0,0 1 0 0 0,0-1 0 0 0,1 2 0 0 0,0-1 0 0 0,1 1 0 0 0,0 0 0 0 0,1 0 0 0 0,0 1 0 0 0,0-1 0 0 0,1 1 0 0 0,0 0-1 0 0,1 1 1 0 0,-3 20 0 0 0,1 10 116 0 0,2 1 1 0 0,6 84-1 0 0,-1-76 6 0 0,6 61-147 0 0,25 115 0 0 0,-14-111-7 0 0,18 90 359 0 0,-20-107-325 0 0,9 71-39 0 0,-15-81-127 0 0,-4-35-48 0 0,1 60-1 0 0,-8-88 189 0 0,-2 71-278 0 0,0-81 86 0 0,0-1 1 0 0,0 1-1 0 0,-2 0 1 0 0,-5 17-1 0 0,6-26-173 0 0,-1-1 1 0 0,1 1-1 0 0,-1-1 0 0 0,0 1 0 0 0,-1-1 0 0 0,-9 10 1 0 0,-3-1-5317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10.0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1 279 12440 0 0,'1'-1'565'0'0,"11"-10"-223"0"0,1 0 1 0 0,0 1-1 0 0,0 1 0 0 0,19-10 1 0 0,62-27 2761 0 0,-32 16-2743 0 0,64-22-242 0 0,-35 14 6 0 0,-66 27-112 0 0,-7 5-50 0 0,26-5 0 0 0,-8 2-883 0 0,-22 5-129 0 0,24-2-1 0 0,-34 5 886 0 0,24-3-1002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10.4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276 14 1376 0 0,'-2'1'464'0'0,"0"1"251"0"0,-1 1 0 0 0,1-1-1 0 0,0 1 1 0 0,0 0 0 0 0,1 0 0 0 0,-1 0 0 0 0,0 0 0 0 0,0 3-1 0 0,-14 22 3085 0 0,7-16-3423 0 0,-12 25 1 0 0,12-21-57 0 0,-12 18 0 0 0,0-2 406 0 0,-28 57-1 0 0,29-49-217 0 0,-31 80 468 0 0,43-99-841 0 0,-3 3 14 0 0,8-18-99 0 0,0 1-1 0 0,0 0 1 0 0,1 0 0 0 0,-1 0-1 0 0,1 1 1 0 0,-1 11-1 0 0,2 46 277 0 0,1-63-322 0 0,0-1 1 0 0,0 1-1 0 0,0-1 1 0 0,1 1-1 0 0,-1-1 0 0 0,0 1 1 0 0,0-1-1 0 0,1 1 1 0 0,-1-1-1 0 0,1 1 1 0 0,0-1-1 0 0,-1 0 0 0 0,1 1 1 0 0,0-1-1 0 0,0 0 1 0 0,-1 1-1 0 0,1-1 1 0 0,0 0-1 0 0,0 0 0 0 0,3 2 1 0 0,-3-2 2 0 0,1 0 0 0 0,0 0 0 0 0,0 0 0 0 0,0-1 1 0 0,1 1-1 0 0,-1 0 0 0 0,0-1 0 0 0,0 1 0 0 0,0-1 0 0 0,0 0 1 0 0,1 0-1 0 0,3 0 0 0 0,1 0 37 0 0,0-1 0 0 0,0-1 0 0 0,0 1 0 0 0,0-1 0 0 0,0 0 0 0 0,-1-1 0 0 0,13-6 0 0 0,-5 1 31 0 0,0 0 0 0 0,0-2-1 0 0,-1 1 1 0 0,0-2 0 0 0,13-13-1 0 0,-20 17-55 0 0,87-98 439 0 0,-73 79-217 0 0,-1 0 0 0 0,21-41 0 0 0,17-53 366 0 0,-51 106-571 0 0,1 0 69 0 0,8-30 0 0 0,-14 40-76 0 0,0 0-1 0 0,0-1 1 0 0,0 1 0 0 0,-1-1 0 0 0,0 1-1 0 0,0-1 1 0 0,0 1 0 0 0,0-1-1 0 0,-1 1 1 0 0,0-1 0 0 0,-2-6 0 0 0,1 4 61 0 0,-1-1 0 0 0,0 1 0 0 0,-1 0 0 0 0,-6-11 1 0 0,7 15-81 0 0,1 0 0 0 0,-1 0 0 0 0,1 1 0 0 0,-1-1 0 0 0,0 0 0 0 0,0 1 1 0 0,0 0-1 0 0,0 0 0 0 0,0 0 0 0 0,-1 0 0 0 0,1 0 0 0 0,-5-1 0 0 0,3 1-212 0 0,0 1 0 0 0,1-1 0 0 0,-1 1 0 0 0,0 0 0 0 0,0 1-1 0 0,-6-1 1 0 0,7 1-694 0 0,1 0-1 0 0,0 1 0 0 0,-1-1 1 0 0,1 1-1 0 0,0 0 0 0 0,-4 1 1 0 0,-4 7-4984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10.8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32 563 12640 0 0,'1'1'289'0'0,"1"4"-109"0"0,-1-1 0 0 0,1 1 0 0 0,-1 0 0 0 0,2 9 0 0 0,2 9 4 0 0,17 77-120 0 0,-1-21 299 0 0,-21-79-286 0 0,0 1 1 0 0,0-1 0 0 0,0 0 0 0 0,0 0 0 0 0,0 0 0 0 0,0 0-1 0 0,-1 1 1 0 0,1-1 0 0 0,1 0 0 0 0,-1 0 0 0 0,0 0 0 0 0,0 0-1 0 0,0 0 1 0 0,0 1 0 0 0,0-1 0 0 0,0 0 0 0 0,0 0 0 0 0,0 0 0 0 0,0 0-1 0 0,0 0 1 0 0,0 1 0 0 0,0-1 0 0 0,0 0 0 0 0,0 0 0 0 0,0 0-1 0 0,1 0 1 0 0,-1 0 0 0 0,0 0 0 0 0,0 0 0 0 0,0 0 0 0 0,0 1-1 0 0,0-1 1 0 0,0 0 0 0 0,1 0 0 0 0,-1 0 0 0 0,0 0 0 0 0,0 0 0 0 0,0 0-1 0 0,0 0 1 0 0,0 0 0 0 0,1 0 0 0 0,-1 0 0 0 0,0 0 0 0 0,3-8 1343 0 0,2-20-1080 0 0,-4 22 63 0 0,0 0-253 0 0,0-1-1 0 0,0 1 0 0 0,-1-1 0 0 0,0 0 0 0 0,0 1 1 0 0,0-1-1 0 0,-1 1 0 0 0,-2-13 0 0 0,-2-11 248 0 0,5 25-320 0 0,-1-1-1 0 0,1 1 0 0 0,-1-1 0 0 0,-3-7 0 0 0,-29-92 770 0 0,19 66-491 0 0,1 0-1 0 0,-9-50 1 0 0,19 72-301 0 0,1 0 0 0 0,0 0 1 0 0,1 0-1 0 0,1 0 0 0 0,1-1 0 0 0,0 1 0 0 0,1 0 1 0 0,5-19-1 0 0,-5 30-40 0 0,0 1 1 0 0,1-1-1 0 0,-1 1 1 0 0,1 0-1 0 0,0 0 0 0 0,0 0 1 0 0,1 0-1 0 0,-1 1 1 0 0,1-1-1 0 0,7-6 0 0 0,4-1 2 0 0,29-20 0 0 0,-37 28-23 0 0,4-3-17 0 0,1 1-1 0 0,0 0 0 0 0,0 1 0 0 0,0 1 1 0 0,26-7-1 0 0,67-7-1142 0 0,-97 17 1084 0 0,40-5-2198 0 0,66-1 0 0 0,-46 7 430 0 0,-3 0-5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11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16240 0 0,'0'0'1469'0'0,"1"3"-1208"0"0,1 2-250 0 0,3 7-10 0 0,-1 0-1 0 0,0 0 1 0 0,3 21-1 0 0,19 147-162 0 0,1-20 205 0 0,-11-76-156 0 0,26 120 41 0 0,-33-156 69 0 0,-4-31 19 0 0,-2 0 0 0 0,-1 1 0 0 0,0-1 0 0 0,-1 28-1 0 0,-1-38 12 0 0,1 1-1 0 0,-1-1 0 0 0,3 9 0 0 0,-2-11-144 0 0,0-1-1 0 0,-1 1 1 0 0,1 0-1 0 0,-1-1 0 0 0,0 1 1 0 0,0 0-1 0 0,-1 0 0 0 0,-1 8 1 0 0,-2 2-1139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11.8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9 371 20127 0 0,'0'0'1538'0'0,"-2"0"-1054"0"0,-4 3-330 0 0,19-9-199 0 0,0-1 0 0 0,-1-1 0 0 0,16-11 0 0 0,17-11 49 0 0,-29 19-5 0 0,0 0-1 0 0,27-26 0 0 0,-24 19-27 0 0,23-26-291 0 0,-9 9-6 0 0,72-82-4172 0 0,-83 87-1779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12.2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 1 16583 0 0,'0'0'1276'0'0,"-1"0"-822"0"0,0 1-440 0 0,0-1 0 0 0,0 1 0 0 0,0-1 0 0 0,0 1 0 0 0,0 0 0 0 0,0-1 0 0 0,1 1 0 0 0,-1 0 0 0 0,0 0 0 0 0,1-1 0 0 0,-1 1 0 0 0,0 0 0 0 0,1 0 0 0 0,-1 0 0 0 0,1 0 0 0 0,0 0 0 0 0,-1 0 0 0 0,1 0 1 0 0,0 0-1 0 0,-1 0 0 0 0,1 2 0 0 0,-1 26 930 0 0,0-7-277 0 0,0-11-546 0 0,0 0 1 0 0,0 0 0 0 0,1 0 0 0 0,1 0 0 0 0,2 18-1 0 0,5 52-209 0 0,-7-57 70 0 0,6 38 0 0 0,18 72 12 0 0,26 106-60 0 0,-40-202 66 0 0,66 220 0 0 0,-59-194 0 0 0,-2 0 0 0 0,10 106 0 0 0,-20-124 28 0 0,2 12 28 0 0,0 66 0 0 0,-9-117 220 0 0,-1-6-89 0 0,-4-12 6 0 0,-7-23 19 0 0,7 15-158 0 0,1-1 0 0 0,1 1-1 0 0,0-1 1 0 0,1 0 0 0 0,2 0-1 0 0,0 0 1 0 0,3-38 0 0 0,-1 51-51 0 0,0-7-1 0 0,2-1 0 0 0,0 1 0 0 0,5-16 0 0 0,-6 26-2 0 0,-1 0 0 0 0,1 1 0 0 0,0-1 0 0 0,0 0 0 0 0,0 1 0 0 0,0 0 0 0 0,0-1 0 0 0,1 1 0 0 0,0 0 0 0 0,-1 0 0 0 0,1 1 0 0 0,0-1 0 0 0,1 0-1 0 0,-1 1 1 0 0,0 0 0 0 0,6-3 0 0 0,-5 3-4 0 0,0 1 0 0 0,-1-1-1 0 0,1 1 1 0 0,0 0 0 0 0,0 0 0 0 0,0 1-1 0 0,0-1 1 0 0,0 1 0 0 0,1 0-1 0 0,-1 0 1 0 0,0 0 0 0 0,0 0 0 0 0,0 1-1 0 0,0 0 1 0 0,5 1 0 0 0,-2 1 21 0 0,0 0-1 0 0,0 0 1 0 0,-1 0 0 0 0,1 1 0 0 0,-1 0 0 0 0,0 1 0 0 0,8 6 0 0 0,-7-4-7 0 0,-1-3 5 0 0,-1 0 1 0 0,0 1 0 0 0,0 0 0 0 0,-1 0-1 0 0,7 9 1 0 0,0 3 17 0 0,52 84 118 0 0,-58-91-144 0 0,-1-2 11 0 0,0 0 1 0 0,1-1-1 0 0,9 12 0 0 0,-7-10 1 0 0,0 0 0 0 0,0 0 0 0 0,6 15 0 0 0,-4-9-7 0 0,3 5-55 0 0,2 0 1 0 0,0-1-1 0 0,25 26 0 0 0,-20-36-407 0 0,-17-8-657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12.6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0 684 17967 0 0,'0'0'2046'0'0,"2"-1"-1662"0"0,12-6 336 0 0,-7 4-671 0 0,0 0 1 0 0,0 0-1 0 0,-1-1 1 0 0,1 0 0 0 0,-1 0-1 0 0,0-1 1 0 0,-1 1-1 0 0,1-1 1 0 0,7-10 0 0 0,-7 8-52 0 0,-1 0 0 0 0,1 1 1 0 0,0 0-1 0 0,9-8 1 0 0,-10 9 28 0 0,0-1 1 0 0,0 0 0 0 0,-1 0 0 0 0,0 0-1 0 0,0 0 1 0 0,5-12 0 0 0,8-12 60 0 0,-6 13-20 0 0,-1 0-1 0 0,-1-1 0 0 0,0 0 0 0 0,10-30 0 0 0,40-117 75 0 0,-55 151-141 0 0,1 3 7 0 0,-1 0 0 0 0,0-1 0 0 0,-1 1 1 0 0,-1-1-1 0 0,0 0 0 0 0,0 0 0 0 0,-1 0 0 0 0,-1-14 0 0 0,0 17 21 0 0,-1 2-58 0 0,1 0 0 0 0,-1 0 0 0 0,0 0 0 0 0,-1 1 0 0 0,0-1 0 0 0,-3-8 0 0 0,4 14 11 0 0,1-1-1 0 0,-1 1 1 0 0,0-1-1 0 0,0 1 1 0 0,0 0-1 0 0,0-1 1 0 0,-1 1 0 0 0,1 0-1 0 0,0 0 1 0 0,-1 0-1 0 0,1 0 1 0 0,0 0-1 0 0,-1 0 1 0 0,1 0-1 0 0,-1 1 1 0 0,1-1-1 0 0,-1 0 1 0 0,0 1-1 0 0,1-1 1 0 0,-1 1-1 0 0,0 0 1 0 0,1-1-1 0 0,-1 1 1 0 0,0 0-1 0 0,1 0 1 0 0,-1 0-1 0 0,0 0 1 0 0,1 1-1 0 0,-1-1 1 0 0,0 0 0 0 0,-1 1-1 0 0,0 0-3 0 0,0 0 0 0 0,0 0 0 0 0,0 0 0 0 0,0 1 0 0 0,1-1 0 0 0,-1 1 0 0 0,1-1 0 0 0,-1 1 0 0 0,1 0 0 0 0,-5 4 0 0 0,-21 27-142 0 0,21-25 127 0 0,-11 15-17 0 0,1 0 0 0 0,1 1-1 0 0,1 0 1 0 0,2 2-1 0 0,0 0 1 0 0,1 0 0 0 0,2 1-1 0 0,1 0 1 0 0,-11 55-1 0 0,4-7 55 0 0,9-49 24 0 0,2 0 0 0 0,1 0 0 0 0,-2 38 0 0 0,6-42 28 0 0,-1-8-19 0 0,1-1-1 0 0,0 1 1 0 0,1 0-1 0 0,1-1 1 0 0,0 1-1 0 0,1-1 1 0 0,6 21-1 0 0,-4-24-8 0 0,2 9 24 0 0,17 26 1 0 0,-21-39-48 0 0,2 1 0 0 0,-1-1 0 0 0,1-1 0 0 0,0 1-1 0 0,0-1 1 0 0,1 0 0 0 0,10 8 0 0 0,-9-8-92 0 0,-1-1 0 0 0,1 0 0 0 0,0-1 0 0 0,0 0-1 0 0,0 0 1 0 0,0 0 0 0 0,1-1 0 0 0,-1 0 0 0 0,1 0 0 0 0,-1-1-1 0 0,1 0 1 0 0,0 0 0 0 0,-1-1 0 0 0,1 0 0 0 0,0-1 0 0 0,-1 1-1 0 0,1-1 1 0 0,0-1 0 0 0,-1 1 0 0 0,10-4 0 0 0,11-9-1499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13.3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335 128 13760 0 0,'-7'-9'396'0'0,"-1"0"0"0"0,0 1 1 0 0,-11-9-1 0 0,-15-16 171 0 0,29 28-443 0 0,2 1-33 0 0,0 0 1 0 0,-1 0-1 0 0,0 0 0 0 0,0 1 0 0 0,-8-6 1 0 0,2 3 36 0 0,9 4-93 0 0,0 1-1 0 0,-1 0 0 0 0,1 0 0 0 0,-1 0 0 0 0,1 0 0 0 0,-1 0 0 0 0,1 0 0 0 0,-1 0 1 0 0,0 1-1 0 0,1-1 0 0 0,-1 1 0 0 0,0-1 0 0 0,0 1 0 0 0,0 0 0 0 0,1-1 1 0 0,-1 1-1 0 0,0 0 0 0 0,0 0 0 0 0,0 0 0 0 0,1 0 0 0 0,-4 1 0 0 0,1 1 17 0 0,0 0 0 0 0,0 1-1 0 0,1-1 1 0 0,-1 1-1 0 0,1-1 1 0 0,-1 1-1 0 0,1 0 1 0 0,0 0-1 0 0,0 1 1 0 0,1-1-1 0 0,-1 1 1 0 0,1-1-1 0 0,-4 7 1 0 0,-3 8 61 0 0,-12 30 0 0 0,16-34-108 0 0,-7 16-2 0 0,-6 36 1 0 0,0-5 46 0 0,7-23-35 0 0,1 1-1 0 0,2 0 1 0 0,2 0 0 0 0,1 1 0 0 0,1 42-1 0 0,10 22-13 0 0,-5-97 10 0 0,-1 1 0 0 0,1-1 0 0 0,0 1 0 0 0,1-1 0 0 0,-1 0 0 0 0,1 0 0 0 0,1 0 0 0 0,0 0 0 0 0,0 0 0 0 0,0-1 0 0 0,0 1 0 0 0,1-1 0 0 0,0 0 0 0 0,1 0 0 0 0,7 9 0 0 0,-10-14-5 0 0,0 1 0 0 0,0-1 0 0 0,0 0-1 0 0,0 0 1 0 0,0 0 0 0 0,0 0 0 0 0,0 0-1 0 0,1 0 1 0 0,-1 0 0 0 0,0-1 0 0 0,0 1-1 0 0,1-1 1 0 0,-1 1 0 0 0,0-1 0 0 0,1 0-1 0 0,-1 0 1 0 0,0 0 0 0 0,1 0 0 0 0,-1-1-1 0 0,0 1 1 0 0,1-1 0 0 0,-1 1 0 0 0,0-1-1 0 0,0 0 1 0 0,0 0 0 0 0,1 0 0 0 0,-1 0-1 0 0,0 0 1 0 0,2-2 0 0 0,7-4 25 0 0,0-1-1 0 0,-1-1 1 0 0,19-18-1 0 0,-26 24-20 0 0,12-13 10 0 0,-1 0 0 0 0,23-36 1 0 0,16-40 71 0 0,-43 74-71 0 0,2-7 104 0 0,-2 0-1 0 0,0-1 1 0 0,12-53 0 0 0,-10 6 465 0 0,-9 48 89 0 0,13-46 1 0 0,-11 49-199 0 0,-4 18-404 0 0,0 0 0 0 0,0 0 0 0 0,0 0 0 0 0,0 0 0 0 0,3-5 0 0 0,-3 7 226 0 0,1 4-246 0 0,2 2-47 0 0,0 1 1 0 0,0 0 0 0 0,-1 0 0 0 0,0 0-1 0 0,0 0 1 0 0,0 0 0 0 0,0 1 0 0 0,2 8 0 0 0,1 8-17 0 0,4 23 1 0 0,5 17-131 0 0,-5-31-242 0 0,2-1 0 0 0,28 55 0 0 0,-25-58-754 0 0,-13-25 610 0 0,4-2-2346 0 0,-2-1 2543 0 0,-1 1-1 0 0,0-1 1 0 0,1 1 0 0 0,-1-1-1 0 0,0 0 1 0 0,1-1-1 0 0,-1 1 1 0 0,6-4 0 0 0,12-13-1338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13.8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27 393 18055 0 0,'0'0'407'0'0,"-1"2"60"0"0,-1 4-310 0 0,0 0 1 0 0,0 0-1 0 0,1 1 0 0 0,0-1 1 0 0,0 1-1 0 0,0 10 1 0 0,5 43-176 0 0,-4-56 36 0 0,7 105-531 0 0,-3-68 166 0 0,-2-21 221 0 0,7 28 0 0 0,5 30 122 0 0,-10-52 38 0 0,1-1-1 0 0,10 31 0 0 0,2-25 276 0 0,-13-26-203 0 0,-3-3 481 0 0,3-13-365 0 0,-3 4-198 0 0,1 1 0 0 0,-2-1 0 0 0,1 1 0 0 0,-1-1 0 0 0,0 1-1 0 0,0-1 1 0 0,0 0 0 0 0,-4-12 0 0 0,0-14 23 0 0,-20-134 35 0 0,11 91-16 0 0,-5-10 7 0 0,10 48-54 0 0,-4-38-1 0 0,2-2-18 0 0,-3-27 0 0 0,13 98 1 0 0,-3-83-3 0 0,3 77 5 0 0,1 0 1 0 0,1-1-1 0 0,0 1 1 0 0,7-22-1 0 0,-8 34 8 0 0,-1-1-1 0 0,1 1 0 0 0,0-1 1 0 0,-1 1-1 0 0,1-1 0 0 0,0 1 1 0 0,0-1-1 0 0,0 1 0 0 0,0 0 0 0 0,0 0 1 0 0,0-1-1 0 0,0 1 0 0 0,0 0 1 0 0,0 0-1 0 0,1 0 0 0 0,-1 0 1 0 0,1 0-1 0 0,-1 0 0 0 0,0 1 1 0 0,1-1-1 0 0,2-1 0 0 0,-2 2-4 0 0,0 0-1 0 0,1 0 1 0 0,-1 0-1 0 0,0 0 1 0 0,0 0-1 0 0,1 0 1 0 0,-1 0-1 0 0,0 1 0 0 0,0-1 1 0 0,0 1-1 0 0,0 0 1 0 0,0-1-1 0 0,0 1 1 0 0,0 0-1 0 0,0 0 1 0 0,3 2-1 0 0,10 8-5 0 0,0 1 0 0 0,21 22 0 0 0,-16-16 0 0 0,37 35 46 0 0,66 62 136 0 0,-87-78 96 0 0,39 52 0 0 0,-21-21-86 0 0,14 18-228 0 0,-55-69-292 0 0,29 29 0 0 0,-16-19-106 0 0,-26-26 366 0 0,1-1 0 0 0,-1 1 1 0 0,1 0-1 0 0,-1-1 0 0 0,1 0 1 0 0,0 1-1 0 0,-1-1 0 0 0,1 1 1 0 0,-1-1-1 0 0,1 1 0 0 0,0-1 1 0 0,-1 0-1 0 0,1 0 0 0 0,0 1 1 0 0,-1-1-1 0 0,1 0 0 0 0,0 0 1 0 0,0 0-1 0 0,-1 0 0 0 0,1 0 1 0 0,0 0-1 0 0,0 0 0 0 0,-1 0 0 0 0,2 0 1 0 0,0-1-62 0 0,-1 1-1 0 0,0-1 1 0 0,0 0 0 0 0,1 1-1 0 0,-1-1 1 0 0,0 0 0 0 0,0 0-1 0 0,0 0 1 0 0,0 0 0 0 0,0 0-1 0 0,0 0 1 0 0,1-1 0 0 0,2-4-463 0 0,0-1 0 0 0,0 1 1 0 0,4-13-1 0 0,8-23-1261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9T18:31:49.54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14767 12325 2034 0,'0'0'90'0,"4"-7"18"0,3 7-86 0,-4-6-22 0,4 3 0 0,4 3 0 16,0-6 23-16,-1 6 0 0,1 0 0 0,-1 0 0 31,1 0-126-31,0 0-25 0,-8 0-4 0,-3 0-415 0,7 0-82 0</inkml:trace>
  <inkml:trace contextRef="#ctx0" brushRef="#br0" timeOffset="100.99">14855 12347 172 0,'0'0'8'0,"0"0"1"0,0 0-9 0,0 0 0 0,0 0 0 0,0 0 0 0,0 0 320 0,0 0 61 0,0 0 13 0,0 0 2 15,0 0-255-15,0 0-51 0,0 0-10 0,0 0-3 0,0 0-29 0,0 0-7 16,0 0-1-16,0-3-915 16</inkml:trace>
  <inkml:trace contextRef="#ctx0" brushRef="#br0" timeOffset="2640.28">14880 12397 1958 0,'0'0'87'0,"0"0"17"0,0 0-83 0,0 0-21 0,-7 0 0 0,7 0 0 16,0 0 195-16,0 0 34 0,0 0 7 0,0 0 2 16,-7 0-191-16,7 0-39 0,0 0-8 15,0 0 0-15,0 0 0 0,0 0 0 0,0 0 0 0,0 0 0 16,0 0 0-16,0 0 15 0,0 0-3 0,0 0-1 15,0 0 29-15,0 0 7 0,0 0 1 0,0 0 0 16,0 0-9-16,0 0-2 0,-7 0 0 0,7 0 0 16,0 0-21-16,0 0-5 0,-4 3-1 0,1 3 0 15,-4-3-10-15,3 4 0 0,-3-4 0 0,0 3 8 0,-3 4-8 0,-1 5 0 16,-3-2 0-16,0 6 0 0,-4-4 0 0,1 13 0 16,-8-2 0-16,4 2 0 0,-4 6 0 0,0-6 10 15,4 7-10-15,4-1 10 0,-5-5 6 0,5 5 2 16,-1-6 0-16,4-9 0 15,3 6-2-15,1-6 0 0,3 0 0 0,-4-3 0 0,4-1-16 0,0-2 0 16,7-4 0-16,-3 1 0 0,-1-4 0 0,4 3 8 16,0-9-8-16,4 10 0 0,-4-10 8 0,7 6-8 15,0-3 0-15,3-3 0 0,-3 6 10 0,4-6-10 16,3 0 8-16,0 0-8 0,0 0 0 0,4-6 8 16,7 6-8-16,3-3 0 0,4-3 10 0,3-4-10 15,4 4 12-15,-1 3-12 0,1-6 12 0,4-1-4 16,-8 1 0-16,0 2-8 0,0-5 8 0,-3-1-8 0,0 1 0 15,0-4 0-15,6 4 0 0,1-4 8 0,0 0-8 0,-4 4 0 16,-3-4 8-16,0 0-8 0,0 7 0 0,-1-4 0 16,-2 4 8-16,-5 0-8 15,-3-4 0-15,-3 10 0 16,-7-3-39-16,-1 2-14 0,-3-2-3 0,-7 6-933 16,0 0-187-16</inkml:trace>
  <inkml:trace contextRef="#ctx0" brushRef="#br0" timeOffset="3530.28">22825 12143 2516 0,'0'0'112'0,"0"0"22"0,0-3-107 0,3-4-27 0,4-2 0 0,-3 0 0 16,-8 6 34-16,4-4 2 0,4-2 0 0,-4-1 0 15,3 4-36-15,-3 3 0 0,-7-3 0 0,7 6 0 0,4-10 19 0,-8 1 0 16,-6 9 0-16,-1-9 0 15,4 9-4-15,0-4-1 0,-4 4 0 0,1 0 0 0,-4 0 5 0,3 4 1 16,4 2 0-16,-3-3 0 0,-1 6 9 0,4 1 3 16,0 5 0-16,0-5 0 0,0-1-10 0,3 7-2 15,1-4 0-15,-4-2 0 0,3 6-6 0,1-1-2 16,-1-2 0-16,1-4 0 0,-1 7 22 16,-3 3 4-16,3-4 1 0,-3-2 0 0,4 9-21 0,-4-3-4 15,3-1-1-15,-3 1 0 0,0 6-13 0,-3-6 0 16,2 9 0-16,1-9 0 0,-3 6 0 0,3 0 0 0,0 1 8 15,3-5-8-15,-3 5 14 0,4-1 0 0,-4-3 0 0,3 3 0 16,-3-7-1-16,7 1 0 0,-4-3 0 0,4 0 0 16,0-4-1-16,0 4-1 0,0-7 0 0,4 1 0 15,-4-10-2-15,0 9 0 16,0-9 0-16,4 6 0 0,-4-6-1 0,3 10-8 0,-3-10 12 0,0 0-4 16,0 0-8-16,4 9 10 0,-4-9-10 0,3 10 10 15,-3-10-10-15,7 9 10 0,0 0-10 0,0-2 10 16,4-4-2-16,-4 6 0 0,0-9 0 15,4 10 0-15,-1-10-8 0,4 6 0 0,4-6 0 16,3-6 8-16,14 6 8 0,4-10 0 0,3 7 1 16,8-6 0-16,6 2-9 0,1-2-8 0,-1 0 9 0,1-1-9 15,-8 4 0-15,4-3 0 0,7-1 0 0,-4 1 0 16,1 6-39 0,-4-4-4-16,-4-2-1 0,-3 3-1508 0</inkml:trace>
  <inkml:trace contextRef="#ctx0" brushRef="#br0" timeOffset="4616.85">18302 12469 1785 0,'0'-6'159'0,"0"3"-127"15,0-4-32-15,-3 4 0 0,3-3 274 16,0 3 49-16,0 3 9 0,0 0 3 0,3-6-264 0,-3 6-53 15,7-7-10-15,0 7-8 0,-7 0 0 0,7 0 0 16,-7 0 0-16,7 0 0 0,0 7-9 0,4-1 9 16,-4-3 0-16,4 6 0 0,-4 1 0 0,3-1 0 15,1 7 12-15,-1 3-3 0,1-1 7 0,0 8 2 0,-4-1 0 0,0 3 0 16,0-3-1-16,0 3 0 16,-4 7 0-16,4-4 0 0,-7 4-5 0,4-1-2 15,-4 0 0-15,0 1 0 0,0-4-10 0,3 4 0 16,-3-7 0-16,4 7 0 0,-4-10 0 0,4 3 0 0,-1-3 0 0,1 0 0 15,-1-6 0-15,1 0 0 0,3-10 0 0,0 7 0 32,-7-16-52-32,0 0-10 0,0 0-2 0,0 0 0 15,7-10-127-15,-7-5-25 0,0-1-6 0,0 3-1 0</inkml:trace>
  <inkml:trace contextRef="#ctx0" brushRef="#br0" timeOffset="5191.22">18309 12400 2649 0,'0'0'236'0,"-3"-9"-189"16,-1 9-38-16,4-10-9 0,0 1 94 0,0 3 17 16,7-4 3-16,0 7 1 15,4-13-134 1,3 7-26-16,0-1-6 0,4-5-1 0,3 5 16 0,0-2 4 0,0-4 0 0,0 7 0 0,1-1 32 15,-1 1 0-15,-4 3 12 0,4-4-3 0,1 1 28 0,-5 9 6 16,8-10 1-16,-4 10 0 0,0-6-20 0,4 6-3 16,0 0-1-16,3 6 0 0,-7-2-12 0,4 2-8 0,-4 3 8 0,4 1-8 15,-4-1 0-15,0 1 0 0,0-4 0 0,0 9 0 16,-3-2 0-16,0 3 0 0,-4-7 0 0,0 10 0 16,-4-3 0-16,1-4 0 0,-4 4 0 15,-3-1-8-15,-1-2 8 0,-3 3 0 0,-3-4 0 16,-4 4-8-16,3-7 8 0,-7 10 0 0,-3-3 0 0,4 0 0 15,-8-4 0-15,0 4 0 0,1-7 8 16,-1 1-8-16,1 5 0 0,-1-5 8 0,-7-1-8 0,8-6 0 16,-5 7 0-16,5-4 0 0,-4-6 0 0,-1 9 0 15,-2-9 0-15,3 0 8 0,-1 0-8 0,5 0 11 16,-4 0-11-16,3 0 0 0,-3 7 0 0,3-4 8 16,0-3-8-16,4 0 0 0,-7 9 0 0,4 0 0 15,-1 1 0-15,-3-1 0 0,7 4 0 0,0-4 0 16,3-6-8-16,4 7 8 0,0-1 0 0,7 1 0 0,0-10 0 15,3 6 0-15,8 3 0 0,7 1 0 16,3-1 18-16,7 1 2 0,4-1 0 0,7 7 0 0,3-1-7 16,0-2-1-16,1 2 0 0,2-5 0 0,-6 9-12 0,4-4 9 15,-5-2-9-15,1-4 8 0,0 4-8 0,0-1 0 16,-7-5 0-16,3 2 0 0,-3 4 12 0,-4-7-4 16,4 3 0-16,-4-2 0 0,-4 2-8 15,1-6 10-15,0 3-10 0,-8-2 10 16,1 5-64-16,-4-9-13 0,0 6-2 0,4-6-1296 15</inkml:trace>
  <inkml:trace contextRef="#ctx0" brushRef="#br1" timeOffset="15132.13">29083 13218 2512 0,'0'0'112'0,"0"0"22"0,0 0-107 0,0 0-27 15,0 0 0-15,-4 10 0 0,1-7 31 0,3 3 1 16,-4-3 0-16,4 4 0 0,0 8-32 0,0-2 0 16,0 3 0-16,4-4-10 0,-1 13 10 0,1-6 0 15,-4 6-9-15,4 3 9 0,-1-3 0 0,1 4 0 16,-4-4-9-16,3 9 9 0,-3 1 0 0,4-4 17 16,-8 10-3-16,4-10-1 0,0 4 7 0,0-4 2 15,-3-3 0-15,3 1 0 0,-4-1-11 0,1-3-3 16,3 3 0-16,0-9 0 0,-4 3 6 0,4-3 1 15,-4-7 0-15,4 4 0 0,0-7-5 0,0 1-1 16,0-10 0-16,0 9 0 0,0-9 7 0,0 0 2 0,0 0 0 16,0 0 0-16,0 0-2 0,0 0-1 0,0 0 0 0,0 0 0 15,0 0 1-15,4-9 0 0,3-1 0 0,0 1 0 16,-3-1-4-16,3-5-1 0,0 5 0 0,0-8 0 16,0-1-3-16,0 0-8 0,0 0 12 0,7-3-4 15,-3 10-8-15,3-4 0 0,0 7 0 0,0-7-11 16,4 6 11-16,-4 1 0 0,3 0 0 15,-2-1 0-15,-1 7-10 0,0-3 10 0,-7 0-12 0,3 2 12 16,4 4 0-16,-3-6 0 0,3 6 0 0,0 0 0 16,-3 6 0-16,3-2-8 0,-3 2 8 0,3-6 0 15,3 9 0-15,-3-3-8 0,1 4 8 0,-1-7 0 16,0 6 0-16,0 1 0 0,0-1-8 0,-3 7 8 16,-1 0 0-16,1 2 0 0,-1-2 8 0,-3 3-8 0,4-7 0 15,-4 7 0-15,0-3 0 0,0 3 0 0,-3-4 0 16,3-5 0-16,-4 9-13 0,1-10 4 15,-1 0 9-15,1 7 0 0,-1-6 0 0,1-1-8 16,-4 0-12-16,0-2-1 0,3 2-1 0,1-6 0 31,-4-3-98-31,3 6-20 0,-3-6-4 0,0 0-1 0,8 0-35 0,-8 0-8 0,0 0 0 0,7 0-689 16</inkml:trace>
  <inkml:trace contextRef="#ctx0" brushRef="#br1" timeOffset="15752.92">29856 13642 345 0,'0'0'31'0,"0"0"-31"0,0 0 0 0,-4-3 0 16,1-4 503-16,-5-2 94 15,5 6 19-15,3 3 4 0,0-6-488 0,0-4-97 0,3 7-20 0,-3 3-4 16,4-6-23-16,0-4-5 0,3 4-1 0,-7 6 0 16,0 0 51-16,0 0 11 0,0 0 1 0,0 0 1 15,3 6-21-15,-3 4-4 0,0-1-1 0,0 7 0 16,4-4-20-16,-1 7 0 0,-3 3 0 0,0 0 0 16,4-6 0-16,-1 9 0 0,1-6 0 0,-1 0 0 15,1-1 8-15,3 1-8 0,-4 3 8 0,4-3-8 16,1-7 20-16,-1 4 0 0,3-6 0 0,1-1 0 15,-1 0 4-15,1 1 1 0,-1-4 0 0,1-6 0 0,0 0-15 0,-1 0-10 16,1 0 12-16,3-6-12 0,-3 6 8 0,-1-10-8 16,1 10 0-16,-1-9 0 0,1 9 0 0,-11 0 0 15,0 0 0-15,7-3 0 0,-7 3 0 16,0 0 0-16,0 0 0 0,10 0 0 0,-10 0 0 16,8 3 0-16,2 3 0 0,-6-3-9 0,3 7 9 0,-4-4 0 15,1-3 0-15,3 3 0 0,-7-6 0 0,3 10 0 16,4-4 0-16,-7-6 0 0,7 0 0 0,-7 0 0 15,8 3 0-15,2-3 0 0,1 0 19 0,-4-3-1 16,0-3 0-16,0 0 0 0,3 2-2 0,-3-5 0 0,1 3 0 16,-1-4 0-16,-4 1 9 0,4 0 2 0,0-7 0 15,0 6 0-15,0-2-18 0,0-4-9 0,0 7 10 0,4-7-10 16,-4 4 0-16,0-4 0 0,0 7 0 0,0-1 0 16,0 1 12-16,0-1-4 0,0 1-8 0,-3-1 12 15,-1 1-12-15,1-3 0 0,0 2 0 0,-1 1 0 16,1-1 0-16,-1 1 0 0,-3-1 0 0,4 1 0 15,-4 0 0-15,0-1 0 0,3-5 0 0,1 5 0 16,-4 1 0-16,3-1-13 0,1 1 4 0,-1-7 1 31,1 7-47-31,-1-1-9 0,1 1-1 0,-1 3-1 16,1 3-136-16,-1-7-27 0</inkml:trace>
  <inkml:trace contextRef="#ctx0" brushRef="#br1" timeOffset="16934.22">31179 13124 2167 0,'0'0'48'0,"0"0"9"0,0 0 3 0,3-3 0 0,1-6-48 0,-4 9-12 15,3-6 0-15,-3 6 0 0,4-10 46 0,-1 7 6 16,-3 3 2-16,4-6 0 0,-4 6 26 0,7-10 4 16,-7 10 2-16,0 0 0 0,0 0-17 0,7 0-3 0,0 0-1 0,0 10 0 15,0-4-29-15,4 3-7 16,-4 4-1-16,0 12 0 0,3 3-19 0,-3 7-9 15,0 2 8-15,0 7-8 0,0 10 0 0,-3 5 0 16,0-5 0-16,-1 2 0 0,-6 7 10 0,3-1 3 0,-8 1 1 0,1 0 0 16,-3-10 5-16,3 7 1 0,0-4 0 0,0-6 0 15,0-6 0-15,0 3 1 0,-1-3 0 0,5-6 0 16,-1 3-9-16,4-10-3 0,0-6 0 0,4 0 0 16,3-12-73-16,0-1-14 15,7-18-3-15,0-10-1 0</inkml:trace>
  <inkml:trace contextRef="#ctx0" brushRef="#br1" timeOffset="19449.22">17759 13664 288 0,'0'0'25'0,"0"0"-25"16,-7 3 0-16,7-3 0 0,0 0 340 0,0 0 64 15,0 0 12-15,0 0 2 0,-7 0-328 0,7 0-66 16,0 0-12-16,0 0-4 16,0 0-50-16,0-3-10 0,-4-4-3 0,4 7 0 15,0 0 14-15,-3-9 2 0,3 9 1 0,0 0 0 0,-7-6 54 0,3 3 10 0,-3-4 2 0,4 7 1 16,-5-3 21-16,1-3 4 0,0 6 1 0,0 0 0 16,4 0 8-16,-4-3 1 0,3-3 1 0,1 6 0 15,-4-10 6-15,3 7 1 0,-3-3 0 0,0-4 0 16,3 4-7-16,1 3-1 0,-1-6 0 0,-3-1 0 15,4 1-48-15,-1-4-16 0,1 4 10 0,-1-1-10 16,-3 1 11-16,4 0-3 0,-4-1-8 0,0 1 12 16,3 2-12-16,-3 4-8 0,3-3 8 0,-3 3-13 15,4-3 13-15,-4 6 0 0,0 0 0 0,-4 0 0 0,4 6 0 0,-4-3-11 16,-3 3 11-16,4 4-10 0,3-1 10 16,-4 1 0-16,4 8 0 0,-3-8 0 0,-1 5-10 15,4 4 10-15,0-3-12 0,0-4 12 16,0 10 0-16,3-9 0 0,4 6 12 0,-3 3-3 0,-1-3-9 15,1-1 0-15,3 1 0 0,0 0 0 0,0 6 0 0,0 0 0 16,0-3 0-16,3 3 0 0,-3 0 0 0,0-6 0 16,7 6 0-16,-3-6 0 0,3 0 0 15,0 0 0-15,0-10 0 0,3 7 0 0,-2-7 0 0,2 1-11 16,8-1 3-16,-1 0 0 0,5-2 8 0,2-4 0 16,1 3 0-16,3-6-8 15,-3 0-61-15,0 0-12 0,-4 0-3 0,3-6 0 16,-2 6-104-16,-1-3-20 0,14-7-5 0,-10 4-1 0</inkml:trace>
  <inkml:trace contextRef="#ctx0" brushRef="#br1" timeOffset="20105.22">18023 13585 864 0,'-3'0'76'0,"-1"-6"-60"16,1 3-16-16,-1-3 0 15,1-4 187-15,-1 10 34 0,1-9 7 0,3-1 2 16,-4 4-160-16,1 3-32 0,-1-3-6 0,1-4-2 15,3 7-4-15,0 3-1 0,0-9 0 0,-4 3 0 16,-3 2 17-16,4-2 3 0,-5 6 1 0,-2 0 0 16,-1 0-6-16,1 0-2 0,-1 0 0 0,-3 6 0 15,0-2-18-15,0 5-4 0,0-3-1 0,3 7 0 0,-3-4-15 0,3 7 0 16,1 0 0-16,3 2 0 0,-4 1 0 0,4 6 0 16,0-6 0-16,4 9 0 0,-5-9-8 15,5 6 8-15,-1-6 0 0,4 0 0 0,0 3 0 0,0-3 0 16,0-7 0-16,4 10 0 0,-1-9 8 0,1 2 1 15,0-2 1-15,3-7 0 0,-4 4-10 0,4-1 10 16,-3 0-10-16,3-2 10 0,-7-7-1 0,7 3 0 0,-7-3 0 0,7 6 0 16,0-3 0-16,0 3 0 0,4-6 0 0,-4 0 0 15,0 0-1-15,0 0 0 0,0 4 0 0,3-4 0 16,-3 0 0-16,4 0-8 0,0-4 12 0,-1 4-4 16,1-6 0-16,-1 6 0 0,1-3 0 0,0-3 0 15,-4 3 1-15,7-4 0 0,-4-2 0 0,4 0 0 16,-3 2 3-16,0-2 1 0,-1 6 0 15,-3-7 0-15,0 4 10 0,4-3 1 0,-8-4 1 0,4-3 0 16,-3 7 11-16,-4-7 3 0,3 7 0 0,1-7 0 16,-4 7-23-16,0-10-5 0,-4 6-1 0,4-8 0 15,-3 8-10-15,-4-3 0 0,0-3 0 0,0 1 8 16,-4-1-8-16,1 0 8 0,-1-3-8 0,0 10 8 16,-3-7-8-16,0 3 8 0,7 0-8 0,-3 4 8 0,3-4-8 0,-4 7 0 15,4-7 0-15,-4 7 8 0,8-1-8 0,-4 7 0 16,0-3 0-16,3-4 8 0,4 10-17 0,0 0-4 15,0 0-1-15,0 0 0 16,0 0-163-16,0 0-33 0,0 0-6 0,-7 10-803 16</inkml:trace>
  <inkml:trace contextRef="#ctx0" brushRef="#br1" timeOffset="20574.22">18203 13632 2300 0,'0'0'102'0,"0"0"21"0,0 0-99 0,0 0-24 0,0 0 0 0,0 0 0 16,0 10 30-16,0-4 1 16,4 3 0-16,3 7 0 15,0-6-80-15,-3 2-16 0,3-2-3 0,-4 5-1 16,1 1 33-16,-1-4 8 0,1 4 0 0,-1 0 1 0,-3 3 50 0,0-7 9 0,0 4 3 0,-3-1 0 15,-1-2 41-15,4-4 8 0,-3 1 1 0,-1-4 1 16,4-6-15-16,-3 10-3 0,-4-1-1 0,7-9 0 16,-4 0-34-16,4 0-6 0,-7 0-2 0,3-9 0 15,1 2-13-15,-1-2-4 0,1-4 0 0,-1-2 0 16,1 2-8-16,3-9-11 0,3 3 3 0,1-6 0 16,-1 6 8-16,1-3 0 0,6-3 0 0,-2 7 0 15,2-8 0-15,-3 11 0 0,4-4 0 0,-1 10 0 0,1-4 0 16,-1-3-8-16,1 10 8 0,0-3-8 0,-1 6 8 0,1-4-8 15,-1 4 8-15,1 3-8 16,3 0 8-16,-3 3 0 0,3 4 8 0,0 2-8 0,0-6 0 16,4 6 0-16,-4 7 0 0,0 0 0 0,0-4 0 15,4 4 0-15,-4 3 0 0,0 0 0 0,3-4 0 16,1 4-12-16,0 0 12 0,-1 0-12 0,1 6 12 0,-4-6 0 16,0 0 0-16,4 2 0 0,-4-8 0 0,-3 3 0 15,3-4 0-15,-4 4 0 0,1-7-12 0,-1-2 0 16,-2 2 0-16,2-6 0 15,1-3-160-15,-4-3-33 0,3 3-7 0</inkml:trace>
  <inkml:trace contextRef="#ctx0" brushRef="#br1" timeOffset="20833.22">18944 13247 3063 0,'0'0'68'0,"0"0"13"0,-7 9 3 0,0 7 2 0,0-4-69 0,3 4-17 0,1 3 0 0,3 0 0 31,3-1-57-31,5 8-15 0,-1-8-4 0,3-2 0 16,8 9 0-16,-1-3 0 0,-2 3 0 0,2-6 0 15,1 6 3-15,-1-6 0 0,1 6 0 0,-4 0 0 0,-3-3 59 0,3-3 14 0,-3 6 0 0,-8-6 0 16,4 6-18-16,-3-6-3 0,-4-4-1 0,-4 4 0 15,-3-3-103-15,4-4-21 0,-8 13-4 0,-3-9-1 0</inkml:trace>
  <inkml:trace contextRef="#ctx0" brushRef="#br1" timeOffset="21058.22">18609 13532 3171 0,'0'0'140'0,"0"0"30"0,0 0-136 0,0 0-34 0,0 0 0 0,11-6 0 32,-1-4 0-32,4 7 0 0,11-3 0 0,0-3 0 15,-1 5-43-15,5-11-15 0,2 5-3 0,1 4-1 16,0-6-2-16,0-4 0 0,-1 6 0 0,1 1 0 16,0 3-1-16,-7 3-1 0,-1-4 0 0,1 7 0 15,-4 0-93-15,-7 0-18 0,0 7-4 0,0-4-1 16,1 6-14-16,-5-3-4 0,4 13 0 0,-3 0-411 0</inkml:trace>
  <inkml:trace contextRef="#ctx0" brushRef="#br1" timeOffset="21383.22">19350 13683 1562 0,'0'0'69'0,"3"9"15"0,-3 0-68 0,0 1-16 0,0-10 0 0,4 9 0 16,-4 1 116-16,0-1 20 0,-4 0 4 0,4 1 1 15,0-10-65-15,0 0-12 0,0 6-4 0,0-6 0 16,0 0-35-16,0 0-7 0,0 0-2 0,0 0 0 0,0 0 20 15,0 0 3-15,0 0 1 0,0 0 0 0,0-6 19 0,-3 3 4 16,3-4 1-16,0-5 0 0,-4 2 0 0,4-5 0 16,0-1 0-16,-3 4 0 0,3-7-29 0,0-3-6 15,-4 3-1-15,4 0 0 0,0 0 7 0,4 4 1 16,-4-4 0-16,3 0 0 0,-3 3-36 0,4 4 0 16,-1-4 0-16,-3-3 0 0,4 10 0 0,-1 0 0 15,1-7 0-15,-4 6 0 0,4 4 0 0,-1 3 0 16,1-3 0-16,-4 6 0 15,3-10-20-15,-3 10-12 0,4 0-1 0,-4 0-1 0,0 0 19 0,0 0 4 16,0 0 1-16,7-3 0 16,-7 3-34-16,7-6-6 0,-7 6-2 0,7 0 0 15,-7 0-163-15,7 0-33 0,7-3-6 0,-14 3-2 0</inkml:trace>
  <inkml:trace contextRef="#ctx0" brushRef="#br1" timeOffset="22009.22">19911 13516 2487 0,'0'0'55'0,"0"0"11"0,0 0 2 15,0-3 2-15,-4-3-56 0,4-3-14 0,0 5 0 0,4-5 0 16,-4-4-39-16,0 4-10 0,3 0-3 0,1-1 0 16,-4 1-8-16,0-1-3 0,0 1 0 0,-4 3 0 0,1-4 63 0,-1 7 8 15,-3-3 4-15,4 3 1 0,-8-3 30 0,4 6 5 16,-4 0 2-16,-3 0 0 0,0 6-18 0,-3 3-4 15,-1-6-1-15,-3 13 0 0,0-7-16 0,-4 1-3 16,0 6-8-16,4-4 12 0,-4 4-12 0,4 3 9 16,0-1-9-16,3-2 8 0,4 3-8 0,-3 0-9 15,6-4 9-15,0 4-13 0,4 0 1 0,0-3 1 0,4-4 0 0,-1 4 0 16,4 0 35-16,4-4 6 0,-1-6 2 0,4 4 0 16,0-4-32-16,1-3 0 0,2-3 0 0,1 6 0 15,-11-6 12-15,14 0-3 0,0-6-1 0,0 3 0 16,4-3-8-16,-1-4 8 15,-3 1-8-15,4-7 8 0,-7 7 4 0,3-10 0 16,0 10 0-16,-4-7 0 0,-2 3 22 0,-1-2 5 0,3-1 1 0,1 7 0 16,-8-4-26-16,4-3-5 0,0 7-1 0,0 3 0 15,-3-4-8-15,-1 1 8 0,-3 9-8 0,0 0 8 16,0 0 0-16,0 0 0 0,0 0 0 0,8 6 0 16,2-3 4-16,-3 7 0 0,-3-1 0 0,3 7 0 15,0 0-4-15,0-4 0 0,0 10 0 0,0-3 0 16,0 0-8-16,0-7 8 0,0 10-8 0,0-9 8 15,-3-4-8-15,3 1 0 0,0 5 0 0,-4-5 0 0,1-4 0 0,-1 3-17 16,1-6 4-16,-4-3 1 16,0 0-93-1,0 0-19-15,3 7-3 0,-3-7-635 0,0 0-127 0</inkml:trace>
  <inkml:trace contextRef="#ctx0" brushRef="#br1" timeOffset="22349.22">20362 13614 2718 0,'0'0'120'0,"0"0"25"0,-3-10-116 0,3 10-29 16,0-3 0-16,-4-3 0 0,4-4 19 0,0 4-3 0,0-3 0 0,-3-1 0 16,3 1-25-16,-4-7-6 0,1 7-1 0,-1-1 0 31,-3 1-8-31,0 0-3 0,-4-1 0 0,1 1 0 0,-4-1 27 0,0 4 0 0,0 6 0 0,-1-3 0 15,-2 3 0-15,3 3-13 0,-7 3 3 0,3 4 1 16,4-1 34-16,0 1 7 0,-4 8 2 0,4-2 0 16,-4 3-34-16,8-3 0 0,-15 21 0 15,14-18 16-15,4 0-3 0,0 6-1 0,7-6 0 16,-3-4 5-16,-1 4 1 0,8 0 0 0,-4 0 0 16,3-3-18-16,4 2 0 0,0-2 0 0,4-3 0 15,0 2 0-15,-1 1 0 0,1-4 0 0,3-2 0 16,0 6 0-16,0-7 0 0,-3 0 8 0,-1-2-8 15,1 2 0-15,3-6-9 0,0 3 1 0,-3-2 0 16,3 2-133-16,-4-6-27 0,1 0-4 0,0 0-900 16</inkml:trace>
  <inkml:trace contextRef="#ctx0" brushRef="#br1" timeOffset="22648.26">20408 13240 2574 0,'0'0'114'0,"0"-9"23"0,0 6-109 0,0-7-28 0,0 10 0 0,0 0 0 0,0 0 44 0,0 0 3 16,0 0 1-16,0 0 0 0,0 0-48 0,0 0 0 16,4 10-10-16,-1-1 2 15,1 7-20-15,-1 3-3 0,-3 3-1 0,4 3 0 0,-4 0 58 0,3 3 11 0,-3 0 3 0,4 7 0 16,-1-1-13-16,1-5-3 0,-1 5 0 0,1 10 0 15,3-10 7-15,-3-2 1 0,3 2 0 0,0 1 0 16,-4-1-32-16,4-5 0 0,-3-4 0 0,3-3 0 31,-4 3-20-31,1-7-9 0,-1-2-3 0,1 3 0 0,0-10-84 16,-4 1-18-16,3-1-3 0,-3-9-619 0,0 0-124 16</inkml:trace>
  <inkml:trace contextRef="#ctx0" brushRef="#br1" timeOffset="22846.05">20320 13432 2476 0,'0'0'110'0,"0"0"22"0,0 0-105 0,7-7-27 16,-3 1 0-16,3 3 0 16,0-3 194-16,7-4 34 0,0 10 6 0,7-9 2 0,4 6-195 0,7-7-41 15,3 4 0-15,4-10-8 16,6 7-19-16,5 0-3 0,6-1-1 0,-3 1 0 15,0-7-80-15,-7 7-16 0,0-4-3 0,-11-2-1 0</inkml:trace>
  <inkml:trace contextRef="#ctx0" brushRef="#br1" timeOffset="28722.42">9652 15514 1609 0,'0'0'35'0,"0"0"7"0,0 0 2 0,0 0 2 0,0 0-37 0,0 0-9 0,-7-3 0 0,3-4 0 0,1 7 53 0,3 0 9 15,-4-6 2-15,4 6 0 0,-3-3-20 0,3 3-4 16,0 0-1-16,0 0 0 0,0 0-3 0,0 0-1 16,0 0 0-16,0 0 0 0,0 0 1 0,0 0 1 15,0 0 0-15,0 0 0 0,-4 0-18 0,4 0-4 16,-7 9-1-16,4 1 0 0,-1 6-14 0,1-4 8 15,-1 4-8-15,1 3 0 0,3-1 0 0,-4-2 0 16,1 9 0-16,3-3 0 16,0 3 0-1,0 0 0-15,-7-3 0 0,7 3 0 0,-4 4 8 0,4-7-8 0,-4-1 0 0,4 5 9 0,-3-8-1 0,-1 7 0 16,1-6 0-16,-1 0 0 0,1 0-8 0,-1-3 0 0,1 2 0 16,3-8 0-1,0-1-28-15,-4 1-12 0,4-10-1 0,0 0-1 16,0 0-106-16,0 0-20 0,0 0-5 0,0 0-627 0</inkml:trace>
  <inkml:trace contextRef="#ctx0" brushRef="#br1" timeOffset="29169.42">9469 15577 1407 0,'-4'-19'62'0,"4"19"14"15,0-10-61-15,0 4-15 16,-3-3 0-16,3-1 0 0,3-9 124 0,1 10 21 0,-4-7 5 0,0 4 1 16,7-4-53-16,-4 0-10 0,4-2-3 0,0 5 0 15,4-3-42-15,-1 1-9 0,1 2-2 0,0-2 0 16,-1-1-16-16,4 6-3 0,-3 1-1 0,-1-3 0 0,5 2-12 0,-5-6 11 16,1 7-11-16,-1 3 10 0,1-4-10 0,-1 1 0 15,1 6 0-15,0-3 0 0,-1-4 0 0,4 10 0 16,-3 0 0-16,0 0 0 0,6 0 0 0,-6 0-11 15,-1 6 11-15,1-2-12 0,-1-4 12 0,1 9-8 16,3-3 8-16,-3 4-8 0,3-1 8 0,-4 0-13 16,8 1 5-16,-4 6 8 0,-3-4 0 0,3-3 0 15,-4 7 0-15,1 3 8 0,0-3-8 16,-4 2 0-16,3-2-10 0,-3-3 10 0,-3 5 0 16,-1-2 0-16,-3 0 0 0,0-4 0 0,0-2 0 0,-3 5 12 15,-1-5-1-15,-3 6 0 0,0-7 1 0,0 4 0 16,-3-7 0-16,-1 3 0 0,0 1 5 0,-3-4 2 15,4-3 0-15,-4 3 0 0,-4-3-6 0,0 4-1 0,1-7 0 0,-4 3 0 16,3-3 0-16,-3 0-1 0,0-3 0 0,3 3 0 16,0-7-11-16,-3 7 0 0,0-3 0 0,3 3 0 15,-3-6 0-15,4 3 0 0,-1-3 0 0,0 6 0 16,4-4-24-16,0-2 2 0,0 6 1 0,7 0 0 31,-4-6-95-31,1 6-20 0,10 0-3 0,0 0-839 0</inkml:trace>
  <inkml:trace contextRef="#ctx0" brushRef="#br1" timeOffset="29653.42">10111 15592 1094 0,'0'0'97'0,"0"0"-77"0,0 0-20 0,0 0 0 0,0 3 160 0,0 7 28 16,0-10 5-16,0 9 2 0,0-3-81 0,0-6-16 15,0 0-3-15,0 0-1 0,-4 10-6 0,4-10 0 16,0 0-1-16,0 0 0 0,0 0-43 0,0 0-8 15,0 0-1-15,0 0-1 0,0 0-9 0,0 0-1 0,0 0-1 0,0 0 0 16,0 0-3-16,0 0 0 0,0 0 0 0,0-10 0 16,4 1-3-16,-4 3-1 0,0-4 0 0,0 1 0 15,0-4-1-15,0-2-1 16,-4 5 0-16,4-5 0 0,-7 5 14 0,4-9 4 0,3 4 0 16,0-4 0-16,-4 0-32 0,0 3 0 0,4-5 0 0,-3-5 0 15,3 11 0-15,0-4 0 0,0 0 0 0,0-6 0 16,7 6 0-16,-7 0 0 0,4 4 0 0,-1-4 0 15,4 0 0-15,-3 3 0 0,3 4-8 0,0-4 8 16,0-3-9-16,0 10 9 0,3 0 0 0,1-1-9 16,0 1 9-16,-1-1 0 0,1 4-9 0,3-3 9 15,0 9-32-15,0-7-3 16,-3 4 0-16,3-3 0 0,0 6-113 0,0 6-24 0,0-3-4 0,-3 4-882 16</inkml:trace>
  <inkml:trace contextRef="#ctx0" brushRef="#br1" timeOffset="30138.42">10566 15407 288 0,'0'0'25'0,"0"0"-25"16,0 0 0-16,0 0 0 0,0 0 299 0,0 0 54 0,0 0 11 0,0 0 3 15,0 0-274-15,0 0-54 16,0 0-11-16,0 0-3 0,10 0 16 0,1 0 3 0,3-9 1 0,-7 9 0 15,-3-10 7-15,3 4 2 16,7 3 0-16,-7-3 0 0,-4-4-6 0,4 7 0 16,0-3-1-16,0-3 0 0,1-1-31 0,-5 1-5 0,1 2-2 15,3-2 0-15,0 6-9 0,-4-6 0 0,1-7 0 0,-4 6 0 16,7 1 0-16,-7 3 0 0,0-4 0 0,0 1 0 16,-4 0 9-16,1-1 0 0,3 1 0 0,-4 2 0 15,1-5-9-15,-4 2 0 0,3 1 9 0,1-7-9 16,-4 10 11-16,-1-3-3 0,5-1 0 0,-1 1 0 15,1 6-8-15,-4-4 0 0,0 4 0 0,7 3 0 16,0 0 0-16,-7 0 0 0,-7 3 0 0,0-3 0 16,6 10 0-16,-6-4 0 0,-3 4-9 0,-4-1 9 0,-4 0 0 15,7 7 0-15,1 3 0 0,-5 0 0 16,-6-4 0-16,11 4-8 0,-1 0 8 0,4 0-10 16,-4 0 10-16,8-1 0 0,-1 8 0 0,4-8 0 15,3-2 0-15,4 3 16 0,-3 0-4 0,6-1-1 16,8-2 5-16,0 3 2 0,-8-3 0 0,8-7 0 15,3 10 3-15,0-10 1 0,-4 7 0 0,5-3 0 16,-5-7-35-16,4 3-7 0,4 1-2 0,-4-1 0 0,-3 0 10 16,3-2 1-16,7-4 1 0,-3 3 0 15,-1-6-18-15,-3 3-4 0,4-3-1 0,0 0 0 16,3 0-110-16,-7 0-21 0,-4-3-5 0</inkml:trace>
  <inkml:trace contextRef="#ctx0" brushRef="#br1" timeOffset="31014.5">11007 15319 2098 0,'0'0'93'0,"-7"7"19"0,-4 2-89 0,4 1-23 0,0-1 0 0,0 0 0 16,-4 1 47-16,8-4 5 0,3-6 0 0,3 9 1 15,-6 1-53-15,3-10 0 0,7 9-13 0,0-2 2 16,0-4-13-16,-7-3-2 0,0 0-1 0,0 0 0 0,11 6 36 0,-4-3 7 16,-7-3 2-16,0 0 0 15,0 0 23-15,0 0 5 0,0 0 1 0,0 0 0 16,0 0-7-16,0 0-2 0,0 0 0 0,-4 6 0 15,-7-3-7-15,11-3-2 0,0 0 0 0,0 0 0 16,0 0 4-16,0 0 1 0,-7-9 0 0,7 0 0 0,0 6-6 0,0-7-2 16,-10 1 0-16,10-4 0 0,7 4-11 0,-4-4-3 15,-6-2 0-15,-1-4 0 0,4 3 3 0,0-3 0 16,0 0 0-16,-3 1 0 0,-1-1-15 16,4-3-8-16,7 3 8 0,-7 6-13 0,-7-2 13 0,11-1 8 15,6 4 0-15,-3 2-8 0,-7-6 11 0,4 7-11 16,3 0 10-16,4 2-10 0,-1-2 0 0,-3 6 0 0,0-3 0 15,0 6 0-15,7-4 0 0,-3 4-8 16,-4 0 8-16,4 0 0 16,3 0-25-16,0 0-2 0,-7 0 0 0,-7 0 0 0,11 4 2 0,-1 2 0 15,1-3 0-15,-1-3 0 16,-10 0-133-16,11 9-26 0,-1-2-6 0</inkml:trace>
  <inkml:trace contextRef="#ctx0" brushRef="#br1" timeOffset="31425.51">11335 15345 172 0,'17'0'16'0,"-17"0"-16"0,0 0 0 0,0 0 0 16,7 0 459-16,-7 0 89 0,8-10 17 0,-1 1 4 16,7 2-569-16,3-2-128 0,1 0-18 0,0-1-4 15,-1-2 94-15,1-4 18 0,7 7 4 0,-4-7 1 16,-7 7 65-16,0-1 12 0,4 1 4 0,-4 2 0 15,0-2 55-15,-4 0 11 0,-3-1 2 0,4 7 1 0,0-6-45 0,-1 2-10 16,-6-2-2-16,3 3 0 0,3 3-37 0,-6-4-8 16,-4-2-2-16,3 6 0 15,-3-4-13-15,4-2 0 0,-8 3 0 0,1 3 0 0,-4-4 0 0,0 4 0 16,3-3 0-16,-6-3 0 0,-4 5 8 0,-1-2-8 16,8 6 11-16,-10 0-11 0,-1 0 0 0,0 0 0 15,1 6 0-15,-1-2 0 0,1 2 0 0,-1 3 0 16,-3 1 0-16,0 5 0 0,6-2 0 0,1 6-12 0,-7-4 3 15,4 10 1-15,2-3 8 0,1 0 0 16,4 0 0-16,-4-3 0 0,3 6 0 0,0 0 0 0,8-6 0 0,-4 6 0 16,3-6 0-16,1 0 0 0,3 0 8 0,0-1-8 15,0-8 0-15,3 6 0 0,-3-7 0 16,7 7 0 0,4-7-16-16,0-6-8 0,-4 3-2 0,7 4 0 15,7-10-74-15,0 9-16 0,-3-9-2 0,6 0-499 0,5 0-100 0</inkml:trace>
  <inkml:trace contextRef="#ctx0" brushRef="#br1" timeOffset="31981.5">11970 15282 518 0,'0'0'23'15,"0"0"5"-15,0 0-28 0,0 0 0 0,0 0 0 0,-4-10 0 0,4 4 443 0,-3-3 83 16,3 6 17-16,-4-7 3 15,4 1-474-15,-3-7-96 16,-1 7-18-16,1-1-4 16,-1 1-2-16,4-1-1 0,-7 4 0 0,3 3 0 0,1-3 65 0,-4 3 12 0,0 3 4 0,0 0 0 0,0 3-4 0,0 3-1 15,-4-3 0-15,1 7 0 0,2-1-12 0,-2 7-3 16,-1-1 0-16,1-2 0 0,3 6-12 0,-4-4 0 16,0 4 8-16,4 0-8 0,-3 0 0 0,6 3 0 15,-3-10 0-15,4 7 0 0,-4-3 9 0,3 3-9 16,4-10 8-16,-3 7-8 0,3-7 0 0,0 7 0 15,0-7 0-15,3-6 0 0,-3-3 0 0,0 0 0 16,0 0 0-16,7 10 0 0,0-10 17 0,4 0 2 0,-4 0 0 16,7 0 0-16,-3-3-29 0,3-4-6 0,0-2 0 0,0 0-1 15,0-1 17-15,0-6 0 0,0 7 11 0,0-3-11 16,0-4 14-16,1 0-4 0,-5 4-1 0,1 2 0 16,3-5 1-16,-7 5 0 0,0 1 0 0,0 2 0 15,-7-2 14-15,4 0 4 0,-4-1 0 0,-4 1 0 16,4 9 0-16,0 0 0 0,-7-10 0 15,7 10 0-15,0 0-28 0,-4 0 0 0,4 0 0 0,-10 0 0 16,3 7 0-16,0-4 0 0,7-3 0 16,-4 9 0-1,-6-2-20-15,6 5-10 0,1-3-2 0,-1-2 0 0,-3 12 32 0,3-10 0 0,1 10 0 0,-1-4 0 16,1 4 0-16,-1-3 0 0,4-4 11 0,-3 4-3 16,6 3-8-16,-3-10 0 0,0 7 0 0,4-7 0 15,-1 1 0-15,1-1 8 0,-1 1-8 0,1-4 8 0,3-3-8 16,-3 7 0-16,3-10-8 0,0 6 8 15,0-6-32-15,0 3-2 0,3 3 0 16,-3-6 0-16,-7 0-122 0,11 0-25 0,-4-6-5 16,0 6-741-16</inkml:trace>
  <inkml:trace contextRef="#ctx0" brushRef="#br1" timeOffset="32563.5">12347 15407 2487 0,'0'0'55'0,"0"0"11"0,0 0 2 0,0 0 2 0,4-9-56 0,-4-1-14 0,3 1 0 0,1 0 0 31,3-7-100-31,-4 7-22 0,4-10-5 0,-3 9-1 16,3-5 52-16,-3 5 9 0,-1-2 3 0,1-1 0 0,-1 4 64 0,-3 6 0 0,-3-4 13 0,-1-2-1 15,1 9 58-15,-1-9 12 0,-3 5 2 0,3-2 1 16,-6 6 9-16,3-9 2 0,0 9 0 0,-4-7 0 16,1 7-71-16,-1 0-13 0,-3 0-4 0,0 0 0 15,0 0-8-15,-4 7 0 0,4-4 0 0,-4 3 0 16,1 4 0-16,-5 5-11 0,-2-2 3 0,3 2 0 16,3 4 8-16,0 0 0 0,4-3 0 15,0 3 0-15,4 6 0 0,-1-13 0 0,7 10 0 0,-3-9 0 16,4 5 0-16,3-2 11 0,0-6-3 15,3 5 0-15,1-5-8 0,-1-1 0 0,1-6 0 0,7 3 0 0,-1 4 0 16,4-4 0-16,0-3 0 0,4-3 0 16,0 0 0-16,-1 0 0 0,1 0 0 0,0-3 0 15,-1-3 0-15,1 6 0 0,-1-10 0 0,-2 1 0 0,-5 3 12 0,4-4 0 16,0 1 0-16,-3-4 0 0,0-2 0 0,-1-1 0 16,1-3 0-16,-1 0 0 0,1 1 25 15,-1-1 6-15,-2-6 1 0,-1 6 0 0,0-6-16 0,0 0-4 16,0-3 0-16,-4 2 0 0,4 4 3 0,-3-3 0 15,-1 0 0-15,-3-3 0 0,0 3-15 0,0 6-4 16,0-9 0-16,0 3 0 0,-3 0-8 0,3 3 10 16,-7-3-10-16,7 0 10 0,-4 3-2 0,1-3 0 0,-1 6 0 0,1 0 0 15,3-3-8-15,-4 13-14 16,1-4 3-16,-1-3 1 16,4 7-26-16,-3 0-4 0,3 2-2 0,-4-2 0 15,4 9-80-15,0 0-16 0,0 0-3 0,0 0-1 16,0 0-45-16,0 0-9 0,0 0-1 0,0 0-1 0</inkml:trace>
  <inkml:trace contextRef="#ctx0" brushRef="#br1" timeOffset="34406.1">12682 15025 1936 0,'0'0'43'0,"0"0"9"0,-10 0 1 0,-1 0 1 15,1-3-43-15,-1-4-11 0,4 7 0 0,0-9 0 0,3 6 21 0,1-4 3 16,-4-2 0-16,0 0 0 0,7 2-10 0,0-2-2 16,-4 0 0-16,4-1 0 0,-3 1 39 0,3 6 7 15,0-10 2-15,0 4 0 0,0 6 4 16,0-4 2-16,3-2 0 0,1 9 0 0,-4-10-11 0,0 10-3 15,0 0 0-15,7-3 0 0,0-3-31 0,-7 6-6 16,0 0-2-16,3-6 0 0,-3 6-13 0,15-3 0 16,-5-4 0-16,1 4 0 0,-11 3 0 0,14 0 8 15,0-6-8-15,0 6 0 0,-3 0 0 0,-1 6 0 16,4-3 0-16,-3 4 0 0,-1-4 0 0,-2 9 0 16,2-2 0-16,1 2 0 0,-4-2 0 0,0 5-16 0,0 4 3 15,0-3 1-15,0 3 12 16,-4-1-11-16,1-2 11 0,3 3-10 0,-3 0 10 0,3 6 0 0,-4-6 10 0,8-1-10 15,-8 8 0-15,4-8 0 0,4 11 0 0,-4-11 0 16,0 8 12-16,0-1-3 16,-3-7-1-16,3 8 0 0,-4-5-8 0,1 1 0 0,-4 0 0 0,0 3 0 15,-4 1 0-15,1-5 0 0,-4 5 0 0,0-1 0 16,-4-7 0-16,0 8-9 0,-3-8 9 0,4 1-13 16,-1-3 13-16,1-4 0 0,-5 4 0 0,1 0 0 15,4-4 13-15,-1-2 3 0,-3-1 0 16,3 1 0-16,-3-4-2 0,4-6 0 0,-1 3 0 0,1-3 0 15,-1 6-4-15,0-6-1 0,1 0 0 0,3-6 0 16,0 3 2-16,0 3 0 0,0-6 0 0,0-4 0 0,3 7-11 16,-3-3 8-16,0 3-8 0,3-4 8 0,1 4 0 0,-1-3 0 15,4-4 0-15,-3 4 0 16,3 6 4-16,0 0 0 0,3-3 0 0,-3 3 0 16,0 0-12-16,4-6 0 0,3 6 0 0,0-3 8 0,0-4-8 15,-7 7 0-15,11 0 0 0,-1 7 8 16,1-7-8-16,3 3 0 0,-4 3 0 0,5-3 0 0,-1 3 0 15,0 1 0-15,0-4 0 0,4 6 8 0,-1 1 1 16,-3-1 0-16,4 1 0 0,-4-4 0 0,7 3-9 0,-3 7 10 16,0-7-10-16,-1 4 10 0,1-7-10 0,-1 4 0 15,1 5 0-15,0-2 8 0,-1-4-8 0,-3 1 0 16,1-1 0-16,-5 7-11 16,1-7-66-16,-4 0-14 0,0-2-2 0,-7-7-1171 0</inkml:trace>
  <inkml:trace contextRef="#ctx0" brushRef="#br0" timeOffset="61701.58">25901 12165 2977 0,'0'0'65'0,"-4"-6"14"0,1 6 2 0,-4-10 3 0,0 1-67 0,3 2-17 15,4 4 0-15,0-3 0 0,0-3 0 0,4 9 8 16,-4 0-8-16,7-10 0 0,-7 10 0 0,7 0 0 0,0 0 0 0,4 0 0 16,-1 0 0-16,1 7 0 15,-1-4 0-15,4 3 0 0,-3 3 0 0,3 1 0 16,-3-1 0-16,3 10 0 0,-4-3 0 0,-3 2 0 0,0 11 0 0,-3-4 0 15,3 9 0-15,-7-6 0 0,0 10 11 0,-7-3-3 16,3-1 6-16,-3 4 2 0,-3 6 0 16,-1-7 0-16,1 4 14 0,-1-3 3 0,1-4 1 0,2 4 0 15,1-4-34-15,0 1 0 0,0-7 0 16,4-3 0-16,3-6 0 0,-4 9 0 0,4-9 0 0,4-3 0 16,-4 2 13-16,3 1-4 0,1-9-1 0,-1 5 0 15,1-5-8-15,-1-1 0 0,1 1 0 0,-1-4 0 16,-3-6 0-16,8 3 0 0,-8 3 0 0,0-6 0 15,0 0 0-15,0 0 0 0,0 0 0 0,0 0 0 16,0 0 8-16,0 0 0 0,0 0 0 0,0 0 0 0,3-6 0 0,4-3 0 16,-7-4 0-16,4-3 0 15,-4 1 0-15,3-4 0 0,1-3 0 0,-1-3 0 16,1-10-8-16,-1 7 0 0,1-6 0 0,3-4 0 0,0-3 8 16,-4-3 0-16,8 7 0 0,-4-7 0 0,-3 9 2 0,3 4 0 15,0 0 0-15,0-1 0 0,-4 1-10 0,1 3 0 16,3 3 0-16,-4-4 0 0,4 1 11 0,-3 3 3 15,0-3 1-15,-1 3 0 0,4-4-15 0,0 4-12 16,-3-3 3-16,-1 3 0 0,4-3 9 0,4 3 0 16,-1 6 0-16,5 0-8 0,2 0 8 0,1 1-8 15,3 2 8-15,4 0-8 0,-1 7 8 0,1-1-10 0,0 1 10 16,3 6-10-16,0-3 10 0,0 6-10 0,8-4 10 16,-5 4-10-16,5 4 10 0,-1 2-8 0,0 3 8 0,-3 1-8 15,0-1 8-15,-8 4-10 0,1 2 10 0,0 4-10 16,-4 0 10-16,0 6 0 0,-3 0 0 0,-4 3-8 15,0-3-1-15,0 0 0 0,-3 4 0 0,-1-1 0 16,-3 0 9-16,0-3 0 0,1 0 0 0,-5-3 0 16,-3 0 0-16,4-3 0 0,-8-6 0 0,4 2 0 15,-3 4 0-15,-5-3 0 0,-2-7 0 0,-4 1 0 16,0-1 0-16,-8 0-13 0,-2-2 5 0,-4 2 8 16,-1-6-13-16,-2 7 5 15,-8-10 8-15,0 6-13 0,0-3 13 0,4 3 0 0,0-6 0 0,3 0 0 16,0 0 0-16,4 0 0 0,3 0 0 0,-3-6 0 15,3 3 0-15,1-3 0 0,-1 6 0 0,7-10 0 16,-3 7 8-16,3 3-8 0,1-6 0 0,-1 3 0 0,4-4 0 16,0 7 0-16,3 0 8 0,1 0-8 0,-1-3 0 0,4 3 0 15,-3 3 0-15,3-3 0 0,-1 0 0 0,1 0 0 16,4 10 0-16,3-10 0 0,-7 6 0 0,7-6 0 16,3 3 0-16,-3 7-9 15,4 5 9-15,-1-5 0 0,4 5 0 0,4-2 0 0,3 3 8 16,0 2 0-16,4-2 0 0,0 3 0 0,6 0 8 15,4-4 1-15,1 4 1 0,-1-3 0 0,4-4-18 16,-1 4 0-16,8-3 0 0,0 2 0 0,7 1 12 0,0-3 6 16,0 2 1-16,-4 4 0 0,4 0-19 0,-7 0 0 15,3 6 0-15,-7-6-9 0,-3-1 9 0,0 4 0 16,-4-3 0-16,-3 0 0 0,-4 0 0 0,3-4-8 0,-2 4 8 16,-5-3 0-16,4-4-13 0,-3 4 2 15,0-3 1-15,-1-4 0 16,1 4-54-16,-4-4-12 0,0 0-1 0,-3-5-1 15,-1 2-146-15,1-3-28 0,3-3-7 0,-14 0-1 0</inkml:trace>
  <inkml:trace contextRef="#ctx0" brushRef="#br0" timeOffset="69017.38">14866 14338 2602 0,'0'0'57'0,"11"-3"12"0,-4-3 3 0,7 6 1 0,-4-4-58 0,5-2-15 16,-1 3 0-16,0 3 0 0,3-6-23 0,-6 12-7 0,3-3-2 0,-7 3 0 16,0-2-12-16,-3 11-4 0,-1 4 0 0,-6-3 0 15,-1 3 59-15,-3-1 11 0,-7 7 2 0,0-3 1 16,0 3 31-16,-7 1 7 0,3 2 1 0,-3 0 0 0,-4 6-8 0,0-8 0 15,4 2-1-15,0 0 0 0,0 3-10 0,3-9-1 16,1 3-1-16,3-6 0 0,-1 0-28 0,1 3-6 16,4-3-1-16,-1-7 0 0,1 4-8 0,3 3 0 15,-1-10 0-15,5 7 0 0,-4-7 0 0,3 1 0 16,4-10 8-16,0 0-8 0,0 0 9 0,0 6 0 16,0-6 0-16,0 9 0 0,0-5 3 0,7 5 0 15,0-3 0-15,8-3 0 0,-1 4 7 0,7 2 1 16,7 0 1-16,7-2 0 0,4-4-13 0,3 6-8 15,-3-2 10-15,4-4-10 0,-1 3 19 0,0-6-3 16,8 3 0-16,-1 3 0 0,-3-6-16 0,3 0 0 16,-3 7-11-16,4-4 11 0,-8-3 0 0,-3 9 0 0,-4-9 0 15,-7 6 0 1,-3-2-19-16,-4-4-9 0,0 6-3 0,-7-6 0 16,-3 3-136-16,0-3-27 0,-4 0-6 0</inkml:trace>
  <inkml:trace contextRef="#ctx0" brushRef="#br0" timeOffset="69596.89">18902 14310 1555 0,'0'0'138'15,"0"0"-110"-15,0 0-28 0,3-10 0 0,1 7 283 0,-1-3 51 0,1-3 10 0,-1 2 3 31,1 4-323-31,0-3-64 0,-4 6-12 0,0 0-4 0,0 0 20 16,7 9 3-16,0 7 1 0,-4 9 0 0,1-6 32 0,-4 9 0 0,0 7 0 0,-4-7 0 16,-3 6 25-16,0 4 12 0,0-4 3 0,0 4 0 15,-4 3 3-15,1-4 1 0,-1 7 0 0,1-6 0 16,-1 6 0-16,4-10 0 0,0 4 0 0,-4-4 0 16,4-5-36-16,0 5-8 0,0-15 0 0,4 6 0 0,-1-6 0 15,4 0 0-15,0-4 0 0,0-5 0 16,-3-1-40-16,3-3-9 0,0-6-3 0,0 0 0 15,0 0-72-15,0 0-14 0,0 0-3 0,0-15-1 16,0 5-83-16,0-5-17 0,0-14-3 0,0-5-1 0</inkml:trace>
  <inkml:trace contextRef="#ctx0" brushRef="#br0" timeOffset="70067.53">18828 14570 288 0,'3'-22'25'0,"1"6"-25"16,-1-2 0-16,1-1 0 0,3-6 340 0,-4 0 64 15,-3 3 12-15,4-3 2 0,0-1-218 0,-4 1-43 16,3 3-9-16,1-3-1 0,-1 0-55 0,4 6-12 15,0-6-1-15,0 7-1 0,4-1-30 0,-1-6-7 0,5 6-1 0,2 6 0 16,-3-2-32-16,7-1-8 0,8 6 0 0,-1-2 0 16,4 6 0-16,3-4 8 0,4 10-8 0,3-3 8 15,-7 3 4-15,-3 3 0 0,0 4 0 0,-4-4 0 16,0 6-4-16,-3 7 0 0,-7-7 0 0,3 10 0 16,-4 0 20-16,1 0 3 15,-4 6 1-15,-3 0 0 0,-4-6-32 0,0 9 0 0,0-3 0 16,-4 0 0-16,-3-3 0 0,-3 3 0 15,3 0 0-15,-4-6 0 0,-3 6 0 0,-3-6 0 0,3-7 0 16,-7 10 0-16,-1-9 0 0,1 3 0 0,-3-7 0 16,-1 0 0-16,-7 1 0 0,1-1 0 0,-1 1 0 0,0-4 0 15,-3-6 0-15,3 3 0 0,-3 3 0 0,0-6 0 16,3 0 8-16,4 0 0 0,-4 0-8 0,4-6 12 16,-3 6-12-16,6 0 0 0,0 0 0 0,4 0 0 15,-3 0 0-15,6 0 0 0,4 6 0 0,7-6 0 16,0 0 0-16,-7 0 0 0,7 0 0 0,0 0 0 15,0 10 9-15,3-1-9 0,1 0 8 0,6 1-8 16,5-1 13-16,2 7-2 0,1 0-1 0,7-4 0 16,-1 4 1-16,8 3 0 0,0 0 0 0,7 6 0 0,-4-7-11 0,0 11 0 15,-3-7 0-15,0 0 0 0,-1 3 0 0,5 3 0 16,2-3 0-16,1-6 0 0,4 6 0 0,2-6-14 16,1-1 5-16,-3 1 1 0,2-3-6 0,-2 0-1 15,-4-4 0-15,-1-2 0 16,1-1-130-16,4 0-27 0,-5-9-4 0,8 7-2 15</inkml:trace>
  <inkml:trace contextRef="#ctx0" brushRef="#br0" timeOffset="70704.19">23005 14043 2116 0,'0'0'94'0,"0"0"19"0,0 0-90 0,0 0-23 16,10-9 0-16,-3 6 0 0,0-4 0 0,7 4-18 15,1-3 3-15,-1 6 1 16,0 0-12-16,0 0-2 0,0 0-1 0,-3 0 0 0,-1 9 95 0,-3-2 19 15,0-4 4-15,-3 12 1 0,-1-5-8 0,-3 9-2 16,0-1 0-16,-3 8 0 0,-8 8-16 0,4-6-3 16,-7 1-1-16,0 5 0 0,-4 1-12 0,-3 2-4 15,0-2 0-15,-4-1 0 0,1 1-18 16,-5-7-4-16,8 6-1 0,0-5 0 0,3 8 5 0,1-5 1 0,-4-1 0 16,3 3 0-16,4-5-11 0,3 5-1 0,-6-6-1 15,-1 4 0-15,7-4-14 0,-3 0 0 0,4-3 0 16,-4-6 0-16,7 6 0 0,-1-12 0 0,1 2-8 0,4 1 8 15,-1-3 0-15,1-4 0 0,6 0 10 0,1-2-2 16,-4-7 0-16,7 9 1 0,7-9 0 0,0 6 0 16,0-6-9-16,0-6 0 0,1 6 9 0,6 0-9 15,7-6 8-15,0 3-8 0,4-4 10 0,0-2-10 16,3 6 8-16,4-7-8 0,0 4 0 0,-1-3 9 16,1-1-9-16,3 1 0 0,1 0 0 0,3-1 0 15,0 1 0-15,-1 2-11 0,1-2 3 0,-3 9 0 16,-5-9-4-16,-6 9-1 0,-4-7 0 0,-3 7 0 15,-4 0-136-15,-7 0-27 0,-3-3-6 16</inkml:trace>
  <inkml:trace contextRef="#ctx0" brushRef="#br0" timeOffset="71741.81">26515 14150 288 0,'-4'9'25'0,"4"-9"-25"0,0 0 0 0,0 0 0 0,0 0 564 15,0 0 108-15,0 0 22 0,11 0 4 16,-4 0-748-16,11-3-150 0,-1-3-29 0,4 6-7 0,1 0 178 0,-8 0 35 16,3 0 7-16,-6 0 2 15,3 0 123-15,-3 6 25 0,-4-3 5 0,-7-3 1 0,3 6-16 0,1 4-2 16,-1 6-1-16,1-4 0 0,-1 4-75 0,1-4-15 16,-1 10-3-16,1-3-1 0,-1 6-27 0,1 3 0 15,-1 1 8-15,1-1-8 0,-1 6 13 0,-3 4 1 16,0-4 0-16,0 1 0 0,0 3-4 0,0 2-1 15,-3-8 0-15,-1 2 0 0,1 1-9 0,-8-7 0 16,1 6 9-16,3-8-9 0,-4-1 8 0,0-3-8 0,1 3 10 16,-1-7-10-16,-3-2 34 0,4-3 1 0,-1 2 0 15,0-8 0-15,1-4-22 0,3 6-4 0,0-9-1 0,-4 0 0 16,4-9-8-16,0 6-14 0,0-10 3 0,3 4 1 31,-3-10-22-31,0 0-5 0,4 3-1 0,-1-6 0 0,1-3 21 0,-1 0 4 0,4-3 1 0,0 3 0 16,0-6 12-16,0-1 0 0,0 4 0 0,4-7 0 15,3 7 0-15,0-6 0 0,3-1 0 0,1 4-9 16,0-4 9-16,3 1 9 0,3 6-1 0,1-4-8 16,-7 10 15-16,6-3-4 0,1 7-1 0,0-1 0 15,-1 0-10-15,4-3 8 0,-3 9-8 0,0-2 8 16,3-4 4-16,0 9 0 0,-7 1 0 0,4 0 0 16,-1-7-12-16,-3 7 10 0,4-1-10 0,3 4 10 15,0 3-10-15,1-4 12 0,2 7-12 0,5 0 12 16,-1 0-2-16,3 7 0 0,1 2 0 0,-7 1 0 15,0-1-10-15,-4 0-9 0,0 10 9 0,0-3-13 0,0 9 13 16,-3-3 0-16,-4 3 0 0,0 0 0 0,0 0 0 0,-7 3 0 16,-3 1 0-16,-1-4 10 15,-6-3-10-15,3 3 0 0,-4 0 0 0,-3-6 0 16,0-1 0-16,-3 1 0 0,-4-3 8 0,-4 0-8 0,4-4 0 16,-7-2 0-16,-4-4 0 0,0-3 0 15,-7 3 0-15,1 1 0 0,-1-4 0 0,0-3 0 16,0 0-28-16,8 0-4 0,-1 0 0 15,4-3-1-15,3-4 33 0,4 1 0 0,-3-3 0 0,2 5 0 0,8-5 28 16,-3 3 4-16,6-4 0 0,1 7 0 0,-4-3-32 0,7 6 0 16,0 0 0-16,0 0 0 0,0 0 0 0,0 0 0 15,0 0 0-15,3 9 0 0,1 1 0 0,-4 5 0 16,7-5 0-16,0 9 0 0,-4-4 12 0,8 4-3 16,-4 0-1-16,7 0 0 0,0 6 7 0,4-6 1 15,3 9 0-15,4-3 0 0,3 0 18 0,7-3 4 0,8 9 1 0,-1-2 0 16,0-1-39-16,4 0 0 0,3 3-12 0,-3-2 4 15,0-1 8-15,-7-3 0 0,0 3 0 0,0 0 0 32,-4-3-43-32,0 4-3 0,0 5-1 0,4-6 0 15,-3 4-113-15,-5-4-22 0,-6 0-5 0</inkml:trace>
  <inkml:trace contextRef="#ctx0" brushRef="#br0" timeOffset="72737.42">15057 16433 1652 0,'0'0'36'0,"-4"0"8"0,-3-10 2 0,3 1 0 0,-6-7-37 0,6-3-9 15,-6 1 0-15,3-8 0 16,3 1-94-16,1 3-21 0,-1-3-4 0,1-3-1 16,-1 3 45-16,4 0 9 0,0 6 2 0,-3 0 0 0,3 4 144 0,0 2 28 15,0-3 7-15,-4 7 1 0,0 0 75 0,4 2 15 16,0 4 3-16,0 3 1 0,-7 0-82 0,7 0-16 15,-7 0-3-15,0 3-1 0,0 4-75 0,0 2-15 0,-3 0-3 0,3 7-1 16,0-3-14-16,-1-4 0 0,-2 7 0 0,3 3 0 16,3-4 0-16,-3 1 0 0,0 3 0 15,0 0 0-15,-3 6 12 0,-1-3 0 0,4 3 0 0,-7 0 0 16,0-3 7-16,0 12 1 0,-1-9 0 0,-2 10 0 16,-8-7-10-16,-3 10-2 0,3-7 0 0,1 0 0 15,-1 1-8-15,-3-4 0 0,6 0 0 0,1 0 0 16,7-3 12-16,-3 4 0 0,2-11 0 0,5 8 0 15,-1-11 0-15,1-2 0 0,3 2 0 0,0 1 0 16,-1-6 16-16,1-1 3 0,4 0 1 0,-1-6 0 16,1 10-32-16,-1-10 0 0,4-3 0 0,0 10 0 15,0-10 12-15,0 0-3 0,11 9-1 0,-4 0 0 16,4-2 13-16,3-7 3 0,0 0 0 0,7-7 0 16,0 7 6-16,7-3 2 0,4-3 0 0,7-3 0 15,-4-1-32-15,11 7 0 0,0-3 0 0,3-1 0 0,-3 4 0 0,-4-3 0 16,1 6 0-16,-1-9 0 15,4 9-24-15,3-3-5 0,4-4-1 0,-3 7 0 16,-1 0-48-16,0-3-10 16,4-3-1-16,0 6-1 0,-7-3-80 0,4-4-16 0,2 7-3 0,5-9-1 15</inkml:trace>
  <inkml:trace contextRef="#ctx0" brushRef="#br0" timeOffset="73722.42">19064 16298 230 0,'-10'12'10'0,"6"-5"2"0,-3 2-12 0,-4 0 0 15,1 7 0-15,-4-6 0 0,3-1 504 0,1 0 99 16,2 10 19-16,-2-3 4 16,3 3-683-16,-4-1-137 0,4 8-27 0,0-1-6 0,-3-3 164 0,-1 3 33 0,4 3 6 0,-4 6 2 15,-3-5 110-15,4 5 21 0,-4 1 5 0,-1 2 1 16,1-2 27-16,-3 2 6 0,3 7 0 0,-4-9 1 15,0 2-73-15,1-2-14 0,3-1-3 0,-1-5-1 16,5-4-43-16,-1 3-15 0,1-9 9 0,3-4-9 16,0 1-10-16,3-3-7 0,0-7-2 0,4-6 0 31,0 0-21-31,0 0-4 0,0 0 0 0,0 0-1 16,8-10 11-16,-1-5 2 0,0-1 1 0,0-3 0 15,0-3-5-15,0-3-2 0,-4-9 0 0,4-1 0 16,-3 1-13-16,3-4-2 0,-3 1-1 0,-1-7 0 0,1 6-3 15,-1-3-1-15,1 7 0 0,3 2 0 0,-4 1 70 0,4-7 15 0,-3 10 2 0,3 0 1 16,0-3 79-16,0 2 16 0,4 4 3 0,-4 6 1 16,3 1-28-16,1-1-5 0,3 3-2 0,0-3 0 15,0 10-58-15,4-7-11 0,3 7-2 0,4-1-1 16,3 1-22-16,-3 6 8 0,6-3-8 0,-3 6 0 0,4-7 0 0,4 7-15 16,-5 7 3-16,1-7 0 15,0 9 12-15,-4 0 0 0,-3 1 0 0,-1-1 10 0,-2-2-10 16,-5 5 0-16,1 4 0 0,-4-7-11 0,0 10 11 15,-3-3 0-15,3 2 0 0,-4 1 0 0,1-3 0 0,-4 3 0 16,0-4 0-16,0-2 0 0,0 3 0 0,0-1 0 16,-3-2 0-16,-1-4 0 0,-3 1 0 0,0 5 11 15,-3-5-3-15,-1-4 0 0,4-6-8 0,-3 9-11 16,-4-5 3-16,-4 5 0 0,0-9 32 0,-3 6 6 16,0-3 2-16,-3 4 0 15,-8-1-52-15,0-3-9 0,-3-3-3 0,-7 6 0 0,3-6 32 0,0 4 0 16,0-4 8-16,4 0-8 0,-4-4 8 0,8 4-8 0,-4-6 0 0,3 6 0 15,0 0 0-15,4 0 0 0,-4 0 0 16,4 0 0-16,3 0 0 0,-3 6 0 0,4-2 0 16,-1 2 0-16,0-3 0 0,4 6 0 15,4-2-13-15,-4-4 5 0,7 3 16 0,-1 3 3 0,5 1 1 16,-1-1 0-16,8 1 9 0,-1-1 3 0,8 0 0 16,3 7 0-16,7 0-4 0,4-4 0 0,3 10 0 0,8 0 0 15,2-3-20-15,5-3 0 0,3 9 0 0,3-3 0 16,7 3-9-16,-10 3-7 0,-3-3 0 0,-8 0-1 31,4 0-33-31,-1-3-6 0,8-3-2 0,0-3 0 0,4-1-114 0,6-2-24 16,4-4-4-16</inkml:trace>
  <inkml:trace contextRef="#ctx0" brushRef="#br0" timeOffset="74327.42">22698 16163 1843 0,'17'-6'81'0,"-17"6"18"0,0 0-79 0,4-3-20 0,-1-4 0 0,-3 7 0 16,7-6 239-16,-7 6 44 0,0 0 9 0,4-3 1 31,7-3-257-31,-1 6-52 0,-10 0-11 0,0 0-1 0,7 6 11 0,4-3 2 0,-4 13 1 0,-4-7 0 15,4 10 14-15,-3-3 16 0,3 9-3 0,-3 3-1 16,-8 0 10-16,4-3 2 0,7 10 0 0,-7-7 0 16,-7 6 3-16,-4-5 1 0,4 8 0 0,-3-2 0 15,-4-7-20-15,0 7-8 0,-8-10 8 0,5 9-8 16,-1-12 8-16,4 9-8 0,-4-9 8 0,4 3-8 0,4 4 12 16,-1-4-4-16,1 0 0 0,-1-6 0 0,0 6-8 0,4-3 0 15,0-7-10-15,4 10 10 0,-4-6 0 0,3-6 0 16,8 2 0-16,-4 1 0 0,3-3 0 0,1 2 0 15,-4-5 0-15,7-1 10 16,0 7 2-16,-4-7 0 0,1 1 0 0,3-7 0 0,4 3-4 16,-4 4 0-16,3-1 0 0,1-3 0 0,3-3 0 15,4-3 0-15,-4 7 0 0,3-4 0 16,4-3-8-16,4 0 8 0,3 0-8 0,-3 0 8 0,0 0-8 16,-1 0 0-16,1-3 0 0,3 3 0 0,-3 0 0 0,-4 0 0 15,0-7-9-15,-3 7 9 16,0-3-28-16,-4 3 0 0,0-6 1 0,-4 6 0 15,1 0-115-15,0-9-23 0,-1 9-5 0,-3-10-1008 0</inkml:trace>
  <inkml:trace contextRef="#ctx0" brushRef="#br0" timeOffset="75429.42">26391 16176 1900 0,'11'9'169'0,"-11"-9"-135"0,0 0-34 0,3 6 0 16,1 4 204-16,-4-1 35 0,3 7 6 16,1-7 2-1,-4 4-247-15,0 2-52 0,0 4-8 0,0 0-3 0,-4-3 34 0,1 9 6 0,-1-3 2 0,-3 3 0 16,0 3 21-16,-3 3 8 0,3-2 0 0,0 5 0 15,-4-6 48-15,0 10 10 0,-3-4 2 0,4 1 0 16,-4 3-27-16,0-1-5 0,-1 7 0 0,-2-9-1 16,3 5-15-16,0-2-4 0,-1-10 0 0,1 7 0 15,0-7-4-15,4 0-2 0,-1-3 0 0,4-6 0 16,0-3 11-16,3 3 3 0,-3-10 0 0,7 0 0 0,0 1 0 16,0-10 0-16,0 0 0 0,0 0 0 0,0 0-10 0,0 0-2 15,11-10 0-15,0 1 0 0,-1 0-3 0,1-10-1 16,-1 3 0-16,1-6 0 0,-1-9-8 0,-2 9 0 15,-1-10 0-15,0-5-11 0,0 2 11 0,0 1-10 16,0-4 10-16,3 4-10 0,-3-1 10 0,0 4 0 16,4-4 0-16,0 1 0 0,-1-1 0 0,4-2 0 15,-3 2 0-15,0-2 11 0,3 2-11 0,0 7 0 16,-4-7 9-16,4 7-9 0,4-6 0 0,0 9 0 16,-4 6 0-16,3-6 8 0,1 6-8 0,0 6 0 15,3-2 0-15,-3 5 0 0,-1 1 0 0,4 3-12 16,1 2 12-16,2-2-12 0,-3 6 2 0,4 6 0 15,0-2 0-15,-1 2 0 0,1 3 10 0,0 1 0 0,-8-1 10 16,5 10-10 0,-5 0-20-16,1 6-9 0,-4 0-3 0,0 0 0 0,-3-3 32 0,-1 3 0 15,-3 3 0-15,0-3 0 0,0 0 0 0,4-3 0 16,-7 3-8-16,3-6 8 0,0 0 0 0,-4-3 0 16,4-1 0-16,0-2 0 0,0 3 0 0,0-7 0 15,-3 0 0-15,3 1 0 0,-7-1 0 0,4 1 0 16,-4-1 0-16,0-3 0 0,-4 4-9 0,1-4 1 0,-5-3 0 0,-2 7 0 15,-1-4-3-15,-3-3 0 0,-3 3 0 0,-5-3 0 16,-6-3 11-16,0 7-8 0,-7-7 8 0,-1 3-8 16,1-3 8-16,0 6 0 0,0-6 0 0,3-6 0 15,0 6 0-15,4-3 0 0,-18-4 0 16,28 7 15-16,1-3-2 0,3-3 0 0,3-3 0 16,0 9-5-16,4-10 0 0,0 10-8 0,0-3 12 15,0-3-12-15,7 6 0 0,-7 0 8 0,7 0-8 0,0 0 0 16,0 0 0-16,0 0 0 0,0 0 0 15,0 0 0-15,0 0 0 0,0 0 0 0,0 0 0 0,4 9 0 16,3 7 0-16,-4-7 0 0,8 4 0 0,6 2 21 16,1 11 11-16,7-8 3 0,7 7 0 0,-4-3-22 0,11 10-4 15,-1-10-1-15,5 9 0 0,-1-3-8 0,0-3 0 16,-3 4 0-16,4-11 8 0,-5 11-8 0,5-11 0 16,-1-2 0-16,4 3 0 15,-4-3-27-15,1-4-7 0,2 4-2 0,1-1 0 16,-3-2-185-16,-1-4-38 0</inkml:trace>
  <inkml:trace contextRef="#ctx0" brushRef="#br1" timeOffset="82503.31">13839 15586 403 0,'0'0'17'0,"0"0"5"0,0 0-22 0,0 0 0 15,0-9 0-15,4 9 0 0,0-10 221 0,-1 4 40 16,-3 3 8-16,4-3 2 16,-1-4-252-16,1 1-51 0,-1-1-9 0,1 7-3 15,-1-3 16-15,-3-4 4 0,7 4 0 0,-7 6 0 0,4-3 38 0,-1-3 8 16,1 3 2-16,-4 3 0 0,0 0 56 0,0-7 11 16,3 4 2-16,-3-3 1 0,0-3-2 0,0 9 0 15,0 0 0-15,4-4 0 0,-1-2-37 0,1 0-8 16,-4 6-2-16,0-3 0 0,0-4-31 0,0-2-6 15,0 6-8-15,0-3 11 0,-4 3-11 0,4-4 0 16,-3-2 0-16,3-1 8 0,-4 4-8 0,1-3 0 16,-1-1 0-16,1 7 0 0,-4-3 8 0,0 3-8 0,0-3 8 0,0 2-8 15,-4-2 0-15,0 6 0 0,1 6-12 0,-1-2 12 16,-3-4-8-16,4 9 8 16,-5 0 0-16,1 1 0 0,4-4 0 0,-4 3-11 0,3 7 11 15,0-3-8-15,1-4 8 0,3 7 0 0,0 3 0 0,3-4 0 16,-6-2 0-16,3 2-12 0,7 4 12 0,-4 0-12 15,-3-3 12-15,4-1 0 0,3-2-9 0,0 3 9 16,0-7 0-16,0 0 0 0,3 1 0 0,1-1 0 16,6 1 0-16,-3-4 0 0,-3-3 0 0,-1 7 0 15,1-4 0-15,3-6 0 0,3 3-9 0,1 3 9 16,0-6 0-16,3 0 0 0,0 0 0 0,0-6 0 16,0 3 0-16,0-3 0 0,0 2 0 0,0-2 0 15,0-3 0-15,1-1 0 0,-5 7 0 0,4-6 0 16,-3-4 0-16,-4 4 0 0,4-1 0 0,-4 1 0 15,0-4 0-15,0 1 0 0,0 3 0 0,-4-1 0 0,1-2 12 0,3 2-3 16,-4 1-1-16,-3-4 0 0,4 4 0 0,-1-1-8 16,1 1 12-16,-4 0-4 0,3 5 0 0,-3-8-8 15,4 2 12-15,-4 7-4 0,4-3-8 0,-4-3 0 16,0 6 0-16,0 3 0 0,0 0-13 16,0 0 5-16,0 0 8 0,0 0-13 0,-4-7 1 0,4 7 1 15,0 0 0-15,0 0 0 0,0 0 11 0,-7 0 9 16,7 0-1-16,0 0-8 0,-4 7 20 0,4-7-4 15,-7 3 0-15,0 3 0 0,4-3-16 0,-4 3 10 16,3-3-10-16,-3 4 8 0,0 2-8 0,4 7 0 16,-4-7-10-16,-1 4 10 0,1-4 0 0,-3 7 0 0,-1 0-8 15,4 2 8-15,0 1 0 0,-3 0 0 0,-1 0 0 0,0-4 0 16,4 11 11-16,-3-4 1 0,-1 3 1 0,4 0 0 16,-3 0-13-16,2-3 11 0,-2 3-11 0,6 3 10 15,-3-9-10-15,4 3 0 16,-1-3 0-16,4 3 0 0,-3-7 8 0,3 4-8 15,0-3 0-15,0-4 8 0,3 4-8 0,1 0 0 0,-1-4 0 16,4 4 0 0,0-7-40-16,0 1 0 0,1 5 0 0,-1-5 0 15,3-1-107-15,1-6-21 0,-1 10-5 0,4-10-557 0</inkml:trace>
  <inkml:trace contextRef="#ctx0" brushRef="#br1" timeOffset="83139.83">14153 15382 1566 0,'-7'-3'69'0,"7"3"15"0,0-6-68 0,-3-4-16 15,-1 7 0-15,4-3 0 16,0 6-38-16,0 0-11 0,0 0-3 0,0-3 0 0,0 3 39 0,0 0 13 0,0 0-9 0,0 0 9 16,0 0 91-16,0 0 23 0,0 0 5 0,4 12 1 15,-4 4-26-15,0 3-5 0,-4 0-1 0,1 6 0 16,-1-6-50-16,1 9-10 0,-4-6-3 0,3 0 0 15,-3 3-25-15,7-6 8 0,-3-1-8 0,3-2 0 16,0 3 0-16,3-3 0 0,-3-4 8 0,4-2-8 16,-1-1 8-16,1 3 0 0,3-2 0 15,-4-7 0-15,4 3 2 0,0-3 0 0,4 4 0 0,0-4 0 16,-4-3-10-16,3 0 0 0,-3 0 0 0,4-3 8 16,-1-4-8-16,5 4 0 0,-5-3 0 0,4-3-11 15,0-1 11-15,0 1 0 0,1-7 8 0,-1 4-8 16,0-4 0-16,-4 6 0 0,1-5 0 0,-4 2 0 15,4-2 0-15,-4-4 0 0,0 3 0 0,0 4 0 16,-4-4 8-16,1 0-8 0,-1-3 8 0,-3 7-8 16,4-10 20-16,-4 9-1 0,0-5 0 0,3 2 0 15,-3 0-19-15,4 7 0 0,-4-1 0 0,0 1 0 0,-4 9 0 0,4 0 0 16,0 0 0-16,0 0 0 0,0 0 0 0,0 6 0 16,0 4-15-16,0-1 5 0,-3 10 10 0,3-3 0 15,0-4-9-15,0 4 9 0,0 3 8 0,0-4 5 16,0-2 2-16,3 2 0 0,1 4 3 0,-1-9 1 15,1 9 0-15,3-4 0 0,-3-5-7 0,3 5-2 16,0-2 0-16,0 2 0 0,-4 1-10 0,4-3 0 16,0-4 0-16,-3 7 0 15,3-7-23-15,-4 1-6 0,5-1-2 0,-5 0 0 16,1 1-97-16,-1-4-20 0,-3-6-4 0,0 0-752 0</inkml:trace>
  <inkml:trace contextRef="#ctx0" brushRef="#br1" timeOffset="83439.83">14700 15417 1209 0,'0'0'108'0,"0"0"-87"0,0 0-21 0,0 0 0 0,0 0 314 16,0 0 58-16,0 0 12 0,0 0 3 31,0 0-357-31,0 0-71 0,0 0-15 0,0 0-2 0,0 0-6 16,7 6 0-16,0-3-1 0,-3 6 0 0,-1 7 36 0,1-6 7 0,-1 5 2 0,-3-2 0 16,-3 9 32-16,3-10 6 0,3 7 2 0,-3-3 0 0,-3 3-20 0,3-1 0 15,3-2 0-15,1 0 0 16,-4-4-16-16,0-2-8 0,4-4 0 0,-4-6-910 15</inkml:trace>
  <inkml:trace contextRef="#ctx0" brushRef="#br1" timeOffset="83707.7">14644 15150 1785 0,'0'0'159'0,"0"0"-127"0,0-3-32 0,-4-3 0 16,4 6 162-16,0-3 26 0,0 3 6 0,0-10 1 16,0 10-157-16,7-6-38 0,4 6 0 0,-4 0 0 15,0 0-58-15,4 0-17 0,3 0-3 0,-4 6-1 16,1-3-20-1,-1 7-4-15,1-4-1 0,0 3-769 0</inkml:trace>
  <inkml:trace contextRef="#ctx0" brushRef="#br1" timeOffset="83880.59">14855 15370 2948 0,'0'0'131'0,"0"0"26"0,-3-7-125 0,3 7-32 0,0-3 0 0,3-6-868 16,5-1-179-16</inkml:trace>
  <inkml:trace contextRef="#ctx0" brushRef="#br1" timeOffset="84241.59">15046 15200 864 0,'0'0'38'0,"0"0"8"0,7 3-37 0,-3 4-9 0,-4-7 0 0,10 0 0 16,-3 9 376-16,0-9 72 0,4 0 16 0,-1 6 2 15,5-2-328-15,-1-4-66 0,0 0-12 0,0 6-4 16,4-6-45-16,-1 0-11 0,1 0 0 16,-1 3 0-1,-2-3-35-15,-1 0-6 0,-7 0-2 0,3 6 0 16,1-6 12-16,-4 3 3 0,-7-3 0 0,0 0 0 0,0 10 4 0,-7 5 2 16,0-5 0-16,-4 9 0 0,1-10 22 0,-4 7-11 0,-1 3 11 0,-2-4-8 15,3 4 8-15,-7-3 0 0,3-4 10 0,0 7-10 16,4-3 22-16,0-1-2 0,-4-2 0 0,4 3 0 15,0-7-20-15,0 7 0 0,0-4 0 0,3-2 0 16,-6-1 0-16,3 7 0 0,-1-7 0 0,-2 7 8 16,3-7-8-16,0 4 0 0,3-7 0 0,0 3 0 15,1 1 20-15,3-4 2 0,0-3 1 0,3-3 0 16,4 0-2-16,0 0 0 0,0 0 0 0,0 0 0 16,7 10-21-16,4-4 0 0,-1-3 0 0,5 7 8 15,-1-4-8-15,0-3 11 0,0 3-11 0,0 0 12 0,4-2-12 0,-1 5 0 16,1-9-12-16,0 6 12 0,-4-3-8 0,7 4 8 15,-4-4 0-15,5-3 0 16,-5 0-33 0,4 6-3-16,1-6 0 0,-1 0 0 0,-4 3-154 0,1-3-31 0,-4 0-7 15,4 0 0-15</inkml:trace>
  <inkml:trace contextRef="#ctx0" brushRef="#br1" timeOffset="84793.72">15886 14880 2340 0,'0'0'104'0,"0"0"20"0,0 0-99 0,0 0-25 0,0 0 0 0,0 0 0 0,0 0 88 0,0 0 13 15,0 0 3-15,0 0 0 16,10 7-54-16,-10-7-10 0,0 0-3 0,11 3 0 0,-11-3 11 0,0 0 3 16,10 0 0-16,-10 0 0 0,0 0 0 0,7 9 0 15,4-2 0-15,-11-7 0 0,7 9-15 0,-3 0-4 16,-1 1 0-16,4-1 0 0,-3 7-11 0,-4-4-2 15,3 4-1-15,1 3 0 0,-4 0-5 0,3 3-1 0,-3 0 0 0,0 3 0 16,0 3-1-16,-3 6-1 0,-4 4 0 0,3 3 0 16,-3-4 0-16,0 10 0 0,0-3 0 0,0-3 0 15,0-3-10-15,0-1 0 0,3-2 0 0,1 3-11 16,3-7 11-16,-4-9 0 0,8 3 8 0,-1 0-8 31,1-12-55-31,3 2-15 0,-4-9-3 0</inkml:trace>
  <inkml:trace contextRef="#ctx0" brushRef="#br1" timeOffset="86398.17">13988 17577 172 0,'10'-12'8'0,"-6"5"1"0,3 4-9 0,-4-3 0 15,1-3 0-15,-1 9 0 0,-3 0 184 0,0 0 34 0,0 0 7 0,0 0 2 16,0-10 49-16,0 4 9 16,0 3 3-16,0-3 0 0,0-4-109 0,0 7-22 15,0-3-4-15,4-4-1 0,-4 1-70 0,3-7-14 0,-3 7-4 0,4-10 0 16,0 10-51-16,-4-10-13 0,0 3 0 0,0 4 0 16,-4-4 0-16,-3 6-16 0,0-5 3 0,-4 5 1 31,1 1-26-31,-4 0-5 0,-4 5-1 0,-3-2 0 15,-4 6 14-15,0 0 2 0,-3 6 1 0,-4 4 0 0,1-7 27 0,-1 13 0 0,4-4 0 16,-1 4 0-16,1 3 18 0,0-4-1 0,3-2 0 0,4 3 0 16,0 2-1-16,3 1-1 0,4-9 0 0,0 5 0 15,7 4-15-15,0-3-10 0,0-1 2 0,7-2 0 16,-4 3 8-16,4-4 0 0,0 4 0 0,4-7 0 16,3 7-18-16,-3-7-2 0,3 1 0 0,0-1 0 15,0 1 20-15,3-1-10 0,4-3 10 0,-3-3-8 16,7-3 8-16,-4 7 0 0,0-14 0 0,4 7 0 0,-1-9 11 15,4 6 4-15,0-13 1 0,1 7 0 0,2-1-7 0,1-5-1 16,0-4 0-16,-4 3 0 16,0-3-8-16,0 1 0 0,-3 2 0 0,0 3 0 0,-1-12 0 0,-3 6 0 15,-3 4 0-15,3-4 0 0,0 6 28 0,-3-2 3 16,-4 5 1-16,0-5 0 0,3 12-16 0,-3-4-4 16,-3-2 0-16,-1 3 0 0,-3 6 2 0,0 0 0 15,0 0 0-15,0 0 0 0,0 0-6 0,0 0-8 16,0 0 11-16,0 0-11 0,0 0 0 0,0 0 0 15,0 15 0-15,-3-5 0 0,-1-1 0 0,-3 0 0 16,4 7 0-16,-8 3 0 0,4-10 32 0,0 7 0 0,-3-3 0 16,-1 9 0-16,-3-4-32 0,3-5 0 15,-3 3 0-15,4 9 0 0,-1-6 0 0,-3-1 0 0,0 1 0 16,3 6 0-16,1-6 12 0,-1 6-4 0,4-6 0 16,0 6-8-16,0-6 8 0,3 9-8 0,4-9 0 0,0 6 0 15,0 0 0-15,4-6 0 0,-1 9 0 0,4-3 0 16,0-6 0-16,1 6 0 0,-1-3 0 0,3 3 0 15,-3-6 0-15,4 0 0 0,-1 6 0 0,1-6 0 32,-4-4-28-32,4 4-10 0,-4 0-2 0,3-3 0 0,1 2 16 15,-1-2 4-15,1-3 0 0,0 2 0 0,3 1-34 16,0-3-6-16,0 2-2 16,4-5 0-16,-4-1-103 0,3-3-21 0,1-3-4 0,0 4-747 0</inkml:trace>
  <inkml:trace contextRef="#ctx0" brushRef="#br1" timeOffset="87005.16">14291 17389 2055 0,'0'0'45'0,"0"0"10"0,0 0 1 0,0 0 2 0,0-3-46 0,4-3-12 0,-1-4 0 0,4 1 0 31,0 3-193-31,0 2-41 0,-7 4-8 0,0 0-2 0,7 10 231 0,-3-1 45 16,-4 1 10-16,0 5 2 0,-4-2 124 0,1 3 26 0,-1 2 5 0,1 1 1 16,-1-3-45-16,1 9-9 0,3-6-2 0,-4 0 0 15,8-1-67-15,-4 1-13 0,3-3-4 0,4 3 0 16,0 0-38-16,0-4-8 0,-3 1-2 0,3-4 0 15,4-2-12-15,-4 6-10 0,3-7 2 0,-3 0 0 16,0 1 8-16,0-1-8 0,0-3 8 0,0-2-8 16,1 2 8-16,-1-6 0 0,0 3 0 0,0-3 0 15,0 0 0-15,3 0 0 0,1 0 0 0,-4-3 0 16,4-3 0-16,-1 2 0 0,-3-2 8 0,4-3-8 16,-1-1 0-16,1 1 0 0,0 0 0 15,-1-7 0-15,1-3 0 0,-1 6 0 0,1-8 0 0,-4 2 0 16,7 0 0-16,-7-6 0 0,4 6 0 0,-1-6-8 15,-6 6 8-15,6-3 0 0,-3 0 0 0,-3 3 0 16,-1 1-8-16,1-1 0 0,0 9 0 0,-1-5 0 0,-3 5 8 0,0 1 11 16,0 9-3-16,0 0 0 0,0 0-8 0,0 0 8 15,0 0-8-15,0 0 8 0,-3 16-8 0,3-4 0 16,-4 4 0-16,0-1 0 0,4-2 8 16,-3 6 0-16,3-4 0 0,3 4 0 0,1 0 20 0,0 6 3 15,-1 0 1-15,1 4 0 0,3-11-32 0,-4 7 0 16,4-6 0-16,-3 9 0 0,3-9 0 0,0 3 0 15,-4 0 0-15,1-3 0 16,3 3-21-16,0-3-11 0,-3 0-1 0,3-1-1 16,3-2 3-16,-3-3 1 0,0 2 0 0,-3-5 0 15,6 5-98-15,1-2-20 0,-4-7-4 0,4-3-562 16,-4 4-112-16</inkml:trace>
  <inkml:trace contextRef="#ctx0" brushRef="#br1" timeOffset="87393.6">15057 17515 2602 0,'0'0'57'0,"0"0"12"0,-4 9 3 0,1-3 1 0,-1 4-58 0,4-1-15 0,0 7 0 0,0-4 0 16,0-2-68-16,0 5-16 0,4 1-3 0,-1-3-1 15,-3 2 20-15,0 4 3 0,0-10 1 0,0 7 0 0,0-6 96 0,0 5 19 16,0-2 4-16,0-4 1 0,0-3-20 0,0-6-3 16,0 0-1-16,0 0 0 15,0 0-86-15,0 0-18 0,0 0-3 0,0 0-903 0</inkml:trace>
  <inkml:trace contextRef="#ctx0" brushRef="#br1" timeOffset="87553.6">15078 17182 403 0,'0'0'36'0,"0"0"-36"0,0 0 0 0,0 0 0 16,0 0 629-16,0 0 119 0,0 0 24 0,0 0 5 16,0 0-829-16,7-6-165 0</inkml:trace>
  <inkml:trace contextRef="#ctx0" brushRef="#br1" timeOffset="88054.6">15423 17370 1152 0,'0'0'102'0,"0"0"-82"16,-7-9-20-16,7 9 0 0,0-6 110 0,0-4 18 15,0 1 3-15,0 6 1 0,0-7-110 0,4 4-22 16,3-3 0-16,0 5 0 0,-3-2 75 0,3-3 22 16,3 9 5-16,-3-7 1 0,0 7 9 0,4-3 3 0,-4 3 0 0,4 3 0 15,-4-3-39-15,0 0-8 0,0 7-2 0,0-7 0 16,3 3-27-16,-3 3-6 0,0 0-1 0,4-2 0 16,-7 2-32-16,3-3 0 0,3-3 0 0,-3 6 0 15,0-3 0-15,0 4 0 0,0-4 0 0,0-3 0 16,1 6 0-16,2-3 0 0,-3-3 0 0,-3 6 0 15,3-6 0-15,-7 0 0 0,3 4 0 0,-3-4 0 16,0 0 0-16,0 12 0 0,0-2 0 0,-3-1 0 16,-1 3 0-16,-3-2 0 0,0 6-12 0,-3-1 3 15,2-2 9-15,-2 2 0 16,-4 4 0-16,0 0 0 0,0 6 0 0,-1-6 0 0,1-3 0 0,0-4 0 16,4 4 0-16,-4 0 11 0,6-7-3 0,-2 0 0 15,3-5 13-15,0 5 3 0,3-3 0 0,-3 4 0 16,7-10-24-16,-3 6 0 0,3-3 0 0,0 6 0 15,0 1 0-15,0-4-8 0,0 4 0 0,3-1 0 16,1 0 8-16,-1 1 0 0,1-1 0 0,3 1 0 16,-4-4 0-16,1 3 11 0,6 7-3 0,1-7 0 15,-4 1-8-15,4-7 0 0,3 13 0 0,-4-13 0 0,1 3 0 0,3-6 0 16,0 9 0-16,0-9 0 16,-3 7-24-16,3-4-6 0,0-3-2 0,0-3 0 15,0-4-128-15,0 4-25 0,1-3-6 0</inkml:trace>
  <inkml:trace contextRef="#ctx0" brushRef="#br1" timeOffset="88347.6">15946 17182 403 0,'0'0'17'0,"0"0"5"0,0 0-22 0,0 0 0 0</inkml:trace>
  <inkml:trace contextRef="#ctx0" brushRef="#br1" timeOffset="88880.6">15949 16997 403 0,'0'0'36'0,"0"0"-36"0,0 0 0 0,0 0 0 0,0 0 383 0,0 0 69 15,0 0 15-15,7-3 2 0,-3-6-281 0,3 2-57 16,0-2-11-16,0 6-3 0,0-4-81 0,0-2-16 15,0 0-3-15,4 2-1 0,-4-2 29 0,3 0 6 16,-3-1 1-16,0 7 0 0,4-3-4 0,-4-4-1 16,0 4 0-16,0-3 0 0,-3-1-19 0,3 10-3 15,0-9-1-15,0 9 0 0,0-3-24 0,0-4 0 16,3 7 0-16,-2 0 0 0,-1 0 0 0,7 7 0 0,0-4 0 0,0 3 0 16,0-3 0-16,4 7 0 0,3-1-12 15,-4-3 12-15,1 4-9 0,3-4 9 0,4 3 0 0,-4 1 0 16,-3-1 0-16,-4-6 0 0,4 13 0 0,-4-7 0 15,3 1 0-15,-6 6 0 16,-1-4 0-16,1 4 9 0,0 3-9 0,-8-1 0 0,4 4 0 0,-7 0 0 16,4-3 0-16,-8 6 0 0,4 0 0 0,-7 0 0 15,-3-3 0-15,3 3 0 0,-1 4-11 0,-6-1 11 16,4 3-9-16,-4-3 9 0,3-2-10 16,4-5 10-16,-7 5 0 0,0-8 0 0,0 1 0 0,0-3 0 15,-4 3 0-15,4 0 0 0,-4-4 0 0,4 1 0 16,0-4 0-16,-4 4 0 0,4-6 8 0,0-1-8 15,0 0 0-15,0-2 0 0,0-4 8 0,3-3-8 16,1 0 0-16,-1 0 0 0,7 0 0 0,-6 0 0 0,3-3 13 16,0-4-4-16,3 4-1 0,1-3 0 0,3 6-8 0,-4-9 0 15,4 9 0-15,0 0 0 0,0 0 0 0,0 0-14 16,0-7 5-16,0 7 1 0,0 0 8 0,0 0 9 16,0 0-1-16,0 0-8 0,0 0 8 0,11 0-8 15,-4-3 0-15,3-3 0 0,-3 6 16 0,4 0-4 16,0 0-1-16,3 9 0 0,0-9 17 0,4 7 3 15,-1 2 1-15,4 0 0 0,-3 1-32 0,3-1 0 16,0 7 0-16,4-7 0 0,-4 7 8 0,-3-4 0 16,-4 4-8-16,4-6 12 0,-1 8-12 0,1-8 0 15,-4 5-12-15,0-5 12 16,0-1-144-16,4-9-23 0</inkml:trace>
  <inkml:trace contextRef="#ctx0" brushRef="#br1" timeOffset="90676.42">9546 17449 403 0,'0'0'17'0,"0"0"5"0,0 0-22 0,0 0 0 16,0 0 0-16,0 0 0 0,0 0 423 0,0 0 80 0,0 0 16 0,0 0 3 31,0 0-458-31,0 0-91 0,0 0-18 0,0 0-4 0,0 0 31 0,0 0 6 0,0 0 2 0,0 0 0 16,0 0 26-16,0 0 6 0,0 0 1 0,7 3 0 16,-7-3 14-16,0 0 3 0,4 9 1 0,3 1 0 15,-4 5-30-15,1-5-11 0,3 9 0 0,0-4 9 16,-3 10-9-16,3-3 0 0,0 10 0 0,-4-4 0 15,4 0-11-15,-3 7 11 0,-1 2-8 0,1 7 8 16,-4 0 0-16,0 0 0 0,0 3 0 0,3 3 8 16,-3-3-8-16,4-9 0 0,-4 3-11 0,3-13 11 15,1 0 16-15,-1 3 10 0,-3-9 2 0,4-3 0 0,-4-3 0 16,3-1 1-16,-3-2 0 0,0-4 0 0,0-9-13 0,0 0-4 16,0 0 0-16,0 0 0 0,0 0 7 0,0 0 1 15,0-9 0-15,0 0 0 0,0-1 28 0,-3-2 7 16,3-10 1-16,-4 3 0 0,1 0-39 0,3-6-7 15,-4-3-2-15,1-7 0 0,-1-2 20 16,1 2 3-16,-4-3 1 0,3-5 0 0,1 8-20 0,-1-3-3 16,1-2-1-16,-1 2 0 0,1 4-8 0,3-4 0 15,-7 3 0-15,7-2 0 0,-4 2 0 0,8 1-11 16,-4-4 3-16,0 10 0 0,7-7 0 0,-4 10 0 16,4-3 0-16,0 0 0 0,-3 3 8 0,3 0 0 15,0 6 0-15,0 0 0 0,-4 3-11 0,8-2 11 16,-4 8-13-16,4-9 5 0,-4 13-2 0,3-3 0 0,-3-1 0 0,4 7 0 15,0-3-5-15,-4 6-1 0,3 0 0 0,1 6 0 32,3-3-9-32,-4 7-3 0,1 5 0 0,3 1 0 0,-3 3 10 0,3 0 2 0,-4 0 0 0,5 6 0 15,-5-7 1-15,4 11 1 0,-3-11 0 0,-1 8 0 16,-3-8 14-16,4 1-11 0,-4 6 11 0,0-6-10 16,0-3 10-16,-3 3 0 0,3-1 10 0,-7-2-10 15,3-3 11-15,1 2-11 0,-4 1 12 0,0-3-12 16,-4-4 11-16,4 3-11 0,-3 1 10 0,-4-7-10 15,3 4 26-15,-3-1-1 0,0-6 0 0,-4 4 0 16,1 2-25-16,-4-3 0 0,0-3 0 0,0-3 0 16,-4 0 12-16,0 7 0 0,1-7 0 0,-1-7 0 15,-3 4-3-15,0-3 0 0,0 0 0 0,3 3 0 16,-3-7-9-16,3 1-11 0,0-1 3 0,4-5 0 31,-3 5-29-31,3 1-6 0,-4-1-1 0,4 1 0 0,0 0-92 16,3-7-20-16,1 7-3 0</inkml:trace>
  <inkml:trace contextRef="#ctx0" brushRef="#br1" timeOffset="91218.7">10167 17700 2516 0,'0'0'56'0,"0"0"11"0,0 0 2 0,0 0 1 0,0 0-56 0,0 0-14 0,0 0 0 0,0 0 0 32,0 0-56-32,0 0-15 0,0 0-2 0,0 0-1 0,0 0 61 0,7-7 13 0,-3 4 0 0,-1-3 0 15,1-4 63-15,-4 7 10 0,0-3 3 0,-4-3 0 16,4-1-4-16,-3 1 0 0,-1 3 0 0,1-7 0 15,-1-3-22-15,-3 1-5 0,3 2-1 0,-3-3 0 0,0-2-28 0,0-1-7 16,0-6-1-16,0 6 0 0,0 3 0 0,4-6-8 16,-8-3 12-16,8 6-4 0,-1-6 0 0,0 6 0 15,1 1 0-15,-1-1 0 0,1-3 0 0,3 3-8 16,0 7 12-16,3-4-4 0,-3-3-8 0,4 3 0 16,3 7-12-16,0-4 12 0,0-2-15 0,0 8 5 15,4-5 1-15,-1 6 0 16,1-4-31-16,3 1-5 15,0 3-2-15,0 2 0 0,0 4-81 0,4-6-16 0,3 6-3 0,0 0-1 16,-3 0-35-16,3 0-7 0,4 6-2 0,0-6 0 0</inkml:trace>
  <inkml:trace contextRef="#ctx0" brushRef="#br1" timeOffset="91642.25">10664 17361 2372 0,'0'0'105'0,"0"0"22"0,0 0-102 0,8 6-25 16,-8-6 0-16,10 0 0 0,-3 0 0 0,4-6 0 0,-1 6 0 0,4-10 0 31,-3 4-38-31,0 3-13 0,3-6-2 0,-4-1-1 0,-3 4 32 0,0-3 6 0,0-1 2 0,4 4 0 16,-11-4 46-16,4 1 10 0,-1 0 2 0,1-1 0 16,-1 1 9-16,1-1 3 0,-8 4 0 0,8-3 0 15,3-1-36-15,-7-2-6 0,-7-4-2 0,3 7 0 16,4-1-3-16,0-5-1 0,-7 5 0 0,4-5 0 15,-8 5-8-15,7 1 0 0,-3-1 0 0,4 1 0 0,-8 0 0 0,4 9 0 16,0-4 0-16,0-2 0 0,0 12 0 0,0-2-11 16,0-4 3-16,0 9 0 0,3 0 8 0,-6 1 11 15,-1-1-3-15,4 7 0 0,0-7 4 0,0 10 0 16,-4-3 0-16,1 3 0 0,3-1-12 0,0 1 0 16,0 6 0-16,0 3 0 0,0-6 28 0,3 0 3 15,4 3 1-15,0 4 0 0,-3-4-32 0,6 0 0 16,4-6 0-16,-3-1 0 0,-1 8 0 0,4-4 0 15,0-7 0-15,0 10 0 16,4-12-20-16,0 6-9 0,-8-4-3 0,8 4 0 16,-1-3 32-16,-3-7 0 0,0 7 0 0,0-7 0 0,4 4 0 0,0-4 0 15,-4-2 0-15,0-4 0 16,0 3-84-16,0 0-10 0,3-3-2 0,-3-3-964 0</inkml:trace>
  <inkml:trace contextRef="#ctx0" brushRef="#br1" timeOffset="92115.08">10950 17627 1422 0,'0'0'31'0,"0"0"6"0,0 0 2 0,0 0 1 0,0 0-32 0,0 0-8 0,7 4 0 0,-7-4 0 15,0 0-153-15,0 0-33 0,11 0-6 0,-11 0-2 0,0 0 250 0,0 0 49 16,0 0 11-16,0 0 1 16,0 0 158-16,0 0 31 0,0 0 6 0,0 0 2 0,14-4-145 0,-7-2-29 15,-10 3-5-15,3-3-2 0,7-4-60 0,-4 1-12 16,-3-7-2-16,-3 7-1 0,-1-10-32 0,4 0-6 16,4 4-2-16,-8 2 0 0,-3-6-9 0,7-3-1 15,4 0-8-15,-4 3 12 0,-4-3 18 0,0 10 3 16,4-13 1-16,4 9 0 0,-4-3-14 0,4 1-4 15,-8-1 0-15,11 3 0 0,0-3-4 16,0 10-2-16,-7-7 0 0,0 4 0 0,4-4-10 16,-4 3 8-16,-4-2-8 0,1 5 8 0,-1-5-8 0,8 5 0 0,3-5 0 15,-11 5 0-15,-3-2 0 0,7-4 0 0,11 7-8 0,-8-1 8 16,1 1 0-16,3-1 0 16,3-5 0-16,4 11 0 0,4-5-13 0,0 3 5 0,-1-4 8 0,5 10-13 15,2-6 13-15,-3 6-12 0,1 0 12 16,-5 0-12-16,1 6 12 0,0-6-9 0,-1 4 9 15,-6 2-8-15,3-6-1 0,-7 6 0 0,3-3 0 16,-2-3 0 0,-8 0-75-16,0 0-16 0,7 10-2 0,-7-10-1 15,0 0-90-15,3 6-19 0,-3-6-3 0</inkml:trace>
  <inkml:trace contextRef="#ctx0" brushRef="#br1" timeOffset="93497.01">11416 17395 2635 0,'0'0'116'0,"0"0"25"0,0 0-113 0,0 0-28 0,0 0 0 0,0-6 0 16,3-3-8-16,1-1-8 0,-1-5-2 0,-3 5 0 31,4-2-41-31,-4-4-8 0,4 7-1 0,-4-1-1 16,0 4 25-16,0 6 4 0,7-3 2 0,-7 3 0 0,0 0 67 0,0 0 14 0,0 0 2 0,7-7 1 15,3 7-3-15,1 0-1 0,-4-3 0 0,3-3 0 16,12 6-19-16,-5 0-4 0,-6-3-1 0,6-3 0 16,5 6-7-16,-1-10-2 0,-4 10 0 0,1-9 0 15,0 3-9-15,-1 2 0 0,-3-2 9 0,1 3-9 16,-5-3 0-16,1 3 0 0,-1-4 0 16,-3-2 8-16,0 6 2 0,-3-3 1 0,-4-4 0 0,0 1 0 15,0 2 1-15,-4-2 1 0,-3 0 0 0,4 5 0 16,-1-5-13-16,-6 3 8 0,-1-4-8 0,1 4 0 15,3 3 14-15,-4-3-3 0,-3-4-1 0,0 10 0 0,0 0-19 16,0-3-4-16,3 3-1 0,-3 3 0 16,-11-3 14-16,7 10-12 0,8-4 12 0,-4-3-12 15,-4 13 12-15,4-7 0 0,3 1 0 0,4-1-9 16,4 7 9-16,-8-1 0 0,4-2 0 0,0 3 0 0,0-4 0 16,4 4 0-16,-4 0 0 0,3-4 0 0,4-3 0 0,-4 1 9 15,4 6-9-15,0-7 10 0,0 7-2 0,4-7 0 16,3 0 0-16,-3 1 0 0,-4-1-8 0,0 7 0 15,10-7 0-15,-6 1 0 16,-4-1-25-16,3 7-7 0,4-13-2 0,0 6 0 0,0 1 8 0,0-4 2 16,-3-3 0-16,3 3 0 15,7-2-88-15,-3 2-18 0,-4 0-3 0,7-6-848 0</inkml:trace>
  <inkml:trace contextRef="#ctx0" brushRef="#br1" timeOffset="97032.66">12104 17345 1375 0,'0'0'30'0,"-4"6"6"15,-3-6 2-15,0 4 1 0,0 2-31 0,0-6-8 0,-4 0 0 0,4 6 0 0,-3-3 0 0,3-3 0 16,0 0 0-16,7 0 0 0,0 0 46 0,0 0 5 15,-7 0 1-15,7 0 0 0,0 0 32 0,0 0 6 16,0 0 2-16,0 0 0 16,0-9-40-16,0 3-7 0,0-4-1 0,3 7-1 0,-3-6-21 0,0 2-4 15,0-2-1-15,0 0 0 0,4-1 15 0,-8 1 2 16,1 2 1-16,-1-2 0 0,1 0 0 0,-1-1 0 16,-3 7 0-16,4-9 0 0,-5 8 9 0,5-2 1 15,-4-3 1-15,3-1 0 0,1 7-21 0,-1-3-4 16,1 3-1-16,3 3 0 0,-4-6 20 0,4 6 3 15,0 0 1-15,0-10 0 0,0 10-29 0,0 0-6 16,0-6-1-16,0 6 0 0,0 0-8 0,0 0-11 0,0 0 3 0,0 0 0 16,-10 6-4-16,3-6 0 0,-4 10 0 0,0-1 0 31,-3 0-16-31,0 1-3 0,4 5-1 0,-4 1 0 0,-4-3 32 0,4 2 0 0,0 4 0 0,0-3 0 16,3-4 0-16,4 7 0 0,0-3 0 0,0 3 0 15,3-1-16-15,4-2 4 0,4 3 0 0,-1-3 0 16,1 2-7-16,-1 1-1 0,1-3 0 0,3-3 0 31,-4 2-28-31,5 1-7 0,-1-7-1 0,0 1 0 0,-4-7 37 0,4 6 7 0,0-2 2 0,-7-7 0 16,0 0 10-16,7 0 0 0,4 0 0 0,0 0 0 15,-1-7 14-15,-3 4-2 0,4-3 0 0,-1-4 0 16,1 1-4-16,3 0-8 0,-3-7 11 0,3 3-11 16,-4-2 18-16,4 5-3 0,-3-9-1 15,0 4 0-15,-1 2 14 0,-3-2 2 0,0-1 1 0,0 6 0 0,-3 1-15 16,-4 0-2-16,7-4-1 0,-7 1 0 0,3 2 6 0,-3 7 1 15,-3-3 0-15,3 6 0 0,0 0 9 0,0 0 3 16,0 0 0-16,0 0 0 0,-4-3-32 0,4 3 0 16,0 0 0-16,0 0 0 0,0 0 0 0,0 0 0 15,-3-7 0-15,3 7 0 0,0 0 0 0,0 0 0 16,7-3 0-16,-7 3 0 0,0 0 0 0,0 0 0 16,7 3 0-16,0 4 0 0,0 2 0 15,0 0 0-15,-7 7 0 0,0-3 0 0,0 2 0 0,4-2 0 16,-1 3 0-16,-3 9 0 0,0-7 0 0,0 1 0 15,0 0 0-15,0-3 0 0,4 3 0 0,-4-1 0 0,3-8 0 16,-3 6 0-16,7 2 12 0,0-8-3 0,0-1-1 16,-3 1 0-16,3-4-8 0,-3-3 0 0,3 3 9 0,-7-6-9 15,0 0 0-15,0 0-13 0,10 0 1 0,-10 0 1 32,0 0-85-32,7 0-18 0,-7 0-3 0,0 0-973 15</inkml:trace>
  <inkml:trace contextRef="#ctx0" brushRef="#br1" timeOffset="97636.66">12457 17317 633 0,'0'0'28'0,"-4"-3"6"0,1-3-34 0,-1-4 0 0,-3 4 0 0,-4 3 0 0,4-7 460 0,-3 1 86 16,3 0 17-16,-4-1 3 0,4-2-434 0,0 2-88 15,3 1-16-15,-3 6-4 0,4-4-24 0,-1-2 0 16,1 9 0-16,3 0 0 0,0 0-9 0,-7-9-3 15,0 9-1-15,3 0 0 0,-3 6-6 0,0-3-1 16,0 3 0-16,-4 4 0 0,1 2 9 0,-1 4 2 0,-3 3 0 0,4-1 0 16,-5 4 9-16,1 0 0 15,4 7 8-15,3 2-8 0,0-12-8 0,0 9-7 16,7-9-1-16,0 6 0 0,3-6 16 0,1 0 0 16,-1-10 0-16,4 7 0 0,0-1-9 0,0-5 1 0,4-1 0 15,-8-6 0-15,8 4-5 0,-4-4-1 0,-7-3 0 0,11 0 0 16,-4 6-5-16,3-12-1 0,-3 3 0 0,4-4 0 15,-4 4 34-15,4-6 6 0,-4 2 2 0,3-2 0 16,-3-4 1-16,4-2 0 0,-8 5 0 0,8-5 0 16,0 2 14-16,-4-3 3 0,0-2 1 0,3-1 0 15,-3-3-12-15,0 3-2 0,0-3-1 0,0 0 0 16,1-6 2-16,-1 9 1 0,0-6 0 0,0-3 0 16,-4 3 4-16,-3 6 1 0,4-9 0 0,-1 3 0 15,-3-4 3-15,-3 4 1 0,3-3 0 0,-4-6 0 16,1 5-25-16,-1 1-5 0,1-6 0 0,-4 9-8 0,0-10 17 0,3 7-3 15,-3 3-1-15,0-3 0 0,0 2-13 0,3 8-12 16,-3-1 3-16,4 0 0 16,-4 3-2-16,3 4 0 0,1-4 0 0,-1 7 0 15,1-1-73-15,-1 4-16 0,1-3-2 0,3 9-1 16,0 0-90-16,0 0-19 0,0 0-3 0</inkml:trace>
  <inkml:trace contextRef="#ctx0" brushRef="#br1" timeOffset="98645.66">12704 16815 2617 0,'0'0'57'0,"0"0"12"0,0 0 3 0,0 0 2 0,0 0-59 0,0-6-15 0,-4 3 0 0,0-3 0 0,1-4 0 0,-1 7 0 16,4 3 0-16,0-6-10 15,-3-4-14-15,3 4-4 0,0 6 0 0,0-3 0 0,0-3 28 16,0 6 0-16,0 0 0 0,0-3 0 0,0-4 17 0,0 7 9 16,0 0 2-16,3-9 0 0,1 6 3 0,-1-4 1 15,-3 7 0-15,8-6 0 0,-1 3 0 0,0 3 0 16,3 0 0-16,-3-6 0 0,0 3 0 0,4 3 0 15,0 0 0-15,-1-7 0 0,1 7-20 0,-1 0-3 16,1 0-1-16,-1 0 0 0,1 0-8 0,0 7 0 16,-4-4 0-16,3 3 0 0,1-3 0 0,-4 3-11 0,3 4 3 15,-2-1 0-15,-5 1 8 0,4-1 0 0,-3-3 0 0,-1 4 0 16,-3-1 0-16,4 1 0 0,-8-1 0 0,4 0 0 16,0-2 0-16,0 2 9 0,0-9-1 0,-3 9-8 15,3-9 9-15,-4 7-9 0,1-4 0 0,3-3 9 16,0 0 1-16,-4 9 0 0,1-2 0 0,-5-4 0 15,5 3-10-15,-4-3 12 0,0 3-12 0,0 4 12 16,3-1-12-16,-6-3 0 0,3 4 0 16,-4-1 8-16,4 1-8 0,-4 5-11 0,1-2 3 0,-1-4 0 15,1 7 8-15,-1-7 0 0,-3 7 0 0,7-7 0 16,-4 1 0-16,4-1 0 0,4-6 0 0,-1 4 0 16,4-7 8-16,0 0-8 0,0 0 8 0,0 0-8 15,0 0 0-15,0 0 0 0,0 0 0 0,7 0 0 16,-7 0 0-16,11 3-10 0,-1 3 1 0,5 0 0 15,-5-2 9-15,4-4 0 0,-3 9 0 0,3-9-8 16,0 9 8-16,-3-2 0 0,3-4 10 0,-4 6-10 16,4-3 0-16,-3-2 0 0,0 8 0 0,-1-9-10 15,-3 7 10-15,4-1 0 0,-1-3 0 0,-3 4 0 0,4-7 0 16,0 9 0-16,-4-8 0 0,3 5 11 0,-3 0-11 0,0 1 0 16,4-1 9-16,-4-3-9 15,4 4 0-15,-8-1 0 0,4 1 0 0,0-1 0 0,-3 0 0 16,-1 1 0-16,1 6 0 0,-4-7 0 0,0 0 0 15,0 10 0-15,0-3 0 0,0 0 0 0,-4-4 0 0,1 4 0 16,-1-7 8-16,1 10-8 0,-1-10 9 0,-3 10-9 16,0-3 12-16,0 0-12 0,0-4 0 0,3 4 0 15,-3-7 0-15,0 10 0 0,-3-10 8 0,3 7-8 0,0-6 0 16,-4 5 0-16,4-2 30 0,0-4 2 0,-4 7 1 0,1-7 0 16,-4 1-33-16,3-1 0 0,-3 0 0 0,3 1 0 15,-3-1 13-15,0-2-4 0,4 2-1 0,-5 0 0 16,5-2 13-16,-4-4 3 0,0 3 0 0,0-6 0 15,3 3 6-15,-3-3 2 0,0 0 0 0,-4 0 0 16,0 0-24-16,1-3-8 0,-1 3 0 0,1-6 9 16,-5 3-9-16,1-4 0 0,-4 7 0 15,4-3 0 1,-3-3-42-16,-1 6-4 0,7-9-1 0,-3 2-936 0,3-2-187 0</inkml:trace>
  <inkml:trace contextRef="#ctx0" brushRef="#br1" timeOffset="101739.49">29157 16897 2088 0,'0'0'46'0,"0"0"10"0,0 0 1 0,0 0 1 0,0 0-46 0,0 0-12 0,-7 6 0 0,0-3 0 0,3 7 0 0,-3-4 0 0,0 6-10 0,0 4 10 15,0 0 36-15,0 3 12 0,0-1 4 0,4 7 0 16,-4-3 25-16,3 4 6 0,0-8 1 0,4 7 0 15,0 0-23-15,0-3-4 0,0 4-1 0,4 2 0 16,0-3-35-16,3 3-7 0,0-3-2 0,0 10 0 16,3-7-12-16,-3 0 0 0,0 7 0 0,0-7 0 15,1 6 0-15,-5-5 0 0,-3 5 0 0,0-6 0 16,-3 7 0-16,3-1 0 0,-8-6 0 0,1 1 0 16,0 2 12-16,0-3-4 0,-3-3-8 0,3-6 12 15,3 0 23-15,1-3 4 0,-1-7 1 0,1 4 0 16,3-13-14-16,0 0-2 0,0 0-1 0,0 0 0 15,0 0-23-15,10-4 0 0,-3-5 0 0,4 3 8 16,-1-4-8-16,4-8 0 0,-6 2 0 0,6-3-8 0,-4 0 8 0,4 4 0 16,0-7 0-16,-3-3 0 0,0 9 26 0,-1-3 4 15,1 0 1-15,3 0 0 0,-4 4-31 0,1-4-18 16,-4 10 2-16,0-7 1 0,4 3 15 0,-4 4 0 16,0-7 0-16,0 7 0 0,-4-1 0 0,4 1 8 15,1-7-8-15,-1 7 0 0,3-1 0 0,4 4 0 16,-3-3 0-16,3-4 0 0,0 4 0 0,4-1 0 15,-4-2 0-15,0 9-9 0,0 3-4 0,0 0-1 0,0 0 0 0,-3 0 0 16,-1 9 4-16,1 1 1 0,-4-1 0 0,-3 0 0 16,3 1 9-16,-4 5 0 15,1 4 0-15,-4 0 0 0,3 0 0 0,1 3 0 0,-1-3 0 0,1 0 0 16,-1-1 0-16,1 7 9 0,3-12-1 0,-4 3-8 16,5 2 13-16,-1 1-4 0,0-3-1 0,0 0 0 15,3-4-8-15,1 4-9 0,-1-7 9 0,-2 1-13 16,2-1 13-16,1 0 0 0,-1 1 0 0,1-1 0 15,-1-9-21-15,-3 7-2 0,1-7 0 0,-1 3 0 32,-7-3-126-32,0 0-26 0,0 0-5 0,0 0-962 0</inkml:trace>
  <inkml:trace contextRef="#ctx0" brushRef="#br1" timeOffset="102919.35">30311 17361 1324 0,'0'0'118'0,"-11"6"-94"0,4-3-24 0,0 4 0 16,-4-4 272-16,4 3 51 0,7-6 9 0,-7 3 3 15,7 6-457-15,0 1-91 0,4-4-19 0,-1 10-3 16,1-7 180-16,3 4 36 0,0 2 7 0,0 1 2 16,-3-3 73-16,3 6 14 0,0-4 3 0,-4 4 1 15,1 0-1-15,-1-3-1 0,4-7 0 0,-7 10 0 16,4-10-32-16,-4 1-7 0,0 5 0 0,0-5-1 0,0-1-27 0,0 0-4 15,0 1-8-15,0-4 11 0,0-6-11 0,0 0 0 16,3 10 0-16,1-7 8 16,-4-3-8-16,0 0 0 0,7 0 0 0,0 6 0 0,0-6 0 0,4-6 0 15,3 3 0-15,-4-4 0 0,1-2 24 0,0 6-1 16,-1-13 0-16,1 7 0 0,-1-1-11 0,1 1-3 16,-1 3 0-16,1-4 0 0,-4 1-9 0,-7 9 0 15,7 0-12-15,-7 0 12 16,0 0-37-16,0 0 0 0,7 9 0 0,-3 7 0 0,3-7 20 0,-4 7 4 15,4-4 1-15,-3 4 0 0,3-3 24 0,0 2 6 0,0-5 1 0,-3-1 0 16,3 1 7-16,0 5 2 0,0-5 0 16,-4-4 0-16,4 3-12 0,0-6-1 0,-7-3-1 0,0 0 0 15,7 7-2-15,0-7-1 0,1 3 0 0,2-3 0 16,-6-3 24-16,6 3 5 0,-3 0 0 0,0-7 1 16,0 4-17-16,0-3-3 0,1 6-1 0,-1-9 0 15,-4 6 20-15,4-4 3 0,0-2 1 0,0 3 0 16,-3-4-29-16,3 1-6 0,-4-1-1 0,1 1 0 15,3 0 4-15,-4-7 1 0,1 6 0 0,0 1 0 16,-4-4 23-16,3 1 5 0,1-1 1 0,-4-2 0 16,3-4-42-16,4 10 0 0,0-7 0 0,-3 3 0 15,3-2 0-15,0-4 0 0,0 3 0 16,0 4 0-16,4-4-19 0,-4 0-9 16,3 4-1-16,1-4-1 0,-4 7-122 0,0-1-24 0,-4 1-4 0,-3 2-2 15</inkml:trace>
  <inkml:trace contextRef="#ctx0" brushRef="#br1" timeOffset="103521.04">31175 17047 2746 0,'0'0'60'0,"0"0"13"0,7-6 3 0,4 3 1 0,3-7-61 0,0 1-16 0,11-3 0 0,-1 2 0 31,1 1-45-31,10-1-12 0,-3 7-3 0,3-3 0 0,-7 3 60 0,-3 3 0 0,3 3 0 0,-6-3 0 16,-1 9 42-16,-4 1 4 0,1-1 1 0,-4 7 0 15,0-7-31-15,-3 10-7 0,-1-10-1 0,1 7 0 16,-4 3-8-16,0-10 8 0,-3 10-8 0,3-9 8 15,-7 5-8-15,0 1 0 0,0-4 0 0,-4-2 0 16,-3 2 0-16,0 1 0 0,-4-4 0 0,1 1 0 16,-4-1 0-16,0-3 0 0,-4 4 0 0,-3-1 0 15,7-9 0-15,-4 10 12 0,0-4-12 0,-3-3 12 16,4 3 4-16,-1-3 0 0,4-3 1 0,0 0 0 16,3 0-17-16,1 0 0 0,-1 0 0 0,7 0 0 15,4 0 0-15,0 0 0 0,0 0 0 0,0 0 0 16,0 0-12-16,0 0-4 0,8 0 0 0,2 0 0 0,4-3 2 0,0 3 0 15,-3 0 0-15,3 0 0 0,0 0-2 0,0 3 0 16,0-3 0-16,0 0 0 0,1 7 16 0,-1-4 12 16,-4 3-3-16,4 0 0 0,-3-2-9 0,0 5 0 15,-1 0 9-15,-3 1-9 0,4-1 0 16,-4 1 0-16,3 5 0 0,-3 1-8 0,4-4 8 16,0 4 0-16,-4 3 8 0,3-3-8 0,-3-4 0 15,0 4 0-15,0 3 0 0,1-4 0 0,-5 4 0 16,4 0 0-16,-3 0 0 0,-1-3 0 0,-3 2 14 0,0 1-2 15,0 0 0-15,-3-3 0 0,-4 2-12 0,3 1 8 16,-7-3-8-16,1 0 0 0,-4-4 13 0,0-2-3 16,-8 5-1-16,1 1 0 0,-3-7-9 0,-1 1 0 15,0 2 0-15,-3-5 0 16,-4-7-69-16,-3 0-16 0,3-7-3 0,-3 4-1070 0</inkml:trace>
  <inkml:trace contextRef="#ctx0" brushRef="#br1" timeOffset="104425.64">28998 15112 2473 0,'4'-9'109'0,"-4"9"23"0,0-9-105 0,0 2-27 16,3 4 0-16,1-6 0 0,-4 3 0 0,3-4 0 0,-3 1-9 0,0-1 9 31,0 10-73-31,0 0-8 0,-3-6-2 0,3 6 0 0,-4-3 67 0,4 3 16 16,-3-6 0-16,3 6 0 0,0 0 69 0,0 0 15 15,0 0 2-15,0 0 1 0,0 0-39 0,0 0-7 16,0 0-1-16,0 0-1 0,0 15-31 0,0-5-8 0,3 5 0 0,1 4 0 15,-1 0 0-15,-3 0 0 0,4 9 0 0,0 3 0 16,-1 1 0-16,-3 9 0 0,4 3 0 0,-4-1 0 16,0 4 0-16,0-3 0 15,0 3 0-15,0-3 0 0,0 0 0 0,7 3 0 0,-7 3 0 0,3-3 0 16,4-3 20-16,-3-6 10 0,-1 3 2 0,4-7 0 16,0-2-10-16,-3-1-2 0,3-9 0 0,-4 0 0 15,5-3-12-15,-5-7-8 0,1-2 8 0,-4-4-8 16,3 3 11-16,-3-9-3 0,0 0 0 0,0 0 0 0,0 0 32 0,7-9 5 15,-3 3 2-15,-1-7 0 0,4-3 1 0,0-9 0 16,4 6 0-16,-4-9 0 0,0 9-38 0,4-6-10 16,3-3 0-16,-4 3 0 0,4-3 0 0,-3 9 0 15,3-6 0-15,0 0 0 0,-3 6 0 0,-1 0 0 16,-3 10 0-16,4-7 0 0,-4 7 0 16,0-1 0-16,0 1 0 0,-3-1 0 15,3 1-13-15,-4 3 2 0,1 3 1 0,-1-4 0 0,4-2 18 16,4 9 4-16,3-9 1 0,-3-1 0 0,3 10-13 15,7-9 0-15,-3 3 0 0,3 6 0 0,0-10 0 0,0 10 0 16,-3-3 0-16,3-3 0 0,-7 6 0 0,4-3 0 16,-1 3 0-16,-3 0 0 0,1 0 0 0,-5 3 0 15,1 3 0-15,-4-3 0 0,3 3 0 0,1 4 0 16,-4-7 0-16,0 9 0 0,0-2 0 0,0 2 0 16,-3-2 0-16,3 5 0 0,0 4 0 0,0-3 0 0,0 3 0 0,0 0 0 15,0-1 0-15,4 1 0 0,3 6 0 0,-4-6 0 16,4-3 0-16,1 0 0 0,-5 2 0 0,4-5 0 15,-3 9 0-15,-1-10 0 0,1 7 0 0,0-3 0 16,-1 3 0-16,-3-4 0 0,0-2 0 0,-3-4 0 16,3 7-10-16,0-7-2 0,-4 1 0 15,1-1 0-15,-1-3 12 0,5-2 16 0,-5 2-4 0,-3-6-1 16,0 0-38-16,7 9-7 0,0-9-2 16,-7 0 0-16,11 7-94 0,-11-7-19 0,10-7-4 0,1 7-1045 15</inkml:trace>
  <inkml:trace contextRef="#ctx0" brushRef="#br1" timeOffset="105121.81">30134 15423 2559 0,'0'0'113'0,"-3"12"24"0,-1 4-109 0,1 3-28 15,-4 0 0-15,0 3 0 0,-4 0 40 0,4 3 4 16,3 3 0-16,1-3 0 0,-1 0-36 0,4 3-8 0,0 1 0 0,0-1 0 31,7 3-24-31,-3-9-6 0,-1 10-2 0,5-11 0 0,2 5 52 0,-3-1 9 0,4-3 3 0,-1-7 0 16,4 4-16-16,-3-10-4 0,0 1 0 0,3-4 0 15,-4 4-1-15,4-10-1 0,1 0 0 0,-1 0 0 16,0 0 0-16,-4-10 0 0,4 4 0 0,-3-4 0 16,3 1 17-16,-3 0 3 0,-1-1 1 0,1-5 0 15,-1 2-18-15,1-3-3 0,3 4-1 0,0-1 0 16,-7 4-9-16,4-4 8 0,0-2-8 0,-1 5 8 15,1 4-8-15,-1 3 0 0,1-3 0 0,-1 6 0 16,-3 0-8-16,1 6 8 0,2-3 0 0,-3 3 0 0,-7-6 0 16,7 7 0-16,0-4 0 0,0 6 0 0,0-3 0 15,-7-6 0-15,7 3 0 0,-7-3 8 0,8 7 5 0,-1-4 1 16,0 3 0-16,0-6 0 0,-7 0-14 0,10 10 8 16,-3-10-8-16,0 9 0 15,-7-9 0-15,11 6 8 0,-4-3-8 0,4 7 0 0,-4-1 0 16,0 1 0-16,3-4 8 0,-3 3-8 0,0 1 0 15,-3-1 0-15,3 0 0 0,-3 1 0 0,3-4 0 16,-4 4 0-16,4-4 0 0,-7-6 0 0,4 3 35 0,-4-3 4 16,0 0 1-16,7 0 0 0,-7 0-13 15,10 0-3-15,-3 0 0 0,4-3 0 0,-4-10 13 0,4 4 3 16,-1-1 0-16,1 1 0 0,-1-10-23 0,-3 4-4 0,8 2-1 16,-8-6 0-16,3-3-12 0,-3 0 0 0,4-3 0 15,-4 0 0-15,0 6 0 0,0-6 0 0,-4 3 0 0,1-3 0 16,0 10 0-16,-4-7-10 0,0 6 2 0,0-3 0 15,0 3 8-15,-4 4-8 0,4-4 8 0,0 7-8 32,-4-7-45-32,4 7-9 0,4-1-2 0,-4-2 0 15,4-4-59-15,-4 7-12 0,3-1-2 0,4-5-1151 0</inkml:trace>
  <inkml:trace contextRef="#ctx0" brushRef="#br1" timeOffset="105923.89">31404 14953 2977 0,'0'0'65'0,"0"0"14"0,0 0 2 0,0 0 3 0,0 0-67 0,0 0-17 0,4-10 0 0,3 1 0 16,3-1-96-16,5 1-22 0,2 0-5 0,1-7-1 15,3 6 88-15,4 1 18 0,-4-7 3 0,4 7 1 16,-4 0 38-16,0-1 8 0,0 7 2 15,0-3 0-15,0-4 24 0,1 4 5 0,-5 3 1 0,1-3 0 16,3 6-52-16,-3 0-12 0,-1 0 0 0,-3 0 0 16,4 6 0-16,0 3 0 0,-4 1 0 0,0 9 0 15,0-1 0-15,-3 4 0 0,-4 0 0 0,0 10 0 0,-4-4 0 16,-3 0-16-16,0 0 3 0,-3 7 1 0,-4-1 3 0,0 4 1 16,0-4 0-16,-4 10 0 0,-3-6 8 0,0 6 0 15,-4 0 0-15,0-7 0 0,1 4 0 0,-1-3 9 16,1-4-1-16,-1-6-8 0,-3 1 8 0,0-1-8 15,-4-3 0-15,0-6 0 16,0 6 0-16,1-6 0 0,-1 0 8 0,0-4-8 0,1 1 16 0,3-7 0 16,-1 1 0-16,1-7 0 0,0-3 8 0,0 0 2 15,3 0 0-15,1 0 0 0,2-10-5 0,1 7-1 16,4-6 0-16,-1-7 0 0,4 7 20 0,0-7 3 16,-3 7 1-16,6-4 0 0,-3-3-27 0,7 7-5 15,-4 0 0-15,4-1-1 0,0 4-2 0,0 6 0 0,0 0 0 0,0 0 0 16,0 0-9-16,11 0 0 0,3 9 0 0,0 1 0 15,7-1 0-15,4 7 0 0,0 3-8 0,-1 0 8 16,12 6 0-16,-1 0 0 0,0 3 0 0,1 0 0 16,-1-3 0-16,0 3 10 0,-3 4-10 0,0-4 10 15,-4 0-1-15,-3 0 0 0,6-2 0 0,-6-1 0 16,0-3-9-16,-1 3 0 0,5-6 0 0,-5-1 0 31,1 7-119-31,0-9-16 0,-4-3-3 0,-7-4-1 0</inkml:trace>
  <inkml:trace contextRef="#ctx0" brushRef="#br1" timeOffset="123163.2">5898 15360 1796 0,'0'0'40'0,"0"0"8"0,0 0 1 0,0 0 1 0,4-6-40 0,3 6-10 16,-7 0 0-16,0 0 0 0,0 0 76 0,0 0 12 15,0 0 4-15,0 0 0 0,0 0-27 0,0 0-5 16,0-9 0-16,0 9-1 0,0-4-8 0,0 4-2 16,0 0 0-16,0 0 0 0,0-6-26 0,0-3-6 0,-7 2-1 0,7 4 0 15,-4-3-5-15,-3 3-2 16,4-6 0-16,-4 2 0 0,3-2-9 0,-6-1 0 15,3 4 0-15,0 3 0 0,-4 3 0 0,0-6 0 0,1 6 0 0,3 0 0 16,-11 0 0-16,4 6 0 16,0-3 0-16,0 3 0 0,-4 4 0 0,4-1 0 15,0 1 0-15,0-1 0 0,3 7 0 0,-3-7 0 0,4 7 0 0,-5-4 0 16,5 7 0-16,-1-3 0 0,1 3-8 0,-1-1 8 16,-3-2 0-16,3 3 0 0,8-3 0 0,-8-4 0 15,4 4 0 1,0 0 0-16,7-4 0 0,-7-2 0 0,4-4 0 0,3 3 0 0,0-9 0 0,3 10 0 15,4-1-16-15,0-9 4 0,0 6 0 0,4-6 1 16,3 0 11-16,0-6-10 0,0 6 10 0,4-9-10 16,-4 5 10-16,7-2 0 0,-10-3 0 0,6 3 0 15,-6-4 11-15,3 1-3 0,0-1 0 0,4-2 0 0,-11-1 6 0,11 4 1 16,-8-4 0-16,-3-2 0 0,4-4 9 0,-4 9 3 16,0-5 0-16,3 2 0 0,-3-3-27 15,-3 1 0-15,3 5 0 0,-7 1 0 16,0 0 15-16,4-1-3 0,-4 10 0 0,0 0 0 0,0 0 0 0,0 0 0 15,0 0 0-15,0 0 0 0,0 0-12 0,0 0 0 16,0 0 0-16,0 0 0 0,0 0 0 0,0 0 0 16,-4 10 0-16,4-1-10 0,0 7 10 0,-7-7 0 15,3 0 0-15,4 7 0 0,0-3 0 0,-7 5-8 16,0-2 8-16,4 3-8 0,3 0 8 16,-7 3 0-16,0-3 8 0,3-1-8 0,1 1 0 15,-1 0 0-15,-3 0 0 0,7 6 0 0,-7 0 0 0,4-6 0 16,3 9 0-16,0-3 0 0,-8 3 0 0,8 1 0 15,-3-4 0-15,3 3 0 0,0 3 0 0,3-3 0 0,5 1 0 0,-8-1 0 16,0 6 0-16,3-5 0 16,4-4 0-16,-7 3 0 0,0-3-16 0,0 3-2 15,0-3 0-15,0-6 0 16,0 6-14-16,4-6-4 0,-4-3 0 0,0-4 0 16,0-5-67-16,3 2-13 0,-3-9-4 0,0 0 0 15,0 0-76-15,0 0-16 0,7-9-4 0</inkml:trace>
  <inkml:trace contextRef="#ctx0" brushRef="#br1" timeOffset="123704.2">6004 15291 2487 0,'0'0'110'0,"0"0"23"0,-7 0-106 0,4 0-27 15,-4 0 0-15,7 0 0 0,-7 0 31 0,3 7 1 16,-3-4 0-16,7 3 0 0,-7-3-32 0,7 3 0 16,-4-3 0-16,4 7 0 0,0-4 0 0,0 10 0 15,0-7 0-15,4 4 0 0,-4 2 8 0,7 1-8 16,-7-3 0-16,7 5 0 0,-3-2 30 0,3 3 0 16,0-3 0-16,0-4 0 0,-4 4-30 0,11 0 0 15,-10-4 0-15,3 4 0 0,7-7 0 0,-10 1 0 16,3-1 0-16,3-9 0 0,-3 6 8 0,4-3 4 15,-1-3 2-15,1 0 0 0,3-3-6 0,0-3 0 16,-3 6-8-16,3-9 12 0,4-1-12 0,-8 1 0 16,4-7 0-16,-3 7 0 0,-4-4 0 0,4-3 0 0,-4 1 8 0,0 2-8 15,0-6 0-15,3 4 9 0,-6-4-9 0,-1 3 8 16,1-3 0-16,-1 4 0 0,8 2 0 0,-11 4 0 16,0-1-8-16,4 4 0 0,3-3 0 0,-7 2 0 15,3-2 8-15,-3 9 0 0,0 0 0 0,0 0 0 16,0 0-8-16,0 0 8 0,0 0-8 0,0 0 8 15,0 0 10-15,0 0 2 0,4 9 0 0,-4 1 0 16,0-4-10-16,3 10-2 0,-3-7 0 0,4 1 0 16,-4-1-8-16,3 7 0 0,4-4 0 15,-7-2 0-15,4 8 0 0,-1-8 0 0,1 6 0 0,3-1 0 0,0-2 0 16,-4 2 0-16,5 4 0 0,-8-9 0 16,7 5 0-16,-4-5 0 0,4-1 0 0,0 7 0 15,-3-7-40 1,3 1-9-16,-4-1-3 0,8-6 0 0,-11-3-76 15,3 6-16-15,5 1-4 0,-5-7 0 0,4 0-76 0,0-7-16 0</inkml:trace>
  <inkml:trace contextRef="#ctx0" brushRef="#br1" timeOffset="123937.2">6611 15279 1785 0,'0'0'79'0,"0"0"17"0,0 0-77 0,0 9-19 0,-3 1 0 0,-1-1 0 16,4 3 236-16,0 4 44 0,4 3 9 0,-1 0 2 31,4 3-291-31,0-3-62 0,4-1-10 0,-4 1-3 16,3 0-105-16,-6-3-22 0,3-4-4 0,7 4-1 16,-10-7 115-16,3 7 22 0,-4-13 5 0,8 7 1 0,-11-10 46 0,0 0 10 0,0 0 8 0,0 0-12 31,0 0-35-31,0 0-7 0,0-19-2 0,3-10 0 0</inkml:trace>
  <inkml:trace contextRef="#ctx0" brushRef="#br1" timeOffset="124085.2">6502 14953 3171 0,'0'0'70'16,"0"0"14"-16,0 0 4 0,0 0 0 0,0 0-70 0,0 0-18 0,0 0 0 0,7 0 0 15,7-4-142-15,0-2-32 0,7 6-6 0,-10-3-1048 16</inkml:trace>
  <inkml:trace contextRef="#ctx0" brushRef="#br1" timeOffset="124584.33">6978 15069 1558 0,'0'0'34'0,"0"0"7"0,0 0 2 0,-7 6 1 0,7-6-35 0,0 0-9 15,0 0 0-15,0 0 0 0,0 0 89 0,0 0 16 0,0 0 3 0,0 0 1 16,0 0 4-16,10 3 1 0,1-6 0 0,0 3 0 16,-1 0-6-16,4 0 0 0,-3-6-1 0,3 6 0 15,0-4-41-15,0-2-8 16,4 6-2-16,-8-3 0 0,5-3-36 0,-1 6-7 0,0-3-1 0,0-4-1 15,4 7-11-15,-8-6 0 0,8 6 0 0,-4-3 0 16,4 3 0-16,-4-6 0 0,7 6 0 0,-11 0 0 16,5-3 0-16,-5 3 0 0,4 0 0 0,-14 0 0 15,0 0 0-15,0 0 0 0,0 0 0 0,0 0 0 16,4 3 0-16,3 3 0 0,-14 3 0 0,3 1 0 16,-10-1 0-16,4 1 0 0,-12 5 0 0,1-5 0 15,-4 8 0-15,-3-2 0 0,-3-3 0 0,2 2 0 0,-2 4-8 16,-1 0 8-16,11-3 0 0,-4 3 0 15,4-4 0-15,7-2 13 0,-4-4-1 0,11 7-1 16,-4-7 1-16,8 1 0 0,3-1 0 0,0 7 0 0,7-7 17 16,0 7 4-16,0-4 1 0,11-2 0 15,-8 5-34-15,8-5 0 0,0 6 0 0,3-4 0 0,-4-3 0 16,4 7 0-16,4-6 0 0,0-1 0 0,-11 0-8 0,4 1-3 16,-1-1 0-16,-3 4 0 0,8-10 11 0,-12 6-10 15,-3-2 10-15,4-4-10 0,-1 3-12 0,-3-3-2 16,-7-3-1-16,0 0 0 15,0 0-107-15,0 0-22 0,7-3-4 0,-7 3-1027 0</inkml:trace>
  <inkml:trace contextRef="#ctx0" brushRef="#br1" timeOffset="125503.08">7680 15065 2016 0,'0'0'89'0,"0"0"19"0,0 0-87 0,0 0-21 0,0 10 0 0,0-7 0 0,0 6 68 0,0 7 10 0,7-7 2 0,-3 10 0 15,-4 0-59-15,3 6-11 0,4-6-2 0,0 6-8 16,0 3 19-16,0-3-3 0,-7 4-1 0,4-4 0 15,-1 9 11-15,1-6 2 0,-1 10 1 0,1-7 0 16,3-2-29-16,-7-1 0 0,0 0-8 0,0 3 8 16,0-2 11-16,0-1 9 0,0 0 1 0,4 3 1 15,-4-9-6-15,0 4-2 0,3-8 0 0,1-2 0 16,-4-3 22-16,3-7 4 0,-3 3 0 16,0-9 1-16,0 0-17 0,0 0-4 0,0 0-1 0,4-9 0 15,-1-1 5-15,1-5 2 0,-4-4 0 0,3 0 0 0,4 0 2 0,-7-6 0 16,0 0 0-16,0-3 0 0,-7 0-11 15,4-7-1-15,3 1-1 0,-4-4 0 0,1 0-7 0,-1-2 0 16,1 2-8-16,-1 4 12 0,-3-10-2 0,0 6-1 16,0 4 0-16,3-4 0 0,1 3 4 0,3 1 1 15,0 6 0-15,3-1 0 0,-3 4-3 0,4 0-1 16,-1-3 0-16,8 9 0 0,-7-6-10 0,3 6 0 16,3 4 0-16,-3 2 8 0,0-3-8 0,4 7 0 15,3 0 0-15,-3 2-11 0,-1 7 11 0,4 0 0 16,-3 0 0-16,3 0 0 0,-3 7 0 0,-1 2-8 15,4 7 8-15,-7-4-12 0,0 4 12 0,4 3 0 16,-4-4 0-16,-3-2 0 0,3 12 0 0,-4-6 0 16,4 0 0-16,-3-4 0 0,3 4-15 15,-4-3-1-15,1-4 0 0,-1 4 0 0,1 3 16 0,3-10 0 16,-7 7 0-16,0 0 0 0,0-4 0 0,0-2 0 16,0-1 0-16,-7 7 0 0,3-7 0 0,-3 1 0 15,0-1 8-15,0-3-8 0,-3 4 0 0,-5-7 10 0,5-3-10 0,-8 6 8 16,1-6-8-16,-1 0 0 0,0-6-10 0,1 6 10 31,-1-10-28-31,0 1 0 0,4 0 0 0,-3-1 0 16,-1-6-99-16,0 7-19 0,4 0-4 0,0-1-1 15,4 1-79-15,6-1-16 0,-14-5-3 0,18 15-1 0</inkml:trace>
  <inkml:trace contextRef="#ctx0" brushRef="#br1" timeOffset="126170.14">8082 15373 2948 0,'0'0'65'0,"0"0"14"0,0 0 2 0,0 0 1 0,0 0-66 0,0 0-16 0,0 0 0 0,7 0 0 15,0-3-73-15,4-4-19 0,-4-2-3 0,3 0-1 0,-6-7 58 16,3 3 11-16,0-2 3 0,4-4 0 0,-4 0 64 0,0 0 12 15,0 0 4-15,0-3 0 0,0 0 29 0,-3-3 7 16,-1 0 0-16,4 6 1 0,-3-6-29 0,-1 3-5 16,1-3-2-16,-1 0 0 0,-3 6-44 0,4-6-13 0,3 3 0 0,0-3 8 15,0 7-8-15,3-8 0 0,-6 8 0 0,3 2 0 16,0 7 0-16,4-10-8 0,-4 9 8 0,0 1-12 16,3 0 2-16,-3 2 0 0,-7 7 0 0,0 0 0 15,0 0 1-15,0 0 0 0,0 0 0 0,0 0 0 31,0 0-79-31,0 0-15 0,0 10-3 0,0 5-1 16,0-5-48-16,0-1-9 0,0 7-3 0,0-4 0 16,-7 4-49-16,7-7-11 0,0 7-1 0,7-3-1 15,-7-4 99-15,4 4 20 0,3-1 4 0,0-2 1 0,0-1 105 0,4 0 32 0,-8-2 0 0,8 2 1 16,3-3 102-16,0-3 20 0,-3 4 4 0,-1-4 1 16,4 3 5-16,0-6 2 0,-3 0 0 0,7 0 0 15,-8 0-37-15,4 0-7 0,4-6-2 0,-4 6 0 16,0 0-45-16,4-10-10 0,-4 7-2 0,0-3 0 15,0-3-41-15,0 2-9 0,-7-2-2 0,4 0 0 0,-4-1-3 0,0 1-1 16,-3-1 0-16,3 1 0 0,-4-7-8 16,1 7 8-16,-4-10-8 0,3 10 8 15,-3-7-8-15,0 7 0 0,0-1 0 0,-3 1 0 0,-1-7 0 0,1 7 0 16,-4-1 0-16,3 7-11 0,-3-6 3 0,0 2 0 16,0 7 0-16,0 0 0 0,-4 7 8 0,4-4 0 15,-3 6 0-15,-1 1 0 0,-3 5 0 0,3 4 0 16,-3 0 0-16,4 6 0 0,3-6 0 0,-4 6 0 15,4 0 0-15,-4-3 0 0,11 3 0 16,-7-6 9-16,4 6 0 0,-1-6 0 0,4 6-9 16,0-6 0-16,0-1 0 0,4 11 8 0,-1-7-8 0,-3 0 0 15,0 3 0-15,7-6 0 0,-7 6 0 0,4-7 0 16,-4 1 0-16,3-3 0 0,-3-4-16 0,4-2-4 16,-1 2-2-16,1-2 0 15,-4-10-136-15,7 3-27 0,0-3-6 0,4 0-927 0</inkml:trace>
  <inkml:trace contextRef="#ctx0" brushRef="#br1" timeOffset="126746.08">8802 15040 2948 0,'0'0'65'0,"-4"10"14"0,-3-1 2 0,-3 1 1 0,-1-1-66 0,4 7-16 0,0 2 0 0,3-2 0 16,1-3-48-16,-1 12-12 0,1-6-4 0,3 6 0 15,0 3 0-15,-4-3 0 0,4 3 0 0,-7 0 0 32,7 7 26-32,0-1 5 0,-7 4 1 0,0-3 0 0,4 2 57 0,-4 4 12 0,0-7 3 0,-1-2 0 0,1 9 12 0,0-10 4 15,0 3 0-15,7-2 0 0,-10-4-26 16,3-6-5-16,7 3-1 0,-4-9 0 0,1-4 13 0,3 4 3 16,0-7 0-16,0-9 0 0,0 0-23 0,0 0-4 15,0 0-1-15,3-9 0 0,1 0 4 0,-4-7 1 16,0-3 0-16,3-9 0 0,-3 3 23 0,4-3 4 15,-4 2 0-15,0-8 1 0,0 3-19 0,3-4-4 16,-3 1-1-16,7-10 0 0,-7 0-6 16,0 6-2-16,0-6 0 0,0 0 0 0,4 7-13 0,-1-7-18 15,1 9 4-15,3 1 1 0,-4 6 13 0,5-7 0 16,-1 7 0-16,3 0 0 0,4 3 0 0,0 3 0 16,4-3 0-16,0-1 0 0,-1 1 0 0,1 3 0 15,-4-3 0-15,7 10 0 0,-10-4 0 0,6 9 0 0,-2-8 0 0,2 11-9 16,-6-2 9-16,3 0 9 0,-4-1-1 15,1 10-8-15,-4-9 0 0,4 9 0 0,-11 0 0 0,0 0 0 16,0 0 0-16,0 0 0 0,0 0 0 0,7 9 0 16,3 1 0-16,-3 5-16 0,0-2 5 0,-3 2 1 15,3 4 10-15,-3 0-8 0,-1 6 8 0,4-6-8 16,-3-3 8-16,-1 2 0 0,1 1 0 0,-1-3 0 16,1 3 0-16,-4-4 0 0,0-2 0 0,0 3 0 15,0 2 12-15,-4-2-3 0,1-3 0 0,-1-4 0 16,1 7-9-16,-1-7 0 0,-3 1 0 0,-4-1 0 15,4 0 31-15,-3-2 1 0,-4 2 0 0,-4 1 0 16,-3-10-32-16,-4 0 0 0,-3 0 0 0,-7 0 0 31,-4 0-26-31,-7-10-5 0,0-6-1 0,-7 7-956 0,-7-10-192 0</inkml:trace>
  <inkml:trace contextRef="#ctx0" brushRef="#br1" timeOffset="130215.21">5962 17405 1947 0,'0'0'43'0,"0"0"9"0,0 0 1 0,0 0 2 0,0 0-44 0,0 0-11 0,0-7 0 0,7-2 0 16,-7 9 0-16,0-3-14 0,0-6 3 0,0 2 1 15,0 7 18-15,0 0 3 0,-7-9 1 0,7-1 0 16,-4 4 16-16,4 6 3 0,0-9 1 0,0 6 0 16,0-7 36-16,-7 4 8 0,7-3 2 0,0-7 0 15,0 6-10-15,0-2-3 0,0-4 0 0,7 7 0 16,-7-7-43-16,0 4-9 0,4-4-1 0,-4-3-1 16,0 3-11-16,0 7-14 0,0 0 3 0,0-1 1 15,-4 7 10-15,4 3-13 0,0-6 5 0,-10 6 8 16,-1 0-10-16,8 6 10 0,-11-3 0 0,3 7-9 0,-7-4 9 15,4 3 8-15,0 1-8 0,0 9 11 0,-4-4-3 0,1-2-8 16,3 6 12-16,3 3-4 0,-7-4-8 0,4-5 0 16,4 9 0-16,3-3 0 0,0-1 0 0,3 1 0 15,4-3 0-15,0 3-11 16,0-10-13-16,0 10-2 0,0-3-1 0,7-4 0 16,-3-2-1-16,3 5-1 0,0-5 0 0,0-1 0 0,0 1 20 0,4-4 9 15,-11 3-8-15,0-9 8 0,0 0 21 0,10 0 10 16,-10 0 1-16,7 0 1 0,4 0-7 0,-1-6-2 15,-3-3 0-15,7-1 0 0,-3-9 13 0,-7 0 3 0,3 1 0 16,7-7 0-16,-7-1-31 0,0 8-9 0,3-7 0 16,1 6 0-16,-4 0 0 0,0 0 0 0,4 3 0 0,-8 4-9 15,4-4 9-15,-3 7 0 16,-1 3-9-16,4-4 9 0,-3 10 0 0,-4 0 0 0,0 0 0 0,0 0 0 16,0 0 0-16,0 0 0 0,0 0 0 0,0 0 0 15,0 0-12-15,0 6 3 0,7 4 0 0,-7-1 0 16,0 1 9-16,0-1 0 0,4 0 0 0,-1 1 0 15,4 2 8-15,-3 1 6 0,3 3 2 16,0-4 0-16,-4 4-16 0,4 3 0 0,0-4 0 0,-7-2 0 16,4 12 0-16,-4-6 0 0,0 6 0 15,0 3 0-15,-4-3 0 0,-3 0 0 0,0 4 0 16,0-1 0-16,4-3 9 0,-11 3-1 0,10 0 0 0,-3-3 0 16,0 4-8-16,3 5 0 0,-3-6 0 0,0 7 0 31,4-1-30-31,-1 4-8 0,4 6-2 0,-3-10 0 0,3 4-23 0,0-4-5 0,0 1 0 0,0-7-1 15,3 0 0-15,1-3 0 0,-4-6 0 0,3 0 0 16,4-3 3-16,0 3 1 0,-3-10 0 0</inkml:trace>
  <inkml:trace contextRef="#ctx0" brushRef="#br1" timeOffset="130778.21">6251 17292 1900 0,'0'0'84'0,"-7"6"18"0,-3-6-82 0,3 6-20 0,3-2 0 0,-7-4 0 15,8 0 156-15,3 0 26 0,0 0 6 0,0 0 0 31,0 0-222-31,0 0-45 0,0 0-9 0,7 6-1 16,0 3 29-16,-3 1 7 0,3 2 1 0,-7 4 0 0,3 9 80 0,1-6 17 0,-1 9 3 0,-3-9 1 16,0 12 14-16,4-9 2 0,-1 3 1 0,4-6 0 15,-7 0-34-15,4-3-6 0,-1 2-2 0,1-8 0 16,-1 5-2-16,8-11-1 0,0 5 0 0,-4-3 0 16,3-6-1-16,1-6 0 0,3 3 0 0,4-3 0 15,-4-4-20-15,0-2 0 0,0-4 0 0,4 0 0 16,-8-6-21-16,4-3-9 0,-7 0-2 15,4-3 0-15,-1 3 32 0,1-3 0 0,0-1 0 0,-1-5 0 0,-3 6 0 0,0-7 0 16,4 10 0-16,-1 3 10 16,-10-3-2-16,8 6-8 0,-1 4 12 0,3 5-4 0,-10 1 16 15,4 2 4-15,-4 7 0 0,0 0 0 16,0 0-28-16,0 0 0 0,0 7 0 0,3 12 0 0,-3-4 0 16,4 4-17-16,-4 0 2 0,3 6 1 0,1-3 14 15,3 3 0-15,-7 3 0 0,3-3 0 0,4-6 16 0,-3 6-4 16,3-6-1-16,0 0 0 0,0-4-11 0,-3 4 0 15,3 0 0-15,0-3 8 0,0-7-8 0,-4 7-16 16,4-4 4-16,0 7 1 16,-3-3-35-16,3 0-7 0,0-4-2 0,-7 4 0 15,7-1-45-15,-3-2-10 0,-4-4-2 0,7 1 0 16,0-1-112-16,-7-2-22 0,0-7-5 0,0 0-1 0</inkml:trace>
  <inkml:trace contextRef="#ctx0" brushRef="#br1" timeOffset="130990.22">7013 17308 3243 0,'0'9'72'0,"0"0"14"0,0 10 3 0,-3-3 2 0,3 9-73 0,-4-6-18 0,4 0 0 0,-3-1 0 15,3 1-88-15,0 6-20 16,0-9-5-16,0-3-1 0,0 2-69 0,0 1-13 0,0-4-4 0,3-2 0 16,-3-10-99-16,0 0-20 0,0 0-4 0,0 0-1 0</inkml:trace>
  <inkml:trace contextRef="#ctx0" brushRef="#br1" timeOffset="131177.22">6978 16878 3153 0,'0'0'140'0,"0"0"28"0,0 0-134 0,0 0-34 16,0 0 0-16,0-9 0 15,0-1-80-15,0 1-24 0,0-7-4 0,7 7-1184 0</inkml:trace>
  <inkml:trace contextRef="#ctx0" brushRef="#br1" timeOffset="131691.53">7362 17201 1094 0,'0'0'48'0,"0"0"11"0,0 0-47 0,0 0-12 16,4 6 0-16,3-6 0 0,-7 0 449 0,14 0 88 15,-7 0 18-15,7-6 3 16,0 6-472-16,4-9-94 0,-4 9-20 0,0-4-3 16,0-2-17-16,1 6-3 0,-1-6-1 0,-4 6 0 15,-3 0 4-15,7 0 0 0,-10 6 0 0,-4-6 0 0,0 0 28 0,3 10 7 0,-3 5 1 0,0-2 0 16,-7 2 12-16,7 1 16 16,-10 3-3-16,3-7-1 0,0 4 10 0,0 3 2 15,3-3 0-15,-6-4 0 0,2 10-24 0,1-3 0 0,7-7 0 16,-7 14 0-16,0-8 0 0,4 1 0 0,-1 3 0 15,1-3 0-15,3 3 0 0,-4 3 0 16,4-6 0-16,-3-3 0 0,3 2 11 0,-4 7-3 0,4-6 0 16,-7 0 0-16,4-3 4 0,-1-4 0 0,1 10 0 0,3-9 0 15,-4 2 0-15,4-5 0 0,0-1 0 0,4 1 0 16,-1-1 22-16,4-3 5 0,-7-6 1 16,7 3 0-16,4-3-32 0,-1 0-8 0,4-9 0 0,4 9 0 15,-4-9-37 1,0-1-9-16,4 1-2 0,3 3 0 15,-7-4-135-15,7 1-27 0,-7-4-6 0,4-2 0 0</inkml:trace>
  <inkml:trace contextRef="#ctx0" brushRef="#br1" timeOffset="132274.53">7945 17467 2977 0,'-7'19'132'0,"7"-9"27"0,-4 5-127 0,0-2-32 15,1 3 0-15,-4 2 0 16,0 1-36-16,7-3-12 0,-4 3-4 0,4 6 0 16,0-6-6-16,0-1-2 0,0 1 0 0,4 6 0 15,-4-6-16-15,7 6-3 0,0-6-1 0,-7 6 0 16,7 0 28-16,-3-3 4 0,-1 3 2 0,-3-6 0 0,4 9 86 0,-4-12 18 0,-4 3 3 0,4 0 1 15,0-4 8-15,0 1 2 0,-3-3 0 0,-1-4 0 16,4 0-23-16,0-9-4 0,0 0-1 0,0 0 0 16,0 0-19-16,0 0-4 0,0 0-1 0,0-9 0 15,0-10 10-15,0 0 2 0,0 0 0 0,4-6 0 16,-1 0-17-16,-3-6-3 0,4 0-1 0,-4-7 0 16,3 10 8-16,-3-13 1 0,0 3 1 0,0 1 0 15,4-13 9-15,-4 3 2 0,3 3 0 0,-3-10 0 16,4 7-20-16,-1-3-3 0,4 6-1 0,0 3 0 15,4 1-8-15,-11 11 0 0,10 1 0 0,-2-3 0 16,-1 12 0-16,0 0 0 0,3 0 0 0,-6 4 0 0,3 5-11 16,0 1 3-16,0 0 0 0,-4 5 0 0,-3 4 8 15,0 0 0-15,0 0 0 0,0 0 0 16,0 0-21-16,4 13-9 0,-4-4-2 0,4 10 0 16,-4-3 32-16,0-1 0 0,0 4-8 0,3-6 8 15,-3 3 0-15,4 2 0 0,-1 1 0 0,-3 3 0 0,7-3 0 0,-3 0 0 16,-1 0 0-16,1-1 0 0,-1 1 0 0,1 6 0 15,-4-6 0-15,-4 0 0 0,4 3 0 0,-3-3 0 16,-1-1 0-16,1 1 0 0,-1 0 0 0,1 0 0 16,-4 3 0-16,0-10 0 0,-1-2 0 0,5-1-16 15,-4 1 5-15,7-10 1 16,0 0-35-16,0 0-7 0,0 0-2 0,-11-3 0 16,4-7-130-16,0-6-25 0</inkml:trace>
  <inkml:trace contextRef="#ctx0" brushRef="#br1" timeOffset="133232.64">8227 17345 864 0,'0'0'38'0,"0"0"8"15,0 0-37-15,0 0-9 0,0 0 0 0,0 0 0 16,0 0 158-16,0 0 30 0,0 0 5 0,0 0 2 0,0 0-105 0,0 0-21 16,0 0-4-16,-7 6-1 0,-4-6 24 0,11 0 4 15,0 0 0-15,0 0 1 0,0 0 56 0,0 0 11 16,0 0 3-16,0 0 0 0,0 0-105 0,11 0-21 16,-4 0-4-16,3-6-1 0,8-3-32 0,-4 6 0 15,-3-7 0-15,6 1 0 0,1-1 0 0,0-2 0 16,-4-1 0-16,3-2 0 0,-3 5 0 15,1-5-14-15,-1 5 2 0,-4-2 1 0,4 2 11 0,-10-5 0 16,3 5 0-16,0-6 0 0,-3 7 0 0,3 0 0 16,-7-1 0-16,0 1 0 0,0-1 0 0,-4 4 0 15,1-3 0-15,-4 6 0 0,-1-4 0 0,1 4 0 16,-3-3 8-16,-1 6-8 0,1 0 0 0,-8 6 0 0,7-3 0 16,-6 4-8-16,-1 2 8 0,4 0-8 0,3 7 8 15,-6-3-8-15,3 5 8 0,0-2-8 0,3 3 8 0,0 0-8 16,1 6 8-16,3 0 0 15,-7-3 0-15,7 9 0 0,3-9 0 0,-3 3 11 16,0 0-3-16,3-6 0 0,4 6-8 0,0-3 0 0,0-6 0 0,0 3 0 16,4-4 0-16,-4-5 8 0,4-1-8 0,-1 1 8 15,1-1-8-15,3 0 0 0,0 1 0 0,7-4-11 32,-7-3-34-32,3 4-7 0,5 2-2 0,-1 0 0 0,0-2-7 15,-4-4-2-15,4 6 0 0,-3 1 0 0,3-4 11 0,-3 3 1 0,-4 1 1 16,0-1 0-16,3 0 4 0,-10 1 1 15,0-10 0-15,7 6 0 0,-3-3 4 16,-4-3 1-16,0 0 0 0,0 0 0 0,0 0 20 0,0 0 4 0,0 0 0 0,0 0 1 0,0 0 3 16,0 0 1-16,0 0 0 0,0 0 0 15,7-9 11-15,-7 9 0 0,4-3 0 0,-1-7 0 16,-3 1 23-16,0-1 0 0,-3-2 0 0,3 3 0 16,0 5 17-16,-7-5 4 0,-1 0 1 0,5-1 0 0,3-2 10 0,0 9 1 15,-4-4 1-15,-3-2 0 0,4 6 16 0,-1-4 3 16,4-2 1-16,-3 9 0 0,3-9-9 0,0 9-1 15,0 0-1-15,0-4 0 0,3-2-37 0,-3 6-7 16,-3-6-2-16,3-3 0 0,3 5 20 0,-3-2 3 16,0 6 1-16,0 0 0 0,7-9 5 0,0-1 2 15,-7 7 0-15,7-9 0 0,-3 8-29 0,3-5-6 16,-3-7 0-16,3 7-1 0,0-4 1 0,-4-2 0 16,1-1 0-16,-1 4 0 0,4-10 14 15,-7 9 3-15,7-6 1 0,-14-6 0 0,7 6-22 0,-3 1-12 0,-1-4 12 16,1 3-12-16,-4 6 0 0,0-6 0 15,0 4 0-15,0-1 0 0,3 7 0 0,0-4 0 16,-3-3 0-16,7 10-12 0,-7-3 12 0,7 6 0 0,-3-4 0 0,3-2 0 16,0 6 0-16,3-3 0 0,4-4 9 0,-7 1-9 15,4 2 8-15,3 4-8 0,0-3 0 0,0-3 9 16,4 5-9-16,-4-2 0 0,0-3 0 0,3 3 0 16,-3 2 0-16,4-2 0 0,0 6 0 0,-4-3 0 15,3-3 0-15,4 12-11 0,-7-3 3 0,4-3 0 16,0 6-26-16,-4-6-5 15,0 4-1-15,0 2 0 0,-4 3-38 16,4 1-8-16,-7-4-2 0,0-6 0 16,4 9-83-16,-1-6-17 0,1 7-3 0,-4-4-927 0</inkml:trace>
  <inkml:trace contextRef="#ctx0" brushRef="#br1" timeOffset="133608.18">8759 17317 2970 0,'0'0'65'0,"0"0"14"0,0 0 2 0,0 0 3 16,0 0-68-16,0 0-16 0,0 0 0 0,8-3 0 0,2-3 0 0,4-4-9 15,-7 4 1-15,4-4 0 16,-1 1-19-16,5 0-3 0,2-1-1 0,-10 1 0 0,0-1 16 0,0 4 3 16,0-3 1-16,0 6 0 0,1-7 11 0,-8 10 16 0,3-6-4 0,1-3-1 15,-4 5 17-15,-4-2 4 0,1-3 1 0,-5 2 0 16,5 7-21-16,-8-3-12 0,-3-3 12 0,0 3-12 15,0-3 0-15,-4 6 0 0,1-4 0 0,-1 4-12 16,0 0 12-16,1 0 0 0,6 4 0 0,-6-4 0 16,3 9 0-16,3-3 0 0,0 4 0 0,4-1 0 15,0 1 0-15,0-1 0 0,0 10 0 0,4-4 0 16,-1 1 0-16,4-3 0 0,-3 5 0 0,3 8 0 16,0-8 0-16,0 7 0 0,-4 1 0 0,8-5 0 15,-4 11 0-15,3-10 0 0,1 3 0 0,-1 0 0 16,4-3-28-1,0 3-4-15,0-9 0 0,0 3 0 0,-3-10-44 16,3 7-10-16,4-4-2 0,3-6 0 16,-4-2-89-16,8-4-19 0,-1 6-3 0,5-12-1 0</inkml:trace>
  <inkml:trace contextRef="#ctx0" brushRef="#br1" timeOffset="134147.18">9112 17273 2790 0,'-3'19'61'0,"-1"-3"13"0,-3-7 2 0,0 10 3 0,-3-4-63 0,2 4-16 15,-2 6 0-15,3-6 0 16,0 0-151-16,0 0-33 0,3 6-6 0,4 0-2 16,-3-6 103-16,3 6 20 0,0-3 4 0,3 9 1 15,1-3 2-15,-1 1 1 0,-3 8 0 0,4-2 0 0,-4-1 104 0,0 4 21 16,0-4 4-16,0 4 0 0,0 6 45 0,-4-10 9 15,1 1 2-15,3-7 0 0,0 0-52 0,0-3-9 16,0 1-3-16,0-14 0 0,0 4-38 0,3-1-8 0,-3-5-2 0,0-7 0 16,0-3-12-16,0 0 0 0,0 0 0 0,0 0 0 15,0 0 28-15,0 0 4 0,0 0 0 0,4-3 0 16,-4-7 0-16,0-5 0 0,0-10 0 0,-4-4 0 16,4-5 12-16,-3-4 4 0,3-6 0 0,-4 0 0 15,1-3-28-15,-1-3-4 0,4 3-2 0,0-6 0 16,0 0-14-16,0-1 0 0,0 1 0 0,0 6 0 15,4-3 0-15,-1 3 0 0,1 3 0 16,3 6 0-16,-4-3 0 0,1 13 0 0,3-6 0 0,3 6 0 16,-2 2 0-16,-1-2 0 0,-4 3 8 0,4 6-8 15,0 1 0-15,0-1 0 0,-3 3 0 0,3 7 0 16,-4-1 0-16,4 1 0 0,-3 9 0 0,-4 0 0 16,11 0 0-16,-4 0 0 0,3 9 0 0,1-3 0 0,-1-2-8 0,4 11 8 15,-3-5-12-15,3-1 12 0,0 10-12 16,0-10 4-16,-3 10 8 0,-4-3-13 0,7-1 13 0,-3-2 0 15,-8 3 0-15,1 3-9 0,-1 6 9 0,1-7 0 16,-8 8 0-16,1-5 0 0,-4 5 10 0,-4-1 4 16,-3 3 1-16,0-3 0 0,-4-6-15 0,-3 9 0 15,0-9 8-15,-4 6-8 0,-7-6 0 0,-6 0 0 16,-8-4 0-16,-14-9-1360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18.5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327 119 10680 0 0,'0'-2'489'0'0,"1"-1"-393"0"0,-1 1 0 0 0,0-1 0 0 0,1 0 0 0 0,0 1 0 0 0,0-1 0 0 0,1-2 0 0 0,-1 2-97 0 0,0 0 1 0 0,0 1 0 0 0,0-1 0 0 0,0 0 0 0 0,-1 0 0 0 0,1-4 0 0 0,5-41 2096 0 0,-6 46-1744 0 0,0 0 1 0 0,0 0 0 0 0,-1 0-1 0 0,1 0 1 0 0,0 0 0 0 0,-1 0-1 0 0,1 0 1 0 0,-1 0-1 0 0,-2-3 3642 0 0,0 6-3523 0 0,-9 4-345 0 0,0 1-1 0 0,1 1 1 0 0,-1 0-1 0 0,1 1 1 0 0,-13 11-1 0 0,6-2-125 0 0,0 2 0 0 0,2-1 0 0 0,0 2 0 0 0,-18 29 0 0 0,17-26 0 0 0,-68 86 4 0 0,43-57 76 0 0,34-44-44 0 0,23-3-206 0 0,2-5 132 0 0,0 0-1 0 0,0-1 1 0 0,-1-1 0 0 0,1 0 0 0 0,31-10 0 0 0,2 1 53 0 0,-3-1-15 0 0,-35 8 0 0 0,0 0 0 0 0,1 1 0 0 0,0 1 0 0 0,21-2 0 0 0,-28 4 0 0 0,9 0 0 0 0,1 0 0 0 0,25 5 0 0 0,-37-4 0 0 0,1 0 0 0 0,0 0 0 0 0,-1 1 0 0 0,1 0 0 0 0,-1 0 0 0 0,0 0 0 0 0,0 0 0 0 0,0 1 0 0 0,0-1 0 0 0,0 1 0 0 0,0 0 0 0 0,6 6 0 0 0,-6-3 1 0 0,1-1 0 0 0,-1 1-1 0 0,0 0 1 0 0,-1 1-1 0 0,1-1 1 0 0,-1 1 0 0 0,0-1-1 0 0,-1 1 1 0 0,0 0 0 0 0,0 0-1 0 0,0 0 1 0 0,1 14 0 0 0,-3-11-13 0 0,1 0 1 0 0,-2 0 0 0 0,1 0-1 0 0,-1 0 1 0 0,-1 0 0 0 0,0 0 0 0 0,0 0-1 0 0,-7 16 1 0 0,-29 57-41 0 0,32-72 78 0 0,0-1-1 0 0,-1 0 1 0 0,-1 0-1 0 0,1-1 1 0 0,-16 15-1 0 0,7-10-78 0 0,2-1 49 0 0,0 0 0 0 0,-1-1 0 0 0,-27 16 0 0 0,19-15-212 0 0,13-6 12 0 0,-1-1 0 0 0,-17 7 1 0 0,24-11-300 0 0,0-1 1 0 0,-1 0-1 0 0,1 0 0 0 0,0 0 1 0 0,-1 0-1 0 0,-5-1 1 0 0,2 0-1067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19.1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26 607 18511 0 0,'0'0'1683'0'0,"-1"1"-1390"0"0,-2 1-291 0 0,1 0-1 0 0,0 0 1 0 0,0 1-1 0 0,0-1 0 0 0,1 1 1 0 0,-1-1-1 0 0,0 1 1 0 0,1-1-1 0 0,-1 1 0 0 0,1 0 1 0 0,0 0-1 0 0,0 0 0 0 0,0 0 1 0 0,1 0-1 0 0,-1 0 1 0 0,1 0-1 0 0,-1 0 0 0 0,1 0 1 0 0,0 0-1 0 0,1 4 1 0 0,-1 1 0 0 0,0 6-2 0 0,-1 5 0 0 0,1 0 0 0 0,1 0 0 0 0,1-1 0 0 0,0 1 0 0 0,9 28 0 0 0,0-6 4 0 0,-9-33 8 0 0,-1 1 0 0 0,2-1 0 0 0,-1 0 0 0 0,1 0 0 0 0,0-1 0 0 0,1 1 0 0 0,0-1 0 0 0,0 1 0 0 0,7 8 0 0 0,-8-13 21 0 0,9 13 146 0 0,-12-16-168 0 0,1 1 0 0 0,-1-1 0 0 0,0 1-1 0 0,1-1 1 0 0,-1 0 0 0 0,1 1 0 0 0,-1-1-1 0 0,1 1 1 0 0,-1-1 0 0 0,1 0-1 0 0,0 0 1 0 0,-1 1 0 0 0,1-1 0 0 0,-1 0-1 0 0,1 0 1 0 0,0 1 0 0 0,-1-1 0 0 0,1 0-1 0 0,0 0 1 0 0,-1 0 0 0 0,1 0 0 0 0,-1 0-1 0 0,1 0 1 0 0,0 0 0 0 0,-1 0-1 0 0,1 0 1 0 0,1-1 0 0 0,15-4 107 0 0,-14 2-117 0 0,-1-1 1 0 0,1 1-1 0 0,0 0 0 0 0,-1-1 1 0 0,0 1-1 0 0,0-1 0 0 0,0 0 1 0 0,0 0-1 0 0,2-7 1 0 0,8-16-3 0 0,-6 15-18 0 0,-1-1-1 0 0,-1 1 0 0 0,0-1 0 0 0,4-23 1 0 0,-5 23 8 0 0,5-30-48 0 0,-4 20 36 0 0,1 1 0 0 0,11-31 0 0 0,-15 51 26 0 0,0 0 0 0 0,0 0-1 0 0,0 0 1 0 0,0 0 0 0 0,1 0 0 0 0,-1 0 0 0 0,0 0-1 0 0,1 1 1 0 0,0-1 0 0 0,-1 0 0 0 0,1 1 0 0 0,0-1-1 0 0,0 1 1 0 0,0 0 0 0 0,0 0 0 0 0,3-2 0 0 0,2-1-11 0 0,-7 4 4 0 0,1 0 1 0 0,0 0-1 0 0,-1 0 0 0 0,1 0 1 0 0,-1 0-1 0 0,1 0 1 0 0,-1 0-1 0 0,1 0 0 0 0,-1 1 1 0 0,1-1-1 0 0,-1 0 0 0 0,1 0 1 0 0,-1 0-1 0 0,1 1 0 0 0,-1-1 1 0 0,1 0-1 0 0,-1 1 1 0 0,1-1-1 0 0,0 1 0 0 0,0 0-10 0 0,6 2-28 0 0,-1 2 0 0 0,1-1 0 0 0,-1 1 0 0 0,0 0 0 0 0,0 0 0 0 0,-1 0 0 0 0,6 8 0 0 0,15 13 30 0 0,40 41 371 0 0,-63-64-326 0 0,2 2-23 0 0,1 0 0 0 0,0-1-1 0 0,-1 0 1 0 0,14 7 0 0 0,10 8 119 0 0,-28-18-98 0 0,1 0 1 0 0,-1 0 0 0 0,1 0 0 0 0,-1 0-1 0 0,1 0 1 0 0,0 0 0 0 0,0 0 0 0 0,1 0 0 0 0,29 12 450 0 0,-15-5-441 0 0,-10-6-36 0 0,13 2 17 0 0,-13-3 70 0 0,-1 0 1 0 0,0-1 0 0 0,0 1-1 0 0,1-2 1 0 0,11-1 0 0 0,-15 2-35 0 0,0-1 1 0 0,0 0 0 0 0,0 0 0 0 0,0 0 0 0 0,0 0 0 0 0,0-1-1 0 0,0 1 1 0 0,0-1 0 0 0,-1 0 0 0 0,1 1 0 0 0,0-1 0 0 0,-1-1-1 0 0,0 1 1 0 0,1 0 0 0 0,-1 0 0 0 0,0-1 0 0 0,3-4 0 0 0,1-3 247 0 0,-1-1 1 0 0,0 1 0 0 0,6-17 0 0 0,-7 17-156 0 0,4-16 63 0 0,0 0 1 0 0,-2 0-1 0 0,-1 0 1 0 0,-1-1-1 0 0,1-33 1 0 0,-10-132-369 0 0,1 1-2700 0 0,6 158 451 0 0,0 1 1 0 0,14-60 0 0 0,-5 61 636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19.5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323 403 16871 0 0,'0'0'1814'0'0,"0"-1"-1720"0"0,2-4-57 0 0,0 1 0 0 0,1 0-1 0 0,-1 1 1 0 0,5-6 0 0 0,-4 5 32 0 0,0 1 0 0 0,0-1 0 0 0,-1 0 1 0 0,0 0-1 0 0,1 0 0 0 0,2-9 0 0 0,-3 3 54 0 0,0 1 0 0 0,0-18-1 0 0,1-2 46 0 0,-2 21-87 0 0,-1-1 0 0 0,0 0 0 0 0,-3-17-1 0 0,0-11 197 0 0,2 24-214 0 0,-1 1 0 0 0,-1 0-1 0 0,0-1 1 0 0,0 1-1 0 0,-1 0 1 0 0,0 1-1 0 0,-12-21 1 0 0,16 31-60 0 0,-3-4 88 0 0,0-1 0 0 0,0 1 0 0 0,0-1 0 0 0,-1 1 0 0 0,0 0 0 0 0,0 0 0 0 0,-6-4 0 0 0,9 8-82 0 0,0-1 0 0 0,0 1-1 0 0,-1 0 1 0 0,1 0-1 0 0,0 0 1 0 0,-1 0-1 0 0,1 1 1 0 0,-1-1-1 0 0,0 0 1 0 0,1 1-1 0 0,-1-1 1 0 0,1 1-1 0 0,-1-1 1 0 0,0 1-1 0 0,0 0 1 0 0,1-1-1 0 0,-1 1 1 0 0,0 0-1 0 0,1 0 1 0 0,-1 0-1 0 0,0 1 1 0 0,1-1-1 0 0,-1 0 1 0 0,0 1-1 0 0,1-1 1 0 0,-1 1-1 0 0,0-1 1 0 0,1 1-1 0 0,-1 0 1 0 0,-2 2-1 0 0,-14 10-50 0 0,1 2-1 0 0,1 0 0 0 0,0 1 0 0 0,1 0 1 0 0,0 1-1 0 0,2 1 0 0 0,0 1 1 0 0,1 0-1 0 0,1 0 0 0 0,-12 28 0 0 0,8-10 9 0 0,1 0 0 0 0,2 1 0 0 0,2 1 0 0 0,-11 77 0 0 0,19-81 104 0 0,2-1 0 0 0,1 0-1 0 0,8 50 1 0 0,-5-56 45 0 0,-3-13-102 0 0,2 0 1 0 0,0 0-1 0 0,0-1 1 0 0,2 0 0 0 0,0 0-1 0 0,0 0 1 0 0,1 0-1 0 0,1-1 1 0 0,14 22 0 0 0,-17-31-61 0 0,-1 1-1 0 0,1-1 1 0 0,0 1 0 0 0,1-1 0 0 0,-1-1 0 0 0,1 1 0 0 0,0 0 0 0 0,-1-1 0 0 0,2 0 0 0 0,-1 0 0 0 0,7 2-1 0 0,-8-3 12 0 0,0-1 0 0 0,0 0-1 0 0,1 0 1 0 0,-1 0-1 0 0,0-1 1 0 0,1 1 0 0 0,-1-1-1 0 0,0 0 1 0 0,1-1-1 0 0,-1 1 1 0 0,0-1 0 0 0,0 1-1 0 0,1-1 1 0 0,-1 0-1 0 0,0-1 1 0 0,4-1 0 0 0,11-7-407 0 0,-1 0 0 0 0,-1-1 0 0 0,21-17 0 0 0,-3-2-1203 0 0,-2-6-73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19.9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121 596 4144 0 0,'1'21'411'0'0,"5"28"0"0"0,0-4 3251 0 0,10 20 1283 0 0,-12-39-4759 0 0,1 6-101 0 0,-4-10 76 0 0,0-17-103 0 0,-1 0 0 0 0,0 0 0 0 0,0 0 0 0 0,-1 8 1 0 0,-1 2 137 0 0,3-13-115 0 0,-2 0 1 0 0,1 0-1 0 0,0 0 1 0 0,0 1-1 0 0,-1-1 1 0 0,1 0-1 0 0,-1 0 0 0 0,1-1 1 0 0,-3 6 4652 0 0,-2-20-3728 0 0,0 4-732 0 0,-12-45 754 0 0,6 21-660 0 0,0 0 0 0 0,-7-45-1 0 0,1 5-43 0 0,8 39-71 0 0,-9-61-1 0 0,-3-42 68 0 0,6-9 224 0 0,13 116-284 0 0,0 15-101 0 0,1 1 0 0 0,0 0-1 0 0,1-1 1 0 0,4-26 0 0 0,-1 26-271 0 0,-3 12 60 0 0,0 1-1 0 0,0-1 1 0 0,1 0 0 0 0,-1 1-1 0 0,1-1 1 0 0,-1 1 0 0 0,1-1 0 0 0,0 1-1 0 0,0-1 1 0 0,0 1 0 0 0,1-1-1 0 0,-1 1 1 0 0,0 0 0 0 0,1 0 0 0 0,-1 0-1 0 0,1 0 1 0 0,0 0 0 0 0,0 0 0 0 0,3-3-1 0 0,5-2-255 0 0,-9 6 147 0 0,1 0-1 0 0,-1 0 1 0 0,0 0-1 0 0,1 0 1 0 0,-1 0 0 0 0,1 1-1 0 0,0-1 1 0 0,-1 0-1 0 0,1 1 1 0 0,-1-1-1 0 0,4 0 1 0 0,46-11-3795 0 0,-27 11 2173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20.4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523 0 6448 0 0,'-1'2'297'0'0,"-1"1"-244"0"0,-1 0-1 0 0,1 0 1 0 0,-1 0 0 0 0,0 0-1 0 0,-4 3 1 0 0,-9 8 30 0 0,-47 45 6867 0 0,14-14-2049 0 0,21-19-4401 0 0,-13 16-60 0 0,16-16-319 0 0,-48 40 0 0 0,-37 18 447 0 0,99-76-424 0 0,-52 39 733 0 0,46-33-575 0 0,12-9-221 0 0,4-4 49 0 0,4 1-76 0 0,12 3-21 0 0,0 0 0 0 0,0-1 1 0 0,1 0-1 0 0,0-2 0 0 0,19 2 1 0 0,-26-3-32 0 0,12 2-3 0 0,126 9-82 0 0,-135-12 51 0 0,-1 1-1 0 0,1 0 0 0 0,-1 1 0 0 0,0 1 0 0 0,19 6 0 0 0,49 25 37 0 0,-74-32-7 0 0,0 1 3 0 0,-1-1 0 0 0,0 1 0 0 0,0 0 0 0 0,0 0 0 0 0,6 6 0 0 0,1 2 0 0 0,-8-9 3 0 0,-1 0 0 0 0,0 1 0 0 0,1-1-1 0 0,-1 1 1 0 0,0-1 0 0 0,0 1 0 0 0,-1 0 0 0 0,1 0-1 0 0,-1 0 1 0 0,1 0 0 0 0,-1 0 0 0 0,0 1-1 0 0,0-1 1 0 0,0 0 0 0 0,0 0 0 0 0,-1 1 0 0 0,0-1-1 0 0,1 0 1 0 0,-1 1 0 0 0,0-1 0 0 0,-1 7-1 0 0,-1-2-1 0 0,0 0-1 0 0,0 0 1 0 0,-1 0-1 0 0,1-1 0 0 0,-2 1 1 0 0,1-1-1 0 0,-10 14 0 0 0,-1-2-199 0 0,-1 0 0 0 0,-21 20-1 0 0,11-13-103 0 0,24-25 265 0 0,-59 63-1678 0 0,19-25-3667 0 0,10-11-770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20.9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287 24 6072 0 0,'5'-2'271'0'0,"1"-1"-42"0"0,1-1-1 0 0,0 2 1 0 0,12-5-1 0 0,-18 8-141 0 0,0-1-25 0 0,6-6 3956 0 0,-8 7-3538 0 0,-17 7 1048 0 0,16-8-1210 0 0,-1 1-71 0 0,-33 8 728 0 0,36-9-958 0 0,-1 0 0 0 0,1 0 0 0 0,0 0 0 0 0,-1 0 0 0 0,1 0 0 0 0,0 0 0 0 0,-1 0 0 0 0,1 0 1 0 0,-1 0-1 0 0,1 0 0 0 0,0 0 0 0 0,-1 1 0 0 0,1-1 0 0 0,0 0 0 0 0,-1 0 0 0 0,1 0 0 0 0,0 0 1 0 0,-1 1-1 0 0,1-1 0 0 0,0 0 0 0 0,0 0 0 0 0,-1 1 0 0 0,1-1 0 0 0,0 0 0 0 0,0 1 0 0 0,-1-1 1 0 0,1 1-1 0 0,-8 5 1291 0 0,2-2-1135 0 0,0 1 0 0 0,1-1 0 0 0,0 1 0 0 0,-7 7 0 0 0,-10 8 225 0 0,-30 31 394 0 0,0 2-116 0 0,18-16-271 0 0,-34 40-91 0 0,67-76-1105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24.0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 14 14280 0 0,'-5'-4'1297'0'0,"-6"-2"3240"0"0,10 5-4588 0 0,0 1 0 0 0,-1-1 0 0 0,1 1 0 0 0,0-1-1 0 0,0 1 1 0 0,0 0 0 0 0,0 0 0 0 0,0-1 0 0 0,-1 1 0 0 0,1 0 0 0 0,0 0 0 0 0,0 0-1 0 0,0 0 1 0 0,-1 0 0 0 0,1 1 0 0 0,0-1 0 0 0,0 0 0 0 0,0 0 0 0 0,0 1 0 0 0,0-1 0 0 0,-2 2-1 0 0,0-2-298 0 0,2 0-240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24.4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16416 0 0,'0'0'1999'0'0,"0"2"-1773"0"0,0 93 1367 0 0,6-67-1880 0 0,-6-26 83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33:24.9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0 193 14280 0 0,'0'0'1102'0'0,"2"0"-695"0"0,8-5-215 0 0,-8 4-155 0 0,1 0 1 0 0,0-1 0 0 0,-1 1 0 0 0,1 0-1 0 0,0 1 1 0 0,0-1 0 0 0,0 0 0 0 0,0 1-1 0 0,4 0 1 0 0,-2 0 102 0 0,0 0 0 0 0,0 0 0 0 0,0 1-1 0 0,0 0 1 0 0,0 0 0 0 0,0 1 0 0 0,0-1 0 0 0,0 1-1 0 0,4 2 1 0 0,3 3 28 0 0,0 1 1 0 0,11 9-1 0 0,-18-14-158 0 0,23 16 167 0 0,45 23 1 0 0,-46-28 3 0 0,31 12 193 0 0,-19-9-132 0 0,5 1-30 0 0,0-3-1 0 0,1-1 0 0 0,1-2 0 0 0,76 10 0 0 0,-110-21-172 0 0,0 0 1 0 0,0-1-1 0 0,0 0 0 0 0,0-1 0 0 0,-1 0 0 0 0,1-1 0 0 0,0 0 0 0 0,0-1 0 0 0,-1 0 0 0 0,0-1 0 0 0,0 0 0 0 0,0-1 1 0 0,0 0-1 0 0,0-1 0 0 0,-1 0 0 0 0,0 0 0 0 0,0-1 0 0 0,-1-1 0 0 0,0 0 0 0 0,0 0 0 0 0,11-14 0 0 0,-7 7 44 0 0,-1-1-1 0 0,0 0 1 0 0,-1-1-1 0 0,-1 0 1 0 0,0-1-1 0 0,7-22 1 0 0,37-93-3041 0 0,-33 79-3953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9-03T19:47:09.0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2117 6207 1375 0,'0'0'60'0,"0"0"14"0,0 0-59 0,0 0-15 15,0 0 0-15,0 0 0 0,0 0 55 0,0 0 8 16,0 0 1-16,-7 9 1 0,3-3-31 0,-6-2-6 16,-1 5-2-16,4 7 0 0,-4-1-3 0,-6 4-1 15,-1 0 0-15,-3 6 0 0,-4-3-4 0,0 13-1 16,-10-7 0-16,0 13 0 0,0-4-1 0,-4-2-1 16,0 9 0-16,-7-1 0 0,-3 1-5 0,3-3-1 0,-3 3 0 15,3 6 0-15,7-6 2 0,-7-6 0 16,0 6 0-16,7-7 0 0,-10 7 3 0,7-6 1 15,3 3 0-15,0-4 0 0,4 1-7 0,-1-4 0 16,5 1-8-16,2 2 12 0,5-2-12 0,-1-1-8 16,0-5 8-16,4 5-13 0,0-6 13 0,3-3 0 0,-3 1 0 0,0-5 0 15,7-2-12-15,-7 3-5 0,7-3-2 0,0-6 0 32,3 2-47-32,0-5-10 0,1-1-1 0,3-3-1 15,0-2-30-15,7-4-7 0,0 0-1 0,0 0 0 0</inkml:trace>
  <inkml:trace contextRef="#ctx0" brushRef="#br0" timeOffset="367.81">938 6530 1094 0,'-17'-10'97'0,"13"1"-77"15,-6 6-20-15,-1-3 0 0,8-4 127 0,-8 1 21 16,7-1 5-16,-3 4 1 0,4 3-84 0,3-3-17 16,-7 6-3-16,7 0-1 0,0 0-36 0,0 0-13 15,0 0 9-15,0 0-9 0,0 0 0 0,0 0 0 16,10 0 0-16,1 6 0 0,0-6 0 0,3 9 0 15,-4-2 0-15,1-4 0 0,10 6 0 0,-7 7 10 16,4-4-2-16,3 4-8 0,4 3 9 0,6 0-9 0,-2 3 0 0,13 6 9 16,-10 0-9-16,10 10 0 0,-7 6 0 0,-7 0 0 15,8-7 0-15,-1 7 8 0,-7 9-8 0,4-9 0 16,-4 0 0-16,4-6 0 0,-7 6 8 0,6-4-8 16,-6-2 0-16,0 6 0 0,0-6 0 0,-8 6-11 31,4-7-108-31,0-2-21 0,8 27-5 0,-8-24-1 0</inkml:trace>
  <inkml:trace contextRef="#ctx0" brushRef="#br0" timeOffset="8432.29">1852 10456 644 0,'0'0'28'0,"0"0"7"0,4 0-35 0,3-10 0 0,-7 10 0 0,0 0 0 0,0 0 32 0,0 0 0 16,0 0 0-16,0 0 0 0,0 0-32 0,0 0 0 15,0 0 0-15,0 0 0 0,-11 0 16 0,1 7-3 16,-1-4-1-16,0 3 0 0,8 4 12 0,-8-4 1 0,1 3 1 0,-1 4 0 15,4 2 24-15,-11-5 5 0,4 5 1 0,-7-2 0 0,3 6-17 0,-6 3-3 32,3 0-1-32,-4 3 0 0,4 0-7 0,-4-3-2 15,7 3 0-15,-10 0 0 0,0 3-1 0,3-3 0 16,-6-3 0-16,2 3 0 0,-6 4-2 0,0 2-1 0,7-3 0 0,-8 7 0 16,1-7-13-16,0 0-9 15,-1 7 12-15,1-7-12 0,0-3 15 0,0 9-4 16,10-12-1-16,0 10 0 0,0-10-10 0,1 3 12 0,-1 0-12 0,4-6 12 15,-4-1-4-15,4 1 0 0,7-3 0 0,-7 3 0 16,3 0-8-16,8-4-14 0,-5-5 3 0,5 5 1 31,-1-2-118-31,-3-4-24 0,-7 1-5 0,10-4-1 0</inkml:trace>
  <inkml:trace contextRef="#ctx0" brushRef="#br0" timeOffset="8961.07">1094 10616 1324 0,'-18'-19'118'0,"14"10"-94"0,1-1-24 0,-4 1 0 0,-4-1 96 0,8 1 16 0,-8 3 2 0,11-4 1 16,-10 1-89-16,6-1-18 16,4 4-8-16,-7-3 8 0,7 9-8 0,0 0 0 0,0 0 0 0,0 0 0 15,0 0 0-15,-4 6 0 0,4-3 0 0,-3 3-11 16,-4-2 11-16,3 2-10 0,4 9 10 0,-7-2-10 15,4 3 10-15,3-4 0 0,0 4-9 0,3 3 9 16,4 0 0-16,-3-4 0 0,3 4 0 0,0 0 0 16,4-3 0-16,-1 2 0 0,1-2 0 0,10-3 0 15,-7 9 0-15,11-10 0 0,-1 7 0 0,1-3 0 16,0 9 19-16,7-7 1 0,-4 1 1 0,-4 6 0 16,1 4-21-16,7-1-20 0,-7 3 4 0,-1-3 1 15,-3 1 15-15,-3-1 0 0,3 6 0 0,0 1 0 16,-3-7 0-16,-4 7 0 0,4-1 0 0,-4-6 0 15,-3 0 0-15,3-9 0 0,-4 6 8 0,1 0-8 16,-1-6 12-16,-6 6 0 0,7-6-1 0,-1 0 0 16,-3 0-42-1,0 0-8-15,-3 6-1 0</inkml:trace>
  <inkml:trace contextRef="#ctx0" brushRef="#br0" timeOffset="9854.44">1887 11848 1148 0,'0'0'51'0,"0"0"10"16,0 6-49-16,-7 4-12 0,4-1 0 0,3-3 0 15,0 4 9-15,-7 2-1 0,3-5 0 0,1 8 0 0,-8-2 13 0,4 6 3 16,0-4 0-16,-4 4 0 0,1-3 3 0,-1 3 1 16,-10 0 0-16,3-1 0 0,-3 1 3 15,-3 3 1-15,-5-3 0 0,1 0 0 0,0 6 2 0,3-3 1 16,-7-3 0-16,4 6 0 0,-4 0-15 0,4-6-2 15,-3 6-1-15,2-7 0 0,-2 11-8 0,2-10-1 16,-6 2-8-16,10-2 12 0,1 0-12 0,-1 0 11 16,4 0-11-16,-4-4 10 0,0-2-10 0,4 9-11 15,-3-10 3-15,6 7 0 0,-3-3-1 0,0 3 0 16,3 0 0-16,-3-4 0 16,0-5-38-16,6 5-7 0,1-2-2 0,-7-4 0 15,7 4-29-15,0-4-7 0,-7-6 0 0</inkml:trace>
  <inkml:trace contextRef="#ctx0" brushRef="#br0" timeOffset="10308.53">1097 11898 1666 0,'0'0'74'0,"0"0"15"0,0 0-71 0,0 0-18 0,0 0 0 0,0 0 0 0,0 0 0 0,0 0-12 16,0 0 1-16,11 3 1 0,-8 4 10 0,8 2 0 16,-1-3 0-16,-6 4 0 0,7-1-8 0,-1 1 0 15,1-1 0-15,3 0 0 0,-4 10 8 0,1-9 0 0,3 8 0 0,-3-2 0 16,3 3 0-16,0 0 0 16,7 6 0-16,0-6 0 0,-3 6 0 0,3-6-8 0,0 9 8 0,-3-9-8 15,3 12 8-15,4-9 0 16,-4 3 0-16,-3 0 0 0,3 0 0 0,3-3 0 15,1 3 0-15,0 3 0 0,-1-2 0 0,8 2 0 0,3-3 0 0,-6 3 0 16,-5 0 0-16,8 4 0 0,-4-4 8 0,4 0-8 16,3 0 0-16,-6 7-15 0,2-7 3 0,-2 7-456 15,-5-1-90-15</inkml:trace>
  <inkml:trace contextRef="#ctx0" brushRef="#br0" timeOffset="13950.73">12054 10500 1148 0,'-7'0'51'0,"7"0"10"0,-3 0-49 0,-4 0-12 0,0 0 0 0,7 0 0 15,0 0 54-15,0 0 8 0,0 0 2 0,0 0 0 16,0 0-11-16,0 0-1 0,0 0-1 0,0 0 0 15,0-3-24-15,0-4-5 0,0-2-1 0,0 9 0 16,3-3 19-16,-3 3 3 0,4-6 1 0,-4 6 0 16,0 0-16-16,7-10-4 0,-7 10 0 0,7 0 0 15,3 0 13-15,-2 0 3 0,2 0 0 0,1 0 0 16,-1 0-23-16,4 0-4 0,-3 10-1 0,0-10 0 16,3 9-1-16,0-9-1 0,0 9 0 0,4-9 0 15,-4 7 7-15,7-4 2 0,-4 3 0 0,1-3 0 16,7-3 1-16,-1-3 1 0,1 3 0 0,3 0 0 0,8 0-5 15,-1-6-2-15,7 6 0 0,-3-3 0 16,3 3-6-16,-3-7-8 0,0 7 11 0,-4 0-11 0,-3 0 8 0,0 7-8 16,3-4 0-16,-7-3 0 0,4 6 0 0,0-3 0 15,0 3 0-15,-1-6 0 0,1 4 8 0,3 2-8 16,-3-6 0-16,0 6 0 0,-7-3 8 0,-1-3-8 16,1 0 0-16,3 0 0 0,-3 0 0 0,-4 0 0 15,4 0 0-15,-4-3 0 0,4 3 0 0,-8-6 0 16,1 6 0-16,3-6 0 0,-3 6 9 0,-4-4-9 15,3 4 0-15,-2-6 9 0,-5 6-9 0,4 0 0 16,0 0 0-16,0 0 8 0,-3-3-8 0,0 3 0 16,-1 0 0-16,1 0 0 0,-1 3 0 0,1-3 10 15,-4 0-10-15,0 6 10 0,0-6-1 0,0 4 0 0,-3-4 0 16,-4 0 0-16,7 6 8 0,0-6 2 0,-7 0 0 16,0 0 0-16,3 6-9 0,-3-6-2 0,7 3 0 0,-7-3 0 15,4 6-8-15,-4-6 0 0,3 4 0 0,1 5 8 16,-4-9 0-16,3 9 0 0,-3 1 0 0,4-4 0 15,-4 4-8-15,4 8 10 0,-4 1-10 0,-4 3 10 16,4 6-10-16,0 1 0 0,-7-1 0 0,3 6 8 16,-3 4-8-16,4-4 0 0,-4 7 0 0,0 0 0 15,0 0 0-15,3-4 0 0,1 1 0 0,-4 3 0 16,7-4 0-16,-4 1 0 0,4 3 0 0,0-7 0 16,0 4 0-16,0-1 0 0,0-2 0 0,4 9 0 15,-4 0 8-15,0 3-8 0,7 6 8 0,-7 7-8 16,3-4 0-16,-3-3 0 0,4-5 0 0,-4 2 0 15,3-3 0-15,-3 6 8 0,4-9-8 0,-4 6 0 16,0-3 0-16,0 0 0 0,0 3 8 0,-4-3-8 0,1-3 0 16,-1-6 0-16,1-4 0 0,-4 1 0 0,3-7 12 0,1-3-4 15,-5-6 0-15,5 0 0 0,-4-3 23 0,3 2 4 16,-3-2 1-16,4-3 0 0,-1-7-20 0,-3 10-3 16,4-7-1-16,-4 0 0 0,3 4-4 0,1-4-8 15,-1-2 11-15,-3 8-11 0,3-5 8 0,1-1-8 16,-1 4 0-16,1-7 0 0,-1 3 0 0,-3 7 0 15,4-7 0-15,3 1 0 0,-4-7 0 0,1 3 0 16,3 4 0-16,-7-4 0 0,7-6 0 0,0 0 0 16,0 3 0-16,0-3 0 0,0 0 32 0,0 0 0 0,0 0 0 0,0 0 0 15,0 0-32-15,0 0 0 16,0 0 0-16,0 0 0 0,-7 0 13 0,7 0-4 16,0 0-1-16,0 0 0 0,0 0-8 0,0 0 0 15,0 0 0-15,0 0 0 0,0 0 0 0,0 0 0 0,-7 6-11 0,7-6 11 16,0 0 0-16,-4 3 0 0,4-3 0 0,-7 0 11 15,0 0-11-15,7 0 8 0,-7 0-8 0,0 0 8 16,0 0 5-16,0 0 1 0,0 0 0 0,0 0 0 16,-4-3-3-16,4-3-1 0,-4 6 0 0,1 0 0 15,-4-9 13-15,3 9 2 0,-3-10 1 0,0 4 0 16,-4 6-26-16,4-3 0 0,0-4 0 0,0 4 0 16,-4-3 8-16,-3 3 0 0,3-3 0 0,-3 3 0 15,0-4-8-15,-4 7 0 0,1-6 0 0,-1 6 8 16,0 0-8-16,1 6 0 0,-1-6 9 0,0 7-9 15,-3-4 0-15,3 3 0 0,1-3 0 0,-1 6 0 16,0-2 0-16,-3-4 0 0,3 3 0 16,1-6 0-16,-5 10-13 0,8-10-1 0,0 0 0 15,0 6 0-15,-4-3-62 16,4-3-13-16,3 6-3 0,1-6 0 0,-1-6-105 0,0 6-22 16</inkml:trace>
  <inkml:trace contextRef="#ctx0" brushRef="#br0" timeOffset="47014.86">14445 11619 172 0,'0'0'16'0,"-4"6"-16"15,1-3 0-15,-4 4 0 0,3-1 236 0,1-3 44 0,-4-3 8 0,7 0 3 16,0 0-193-16,0 0-38 0,0 0-8 0,0 0-2 15,0 0 2-15,0 0 1 0,0 0 0 0,0 0 0 16,0 0-20-16,0 0-4 0,0 0-1 0,0 0 0 16,10 6-2-16,-6 4-1 0,3-1 0 0,-4 1 0 15,-3-1-7-15,0 10-2 0,4-4 0 0,-8-2 0 16,1 12-8-16,-1-6-8 0,1 6 9 0,-4 0-9 16,0-3 8-16,-4 3-8 0,4 3 0 0,0 7 9 15,-4-7 9-15,4 7 2 0,-3-10 0 0,3 3 0 16,0 0 8-16,0 3 3 0,-4-9 0 0,4 3 0 15,0 1-15-15,3-8-2 0,-3 7-1 0,0-6 0 16,4-9-13-16,-4 8 11 0,3-2-11 0,-3-6 10 0,0-1-10 0,4 0 0 16,3 1 9-16,3-1-9 0,-3-9 0 0,-3 6 0 15,3-6 0-15,0 0 0 0,0 0 0 0,0 0 0 16,0 0 0-16,0 0 8 0,0 0-8 0,0 0 11 16,0 0-11-16,0 0 12 0,0 0-4 0,0 0-8 15,0 0 12-15,0 0-4 0,0 0-8 0,0-9 12 16,0-3-12-16,-4 2 12 0,4 1-12 0,4-1 0 15,-1 1 9-15,1-10-9 0,-4 0 0 0,3-6 9 16,-3 6-9-16,4-6 0 0,-1-3 0 0,1 0 0 16,3-7 0-16,-4 1 0 0,1-1 0 0,-1-2 0 15,1 2 0-15,-1-2 0 0,4 2 0 0,-3-3 0 0,-1-2 0 0,1 2-9 16,0 0 9-16,-1-2 0 0,4 8 0 0,0-2 0 16,-3-1 10-16,6 1 4 0,-3-1 1 0,4 7 0 15,0 6-27-15,3 0-6 0,-4 3-1 0,4 1 0 16,0 2 19-16,-3 3 0 0,0-2 0 0,-1 2 0 15,1 1 0-15,-1 2 0 0,1 7 0 0,0-6 0 16,-1 2 0-16,-3-2 0 0,4 9 0 0,-1-9 0 16,-3 9-11-16,4 0 11 0,0 0-10 0,-1 9 10 15,-3-9-16-15,4 9 2 0,3 1 1 0,0-1 0 16,-3 1 1-16,-1 5 0 0,1 1 0 0,-1-3 0 16,-3 2 12-16,0 1-12 0,0 3 12 0,-3-7-12 15,0 10 12-15,-1-3 0 0,-3-6 0 0,0 5 0 16,0-2 0-16,0 3 0 0,0-10 0 0,-3 7 10 15,-1 0-10-15,-3-4 8 0,3 4-8 0,1-4 8 16,-4 4-8-16,0 0 0 0,3-4 0 0,-6-2 0 16,3 5 0-16,0-5 0 0,-4 5 9 0,4-5-9 15,-4-1 8-15,1 7-8 0,-4-4 8 0,3-2-8 16,-3-1 8-16,3 1-8 0,-6 2 10 0,6-2-10 0,-3-1 8 0,0-6-8 16,-4 3 0-16,4-2 0 0,-3-4 8 0,2 0-8 15,1 0 0-15,0 0 9 0,0 0-9 0,0-4 0 16,0-2-10-16,3 3 10 15,1-3-104-15,-1 3-16 0,1-4-2 0,2-2-701 0</inkml:trace>
  <inkml:trace contextRef="#ctx0" brushRef="#br0" timeOffset="48240.39">14829 11356 864 0,'0'0'76'0,"0"0"-60"15,0 0-16-15,0 0 0 0,0 0 180 0,0 0 34 16,0 0 6-16,0 0 2 0,0 0-118 0,0 0-23 15,0 0-5-15,0 0 0 0,7 3-66 0,1 6-10 16,-1 1 0-16,3-1-12 0,1-3 12 0,-1 10 13 16,1-4-2-16,3 7-1 0,0-3-10 0,0 3 0 15,0 0 0-15,-3-4 0 0,3 4 0 0,0 0 0 16,-7-3 0-16,4 2 0 16,-4 1-30-16,0 6-2 0,0-6 0 0,-3 0 0 15,-4 0-33-15,0-4-7 0,3 4-2 0,-3-3-422 0,0-7-85 16</inkml:trace>
  <inkml:trace contextRef="#ctx0" brushRef="#br0" timeOffset="48566.68">15285 11261 1267 0,'0'0'112'0,"-8"7"-89"0,1-4-23 0,-3 3 0 15,-4 4 100-15,3 5 16 0,4-2 4 0,-4 2 0 16,1 1-69-16,-4 6-14 0,3-3-2 0,1 12-1 16,-4-2-10-16,3 8-1 0,-3-2-1 0,0 2 0 0,0 7-11 15,-1 0-3-15,-2 0 0 0,3 3 0 0,-4-3-8 16,-3 0 0-16,3 0 0 0,-3 3 8 0,-4 3-8 0,1-3 0 15,6-3 0-15,-3 6 0 0,0-12 0 0,7 6 0 16,3-10 0-16,0-3-11 16,4-6-33-16,0-6-6 0,0 0-2 0,4-3 0 15,-1-1-19-15,1-5-4 0,-1-1-1 0,4-9-619 0</inkml:trace>
  <inkml:trace contextRef="#ctx0" brushRef="#br0" timeOffset="48895.98">15549 11029 1472 0,'0'0'65'0,"-3"10"14"0,-4 6-63 0,3 2-16 16,4 1 0-16,-4 3 0 15,1 0 49-15,-1 3 7 0,4 3 2 0,-3 1 0 16,3 5-20-16,0-6-4 0,-4 7-1 0,4-1 0 0,0 4-19 0,0-4-4 16,-7 7-1-16,4-9 0 0,3 2-9 15,-4-6 0-15,1 4 0 0,-1-4 8 0,1 0-16 0,-1 0-4 16,4-3-1-16,-3-6 0 15,-8 0-60-15,4 3-12 0,7-10-3 0,-4 4-620 16</inkml:trace>
  <inkml:trace contextRef="#ctx0" brushRef="#br0" timeOffset="49107.65">15330 11544 1094 0,'0'0'48'0,"0"0"11"0,11 0-47 0,0-7-12 0,-11 7 0 0,14-3 0 16,3-3 186-16,1-3 35 0,0-1 7 0,-1 4 2 16,4-3-160-16,1-1-32 0,2-2-6 0,-3-4-2 15,-3 7-14-15,0-1-4 0,3-6 0 0,-4 4 0 16,-2-4-12-16,-1 7 0 0,0-7-12 0,3 4-600 16,-2-4-120-16</inkml:trace>
  <inkml:trace contextRef="#ctx0" brushRef="#br0" timeOffset="49549.28">15838 10716 345 0,'0'0'31'0,"0"0"-31"0,0 0 0 0,0 0 0 0,-3 9 276 0,3 1 48 15,7-1 11-15,-7 7 1 0,-7 3-216 0,3 6-43 16,8 3-9-16,-1 0-1 0,-3 7-19 0,0-1-3 15,4 4-1-15,-1 6 0 0,1 0-9 0,-1-1-3 16,-6 1 0-16,3 0 0 0,3-6-24 0,1 6-8 16,-8-7 0-16,1 4 0 0,3 0 10 15,-4-7-10-15,1 7 8 0,-1-9-8 0,1 2 0 0,-1-6 8 16,4 7-8-16,-7-10 0 0,0-6 9 0,4-1-9 16,6 1 10-16,-3-3-10 0,0-7 19 0,0 1-3 15,0-10 0-15,4 6 0 0,-4-6-1 0,0 0-1 0,0 0 0 0,0 0 0 0,7-9-1 0,-4-7 0 31,-6 0 0-31,3 4 0 0,0-13-13 0,0 6 11 0,-4-6-11 16,1 0 10-16,-1-4-10 0,4 4 0 16,4 7 0-16,-1-1-11 0,-6 0 11 0,6 3 0 0,4 7 0 0,4-1 0 15,-8 1 0-15,8 6-12 0,-4-3 12 0,7 6-12 16,-3-7 12-16,-1 7 9 0,-3 7-1 0,8-7-8 16,2 9 12-16,-3-9-4 0,-3 9 0 0,-4-2-8 15,7 2 12-15,-3 1-4 0,-1-1 0 0,-3 0-8 16,-3 1 9-16,3 5-9 0,3-2 0 0,-6 3 9 15,-1-1-9-15,-3-2-17 0,8 3 4 0,-5-7 1 16,-3 10-33-16,0-10-7 0,4 7 0 0,-1-7-1 16,1 1-149-16,-1-1-30 0,-6 0-5 15</inkml:trace>
  <inkml:trace contextRef="#ctx0" brushRef="#br0" timeOffset="50050.93">16304 11421 1792 0,'0'0'40'0,"0"0"8"0,0 0 1 0,0 0 1 0,0 0-40 16,-3 10-10-16,-5-4 0 0,1 4 0 0,-3-7 20 0,3 9 1 15,0 1 1-15,-4-4 0 0,1 10-22 0,-1-3 9 0,4-7-9 0,0 10 0 16,-4-3 0-16,1 2 0 16,-1-2 0-16,8-3 0 0,-8 5 12 0,7-2-4 0,-6 3 0 0,6-3-8 15,1-1 16-15,3-2-3 0,-4-4-1 0,1 7 0 16,6-7-1-16,1 1-1 0,-8-1 0 0,4-9 0 16,4 6-1-16,-4-6 0 0,7 3 0 0,-7-3 0 15,0 0 0-15,10 0 0 0,5 0 0 0,-5-3 0 16,1-3-9-16,3-3 0 0,-4-1 0 0,8 1 0 15,-4-1 0-15,-3-5 0 0,3 5-10 0,0-5 10 16,4 5-8-16,-4-2 8 0,-4-4 0 0,1 7-9 16,-1-7 9-16,1 7 0 0,-7-4 0 0,-1-3 8 15,1 1 8-15,-4 2 1 0,3-3 1 0,-3-2 0 16,-3 2 17-16,-1 3 3 0,4-2 1 0,-3 2 0 16,-8-2-15-16,7 5-2 0,-3-6-1 0,4 7 0 15,-4 0-8-15,0-1-1 0,-4 4-1 0,4-3 0 16,7 9-11-16,-7-4 0 0,-7-2 9 0,7 6-9 0,7 0-10 0,0 0-6 15,-11 0-2-15,4 6 0 16,0-2-16-16,7-4-3 0,0 0-1 0,-3 6 0 16,-4-3-28-16,3 6-6 0,4-9 0 0,4 13-525 15,-4-13-105-15</inkml:trace>
  <inkml:trace contextRef="#ctx0" brushRef="#br0" timeOffset="50501.11">16551 11581 1591 0,'0'0'70'0,"-4"16"15"0,1-3-68 0,-1 2-17 0,4 4 0 0,-3-3 0 15,-4-4 49-15,3 4 7 0,4 3 0 0,0-10 1 16,-3 7-23-16,-1-7-5 0,1 1-1 0,-1-1 0 15,4 0 10-15,-3 1 2 0,-1-4 0 0,4-6 0 16,0 0 0-16,0 0 1 0,0 0 0 0,0 0 0 16,0 0-9-16,0 0-1 0,0 0-1 0,0 0 0 15,-3-9-20-15,3-1-10 0,3-5 10 0,-3-1-10 16,0 3 12-16,0-5-3 0,4-7-1 0,3 6 0 0,0 0 3 16,0-6 0-16,-4 0 0 0,4-3 0 15,4 2-3-15,0-2-8 0,-4 3 12 0,0 6-4 0,3 1-8 16,1 2 0-16,-1 6 0 0,-3 1 0 0,4 0 0 0,-4-1 0 15,4 4 0-15,-1 6 0 0,1 0 0 16,-1 0 0-16,1 6 0 0,3-3 0 0,-3 4 22 0,-1 2-1 16,4 7 0-16,-3-4 0 0,0-2-21 0,-1 5 0 15,1 4 0-15,-1 0 0 0,-3-3 13 0,0 2 2 16,1 1 0-16,-1-3 0 0,0 3-15 0,0-4 8 16,-4-2-8-16,4 3 0 15,-3 2-18-15,-1-8-10 0,1 6-1 0,-1-7-1 16,1-3-148-16,3-3-30 0,-7-3-5 0,0 0-2 0</inkml:trace>
  <inkml:trace contextRef="#ctx0" brushRef="#br0" timeOffset="53002.86">17578 11321 806 0,'0'0'72'0,"0"0"-58"0,-4 0-14 0,4 0 0 16,0 0 170-16,0 0 31 0,0 0 7 0,0 0 0 15,-3-6-128-15,3 6-27 0,0 0-5 0,0 0 0 16,0 0-24-16,0 0-4 0,0 0 0 0,0 0-1 16,0 0 5-16,0 0 2 0,7 9 0 0,0-3 0 15,0 10 11-15,0-3 3 0,0 2 0 0,-4-2 0 16,4 3-5-16,0 2-1 0,-3 8 0 0,-1-1 0 15,1-3-5-15,0 3-1 0,-1-7 0 0,1 1 0 16,-1 6-16-16,-3-6-4 0,4 6-8 0,-1-6 12 16,-3-3 8-16,0-4 2 0,0-2 0 0,4 5 0 0,-1-5 2 0,1-1 0 15,-4-3 0-15,0-6 0 0,0 0-12 0,0 0-3 16,0 0 0-16,0 0 0 0,0 0 1 0,10 0 0 16,-3-6 0-16,0 3 0 0,-3-6-2 0,0-7 0 15,3 7 0-15,-4-7 0 0,4 6-8 0,-3-2 0 16,3-4 9-16,-4 10-9 0,4-7 0 0,-3 4 0 15,3 3 0-15,-4-4 0 0,4 10 0 0,-7 0 0 16,8-9 0-16,-8 9 8 0,7 6-8 0,0-3-12 16,3 4 4-16,-3 2 0 0,0 0 8 0,4 1 0 15,0-1 0-15,-1 1 0 0,-3 8 0 0,4-8-8 16,-1-1 8-16,-3 1-8 0,7-4 8 0,-3 3 0 16,-4 1 0-16,4-4 0 0,-4-3 0 0,0 3 0 15,0-2 0-15,3-4 0 0,-2 0 17 0,-1 0 3 16,3 0 0-16,-3-4 0 0,0-5 16 0,0 3 3 0,0-4 1 0,4 1 0 15,-4-7-3-15,0 7 0 0,-3-4 0 16,3-2 0-16,0-1-12 0,0-3-2 0,0 0-1 0,-4 1 0 16,1-8-14-16,-1-2-8 0,1 0 8 0,-4 3-8 15,7-3 0-15,-3-4 0 0,-1 4 0 0,4 0 0 16,-7 9 0-16,4-6 0 0,-4 0 0 0,0 6 0 16,3 0 0-16,-3 0-10 0,0 4 1 0,4 2 0 15,-4-2-25 1,0 5-5-16,0 4-1 0,0 3 0 15,0 3-120-15,0 0-25 0,0 0-5 0,0 0-858 0</inkml:trace>
  <inkml:trace contextRef="#ctx0" brushRef="#br0" timeOffset="53302.91">18378 11412 2484 0,'-10'9'110'0,"10"-9"22"0,-7 7-105 0,3-4-27 16,-3 6 0-16,4-2 0 0,-4 2 64 0,0 7 7 15,3-4 1-15,-3-2 1 0,3 5-49 0,-3-5-9 0,4 5-3 0,-1-5 0 16,-3-1-12-16,7-6 0 0,0-3 0 0,0 0 0 31,0 0-39-31,0 0-10 0,0 0-3 0,0 0 0 16,0 0-76-16,0 0-16 0,0 0-4 0,0 0-534 0,0 0-107 0</inkml:trace>
  <inkml:trace contextRef="#ctx0" brushRef="#br0" timeOffset="53486.18">18382 10923 921 0,'0'0'82'0,"0"0"-66"0,0 0-16 0,0 0 0 15,0 0 234-15,0 0 43 0,0 0 9 0,0 0 2 0,0 6-237 0,3 4-51 16,1-1 0-16,-1 7-9 16,5-7-15-16,-5 0-2 0,1 7-1 0,3-3 0 15,0-7-133-15,0 3-28 0,7 4-4 16,-14-13-2-16</inkml:trace>
  <inkml:trace contextRef="#ctx0" brushRef="#br0" timeOffset="53837.28">18816 10609 2246 0,'0'0'49'0,"0"0"11"0,-4 10 1 0,1-4 3 0,-4 3-52 0,7 1-12 0,0 5 0 0,-4-2 0 15,1 6 0-15,-1 3 0 0,4-3 0 0,-3 2 0 16,3 5 0-16,0-1 0 0,0 3 0 0,0 6 0 15,0 1 0-15,3 3 16 0,1-1-2 0,-1 4 0 16,-3 3-14-16,0-3 0 0,4-1 0 0,-4-2 0 16,0 0 0-16,3-4-13 0,-3 1 2 0,0-1 1 15,0-6 10-15,4 1-8 0,-4 2 8 0,0-3-8 16,0 0-29-16,0-3-6 0,-4-6-1 0,1 6-592 16,3-6-118-16</inkml:trace>
  <inkml:trace contextRef="#ctx0" brushRef="#br0" timeOffset="54206.57">19204 10628 2156 0,'-11'16'96'0,"4"-1"19"0,-3 4-92 0,6 0-23 0,-3 9 0 0,0 0 0 0,0 7 0 16,0-1 0-16,-4 4 0 0,4 3 0 15,-3-3 22-15,-1-1 0 0,1 7 0 0,-1-3 0 16,4-4-22-16,-4 7 0 0,8-6 0 0,-4-4 0 16,0 4 9-16,3-3-9 0,1-1 12 0,-1-6-12 15,1 1-26 1,3 2-12-16,-4-3-2 0,4-3-604 0,0-3-121 0</inkml:trace>
  <inkml:trace contextRef="#ctx0" brushRef="#br0" timeOffset="54986.5">19934 11324 1094 0,'0'0'97'0,"4"-9"-77"0,3 6-20 0,-4-4 0 16,4-2 126-16,-3 0 22 0,-1 2 4 0,1 4 0 16,-4-3-38-16,0-4-8 0,0 7-2 0,0-6 0 15,0 3-59-15,0-4-12 0,0 1-2 16,0 3-1-16,-4-4-21 0,4 7-9 0,-3-6 8 0,-1 2-8 16,4-2 23-16,-3 6-1 0,-1-3 0 0,-3-1 0 15,4 4 8-15,-1 3 2 0,-3 0 0 0,0 10 0 16,-4-4-20-16,4 3-4 0,-3 1-8 0,-1 2 12 15,-3-2-12-15,4 5 0 0,-1 4-9 0,0 0 9 16,1 6 0-16,-4 0 0 0,3-6 0 0,-3 9 0 16,3 0 0-16,4 4 13 0,-3-4-4 0,3 0-1 15,3-3-8-15,-3 3 0 0,4-9 0 0,-1 6 0 16,4 4 0-16,0-11-9 0,0 4 9 0,4-9-13 16,-1 3-27-1,4-7-6-15,4 0-1 0,-1 1 0 0,1-4-116 0,3-6-23 0,4 0-5 0,-1-6-1 16</inkml:trace>
  <inkml:trace contextRef="#ctx0" brushRef="#br0" timeOffset="55538.42">20403 10556 2026 0,'0'0'44'0,"-3"6"10"0,-1-3 2 0,1 7 1 0,-1-1-45 0,1 13-12 0,-1 0 0 0,-3 3 0 16,4 0-11-16,-4 3-4 0,3 7-1 0,-7 3 0 15,1-4 16-15,3 10 0 0,-4 0 12 0,1 0-12 16,-5-3 12-16,5 2-12 0,-4 8 12 0,3-4-12 15,1-10 12-15,-1 7-4 0,-3-3 0 0,3-3-8 16,-6-1 8-16,3 4-8 0,-1-10 0 0,1 4 0 16,0-1 12-16,0-5-12 0,4 2 12 0,-1-9-12 15,0 3 30-15,1 0-1 0,3-3 0 0,0-6 0 16,0-7 5-16,3 7 1 0,1-13 0 0,3-3 0 16,0 0-24-16,0 0-11 0,0 0 10 0,0-10-10 15,3-8 0-15,1 2 0 0,3-3 0 0,0 0 0 0,0-6-18 16,7-3 3-16,-3 3 1 0,3-3 0 0,3 0-6 0,-3 9 0 15,0-6-1-15,1 9 0 0,-1-3 13 0,0 7 8 16,0-4-10-16,0 6 10 0,0 4 0 0,-3-3 0 16,3 6 13-16,0 3-4 0,0 0 9 0,-7 0 2 15,-7 0 0-15,11 3 0 0,-1 6-11 0,-3-3-1 16,0 4-8-16,-3-1 12 0,3 1 8 0,-3 5 0 16,-1-5 1-16,1-1 0 0,-1 10-21 0,-3-3 0 15,4-4 0-15,-1 4 8 0,-3 3-8 0,4 0 0 16,-4-4 0-16,0 4 0 0,3-10 0 0,1 7 0 15,-4-6-12-15,3 8 4 16,-3-8-38-16,4 5-7 0,-4-2-2 0,0 3 0 16,0-7-113-16,0 7-24 0,0-7-4 0,0-6 0 0</inkml:trace>
  <inkml:trace contextRef="#ctx0" brushRef="#br0" timeOffset="55988.83">20760 11512 1728 0,'0'0'76'0,"0"0"16"0,0 0-73 0,0 0-19 0,0 0 0 0,0 0 0 0,0-3 60 0,3-3 9 15,1-3 2-15,-1 5 0 0,4-5-54 0,-3 3-17 16,-4-4 10-16,3-5-10 0,8 5 12 0,-4 1-4 16,-4-1 0-16,5-2 0 15,-1-4-28-15,0 7-5 0,-4-7-2 0,4 7 0 0,0-4 27 0,-3-3 0 16,-1 7 0-16,1-7 0 0,-4 7 21 0,0-7 3 16,0 7 1-16,0-1 0 0,-4 1-16 0,-3 0-9 15,4 9 10-15,-4-3-10 0,0-4 21 0,-4 14-1 16,-3-4-1-16,3 6 0 0,1 0-19 0,-4 1 0 15,-7 6-8-15,3 2 8 0,0 1-8 0,-3 3 8 16,3 0 0-16,-3 3-9 0,4 10 9 0,3-7 0 16,-4 0 0-16,7-3 0 0,-3 3 12 0,4 1 4 0,-1 2 0 15,4-9 1-15,0 3 9 0,3 0 2 0,-3-6 0 0,7 0 0 16,-3 0-19-16,-1-4-9 0,4 4 10 0,4-10-10 16,-4 1-8-16,3-1-8 0,4-2-2 0,-3-4 0 31,3 3-94-31,4-6-20 0,-1 0-3 0,1-6-706 0</inkml:trace>
  <inkml:trace contextRef="#ctx0" brushRef="#br0" timeOffset="56584.07">21151 11403 921 0,'0'0'82'0,"0"0"-66"0,0 0-16 0,4 0 0 15,3-10 123-15,-7 4 21 0,3 6 4 0,1-9 0 16,-4 5-76-16,7-2-16 0,-7-3-4 0,0 6 0 15,0-4 6-15,-4-2 1 0,4 3 0 0,0 2 0 16,-3-2-11-16,3-3-3 0,-4-1 0 0,1 7 0 16,-1-6-1-16,-3 3-1 0,4-1 0 0,-4 4 0 15,3-3-11-15,-6 6-1 0,2-3-1 0,1 3 0 16,0 0-14-16,-3 3-4 0,3-3 0 0,0 6 0 16,-4 4-12-16,0-1 0 0,1 7 0 0,3-4 0 15,-4 4 0-15,1 3 0 0,-4 0 0 0,7 6-10 16,-4 3 10-16,4-3 0 0,-4 0 0 0,4 3 0 0,0-3 0 0,0 4 11 15,0-4-11-15,0-3 12 0,3 3-12 0,1 3 0 16,-1-9 0-16,4 3 0 0,0-10 0 0,0 7 0 16,4-3 0-16,-1-7 0 15,5 7-20-15,-1-7-7 0,3-6-1 0,-3 4 0 16,4-7-39-16,3 0-8 0,-3 0-1 0,6-7-540 16,1 4-108-16</inkml:trace>
  <inkml:trace contextRef="#ctx0" brushRef="#br0" timeOffset="57024.2">21525 10499 2001 0,'0'0'88'0,"0"0"20"0,-3 10-87 0,-1 2-21 0,-3 4 0 0,4 3 0 0,-5 6 0 15,5-6 0-15,-4 9 0 0,0 7 0 0,0-7 16 0,-4 13 0 16,1-4-1-16,-1 1 0 0,0 12-15 0,-3-3 11 16,0-3-11-16,0 6 10 0,0-3-10 0,3 0 0 15,-6 3 9-15,3-3-9 0,-4-3 8 0,0 0-8 16,4 3 8-16,0-3-8 0,-3 6 0 0,-1-6 8 16,-3-3-8-16,3 3 0 0,0 0 8 15,4-7-8-15,0 4 8 0,4-13-8 0,-1 7 0 0,4-10-12 16,0-3 2-16,-4-6 0 15,8 2-31-15,-4-8-7 0,3-1 0 0,4 1-830 0</inkml:trace>
  <inkml:trace contextRef="#ctx0" brushRef="#br0" timeOffset="57521.86">21645 11261 115 0,'-3'7'10'0,"-8"-4"-10"0,0 3 0 0,-3 4 0 0,0-1 172 0,0 0 33 15,-4 1 7-15,1-1 0 16,-1-3-129-16,-3 4-27 0,3-1-4 0,-3-2-2 0,0 2-5 0,0-6-1 16,3 7 0-16,1-10 0 15,-1 9-9-15,4-9-3 0,0 6 0 0,3-6 0 0,1 3-6 16,-1 4-2-16,0-7 0 0,1 0 0 0,3 0 41 16,0 6 8-16,0-6 2 0,0 3 0 0,0-3-14 0,7 0-2 15,-8 0-1-15,8 0 0 0,-7 0 2 0,7 0 0 16,0 0 0-16,0 0 0 0,0 0-13 0,0 0-3 15,0 0 0-15,-3 9 0 0,3-9-26 0,0 10-6 16,0-1 0-16,3-2-1 0,4 2 28 0,4 0 5 16,0 1 2-16,3-1 0 0,3 7-12 0,1-7-2 15,0 1-1-15,6-1 0 0,-2 0 3 0,2-2 1 16,1 2 0-16,-4-6 0 0,0 7-35 0,0 2 0 0,-3 1 0 0,0-4 0 16,3 1 0-16,-4-1 0 0,1-3 0 15,0 4 0 1,-1-1-19-16,-2 0-10 0,6 1-3 0,-4-4 0 0,1-3 7 0,-4 7 1 0,0-4 0 0,0-6 0 15,-3 9-202 1,3-9-40-16,4 7-8 0,-18-7-2 0</inkml:trace>
  <inkml:trace contextRef="#ctx0" brushRef="#br0" timeOffset="67746.63">23201 10788 1490 0,'0'0'66'0,"0"0"14"0,0 0-64 0,0-3-16 0,-4-3 0 0,4 6 0 16,0-4 85-16,0 4 15 0,0 0 2 0,0 0 1 15,0 0 1-15,0 0 1 0,0 0 0 0,0 0 0 16,0 0-47-16,0 0-10 0,0 0-1 0,0 13-1 0,4 3-29 0,-1-4-5 15,-3 13-2-15,0-6 0 0,0 6 1 0,0 10 0 16,-3 2 0-16,-1-2 0 0,-3 9 1 0,0-7 1 16,4 7 0-16,-8-6 0 0,4 3-13 0,-4-4 11 15,-3 1-11-15,4-4 10 0,-4 1-10 0,0 3 0 16,-1 2 0-16,1-8 0 0,-3 2 0 0,3 1 0 16,-1-1 0-16,-2-6-11 15,6 1-29-15,-3 2-5 0,0-9-2 0,3 3 0 16,4-6-113-16,0-4-22 0,4-5-5 0,-4-1-674 0</inkml:trace>
  <inkml:trace contextRef="#ctx0" brushRef="#br0" timeOffset="68244.19">24023 10468 1324 0,'-7'6'118'0,"7"-6"-94"0,0 0-24 0,-4 7 0 0,-3-4 92 0,0 6 13 15,4 1 3-15,-4 5 1 0,-4 1-53 0,0 3-10 16,1 3-2-16,-4 12-1 0,-4-6-9 0,0 13-2 15,1-3 0-15,-4 6 0 0,-1 9 4 0,-2 0 1 16,-1 10 0-16,0 0 0 0,1 0-5 0,-5 6-2 16,-6-4 0-16,0 4 0 0,-4 3-13 0,-3-6-2 15,3 3-1-15,-3-6 0 0,-1 0-14 0,8-4 8 16,0-5-8-16,6-7 0 0,1-3 12 0,4 3-4 16,2-3-8-16,1-1 12 0,0 1-12 0,0-6 0 0,3 3 0 15,1-10-10 1,-1 0-34-16,4-9-8 0,0 3 0 0,0 1-598 0,3-14-119 0</inkml:trace>
  <inkml:trace contextRef="#ctx0" brushRef="#br0" timeOffset="68813.08">24115 11029 1926 0,'-8'0'85'0,"5"0"18"0,-1 0-83 0,1 10-20 16,-4-4 0-16,0 4 0 0,0-1 27 0,-4 7 1 15,4-4 0-15,-7 4 0 0,-4 9 5 0,-3-3 2 0,0 3 0 0,-4 3 0 16,4 4-18-16,-4-1-3 0,4 0-1 0,0 1 0 16,0 8 3-16,3-2 0 0,1-3 0 0,3 2 0 15,-1-2-4-15,5 2 0 0,-1-12 0 0,4 4 0 16,0 2-12-16,4-9 0 0,3-6 0 0,0 2 0 15,0-2 0-15,3-3 0 0,4-4 0 0,-3-3 0 16,3 4 8-16,3-4-8 0,1-3 0 0,0-3 0 16,-1 0 8-16,4 0-8 0,0-9 0 0,4 2 9 15,3 4-9-15,0-12 10 0,1 5-10 0,-1 1 10 16,0-10-2-16,0 3-8 0,-3-3 12 0,-1 1-4 16,1-7 21-16,-4 6 4 0,4-9 1 0,-4 2 0 15,0-2-17-15,0 0-3 0,-3-3-1 0,-1 2 0 16,-3 1 6-16,0 0 1 0,-3-3 0 0,-1 2 0 15,1 1 8-15,-8 0 3 0,4 3 0 0,0-3 0 16,-7 3-31-16,4-1 0 0,-4 5 0 0,0-1 0 0,-4 12 0 16,0-2 0-16,1 2 0 0,-1 1 0 15,4 3-112-15,-3-4-29 0,-1 10-6 0,1 0-569 16,-1 0-115-16</inkml:trace>
  <inkml:trace contextRef="#ctx0" brushRef="#br0" timeOffset="69683.73">25250 10885 403 0,'0'0'36'0,"0"0"-36"0,0 0 0 0,0 0 0 16,4-3 240-16,3-3 40 0,-3 0 9 0,-1 2 2 16,1-2-165-16,-1-3-33 0,1 6-6 0,-1-4-2 15,-3-2-8-15,0-1-1 0,0 1-1 0,0 3 0 16,0-7-26-16,0 4-5 0,0-7 0 0,-3 7-1 16,-1-7-19-16,1-3-4 0,3 7-1 0,-7-4 0 15,3-3 1-15,-3 4 0 0,3-4 0 0,-3 3 0 16,4 7-7-16,-1-1-1 0,-6-2 0 0,3 5 0 15,0-2 18-15,0 3 3 0,-4 6 1 0,4 0 0 16,-4 6-34-16,1-3 0 0,-1 10 0 0,1-1 0 0,-4 4 13 0,3 3-4 16,-3 0-1-1,3 9 0-15,-3-3-8 0,0 9 0 0,3-5 0 0,-3 5 0 0,0 4 0 0,0-4 0 16,0 10 12-16,0 3-4 0,0-3-8 16,0 0 12-16,0 0-12 0,3 3 12 0,0-6-12 0,1-4 0 15,-4 1 0-15,7 3 8 0,-4-4-8 0,8-2 0 16,-5-1 9-16,1-5-9 0,4 5 0 0,-4-6 0 15,3 0 0-15,1-9 0 0,-1 6 0 0,1-6-8 16,-4 0 0-16,3-3 0 0,1-7-7 0,-1 7-1 16,1-7 0-16,-4 1 0 15,3-7-134-15,-3 3-27 0,0 0-6 0</inkml:trace>
  <inkml:trace contextRef="#ctx0" brushRef="#br0" timeOffset="69934.25">24608 11334 2286 0,'0'0'50'0,"0"0"10"0,0 0 3 0,0 0 1 0,11-4-51 0,0 4-13 0,3-6 0 0,-4 6 0 16,4 0 63-16,1 0 9 0,-1 0 3 0,0-3 0 15,3 3-24-15,-3-6-5 0,1 3-1 0,2 3 0 16,-3-7-36-16,4 7-9 0,-4-3 0 0,0-3 0 15,4 3-21-15,-4-3-7 0,0-4 0 0,-3 10-1 16,3-6-85-16,-4 3-17 16,1-4-3-16,0 4-1 0,-1-3-101 0,1 3-21 0</inkml:trace>
  <inkml:trace contextRef="#ctx0" brushRef="#br0" timeOffset="70132.82">25127 11330 288 0,'4'19'25'0,"-4"-9"-25"16,-4-4 0-16,-3 7 0 0,7 2 398 0,-4 4 74 15,1-3 16-15,-1 3 2 0,1-1-314 0,-1 7-62 16,-6-6-13-16,3 0-2 0,-4 0-21 0,1 6-4 16,-1-6-1-16,0 0 0 0,1-1-44 0,-1 4-9 0,1-3-1 15,3-9-1 1,-1 5-52-16,-2-2-10 0,6-4-3 0,-3 1 0 15,4-10-142-15,-1 6-29 0</inkml:trace>
  <inkml:trace contextRef="#ctx0" brushRef="#br0" timeOffset="70345.34">25205 11064 2516 0,'0'0'56'0,"0"0"11"0,0 0 2 0,0 0 1 0,0 0-56 0,0 6-14 16,0-3 0-16,3 7 0 16,-3-10-45-16,-3 9-12 0,-1-3-3 0,1 4 0 15,3-1-43-15,-4 1-9 0,1 5-1 0,3-2-500 16,0 3-100-16</inkml:trace>
  <inkml:trace contextRef="#ctx0" brushRef="#br0" timeOffset="70731.25">25258 11653 1796 0,'0'0'40'0,"0"0"8"0,0 0 1 0,0 0 1 0,0 0-40 0,0 0-10 15,0 0 0-15,0 0 0 0,0 0 87 0,0 0 15 0,0 0 3 0,0 0 1 16,0 0-16-16,0 0-3 0,0 0-1 0,0 0 0 15,0 0-50-15,0 0-9 0,0 0-3 0,0 0 0 16,0 0 13-16,3-9 3 0,1 6 0 16,-1-10 0-16,1 4-32 0,-1 0-8 0,4-1 0 0,-3 1 0 15,-1-1 17-15,4-5 3 0,-3-4 0 0,3 0 0 16,-4 3-7-16,5-2-1 0,-5-4 0 0,8 0 0 16,-8 3 16-16,4 6 4 0,0-9 0 0,0 13 0 15,-3-4-32-15,3-2 0 0,-4 5 0 0,4 1 0 16,-3 3 0-16,0 2 0 0,-4 4 0 0,0 0 0 15,0 0-20 1,7-6-9-16,-7 6-3 0,7 0 0 0,3 6 32 0,-3-6 0 0,0 10 0 0,0-4 0 16,0-3-10-16,-3 7 1 0,3-1 0 0,0-3 0 15,0 4-15-15,0-1-2 0,0 1-1 0,-3-1 0 16,3-3-25-16,0 4-6 0,0-1-1 0,0 1 0 16,-3-1-92-16,3 0-18 0,-4 7-4 0,4-3-462 15,-3-4-92-15</inkml:trace>
  <inkml:trace contextRef="#ctx0" brushRef="#br0" timeOffset="71471.14">25861 11189 1645 0,'0'0'72'0,"0"0"16"0,0 0-70 15,0 0-18-15,0 0 0 0,0 0 0 0,0 0 101 0,0 0 17 16,0 0 3-16,0 0 1 0,0 0-18 0,0 0-4 16,-4 0-1-16,-3 0 0 0,-3 0-43 0,-1 0-9 15,0 7-2-15,-3-4 0 0,0 3-30 0,0 3-7 16,-4-5 0-16,1 8-8 0,3-2 0 0,-4-1-9 0,0 0-1 0,1-6 0 16,-1 7 10-16,4-1 16 15,3 4-4-15,-3-4-1 0,4 1-11 0,-1-1 0 16,1-6 0-16,6 7 0 0,-3-4 0 0,4 3-12 0,3-9 2 0,-4 7 1 15,4-7 9-15,0 3 0 0,0-3 8 0,4 9-8 16,-4-3 0-16,7-2-15 0,0 2 3 0,3-3 0 16,4-3 4-16,-3 0 8 0,3 0-13 0,0 6 5 15,4-6 0-15,-4 0 0 0,4 0 0 0,-1 0 0 16,-3 0 8-16,0 3 0 0,4 4 0 0,-7 2 0 16,3-9 0-16,-4 9 0 0,1 1 0 0,-1-1 0 15,1-2 0-15,-4 8 0 0,0-2 0 0,-3 2 0 16,-1 4 0-16,1 0 0 0,-4 0 0 0,0-3 0 15,-4 9 0-15,4-7 0 0,-3 1 0 0,-4 0 0 0,3 0 0 0,-3 0 0 16,0 3 10-16,-4-4-10 16,1-5 16-16,-1 3-2 0,-3 2-1 0,4-2 0 15,-8-6-13-15,4 5 0 0,0-5 0 0,0-1 0 16,3 0-27-16,-3-5-11 0,0-4-2 0,3 0-1 16,4 0-151-16,0 0-31 0,0-10-5 0</inkml:trace>
  <inkml:trace contextRef="#ctx0" brushRef="#br0" timeOffset="71836.02">26401 10923 2343 0,'0'0'52'0,"0"0"10"0,0 0 2 0,0 0 2 0,0 0-53 0,0 0-13 0,0 0 0 0,0 0 0 15,-8 6 35-15,5 4 4 0,-4-1 1 0,0 0 0 16,0 1-13-16,0 5-3 0,-4 4 0 0,4-3 0 16,0 6 13-16,-4 3 3 0,1 3 0 0,3 4 0 15,0-4-22-15,0 0-4 0,-4 0-1 0,4 7 0 16,0-7-13-16,0 6 0 0,0-5 8 0,0 5-8 15,0 1 0-15,-4-1 11 0,4 1-11 0,4-4 10 16,-8 0-10-16,8-2 0 0,-5-1 0 0,5 0 0 16,-1-3 0-16,1-6 0 0,-1 0 0 0,4-4 0 15,0 1-25-15,0-3 2 0,0-4 1 0,-3 0 0 16,3 4-106-16,0-13-22 16,0 0-4-16</inkml:trace>
  <inkml:trace contextRef="#ctx0" brushRef="#br0" timeOffset="72140.88">25935 11240 2602 0,'0'0'57'0,"0"0"12"0,0 0 3 0,0 0 1 0,0 0-58 16,0 0-15-16,0 0 0 0,0 0 0 0,10 0 80 0,-2 0 12 0,2-7 4 0,4 7 0 16,-3-3-54-16,6-3-10 0,5-4-3 0,2 4 0 15,5-3-13-15,6-1-2 0,4 1-1 16,3 0 0-16,4-7-13 0,-4 6-16 0,-3 1 3 0,3 0 1 16,-3-1 12-16,-4 1 0 15,1-1 0-15,2 1 0 0,5 0 0 0,-1 2 0 0,0-2 0 0,4-7 0 31,-7 7-122-31,14-4-18 0,-11-2-4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9T18:40:22.91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8199 15774 3056 0,'-11'-12'68'0,"-10"-13"13"0,3 6 3 0,-3-6 1 0,3 6-68 0,1 3-17 0,3-3 0 0,7 10 0 31,0-7-20-31,3 13-8 0,4-3-2 0,0 6 0 0,0 0-2 0,14 0 0 0,4 0 0 0,10 6 0 16,11-6 32-16,10 9 0 0,11-2 0 0,7-4 0 15,4 6 11-15,13-2 8 0,1-4 1 0,10 3 1 16,8-3-8-16,-5 3-1 0,1-2-1 0,11-4 0 16,2 6-11-16,1-6 0 0,-3 9 0 0,-8-9 0 15,7 0 8-15,-3 6 0 0,4-6 0 0,-12 4 0 0,-6-4 20 16,0 0 4-16,-1 6 1 15,-9-3 0-15,-5-3-3 0,-13 9-1 0,-11-2 0 0,-8-4 0 0,-2 6-11 0,-11-2-2 16,-11 2-1-16,-4 0 0 0,-6 1-3 0,0-1-1 16,-11 7 0-16,-4 3 0 0,-10-4-11 15,-4-2 8-15,-3 12-8 0,-7-6 8 0,-11 0-8 0,0 6 0 16,4-7 0-16,0 8 0 0,-4-8 0 0,0 11 0 16,4-7-9-16,0 0 9 0,3 3 0 0,4 3 0 15,3-3 0-15,4 13 9 0,-4 5-9 0,7 8 0 16,8 2 0-16,-1 3-11 0,4 7 11 0,4 6 0 15,3-3 0-15,7 6 0 0,7 6 0 0,0 4 0 16,0-4 0-16,7 4 0 0,0-10 0 0,1-3-8 0,6-6 8 0,0-1-8 16,-3-5 8-16,3-4 0 0,-3-3-9 0,-1-6 9 15,8-12 0-15,-14 2 0 0,-11-9 0 0,3 0 0 16,4-3 0-16,-3-6 13 0,-11 0 0 0,-4-7 0 16,4 0 10-16,-3 1 1 0,3-7 1 0,-7 9 0 15,-11-8-13-15,8-4-2 16,-4 6-1-16,-4-3 0 0,-10-3 2 0,-4 0 0 0,-3-3 0 0,-4-3 0 15,-11 2 1-15,-10-8 0 0,-17 3 0 0,-8 5 0 16,-7-11-12-16,-10 5 0 0,-14 1 0 0,-4 0 8 16,-14 2-22-16,-7 7-5 0,-11-3-1 0,-3-3-1012 15,3 6-202-15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01.6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799 0 3224 0 0,'0'0'9517'0'0,"1"3"-9142"0"0,0 0-301 0 0,0-1-26 0 0,0 0 0 0 0,0 0 1 0 0,0-1-1 0 0,-1 1 0 0 0,1 0 0 0 0,0 0 0 0 0,-1 0 1 0 0,0 0-1 0 0,1 0 0 0 0,-1 0 0 0 0,0 0 1 0 0,0 0-1 0 0,0 0 0 0 0,0 0 0 0 0,-1 0 0 0 0,1 0 1 0 0,0 0-1 0 0,-1 0 0 0 0,0 3 0 0 0,-8 15-43 0 0,0 0-1 0 0,-22 34 1 0 0,22-41-15 0 0,-6 9 73 0 0,-2 0-1 0 0,0-1 0 0 0,-37 35 1 0 0,29-32 38 0 0,-29 37 1 0 0,-10 9 104 0 0,16-23 82 0 0,-84 78 492 0 0,115-109-775 0 0,-17 21 0 0 0,-2 2 13 0 0,-106 114 269 0 0,94-91-223 0 0,43-56 70 0 0,0 0 1 0 0,1 0 0 0 0,-1 1 0 0 0,1 0-1 0 0,1 0 1 0 0,-1 0 0 0 0,1 0 0 0 0,0 1-1 0 0,1-1 1 0 0,0 1 0 0 0,-2 12 0 0 0,5-17-86 0 0,-1 0 0 0 0,1 0 0 0 0,0 0 0 0 0,0 0 0 0 0,0-1 0 0 0,0 1 0 0 0,3 5 0 0 0,1 2 57 0 0,-4-10-94 0 0,-1 1 0 0 0,0-1 0 0 0,0 1-1 0 0,1-1 1 0 0,-1 1 0 0 0,0-1 0 0 0,1 0-1 0 0,-1 1 1 0 0,1-1 0 0 0,-1 0-1 0 0,1 1 1 0 0,-1-1 0 0 0,0 0 0 0 0,1 0-1 0 0,-1 1 1 0 0,1-1 0 0 0,-1 0 0 0 0,1 0-1 0 0,-1 0 1 0 0,1 0 0 0 0,0 0 0 0 0,-1 0-1 0 0,1 0 1 0 0,0 0 0 0 0,0 1 34 0 0,29 10 316 0 0,-22-8-247 0 0,-1 0-1 0 0,1-1 0 0 0,-1 1 1 0 0,1-2-1 0 0,9 2 0 0 0,24-2 135 0 0,0-2-1 0 0,0-2 0 0 0,70-14 1 0 0,-67 10-75 0 0,107-23 499 0 0,-76 13-453 0 0,106-9-1 0 0,-151 24-218 0 0,-14 2-105 0 0,24-4-1 0 0,-10 2-435 0 0,-23 2 221 0 0,0 0-1 0 0,0-1 1 0 0,12-2 0 0 0,-10 1-256 0 0,8-3-386 0 0,-7 0-2703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02.4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126 303 10136 0 0,'0'0'1176'0'0,"2"0"-494"0"0,53-6 2164 0 0,-39 6-2708 0 0,1-1 0 0 0,-1-1 0 0 0,20-4 0 0 0,-14 2 66 0 0,-14 2-135 0 0,0 1 0 0 0,-1-1 0 0 0,1 0 0 0 0,9-5 0 0 0,31-13 350 0 0,4-4 156 0 0,-35 14-348 0 0,-9 6-111 0 0,-1-1 0 0 0,11-8 0 0 0,-9 6-21 0 0,0 1 0 0 0,10-6 0 0 0,-14 9-38 0 0,1 0-1 0 0,-1 0 1 0 0,0-1-1 0 0,0 1 1 0 0,0-1 0 0 0,-1 0-1 0 0,0-1 1 0 0,1 1-1 0 0,5-9 1 0 0,-7 8-18 0 0,-2 3-18 0 0,1 0-1 0 0,-1-1 1 0 0,0 1-1 0 0,0 0 1 0 0,0 0 0 0 0,0-1-1 0 0,0 1 1 0 0,0 0-1 0 0,-1-1 1 0 0,1 1-1 0 0,-1-1 1 0 0,1 1 0 0 0,-1-1-1 0 0,0-3 1 0 0,0 3 41 0 0,0-1 0 0 0,0 0 1 0 0,-1 1-1 0 0,1-1 0 0 0,-1 0 0 0 0,0 1 1 0 0,0-1-1 0 0,0 1 0 0 0,-2-6 0 0 0,1 7-42 0 0,1 0-1 0 0,0 0 0 0 0,-1 1 1 0 0,1-1-1 0 0,-1 0 0 0 0,1 1 1 0 0,-1-1-1 0 0,0 1 0 0 0,0 0 1 0 0,0-1-1 0 0,0 1 0 0 0,0 0 1 0 0,0 0-1 0 0,0 0 0 0 0,0 1 1 0 0,0-1-1 0 0,-4 0 0 0 0,-12-4 54 0 0,-1 2 0 0 0,-1 0 0 0 0,1 1-1 0 0,-29 1 1 0 0,37 2-61 0 0,1 0 1 0 0,-1 0-1 0 0,0 1 1 0 0,1 0-1 0 0,0 1 1 0 0,-1 0-1 0 0,1 0 1 0 0,1 1-1 0 0,-17 9 0 0 0,-11 8-61 0 0,26-15 41 0 0,0 0 1 0 0,0 1-1 0 0,1 0 0 0 0,0 1 0 0 0,-14 12 0 0 0,5 2 54 0 0,0 0 0 0 0,1 2-1 0 0,2 0 1 0 0,0 1 0 0 0,1 0-1 0 0,2 2 1 0 0,-19 50 0 0 0,18-43-34 0 0,9-24 2 0 0,1 0 0 0 0,0-1 0 0 0,1 2 0 0 0,-3 15 0 0 0,2-5-9 0 0,2-9 36 0 0,1-1 0 0 0,0 0 0 0 0,0 1 0 0 0,2 13 0 0 0,-1-21-28 0 0,1 1 0 0 0,0-1 1 0 0,0 0-1 0 0,0 0 1 0 0,1 1-1 0 0,-1-1 1 0 0,1 0-1 0 0,0 0 0 0 0,0-1 1 0 0,0 1-1 0 0,1 0 1 0 0,0-1-1 0 0,-1 1 1 0 0,1-1-1 0 0,6 5 0 0 0,-6-5-34 0 0,0-1-1 0 0,1 1 1 0 0,-1-1 0 0 0,1 0-1 0 0,0 0 1 0 0,-1-1-1 0 0,1 1 1 0 0,0-1-1 0 0,0 0 1 0 0,0 0-1 0 0,0 0 1 0 0,0 0-1 0 0,1-1 1 0 0,4 1-1 0 0,5-2-359 0 0,0 0 0 0 0,26-5 0 0 0,-18 2-283 0 0,-5 0-1513 0 0,32-11-1 0 0,-33 10-481 0 0,15-5-2445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03.0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841 260 10136 0 0,'0'0'918'0'0,"1"-2"-758"0"0,0 0-93 0 0,0 0 0 0 0,-1 0-1 0 0,1 0 1 0 0,-1 0 0 0 0,1-1-1 0 0,-1 1 1 0 0,1 0 0 0 0,-1 0-1 0 0,0-3 1 0 0,6-21 2080 0 0,-4 20-1991 0 0,0-1 1 0 0,0 0-1 0 0,4-7 1 0 0,-4 10-130 0 0,0 0 0 0 0,-1-1-1 0 0,1 1 1 0 0,-1-1 0 0 0,0 1 0 0 0,1-8 0 0 0,-2 5-14 0 0,-1 6-9 0 0,1 0-1 0 0,0-1 1 0 0,0 1 0 0 0,0 0-1 0 0,0 0 1 0 0,0 0-1 0 0,0 0 1 0 0,0 0-1 0 0,1 0 1 0 0,-1 0 0 0 0,0 0-1 0 0,1 0 1 0 0,-1 0-1 0 0,1-1 1 0 0,0-1-3 0 0,0 1 0 0 0,0-1 0 0 0,0 0 0 0 0,-1 1 0 0 0,1-1 0 0 0,-1 0 0 0 0,0 0 0 0 0,1 0 0 0 0,-1 1 1 0 0,-1-6-1 0 0,-7-30-3 0 0,5 23 3 0 0,2 13 6 0 0,1 1 1 0 0,-1 0-1 0 0,1 0 1 0 0,-1-1-1 0 0,0 1 1 0 0,1 0-1 0 0,-1 0 1 0 0,0 0-1 0 0,0 0 1 0 0,0 0-1 0 0,0 0 1 0 0,0 0-1 0 0,0 0 1 0 0,-1-1-1 0 0,-4-3 153 0 0,-2 4 136 0 0,2 1-182 0 0,0 0 1 0 0,0 1 0 0 0,0 0 0 0 0,0-1 0 0 0,1 2 0 0 0,-12 3 0 0 0,14-4-99 0 0,1 0 0 0 0,-1 0 0 0 0,1 1-1 0 0,0-1 1 0 0,-1 1 0 0 0,1 0 0 0 0,0-1 0 0 0,0 1 0 0 0,0 0-1 0 0,0 0 1 0 0,1 0 0 0 0,-1 1 0 0 0,0-1 0 0 0,1 0 0 0 0,0 1-1 0 0,-1-1 1 0 0,1 1 0 0 0,-1 2 0 0 0,-1 2 43 0 0,0 0-1 0 0,-1 0 1 0 0,0 0 0 0 0,-7 9 0 0 0,6-10 2 0 0,1-1 1 0 0,1 1-1 0 0,-1 0 1 0 0,1 1-1 0 0,0-1 0 0 0,-3 9 1 0 0,3-6 47 0 0,-1-1 0 0 0,1 1 0 0 0,-2-1 0 0 0,1 0 0 0 0,-8 11 0 0 0,6-11-9 0 0,0 0 0 0 0,1 1 0 0 0,1 0 0 0 0,-7 18 0 0 0,5-7 36 0 0,5-12-71 0 0,-1-1 0 0 0,0 0 0 0 0,-6 13 0 0 0,-26 57 533 0 0,23-49-306 0 0,-28 51 1 0 0,16-36-207 0 0,-23 55 0 0 0,-6 15 51 0 0,-52 98 168 0 0,37-72-290 0 0,41-85-18 0 0,13-25-11 0 0,-2 1 0 0 0,-1-2-1 0 0,-26 36 1 0 0,39-59-76 0 0,0-1-1 0 0,-1 1 0 0 0,1-1 0 0 0,-1 0 1 0 0,0 0-1 0 0,0 0 0 0 0,-1-1 0 0 0,1 0 0 0 0,-1 1 1 0 0,0-2-1 0 0,1 1 0 0 0,-11 4 0 0 0,6-4-242 0 0,5-1-74 0 0,0-1 0 0 0,1 1 0 0 0,-1-1 0 0 0,0 0 0 0 0,0 0 1 0 0,0-1-1 0 0,0 1 0 0 0,0-1 0 0 0,-5 0 0 0 0,-7-3-5182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03.4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87 19895 0 0,'0'0'1515'0'0,"2"0"-1032"0"0,26 2-406 0 0,-1 1-1 0 0,0 2 1 0 0,0 0 0 0 0,0 2 0 0 0,27 11 0 0 0,-32-12-157 0 0,1-1 1 0 0,0-1-1 0 0,0-1 0 0 0,1-1 1 0 0,-1-1-1 0 0,1-1 0 0 0,40-5 1 0 0,-57 3-72 0 0,0 1 0 0 0,-1-1 0 0 0,1 0 0 0 0,10-5 0 0 0,10-3-369 0 0,5 0-211 0 0,-1-1-1 0 0,0-1 1 0 0,0-2-1 0 0,31-20 1 0 0,-52 29 576 0 0,1 0-1 0 0,0 1 1 0 0,1 0 0 0 0,-1 1 0 0 0,15-2-1 0 0,1-1-1213 0 0,-3 1-414 0 0,3 4-2958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03.8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630 6 9672 0 0,'-5'0'400'0'0,"1"0"0"0"0,0-1 0 0 0,-1 1 1 0 0,-9-4 3210 0 0,2 12-2853 0 0,10-7-729 0 0,-1 1-1 0 0,1-1 0 0 0,0 0 1 0 0,0 1-1 0 0,1-1 1 0 0,-1 1-1 0 0,0-1 1 0 0,0 1-1 0 0,1 0 0 0 0,-1 0 1 0 0,1 0-1 0 0,-1 0 1 0 0,1 0-1 0 0,0 0 1 0 0,0 0-1 0 0,0 0 0 0 0,-1 4 1 0 0,0-2-10 0 0,-1 2 14 0 0,-1 0 0 0 0,0 0-1 0 0,-6 6 1 0 0,6-6 5 0 0,0-1-1 0 0,0 1 1 0 0,-5 10-1 0 0,-8 17 460 0 0,-2 0 0 0 0,-38 51 0 0 0,44-65-193 0 0,-17 31 0 0 0,1 0 88 0 0,-42 73 486 0 0,19-34-462 0 0,-6 12-232 0 0,25-26-104 0 0,-14 23 50 0 0,40-85-184 0 0,-14 23 0 0 0,-3 4-434 0 0,12-18-480 0 0,1-10-4291 0 0,0-7-695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04.2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0 220 10592 0 0,'46'-11'4867'0'0,"50"-7"0"0"0,-42 10-4110 0 0,65-19 0 0 0,-3 0-627 0 0,-2-5-56 0 0,-59 15-208 0 0,19-7-331 0 0,-50 15-23 0 0,1 1 0 0 0,0 1 0 0 0,51-7 0 0 0,-65 13 28 0 0,0-1 0 0 0,17-5 0 0 0,-8 2-174 0 0,-7 4-752 0 0,0 0 0 0 0,1 0 0 0 0,22 4-1 0 0,-16 2-307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04.6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48 18079 0 0,'0'0'414'0'0,"2"0"56"0"0,33 0 630 0 0,-29 0-1100 0 0,0 0 0 0 0,0 0 0 0 0,10 1 0 0 0,10 1 0 0 0,20-2 0 0 0,12-4-416 0 0,-53 3 331 0 0,-1 0 0 0 0,0 0-1 0 0,0 0 1 0 0,0-1 0 0 0,0 0-1 0 0,5-2 1 0 0,17-7-679 0 0,26-8-4474 0 0,-41 14 3734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05.0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373 1 1376 0 0,'0'2'7654'0'0,"-4"20"-616"0"0,-11 11-3967 0 0,6-15-2816 0 0,-42 86 926 0 0,-70 134-592 0 0,115-227-538 0 0,-47 94 301 0 0,44-87-198 0 0,-10 26-1 0 0,3-3 8 0 0,-3-1-368 0 0,3 2-1 0 0,-17 61 1 0 0,32-94-583 0 0,1-7-223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05.4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48 4608 0 0,'0'0'353'0'0,"2"-1"259"0"0,4-1 1344 0 0,-1-1-1 0 0,1 1 1 0 0,0 0-1 0 0,0 1 1 0 0,8-2-1 0 0,6 1 266 0 0,-5 1-2183 0 0,0 0 0 0 0,0-2 0 0 0,15-3 0 0 0,3-1-2291 0 0,35-5-2949 0 0,-47 11 3834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3T19:49:05.8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373 0 5984 0 0,'0'0'8149'0'0,"-8"6"-7052"0"0,-23 12-469 0 0,4-4 13 0 0,-90 51 413 0 0,93-51-736 0 0,2 2 0 0 0,0 0 0 0 0,0 1 0 0 0,-30 33 0 0 0,45-42-205 0 0,1 1-1 0 0,0 1 0 0 0,-7 13 0 0 0,3-6 73 0 0,9-14-148 0 0,0 0 1 0 0,0 0 0 0 0,1-1-1 0 0,-1 1 1 0 0,0 0-1 0 0,1 0 1 0 0,0 0 0 0 0,0 0-1 0 0,0 0 1 0 0,0 0-1 0 0,0 0 1 0 0,1-1 0 0 0,-1 1-1 0 0,2 4 1 0 0,0 6 67 0 0,-1-9-76 0 0,0 0 1 0 0,1 0-1 0 0,-1 0 0 0 0,1 0 1 0 0,0-1-1 0 0,0 1 1 0 0,0-1-1 0 0,0 1 0 0 0,0-1 1 0 0,1 0-1 0 0,0 0 0 0 0,3 4 1 0 0,2 1-23 0 0,1-1 0 0 0,0 0-1 0 0,9 6 1 0 0,-10-8 22 0 0,1-1-1 0 0,-1 0 0 0 0,1 0 1 0 0,0-1-1 0 0,0 0 1 0 0,0-1-1 0 0,17 3 0 0 0,3-2 7 0 0,34-2 0 0 0,-59-1-42 0 0,13 0-1 0 0,0-2-1 0 0,0 0 1 0 0,0-1 0 0 0,0 0 0 0 0,-1-2 0 0 0,0 0 0 0 0,0-1 0 0 0,30-15-1 0 0,7-13 23 0 0,-47 29-5 0 0,0 0 0 0 0,0 0 1 0 0,-1 0-1 0 0,0-1 0 0 0,0 0 1 0 0,7-12-1 0 0,3-2-8 0 0,-12 16 57 0 0,-1 0 0 0 0,0 0 0 0 0,0 0 0 0 0,0 0 0 0 0,0 0 0 0 0,0 0 0 0 0,-1-1 0 0 0,0 1 0 0 0,0-1 0 0 0,0 1-1 0 0,-1-1 1 0 0,1 1 0 0 0,-1-7 0 0 0,-1 0 74 0 0,0 0 1 0 0,0 0-1 0 0,-1 0 0 0 0,-5-14 0 0 0,4 14-20 0 0,-2 0 0 0 0,1 1 0 0 0,-1 0 0 0 0,-1 0 0 0 0,-8-11 0 0 0,9 15-37 0 0,0 1 0 0 0,0 0-1 0 0,0 0 1 0 0,-1 0 0 0 0,0 0-1 0 0,0 1 1 0 0,0 0 0 0 0,0 1 0 0 0,-1-1-1 0 0,-13-4 1 0 0,9 4-530 0 0,0 1 0 0 0,-13-3 0 0 0,13 4-1228 0 0,1 1 0 0 0,-13 0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107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873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030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27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487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751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234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938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722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653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184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584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36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874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034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321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060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775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423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customXml" Target="../ink/ink2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2.png"/><Relationship Id="rId4" Type="http://schemas.openxmlformats.org/officeDocument/2006/relationships/customXml" Target="../ink/ink28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0.png"/><Relationship Id="rId2" Type="http://schemas.openxmlformats.org/officeDocument/2006/relationships/customXml" Target="../ink/ink28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~112/gallery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HA_Uj3aYZU?feature=oembed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hyperlink" Target="https://piazza.com/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s://www.cs.cmu.edu/~11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mailto:mdtaylor@andrew.cmu.edu" TargetMode="External"/><Relationship Id="rId4" Type="http://schemas.openxmlformats.org/officeDocument/2006/relationships/hyperlink" Target="mailto:pvirtue@andrew.cmu.edu" TargetMode="External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cs.cmu.edu/~112/schedul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customXml" Target="../ink/ink7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cs.cmu.edu/~112/schedule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customXml" Target="../ink/ink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cs.cmu.edu/~112/gallery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cs.cmu.edu/~112/schedul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5" Type="http://schemas.openxmlformats.org/officeDocument/2006/relationships/customXml" Target="../ink/ink11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cmu.edu/~112/syllabus.html" TargetMode="External"/><Relationship Id="rId2" Type="http://schemas.openxmlformats.org/officeDocument/2006/relationships/hyperlink" Target="https://www.cs.cmu.edu/~112/schedule.htm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3.png"/><Relationship Id="rId4" Type="http://schemas.openxmlformats.org/officeDocument/2006/relationships/customXml" Target="../ink/ink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customXml" Target="../ink/ink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8.xml"/><Relationship Id="rId5" Type="http://schemas.openxmlformats.org/officeDocument/2006/relationships/image" Target="../media/image44.png"/><Relationship Id="rId4" Type="http://schemas.openxmlformats.org/officeDocument/2006/relationships/customXml" Target="../ink/ink17.xml"/><Relationship Id="rId9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0.png"/><Relationship Id="rId4" Type="http://schemas.openxmlformats.org/officeDocument/2006/relationships/customXml" Target="../ink/ink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0.png"/><Relationship Id="rId4" Type="http://schemas.openxmlformats.org/officeDocument/2006/relationships/customXml" Target="../ink/ink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youtube.com/watch?v=ZzeDWFhYv3E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youtube.com/watch?v=ZzeDWFhYv3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0.png"/><Relationship Id="rId4" Type="http://schemas.openxmlformats.org/officeDocument/2006/relationships/customXml" Target="../ink/ink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0.png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0.png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0.png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cmu.edu/~112/staff.html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customXml" Target="../ink/ink39.xml"/><Relationship Id="rId26" Type="http://schemas.openxmlformats.org/officeDocument/2006/relationships/customXml" Target="../ink/ink43.xml"/><Relationship Id="rId39" Type="http://schemas.openxmlformats.org/officeDocument/2006/relationships/image" Target="../media/image67.png"/><Relationship Id="rId21" Type="http://schemas.openxmlformats.org/officeDocument/2006/relationships/image" Target="../media/image58.png"/><Relationship Id="rId34" Type="http://schemas.openxmlformats.org/officeDocument/2006/relationships/customXml" Target="../ink/ink47.xml"/><Relationship Id="rId42" Type="http://schemas.openxmlformats.org/officeDocument/2006/relationships/customXml" Target="../ink/ink51.xml"/><Relationship Id="rId47" Type="http://schemas.openxmlformats.org/officeDocument/2006/relationships/image" Target="../media/image71.png"/><Relationship Id="rId50" Type="http://schemas.openxmlformats.org/officeDocument/2006/relationships/customXml" Target="../ink/ink55.xml"/><Relationship Id="rId55" Type="http://schemas.openxmlformats.org/officeDocument/2006/relationships/image" Target="../media/image75.png"/><Relationship Id="rId7" Type="http://schemas.openxmlformats.org/officeDocument/2006/relationships/image" Target="../media/image51.png"/><Relationship Id="rId12" Type="http://schemas.openxmlformats.org/officeDocument/2006/relationships/customXml" Target="../ink/ink36.xml"/><Relationship Id="rId17" Type="http://schemas.openxmlformats.org/officeDocument/2006/relationships/image" Target="../media/image56.png"/><Relationship Id="rId25" Type="http://schemas.openxmlformats.org/officeDocument/2006/relationships/image" Target="../media/image60.png"/><Relationship Id="rId33" Type="http://schemas.openxmlformats.org/officeDocument/2006/relationships/image" Target="../media/image64.png"/><Relationship Id="rId38" Type="http://schemas.openxmlformats.org/officeDocument/2006/relationships/customXml" Target="../ink/ink49.xml"/><Relationship Id="rId46" Type="http://schemas.openxmlformats.org/officeDocument/2006/relationships/customXml" Target="../ink/ink53.xml"/><Relationship Id="rId2" Type="http://schemas.openxmlformats.org/officeDocument/2006/relationships/customXml" Target="../ink/ink31.xml"/><Relationship Id="rId16" Type="http://schemas.openxmlformats.org/officeDocument/2006/relationships/customXml" Target="../ink/ink38.xml"/><Relationship Id="rId20" Type="http://schemas.openxmlformats.org/officeDocument/2006/relationships/customXml" Target="../ink/ink40.xml"/><Relationship Id="rId29" Type="http://schemas.openxmlformats.org/officeDocument/2006/relationships/image" Target="../media/image62.png"/><Relationship Id="rId41" Type="http://schemas.openxmlformats.org/officeDocument/2006/relationships/image" Target="../media/image68.png"/><Relationship Id="rId54" Type="http://schemas.openxmlformats.org/officeDocument/2006/relationships/customXml" Target="../ink/ink5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.xml"/><Relationship Id="rId11" Type="http://schemas.openxmlformats.org/officeDocument/2006/relationships/image" Target="../media/image53.png"/><Relationship Id="rId24" Type="http://schemas.openxmlformats.org/officeDocument/2006/relationships/customXml" Target="../ink/ink42.xml"/><Relationship Id="rId32" Type="http://schemas.openxmlformats.org/officeDocument/2006/relationships/customXml" Target="../ink/ink46.xml"/><Relationship Id="rId37" Type="http://schemas.openxmlformats.org/officeDocument/2006/relationships/image" Target="../media/image66.png"/><Relationship Id="rId40" Type="http://schemas.openxmlformats.org/officeDocument/2006/relationships/customXml" Target="../ink/ink50.xml"/><Relationship Id="rId45" Type="http://schemas.openxmlformats.org/officeDocument/2006/relationships/image" Target="../media/image70.png"/><Relationship Id="rId53" Type="http://schemas.openxmlformats.org/officeDocument/2006/relationships/image" Target="../media/image74.png"/><Relationship Id="rId5" Type="http://schemas.openxmlformats.org/officeDocument/2006/relationships/image" Target="../media/image50.png"/><Relationship Id="rId15" Type="http://schemas.openxmlformats.org/officeDocument/2006/relationships/image" Target="../media/image55.png"/><Relationship Id="rId23" Type="http://schemas.openxmlformats.org/officeDocument/2006/relationships/image" Target="../media/image59.png"/><Relationship Id="rId28" Type="http://schemas.openxmlformats.org/officeDocument/2006/relationships/customXml" Target="../ink/ink44.xml"/><Relationship Id="rId36" Type="http://schemas.openxmlformats.org/officeDocument/2006/relationships/customXml" Target="../ink/ink48.xml"/><Relationship Id="rId49" Type="http://schemas.openxmlformats.org/officeDocument/2006/relationships/image" Target="../media/image72.png"/><Relationship Id="rId57" Type="http://schemas.openxmlformats.org/officeDocument/2006/relationships/image" Target="../media/image76.png"/><Relationship Id="rId10" Type="http://schemas.openxmlformats.org/officeDocument/2006/relationships/customXml" Target="../ink/ink35.xml"/><Relationship Id="rId19" Type="http://schemas.openxmlformats.org/officeDocument/2006/relationships/image" Target="../media/image57.png"/><Relationship Id="rId31" Type="http://schemas.openxmlformats.org/officeDocument/2006/relationships/image" Target="../media/image63.png"/><Relationship Id="rId44" Type="http://schemas.openxmlformats.org/officeDocument/2006/relationships/customXml" Target="../ink/ink52.xml"/><Relationship Id="rId52" Type="http://schemas.openxmlformats.org/officeDocument/2006/relationships/customXml" Target="../ink/ink56.xml"/><Relationship Id="rId4" Type="http://schemas.openxmlformats.org/officeDocument/2006/relationships/customXml" Target="../ink/ink32.xml"/><Relationship Id="rId9" Type="http://schemas.openxmlformats.org/officeDocument/2006/relationships/image" Target="../media/image52.png"/><Relationship Id="rId14" Type="http://schemas.openxmlformats.org/officeDocument/2006/relationships/customXml" Target="../ink/ink37.xml"/><Relationship Id="rId22" Type="http://schemas.openxmlformats.org/officeDocument/2006/relationships/customXml" Target="../ink/ink41.xml"/><Relationship Id="rId27" Type="http://schemas.openxmlformats.org/officeDocument/2006/relationships/image" Target="../media/image61.png"/><Relationship Id="rId30" Type="http://schemas.openxmlformats.org/officeDocument/2006/relationships/customXml" Target="../ink/ink45.xml"/><Relationship Id="rId35" Type="http://schemas.openxmlformats.org/officeDocument/2006/relationships/image" Target="../media/image65.png"/><Relationship Id="rId43" Type="http://schemas.openxmlformats.org/officeDocument/2006/relationships/image" Target="../media/image69.png"/><Relationship Id="rId48" Type="http://schemas.openxmlformats.org/officeDocument/2006/relationships/customXml" Target="../ink/ink54.xml"/><Relationship Id="rId56" Type="http://schemas.openxmlformats.org/officeDocument/2006/relationships/customXml" Target="../ink/ink58.xml"/><Relationship Id="rId8" Type="http://schemas.openxmlformats.org/officeDocument/2006/relationships/customXml" Target="../ink/ink34.xml"/><Relationship Id="rId51" Type="http://schemas.openxmlformats.org/officeDocument/2006/relationships/image" Target="../media/image73.png"/><Relationship Id="rId3" Type="http://schemas.openxmlformats.org/officeDocument/2006/relationships/image" Target="../media/image171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5.png"/><Relationship Id="rId18" Type="http://schemas.openxmlformats.org/officeDocument/2006/relationships/customXml" Target="../ink/ink67.xml"/><Relationship Id="rId26" Type="http://schemas.openxmlformats.org/officeDocument/2006/relationships/customXml" Target="../ink/ink71.xml"/><Relationship Id="rId39" Type="http://schemas.openxmlformats.org/officeDocument/2006/relationships/image" Target="../media/image98.png"/><Relationship Id="rId21" Type="http://schemas.openxmlformats.org/officeDocument/2006/relationships/image" Target="../media/image89.png"/><Relationship Id="rId34" Type="http://schemas.openxmlformats.org/officeDocument/2006/relationships/customXml" Target="../ink/ink75.xml"/><Relationship Id="rId42" Type="http://schemas.openxmlformats.org/officeDocument/2006/relationships/customXml" Target="../ink/ink79.xml"/><Relationship Id="rId47" Type="http://schemas.openxmlformats.org/officeDocument/2006/relationships/image" Target="../media/image102.png"/><Relationship Id="rId50" Type="http://schemas.openxmlformats.org/officeDocument/2006/relationships/customXml" Target="../ink/ink83.xml"/><Relationship Id="rId55" Type="http://schemas.openxmlformats.org/officeDocument/2006/relationships/image" Target="../media/image106.png"/><Relationship Id="rId7" Type="http://schemas.openxmlformats.org/officeDocument/2006/relationships/image" Target="../media/image82.png"/><Relationship Id="rId2" Type="http://schemas.openxmlformats.org/officeDocument/2006/relationships/customXml" Target="../ink/ink59.xml"/><Relationship Id="rId16" Type="http://schemas.openxmlformats.org/officeDocument/2006/relationships/customXml" Target="../ink/ink66.xml"/><Relationship Id="rId20" Type="http://schemas.openxmlformats.org/officeDocument/2006/relationships/customXml" Target="../ink/ink68.xml"/><Relationship Id="rId29" Type="http://schemas.openxmlformats.org/officeDocument/2006/relationships/image" Target="../media/image93.png"/><Relationship Id="rId41" Type="http://schemas.openxmlformats.org/officeDocument/2006/relationships/image" Target="../media/image99.png"/><Relationship Id="rId54" Type="http://schemas.openxmlformats.org/officeDocument/2006/relationships/customXml" Target="../ink/ink8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1.xml"/><Relationship Id="rId11" Type="http://schemas.openxmlformats.org/officeDocument/2006/relationships/image" Target="../media/image84.png"/><Relationship Id="rId24" Type="http://schemas.openxmlformats.org/officeDocument/2006/relationships/customXml" Target="../ink/ink70.xml"/><Relationship Id="rId32" Type="http://schemas.openxmlformats.org/officeDocument/2006/relationships/customXml" Target="../ink/ink74.xml"/><Relationship Id="rId37" Type="http://schemas.openxmlformats.org/officeDocument/2006/relationships/image" Target="../media/image97.png"/><Relationship Id="rId40" Type="http://schemas.openxmlformats.org/officeDocument/2006/relationships/customXml" Target="../ink/ink78.xml"/><Relationship Id="rId45" Type="http://schemas.openxmlformats.org/officeDocument/2006/relationships/image" Target="../media/image101.png"/><Relationship Id="rId53" Type="http://schemas.openxmlformats.org/officeDocument/2006/relationships/image" Target="../media/image105.png"/><Relationship Id="rId58" Type="http://schemas.openxmlformats.org/officeDocument/2006/relationships/customXml" Target="../ink/ink87.xml"/><Relationship Id="rId5" Type="http://schemas.openxmlformats.org/officeDocument/2006/relationships/image" Target="../media/image81.png"/><Relationship Id="rId15" Type="http://schemas.openxmlformats.org/officeDocument/2006/relationships/image" Target="../media/image86.png"/><Relationship Id="rId23" Type="http://schemas.openxmlformats.org/officeDocument/2006/relationships/image" Target="../media/image90.png"/><Relationship Id="rId28" Type="http://schemas.openxmlformats.org/officeDocument/2006/relationships/customXml" Target="../ink/ink72.xml"/><Relationship Id="rId36" Type="http://schemas.openxmlformats.org/officeDocument/2006/relationships/customXml" Target="../ink/ink76.xml"/><Relationship Id="rId49" Type="http://schemas.openxmlformats.org/officeDocument/2006/relationships/image" Target="../media/image103.png"/><Relationship Id="rId57" Type="http://schemas.openxmlformats.org/officeDocument/2006/relationships/image" Target="../media/image107.png"/><Relationship Id="rId61" Type="http://schemas.openxmlformats.org/officeDocument/2006/relationships/image" Target="../media/image109.png"/><Relationship Id="rId10" Type="http://schemas.openxmlformats.org/officeDocument/2006/relationships/customXml" Target="../ink/ink63.xml"/><Relationship Id="rId19" Type="http://schemas.openxmlformats.org/officeDocument/2006/relationships/image" Target="../media/image88.png"/><Relationship Id="rId31" Type="http://schemas.openxmlformats.org/officeDocument/2006/relationships/image" Target="../media/image94.png"/><Relationship Id="rId44" Type="http://schemas.openxmlformats.org/officeDocument/2006/relationships/customXml" Target="../ink/ink80.xml"/><Relationship Id="rId52" Type="http://schemas.openxmlformats.org/officeDocument/2006/relationships/customXml" Target="../ink/ink84.xml"/><Relationship Id="rId60" Type="http://schemas.openxmlformats.org/officeDocument/2006/relationships/customXml" Target="../ink/ink88.xml"/><Relationship Id="rId4" Type="http://schemas.openxmlformats.org/officeDocument/2006/relationships/customXml" Target="../ink/ink60.xml"/><Relationship Id="rId9" Type="http://schemas.openxmlformats.org/officeDocument/2006/relationships/image" Target="../media/image83.png"/><Relationship Id="rId14" Type="http://schemas.openxmlformats.org/officeDocument/2006/relationships/customXml" Target="../ink/ink65.xml"/><Relationship Id="rId22" Type="http://schemas.openxmlformats.org/officeDocument/2006/relationships/customXml" Target="../ink/ink69.xml"/><Relationship Id="rId27" Type="http://schemas.openxmlformats.org/officeDocument/2006/relationships/image" Target="../media/image92.png"/><Relationship Id="rId30" Type="http://schemas.openxmlformats.org/officeDocument/2006/relationships/customXml" Target="../ink/ink73.xml"/><Relationship Id="rId35" Type="http://schemas.openxmlformats.org/officeDocument/2006/relationships/image" Target="../media/image96.png"/><Relationship Id="rId43" Type="http://schemas.openxmlformats.org/officeDocument/2006/relationships/image" Target="../media/image100.png"/><Relationship Id="rId48" Type="http://schemas.openxmlformats.org/officeDocument/2006/relationships/customXml" Target="../ink/ink82.xml"/><Relationship Id="rId56" Type="http://schemas.openxmlformats.org/officeDocument/2006/relationships/customXml" Target="../ink/ink86.xml"/><Relationship Id="rId8" Type="http://schemas.openxmlformats.org/officeDocument/2006/relationships/customXml" Target="../ink/ink62.xml"/><Relationship Id="rId51" Type="http://schemas.openxmlformats.org/officeDocument/2006/relationships/image" Target="../media/image104.png"/><Relationship Id="rId3" Type="http://schemas.openxmlformats.org/officeDocument/2006/relationships/image" Target="../media/image80.png"/><Relationship Id="rId12" Type="http://schemas.openxmlformats.org/officeDocument/2006/relationships/customXml" Target="../ink/ink64.xml"/><Relationship Id="rId17" Type="http://schemas.openxmlformats.org/officeDocument/2006/relationships/image" Target="../media/image87.png"/><Relationship Id="rId25" Type="http://schemas.openxmlformats.org/officeDocument/2006/relationships/image" Target="../media/image91.png"/><Relationship Id="rId33" Type="http://schemas.openxmlformats.org/officeDocument/2006/relationships/image" Target="../media/image95.png"/><Relationship Id="rId38" Type="http://schemas.openxmlformats.org/officeDocument/2006/relationships/customXml" Target="../ink/ink77.xml"/><Relationship Id="rId46" Type="http://schemas.openxmlformats.org/officeDocument/2006/relationships/customXml" Target="../ink/ink81.xml"/><Relationship Id="rId59" Type="http://schemas.openxmlformats.org/officeDocument/2006/relationships/image" Target="../media/image10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pythontutor.com/visualize.html#code=def%20f%28x%29%3A%0A%20%20%20%20print%28x%29%0A%20%20%20%20%0A%20%20%20%20return%207*x%0A%20%20%20%20%0Adef%20g%28y%29%3A%0A%20%20%20%20x%20%3D%202*f%28y%29%0A%20%20%20%20%0A%20%20%20%20return%20x%0A%20%20%20%20%0Aprint%28f%28g%283%29%29%29&amp;cumulative=true&amp;heapPrimitives=nevernest&amp;mode=edit&amp;origin=opt-frontend.js&amp;py=3&amp;rawInputLstJSON=%5B%5D&amp;textReferences=false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8.png"/><Relationship Id="rId299" Type="http://schemas.openxmlformats.org/officeDocument/2006/relationships/image" Target="../media/image259.png"/><Relationship Id="rId303" Type="http://schemas.openxmlformats.org/officeDocument/2006/relationships/image" Target="../media/image261.png"/><Relationship Id="rId21" Type="http://schemas.openxmlformats.org/officeDocument/2006/relationships/image" Target="../media/image120.png"/><Relationship Id="rId42" Type="http://schemas.openxmlformats.org/officeDocument/2006/relationships/customXml" Target="../ink/ink109.xml"/><Relationship Id="rId63" Type="http://schemas.openxmlformats.org/officeDocument/2006/relationships/image" Target="../media/image141.png"/><Relationship Id="rId84" Type="http://schemas.openxmlformats.org/officeDocument/2006/relationships/customXml" Target="../ink/ink130.xml"/><Relationship Id="rId138" Type="http://schemas.openxmlformats.org/officeDocument/2006/relationships/customXml" Target="../ink/ink157.xml"/><Relationship Id="rId159" Type="http://schemas.openxmlformats.org/officeDocument/2006/relationships/image" Target="../media/image189.png"/><Relationship Id="rId324" Type="http://schemas.openxmlformats.org/officeDocument/2006/relationships/customXml" Target="../ink/ink250.xml"/><Relationship Id="rId345" Type="http://schemas.openxmlformats.org/officeDocument/2006/relationships/image" Target="../media/image282.png"/><Relationship Id="rId366" Type="http://schemas.openxmlformats.org/officeDocument/2006/relationships/customXml" Target="../ink/ink271.xml"/><Relationship Id="rId170" Type="http://schemas.openxmlformats.org/officeDocument/2006/relationships/customXml" Target="../ink/ink173.xml"/><Relationship Id="rId191" Type="http://schemas.openxmlformats.org/officeDocument/2006/relationships/image" Target="../media/image205.png"/><Relationship Id="rId205" Type="http://schemas.openxmlformats.org/officeDocument/2006/relationships/image" Target="../media/image212.png"/><Relationship Id="rId226" Type="http://schemas.openxmlformats.org/officeDocument/2006/relationships/customXml" Target="../ink/ink201.xml"/><Relationship Id="rId247" Type="http://schemas.openxmlformats.org/officeDocument/2006/relationships/image" Target="../media/image233.png"/><Relationship Id="rId107" Type="http://schemas.openxmlformats.org/officeDocument/2006/relationships/image" Target="../media/image163.png"/><Relationship Id="rId268" Type="http://schemas.openxmlformats.org/officeDocument/2006/relationships/customXml" Target="../ink/ink222.xml"/><Relationship Id="rId289" Type="http://schemas.openxmlformats.org/officeDocument/2006/relationships/image" Target="../media/image254.png"/><Relationship Id="rId11" Type="http://schemas.openxmlformats.org/officeDocument/2006/relationships/image" Target="../media/image115.png"/><Relationship Id="rId32" Type="http://schemas.openxmlformats.org/officeDocument/2006/relationships/customXml" Target="../ink/ink104.xml"/><Relationship Id="rId53" Type="http://schemas.openxmlformats.org/officeDocument/2006/relationships/image" Target="../media/image136.png"/><Relationship Id="rId74" Type="http://schemas.openxmlformats.org/officeDocument/2006/relationships/customXml" Target="../ink/ink125.xml"/><Relationship Id="rId128" Type="http://schemas.openxmlformats.org/officeDocument/2006/relationships/customXml" Target="../ink/ink152.xml"/><Relationship Id="rId149" Type="http://schemas.openxmlformats.org/officeDocument/2006/relationships/image" Target="../media/image184.png"/><Relationship Id="rId314" Type="http://schemas.openxmlformats.org/officeDocument/2006/relationships/customXml" Target="../ink/ink245.xml"/><Relationship Id="rId335" Type="http://schemas.openxmlformats.org/officeDocument/2006/relationships/image" Target="../media/image277.png"/><Relationship Id="rId356" Type="http://schemas.openxmlformats.org/officeDocument/2006/relationships/customXml" Target="../ink/ink266.xml"/><Relationship Id="rId377" Type="http://schemas.openxmlformats.org/officeDocument/2006/relationships/image" Target="../media/image298.png"/><Relationship Id="rId5" Type="http://schemas.openxmlformats.org/officeDocument/2006/relationships/image" Target="../media/image112.png"/><Relationship Id="rId95" Type="http://schemas.openxmlformats.org/officeDocument/2006/relationships/image" Target="../media/image157.png"/><Relationship Id="rId160" Type="http://schemas.openxmlformats.org/officeDocument/2006/relationships/customXml" Target="../ink/ink168.xml"/><Relationship Id="rId181" Type="http://schemas.openxmlformats.org/officeDocument/2006/relationships/image" Target="../media/image200.png"/><Relationship Id="rId216" Type="http://schemas.openxmlformats.org/officeDocument/2006/relationships/customXml" Target="../ink/ink196.xml"/><Relationship Id="rId237" Type="http://schemas.openxmlformats.org/officeDocument/2006/relationships/image" Target="../media/image228.png"/><Relationship Id="rId258" Type="http://schemas.openxmlformats.org/officeDocument/2006/relationships/customXml" Target="../ink/ink217.xml"/><Relationship Id="rId279" Type="http://schemas.openxmlformats.org/officeDocument/2006/relationships/image" Target="../media/image249.png"/><Relationship Id="rId22" Type="http://schemas.openxmlformats.org/officeDocument/2006/relationships/customXml" Target="../ink/ink99.xml"/><Relationship Id="rId43" Type="http://schemas.openxmlformats.org/officeDocument/2006/relationships/image" Target="../media/image131.png"/><Relationship Id="rId64" Type="http://schemas.openxmlformats.org/officeDocument/2006/relationships/customXml" Target="../ink/ink120.xml"/><Relationship Id="rId118" Type="http://schemas.openxmlformats.org/officeDocument/2006/relationships/customXml" Target="../ink/ink147.xml"/><Relationship Id="rId139" Type="http://schemas.openxmlformats.org/officeDocument/2006/relationships/image" Target="../media/image179.png"/><Relationship Id="rId290" Type="http://schemas.openxmlformats.org/officeDocument/2006/relationships/customXml" Target="../ink/ink233.xml"/><Relationship Id="rId304" Type="http://schemas.openxmlformats.org/officeDocument/2006/relationships/customXml" Target="../ink/ink240.xml"/><Relationship Id="rId325" Type="http://schemas.openxmlformats.org/officeDocument/2006/relationships/image" Target="../media/image272.png"/><Relationship Id="rId346" Type="http://schemas.openxmlformats.org/officeDocument/2006/relationships/customXml" Target="../ink/ink261.xml"/><Relationship Id="rId367" Type="http://schemas.openxmlformats.org/officeDocument/2006/relationships/image" Target="../media/image293.png"/><Relationship Id="rId85" Type="http://schemas.openxmlformats.org/officeDocument/2006/relationships/image" Target="../media/image152.png"/><Relationship Id="rId150" Type="http://schemas.openxmlformats.org/officeDocument/2006/relationships/customXml" Target="../ink/ink163.xml"/><Relationship Id="rId171" Type="http://schemas.openxmlformats.org/officeDocument/2006/relationships/image" Target="../media/image195.png"/><Relationship Id="rId192" Type="http://schemas.openxmlformats.org/officeDocument/2006/relationships/customXml" Target="../ink/ink184.xml"/><Relationship Id="rId206" Type="http://schemas.openxmlformats.org/officeDocument/2006/relationships/customXml" Target="../ink/ink191.xml"/><Relationship Id="rId227" Type="http://schemas.openxmlformats.org/officeDocument/2006/relationships/image" Target="../media/image223.png"/><Relationship Id="rId248" Type="http://schemas.openxmlformats.org/officeDocument/2006/relationships/customXml" Target="../ink/ink212.xml"/><Relationship Id="rId269" Type="http://schemas.openxmlformats.org/officeDocument/2006/relationships/image" Target="../media/image244.png"/><Relationship Id="rId12" Type="http://schemas.openxmlformats.org/officeDocument/2006/relationships/customXml" Target="../ink/ink94.xml"/><Relationship Id="rId33" Type="http://schemas.openxmlformats.org/officeDocument/2006/relationships/image" Target="../media/image126.png"/><Relationship Id="rId108" Type="http://schemas.openxmlformats.org/officeDocument/2006/relationships/customXml" Target="../ink/ink142.xml"/><Relationship Id="rId129" Type="http://schemas.openxmlformats.org/officeDocument/2006/relationships/image" Target="../media/image174.png"/><Relationship Id="rId280" Type="http://schemas.openxmlformats.org/officeDocument/2006/relationships/customXml" Target="../ink/ink228.xml"/><Relationship Id="rId315" Type="http://schemas.openxmlformats.org/officeDocument/2006/relationships/image" Target="../media/image267.png"/><Relationship Id="rId336" Type="http://schemas.openxmlformats.org/officeDocument/2006/relationships/customXml" Target="../ink/ink256.xml"/><Relationship Id="rId357" Type="http://schemas.openxmlformats.org/officeDocument/2006/relationships/image" Target="../media/image288.png"/><Relationship Id="rId54" Type="http://schemas.openxmlformats.org/officeDocument/2006/relationships/customXml" Target="../ink/ink115.xml"/><Relationship Id="rId75" Type="http://schemas.openxmlformats.org/officeDocument/2006/relationships/image" Target="../media/image147.png"/><Relationship Id="rId96" Type="http://schemas.openxmlformats.org/officeDocument/2006/relationships/customXml" Target="../ink/ink136.xml"/><Relationship Id="rId140" Type="http://schemas.openxmlformats.org/officeDocument/2006/relationships/customXml" Target="../ink/ink158.xml"/><Relationship Id="rId161" Type="http://schemas.openxmlformats.org/officeDocument/2006/relationships/image" Target="../media/image190.png"/><Relationship Id="rId182" Type="http://schemas.openxmlformats.org/officeDocument/2006/relationships/customXml" Target="../ink/ink179.xml"/><Relationship Id="rId217" Type="http://schemas.openxmlformats.org/officeDocument/2006/relationships/image" Target="../media/image218.png"/><Relationship Id="rId378" Type="http://schemas.openxmlformats.org/officeDocument/2006/relationships/customXml" Target="../ink/ink277.xml"/><Relationship Id="rId6" Type="http://schemas.openxmlformats.org/officeDocument/2006/relationships/customXml" Target="../ink/ink91.xml"/><Relationship Id="rId238" Type="http://schemas.openxmlformats.org/officeDocument/2006/relationships/customXml" Target="../ink/ink207.xml"/><Relationship Id="rId259" Type="http://schemas.openxmlformats.org/officeDocument/2006/relationships/image" Target="../media/image239.png"/><Relationship Id="rId23" Type="http://schemas.openxmlformats.org/officeDocument/2006/relationships/image" Target="../media/image121.png"/><Relationship Id="rId119" Type="http://schemas.openxmlformats.org/officeDocument/2006/relationships/image" Target="../media/image169.png"/><Relationship Id="rId270" Type="http://schemas.openxmlformats.org/officeDocument/2006/relationships/customXml" Target="../ink/ink223.xml"/><Relationship Id="rId291" Type="http://schemas.openxmlformats.org/officeDocument/2006/relationships/image" Target="../media/image255.png"/><Relationship Id="rId305" Type="http://schemas.openxmlformats.org/officeDocument/2006/relationships/image" Target="../media/image262.png"/><Relationship Id="rId326" Type="http://schemas.openxmlformats.org/officeDocument/2006/relationships/customXml" Target="../ink/ink251.xml"/><Relationship Id="rId347" Type="http://schemas.openxmlformats.org/officeDocument/2006/relationships/image" Target="../media/image283.png"/><Relationship Id="rId44" Type="http://schemas.openxmlformats.org/officeDocument/2006/relationships/customXml" Target="../ink/ink110.xml"/><Relationship Id="rId65" Type="http://schemas.openxmlformats.org/officeDocument/2006/relationships/image" Target="../media/image142.png"/><Relationship Id="rId86" Type="http://schemas.openxmlformats.org/officeDocument/2006/relationships/customXml" Target="../ink/ink131.xml"/><Relationship Id="rId130" Type="http://schemas.openxmlformats.org/officeDocument/2006/relationships/customXml" Target="../ink/ink153.xml"/><Relationship Id="rId151" Type="http://schemas.openxmlformats.org/officeDocument/2006/relationships/image" Target="../media/image185.png"/><Relationship Id="rId368" Type="http://schemas.openxmlformats.org/officeDocument/2006/relationships/customXml" Target="../ink/ink272.xml"/><Relationship Id="rId172" Type="http://schemas.openxmlformats.org/officeDocument/2006/relationships/customXml" Target="../ink/ink174.xml"/><Relationship Id="rId193" Type="http://schemas.openxmlformats.org/officeDocument/2006/relationships/image" Target="../media/image206.png"/><Relationship Id="rId207" Type="http://schemas.openxmlformats.org/officeDocument/2006/relationships/image" Target="../media/image213.png"/><Relationship Id="rId228" Type="http://schemas.openxmlformats.org/officeDocument/2006/relationships/customXml" Target="../ink/ink202.xml"/><Relationship Id="rId249" Type="http://schemas.openxmlformats.org/officeDocument/2006/relationships/image" Target="../media/image234.png"/><Relationship Id="rId13" Type="http://schemas.openxmlformats.org/officeDocument/2006/relationships/image" Target="../media/image116.png"/><Relationship Id="rId109" Type="http://schemas.openxmlformats.org/officeDocument/2006/relationships/image" Target="../media/image164.png"/><Relationship Id="rId260" Type="http://schemas.openxmlformats.org/officeDocument/2006/relationships/customXml" Target="../ink/ink218.xml"/><Relationship Id="rId281" Type="http://schemas.openxmlformats.org/officeDocument/2006/relationships/image" Target="../media/image250.png"/><Relationship Id="rId316" Type="http://schemas.openxmlformats.org/officeDocument/2006/relationships/customXml" Target="../ink/ink246.xml"/><Relationship Id="rId337" Type="http://schemas.openxmlformats.org/officeDocument/2006/relationships/image" Target="../media/image278.png"/><Relationship Id="rId34" Type="http://schemas.openxmlformats.org/officeDocument/2006/relationships/customXml" Target="../ink/ink105.xml"/><Relationship Id="rId55" Type="http://schemas.openxmlformats.org/officeDocument/2006/relationships/image" Target="../media/image137.png"/><Relationship Id="rId76" Type="http://schemas.openxmlformats.org/officeDocument/2006/relationships/customXml" Target="../ink/ink126.xml"/><Relationship Id="rId97" Type="http://schemas.openxmlformats.org/officeDocument/2006/relationships/image" Target="../media/image158.png"/><Relationship Id="rId120" Type="http://schemas.openxmlformats.org/officeDocument/2006/relationships/customXml" Target="../ink/ink148.xml"/><Relationship Id="rId141" Type="http://schemas.openxmlformats.org/officeDocument/2006/relationships/image" Target="../media/image180.png"/><Relationship Id="rId358" Type="http://schemas.openxmlformats.org/officeDocument/2006/relationships/customXml" Target="../ink/ink267.xml"/><Relationship Id="rId379" Type="http://schemas.openxmlformats.org/officeDocument/2006/relationships/image" Target="../media/image299.png"/><Relationship Id="rId7" Type="http://schemas.openxmlformats.org/officeDocument/2006/relationships/image" Target="../media/image113.png"/><Relationship Id="rId162" Type="http://schemas.openxmlformats.org/officeDocument/2006/relationships/customXml" Target="../ink/ink169.xml"/><Relationship Id="rId183" Type="http://schemas.openxmlformats.org/officeDocument/2006/relationships/image" Target="../media/image201.png"/><Relationship Id="rId218" Type="http://schemas.openxmlformats.org/officeDocument/2006/relationships/customXml" Target="../ink/ink197.xml"/><Relationship Id="rId239" Type="http://schemas.openxmlformats.org/officeDocument/2006/relationships/image" Target="../media/image229.png"/><Relationship Id="rId250" Type="http://schemas.openxmlformats.org/officeDocument/2006/relationships/customXml" Target="../ink/ink213.xml"/><Relationship Id="rId271" Type="http://schemas.openxmlformats.org/officeDocument/2006/relationships/image" Target="../media/image245.png"/><Relationship Id="rId292" Type="http://schemas.openxmlformats.org/officeDocument/2006/relationships/customXml" Target="../ink/ink234.xml"/><Relationship Id="rId306" Type="http://schemas.openxmlformats.org/officeDocument/2006/relationships/customXml" Target="../ink/ink241.xml"/><Relationship Id="rId24" Type="http://schemas.openxmlformats.org/officeDocument/2006/relationships/customXml" Target="../ink/ink100.xml"/><Relationship Id="rId45" Type="http://schemas.openxmlformats.org/officeDocument/2006/relationships/image" Target="../media/image132.png"/><Relationship Id="rId66" Type="http://schemas.openxmlformats.org/officeDocument/2006/relationships/customXml" Target="../ink/ink121.xml"/><Relationship Id="rId87" Type="http://schemas.openxmlformats.org/officeDocument/2006/relationships/image" Target="../media/image153.png"/><Relationship Id="rId110" Type="http://schemas.openxmlformats.org/officeDocument/2006/relationships/customXml" Target="../ink/ink143.xml"/><Relationship Id="rId131" Type="http://schemas.openxmlformats.org/officeDocument/2006/relationships/image" Target="../media/image175.png"/><Relationship Id="rId327" Type="http://schemas.openxmlformats.org/officeDocument/2006/relationships/image" Target="../media/image273.png"/><Relationship Id="rId348" Type="http://schemas.openxmlformats.org/officeDocument/2006/relationships/customXml" Target="../ink/ink262.xml"/><Relationship Id="rId369" Type="http://schemas.openxmlformats.org/officeDocument/2006/relationships/image" Target="../media/image294.png"/><Relationship Id="rId152" Type="http://schemas.openxmlformats.org/officeDocument/2006/relationships/customXml" Target="../ink/ink164.xml"/><Relationship Id="rId173" Type="http://schemas.openxmlformats.org/officeDocument/2006/relationships/image" Target="../media/image196.png"/><Relationship Id="rId194" Type="http://schemas.openxmlformats.org/officeDocument/2006/relationships/customXml" Target="../ink/ink185.xml"/><Relationship Id="rId208" Type="http://schemas.openxmlformats.org/officeDocument/2006/relationships/customXml" Target="../ink/ink192.xml"/><Relationship Id="rId229" Type="http://schemas.openxmlformats.org/officeDocument/2006/relationships/image" Target="../media/image224.png"/><Relationship Id="rId380" Type="http://schemas.openxmlformats.org/officeDocument/2006/relationships/customXml" Target="../ink/ink278.xml"/><Relationship Id="rId240" Type="http://schemas.openxmlformats.org/officeDocument/2006/relationships/customXml" Target="../ink/ink208.xml"/><Relationship Id="rId261" Type="http://schemas.openxmlformats.org/officeDocument/2006/relationships/image" Target="../media/image240.png"/><Relationship Id="rId14" Type="http://schemas.openxmlformats.org/officeDocument/2006/relationships/customXml" Target="../ink/ink95.xml"/><Relationship Id="rId35" Type="http://schemas.openxmlformats.org/officeDocument/2006/relationships/image" Target="../media/image127.png"/><Relationship Id="rId56" Type="http://schemas.openxmlformats.org/officeDocument/2006/relationships/customXml" Target="../ink/ink116.xml"/><Relationship Id="rId77" Type="http://schemas.openxmlformats.org/officeDocument/2006/relationships/image" Target="../media/image148.png"/><Relationship Id="rId100" Type="http://schemas.openxmlformats.org/officeDocument/2006/relationships/customXml" Target="../ink/ink138.xml"/><Relationship Id="rId282" Type="http://schemas.openxmlformats.org/officeDocument/2006/relationships/customXml" Target="../ink/ink229.xml"/><Relationship Id="rId317" Type="http://schemas.openxmlformats.org/officeDocument/2006/relationships/image" Target="../media/image268.png"/><Relationship Id="rId338" Type="http://schemas.openxmlformats.org/officeDocument/2006/relationships/customXml" Target="../ink/ink257.xml"/><Relationship Id="rId359" Type="http://schemas.openxmlformats.org/officeDocument/2006/relationships/image" Target="../media/image289.png"/><Relationship Id="rId8" Type="http://schemas.openxmlformats.org/officeDocument/2006/relationships/customXml" Target="../ink/ink92.xml"/><Relationship Id="rId98" Type="http://schemas.openxmlformats.org/officeDocument/2006/relationships/customXml" Target="../ink/ink137.xml"/><Relationship Id="rId121" Type="http://schemas.openxmlformats.org/officeDocument/2006/relationships/image" Target="../media/image170.png"/><Relationship Id="rId142" Type="http://schemas.openxmlformats.org/officeDocument/2006/relationships/customXml" Target="../ink/ink159.xml"/><Relationship Id="rId163" Type="http://schemas.openxmlformats.org/officeDocument/2006/relationships/image" Target="../media/image191.png"/><Relationship Id="rId184" Type="http://schemas.openxmlformats.org/officeDocument/2006/relationships/customXml" Target="../ink/ink180.xml"/><Relationship Id="rId219" Type="http://schemas.openxmlformats.org/officeDocument/2006/relationships/image" Target="../media/image219.png"/><Relationship Id="rId370" Type="http://schemas.openxmlformats.org/officeDocument/2006/relationships/customXml" Target="../ink/ink273.xml"/><Relationship Id="rId230" Type="http://schemas.openxmlformats.org/officeDocument/2006/relationships/customXml" Target="../ink/ink203.xml"/><Relationship Id="rId251" Type="http://schemas.openxmlformats.org/officeDocument/2006/relationships/image" Target="../media/image235.png"/><Relationship Id="rId25" Type="http://schemas.openxmlformats.org/officeDocument/2006/relationships/image" Target="../media/image122.png"/><Relationship Id="rId46" Type="http://schemas.openxmlformats.org/officeDocument/2006/relationships/customXml" Target="../ink/ink111.xml"/><Relationship Id="rId67" Type="http://schemas.openxmlformats.org/officeDocument/2006/relationships/image" Target="../media/image143.png"/><Relationship Id="rId272" Type="http://schemas.openxmlformats.org/officeDocument/2006/relationships/customXml" Target="../ink/ink224.xml"/><Relationship Id="rId293" Type="http://schemas.openxmlformats.org/officeDocument/2006/relationships/image" Target="../media/image256.png"/><Relationship Id="rId307" Type="http://schemas.openxmlformats.org/officeDocument/2006/relationships/image" Target="../media/image263.png"/><Relationship Id="rId328" Type="http://schemas.openxmlformats.org/officeDocument/2006/relationships/customXml" Target="../ink/ink252.xml"/><Relationship Id="rId349" Type="http://schemas.openxmlformats.org/officeDocument/2006/relationships/image" Target="../media/image284.png"/><Relationship Id="rId88" Type="http://schemas.openxmlformats.org/officeDocument/2006/relationships/customXml" Target="../ink/ink132.xml"/><Relationship Id="rId111" Type="http://schemas.openxmlformats.org/officeDocument/2006/relationships/image" Target="../media/image165.png"/><Relationship Id="rId132" Type="http://schemas.openxmlformats.org/officeDocument/2006/relationships/customXml" Target="../ink/ink154.xml"/><Relationship Id="rId153" Type="http://schemas.openxmlformats.org/officeDocument/2006/relationships/image" Target="../media/image186.png"/><Relationship Id="rId174" Type="http://schemas.openxmlformats.org/officeDocument/2006/relationships/customXml" Target="../ink/ink175.xml"/><Relationship Id="rId195" Type="http://schemas.openxmlformats.org/officeDocument/2006/relationships/image" Target="../media/image207.png"/><Relationship Id="rId209" Type="http://schemas.openxmlformats.org/officeDocument/2006/relationships/image" Target="../media/image214.png"/><Relationship Id="rId360" Type="http://schemas.openxmlformats.org/officeDocument/2006/relationships/customXml" Target="../ink/ink268.xml"/><Relationship Id="rId381" Type="http://schemas.openxmlformats.org/officeDocument/2006/relationships/image" Target="../media/image300.png"/><Relationship Id="rId220" Type="http://schemas.openxmlformats.org/officeDocument/2006/relationships/customXml" Target="../ink/ink198.xml"/><Relationship Id="rId241" Type="http://schemas.openxmlformats.org/officeDocument/2006/relationships/image" Target="../media/image230.png"/><Relationship Id="rId15" Type="http://schemas.openxmlformats.org/officeDocument/2006/relationships/image" Target="../media/image117.png"/><Relationship Id="rId36" Type="http://schemas.openxmlformats.org/officeDocument/2006/relationships/customXml" Target="../ink/ink106.xml"/><Relationship Id="rId57" Type="http://schemas.openxmlformats.org/officeDocument/2006/relationships/image" Target="../media/image138.png"/><Relationship Id="rId262" Type="http://schemas.openxmlformats.org/officeDocument/2006/relationships/customXml" Target="../ink/ink219.xml"/><Relationship Id="rId283" Type="http://schemas.openxmlformats.org/officeDocument/2006/relationships/image" Target="../media/image251.png"/><Relationship Id="rId318" Type="http://schemas.openxmlformats.org/officeDocument/2006/relationships/customXml" Target="../ink/ink247.xml"/><Relationship Id="rId339" Type="http://schemas.openxmlformats.org/officeDocument/2006/relationships/image" Target="../media/image279.png"/><Relationship Id="rId78" Type="http://schemas.openxmlformats.org/officeDocument/2006/relationships/customXml" Target="../ink/ink127.xml"/><Relationship Id="rId99" Type="http://schemas.openxmlformats.org/officeDocument/2006/relationships/image" Target="../media/image159.png"/><Relationship Id="rId101" Type="http://schemas.openxmlformats.org/officeDocument/2006/relationships/image" Target="../media/image160.png"/><Relationship Id="rId122" Type="http://schemas.openxmlformats.org/officeDocument/2006/relationships/customXml" Target="../ink/ink149.xml"/><Relationship Id="rId143" Type="http://schemas.openxmlformats.org/officeDocument/2006/relationships/image" Target="../media/image181.png"/><Relationship Id="rId164" Type="http://schemas.openxmlformats.org/officeDocument/2006/relationships/customXml" Target="../ink/ink170.xml"/><Relationship Id="rId185" Type="http://schemas.openxmlformats.org/officeDocument/2006/relationships/image" Target="../media/image202.png"/><Relationship Id="rId350" Type="http://schemas.openxmlformats.org/officeDocument/2006/relationships/customXml" Target="../ink/ink263.xml"/><Relationship Id="rId371" Type="http://schemas.openxmlformats.org/officeDocument/2006/relationships/image" Target="../media/image295.png"/><Relationship Id="rId9" Type="http://schemas.openxmlformats.org/officeDocument/2006/relationships/image" Target="../media/image114.png"/><Relationship Id="rId210" Type="http://schemas.openxmlformats.org/officeDocument/2006/relationships/customXml" Target="../ink/ink193.xml"/><Relationship Id="rId26" Type="http://schemas.openxmlformats.org/officeDocument/2006/relationships/customXml" Target="../ink/ink101.xml"/><Relationship Id="rId231" Type="http://schemas.openxmlformats.org/officeDocument/2006/relationships/image" Target="../media/image225.png"/><Relationship Id="rId252" Type="http://schemas.openxmlformats.org/officeDocument/2006/relationships/customXml" Target="../ink/ink214.xml"/><Relationship Id="rId273" Type="http://schemas.openxmlformats.org/officeDocument/2006/relationships/image" Target="../media/image246.png"/><Relationship Id="rId294" Type="http://schemas.openxmlformats.org/officeDocument/2006/relationships/customXml" Target="../ink/ink235.xml"/><Relationship Id="rId308" Type="http://schemas.openxmlformats.org/officeDocument/2006/relationships/customXml" Target="../ink/ink242.xml"/><Relationship Id="rId329" Type="http://schemas.openxmlformats.org/officeDocument/2006/relationships/image" Target="../media/image274.png"/><Relationship Id="rId47" Type="http://schemas.openxmlformats.org/officeDocument/2006/relationships/image" Target="../media/image133.png"/><Relationship Id="rId68" Type="http://schemas.openxmlformats.org/officeDocument/2006/relationships/customXml" Target="../ink/ink122.xml"/><Relationship Id="rId89" Type="http://schemas.openxmlformats.org/officeDocument/2006/relationships/image" Target="../media/image154.png"/><Relationship Id="rId112" Type="http://schemas.openxmlformats.org/officeDocument/2006/relationships/customXml" Target="../ink/ink144.xml"/><Relationship Id="rId133" Type="http://schemas.openxmlformats.org/officeDocument/2006/relationships/image" Target="../media/image176.png"/><Relationship Id="rId154" Type="http://schemas.openxmlformats.org/officeDocument/2006/relationships/customXml" Target="../ink/ink165.xml"/><Relationship Id="rId175" Type="http://schemas.openxmlformats.org/officeDocument/2006/relationships/image" Target="../media/image197.png"/><Relationship Id="rId340" Type="http://schemas.openxmlformats.org/officeDocument/2006/relationships/customXml" Target="../ink/ink258.xml"/><Relationship Id="rId361" Type="http://schemas.openxmlformats.org/officeDocument/2006/relationships/image" Target="../media/image290.png"/><Relationship Id="rId196" Type="http://schemas.openxmlformats.org/officeDocument/2006/relationships/customXml" Target="../ink/ink186.xml"/><Relationship Id="rId200" Type="http://schemas.openxmlformats.org/officeDocument/2006/relationships/customXml" Target="../ink/ink188.xml"/><Relationship Id="rId16" Type="http://schemas.openxmlformats.org/officeDocument/2006/relationships/customXml" Target="../ink/ink96.xml"/><Relationship Id="rId221" Type="http://schemas.openxmlformats.org/officeDocument/2006/relationships/image" Target="../media/image220.png"/><Relationship Id="rId242" Type="http://schemas.openxmlformats.org/officeDocument/2006/relationships/customXml" Target="../ink/ink209.xml"/><Relationship Id="rId263" Type="http://schemas.openxmlformats.org/officeDocument/2006/relationships/image" Target="../media/image241.png"/><Relationship Id="rId284" Type="http://schemas.openxmlformats.org/officeDocument/2006/relationships/customXml" Target="../ink/ink230.xml"/><Relationship Id="rId319" Type="http://schemas.openxmlformats.org/officeDocument/2006/relationships/image" Target="../media/image269.png"/><Relationship Id="rId37" Type="http://schemas.openxmlformats.org/officeDocument/2006/relationships/image" Target="../media/image128.png"/><Relationship Id="rId58" Type="http://schemas.openxmlformats.org/officeDocument/2006/relationships/customXml" Target="../ink/ink117.xml"/><Relationship Id="rId79" Type="http://schemas.openxmlformats.org/officeDocument/2006/relationships/image" Target="../media/image149.png"/><Relationship Id="rId102" Type="http://schemas.openxmlformats.org/officeDocument/2006/relationships/customXml" Target="../ink/ink139.xml"/><Relationship Id="rId123" Type="http://schemas.openxmlformats.org/officeDocument/2006/relationships/image" Target="../media/image171.png"/><Relationship Id="rId144" Type="http://schemas.openxmlformats.org/officeDocument/2006/relationships/customXml" Target="../ink/ink160.xml"/><Relationship Id="rId330" Type="http://schemas.openxmlformats.org/officeDocument/2006/relationships/customXml" Target="../ink/ink253.xml"/><Relationship Id="rId90" Type="http://schemas.openxmlformats.org/officeDocument/2006/relationships/customXml" Target="../ink/ink133.xml"/><Relationship Id="rId165" Type="http://schemas.openxmlformats.org/officeDocument/2006/relationships/image" Target="../media/image192.png"/><Relationship Id="rId186" Type="http://schemas.openxmlformats.org/officeDocument/2006/relationships/customXml" Target="../ink/ink181.xml"/><Relationship Id="rId351" Type="http://schemas.openxmlformats.org/officeDocument/2006/relationships/image" Target="../media/image285.png"/><Relationship Id="rId372" Type="http://schemas.openxmlformats.org/officeDocument/2006/relationships/customXml" Target="../ink/ink274.xml"/><Relationship Id="rId211" Type="http://schemas.openxmlformats.org/officeDocument/2006/relationships/image" Target="../media/image215.png"/><Relationship Id="rId232" Type="http://schemas.openxmlformats.org/officeDocument/2006/relationships/customXml" Target="../ink/ink204.xml"/><Relationship Id="rId253" Type="http://schemas.openxmlformats.org/officeDocument/2006/relationships/image" Target="../media/image236.png"/><Relationship Id="rId274" Type="http://schemas.openxmlformats.org/officeDocument/2006/relationships/customXml" Target="../ink/ink225.xml"/><Relationship Id="rId295" Type="http://schemas.openxmlformats.org/officeDocument/2006/relationships/image" Target="../media/image257.png"/><Relationship Id="rId309" Type="http://schemas.openxmlformats.org/officeDocument/2006/relationships/image" Target="../media/image264.png"/><Relationship Id="rId27" Type="http://schemas.openxmlformats.org/officeDocument/2006/relationships/image" Target="../media/image123.png"/><Relationship Id="rId48" Type="http://schemas.openxmlformats.org/officeDocument/2006/relationships/customXml" Target="../ink/ink112.xml"/><Relationship Id="rId69" Type="http://schemas.openxmlformats.org/officeDocument/2006/relationships/image" Target="../media/image144.png"/><Relationship Id="rId113" Type="http://schemas.openxmlformats.org/officeDocument/2006/relationships/image" Target="../media/image166.png"/><Relationship Id="rId134" Type="http://schemas.openxmlformats.org/officeDocument/2006/relationships/customXml" Target="../ink/ink155.xml"/><Relationship Id="rId320" Type="http://schemas.openxmlformats.org/officeDocument/2006/relationships/customXml" Target="../ink/ink248.xml"/><Relationship Id="rId80" Type="http://schemas.openxmlformats.org/officeDocument/2006/relationships/customXml" Target="../ink/ink128.xml"/><Relationship Id="rId155" Type="http://schemas.openxmlformats.org/officeDocument/2006/relationships/image" Target="../media/image187.png"/><Relationship Id="rId176" Type="http://schemas.openxmlformats.org/officeDocument/2006/relationships/customXml" Target="../ink/ink176.xml"/><Relationship Id="rId197" Type="http://schemas.openxmlformats.org/officeDocument/2006/relationships/image" Target="../media/image208.png"/><Relationship Id="rId341" Type="http://schemas.openxmlformats.org/officeDocument/2006/relationships/image" Target="../media/image280.png"/><Relationship Id="rId362" Type="http://schemas.openxmlformats.org/officeDocument/2006/relationships/customXml" Target="../ink/ink269.xml"/><Relationship Id="rId201" Type="http://schemas.openxmlformats.org/officeDocument/2006/relationships/image" Target="../media/image210.png"/><Relationship Id="rId222" Type="http://schemas.openxmlformats.org/officeDocument/2006/relationships/customXml" Target="../ink/ink199.xml"/><Relationship Id="rId243" Type="http://schemas.openxmlformats.org/officeDocument/2006/relationships/image" Target="../media/image231.png"/><Relationship Id="rId264" Type="http://schemas.openxmlformats.org/officeDocument/2006/relationships/customXml" Target="../ink/ink220.xml"/><Relationship Id="rId285" Type="http://schemas.openxmlformats.org/officeDocument/2006/relationships/image" Target="../media/image252.png"/><Relationship Id="rId17" Type="http://schemas.openxmlformats.org/officeDocument/2006/relationships/image" Target="../media/image118.png"/><Relationship Id="rId38" Type="http://schemas.openxmlformats.org/officeDocument/2006/relationships/customXml" Target="../ink/ink107.xml"/><Relationship Id="rId59" Type="http://schemas.openxmlformats.org/officeDocument/2006/relationships/image" Target="../media/image139.png"/><Relationship Id="rId103" Type="http://schemas.openxmlformats.org/officeDocument/2006/relationships/image" Target="../media/image161.png"/><Relationship Id="rId124" Type="http://schemas.openxmlformats.org/officeDocument/2006/relationships/customXml" Target="../ink/ink150.xml"/><Relationship Id="rId310" Type="http://schemas.openxmlformats.org/officeDocument/2006/relationships/customXml" Target="../ink/ink243.xml"/><Relationship Id="rId70" Type="http://schemas.openxmlformats.org/officeDocument/2006/relationships/customXml" Target="../ink/ink123.xml"/><Relationship Id="rId91" Type="http://schemas.openxmlformats.org/officeDocument/2006/relationships/image" Target="../media/image155.png"/><Relationship Id="rId145" Type="http://schemas.openxmlformats.org/officeDocument/2006/relationships/image" Target="../media/image182.png"/><Relationship Id="rId166" Type="http://schemas.openxmlformats.org/officeDocument/2006/relationships/customXml" Target="../ink/ink171.xml"/><Relationship Id="rId187" Type="http://schemas.openxmlformats.org/officeDocument/2006/relationships/image" Target="../media/image203.png"/><Relationship Id="rId331" Type="http://schemas.openxmlformats.org/officeDocument/2006/relationships/image" Target="../media/image275.png"/><Relationship Id="rId352" Type="http://schemas.openxmlformats.org/officeDocument/2006/relationships/customXml" Target="../ink/ink264.xml"/><Relationship Id="rId373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94.xml"/><Relationship Id="rId233" Type="http://schemas.openxmlformats.org/officeDocument/2006/relationships/image" Target="../media/image226.png"/><Relationship Id="rId254" Type="http://schemas.openxmlformats.org/officeDocument/2006/relationships/customXml" Target="../ink/ink215.xml"/><Relationship Id="rId28" Type="http://schemas.openxmlformats.org/officeDocument/2006/relationships/customXml" Target="../ink/ink102.xml"/><Relationship Id="rId49" Type="http://schemas.openxmlformats.org/officeDocument/2006/relationships/image" Target="../media/image134.png"/><Relationship Id="rId114" Type="http://schemas.openxmlformats.org/officeDocument/2006/relationships/customXml" Target="../ink/ink145.xml"/><Relationship Id="rId275" Type="http://schemas.openxmlformats.org/officeDocument/2006/relationships/image" Target="../media/image247.png"/><Relationship Id="rId296" Type="http://schemas.openxmlformats.org/officeDocument/2006/relationships/customXml" Target="../ink/ink236.xml"/><Relationship Id="rId300" Type="http://schemas.openxmlformats.org/officeDocument/2006/relationships/customXml" Target="../ink/ink238.xml"/><Relationship Id="rId60" Type="http://schemas.openxmlformats.org/officeDocument/2006/relationships/customXml" Target="../ink/ink118.xml"/><Relationship Id="rId81" Type="http://schemas.openxmlformats.org/officeDocument/2006/relationships/image" Target="../media/image150.png"/><Relationship Id="rId135" Type="http://schemas.openxmlformats.org/officeDocument/2006/relationships/image" Target="../media/image177.png"/><Relationship Id="rId156" Type="http://schemas.openxmlformats.org/officeDocument/2006/relationships/customXml" Target="../ink/ink166.xml"/><Relationship Id="rId177" Type="http://schemas.openxmlformats.org/officeDocument/2006/relationships/image" Target="../media/image198.png"/><Relationship Id="rId198" Type="http://schemas.openxmlformats.org/officeDocument/2006/relationships/customXml" Target="../ink/ink187.xml"/><Relationship Id="rId321" Type="http://schemas.openxmlformats.org/officeDocument/2006/relationships/image" Target="../media/image270.png"/><Relationship Id="rId342" Type="http://schemas.openxmlformats.org/officeDocument/2006/relationships/customXml" Target="../ink/ink259.xml"/><Relationship Id="rId363" Type="http://schemas.openxmlformats.org/officeDocument/2006/relationships/image" Target="../media/image291.png"/><Relationship Id="rId202" Type="http://schemas.openxmlformats.org/officeDocument/2006/relationships/customXml" Target="../ink/ink189.xml"/><Relationship Id="rId223" Type="http://schemas.openxmlformats.org/officeDocument/2006/relationships/image" Target="../media/image221.png"/><Relationship Id="rId244" Type="http://schemas.openxmlformats.org/officeDocument/2006/relationships/customXml" Target="../ink/ink210.xml"/><Relationship Id="rId18" Type="http://schemas.openxmlformats.org/officeDocument/2006/relationships/customXml" Target="../ink/ink97.xml"/><Relationship Id="rId39" Type="http://schemas.openxmlformats.org/officeDocument/2006/relationships/image" Target="../media/image129.png"/><Relationship Id="rId265" Type="http://schemas.openxmlformats.org/officeDocument/2006/relationships/image" Target="../media/image242.png"/><Relationship Id="rId286" Type="http://schemas.openxmlformats.org/officeDocument/2006/relationships/customXml" Target="../ink/ink231.xml"/><Relationship Id="rId50" Type="http://schemas.openxmlformats.org/officeDocument/2006/relationships/customXml" Target="../ink/ink113.xml"/><Relationship Id="rId104" Type="http://schemas.openxmlformats.org/officeDocument/2006/relationships/customXml" Target="../ink/ink140.xml"/><Relationship Id="rId125" Type="http://schemas.openxmlformats.org/officeDocument/2006/relationships/image" Target="../media/image172.png"/><Relationship Id="rId146" Type="http://schemas.openxmlformats.org/officeDocument/2006/relationships/customXml" Target="../ink/ink161.xml"/><Relationship Id="rId167" Type="http://schemas.openxmlformats.org/officeDocument/2006/relationships/image" Target="../media/image193.png"/><Relationship Id="rId188" Type="http://schemas.openxmlformats.org/officeDocument/2006/relationships/customXml" Target="../ink/ink182.xml"/><Relationship Id="rId311" Type="http://schemas.openxmlformats.org/officeDocument/2006/relationships/image" Target="../media/image265.png"/><Relationship Id="rId332" Type="http://schemas.openxmlformats.org/officeDocument/2006/relationships/customXml" Target="../ink/ink254.xml"/><Relationship Id="rId353" Type="http://schemas.openxmlformats.org/officeDocument/2006/relationships/image" Target="../media/image286.png"/><Relationship Id="rId374" Type="http://schemas.openxmlformats.org/officeDocument/2006/relationships/customXml" Target="../ink/ink275.xml"/><Relationship Id="rId71" Type="http://schemas.openxmlformats.org/officeDocument/2006/relationships/image" Target="../media/image145.png"/><Relationship Id="rId92" Type="http://schemas.openxmlformats.org/officeDocument/2006/relationships/customXml" Target="../ink/ink134.xml"/><Relationship Id="rId213" Type="http://schemas.openxmlformats.org/officeDocument/2006/relationships/image" Target="../media/image216.png"/><Relationship Id="rId234" Type="http://schemas.openxmlformats.org/officeDocument/2006/relationships/customXml" Target="../ink/ink205.xml"/><Relationship Id="rId2" Type="http://schemas.openxmlformats.org/officeDocument/2006/relationships/customXml" Target="../ink/ink89.xml"/><Relationship Id="rId29" Type="http://schemas.openxmlformats.org/officeDocument/2006/relationships/image" Target="../media/image124.png"/><Relationship Id="rId255" Type="http://schemas.openxmlformats.org/officeDocument/2006/relationships/image" Target="../media/image237.png"/><Relationship Id="rId276" Type="http://schemas.openxmlformats.org/officeDocument/2006/relationships/customXml" Target="../ink/ink226.xml"/><Relationship Id="rId297" Type="http://schemas.openxmlformats.org/officeDocument/2006/relationships/image" Target="../media/image258.png"/><Relationship Id="rId40" Type="http://schemas.openxmlformats.org/officeDocument/2006/relationships/customXml" Target="../ink/ink108.xml"/><Relationship Id="rId115" Type="http://schemas.openxmlformats.org/officeDocument/2006/relationships/image" Target="../media/image167.png"/><Relationship Id="rId136" Type="http://schemas.openxmlformats.org/officeDocument/2006/relationships/customXml" Target="../ink/ink156.xml"/><Relationship Id="rId157" Type="http://schemas.openxmlformats.org/officeDocument/2006/relationships/image" Target="../media/image188.png"/><Relationship Id="rId178" Type="http://schemas.openxmlformats.org/officeDocument/2006/relationships/customXml" Target="../ink/ink177.xml"/><Relationship Id="rId301" Type="http://schemas.openxmlformats.org/officeDocument/2006/relationships/image" Target="../media/image260.png"/><Relationship Id="rId322" Type="http://schemas.openxmlformats.org/officeDocument/2006/relationships/customXml" Target="../ink/ink249.xml"/><Relationship Id="rId343" Type="http://schemas.openxmlformats.org/officeDocument/2006/relationships/image" Target="../media/image281.png"/><Relationship Id="rId364" Type="http://schemas.openxmlformats.org/officeDocument/2006/relationships/customXml" Target="../ink/ink270.xml"/><Relationship Id="rId61" Type="http://schemas.openxmlformats.org/officeDocument/2006/relationships/image" Target="../media/image140.png"/><Relationship Id="rId82" Type="http://schemas.openxmlformats.org/officeDocument/2006/relationships/customXml" Target="../ink/ink129.xml"/><Relationship Id="rId199" Type="http://schemas.openxmlformats.org/officeDocument/2006/relationships/image" Target="../media/image209.png"/><Relationship Id="rId203" Type="http://schemas.openxmlformats.org/officeDocument/2006/relationships/image" Target="../media/image211.png"/><Relationship Id="rId19" Type="http://schemas.openxmlformats.org/officeDocument/2006/relationships/image" Target="../media/image119.png"/><Relationship Id="rId224" Type="http://schemas.openxmlformats.org/officeDocument/2006/relationships/customXml" Target="../ink/ink200.xml"/><Relationship Id="rId245" Type="http://schemas.openxmlformats.org/officeDocument/2006/relationships/image" Target="../media/image232.png"/><Relationship Id="rId266" Type="http://schemas.openxmlformats.org/officeDocument/2006/relationships/customXml" Target="../ink/ink221.xml"/><Relationship Id="rId287" Type="http://schemas.openxmlformats.org/officeDocument/2006/relationships/image" Target="../media/image253.png"/><Relationship Id="rId30" Type="http://schemas.openxmlformats.org/officeDocument/2006/relationships/customXml" Target="../ink/ink103.xml"/><Relationship Id="rId105" Type="http://schemas.openxmlformats.org/officeDocument/2006/relationships/image" Target="../media/image162.png"/><Relationship Id="rId126" Type="http://schemas.openxmlformats.org/officeDocument/2006/relationships/customXml" Target="../ink/ink151.xml"/><Relationship Id="rId147" Type="http://schemas.openxmlformats.org/officeDocument/2006/relationships/image" Target="../media/image183.png"/><Relationship Id="rId168" Type="http://schemas.openxmlformats.org/officeDocument/2006/relationships/customXml" Target="../ink/ink172.xml"/><Relationship Id="rId312" Type="http://schemas.openxmlformats.org/officeDocument/2006/relationships/customXml" Target="../ink/ink244.xml"/><Relationship Id="rId333" Type="http://schemas.openxmlformats.org/officeDocument/2006/relationships/image" Target="../media/image276.png"/><Relationship Id="rId354" Type="http://schemas.openxmlformats.org/officeDocument/2006/relationships/customXml" Target="../ink/ink265.xml"/><Relationship Id="rId51" Type="http://schemas.openxmlformats.org/officeDocument/2006/relationships/image" Target="../media/image135.png"/><Relationship Id="rId72" Type="http://schemas.openxmlformats.org/officeDocument/2006/relationships/customXml" Target="../ink/ink124.xml"/><Relationship Id="rId93" Type="http://schemas.openxmlformats.org/officeDocument/2006/relationships/image" Target="../media/image156.png"/><Relationship Id="rId189" Type="http://schemas.openxmlformats.org/officeDocument/2006/relationships/image" Target="../media/image204.png"/><Relationship Id="rId375" Type="http://schemas.openxmlformats.org/officeDocument/2006/relationships/image" Target="../media/image297.png"/><Relationship Id="rId3" Type="http://schemas.openxmlformats.org/officeDocument/2006/relationships/image" Target="../media/image111.png"/><Relationship Id="rId214" Type="http://schemas.openxmlformats.org/officeDocument/2006/relationships/customXml" Target="../ink/ink195.xml"/><Relationship Id="rId235" Type="http://schemas.openxmlformats.org/officeDocument/2006/relationships/image" Target="../media/image227.png"/><Relationship Id="rId256" Type="http://schemas.openxmlformats.org/officeDocument/2006/relationships/customXml" Target="../ink/ink216.xml"/><Relationship Id="rId277" Type="http://schemas.openxmlformats.org/officeDocument/2006/relationships/image" Target="../media/image248.png"/><Relationship Id="rId298" Type="http://schemas.openxmlformats.org/officeDocument/2006/relationships/customXml" Target="../ink/ink237.xml"/><Relationship Id="rId116" Type="http://schemas.openxmlformats.org/officeDocument/2006/relationships/customXml" Target="../ink/ink146.xml"/><Relationship Id="rId137" Type="http://schemas.openxmlformats.org/officeDocument/2006/relationships/image" Target="../media/image178.png"/><Relationship Id="rId158" Type="http://schemas.openxmlformats.org/officeDocument/2006/relationships/customXml" Target="../ink/ink167.xml"/><Relationship Id="rId302" Type="http://schemas.openxmlformats.org/officeDocument/2006/relationships/customXml" Target="../ink/ink239.xml"/><Relationship Id="rId323" Type="http://schemas.openxmlformats.org/officeDocument/2006/relationships/image" Target="../media/image271.png"/><Relationship Id="rId344" Type="http://schemas.openxmlformats.org/officeDocument/2006/relationships/customXml" Target="../ink/ink260.xml"/><Relationship Id="rId20" Type="http://schemas.openxmlformats.org/officeDocument/2006/relationships/customXml" Target="../ink/ink98.xml"/><Relationship Id="rId41" Type="http://schemas.openxmlformats.org/officeDocument/2006/relationships/image" Target="../media/image130.png"/><Relationship Id="rId62" Type="http://schemas.openxmlformats.org/officeDocument/2006/relationships/customXml" Target="../ink/ink119.xml"/><Relationship Id="rId83" Type="http://schemas.openxmlformats.org/officeDocument/2006/relationships/image" Target="../media/image151.png"/><Relationship Id="rId179" Type="http://schemas.openxmlformats.org/officeDocument/2006/relationships/image" Target="../media/image199.png"/><Relationship Id="rId365" Type="http://schemas.openxmlformats.org/officeDocument/2006/relationships/image" Target="../media/image292.png"/><Relationship Id="rId190" Type="http://schemas.openxmlformats.org/officeDocument/2006/relationships/customXml" Target="../ink/ink183.xml"/><Relationship Id="rId204" Type="http://schemas.openxmlformats.org/officeDocument/2006/relationships/customXml" Target="../ink/ink190.xml"/><Relationship Id="rId225" Type="http://schemas.openxmlformats.org/officeDocument/2006/relationships/image" Target="../media/image222.png"/><Relationship Id="rId246" Type="http://schemas.openxmlformats.org/officeDocument/2006/relationships/customXml" Target="../ink/ink211.xml"/><Relationship Id="rId267" Type="http://schemas.openxmlformats.org/officeDocument/2006/relationships/image" Target="../media/image243.png"/><Relationship Id="rId288" Type="http://schemas.openxmlformats.org/officeDocument/2006/relationships/customXml" Target="../ink/ink232.xml"/><Relationship Id="rId106" Type="http://schemas.openxmlformats.org/officeDocument/2006/relationships/customXml" Target="../ink/ink141.xml"/><Relationship Id="rId127" Type="http://schemas.openxmlformats.org/officeDocument/2006/relationships/image" Target="../media/image173.png"/><Relationship Id="rId313" Type="http://schemas.openxmlformats.org/officeDocument/2006/relationships/image" Target="../media/image266.png"/><Relationship Id="rId10" Type="http://schemas.openxmlformats.org/officeDocument/2006/relationships/customXml" Target="../ink/ink93.xml"/><Relationship Id="rId31" Type="http://schemas.openxmlformats.org/officeDocument/2006/relationships/image" Target="../media/image125.png"/><Relationship Id="rId52" Type="http://schemas.openxmlformats.org/officeDocument/2006/relationships/customXml" Target="../ink/ink114.xml"/><Relationship Id="rId73" Type="http://schemas.openxmlformats.org/officeDocument/2006/relationships/image" Target="../media/image146.png"/><Relationship Id="rId94" Type="http://schemas.openxmlformats.org/officeDocument/2006/relationships/customXml" Target="../ink/ink135.xml"/><Relationship Id="rId148" Type="http://schemas.openxmlformats.org/officeDocument/2006/relationships/customXml" Target="../ink/ink162.xml"/><Relationship Id="rId169" Type="http://schemas.openxmlformats.org/officeDocument/2006/relationships/image" Target="../media/image194.png"/><Relationship Id="rId334" Type="http://schemas.openxmlformats.org/officeDocument/2006/relationships/customXml" Target="../ink/ink255.xml"/><Relationship Id="rId355" Type="http://schemas.openxmlformats.org/officeDocument/2006/relationships/image" Target="../media/image287.png"/><Relationship Id="rId376" Type="http://schemas.openxmlformats.org/officeDocument/2006/relationships/customXml" Target="../ink/ink276.xml"/><Relationship Id="rId4" Type="http://schemas.openxmlformats.org/officeDocument/2006/relationships/customXml" Target="../ink/ink90.xml"/><Relationship Id="rId180" Type="http://schemas.openxmlformats.org/officeDocument/2006/relationships/customXml" Target="../ink/ink178.xml"/><Relationship Id="rId215" Type="http://schemas.openxmlformats.org/officeDocument/2006/relationships/image" Target="../media/image217.png"/><Relationship Id="rId236" Type="http://schemas.openxmlformats.org/officeDocument/2006/relationships/customXml" Target="../ink/ink206.xml"/><Relationship Id="rId257" Type="http://schemas.openxmlformats.org/officeDocument/2006/relationships/image" Target="../media/image238.png"/><Relationship Id="rId278" Type="http://schemas.openxmlformats.org/officeDocument/2006/relationships/customXml" Target="../ink/ink22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0.png"/><Relationship Id="rId2" Type="http://schemas.openxmlformats.org/officeDocument/2006/relationships/customXml" Target="../ink/ink2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1.png"/><Relationship Id="rId4" Type="http://schemas.openxmlformats.org/officeDocument/2006/relationships/customXml" Target="../ink/ink2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D111CD-4BA7-B6D0-FEC0-719C34E12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925" y="202825"/>
            <a:ext cx="2725882" cy="26187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you walk 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8944326" cy="4494246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AutoNum type="arabicParenR"/>
            </a:pPr>
            <a:r>
              <a:rPr lang="en-US" dirty="0"/>
              <a:t>Introduce your self to people around you</a:t>
            </a:r>
          </a:p>
          <a:p>
            <a:pPr marL="514350" indent="-514350">
              <a:lnSpc>
                <a:spcPct val="100000"/>
              </a:lnSpc>
              <a:buAutoNum type="arabicParenR"/>
            </a:pPr>
            <a:endParaRPr lang="en-US" dirty="0"/>
          </a:p>
          <a:p>
            <a:pPr marL="514350" indent="-514350">
              <a:lnSpc>
                <a:spcPct val="100000"/>
              </a:lnSpc>
              <a:buAutoNum type="arabicParenR"/>
            </a:pPr>
            <a:r>
              <a:rPr lang="en-US" dirty="0"/>
              <a:t>Log into piazza.com (we’ll use it for polls in class)</a:t>
            </a:r>
          </a:p>
          <a:p>
            <a:pPr marL="974725" lvl="2" indent="-514350">
              <a:lnSpc>
                <a:spcPct val="100000"/>
              </a:lnSpc>
            </a:pPr>
            <a:r>
              <a:rPr lang="en-US" sz="2800" dirty="0"/>
              <a:t>Any device is fine</a:t>
            </a:r>
          </a:p>
          <a:p>
            <a:pPr marL="974725" lvl="2" indent="-514350">
              <a:lnSpc>
                <a:spcPct val="100000"/>
              </a:lnSpc>
            </a:pPr>
            <a:r>
              <a:rPr lang="en-US" sz="2800" dirty="0"/>
              <a:t>On a phone, the browser tends to work better than the app for polls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72E46-612D-8A40-43E0-18EAFB0E4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150" y="4186690"/>
            <a:ext cx="1942223" cy="7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26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81FBD-CADF-9A71-08E1-07D1CEADF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81" y="0"/>
            <a:ext cx="10781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583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Conditional 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2589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000000"/>
                </a:solidFill>
                <a:effectLst/>
              </a:rPr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7CF357-0CDD-D914-9191-9C75718B679C}"/>
              </a:ext>
            </a:extLst>
          </p:cNvPr>
          <p:cNvSpPr txBox="1"/>
          <p:nvPr/>
        </p:nvSpPr>
        <p:spPr>
          <a:xfrm>
            <a:off x="552098" y="1250576"/>
            <a:ext cx="4562513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bodyA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bodyB</a:t>
            </a:r>
            <a:endParaRPr lang="en-US" sz="20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  <a:p>
            <a:endParaRPr lang="en-US" sz="20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02C3256-B97D-E6CA-5AFE-F4B1F9ADFB9A}"/>
                  </a:ext>
                </a:extLst>
              </p14:cNvPr>
              <p14:cNvContentPartPr/>
              <p14:nvPr/>
            </p14:nvContentPartPr>
            <p14:xfrm>
              <a:off x="1215360" y="1569600"/>
              <a:ext cx="3574080" cy="1253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02C3256-B97D-E6CA-5AFE-F4B1F9ADFB9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60" y="1139040"/>
                <a:ext cx="6177240" cy="20973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C001C1A-898E-9B8D-1622-AEC358CD0133}"/>
              </a:ext>
            </a:extLst>
          </p:cNvPr>
          <p:cNvSpPr txBox="1"/>
          <p:nvPr/>
        </p:nvSpPr>
        <p:spPr>
          <a:xfrm>
            <a:off x="7504228" y="1237128"/>
            <a:ext cx="326460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</a:t>
            </a:r>
            <a:endParaRPr lang="en-US" sz="20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260C012-12B2-B650-36FD-FF9C98A3087D}"/>
                  </a:ext>
                </a:extLst>
              </p14:cNvPr>
              <p14:cNvContentPartPr/>
              <p14:nvPr/>
            </p14:nvContentPartPr>
            <p14:xfrm>
              <a:off x="8048160" y="1564920"/>
              <a:ext cx="903240" cy="496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260C012-12B2-B650-36FD-FF9C98A3087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38800" y="1555560"/>
                <a:ext cx="921960" cy="51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682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Serial if statements vs. if </a:t>
            </a:r>
            <a:r>
              <a:rPr lang="en-US" dirty="0" err="1"/>
              <a:t>elif</a:t>
            </a:r>
            <a:r>
              <a:rPr lang="en-US" dirty="0"/>
              <a:t> </a:t>
            </a:r>
            <a:r>
              <a:rPr lang="en-US" dirty="0" err="1"/>
              <a:t>elif</a:t>
            </a:r>
            <a:r>
              <a:rPr lang="en-US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2589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000000"/>
                </a:solidFill>
                <a:effectLst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84A5C8-54FB-07B7-79BA-57386722A49E}"/>
              </a:ext>
            </a:extLst>
          </p:cNvPr>
          <p:cNvSpPr txBox="1"/>
          <p:nvPr/>
        </p:nvSpPr>
        <p:spPr>
          <a:xfrm>
            <a:off x="5809899" y="1250576"/>
            <a:ext cx="4100009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boolean_expressionA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bodyA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elif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boolean_expressionB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bodyB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elif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boolean_expressionC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bodyC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elif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bodyD</a:t>
            </a:r>
            <a:endParaRPr lang="en-US" sz="20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087579-9E95-3944-2A2F-0BF158E9EF6E}"/>
              </a:ext>
            </a:extLst>
          </p:cNvPr>
          <p:cNvSpPr txBox="1"/>
          <p:nvPr/>
        </p:nvSpPr>
        <p:spPr>
          <a:xfrm>
            <a:off x="636672" y="1250576"/>
            <a:ext cx="4100009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boolean_expressionA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bodyA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boolean_expressionB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bodyB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boolean_expressionC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bodyC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bodyD</a:t>
            </a:r>
            <a:endParaRPr lang="en-US" sz="20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1155C6F-4C3F-5528-185A-F41B2379EC0A}"/>
                  </a:ext>
                </a:extLst>
              </p14:cNvPr>
              <p14:cNvContentPartPr/>
              <p14:nvPr/>
            </p14:nvContentPartPr>
            <p14:xfrm>
              <a:off x="270360" y="1431720"/>
              <a:ext cx="5537880" cy="1310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1155C6F-4C3F-5528-185A-F41B2379EC0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000" y="1422360"/>
                <a:ext cx="9429840" cy="199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A2768CB-CFE4-115B-7DB9-113F25BBD8AB}"/>
              </a:ext>
            </a:extLst>
          </p:cNvPr>
          <p:cNvSpPr txBox="1"/>
          <p:nvPr/>
        </p:nvSpPr>
        <p:spPr>
          <a:xfrm>
            <a:off x="636673" y="4152274"/>
            <a:ext cx="4332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Potentially, all bodies execute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All four Boolean expressions will definitely be checked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E2BFD-18D4-1186-A63F-3B77D57B8A63}"/>
              </a:ext>
            </a:extLst>
          </p:cNvPr>
          <p:cNvSpPr txBox="1"/>
          <p:nvPr/>
        </p:nvSpPr>
        <p:spPr>
          <a:xfrm>
            <a:off x="5808240" y="4150706"/>
            <a:ext cx="4332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At most one body executes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Could be more efficient</a:t>
            </a:r>
          </a:p>
        </p:txBody>
      </p:sp>
    </p:spTree>
    <p:extLst>
      <p:ext uri="{BB962C8B-B14F-4D97-AF65-F5344CB8AC3E}">
        <p14:creationId xmlns:p14="http://schemas.microsoft.com/office/powerpoint/2010/main" val="3616802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81FBD-CADF-9A71-08E1-07D1CEADF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471"/>
          <a:stretch/>
        </p:blipFill>
        <p:spPr>
          <a:xfrm>
            <a:off x="705281" y="0"/>
            <a:ext cx="10781438" cy="5849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FA985E-69C1-E739-63D7-DBD334664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81" y="640811"/>
            <a:ext cx="10781438" cy="62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58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81FBD-CADF-9A71-08E1-07D1CEADF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471"/>
          <a:stretch/>
        </p:blipFill>
        <p:spPr>
          <a:xfrm>
            <a:off x="705281" y="0"/>
            <a:ext cx="10781438" cy="5849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99C3BF-67F3-3322-768D-752AEAE24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152" y="668171"/>
            <a:ext cx="10603695" cy="61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00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81FBD-CADF-9A71-08E1-07D1CEADF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471"/>
          <a:stretch/>
        </p:blipFill>
        <p:spPr>
          <a:xfrm>
            <a:off x="705281" y="0"/>
            <a:ext cx="10781438" cy="5849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41A855-60AF-7FC3-5349-45AA667257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0"/>
          <a:stretch/>
        </p:blipFill>
        <p:spPr>
          <a:xfrm>
            <a:off x="855187" y="726141"/>
            <a:ext cx="10481624" cy="60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83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81FBD-CADF-9A71-08E1-07D1CEADF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471"/>
          <a:stretch/>
        </p:blipFill>
        <p:spPr>
          <a:xfrm>
            <a:off x="705281" y="0"/>
            <a:ext cx="10781438" cy="5849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EE3702-08F8-0783-703C-786BC9285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91" y="668171"/>
            <a:ext cx="10481624" cy="608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34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81FBD-CADF-9A71-08E1-07D1CEADF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471"/>
          <a:stretch/>
        </p:blipFill>
        <p:spPr>
          <a:xfrm>
            <a:off x="705281" y="0"/>
            <a:ext cx="10781438" cy="5849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E0BF4F-3B2A-1696-5F76-2B1895D5D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467" y="705363"/>
            <a:ext cx="10309066" cy="600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1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81FBD-CADF-9A71-08E1-07D1CEADF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471"/>
          <a:stretch/>
        </p:blipFill>
        <p:spPr>
          <a:xfrm>
            <a:off x="705281" y="0"/>
            <a:ext cx="10781438" cy="5849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B83905-1912-0562-D2A7-4BD133633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873" y="705363"/>
            <a:ext cx="10330253" cy="29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02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Course administrative assistant</a:t>
            </a:r>
          </a:p>
          <a:p>
            <a:pPr>
              <a:lnSpc>
                <a:spcPct val="100000"/>
              </a:lnSpc>
            </a:pPr>
            <a:r>
              <a:rPr lang="en-US" dirty="0"/>
              <a:t>Marcie!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0CCAB0A-87B4-06E6-EE95-EC1228EDE3EB}"/>
                  </a:ext>
                </a:extLst>
              </p14:cNvPr>
              <p14:cNvContentPartPr/>
              <p14:nvPr/>
            </p14:nvContentPartPr>
            <p14:xfrm>
              <a:off x="754560" y="2263680"/>
              <a:ext cx="1191600" cy="403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0CCAB0A-87B4-06E6-EE95-EC1228EDE3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5200" y="2254320"/>
                <a:ext cx="1210320" cy="42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71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Students!</a:t>
            </a:r>
          </a:p>
        </p:txBody>
      </p:sp>
    </p:spTree>
    <p:extLst>
      <p:ext uri="{BB962C8B-B14F-4D97-AF65-F5344CB8AC3E}">
        <p14:creationId xmlns:p14="http://schemas.microsoft.com/office/powerpoint/2010/main" val="2711860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[Practice] 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What college are you in?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BXA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CFA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CIT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DC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MCS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SCS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TSB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MIS/CMU/Other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AB5B79-85B0-FB53-48C7-E426AA9C72AA}"/>
                  </a:ext>
                </a:extLst>
              </p14:cNvPr>
              <p14:cNvContentPartPr/>
              <p14:nvPr/>
            </p14:nvContentPartPr>
            <p14:xfrm>
              <a:off x="4275000" y="248760"/>
              <a:ext cx="1661400" cy="635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AB5B79-85B0-FB53-48C7-E426AA9C72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65640" y="239400"/>
                <a:ext cx="1680120" cy="65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3822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www.cs.cmu.edu/~112/gallery.html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A18492-A491-7EFC-5B30-A29892785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066" y="1333564"/>
            <a:ext cx="6429867" cy="49961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Online Media 6" title="15-112 S23 Term Project Lightning Round Video">
            <a:hlinkClick r:id="" action="ppaction://media"/>
            <a:extLst>
              <a:ext uri="{FF2B5EF4-FFF2-40B4-BE49-F238E27FC236}">
                <a16:creationId xmlns:a16="http://schemas.microsoft.com/office/drawing/2014/main" id="{BAA29570-C472-A0B8-90F2-AC425C9C022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02318" y="1251884"/>
            <a:ext cx="9075207" cy="512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6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[Practice] Poll 2 </a:t>
            </a:r>
            <a:r>
              <a:rPr lang="en-US" dirty="0">
                <a:solidFill>
                  <a:srgbClr val="7030A0"/>
                </a:solidFill>
              </a:rPr>
              <a:t>Take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What college is a </a:t>
            </a:r>
            <a:r>
              <a:rPr lang="en-US" dirty="0">
                <a:solidFill>
                  <a:srgbClr val="7030A0"/>
                </a:solidFill>
              </a:rPr>
              <a:t>person sitting next to you</a:t>
            </a:r>
            <a:r>
              <a:rPr lang="en-US" dirty="0"/>
              <a:t> in?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BXA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CFA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CIT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DC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MCS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SCS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TSB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Other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62C02D4-E4BE-BF81-0F70-EC4F9127305A}"/>
                  </a:ext>
                </a:extLst>
              </p14:cNvPr>
              <p14:cNvContentPartPr/>
              <p14:nvPr/>
            </p14:nvContentPartPr>
            <p14:xfrm>
              <a:off x="3167280" y="1540080"/>
              <a:ext cx="3553920" cy="132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62C02D4-E4BE-BF81-0F70-EC4F9127305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57920" y="1530720"/>
                <a:ext cx="3572640" cy="15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7695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Students!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2E7F9B-FCEC-4FC1-36B2-DD161B714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727" y="1780750"/>
            <a:ext cx="8377540" cy="47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7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Website: </a:t>
            </a:r>
            <a:r>
              <a:rPr lang="en-US" dirty="0">
                <a:hlinkClick r:id="rId2"/>
              </a:rPr>
              <a:t>https://www.cs.cmu.edu/~112</a:t>
            </a:r>
            <a:endParaRPr lang="en-US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dirty="0"/>
              <a:t>Communication: </a:t>
            </a:r>
            <a:r>
              <a:rPr lang="en-US" dirty="0">
                <a:hlinkClick r:id="rId3"/>
              </a:rPr>
              <a:t>https://piazza.com</a:t>
            </a:r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If piazza doesn’t work:</a:t>
            </a:r>
          </a:p>
          <a:p>
            <a:r>
              <a:rPr lang="en-US" dirty="0"/>
              <a:t>	E-mail: </a:t>
            </a:r>
            <a:r>
              <a:rPr lang="en-US" dirty="0">
                <a:hlinkClick r:id="rId4"/>
              </a:rPr>
              <a:t>pvirtue@andrew.cmu.edu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mdtaylor@andrew.cmu.edu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1847FBA-2E0C-61F5-9046-4B109DD52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475" y="438987"/>
            <a:ext cx="1942223" cy="16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2275D4-29DF-515B-3945-53BAB029FC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0475" y="2653456"/>
            <a:ext cx="1942223" cy="7134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D8985AB-3F53-BCFA-1D88-61E104C4ECB7}"/>
                  </a:ext>
                </a:extLst>
              </p14:cNvPr>
              <p14:cNvContentPartPr/>
              <p14:nvPr/>
            </p14:nvContentPartPr>
            <p14:xfrm>
              <a:off x="3724920" y="1668960"/>
              <a:ext cx="3461040" cy="3533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D8985AB-3F53-BCFA-1D88-61E104C4ECB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15560" y="1659600"/>
                <a:ext cx="3479760" cy="355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6693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Recitation</a:t>
            </a:r>
          </a:p>
          <a:p>
            <a:r>
              <a:rPr lang="en-US" sz="2800" dirty="0">
                <a:solidFill>
                  <a:schemeClr val="tx1"/>
                </a:solidFill>
              </a:rPr>
              <a:t>Wednesday &amp; Friday</a:t>
            </a:r>
            <a:endParaRPr lang="en-US" sz="1200" dirty="0">
              <a:solidFill>
                <a:schemeClr val="tx1"/>
              </a:solidFill>
            </a:endParaRPr>
          </a:p>
          <a:p>
            <a:pPr marL="687388" lvl="1" indent="-457200"/>
            <a:r>
              <a:rPr lang="en-US" sz="2800" dirty="0"/>
              <a:t>Both days required</a:t>
            </a:r>
          </a:p>
          <a:p>
            <a:pPr marL="687388" lvl="1" indent="-457200"/>
            <a:r>
              <a:rPr lang="en-US" sz="2800" dirty="0"/>
              <a:t>Attend your assigned section</a:t>
            </a:r>
          </a:p>
          <a:p>
            <a:pPr marL="687388" lvl="1" indent="-457200"/>
            <a:r>
              <a:rPr lang="en-US" sz="2800" dirty="0"/>
              <a:t>Friday:</a:t>
            </a:r>
            <a:r>
              <a:rPr lang="en-US" dirty="0"/>
              <a:t> </a:t>
            </a:r>
            <a:r>
              <a:rPr lang="en-US" sz="2800" dirty="0"/>
              <a:t>GHC 5</a:t>
            </a:r>
            <a:r>
              <a:rPr lang="en-US" sz="2800" baseline="30000" dirty="0"/>
              <a:t>th</a:t>
            </a:r>
            <a:r>
              <a:rPr lang="en-US" sz="2800" dirty="0"/>
              <a:t> Floor Clusters</a:t>
            </a:r>
            <a:endParaRPr lang="en-US" sz="1400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526A3CE-3DDD-A4EF-FD5E-24650A5D7C9D}"/>
                  </a:ext>
                </a:extLst>
              </p14:cNvPr>
              <p14:cNvContentPartPr/>
              <p14:nvPr/>
            </p14:nvContentPartPr>
            <p14:xfrm>
              <a:off x="2482920" y="3349800"/>
              <a:ext cx="2988720" cy="136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526A3CE-3DDD-A4EF-FD5E-24650A5D7C9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73560" y="3340440"/>
                <a:ext cx="3007440" cy="15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6433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35371"/>
          </a:xfrm>
        </p:spPr>
        <p:txBody>
          <a:bodyPr/>
          <a:lstStyle/>
          <a:p>
            <a:r>
              <a:rPr lang="en-US" dirty="0"/>
              <a:t>Assignments:</a:t>
            </a:r>
          </a:p>
          <a:p>
            <a:r>
              <a:rPr lang="en-US" dirty="0">
                <a:hlinkClick r:id="rId2"/>
              </a:rPr>
              <a:t>https://www.cs.cmu.edu/~112/schedule.html</a:t>
            </a:r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112 student contract</a:t>
            </a:r>
          </a:p>
          <a:p>
            <a:pPr marL="917575" lvl="2" indent="-457200"/>
            <a:r>
              <a:rPr lang="en-US" sz="2800" dirty="0"/>
              <a:t>Due Tomorrow 8/30, 11:59 pm</a:t>
            </a:r>
          </a:p>
          <a:p>
            <a:r>
              <a:rPr lang="en-US" dirty="0">
                <a:solidFill>
                  <a:schemeClr val="tx1"/>
                </a:solidFill>
              </a:rPr>
              <a:t>HW1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Due </a:t>
            </a:r>
            <a:r>
              <a:rPr lang="en-US" sz="2800" dirty="0"/>
              <a:t>Saturday 9/2, 8 pm</a:t>
            </a:r>
          </a:p>
          <a:p>
            <a:pPr lvl="2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Week 2 Pre-reading Checkpoint</a:t>
            </a:r>
          </a:p>
          <a:p>
            <a:pPr marL="917575" lvl="2" indent="-457200"/>
            <a:r>
              <a:rPr lang="en-US" sz="2800" dirty="0"/>
              <a:t>Released by Thursday</a:t>
            </a:r>
          </a:p>
          <a:p>
            <a:pPr marL="917575" lvl="2" indent="-457200"/>
            <a:r>
              <a:rPr lang="en-US" sz="2800" dirty="0"/>
              <a:t>Due Mon 9/3, 8 pm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FBBB9F-DB63-E7B2-D032-7AEDE8B43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662" y="367131"/>
            <a:ext cx="4202613" cy="16471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8BB385-3EBF-56E0-8668-AC4DD51BE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265" y="2631963"/>
            <a:ext cx="4977409" cy="90151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3954A0-3545-7008-AC68-5DB64A0F71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010"/>
          <a:stretch/>
        </p:blipFill>
        <p:spPr>
          <a:xfrm>
            <a:off x="5892128" y="4800600"/>
            <a:ext cx="5175571" cy="3654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C549D5B-A4DF-3EA0-6667-E1925F425AB0}"/>
                  </a:ext>
                </a:extLst>
              </p14:cNvPr>
              <p14:cNvContentPartPr/>
              <p14:nvPr/>
            </p14:nvContentPartPr>
            <p14:xfrm>
              <a:off x="168840" y="-52560"/>
              <a:ext cx="12014640" cy="37040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C549D5B-A4DF-3EA0-6667-E1925F425AB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480" y="-61920"/>
                <a:ext cx="12033360" cy="372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605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Weekly Rhythm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353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58E2E6-406A-EB89-0ABC-F9E1136956A5}"/>
              </a:ext>
            </a:extLst>
          </p:cNvPr>
          <p:cNvSpPr txBox="1"/>
          <p:nvPr/>
        </p:nvSpPr>
        <p:spPr>
          <a:xfrm>
            <a:off x="7566661" y="118934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https://www.cs.cmu.edu/~112/schedule.html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0FB563-5EF7-D0CB-04CB-770AC43D9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732" y="646076"/>
            <a:ext cx="7256834" cy="27829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AFDBC3B-03B8-65EF-671A-6F2F1CFC11BC}"/>
              </a:ext>
            </a:extLst>
          </p:cNvPr>
          <p:cNvGraphicFramePr>
            <a:graphicFrameLocks noGrp="1"/>
          </p:cNvGraphicFramePr>
          <p:nvPr/>
        </p:nvGraphicFramePr>
        <p:xfrm>
          <a:off x="552099" y="3707945"/>
          <a:ext cx="11061984" cy="2843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2748">
                  <a:extLst>
                    <a:ext uri="{9D8B030D-6E8A-4147-A177-3AD203B41FA5}">
                      <a16:colId xmlns:a16="http://schemas.microsoft.com/office/drawing/2014/main" val="3873364958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3376285177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484311794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1127173959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1043584904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264996431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2621406047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2260628765"/>
                    </a:ext>
                  </a:extLst>
                </a:gridCol>
              </a:tblGrid>
              <a:tr h="71076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Sun</a:t>
                      </a:r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002519"/>
                  </a:ext>
                </a:extLst>
              </a:tr>
              <a:tr h="7107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6203567"/>
                  </a:ext>
                </a:extLst>
              </a:tr>
              <a:tr h="7107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1013686"/>
                  </a:ext>
                </a:extLst>
              </a:tr>
              <a:tr h="7107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6260161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1D20310-E2B0-EA25-156C-7DEB464801CF}"/>
                  </a:ext>
                </a:extLst>
              </p14:cNvPr>
              <p14:cNvContentPartPr/>
              <p14:nvPr/>
            </p14:nvContentPartPr>
            <p14:xfrm>
              <a:off x="1994040" y="4292280"/>
              <a:ext cx="9525240" cy="2297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1D20310-E2B0-EA25-156C-7DEB464801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84680" y="4282920"/>
                <a:ext cx="9543960" cy="231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210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35371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Use 112 resources wisely!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E5D5D-0AEB-CFD7-A45A-5858CCB25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327" y="184870"/>
            <a:ext cx="6723236" cy="146256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667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-0.00039 -1.167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7"/>
            <a:ext cx="11039266" cy="52203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Polls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One participation point for *each* take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Correctness of answer doesn’t count 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Profs really do use this as </a:t>
            </a:r>
            <a:r>
              <a:rPr lang="en-US" dirty="0" err="1">
                <a:solidFill>
                  <a:schemeClr val="tx1"/>
                </a:solidFill>
              </a:rPr>
              <a:t>realtime</a:t>
            </a:r>
            <a:r>
              <a:rPr lang="en-US" dirty="0">
                <a:solidFill>
                  <a:schemeClr val="tx1"/>
                </a:solidFill>
              </a:rPr>
              <a:t> feedback on your understanding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Don’t stress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Tech issues</a:t>
            </a:r>
          </a:p>
          <a:p>
            <a:pPr marL="917575" lvl="2" indent="-457200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</a:rPr>
              <a:t>One-time issue: no problem, you just need &gt;= 80%</a:t>
            </a:r>
          </a:p>
          <a:p>
            <a:pPr marL="917575" lvl="2" indent="-457200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</a:rPr>
              <a:t>Persistent issue: let us know so we can find a solution</a:t>
            </a:r>
            <a:endParaRPr lang="en-US" sz="800" dirty="0"/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Used for educational technique call Peer Instruction (more on this later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473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Notes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CS Academy notes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Required reading (and viewing)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Pat’s Slides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Additional resource. Helpful for lecture notetaking and review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Preview version posted before lecture (on website Schedule)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Inked versions posted later (on website Schedule)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Taking notes</a:t>
            </a:r>
          </a:p>
          <a:p>
            <a:pPr>
              <a:lnSpc>
                <a:spcPct val="100000"/>
              </a:lnSpc>
            </a:pPr>
            <a:endParaRPr lang="en-US" sz="800" dirty="0"/>
          </a:p>
          <a:p>
            <a:pPr>
              <a:lnSpc>
                <a:spcPct val="100000"/>
              </a:lnSpc>
            </a:pPr>
            <a:r>
              <a:rPr lang="en-US" dirty="0"/>
              <a:t>Devices in lecture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E80B31C-4726-F5D1-119E-BC1F5924DF98}"/>
                  </a:ext>
                </a:extLst>
              </p14:cNvPr>
              <p14:cNvContentPartPr/>
              <p14:nvPr/>
            </p14:nvContentPartPr>
            <p14:xfrm>
              <a:off x="2901960" y="5617800"/>
              <a:ext cx="940320" cy="741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E80B31C-4726-F5D1-119E-BC1F5924DF9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92600" y="5608440"/>
                <a:ext cx="959040" cy="76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641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 Logistics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98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www.cs.cmu.edu/~112/gallery.html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A18492-A491-7EFC-5B30-A29892785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066" y="1333564"/>
            <a:ext cx="6429867" cy="49961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788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 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Recitation</a:t>
            </a:r>
          </a:p>
          <a:p>
            <a:r>
              <a:rPr lang="en-US" sz="2800" dirty="0">
                <a:solidFill>
                  <a:schemeClr val="tx1"/>
                </a:solidFill>
              </a:rPr>
              <a:t>Friday</a:t>
            </a:r>
            <a:endParaRPr lang="en-US" sz="1200" dirty="0">
              <a:solidFill>
                <a:schemeClr val="tx1"/>
              </a:solidFill>
            </a:endParaRPr>
          </a:p>
          <a:p>
            <a:pPr marL="687388" lvl="1" indent="-457200"/>
            <a:r>
              <a:rPr lang="en-US" sz="2800" dirty="0"/>
              <a:t>Required</a:t>
            </a:r>
          </a:p>
          <a:p>
            <a:pPr marL="687388" lvl="1" indent="-457200"/>
            <a:r>
              <a:rPr lang="en-US" sz="2800" dirty="0"/>
              <a:t>GHC 5</a:t>
            </a:r>
            <a:r>
              <a:rPr lang="en-US" sz="2800" baseline="30000" dirty="0"/>
              <a:t>th</a:t>
            </a:r>
            <a:r>
              <a:rPr lang="en-US" sz="2800" dirty="0"/>
              <a:t> Floor Clusters (see link to GHC 5 video on syllabus)</a:t>
            </a:r>
            <a:endParaRPr lang="en-US" sz="1400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656E0C3-AC1D-5566-4443-2EC3BEC732A1}"/>
                  </a:ext>
                </a:extLst>
              </p14:cNvPr>
              <p14:cNvContentPartPr/>
              <p14:nvPr/>
            </p14:nvContentPartPr>
            <p14:xfrm>
              <a:off x="542160" y="2131560"/>
              <a:ext cx="7465680" cy="968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656E0C3-AC1D-5566-4443-2EC3BEC732A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2800" y="2122200"/>
                <a:ext cx="7484400" cy="98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9166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 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35371"/>
          </a:xfrm>
        </p:spPr>
        <p:txBody>
          <a:bodyPr/>
          <a:lstStyle/>
          <a:p>
            <a:r>
              <a:rPr lang="en-US" dirty="0"/>
              <a:t>Assignments:</a:t>
            </a:r>
          </a:p>
          <a:p>
            <a:r>
              <a:rPr lang="en-US" dirty="0">
                <a:hlinkClick r:id="rId2"/>
              </a:rPr>
              <a:t>https://www.cs.cmu.edu/~112/schedule.html</a:t>
            </a:r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112 student contract</a:t>
            </a:r>
          </a:p>
          <a:p>
            <a:pPr marL="917575" lvl="2" indent="-457200"/>
            <a:r>
              <a:rPr lang="en-US" sz="2800" dirty="0"/>
              <a:t>Due </a:t>
            </a:r>
            <a:r>
              <a:rPr lang="en-US" sz="2800" dirty="0">
                <a:solidFill>
                  <a:srgbClr val="C00000"/>
                </a:solidFill>
              </a:rPr>
              <a:t>YESTERDAY</a:t>
            </a:r>
            <a:r>
              <a:rPr lang="en-US" sz="2800" dirty="0"/>
              <a:t> 8/30, 11:59 pm</a:t>
            </a:r>
          </a:p>
          <a:p>
            <a:r>
              <a:rPr lang="en-US" dirty="0">
                <a:solidFill>
                  <a:schemeClr val="tx1"/>
                </a:solidFill>
              </a:rPr>
              <a:t>HW1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Due </a:t>
            </a:r>
            <a:r>
              <a:rPr lang="en-US" sz="2800" dirty="0"/>
              <a:t>Saturday 9/2, 8 pm</a:t>
            </a:r>
          </a:p>
          <a:p>
            <a:pPr lvl="2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Week 2 Pre-reading Checkpoint</a:t>
            </a:r>
          </a:p>
          <a:p>
            <a:pPr marL="917575" lvl="2" indent="-457200"/>
            <a:r>
              <a:rPr lang="en-US" sz="2800" dirty="0"/>
              <a:t>Released by Thursday</a:t>
            </a:r>
          </a:p>
          <a:p>
            <a:pPr marL="917575" lvl="2" indent="-457200"/>
            <a:r>
              <a:rPr lang="en-US" sz="2800" dirty="0"/>
              <a:t>Due Mon 9/3, 8 pm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8BB385-3EBF-56E0-8668-AC4DD51BE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265" y="2631963"/>
            <a:ext cx="4977409" cy="90151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3954A0-3545-7008-AC68-5DB64A0F71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010"/>
          <a:stretch/>
        </p:blipFill>
        <p:spPr>
          <a:xfrm>
            <a:off x="5892128" y="4800600"/>
            <a:ext cx="5175571" cy="3654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4C17E-7C6C-0FBD-7F40-73FC93E26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662" y="413836"/>
            <a:ext cx="4383010" cy="14530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C51864A-37A3-2960-0F69-7BB5557AAE03}"/>
                  </a:ext>
                </a:extLst>
              </p14:cNvPr>
              <p14:cNvContentPartPr/>
              <p14:nvPr/>
            </p14:nvContentPartPr>
            <p14:xfrm>
              <a:off x="312480" y="1603440"/>
              <a:ext cx="9695520" cy="3931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C51864A-37A3-2960-0F69-7BB5557AAE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3120" y="1594080"/>
                <a:ext cx="9714240" cy="394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530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Weekly Rhythm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353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58E2E6-406A-EB89-0ABC-F9E1136956A5}"/>
              </a:ext>
            </a:extLst>
          </p:cNvPr>
          <p:cNvSpPr txBox="1"/>
          <p:nvPr/>
        </p:nvSpPr>
        <p:spPr>
          <a:xfrm>
            <a:off x="7566661" y="118934"/>
            <a:ext cx="6093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https://www.cs.cmu.edu/~112/schedule.html</a:t>
            </a:r>
            <a:endParaRPr lang="en-US" dirty="0"/>
          </a:p>
          <a:p>
            <a:r>
              <a:rPr lang="en-US" dirty="0">
                <a:hlinkClick r:id="rId3"/>
              </a:rPr>
              <a:t>https://www.cs.cmu.edu/~112/syllabus.html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AFDBC3B-03B8-65EF-671A-6F2F1CFC1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697921"/>
              </p:ext>
            </p:extLst>
          </p:nvPr>
        </p:nvGraphicFramePr>
        <p:xfrm>
          <a:off x="552099" y="3707945"/>
          <a:ext cx="11061984" cy="2843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2748">
                  <a:extLst>
                    <a:ext uri="{9D8B030D-6E8A-4147-A177-3AD203B41FA5}">
                      <a16:colId xmlns:a16="http://schemas.microsoft.com/office/drawing/2014/main" val="3873364958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3376285177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484311794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1127173959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1043584904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264996431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2621406047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2260628765"/>
                    </a:ext>
                  </a:extLst>
                </a:gridCol>
              </a:tblGrid>
              <a:tr h="71076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Sun</a:t>
                      </a:r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002519"/>
                  </a:ext>
                </a:extLst>
              </a:tr>
              <a:tr h="7107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Lec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Contract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Lec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HW due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6203567"/>
                  </a:ext>
                </a:extLst>
              </a:tr>
              <a:tr h="7107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Quiz prep</a:t>
                      </a:r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Pre-reading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Lec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Quiz in Lec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</a:t>
                      </a:r>
                    </a:p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Lec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HW due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1013686"/>
                  </a:ext>
                </a:extLst>
              </a:tr>
              <a:tr h="7107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Quiz prep</a:t>
                      </a:r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Pre-reading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Lec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Quiz in Lec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</a:t>
                      </a:r>
                    </a:p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HW due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6260161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DB76780-5DD1-97A3-B516-076B8294939B}"/>
              </a:ext>
            </a:extLst>
          </p:cNvPr>
          <p:cNvSpPr txBox="1">
            <a:spLocks/>
          </p:cNvSpPr>
          <p:nvPr/>
        </p:nvSpPr>
        <p:spPr>
          <a:xfrm>
            <a:off x="704499" y="1265578"/>
            <a:ext cx="10515600" cy="52353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Support (see syllabus and watch Piazza)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Practice Quiz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Quiz Prep Session</a:t>
            </a:r>
          </a:p>
        </p:txBody>
      </p:sp>
    </p:spTree>
    <p:extLst>
      <p:ext uri="{BB962C8B-B14F-4D97-AF65-F5344CB8AC3E}">
        <p14:creationId xmlns:p14="http://schemas.microsoft.com/office/powerpoint/2010/main" val="357318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7"/>
            <a:ext cx="11039266" cy="52203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Polls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Polls this week don’t count. Just practicing Piazza.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Don’t stress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Tech issues</a:t>
            </a:r>
          </a:p>
          <a:p>
            <a:pPr marL="917575" lvl="2" indent="-457200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</a:rPr>
              <a:t>One-time issue: no problem, you just need &gt;= 80%</a:t>
            </a:r>
          </a:p>
          <a:p>
            <a:pPr marL="917575" lvl="2" indent="-457200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</a:rPr>
              <a:t>Persistent issue: let us know so we can find a solution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41924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A8213-2BB4-7EFD-CFAE-0504E93DD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3C79D-21B0-23A3-791A-457B6F07C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Tips for editing code</a:t>
            </a:r>
          </a:p>
          <a:p>
            <a:r>
              <a:rPr lang="en-US" sz="2400" dirty="0">
                <a:solidFill>
                  <a:schemeClr val="tx1"/>
                </a:solidFill>
              </a:rPr>
              <a:t>Run code without clicking Run button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Ctrl/</a:t>
            </a:r>
            <a:r>
              <a:rPr lang="en-US" sz="2400" dirty="0" err="1">
                <a:solidFill>
                  <a:schemeClr val="tx1"/>
                </a:solidFill>
              </a:rPr>
              <a:t>Cmd</a:t>
            </a:r>
            <a:r>
              <a:rPr lang="en-US" sz="2400" dirty="0">
                <a:solidFill>
                  <a:schemeClr val="tx1"/>
                </a:solidFill>
              </a:rPr>
              <a:t> + Enter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Comment or uncomment block of code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Select multiple lines together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Ctrl/</a:t>
            </a:r>
            <a:r>
              <a:rPr lang="en-US" sz="2400" dirty="0" err="1">
                <a:solidFill>
                  <a:schemeClr val="tx1"/>
                </a:solidFill>
              </a:rPr>
              <a:t>Cmd</a:t>
            </a:r>
            <a:r>
              <a:rPr lang="en-US" sz="2400" dirty="0">
                <a:solidFill>
                  <a:schemeClr val="tx1"/>
                </a:solidFill>
              </a:rPr>
              <a:t> + /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Indent or unindent block of code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Select multiple lines together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Indent: Ctrl/</a:t>
            </a:r>
            <a:r>
              <a:rPr lang="en-US" sz="2400" dirty="0" err="1">
                <a:solidFill>
                  <a:schemeClr val="tx1"/>
                </a:solidFill>
              </a:rPr>
              <a:t>Cmd</a:t>
            </a:r>
            <a:r>
              <a:rPr lang="en-US" sz="2400" dirty="0">
                <a:solidFill>
                  <a:schemeClr val="tx1"/>
                </a:solidFill>
              </a:rPr>
              <a:t> + Tab</a:t>
            </a:r>
          </a:p>
          <a:p>
            <a:r>
              <a:rPr lang="en-US" sz="2400" dirty="0">
                <a:solidFill>
                  <a:schemeClr val="tx1"/>
                </a:solidFill>
              </a:rPr>
              <a:t>       Unindent: Ctrl/</a:t>
            </a:r>
            <a:r>
              <a:rPr lang="en-US" sz="2400" dirty="0" err="1">
                <a:solidFill>
                  <a:schemeClr val="tx1"/>
                </a:solidFill>
              </a:rPr>
              <a:t>Cmd</a:t>
            </a:r>
            <a:r>
              <a:rPr lang="en-US" sz="2400" dirty="0">
                <a:solidFill>
                  <a:schemeClr val="tx1"/>
                </a:solidFill>
              </a:rPr>
              <a:t> + Shift + Tab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8A464-719C-B3CF-F079-62989FB2F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420" y="1356684"/>
            <a:ext cx="2095792" cy="10383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919167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 with Python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30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Hello World!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Classic start to new tech</a:t>
            </a:r>
          </a:p>
          <a:p>
            <a:pPr>
              <a:lnSpc>
                <a:spcPct val="100000"/>
              </a:lnSpc>
            </a:pPr>
            <a:endParaRPr lang="en-US" sz="400" dirty="0"/>
          </a:p>
          <a:p>
            <a:pPr>
              <a:lnSpc>
                <a:spcPct val="100000"/>
              </a:lnSpc>
            </a:pP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"Hello World!"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sz="2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endParaRPr lang="en-US" sz="400" dirty="0"/>
          </a:p>
          <a:p>
            <a:pPr>
              <a:lnSpc>
                <a:spcPct val="100000"/>
              </a:lnSpc>
            </a:pPr>
            <a:endParaRPr lang="en-US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7030A0"/>
                </a:solidFill>
              </a:rPr>
              <a:t>But where can we run this?</a:t>
            </a:r>
          </a:p>
        </p:txBody>
      </p:sp>
      <p:pic>
        <p:nvPicPr>
          <p:cNvPr id="4" name="Picture 3" descr="A picture containing light, colorful&#10;&#10;Description automatically generated">
            <a:extLst>
              <a:ext uri="{FF2B5EF4-FFF2-40B4-BE49-F238E27FC236}">
                <a16:creationId xmlns:a16="http://schemas.microsoft.com/office/drawing/2014/main" id="{B8F0D04B-6FB9-F605-51D4-98864C553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07" y="2636807"/>
            <a:ext cx="4221193" cy="42211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F5E5D-007E-E2F2-57C5-F8BD0D9288F2}"/>
                  </a:ext>
                </a:extLst>
              </p14:cNvPr>
              <p14:cNvContentPartPr/>
              <p14:nvPr/>
            </p14:nvContentPartPr>
            <p14:xfrm>
              <a:off x="182880" y="1572840"/>
              <a:ext cx="4170960" cy="1001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F5E5D-007E-E2F2-57C5-F8BD0D9288F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3520" y="1563480"/>
                <a:ext cx="4189680" cy="102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1023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295912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CS Academy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Edit code boxes in notes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Exercises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Sandbox!</a:t>
            </a:r>
          </a:p>
          <a:p>
            <a:pPr>
              <a:lnSpc>
                <a:spcPct val="100000"/>
              </a:lnSpc>
            </a:pPr>
            <a:endParaRPr lang="en-US" sz="800" dirty="0"/>
          </a:p>
          <a:p>
            <a:pPr>
              <a:lnSpc>
                <a:spcPct val="100000"/>
              </a:lnSpc>
            </a:pPr>
            <a:r>
              <a:rPr lang="en-US" dirty="0"/>
              <a:t>Python file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Python interpreter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1428F2-5213-5B5A-23FA-F4000D0C1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628" y="408032"/>
            <a:ext cx="2638793" cy="20386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CD94AD-AEC4-3B05-4379-691215B83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628" y="2847751"/>
            <a:ext cx="5408448" cy="21814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79B813-06E7-F814-BFB1-A0AD2A9CC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1559" y="4410968"/>
            <a:ext cx="7140586" cy="20386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AB55004-F662-1992-E54A-5B06BF7A272F}"/>
                  </a:ext>
                </a:extLst>
              </p14:cNvPr>
              <p14:cNvContentPartPr/>
              <p14:nvPr/>
            </p14:nvContentPartPr>
            <p14:xfrm>
              <a:off x="135720" y="3551760"/>
              <a:ext cx="3870360" cy="1516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AB55004-F662-1992-E54A-5B06BF7A272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6360" y="3542400"/>
                <a:ext cx="3889080" cy="153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8509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89C68F0-ECE5-9AC5-CB17-083BEEAF30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2172" b="17058"/>
          <a:stretch/>
        </p:blipFill>
        <p:spPr>
          <a:xfrm>
            <a:off x="790224" y="2756423"/>
            <a:ext cx="10277475" cy="35025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files/editor vs Python interpreter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3648426" cy="11537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Python files and editor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Write and save code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AFB7C7-E184-BF3F-2B1F-FA2E1040C1C6}"/>
              </a:ext>
            </a:extLst>
          </p:cNvPr>
          <p:cNvSpPr txBox="1">
            <a:spLocks/>
          </p:cNvSpPr>
          <p:nvPr/>
        </p:nvSpPr>
        <p:spPr>
          <a:xfrm>
            <a:off x="5809898" y="1113178"/>
            <a:ext cx="5505801" cy="11537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Python interpreter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Quickly test code and explore</a:t>
            </a:r>
          </a:p>
        </p:txBody>
      </p:sp>
    </p:spTree>
    <p:extLst>
      <p:ext uri="{BB962C8B-B14F-4D97-AF65-F5344CB8AC3E}">
        <p14:creationId xmlns:p14="http://schemas.microsoft.com/office/powerpoint/2010/main" val="14152875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files/editor vs Python interpreter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039216"/>
            <a:ext cx="4820001" cy="11537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Python files and editor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Write and save code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Need to explicitly run code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AFB7C7-E184-BF3F-2B1F-FA2E1040C1C6}"/>
              </a:ext>
            </a:extLst>
          </p:cNvPr>
          <p:cNvSpPr txBox="1">
            <a:spLocks/>
          </p:cNvSpPr>
          <p:nvPr/>
        </p:nvSpPr>
        <p:spPr>
          <a:xfrm>
            <a:off x="5809898" y="1039216"/>
            <a:ext cx="6063855" cy="11537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Python interpreter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Runs each line when you hit enter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Auto prints resulting object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Quickly test code and explore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98734-6BF7-3495-CF43-C36D2979C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24" y="3285222"/>
            <a:ext cx="10027935" cy="34175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789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D4B8-4F4A-FC85-40EC-0C1D5AAD5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6585" y="2650056"/>
            <a:ext cx="4410431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4000" dirty="0"/>
              <a:t>15-112</a:t>
            </a:r>
            <a:br>
              <a:rPr lang="en-US" sz="4000" dirty="0"/>
            </a:br>
            <a:r>
              <a:rPr lang="en-US" sz="4000" dirty="0"/>
              <a:t>Lecture 2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Basic Programming Constructs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C5772-F252-5B2A-9C7A-FDBA675BA7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EA3D73-87DB-829A-F2BD-4DFCD98DBD64}"/>
              </a:ext>
            </a:extLst>
          </p:cNvPr>
          <p:cNvSpPr txBox="1">
            <a:spLocks/>
          </p:cNvSpPr>
          <p:nvPr/>
        </p:nvSpPr>
        <p:spPr>
          <a:xfrm>
            <a:off x="7506585" y="3112977"/>
            <a:ext cx="4728965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532741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364607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Pythontutor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Help *see* how Python works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2F2383-F6BB-2FB2-36A7-8F6A8F3A9F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0" r="2924"/>
          <a:stretch/>
        </p:blipFill>
        <p:spPr>
          <a:xfrm>
            <a:off x="2317695" y="2312755"/>
            <a:ext cx="6984407" cy="54959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CF144CA-3B78-781F-CC47-DDA3EF94A0E3}"/>
                  </a:ext>
                </a:extLst>
              </p14:cNvPr>
              <p14:cNvContentPartPr/>
              <p14:nvPr/>
            </p14:nvContentPartPr>
            <p14:xfrm>
              <a:off x="3866040" y="3470760"/>
              <a:ext cx="990720" cy="572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CF144CA-3B78-781F-CC47-DDA3EF94A0E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56680" y="3461400"/>
                <a:ext cx="1009440" cy="59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96995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1248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Pythontutor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Help *see* how Python works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Helpful to learn how to write out work for code tracing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0296F7-0024-845E-F247-E13A72EDEB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73733" r="41936"/>
          <a:stretch/>
        </p:blipFill>
        <p:spPr>
          <a:xfrm>
            <a:off x="685449" y="4718882"/>
            <a:ext cx="3824461" cy="1771987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AAE207-6788-547E-A283-50F737118A1E}"/>
              </a:ext>
            </a:extLst>
          </p:cNvPr>
          <p:cNvSpPr txBox="1"/>
          <p:nvPr/>
        </p:nvSpPr>
        <p:spPr>
          <a:xfrm>
            <a:off x="552099" y="3586062"/>
            <a:ext cx="36770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Recommended setting</a:t>
            </a:r>
          </a:p>
          <a:p>
            <a:r>
              <a:rPr lang="en-US" sz="2800" dirty="0">
                <a:solidFill>
                  <a:srgbClr val="7030A0"/>
                </a:solidFill>
              </a:rPr>
              <a:t>(bottom-left)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532F7F-6CF7-798E-5C5A-0F96BBC50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001" y="367131"/>
            <a:ext cx="2716529" cy="43600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D2DDBC-C274-1138-5B61-18F3156E4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916" y="367131"/>
            <a:ext cx="2714985" cy="60310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0239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295912" cy="51800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(more details later in course)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Terminal (a.k.a. command line)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python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Python interpreter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800" dirty="0"/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800" dirty="0"/>
          </a:p>
          <a:p>
            <a:pPr>
              <a:lnSpc>
                <a:spcPct val="100000"/>
              </a:lnSpc>
            </a:pPr>
            <a:r>
              <a:rPr lang="en-US" dirty="0"/>
              <a:t>(Code) Editor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myFile.py </a:t>
            </a:r>
            <a:r>
              <a:rPr lang="en-US" dirty="0">
                <a:sym typeface="Wingdings" panose="05000000000000000000" pitchFamily="2" charset="2"/>
              </a:rPr>
              <a:t> Terminal: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python myFile.py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sz="800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IDE (Integrated development environment)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Editor connected with terminal/interpreter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VS Code (more details later in course)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0E7B2D0-A280-0C48-B5EB-76BC4D032640}"/>
                  </a:ext>
                </a:extLst>
              </p14:cNvPr>
              <p14:cNvContentPartPr/>
              <p14:nvPr/>
            </p14:nvContentPartPr>
            <p14:xfrm>
              <a:off x="4921200" y="633600"/>
              <a:ext cx="1364400" cy="570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0E7B2D0-A280-0C48-B5EB-76BC4D0326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11840" y="624240"/>
                <a:ext cx="1383120" cy="58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34327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2E6172D-EA73-E4E7-2DE2-AB6EF1C53946}"/>
                  </a:ext>
                </a:extLst>
              </p14:cNvPr>
              <p14:cNvContentPartPr/>
              <p14:nvPr/>
            </p14:nvContentPartPr>
            <p14:xfrm>
              <a:off x="2877840" y="811080"/>
              <a:ext cx="9206640" cy="5502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2E6172D-EA73-E4E7-2DE2-AB6EF1C539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68480" y="801720"/>
                <a:ext cx="9225360" cy="55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4DF044F-5B86-45B7-22D8-7CCF54EC0E79}"/>
                  </a:ext>
                </a:extLst>
              </p14:cNvPr>
              <p14:cNvContentPartPr/>
              <p14:nvPr/>
            </p14:nvContentPartPr>
            <p14:xfrm>
              <a:off x="3200400" y="168480"/>
              <a:ext cx="3378600" cy="1018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4DF044F-5B86-45B7-22D8-7CCF54EC0E7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91040" y="159120"/>
                <a:ext cx="3397320" cy="10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5A244F4-A145-32AD-92A2-7B146F76E5C5}"/>
                  </a:ext>
                </a:extLst>
              </p14:cNvPr>
              <p14:cNvContentPartPr/>
              <p14:nvPr/>
            </p14:nvContentPartPr>
            <p14:xfrm>
              <a:off x="10837080" y="1485000"/>
              <a:ext cx="367200" cy="1160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5A244F4-A145-32AD-92A2-7B146F76E5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27720" y="1475640"/>
                <a:ext cx="385920" cy="11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DA8DDEE-729A-6376-7322-04FCD56AAF44}"/>
                  </a:ext>
                </a:extLst>
              </p14:cNvPr>
              <p14:cNvContentPartPr/>
              <p14:nvPr/>
            </p14:nvContentPartPr>
            <p14:xfrm>
              <a:off x="744120" y="4911120"/>
              <a:ext cx="2315520" cy="702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DA8DDEE-729A-6376-7322-04FCD56AAF4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4760" y="4901760"/>
                <a:ext cx="2334240" cy="72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20382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160289" cy="5744822"/>
          </a:xfrm>
        </p:spPr>
        <p:txBody>
          <a:bodyPr/>
          <a:lstStyle/>
          <a:p>
            <a:pPr algn="l"/>
            <a:r>
              <a:rPr lang="en-US" b="0" i="0" dirty="0">
                <a:effectLst/>
              </a:rPr>
              <a:t>We can print a few different types of things in Python: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chemeClr val="tx1"/>
                </a:solidFill>
                <a:effectLst/>
              </a:rPr>
              <a:t>Text (which we call a "string")</a:t>
            </a:r>
          </a:p>
          <a:p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'Hello World!’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i="0" dirty="0">
                <a:solidFill>
                  <a:srgbClr val="000000"/>
                </a:solidFill>
                <a:latin typeface="Consolas" panose="020B0609020204030204" pitchFamily="49" charset="0"/>
              </a:rPr>
              <a:t>	</a:t>
            </a:r>
            <a:r>
              <a:rPr lang="en-US" sz="2400" i="0" dirty="0">
                <a:solidFill>
                  <a:srgbClr val="00B0F0"/>
                </a:solidFill>
                <a:latin typeface="Consolas" panose="020B0609020204030204" pitchFamily="49" charset="0"/>
              </a:rPr>
              <a:t>Hello </a:t>
            </a:r>
            <a:r>
              <a:rPr lang="en-US" sz="2400" dirty="0">
                <a:solidFill>
                  <a:srgbClr val="00B0F0"/>
                </a:solidFill>
                <a:latin typeface="Consolas" panose="020B0609020204030204" pitchFamily="49" charset="0"/>
              </a:rPr>
              <a:t>World!</a:t>
            </a:r>
            <a:endParaRPr lang="en-US" sz="2400" b="0" i="0" dirty="0">
              <a:solidFill>
                <a:srgbClr val="00B0F0"/>
              </a:solidFill>
              <a:effectLst/>
            </a:endParaRPr>
          </a:p>
          <a:p>
            <a:pPr algn="l"/>
            <a:endParaRPr lang="en-US" sz="800" b="0" i="0" dirty="0">
              <a:solidFill>
                <a:schemeClr val="tx1"/>
              </a:solidFill>
              <a:effectLst/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chemeClr val="tx1"/>
                </a:solidFill>
                <a:effectLst/>
              </a:rPr>
              <a:t>Numbers (which we'll separate into integers and floating point numbers)</a:t>
            </a:r>
          </a:p>
          <a:p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123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	print(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12.3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sz="2400" b="0" i="0" dirty="0">
              <a:solidFill>
                <a:schemeClr val="tx1"/>
              </a:solidFill>
              <a:effectLst/>
            </a:endParaRPr>
          </a:p>
          <a:p>
            <a:pPr algn="l"/>
            <a:endParaRPr lang="en-US" sz="800" b="0" i="0" dirty="0">
              <a:solidFill>
                <a:schemeClr val="tx1"/>
              </a:solidFill>
              <a:effectLst/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chemeClr val="tx1"/>
                </a:solidFill>
                <a:effectLst/>
              </a:rPr>
              <a:t>Expressions (which evaluate to a value before we print them)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12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i="0" dirty="0">
                <a:solidFill>
                  <a:srgbClr val="000000"/>
                </a:solidFill>
                <a:latin typeface="Consolas" panose="020B0609020204030204" pitchFamily="49" charset="0"/>
              </a:rPr>
              <a:t>	</a:t>
            </a:r>
            <a:r>
              <a:rPr lang="en-US" sz="2400" i="0" dirty="0">
                <a:solidFill>
                  <a:srgbClr val="00B0F0"/>
                </a:solidFill>
                <a:latin typeface="Consolas" panose="020B0609020204030204" pitchFamily="49" charset="0"/>
              </a:rPr>
              <a:t>15</a:t>
            </a:r>
            <a:endParaRPr lang="en-US" b="0" i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184875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Printing Multiple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71178" cy="5744822"/>
          </a:xfrm>
        </p:spPr>
        <p:txBody>
          <a:bodyPr/>
          <a:lstStyle/>
          <a:p>
            <a:pPr algn="l"/>
            <a:r>
              <a:rPr lang="en-US" b="0" i="0" dirty="0">
                <a:effectLst/>
              </a:rPr>
              <a:t>Call the print function with multiple </a:t>
            </a:r>
            <a:r>
              <a:rPr lang="en-US" b="0" i="0" dirty="0">
                <a:solidFill>
                  <a:srgbClr val="7030A0"/>
                </a:solidFill>
                <a:effectLst/>
              </a:rPr>
              <a:t>arguments</a:t>
            </a:r>
            <a:r>
              <a:rPr lang="en-US" b="0" i="0" dirty="0">
                <a:effectLst/>
              </a:rPr>
              <a:t> separated by commas</a:t>
            </a:r>
          </a:p>
          <a:p>
            <a:pPr algn="l"/>
            <a:r>
              <a:rPr lang="en-US" b="0" dirty="0">
                <a:solidFill>
                  <a:srgbClr val="7030A0"/>
                </a:solidFill>
                <a:effectLst/>
              </a:rPr>
              <a:t>(An "argument" is a value that we pass to a function)</a:t>
            </a:r>
            <a:endParaRPr lang="en-US" b="0" i="0" dirty="0">
              <a:effectLst/>
            </a:endParaRP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'12+3:'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12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	</a:t>
            </a:r>
            <a:r>
              <a:rPr lang="en-US" sz="2400" dirty="0">
                <a:solidFill>
                  <a:srgbClr val="00B0F0"/>
                </a:solidFill>
                <a:latin typeface="Consolas" panose="020B0609020204030204" pitchFamily="49" charset="0"/>
              </a:rPr>
              <a:t>12+3 = 15</a:t>
            </a:r>
            <a:endParaRPr lang="en-US" b="0" dirty="0">
              <a:solidFill>
                <a:srgbClr val="00B0F0"/>
              </a:solidFill>
              <a:effectLst/>
              <a:latin typeface="Consolas" panose="020B0609020204030204" pitchFamily="49" charset="0"/>
            </a:endParaRPr>
          </a:p>
          <a:p>
            <a:endParaRPr lang="en-US" sz="2400" i="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/>
              <a:t>This</a:t>
            </a:r>
            <a:r>
              <a:rPr lang="en-US" dirty="0">
                <a:effectLst/>
              </a:rPr>
              <a:t> will print them separated by spaces (not commas)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	print(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'Thing1'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'Thing2’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	</a:t>
            </a:r>
            <a:r>
              <a:rPr lang="en-US" sz="2400" dirty="0">
                <a:solidFill>
                  <a:srgbClr val="00B0F0"/>
                </a:solidFill>
                <a:latin typeface="Consolas" panose="020B0609020204030204" pitchFamily="49" charset="0"/>
              </a:rPr>
              <a:t>Thing1 Thing2</a:t>
            </a:r>
            <a:endParaRPr lang="en-US" sz="2400" b="0" dirty="0">
              <a:solidFill>
                <a:srgbClr val="00B0F0"/>
              </a:solidFill>
              <a:effectLst/>
              <a:latin typeface="Consolas" panose="020B0609020204030204" pitchFamily="49" charset="0"/>
            </a:endParaRPr>
          </a:p>
          <a:p>
            <a:endParaRPr lang="en-US" sz="2400" b="0" i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326730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0BD7F-37FA-B53E-3E30-BC49E2A06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Printing with f-strings (formatted strings)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D3B8A-1BA8-0DF8-581D-881BC767F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putting the letter f right before a string, you can then</a:t>
            </a:r>
          </a:p>
          <a:p>
            <a:r>
              <a:rPr lang="en-US" dirty="0"/>
              <a:t>place variable names in {squiggly braces} to print their values, like so: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	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 =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42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	y =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99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	print(</a:t>
            </a:r>
            <a:r>
              <a:rPr lang="en-US" sz="24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'Did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you know that 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{x}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{y}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is 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x+y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?’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	</a:t>
            </a:r>
            <a:r>
              <a:rPr lang="en-US" sz="2400" dirty="0">
                <a:solidFill>
                  <a:srgbClr val="00B0F0"/>
                </a:solidFill>
                <a:latin typeface="Consolas" panose="020B0609020204030204" pitchFamily="49" charset="0"/>
              </a:rPr>
              <a:t>Did you know that 42 + 99 is 141?</a:t>
            </a:r>
            <a:endParaRPr lang="en-US" sz="2400" b="0" dirty="0">
              <a:solidFill>
                <a:srgbClr val="00B0F0"/>
              </a:solidFill>
              <a:effectLst/>
              <a:latin typeface="Consolas" panose="020B0609020204030204" pitchFamily="49" charset="0"/>
            </a:endParaRPr>
          </a:p>
          <a:p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dirty="0"/>
              <a:t>Since the introduction of f-strings in Python, this has become a popular way to print combinations of text and values.</a:t>
            </a:r>
            <a:b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8358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F2616-88F9-88C2-2845-2555432C6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print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51B20-CCD9-0CC9-8065-2835B99B4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019095" cy="520694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print</a:t>
            </a:r>
            <a:r>
              <a:rPr lang="en-US" dirty="0"/>
              <a:t> is a function. The 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print</a:t>
            </a:r>
            <a:r>
              <a:rPr lang="en-US" dirty="0"/>
              <a:t> function will send text to the console output.</a:t>
            </a:r>
          </a:p>
          <a:p>
            <a:endParaRPr lang="en-US" dirty="0"/>
          </a:p>
          <a:p>
            <a:r>
              <a:rPr lang="en-US" dirty="0"/>
              <a:t>Like in math, Python functions return values, and we can assign those values to variables, e.g. 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y = abs(-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7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endParaRPr lang="en-US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/>
              <a:t>But, some functions, like print, just return the special Python value 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None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	y = print(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'Hello World!’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	print(</a:t>
            </a:r>
            <a:r>
              <a:rPr lang="en-US" sz="24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'The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value of y is 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{y}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.'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	</a:t>
            </a:r>
            <a:r>
              <a:rPr lang="en-US" sz="2400" b="0" dirty="0">
                <a:solidFill>
                  <a:srgbClr val="00B0F0"/>
                </a:solidFill>
                <a:effectLst/>
                <a:latin typeface="Consolas" panose="020B0609020204030204" pitchFamily="49" charset="0"/>
              </a:rPr>
              <a:t>Hello World!</a:t>
            </a:r>
          </a:p>
          <a:p>
            <a:r>
              <a:rPr lang="en-US" sz="2400" dirty="0">
                <a:solidFill>
                  <a:srgbClr val="00B0F0"/>
                </a:solidFill>
                <a:latin typeface="Consolas" panose="020B0609020204030204" pitchFamily="49" charset="0"/>
              </a:rPr>
              <a:t>	The value of y is None.</a:t>
            </a:r>
            <a:endParaRPr lang="en-US" sz="2400" b="0" dirty="0">
              <a:solidFill>
                <a:srgbClr val="00B0F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	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endParaRPr lang="en-US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78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Operators and expressions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58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744822"/>
          </a:xfrm>
        </p:spPr>
        <p:txBody>
          <a:bodyPr/>
          <a:lstStyle/>
          <a:p>
            <a:pPr algn="l"/>
            <a:r>
              <a:rPr lang="en-US" b="0" i="0" dirty="0">
                <a:effectLst/>
              </a:rPr>
              <a:t>Arithmetic</a:t>
            </a:r>
          </a:p>
          <a:p>
            <a:pPr marL="800100" lvl="1" indent="-342900" algn="l"/>
            <a:r>
              <a:rPr lang="en-US" sz="2800" b="0" i="0" dirty="0">
                <a:effectLst/>
              </a:rPr>
              <a:t>+,  -,  *,  /, **, //,  %,  - (unary),  + (unary)</a:t>
            </a:r>
          </a:p>
          <a:p>
            <a:pPr algn="l"/>
            <a:r>
              <a:rPr lang="en-US" b="0" i="0" dirty="0">
                <a:effectLst/>
              </a:rPr>
              <a:t>Comparison</a:t>
            </a:r>
          </a:p>
          <a:p>
            <a:pPr marL="800100" lvl="1" indent="-342900" algn="l"/>
            <a:r>
              <a:rPr lang="en-US" sz="2800" b="0" i="0" dirty="0">
                <a:effectLst/>
              </a:rPr>
              <a:t>&lt;,  &lt;=,  &gt;=,  &gt;,  ==,  !=</a:t>
            </a:r>
          </a:p>
          <a:p>
            <a:pPr algn="l"/>
            <a:r>
              <a:rPr lang="en-US" dirty="0"/>
              <a:t>Assignment</a:t>
            </a:r>
            <a:endParaRPr lang="en-US" b="0" i="0" dirty="0">
              <a:effectLst/>
            </a:endParaRPr>
          </a:p>
          <a:p>
            <a:pPr marL="800100" lvl="1" indent="-342900" algn="l"/>
            <a:r>
              <a:rPr lang="en-US" sz="2800" b="0" i="0" dirty="0">
                <a:effectLst/>
              </a:rPr>
              <a:t>+=,  -=,  *=,  /=,  //=,  **=,  %=</a:t>
            </a:r>
          </a:p>
          <a:p>
            <a:pPr algn="l"/>
            <a:r>
              <a:rPr lang="en-US" b="0" i="0" dirty="0">
                <a:effectLst/>
              </a:rPr>
              <a:t>Logical</a:t>
            </a:r>
          </a:p>
          <a:p>
            <a:pPr marL="800100" lvl="1" indent="-342900" algn="l"/>
            <a:r>
              <a:rPr lang="en-US" sz="2800" b="0" i="0" dirty="0">
                <a:effectLst/>
              </a:rPr>
              <a:t>and,  or,  not</a:t>
            </a:r>
          </a:p>
          <a:p>
            <a:pPr algn="l"/>
            <a:endParaRPr lang="en-US" b="0" i="0" dirty="0">
              <a:solidFill>
                <a:schemeClr val="tx1"/>
              </a:solidFill>
              <a:effectLst/>
            </a:endParaRPr>
          </a:p>
          <a:p>
            <a:pPr algn="l"/>
            <a:r>
              <a:rPr lang="en-US" b="0" i="0" dirty="0">
                <a:effectLst/>
              </a:rPr>
              <a:t>Note: not covering the bitwise operators (for now at least)</a:t>
            </a:r>
          </a:p>
          <a:p>
            <a:pPr algn="l"/>
            <a:r>
              <a:rPr lang="en-US" b="0" i="0" dirty="0">
                <a:solidFill>
                  <a:schemeClr val="tx1"/>
                </a:solidFill>
                <a:effectLst/>
              </a:rPr>
              <a:t>&lt;&lt;,  &gt;&gt;,  &amp;,  |,  ^,  ~,  &amp;=,  |=,  ^=,  &lt;&lt;=,  &gt;&gt;=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CD38825-D2CE-C511-5ECA-164CDA6D6C05}"/>
                  </a:ext>
                </a:extLst>
              </p14:cNvPr>
              <p14:cNvContentPartPr/>
              <p14:nvPr/>
            </p14:nvContentPartPr>
            <p14:xfrm>
              <a:off x="8889840" y="265680"/>
              <a:ext cx="2583720" cy="645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CD38825-D2CE-C511-5ECA-164CDA6D6C0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80480" y="256320"/>
                <a:ext cx="2602440" cy="66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65A02E5-83C4-2591-45AE-020422D6C570}"/>
                  </a:ext>
                </a:extLst>
              </p14:cNvPr>
              <p14:cNvContentPartPr/>
              <p14:nvPr/>
            </p14:nvContentPartPr>
            <p14:xfrm>
              <a:off x="226080" y="1128240"/>
              <a:ext cx="583200" cy="501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65A02E5-83C4-2591-45AE-020422D6C5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6720" y="1118880"/>
                <a:ext cx="601920" cy="52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2041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Tuesday Logistics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710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Arithmetic Operators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398928"/>
            <a:ext cx="3448401" cy="2315822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6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6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-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6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*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6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/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85F4F-52EF-4E60-F6EB-AA7C0EA6E07F}"/>
              </a:ext>
            </a:extLst>
          </p:cNvPr>
          <p:cNvSpPr txBox="1"/>
          <p:nvPr/>
        </p:nvSpPr>
        <p:spPr>
          <a:xfrm>
            <a:off x="552099" y="3970678"/>
            <a:ext cx="3448400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8</a:t>
            </a:r>
          </a:p>
          <a:p>
            <a:r>
              <a:rPr lang="en-US" sz="2800" dirty="0"/>
              <a:t>4</a:t>
            </a:r>
          </a:p>
          <a:p>
            <a:r>
              <a:rPr lang="en-US" sz="2800" dirty="0"/>
              <a:t>12</a:t>
            </a:r>
          </a:p>
          <a:p>
            <a:r>
              <a:rPr lang="en-US" sz="2800" dirty="0"/>
              <a:t>3.0 </a:t>
            </a:r>
          </a:p>
          <a:p>
            <a:r>
              <a:rPr lang="en-US" sz="2800" dirty="0"/>
              <a:t>&gt;&gt;&gt;</a:t>
            </a:r>
          </a:p>
        </p:txBody>
      </p:sp>
    </p:spTree>
    <p:extLst>
      <p:ext uri="{BB962C8B-B14F-4D97-AF65-F5344CB8AC3E}">
        <p14:creationId xmlns:p14="http://schemas.microsoft.com/office/powerpoint/2010/main" val="16844369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37CE7-BFB0-7F61-9C86-89A3837D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Arithmetic operators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3C47772-EDD0-94D1-1E99-ECE27FFB51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885100"/>
              </p:ext>
            </p:extLst>
          </p:nvPr>
        </p:nvGraphicFramePr>
        <p:xfrm>
          <a:off x="2318770" y="1219205"/>
          <a:ext cx="7554459" cy="5081163"/>
        </p:xfrm>
        <a:graphic>
          <a:graphicData uri="http://schemas.openxmlformats.org/drawingml/2006/table">
            <a:tbl>
              <a:tblPr/>
              <a:tblGrid>
                <a:gridCol w="2518153">
                  <a:extLst>
                    <a:ext uri="{9D8B030D-6E8A-4147-A177-3AD203B41FA5}">
                      <a16:colId xmlns:a16="http://schemas.microsoft.com/office/drawing/2014/main" val="2636137781"/>
                    </a:ext>
                  </a:extLst>
                </a:gridCol>
                <a:gridCol w="2518153">
                  <a:extLst>
                    <a:ext uri="{9D8B030D-6E8A-4147-A177-3AD203B41FA5}">
                      <a16:colId xmlns:a16="http://schemas.microsoft.com/office/drawing/2014/main" val="3285115044"/>
                    </a:ext>
                  </a:extLst>
                </a:gridCol>
                <a:gridCol w="2518153">
                  <a:extLst>
                    <a:ext uri="{9D8B030D-6E8A-4147-A177-3AD203B41FA5}">
                      <a16:colId xmlns:a16="http://schemas.microsoft.com/office/drawing/2014/main" val="196320460"/>
                    </a:ext>
                  </a:extLst>
                </a:gridCol>
              </a:tblGrid>
              <a:tr h="82841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</a:rPr>
                        <a:t>Operator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</a:rPr>
                        <a:t>Example</a:t>
                      </a:r>
                      <a:br>
                        <a:rPr lang="en-US" sz="2400" dirty="0">
                          <a:effectLst/>
                        </a:rPr>
                      </a:br>
                      <a:r>
                        <a:rPr lang="en-US" sz="2400" dirty="0">
                          <a:effectLst/>
                        </a:rPr>
                        <a:t>Python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</a:rPr>
                        <a:t>Example</a:t>
                      </a:r>
                      <a:br>
                        <a:rPr lang="en-US" sz="2400" dirty="0">
                          <a:effectLst/>
                        </a:rPr>
                      </a:br>
                      <a:r>
                        <a:rPr lang="en-US" sz="2400" dirty="0">
                          <a:effectLst/>
                        </a:rPr>
                        <a:t>Result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827880"/>
                  </a:ext>
                </a:extLst>
              </a:tr>
              <a:tr h="43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Addition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3+5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8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166685"/>
                  </a:ext>
                </a:extLst>
              </a:tr>
              <a:tr h="43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Subtraction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3-5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-2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284860"/>
                  </a:ext>
                </a:extLst>
              </a:tr>
              <a:tr h="43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Multiplication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3*5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15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33748"/>
                  </a:ext>
                </a:extLst>
              </a:tr>
              <a:tr h="43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Division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3/5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0.6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157583"/>
                  </a:ext>
                </a:extLst>
              </a:tr>
              <a:tr h="43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Power (Exponent)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3**5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243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543521"/>
                  </a:ext>
                </a:extLst>
              </a:tr>
              <a:tr h="43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Negation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-3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-3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0004153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Modulo “Mod” (remainder)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5 % 3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2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891632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“Div”                 (integer division)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5 // 3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1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801794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C1F2E94-3262-F58C-7803-A59DE0454CB4}"/>
                  </a:ext>
                </a:extLst>
              </p14:cNvPr>
              <p14:cNvContentPartPr/>
              <p14:nvPr/>
            </p14:nvContentPartPr>
            <p14:xfrm>
              <a:off x="781200" y="2003040"/>
              <a:ext cx="10984320" cy="4321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C1F2E94-3262-F58C-7803-A59DE0454CB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840" y="1993680"/>
                <a:ext cx="11003040" cy="434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DF65DC2-F712-067A-B2F9-B1E516120450}"/>
                  </a:ext>
                </a:extLst>
              </p14:cNvPr>
              <p14:cNvContentPartPr/>
              <p14:nvPr/>
            </p14:nvContentPartPr>
            <p14:xfrm>
              <a:off x="11075760" y="2993040"/>
              <a:ext cx="588240" cy="1314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DF65DC2-F712-067A-B2F9-B1E5161204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66400" y="2983680"/>
                <a:ext cx="606960" cy="133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40613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Expressions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744822"/>
          </a:xfrm>
        </p:spPr>
        <p:txBody>
          <a:bodyPr/>
          <a:lstStyle/>
          <a:p>
            <a:pPr algn="l"/>
            <a:r>
              <a:rPr lang="en-US" b="0" i="0" dirty="0">
                <a:effectLst/>
              </a:rPr>
              <a:t>Expression in Python are just segments of code that evaluate to a value (or more specifically an object)</a:t>
            </a:r>
          </a:p>
          <a:p>
            <a:pPr algn="l"/>
            <a:endParaRPr lang="en-US" dirty="0"/>
          </a:p>
          <a:p>
            <a:pPr algn="l"/>
            <a:r>
              <a:rPr lang="en-US" b="0" i="0" dirty="0">
                <a:effectLst/>
              </a:rPr>
              <a:t>For arithmetic expressions, we need to pay attention to the order of operations.</a:t>
            </a:r>
          </a:p>
          <a:p>
            <a:pPr algn="l"/>
            <a:endParaRPr lang="en-US" dirty="0"/>
          </a:p>
          <a:p>
            <a:pPr algn="l"/>
            <a:r>
              <a:rPr lang="en-US" b="0" i="0" dirty="0">
                <a:effectLst/>
              </a:rPr>
              <a:t>Paratheses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chemeClr val="tx1"/>
                </a:solidFill>
                <a:effectLst/>
              </a:rPr>
              <a:t>Can change </a:t>
            </a:r>
            <a:r>
              <a:rPr lang="en-US" dirty="0">
                <a:solidFill>
                  <a:schemeClr val="tx1"/>
                </a:solidFill>
              </a:rPr>
              <a:t>affect the order of operations, just like in math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chemeClr val="tx1"/>
                </a:solidFill>
                <a:effectLst/>
              </a:rPr>
              <a:t>Can help clarify the order of operations, even when not necessary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 general, don’t add unnecessary </a:t>
            </a:r>
            <a:r>
              <a:rPr lang="en-US" dirty="0" err="1">
                <a:solidFill>
                  <a:schemeClr val="tx1"/>
                </a:solidFill>
              </a:rPr>
              <a:t>paraentheses</a:t>
            </a:r>
            <a:r>
              <a:rPr lang="en-US" dirty="0">
                <a:solidFill>
                  <a:schemeClr val="tx1"/>
                </a:solidFill>
              </a:rPr>
              <a:t> unless for clarity</a:t>
            </a:r>
            <a:endParaRPr lang="en-US" b="0" i="0" dirty="0">
              <a:solidFill>
                <a:schemeClr val="tx1"/>
              </a:solidFill>
              <a:effectLst/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B91E941-9703-72FE-7A54-310947ED308C}"/>
                  </a:ext>
                </a:extLst>
              </p14:cNvPr>
              <p14:cNvContentPartPr/>
              <p14:nvPr/>
            </p14:nvContentPartPr>
            <p14:xfrm>
              <a:off x="88920" y="1482480"/>
              <a:ext cx="10494360" cy="4707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B91E941-9703-72FE-7A54-310947ED30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560" y="1473120"/>
                <a:ext cx="10513080" cy="472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7619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of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PEMDAS</a:t>
            </a:r>
            <a:endParaRPr lang="en-US" dirty="0">
              <a:hlinkClick r:id="rId2"/>
            </a:endParaRPr>
          </a:p>
          <a:p>
            <a:pPr>
              <a:lnSpc>
                <a:spcPct val="100000"/>
              </a:lnSpc>
            </a:pPr>
            <a:r>
              <a:rPr lang="en-US" dirty="0">
                <a:hlinkClick r:id="rId2"/>
              </a:rPr>
              <a:t>https://www.youtube.com/watch?v=ZzeDWFhYv3E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AC5CA-A720-0AF9-B4DE-3ED11BBB4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861" y="2408247"/>
            <a:ext cx="8574278" cy="408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861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of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PEMDAS</a:t>
            </a:r>
            <a:endParaRPr lang="en-US" dirty="0">
              <a:hlinkClick r:id="rId2"/>
            </a:endParaRPr>
          </a:p>
          <a:p>
            <a:pPr>
              <a:lnSpc>
                <a:spcPct val="100000"/>
              </a:lnSpc>
            </a:pPr>
            <a:r>
              <a:rPr lang="en-US" dirty="0">
                <a:hlinkClick r:id="rId2"/>
              </a:rPr>
              <a:t>https://www.youtube.com/watch?v=ZzeDWFhYv3E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3CC264-029F-3392-3A5D-1ABFE099A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860" y="2408247"/>
            <a:ext cx="7830439" cy="4060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B0DC17-52D1-5A86-34E6-07D534C95487}"/>
              </a:ext>
            </a:extLst>
          </p:cNvPr>
          <p:cNvSpPr txBox="1"/>
          <p:nvPr/>
        </p:nvSpPr>
        <p:spPr>
          <a:xfrm>
            <a:off x="9353900" y="251423"/>
            <a:ext cx="2286001" cy="1077218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Tip</a:t>
            </a:r>
          </a:p>
          <a:p>
            <a:endParaRPr lang="en-US" sz="800" dirty="0"/>
          </a:p>
          <a:p>
            <a:r>
              <a:rPr lang="en-US" sz="2800" dirty="0"/>
              <a:t>Be a robot!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5B1D755-9DE2-4696-E9B1-5A19DE5CB21E}"/>
                  </a:ext>
                </a:extLst>
              </p14:cNvPr>
              <p14:cNvContentPartPr/>
              <p14:nvPr/>
            </p14:nvContentPartPr>
            <p14:xfrm>
              <a:off x="1920240" y="2185920"/>
              <a:ext cx="9786960" cy="3405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5B1D755-9DE2-4696-E9B1-5A19DE5CB21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10880" y="2176560"/>
                <a:ext cx="9805680" cy="342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296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42866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What does this print?</a:t>
            </a: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**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**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7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64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512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Error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AutoNum type="alphaUcParenR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0AA369-E06C-B977-A7AA-B3379B7321A8}"/>
              </a:ext>
            </a:extLst>
          </p:cNvPr>
          <p:cNvSpPr txBox="1"/>
          <p:nvPr/>
        </p:nvSpPr>
        <p:spPr>
          <a:xfrm>
            <a:off x="5123329" y="3693946"/>
            <a:ext cx="6866195" cy="292387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Debugging tip!</a:t>
            </a:r>
          </a:p>
          <a:p>
            <a:endParaRPr lang="en-US" sz="800" dirty="0"/>
          </a:p>
          <a:p>
            <a:r>
              <a:rPr lang="en-US" sz="2800" dirty="0"/>
              <a:t>Expressions are things in Python that evaluate to a value</a:t>
            </a:r>
          </a:p>
          <a:p>
            <a:endParaRPr lang="en-US" sz="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Save expressions (of all sizes) to variables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Use </a:t>
            </a:r>
            <a:r>
              <a:rPr lang="en-US" sz="2400" dirty="0">
                <a:solidFill>
                  <a:srgbClr val="795E26"/>
                </a:solidFill>
                <a:latin typeface="Consolas" panose="020B0609020204030204" pitchFamily="49" charset="0"/>
              </a:rPr>
              <a:t>print(expr)</a:t>
            </a:r>
            <a:r>
              <a:rPr lang="en-US" sz="2800" dirty="0"/>
              <a:t> to confirm values and order of operations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F7E621F-3500-29FB-0A39-59DF09A9D2D2}"/>
                  </a:ext>
                </a:extLst>
              </p14:cNvPr>
              <p14:cNvContentPartPr/>
              <p14:nvPr/>
            </p14:nvContentPartPr>
            <p14:xfrm>
              <a:off x="1221840" y="631440"/>
              <a:ext cx="9427320" cy="5410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F7E621F-3500-29FB-0A39-59DF09A9D2D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2480" y="622080"/>
                <a:ext cx="9446040" cy="542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23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287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How many expressions are there in:</a:t>
            </a:r>
          </a:p>
          <a:p>
            <a:pPr algn="ctr"/>
            <a:r>
              <a:rPr lang="pt-BR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a - a // b * b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dirty="0">
                <a:cs typeface="Consolas" panose="020B0609020204030204" pitchFamily="49" charset="0"/>
              </a:rPr>
              <a:t>1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dirty="0">
                <a:cs typeface="Consolas" panose="020B0609020204030204" pitchFamily="49" charset="0"/>
              </a:rPr>
              <a:t>2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dirty="0">
                <a:cs typeface="Consolas" panose="020B0609020204030204" pitchFamily="49" charset="0"/>
              </a:rPr>
              <a:t>3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dirty="0">
                <a:cs typeface="Consolas" panose="020B0609020204030204" pitchFamily="49" charset="0"/>
              </a:rPr>
              <a:t>4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dirty="0">
                <a:cs typeface="Consolas" panose="020B0609020204030204" pitchFamily="49" charset="0"/>
              </a:rPr>
              <a:t>5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dirty="0">
                <a:cs typeface="Consolas" panose="020B0609020204030204" pitchFamily="49" charset="0"/>
              </a:rPr>
              <a:t>Other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dirty="0">
                <a:cs typeface="Consolas" panose="020B0609020204030204" pitchFamily="49" charset="0"/>
              </a:rPr>
              <a:t>I have no idea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AutoNum type="alphaUcParenR"/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F2C5E3B-8295-0F64-A3B6-92270CC9F3E7}"/>
                  </a:ext>
                </a:extLst>
              </p14:cNvPr>
              <p14:cNvContentPartPr/>
              <p14:nvPr/>
            </p14:nvContentPartPr>
            <p14:xfrm>
              <a:off x="288360" y="267840"/>
              <a:ext cx="11698200" cy="4649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F2C5E3B-8295-0F64-A3B6-92270CC9F3E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000" y="258480"/>
                <a:ext cx="11716920" cy="466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82846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027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0867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Which is correct?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 err="1">
                <a:solidFill>
                  <a:schemeClr val="tx1"/>
                </a:solidFill>
              </a:rPr>
              <a:t>Letss</a:t>
            </a:r>
            <a:r>
              <a:rPr lang="en-US" dirty="0">
                <a:solidFill>
                  <a:schemeClr val="tx1"/>
                </a:solidFill>
              </a:rPr>
              <a:t> eat Grandma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 err="1">
                <a:solidFill>
                  <a:schemeClr val="tx1"/>
                </a:solidFill>
              </a:rPr>
              <a:t>Letss</a:t>
            </a:r>
            <a:r>
              <a:rPr lang="en-US" dirty="0">
                <a:solidFill>
                  <a:schemeClr val="tx1"/>
                </a:solidFill>
              </a:rPr>
              <a:t> eat, Grandma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Lets eat Grandma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Lets eat, Grandma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Let’s eat Grandma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Let’s eat, Grandma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11B6429-DA35-9F1F-3A37-8F1D2291653E}"/>
              </a:ext>
            </a:extLst>
          </p:cNvPr>
          <p:cNvSpPr txBox="1">
            <a:spLocks/>
          </p:cNvSpPr>
          <p:nvPr/>
        </p:nvSpPr>
        <p:spPr>
          <a:xfrm>
            <a:off x="5638800" y="487890"/>
            <a:ext cx="6168887" cy="57448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7030A0"/>
                </a:solidFill>
              </a:rPr>
              <a:t>Lessons learned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Sensitive to small things</a:t>
            </a:r>
          </a:p>
          <a:p>
            <a:pPr marL="917575" lvl="2" indent="-457200">
              <a:lnSpc>
                <a:spcPct val="100000"/>
              </a:lnSpc>
            </a:pPr>
            <a:r>
              <a:rPr lang="en-US" sz="2800" dirty="0"/>
              <a:t>Like spelling, grammar, usage</a:t>
            </a:r>
          </a:p>
          <a:p>
            <a:pPr marL="917575" lvl="2" indent="-457200">
              <a:lnSpc>
                <a:spcPct val="100000"/>
              </a:lnSpc>
            </a:pPr>
            <a:r>
              <a:rPr lang="en-US" sz="2800" dirty="0"/>
              <a:t>Different kinds of error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Different from language to language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Be patient while you learn</a:t>
            </a:r>
          </a:p>
          <a:p>
            <a:pPr marL="917575" lvl="2" indent="-457200">
              <a:lnSpc>
                <a:spcPct val="100000"/>
              </a:lnSpc>
            </a:pPr>
            <a:r>
              <a:rPr lang="en-US" sz="2800" dirty="0"/>
              <a:t>With yourselves</a:t>
            </a:r>
          </a:p>
          <a:p>
            <a:pPr marL="917575" lvl="2" indent="-457200">
              <a:lnSpc>
                <a:spcPct val="100000"/>
              </a:lnSpc>
            </a:pPr>
            <a:r>
              <a:rPr lang="en-US" sz="2800" dirty="0"/>
              <a:t>With each other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Commas save lives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Don’t consume your relatives</a:t>
            </a:r>
          </a:p>
        </p:txBody>
      </p:sp>
    </p:spTree>
    <p:extLst>
      <p:ext uri="{BB962C8B-B14F-4D97-AF65-F5344CB8AC3E}">
        <p14:creationId xmlns:p14="http://schemas.microsoft.com/office/powerpoint/2010/main" val="261964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919548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Syntax error</a:t>
            </a:r>
          </a:p>
          <a:p>
            <a:pPr marL="454025" lvl="3" indent="0">
              <a:buNone/>
            </a:pP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"100"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Never prints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454025" lvl="3" indent="0">
              <a:buNone/>
            </a:pP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CD3131"/>
                </a:solidFill>
                <a:effectLst/>
                <a:latin typeface="Consolas" panose="020B0609020204030204" pitchFamily="49" charset="0"/>
              </a:rPr>
              <a:t>?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454025" lvl="3" indent="0">
              <a:buNone/>
            </a:pP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"200"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Never prints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sz="800" dirty="0"/>
          </a:p>
          <a:p>
            <a:pPr>
              <a:lnSpc>
                <a:spcPct val="100000"/>
              </a:lnSpc>
            </a:pPr>
            <a:r>
              <a:rPr lang="en-US" dirty="0"/>
              <a:t>Runtime error</a:t>
            </a:r>
          </a:p>
          <a:p>
            <a:pPr marL="454025" lvl="3" indent="0">
              <a:buNone/>
            </a:pP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"100"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Prints!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454025" lvl="3" indent="0">
              <a:buNone/>
            </a:pP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dirty="0">
                <a:solidFill>
                  <a:srgbClr val="CD3131"/>
                </a:solidFill>
                <a:latin typeface="Consolas" panose="020B0609020204030204" pitchFamily="49" charset="0"/>
              </a:rPr>
              <a:t>/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454025" lvl="3" indent="0">
              <a:buNone/>
            </a:pP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"200"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Never prints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sz="800" dirty="0"/>
          </a:p>
          <a:p>
            <a:pPr>
              <a:lnSpc>
                <a:spcPct val="100000"/>
              </a:lnSpc>
            </a:pPr>
            <a:r>
              <a:rPr lang="en-US" dirty="0"/>
              <a:t>Logical error</a:t>
            </a:r>
          </a:p>
          <a:p>
            <a:pPr marL="454025" lvl="3" indent="0">
              <a:buNone/>
            </a:pP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"100:,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Prints!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454025" lvl="3" indent="0">
              <a:buNone/>
            </a:pPr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x %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==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pPr marL="454025" lvl="3" indent="0">
              <a:buNone/>
            </a:pP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is even"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Prints?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454025" lvl="3" indent="0">
              <a:buNone/>
            </a:pP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"200"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Prints!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454025" lvl="3" indent="0">
              <a:buNone/>
            </a:pP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71266B-C9F1-420C-534B-FF5323A5F269}"/>
              </a:ext>
            </a:extLst>
          </p:cNvPr>
          <p:cNvSpPr txBox="1"/>
          <p:nvPr/>
        </p:nvSpPr>
        <p:spPr>
          <a:xfrm>
            <a:off x="6757148" y="2240086"/>
            <a:ext cx="5009029" cy="1938992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Debugging tip!</a:t>
            </a:r>
          </a:p>
          <a:p>
            <a:endParaRPr lang="en-US" sz="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Use print functions to help learn where runtime errors are happening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ED73F-37D3-3C39-5C7D-E354164346E2}"/>
              </a:ext>
            </a:extLst>
          </p:cNvPr>
          <p:cNvSpPr txBox="1"/>
          <p:nvPr/>
        </p:nvSpPr>
        <p:spPr>
          <a:xfrm>
            <a:off x="6757148" y="4617914"/>
            <a:ext cx="5009029" cy="1938992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Debugging tip!</a:t>
            </a:r>
          </a:p>
          <a:p>
            <a:endParaRPr lang="en-US" sz="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Use print functions to see if branches of code are being entered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E900E1F-1E69-ED13-F5C7-8C4CD37066E0}"/>
                  </a:ext>
                </a:extLst>
              </p14:cNvPr>
              <p14:cNvContentPartPr/>
              <p14:nvPr/>
            </p14:nvContentPartPr>
            <p14:xfrm>
              <a:off x="1540440" y="3216600"/>
              <a:ext cx="7196400" cy="3026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E900E1F-1E69-ED13-F5C7-8C4CD37066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31080" y="3207240"/>
                <a:ext cx="7215120" cy="304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187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[Practice]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Are you new to CMU?</a:t>
            </a:r>
          </a:p>
        </p:txBody>
      </p:sp>
    </p:spTree>
    <p:extLst>
      <p:ext uri="{BB962C8B-B14F-4D97-AF65-F5344CB8AC3E}">
        <p14:creationId xmlns:p14="http://schemas.microsoft.com/office/powerpoint/2010/main" val="23258881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287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What happens when we run the following line?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x = 3(2+7)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x takes on the value 27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Syntax error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Runtime error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Logical error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I have no idea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AutoNum type="alphaUcParenR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2673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348548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7030A0"/>
                </a:solidFill>
              </a:rPr>
              <a:t>Tip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Keep a list of errors that you encounter along with what they might mean</a:t>
            </a:r>
          </a:p>
          <a:p>
            <a:pPr>
              <a:lnSpc>
                <a:spcPct val="100000"/>
              </a:lnSpc>
            </a:pPr>
            <a:endParaRPr lang="en-US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sz="2400" b="0" dirty="0" err="1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TypeError</a:t>
            </a:r>
            <a:r>
              <a:rPr lang="en-US" sz="2400" b="0" dirty="0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: 'int' object is not callable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Hmm, I probably have number, variable, or expression followed by a (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      e.g., 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x = 3(2+7)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should be 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x = 3*(2+7)</a:t>
            </a:r>
            <a:endParaRPr lang="en-US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rgbClr val="7030A0"/>
              </a:solidFill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US" sz="2400" b="0" dirty="0" err="1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NameError</a:t>
            </a:r>
            <a:r>
              <a:rPr lang="en-US" sz="2400" b="0" dirty="0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: name 'total' is not defined</a:t>
            </a:r>
            <a:endParaRPr lang="en-US" b="0" dirty="0">
              <a:solidFill>
                <a:srgbClr val="C00000"/>
              </a:solidFill>
              <a:effectLst/>
              <a:latin typeface="Consolas" panose="020B0609020204030204" pitchFamily="49" charset="0"/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Hmm, I probably have variable named total that I never assigned a value </a:t>
            </a:r>
          </a:p>
          <a:p>
            <a:pPr marL="454025" lvl="3" indent="0">
              <a:buNone/>
            </a:pPr>
            <a:r>
              <a:rPr lang="pt-BR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num = </a:t>
            </a:r>
            <a:r>
              <a:rPr lang="pt-BR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</a:t>
            </a:r>
            <a:endParaRPr lang="pt-BR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454025" lvl="3" indent="0">
              <a:buNone/>
            </a:pPr>
            <a:r>
              <a:rPr lang="pt-BR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mean = total/num</a:t>
            </a:r>
          </a:p>
        </p:txBody>
      </p:sp>
    </p:spTree>
    <p:extLst>
      <p:ext uri="{BB962C8B-B14F-4D97-AF65-F5344CB8AC3E}">
        <p14:creationId xmlns:p14="http://schemas.microsoft.com/office/powerpoint/2010/main" val="418674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182AA-D8A0-F5AF-F352-088BFDA9D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91" y="1709738"/>
            <a:ext cx="11015009" cy="2852737"/>
          </a:xfrm>
        </p:spPr>
        <p:txBody>
          <a:bodyPr/>
          <a:lstStyle/>
          <a:p>
            <a:r>
              <a:rPr lang="en-US" dirty="0"/>
              <a:t>Strings and Comments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C2FBD-D5DA-00F4-71AA-46B44AC2E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972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6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287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Which one does the right thing?</a:t>
            </a:r>
          </a:p>
          <a:p>
            <a:pPr>
              <a:lnSpc>
                <a:spcPct val="100000"/>
              </a:lnSpc>
            </a:pPr>
            <a:r>
              <a:rPr lang="en-US" dirty="0"/>
              <a:t>Select all that apply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Have you read 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Pride and Prejudice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by Jane Austen?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Have you read </a:t>
            </a:r>
            <a:r>
              <a:rPr lang="en-US" sz="2400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Pride and Prejudice</a:t>
            </a:r>
            <a:r>
              <a:rPr lang="en-US" sz="2400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by Jane Austen?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Have you read </a:t>
            </a:r>
            <a:r>
              <a:rPr lang="en-US" sz="2400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Pride and Prejudice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by Jane Austen?</a:t>
            </a:r>
            <a:r>
              <a:rPr lang="en-US" sz="2400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sz="2400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Have you read 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Pride and Prejudice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by Jane Austen?</a:t>
            </a:r>
            <a:r>
              <a:rPr lang="en-US" sz="2400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AutoNum type="alphaUcParenR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015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6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287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Which one does the right thing?</a:t>
            </a:r>
          </a:p>
          <a:p>
            <a:pPr>
              <a:lnSpc>
                <a:spcPct val="100000"/>
              </a:lnSpc>
            </a:pPr>
            <a:r>
              <a:rPr lang="en-US" dirty="0"/>
              <a:t>Select all that apply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Have you read 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Pride and Prejudice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by Jane Austen?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Have you read </a:t>
            </a:r>
            <a:r>
              <a:rPr lang="en-US" sz="2400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Pride and Prejudice</a:t>
            </a:r>
            <a:r>
              <a:rPr lang="en-US" sz="2400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by Jane Austen?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Have you read </a:t>
            </a:r>
            <a:r>
              <a:rPr lang="en-US" sz="2400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Pride and Prejudice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by Jane Austen?</a:t>
            </a:r>
            <a:r>
              <a:rPr lang="en-US" sz="2400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sz="2400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Have you read 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Pride and Prejudice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by Jane Austen?</a:t>
            </a:r>
            <a:r>
              <a:rPr lang="en-US" sz="2400" dirty="0">
                <a:highlight>
                  <a:srgbClr val="FFFF00"/>
                </a:highlight>
              </a:rPr>
              <a:t>’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"Have you read "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Pride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and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Prejudice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 by Jane Austen?"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"Have you read 'Pride and Prejudice' by Jane Austen?"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'Have you read '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Pride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and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Prejudice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 by Jane Austen?')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'Have you read "Pride and Prejudice" by Jane Austen?'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AutoNum type="alphaUcParenR"/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38285E7-E7CC-81A4-4D65-08B1DA8ADB5A}"/>
                  </a:ext>
                </a:extLst>
              </p14:cNvPr>
              <p14:cNvContentPartPr/>
              <p14:nvPr/>
            </p14:nvContentPartPr>
            <p14:xfrm>
              <a:off x="231120" y="2556360"/>
              <a:ext cx="691200" cy="3885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38285E7-E7CC-81A4-4D65-08B1DA8ADB5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760" y="2547000"/>
                <a:ext cx="709920" cy="390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06511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6399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Single or double quote are fine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rgbClr val="000000"/>
                </a:solidFill>
                <a:effectLst/>
              </a:rPr>
              <a:t>Can be useful for </a:t>
            </a:r>
            <a:r>
              <a:rPr lang="en-US" dirty="0">
                <a:solidFill>
                  <a:srgbClr val="000000"/>
                </a:solidFill>
              </a:rPr>
              <a:t>quotes withing strings</a:t>
            </a:r>
            <a:r>
              <a:rPr lang="en-US" b="0" dirty="0">
                <a:solidFill>
                  <a:srgbClr val="000000"/>
                </a:solidFill>
                <a:effectLst/>
              </a:rPr>
              <a:t> (but alternated correctly)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Escape characters are needed sometimes (more on this later in the course)</a:t>
            </a:r>
            <a:endParaRPr lang="en-US" b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'Have you read Jane Austen</a:t>
            </a:r>
            <a:r>
              <a:rPr lang="en-US" sz="2000" b="0" dirty="0">
                <a:solidFill>
                  <a:srgbClr val="EE0000"/>
                </a:solidFill>
                <a:effectLst/>
                <a:latin typeface="Consolas" panose="020B0609020204030204" pitchFamily="49" charset="0"/>
              </a:rPr>
              <a:t>\'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s "Pride and Prejudice" recently?'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There are also triple quotes for multiline strings (actually, often used for comments)</a:t>
            </a:r>
            <a:endParaRPr lang="en-US" sz="8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en-US" sz="8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/>
              <a:t>f-Strings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rgbClr val="000000"/>
                </a:solidFill>
                <a:effectLst/>
              </a:rPr>
              <a:t>Really useful to print a combination of strings and expressions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   x =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42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   y =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99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    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'Did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you know that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is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x+y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?'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>
              <a:lnSpc>
                <a:spcPct val="100000"/>
              </a:lnSpc>
            </a:pPr>
            <a:endParaRPr lang="en-US" b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05E0387-1193-E26B-1566-36CA888B657E}"/>
                  </a:ext>
                </a:extLst>
              </p14:cNvPr>
              <p14:cNvContentPartPr/>
              <p14:nvPr/>
            </p14:nvContentPartPr>
            <p14:xfrm>
              <a:off x="5046840" y="3146760"/>
              <a:ext cx="5612760" cy="3417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05E0387-1193-E26B-1566-36CA888B657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37480" y="3137400"/>
                <a:ext cx="5631480" cy="343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09555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287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Notes for humans </a:t>
            </a:r>
            <a:r>
              <a:rPr lang="en-US" dirty="0">
                <a:solidFill>
                  <a:srgbClr val="7030A0"/>
                </a:solidFill>
              </a:rPr>
              <a:t>(really important!)</a:t>
            </a:r>
          </a:p>
          <a:p>
            <a:pPr>
              <a:lnSpc>
                <a:spcPct val="100000"/>
              </a:lnSpc>
            </a:pPr>
            <a:endParaRPr lang="en-US" sz="800" dirty="0">
              <a:solidFill>
                <a:srgbClr val="000000"/>
              </a:solidFill>
            </a:endParaRPr>
          </a:p>
          <a:p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Comments can go on their own line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Comments can go at the end of a line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squared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""" This is technically a multiline string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        but is often used as a comment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    """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x**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000000"/>
                </a:solidFill>
                <a:effectLst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542932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412416"/>
            <a:ext cx="10954101" cy="51800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Comments are for humans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Comments are sections of text that we can write in Python (and most computer languages) that provide helpful information for humans to understand the associated code.</a:t>
            </a:r>
          </a:p>
          <a:p>
            <a:pPr>
              <a:lnSpc>
                <a:spcPct val="100000"/>
              </a:lnSpc>
            </a:pPr>
            <a:endParaRPr lang="en-US" sz="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In Python, a # symbol (also called a "pound sign" or "hash symbol") begins a comment and tells Python to ignore all of the contents from the # sign until the end of the line.</a:t>
            </a:r>
          </a:p>
          <a:p>
            <a:pPr>
              <a:lnSpc>
                <a:spcPct val="100000"/>
              </a:lnSpc>
            </a:pPr>
            <a:endParaRPr lang="en-US" sz="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Even though Python ignores the contents of a comment, comments are an essential part of writing clear code!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546406-5AD2-6202-C19C-15F9B8752747}"/>
              </a:ext>
            </a:extLst>
          </p:cNvPr>
          <p:cNvSpPr txBox="1"/>
          <p:nvPr/>
        </p:nvSpPr>
        <p:spPr>
          <a:xfrm>
            <a:off x="4724400" y="265538"/>
            <a:ext cx="710565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"Hello World!"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24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This is a comment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print("What will this line do?")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5513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412416"/>
            <a:ext cx="10268301" cy="3197684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Comment on its own line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 =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7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Comment after code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Multiline comments can be useful too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when you have more to say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or just want to make your comments easier to read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5599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412416"/>
            <a:ext cx="10954101" cy="5180046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"""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Long comments can be written inside triple-quotes.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Either triple-single-quotes or triple-double-quotes work.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These can save you from writing a # on every line.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(these long quotes are </a:t>
            </a:r>
            <a:r>
              <a:rPr lang="en-US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technially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strings that are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just ignored by Python.)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"""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482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hlinkClick r:id="rId2"/>
              </a:rPr>
              <a:t>https://www.cs.cmu.edu/~112/staff.html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2024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B2EE-2F1D-D44C-5482-CB6D2413F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7 (Unused)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ED70-D618-D7C9-D857-DFBCACD7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3791301" cy="2039539"/>
          </a:xfrm>
        </p:spPr>
        <p:txBody>
          <a:bodyPr/>
          <a:lstStyle/>
          <a:p>
            <a:r>
              <a:rPr lang="en-US" dirty="0"/>
              <a:t>Which of the following will be printed?</a:t>
            </a:r>
          </a:p>
          <a:p>
            <a:r>
              <a:rPr lang="en-US" dirty="0"/>
              <a:t>Select all that apply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ONE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TWO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THREE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FOUR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FIVE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SIX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SEVEN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EIGHT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NINE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2D3029-B242-8EA2-A523-098A633CAFCF}"/>
              </a:ext>
            </a:extLst>
          </p:cNvPr>
          <p:cNvSpPr txBox="1"/>
          <p:nvPr/>
        </p:nvSpPr>
        <p:spPr>
          <a:xfrm>
            <a:off x="4800600" y="852486"/>
            <a:ext cx="6953249" cy="4401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0" dirty="0">
                <a:effectLst/>
                <a:latin typeface="Consolas" panose="020B0609020204030204" pitchFamily="49" charset="0"/>
              </a:rPr>
              <a:t>"""</a:t>
            </a:r>
          </a:p>
          <a:p>
            <a:r>
              <a:rPr lang="en-US" sz="2800" b="0" dirty="0">
                <a:effectLst/>
                <a:latin typeface="Consolas" panose="020B0609020204030204" pitchFamily="49" charset="0"/>
              </a:rPr>
              <a:t>print("ONE")</a:t>
            </a:r>
          </a:p>
          <a:p>
            <a:r>
              <a:rPr lang="en-US" sz="2800" b="0" dirty="0">
                <a:effectLst/>
                <a:latin typeface="Consolas" panose="020B0609020204030204" pitchFamily="49" charset="0"/>
              </a:rPr>
              <a:t>print("TWO")</a:t>
            </a:r>
          </a:p>
          <a:p>
            <a:r>
              <a:rPr lang="en-US" sz="2800" b="0" dirty="0">
                <a:effectLst/>
                <a:latin typeface="Consolas" panose="020B0609020204030204" pitchFamily="49" charset="0"/>
              </a:rPr>
              <a:t>"""</a:t>
            </a:r>
          </a:p>
          <a:p>
            <a:r>
              <a:rPr lang="en-US" sz="2800" b="0" dirty="0">
                <a:effectLst/>
                <a:latin typeface="Consolas" panose="020B0609020204030204" pitchFamily="49" charset="0"/>
              </a:rPr>
              <a:t>print("THREE")</a:t>
            </a:r>
          </a:p>
          <a:p>
            <a:r>
              <a:rPr lang="en-US" sz="2800" b="0" dirty="0">
                <a:effectLst/>
                <a:latin typeface="Consolas" panose="020B0609020204030204" pitchFamily="49" charset="0"/>
              </a:rPr>
              <a:t>print("FOUR")</a:t>
            </a:r>
          </a:p>
          <a:p>
            <a:r>
              <a:rPr lang="en-US" sz="2800" b="0" dirty="0">
                <a:effectLst/>
                <a:latin typeface="Consolas" panose="020B0609020204030204" pitchFamily="49" charset="0"/>
              </a:rPr>
              <a:t># print("FIVE")</a:t>
            </a:r>
          </a:p>
          <a:p>
            <a:r>
              <a:rPr lang="en-US" sz="2800" b="0" dirty="0">
                <a:effectLst/>
                <a:latin typeface="Consolas" panose="020B0609020204030204" pitchFamily="49" charset="0"/>
              </a:rPr>
              <a:t>print("SIX") #</a:t>
            </a:r>
          </a:p>
          <a:p>
            <a:r>
              <a:rPr lang="en-US" sz="2800" b="0" dirty="0">
                <a:effectLst/>
                <a:latin typeface="Consolas" panose="020B0609020204030204" pitchFamily="49" charset="0"/>
              </a:rPr>
              <a:t># print("SEVEN") #</a:t>
            </a:r>
          </a:p>
          <a:p>
            <a:r>
              <a:rPr lang="en-US" sz="2800" b="0" dirty="0">
                <a:effectLst/>
                <a:latin typeface="Consolas" panose="020B0609020204030204" pitchFamily="49" charset="0"/>
              </a:rPr>
              <a:t># print("EIGHT") # print("NINE")</a:t>
            </a:r>
          </a:p>
        </p:txBody>
      </p:sp>
    </p:spTree>
    <p:extLst>
      <p:ext uri="{BB962C8B-B14F-4D97-AF65-F5344CB8AC3E}">
        <p14:creationId xmlns:p14="http://schemas.microsoft.com/office/powerpoint/2010/main" val="35320268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B2EE-2F1D-D44C-5482-CB6D2413F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7 (Unused)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ED70-D618-D7C9-D857-DFBCACD7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3791301" cy="2039539"/>
          </a:xfrm>
        </p:spPr>
        <p:txBody>
          <a:bodyPr/>
          <a:lstStyle/>
          <a:p>
            <a:r>
              <a:rPr lang="en-US" dirty="0"/>
              <a:t>Which of the following will be printed?</a:t>
            </a:r>
          </a:p>
          <a:p>
            <a:r>
              <a:rPr lang="en-US" dirty="0"/>
              <a:t>Select all that apply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ONE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TWO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THREE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FOUR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FIVE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SIX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SEVEN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EIGHT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NINE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2D3029-B242-8EA2-A523-098A633CAFCF}"/>
              </a:ext>
            </a:extLst>
          </p:cNvPr>
          <p:cNvSpPr txBox="1"/>
          <p:nvPr/>
        </p:nvSpPr>
        <p:spPr>
          <a:xfrm>
            <a:off x="4800600" y="852486"/>
            <a:ext cx="6953249" cy="4401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"""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print("ONE")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print("TWO")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"""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"THREE"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"FOUR"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8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print("FIVE")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"SIX"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8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print("SEVEN") #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8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print("EIGHT") # print("NINE")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8238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302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B2EE-2F1D-D44C-5482-CB6D2413F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8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ED70-D618-D7C9-D857-DFBCACD7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9068151" cy="2039539"/>
          </a:xfrm>
        </p:spPr>
        <p:txBody>
          <a:bodyPr/>
          <a:lstStyle/>
          <a:p>
            <a:r>
              <a:rPr lang="en-US" dirty="0"/>
              <a:t>Which of the following will result in the variable 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x</a:t>
            </a:r>
            <a:r>
              <a:rPr lang="en-US" dirty="0"/>
              <a:t> being 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0.4</a:t>
            </a:r>
            <a:r>
              <a:rPr lang="en-US" dirty="0"/>
              <a:t>?</a:t>
            </a:r>
          </a:p>
          <a:p>
            <a:r>
              <a:rPr lang="en-US" dirty="0"/>
              <a:t>Select all that apply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x = 0.4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0.4 = x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x = 2/5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2/5 = x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5x = 2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2 = 5x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5*x = 2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2 = 5*x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None of the above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BAD13B4-F27F-1D67-E6B4-50389C449640}"/>
                  </a:ext>
                </a:extLst>
              </p14:cNvPr>
              <p14:cNvContentPartPr/>
              <p14:nvPr/>
            </p14:nvContentPartPr>
            <p14:xfrm>
              <a:off x="1058040" y="1526760"/>
              <a:ext cx="8270640" cy="2680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BAD13B4-F27F-1D67-E6B4-50389C44964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8680" y="1517400"/>
                <a:ext cx="8289360" cy="2698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69551DC2-4245-87DF-A48D-A92AA632FD7D}"/>
              </a:ext>
            </a:extLst>
          </p:cNvPr>
          <p:cNvGrpSpPr/>
          <p:nvPr/>
        </p:nvGrpSpPr>
        <p:grpSpPr>
          <a:xfrm>
            <a:off x="3459071" y="3712024"/>
            <a:ext cx="1492200" cy="716400"/>
            <a:chOff x="3459071" y="3712024"/>
            <a:chExt cx="1492200" cy="71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0D478DA-3DC1-0005-6E1D-BB62F72DB7F5}"/>
                    </a:ext>
                  </a:extLst>
                </p14:cNvPr>
                <p14:cNvContentPartPr/>
                <p14:nvPr/>
              </p14:nvContentPartPr>
              <p14:xfrm>
                <a:off x="3609911" y="3938824"/>
                <a:ext cx="46440" cy="305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0D478DA-3DC1-0005-6E1D-BB62F72DB7F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01271" y="3930184"/>
                  <a:ext cx="6408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7D9CBA1-3E95-2A32-8B51-EF96BF68E908}"/>
                    </a:ext>
                  </a:extLst>
                </p14:cNvPr>
                <p14:cNvContentPartPr/>
                <p14:nvPr/>
              </p14:nvContentPartPr>
              <p14:xfrm>
                <a:off x="3459071" y="3857824"/>
                <a:ext cx="309600" cy="2347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7D9CBA1-3E95-2A32-8B51-EF96BF68E90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50431" y="3848824"/>
                  <a:ext cx="32724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89AEB0C-E31E-6524-CF15-80ADAA8FDC9D}"/>
                    </a:ext>
                  </a:extLst>
                </p14:cNvPr>
                <p14:cNvContentPartPr/>
                <p14:nvPr/>
              </p14:nvContentPartPr>
              <p14:xfrm>
                <a:off x="3735911" y="4052584"/>
                <a:ext cx="190080" cy="1760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89AEB0C-E31E-6524-CF15-80ADAA8FDC9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727271" y="4043584"/>
                  <a:ext cx="20772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56C1F62-0AAD-6CAD-0D28-17851B16649B}"/>
                    </a:ext>
                  </a:extLst>
                </p14:cNvPr>
                <p14:cNvContentPartPr/>
                <p14:nvPr/>
              </p14:nvContentPartPr>
              <p14:xfrm>
                <a:off x="3813311" y="3974824"/>
                <a:ext cx="218520" cy="453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56C1F62-0AAD-6CAD-0D28-17851B16649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04311" y="3965824"/>
                  <a:ext cx="23616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95063F6-A43D-A6A3-A5C2-7CECC03AF1F1}"/>
                    </a:ext>
                  </a:extLst>
                </p14:cNvPr>
                <p14:cNvContentPartPr/>
                <p14:nvPr/>
              </p14:nvContentPartPr>
              <p14:xfrm>
                <a:off x="4150631" y="3835144"/>
                <a:ext cx="13320" cy="3549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95063F6-A43D-A6A3-A5C2-7CECC03AF1F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141631" y="3826504"/>
                  <a:ext cx="3096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BD339AC-E861-C978-A6A8-51AF9CA36B25}"/>
                    </a:ext>
                  </a:extLst>
                </p14:cNvPr>
                <p14:cNvContentPartPr/>
                <p14:nvPr/>
              </p14:nvContentPartPr>
              <p14:xfrm>
                <a:off x="4073591" y="4003624"/>
                <a:ext cx="141840" cy="75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BD339AC-E861-C978-A6A8-51AF9CA36B2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064951" y="3994984"/>
                  <a:ext cx="15948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4BCE67F-FD1B-C4FB-23AF-BC8BABDBE855}"/>
                    </a:ext>
                  </a:extLst>
                </p14:cNvPr>
                <p14:cNvContentPartPr/>
                <p14:nvPr/>
              </p14:nvContentPartPr>
              <p14:xfrm>
                <a:off x="4302911" y="3712024"/>
                <a:ext cx="171000" cy="424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4BCE67F-FD1B-C4FB-23AF-BC8BABDBE85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294271" y="3703024"/>
                  <a:ext cx="188640" cy="44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53582C9-2498-0112-1FBA-6D8589501225}"/>
                    </a:ext>
                  </a:extLst>
                </p14:cNvPr>
                <p14:cNvContentPartPr/>
                <p14:nvPr/>
              </p14:nvContentPartPr>
              <p14:xfrm>
                <a:off x="4546271" y="3953584"/>
                <a:ext cx="127440" cy="184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53582C9-2498-0112-1FBA-6D858950122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537271" y="3944944"/>
                  <a:ext cx="14508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E23A6AF-9AAE-954F-F0E9-EE0E48CF7A79}"/>
                    </a:ext>
                  </a:extLst>
                </p14:cNvPr>
                <p14:cNvContentPartPr/>
                <p14:nvPr/>
              </p14:nvContentPartPr>
              <p14:xfrm>
                <a:off x="4720511" y="3950344"/>
                <a:ext cx="230760" cy="2354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E23A6AF-9AAE-954F-F0E9-EE0E48CF7A7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711511" y="3941704"/>
                  <a:ext cx="248400" cy="25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8082FFE-F4A0-7B0A-55A5-636E39CA3FE8}"/>
              </a:ext>
            </a:extLst>
          </p:cNvPr>
          <p:cNvGrpSpPr/>
          <p:nvPr/>
        </p:nvGrpSpPr>
        <p:grpSpPr>
          <a:xfrm>
            <a:off x="5310191" y="3642544"/>
            <a:ext cx="1020600" cy="498240"/>
            <a:chOff x="5310191" y="3642544"/>
            <a:chExt cx="1020600" cy="49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107782B-5356-DD11-FC67-DB4749DF5DF5}"/>
                    </a:ext>
                  </a:extLst>
                </p14:cNvPr>
                <p14:cNvContentPartPr/>
                <p14:nvPr/>
              </p14:nvContentPartPr>
              <p14:xfrm>
                <a:off x="5310191" y="3891664"/>
                <a:ext cx="158760" cy="2491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107782B-5356-DD11-FC67-DB4749DF5DF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301551" y="3882664"/>
                  <a:ext cx="17640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7378BA6-BF28-C65E-BF94-A0009EDD68EE}"/>
                    </a:ext>
                  </a:extLst>
                </p14:cNvPr>
                <p14:cNvContentPartPr/>
                <p14:nvPr/>
              </p14:nvContentPartPr>
              <p14:xfrm>
                <a:off x="5466431" y="3926584"/>
                <a:ext cx="230760" cy="205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7378BA6-BF28-C65E-BF94-A0009EDD68E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457791" y="3917584"/>
                  <a:ext cx="24840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6C242DD-552C-9572-8352-EEC88F5B01E3}"/>
                    </a:ext>
                  </a:extLst>
                </p14:cNvPr>
                <p14:cNvContentPartPr/>
                <p14:nvPr/>
              </p14:nvContentPartPr>
              <p14:xfrm>
                <a:off x="5793311" y="3895984"/>
                <a:ext cx="175320" cy="228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6C242DD-552C-9572-8352-EEC88F5B01E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784671" y="3887344"/>
                  <a:ext cx="19296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34380A1-2B10-0578-31CE-4775A6FC25D1}"/>
                    </a:ext>
                  </a:extLst>
                </p14:cNvPr>
                <p14:cNvContentPartPr/>
                <p14:nvPr/>
              </p14:nvContentPartPr>
              <p14:xfrm>
                <a:off x="6010751" y="3642544"/>
                <a:ext cx="23040" cy="648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34380A1-2B10-0578-31CE-4775A6FC25D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002111" y="3633904"/>
                  <a:ext cx="4068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B899FBA-1A7C-62F0-3038-84401236A5B5}"/>
                    </a:ext>
                  </a:extLst>
                </p14:cNvPr>
                <p14:cNvContentPartPr/>
                <p14:nvPr/>
              </p14:nvContentPartPr>
              <p14:xfrm>
                <a:off x="6190751" y="3732544"/>
                <a:ext cx="58320" cy="3729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B899FBA-1A7C-62F0-3038-84401236A5B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181751" y="3723544"/>
                  <a:ext cx="7596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5ED9F12-59CA-2821-1115-286E6B981FEA}"/>
                    </a:ext>
                  </a:extLst>
                </p14:cNvPr>
                <p14:cNvContentPartPr/>
                <p14:nvPr/>
              </p14:nvContentPartPr>
              <p14:xfrm>
                <a:off x="6088871" y="3843784"/>
                <a:ext cx="241920" cy="766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5ED9F12-59CA-2821-1115-286E6B981FE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079871" y="3834784"/>
                  <a:ext cx="259560" cy="9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77B8464-3C82-9D97-2078-EF8B9F541FA3}"/>
              </a:ext>
            </a:extLst>
          </p:cNvPr>
          <p:cNvGrpSpPr/>
          <p:nvPr/>
        </p:nvGrpSpPr>
        <p:grpSpPr>
          <a:xfrm>
            <a:off x="6568031" y="3468304"/>
            <a:ext cx="1090800" cy="637200"/>
            <a:chOff x="6568031" y="3468304"/>
            <a:chExt cx="1090800" cy="63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9592217-E29D-7C6A-A0AA-3FBBD59363AD}"/>
                    </a:ext>
                  </a:extLst>
                </p14:cNvPr>
                <p14:cNvContentPartPr/>
                <p14:nvPr/>
              </p14:nvContentPartPr>
              <p14:xfrm>
                <a:off x="6568031" y="3826504"/>
                <a:ext cx="249480" cy="2790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9592217-E29D-7C6A-A0AA-3FBBD59363A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559391" y="3817864"/>
                  <a:ext cx="26712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3924BB3-AA48-52B9-5C40-B4B62D110CD7}"/>
                    </a:ext>
                  </a:extLst>
                </p14:cNvPr>
                <p14:cNvContentPartPr/>
                <p14:nvPr/>
              </p14:nvContentPartPr>
              <p14:xfrm>
                <a:off x="6863231" y="3867904"/>
                <a:ext cx="187920" cy="207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3924BB3-AA48-52B9-5C40-B4B62D110CD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54591" y="3859264"/>
                  <a:ext cx="20556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7DCB603-4C7B-4B51-BB4C-52721A5876DA}"/>
                    </a:ext>
                  </a:extLst>
                </p14:cNvPr>
                <p14:cNvContentPartPr/>
                <p14:nvPr/>
              </p14:nvContentPartPr>
              <p14:xfrm>
                <a:off x="7195871" y="3468304"/>
                <a:ext cx="66240" cy="570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7DCB603-4C7B-4B51-BB4C-52721A5876D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87231" y="3459664"/>
                  <a:ext cx="83880" cy="58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3126ADE-F3D4-E45D-F4FE-169FE28277C5}"/>
                    </a:ext>
                  </a:extLst>
                </p14:cNvPr>
                <p14:cNvContentPartPr/>
                <p14:nvPr/>
              </p14:nvContentPartPr>
              <p14:xfrm>
                <a:off x="7306031" y="3729664"/>
                <a:ext cx="181800" cy="2757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3126ADE-F3D4-E45D-F4FE-169FE28277C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297031" y="3720664"/>
                  <a:ext cx="19944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E36CFB3-095F-1084-F386-88861D57438E}"/>
                    </a:ext>
                  </a:extLst>
                </p14:cNvPr>
                <p14:cNvContentPartPr/>
                <p14:nvPr/>
              </p14:nvContentPartPr>
              <p14:xfrm>
                <a:off x="7531751" y="3766384"/>
                <a:ext cx="127080" cy="255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E36CFB3-095F-1084-F386-88861D57438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523111" y="3757744"/>
                  <a:ext cx="144720" cy="27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D6AF21D-8A37-B56A-9587-B3C841A8DE49}"/>
              </a:ext>
            </a:extLst>
          </p:cNvPr>
          <p:cNvGrpSpPr/>
          <p:nvPr/>
        </p:nvGrpSpPr>
        <p:grpSpPr>
          <a:xfrm>
            <a:off x="7894271" y="3485584"/>
            <a:ext cx="712800" cy="512640"/>
            <a:chOff x="7894271" y="3485584"/>
            <a:chExt cx="712800" cy="51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A9E1077-BB93-063B-3326-E990CFD34816}"/>
                    </a:ext>
                  </a:extLst>
                </p14:cNvPr>
                <p14:cNvContentPartPr/>
                <p14:nvPr/>
              </p14:nvContentPartPr>
              <p14:xfrm>
                <a:off x="8028551" y="3485584"/>
                <a:ext cx="157320" cy="512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A9E1077-BB93-063B-3326-E990CFD3481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019551" y="3476944"/>
                  <a:ext cx="174960" cy="53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2916496-D251-6E67-9C30-BCDFD8F3854F}"/>
                    </a:ext>
                  </a:extLst>
                </p14:cNvPr>
                <p14:cNvContentPartPr/>
                <p14:nvPr/>
              </p14:nvContentPartPr>
              <p14:xfrm>
                <a:off x="7894271" y="3807064"/>
                <a:ext cx="419760" cy="174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2916496-D251-6E67-9C30-BCDFD8F3854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885631" y="3798424"/>
                  <a:ext cx="43740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AF1EE59-3830-386F-B4B4-E8557C75B843}"/>
                    </a:ext>
                  </a:extLst>
                </p14:cNvPr>
                <p14:cNvContentPartPr/>
                <p14:nvPr/>
              </p14:nvContentPartPr>
              <p14:xfrm>
                <a:off x="8323391" y="3739744"/>
                <a:ext cx="283680" cy="2559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AF1EE59-3830-386F-B4B4-E8557C75B84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314391" y="3730744"/>
                  <a:ext cx="301320" cy="27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7074B40-BD48-FA5D-9BED-CF139E236C71}"/>
              </a:ext>
            </a:extLst>
          </p:cNvPr>
          <p:cNvGrpSpPr/>
          <p:nvPr/>
        </p:nvGrpSpPr>
        <p:grpSpPr>
          <a:xfrm>
            <a:off x="9007751" y="3720304"/>
            <a:ext cx="298440" cy="303480"/>
            <a:chOff x="9007751" y="3720304"/>
            <a:chExt cx="298440" cy="30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1B0BA05-8746-FECA-4867-5837484C3CCA}"/>
                    </a:ext>
                  </a:extLst>
                </p14:cNvPr>
                <p14:cNvContentPartPr/>
                <p14:nvPr/>
              </p14:nvContentPartPr>
              <p14:xfrm>
                <a:off x="9007751" y="3720304"/>
                <a:ext cx="273960" cy="3034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1B0BA05-8746-FECA-4867-5837484C3CC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999111" y="3711664"/>
                  <a:ext cx="29160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0DE1F6C-1072-80C1-AEB5-809B35AACED4}"/>
                    </a:ext>
                  </a:extLst>
                </p14:cNvPr>
                <p14:cNvContentPartPr/>
                <p14:nvPr/>
              </p14:nvContentPartPr>
              <p14:xfrm>
                <a:off x="9035471" y="3766384"/>
                <a:ext cx="270720" cy="2426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0DE1F6C-1072-80C1-AEB5-809B35AACED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026831" y="3757744"/>
                  <a:ext cx="288360" cy="260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1CE8BC0-972A-0BD9-3F04-C3B64B203487}"/>
                  </a:ext>
                </a:extLst>
              </p14:cNvPr>
              <p14:cNvContentPartPr/>
              <p14:nvPr/>
            </p14:nvContentPartPr>
            <p14:xfrm>
              <a:off x="248591" y="1978624"/>
              <a:ext cx="523800" cy="4939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1CE8BC0-972A-0BD9-3F04-C3B64B203487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39951" y="1969984"/>
                <a:ext cx="541440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8BE02A7-AE05-1F85-E3E2-48BE641FA648}"/>
                  </a:ext>
                </a:extLst>
              </p14:cNvPr>
              <p14:cNvContentPartPr/>
              <p14:nvPr/>
            </p14:nvContentPartPr>
            <p14:xfrm>
              <a:off x="195671" y="2954224"/>
              <a:ext cx="456480" cy="4460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8BE02A7-AE05-1F85-E3E2-48BE641FA648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87031" y="2945584"/>
                <a:ext cx="474120" cy="46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64746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022271"/>
            <a:ext cx="8591901" cy="5744822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 =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4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y = x**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print(x)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print(y)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Reassign x to 3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 =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print(x)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print(y)</a:t>
            </a:r>
          </a:p>
          <a:p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y is still 16 (not automatically y = 3**2)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We would have to execute y = x**2 again for y to be 3**2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y = x**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print(x)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print(y)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9CA3D-E9CB-B687-A623-E839B245A0CA}"/>
              </a:ext>
            </a:extLst>
          </p:cNvPr>
          <p:cNvSpPr txBox="1"/>
          <p:nvPr/>
        </p:nvSpPr>
        <p:spPr>
          <a:xfrm>
            <a:off x="6705599" y="367131"/>
            <a:ext cx="5200299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The variable we are assigning has to</a:t>
            </a:r>
          </a:p>
          <a:p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be the ONLY thing on the left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of the = sign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4 = x # Error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3*x = 4 # Error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 =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print(x)</a:t>
            </a:r>
          </a:p>
        </p:txBody>
      </p:sp>
    </p:spTree>
    <p:extLst>
      <p:ext uri="{BB962C8B-B14F-4D97-AF65-F5344CB8AC3E}">
        <p14:creationId xmlns:p14="http://schemas.microsoft.com/office/powerpoint/2010/main" val="32701130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Objects and Variable Naming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49326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All of the “things” in Python are objects</a:t>
            </a:r>
          </a:p>
          <a:p>
            <a:pPr>
              <a:lnSpc>
                <a:spcPct val="100000"/>
              </a:lnSpc>
            </a:pPr>
            <a:r>
              <a:rPr lang="en-US" dirty="0"/>
              <a:t>Python objects all have: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id		More on object ids when we get to lists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value	</a:t>
            </a:r>
            <a:r>
              <a:rPr lang="en-US" dirty="0">
                <a:solidFill>
                  <a:srgbClr val="7030A0"/>
                </a:solidFill>
              </a:rPr>
              <a:t>We can try to see this with 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print(x)</a:t>
            </a:r>
            <a:endParaRPr lang="en-US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type	</a:t>
            </a:r>
            <a:r>
              <a:rPr lang="en-US" dirty="0">
                <a:solidFill>
                  <a:srgbClr val="7030A0"/>
                </a:solidFill>
              </a:rPr>
              <a:t>We can see this with </a:t>
            </a:r>
            <a:r>
              <a:rPr lang="en-US" sz="2400" dirty="0">
                <a:solidFill>
                  <a:srgbClr val="7030A0"/>
                </a:solidFill>
                <a:latin typeface="Consolas" panose="020B0609020204030204" pitchFamily="49" charset="0"/>
              </a:rPr>
              <a:t>type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(x)</a:t>
            </a:r>
          </a:p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dirty="0"/>
              <a:t>Variable naming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Think of a variable name as a gift tag attached to an object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Python keeps track of variable names to allow us to use that object later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000000"/>
                </a:solidFill>
                <a:effectLst/>
              </a:rPr>
              <a:t>	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8AD33D-E39F-2460-28D1-2BE60387DAC0}"/>
              </a:ext>
            </a:extLst>
          </p:cNvPr>
          <p:cNvGrpSpPr/>
          <p:nvPr/>
        </p:nvGrpSpPr>
        <p:grpSpPr>
          <a:xfrm>
            <a:off x="9238899" y="2335912"/>
            <a:ext cx="1828800" cy="1850114"/>
            <a:chOff x="9238899" y="2335912"/>
            <a:chExt cx="1828800" cy="1850114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2A6EBD79-454F-1258-F6B0-3B8F6ECEA4CA}"/>
                </a:ext>
              </a:extLst>
            </p:cNvPr>
            <p:cNvSpPr/>
            <p:nvPr/>
          </p:nvSpPr>
          <p:spPr>
            <a:xfrm>
              <a:off x="9238899" y="2335912"/>
              <a:ext cx="1828800" cy="1480782"/>
            </a:xfrm>
            <a:prstGeom prst="cube">
              <a:avLst>
                <a:gd name="adj" fmla="val 1209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182880" rtlCol="0" anchor="t"/>
            <a:lstStyle/>
            <a:p>
              <a:r>
                <a:rPr lang="en-US" dirty="0"/>
                <a:t>id: 103100</a:t>
              </a:r>
            </a:p>
            <a:p>
              <a:r>
                <a:rPr lang="en-US" dirty="0"/>
                <a:t>value: 5</a:t>
              </a:r>
            </a:p>
            <a:p>
              <a:r>
                <a:rPr lang="en-US" dirty="0"/>
                <a:t>type: int</a:t>
              </a:r>
            </a:p>
            <a:p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4D333F-1899-7DC4-39DA-F27F6B631DF5}"/>
                </a:ext>
              </a:extLst>
            </p:cNvPr>
            <p:cNvSpPr txBox="1"/>
            <p:nvPr/>
          </p:nvSpPr>
          <p:spPr>
            <a:xfrm>
              <a:off x="9684295" y="3816694"/>
              <a:ext cx="108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Object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731629-746E-0AB6-2525-5EBE8F227372}"/>
              </a:ext>
            </a:extLst>
          </p:cNvPr>
          <p:cNvGrpSpPr/>
          <p:nvPr/>
        </p:nvGrpSpPr>
        <p:grpSpPr>
          <a:xfrm>
            <a:off x="6429375" y="3082599"/>
            <a:ext cx="3410111" cy="2063845"/>
            <a:chOff x="6429375" y="3082599"/>
            <a:chExt cx="3410111" cy="206384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DDC35F-E161-979E-1260-F5A5522C1D9D}"/>
                </a:ext>
              </a:extLst>
            </p:cNvPr>
            <p:cNvSpPr txBox="1"/>
            <p:nvPr/>
          </p:nvSpPr>
          <p:spPr>
            <a:xfrm>
              <a:off x="6510075" y="4777112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Variable name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B686869-1D3C-B4EA-0984-82282AD3FDB0}"/>
                </a:ext>
              </a:extLst>
            </p:cNvPr>
            <p:cNvGrpSpPr/>
            <p:nvPr/>
          </p:nvGrpSpPr>
          <p:grpSpPr>
            <a:xfrm>
              <a:off x="6429375" y="4186026"/>
              <a:ext cx="1795286" cy="591086"/>
              <a:chOff x="1251284" y="856652"/>
              <a:chExt cx="1795286" cy="591086"/>
            </a:xfrm>
          </p:grpSpPr>
          <p:sp>
            <p:nvSpPr>
              <p:cNvPr id="8" name="Rectangle: Top Corners Snipped 7">
                <a:extLst>
                  <a:ext uri="{FF2B5EF4-FFF2-40B4-BE49-F238E27FC236}">
                    <a16:creationId xmlns:a16="http://schemas.microsoft.com/office/drawing/2014/main" id="{12969940-D103-1CD9-59DD-913705ED4962}"/>
                  </a:ext>
                </a:extLst>
              </p:cNvPr>
              <p:cNvSpPr/>
              <p:nvPr/>
            </p:nvSpPr>
            <p:spPr>
              <a:xfrm rot="5400000">
                <a:off x="1853384" y="254552"/>
                <a:ext cx="591086" cy="1795286"/>
              </a:xfrm>
              <a:prstGeom prst="snip2SameRect">
                <a:avLst>
                  <a:gd name="adj1" fmla="val 27138"/>
                  <a:gd name="adj2" fmla="val 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dirty="0"/>
                  <a:t>x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2447435-0475-9B55-4109-3E52896EEB1B}"/>
                  </a:ext>
                </a:extLst>
              </p:cNvPr>
              <p:cNvSpPr/>
              <p:nvPr/>
            </p:nvSpPr>
            <p:spPr>
              <a:xfrm>
                <a:off x="2913797" y="1098645"/>
                <a:ext cx="87236" cy="9678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6840BA1-77C3-47DB-B810-71A9B5E58893}"/>
                </a:ext>
              </a:extLst>
            </p:cNvPr>
            <p:cNvSpPr/>
            <p:nvPr/>
          </p:nvSpPr>
          <p:spPr>
            <a:xfrm rot="19360567" flipV="1">
              <a:off x="7791893" y="3082599"/>
              <a:ext cx="2047593" cy="1185636"/>
            </a:xfrm>
            <a:custGeom>
              <a:avLst/>
              <a:gdLst>
                <a:gd name="connsiteX0" fmla="*/ 0 w 2483318"/>
                <a:gd name="connsiteY0" fmla="*/ 288299 h 999231"/>
                <a:gd name="connsiteX1" fmla="*/ 837398 w 2483318"/>
                <a:gd name="connsiteY1" fmla="*/ 28417 h 999231"/>
                <a:gd name="connsiteX2" fmla="*/ 1645920 w 2483318"/>
                <a:gd name="connsiteY2" fmla="*/ 885066 h 999231"/>
                <a:gd name="connsiteX3" fmla="*/ 2483318 w 2483318"/>
                <a:gd name="connsiteY3" fmla="*/ 971693 h 99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3318" h="999231">
                  <a:moveTo>
                    <a:pt x="0" y="288299"/>
                  </a:moveTo>
                  <a:cubicBezTo>
                    <a:pt x="281539" y="108627"/>
                    <a:pt x="563078" y="-71044"/>
                    <a:pt x="837398" y="28417"/>
                  </a:cubicBezTo>
                  <a:cubicBezTo>
                    <a:pt x="1111718" y="127878"/>
                    <a:pt x="1371600" y="727853"/>
                    <a:pt x="1645920" y="885066"/>
                  </a:cubicBezTo>
                  <a:cubicBezTo>
                    <a:pt x="1920240" y="1042279"/>
                    <a:pt x="2380649" y="1000569"/>
                    <a:pt x="2483318" y="97169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864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7161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variable_name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2400" i="1" dirty="0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expression</a:t>
            </a:r>
          </a:p>
          <a:p>
            <a:pPr>
              <a:lnSpc>
                <a:spcPct val="100000"/>
              </a:lnSpc>
            </a:pPr>
            <a:r>
              <a:rPr lang="en-US" dirty="0"/>
              <a:t>Variable name must be the ONLY thing on the LEFT of the </a:t>
            </a:r>
            <a:r>
              <a:rPr lang="en-US" dirty="0">
                <a:solidFill>
                  <a:schemeClr val="tx1"/>
                </a:solidFill>
              </a:rPr>
              <a:t>=</a:t>
            </a:r>
          </a:p>
          <a:p>
            <a:pPr>
              <a:lnSpc>
                <a:spcPct val="100000"/>
              </a:lnSpc>
            </a:pPr>
            <a:r>
              <a:rPr lang="en-US" dirty="0"/>
              <a:t>Everything to the RIGHT of the </a:t>
            </a:r>
            <a:r>
              <a:rPr lang="en-US" dirty="0">
                <a:solidFill>
                  <a:schemeClr val="tx1"/>
                </a:solidFill>
              </a:rPr>
              <a:t>=</a:t>
            </a:r>
            <a:r>
              <a:rPr lang="en-US" dirty="0"/>
              <a:t> will be evaluated before the name is assigned</a:t>
            </a:r>
          </a:p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000000"/>
                </a:solidFill>
                <a:effectLst/>
              </a:rPr>
              <a:t>	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9F67F92-499F-4664-8301-2F5555B04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099" y="2860966"/>
            <a:ext cx="6062732" cy="398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DE3F1-7C0A-F814-00DA-599B35E6B423}"/>
              </a:ext>
            </a:extLst>
          </p:cNvPr>
          <p:cNvSpPr txBox="1"/>
          <p:nvPr/>
        </p:nvSpPr>
        <p:spPr>
          <a:xfrm>
            <a:off x="857089" y="3328050"/>
            <a:ext cx="3568452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 =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</a:t>
            </a:r>
            <a:endParaRPr lang="en-US" dirty="0">
              <a:solidFill>
                <a:srgbClr val="098658"/>
              </a:solidFill>
              <a:latin typeface="Consolas" panose="020B0609020204030204" pitchFamily="49" charset="0"/>
            </a:endParaRPr>
          </a:p>
          <a:p>
            <a:endParaRPr lang="en-US" dirty="0">
              <a:solidFill>
                <a:srgbClr val="098658"/>
              </a:solidFill>
              <a:latin typeface="Consolas" panose="020B0609020204030204" pitchFamily="49" charset="0"/>
            </a:endParaRPr>
          </a:p>
          <a:p>
            <a:endParaRPr lang="en-US" b="0" dirty="0">
              <a:solidFill>
                <a:srgbClr val="098658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BA57E2-6114-729F-3F4C-60BD809F2BB8}"/>
              </a:ext>
            </a:extLst>
          </p:cNvPr>
          <p:cNvSpPr txBox="1"/>
          <p:nvPr/>
        </p:nvSpPr>
        <p:spPr>
          <a:xfrm>
            <a:off x="857089" y="286096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Python code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382AC1-4BFF-A3E8-9169-20D1DAAB5CF9}"/>
              </a:ext>
            </a:extLst>
          </p:cNvPr>
          <p:cNvGrpSpPr/>
          <p:nvPr/>
        </p:nvGrpSpPr>
        <p:grpSpPr>
          <a:xfrm>
            <a:off x="697299" y="4777001"/>
            <a:ext cx="1828800" cy="969454"/>
            <a:chOff x="1215285" y="2317687"/>
            <a:chExt cx="1828800" cy="9694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B74CEF6-CC35-A505-282E-4F829D4558AC}"/>
                </a:ext>
              </a:extLst>
            </p:cNvPr>
            <p:cNvGrpSpPr/>
            <p:nvPr/>
          </p:nvGrpSpPr>
          <p:grpSpPr>
            <a:xfrm>
              <a:off x="1646381" y="2696055"/>
              <a:ext cx="829103" cy="591086"/>
              <a:chOff x="2217466" y="856652"/>
              <a:chExt cx="829103" cy="591086"/>
            </a:xfrm>
          </p:grpSpPr>
          <p:sp>
            <p:nvSpPr>
              <p:cNvPr id="18" name="Rectangle: Top Corners Snipped 17">
                <a:extLst>
                  <a:ext uri="{FF2B5EF4-FFF2-40B4-BE49-F238E27FC236}">
                    <a16:creationId xmlns:a16="http://schemas.microsoft.com/office/drawing/2014/main" id="{B923D397-CD17-A463-9332-B17949D9956C}"/>
                  </a:ext>
                </a:extLst>
              </p:cNvPr>
              <p:cNvSpPr/>
              <p:nvPr/>
            </p:nvSpPr>
            <p:spPr>
              <a:xfrm rot="5400000">
                <a:off x="2336475" y="737643"/>
                <a:ext cx="591086" cy="829103"/>
              </a:xfrm>
              <a:prstGeom prst="snip2SameRect">
                <a:avLst>
                  <a:gd name="adj1" fmla="val 27138"/>
                  <a:gd name="adj2" fmla="val 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dirty="0"/>
                  <a:t>x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0F33953-9D82-2EB7-EE26-693A1BFC0158}"/>
                  </a:ext>
                </a:extLst>
              </p:cNvPr>
              <p:cNvSpPr/>
              <p:nvPr/>
            </p:nvSpPr>
            <p:spPr>
              <a:xfrm>
                <a:off x="2913797" y="1098645"/>
                <a:ext cx="87236" cy="9678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BDE6BA-C2A3-6962-5E74-7147795574EA}"/>
                </a:ext>
              </a:extLst>
            </p:cNvPr>
            <p:cNvSpPr txBox="1"/>
            <p:nvPr/>
          </p:nvSpPr>
          <p:spPr>
            <a:xfrm>
              <a:off x="1215285" y="2317687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Variable name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D2B80F-C618-9D91-4635-89673CCA3F50}"/>
              </a:ext>
            </a:extLst>
          </p:cNvPr>
          <p:cNvGrpSpPr/>
          <p:nvPr/>
        </p:nvGrpSpPr>
        <p:grpSpPr>
          <a:xfrm>
            <a:off x="2596741" y="4486172"/>
            <a:ext cx="1828800" cy="1870194"/>
            <a:chOff x="7028951" y="132302"/>
            <a:chExt cx="1828800" cy="1870194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C6438D71-F380-65F8-C4F9-4E81521CA8E6}"/>
                </a:ext>
              </a:extLst>
            </p:cNvPr>
            <p:cNvSpPr/>
            <p:nvPr/>
          </p:nvSpPr>
          <p:spPr>
            <a:xfrm>
              <a:off x="7028951" y="521714"/>
              <a:ext cx="1828800" cy="1480782"/>
            </a:xfrm>
            <a:prstGeom prst="cube">
              <a:avLst>
                <a:gd name="adj" fmla="val 1209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182880" rtlCol="0" anchor="t"/>
            <a:lstStyle/>
            <a:p>
              <a:endParaRPr lang="en-US" dirty="0"/>
            </a:p>
            <a:p>
              <a:r>
                <a:rPr lang="en-US" dirty="0"/>
                <a:t>value: 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BB5A6A3-A971-61AA-0A39-15454876E17E}"/>
                </a:ext>
              </a:extLst>
            </p:cNvPr>
            <p:cNvSpPr txBox="1"/>
            <p:nvPr/>
          </p:nvSpPr>
          <p:spPr>
            <a:xfrm>
              <a:off x="7483996" y="132302"/>
              <a:ext cx="108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Object</a:t>
              </a:r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7913A69-6513-685E-A9FF-A2B1F7FCF30A}"/>
              </a:ext>
            </a:extLst>
          </p:cNvPr>
          <p:cNvSpPr/>
          <p:nvPr/>
        </p:nvSpPr>
        <p:spPr>
          <a:xfrm rot="19745117">
            <a:off x="1852058" y="5166748"/>
            <a:ext cx="824695" cy="236625"/>
          </a:xfrm>
          <a:custGeom>
            <a:avLst/>
            <a:gdLst>
              <a:gd name="connsiteX0" fmla="*/ 0 w 2483318"/>
              <a:gd name="connsiteY0" fmla="*/ 288299 h 999231"/>
              <a:gd name="connsiteX1" fmla="*/ 837398 w 2483318"/>
              <a:gd name="connsiteY1" fmla="*/ 28417 h 999231"/>
              <a:gd name="connsiteX2" fmla="*/ 1645920 w 2483318"/>
              <a:gd name="connsiteY2" fmla="*/ 885066 h 999231"/>
              <a:gd name="connsiteX3" fmla="*/ 2483318 w 2483318"/>
              <a:gd name="connsiteY3" fmla="*/ 971693 h 99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3318" h="999231">
                <a:moveTo>
                  <a:pt x="0" y="288299"/>
                </a:moveTo>
                <a:cubicBezTo>
                  <a:pt x="281539" y="108627"/>
                  <a:pt x="563078" y="-71044"/>
                  <a:pt x="837398" y="28417"/>
                </a:cubicBezTo>
                <a:cubicBezTo>
                  <a:pt x="1111718" y="127878"/>
                  <a:pt x="1371600" y="727853"/>
                  <a:pt x="1645920" y="885066"/>
                </a:cubicBezTo>
                <a:cubicBezTo>
                  <a:pt x="1920240" y="1042279"/>
                  <a:pt x="2380649" y="1000569"/>
                  <a:pt x="2483318" y="971693"/>
                </a:cubicBezTo>
              </a:path>
            </a:pathLst>
          </a:custGeom>
          <a:noFill/>
          <a:ln w="19050">
            <a:solidFill>
              <a:schemeClr val="tx1"/>
            </a:solidFill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108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Reassignment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2075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variable_name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2400" i="1" dirty="0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expression</a:t>
            </a:r>
          </a:p>
          <a:p>
            <a:pPr>
              <a:lnSpc>
                <a:spcPct val="100000"/>
              </a:lnSpc>
            </a:pPr>
            <a:r>
              <a:rPr lang="en-US" dirty="0"/>
              <a:t>Python evaluates the right-hand-side to create a single object and then assigns the variable name tag to that object</a:t>
            </a:r>
          </a:p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000000"/>
                </a:solidFill>
                <a:effectLst/>
              </a:rPr>
              <a:t>	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1A1AE4D-C3B1-ADA4-3667-2DC6DBADB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9" y="2795627"/>
            <a:ext cx="6348412" cy="412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1943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Assigning a Variable to a Variable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2589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another_variable_name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24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variable_name</a:t>
            </a:r>
            <a:endParaRPr lang="en-US" sz="24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sz="2400" dirty="0"/>
              <a:t>Multiple variables can point to the same object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For example, after running the following two lines, </a:t>
            </a:r>
            <a:r>
              <a:rPr lang="en-US" sz="2400" dirty="0">
                <a:solidFill>
                  <a:schemeClr val="tx1"/>
                </a:solidFill>
              </a:rPr>
              <a:t>score </a:t>
            </a:r>
            <a:r>
              <a:rPr lang="en-US" sz="2400" dirty="0"/>
              <a:t>and </a:t>
            </a:r>
            <a:r>
              <a:rPr lang="en-US" sz="2400" dirty="0" err="1">
                <a:solidFill>
                  <a:schemeClr val="tx1"/>
                </a:solidFill>
              </a:rPr>
              <a:t>total_score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/>
              <a:t>will both be 10</a:t>
            </a:r>
          </a:p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000000"/>
                </a:solidFill>
                <a:effectLst/>
              </a:rPr>
              <a:t>	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792202-3715-FF60-CBB1-8FC405D2856D}"/>
              </a:ext>
            </a:extLst>
          </p:cNvPr>
          <p:cNvGrpSpPr/>
          <p:nvPr/>
        </p:nvGrpSpPr>
        <p:grpSpPr>
          <a:xfrm>
            <a:off x="1789129" y="4638424"/>
            <a:ext cx="1795286" cy="591086"/>
            <a:chOff x="1251284" y="856652"/>
            <a:chExt cx="1795286" cy="591086"/>
          </a:xfrm>
        </p:grpSpPr>
        <p:sp>
          <p:nvSpPr>
            <p:cNvPr id="9" name="Rectangle: Top Corners Snipped 8">
              <a:extLst>
                <a:ext uri="{FF2B5EF4-FFF2-40B4-BE49-F238E27FC236}">
                  <a16:creationId xmlns:a16="http://schemas.microsoft.com/office/drawing/2014/main" id="{A8B9C829-7292-9DD6-CE45-2B170EA5652C}"/>
                </a:ext>
              </a:extLst>
            </p:cNvPr>
            <p:cNvSpPr/>
            <p:nvPr/>
          </p:nvSpPr>
          <p:spPr>
            <a:xfrm rot="5400000">
              <a:off x="1853384" y="254552"/>
              <a:ext cx="591086" cy="1795286"/>
            </a:xfrm>
            <a:prstGeom prst="snip2SameRect">
              <a:avLst>
                <a:gd name="adj1" fmla="val 27138"/>
                <a:gd name="adj2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/>
                <a:t>score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C7FF6B4-DA86-8448-7304-F11F264BB2A7}"/>
                </a:ext>
              </a:extLst>
            </p:cNvPr>
            <p:cNvSpPr/>
            <p:nvPr/>
          </p:nvSpPr>
          <p:spPr>
            <a:xfrm>
              <a:off x="2913797" y="1098645"/>
              <a:ext cx="87236" cy="967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5875219-6514-E76B-49BF-E3E3D78DDE47}"/>
              </a:ext>
            </a:extLst>
          </p:cNvPr>
          <p:cNvSpPr txBox="1"/>
          <p:nvPr/>
        </p:nvSpPr>
        <p:spPr>
          <a:xfrm>
            <a:off x="1895007" y="426909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Variable name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315B58-CBEE-713A-3956-7364973E9FFE}"/>
              </a:ext>
            </a:extLst>
          </p:cNvPr>
          <p:cNvGrpSpPr/>
          <p:nvPr/>
        </p:nvGrpSpPr>
        <p:grpSpPr>
          <a:xfrm>
            <a:off x="4223657" y="3969227"/>
            <a:ext cx="1828800" cy="1870194"/>
            <a:chOff x="7028951" y="132302"/>
            <a:chExt cx="1828800" cy="1870194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58650A4B-354E-F7D4-AC27-C205C6BD6FC3}"/>
                </a:ext>
              </a:extLst>
            </p:cNvPr>
            <p:cNvSpPr/>
            <p:nvPr/>
          </p:nvSpPr>
          <p:spPr>
            <a:xfrm>
              <a:off x="7028951" y="521714"/>
              <a:ext cx="1828800" cy="1480782"/>
            </a:xfrm>
            <a:prstGeom prst="cube">
              <a:avLst>
                <a:gd name="adj" fmla="val 1209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182880" rtlCol="0" anchor="t"/>
            <a:lstStyle/>
            <a:p>
              <a:endParaRPr lang="en-US" dirty="0"/>
            </a:p>
            <a:p>
              <a:r>
                <a:rPr lang="en-US" dirty="0"/>
                <a:t>value: 10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CC4201-AC23-6B0F-9B04-22CD2DD5FCC2}"/>
                </a:ext>
              </a:extLst>
            </p:cNvPr>
            <p:cNvSpPr txBox="1"/>
            <p:nvPr/>
          </p:nvSpPr>
          <p:spPr>
            <a:xfrm>
              <a:off x="7483996" y="132302"/>
              <a:ext cx="108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Object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125F3CB-508E-0D82-DCE1-AC52A41CD231}"/>
              </a:ext>
            </a:extLst>
          </p:cNvPr>
          <p:cNvSpPr txBox="1"/>
          <p:nvPr/>
        </p:nvSpPr>
        <p:spPr>
          <a:xfrm>
            <a:off x="1755614" y="2632878"/>
            <a:ext cx="4456575" cy="114197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score =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totalScore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score</a:t>
            </a:r>
          </a:p>
          <a:p>
            <a:pPr>
              <a:lnSpc>
                <a:spcPct val="130000"/>
              </a:lnSpc>
            </a:pP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E662D50-B857-57CD-1232-243724D8C7FD}"/>
              </a:ext>
            </a:extLst>
          </p:cNvPr>
          <p:cNvSpPr/>
          <p:nvPr/>
        </p:nvSpPr>
        <p:spPr>
          <a:xfrm rot="19745117">
            <a:off x="3478974" y="4649803"/>
            <a:ext cx="824695" cy="236625"/>
          </a:xfrm>
          <a:custGeom>
            <a:avLst/>
            <a:gdLst>
              <a:gd name="connsiteX0" fmla="*/ 0 w 2483318"/>
              <a:gd name="connsiteY0" fmla="*/ 288299 h 999231"/>
              <a:gd name="connsiteX1" fmla="*/ 837398 w 2483318"/>
              <a:gd name="connsiteY1" fmla="*/ 28417 h 999231"/>
              <a:gd name="connsiteX2" fmla="*/ 1645920 w 2483318"/>
              <a:gd name="connsiteY2" fmla="*/ 885066 h 999231"/>
              <a:gd name="connsiteX3" fmla="*/ 2483318 w 2483318"/>
              <a:gd name="connsiteY3" fmla="*/ 971693 h 99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3318" h="999231">
                <a:moveTo>
                  <a:pt x="0" y="288299"/>
                </a:moveTo>
                <a:cubicBezTo>
                  <a:pt x="281539" y="108627"/>
                  <a:pt x="563078" y="-71044"/>
                  <a:pt x="837398" y="28417"/>
                </a:cubicBezTo>
                <a:cubicBezTo>
                  <a:pt x="1111718" y="127878"/>
                  <a:pt x="1371600" y="727853"/>
                  <a:pt x="1645920" y="885066"/>
                </a:cubicBezTo>
                <a:cubicBezTo>
                  <a:pt x="1920240" y="1042279"/>
                  <a:pt x="2380649" y="1000569"/>
                  <a:pt x="2483318" y="971693"/>
                </a:cubicBezTo>
              </a:path>
            </a:pathLst>
          </a:custGeom>
          <a:noFill/>
          <a:ln w="19050">
            <a:solidFill>
              <a:schemeClr val="tx1"/>
            </a:solidFill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C927C7-99E9-A4C7-0F76-D3610088A70B}"/>
              </a:ext>
            </a:extLst>
          </p:cNvPr>
          <p:cNvGrpSpPr/>
          <p:nvPr/>
        </p:nvGrpSpPr>
        <p:grpSpPr>
          <a:xfrm>
            <a:off x="1788368" y="6050353"/>
            <a:ext cx="1795286" cy="591086"/>
            <a:chOff x="1251284" y="856652"/>
            <a:chExt cx="1795286" cy="591086"/>
          </a:xfrm>
        </p:grpSpPr>
        <p:sp>
          <p:nvSpPr>
            <p:cNvPr id="18" name="Rectangle: Top Corners Snipped 17">
              <a:extLst>
                <a:ext uri="{FF2B5EF4-FFF2-40B4-BE49-F238E27FC236}">
                  <a16:creationId xmlns:a16="http://schemas.microsoft.com/office/drawing/2014/main" id="{38D314B6-4B79-F470-D6E7-33C20DEB0C1F}"/>
                </a:ext>
              </a:extLst>
            </p:cNvPr>
            <p:cNvSpPr/>
            <p:nvPr/>
          </p:nvSpPr>
          <p:spPr>
            <a:xfrm rot="5400000">
              <a:off x="1853384" y="254552"/>
              <a:ext cx="591086" cy="1795286"/>
            </a:xfrm>
            <a:prstGeom prst="snip2SameRect">
              <a:avLst>
                <a:gd name="adj1" fmla="val 27138"/>
                <a:gd name="adj2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err="1"/>
                <a:t>totalScore</a:t>
              </a:r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184A5AF-8D0D-969E-DC92-276A0994C790}"/>
                </a:ext>
              </a:extLst>
            </p:cNvPr>
            <p:cNvSpPr/>
            <p:nvPr/>
          </p:nvSpPr>
          <p:spPr>
            <a:xfrm>
              <a:off x="2913797" y="1098645"/>
              <a:ext cx="87236" cy="967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32F9467-8518-7057-4D03-5454F182FB30}"/>
              </a:ext>
            </a:extLst>
          </p:cNvPr>
          <p:cNvSpPr txBox="1"/>
          <p:nvPr/>
        </p:nvSpPr>
        <p:spPr>
          <a:xfrm>
            <a:off x="1894246" y="568102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Variable name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1C085BB-8AB6-A2F9-22CE-9145159E2C81}"/>
              </a:ext>
            </a:extLst>
          </p:cNvPr>
          <p:cNvSpPr/>
          <p:nvPr/>
        </p:nvSpPr>
        <p:spPr>
          <a:xfrm rot="18316208" flipV="1">
            <a:off x="3068134" y="5402314"/>
            <a:ext cx="1752374" cy="367988"/>
          </a:xfrm>
          <a:custGeom>
            <a:avLst/>
            <a:gdLst>
              <a:gd name="connsiteX0" fmla="*/ 0 w 2483318"/>
              <a:gd name="connsiteY0" fmla="*/ 288299 h 999231"/>
              <a:gd name="connsiteX1" fmla="*/ 837398 w 2483318"/>
              <a:gd name="connsiteY1" fmla="*/ 28417 h 999231"/>
              <a:gd name="connsiteX2" fmla="*/ 1645920 w 2483318"/>
              <a:gd name="connsiteY2" fmla="*/ 885066 h 999231"/>
              <a:gd name="connsiteX3" fmla="*/ 2483318 w 2483318"/>
              <a:gd name="connsiteY3" fmla="*/ 971693 h 99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3318" h="999231">
                <a:moveTo>
                  <a:pt x="0" y="288299"/>
                </a:moveTo>
                <a:cubicBezTo>
                  <a:pt x="281539" y="108627"/>
                  <a:pt x="563078" y="-71044"/>
                  <a:pt x="837398" y="28417"/>
                </a:cubicBezTo>
                <a:cubicBezTo>
                  <a:pt x="1111718" y="127878"/>
                  <a:pt x="1371600" y="727853"/>
                  <a:pt x="1645920" y="885066"/>
                </a:cubicBezTo>
                <a:cubicBezTo>
                  <a:pt x="1920240" y="1042279"/>
                  <a:pt x="2380649" y="1000569"/>
                  <a:pt x="2483318" y="971693"/>
                </a:cubicBezTo>
              </a:path>
            </a:pathLst>
          </a:custGeom>
          <a:noFill/>
          <a:ln w="19050">
            <a:solidFill>
              <a:schemeClr val="tx1"/>
            </a:solidFill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608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6941CC7-9EAD-5108-6232-45882FAA7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50" y="367131"/>
            <a:ext cx="5492750" cy="616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00" y="1113178"/>
            <a:ext cx="52391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Variable names often temporarily point to the same object and are later changed to point to something else</a:t>
            </a:r>
          </a:p>
          <a:p>
            <a:pPr>
              <a:lnSpc>
                <a:spcPct val="100000"/>
              </a:lnSpc>
            </a:pP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sz="3200" b="0" dirty="0">
                <a:solidFill>
                  <a:srgbClr val="000000"/>
                </a:solidFill>
                <a:effectLst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52036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BF077B-5778-7E06-8648-215959FE6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8"/>
          <a:stretch/>
        </p:blipFill>
        <p:spPr>
          <a:xfrm>
            <a:off x="3123640" y="0"/>
            <a:ext cx="5694008" cy="37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393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B2EE-2F1D-D44C-5482-CB6D2413F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9 (Unused)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ED70-D618-D7C9-D857-DFBCACD7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9068151" cy="2039539"/>
          </a:xfrm>
        </p:spPr>
        <p:txBody>
          <a:bodyPr/>
          <a:lstStyle/>
          <a:p>
            <a:r>
              <a:rPr lang="en-US" dirty="0"/>
              <a:t>Which of the are valid variable names in Python</a:t>
            </a:r>
          </a:p>
          <a:p>
            <a:r>
              <a:rPr lang="en-US" dirty="0"/>
              <a:t>Select all that apply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 err="1">
                <a:solidFill>
                  <a:schemeClr val="tx1"/>
                </a:solidFill>
              </a:rPr>
              <a:t>val</a:t>
            </a:r>
            <a:r>
              <a:rPr lang="en-US" sz="2400" dirty="0">
                <a:solidFill>
                  <a:schemeClr val="tx1"/>
                </a:solidFill>
              </a:rPr>
              <a:t> = 4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4val = 4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val4 = 4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my4val = 4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four = 4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value? = 4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my value = 4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 err="1">
                <a:solidFill>
                  <a:schemeClr val="tx1"/>
                </a:solidFill>
              </a:rPr>
              <a:t>my_value</a:t>
            </a:r>
            <a:r>
              <a:rPr lang="en-US" sz="2400" dirty="0">
                <a:solidFill>
                  <a:schemeClr val="tx1"/>
                </a:solidFill>
              </a:rPr>
              <a:t> = 4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my-value = 4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 err="1">
                <a:solidFill>
                  <a:schemeClr val="tx1"/>
                </a:solidFill>
              </a:rPr>
              <a:t>myValue</a:t>
            </a:r>
            <a:r>
              <a:rPr lang="en-US" sz="2400" dirty="0">
                <a:solidFill>
                  <a:schemeClr val="tx1"/>
                </a:solidFill>
              </a:rPr>
              <a:t> = 4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5D36F12-5F20-318C-650E-2B7428512383}"/>
              </a:ext>
            </a:extLst>
          </p:cNvPr>
          <p:cNvGrpSpPr/>
          <p:nvPr/>
        </p:nvGrpSpPr>
        <p:grpSpPr>
          <a:xfrm>
            <a:off x="5683511" y="1919584"/>
            <a:ext cx="4157640" cy="2428560"/>
            <a:chOff x="5683511" y="1919584"/>
            <a:chExt cx="4157640" cy="242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DB2A14D1-4D94-FDB0-AD6C-8949A9B147FA}"/>
                    </a:ext>
                  </a:extLst>
                </p14:cNvPr>
                <p14:cNvContentPartPr/>
                <p14:nvPr/>
              </p14:nvContentPartPr>
              <p14:xfrm>
                <a:off x="5987711" y="3146464"/>
                <a:ext cx="155160" cy="4737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DB2A14D1-4D94-FDB0-AD6C-8949A9B147F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78711" y="3137824"/>
                  <a:ext cx="172800" cy="49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D2AA4E8-8ED6-727D-94E6-514D86D15E8D}"/>
                    </a:ext>
                  </a:extLst>
                </p14:cNvPr>
                <p14:cNvContentPartPr/>
                <p14:nvPr/>
              </p14:nvContentPartPr>
              <p14:xfrm>
                <a:off x="5683511" y="2999224"/>
                <a:ext cx="477360" cy="2977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D2AA4E8-8ED6-727D-94E6-514D86D15E8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674511" y="2990224"/>
                  <a:ext cx="49500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E30821D-C952-39CD-3A26-29E7DBB2080C}"/>
                    </a:ext>
                  </a:extLst>
                </p14:cNvPr>
                <p14:cNvContentPartPr/>
                <p14:nvPr/>
              </p14:nvContentPartPr>
              <p14:xfrm>
                <a:off x="6242231" y="3198664"/>
                <a:ext cx="84600" cy="3330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E30821D-C952-39CD-3A26-29E7DBB2080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233591" y="3190024"/>
                  <a:ext cx="10224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74EB3A0-FF2B-C796-BE5D-BA5E4EDA179E}"/>
                    </a:ext>
                  </a:extLst>
                </p14:cNvPr>
                <p14:cNvContentPartPr/>
                <p14:nvPr/>
              </p14:nvContentPartPr>
              <p14:xfrm>
                <a:off x="6399551" y="3259504"/>
                <a:ext cx="178200" cy="1371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74EB3A0-FF2B-C796-BE5D-BA5E4EDA179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90911" y="3250864"/>
                  <a:ext cx="19584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BF24706-206C-53F3-3A2B-1E0AF59E50AF}"/>
                    </a:ext>
                  </a:extLst>
                </p14:cNvPr>
                <p14:cNvContentPartPr/>
                <p14:nvPr/>
              </p14:nvContentPartPr>
              <p14:xfrm>
                <a:off x="6571991" y="3076984"/>
                <a:ext cx="77040" cy="7020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BF24706-206C-53F3-3A2B-1E0AF59E50A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563351" y="3067984"/>
                  <a:ext cx="94680" cy="71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60F306E-B03A-A950-04C5-CBD37AAAD384}"/>
                    </a:ext>
                  </a:extLst>
                </p14:cNvPr>
                <p14:cNvContentPartPr/>
                <p14:nvPr/>
              </p14:nvContentPartPr>
              <p14:xfrm>
                <a:off x="6943511" y="2785744"/>
                <a:ext cx="77400" cy="354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60F306E-B03A-A950-04C5-CBD37AAAD38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934511" y="2777104"/>
                  <a:ext cx="9504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9229B4B-E034-927E-C2C4-AC6EFF64F72D}"/>
                    </a:ext>
                  </a:extLst>
                </p14:cNvPr>
                <p14:cNvContentPartPr/>
                <p14:nvPr/>
              </p14:nvContentPartPr>
              <p14:xfrm>
                <a:off x="6817871" y="2819944"/>
                <a:ext cx="156960" cy="196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9229B4B-E034-927E-C2C4-AC6EFF64F72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808871" y="2810944"/>
                  <a:ext cx="17460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A516B8C-457E-567D-D8EC-65FF1CB3B310}"/>
                    </a:ext>
                  </a:extLst>
                </p14:cNvPr>
                <p14:cNvContentPartPr/>
                <p14:nvPr/>
              </p14:nvContentPartPr>
              <p14:xfrm>
                <a:off x="7044311" y="2562904"/>
                <a:ext cx="302040" cy="451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A516B8C-457E-567D-D8EC-65FF1CB3B31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035671" y="2553904"/>
                  <a:ext cx="319680" cy="46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3A11A05-E6C8-7E97-D1A3-44F38D1CCF8B}"/>
                    </a:ext>
                  </a:extLst>
                </p14:cNvPr>
                <p14:cNvContentPartPr/>
                <p14:nvPr/>
              </p14:nvContentPartPr>
              <p14:xfrm>
                <a:off x="7379831" y="2683864"/>
                <a:ext cx="127800" cy="297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3A11A05-E6C8-7E97-D1A3-44F38D1CCF8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370831" y="2675224"/>
                  <a:ext cx="14544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1FA2688-0C85-BF9B-F39D-67BAABB61EC6}"/>
                    </a:ext>
                  </a:extLst>
                </p14:cNvPr>
                <p14:cNvContentPartPr/>
                <p14:nvPr/>
              </p14:nvContentPartPr>
              <p14:xfrm>
                <a:off x="7552991" y="2583424"/>
                <a:ext cx="156240" cy="294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1FA2688-0C85-BF9B-F39D-67BAABB61EC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544351" y="2574424"/>
                  <a:ext cx="17388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4C076B4-A026-D55B-F83C-546D4DA6B97D}"/>
                    </a:ext>
                  </a:extLst>
                </p14:cNvPr>
                <p14:cNvContentPartPr/>
                <p14:nvPr/>
              </p14:nvContentPartPr>
              <p14:xfrm>
                <a:off x="7807151" y="2468584"/>
                <a:ext cx="221400" cy="3715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4C076B4-A026-D55B-F83C-546D4DA6B97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798151" y="2459944"/>
                  <a:ext cx="23904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EAE434E-210E-C064-F173-050B740E2770}"/>
                    </a:ext>
                  </a:extLst>
                </p14:cNvPr>
                <p14:cNvContentPartPr/>
                <p14:nvPr/>
              </p14:nvContentPartPr>
              <p14:xfrm>
                <a:off x="8596991" y="1919584"/>
                <a:ext cx="143280" cy="6994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EAE434E-210E-C064-F173-050B740E277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587991" y="1910944"/>
                  <a:ext cx="160920" cy="71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5F99D39-9BE0-EC70-54D4-87F0C204A718}"/>
                    </a:ext>
                  </a:extLst>
                </p14:cNvPr>
                <p14:cNvContentPartPr/>
                <p14:nvPr/>
              </p14:nvContentPartPr>
              <p14:xfrm>
                <a:off x="8467031" y="2268424"/>
                <a:ext cx="239760" cy="1008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5F99D39-9BE0-EC70-54D4-87F0C204A71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458391" y="2259424"/>
                  <a:ext cx="25740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FB87050-4C76-FEAE-F2E7-6E8046BC6754}"/>
                    </a:ext>
                  </a:extLst>
                </p14:cNvPr>
                <p14:cNvContentPartPr/>
                <p14:nvPr/>
              </p14:nvContentPartPr>
              <p14:xfrm>
                <a:off x="8792831" y="2255104"/>
                <a:ext cx="170640" cy="2379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FB87050-4C76-FEAE-F2E7-6E8046BC675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783831" y="2246104"/>
                  <a:ext cx="18828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2240861-FBCC-4254-C02F-F2D522865E51}"/>
                    </a:ext>
                  </a:extLst>
                </p14:cNvPr>
                <p14:cNvContentPartPr/>
                <p14:nvPr/>
              </p14:nvContentPartPr>
              <p14:xfrm>
                <a:off x="9072551" y="2097784"/>
                <a:ext cx="224280" cy="2898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2240861-FBCC-4254-C02F-F2D522865E5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063551" y="2088784"/>
                  <a:ext cx="24192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DC646F6-333B-2403-326D-12C166853F25}"/>
                    </a:ext>
                  </a:extLst>
                </p14:cNvPr>
                <p14:cNvContentPartPr/>
                <p14:nvPr/>
              </p14:nvContentPartPr>
              <p14:xfrm>
                <a:off x="6788351" y="3997864"/>
                <a:ext cx="58680" cy="3502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DC646F6-333B-2403-326D-12C166853F2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779351" y="3989224"/>
                  <a:ext cx="7632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896F65E-6EC9-8733-D606-64E33CEA27B4}"/>
                    </a:ext>
                  </a:extLst>
                </p14:cNvPr>
                <p14:cNvContentPartPr/>
                <p14:nvPr/>
              </p14:nvContentPartPr>
              <p14:xfrm>
                <a:off x="6706631" y="4038904"/>
                <a:ext cx="146880" cy="1346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896F65E-6EC9-8733-D606-64E33CEA27B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697991" y="4030264"/>
                  <a:ext cx="1645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9DFFA02-99C0-D4E2-65D5-AE83DE07D432}"/>
                    </a:ext>
                  </a:extLst>
                </p14:cNvPr>
                <p14:cNvContentPartPr/>
                <p14:nvPr/>
              </p14:nvContentPartPr>
              <p14:xfrm>
                <a:off x="6957551" y="3618424"/>
                <a:ext cx="254520" cy="567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9DFFA02-99C0-D4E2-65D5-AE83DE07D43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948551" y="3609784"/>
                  <a:ext cx="272160" cy="58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36330AC-1870-C5E2-DBC0-769DC56967C1}"/>
                    </a:ext>
                  </a:extLst>
                </p14:cNvPr>
                <p14:cNvContentPartPr/>
                <p14:nvPr/>
              </p14:nvContentPartPr>
              <p14:xfrm>
                <a:off x="7282631" y="3778264"/>
                <a:ext cx="115920" cy="324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36330AC-1870-C5E2-DBC0-769DC56967C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273631" y="3769264"/>
                  <a:ext cx="13356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D58BB3E-0DAE-5F56-FDF2-76BD3B0113F4}"/>
                    </a:ext>
                  </a:extLst>
                </p14:cNvPr>
                <p14:cNvContentPartPr/>
                <p14:nvPr/>
              </p14:nvContentPartPr>
              <p14:xfrm>
                <a:off x="8003351" y="3535264"/>
                <a:ext cx="224280" cy="2872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D58BB3E-0DAE-5F56-FDF2-76BD3B0113F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994351" y="3526264"/>
                  <a:ext cx="24192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56CBB58-FD69-83DE-0855-271F7823AFBD}"/>
                    </a:ext>
                  </a:extLst>
                </p14:cNvPr>
                <p14:cNvContentPartPr/>
                <p14:nvPr/>
              </p14:nvContentPartPr>
              <p14:xfrm>
                <a:off x="8281271" y="3312424"/>
                <a:ext cx="262440" cy="3438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56CBB58-FD69-83DE-0855-271F7823AFB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272631" y="3303784"/>
                  <a:ext cx="28008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4CAF20F-2363-CE08-2A9F-DDB10FB56120}"/>
                    </a:ext>
                  </a:extLst>
                </p14:cNvPr>
                <p14:cNvContentPartPr/>
                <p14:nvPr/>
              </p14:nvContentPartPr>
              <p14:xfrm>
                <a:off x="8592311" y="3131344"/>
                <a:ext cx="183240" cy="3034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4CAF20F-2363-CE08-2A9F-DDB10FB5612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583311" y="3122704"/>
                  <a:ext cx="20088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4B2338B-1B2A-2F38-A21E-C5ADEA6E6E6D}"/>
                    </a:ext>
                  </a:extLst>
                </p14:cNvPr>
                <p14:cNvContentPartPr/>
                <p14:nvPr/>
              </p14:nvContentPartPr>
              <p14:xfrm>
                <a:off x="8890391" y="2979784"/>
                <a:ext cx="274680" cy="354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4B2338B-1B2A-2F38-A21E-C5ADEA6E6E6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881391" y="2971144"/>
                  <a:ext cx="29232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9CB0C43-59DC-BA2E-4408-175A1AF2BB7D}"/>
                    </a:ext>
                  </a:extLst>
                </p14:cNvPr>
                <p14:cNvContentPartPr/>
                <p14:nvPr/>
              </p14:nvContentPartPr>
              <p14:xfrm>
                <a:off x="9224831" y="2911384"/>
                <a:ext cx="133560" cy="3315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9CB0C43-59DC-BA2E-4408-175A1AF2BB7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215831" y="2902384"/>
                  <a:ext cx="15120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360EC03-6BB8-6551-B61C-7FD82A2A1080}"/>
                    </a:ext>
                  </a:extLst>
                </p14:cNvPr>
                <p14:cNvContentPartPr/>
                <p14:nvPr/>
              </p14:nvContentPartPr>
              <p14:xfrm>
                <a:off x="9450191" y="2841904"/>
                <a:ext cx="58320" cy="334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360EC03-6BB8-6551-B61C-7FD82A2A108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441191" y="2832904"/>
                  <a:ext cx="7596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4AB39DF-505C-3719-FBC0-7E68FAD3869B}"/>
                    </a:ext>
                  </a:extLst>
                </p14:cNvPr>
                <p14:cNvContentPartPr/>
                <p14:nvPr/>
              </p14:nvContentPartPr>
              <p14:xfrm>
                <a:off x="9648911" y="2652904"/>
                <a:ext cx="192240" cy="3495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4AB39DF-505C-3719-FBC0-7E68FAD3869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639911" y="2643904"/>
                  <a:ext cx="20988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51B9BBC-279B-69F5-E9BF-292D2202A9FE}"/>
                    </a:ext>
                  </a:extLst>
                </p14:cNvPr>
                <p14:cNvContentPartPr/>
                <p14:nvPr/>
              </p14:nvContentPartPr>
              <p14:xfrm>
                <a:off x="9221951" y="3005344"/>
                <a:ext cx="122760" cy="1080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51B9BBC-279B-69F5-E9BF-292D2202A9F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212951" y="2996704"/>
                  <a:ext cx="140400" cy="12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DED6BE4-2B70-CEE6-872F-D2C9E039E847}"/>
              </a:ext>
            </a:extLst>
          </p:cNvPr>
          <p:cNvGrpSpPr/>
          <p:nvPr/>
        </p:nvGrpSpPr>
        <p:grpSpPr>
          <a:xfrm>
            <a:off x="10296551" y="2344744"/>
            <a:ext cx="198000" cy="93960"/>
            <a:chOff x="10296551" y="2344744"/>
            <a:chExt cx="198000" cy="9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6F464F8-C1F5-6230-29D0-36F4BA5D2486}"/>
                    </a:ext>
                  </a:extLst>
                </p14:cNvPr>
                <p14:cNvContentPartPr/>
                <p14:nvPr/>
              </p14:nvContentPartPr>
              <p14:xfrm>
                <a:off x="10296551" y="2433304"/>
                <a:ext cx="17280" cy="54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6F464F8-C1F5-6230-29D0-36F4BA5D248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287911" y="2424304"/>
                  <a:ext cx="349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18796A2-C545-B977-296C-0ECD4CE1010D}"/>
                    </a:ext>
                  </a:extLst>
                </p14:cNvPr>
                <p14:cNvContentPartPr/>
                <p14:nvPr/>
              </p14:nvContentPartPr>
              <p14:xfrm>
                <a:off x="10492031" y="2344744"/>
                <a:ext cx="2520" cy="464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18796A2-C545-B977-296C-0ECD4CE1010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483391" y="2336104"/>
                  <a:ext cx="20160" cy="64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2D908A7-0D87-7DF3-94B0-3009CBF66B60}"/>
                  </a:ext>
                </a:extLst>
              </p14:cNvPr>
              <p14:cNvContentPartPr/>
              <p14:nvPr/>
            </p14:nvContentPartPr>
            <p14:xfrm>
              <a:off x="10283231" y="2600344"/>
              <a:ext cx="391320" cy="1544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2D908A7-0D87-7DF3-94B0-3009CBF66B6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0274231" y="2591704"/>
                <a:ext cx="408960" cy="17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55548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37CE7-BFB0-7F61-9C86-89A3837D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Arithmetic assignment operators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3C47772-EDD0-94D1-1E99-ECE27FFB51D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18770" y="1219205"/>
          <a:ext cx="7554459" cy="4648511"/>
        </p:xfrm>
        <a:graphic>
          <a:graphicData uri="http://schemas.openxmlformats.org/drawingml/2006/table">
            <a:tbl>
              <a:tblPr/>
              <a:tblGrid>
                <a:gridCol w="2518153">
                  <a:extLst>
                    <a:ext uri="{9D8B030D-6E8A-4147-A177-3AD203B41FA5}">
                      <a16:colId xmlns:a16="http://schemas.microsoft.com/office/drawing/2014/main" val="2636137781"/>
                    </a:ext>
                  </a:extLst>
                </a:gridCol>
                <a:gridCol w="2518153">
                  <a:extLst>
                    <a:ext uri="{9D8B030D-6E8A-4147-A177-3AD203B41FA5}">
                      <a16:colId xmlns:a16="http://schemas.microsoft.com/office/drawing/2014/main" val="3285115044"/>
                    </a:ext>
                  </a:extLst>
                </a:gridCol>
                <a:gridCol w="2518153">
                  <a:extLst>
                    <a:ext uri="{9D8B030D-6E8A-4147-A177-3AD203B41FA5}">
                      <a16:colId xmlns:a16="http://schemas.microsoft.com/office/drawing/2014/main" val="196320460"/>
                    </a:ext>
                  </a:extLst>
                </a:gridCol>
              </a:tblGrid>
              <a:tr h="82841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</a:rPr>
                        <a:t>Operator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</a:rPr>
                        <a:t>Shortcut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</a:rPr>
                        <a:t>Long(cut)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827880"/>
                  </a:ext>
                </a:extLst>
              </a:tr>
              <a:tr h="43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Addition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+=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= x + 5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166685"/>
                  </a:ext>
                </a:extLst>
              </a:tr>
              <a:tr h="43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Subtraction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-=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= x - 5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284860"/>
                  </a:ext>
                </a:extLst>
              </a:tr>
              <a:tr h="43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Multiplication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*=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= x *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33748"/>
                  </a:ext>
                </a:extLst>
              </a:tr>
              <a:tr h="43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Division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/=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= x /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157583"/>
                  </a:ext>
                </a:extLst>
              </a:tr>
              <a:tr h="43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Power (Exponent)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**=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= x**5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543521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Modulo “Mod” (remainder)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%=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= x %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891632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“Div”                 (integer division)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//=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= x //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801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1632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914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384A5-52AF-EAF2-B65E-03DBCBB79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84D6D-5453-C075-F46F-DEF0384C0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4943"/>
            <a:ext cx="10515600" cy="2039539"/>
          </a:xfrm>
        </p:spPr>
        <p:txBody>
          <a:bodyPr/>
          <a:lstStyle/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function_name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parameter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4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4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body_including_return_statements</a:t>
            </a:r>
            <a:endParaRPr lang="en-US" sz="24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  <a:p>
            <a:endParaRPr lang="en-US" sz="2400" dirty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myFunctionName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(parameter1, parameter2, parameter3):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Do something here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42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argument1 =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argument2 =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9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argument3 =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27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myFunctionName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(argument1, argument2, argument3)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9784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B2EE-2F1D-D44C-5482-CB6D2413F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10 (Unused)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ED70-D618-D7C9-D857-DFBCACD7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810851" cy="2039539"/>
          </a:xfrm>
        </p:spPr>
        <p:txBody>
          <a:bodyPr/>
          <a:lstStyle/>
          <a:p>
            <a:r>
              <a:rPr lang="en-US" dirty="0"/>
              <a:t>Which code is better?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9B83D3-C7A7-F2A5-E46E-070FA45BD20F}"/>
              </a:ext>
            </a:extLst>
          </p:cNvPr>
          <p:cNvSpPr txBox="1"/>
          <p:nvPr/>
        </p:nvSpPr>
        <p:spPr>
          <a:xfrm>
            <a:off x="4171774" y="1035793"/>
            <a:ext cx="79530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s-E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distance(x1, y1, x2, y2):</a:t>
            </a:r>
          </a:p>
          <a:p>
            <a:r>
              <a:rPr lang="es-E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s-E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s-E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((x1-x2)**</a:t>
            </a:r>
            <a:r>
              <a:rPr lang="es-E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s-E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+ (y1-y2)**</a:t>
            </a:r>
            <a:r>
              <a:rPr lang="es-E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s-E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)**</a:t>
            </a:r>
            <a:r>
              <a:rPr lang="es-E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0.5</a:t>
            </a:r>
            <a:endParaRPr lang="es-E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28087D-57B2-76CB-0A1C-B81766D100FF}"/>
              </a:ext>
            </a:extLst>
          </p:cNvPr>
          <p:cNvSpPr txBox="1"/>
          <p:nvPr/>
        </p:nvSpPr>
        <p:spPr>
          <a:xfrm>
            <a:off x="4171774" y="2552334"/>
            <a:ext cx="7953024" cy="41549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distance(x1, y1, x2, y2):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xDiff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x1 - x2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yDiff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y1 - y2</a:t>
            </a:r>
          </a:p>
          <a:p>
            <a:b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xDiffSquared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xDiff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**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yDiffSquared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yDiff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**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sumOfSquares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xDiffSquared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yDiffSquared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result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sumOfSquares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**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0.5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result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D4DC46-D04D-D0F7-AE45-142B5A67262D}"/>
              </a:ext>
            </a:extLst>
          </p:cNvPr>
          <p:cNvSpPr txBox="1"/>
          <p:nvPr/>
        </p:nvSpPr>
        <p:spPr>
          <a:xfrm>
            <a:off x="4094453" y="472716"/>
            <a:ext cx="8572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74F69-FA59-9CC0-E071-1B16BEEB007E}"/>
              </a:ext>
            </a:extLst>
          </p:cNvPr>
          <p:cNvSpPr txBox="1"/>
          <p:nvPr/>
        </p:nvSpPr>
        <p:spPr>
          <a:xfrm>
            <a:off x="4094453" y="1967559"/>
            <a:ext cx="8572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578613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B2EE-2F1D-D44C-5482-CB6D2413F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11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ED70-D618-D7C9-D857-DFBCACD7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810851" cy="2039539"/>
          </a:xfrm>
        </p:spPr>
        <p:txBody>
          <a:bodyPr/>
          <a:lstStyle/>
          <a:p>
            <a:r>
              <a:rPr lang="en-US" dirty="0"/>
              <a:t>This code just started executing in </a:t>
            </a:r>
            <a:r>
              <a:rPr lang="en-US" dirty="0">
                <a:hlinkClick r:id="rId2"/>
              </a:rPr>
              <a:t>pythontutor.com</a:t>
            </a:r>
            <a:r>
              <a:rPr lang="en-US" dirty="0"/>
              <a:t>, to which will the red arrow move to next?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31799-95B0-8954-2DE1-646B73D92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622" y="1587004"/>
            <a:ext cx="3734279" cy="511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46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678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2589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Types we are working with so far</a:t>
            </a:r>
          </a:p>
          <a:p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int, float, str, bool, NoneType (and type)</a:t>
            </a:r>
          </a:p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000000"/>
                </a:solidFill>
                <a:effectLst/>
              </a:rPr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A79C09-211E-62BC-5349-60B62F29E716}"/>
              </a:ext>
            </a:extLst>
          </p:cNvPr>
          <p:cNvSpPr txBox="1"/>
          <p:nvPr/>
        </p:nvSpPr>
        <p:spPr>
          <a:xfrm>
            <a:off x="1951893" y="2731373"/>
            <a:ext cx="3574701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print(type(</a:t>
            </a:r>
            <a:r>
              <a:rPr lang="nb-NO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print(type(</a:t>
            </a:r>
            <a:r>
              <a:rPr lang="nb-NO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3.0</a:t>
            </a:r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print(type(</a:t>
            </a:r>
            <a:r>
              <a:rPr lang="nb-NO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"3"</a:t>
            </a:r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print(type(</a:t>
            </a:r>
            <a:r>
              <a:rPr lang="nb-NO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True</a:t>
            </a:r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print(type(</a:t>
            </a:r>
            <a:r>
              <a:rPr lang="nb-NO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print(type(int))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3C7AE8-C3EF-3EA7-E464-9694CF8400A0}"/>
              </a:ext>
            </a:extLst>
          </p:cNvPr>
          <p:cNvSpPr txBox="1"/>
          <p:nvPr/>
        </p:nvSpPr>
        <p:spPr>
          <a:xfrm>
            <a:off x="6518306" y="2731373"/>
            <a:ext cx="3574701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&lt;class 'int'&gt;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&lt;class 'float'&gt;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&lt;class 'str'&gt;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&lt;class 'bool'&gt;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&lt;class '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NoneType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'&gt;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&lt;class 'type'&gt;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4B1AEA-7E93-1C61-8743-EB325550C181}"/>
              </a:ext>
            </a:extLst>
          </p:cNvPr>
          <p:cNvSpPr txBox="1"/>
          <p:nvPr/>
        </p:nvSpPr>
        <p:spPr>
          <a:xfrm>
            <a:off x="6518306" y="2292792"/>
            <a:ext cx="4566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Output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F14234-F2F0-BE28-A567-E41ECF1BB1B3}"/>
              </a:ext>
            </a:extLst>
          </p:cNvPr>
          <p:cNvSpPr txBox="1"/>
          <p:nvPr/>
        </p:nvSpPr>
        <p:spPr>
          <a:xfrm>
            <a:off x="1951893" y="2292792"/>
            <a:ext cx="4566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Code</a:t>
            </a:r>
          </a:p>
        </p:txBody>
      </p:sp>
    </p:spTree>
    <p:extLst>
      <p:ext uri="{BB962C8B-B14F-4D97-AF65-F5344CB8AC3E}">
        <p14:creationId xmlns:p14="http://schemas.microsoft.com/office/powerpoint/2010/main" val="2449397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2589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Consolas" panose="020B0609020204030204" pitchFamily="49" charset="0"/>
              </a:rPr>
              <a:t>type(</a:t>
            </a:r>
            <a:r>
              <a:rPr lang="en-US" sz="2400" i="1" dirty="0">
                <a:highlight>
                  <a:srgbClr val="FFFF00"/>
                </a:highlight>
                <a:latin typeface="Consolas" panose="020B0609020204030204" pitchFamily="49" charset="0"/>
              </a:rPr>
              <a:t>value</a:t>
            </a:r>
            <a:r>
              <a:rPr lang="en-US" sz="2400" dirty="0">
                <a:latin typeface="Consolas" panose="020B0609020204030204" pitchFamily="49" charset="0"/>
              </a:rPr>
              <a:t>)</a:t>
            </a:r>
            <a:r>
              <a:rPr lang="en-US" sz="2400" dirty="0"/>
              <a:t> </a:t>
            </a:r>
            <a:r>
              <a:rPr lang="en-US" dirty="0"/>
              <a:t>vs </a:t>
            </a:r>
            <a:r>
              <a:rPr lang="en-US" sz="2400" dirty="0">
                <a:latin typeface="Consolas" panose="020B0609020204030204" pitchFamily="49" charset="0"/>
              </a:rPr>
              <a:t>isinstance(</a:t>
            </a:r>
            <a:r>
              <a:rPr lang="en-US" sz="2400" i="1" dirty="0">
                <a:highlight>
                  <a:srgbClr val="FFFF00"/>
                </a:highlight>
                <a:latin typeface="Consolas" panose="020B0609020204030204" pitchFamily="49" charset="0"/>
              </a:rPr>
              <a:t>value</a:t>
            </a:r>
            <a:r>
              <a:rPr lang="en-US" sz="2400" dirty="0">
                <a:latin typeface="Consolas" panose="020B0609020204030204" pitchFamily="49" charset="0"/>
              </a:rPr>
              <a:t>, </a:t>
            </a:r>
            <a:r>
              <a:rPr lang="en-US" sz="2400" i="1" dirty="0">
                <a:highlight>
                  <a:srgbClr val="FFFF00"/>
                </a:highlight>
                <a:latin typeface="Consolas" panose="020B0609020204030204" pitchFamily="49" charset="0"/>
              </a:rPr>
              <a:t>type</a:t>
            </a:r>
            <a:r>
              <a:rPr lang="en-US" sz="2400" dirty="0">
                <a:latin typeface="Consolas" panose="020B0609020204030204" pitchFamily="49" charset="0"/>
              </a:rPr>
              <a:t>)</a:t>
            </a:r>
            <a:endParaRPr lang="en-US" sz="2000" dirty="0"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000000"/>
                </a:solidFill>
                <a:effectLst/>
              </a:rPr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A79C09-211E-62BC-5349-60B62F29E716}"/>
              </a:ext>
            </a:extLst>
          </p:cNvPr>
          <p:cNvSpPr txBox="1"/>
          <p:nvPr/>
        </p:nvSpPr>
        <p:spPr>
          <a:xfrm>
            <a:off x="840700" y="2731373"/>
            <a:ext cx="4951325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abc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print(type(s) == str)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print(isinstance(s, str))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print(isinstance(s, int))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3C7AE8-C3EF-3EA7-E464-9694CF8400A0}"/>
              </a:ext>
            </a:extLst>
          </p:cNvPr>
          <p:cNvSpPr txBox="1"/>
          <p:nvPr/>
        </p:nvSpPr>
        <p:spPr>
          <a:xfrm>
            <a:off x="6518306" y="3100704"/>
            <a:ext cx="357470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True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True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False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4B1AEA-7E93-1C61-8743-EB325550C181}"/>
              </a:ext>
            </a:extLst>
          </p:cNvPr>
          <p:cNvSpPr txBox="1"/>
          <p:nvPr/>
        </p:nvSpPr>
        <p:spPr>
          <a:xfrm>
            <a:off x="6518306" y="2662123"/>
            <a:ext cx="4566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Output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F14234-F2F0-BE28-A567-E41ECF1BB1B3}"/>
              </a:ext>
            </a:extLst>
          </p:cNvPr>
          <p:cNvSpPr txBox="1"/>
          <p:nvPr/>
        </p:nvSpPr>
        <p:spPr>
          <a:xfrm>
            <a:off x="840700" y="2292792"/>
            <a:ext cx="4566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Code</a:t>
            </a:r>
          </a:p>
        </p:txBody>
      </p:sp>
    </p:spTree>
    <p:extLst>
      <p:ext uri="{BB962C8B-B14F-4D97-AF65-F5344CB8AC3E}">
        <p14:creationId xmlns:p14="http://schemas.microsoft.com/office/powerpoint/2010/main" val="41320561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00" y="1113178"/>
            <a:ext cx="4519523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Why do we care?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</a:rPr>
              <a:t>Types affect semantics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</a:rPr>
              <a:t>(i.e., depending on the type of objects involved, an expression may do different things)</a:t>
            </a:r>
            <a:endParaRPr lang="en-US" b="0" dirty="0">
              <a:solidFill>
                <a:srgbClr val="000000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A745DA-7731-073A-4FC0-5EA5D53BE1AE}"/>
              </a:ext>
            </a:extLst>
          </p:cNvPr>
          <p:cNvSpPr txBox="1"/>
          <p:nvPr/>
        </p:nvSpPr>
        <p:spPr>
          <a:xfrm>
            <a:off x="7495509" y="176958"/>
            <a:ext cx="4351497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 = </a:t>
            </a:r>
            <a:r>
              <a:rPr lang="en-US" sz="16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4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y = </a:t>
            </a:r>
            <a:r>
              <a:rPr lang="en-US" sz="16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z = x*y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16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{x}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{y}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{z}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16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'The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type of z is 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{type(z)}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.'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0E6AD-AB4F-D059-1B77-6D2192D09BFC}"/>
              </a:ext>
            </a:extLst>
          </p:cNvPr>
          <p:cNvSpPr txBox="1"/>
          <p:nvPr/>
        </p:nvSpPr>
        <p:spPr>
          <a:xfrm>
            <a:off x="7495509" y="1653022"/>
            <a:ext cx="435149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</a:rPr>
              <a:t>4*3 = 12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The type of z is &lt;class 'int'&gt;.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F5B18A-BEAC-CA38-6519-7ACB1F01BC2A}"/>
              </a:ext>
            </a:extLst>
          </p:cNvPr>
          <p:cNvSpPr txBox="1"/>
          <p:nvPr/>
        </p:nvSpPr>
        <p:spPr>
          <a:xfrm>
            <a:off x="5867672" y="2398580"/>
            <a:ext cx="4351497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 = </a:t>
            </a:r>
            <a:r>
              <a:rPr lang="en-US" sz="16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4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y = 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'3'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z = x*y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16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{x}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{y}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{z}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16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'The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type of z is 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{type(z)}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.'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BDBD2A-3849-EB58-D3C1-0E6339A9BD0A}"/>
              </a:ext>
            </a:extLst>
          </p:cNvPr>
          <p:cNvSpPr txBox="1"/>
          <p:nvPr/>
        </p:nvSpPr>
        <p:spPr>
          <a:xfrm>
            <a:off x="5867672" y="3874644"/>
            <a:ext cx="435149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</a:rPr>
              <a:t>4*3 = 3333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The type of z is &lt;class 'str'&gt;.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639ABC-6118-FBA9-5BCF-5ECD36185448}"/>
              </a:ext>
            </a:extLst>
          </p:cNvPr>
          <p:cNvSpPr txBox="1"/>
          <p:nvPr/>
        </p:nvSpPr>
        <p:spPr>
          <a:xfrm>
            <a:off x="720126" y="4154944"/>
            <a:ext cx="4351497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 = </a:t>
            </a:r>
            <a:r>
              <a:rPr lang="en-US" sz="16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4.0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y = 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'3'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z = x*y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16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{x}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{y}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{z}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16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'The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type of z is 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{type(z)}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.'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3C3F24-A159-2FA8-BFDF-99BAEBBEDB9B}"/>
              </a:ext>
            </a:extLst>
          </p:cNvPr>
          <p:cNvSpPr txBox="1"/>
          <p:nvPr/>
        </p:nvSpPr>
        <p:spPr>
          <a:xfrm>
            <a:off x="720126" y="5614390"/>
            <a:ext cx="9750256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</a:rPr>
              <a:t>Traceback (most recent call last):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File "g:\My Drive\112\workspace\week1\lec\variables.py", line 41, in &lt;module&gt;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  z = x*y</a:t>
            </a:r>
          </a:p>
          <a:p>
            <a:r>
              <a:rPr lang="en-US" sz="1600" dirty="0" err="1">
                <a:latin typeface="Consolas" panose="020B0609020204030204" pitchFamily="49" charset="0"/>
              </a:rPr>
              <a:t>TypeError</a:t>
            </a:r>
            <a:r>
              <a:rPr lang="en-US" sz="1600" dirty="0">
                <a:latin typeface="Consolas" panose="020B0609020204030204" pitchFamily="49" charset="0"/>
              </a:rPr>
              <a:t>: can't multiply sequence by non-int of type 'float'</a:t>
            </a:r>
          </a:p>
        </p:txBody>
      </p:sp>
    </p:spTree>
    <p:extLst>
      <p:ext uri="{BB962C8B-B14F-4D97-AF65-F5344CB8AC3E}">
        <p14:creationId xmlns:p14="http://schemas.microsoft.com/office/powerpoint/2010/main" val="340827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9871E2-22BC-18FC-6526-1C5DD35F0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995" y="79479"/>
            <a:ext cx="8007723" cy="36735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5D9123B-0A30-8FFC-1E8C-B6F74A131891}"/>
                  </a:ext>
                </a:extLst>
              </p14:cNvPr>
              <p14:cNvContentPartPr/>
              <p14:nvPr/>
            </p14:nvContentPartPr>
            <p14:xfrm>
              <a:off x="2687400" y="2863080"/>
              <a:ext cx="6068520" cy="1954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5D9123B-0A30-8FFC-1E8C-B6F74A13189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78040" y="2853720"/>
                <a:ext cx="6087240" cy="197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85671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Conversions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00" y="1113178"/>
            <a:ext cx="7577016" cy="40011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We can convert between types when necessary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A745DA-7731-073A-4FC0-5EA5D53BE1AE}"/>
              </a:ext>
            </a:extLst>
          </p:cNvPr>
          <p:cNvSpPr txBox="1"/>
          <p:nvPr/>
        </p:nvSpPr>
        <p:spPr>
          <a:xfrm>
            <a:off x="720125" y="1642291"/>
            <a:ext cx="4351497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b-NO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n = int(</a:t>
            </a:r>
            <a:r>
              <a:rPr lang="nb-NO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'12'</a:t>
            </a:r>
            <a:r>
              <a:rPr lang="nb-NO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nb-NO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print(type(n))</a:t>
            </a:r>
          </a:p>
          <a:p>
            <a:r>
              <a:rPr lang="nb-NO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nb-NO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5</a:t>
            </a:r>
            <a:r>
              <a:rPr lang="nb-NO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0E6AD-AB4F-D059-1B77-6D2192D09BFC}"/>
              </a:ext>
            </a:extLst>
          </p:cNvPr>
          <p:cNvSpPr txBox="1"/>
          <p:nvPr/>
        </p:nvSpPr>
        <p:spPr>
          <a:xfrm>
            <a:off x="5483042" y="1950068"/>
            <a:ext cx="465574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</a:rPr>
              <a:t>&lt;class 'int'&gt;     </a:t>
            </a:r>
          </a:p>
          <a:p>
            <a:r>
              <a:rPr lang="en-US" sz="2000" dirty="0">
                <a:latin typeface="Consolas" panose="020B0609020204030204" pitchFamily="49" charset="0"/>
              </a:rPr>
              <a:t>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1CC078-65FF-81ED-5065-FC8B78B78C4D}"/>
              </a:ext>
            </a:extLst>
          </p:cNvPr>
          <p:cNvSpPr txBox="1"/>
          <p:nvPr/>
        </p:nvSpPr>
        <p:spPr>
          <a:xfrm>
            <a:off x="5483042" y="1549958"/>
            <a:ext cx="4566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Output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84A70C-2D3D-47D8-A3D7-26C99E1665FA}"/>
              </a:ext>
            </a:extLst>
          </p:cNvPr>
          <p:cNvSpPr txBox="1"/>
          <p:nvPr/>
        </p:nvSpPr>
        <p:spPr>
          <a:xfrm>
            <a:off x="720125" y="3486732"/>
            <a:ext cx="9941176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responseStr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input(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'How many pears to you want to buy? '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responseInt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int(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responseStr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pricePerPear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1.5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totalPrice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responseInt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*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pricePerPear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'That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will cost $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totalPrice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.'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31A75CE-30E2-329A-EE24-B27FD22FB0B8}"/>
              </a:ext>
            </a:extLst>
          </p:cNvPr>
          <p:cNvSpPr txBox="1">
            <a:spLocks/>
          </p:cNvSpPr>
          <p:nvPr/>
        </p:nvSpPr>
        <p:spPr>
          <a:xfrm>
            <a:off x="552100" y="2917586"/>
            <a:ext cx="7577016" cy="4001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/>
              <a:t>Example with input() function</a:t>
            </a:r>
          </a:p>
        </p:txBody>
      </p:sp>
    </p:spTree>
    <p:extLst>
      <p:ext uri="{BB962C8B-B14F-4D97-AF65-F5344CB8AC3E}">
        <p14:creationId xmlns:p14="http://schemas.microsoft.com/office/powerpoint/2010/main" val="15689160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operators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807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744822"/>
          </a:xfrm>
        </p:spPr>
        <p:txBody>
          <a:bodyPr/>
          <a:lstStyle/>
          <a:p>
            <a:pPr algn="l"/>
            <a:r>
              <a:rPr lang="en-US" b="0" i="0" dirty="0">
                <a:effectLst/>
              </a:rPr>
              <a:t>Arithmetic</a:t>
            </a:r>
          </a:p>
          <a:p>
            <a:pPr marL="800100" lvl="1" indent="-342900" algn="l"/>
            <a:r>
              <a:rPr lang="en-US" sz="2800" b="0" i="0" dirty="0">
                <a:effectLst/>
              </a:rPr>
              <a:t>+,  -,  *,  /, **, //,  %,  - (unary),  + (unary)</a:t>
            </a:r>
          </a:p>
          <a:p>
            <a:pPr algn="l"/>
            <a:r>
              <a:rPr lang="en-US" b="0" i="0" dirty="0">
                <a:effectLst/>
              </a:rPr>
              <a:t>Comparison</a:t>
            </a:r>
          </a:p>
          <a:p>
            <a:pPr marL="800100" lvl="1" indent="-342900" algn="l"/>
            <a:r>
              <a:rPr lang="en-US" sz="2800" b="0" i="0" dirty="0">
                <a:effectLst/>
              </a:rPr>
              <a:t>&lt;,  &lt;=,  &gt;=,  &gt;,  ==,  !=</a:t>
            </a:r>
          </a:p>
          <a:p>
            <a:pPr algn="l"/>
            <a:r>
              <a:rPr lang="en-US" dirty="0"/>
              <a:t>Assignment</a:t>
            </a:r>
            <a:endParaRPr lang="en-US" b="0" i="0" dirty="0">
              <a:effectLst/>
            </a:endParaRPr>
          </a:p>
          <a:p>
            <a:pPr marL="800100" lvl="1" indent="-342900" algn="l"/>
            <a:r>
              <a:rPr lang="en-US" sz="2800" b="0" i="0" dirty="0">
                <a:effectLst/>
              </a:rPr>
              <a:t>+=,  -=,  *=,  /=,  //=,  **=,  %=</a:t>
            </a:r>
          </a:p>
          <a:p>
            <a:pPr algn="l"/>
            <a:r>
              <a:rPr lang="en-US" b="0" i="0" dirty="0">
                <a:effectLst/>
              </a:rPr>
              <a:t>Logical</a:t>
            </a:r>
          </a:p>
          <a:p>
            <a:pPr marL="800100" lvl="1" indent="-342900" algn="l"/>
            <a:r>
              <a:rPr lang="en-US" sz="2800" b="0" i="0" dirty="0">
                <a:effectLst/>
              </a:rPr>
              <a:t>and,  or,  not</a:t>
            </a:r>
          </a:p>
          <a:p>
            <a:pPr algn="l"/>
            <a:endParaRPr lang="en-US" b="0" i="0" dirty="0">
              <a:solidFill>
                <a:schemeClr val="tx1"/>
              </a:solidFill>
              <a:effectLst/>
            </a:endParaRPr>
          </a:p>
          <a:p>
            <a:pPr algn="l"/>
            <a:r>
              <a:rPr lang="en-US" b="0" i="0" dirty="0">
                <a:effectLst/>
              </a:rPr>
              <a:t>Note: not covering the bitwise operators (for now at least)</a:t>
            </a:r>
          </a:p>
          <a:p>
            <a:pPr algn="l"/>
            <a:r>
              <a:rPr lang="en-US" b="0" i="0" dirty="0">
                <a:solidFill>
                  <a:schemeClr val="tx1"/>
                </a:solidFill>
                <a:effectLst/>
              </a:rPr>
              <a:t>&lt;&lt;,  &gt;&gt;,  &amp;,  |,  ^,  ~,  &amp;=,  |=,  ^=,  &lt;&lt;=,  &gt;&gt;=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753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Operators with Boolean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744822"/>
          </a:xfrm>
        </p:spPr>
        <p:txBody>
          <a:bodyPr/>
          <a:lstStyle/>
          <a:p>
            <a:pPr algn="l"/>
            <a:r>
              <a:rPr lang="en-US" b="0" i="0" dirty="0">
                <a:effectLst/>
              </a:rPr>
              <a:t>Comparison</a:t>
            </a:r>
          </a:p>
          <a:p>
            <a:pPr marL="800100" lvl="1" indent="-342900" algn="l"/>
            <a:r>
              <a:rPr lang="en-US" sz="2800" b="0" i="0" dirty="0">
                <a:effectLst/>
              </a:rPr>
              <a:t>&lt;,  &lt;=,  &gt;=,  &gt;,  ==,  !=, is</a:t>
            </a:r>
          </a:p>
          <a:p>
            <a:pPr marL="800100" lvl="1" indent="-342900" algn="l"/>
            <a:r>
              <a:rPr lang="en-US" sz="2800" dirty="0"/>
              <a:t>e.g., x &lt;= y</a:t>
            </a:r>
            <a:endParaRPr lang="en-US" sz="2800" b="0" i="0" dirty="0">
              <a:effectLst/>
            </a:endParaRPr>
          </a:p>
          <a:p>
            <a:pPr marL="800100" lvl="1" indent="-342900" algn="l"/>
            <a:r>
              <a:rPr lang="en-US" sz="2800" dirty="0"/>
              <a:t>Results in Boolean value</a:t>
            </a:r>
            <a:endParaRPr lang="en-US" sz="2800" b="0" i="0" dirty="0">
              <a:effectLst/>
            </a:endParaRPr>
          </a:p>
          <a:p>
            <a:pPr algn="l"/>
            <a:endParaRPr lang="en-US" b="0" i="0" dirty="0">
              <a:effectLst/>
            </a:endParaRPr>
          </a:p>
          <a:p>
            <a:pPr algn="l"/>
            <a:r>
              <a:rPr lang="en-US" b="0" i="0" dirty="0">
                <a:effectLst/>
              </a:rPr>
              <a:t>Logical</a:t>
            </a:r>
          </a:p>
          <a:p>
            <a:pPr marL="800100" lvl="1" indent="-342900" algn="l"/>
            <a:r>
              <a:rPr lang="en-US" sz="2800" b="0" i="0" dirty="0">
                <a:effectLst/>
              </a:rPr>
              <a:t>and,  or,  not</a:t>
            </a:r>
          </a:p>
          <a:p>
            <a:pPr marL="800100" lvl="1" indent="-342900" algn="l"/>
            <a:r>
              <a:rPr lang="en-US" sz="2800" dirty="0"/>
              <a:t>Intended to compare two Boolean values (or negate one Boolean value in the case of not)</a:t>
            </a:r>
          </a:p>
          <a:p>
            <a:pPr marL="800100" lvl="1" indent="-342900" algn="l"/>
            <a:endParaRPr lang="en-US" sz="2800" b="0" i="0" dirty="0">
              <a:effectLst/>
            </a:endParaRPr>
          </a:p>
          <a:p>
            <a:pPr algn="l"/>
            <a:endParaRPr lang="en-US" b="0" i="0" dirty="0">
              <a:solidFill>
                <a:schemeClr val="tx1"/>
              </a:solidFill>
              <a:effectLst/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2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B2EE-2F1D-D44C-5482-CB6D2413F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12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ED70-D618-D7C9-D857-DFBCACD7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9544401" cy="2039539"/>
          </a:xfrm>
        </p:spPr>
        <p:txBody>
          <a:bodyPr/>
          <a:lstStyle/>
          <a:p>
            <a:r>
              <a:rPr lang="en-US" dirty="0"/>
              <a:t>What will this print?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0.3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==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0.1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0.1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0.1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True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False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I don’t know</a:t>
            </a:r>
          </a:p>
        </p:txBody>
      </p:sp>
    </p:spTree>
    <p:extLst>
      <p:ext uri="{BB962C8B-B14F-4D97-AF65-F5344CB8AC3E}">
        <p14:creationId xmlns:p14="http://schemas.microsoft.com/office/powerpoint/2010/main" val="22430455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384A5-52AF-EAF2-B65E-03DBCBB79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with floats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84D6D-5453-C075-F46F-DEF0384C0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Equality</a:t>
            </a:r>
          </a:p>
          <a:p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x = 0.1 + 0.1 + 0.1</a:t>
            </a:r>
          </a:p>
          <a:p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y = 0.3</a:t>
            </a:r>
          </a:p>
          <a:p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x == y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# Doesn’t work well with floats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Use </a:t>
            </a:r>
            <a:r>
              <a:rPr lang="en-US" dirty="0" err="1">
                <a:solidFill>
                  <a:schemeClr val="tx1"/>
                </a:solidFill>
              </a:rPr>
              <a:t>cmu_cpcs_utils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almostEqual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endParaRPr lang="en-US" dirty="0"/>
          </a:p>
          <a:p>
            <a:r>
              <a:rPr lang="en-US" dirty="0"/>
              <a:t>Rounding</a:t>
            </a:r>
          </a:p>
          <a:p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round(x)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# Doesn’t work as you might expect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Use </a:t>
            </a:r>
            <a:r>
              <a:rPr lang="en-US" dirty="0" err="1">
                <a:solidFill>
                  <a:schemeClr val="tx1"/>
                </a:solidFill>
              </a:rPr>
              <a:t>cmu_cpcs_utils</a:t>
            </a:r>
            <a:r>
              <a:rPr lang="en-US" dirty="0">
                <a:solidFill>
                  <a:schemeClr val="tx1"/>
                </a:solidFill>
              </a:rPr>
              <a:t> :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rounded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7710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B2EE-2F1D-D44C-5482-CB6D2413F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ED70-D618-D7C9-D857-DFBCACD7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228809"/>
            <a:ext cx="9544401" cy="2039539"/>
          </a:xfrm>
        </p:spPr>
        <p:txBody>
          <a:bodyPr/>
          <a:lstStyle/>
          <a:p>
            <a:r>
              <a:rPr lang="en-US" dirty="0"/>
              <a:t>Which of these won’t crash (i.e., produce a </a:t>
            </a:r>
            <a:r>
              <a:rPr lang="en-US" dirty="0" err="1"/>
              <a:t>DivByZeroError</a:t>
            </a:r>
            <a:r>
              <a:rPr lang="en-US" dirty="0"/>
              <a:t>)?</a:t>
            </a:r>
          </a:p>
          <a:p>
            <a:r>
              <a:rPr lang="en-US" dirty="0"/>
              <a:t>Select all that apply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True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or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True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and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or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True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and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or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and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None of the above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47268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B2EE-2F1D-D44C-5482-CB6D2413F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ED70-D618-D7C9-D857-DFBCACD7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228809"/>
            <a:ext cx="9544401" cy="2039539"/>
          </a:xfrm>
        </p:spPr>
        <p:txBody>
          <a:bodyPr/>
          <a:lstStyle/>
          <a:p>
            <a:r>
              <a:rPr lang="en-US" dirty="0"/>
              <a:t>Which of these won’t crash (i.e., produce a </a:t>
            </a:r>
            <a:r>
              <a:rPr lang="en-US" dirty="0" err="1"/>
              <a:t>DivByZeroError</a:t>
            </a:r>
            <a:r>
              <a:rPr lang="en-US" dirty="0"/>
              <a:t>)?</a:t>
            </a:r>
          </a:p>
          <a:p>
            <a:r>
              <a:rPr lang="en-US" dirty="0"/>
              <a:t>Select all that apply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True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or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True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and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or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True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and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or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and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None of the above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6454A6D-9866-688B-0B3D-E87DAE268354}"/>
                  </a:ext>
                </a:extLst>
              </p14:cNvPr>
              <p14:cNvContentPartPr/>
              <p14:nvPr/>
            </p14:nvContentPartPr>
            <p14:xfrm>
              <a:off x="270360" y="2234520"/>
              <a:ext cx="9385200" cy="2370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6454A6D-9866-688B-0B3D-E87DAE26835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000" y="2225160"/>
                <a:ext cx="9403920" cy="2389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9AC00225-2D6F-1DDB-332B-06CBC4EEE1D7}"/>
              </a:ext>
            </a:extLst>
          </p:cNvPr>
          <p:cNvGrpSpPr/>
          <p:nvPr/>
        </p:nvGrpSpPr>
        <p:grpSpPr>
          <a:xfrm>
            <a:off x="5399831" y="1495144"/>
            <a:ext cx="6441480" cy="813960"/>
            <a:chOff x="5399831" y="1495144"/>
            <a:chExt cx="6441480" cy="81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5443F14-E405-F6AF-0A8F-47FC4F416788}"/>
                    </a:ext>
                  </a:extLst>
                </p14:cNvPr>
                <p14:cNvContentPartPr/>
                <p14:nvPr/>
              </p14:nvContentPartPr>
              <p14:xfrm>
                <a:off x="5621591" y="1711144"/>
                <a:ext cx="356760" cy="3884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5443F14-E405-F6AF-0A8F-47FC4F41678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612591" y="1702144"/>
                  <a:ext cx="37440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1E65A55-F3D2-90D1-7BAE-4BD414B6221C}"/>
                    </a:ext>
                  </a:extLst>
                </p14:cNvPr>
                <p14:cNvContentPartPr/>
                <p14:nvPr/>
              </p14:nvContentPartPr>
              <p14:xfrm>
                <a:off x="5971511" y="1869904"/>
                <a:ext cx="214200" cy="228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1E65A55-F3D2-90D1-7BAE-4BD414B6221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962511" y="1860904"/>
                  <a:ext cx="23184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E4EF9B3-D9B3-A9DE-501D-BFF7776DC3E1}"/>
                    </a:ext>
                  </a:extLst>
                </p14:cNvPr>
                <p14:cNvContentPartPr/>
                <p14:nvPr/>
              </p14:nvContentPartPr>
              <p14:xfrm>
                <a:off x="6179231" y="1646704"/>
                <a:ext cx="318240" cy="4986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E4EF9B3-D9B3-A9DE-501D-BFF7776DC3E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170591" y="1637704"/>
                  <a:ext cx="33588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C07D336-6AEC-104D-57FE-A32A1E8E9373}"/>
                    </a:ext>
                  </a:extLst>
                </p14:cNvPr>
                <p14:cNvContentPartPr/>
                <p14:nvPr/>
              </p14:nvContentPartPr>
              <p14:xfrm>
                <a:off x="6209831" y="1867744"/>
                <a:ext cx="301320" cy="536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C07D336-6AEC-104D-57FE-A32A1E8E937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201191" y="1858744"/>
                  <a:ext cx="31896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D6448D1-0C2D-EFD4-1ADA-BB706260022B}"/>
                    </a:ext>
                  </a:extLst>
                </p14:cNvPr>
                <p14:cNvContentPartPr/>
                <p14:nvPr/>
              </p14:nvContentPartPr>
              <p14:xfrm>
                <a:off x="6493151" y="1770544"/>
                <a:ext cx="226800" cy="357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D6448D1-0C2D-EFD4-1ADA-BB706260022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84151" y="1761904"/>
                  <a:ext cx="24444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3264A4B-44E7-2E08-DEEF-21242DB7C4F2}"/>
                    </a:ext>
                  </a:extLst>
                </p14:cNvPr>
                <p14:cNvContentPartPr/>
                <p14:nvPr/>
              </p14:nvContentPartPr>
              <p14:xfrm>
                <a:off x="6426551" y="1875664"/>
                <a:ext cx="356400" cy="792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3264A4B-44E7-2E08-DEEF-21242DB7C4F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417551" y="1866664"/>
                  <a:ext cx="3740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97E8673-221C-3BDC-9639-C8F31DF97FCC}"/>
                    </a:ext>
                  </a:extLst>
                </p14:cNvPr>
                <p14:cNvContentPartPr/>
                <p14:nvPr/>
              </p14:nvContentPartPr>
              <p14:xfrm>
                <a:off x="6820751" y="1946224"/>
                <a:ext cx="117360" cy="18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97E8673-221C-3BDC-9639-C8F31DF97FC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812111" y="1937224"/>
                  <a:ext cx="1350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03D6383-6549-F5AA-D999-56DF9417B7B0}"/>
                    </a:ext>
                  </a:extLst>
                </p14:cNvPr>
                <p14:cNvContentPartPr/>
                <p14:nvPr/>
              </p14:nvContentPartPr>
              <p14:xfrm>
                <a:off x="7096871" y="1810144"/>
                <a:ext cx="134280" cy="299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03D6383-6549-F5AA-D999-56DF9417B7B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088231" y="1801504"/>
                  <a:ext cx="15192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4803648-49EF-1B36-8AD7-D061C184CBF5}"/>
                    </a:ext>
                  </a:extLst>
                </p14:cNvPr>
                <p14:cNvContentPartPr/>
                <p14:nvPr/>
              </p14:nvContentPartPr>
              <p14:xfrm>
                <a:off x="7092911" y="1890064"/>
                <a:ext cx="94680" cy="17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4803648-49EF-1B36-8AD7-D061C184CBF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083911" y="1881424"/>
                  <a:ext cx="1123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8E56348-1CCF-FCAF-11AC-4A647E44C56F}"/>
                    </a:ext>
                  </a:extLst>
                </p14:cNvPr>
                <p14:cNvContentPartPr/>
                <p14:nvPr/>
              </p14:nvContentPartPr>
              <p14:xfrm>
                <a:off x="7252391" y="1927864"/>
                <a:ext cx="206640" cy="166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8E56348-1CCF-FCAF-11AC-4A647E44C56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243751" y="1918864"/>
                  <a:ext cx="22428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DDD062B-87C8-066F-4D63-66FA7F360F5D}"/>
                    </a:ext>
                  </a:extLst>
                </p14:cNvPr>
                <p14:cNvContentPartPr/>
                <p14:nvPr/>
              </p14:nvContentPartPr>
              <p14:xfrm>
                <a:off x="7610231" y="1933984"/>
                <a:ext cx="186480" cy="21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DDD062B-87C8-066F-4D63-66FA7F360F5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601591" y="1925344"/>
                  <a:ext cx="2041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1E80443-CBD1-7441-E06A-CE5F722007D0}"/>
                    </a:ext>
                  </a:extLst>
                </p14:cNvPr>
                <p14:cNvContentPartPr/>
                <p14:nvPr/>
              </p14:nvContentPartPr>
              <p14:xfrm>
                <a:off x="7961231" y="1818784"/>
                <a:ext cx="187920" cy="2739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1E80443-CBD1-7441-E06A-CE5F722007D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952591" y="1809784"/>
                  <a:ext cx="20556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246E0C5-4471-0BC1-38B9-F667DE19B153}"/>
                    </a:ext>
                  </a:extLst>
                </p14:cNvPr>
                <p14:cNvContentPartPr/>
                <p14:nvPr/>
              </p14:nvContentPartPr>
              <p14:xfrm>
                <a:off x="8226911" y="1915624"/>
                <a:ext cx="39240" cy="132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246E0C5-4471-0BC1-38B9-F667DE19B15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218271" y="1906984"/>
                  <a:ext cx="5688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D9D5148-03D7-29D8-C640-EE582CC9B621}"/>
                    </a:ext>
                  </a:extLst>
                </p14:cNvPr>
                <p14:cNvContentPartPr/>
                <p14:nvPr/>
              </p14:nvContentPartPr>
              <p14:xfrm>
                <a:off x="8288831" y="1787464"/>
                <a:ext cx="10440" cy="172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D9D5148-03D7-29D8-C640-EE582CC9B62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279831" y="1778824"/>
                  <a:ext cx="2808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5EF2265-C149-9F1C-3AFD-1F302198E9C3}"/>
                    </a:ext>
                  </a:extLst>
                </p14:cNvPr>
                <p14:cNvContentPartPr/>
                <p14:nvPr/>
              </p14:nvContentPartPr>
              <p14:xfrm>
                <a:off x="8229071" y="1926424"/>
                <a:ext cx="282240" cy="342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5EF2265-C149-9F1C-3AFD-1F302198E9C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220431" y="1917424"/>
                  <a:ext cx="29988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FE8C9BD-D64B-30AD-2739-53DFD7A6F930}"/>
                    </a:ext>
                  </a:extLst>
                </p14:cNvPr>
                <p14:cNvContentPartPr/>
                <p14:nvPr/>
              </p14:nvContentPartPr>
              <p14:xfrm>
                <a:off x="8559551" y="1755784"/>
                <a:ext cx="202320" cy="2844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FE8C9BD-D64B-30AD-2739-53DFD7A6F93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550911" y="1746784"/>
                  <a:ext cx="21996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4DD4FAB-3ED9-BEC6-54F1-DDAD4088DA3D}"/>
                    </a:ext>
                  </a:extLst>
                </p14:cNvPr>
                <p14:cNvContentPartPr/>
                <p14:nvPr/>
              </p14:nvContentPartPr>
              <p14:xfrm>
                <a:off x="8859431" y="1783864"/>
                <a:ext cx="50760" cy="228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4DD4FAB-3ED9-BEC6-54F1-DDAD4088DA3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850431" y="1775224"/>
                  <a:ext cx="6840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C25B3F3-2B02-0868-7AEE-C3666CFFED79}"/>
                    </a:ext>
                  </a:extLst>
                </p14:cNvPr>
                <p14:cNvContentPartPr/>
                <p14:nvPr/>
              </p14:nvContentPartPr>
              <p14:xfrm>
                <a:off x="8744591" y="1794664"/>
                <a:ext cx="326160" cy="986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C25B3F3-2B02-0868-7AEE-C3666CFFED7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735951" y="1785664"/>
                  <a:ext cx="3438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FAA6847-87E7-6DB7-690D-11CD3F5629AD}"/>
                    </a:ext>
                  </a:extLst>
                </p14:cNvPr>
                <p14:cNvContentPartPr/>
                <p14:nvPr/>
              </p14:nvContentPartPr>
              <p14:xfrm>
                <a:off x="9426071" y="1770544"/>
                <a:ext cx="185040" cy="204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FAA6847-87E7-6DB7-690D-11CD3F5629A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417071" y="1761904"/>
                  <a:ext cx="20268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AA38BDA-316D-F6A1-A179-6AFF5047844E}"/>
                    </a:ext>
                  </a:extLst>
                </p14:cNvPr>
                <p14:cNvContentPartPr/>
                <p14:nvPr/>
              </p14:nvContentPartPr>
              <p14:xfrm>
                <a:off x="9677711" y="1728064"/>
                <a:ext cx="127080" cy="2134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AA38BDA-316D-F6A1-A179-6AFF5047844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669071" y="1719424"/>
                  <a:ext cx="14472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5788286-23B1-D8D3-4296-FA0DDF0CBC64}"/>
                    </a:ext>
                  </a:extLst>
                </p14:cNvPr>
                <p14:cNvContentPartPr/>
                <p14:nvPr/>
              </p14:nvContentPartPr>
              <p14:xfrm>
                <a:off x="9854111" y="1797544"/>
                <a:ext cx="199440" cy="1375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5788286-23B1-D8D3-4296-FA0DDF0CBC6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845111" y="1788544"/>
                  <a:ext cx="21708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CD9366F-0674-C0B8-5ED7-685DCA753EC6}"/>
                    </a:ext>
                  </a:extLst>
                </p14:cNvPr>
                <p14:cNvContentPartPr/>
                <p14:nvPr/>
              </p14:nvContentPartPr>
              <p14:xfrm>
                <a:off x="10133471" y="1495144"/>
                <a:ext cx="84600" cy="377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CD9366F-0674-C0B8-5ED7-685DCA753EC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124471" y="1486504"/>
                  <a:ext cx="10224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A1D1043-5DA9-D6E7-6044-40C9A568C908}"/>
                    </a:ext>
                  </a:extLst>
                </p14:cNvPr>
                <p14:cNvContentPartPr/>
                <p14:nvPr/>
              </p14:nvContentPartPr>
              <p14:xfrm>
                <a:off x="10273871" y="1741384"/>
                <a:ext cx="201600" cy="1638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A1D1043-5DA9-D6E7-6044-40C9A568C90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264871" y="1732744"/>
                  <a:ext cx="21924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B73435C-7A95-B2E2-FED5-B8E255153095}"/>
                    </a:ext>
                  </a:extLst>
                </p14:cNvPr>
                <p14:cNvContentPartPr/>
                <p14:nvPr/>
              </p14:nvContentPartPr>
              <p14:xfrm>
                <a:off x="10527311" y="1733104"/>
                <a:ext cx="189360" cy="167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B73435C-7A95-B2E2-FED5-B8E25515309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518671" y="1724104"/>
                  <a:ext cx="20700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2203B20-3DB6-B8DF-C10C-49CC456ECCB2}"/>
                    </a:ext>
                  </a:extLst>
                </p14:cNvPr>
                <p14:cNvContentPartPr/>
                <p14:nvPr/>
              </p14:nvContentPartPr>
              <p14:xfrm>
                <a:off x="10873631" y="1535464"/>
                <a:ext cx="22680" cy="348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2203B20-3DB6-B8DF-C10C-49CC456ECCB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864631" y="1526824"/>
                  <a:ext cx="4032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58E4203-DE4A-8085-431A-9DF5337F18CB}"/>
                    </a:ext>
                  </a:extLst>
                </p14:cNvPr>
                <p14:cNvContentPartPr/>
                <p14:nvPr/>
              </p14:nvContentPartPr>
              <p14:xfrm>
                <a:off x="10714511" y="1665064"/>
                <a:ext cx="401040" cy="173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58E4203-DE4A-8085-431A-9DF5337F18C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705511" y="1656424"/>
                  <a:ext cx="41868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79F7DB3-DC4A-7A70-66CB-DC40FBF9CD99}"/>
                    </a:ext>
                  </a:extLst>
                </p14:cNvPr>
                <p14:cNvContentPartPr/>
                <p14:nvPr/>
              </p14:nvContentPartPr>
              <p14:xfrm>
                <a:off x="11102951" y="1552384"/>
                <a:ext cx="12240" cy="6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79F7DB3-DC4A-7A70-66CB-DC40FBF9CD9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1094311" y="1543744"/>
                  <a:ext cx="298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259384B-AEC4-7161-301C-5852B3A4156D}"/>
                    </a:ext>
                  </a:extLst>
                </p14:cNvPr>
                <p14:cNvContentPartPr/>
                <p14:nvPr/>
              </p14:nvContentPartPr>
              <p14:xfrm>
                <a:off x="11159111" y="1697464"/>
                <a:ext cx="142920" cy="1681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259384B-AEC4-7161-301C-5852B3A4156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1150471" y="1688824"/>
                  <a:ext cx="16056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6687745-C8BA-AE76-C987-BB2D990AF4E0}"/>
                    </a:ext>
                  </a:extLst>
                </p14:cNvPr>
                <p14:cNvContentPartPr/>
                <p14:nvPr/>
              </p14:nvContentPartPr>
              <p14:xfrm>
                <a:off x="11419751" y="1689544"/>
                <a:ext cx="166320" cy="194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6687745-C8BA-AE76-C987-BB2D990AF4E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1410751" y="1680544"/>
                  <a:ext cx="18396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664AF65-1688-865A-1290-5BA4B03D1098}"/>
                    </a:ext>
                  </a:extLst>
                </p14:cNvPr>
                <p14:cNvContentPartPr/>
                <p14:nvPr/>
              </p14:nvContentPartPr>
              <p14:xfrm>
                <a:off x="5399831" y="1995544"/>
                <a:ext cx="6441480" cy="313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664AF65-1688-865A-1290-5BA4B03D109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391191" y="1986904"/>
                  <a:ext cx="6459120" cy="33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4AB1CFB-6FAF-26C6-F18D-10769DD702B2}"/>
              </a:ext>
            </a:extLst>
          </p:cNvPr>
          <p:cNvGrpSpPr/>
          <p:nvPr/>
        </p:nvGrpSpPr>
        <p:grpSpPr>
          <a:xfrm>
            <a:off x="5420351" y="168184"/>
            <a:ext cx="1573920" cy="507960"/>
            <a:chOff x="5420351" y="168184"/>
            <a:chExt cx="1573920" cy="50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1C42F57-332D-FFA8-C544-22D4E53DDD7F}"/>
                    </a:ext>
                  </a:extLst>
                </p14:cNvPr>
                <p14:cNvContentPartPr/>
                <p14:nvPr/>
              </p14:nvContentPartPr>
              <p14:xfrm>
                <a:off x="5743991" y="209584"/>
                <a:ext cx="254520" cy="4647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1C42F57-332D-FFA8-C544-22D4E53DDD7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734991" y="200584"/>
                  <a:ext cx="272160" cy="48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F22EEBD-D2D6-C68B-33F4-B2F6AE61EACD}"/>
                    </a:ext>
                  </a:extLst>
                </p14:cNvPr>
                <p14:cNvContentPartPr/>
                <p14:nvPr/>
              </p14:nvContentPartPr>
              <p14:xfrm>
                <a:off x="5420351" y="181144"/>
                <a:ext cx="46440" cy="169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F22EEBD-D2D6-C68B-33F4-B2F6AE61EAC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411711" y="172504"/>
                  <a:ext cx="6408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6F15C9A-8DBF-78FC-0E2A-DEC055EE7EC2}"/>
                    </a:ext>
                  </a:extLst>
                </p14:cNvPr>
                <p14:cNvContentPartPr/>
                <p14:nvPr/>
              </p14:nvContentPartPr>
              <p14:xfrm>
                <a:off x="5518271" y="168184"/>
                <a:ext cx="48600" cy="1638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6F15C9A-8DBF-78FC-0E2A-DEC055EE7EC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509271" y="159544"/>
                  <a:ext cx="6624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E9966E0-B5CC-202C-30F9-2C003EE10DC5}"/>
                    </a:ext>
                  </a:extLst>
                </p14:cNvPr>
                <p14:cNvContentPartPr/>
                <p14:nvPr/>
              </p14:nvContentPartPr>
              <p14:xfrm>
                <a:off x="6108671" y="212824"/>
                <a:ext cx="134280" cy="4345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E9966E0-B5CC-202C-30F9-2C003EE10DC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099671" y="203824"/>
                  <a:ext cx="151920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DC74058-65B6-D733-DBE5-9DE37777F0F1}"/>
                    </a:ext>
                  </a:extLst>
                </p14:cNvPr>
                <p14:cNvContentPartPr/>
                <p14:nvPr/>
              </p14:nvContentPartPr>
              <p14:xfrm>
                <a:off x="6309551" y="505504"/>
                <a:ext cx="181080" cy="1303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DC74058-65B6-D733-DBE5-9DE37777F0F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300551" y="496504"/>
                  <a:ext cx="1987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B488D79-B5CD-6302-F9A9-AA9D81E3ADF5}"/>
                    </a:ext>
                  </a:extLst>
                </p14:cNvPr>
                <p14:cNvContentPartPr/>
                <p14:nvPr/>
              </p14:nvContentPartPr>
              <p14:xfrm>
                <a:off x="6513311" y="451864"/>
                <a:ext cx="130320" cy="2242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B488D79-B5CD-6302-F9A9-AA9D81E3ADF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504311" y="443224"/>
                  <a:ext cx="14796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0BFEC6D-BE04-1D80-905B-6E54252D02AD}"/>
                    </a:ext>
                  </a:extLst>
                </p14:cNvPr>
                <p14:cNvContentPartPr/>
                <p14:nvPr/>
              </p14:nvContentPartPr>
              <p14:xfrm>
                <a:off x="6839831" y="251704"/>
                <a:ext cx="45360" cy="4140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0BFEC6D-BE04-1D80-905B-6E54252D02A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831191" y="243064"/>
                  <a:ext cx="6300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E67C91B-7645-E7B2-AAA5-08215BB8D2C6}"/>
                    </a:ext>
                  </a:extLst>
                </p14:cNvPr>
                <p14:cNvContentPartPr/>
                <p14:nvPr/>
              </p14:nvContentPartPr>
              <p14:xfrm>
                <a:off x="6750191" y="437464"/>
                <a:ext cx="244080" cy="327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E67C91B-7645-E7B2-AAA5-08215BB8D2C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741191" y="428464"/>
                  <a:ext cx="261720" cy="5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A5D6241-E0A6-D224-5DFE-B5624ABB8956}"/>
              </a:ext>
            </a:extLst>
          </p:cNvPr>
          <p:cNvGrpSpPr/>
          <p:nvPr/>
        </p:nvGrpSpPr>
        <p:grpSpPr>
          <a:xfrm>
            <a:off x="7528871" y="117424"/>
            <a:ext cx="2603160" cy="779040"/>
            <a:chOff x="7528871" y="117424"/>
            <a:chExt cx="2603160" cy="77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BB95ECD-AECD-B083-7FCC-060110D16074}"/>
                    </a:ext>
                  </a:extLst>
                </p14:cNvPr>
                <p14:cNvContentPartPr/>
                <p14:nvPr/>
              </p14:nvContentPartPr>
              <p14:xfrm>
                <a:off x="7528871" y="378064"/>
                <a:ext cx="171720" cy="3067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BB95ECD-AECD-B083-7FCC-060110D1607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520231" y="369424"/>
                  <a:ext cx="18936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56F9DB2-0A8B-669F-2528-D7D44B803F71}"/>
                    </a:ext>
                  </a:extLst>
                </p14:cNvPr>
                <p14:cNvContentPartPr/>
                <p14:nvPr/>
              </p14:nvContentPartPr>
              <p14:xfrm>
                <a:off x="7834151" y="493264"/>
                <a:ext cx="25920" cy="135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56F9DB2-0A8B-669F-2528-D7D44B803F7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825151" y="484624"/>
                  <a:ext cx="4356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23E2DDE-FE54-9E61-C1D4-1C78629AF760}"/>
                    </a:ext>
                  </a:extLst>
                </p14:cNvPr>
                <p14:cNvContentPartPr/>
                <p14:nvPr/>
              </p14:nvContentPartPr>
              <p14:xfrm>
                <a:off x="7832711" y="287344"/>
                <a:ext cx="10440" cy="136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23E2DDE-FE54-9E61-C1D4-1C78629AF76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823711" y="278344"/>
                  <a:ext cx="280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FDA9776-0F6D-94CA-4AFF-0D1D1088B894}"/>
                    </a:ext>
                  </a:extLst>
                </p14:cNvPr>
                <p14:cNvContentPartPr/>
                <p14:nvPr/>
              </p14:nvContentPartPr>
              <p14:xfrm>
                <a:off x="7983911" y="403264"/>
                <a:ext cx="140040" cy="242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FDA9776-0F6D-94CA-4AFF-0D1D1088B89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975271" y="394624"/>
                  <a:ext cx="15768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7FFD4A7-C952-6868-C864-9BD02FD2CDDE}"/>
                    </a:ext>
                  </a:extLst>
                </p14:cNvPr>
                <p14:cNvContentPartPr/>
                <p14:nvPr/>
              </p14:nvContentPartPr>
              <p14:xfrm>
                <a:off x="8220431" y="394624"/>
                <a:ext cx="200880" cy="2541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7FFD4A7-C952-6868-C864-9BD02FD2CDDE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211431" y="385624"/>
                  <a:ext cx="21852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6587F6E-E204-5BD1-F007-9AE03E96C4A1}"/>
                    </a:ext>
                  </a:extLst>
                </p14:cNvPr>
                <p14:cNvContentPartPr/>
                <p14:nvPr/>
              </p14:nvContentPartPr>
              <p14:xfrm>
                <a:off x="8468471" y="394624"/>
                <a:ext cx="254160" cy="2016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6587F6E-E204-5BD1-F007-9AE03E96C4A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459471" y="385624"/>
                  <a:ext cx="2718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4D3E267-3916-3939-F42D-3ECE69C2DD6C}"/>
                    </a:ext>
                  </a:extLst>
                </p14:cNvPr>
                <p14:cNvContentPartPr/>
                <p14:nvPr/>
              </p14:nvContentPartPr>
              <p14:xfrm>
                <a:off x="8863751" y="283744"/>
                <a:ext cx="17280" cy="299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4D3E267-3916-3939-F42D-3ECE69C2DD6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854751" y="274744"/>
                  <a:ext cx="3492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185E433-B43C-F20F-C67D-172764E220C5}"/>
                    </a:ext>
                  </a:extLst>
                </p14:cNvPr>
                <p14:cNvContentPartPr/>
                <p14:nvPr/>
              </p14:nvContentPartPr>
              <p14:xfrm>
                <a:off x="9076151" y="237664"/>
                <a:ext cx="67320" cy="3225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185E433-B43C-F20F-C67D-172764E220C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067511" y="229024"/>
                  <a:ext cx="8496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568ED0C-C3C0-29CE-C152-C2B6B85D85D0}"/>
                    </a:ext>
                  </a:extLst>
                </p14:cNvPr>
                <p14:cNvContentPartPr/>
                <p14:nvPr/>
              </p14:nvContentPartPr>
              <p14:xfrm>
                <a:off x="8951231" y="384184"/>
                <a:ext cx="213480" cy="28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568ED0C-C3C0-29CE-C152-C2B6B85D85D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942591" y="375544"/>
                  <a:ext cx="2311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FD125BA-2492-E11F-9D66-D988D9921357}"/>
                    </a:ext>
                  </a:extLst>
                </p14:cNvPr>
                <p14:cNvContentPartPr/>
                <p14:nvPr/>
              </p14:nvContentPartPr>
              <p14:xfrm>
                <a:off x="9289271" y="415504"/>
                <a:ext cx="11520" cy="1738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FD125BA-2492-E11F-9D66-D988D9921357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280271" y="406504"/>
                  <a:ext cx="2916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E77B44E-4D3D-AB4B-4EA2-3150BA234C9C}"/>
                    </a:ext>
                  </a:extLst>
                </p14:cNvPr>
                <p14:cNvContentPartPr/>
                <p14:nvPr/>
              </p14:nvContentPartPr>
              <p14:xfrm>
                <a:off x="9333191" y="303904"/>
                <a:ext cx="3240" cy="111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E77B44E-4D3D-AB4B-4EA2-3150BA234C9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324191" y="295264"/>
                  <a:ext cx="2088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E66B92E-E7A2-2891-65F2-0F3F2776F6A5}"/>
                    </a:ext>
                  </a:extLst>
                </p14:cNvPr>
                <p14:cNvContentPartPr/>
                <p14:nvPr/>
              </p14:nvContentPartPr>
              <p14:xfrm>
                <a:off x="9426431" y="445744"/>
                <a:ext cx="221400" cy="1468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E66B92E-E7A2-2891-65F2-0F3F2776F6A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417791" y="437104"/>
                  <a:ext cx="2390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CDD986C-6F92-B3AC-44BB-61A13C945F74}"/>
                    </a:ext>
                  </a:extLst>
                </p14:cNvPr>
                <p14:cNvContentPartPr/>
                <p14:nvPr/>
              </p14:nvContentPartPr>
              <p14:xfrm>
                <a:off x="9593471" y="413344"/>
                <a:ext cx="337320" cy="4831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CDD986C-6F92-B3AC-44BB-61A13C945F7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584831" y="404344"/>
                  <a:ext cx="354960" cy="50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000A7391-0F48-E599-1C85-9D935A7DC7B2}"/>
                    </a:ext>
                  </a:extLst>
                </p14:cNvPr>
                <p14:cNvContentPartPr/>
                <p14:nvPr/>
              </p14:nvContentPartPr>
              <p14:xfrm>
                <a:off x="9972911" y="183304"/>
                <a:ext cx="43920" cy="828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000A7391-0F48-E599-1C85-9D935A7DC7B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964271" y="174304"/>
                  <a:ext cx="6156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E7F5A63-CC0F-C756-3C7F-A55646F9B45F}"/>
                    </a:ext>
                  </a:extLst>
                </p14:cNvPr>
                <p14:cNvContentPartPr/>
                <p14:nvPr/>
              </p14:nvContentPartPr>
              <p14:xfrm>
                <a:off x="10065071" y="117424"/>
                <a:ext cx="66960" cy="1483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E7F5A63-CC0F-C756-3C7F-A55646F9B45F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056071" y="108424"/>
                  <a:ext cx="84600" cy="165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0034D830-1D8C-2DAB-D69A-8E8DA052C7BC}"/>
                  </a:ext>
                </a:extLst>
              </p14:cNvPr>
              <p14:cNvContentPartPr/>
              <p14:nvPr/>
            </p14:nvContentPartPr>
            <p14:xfrm>
              <a:off x="2027351" y="3160504"/>
              <a:ext cx="756720" cy="446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0034D830-1D8C-2DAB-D69A-8E8DA052C7BC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2018351" y="3151504"/>
                <a:ext cx="774360" cy="62280"/>
              </a:xfrm>
              <a:prstGeom prst="rect">
                <a:avLst/>
              </a:prstGeom>
            </p:spPr>
          </p:pic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2F8FD596-900F-10C9-F7BB-41475A880975}"/>
              </a:ext>
            </a:extLst>
          </p:cNvPr>
          <p:cNvGrpSpPr/>
          <p:nvPr/>
        </p:nvGrpSpPr>
        <p:grpSpPr>
          <a:xfrm>
            <a:off x="6516551" y="2673424"/>
            <a:ext cx="554040" cy="345960"/>
            <a:chOff x="6516551" y="2673424"/>
            <a:chExt cx="554040" cy="34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47F19BF-7881-19FF-3755-8873F583B038}"/>
                    </a:ext>
                  </a:extLst>
                </p14:cNvPr>
                <p14:cNvContentPartPr/>
                <p14:nvPr/>
              </p14:nvContentPartPr>
              <p14:xfrm>
                <a:off x="6516551" y="2837224"/>
                <a:ext cx="192600" cy="171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47F19BF-7881-19FF-3755-8873F583B038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507551" y="2828584"/>
                  <a:ext cx="2102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8B80C6A-482A-BC4F-BE80-8DFFCB621AD4}"/>
                    </a:ext>
                  </a:extLst>
                </p14:cNvPr>
                <p14:cNvContentPartPr/>
                <p14:nvPr/>
              </p14:nvContentPartPr>
              <p14:xfrm>
                <a:off x="6794111" y="2916784"/>
                <a:ext cx="12240" cy="342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8B80C6A-482A-BC4F-BE80-8DFFCB621AD4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785111" y="2908144"/>
                  <a:ext cx="298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F7A8B278-D217-F84F-39D6-A06F061FD60C}"/>
                    </a:ext>
                  </a:extLst>
                </p14:cNvPr>
                <p14:cNvContentPartPr/>
                <p14:nvPr/>
              </p14:nvContentPartPr>
              <p14:xfrm>
                <a:off x="6801671" y="2772424"/>
                <a:ext cx="360" cy="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F7A8B278-D217-F84F-39D6-A06F061FD60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793031" y="276342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70BF029-7E37-1859-7ECC-600B4B9C76AD}"/>
                    </a:ext>
                  </a:extLst>
                </p14:cNvPr>
                <p14:cNvContentPartPr/>
                <p14:nvPr/>
              </p14:nvContentPartPr>
              <p14:xfrm>
                <a:off x="6921911" y="2688904"/>
                <a:ext cx="14400" cy="3304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70BF029-7E37-1859-7ECC-600B4B9C76AD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913271" y="2679904"/>
                  <a:ext cx="3204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2299286D-2AB6-5408-46CA-662A7BBFA6D1}"/>
                    </a:ext>
                  </a:extLst>
                </p14:cNvPr>
                <p14:cNvContentPartPr/>
                <p14:nvPr/>
              </p14:nvContentPartPr>
              <p14:xfrm>
                <a:off x="7056911" y="2673424"/>
                <a:ext cx="13680" cy="2998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2299286D-2AB6-5408-46CA-662A7BBFA6D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047911" y="2664424"/>
                  <a:ext cx="31320" cy="317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23ED8707-6DC7-777B-C972-307CE6B3D025}"/>
                  </a:ext>
                </a:extLst>
              </p14:cNvPr>
              <p14:cNvContentPartPr/>
              <p14:nvPr/>
            </p14:nvContentPartPr>
            <p14:xfrm>
              <a:off x="7284431" y="2816704"/>
              <a:ext cx="165600" cy="16164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23ED8707-6DC7-777B-C972-307CE6B3D025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7275431" y="2807704"/>
                <a:ext cx="18324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3F50A56-E7BE-9AB0-B4A8-5336CBF0FFE2}"/>
                  </a:ext>
                </a:extLst>
              </p14:cNvPr>
              <p14:cNvContentPartPr/>
              <p14:nvPr/>
            </p14:nvContentPartPr>
            <p14:xfrm>
              <a:off x="7537511" y="2588464"/>
              <a:ext cx="42840" cy="4017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3F50A56-E7BE-9AB0-B4A8-5336CBF0FFE2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7528511" y="2579464"/>
                <a:ext cx="60480" cy="41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64D00B44-ACD6-9990-262B-6E9784B138BE}"/>
                  </a:ext>
                </a:extLst>
              </p14:cNvPr>
              <p14:cNvContentPartPr/>
              <p14:nvPr/>
            </p14:nvContentPartPr>
            <p14:xfrm>
              <a:off x="7692311" y="2794744"/>
              <a:ext cx="218880" cy="1490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64D00B44-ACD6-9990-262B-6E9784B138BE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683671" y="2785744"/>
                <a:ext cx="23652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05E3F228-F346-267B-E5A5-C953FD990A66}"/>
                  </a:ext>
                </a:extLst>
              </p14:cNvPr>
              <p14:cNvContentPartPr/>
              <p14:nvPr/>
            </p14:nvContentPartPr>
            <p14:xfrm>
              <a:off x="7949351" y="2809864"/>
              <a:ext cx="145800" cy="1087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05E3F228-F346-267B-E5A5-C953FD990A66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7940711" y="2800864"/>
                <a:ext cx="16344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B7E9DE8-5F0B-8507-45E1-F35F1F7EAA88}"/>
                  </a:ext>
                </a:extLst>
              </p14:cNvPr>
              <p14:cNvContentPartPr/>
              <p14:nvPr/>
            </p14:nvContentPartPr>
            <p14:xfrm>
              <a:off x="8190911" y="2840464"/>
              <a:ext cx="50040" cy="1008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B7E9DE8-5F0B-8507-45E1-F35F1F7EAA88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8182271" y="2831464"/>
                <a:ext cx="6768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4C294684-C17B-6934-736F-41D29B8DCC43}"/>
                  </a:ext>
                </a:extLst>
              </p14:cNvPr>
              <p14:cNvContentPartPr/>
              <p14:nvPr/>
            </p14:nvContentPartPr>
            <p14:xfrm>
              <a:off x="8185151" y="2809864"/>
              <a:ext cx="127080" cy="23688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4C294684-C17B-6934-736F-41D29B8DCC43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8176511" y="2801224"/>
                <a:ext cx="14472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2F39D172-A5C7-2D10-7734-2860F1D0C38B}"/>
                  </a:ext>
                </a:extLst>
              </p14:cNvPr>
              <p14:cNvContentPartPr/>
              <p14:nvPr/>
            </p14:nvContentPartPr>
            <p14:xfrm>
              <a:off x="8363711" y="2761624"/>
              <a:ext cx="195840" cy="20916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2F39D172-A5C7-2D10-7734-2860F1D0C38B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8354711" y="2752984"/>
                <a:ext cx="213480" cy="22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F90614C-3B64-B952-7ADA-ADE6EF9347B7}"/>
              </a:ext>
            </a:extLst>
          </p:cNvPr>
          <p:cNvGrpSpPr/>
          <p:nvPr/>
        </p:nvGrpSpPr>
        <p:grpSpPr>
          <a:xfrm>
            <a:off x="8794271" y="2487664"/>
            <a:ext cx="766800" cy="451800"/>
            <a:chOff x="8794271" y="2487664"/>
            <a:chExt cx="766800" cy="45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AB59489-A794-5500-3756-2A11BC153AB0}"/>
                    </a:ext>
                  </a:extLst>
                </p14:cNvPr>
                <p14:cNvContentPartPr/>
                <p14:nvPr/>
              </p14:nvContentPartPr>
              <p14:xfrm>
                <a:off x="8794271" y="2564344"/>
                <a:ext cx="106200" cy="3600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AB59489-A794-5500-3756-2A11BC153AB0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785271" y="2555344"/>
                  <a:ext cx="12384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C71D1DB-E7CB-076C-DD23-D42D2E8DCE12}"/>
                    </a:ext>
                  </a:extLst>
                </p14:cNvPr>
                <p14:cNvContentPartPr/>
                <p14:nvPr/>
              </p14:nvContentPartPr>
              <p14:xfrm>
                <a:off x="8969231" y="2757664"/>
                <a:ext cx="139680" cy="1818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C71D1DB-E7CB-076C-DD23-D42D2E8DCE1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960231" y="2749024"/>
                  <a:ext cx="1573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5DF7F028-9803-82C5-B451-D97EF44F2DE4}"/>
                    </a:ext>
                  </a:extLst>
                </p14:cNvPr>
                <p14:cNvContentPartPr/>
                <p14:nvPr/>
              </p14:nvContentPartPr>
              <p14:xfrm>
                <a:off x="9373511" y="2581264"/>
                <a:ext cx="44280" cy="2934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5DF7F028-9803-82C5-B451-D97EF44F2DE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9364511" y="2572264"/>
                  <a:ext cx="6192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A35AC4F1-5E61-40EB-6F89-8ECAA52990BD}"/>
                    </a:ext>
                  </a:extLst>
                </p14:cNvPr>
                <p14:cNvContentPartPr/>
                <p14:nvPr/>
              </p14:nvContentPartPr>
              <p14:xfrm>
                <a:off x="9179831" y="2487664"/>
                <a:ext cx="381240" cy="1278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A35AC4F1-5E61-40EB-6F89-8ECAA52990BD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171191" y="2479024"/>
                  <a:ext cx="398880" cy="14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E4C0276-43CB-1DA4-8F97-ABE79968475E}"/>
              </a:ext>
            </a:extLst>
          </p:cNvPr>
          <p:cNvGrpSpPr/>
          <p:nvPr/>
        </p:nvGrpSpPr>
        <p:grpSpPr>
          <a:xfrm>
            <a:off x="4698191" y="2697544"/>
            <a:ext cx="1458000" cy="407160"/>
            <a:chOff x="4698191" y="2697544"/>
            <a:chExt cx="1458000" cy="40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9393A99-6792-62DD-813C-BF132054B0D4}"/>
                    </a:ext>
                  </a:extLst>
                </p14:cNvPr>
                <p14:cNvContentPartPr/>
                <p14:nvPr/>
              </p14:nvContentPartPr>
              <p14:xfrm>
                <a:off x="4873871" y="2844424"/>
                <a:ext cx="50760" cy="2602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9393A99-6792-62DD-813C-BF132054B0D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865231" y="2835784"/>
                  <a:ext cx="6840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7A3831D-10DC-FF8A-024E-4B05DDE166F9}"/>
                    </a:ext>
                  </a:extLst>
                </p14:cNvPr>
                <p14:cNvContentPartPr/>
                <p14:nvPr/>
              </p14:nvContentPartPr>
              <p14:xfrm>
                <a:off x="4698191" y="2785744"/>
                <a:ext cx="420120" cy="514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7A3831D-10DC-FF8A-024E-4B05DDE166F9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689191" y="2777104"/>
                  <a:ext cx="43776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B770135-D927-533E-0357-72E00B32F901}"/>
                    </a:ext>
                  </a:extLst>
                </p14:cNvPr>
                <p14:cNvContentPartPr/>
                <p14:nvPr/>
              </p14:nvContentPartPr>
              <p14:xfrm>
                <a:off x="5137751" y="2942344"/>
                <a:ext cx="166680" cy="1602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B770135-D927-533E-0357-72E00B32F90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129111" y="2933704"/>
                  <a:ext cx="1843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D72D57B-E4BA-CE91-BFE2-51E5C103A502}"/>
                    </a:ext>
                  </a:extLst>
                </p14:cNvPr>
                <p14:cNvContentPartPr/>
                <p14:nvPr/>
              </p14:nvContentPartPr>
              <p14:xfrm>
                <a:off x="5380031" y="2904904"/>
                <a:ext cx="214920" cy="1915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D72D57B-E4BA-CE91-BFE2-51E5C103A50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371391" y="2895904"/>
                  <a:ext cx="23256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9D29E5AF-500D-FAB9-8545-F31AD5540FFA}"/>
                    </a:ext>
                  </a:extLst>
                </p14:cNvPr>
                <p14:cNvContentPartPr/>
                <p14:nvPr/>
              </p14:nvContentPartPr>
              <p14:xfrm>
                <a:off x="5719151" y="2697544"/>
                <a:ext cx="238680" cy="2293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9D29E5AF-500D-FAB9-8545-F31AD5540FF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710511" y="2688544"/>
                  <a:ext cx="25632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0A29D1D5-944C-AF9D-4DCC-AF9D9FAB2A97}"/>
                    </a:ext>
                  </a:extLst>
                </p14:cNvPr>
                <p14:cNvContentPartPr/>
                <p14:nvPr/>
              </p14:nvContentPartPr>
              <p14:xfrm>
                <a:off x="5840111" y="3049984"/>
                <a:ext cx="20880" cy="104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0A29D1D5-944C-AF9D-4DCC-AF9D9FAB2A97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831471" y="3040984"/>
                  <a:ext cx="3852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40119CD-D2FD-880A-3378-CD26EF81064C}"/>
                    </a:ext>
                  </a:extLst>
                </p14:cNvPr>
                <p14:cNvContentPartPr/>
                <p14:nvPr/>
              </p14:nvContentPartPr>
              <p14:xfrm>
                <a:off x="6134951" y="2792224"/>
                <a:ext cx="21240" cy="194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40119CD-D2FD-880A-3378-CD26EF81064C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125951" y="2783584"/>
                  <a:ext cx="388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A2B7299C-810E-E9DD-9A20-272F5CF7DE82}"/>
                    </a:ext>
                  </a:extLst>
                </p14:cNvPr>
                <p14:cNvContentPartPr/>
                <p14:nvPr/>
              </p14:nvContentPartPr>
              <p14:xfrm>
                <a:off x="6134951" y="2961424"/>
                <a:ext cx="18000" cy="90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A2B7299C-810E-E9DD-9A20-272F5CF7DE8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125951" y="2952784"/>
                  <a:ext cx="3564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AB2751BF-A8D6-F335-0948-6172C62C2608}"/>
                    </a:ext>
                  </a:extLst>
                </p14:cNvPr>
                <p14:cNvContentPartPr/>
                <p14:nvPr/>
              </p14:nvContentPartPr>
              <p14:xfrm>
                <a:off x="6073751" y="2942344"/>
                <a:ext cx="64800" cy="385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AB2751BF-A8D6-F335-0948-6172C62C2608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065111" y="2933704"/>
                  <a:ext cx="8244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4E6B765-9EC0-C6E5-3280-707E9EBB5A55}"/>
                    </a:ext>
                  </a:extLst>
                </p14:cNvPr>
                <p14:cNvContentPartPr/>
                <p14:nvPr/>
              </p14:nvContentPartPr>
              <p14:xfrm>
                <a:off x="6075911" y="2756944"/>
                <a:ext cx="70920" cy="547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4E6B765-9EC0-C6E5-3280-707E9EBB5A55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067271" y="2747944"/>
                  <a:ext cx="88560" cy="72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CB64657E-53C1-B4EF-CFEF-5D0F6D7C1992}"/>
                  </a:ext>
                </a:extLst>
              </p14:cNvPr>
              <p14:cNvContentPartPr/>
              <p14:nvPr/>
            </p14:nvContentPartPr>
            <p14:xfrm>
              <a:off x="9656471" y="2884384"/>
              <a:ext cx="59760" cy="18108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CB64657E-53C1-B4EF-CFEF-5D0F6D7C1992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9647831" y="2875384"/>
                <a:ext cx="77400" cy="198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F23C52E7-03B4-4B6B-DB0F-7E43811A3007}"/>
              </a:ext>
            </a:extLst>
          </p:cNvPr>
          <p:cNvGrpSpPr/>
          <p:nvPr/>
        </p:nvGrpSpPr>
        <p:grpSpPr>
          <a:xfrm>
            <a:off x="10009271" y="2655424"/>
            <a:ext cx="540720" cy="210600"/>
            <a:chOff x="10009271" y="2655424"/>
            <a:chExt cx="540720" cy="21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430D84AD-B267-50AA-29D9-78771318F842}"/>
                    </a:ext>
                  </a:extLst>
                </p14:cNvPr>
                <p14:cNvContentPartPr/>
                <p14:nvPr/>
              </p14:nvContentPartPr>
              <p14:xfrm>
                <a:off x="10009271" y="2655424"/>
                <a:ext cx="115200" cy="2106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430D84AD-B267-50AA-29D9-78771318F84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0000271" y="2646784"/>
                  <a:ext cx="1328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0F00922D-9268-5BC0-3263-F206A36C0501}"/>
                    </a:ext>
                  </a:extLst>
                </p14:cNvPr>
                <p14:cNvContentPartPr/>
                <p14:nvPr/>
              </p14:nvContentPartPr>
              <p14:xfrm>
                <a:off x="10160111" y="2693584"/>
                <a:ext cx="157680" cy="1260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0F00922D-9268-5BC0-3263-F206A36C050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0151471" y="2684944"/>
                  <a:ext cx="17532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9AD0960D-C894-6512-F642-376CA0F842CF}"/>
                    </a:ext>
                  </a:extLst>
                </p14:cNvPr>
                <p14:cNvContentPartPr/>
                <p14:nvPr/>
              </p14:nvContentPartPr>
              <p14:xfrm>
                <a:off x="10373231" y="2674864"/>
                <a:ext cx="176760" cy="1634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9AD0960D-C894-6512-F642-376CA0F842CF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0364231" y="2665864"/>
                  <a:ext cx="194400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7D86628-3C09-792C-E5C4-0D4C8B3EA6DB}"/>
              </a:ext>
            </a:extLst>
          </p:cNvPr>
          <p:cNvGrpSpPr/>
          <p:nvPr/>
        </p:nvGrpSpPr>
        <p:grpSpPr>
          <a:xfrm>
            <a:off x="10771751" y="2378224"/>
            <a:ext cx="1035720" cy="592200"/>
            <a:chOff x="10771751" y="2378224"/>
            <a:chExt cx="1035720" cy="59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D0D33A33-B016-796B-2444-6365D7FD41B8}"/>
                    </a:ext>
                  </a:extLst>
                </p14:cNvPr>
                <p14:cNvContentPartPr/>
                <p14:nvPr/>
              </p14:nvContentPartPr>
              <p14:xfrm>
                <a:off x="10771751" y="2656144"/>
                <a:ext cx="107280" cy="1929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D0D33A33-B016-796B-2444-6365D7FD41B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0763111" y="2647504"/>
                  <a:ext cx="12492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AF665FCA-9765-B59E-145C-569FF6CC8D31}"/>
                    </a:ext>
                  </a:extLst>
                </p14:cNvPr>
                <p14:cNvContentPartPr/>
                <p14:nvPr/>
              </p14:nvContentPartPr>
              <p14:xfrm>
                <a:off x="11002151" y="2404144"/>
                <a:ext cx="27000" cy="4226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AF665FCA-9765-B59E-145C-569FF6CC8D3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0993151" y="2395504"/>
                  <a:ext cx="4464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FDFD68B-AA80-9BA1-0422-BAD394FF2B76}"/>
                    </a:ext>
                  </a:extLst>
                </p14:cNvPr>
                <p14:cNvContentPartPr/>
                <p14:nvPr/>
              </p14:nvContentPartPr>
              <p14:xfrm>
                <a:off x="11016911" y="2620864"/>
                <a:ext cx="173160" cy="1872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FDFD68B-AA80-9BA1-0422-BAD394FF2B76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1007911" y="2612224"/>
                  <a:ext cx="19080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E3733FDD-B042-9B77-E4A7-42982AF48AF0}"/>
                    </a:ext>
                  </a:extLst>
                </p14:cNvPr>
                <p14:cNvContentPartPr/>
                <p14:nvPr/>
              </p14:nvContentPartPr>
              <p14:xfrm>
                <a:off x="11218511" y="2562904"/>
                <a:ext cx="28800" cy="2487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E3733FDD-B042-9B77-E4A7-42982AF48AF0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1209871" y="2553904"/>
                  <a:ext cx="464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F4A1EAA1-842C-0E6D-52B8-97BFE6CFC30E}"/>
                    </a:ext>
                  </a:extLst>
                </p14:cNvPr>
                <p14:cNvContentPartPr/>
                <p14:nvPr/>
              </p14:nvContentPartPr>
              <p14:xfrm>
                <a:off x="11298431" y="2574784"/>
                <a:ext cx="214920" cy="3956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F4A1EAA1-842C-0E6D-52B8-97BFE6CFC30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1289791" y="2566144"/>
                  <a:ext cx="23256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A69B6B27-D0E5-6103-597D-9EDF42495ACE}"/>
                    </a:ext>
                  </a:extLst>
                </p14:cNvPr>
                <p14:cNvContentPartPr/>
                <p14:nvPr/>
              </p14:nvContentPartPr>
              <p14:xfrm>
                <a:off x="11661671" y="2378224"/>
                <a:ext cx="145800" cy="2372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A69B6B27-D0E5-6103-597D-9EDF42495ACE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1653031" y="2369584"/>
                  <a:ext cx="16344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DE296FEB-6358-3F9B-19B2-EDF03195C967}"/>
                    </a:ext>
                  </a:extLst>
                </p14:cNvPr>
                <p14:cNvContentPartPr/>
                <p14:nvPr/>
              </p14:nvContentPartPr>
              <p14:xfrm>
                <a:off x="11701271" y="2765584"/>
                <a:ext cx="28800" cy="385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DE296FEB-6358-3F9B-19B2-EDF03195C967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1692631" y="2756584"/>
                  <a:ext cx="4644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6CA5E1E-0E73-1A56-A7FF-A5F189080AC6}"/>
                    </a:ext>
                  </a:extLst>
                </p14:cNvPr>
                <p14:cNvContentPartPr/>
                <p14:nvPr/>
              </p14:nvContentPartPr>
              <p14:xfrm>
                <a:off x="11691551" y="2577664"/>
                <a:ext cx="18000" cy="874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6CA5E1E-0E73-1A56-A7FF-A5F189080AC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1682551" y="2569024"/>
                  <a:ext cx="35640" cy="105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62817CB7-6561-1A68-2545-66CEAA4D42DA}"/>
              </a:ext>
            </a:extLst>
          </p:cNvPr>
          <p:cNvGrpSpPr/>
          <p:nvPr/>
        </p:nvGrpSpPr>
        <p:grpSpPr>
          <a:xfrm>
            <a:off x="4620071" y="3230344"/>
            <a:ext cx="1726920" cy="361800"/>
            <a:chOff x="4620071" y="3230344"/>
            <a:chExt cx="1726920" cy="36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2FDCD5F8-AC88-DA9B-B114-06E66ED5EFB2}"/>
                    </a:ext>
                  </a:extLst>
                </p14:cNvPr>
                <p14:cNvContentPartPr/>
                <p14:nvPr/>
              </p14:nvContentPartPr>
              <p14:xfrm>
                <a:off x="4822751" y="3328984"/>
                <a:ext cx="32760" cy="2631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2FDCD5F8-AC88-DA9B-B114-06E66ED5EFB2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814111" y="3319984"/>
                  <a:ext cx="5040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4B34A0A0-B745-ED62-6035-DD688F1EE06B}"/>
                    </a:ext>
                  </a:extLst>
                </p14:cNvPr>
                <p14:cNvContentPartPr/>
                <p14:nvPr/>
              </p14:nvContentPartPr>
              <p14:xfrm>
                <a:off x="4620071" y="3283624"/>
                <a:ext cx="379440" cy="673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4B34A0A0-B745-ED62-6035-DD688F1EE06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611431" y="3274984"/>
                  <a:ext cx="39708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F08375AD-A28E-04ED-7F4E-843D052BC9AE}"/>
                    </a:ext>
                  </a:extLst>
                </p14:cNvPr>
                <p14:cNvContentPartPr/>
                <p14:nvPr/>
              </p14:nvContentPartPr>
              <p14:xfrm>
                <a:off x="5129111" y="3422944"/>
                <a:ext cx="160200" cy="1656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F08375AD-A28E-04ED-7F4E-843D052BC9A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120471" y="3414304"/>
                  <a:ext cx="17784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2B11FBBE-3128-C106-FED2-D121737EFBC9}"/>
                    </a:ext>
                  </a:extLst>
                </p14:cNvPr>
                <p14:cNvContentPartPr/>
                <p14:nvPr/>
              </p14:nvContentPartPr>
              <p14:xfrm>
                <a:off x="5360951" y="3399544"/>
                <a:ext cx="176760" cy="1612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2B11FBBE-3128-C106-FED2-D121737EFBC9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351951" y="3390544"/>
                  <a:ext cx="19440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673B441A-C2A5-264D-17D2-66DC2F2D7BD8}"/>
                    </a:ext>
                  </a:extLst>
                </p14:cNvPr>
                <p14:cNvContentPartPr/>
                <p14:nvPr/>
              </p14:nvContentPartPr>
              <p14:xfrm>
                <a:off x="5620871" y="3257344"/>
                <a:ext cx="139680" cy="3132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673B441A-C2A5-264D-17D2-66DC2F2D7BD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611871" y="3248704"/>
                  <a:ext cx="15732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0B1489A1-BA68-AE3A-A52A-7B8F6D5C18F1}"/>
                    </a:ext>
                  </a:extLst>
                </p14:cNvPr>
                <p14:cNvContentPartPr/>
                <p14:nvPr/>
              </p14:nvContentPartPr>
              <p14:xfrm>
                <a:off x="5938031" y="3230344"/>
                <a:ext cx="176040" cy="2019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0B1489A1-BA68-AE3A-A52A-7B8F6D5C18F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929031" y="3221344"/>
                  <a:ext cx="19368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7B0F2D91-F9C6-4EB7-8D89-31DE196C6955}"/>
                    </a:ext>
                  </a:extLst>
                </p14:cNvPr>
                <p14:cNvContentPartPr/>
                <p14:nvPr/>
              </p14:nvContentPartPr>
              <p14:xfrm>
                <a:off x="6016511" y="3580264"/>
                <a:ext cx="6120" cy="32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7B0F2D91-F9C6-4EB7-8D89-31DE196C6955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007871" y="3571624"/>
                  <a:ext cx="237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66B1F04D-37DE-7B43-9358-2F7EE2A0B9D8}"/>
                    </a:ext>
                  </a:extLst>
                </p14:cNvPr>
                <p14:cNvContentPartPr/>
                <p14:nvPr/>
              </p14:nvContentPartPr>
              <p14:xfrm>
                <a:off x="6275711" y="3316744"/>
                <a:ext cx="66960" cy="428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66B1F04D-37DE-7B43-9358-2F7EE2A0B9D8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267071" y="3308104"/>
                  <a:ext cx="846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64DD3FF9-EF85-ABB8-F246-17940FC666F7}"/>
                    </a:ext>
                  </a:extLst>
                </p14:cNvPr>
                <p14:cNvContentPartPr/>
                <p14:nvPr/>
              </p14:nvContentPartPr>
              <p14:xfrm>
                <a:off x="6277151" y="3494584"/>
                <a:ext cx="69840" cy="327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64DD3FF9-EF85-ABB8-F246-17940FC666F7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268151" y="3485584"/>
                  <a:ext cx="87480" cy="5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0C8FAE51-AA23-306E-454C-3FC6510E3F24}"/>
              </a:ext>
            </a:extLst>
          </p:cNvPr>
          <p:cNvGrpSpPr/>
          <p:nvPr/>
        </p:nvGrpSpPr>
        <p:grpSpPr>
          <a:xfrm>
            <a:off x="6662351" y="3146824"/>
            <a:ext cx="1487160" cy="479160"/>
            <a:chOff x="6662351" y="3146824"/>
            <a:chExt cx="1487160" cy="47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A3F3C1A-992C-7AB9-6F06-95DE7C900529}"/>
                    </a:ext>
                  </a:extLst>
                </p14:cNvPr>
                <p14:cNvContentPartPr/>
                <p14:nvPr/>
              </p14:nvContentPartPr>
              <p14:xfrm>
                <a:off x="6662351" y="3146824"/>
                <a:ext cx="153000" cy="4046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A3F3C1A-992C-7AB9-6F06-95DE7C900529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653711" y="3138184"/>
                  <a:ext cx="17064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2A4D63A-4AB4-9E2F-0DB6-215EBC176289}"/>
                    </a:ext>
                  </a:extLst>
                </p14:cNvPr>
                <p14:cNvContentPartPr/>
                <p14:nvPr/>
              </p14:nvContentPartPr>
              <p14:xfrm>
                <a:off x="6874751" y="3320344"/>
                <a:ext cx="151560" cy="21780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2A4D63A-4AB4-9E2F-0DB6-215EBC176289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865751" y="3311344"/>
                  <a:ext cx="16920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FB99AB44-B0D7-675E-0A09-E05490BBA566}"/>
                    </a:ext>
                  </a:extLst>
                </p14:cNvPr>
                <p14:cNvContentPartPr/>
                <p14:nvPr/>
              </p14:nvContentPartPr>
              <p14:xfrm>
                <a:off x="7102631" y="3276424"/>
                <a:ext cx="201600" cy="3495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FB99AB44-B0D7-675E-0A09-E05490BBA566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093631" y="3267784"/>
                  <a:ext cx="21924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6C44012C-2090-C787-7652-2921FA8DBB6F}"/>
                    </a:ext>
                  </a:extLst>
                </p14:cNvPr>
                <p14:cNvContentPartPr/>
                <p14:nvPr/>
              </p14:nvContentPartPr>
              <p14:xfrm>
                <a:off x="7313591" y="3344464"/>
                <a:ext cx="144000" cy="1609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6C44012C-2090-C787-7652-2921FA8DBB6F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304951" y="3335464"/>
                  <a:ext cx="16164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7704F583-A5C2-7F22-08CE-7C01641FCBE3}"/>
                    </a:ext>
                  </a:extLst>
                </p14:cNvPr>
                <p14:cNvContentPartPr/>
                <p14:nvPr/>
              </p14:nvContentPartPr>
              <p14:xfrm>
                <a:off x="7520231" y="3334024"/>
                <a:ext cx="153360" cy="1396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7704F583-A5C2-7F22-08CE-7C01641FCBE3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511591" y="3325024"/>
                  <a:ext cx="17100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C3B9C12F-C9F6-BB2A-FDD0-EA912FF14FEB}"/>
                    </a:ext>
                  </a:extLst>
                </p14:cNvPr>
                <p14:cNvContentPartPr/>
                <p14:nvPr/>
              </p14:nvContentPartPr>
              <p14:xfrm>
                <a:off x="7717511" y="3168784"/>
                <a:ext cx="196200" cy="3308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C3B9C12F-C9F6-BB2A-FDD0-EA912FF14FEB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708871" y="3160144"/>
                  <a:ext cx="21384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7F099E81-8963-E455-E35E-2B1934CD5AB0}"/>
                    </a:ext>
                  </a:extLst>
                </p14:cNvPr>
                <p14:cNvContentPartPr/>
                <p14:nvPr/>
              </p14:nvContentPartPr>
              <p14:xfrm>
                <a:off x="8012351" y="3286504"/>
                <a:ext cx="137160" cy="1980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7F099E81-8963-E455-E35E-2B1934CD5AB0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8003711" y="3277504"/>
                  <a:ext cx="154800" cy="21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AC7CAC5A-06F8-52C5-4116-2155D95C6F65}"/>
              </a:ext>
            </a:extLst>
          </p:cNvPr>
          <p:cNvGrpSpPr/>
          <p:nvPr/>
        </p:nvGrpSpPr>
        <p:grpSpPr>
          <a:xfrm>
            <a:off x="8416991" y="3308464"/>
            <a:ext cx="447480" cy="167400"/>
            <a:chOff x="8416991" y="3308464"/>
            <a:chExt cx="447480" cy="16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F650BF86-7E3D-8511-77CF-CF72392D30E4}"/>
                    </a:ext>
                  </a:extLst>
                </p14:cNvPr>
                <p14:cNvContentPartPr/>
                <p14:nvPr/>
              </p14:nvContentPartPr>
              <p14:xfrm>
                <a:off x="8416991" y="3345904"/>
                <a:ext cx="186120" cy="1299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F650BF86-7E3D-8511-77CF-CF72392D30E4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408351" y="3337264"/>
                  <a:ext cx="20376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20459330-D751-43AB-67E6-C6FFEFC2C9C1}"/>
                    </a:ext>
                  </a:extLst>
                </p14:cNvPr>
                <p14:cNvContentPartPr/>
                <p14:nvPr/>
              </p14:nvContentPartPr>
              <p14:xfrm>
                <a:off x="8693111" y="3308464"/>
                <a:ext cx="171360" cy="1465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20459330-D751-43AB-67E6-C6FFEFC2C9C1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684111" y="3299464"/>
                  <a:ext cx="189000" cy="16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323F4C27-D1D4-C1A2-4B9E-82DF2F4AFB26}"/>
              </a:ext>
            </a:extLst>
          </p:cNvPr>
          <p:cNvGrpSpPr/>
          <p:nvPr/>
        </p:nvGrpSpPr>
        <p:grpSpPr>
          <a:xfrm>
            <a:off x="9175871" y="3080584"/>
            <a:ext cx="1033200" cy="358920"/>
            <a:chOff x="9175871" y="3080584"/>
            <a:chExt cx="1033200" cy="35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E6AF3697-6634-2B64-BAD4-03C1192C05D2}"/>
                    </a:ext>
                  </a:extLst>
                </p14:cNvPr>
                <p14:cNvContentPartPr/>
                <p14:nvPr/>
              </p14:nvContentPartPr>
              <p14:xfrm>
                <a:off x="9175871" y="3247984"/>
                <a:ext cx="212400" cy="1915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E6AF3697-6634-2B64-BAD4-03C1192C05D2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9166871" y="3238984"/>
                  <a:ext cx="2300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FFEB6822-FEB7-67E8-A904-91DBF316D225}"/>
                    </a:ext>
                  </a:extLst>
                </p14:cNvPr>
                <p14:cNvContentPartPr/>
                <p14:nvPr/>
              </p14:nvContentPartPr>
              <p14:xfrm>
                <a:off x="9472511" y="3282904"/>
                <a:ext cx="174240" cy="1429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FFEB6822-FEB7-67E8-A904-91DBF316D225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9463511" y="3274264"/>
                  <a:ext cx="19188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7ABAC7D6-EA94-9E25-8023-05C8872E3A72}"/>
                    </a:ext>
                  </a:extLst>
                </p14:cNvPr>
                <p14:cNvContentPartPr/>
                <p14:nvPr/>
              </p14:nvContentPartPr>
              <p14:xfrm>
                <a:off x="9702911" y="3080584"/>
                <a:ext cx="43920" cy="3337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7ABAC7D6-EA94-9E25-8023-05C8872E3A72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9693911" y="3071584"/>
                  <a:ext cx="6156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60C19D7F-020A-0537-4FF5-6A582CDCD044}"/>
                    </a:ext>
                  </a:extLst>
                </p14:cNvPr>
                <p14:cNvContentPartPr/>
                <p14:nvPr/>
              </p14:nvContentPartPr>
              <p14:xfrm>
                <a:off x="9819191" y="3233224"/>
                <a:ext cx="155520" cy="1803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60C19D7F-020A-0537-4FF5-6A582CDCD044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9810191" y="3224584"/>
                  <a:ext cx="17316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9CEBA6B4-1C22-6E9C-20E0-E5065B637137}"/>
                    </a:ext>
                  </a:extLst>
                </p14:cNvPr>
                <p14:cNvContentPartPr/>
                <p14:nvPr/>
              </p14:nvContentPartPr>
              <p14:xfrm>
                <a:off x="10043831" y="3257344"/>
                <a:ext cx="165240" cy="1742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9CEBA6B4-1C22-6E9C-20E0-E5065B637137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0035191" y="3248344"/>
                  <a:ext cx="182880" cy="191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D3AB6BC2-B568-62F1-43A5-C79A9A051BD0}"/>
              </a:ext>
            </a:extLst>
          </p:cNvPr>
          <p:cNvGrpSpPr/>
          <p:nvPr/>
        </p:nvGrpSpPr>
        <p:grpSpPr>
          <a:xfrm>
            <a:off x="10476551" y="3089944"/>
            <a:ext cx="422280" cy="369360"/>
            <a:chOff x="10476551" y="3089944"/>
            <a:chExt cx="422280" cy="36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19E562B3-4625-4CE3-9BB3-1B55FE79691A}"/>
                    </a:ext>
                  </a:extLst>
                </p14:cNvPr>
                <p14:cNvContentPartPr/>
                <p14:nvPr/>
              </p14:nvContentPartPr>
              <p14:xfrm>
                <a:off x="10476551" y="3323944"/>
                <a:ext cx="150840" cy="1224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19E562B3-4625-4CE3-9BB3-1B55FE79691A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0467911" y="3314944"/>
                  <a:ext cx="16848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FC651236-37A0-1B7E-F020-55D236A0B510}"/>
                    </a:ext>
                  </a:extLst>
                </p14:cNvPr>
                <p14:cNvContentPartPr/>
                <p14:nvPr/>
              </p14:nvContentPartPr>
              <p14:xfrm>
                <a:off x="10813871" y="3089944"/>
                <a:ext cx="84960" cy="3693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FC651236-37A0-1B7E-F020-55D236A0B510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0805231" y="3081304"/>
                  <a:ext cx="10260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8FCC4FD8-EDEE-4437-6B23-A85A1FC164F2}"/>
                    </a:ext>
                  </a:extLst>
                </p14:cNvPr>
                <p14:cNvContentPartPr/>
                <p14:nvPr/>
              </p14:nvContentPartPr>
              <p14:xfrm>
                <a:off x="10679591" y="3264544"/>
                <a:ext cx="213480" cy="464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8FCC4FD8-EDEE-4437-6B23-A85A1FC164F2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0670951" y="3255544"/>
                  <a:ext cx="231120" cy="64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67C75BF5-81C2-39CE-BE90-5DB16B00726D}"/>
                  </a:ext>
                </a:extLst>
              </p14:cNvPr>
              <p14:cNvContentPartPr/>
              <p14:nvPr/>
            </p14:nvContentPartPr>
            <p14:xfrm>
              <a:off x="11208791" y="3100384"/>
              <a:ext cx="138240" cy="25272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67C75BF5-81C2-39CE-BE90-5DB16B00726D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11199791" y="3091744"/>
                <a:ext cx="15588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0A172938-3A74-5545-F396-96FFD24BFF9F}"/>
                  </a:ext>
                </a:extLst>
              </p14:cNvPr>
              <p14:cNvContentPartPr/>
              <p14:nvPr/>
            </p14:nvContentPartPr>
            <p14:xfrm>
              <a:off x="11245511" y="3475504"/>
              <a:ext cx="36360" cy="3420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0A172938-3A74-5545-F396-96FFD24BFF9F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11236511" y="3466504"/>
                <a:ext cx="54000" cy="5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820AD1F-D9EF-7E9D-61D7-986DC4F8B79A}"/>
              </a:ext>
            </a:extLst>
          </p:cNvPr>
          <p:cNvGrpSpPr/>
          <p:nvPr/>
        </p:nvGrpSpPr>
        <p:grpSpPr>
          <a:xfrm>
            <a:off x="4860911" y="4749184"/>
            <a:ext cx="203400" cy="397800"/>
            <a:chOff x="4860911" y="4749184"/>
            <a:chExt cx="203400" cy="39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A54A285F-A827-DCD4-B627-D874B04DFB24}"/>
                    </a:ext>
                  </a:extLst>
                </p14:cNvPr>
                <p14:cNvContentPartPr/>
                <p14:nvPr/>
              </p14:nvContentPartPr>
              <p14:xfrm>
                <a:off x="4860911" y="4797424"/>
                <a:ext cx="63360" cy="3495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A54A285F-A827-DCD4-B627-D874B04DFB24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852271" y="4788424"/>
                  <a:ext cx="8100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948FE58C-7870-AF1C-7A15-6AA58A326418}"/>
                    </a:ext>
                  </a:extLst>
                </p14:cNvPr>
                <p14:cNvContentPartPr/>
                <p14:nvPr/>
              </p14:nvContentPartPr>
              <p14:xfrm>
                <a:off x="4901231" y="4749184"/>
                <a:ext cx="163080" cy="669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948FE58C-7870-AF1C-7A15-6AA58A326418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892591" y="4740544"/>
                  <a:ext cx="18072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2A6E993C-7835-31F6-D346-66714924777A}"/>
                    </a:ext>
                  </a:extLst>
                </p14:cNvPr>
                <p14:cNvContentPartPr/>
                <p14:nvPr/>
              </p14:nvContentPartPr>
              <p14:xfrm>
                <a:off x="4910591" y="4912624"/>
                <a:ext cx="144000" cy="464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2A6E993C-7835-31F6-D346-66714924777A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901951" y="4903984"/>
                  <a:ext cx="161640" cy="6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1B10975-2AF4-F876-C8ED-FBA0B35FEE4F}"/>
              </a:ext>
            </a:extLst>
          </p:cNvPr>
          <p:cNvGrpSpPr/>
          <p:nvPr/>
        </p:nvGrpSpPr>
        <p:grpSpPr>
          <a:xfrm>
            <a:off x="5257631" y="4930624"/>
            <a:ext cx="335880" cy="227520"/>
            <a:chOff x="5257631" y="4930624"/>
            <a:chExt cx="335880" cy="22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F82E8F45-94C8-A8E8-EABE-DB24B4F12E4A}"/>
                    </a:ext>
                  </a:extLst>
                </p14:cNvPr>
                <p14:cNvContentPartPr/>
                <p14:nvPr/>
              </p14:nvContentPartPr>
              <p14:xfrm>
                <a:off x="5257631" y="4958704"/>
                <a:ext cx="147600" cy="1994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F82E8F45-94C8-A8E8-EABE-DB24B4F12E4A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248631" y="4950064"/>
                  <a:ext cx="16524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A72F4671-CA25-AB3C-D2D3-C8E1DC87AC34}"/>
                    </a:ext>
                  </a:extLst>
                </p14:cNvPr>
                <p14:cNvContentPartPr/>
                <p14:nvPr/>
              </p14:nvContentPartPr>
              <p14:xfrm>
                <a:off x="5456351" y="4930624"/>
                <a:ext cx="137160" cy="1879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A72F4671-CA25-AB3C-D2D3-C8E1DC87AC34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447711" y="4921984"/>
                  <a:ext cx="154800" cy="205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F3BF4A25-4BD0-DAFB-0768-C7D31E959DC9}"/>
                  </a:ext>
                </a:extLst>
              </p14:cNvPr>
              <p14:cNvContentPartPr/>
              <p14:nvPr/>
            </p14:nvContentPartPr>
            <p14:xfrm>
              <a:off x="5795831" y="4740904"/>
              <a:ext cx="154080" cy="21456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F3BF4A25-4BD0-DAFB-0768-C7D31E959DC9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5786831" y="4732264"/>
                <a:ext cx="17172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6870DF4E-5521-54D6-1A52-665E403A4E57}"/>
                  </a:ext>
                </a:extLst>
              </p14:cNvPr>
              <p14:cNvContentPartPr/>
              <p14:nvPr/>
            </p14:nvContentPartPr>
            <p14:xfrm>
              <a:off x="5890511" y="5134384"/>
              <a:ext cx="9720" cy="2520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6870DF4E-5521-54D6-1A52-665E403A4E57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5881511" y="5125744"/>
                <a:ext cx="2736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4F8B0A37-C10A-BC3E-F717-982EC4D3D75C}"/>
                  </a:ext>
                </a:extLst>
              </p14:cNvPr>
              <p14:cNvContentPartPr/>
              <p14:nvPr/>
            </p14:nvContentPartPr>
            <p14:xfrm>
              <a:off x="6156191" y="4878784"/>
              <a:ext cx="52200" cy="4788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4F8B0A37-C10A-BC3E-F717-982EC4D3D75C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6147191" y="4870144"/>
                <a:ext cx="6984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483126CF-5D15-847C-F9E1-4E854DE53F72}"/>
                  </a:ext>
                </a:extLst>
              </p14:cNvPr>
              <p14:cNvContentPartPr/>
              <p14:nvPr/>
            </p14:nvContentPartPr>
            <p14:xfrm>
              <a:off x="6156191" y="5033944"/>
              <a:ext cx="59760" cy="11772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483126CF-5D15-847C-F9E1-4E854DE53F72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6147191" y="5024944"/>
                <a:ext cx="77400" cy="135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04" name="Group 203">
            <a:extLst>
              <a:ext uri="{FF2B5EF4-FFF2-40B4-BE49-F238E27FC236}">
                <a16:creationId xmlns:a16="http://schemas.microsoft.com/office/drawing/2014/main" id="{102BC23E-0512-CFCC-E8D1-D31C1B599544}"/>
              </a:ext>
            </a:extLst>
          </p:cNvPr>
          <p:cNvGrpSpPr/>
          <p:nvPr/>
        </p:nvGrpSpPr>
        <p:grpSpPr>
          <a:xfrm>
            <a:off x="6558311" y="4631824"/>
            <a:ext cx="1589400" cy="632520"/>
            <a:chOff x="6558311" y="4631824"/>
            <a:chExt cx="1589400" cy="63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A979B252-DAE7-DC28-E3BA-26F96388F741}"/>
                    </a:ext>
                  </a:extLst>
                </p14:cNvPr>
                <p14:cNvContentPartPr/>
                <p14:nvPr/>
              </p14:nvContentPartPr>
              <p14:xfrm>
                <a:off x="6558311" y="4773304"/>
                <a:ext cx="214560" cy="34668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A979B252-DAE7-DC28-E3BA-26F96388F741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549311" y="4764664"/>
                  <a:ext cx="23220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A3481101-7B8E-75A0-0325-C824FE3CA6B8}"/>
                    </a:ext>
                  </a:extLst>
                </p14:cNvPr>
                <p14:cNvContentPartPr/>
                <p14:nvPr/>
              </p14:nvContentPartPr>
              <p14:xfrm>
                <a:off x="6849911" y="4899664"/>
                <a:ext cx="106920" cy="18900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A3481101-7B8E-75A0-0325-C824FE3CA6B8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840911" y="4890664"/>
                  <a:ext cx="1245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AB11ED15-565C-3253-64DC-758C1218FFB3}"/>
                    </a:ext>
                  </a:extLst>
                </p14:cNvPr>
                <p14:cNvContentPartPr/>
                <p14:nvPr/>
              </p14:nvContentPartPr>
              <p14:xfrm>
                <a:off x="7109831" y="4865464"/>
                <a:ext cx="178560" cy="3988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AB11ED15-565C-3253-64DC-758C1218FFB3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7101191" y="4856824"/>
                  <a:ext cx="19620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ADA2F74B-545F-24C5-7D69-08542DA192C8}"/>
                    </a:ext>
                  </a:extLst>
                </p14:cNvPr>
                <p14:cNvContentPartPr/>
                <p14:nvPr/>
              </p14:nvContentPartPr>
              <p14:xfrm>
                <a:off x="7322951" y="4911184"/>
                <a:ext cx="113760" cy="1504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ADA2F74B-545F-24C5-7D69-08542DA192C8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7313951" y="4902184"/>
                  <a:ext cx="1314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413C9A34-8BCF-F004-7D63-DCEE3CE6BCE5}"/>
                    </a:ext>
                  </a:extLst>
                </p14:cNvPr>
                <p14:cNvContentPartPr/>
                <p14:nvPr/>
              </p14:nvContentPartPr>
              <p14:xfrm>
                <a:off x="7528151" y="4867264"/>
                <a:ext cx="144000" cy="1742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413C9A34-8BCF-F004-7D63-DCEE3CE6BCE5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7519511" y="4858264"/>
                  <a:ext cx="16164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782B3E02-6E4A-9588-8519-26A4F12E65FC}"/>
                    </a:ext>
                  </a:extLst>
                </p14:cNvPr>
                <p14:cNvContentPartPr/>
                <p14:nvPr/>
              </p14:nvContentPartPr>
              <p14:xfrm>
                <a:off x="7723991" y="4631824"/>
                <a:ext cx="269280" cy="4384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782B3E02-6E4A-9588-8519-26A4F12E65FC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7715351" y="4622824"/>
                  <a:ext cx="286920" cy="45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50A798DA-7168-D161-9E48-AE603B75B6C3}"/>
                    </a:ext>
                  </a:extLst>
                </p14:cNvPr>
                <p14:cNvContentPartPr/>
                <p14:nvPr/>
              </p14:nvContentPartPr>
              <p14:xfrm>
                <a:off x="8019191" y="4834504"/>
                <a:ext cx="128520" cy="2242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50A798DA-7168-D161-9E48-AE603B75B6C3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8010191" y="4825864"/>
                  <a:ext cx="146160" cy="24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BBB1E79F-8F95-EFA8-FBCA-DAE4CA95EB0C}"/>
              </a:ext>
            </a:extLst>
          </p:cNvPr>
          <p:cNvGrpSpPr/>
          <p:nvPr/>
        </p:nvGrpSpPr>
        <p:grpSpPr>
          <a:xfrm>
            <a:off x="8505911" y="4857184"/>
            <a:ext cx="491760" cy="221760"/>
            <a:chOff x="8505911" y="4857184"/>
            <a:chExt cx="491760" cy="22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AE876A94-2887-928E-5F64-B3A37531CE1D}"/>
                    </a:ext>
                  </a:extLst>
                </p14:cNvPr>
                <p14:cNvContentPartPr/>
                <p14:nvPr/>
              </p14:nvContentPartPr>
              <p14:xfrm>
                <a:off x="8505911" y="4902904"/>
                <a:ext cx="138960" cy="1760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AE876A94-2887-928E-5F64-B3A37531CE1D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8496911" y="4893904"/>
                  <a:ext cx="1566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F752A469-A84E-B17A-FE92-063FA5C98715}"/>
                    </a:ext>
                  </a:extLst>
                </p14:cNvPr>
                <p14:cNvContentPartPr/>
                <p14:nvPr/>
              </p14:nvContentPartPr>
              <p14:xfrm>
                <a:off x="8811911" y="4857184"/>
                <a:ext cx="185760" cy="1663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F752A469-A84E-B17A-FE92-063FA5C98715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8802911" y="4848544"/>
                  <a:ext cx="203400" cy="183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57DD4547-5298-8C2E-2D0D-4B8FA5399549}"/>
              </a:ext>
            </a:extLst>
          </p:cNvPr>
          <p:cNvGrpSpPr/>
          <p:nvPr/>
        </p:nvGrpSpPr>
        <p:grpSpPr>
          <a:xfrm>
            <a:off x="9386831" y="4645144"/>
            <a:ext cx="918000" cy="422640"/>
            <a:chOff x="9386831" y="4645144"/>
            <a:chExt cx="918000" cy="42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EBCD50AB-3678-8861-1E35-F8A0C215EFAD}"/>
                    </a:ext>
                  </a:extLst>
                </p14:cNvPr>
                <p14:cNvContentPartPr/>
                <p14:nvPr/>
              </p14:nvContentPartPr>
              <p14:xfrm>
                <a:off x="9386831" y="4862224"/>
                <a:ext cx="131760" cy="2055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EBCD50AB-3678-8861-1E35-F8A0C215EFAD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9377831" y="4853224"/>
                  <a:ext cx="14940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03455F14-05F4-BE1D-4268-31701F5D9973}"/>
                    </a:ext>
                  </a:extLst>
                </p14:cNvPr>
                <p14:cNvContentPartPr/>
                <p14:nvPr/>
              </p14:nvContentPartPr>
              <p14:xfrm>
                <a:off x="9595271" y="4894624"/>
                <a:ext cx="130680" cy="1429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03455F14-05F4-BE1D-4268-31701F5D9973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9586631" y="4885984"/>
                  <a:ext cx="14832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0B338DDB-2219-72FC-960C-529CCB5B3194}"/>
                    </a:ext>
                  </a:extLst>
                </p14:cNvPr>
                <p14:cNvContentPartPr/>
                <p14:nvPr/>
              </p14:nvContentPartPr>
              <p14:xfrm>
                <a:off x="9802271" y="4645144"/>
                <a:ext cx="49320" cy="3819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0B338DDB-2219-72FC-960C-529CCB5B3194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9793631" y="4636504"/>
                  <a:ext cx="66960" cy="39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CDB39AEF-BB77-DBD3-E191-68A1CFBF9A8A}"/>
                    </a:ext>
                  </a:extLst>
                </p14:cNvPr>
                <p14:cNvContentPartPr/>
                <p14:nvPr/>
              </p14:nvContentPartPr>
              <p14:xfrm>
                <a:off x="9945911" y="4854664"/>
                <a:ext cx="144360" cy="1724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CDB39AEF-BB77-DBD3-E191-68A1CFBF9A8A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9936911" y="4846024"/>
                  <a:ext cx="1620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A7414BC5-84D6-5EBD-E542-50B648F92615}"/>
                    </a:ext>
                  </a:extLst>
                </p14:cNvPr>
                <p14:cNvContentPartPr/>
                <p14:nvPr/>
              </p14:nvContentPartPr>
              <p14:xfrm>
                <a:off x="10196111" y="4828744"/>
                <a:ext cx="108720" cy="2091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A7414BC5-84D6-5EBD-E542-50B648F92615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0187111" y="4819744"/>
                  <a:ext cx="126360" cy="22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7FBB5868-CEC4-4340-4C67-1393F5896F0F}"/>
              </a:ext>
            </a:extLst>
          </p:cNvPr>
          <p:cNvGrpSpPr/>
          <p:nvPr/>
        </p:nvGrpSpPr>
        <p:grpSpPr>
          <a:xfrm>
            <a:off x="10765991" y="4504384"/>
            <a:ext cx="450720" cy="524880"/>
            <a:chOff x="10765991" y="4504384"/>
            <a:chExt cx="450720" cy="52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1569C2EB-E0C2-791A-B0CE-076CFA7569C3}"/>
                    </a:ext>
                  </a:extLst>
                </p14:cNvPr>
                <p14:cNvContentPartPr/>
                <p14:nvPr/>
              </p14:nvContentPartPr>
              <p14:xfrm>
                <a:off x="10765991" y="4843504"/>
                <a:ext cx="127440" cy="1857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1569C2EB-E0C2-791A-B0CE-076CFA7569C3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0756991" y="4834504"/>
                  <a:ext cx="14508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88F6A3D1-1D24-27F4-45B5-4A7B7DF7EBC4}"/>
                    </a:ext>
                  </a:extLst>
                </p14:cNvPr>
                <p14:cNvContentPartPr/>
                <p14:nvPr/>
              </p14:nvContentPartPr>
              <p14:xfrm>
                <a:off x="11083871" y="4504384"/>
                <a:ext cx="99000" cy="4654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88F6A3D1-1D24-27F4-45B5-4A7B7DF7EBC4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1075231" y="4495384"/>
                  <a:ext cx="116640" cy="48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632F5891-A4F4-C431-67BE-9787C95F5A07}"/>
                    </a:ext>
                  </a:extLst>
                </p14:cNvPr>
                <p14:cNvContentPartPr/>
                <p14:nvPr/>
              </p14:nvContentPartPr>
              <p14:xfrm>
                <a:off x="10974791" y="4764664"/>
                <a:ext cx="241920" cy="306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632F5891-A4F4-C431-67BE-9787C95F5A07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0966151" y="4756024"/>
                  <a:ext cx="259560" cy="48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0AD27666-BB04-D8C8-B60E-DC1C416477F9}"/>
                  </a:ext>
                </a:extLst>
              </p14:cNvPr>
              <p14:cNvContentPartPr/>
              <p14:nvPr/>
            </p14:nvContentPartPr>
            <p14:xfrm>
              <a:off x="11480591" y="4533904"/>
              <a:ext cx="163440" cy="24300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0AD27666-BB04-D8C8-B60E-DC1C416477F9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11471591" y="4525264"/>
                <a:ext cx="18108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359858F0-5618-B211-3811-4067D8F0014B}"/>
                  </a:ext>
                </a:extLst>
              </p14:cNvPr>
              <p14:cNvContentPartPr/>
              <p14:nvPr/>
            </p14:nvContentPartPr>
            <p14:xfrm>
              <a:off x="11512631" y="4926304"/>
              <a:ext cx="26280" cy="4212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359858F0-5618-B211-3811-4067D8F0014B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11503991" y="4917304"/>
                <a:ext cx="43920" cy="59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08" name="Group 207">
            <a:extLst>
              <a:ext uri="{FF2B5EF4-FFF2-40B4-BE49-F238E27FC236}">
                <a16:creationId xmlns:a16="http://schemas.microsoft.com/office/drawing/2014/main" id="{A4E52BC6-A0CB-BAF8-58B5-CD1E6FF48BF6}"/>
              </a:ext>
            </a:extLst>
          </p:cNvPr>
          <p:cNvGrpSpPr/>
          <p:nvPr/>
        </p:nvGrpSpPr>
        <p:grpSpPr>
          <a:xfrm>
            <a:off x="4723031" y="5350384"/>
            <a:ext cx="254160" cy="351360"/>
            <a:chOff x="4723031" y="5350384"/>
            <a:chExt cx="254160" cy="35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3B1D03E6-A0AF-D28C-3B08-FF14D46ADCBC}"/>
                    </a:ext>
                  </a:extLst>
                </p14:cNvPr>
                <p14:cNvContentPartPr/>
                <p14:nvPr/>
              </p14:nvContentPartPr>
              <p14:xfrm>
                <a:off x="4723031" y="5372704"/>
                <a:ext cx="153000" cy="3290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3B1D03E6-A0AF-D28C-3B08-FF14D46ADCBC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4714031" y="5364064"/>
                  <a:ext cx="17064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3E909C64-5687-508A-18B9-0C8CFD7C3E78}"/>
                    </a:ext>
                  </a:extLst>
                </p14:cNvPr>
                <p14:cNvContentPartPr/>
                <p14:nvPr/>
              </p14:nvContentPartPr>
              <p14:xfrm>
                <a:off x="4839671" y="5350384"/>
                <a:ext cx="137520" cy="2088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3E909C64-5687-508A-18B9-0C8CFD7C3E78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4831031" y="5341384"/>
                  <a:ext cx="15516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A0D3AB81-23E3-F52A-B992-8613850934BA}"/>
                    </a:ext>
                  </a:extLst>
                </p14:cNvPr>
                <p14:cNvContentPartPr/>
                <p14:nvPr/>
              </p14:nvContentPartPr>
              <p14:xfrm>
                <a:off x="4746431" y="5516704"/>
                <a:ext cx="134280" cy="349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A0D3AB81-23E3-F52A-B992-8613850934BA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4737431" y="5508064"/>
                  <a:ext cx="151920" cy="5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A25BAAD7-E0CF-2978-5E8F-EA770F664B15}"/>
              </a:ext>
            </a:extLst>
          </p:cNvPr>
          <p:cNvGrpSpPr/>
          <p:nvPr/>
        </p:nvGrpSpPr>
        <p:grpSpPr>
          <a:xfrm>
            <a:off x="5106071" y="5294584"/>
            <a:ext cx="905400" cy="436320"/>
            <a:chOff x="5106071" y="5294584"/>
            <a:chExt cx="905400" cy="43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2B3A72CA-8514-E89B-100E-00F7FE5BAEB7}"/>
                    </a:ext>
                  </a:extLst>
                </p14:cNvPr>
                <p14:cNvContentPartPr/>
                <p14:nvPr/>
              </p14:nvContentPartPr>
              <p14:xfrm>
                <a:off x="5106071" y="5554864"/>
                <a:ext cx="173160" cy="1616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2B3A72CA-8514-E89B-100E-00F7FE5BAEB7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5097071" y="5546224"/>
                  <a:ext cx="1908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A1308E41-5B4C-8A04-DBA5-B3CB35697EAA}"/>
                    </a:ext>
                  </a:extLst>
                </p14:cNvPr>
                <p14:cNvContentPartPr/>
                <p14:nvPr/>
              </p14:nvContentPartPr>
              <p14:xfrm>
                <a:off x="5300831" y="5566384"/>
                <a:ext cx="160200" cy="1198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A1308E41-5B4C-8A04-DBA5-B3CB35697EAA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5292191" y="5557384"/>
                  <a:ext cx="17784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D0F8F323-3C64-7395-02ED-C78603EFE3BA}"/>
                    </a:ext>
                  </a:extLst>
                </p14:cNvPr>
                <p14:cNvContentPartPr/>
                <p14:nvPr/>
              </p14:nvContentPartPr>
              <p14:xfrm>
                <a:off x="5550671" y="5294584"/>
                <a:ext cx="205920" cy="42948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D0F8F323-3C64-7395-02ED-C78603EFE3BA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5541671" y="5285584"/>
                  <a:ext cx="22356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10B08973-D9F5-CE90-B13E-B74DA157191B}"/>
                    </a:ext>
                  </a:extLst>
                </p14:cNvPr>
                <p14:cNvContentPartPr/>
                <p14:nvPr/>
              </p14:nvContentPartPr>
              <p14:xfrm>
                <a:off x="5890871" y="5357584"/>
                <a:ext cx="120600" cy="2178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10B08973-D9F5-CE90-B13E-B74DA157191B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5881871" y="5348584"/>
                  <a:ext cx="13824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A64984EF-5EC3-8FEC-6B3A-134ED5AC4398}"/>
                    </a:ext>
                  </a:extLst>
                </p14:cNvPr>
                <p14:cNvContentPartPr/>
                <p14:nvPr/>
              </p14:nvContentPartPr>
              <p14:xfrm>
                <a:off x="5981951" y="5715064"/>
                <a:ext cx="7920" cy="1584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A64984EF-5EC3-8FEC-6B3A-134ED5AC4398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5972951" y="5706064"/>
                  <a:ext cx="25560" cy="3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042016CE-2977-7496-E90D-4BD5B4043550}"/>
                  </a:ext>
                </a:extLst>
              </p14:cNvPr>
              <p14:cNvContentPartPr/>
              <p14:nvPr/>
            </p14:nvContentPartPr>
            <p14:xfrm>
              <a:off x="6207671" y="5482864"/>
              <a:ext cx="64440" cy="6192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042016CE-2977-7496-E90D-4BD5B4043550}"/>
                  </a:ext>
                </a:extLst>
              </p:cNvPr>
              <p:cNvPicPr/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6198671" y="5474224"/>
                <a:ext cx="8208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34B2E39A-1DCE-0971-A0B6-17F713AA3BA5}"/>
                  </a:ext>
                </a:extLst>
              </p14:cNvPr>
              <p14:cNvContentPartPr/>
              <p14:nvPr/>
            </p14:nvContentPartPr>
            <p14:xfrm>
              <a:off x="6213431" y="5700304"/>
              <a:ext cx="21600" cy="3924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34B2E39A-1DCE-0971-A0B6-17F713AA3BA5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6204431" y="5691304"/>
                <a:ext cx="3924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2AB62035-D6B0-1A85-209D-95EC6A931A48}"/>
                  </a:ext>
                </a:extLst>
              </p14:cNvPr>
              <p14:cNvContentPartPr/>
              <p14:nvPr/>
            </p14:nvContentPartPr>
            <p14:xfrm>
              <a:off x="6157631" y="5088304"/>
              <a:ext cx="10080" cy="3348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2AB62035-D6B0-1A85-209D-95EC6A931A48}"/>
                  </a:ext>
                </a:extLst>
              </p:cNvPr>
              <p:cNvPicPr/>
              <p:nvPr/>
            </p:nvPicPr>
            <p:blipFill>
              <a:blip r:embed="rId321"/>
              <a:stretch>
                <a:fillRect/>
              </a:stretch>
            </p:blipFill>
            <p:spPr>
              <a:xfrm>
                <a:off x="6148631" y="5079664"/>
                <a:ext cx="2772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47337C40-7E0B-0F5A-078A-0D2F1978C767}"/>
                  </a:ext>
                </a:extLst>
              </p14:cNvPr>
              <p14:cNvContentPartPr/>
              <p14:nvPr/>
            </p14:nvContentPartPr>
            <p14:xfrm>
              <a:off x="6134951" y="5066344"/>
              <a:ext cx="50040" cy="4608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47337C40-7E0B-0F5A-078A-0D2F1978C767}"/>
                  </a:ext>
                </a:extLst>
              </p:cNvPr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6125951" y="5057704"/>
                <a:ext cx="67680" cy="63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9" name="Group 228">
            <a:extLst>
              <a:ext uri="{FF2B5EF4-FFF2-40B4-BE49-F238E27FC236}">
                <a16:creationId xmlns:a16="http://schemas.microsoft.com/office/drawing/2014/main" id="{FCFC22AD-6A7E-2CE0-58A6-D031BA0D7E06}"/>
              </a:ext>
            </a:extLst>
          </p:cNvPr>
          <p:cNvGrpSpPr/>
          <p:nvPr/>
        </p:nvGrpSpPr>
        <p:grpSpPr>
          <a:xfrm>
            <a:off x="6578111" y="5370904"/>
            <a:ext cx="733680" cy="331200"/>
            <a:chOff x="6578111" y="5370904"/>
            <a:chExt cx="733680" cy="33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46C2CAD8-B100-D570-C9AA-67C9787DA10B}"/>
                    </a:ext>
                  </a:extLst>
                </p14:cNvPr>
                <p14:cNvContentPartPr/>
                <p14:nvPr/>
              </p14:nvContentPartPr>
              <p14:xfrm>
                <a:off x="6578111" y="5482144"/>
                <a:ext cx="304200" cy="2160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46C2CAD8-B100-D570-C9AA-67C9787DA10B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6569111" y="5473144"/>
                  <a:ext cx="32184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00BCFE0B-24B1-F00F-F1D5-71DF348D66B6}"/>
                    </a:ext>
                  </a:extLst>
                </p14:cNvPr>
                <p14:cNvContentPartPr/>
                <p14:nvPr/>
              </p14:nvContentPartPr>
              <p14:xfrm>
                <a:off x="6946391" y="5605984"/>
                <a:ext cx="28440" cy="7524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00BCFE0B-24B1-F00F-F1D5-71DF348D66B6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6937391" y="5596984"/>
                  <a:ext cx="4608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1A5C5D36-0C0E-887B-10D9-25CBF3C2C3A6}"/>
                    </a:ext>
                  </a:extLst>
                </p14:cNvPr>
                <p14:cNvContentPartPr/>
                <p14:nvPr/>
              </p14:nvContentPartPr>
              <p14:xfrm>
                <a:off x="7005431" y="5403304"/>
                <a:ext cx="24840" cy="1188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1A5C5D36-0C0E-887B-10D9-25CBF3C2C3A6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6996431" y="5394664"/>
                  <a:ext cx="424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52871D49-B2F5-6095-234A-BDE0D88C7852}"/>
                    </a:ext>
                  </a:extLst>
                </p14:cNvPr>
                <p14:cNvContentPartPr/>
                <p14:nvPr/>
              </p14:nvContentPartPr>
              <p14:xfrm>
                <a:off x="7148711" y="5378104"/>
                <a:ext cx="29520" cy="32400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52871D49-B2F5-6095-234A-BDE0D88C7852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7140071" y="5369104"/>
                  <a:ext cx="4716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B56C5CA5-A24E-4BD3-701A-42C336D5C5CB}"/>
                    </a:ext>
                  </a:extLst>
                </p14:cNvPr>
                <p14:cNvContentPartPr/>
                <p14:nvPr/>
              </p14:nvContentPartPr>
              <p14:xfrm>
                <a:off x="7276151" y="5370904"/>
                <a:ext cx="35640" cy="24588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B56C5CA5-A24E-4BD3-701A-42C336D5C5CB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7267511" y="5361904"/>
                  <a:ext cx="53280" cy="26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B21B1C28-3917-6E49-6D3A-6BEA14F15541}"/>
              </a:ext>
            </a:extLst>
          </p:cNvPr>
          <p:cNvGrpSpPr/>
          <p:nvPr/>
        </p:nvGrpSpPr>
        <p:grpSpPr>
          <a:xfrm>
            <a:off x="7591511" y="5315104"/>
            <a:ext cx="1195920" cy="542520"/>
            <a:chOff x="7591511" y="5315104"/>
            <a:chExt cx="1195920" cy="54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EA860B7F-3948-E84B-C147-9CCEAC9B8B6F}"/>
                    </a:ext>
                  </a:extLst>
                </p14:cNvPr>
                <p14:cNvContentPartPr/>
                <p14:nvPr/>
              </p14:nvContentPartPr>
              <p14:xfrm>
                <a:off x="7591511" y="5561704"/>
                <a:ext cx="144000" cy="17064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EA860B7F-3948-E84B-C147-9CCEAC9B8B6F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7582511" y="5553064"/>
                  <a:ext cx="1616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F2CC3177-3F71-819D-D529-1AD2D2B8C255}"/>
                    </a:ext>
                  </a:extLst>
                </p14:cNvPr>
                <p14:cNvContentPartPr/>
                <p14:nvPr/>
              </p14:nvContentPartPr>
              <p14:xfrm>
                <a:off x="7800311" y="5315104"/>
                <a:ext cx="55800" cy="40032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F2CC3177-3F71-819D-D529-1AD2D2B8C255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7791311" y="5306104"/>
                  <a:ext cx="73440" cy="41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F3538B6C-5279-BBA2-845B-837C1AC08C05}"/>
                    </a:ext>
                  </a:extLst>
                </p14:cNvPr>
                <p14:cNvContentPartPr/>
                <p14:nvPr/>
              </p14:nvContentPartPr>
              <p14:xfrm>
                <a:off x="7966271" y="5496904"/>
                <a:ext cx="217440" cy="19260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F3538B6C-5279-BBA2-845B-837C1AC08C05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7957271" y="5488264"/>
                  <a:ext cx="2350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4F351129-5A67-8AB5-4F07-1D1479717C4F}"/>
                    </a:ext>
                  </a:extLst>
                </p14:cNvPr>
                <p14:cNvContentPartPr/>
                <p14:nvPr/>
              </p14:nvContentPartPr>
              <p14:xfrm>
                <a:off x="8231231" y="5559544"/>
                <a:ext cx="147600" cy="11844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4F351129-5A67-8AB5-4F07-1D1479717C4F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8222591" y="5550544"/>
                  <a:ext cx="1652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F36639F4-223B-05EE-4D0D-A2439085F925}"/>
                    </a:ext>
                  </a:extLst>
                </p14:cNvPr>
                <p14:cNvContentPartPr/>
                <p14:nvPr/>
              </p14:nvContentPartPr>
              <p14:xfrm>
                <a:off x="8449391" y="5604544"/>
                <a:ext cx="73440" cy="9864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F36639F4-223B-05EE-4D0D-A2439085F925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8440391" y="5595544"/>
                  <a:ext cx="9108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5D997D86-CA03-8576-FFE1-8B533A190FAD}"/>
                    </a:ext>
                  </a:extLst>
                </p14:cNvPr>
                <p14:cNvContentPartPr/>
                <p14:nvPr/>
              </p14:nvContentPartPr>
              <p14:xfrm>
                <a:off x="8447951" y="5493304"/>
                <a:ext cx="182160" cy="36432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5D997D86-CA03-8576-FFE1-8B533A190FAD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8439311" y="5484664"/>
                  <a:ext cx="1998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5E9BBB1E-A36D-921B-BBE6-EDD421447069}"/>
                    </a:ext>
                  </a:extLst>
                </p14:cNvPr>
                <p14:cNvContentPartPr/>
                <p14:nvPr/>
              </p14:nvContentPartPr>
              <p14:xfrm>
                <a:off x="8662511" y="5538304"/>
                <a:ext cx="124920" cy="20268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5E9BBB1E-A36D-921B-BBE6-EDD421447069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8653511" y="5529304"/>
                  <a:ext cx="142560" cy="22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510959E1-638E-F190-8AA4-F1EF4949A439}"/>
              </a:ext>
            </a:extLst>
          </p:cNvPr>
          <p:cNvGrpSpPr/>
          <p:nvPr/>
        </p:nvGrpSpPr>
        <p:grpSpPr>
          <a:xfrm>
            <a:off x="9112871" y="5431384"/>
            <a:ext cx="356400" cy="297360"/>
            <a:chOff x="9112871" y="5431384"/>
            <a:chExt cx="356400" cy="29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6A54A178-FBFF-1E9D-19F1-40BB15FC3B2E}"/>
                    </a:ext>
                  </a:extLst>
                </p14:cNvPr>
                <p14:cNvContentPartPr/>
                <p14:nvPr/>
              </p14:nvContentPartPr>
              <p14:xfrm>
                <a:off x="9112871" y="5431384"/>
                <a:ext cx="140400" cy="27216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6A54A178-FBFF-1E9D-19F1-40BB15FC3B2E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9103871" y="5422384"/>
                  <a:ext cx="15804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1A7C6859-B345-6A98-D796-5447239816BA}"/>
                    </a:ext>
                  </a:extLst>
                </p14:cNvPr>
                <p14:cNvContentPartPr/>
                <p14:nvPr/>
              </p14:nvContentPartPr>
              <p14:xfrm>
                <a:off x="9369191" y="5563504"/>
                <a:ext cx="100080" cy="16524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1A7C6859-B345-6A98-D796-5447239816BA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9360191" y="5554504"/>
                  <a:ext cx="117720" cy="182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74600F49-5D54-9761-75F1-D6ADF2BD2427}"/>
              </a:ext>
            </a:extLst>
          </p:cNvPr>
          <p:cNvGrpSpPr/>
          <p:nvPr/>
        </p:nvGrpSpPr>
        <p:grpSpPr>
          <a:xfrm>
            <a:off x="9743231" y="5295664"/>
            <a:ext cx="289440" cy="495360"/>
            <a:chOff x="9743231" y="5295664"/>
            <a:chExt cx="289440" cy="49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EA0CD4E1-2106-5059-884A-404DA68D9541}"/>
                    </a:ext>
                  </a:extLst>
                </p14:cNvPr>
                <p14:cNvContentPartPr/>
                <p14:nvPr/>
              </p14:nvContentPartPr>
              <p14:xfrm>
                <a:off x="9743231" y="5381704"/>
                <a:ext cx="151560" cy="40932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EA0CD4E1-2106-5059-884A-404DA68D9541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9734591" y="5373064"/>
                  <a:ext cx="169200" cy="42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9F9EE000-6AE8-485C-41E2-1498C32621E9}"/>
                    </a:ext>
                  </a:extLst>
                </p14:cNvPr>
                <p14:cNvContentPartPr/>
                <p14:nvPr/>
              </p14:nvContentPartPr>
              <p14:xfrm>
                <a:off x="9777791" y="5295664"/>
                <a:ext cx="247320" cy="1371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9F9EE000-6AE8-485C-41E2-1498C32621E9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9768791" y="5287024"/>
                  <a:ext cx="26496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7B7CB866-CD58-6C9C-5E87-F77469C00015}"/>
                    </a:ext>
                  </a:extLst>
                </p14:cNvPr>
                <p14:cNvContentPartPr/>
                <p14:nvPr/>
              </p14:nvContentPartPr>
              <p14:xfrm>
                <a:off x="9784991" y="5512384"/>
                <a:ext cx="247680" cy="8280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7B7CB866-CD58-6C9C-5E87-F77469C00015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9776351" y="5503744"/>
                  <a:ext cx="265320" cy="100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D67CFF3A-5016-1488-01CF-F6BAC724B12B}"/>
                  </a:ext>
                </a:extLst>
              </p14:cNvPr>
              <p14:cNvContentPartPr/>
              <p14:nvPr/>
            </p14:nvContentPartPr>
            <p14:xfrm>
              <a:off x="10047431" y="5743864"/>
              <a:ext cx="141480" cy="206280"/>
            </p14:xfrm>
          </p:contentPart>
        </mc:Choice>
        <mc:Fallback xmlns=""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D67CFF3A-5016-1488-01CF-F6BAC724B12B}"/>
                  </a:ext>
                </a:extLst>
              </p:cNvPr>
              <p:cNvPicPr/>
              <p:nvPr/>
            </p:nvPicPr>
            <p:blipFill>
              <a:blip r:embed="rId359"/>
              <a:stretch>
                <a:fillRect/>
              </a:stretch>
            </p:blipFill>
            <p:spPr>
              <a:xfrm>
                <a:off x="10038431" y="5735224"/>
                <a:ext cx="159120" cy="223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55" name="Group 254">
            <a:extLst>
              <a:ext uri="{FF2B5EF4-FFF2-40B4-BE49-F238E27FC236}">
                <a16:creationId xmlns:a16="http://schemas.microsoft.com/office/drawing/2014/main" id="{4C04691C-59F1-343A-F1A1-CAFBCF289B8A}"/>
              </a:ext>
            </a:extLst>
          </p:cNvPr>
          <p:cNvGrpSpPr/>
          <p:nvPr/>
        </p:nvGrpSpPr>
        <p:grpSpPr>
          <a:xfrm>
            <a:off x="10457471" y="5210704"/>
            <a:ext cx="1513800" cy="664920"/>
            <a:chOff x="10457471" y="5210704"/>
            <a:chExt cx="1513800" cy="66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FBDB5E6A-AC5C-DB89-7BC8-2FEE617E91E2}"/>
                    </a:ext>
                  </a:extLst>
                </p14:cNvPr>
                <p14:cNvContentPartPr/>
                <p14:nvPr/>
              </p14:nvContentPartPr>
              <p14:xfrm>
                <a:off x="10457471" y="5487544"/>
                <a:ext cx="98280" cy="25560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FBDB5E6A-AC5C-DB89-7BC8-2FEE617E91E2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10448471" y="5478544"/>
                  <a:ext cx="11592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9968A768-0790-DC1B-C041-8BD1B0D022FA}"/>
                    </a:ext>
                  </a:extLst>
                </p14:cNvPr>
                <p14:cNvContentPartPr/>
                <p14:nvPr/>
              </p14:nvContentPartPr>
              <p14:xfrm>
                <a:off x="10627391" y="5533984"/>
                <a:ext cx="165960" cy="16092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9968A768-0790-DC1B-C041-8BD1B0D022FA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10618391" y="5525344"/>
                  <a:ext cx="1836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08AD2BC5-EAEC-D02D-AD03-3DFCC721EB16}"/>
                    </a:ext>
                  </a:extLst>
                </p14:cNvPr>
                <p14:cNvContentPartPr/>
                <p14:nvPr/>
              </p14:nvContentPartPr>
              <p14:xfrm>
                <a:off x="10848071" y="5496904"/>
                <a:ext cx="210960" cy="16308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08AD2BC5-EAEC-D02D-AD03-3DFCC721EB16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0839431" y="5488264"/>
                  <a:ext cx="2286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66F87EC7-73BE-BE1E-2B0E-CB793A5C5F8F}"/>
                    </a:ext>
                  </a:extLst>
                </p14:cNvPr>
                <p14:cNvContentPartPr/>
                <p14:nvPr/>
              </p14:nvContentPartPr>
              <p14:xfrm>
                <a:off x="11196191" y="5436424"/>
                <a:ext cx="126720" cy="22608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66F87EC7-73BE-BE1E-2B0E-CB793A5C5F8F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1187191" y="5427424"/>
                  <a:ext cx="14436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FF67BAB5-3F66-00DE-BC0A-1EBE159AA89F}"/>
                    </a:ext>
                  </a:extLst>
                </p14:cNvPr>
                <p14:cNvContentPartPr/>
                <p14:nvPr/>
              </p14:nvContentPartPr>
              <p14:xfrm>
                <a:off x="11377631" y="5210704"/>
                <a:ext cx="62640" cy="43596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FF67BAB5-3F66-00DE-BC0A-1EBE159AA89F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11368631" y="5202064"/>
                  <a:ext cx="80280" cy="45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4A95D494-7410-74E3-7701-FCD5C5AAFA2A}"/>
                    </a:ext>
                  </a:extLst>
                </p14:cNvPr>
                <p14:cNvContentPartPr/>
                <p14:nvPr/>
              </p14:nvContentPartPr>
              <p14:xfrm>
                <a:off x="11394551" y="5415544"/>
                <a:ext cx="113400" cy="17640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4A95D494-7410-74E3-7701-FCD5C5AAFA2A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1385551" y="5406544"/>
                  <a:ext cx="13104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AD1B8991-FDDC-AB21-EA4E-9D00C11058C9}"/>
                    </a:ext>
                  </a:extLst>
                </p14:cNvPr>
                <p14:cNvContentPartPr/>
                <p14:nvPr/>
              </p14:nvContentPartPr>
              <p14:xfrm>
                <a:off x="11526311" y="5559904"/>
                <a:ext cx="18360" cy="11088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AD1B8991-FDDC-AB21-EA4E-9D00C11058C9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1517311" y="5551264"/>
                  <a:ext cx="360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6496AF1B-5323-8E5F-26A2-C8EEFC47D297}"/>
                    </a:ext>
                  </a:extLst>
                </p14:cNvPr>
                <p14:cNvContentPartPr/>
                <p14:nvPr/>
              </p14:nvContentPartPr>
              <p14:xfrm>
                <a:off x="11564831" y="5381344"/>
                <a:ext cx="6840" cy="1368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6496AF1B-5323-8E5F-26A2-C8EEFC47D297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11555831" y="5372704"/>
                  <a:ext cx="244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F1B8003D-35D7-D55F-8858-65FB8A220DAB}"/>
                    </a:ext>
                  </a:extLst>
                </p14:cNvPr>
                <p14:cNvContentPartPr/>
                <p14:nvPr/>
              </p14:nvContentPartPr>
              <p14:xfrm>
                <a:off x="11556911" y="5483224"/>
                <a:ext cx="174600" cy="39240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F1B8003D-35D7-D55F-8858-65FB8A220DAB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11548271" y="5474224"/>
                  <a:ext cx="19224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1F9401D0-DDA4-DA59-D598-055E53AEA620}"/>
                    </a:ext>
                  </a:extLst>
                </p14:cNvPr>
                <p14:cNvContentPartPr/>
                <p14:nvPr/>
              </p14:nvContentPartPr>
              <p14:xfrm>
                <a:off x="11848511" y="5238784"/>
                <a:ext cx="122760" cy="22428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1F9401D0-DDA4-DA59-D598-055E53AEA620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11839871" y="5230144"/>
                  <a:ext cx="14040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87EFAAFB-1FAC-EF8B-9156-62C0038F8F76}"/>
                    </a:ext>
                  </a:extLst>
                </p14:cNvPr>
                <p14:cNvContentPartPr/>
                <p14:nvPr/>
              </p14:nvContentPartPr>
              <p14:xfrm>
                <a:off x="11850671" y="5609584"/>
                <a:ext cx="17640" cy="4284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87EFAAFB-1FAC-EF8B-9156-62C0038F8F76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11842031" y="5600584"/>
                  <a:ext cx="35280" cy="60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5765282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776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2589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000000"/>
                </a:solidFill>
                <a:effectLst/>
              </a:rPr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7CF357-0CDD-D914-9191-9C75718B679C}"/>
              </a:ext>
            </a:extLst>
          </p:cNvPr>
          <p:cNvSpPr txBox="1"/>
          <p:nvPr/>
        </p:nvSpPr>
        <p:spPr>
          <a:xfrm>
            <a:off x="552098" y="1250576"/>
            <a:ext cx="326460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</a:t>
            </a:r>
            <a:endParaRPr lang="en-US" sz="20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EF9B9D-C3C2-D71C-AF33-FB20409F20DE}"/>
              </a:ext>
            </a:extLst>
          </p:cNvPr>
          <p:cNvSpPr txBox="1"/>
          <p:nvPr/>
        </p:nvSpPr>
        <p:spPr>
          <a:xfrm>
            <a:off x="4071813" y="1250576"/>
            <a:ext cx="3264601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bodyA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bodyB</a:t>
            </a:r>
            <a:endParaRPr lang="en-US" sz="20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  <a:p>
            <a:endParaRPr lang="en-US" sz="20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B65A55-9142-D98C-0E45-643E01F31C18}"/>
              </a:ext>
            </a:extLst>
          </p:cNvPr>
          <p:cNvSpPr txBox="1"/>
          <p:nvPr/>
        </p:nvSpPr>
        <p:spPr>
          <a:xfrm>
            <a:off x="7710991" y="1250576"/>
            <a:ext cx="4100009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boolean_expressionA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bodyA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elif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boolean_expressionB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bodyB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bodyC</a:t>
            </a:r>
            <a:endParaRPr lang="en-US" sz="20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BD9FB7-E247-D91C-1D41-46B3D01B3A1A}"/>
              </a:ext>
            </a:extLst>
          </p:cNvPr>
          <p:cNvSpPr txBox="1"/>
          <p:nvPr/>
        </p:nvSpPr>
        <p:spPr>
          <a:xfrm>
            <a:off x="7710991" y="3744242"/>
            <a:ext cx="4100009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boolean_expressionA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bodyA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elif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boolean_expressionB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bodyB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elif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boolean_expressionC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bodyC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bodyD</a:t>
            </a:r>
            <a:endParaRPr lang="en-US" sz="20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7B03C0E-7AFC-D85D-93BD-2525F763CF81}"/>
                  </a:ext>
                </a:extLst>
              </p14:cNvPr>
              <p14:cNvContentPartPr/>
              <p14:nvPr/>
            </p14:nvContentPartPr>
            <p14:xfrm>
              <a:off x="0" y="978120"/>
              <a:ext cx="12053880" cy="5664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7B03C0E-7AFC-D85D-93BD-2525F763CF8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9360" y="968760"/>
                <a:ext cx="12072600" cy="56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E647967-9AC6-FC5F-B184-38B5F58D079D}"/>
                  </a:ext>
                </a:extLst>
              </p14:cNvPr>
              <p14:cNvContentPartPr/>
              <p14:nvPr/>
            </p14:nvContentPartPr>
            <p14:xfrm>
              <a:off x="576720" y="2859840"/>
              <a:ext cx="6924240" cy="3721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E647967-9AC6-FC5F-B184-38B5F58D07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7360" y="2850480"/>
                <a:ext cx="6942960" cy="374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1712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3620</TotalTime>
  <Words>4252</Words>
  <Application>Microsoft Office PowerPoint</Application>
  <PresentationFormat>Widescreen</PresentationFormat>
  <Paragraphs>943</Paragraphs>
  <Slides>101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7" baseType="lpstr">
      <vt:lpstr>Arial</vt:lpstr>
      <vt:lpstr>Calibri</vt:lpstr>
      <vt:lpstr>Calibri Light</vt:lpstr>
      <vt:lpstr>Consolas</vt:lpstr>
      <vt:lpstr>Wingdings</vt:lpstr>
      <vt:lpstr>Office Theme</vt:lpstr>
      <vt:lpstr>As you walk in</vt:lpstr>
      <vt:lpstr>www.cs.cmu.edu/~112/gallery.html </vt:lpstr>
      <vt:lpstr>www.cs.cmu.edu/~112/gallery.html </vt:lpstr>
      <vt:lpstr>15-112 Lecture 2  Basic Programming Constructs</vt:lpstr>
      <vt:lpstr>Tuesday Logistics</vt:lpstr>
      <vt:lpstr>[Practice] Poll 1</vt:lpstr>
      <vt:lpstr>Course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Course Team</vt:lpstr>
      <vt:lpstr>Course Team</vt:lpstr>
      <vt:lpstr>[Practice] Poll 2</vt:lpstr>
      <vt:lpstr>[Practice] Poll 2 Take 2</vt:lpstr>
      <vt:lpstr>Course Team</vt:lpstr>
      <vt:lpstr>Course Information</vt:lpstr>
      <vt:lpstr>Announcements</vt:lpstr>
      <vt:lpstr>Announcements</vt:lpstr>
      <vt:lpstr>Weekly Rhythm</vt:lpstr>
      <vt:lpstr>Course Resources</vt:lpstr>
      <vt:lpstr>Lecture Logistics</vt:lpstr>
      <vt:lpstr>Lecture Logistics</vt:lpstr>
      <vt:lpstr>Thursday Logistics</vt:lpstr>
      <vt:lpstr>Thursday Announcements</vt:lpstr>
      <vt:lpstr>Thursday Announcements</vt:lpstr>
      <vt:lpstr>Weekly Rhythm</vt:lpstr>
      <vt:lpstr>Lecture Logistics</vt:lpstr>
      <vt:lpstr>Tips!</vt:lpstr>
      <vt:lpstr>Getting Started with Python</vt:lpstr>
      <vt:lpstr>Hello World!</vt:lpstr>
      <vt:lpstr>Running Python</vt:lpstr>
      <vt:lpstr>Python files/editor vs Python interpreter</vt:lpstr>
      <vt:lpstr>Python files/editor vs Python interpreter</vt:lpstr>
      <vt:lpstr>Running Python</vt:lpstr>
      <vt:lpstr>Running Python</vt:lpstr>
      <vt:lpstr>Running Python</vt:lpstr>
      <vt:lpstr>Printing</vt:lpstr>
      <vt:lpstr>Printing</vt:lpstr>
      <vt:lpstr>Printing Multiple Things</vt:lpstr>
      <vt:lpstr>Printing with f-strings (formatted strings)</vt:lpstr>
      <vt:lpstr>The print function</vt:lpstr>
      <vt:lpstr>Operators and expressions</vt:lpstr>
      <vt:lpstr>Operators Summary</vt:lpstr>
      <vt:lpstr>Arithmetic Operators</vt:lpstr>
      <vt:lpstr>Arithmetic operators</vt:lpstr>
      <vt:lpstr>Expressions</vt:lpstr>
      <vt:lpstr>Order of operations</vt:lpstr>
      <vt:lpstr>Order of operations</vt:lpstr>
      <vt:lpstr>Poll 3</vt:lpstr>
      <vt:lpstr>Poll 4</vt:lpstr>
      <vt:lpstr>Errors</vt:lpstr>
      <vt:lpstr>Natural Language</vt:lpstr>
      <vt:lpstr>Errors</vt:lpstr>
      <vt:lpstr>Poll 5 (Unused)</vt:lpstr>
      <vt:lpstr>Errors</vt:lpstr>
      <vt:lpstr>Strings and Comments</vt:lpstr>
      <vt:lpstr>Poll 6 (Unused)</vt:lpstr>
      <vt:lpstr>Poll 6 (Unused)</vt:lpstr>
      <vt:lpstr>Strings</vt:lpstr>
      <vt:lpstr>Comments Summary</vt:lpstr>
      <vt:lpstr>Comments</vt:lpstr>
      <vt:lpstr>Comments</vt:lpstr>
      <vt:lpstr>Comments</vt:lpstr>
      <vt:lpstr>Poll 7 (Unused) </vt:lpstr>
      <vt:lpstr>Poll 7 (Unused) </vt:lpstr>
      <vt:lpstr>Variables</vt:lpstr>
      <vt:lpstr>Poll 8 </vt:lpstr>
      <vt:lpstr>Variables Summary</vt:lpstr>
      <vt:lpstr>Python Objects and Variable Naming</vt:lpstr>
      <vt:lpstr>Variable Assignment</vt:lpstr>
      <vt:lpstr>Variable Reassignment</vt:lpstr>
      <vt:lpstr>Assigning a Variable to a Variable</vt:lpstr>
      <vt:lpstr>Variables</vt:lpstr>
      <vt:lpstr>Poll 9 (Unused) </vt:lpstr>
      <vt:lpstr>Arithmetic assignment operators</vt:lpstr>
      <vt:lpstr>Functions</vt:lpstr>
      <vt:lpstr>Functions</vt:lpstr>
      <vt:lpstr>Poll 10 (Unused) </vt:lpstr>
      <vt:lpstr>Poll 11 (Unused)</vt:lpstr>
      <vt:lpstr>Types</vt:lpstr>
      <vt:lpstr>Types</vt:lpstr>
      <vt:lpstr>Types</vt:lpstr>
      <vt:lpstr>Types</vt:lpstr>
      <vt:lpstr>Types Conversions</vt:lpstr>
      <vt:lpstr>Comparison operators</vt:lpstr>
      <vt:lpstr>Operators Summary</vt:lpstr>
      <vt:lpstr>Operators with Boolean values</vt:lpstr>
      <vt:lpstr>Poll 12 (Unused)</vt:lpstr>
      <vt:lpstr>Issues with floats</vt:lpstr>
      <vt:lpstr>Poll 13</vt:lpstr>
      <vt:lpstr>Poll 13</vt:lpstr>
      <vt:lpstr>Conditionals</vt:lpstr>
      <vt:lpstr>Conditional statements</vt:lpstr>
      <vt:lpstr>Nested Conditional Statements</vt:lpstr>
      <vt:lpstr>Serial if statements vs. if elif elif…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172</cp:revision>
  <dcterms:created xsi:type="dcterms:W3CDTF">2020-05-18T13:01:09Z</dcterms:created>
  <dcterms:modified xsi:type="dcterms:W3CDTF">2023-09-03T20:58:26Z</dcterms:modified>
</cp:coreProperties>
</file>