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340" r:id="rId2"/>
    <p:sldId id="2427" r:id="rId3"/>
    <p:sldId id="2447" r:id="rId4"/>
    <p:sldId id="2449" r:id="rId5"/>
    <p:sldId id="2428" r:id="rId6"/>
    <p:sldId id="2429" r:id="rId7"/>
    <p:sldId id="2446" r:id="rId8"/>
    <p:sldId id="2445" r:id="rId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7BD7"/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01" autoAdjust="0"/>
    <p:restoredTop sz="91701" autoAdjust="0"/>
  </p:normalViewPr>
  <p:slideViewPr>
    <p:cSldViewPr snapToGrid="0">
      <p:cViewPr varScale="1">
        <p:scale>
          <a:sx n="117" d="100"/>
          <a:sy n="117" d="100"/>
        </p:scale>
        <p:origin x="3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9/16/23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092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9/16/23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9/16/23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9/16/23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9/16/23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9/16/23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9/16/23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9/16/23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D4B8-4F4A-FC85-40EC-0C1D5AAD52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06585" y="2650056"/>
            <a:ext cx="4410431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4000" dirty="0"/>
              <a:t>15-112</a:t>
            </a:r>
            <a:br>
              <a:rPr lang="en-US" sz="4000" dirty="0"/>
            </a:br>
            <a:r>
              <a:rPr lang="en-US" sz="4000" dirty="0"/>
              <a:t>Lecture 2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112 Graphics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BC5772-F252-5B2A-9C7A-FDBA675BA7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05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FEA3D73-87DB-829A-F2BD-4DFCD98DBD64}"/>
              </a:ext>
            </a:extLst>
          </p:cNvPr>
          <p:cNvSpPr txBox="1">
            <a:spLocks/>
          </p:cNvSpPr>
          <p:nvPr/>
        </p:nvSpPr>
        <p:spPr>
          <a:xfrm>
            <a:off x="7506585" y="3112977"/>
            <a:ext cx="4728965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532741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D7871-F3C3-8685-978D-43515807C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Graphics (CS Academy)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AF4E1-5B28-A7AB-1408-144CBD4310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359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C56D7-9ADB-69C2-354A-27FBF1637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Coding with Pat’s Minions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ABCCB-BF34-15AB-C11E-8F3522290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111" y="1052860"/>
            <a:ext cx="1701244" cy="571136"/>
          </a:xfrm>
        </p:spPr>
        <p:txBody>
          <a:bodyPr/>
          <a:lstStyle/>
          <a:p>
            <a:r>
              <a:rPr lang="en-US" dirty="0"/>
              <a:t>Grace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E9EA7D-4423-2961-D890-4E522C1C94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1" y="1565427"/>
            <a:ext cx="2366572" cy="234254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3BEA37C-F861-22AF-E63A-98C6B163BDBF}"/>
              </a:ext>
            </a:extLst>
          </p:cNvPr>
          <p:cNvSpPr txBox="1">
            <a:spLocks/>
          </p:cNvSpPr>
          <p:nvPr/>
        </p:nvSpPr>
        <p:spPr>
          <a:xfrm>
            <a:off x="3621483" y="1052860"/>
            <a:ext cx="3796042" cy="101911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Elliot</a:t>
            </a:r>
          </a:p>
        </p:txBody>
      </p:sp>
      <p:pic>
        <p:nvPicPr>
          <p:cNvPr id="10" name="jay">
            <a:hlinkClick r:id="" action="ppaction://media"/>
            <a:extLst>
              <a:ext uri="{FF2B5EF4-FFF2-40B4-BE49-F238E27FC236}">
                <a16:creationId xmlns:a16="http://schemas.microsoft.com/office/drawing/2014/main" id="{923109F5-7F18-DC8F-49D3-2F5BE8246D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-1" t="12657" r="1741" b="14695"/>
          <a:stretch/>
        </p:blipFill>
        <p:spPr>
          <a:xfrm>
            <a:off x="8829367" y="1588543"/>
            <a:ext cx="3032372" cy="498217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B3B5075-A76B-D4A8-B606-8F3F20037517}"/>
              </a:ext>
            </a:extLst>
          </p:cNvPr>
          <p:cNvSpPr txBox="1">
            <a:spLocks/>
          </p:cNvSpPr>
          <p:nvPr/>
        </p:nvSpPr>
        <p:spPr>
          <a:xfrm>
            <a:off x="8748425" y="1019385"/>
            <a:ext cx="3796042" cy="101911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Jay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07A49BB-D1C7-09C9-80E8-6BAAF2149715}"/>
              </a:ext>
            </a:extLst>
          </p:cNvPr>
          <p:cNvSpPr txBox="1">
            <a:spLocks/>
          </p:cNvSpPr>
          <p:nvPr/>
        </p:nvSpPr>
        <p:spPr>
          <a:xfrm>
            <a:off x="682111" y="4079628"/>
            <a:ext cx="5543901" cy="5711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Ellie, Ryan, Lucy, and Uncle Pat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369E783-596C-F91B-6788-87E58214F2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65"/>
          <a:stretch/>
        </p:blipFill>
        <p:spPr>
          <a:xfrm>
            <a:off x="682111" y="4638754"/>
            <a:ext cx="7772400" cy="193196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7EC256-31EF-3001-6DBF-C069FD12D4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483" y="1545144"/>
            <a:ext cx="4765368" cy="236282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927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694E7-ABF8-7FB9-A593-4C1E40CBF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Coding with Pat’s Minions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33DDA-04D6-C1A0-3DAF-A508FFEB0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994943"/>
            <a:ext cx="10515600" cy="2039539"/>
          </a:xfrm>
        </p:spPr>
        <p:txBody>
          <a:bodyPr/>
          <a:lstStyle/>
          <a:p>
            <a:r>
              <a:rPr lang="en-US" dirty="0"/>
              <a:t>Lucy (and Uncle Pat just trying to keep up)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6647FF-5D88-D12E-4C04-02163179A7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3561" y="118247"/>
            <a:ext cx="2277854" cy="227785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F044B1-485F-0525-CBFE-C907184F3E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85" y="1586961"/>
            <a:ext cx="4942115" cy="344582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621BC7-E756-932B-2150-F13DC62640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229" y="1191616"/>
            <a:ext cx="1040485" cy="173328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E07D23-4E5F-67B8-66DD-E3F275372B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5" y="2924898"/>
            <a:ext cx="4731099" cy="368314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penguin">
            <a:hlinkClick r:id="" action="ppaction://media"/>
            <a:extLst>
              <a:ext uri="{FF2B5EF4-FFF2-40B4-BE49-F238E27FC236}">
                <a16:creationId xmlns:a16="http://schemas.microsoft.com/office/drawing/2014/main" id="{BCB45C43-3F42-BBFE-2935-61530F163D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b="1940"/>
          <a:stretch/>
        </p:blipFill>
        <p:spPr>
          <a:xfrm>
            <a:off x="8730343" y="3313499"/>
            <a:ext cx="3265714" cy="317737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0217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3C476-2713-8687-1F08-564A62EEE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CMU 112 Graphics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F24DAC-0B33-0EF8-A130-E6793F97A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07" y="129773"/>
            <a:ext cx="11608793" cy="811002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C2AD78-7134-74E3-1861-872AC2595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2751" y="2069858"/>
            <a:ext cx="4176707" cy="478814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117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3C476-2713-8687-1F08-564A62EEE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Canvas and Coordinates for Graphics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3A911D-2574-7CC0-07B6-C8A18A144771}"/>
              </a:ext>
            </a:extLst>
          </p:cNvPr>
          <p:cNvSpPr txBox="1"/>
          <p:nvPr/>
        </p:nvSpPr>
        <p:spPr>
          <a:xfrm>
            <a:off x="640810" y="1104304"/>
            <a:ext cx="4907794" cy="3170099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from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cmu_graphics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import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*</a:t>
            </a:r>
            <a:endParaRPr lang="en-US" sz="2000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redrawAll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app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):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drawRect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50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100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200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0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300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en-US" sz="2000" dirty="0">
                <a:solidFill>
                  <a:srgbClr val="3B3B3B"/>
                </a:solidFill>
                <a:latin typeface="Consolas" panose="020B0609020204030204" pitchFamily="49" charset="0"/>
              </a:rPr>
              <a:t>        </a:t>
            </a:r>
            <a:r>
              <a:rPr lang="en-US" sz="20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fill</a:t>
            </a:r>
            <a:r>
              <a:rPr lang="en-US" sz="20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0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'pink'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b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sz="20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2000" b="0" dirty="0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main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():</a:t>
            </a:r>
          </a:p>
          <a:p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0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runApp</a:t>
            </a: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()</a:t>
            </a:r>
          </a:p>
          <a:p>
            <a:b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sz="20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main()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C34AB8-1029-A3AE-0102-98C1DA49C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5344" y="1592425"/>
            <a:ext cx="4562355" cy="457789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58095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5EB3-0344-313B-00FB-52B1028EB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Rectangles, Ovals, Lines, and Labels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31B6E-2FF8-6F7D-DE79-C6C6B8D68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698" y="1113178"/>
            <a:ext cx="11818775" cy="5297147"/>
          </a:xfrm>
        </p:spPr>
        <p:txBody>
          <a:bodyPr/>
          <a:lstStyle/>
          <a:p>
            <a:r>
              <a:rPr lang="en-US" sz="24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drawRect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(x0, y0, width, height)</a:t>
            </a:r>
          </a:p>
          <a:p>
            <a:endParaRPr lang="en-US" sz="2400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sz="24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drawOval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centerX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centerY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width, height)</a:t>
            </a:r>
          </a:p>
          <a:p>
            <a:endParaRPr lang="en-US" sz="2400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sz="24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drawLine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(x0, y0, x1, y1)</a:t>
            </a:r>
          </a:p>
          <a:p>
            <a:endParaRPr lang="en-US" sz="2400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b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sz="24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drawLabel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(text, </a:t>
            </a:r>
            <a:r>
              <a:rPr lang="en-US" sz="24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centerX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centerY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endParaRPr lang="en-US" sz="3600" b="0" dirty="0"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  <a:p>
            <a:endParaRPr lang="en-US" sz="3600" b="0" dirty="0"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  <a:p>
            <a:endParaRPr lang="en-US" sz="3600" dirty="0">
              <a:solidFill>
                <a:schemeClr val="accent6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endParaRPr lang="en-US" sz="3600" b="0" dirty="0"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  <a:p>
            <a:endParaRPr lang="en-US" sz="3600" b="0" dirty="0">
              <a:solidFill>
                <a:schemeClr val="accent6">
                  <a:lumMod val="75000"/>
                </a:schemeClr>
              </a:solidFill>
              <a:effectLst/>
              <a:latin typeface="Consolas" panose="020B0609020204030204" pitchFamily="49" charset="0"/>
            </a:endParaRPr>
          </a:p>
          <a:p>
            <a:endParaRPr lang="en-US" sz="3600" b="0" dirty="0"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4E783B-CE36-AC21-1F0F-544AC776AF21}"/>
              </a:ext>
            </a:extLst>
          </p:cNvPr>
          <p:cNvSpPr txBox="1"/>
          <p:nvPr/>
        </p:nvSpPr>
        <p:spPr>
          <a:xfrm>
            <a:off x="9617833" y="157817"/>
            <a:ext cx="2409824" cy="52322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Reference slide</a:t>
            </a:r>
          </a:p>
        </p:txBody>
      </p:sp>
    </p:spTree>
    <p:extLst>
      <p:ext uri="{BB962C8B-B14F-4D97-AF65-F5344CB8AC3E}">
        <p14:creationId xmlns:p14="http://schemas.microsoft.com/office/powerpoint/2010/main" val="1835192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5EB3-0344-313B-00FB-52B1028EB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Rectangles, Ovals, Lines, and Labels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31B6E-2FF8-6F7D-DE79-C6C6B8D68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698" y="1113178"/>
            <a:ext cx="11818775" cy="5297147"/>
          </a:xfrm>
        </p:spPr>
        <p:txBody>
          <a:bodyPr/>
          <a:lstStyle/>
          <a:p>
            <a:r>
              <a:rPr lang="en-US" sz="24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drawRect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(x0, y0, width, height, 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fill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'black'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opacity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100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border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None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borderWidth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rotateAngle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))</a:t>
            </a:r>
          </a:p>
          <a:p>
            <a:b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sz="24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drawOval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4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centerX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centerY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width, height, 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fill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'black'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opacity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100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border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None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borderWidth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rotateAngle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b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sz="24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drawLine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(x0, y0, x1, y1, 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fill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'black'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lineWidth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opacity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100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dashes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False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arrowStart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False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arrowEnd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False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b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sz="24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drawLabel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(text, </a:t>
            </a:r>
            <a:r>
              <a:rPr lang="en-US" sz="24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centerX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centerY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fill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'black’, opacity=100,</a:t>
            </a:r>
            <a:endParaRPr lang="en-US" sz="2400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border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None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borderWidth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rotateAngle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size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12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font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'arial'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bold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False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italic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False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sz="2400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align</a:t>
            </a:r>
            <a:r>
              <a:rPr lang="en-US" sz="2400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sz="24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'center'</a:t>
            </a:r>
            <a:r>
              <a:rPr lang="en-US" sz="24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endParaRPr lang="en-US" sz="3600" b="0" dirty="0"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  <a:p>
            <a:endParaRPr lang="en-US" sz="3600" b="0" dirty="0"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  <a:p>
            <a:endParaRPr lang="en-US" sz="3600" dirty="0">
              <a:solidFill>
                <a:schemeClr val="accent6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endParaRPr lang="en-US" sz="3600" b="0" dirty="0"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  <a:p>
            <a:endParaRPr lang="en-US" sz="3600" b="0" dirty="0">
              <a:solidFill>
                <a:schemeClr val="accent6">
                  <a:lumMod val="75000"/>
                </a:schemeClr>
              </a:solidFill>
              <a:effectLst/>
              <a:latin typeface="Consolas" panose="020B0609020204030204" pitchFamily="49" charset="0"/>
            </a:endParaRPr>
          </a:p>
          <a:p>
            <a:endParaRPr lang="en-US" sz="3600" b="0" dirty="0"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4E783B-CE36-AC21-1F0F-544AC776AF21}"/>
              </a:ext>
            </a:extLst>
          </p:cNvPr>
          <p:cNvSpPr txBox="1"/>
          <p:nvPr/>
        </p:nvSpPr>
        <p:spPr>
          <a:xfrm>
            <a:off x="9617833" y="157817"/>
            <a:ext cx="2409824" cy="52322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Reference slide</a:t>
            </a:r>
          </a:p>
        </p:txBody>
      </p:sp>
    </p:spTree>
    <p:extLst>
      <p:ext uri="{BB962C8B-B14F-4D97-AF65-F5344CB8AC3E}">
        <p14:creationId xmlns:p14="http://schemas.microsoft.com/office/powerpoint/2010/main" val="34927127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10063</TotalTime>
  <Words>306</Words>
  <Application>Microsoft Macintosh PowerPoint</Application>
  <PresentationFormat>Widescreen</PresentationFormat>
  <Paragraphs>48</Paragraphs>
  <Slides>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Consolas</vt:lpstr>
      <vt:lpstr>Wingdings</vt:lpstr>
      <vt:lpstr>Office Theme</vt:lpstr>
      <vt:lpstr>15-112 Lecture 2  112 Graphics</vt:lpstr>
      <vt:lpstr>Graphics (CS Academy)</vt:lpstr>
      <vt:lpstr>Coding with Pat’s Minions</vt:lpstr>
      <vt:lpstr>Coding with Pat’s Minions</vt:lpstr>
      <vt:lpstr>CMU 112 Graphics</vt:lpstr>
      <vt:lpstr>Canvas and Coordinates for Graphics</vt:lpstr>
      <vt:lpstr>Rectangles, Ovals, Lines, and Labels</vt:lpstr>
      <vt:lpstr>Rectangles, Ovals, Lines, and Labels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subject/>
  <dc:creator>Patrick Virtue</dc:creator>
  <cp:keywords/>
  <dc:description/>
  <cp:lastModifiedBy>Patrick Virtue</cp:lastModifiedBy>
  <cp:revision>256</cp:revision>
  <cp:lastPrinted>2022-09-01T18:31:54Z</cp:lastPrinted>
  <dcterms:created xsi:type="dcterms:W3CDTF">2020-05-18T13:01:09Z</dcterms:created>
  <dcterms:modified xsi:type="dcterms:W3CDTF">2023-09-16T17:37:31Z</dcterms:modified>
  <cp:category/>
</cp:coreProperties>
</file>