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340" r:id="rId2"/>
    <p:sldId id="2490" r:id="rId3"/>
    <p:sldId id="2396" r:id="rId4"/>
    <p:sldId id="2406" r:id="rId5"/>
    <p:sldId id="2492" r:id="rId6"/>
    <p:sldId id="2491" r:id="rId7"/>
    <p:sldId id="338" r:id="rId8"/>
    <p:sldId id="2385" r:id="rId9"/>
    <p:sldId id="2436" r:id="rId10"/>
    <p:sldId id="2379" r:id="rId11"/>
    <p:sldId id="2386" r:id="rId12"/>
    <p:sldId id="2483" r:id="rId13"/>
    <p:sldId id="2484" r:id="rId14"/>
    <p:sldId id="2463" r:id="rId15"/>
    <p:sldId id="2462" r:id="rId16"/>
    <p:sldId id="2485" r:id="rId17"/>
    <p:sldId id="2410" r:id="rId18"/>
    <p:sldId id="2424" r:id="rId19"/>
    <p:sldId id="2426" r:id="rId20"/>
    <p:sldId id="2427" r:id="rId21"/>
    <p:sldId id="2428" r:id="rId22"/>
    <p:sldId id="2429" r:id="rId23"/>
    <p:sldId id="2425" r:id="rId24"/>
    <p:sldId id="2430" r:id="rId25"/>
    <p:sldId id="2432" r:id="rId26"/>
    <p:sldId id="2471" r:id="rId27"/>
    <p:sldId id="2482" r:id="rId28"/>
    <p:sldId id="2480" r:id="rId29"/>
    <p:sldId id="2435" r:id="rId30"/>
    <p:sldId id="2451" r:id="rId31"/>
    <p:sldId id="2468" r:id="rId32"/>
    <p:sldId id="2433" r:id="rId33"/>
    <p:sldId id="2443" r:id="rId34"/>
    <p:sldId id="2437" r:id="rId35"/>
    <p:sldId id="2438" r:id="rId36"/>
    <p:sldId id="2439" r:id="rId37"/>
    <p:sldId id="2444" r:id="rId38"/>
    <p:sldId id="2479" r:id="rId39"/>
    <p:sldId id="2486" r:id="rId40"/>
    <p:sldId id="2457" r:id="rId41"/>
    <p:sldId id="2478" r:id="rId42"/>
    <p:sldId id="2475" r:id="rId43"/>
    <p:sldId id="2477" r:id="rId44"/>
    <p:sldId id="2487" r:id="rId45"/>
    <p:sldId id="2488" r:id="rId46"/>
    <p:sldId id="2447" r:id="rId47"/>
    <p:sldId id="2452" r:id="rId48"/>
    <p:sldId id="2453" r:id="rId49"/>
    <p:sldId id="2446" r:id="rId50"/>
    <p:sldId id="2440" r:id="rId51"/>
    <p:sldId id="2459" r:id="rId52"/>
    <p:sldId id="2460" r:id="rId53"/>
    <p:sldId id="2472" r:id="rId54"/>
    <p:sldId id="2473" r:id="rId55"/>
    <p:sldId id="2474" r:id="rId56"/>
    <p:sldId id="2489" r:id="rId57"/>
    <p:sldId id="2476" r:id="rId58"/>
    <p:sldId id="2448" r:id="rId59"/>
    <p:sldId id="2466" r:id="rId60"/>
    <p:sldId id="2467" r:id="rId61"/>
    <p:sldId id="2450" r:id="rId62"/>
    <p:sldId id="2442" r:id="rId6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BD7"/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5" autoAdjust="0"/>
    <p:restoredTop sz="79732" autoAdjust="0"/>
  </p:normalViewPr>
  <p:slideViewPr>
    <p:cSldViewPr snapToGrid="0">
      <p:cViewPr varScale="1">
        <p:scale>
          <a:sx n="77" d="100"/>
          <a:sy n="77" d="100"/>
        </p:scale>
        <p:origin x="330" y="45"/>
      </p:cViewPr>
      <p:guideLst/>
    </p:cSldViewPr>
  </p:slideViewPr>
  <p:outlineViewPr>
    <p:cViewPr>
      <p:scale>
        <a:sx n="33" d="100"/>
        <a:sy n="33" d="100"/>
      </p:scale>
      <p:origin x="0" y="-197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0T20:10:16.27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5380 12049 2070 0,'0'0'45'0,"0"0"10"0,0 0 1 0,7-6 3 0,-7 6-47 16,0 0-12-16,0 0 0 0,7-4 0 0,-7 4 41 0,0 0 7 0,11 0 0 0,-11 0 1 15,0 0-26-15,0 4-6 0,0-4-1 0,7 9 0 16,0 0-16-16,-7 1 0 0,3 5 0 0,-3 1 0 16,7-3 0-16,-7 2 0 0,4-5 0 0,-1 9 0 15,1-4 0-15,-1 4 0 0,1 0 0 0,-4 0 0 16,7-4 0-16,-7 4 0 0,3 0 0 0,-6 0 0 16,3-4 0-16,0 4 0 0,-7-3 0 0,0-3 0 15,0 8-11-15,3-8-5 0,-3 6-2 0,-3-3 0 16,3-1-102-16,-4-2-21 0,4 2-4 0,-4-5-431 15,4-7-85-15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7:07:05.345"/>
    </inkml:context>
    <inkml:brush xml:id="br0">
      <inkml:brushProperty name="width" value="0.07938" units="cm"/>
      <inkml:brushProperty name="height" value="0.07938" units="cm"/>
      <inkml:brushProperty name="color" value="#7030A0"/>
    </inkml:brush>
  </inkml:definitions>
  <inkml:trace contextRef="#ctx0" brushRef="#br0">27484 9453 763 0,'0'0'33'0,"0"0"8"0,0 0-33 0,0 0-8 0,0 0 0 0,0 0 0 16,0 0 75-16,0 0 13 0,0 0 2 0,0 0 1 15,0 0-19-15,0 0-3 0,0 0-1 0,0 0 0 16,-6-16-32-16,6 16-8 0,0 0 0 0,0 0-1 15,0-5 2-15,-5-5 1 0,5 10 0 0,0 0 0 16,0-15 14-16,0 15 4 0,0 0 0 0,0 0 0 16,0 0-2-16,-6 0 0 0,-1-12 0 0,7 12 0 15,0 0-5-15,0 0-1 0,-5-15 0 0,5 15 0 16,0 0-2-16,0 0-1 0,-11-5 0 0,11 5 0 0,-7-12-14 0,7 12-3 16,0 0-1-16,0 0 0 0,-4-5-3 0,4 5-1 15,0 0 0-15,0 0 0 0,0 0-4 0,0 0-1 16,0 0 0-16,0 0 0 0,0 0 2 0,0 0 1 15,-7-10 0-15,7 10 0 0,0 0-2 16,0 0-1-16,-5-15 0 0,5 15 0 0,0 0 12 0,0 0 2 16,0 0 1-16,0 0 0 0,0 0-13 0,0-5-4 15,0 5 0-15,0 0 0 0,0-21 8 0,0 21 2 16,0 0 0-16,0 0 0 0,0 0 16 0,0 0 3 16,0 0 1-16,0 0 0 0,0 0-38 0,0 0 0 15,-6-5 0-15,6 5 0 0,0 0 0 0,0 0 14 16,0 0-2-16,0 0 0 0,0 0-12 0,0 0-10 15,0 0 2-15,0 15 0 0,0 1 8 0,0-1 0 0,0 12 0 16,0-7 0-16,6 7 0 0,-6 4 0 0,5 1 0 0,2 4-8 16,-3-6 8-16,3 7 14 0,4 5-3 15,-6-1-1-15,2 3-10 0,-1 2 8 0,-6-14-8 0,0 14 8 16,0-4-8-16,0 5 0 0,0-6 0 0,0 6 0 16,-6-4 0-16,6-13 0 0,-7 18 0 0,2-18 0 15,5 12 12-15,-6-10 0 0,1-1 0 0,5 6 0 16,-7-15-4-16,7 8 0 0,0-4 0 0,0 6 0 15,0-17 18-15,0 11 3 0,-4-11 1 0,4 2 0 0,0-2-30 16,-7 2 0-16,7-17 0 0,0 15 0 0,-5-5 12 0,5-10-3 16,0 0-1-16,0 0 0 0,-6 16-8 0,6-16 0 15,0 0 0-15,0 0 0 0,0 0 8 0,0 0-8 16,0 0 12-16,0 0-4 0,0 0-8 0,0 0 10 16,0 0-10-16,-5 15 10 0,5-15-10 0,0 0 10 15,0 0-10-15,0 0 10 0,0 0-10 0,0 0 12 16,0 0-12-16,0 0 12 0,0 0-12 0,0 0 0 15,0 0 0-15,0 0 0 0,0 0 16 0,0 0-1 16,0 0-1-16,0 0 0 0,0 0-14 0,0 0 0 16,0 0 0-16,0 0 0 0,0 0 0 0,0 0 9 15,0 0-9-15,0 0 8 0,0 0 0 0,0 0-8 16,0 0 12-16,0 0-4 0,0 0 0 0,0 0-8 0,0 0 12 16,0 0-4-16,0 0-8 0,11-5 0 0,1-5 0 15,-1-6 0-15,-11 16 0 0,16 0 0 0,2 0 0 16,0-10 0-16,-2 10 0 0,6-5 0 0,1 5 0 0,1 0 8 15,4-10-8-15,1 10 0 0,-2 0 0 0,9 0 0 16,3 0 0-16,1 0 0 0,-6-7 0 0,0 7 0 16,2 0 0-16,-2 0-9 0,-7 0 9 0,9 0-10 15,-9 0 10-15,7 0 0 0,-5 0 0 0,0 0 0 16,-6 0 0-16,4-10 0 0,-4 10 0 0,1 0 0 16,-1 0 0-16,4 0 0 0,-4 0 0 0,1 0 0 15,-8 0 0-15,7 0 0 0,-5 0 0 0,4 0 0 16,1 0 0-16,-5 0 0 0,4 0 0 0,-5 0 0 15,0 0 0-15,-5 0 0 0,5 0 0 0,0 0 0 16,-6 0 0-16,7 0 0 0,-18 0 0 0,11 10 8 0,-11-10-8 16,11 0 0-16,-11 0 0 0,12 0 8 0,-12 0-8 15,11 0 0-15,0-10 0 0,-11 10 0 0,0 0 0 0,0 0 0 16,0 0 0-16,0 0 8 0,0 0-8 0,0 0 0 16,12 0 0-16,-12 0 0 0,0 0 9 0,0 0-9 15,0 0 12-15,0 0-12 0,11 0 0 0,-11 0 0 16,0 0 0-16,0 0 0 0,0 0 0 0,0 0 0 15,0 0 0-15,11 0 0 0,-11 0 0 0,0 0 0 16,0 0 0-16,12 10 0 0,-12-10 0 0,0 0 0 16,11-10 0-16,-11 10 0 0,0 0 0 0,0 0 0 15,0 0 0-15,0 0 0 0,0 0 0 0,0 0 0 0,6 0 0 0,-6 0 10 16,5-5-1-16,-5 5 0 0,7-10 0 0,-7 10 0 16,0-17-1-16,5 7 0 0,-10 5 0 0,5-5 0 15,0-6 1-15,0 11 0 0,0-20 0 0,0 8 0 16,0 2-9-16,0-1 12 0,-7-9-12 0,7 8 12 15,-5-3 6-15,5-7 2 0,0 1 0 0,-6-6 0 16,6 7-20-16,0 3-17 0,0-3 3 0,-5-6 1 16,5-1 23-16,0 6 5 0,-6-6 1 0,6 7 0 15,0-7-16-15,0 1-18 0,0-1 4 0,0 7 1 16,0-7 21-16,0 11 4 0,-5-16 0 0,5 17 1 0,0-6-13 16,-7 11-18-16,7-12 4 0,-5 12 1 0,-1 8 13 15,6-8 0-15,0 5 0 0,-5-6 0 0,5 1 0 0,-6 5 0 16,6 5 0-16,0-7 0 0,-5-3 0 0,5 0 0 15,0 8-10-15,0-3 10 0,0-5 0 0,0 15 0 16,0 0 0-16,0 0 0 0,0 0-8 0,0 0 8 16,0-16 0-16,0 6 0 0,0 10 0 0,0-5 0 15,0-5 0-15,0 10 0 0,0-7 0 0,0 7 0 16,0 0-9-16,0 0 9 0,-7-10 0 0,7 10 0 16,0 0 0-16,0 0 0 0,0 0 0 0,0-5-10 0,-5-5 10 15,5 10-8-15,0 0 8 0,0 0 0 0,0 0 0 0,0 0 0 16,0 0 0-16,-6-16 0 0,6 16 0 0,0 0 0 15,0 0 0-15,0 0 0 0,-6-5 0 0,6-5 0 16,0 10 0-16,0 0 0 0,0 0 0 0,-5-10 0 16,5 5 0-16,0 5 0 0,0 0 0 0,-7 0 0 15,7-12 0-15,0 12 0 0,0 0 0 0,-5-5 0 16,-1-5 0-16,6 10 0 0,0 0 0 0,0 0 0 16,0 0 0-16,0 0 0 0,-5-5 0 0,5 5 0 15,-6-12 0-15,6 12 0 0,0 0 0 0,0 0 0 16,-5-5 0-16,5 5 0 0,0 0 0 0,-7 0 0 15,-4-10 0-15,11 10 0 0,-5 0 0 0,5 0-8 16,-11-5 8-16,4 5 0 0,-4 0 0 0,0 0 0 16,4 0 0-16,-4 0 0 0,0 0 0 0,-1 0 0 15,1 5 0-15,6-5 0 0,-13 0 0 0,7 0-8 0,0 0 8 0,-7 0 0 16,7 0 0-16,-1 0 0 0,-10 0 0 16,5 10 0-16,0-10 0 0,-1 0 0 0,-5 5 0 15,-4-5 0-15,4 12 8 0,-1-12-8 0,-4 5 0 16,-1-5 0-16,2 0 0 0,-2 10 0 0,-5-5 0 15,0-5 0-15,-2 0 0 0,2 12 0 0,0-12 0 16,5 5 0-16,-5-5 0 0,0 10 0 0,5-10 0 0,2 0 0 16,-2 0 0-16,6 0-8 0,-6 0 8 0,6 10 0 15,7-5 0-15,-6-5 0 0,4-5 0 0,-5 5 12 16,5 5-4-16,2-5 0 0,-1 0-8 0,5 0 0 16,-4 0-8-16,-2 11 8 0,7-11 0 0,0-11 0 15,-1 11 0-15,1 0 0 0,11 0 0 0,0 0 0 16,-11 0-12-16,-1 0 4 0,12 0 8 0,0 0-10 0,0 0 10 15,0 0-10-15,-11-5-11 0,11 5-3 0,0 0 0 0,0 0 0 32,0 0-8-32,0 0-3 0,0 0 0 0,0 0 0 15,0 0 5-15,0 0 1 0,0 0 0 0,0 0 0 16,16 5-72-16,-4-5-15 0,-12 0-2 0,17 0-691 0,6 11-139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11:4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2303 0 0,'2'-8'200'0'0,"0"1"-200"0"0,-1 3 0 0 0,1 3 0 0 0,2-3 80 0 0,0 0-80 0 0,1-5 96 0 0,4-3-96 0 0,2-5-448 0 0,0-3-152 0 0,0 2-24 0 0,-4 2-8 0 0,-1-1 696 0 0,-3 3 144 0 0,-3 1 24 0 0,-3 2 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105.10949" units="1/cm"/>
          <inkml:channelProperty channel="Y" name="resolution" value="104.91803" units="1/cm"/>
          <inkml:channelProperty channel="T" name="resolution" value="1" units="1/dev"/>
        </inkml:channelProperties>
      </inkml:inkSource>
      <inkml:timestamp xml:id="ts0" timeString="2023-09-29T17:33:42.981"/>
    </inkml:context>
    <inkml:brush xml:id="br0">
      <inkml:brushProperty name="width" value="0.07938" units="cm"/>
      <inkml:brushProperty name="height" value="0.07938" units="cm"/>
      <inkml:brushProperty name="color" value="#7030A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3-09-29T17:33:55.858"/>
    </inkml:context>
  </inkml:definitions>
  <inkml:trace contextRef="#ctx0" brushRef="#br0">29680 10290 0</inkml:trace>
  <inkml:trace contextRef="#ctx1" brushRef="#br0">28464 11254 12895 0,'-4'3'1152'0,"2"-1"-928"16,1-2-224-16,1 0 0 0,1 0 160 0,-2 0-16 0,0 0 0 0,-2 1 0 16,1-1-144-1,-1 0 0-15,1-1 144 0,2 1-144 0,0 0 544 0,0 0 32 0,0 0 16 0,6-21 0 0,-2 17 1216 16,-2 1 240 0,2-2 64-16,-1 3 0 0,0-3-240 0,-1 4-32 15,1 1-16-15,-1 0 0 0,0 0-288 0,-1 0-64 16,0 0-16-16,-1 1 0 0,0 2-512 0,0-3-112 15,0 2 0-15,0-2-16 0,0 0-224 0,0 0-32 16,0 0-16-16,0 0 0 0,0 0-128 0,0 0-32 16,0 0 0-16,0 0 0 0,0 0 0 0,-21 4 0 0,20-8 0 15,0 2 0-15,-1-2-96 0,2-2-32 0,-1 0 0 0,1 0 0 16,0 0-48-16,1-4-16 0,1 1 0 0,-2-1 0 16,1 0 80-16,0 0 16 0,0 2 0 0,0-2 0 15,-1 0 0-15,0-1 0 0,0 3 0 0,-1-2 0 63,0 0-32-63,-1 2-16 0,-1-1 0 0,1 2 0 0,-1-2-48 0,1 2 0 0,-2-4 0 0,0 3 0 0,0-2-32 0,1-1-16 0,0 1 0 15,1 0 0-15,-1 0-144 0,2 1 192 0,0 0-192 0,0 3 192 0,1-4-192 16,0 0 160-16,0 1-160 0,1-1 160 0,1 0-160 0,1-1 192 0,-1 4-192 0,2-3 192 0,-2 1-192 16,1 2 160-16,-1 1-160 0,1 0 160 0,-3 1-32 15,1 1-128-15,-1 0 192 0,-1 1-64 0,1-2 16 16,-1 1 0-16,-2 1 0 0,2 2 0 0,0-4 16 15,-2 4 0-15,1-5 0 0,1 2 0 0,-2-1-160 0,1 1 128 16,0-2-128-16,0 0 128 0,2-1-128 0,-1 0 0 16,1-1 0-16,0 2 0 0,1-2 0 0,0 0 0 0,0-1 0 15,1 1 0-15,-1 0 0 0,1 0 0 16,0 0 0-16,0 0 0 0,-1 0 0 0,2 1 128 0,-2-1-128 16,0 3 0-16,0-1 0 0,1-3 0 0,-1-1 0 15,0 1 0-15,-1 2 0 0,-1 1 0 0,0 0 0 0,-1 0 0 16,1 2 192-16,-1-1-64 0,2 1 0 15,-3 2 0-15,2-2-128 0,0 1 160 0,0 0-160 0,-2-1 160 16,2 0-160-16,1-2 0 16,-1 0 0-16,-1 0 0 0,1 2 0 0,1-2 0 0,0 0 0 15,0 0 0-15,1-1 0 0,-1 1 0 0,2 0 0 16,-2 0 0-16,1 0 0 0,-1 2 0 0,1 0 0 0,-1-2 0 16,1 4 0-16,1-2 0 0,-1 1 0 0,-1 0 0 15,1 0-128-15,0 2 128 0,0-2 0 0,1 0 0 16,-1 0 0-16,0 0 0 0,0 0 0 0,1-1 0 15,-1 2 0-15,0-2 0 0,2 1 0 0,-2 0 0 0,0-1 0 0,-1 2 0 16,1-2 0-16,-1 2 0 0,0-2 0 0,0-1 0 16,0 4 0-16,0-3 0 0,0 2 0 0,0-2 0 15,0-1 0-15,0 1 0 0,2 1 0 0,-2 0 0 16,1-3 0-16,0 2 0 0,0-2 0 0,1 0 0 0,0 2 0 16,0-2 0-16,0 2 0 0,-1 2 0 0,1-2 0 15,1-1 0-15,-2 4 0 0,0-2 0 0,1 0 0 0,-1 3 0 16,-1-3 0-16,1 1 0 0,-1 0 0 0,0 2 0 31,0 0 0-31,0-2 0 0,0 1 0 0,0 1 128 0,0 0-128 0,0 0 0 0,0 0 0 0,0 0 0 16,0 0 0-16,0 0 0 0,0 0 0 0,0 0 0 15,0 0 0-15,0 0 0 0,0 0 0 0,0 0 0 16,0 0 0-16,0 0 0 0,0 0 0 0,0 0 0 0,0-19 0 16,0 19 0-16,1-2 0 0,-1 0 0 0,0 2 0 0,2 0 0 15,-2 0 0 1,-2 0 0-16,2 2 0 0,-1 0 0 0,0-1 0 15,0 2 0-15,1-3 0 0,0 0 0 0,0 0-144 0,0 0 144 0,-14 16 0 0,10-11 0 16,1 0 0-16,-2 1 0 16,0-1 0-16,0 1 144 0,-1-1-144 0,-2 4 128 0,-1-1 0 0,0 2-128 15,-1 0 192-15,-1 0-64 16,-1 3-128-16,-1-1 0 16,0 1 144-16,0 2-144 0,-2-1 0 0,1 1 0 0,0-2 0 15,0 2 128-15,-1-2-128 0,2-1 0 0,0-1 0 0,1 0 0 16,1 2 0-16,0-4 144 0,-1 1-144 0,3-1 0 15,-3 1 144-15,1-3-144 0,0 2 0 0,0 0 144 16,1-2-144-16,1-1 128 0,2 0-128 0,1-2 128 16,1 0-128-16,1-2 0 0,2 1 0 0,0-3 128 15,1 0-128-15,1 0 0 0,0 0 0 0,0-5 128 16,0 4-128-16,3-6 192 0,-1 4-192 0,1-3 192 16,2-1-192-16,0 1 128 0,0 0-128 0,2-4 128 15,2 1-128-15,-1 0 0 0,2-1 0 0,1-3 0 0,-1 1 0 16,3 2 0-16,-2-2 0 0,1-1 0 0,0 1 0 0,1 0 0 15,-1 0 0-15,2 0 0 0,-2 0 0 0,0-1 0 16,1 1 0-16,-2 2 0 0,0 0 0 0,3-2 0 16,2-4 0-16,-1 3 0 0,-3 1 0 0,-1 2 0 15,-1 0 0-15,-1-1 0 0,-1 4 0 0,0-2 0 16,-1 3 0-16,-1-2 0 0,0 3 0 0,-1-1 0 16,0 1 0-16,0-1 0 0,0 1 0 0,-2 1 0 15,0 1 0-15,1-2 0 0,-1 4 0 0,-1-3 0 0,-1 1 0 0,2 0 0 16,-2 0 0-16,2 1 0 15,-2 1 0-15,0-2 0 0,-1 3 0 0,0-4 0 0,1 4 0 0,-1-3 0 16,0 3 0-16,1-2 0 0,-1 1 0 0,0 1 0 16,0 0 0-16,0 0 0 0,0 0 0 15,0 0 0-15,0 0 0 0,0 0 0 16,0 0 0-16,0 0 128 0,0 0-128 0,0 0 0 0,0 0 0 0,0 0 0 16,0 0 0-16,0 0 0 0,0 0 0 0,14 16 0 15,-11-13 0-15,0-2 0 0,1 4 0 0,0-1 0 16,-1-3 128-16,1 4 0 0,1-2 0 0,0 1 0 15,0 1-128-15,0 1 160 0,1 0-160 0,0 2 160 0,0 1 0 16,2-3 0-16,-1 4 0 0,1 0 0 0,0-2-160 0,0 3 0 16,0 0 0-16,1-1 0 0,1 3 160 0,-1-1-160 15,-1 2 192-15,2-2-192 0,-1 0 128 0,1 1-128 16,0-3 0-16,-2 2 0 0,1 0 144 0,0-2-144 16,-2 0 0-16,0-1 144 0,1 1-144 0,-1-3 0 15,-2-1 0-15,1 1 128 0,-2-1-128 0,0 0 0 0,-2-4 0 16,1 0 0-16,-2 0 0 0,-1 1 0 0,0-3 0 0,-1 1 0 15,0-1-128-15,-2 2-16 0,-1-2 0 0,1 0 0 32,-2 1-928-32,0-1-176 0,-3 2-32 0,1-1-16 15,-1 1-432-15,1-2-96 0,-3 4-16 0,0-1-19280 16</inkml:trace>
  <inkml:trace contextRef="#ctx1" brushRef="#br0" timeOffset="1939.66">29195 11194 3679 0,'-1'-3'320'0,"1"2"-320"16,0 1 0-16,0 0 0 0,0 0 768 0,0 0 96 15,0-3 16-15,-1 2 0 0,-1 1 240 0,1-2 48 0,0 2 16 0,1 0 0 16,0 0-400-16,0 0-80 0,0 0 0 0,0 0-16 15,0 0 336-15,0 0 64 0,0 0 0 0,-21-3 16 16,17 6 352-16,-1-1 64 0,1 2 16 0,-1-3 0 0,1 2-512 0,-1 0-112 16,0 2-16-16,1-4 0 15,0 2-144-15,0-1-48 0,3 0 0 0,-1 0 0 0,1-2 416 0,1 0 80 16,-2 0 16-16,2 0 0 0,0 0-80 0,0 0-16 16,0 0 0-16,0 0 0 0,0 0-288 0,0 0-48 15,0 0-16-15,0 0 0 16,0 0-368-16,0 0-80 0,0 0 0 0,-13 19-16 0,8-13-304 0,-1 1 160 15,-1 2-160-15,0 1 128 0,0-2-128 0,-1 0 0 16,1 0 0-16,-1-1 0 16,2-1 0-16,1-2 0 0,0-3 0 0,2 1 0 0,0-2 288 0,1 3-32 15,0-3 0-15,2 0 0 0,-1-3 0 0,1 3 0 0,0-2 0 0,1 1 0 16,-1-3-96-16,0 4-32 16,0 0 0-16,0 0 0 0,0 0 32 0,14-17 0 15,-8 13 0-15,0-2 0 0,0 2 48 0,2-2 16 16,-1 2 0-16,3-2 0 0,0 0 0 0,1-3 0 0,2 2 0 0,0 0 0 15,1-2-32-15,-1 0-16 0,1 0 0 0,1-1 0 16,0 0 0-16,1-4 0 0,0 0 0 0,0-5 0 16,1 3 32 46,2-3 16-46,-2 0 0-16,-1 0 0 0,1 1 0 0,1-2 0 0,0 2 0 0,2-5 0 0,1 4-48 0,1-4-16 0,-1 2 0 0,2 1 0 15,0 2-160-15,1-1 192 0,-2 6-192 0,0-5 192 0,0 5-192 0,1-3 0 0,1 1 0 0,0 1 0 0,-2-2 0 0,2 0 0 0,-3 1 0 0,0-1 128 0,-1 1-128 0,-2 2 0 0,-1-3 144 16,-1 1-144-16,-1 5 160 0,-2-4-32 16,0 3-128-16,0 0 192 0,-1-1 0 0,0 1-16 0,1 0 0 0,-2-1 0 0,0 3-48 0,-1 1 0 15,-1-1 0-15,-2 3 0 0,-1 0 16 0,0 0 0 16,-1 2 0-16,-1 0 0 16,0 2-144-16,-2-2 0 0,2 2 0 0,-2-1 0 15,1 2 0-15,0-3 0 0,0 4 0 0,-1-2 0 0,2-2 0 16,-1 2 0-16,-1-1 0 0,1 2 0 0,-1-1 0 0,1-2 0 15,-1 1 0-15,-1 0 0 0,0 0 0 0,1 2 0 16,-1-2 0-16,0 1 0 16,-1-2 0-16,0 2 0 0,0 1 0 0,0-2 0 15,-1 1 0-15,1 0 0 0,-1 2 0 0,1-2 0 0,-2-1 0 16,2 2 0-16,0 1 128 0,-1 0-128 0,1 0 0 0,-1 0 0 0,1-2 0 0,0 1 0 16,0 1 0-16,0 0 0 15,0 0 0-15,0 0 0 0,0 0 0 0,0 0 0 0,0 0 0 0,0 0 128 0,0 0-128 0,0 0 0 16,0 0 0-16,0 0 0 15,0 0 0-15,0 0 128 0,0 0-128 0,0 0 0 0,0 0 0 0,0 0 0 32,0 0 128-32,0 0-128 0,0 0 0 0,0 0 0 0,0 0 144 0,0 0-144 0,0 0 0 0,0 0 144 31,0 0-144-31,0 0 0 0,0 0 0 0,0 0 0 0,0 0 0 0,0 0 0 16,0 0 128-16,7-19-128 15,-7 19 0-15,0 0 0 0,2 0 0 0,-2 0 0 16,0 0 0-16,0 0 0 0,0 0 0 0,0 0 0 15,-2 0 0-15,1 0 0 0,0 0 0 0,1 0 0 16,0 0 0-16,0 0 0 0,0 0 128 0,0 0-128 0,-24 0 144 16,17 0-144-16,0 1 192 0,-5 2-64 0,1-3-128 15,-2 2 192-15,-2-1-32 0,-1 2-16 0,-3-1 0 0,1 2 0 16,-3-1-16-16,0 0-128 0,0 1 192 0,-2 2-64 16,4-3-128-16,-2 3 0 0,1-3 144 0,0 4-144 15,1-4 0-15,2 0 0 0,-1 3 0 0,0-2 0 16,1-1 0-16,1 2 0 0,1-3 0 0,3 0 0 15,2-1 0-15,1 2 128 0,-1-3-128 0,2 0 0 16,-1 0 160-16,2-3-32 0,2 2-128 0,1 1 192 16,0-2-192-16,3 0 144 0,0 2-144 0,1-2 128 0,1-2-128 0,0 4 0 15,0-2 0-15,3-2 0 16,0 2 0-16,2-2 0 0,0-1 0 0,2 4 0 0,-1-3 0 0,3 1 0 16,0 0 0-16,0 0 0 0,1 0 0 15,0 0 0-15,1-1 0 0,3 2 0 0,-1-2-144 0,-1 1 144 16,1 0 0-16,-2-1 0 0,1 2 0 0,-1-2-128 15,2 2 128-15,-2-2 0 0,3 2 0 0,0-2 0 16,0 0 0-16,-1-1 0 0,1 1 0 0,1 1 0 16,2-2 0-16,-1 1 0 0,0 0 0 0,2-2-128 0,1 0 128 15,-2 2 0-15,1-2 0 0,-1 4-160 0,-2-2 160 16,-1 0-128-16,-2 2 128 0,-2-2 0 0,0 4 0 0,-1-2 0 16,-3 2 0-16,1 0 0 0,-2 0 0 0,0 0 0 15,-2 0 0-15,-1 0 0 0,1 2 0 0,-2-2 0 16,0 1 0-16,-1-1 0 0,0 3 0 0,-1-3 0 15,-1 2 0-15,0-2 0 0,-1 1 0 0,1 2 0 16,-1 1 0-16,2-4 0 16,0 0 0-16,0 0 0 0,0 0 0 0,0 0 0 0,-18 14 0 0,15-10 0 15,0 0 0-15,0 0 0 0,-1 2 0 0,0-1 128 0,0 1-128 0,1 0 176 16,-2-1-176-16,2 1 192 16,1 3-192-16,-1-3 0 0,1 1 0 0,-1 2-176 0,1 0 176 15,2-3 0-15,0 4 0 0,-1-4 0 16,1 0 0-16,0 4 0 0,0 0 0 0,0 2 0 0,0 1 0 0,1-1 128 15,0-1-128-15,0 4 0 0,1-3 0 0,-1 1 128 16,1-2-128-16,1 0 0 0,-1 1 0 0,1-2 0 16,-1 0 0-16,1-1 0 15,-1 1 0-15,1 0 0 0,-2-4 0 0,1 1 0 16,0-1 0-16,-1 1 0 0,-1-2 0 0,0 1 0 16,0-1-320-16,-1 1-16 0,-1 3-16 0,0-3 0 15,-1 4-672-15,0-2-128 0,-2 8-16 0,-3-2-16 16,1 5-432-16,-3 3-96 0,-1 5-16 15,0-1-18624-15</inkml:trace>
  <inkml:trace contextRef="#ctx1" brushRef="#br0" timeOffset="13592.22">27940 11291 1839 0,'-3'-2'160'0,"1"2"-160"0,1-2 0 0,1 2 0 0,0 0 576 0,0-2 64 15,1 2 32-15,0-2 0 0,2 0-672 0,-1-3 0 0,1 2 0 16,0-1 0-16,1 0 352 0,0-2 96 16,-1 4 0-16,1-2 16 0,-1 1 672 0,-1 0 128 0,1 3 16 0,-2 0 16 15,0 0 624-15,-1 1 128 0,-1 4 32 0,0-1 0 0,-1 2-896 0,1 0-176 16,-3 1-48-16,2 0 0 15,-2 1-208-15,2-2-48 0,-1-2-16 0,1 0 0 16,-1 1 16-16,2-4 16 0,0 1 0 0,1-2 0 16,0 0 224-16,0 0 32 0,0 0 16 0,0 0 0 15,1 0 16-15,-1 0 0 0,0 0 0 0,0 0 0 16,1 0-224-16,-1 0-32 0,2 0-16 0,-1 0 0 16,0 0 128-16,-1 0 32 0,0 0 0 0,0 0 0 0,0 0-304 0,0 0-48 15,0 0-16-15,0 0 0 16,0 0-144-16,0 0-48 0,0 0 0 0,-6 23 0 0,5-21 32 0,-2-2 0 15,1 1 0-15,0-1 0 16,1 3-112-16,0-6 0 0,0 3-16 0,-1 0 0 16,2-1 80-16,-1-1 32 0,0-1 0 0,1 3 0 15,0 0 16-15,0 0 0 0,0 0 0 0,-4-20 0 16,3 17-16-16,0-3 0 0,0 2 0 0,-2-2 0 16,1-1-16-16,-1 3 0 0,-1 0 0 0,1-2 0 0,-2 2-32 0,1-2-16 15,-1 2 0-15,0-2 0 0,0 0 16 0,0-1 0 16,0 4 0-16,0-6 0 0,0 3 64 0,1-4 16 15,-1 0 0-15,0 2 0 0,0-5-16 16,0 3 0-16,-1-2 0 0,1-2 0 16,0 2-48-16,0-4-16 0,1 1 0 15,-1-1 0-15,0 2-32 0,0-1 0 0,0 2 0 0,-1 1 0 0,0-3 256 0,0 2 48 16,-1 1 16-16,1 1 0 0,-1 0-464 0,1 0-128 16,-2-1 0-16,2 3 0 0,-1-1 0 0,0 0 0 15,1 0 0-15,0-1 0 0,1 1 0 0,0 0 0 0,0 0 0 16,2 1 0-16,-2-1 0 0,0 2 0 0,0 0 0 15,0 2 0-15,0 0 0 0,-1 0 0 0,-1 2 0 0,1-1 0 16,0 2 0-16,-1-1 0 0,1 1 0 0,-2 0 0 16,1 0 0-16,-1-1 0 0,1 1 0 0,-1 0 96 15,2 0-96-15,0 0 0 0,0-1 0 0,1 1 0 16,0 0 0-16,0-1 0 0,1 2 0 16,1-2 0-16,-1 2 0 0,1-2 0 0,1-1 0 0,-2 0 0 15,2 0 0-15,-2-1 0 0,2 2 0 0,-1-3 0 0,-1 1 0 0,1 0 0 16,-1-1 0-16,0-1 0 0,-1 2 0 0,0-2 0 15,-1 2 0-15,0-3 0 0,1 3 0 16,-1-1 0-16,0 1 0 0,0-1 0 0,-1-3 0 16,1 4 0-16,0 0 0 0,0-3 0 0,1 3 0 15,0 0 0-15,0 2 0 0,0-2 0 0,0 2 0 16,1-2 0-16,-1 3 0 0,3-2 0 0,-2 1 0 0,1 0 0 16,0-1 0-16,-1 0 0 0,2 3 0 0,-1-4 0 15,1 2 0-15,1-1 0 0,-2 1 0 0,1-2 0 16,0 2 0-16,0 1 0 0,0 0 0 0,-1-1 0 15,2 2 0-15,-2-2 0 0,1 2 0 0,1-2 0 16,-2 2 0-16,1-2 0 0,-1 1 0 0,2 2 0 16,-1-4 0-16,-1 4 0 0,2-1 0 0,-2-2 0 15,2 1 0-15,-1 0 0 0,-1 0 0 0,2 2 0 0,-2-2 0 0,2 3 0 16,0-2 0-16,0 1 0 0,-1-2 0 0,1 3 0 16,0-3 0-16,0 0 0 0,0-1 0 0,-1 2 0 15,1-2 0-15,0 1 0 0,0 0 0 0,-2-1 0 16,2 2 0-16,-2-1 0 0,1 2 0 0,-1-1 0 15,1-2 0-15,-2 4 0 0,2-5 0 0,-2 4 0 16,0-2 0-16,1 2 0 0,-1 1 0 0,0-2 0 16,2 2 0-16,-2-3 0 0,2 2 0 0,-2 1 0 15,0 0 0-15,2 0 0 0,0 0 0 0,0 0 0 0,1 0 0 16,0 0 0-16,-2 0 0 0,2 0 0 0,0 0 0 16,-1 0 0-16,1 0 0 0,1 0 0 0,-1 0 0 15,1 0 0-15,0 0 0 0,0 0 0 0,0 0 0 16,0 0 0-16,0 0 0 0,0 0 0 0,0 0 0 15,0 0 0-15,0 0 0 0,0 0 0 0,0 0 0 0,0 0 0 16,0 0 0-16,0 0 0 0,0 0 0 0,0 0 0 16,0 0 0-16,-19 6 0 0,17-5 0 0,-1 2 0 15,1 1 0-15,-2-2 0 0,2 4 0 0,-1-2 0 16,1 0 0-16,-1 2 0 0,2 2 0 0,0-1 0 16,0 2 0-16,-1 1 0 0,2-1 0 0,0 3 0 15,2-2 0-15,-2 4 0 0,0-2 0 16,1 3 0-16,-1-1 0 0,0 1 0 0,-1 1 0 0,-1 0 0 0,0 0 0 0,-2 2 0 15,0 1 0-15,0 1 0 0,-3-1 0 0,0 2 0 16,0-1 0-16,-2 1 0 0,0-3 0 0,1-1 0 16,0-3 0-16,1-2 0 0,-1 0 0 0,1-4 0 15,1 0 0-15,1 1 0 0,0-5 0 0,1 2 0 16,0-5 0-16,2 2 0 0,1-3 0 0,-1 0 0 16,2 0 0-16,0-3 0 0,0 2 0 0,0-2 0 15,2 0 0-15,-1-1 0 0,0-2 0 0,3 0 0 16,-2-1 0-16,3-1 0 0,0 0 0 0,1-4 0 15,2 0 0-15,-1-1 0 0,2 0 0 0,0-5 0 0,0 1 0 16,1 0 0-16,0 1 0 0,-1-2 0 0,1 1 0 16,-2 0 0-16,1 1 0 0,0-2 0 0,-1 5 0 0,0-3 0 15,-2 1 0-15,0 1 0 0,0 2 0 0,1-1 0 16,-1 1 0-16,-1 0 0 0,1-1 0 0,0 2 0 16,0-1 0-16,0 2 0 0,-1 1 0 0,0-1 0 15,0-2 0-15,0 2 0 0,-1 2 0 0,0-2 0 16,-1 3 0-16,0-1 0 0,0 2 0 0,-1 1 0 15,-1 0 0-15,0 3 0 0,0 0 0 0,-2-2 0 16,1 4 0-16,0-2 0 0,-1 2 0 16,0 0 0-16,-2 0 0 0,2 0 0 0,-1 0 0 0,-2 2 0 15,1 0 0-15,3-2 0 16,0 0-416-16,0 0-32 0,0 0 0 0,0 0 0 0,-21 6 448 0,18-4 0 0,0-2 0 16,1 0 0-16,0 3 0 0,0-3 0 0,1 1 0 0,0-1 0 15,1 0 0-15,0 0 0 0,0 2 0 0,0-4 0 16,0 2 0-16,0 0 0 0,0 0 0 0,0 0 0 15,0 0 0-15,0 0 0 0,18 10 0 0,-12-8 0 16,0 1 0-16,2-2 0 0,2 1 0 0,2-2 0 16,0 3 320-16,5-3 112 0,0 0 16 0,0-3 0 15,3 1-336-15,0 1-112 0,1-2 0 0,0 0 0 16,-3 0 0-16,1-1 0 0,-2 1 0 0,2 0 0 16,-2-1 0-16,0 2 0 0,-1 2 0 0,-1-4 0 15,0 4 0-15,-1-2 0 16,-2 2 0-16,-1-3 0 0,-1 3 0 0,-1-1 0 0,-2 1 0 0,-2 0 0 0,0 0 0 15,-1 1 0-15,-3 2 0 0,0-1 0 16,0 2-1344-16,-3 0-192 0,0 4-64 0,-5 0 0 16,0 3-656-16,0 3-144 0</inkml:trace>
  <inkml:trace contextRef="#ctx1" brushRef="#br0" timeOffset="27208.47">29335 11850 4607 0,'-5'4'400'0,"0"-2"-400"0,2-2 0 0,2 0 0 16,0 0 864-16,0 0 96 0,-3 0 0 0,-2 2 16 16,-2 0 496-16,-2-1 112 0,2 1 16 0,0-2 0 15,2 0-1248-15,0-2-352 0,2 1 144 0,1-1-144 16,-1 0 0-16,1 0 0 0,1-1 0 0,1 0 0 16,-1 3 0-16,0-3 0 0,1 2 0 0,-1 1 0 15,0 0 0-15,0 0 0 0,-1 1 0 0,-1 2 0 16,2-1 0-16,-2-1 0 0,2 2 0 0,-2-1 0 0,3-2-128 0,-2 0 0 15,2 0 0-15,1 0 0 0,-1 0 128 0,0 0 0 16,1 0 0-16,0-2 0 0,-2 2 512 0,1 0 128 16,0-3 16-16,1 2 16 0,-1 1 832 0,-2-2 160 15,3 2 48-15,0 0 0 0,0 0 352 0,0 0 80 16,0 0 16-16,0 0 0 0,0 0-592 0,0 0-112 16,-21-4-32-16,17 5 0 0,1 2-560 0,-2-1-112 15,1 2-32-15,-1-2 0 0,1 0-48 0,-1 0-16 16,2-1 0-16,-1 2 0 0,0-1-256 0,2 2-48 15,-1-4-16-15,1 2 0 0,-1 0-16 0,1-2 0 0,1 2 0 0,-2-2 0 16,2 0 0-16,-1 3-16 16,2-3 0-16,-2 0 0 0,2 1 32 0,0-1 16 0,0 2 0 0,0-2 0 15,2 3 32-15,-1-3 16 0,1 1 0 0,1-1 0 16,-3 0-16-16,0 0 0 0,0 0 0 0,0 0 0 16,0 0 0-16,0 0 0 0,0 0 0 0,18 9 0 15,-15-9 0-15,-1 0-16 0,1 0 0 0,-1 1 0 16,2-1 0-16,-2 0 0 0,1 0 0 0,1 2 0 15,-1-2-96-15,1 0-16 0,0 0 0 0,1 0 0 0,-2 3-48 0,1-3-16 16,0 0 0-16,1 0 0 16,0 0 0-16,0 0 0 0,0 0 0 0,-1 0 0 0,3 0 32 0,-4 0 0 15,2 0 0-15,1-3 0 16,-1 3-48-16,-1 0-16 0,1 0 0 0,-1 0 0 0,-2 0-160 0,2 0 160 16,-2 0-160-16,2 0 160 0,-1 0-160 0,-1 0 160 15,2 0-160-15,-2 3 160 0,2-3-16 0,0 0 0 16,1 1 0-16,0-1 0 0,-2 3 32 0,2-3 0 15,1-3 0-15,-1 2 0 0,2 1 320 0,-1-3 64 0,0 1 16 0,0 1 0 32,0-2-432-32,0 1-144 0,1 0 0 0,-1 0 0 0,0 1 0 0,-1-2 0 15,0 3 0-15,0 0 0 0,-1-2 0 0,1 2 0 16,-1 0 0-16,3 0 0 0,-1 0 0 0,0-1 0 16,3 1 0-16,-1-3 0 0,2 3 0 0,0 0 0 15,1-4 0-15,2 2 0 0,0-2 0 0,0 2 0 0,-1-1 0 16,-1 2 0-16,0-3 0 0,0 2 0 0,-1-1 0 0,-2 2 0 15,0 1 0-15,-2 0 0 0,1 0 0 0,-2 0 0 0,0 0 0 16,0 0 0-16,-1 0 0 16,1 0 0-16,0 0 0 0,2 0 0 0,-3 0 0 0,4 0 0 15,-2 0 0-15,1 0 0 0,0 0 0 0,0 1 0 16,-1-1 0-16,0 0 0 0,1 3 0 0,-1-3 0 0,0 0 0 0,0 2 0 16,0-2 0-16,1 0 0 0,-1 2 0 0,-1-2 0 15,1 0 0-15,-1 0 0 0,1 0 0 0,-1 0 0 16,0-2 0-16,0 2 0 0,0-2 0 0,-1 2 0 15,-1 0 0-15,0-3 0 0,0 2 0 0,0 1 0 16,-1-2 0-16,0 2 0 0,0-3 0 0,-1 3 0 0,2-1 0 16,-2 1 0-16,1 0 0 0,1-3 0 0,-1 3 0 15,2 0 0-15,0-2 0 0,0 1 0 0,0-2 0 0,0 1 0 16,2 1 0-16,-1-3 0 16,3 1 0-16,-2 1 0 0,0 1 0 0,0-4 0 0,2 4 0 0,-2-4 0 15,0 3 0-15,-1-1 0 16,1 0 0-16,0 3 0 0,-1-2 0 0,0 0 0 15,0 2 0-15,-1 0 0 0,1 0 0 0,0-2 0 0,0 2 0 0,1 0 0 16,-1 0 0 0,1-3 0-16,0 2 0 0,0-1 0 0,1 2 0 0,-2-3 0 0,0 2 0 15,-1-1 0-15,0 2 0 0,-1-3 0 0,-1 2 0 0,1 1 0 0,-2-3 0 0,0 2 0 16,-1 0 0-16,1 0 0 16,-1 1 0-16,0 0 0 0,0 0 0 0,0 0 0 15,0 0 0-15,0 0 0 0,0 0 0 0,0 0 0 0,0 0 0 0,0 0 0 16,0 0 0-16,0 0 0 0,0 0 0 0,0 0 0 15,0 0 0-15,24-4 0 0,-20 4 0 0,0 0 0 16,1 0 0-16,-1 0 0 0,0 0 0 0,0 0 0 16,-2 0 0-1,2 0 0-15,-3 0 0 0,0 0 0 0,0-2 0 0,-1 2 0 0,2 0 0 0,-4 0 0 0,2 0 0 32,-1 0 0-32,1 0 0 0,0 0 0 0,0 0 0 0,0 0 0 15,0 0 0-15,0 0 0 0,-18-10 0 0,15 7 0 16,-1-1 0-16,3 1 0 0,-1 0 0 0,1 0 0 15,1 0 0-15,0-1 0 0,1 2 0 0,0-1 0 16,0 2 0-16,2 1 0 0,-1 0 0 0,2 0 0 16,0 0 0-16,-1 4 0 0,1-4 0 0,0 2 0 15,-2 2 0-15,2-1 0 0,-2 0 0 0,1-2 0 16,-1 4 0-16,1-3 0 0,-1 0 0 0,0 1 0 0,-1 0 0 0,0-3 0 16,1 3 0-16,0-2 0 0,-1 2 0 0,1-3 0 15,1 2 0-15,1-2 0 0,-1 1 0 0,2 2 0 16,0-3 0-16,0 0 0 0,1 1 0 0,0 0 0 15,-1 0 0-15,0-1 0 0,0 3 0 0,-1-3 0 16,1 0 0-16,-3 0 0 0,2 1 0 0,-1-1 0 16,-2 0 0-16,0 0 0 0,0 0 0 0,1 0 0 15,-1 0 0-15,0 0 0 0,0 0 0 0,1-1 0 16,-1 1 0-16,1 0 0 0,-1-3 0 0,2 2 0 16,-1 0 0-16,2 0 0 0,-1-2 0 0,-2 2 0 0,1 1 0 15,1-2 0-15,-2 2 0 0,0 0 0 16,-1-3 0-16,2 3 0 0,-2-1 0 0,0 1 0 0,0 0 0 15,0 0 0-15,0 0 0 0,0 0 0 0,0 0 0 0,0 0 0 16,0 0 0-16,0 0 0 0,0 0 0 0,0 0 0 16,-20-9 0-16,14 9 0 0,1-4 0 0,-3 4 0 15,1-2 0-15,-3 1 0 0,0-2 0 0,-2 1 0 16,0 1 0-16,-1-2 0 0,-1-1 0 0,1 2 0 16,-1-2 0-16,0-2 0 0,1 2 0 0,0-2 0 0,2 0 0 15,-1 0 0-15,2 0 0 0,-1-1 0 16,1 1 0-16,0 0 0 0,0 2 0 0,2-2 0 0,-1 2 0 0,0 2 0 15,1-2 0-15,-1 2 0 16,-1-1 0-16,0 3 0 0,0-1 0 0,0 1 0 0,2 0 0 0,-1 1 0 16,0-1 0-16,2 0 0 0,2 0 0 0,-1-1 0 15,2 1 0-15,2 0 0 0,1-2 0 16,-1 2 0-16,2-4 0 0,0 4 0 16,0-3 0-16,2 0 0 0,-1 0 0 0,1 2 0 0,1-2 0 15,0 0 0-15,1-2 0 0,1 1 0 0,0 0 0 0,1 2 0 16,0-1 0-16,-1 2 0 0,3-1 0 0,-2 1 0 0,1 1 0 15,1 0 0-15,0 0 0 0,1 0 0 0,2 1 0 0,-1 1 0 16,1-1 0-16,0 2 0 0,0-1 0 16,1 0 0-16,-2 0 0 0,-1 1 0 0,0 0 0 15,0 0 0-15,-1 0 0 0,1 1 0 0,0 0 0 0,-1 1 0 16,1-1 0-16,1-1 0 0,-1 2 0 0,0-1 0 16,3 2 0-16,-3-5 0 0,3 4 0 0,-3-1 0 15,0-2 0-15,1 2 0 0,-1 0 0 0,-2 1 0 16,2-4 0-16,-3 2 0 15,0 0 0-15,-1 1 0 0,-1 1 0 0,-1-1 0 0,0-2 0 0,-1 2 0 0,1 0 0 0,-2 2 0 16,-1-4 0-16,1 2 0 0,-1 2 0 0,0-3 0 16,2 1 0-16,-1 1 0 15,-1 2 0-15,1-4 0 0,2 1 0 0,-2 1 0 0,0-1 0 0,2-1 0 16,-1 4 0 0,-1-4 0-16,2 0 0 0,-1 3 0 0,1-4 0 0,-2 3 0 15,1 0 0-15,0-1 0 0,-1 0 0 0,-1 1 0 0,1-2 0 16,-1 0 0-16,0 1 0 0,0 2 0 15,0-3 0-15,-1 0 0 0,1 1 0 0,-1 2 0 0,-1-2 0 16,0 2 0-16,1 0 0 0,-3 0 0 0,1 0 0 16,0 0 0-16,-2 2 0 0,0 1 0 0,-1 0 0 0,-3 1 0 0,-1 1 0 0,0 1 0 15,2-1 0 1,-4 1 0-16,1-1 0 0,-1 2 0 0,0 1 0 0,-1-1 0 16,2-2 0-16,1 0 0 0,2-4 0 0,0 2 0 0,2-3 0 15,0-2 0 1,1 0 0-16,0-2 0 0,1-2 0 0,0 0 0 15,2-4-432 1,-1 0-80-16,1-3 0 0,1 0-16 0,0-3-1584 0,-1-2-304 0</inkml:trace>
  <inkml:trace contextRef="#ctx1" brushRef="#br0" timeOffset="29142.59">28026 11718 11967 0,'2'2'1072'0,"-2"-2"-864"0,0 0-208 0,1 0 0 15,-1 0 976-15,0 0 160 0,0 2 16 0,0 0 16 0,0-1-240 0,-1 2-48 0,-1 0-16 0,2-3 0 0,0 0-864 0,0 0 0 16,-16 16-128-16,11-13 0 0,2 1 304 16,-1-2 64-16,-1 1 16 0,1 0 0 0,1 0 1216 0,-1-3 240 15,1 4 48-15,0-2 16 0,0-2 48 0,1 4 16 16,-1-3 0-16,0 1 0 0,1 1-208 0,1-2-32 16,0 2-16-16,1-3 0 0,0 2-624 0,-1-2-112 15,1 0-16-15,0 0-16 0,1 0-304 0,-2 0-48 16,1 0-16-16,0 0 0 0,-2 1-96 0,1-1-32 15,1 0 0-15,0 0 0 16,0 0-160-16,0 0-32 0,0 0-128 0,0 0 192 16,0 0 0-16,0 0 0 0,-20 6 0 0,18-3 0 15,-1-3 176-15,2 0 16 0,0 0 16 0,-1 2 0 0,0-2 48 0,1 0 16 0,-1 0 0 0,-1 2 0 16,1 0 128-16,-2-2 32 0,0 0 0 0,0 1 0 16,0 1-80-16,-1-1-16 0,-2 1 0 0,1-2 0 15,0 2-64-15,-3 0-16 0,2-2 0 0,-3 3 0 16,1-3-128-16,0 3-48 0,-1 0 0 15,-1-3 0-15,-1 1-80 0,-1 1 0 16,0-2-16-16,0 3 0 16,-1-3-48-16,1 1-128 0,-2-1 192 0,-1 3-64 31,0-3 0 63,0 0 0-94,-2-3 0 0,0 3 0 0,2 3 48 0,-3-3 0 0,2 1 0 0,-1 0 0 0,2 3 240 0,-1-4 48 15,1 3 16 1,0-3 0-16,0 3-352 0,0-2-128 0,0 2 0 0,1-3 0 0,0 2 0 16,-1 2 0-16,0-2 0 0,-1 2 0 15,-2 0 0-15,0-1 0 0,1 2 0 0,1-1 0 0,-2-1 0 0,2 0 0 16,1 0 0-16,1-2 0 0,1 1 0 0,1 0 0 0,1-2 0 15,1 1 0-15,0 0 0 0,1 2 0 0,2-2 0 0,-1 1 0 0,2 1 0 0,0-3 0 16,1 1 0-16,0-1 0 0,1 3 0 0,0-3 0 0,0 0 0 0,0 2 0 0,2-2 0 0,-2 0 0 0,1 0 0 16,0 0 0-16,0 0 0 0,0 0 0 0,-1 1 0 0,-2 2 0 0,2-3 0 0,-1 2 0 0,1-2 0 0,-2 1 0 0,1-1 0 0,0 3 0 0,-2-3 0 0,2 0 0 15,0-3 0-15,0 2 0 0,-2 1 0 0,2-2 0 0,1 2 0 0,1-3 0 0,1 2 0 16,0 1 0-16,2-2 0 0,-2 2 0 0,2-3 0 0,0 2 0 0,1 1 0 0,-1 0 0 0,1-3 0 0,-2 3 0 0,2 3 0 16,0-3 0-16,0 0 0 0,0 0 0 0,0 0 0 0,0 0 0 15,0 0 0-15,0 0 0 0,0 0 0 0,0 0 0 16,0 0 0-16,0 0 0 0,0 0 0 0,0 0 0 15,0 0 0-15,0 0 0 0,0 0 0 0,0 0 0 16,0 0 0-16,0 0 0 0,0 0 0 0,15-16 0 16,-12 13 0-16,-1 1 0 0,1 1 0 0,-1-2 0 15,2-1 0-15,0 2 0 0,-1-2 0 0,1 1 0 16,0-2 0-16,-1 1 0 0,2-2 0 0,0 2 0 0,0-2 0 16,1 0 0-16,1-1 0 0,-1-2 0 0,3 2 0 0,-2-3 0 15,2 2 0-15,-2-2 0 0,2-2 0 0,-1 2 0 16,1-2 0-16,0 1 0 0,-1-1 0 0,2 0 0 15,0-1 0-15,1 1 0 0,-1 0 0 0,0 0 0 16,0 0 0-16,0 0 0 0,0 2 0 0,0 1 0 16,-1-1 0-16,1 4 0 0,-1 0 0 0,0 0 0 15,-2 0 0-15,-1 2 0 0,2 0 0 0,-2 2 0 16,0-2 0-16,0 1 0 0,-1 3 0 0,-1-2 0 0,0 1 0 16,-1 1 0-16,1 0 0 0,-3-3 0 0,2 3 0 0,-1 0 0 15,-1 0 0-15,1-2 0 0,-1 2 0 0,-1 0 0 16,0 0 0-16,0 2 0 0,0-2 0 0,0 0 0 15,0 0 0-15,0 0 0 0,0 0 0 0,0 0 0 16,0 0 0-16,-20 19 0 0,14-13 0 0,-1 0 0 16,-2 2 0-16,0-2 0 15,1 2 0-15,-1-1 0 0,-1-1 0 0,0 1 0 0,1 2 0 0,-2-3 0 16,0 4 0-16,-2-3 0 0,-2 2 0 0,0 0 0 16,-1 1 0-16,1-1 0 0,-1 4 0 0,0-1 0 0,0-2 0 0,0 2 0 15,0 1 0-15,-2-2 0 0,0 4 0 16,-2 0 0-16,3-2 0 0,-1 1 0 15,2 1 0-15,1-3 0 0,2-2 0 0,0 0 0 0,2 0 0 16,1-2 0-16,3 1 0 0,1-5 0 0,1 2 0 0,2-2 0 16,1-1 0-16,1 0 0 0,-1 1 0 0,2-2 0 15,0 0 0-15,2 2 0 0,-1-1 0 0,1-3 0 16,1 3 0-16,1-3 0 0,1 0 0 0,-1 0 0 16,3 0 0-16,0 0 0 0,2-2 0 0,-1 1 0 15,2-2 0-15,-1 1 0 0,0 0 0 0,-1 2 0 16,2 0 0-16,-1 0 0 0,-1 0 0 15,2 0 0-15,0 4 0 0,-1-1 0 0,1 0 0 16,0 1 0-16,1 0 0 0,-1 1 0 16,0-2 0-16,1 4 0 0,1-1 0 0,0-2 0 0,1 2 0 0,-1 0 0 15,1 3 0-15,-1-5 0 0,0 3 0 0,1 1 0 0,-2-2 0 16,0 1 0-16,1-4 0 0,-2 4 0 0,1-1 0 16,-1-3 0-16,0 2 0 0,0-1 0 0,0 2 0 15,0-2 0-15,1 2 0 0,-1-2 0 16,1 1 0-16,0-4 0 0,0 2 0 0,0 0 0 0,2 0 0 0,-2-3 0 15,0 0 0-15,0 0 0 0,1 0 0 0,-2 0 0 16,-1-3 0-16,0 1 0 0,-2 1 0 0,-2-3 0 16,0 1 0-16,-1 0 0 0,-2 0 0 15,-1-3 0-15,1 2 0 0,-1-2 0 16,-1 2-1168-16,0-4-240 0,0 2-32 0,1-1-16 0,0 0-704 16,2-2-144-16,-1 1-16 0,3 0-19232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2.491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9 50 2303 0 0,'-8'-1'4274'0'0,"9"-2"-4340"0"0,-1 2 129 0 0,1 1-1 0 0,-1-1 0 0 0,0 0 0 0 0,1 0 1 0 0,-1 1-1 0 0,1-1 0 0 0,-1 0 1 0 0,1 0-1 0 0,-1 1 0 0 0,1-1 1 0 0,0 0-1 0 0,-1 1 0 0 0,1-1 1 0 0,0 1-1 0 0,-1-1 0 0 0,1 1 1 0 0,0-1-1 0 0,0 1 0 0 0,-1 0 0 0 0,1-1 1 0 0,0 1-1 0 0,0 0 0 0 0,0 0 1 0 0,0-1-1 0 0,0 1 0 0 0,-1 0 1 0 0,1 0-1 0 0,0 0 0 0 0,0 0 1 0 0,0 0-1 0 0,0 0 0 0 0,0 0 0 0 0,0 1 1 0 0,-1-1-1 0 0,1 0 0 0 0,1 1 1 0 0,1-2 194 0 0,-1 1 1 0 0,1 0 0 0 0,0-1 0 0 0,-1 0 0 0 0,1 1-1 0 0,-1-1 1 0 0,1 0 0 0 0,-1 0 0 0 0,1 0-1 0 0,-1-1 1 0 0,0 1 0 0 0,4-3 0 0 0,9-5 896 0 0,-8 7-1097 0 0,1 1 0 0 0,0-1 0 0 0,0 1-1 0 0,0 0 1 0 0,-1 1 0 0 0,1 0 0 0 0,0 0 0 0 0,12 2 0 0 0,-8 0 6 0 0,1-2 0 0 0,14 0 0 0 0,-11-3 5 0 0,-13 2-45 0 0,0 0 1 0 0,0 0-1 0 0,0 1 1 0 0,0-1-1 0 0,0 1 1 0 0,0 0-1 0 0,0 0 1 0 0,0 0 0 0 0,0 0-1 0 0,1 1 1 0 0,-1-1-1 0 0,3 2 1 0 0,8 11 31 0 0,-14-12-52 0 0,1 0 0 0 0,-1 0 0 0 0,1 0 0 0 0,0-1 0 0 0,0 1 1 0 0,-1 0-1 0 0,1 0 0 0 0,0 0 0 0 0,0-1 0 0 0,0 1 0 0 0,0-1 0 0 0,0 1 0 0 0,0-1 0 0 0,0 1 0 0 0,0-1 0 0 0,0 1 0 0 0,0-1 1 0 0,0 0-1 0 0,0 1 0 0 0,0-1 0 0 0,0 0 0 0 0,0 0 0 0 0,1 0 0 0 0,-1 0 0 0 0,0 0 0 0 0,2 0 0 0 0,47-12-208 0 0,-50 11 205 0 0,0 1-1 0 0,1 0 1 0 0,-1 0 0 0 0,0 0 0 0 0,0 0-1 0 0,1 0 1 0 0,-1 0 0 0 0,0 0-1 0 0,1 0 1 0 0,-1 0 0 0 0,0 0-1 0 0,1 0 1 0 0,-1 0 0 0 0,0 0 0 0 0,1 0-1 0 0,-1 0 1 0 0,0 0 0 0 0,0 0-1 0 0,1 0 1 0 0,-1 0 0 0 0,0 1 0 0 0,1-1-1 0 0,-1 0 1 0 0,0 0 0 0 0,0 0-1 0 0,1 0 1 0 0,-1 1 0 0 0,0-1 0 0 0,0 0-1 0 0,0 0 1 0 0,1 1 0 0 0,-1-1-1 0 0,0 0 1 0 0,0 0 0 0 0,0 1 0 0 0,1-1-1 0 0,-1 1 58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3.823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33 4711 0 0,'1'0'490'0'0,"1"-1"-277"0"0,0 1 1 0 0,0 0-1 0 0,-1 0 0 0 0,1-1 1 0 0,0 0-1 0 0,0 1 1 0 0,0-1-1 0 0,2-1 0 0 0,-3 2-116 0 0,0-1-1 0 0,0 1 0 0 0,0-1 0 0 0,0 1 0 0 0,0-1 0 0 0,0 1 0 0 0,0 0 0 0 0,0-1 0 0 0,0 1 0 0 0,0 0 0 0 0,0 0 0 0 0,0 0 0 0 0,0 0 1 0 0,0 0-1 0 0,0 0 0 0 0,0 0 0 0 0,0 0 0 0 0,1 1 0 0 0,-1-1 0 0 0,0 0 0 0 0,0 1 0 0 0,0-1 0 0 0,0 0 0 0 0,0 1 0 0 0,1 0-52 0 0,-1 0-1 0 0,1-1 1 0 0,-1 1-1 0 0,0-1 1 0 0,1 1-1 0 0,-1-1 1 0 0,1 0-1 0 0,-1 0 1 0 0,1 0-1 0 0,-1 1 1 0 0,1-1-1 0 0,-1-1 1 0 0,1 1-1 0 0,-1 0 1 0 0,1 0-1 0 0,-1 0 1 0 0,3-2-1 0 0,26-11-94 0 0,-26 10 227 0 0,0 1 0 0 0,1 0 0 0 0,-1 0 0 0 0,1 0 0 0 0,6-1 0 0 0,-8 3-170 0 0,-1 0 0 0 0,1 0 0 0 0,0 0 0 0 0,-1 1-1 0 0,1-1 1 0 0,0 1 0 0 0,-1 0 0 0 0,1-1 0 0 0,0 1 0 0 0,-1 0-1 0 0,0 1 1 0 0,1-1 0 0 0,3 3 0 0 0,-4-2-5 0 0,1-1 0 0 0,-1 1 0 0 0,1-1 0 0 0,0 0 0 0 0,0 0 0 0 0,-1 0 0 0 0,1 0 0 0 0,0 0 0 0 0,0 0 0 0 0,0-1 0 0 0,0 0 0 0 0,0 1 0 0 0,4-1 0 0 0,9-3 10 0 0,-13 2-8 0 0,-1 0-1 0 0,1 1 1 0 0,0-1-1 0 0,-1 1 1 0 0,1 0-1 0 0,0 0 1 0 0,-1 0-1 0 0,1 0 1 0 0,0 0-1 0 0,-1 0 1 0 0,1 1-1 0 0,-1-1 1 0 0,1 1-1 0 0,0 0 1 0 0,-1 0-1 0 0,4 1 1 0 0,-4-1-4 0 0,0 0 1 0 0,-1 0-1 0 0,1-1 1 0 0,0 1-1 0 0,0-1 1 0 0,-1 1-1 0 0,1-1 1 0 0,0 0-1 0 0,0 0 1 0 0,0 0-1 0 0,0 0 1 0 0,0 0-1 0 0,2 0 1 0 0,27-8 10 0 0,-3 1-3 0 0,2 0-7 0 0,-24 5 0 0 0,0 0 0 0 0,0 1 0 0 0,-1 0 0 0 0,9 0 0 0 0,-14 1-21 0 0,0 0 0 0 0,0 0 0 0 0,1 0-1 0 0,-1 0 1 0 0,0 0 0 0 0,0 0 0 0 0,0 1-1 0 0,0-1 1 0 0,1 0 0 0 0,-1 0 0 0 0,0 0 0 0 0,0 0-1 0 0,0 1 1 0 0,0-1 0 0 0,0 0 0 0 0,1 0-1 0 0,-1 0 1 0 0,0 1 0 0 0,0-1 0 0 0,0 0-1 0 0,0 0 1 0 0,0 1 0 0 0,0-1 0 0 0,0 0 0 0 0,0 0-1 0 0,0 0 1 0 0,0 1 0 0 0,0-1 0 0 0,0 0-1 0 0,0 0 1 0 0,0 1 0 0 0,0-1 0 0 0,0 0-1 0 0,0 0 1 0 0,0 0 0 0 0,0 1 0 0 0,-1-1-1 0 0,1 0 1 0 0,0 1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5.04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52 14 1375 0 0,'-4'-4'5438'0'0,"4"4"-5355"0"0,-1-1 1 0 0,1 0 0 0 0,-1 0 0 0 0,0 1 0 0 0,1-1-1 0 0,-1 1 1 0 0,0-1 0 0 0,0 1 0 0 0,1-1-1 0 0,-1 1 1 0 0,0-1 0 0 0,0 1 0 0 0,0-1-1 0 0,1 1 1 0 0,-1 0 0 0 0,0 0 0 0 0,0-1 0 0 0,0 1-1 0 0,0 0 1 0 0,0 0 0 0 0,0 0 0 0 0,0 0-1 0 0,0 0 1 0 0,1 0 0 0 0,-1 0 0 0 0,0 0-1 0 0,0 0 1 0 0,0 1 0 0 0,0-1 0 0 0,0 0 0 0 0,0 1-1 0 0,1-1 1 0 0,-1 0 0 0 0,0 1 0 0 0,0-1-1 0 0,0 1 1 0 0,1-1 0 0 0,-1 1 0 0 0,0 0-1 0 0,1-1 1 0 0,-1 1 0 0 0,0 0 0 0 0,1-1 0 0 0,-1 1-1 0 0,1 0 1 0 0,-1 0 0 0 0,1 0 0 0 0,-1-1-1 0 0,1 1 1 0 0,0 0 0 0 0,-1 1 0 0 0,0 1-77 0 0,-1 0 0 0 0,1 0 0 0 0,0 0 1 0 0,0 0-1 0 0,0 0 0 0 0,0 0 0 0 0,0 0 0 0 0,1 0 1 0 0,0 0-1 0 0,-1 0 0 0 0,1 0 0 0 0,0 0 0 0 0,0 0 1 0 0,1 1-1 0 0,-1-1 0 0 0,1 0 0 0 0,0 0 0 0 0,-1 0 1 0 0,1 0-1 0 0,1 0 0 0 0,2 5 0 0 0,-2-1-7 0 0,0 0 0 0 0,0-1 0 0 0,-1 1 0 0 0,0 0 0 0 0,0 0 0 0 0,-1 0 0 0 0,1 0 0 0 0,-1 1 0 0 0,-2 8 0 0 0,-5 13 335 0 0,-2 6 363 0 0,9-33-701 0 0,-1 0 0 0 0,1 1 1 0 0,0-1-1 0 0,0 0 0 0 0,0 1 1 0 0,0-1-1 0 0,1 0 0 0 0,-1 0 0 0 0,1 1 1 0 0,-1-1-1 0 0,2 4 0 0 0,-1-6 3 0 0,-1 1 0 0 0,0-1 0 0 0,1 1 0 0 0,-1-1 0 0 0,0 1 0 0 0,1-1 0 0 0,-1 0 0 0 0,1 1 0 0 0,-1-1 0 0 0,1 0 0 0 0,-1 1 0 0 0,1-1 0 0 0,-1 0 0 0 0,1 0 0 0 0,-1 0 0 0 0,1 1 0 0 0,-1-1 0 0 0,1 0 0 0 0,0 0 0 0 0,0 0 0 0 0,-1 0 0 0 0,1 0 0 0 0,-1 1 0 0 0,1-1 0 0 0,0 0 0 0 0,-1 0 0 0 0,1 0 0 0 0,-1 1 0 0 0,1-1 0 0 0,-1 0 0 0 0,1 1 0 0 0,-1-1 0 0 0,1 0 0 0 0,-1 1 0 0 0,1-1 0 0 0,-1 1 0 0 0,1-1 0 0 0,-1 0 0 0 0,0 1 0 0 0,1-1 0 0 0,-1 1 0 0 0,0 0 0 0 0,0-1 0 0 0,1 1 0 0 0,-1-1 0 0 0,0 1 0 0 0,1 4-138 0 0,0 0 0 0 0,-1 0 0 0 0,0 0 0 0 0,0 0 0 0 0,0 0 0 0 0,-1 0 0 0 0,0 0 0 0 0,0 0 0 0 0,0-1 0 0 0,0 1 0 0 0,-3 5 0 0 0,0 7-454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6.365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46 2 5063 0 0,'-1'0'104'0'0,"0"-1"0"0"0,0 1 0 0 0,0 0 0 0 0,0 0 0 0 0,0-1 0 0 0,0 1 0 0 0,-1 0 0 0 0,1 0 0 0 0,0 0 0 0 0,0 0 0 0 0,0 1 0 0 0,0-1 0 0 0,0 0 0 0 0,0 0 0 0 0,0 1 0 0 0,-1-1 0 0 0,1 1 0 0 0,-1 0 0 0 0,-1 0 147 0 0,0 0-1 0 0,0 0 0 0 0,0 1 1 0 0,0 0-1 0 0,1-1 0 0 0,-5 4 0 0 0,10-4 13 0 0,-1 1 0 0 0,1-1-1 0 0,-1 1 1 0 0,0 0 0 0 0,0-1-1 0 0,0 1 1 0 0,0 0 0 0 0,0 0-1 0 0,0 1 1 0 0,2 3 0 0 0,-3-2-168 0 0,0-1 0 0 0,0 1 1 0 0,0 0-1 0 0,-1 0 1 0 0,0 0-1 0 0,0-1 1 0 0,0 1-1 0 0,0 0 0 0 0,0 0 1 0 0,-1 0-1 0 0,0-1 1 0 0,1 1-1 0 0,-4 7 0 0 0,2-7 9 0 0,1 1-1 0 0,0 0 0 0 0,0 0 0 0 0,0-1 0 0 0,1 1 0 0 0,-1 0 0 0 0,1 0 0 0 0,0-1 0 0 0,1 8 0 0 0,1-4-74 0 0,-1 0 0 0 0,-1 1-1 0 0,0-1 1 0 0,0 0 0 0 0,0 1 0 0 0,-3 9-1 0 0,-1 24 67 0 0,5-41-154 0 0,-1 0 0 0 0,0 0 0 0 0,0 1 0 0 0,0-1 0 0 0,1 0 1 0 0,-1 0-1 0 0,1 0 0 0 0,-1 0 0 0 0,1 0 0 0 0,-1 0 0 0 0,1 0 0 0 0,-1 0 0 0 0,1 0 0 0 0,0 0 0 0 0,0 0 0 0 0,-1 0 0 0 0,1-1 0 0 0,0 1 0 0 0,0 0 0 0 0,0-1 0 0 0,0 1 0 0 0,0 0 0 0 0,2 0 0 0 0,-2 0-61 0 0,1 0 0 0 0,0 0 0 0 0,-1 0 0 0 0,0 0 0 0 0,1 0 0 0 0,-1 0 0 0 0,0 1 0 0 0,0-1-1 0 0,1 1 1 0 0,0 1 0 0 0,0 3-856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7.621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375 8 2759 0 0,'-2'0'6'0'0,"1"1"0"0"0,-1 0 0 0 0,1 1 0 0 0,-1-1 0 0 0,1 0-1 0 0,0 0 1 0 0,0 1 0 0 0,-1-1 0 0 0,1 0 0 0 0,0 1 0 0 0,0-1-1 0 0,-27-9 6199 0 0,27 9-6205 0 0,0-1 55 0 0,1 0 1 0 0,-1 1-1 0 0,1-1 1 0 0,-1 0 0 0 0,1 1-1 0 0,-1-1 1 0 0,1 0-1 0 0,-1 0 1 0 0,1 1 0 0 0,-1-1-1 0 0,1 0 1 0 0,-1 0-1 0 0,0 0 1 0 0,1 0 0 0 0,-1 0-1 0 0,1 0 1 0 0,-1 0-1 0 0,0 0 1 0 0,1 0-1 0 0,-1 0 1 0 0,1 0 0 0 0,-1 0-1 0 0,1 0 1 0 0,-1-1-1 0 0,0 1 1 0 0,1 0 0 0 0,-1 0-1 0 0,1-1 1 0 0,-1 1-1 0 0,1 0 1 0 0,-1-1 0 0 0,1 1-1 0 0,-1 0 1 0 0,1-1-1 0 0,0 1 1 0 0,-1-1 0 0 0,1 1-1 0 0,0 0 1 0 0,-1-1-1 0 0,-1-1 127 0 0,0 1 0 0 0,-1-1-1 0 0,1 1 1 0 0,0 0 0 0 0,-1 0-1 0 0,1 0 1 0 0,-1 1 0 0 0,1-1-1 0 0,-1 0 1 0 0,1 1 0 0 0,-1 0-1 0 0,1-1 1 0 0,-1 1 0 0 0,1 0-1 0 0,-4 1 1 0 0,-6 0-124 0 0,1 1 0 0 0,-14 4-1 0 0,-16 2-53 0 0,30-8 177 0 0,0 0-1 0 0,-14-3 1 0 0,14 2 166 0 0,0 0-1 0 0,-17 1 1 0 0,25 0-334 0 0,0 1 0 0 0,0 0-1 0 0,0 0 1 0 0,0 0 0 0 0,0 0-1 0 0,1 0 1 0 0,-1 0 0 0 0,0 1-1 0 0,1 0 1 0 0,-1-1 0 0 0,-3 4-1 0 0,4-2-3 0 0,-1-1-1 0 0,0 0 1 0 0,0-1-1 0 0,0 1 1 0 0,0 0-1 0 0,0-1 1 0 0,-5 2-1 0 0,7-3-49 0 0,1 0-1 0 0,-1 0 1 0 0,1 0-1 0 0,-1 0 1 0 0,0 0 0 0 0,1 0-1 0 0,-1 0 1 0 0,1 0-1 0 0,-1 0 1 0 0,0 0-1 0 0,1-1 1 0 0,-1 1-1 0 0,1 0 1 0 0,-1 0-1 0 0,1-1 1 0 0,-1 1 0 0 0,1 0-1 0 0,-1-1 1 0 0,1 1-1 0 0,-1 0 1 0 0,1-1-1 0 0,-1 1 1 0 0,1-1-1 0 0,0 1 1 0 0,-1-1-1 0 0,1 1 1 0 0,0-1-1 0 0,-1 0 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8.69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393 44 2303 0 0,'0'0'85'0'0,"1"-1"-1"0"0,-1 1 0 0 0,0-1 1 0 0,0 0-1 0 0,1 1 0 0 0,-1-1 1 0 0,0 1-1 0 0,0-1 0 0 0,0 0 1 0 0,0 1-1 0 0,0-1 0 0 0,0 0 0 0 0,0 1 1 0 0,0-1-1 0 0,0 0 0 0 0,0 1 1 0 0,0-1-1 0 0,-1 0 0 0 0,1 1 1 0 0,0-1-1 0 0,0 1 0 0 0,-1-1 1 0 0,1 0-1 0 0,0 1 0 0 0,-1-1 0 0 0,1 1 1 0 0,0-1-1 0 0,-1 1 0 0 0,1-1 1 0 0,-1 1-1 0 0,1-1 0 0 0,-1 1 1 0 0,1 0-1 0 0,-1-1 0 0 0,1 1 1 0 0,-1 0-1 0 0,0-1 0 0 0,-4-1 71 0 0,1 0 0 0 0,0 0 0 0 0,0 1 0 0 0,-7-2 0 0 0,1 1 906 0 0,0-1-499 0 0,0 0 0 0 0,-1 1-1 0 0,0 1 1 0 0,1 0 0 0 0,-1 0-1 0 0,0 1 1 0 0,1 1 0 0 0,-16 1-1 0 0,8 0 56 0 0,-27-2-1 0 0,24-1-444 0 0,12-1 9 0 0,-1 1 0 0 0,1 1 0 0 0,-1 0 0 0 0,1 0 0 0 0,-1 1 0 0 0,1 0 0 0 0,0 1-1 0 0,-16 4 1 0 0,-28 13-1333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9.90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32 1 455 0 0,'23'7'8374'0'0,"-25"-6"-8299"0"0,1 1 0 0 0,0-1 0 0 0,0 1 0 0 0,0 0 0 0 0,0 0 0 0 0,0-1 0 0 0,0 1 0 0 0,0 0 0 0 0,1 0 1 0 0,-1 0-1 0 0,0 0 0 0 0,1 0 0 0 0,0 0 0 0 0,0 0 0 0 0,-1 0 0 0 0,1 0 0 0 0,0 0 0 0 0,1 3 0 0 0,-2 1 227 0 0,0 1 0 0 0,0 0 0 0 0,0 0 0 0 0,-1-1 0 0 0,0 1 0 0 0,-1-1 0 0 0,-2 7 0 0 0,1-5 72 0 0,1 0 1 0 0,0 1 0 0 0,-3 15 0 0 0,4 1-227 0 0,1-1-1 0 0,4 46 1 0 0,0-37-84 0 0,-3-29-37 0 0,0 1 0 0 0,-1-1 0 0 0,1 0 1 0 0,-1 1-1 0 0,0-1 0 0 0,0 0 0 0 0,-3 7 0 0 0,-2 8 254 0 0,6-17-451 0 0,0-1 0 0 0,1 0-1 0 0,-1 0 1 0 0,0 1 0 0 0,0-1-1 0 0,1 0 1 0 0,-1 0 0 0 0,1 0-1 0 0,-1 1 1 0 0,1-1 0 0 0,0 0-1 0 0,-1 0 1 0 0,1 0 0 0 0,1 1-1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18:22:17.938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50.965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90 50 5791 0 0,'-1'0'70'0'0,"0"-1"-1"0"0,0 1 1 0 0,0-1-1 0 0,1 1 0 0 0,-1-1 1 0 0,0 0-1 0 0,0 0 0 0 0,1 1 1 0 0,-1-1-1 0 0,0 0 1 0 0,1 0-1 0 0,-1 0 0 0 0,1 0 1 0 0,-1 1-1 0 0,1-1 0 0 0,0 0 1 0 0,-1 0-1 0 0,1 0 1 0 0,-1-2-1 0 0,1-21 2098 0 0,0 16-1234 0 0,-1 10-983 0 0,0 1 0 0 0,0-1 0 0 0,0 1 0 0 0,0-1 0 0 0,-1 0 0 0 0,1 1 0 0 0,-1-1 0 0 0,1 0 0 0 0,-1 0 0 0 0,0 0 0 0 0,0 0 0 0 0,-2 2 0 0 0,1-1 107 0 0,-1 1-1 0 0,2-1 0 0 0,-1 1 1 0 0,0-1-1 0 0,-3 7 0 0 0,3-1-165 0 0,1 0-1 0 0,0 0 1 0 0,0 0-1 0 0,-1 18 1 0 0,3-18 7 0 0,-1 0 0 0 0,0 0 0 0 0,-1-1 0 0 0,1 1-1 0 0,-7 15 1 0 0,6-19 89 0 0,1-3-14 0 0,0 0 0 0 0,0 0 0 0 0,0 0 0 0 0,0 0 0 0 0,1-1-1 0 0,-1 1 1 0 0,1 0 0 0 0,-1 0 0 0 0,1 0 0 0 0,0 0 0 0 0,0 4 0 0 0,0-2-259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53.34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353 21 1839 0 0,'-7'-10'3545'0'0,"6"10"-3418"0"0,-16-3 1687 0 0,11 3-421 0 0,-6-1-1153 0 0,1 0-1 0 0,-19 3 1 0 0,0-1 6 0 0,-80 1 2953 0 0,103-2-3155 0 0,1 0 0 0 0,-1-1 0 0 0,1 0 0 0 0,-10-2 0 0 0,11 1-16 0 0,-1 1 0 0 0,1 0-1 0 0,-1 0 1 0 0,0 1-1 0 0,1-1 1 0 0,-8 2-1 0 0,11-1-166 0 0,0 1-1 0 0,0-1 1 0 0,0 1 0 0 0,0 0-1 0 0,1 0 1 0 0,-1 0-1 0 0,0 0 1 0 0,1 0-1 0 0,-1 0 1 0 0,1 0 0 0 0,-1 1-1 0 0,-1 2 1 0 0,1-3-150 0 0,1 1 0 0 0,-1-1-1 0 0,1 0 1 0 0,-1 0 0 0 0,0 1 0 0 0,1-1 0 0 0,-5 2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54.25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473 15 919 0 0,'-2'-1'99'0'0,"1"1"0"0"0,-1-1 0 0 0,1 0-1 0 0,-1 0 1 0 0,0 1 0 0 0,1-1 0 0 0,-1 1-1 0 0,0 0 1 0 0,1-1 0 0 0,-1 1 0 0 0,0 0-1 0 0,0 0 1 0 0,1 0 0 0 0,-1 0 0 0 0,-2 1 0 0 0,-27 3 728 0 0,15-1 515 0 0,-1 0 0 0 0,1-2 0 0 0,-1 0-1 0 0,1-1 1 0 0,-1 0 0 0 0,-21-5-1 0 0,-96 0 512 0 0,32 2-1199 0 0,85-1-620 0 0,-5 0-359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55.313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69 36 5687 0 0,'-5'-17'1466'0'0,"8"5"-463"0"0,-3 11-981 0 0,1 1 0 0 0,-1 0 0 0 0,0-1 0 0 0,0 1 0 0 0,0 0 0 0 0,0-1 1 0 0,0 1-1 0 0,0 0 0 0 0,1 0 0 0 0,-1-1 0 0 0,0 1 0 0 0,0 0 0 0 0,0 0 1 0 0,1-1-1 0 0,-1 1 0 0 0,0 0 0 0 0,0 0 0 0 0,1-1 0 0 0,-1 1 0 0 0,0 0 0 0 0,0 0 1 0 0,1 0-1 0 0,-1 0 0 0 0,0 0 0 0 0,1-1 0 0 0,-1 1 0 0 0,0 0 0 0 0,1 0 1 0 0,-1 0-1 0 0,0 0 0 0 0,1 0 0 0 0,-1 0 0 0 0,0 0 0 0 0,1 0 0 0 0,-1 0 0 0 0,0 0 1 0 0,1 1-1 0 0,-1 1 117 0 0,-1 0 1 0 0,0 0 0 0 0,0 0 0 0 0,0 0-1 0 0,0 0 1 0 0,0 0 0 0 0,0 0 0 0 0,0 0-1 0 0,-3 2 1 0 0,3-1-78 0 0,-1-1 0 0 0,1 1 0 0 0,-1-1 0 0 0,1 1 0 0 0,0 0 0 0 0,0 0 0 0 0,0 0 0 0 0,0 0-1 0 0,1 0 1 0 0,-1 3 0 0 0,-1 35 972 0 0,1-15-696 0 0,-2 7-503 0 0,-1 0 0 0 0,-3-1-1 0 0,0 1 1 0 0,-20 50 0 0 0,26-78-273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56.39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7 17 3223 0 0,'0'0'50'0'0,"-1"0"-1"0"0,1 0 1 0 0,0 0-1 0 0,-1 0 0 0 0,1 0 1 0 0,0-1-1 0 0,-1 1 0 0 0,1 0 1 0 0,0 0-1 0 0,-1 0 0 0 0,1-1 1 0 0,0 1-1 0 0,-1 0 0 0 0,1 0 1 0 0,0-1-1 0 0,0 1 0 0 0,-1 0 1 0 0,1 0-1 0 0,0-1 1 0 0,0 1-1 0 0,-1-1 0 0 0,5-5 427 0 0,-3 6-470 0 0,1-1 0 0 0,-1 0-1 0 0,1 0 1 0 0,0 1 0 0 0,-1-1-1 0 0,1 1 1 0 0,0-1 0 0 0,0 1-1 0 0,-1 0 1 0 0,3-1-1 0 0,-4 1 25 0 0,1 1-1 0 0,-1-1 1 0 0,0 0-1 0 0,1 0 0 0 0,-1 0 1 0 0,0 1-1 0 0,1-1 0 0 0,-1 0 1 0 0,0 0-1 0 0,0 1 1 0 0,1-1-1 0 0,-1 0 0 0 0,0 1 1 0 0,0-1-1 0 0,0 0 0 0 0,1 1 1 0 0,-1-1-1 0 0,0 0 1 0 0,0 1-1 0 0,0-1 0 0 0,0 0 1 0 0,0 1-1 0 0,0-1 0 0 0,0 1 1 0 0,0-1-1 0 0,0 0 1 0 0,0 1-1 0 0,0-1 0 0 0,0 1 1 0 0,0-1-1 0 0,0 0 0 0 0,0 1 1 0 0,0 0-1 0 0,-3 18 876 0 0,2-14-705 0 0,-1 32 131 0 0,1 0-1 0 0,2 0 1 0 0,2 0-1 0 0,11 60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8:08.17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73 455 0 0,'7'-15'7237'0'0,"8"1"-4764"0"0,-11 12-2402 0 0,0 0 1 0 0,0 0-1 0 0,0 0 0 0 0,0 0 0 0 0,1 0 0 0 0,7-1 0 0 0,-7 3-50 0 0,-1 0-1 0 0,1 0 1 0 0,-1 0-1 0 0,1 1 0 0 0,-1 0 1 0 0,1 0-1 0 0,-1 0 0 0 0,0 0 1 0 0,9 4-1 0 0,-10-3 180 0 0,1 0 0 0 0,0-1 0 0 0,1 0-1 0 0,-1 0 1 0 0,0 0 0 0 0,0 0 0 0 0,0 0 0 0 0,1-1-1 0 0,-1 0 1 0 0,0 0 0 0 0,1 0 0 0 0,3-1 0 0 0,59-20 2529 0 0,-46 14-2078 0 0,33-9-1 0 0,-46 15-739 0 0,0 0-1 0 0,0 0 1 0 0,0 0 0 0 0,0 1-1 0 0,0 0 1 0 0,0 1 0 0 0,8 1-1 0 0,-10 0-884 0 0,-1-1 0 0 0,1 1 0 0 0,-1 0-1 0 0,1 0 1 0 0,-1 1 0 0 0,7 3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8:09.046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57 5063 0 0,'33'-11'4707'0'0,"33"-6"-3343"0"0,-22 7-32 0 0,1 3 1 0 0,0 1-1 0 0,72 0 0 0 0,-58 13-1939 0 0,-28-3-3440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8:09.98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41 378 3679 0 0,'-1'-2'201'0'0,"-1"1"0"0"0,1-1 0 0 0,0 0-1 0 0,0 0 1 0 0,1 0 0 0 0,-1 0-1 0 0,0 0 1 0 0,1 0 0 0 0,-1 0-1 0 0,1 0 1 0 0,-1 0 0 0 0,1-2-1 0 0,-1-28 2482 0 0,1 28-2259 0 0,1-76 4469 0 0,0-53-1404 0 0,-2 123-3635 0 0,0-1 1 0 0,-1 1 0 0 0,0 0-1 0 0,-1-1 1 0 0,0 1 0 0 0,0 1-1 0 0,-6-13 1 0 0,2 14-289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8:11.00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17 2 2759 0 0,'0'0'-122'0'0,"5"-1"841"0"0,-1 1 0 0 0,1-1 0 0 0,0 1 0 0 0,8 1 0 0 0,-12-1-653 0 0,1 0 1 0 0,-1 0 0 0 0,0 0 0 0 0,0 0-1 0 0,1 1 1 0 0,-1-1 0 0 0,0 0 0 0 0,0 1-1 0 0,1-1 1 0 0,-1 1 0 0 0,0 0 0 0 0,0-1-1 0 0,0 1 1 0 0,0 0 0 0 0,0-1 0 0 0,0 1-1 0 0,0 0 1 0 0,0 0 0 0 0,0 0-1 0 0,-1 0 1 0 0,1 0 0 0 0,0 0 0 0 0,0 0-1 0 0,-1 0 1 0 0,1 1 0 0 0,-1-1 0 0 0,1 0-1 0 0,-1 0 1 0 0,1 0 0 0 0,-1 1 0 0 0,1 1-1 0 0,-1 2-33 0 0,0-1-1 0 0,0 0 1 0 0,-1 0-1 0 0,1 1 0 0 0,-1-1 1 0 0,0 0-1 0 0,0 0 0 0 0,0 0 1 0 0,-1 0-1 0 0,1 0 1 0 0,-1 0-1 0 0,-3 5 0 0 0,-2 2 376 0 0,-1 0-1 0 0,-14 15 1 0 0,-3 4 1006 0 0,23-23-2153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8:17.437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748 10 455 0 0,'-1'-10'5480'0'0,"-16"21"-3465"0"0,8-6-1241 0 0,1 0 0 0 0,-12 11-1 0 0,10-8-628 0 0,1 2 0 0 0,1-1 0 0 0,0 2 0 0 0,1-1 0 0 0,-9 14 0 0 0,6-9 145 0 0,0-2 1 0 0,-2 1-1 0 0,1-1 1 0 0,-20 16-1 0 0,16-16-282 0 0,0 2-1 0 0,-22 28 0 0 0,27-30 373 0 0,-1 0 0 0 0,-1-1 0 0 0,-20 17 0 0 0,18-17 73 0 0,1 0 1 0 0,-21 26-1 0 0,21-23-368 0 0,0-1 0 0 0,-28 24 0 0 0,23-23 21 0 0,-20 24 0 0 0,14-15-90 0 0,18-19-16 0 0,-1 1-1 0 0,2 0 0 0 0,-10 12 0 0 0,8-7 1 0 0,0-1 0 0 0,-1 1 0 0 0,-18 16 0 0 0,18-21 7 0 0,0-1 0 0 0,0 0-1 0 0,0 0 1 0 0,-1-1 0 0 0,-11 4-1 0 0,5-1 8 0 0,0 2-1 0 0,14-8-13 0 0,1-1 0 0 0,-1 0 0 0 0,0 1 0 0 0,1-1-1 0 0,0 0 1 0 0,-1 1 0 0 0,1-1 0 0 0,-1 1 0 0 0,1-1 0 0 0,-1 1 0 0 0,1-1 0 0 0,0 1 0 0 0,-1-1 0 0 0,1 1-1 0 0,0 0 1 0 0,0-1 0 0 0,-1 1 0 0 0,1-1 0 0 0,0 1 0 0 0,0 0 0 0 0,0-1 0 0 0,0 1 0 0 0,0 0 0 0 0,0-1-1 0 0,0 1 1 0 0,0 0 0 0 0,0-1 0 0 0,0 0 1 0 0,0 0-1 0 0,0 0 0 0 0,0 0 0 0 0,1 0 0 0 0,-1 0 0 0 0,0 0 1 0 0,0 0-1 0 0,0 0 0 0 0,0 0 0 0 0,0 0 0 0 0,1 0 0 0 0,-1 0 1 0 0,0 0-1 0 0,0 0 0 0 0,0 0 0 0 0,0 0 0 0 0,0 0 0 0 0,0 0 0 0 0,0 0 1 0 0,1 0-1 0 0,-1 0 0 0 0,0-1 0 0 0,0 1 0 0 0,0 0 0 0 0,0 0 1 0 0,0 0-1 0 0,0 0 0 0 0,0 0 0 0 0,0 0 0 0 0,0 0 0 0 0,0-1 1 0 0,1 1-1 0 0,-1 0 0 0 0,0 0 0 0 0,0 0 0 0 0,0 0 0 0 0,0 0 1 0 0,0 0-1 0 0,0-1 0 0 0,0 1 0 0 0,0 0 0 0 0,0 0 0 0 0,0 0 1 0 0,0 0-1 0 0,0 0 0 0 0,0-1 0 0 0,0 1 0 0 0,-1 0 0 0 0,1 0 0 0 0,0 0 1 0 0,0 0-1 0 0,0 0 0 0 0,0 0 0 0 0,0-1 0 0 0,0 1 0 0 0,0 0 1 0 0,0 0-1 0 0,0 0 0 0 0,0 0 0 0 0,0 0 0 0 0,-1 0 0 0 0,1 0 1 0 0,0-1 148 0 0,-2-1-55 0 0,2-1-72 0 0,-1-1 1 0 0,1 1-1 0 0,0 0 1 0 0,0-1-1 0 0,0 1 1 0 0,0 0-1 0 0,0 0 1 0 0,1-1 0 0 0,-1 1-1 0 0,1 0 1 0 0,0 0-1 0 0,1-5 1 0 0,-1 5-22 0 0,10-29-2 0 0,17-38-1 0 0,-19 51-97 0 0,-1 0-1 0 0,-1-1 1 0 0,-1 0-1 0 0,0 0 0 0 0,-1-1 1 0 0,1-21-1 0 0,-5 35 99 0 0,-1-5 46 0 0,-9 24-953 0 0,2 0 847 0 0,0 1-1 0 0,1 1 0 0 0,1-1 0 0 0,0 1 1 0 0,1 0-1 0 0,-6 28 0 0 0,-12 72-87 0 0,18-100 129 0 0,0 0-1 0 0,-1 0 1 0 0,-1 0-1 0 0,-1-1 1 0 0,-14 23-1 0 0,20-34 38 0 0,0-1-1 0 0,0 1 0 0 0,0 0 0 0 0,0-1 1 0 0,0 1-1 0 0,0 0 0 0 0,0-1 0 0 0,1 1 0 0 0,-1 0 1 0 0,1 0-1 0 0,-1 0 0 0 0,1 0 0 0 0,0 0 1 0 0,0 0-1 0 0,0-1 0 0 0,0 3 0 0 0,0-3-13 0 0,1 1-1 0 0,-1-1 1 0 0,1 0-1 0 0,-1 0 1 0 0,1 0-1 0 0,0 0 0 0 0,-1 0 1 0 0,1 0-1 0 0,0-1 1 0 0,0 1-1 0 0,0 0 1 0 0,-1 0-1 0 0,1 0 0 0 0,0-1 1 0 0,0 1-1 0 0,0 0 1 0 0,0-1-1 0 0,0 1 0 0 0,1-1 1 0 0,-1 1-1 0 0,0-1 1 0 0,0 0-1 0 0,0 1 1 0 0,0-1-1 0 0,0 0 0 0 0,1 0 1 0 0,1 0-1 0 0,4 0 143 0 0,1 0 1 0 0,-1 0-1 0 0,0-1 0 0 0,1 0 0 0 0,-1-1 0 0 0,0 1 1 0 0,11-5-1 0 0,18-4 421 0 0,-11 6-367 0 0,1 2-1 0 0,28-1 0 0 0,-9 6-2475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4T18:21:08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3246 13808 1094 0,'3'-9'97'0,"4"-7"-77"16,4 13-20-16,3-3 0 0,0-4 336 0,18 4 63 16,-8-4 13-16,15 10 2 0,11-3-338 0,-1-3-68 15,7 6-8-15,-6-3-13 0,6-3-3 0,-3 6 0 16,14-4 0-16,-3-2 0 0,-4 3 7 0,10-3 1 15,-6-4 0-15,3 4 0 0,-4-3 20 0,8-1 4 16,3 1 0-16,7-1 1 0,-3 4 11 0,-1 3 3 0,-3-3 0 16,0 6 0-16,8-10-2 0,2 10 0 15,4-3 0-15,-3-3 0 0,7-3-14 0,-11 5-3 0,4-2-1 0,10-3 0 16,-3 2-11-16,3-2 0 0,-3 6 0 0,-4-3 0 16,3 3 0-16,-2-4 0 0,2 7 0 0,-6-3 0 15,-7-3 10-15,-1 6-10 0,-6 0 12 0,3-3-12 16,-4-4 37-16,-2 1 1 0,2 3 0 0,1-3 0 15,-8 6-38-15,-3-3 0 0,-3-4 0 16,-1 7 0-16,-3-9 0 0,-4 6 0 0,-3-3 9 0,0-4-9 16,-7 10 17-16,0-9-3 0,-4 2-1 0,7 4 0 15,-6-3 0-15,-1 3 0 0,-11-3 0 0,8 3 0 16,-4-4-5-16,1-2 0 0,2 6-8 0,-6-4 12 16,3 1-12-16,-3 3 0 0,-4-3 0 0,0 6 0 0,4-10 0 15,-7 7 0-15,-1-3 0 0,-6-3 0 0,3 9 0 0,-3-10 0 16,-1 1 8-16,-3 2-8 0,0 4 18 15,-3-3-2-15,-4-3-1 0,0-1 0 16,-4 7 0-16,4-6 0 0,-7 2 0 0,4-2 0 0,-8 3-7 16,4-4 0-16,0 1-8 0,-4 0 12 0,1-1-12 0,-1 1 8 15,-3-1-8-15,4 1 0 0,-8-7 11 0,7 7-11 16,-6-7 12-16,3 7-12 0,-4-4 0 16,0 4 0-16,1 2 0 0,-1-2 0 0,0 0 0 15,-10 2 0-15,4 7 0 0,-1-3 0 0,-3 3 0 0,-4 0 0 16,0 0 0-16,4 3 0 0,3 4 0 15,0-7 0-15,8 6 0 0,-4-3 0 0,7-3 0 0,-4 9 0 16,4-9 0-16,10 7 0 0,-3-4 0 0,7-3 0 16,0 0 0-16,0 0 0 0,0 0 0 0,7 6 0 15,4-3-12-15,-1 7 3 0,8-10 9 0,3 6 0 0,4-3 0 16,10 3 0-16,1 1 0 0,-1-4 0 0,0 3 0 0,4-3-8 16,3 7 8-16,-3-4 0 0,3-3 0 0,1 3 0 15,-5 4 0-15,1-4 0 0,-14-3 0 0,3 7 0 16,0-4 0-16,-6-3 0 0,2 3 0 0,-13-3 0 15,3 7 0-15,-3-4 0 0,-1-6 0 0,-3 9 0 16,0-2 0-16,-7-7 0 0,0 0 0 0,0 9 11 16,0-9-11-16,0 3 8 0,-10 7-8 15,-1-1 8-15,-3-3-8 0,-4 4 0 0,1-1 9 0,-8 1-9 16,0 5 0-16,-17 4 9 0,0 0-9 0,-8 0 0 16,-3 6 0-16,-10 12 0 0,-8-2 0 0,-3 15 0 15,-3-3-124-15,-5 6-20 0</inkml:trace>
  <inkml:trace contextRef="#ctx0" brushRef="#br0" timeOffset="15637.32">28332 8483 2030 0,'0'-3'44'0,"0"-6"10"0,0-1 2 0,0 1 1 0,3-3-45 0,-3 2-12 0,4-2 0 0,-4-4 0 0,3 3 8 0,-3-2-8 15,-3-1 12-15,-1-3-4 0,-3 3-8 0,0 7 0 16,0-3 0-16,-7-4 0 0,3 3 12 0,-3 1 4 15,-3 2 1-15,2-2 0 0,-2 6 41 0,3-4 8 16,-4 1 2-16,4-1 0 0,-4 10-20 0,1-6-4 16,-1 6-1-16,0 0 0 0,4 0-31 0,0 6-12 15,-4-6 8-15,4 10-8 0,0-1 0 0,-3 1 0 16,3-4 0-16,-1 6 0 16,5-2 0-16,-4 5 0 0,3 4 0 15,-3 0 0 1,0 3 0-16,0 0 0 0,3-3 0 0,-3 6 8 15,4 3-8-15,-1-3 0 0,4 0 0 0,-4-6 0 0,1 6 0 0,6-3 0 0,-6 0 0 0,6-3 0 16,1 0 0-16,-1 0 0 0,4-4 8 0,0 4-8 16,4 0 13-16,-1 0 1 0,1-4 0 0,3 4 0 0,0 0-14 0,3 0 0 0,1-4 0 0,-1 4 0 15,5 0 11-15,-1 0 5 0,3-3 2 0,-3 2 0 16,8-8 8-16,-1 5 2 0,0-5 0 0,7-1 0 16,0 1-20-16,4-10-8 0,0 0 0 0,0 0 8 15,-4 0-8-15,0 0 0 0,0-10 0 16,-3 10 0-1,-4-9-212-15,-3 3-36 0</inkml:trace>
  <inkml:trace contextRef="#ctx0" brushRef="#br0" timeOffset="18613.56">28325 11638 2106 0,'0'0'93'0,"-8"-6"19"0,5-1-89 0,3 4-23 0,0-3 0 0,3 3 0 0,1-3 57 0,0 3 7 15,3 3 2-15,-7 0 0 0,0 0-14 0,0 0-4 16,3 3 0-16,1 12 0 0,-4 1-19 0,-7 3-4 15,-4 3-1-15,-3 9 0 0,-7-3 33 0,-4 10 7 16,-3-4 0-16,-7 4 1 0,-1 6-26 0,-3 6-6 16,1-3-1-16,-1 7 0 0,4-11-17 0,-1 11-4 15,1-7-1-15,-4 3 0 0,0-12-10 16,1 5 0-16,-5-5 0 0,1-3 0 16,3-7-64-16,-3-3-19 0,7 0-3 0,-1-6-748 15,4-3-150-15</inkml:trace>
  <inkml:trace contextRef="#ctx0" brushRef="#br0" timeOffset="18826.2">27795 11704 2016 0,'-17'0'89'0,"13"0"19"0,-6 6-87 0,3 4-21 0,3-1 0 0,1 4 0 15,6 2 176-15,4 1 32 0,0 3 5 0,4-1 2 16,6 1-172-16,1 0-35 0,0 3-8 0,-1 0 0 15,1 3 0-15,0 0-12 0,3-3 2 0,-4 3 1 16,5 3 9-16,-1 7 0 0,-4-7 0 0,1 4 0 0,3-4 0 0,0 6 0 16,0-6 0-16,-3 1 0 15,3-4-79-15,0 3-13 0,1-9-4 0,-5 6-663 16,4-6-133-16</inkml:trace>
  <inkml:trace contextRef="#ctx0" brushRef="#br0" timeOffset="19121.23">28794 11927 2833 0,'-11'0'62'0,"8"6"13"0,-1-3 2 0,1 3 3 0,-4 4-64 0,3-1-16 0,8 0 0 0,-1 10 0 16,4 0 0-16,0-3 0 0,4 12 0 0,3-9 0 16,0 6 0-16,7 0 0 0,0-3 0 0,-3 3 0 15,3 0 0-15,0 0 0 0,0-3 0 0,1 3 0 16,-1-6-12-16,0 0-7 0,4-4-1 16,-1 4 0-1,1-3-160-15,3-7-32 0,4 1-6 0,-7-7-2 0</inkml:trace>
  <inkml:trace contextRef="#ctx0" brushRef="#br0" timeOffset="19328.89">29538 11889 2710 0,'-21'12'120'0,"10"-5"25"15,-3 2-116-15,0 10-29 0,-4 0 0 0,1 6 0 0,3 3 0 0,-4 7 0 16,4-1 0-16,-7 4 0 0,3 6 0 0,-3-1 0 15,0 11 0-15,0-1 0 0,-8 0 12 0,1 4-1 16,0 12 0-16,-4-6 0 0,4 9-11 0,0 0 8 16,3 0-8-16,-3 0 8 0,0 6-8 0,3-5-17 15,-3-4 4-15,7-7 1 16,3-5-148-16,7-13-28 0</inkml:trace>
  <inkml:trace contextRef="#ctx0" brushRef="#br0" timeOffset="19855.62">29912 11964 2516 0,'11'-9'112'16,"-11"9"22"-16,3 0-107 0,8 0-27 0,-4-3 0 0,3 3 0 15,4-7 69-15,-3 7 9 0,3 0 2 0,4 0 0 0,-1 0-32 0,5 0-7 16,-5 7-1-16,8-7 0 0,0 3-32 0,-1 3-8 16,1-6 0-16,3 3 0 0,-3 3 0 0,3-2 0 15,-3 2 0-15,0 0 0 0,-4 4 0 0,-4-7 0 16,1 3 0-16,0-3 0 0,-4 6 0 0,-4-9 0 15,4 7 0-15,-6-4 0 0,2 3 0 0,-10-6 0 16,0 0 0-16,0 0 0 0,0 0 0 0,0 0 0 16,-10 10 0-16,-1-1 0 15,-3-3-24-15,-4 4-6 0,-3-7-2 0,-4 12 0 0,-3-5 16 0,0 6 4 16,0-4 0-16,-1-3 0 0,1 7 3 0,0 3 1 16,0 0 0-16,0 6 0 0,-1-6 8 0,-2 6 0 15,-1-6 0-15,4 6 0 0,-4-7 0 0,4 8 11 16,3-8-3-16,4 1 0 0,0-3-8 0,6-4 0 0,5 4 0 0,3-6 8 15,3-1 0-15,1 7 0 0,10-7 0 0,0-6 0 16,0 7-8-16,7-1 0 0,4-3 0 0,3 4 8 16,0-1-8-16,7-3-11 15,0-3 3-15,1 7 0 16,-1-10-48-16,4 6-10 0,-1-6-2 16,-6 0-1110-16</inkml:trace>
  <inkml:trace contextRef="#ctx0" brushRef="#br0" timeOffset="24982.53">25291 14147 864 0,'0'0'76'0,"-4"-7"-60"0,-3 7-16 0,0-9 0 0,0 9 312 0,3 0 60 15,-3-3 12-15,0 3 3 16,4 0-300-16,-4 3-60 0,0-3-12 0,3 9-3 0,1-2-4 0,-1 2-8 15,1 0 11-15,3 10-11 0,0-3 44 0,3 3 1 16,-3 9 1-16,4 0 0 0,3 7-11 0,-4-7-3 16,4 13 0-16,-3-4 0 0,3-2 0 0,-4 2 0 15,1 7 0-15,-4-6 0 0,-4 3-32 0,1-4 0 16,-1 1 0-16,-3 3 0 0,0-7 13 0,0-2-4 16,0-7-1-16,0 3 0 0,0-9 4 0,0 6 0 0,0-16 0 15,3 1 0-15,-3-4 9 0,7-6 3 0,0 0 0 0,-3-6 0 16,3-7-4-16,-4-3 0 0,4-9 0 0,0 7 0 15,0-11-9-15,4 4-3 0,-4-9 0 0,3 6 0 16,-3-7-8-16,7 7 0 0,-3-7 0 0,3 7 0 16,0 3 0-16,4 3 8 0,-4-3-8 0,7 0 8 15,-4 6 0-15,4 0 0 0,1 0 0 0,6 4 0 16,-4-4 1-16,8 0 0 0,0 3 0 0,3-2 0 16,0 2-9-16,0 7 0 0,1-1 0 0,-5 7 0 15,-3-3 0-15,4 3 0 0,0 3 0 0,-7 3 0 16,3 3 0-16,0 7 0 0,-4 2 0 0,-2 4 0 15,2 0 0-15,-3 6 0 0,0 0 0 0,-3-3 0 16,0 3 0-16,-1 3 0 0,-3 4-11 0,0-10 11 16,-3 12 0-16,3-6 0 0,-4-3 0 15,1 4 8-15,-4-4-8 0,0-6-12 0,-4 6 4 0,4-7 0 16,-3 1-61-16,-4 0-12 0,0-3-3 0,0-1 0 16,-4-5-179-16,1-1-36 0,-12 1-7 0,8-7-2 0</inkml:trace>
  <inkml:trace contextRef="#ctx0" brushRef="#br0" timeOffset="25386.04">26000 14561 1036 0,'0'0'92'0,"-4"9"-73"0,4-9-19 0,-7 6 0 0,7-6 386 0,4 10 74 0,-4-10 14 0,10 9 3 16,4-3-383-16,4-6-77 15,-4 0-17-15,7-6 0 0,0 6 0 0,4-9-11 16,0 6 11-16,3-4-13 0,-3-2 13 0,-1 3 0 0,-2 2 0 0,2-5 0 16,-6 3 11-16,0-4 8 0,3 1 1 0,-7 0 1 15,0 2 17-15,-3-2 3 0,-1-1 1 0,1 1 0 16,-8 0-34-16,-3-1-8 0,0-5 0 0,0 5 0 31,-7 1-26-31,0-1-7 0,-3 1-2 0,-1-7 0 0,-3 7 21 0,-4-1 4 16,1 1 1-16,-5 6 0 0,1-3 1 0,-3-1 0 0,2 7 0 15,-2 7 0-15,3-1 8 0,-1 3-10 0,8 1 10 16,-3 2-10-16,-1-2 10 0,4 12 0 0,0-4 0 0,3 1 0 16,1 6 0-16,-1-3 0 0,4 3 0 0,3 4 0 15,1 2 0-15,3-3 0 0,0 0 0 0,0 1 0 16,7 5 0-16,-4-6 0 0,5-3 0 0,-1 4 0 16,0-4-12-16,0 0 0 0,3-6 0 0,1-1 0 15,-1-2-81-15,8-6-17 0,0-1-3 16,-1-6-1-16,1-3-87 0,0-3-18 0,3-3-3 0,0-4-1 0</inkml:trace>
  <inkml:trace contextRef="#ctx0" brushRef="#br0" timeOffset="25870.26">26575 14363 2743 0,'0'0'121'0,"0"0"26"0,0 0-118 0,7 9-29 0,-7 1 0 0,7-1 0 16,0 7 9-16,0 0-9 0,0-4 8 0,0 4-8 15,0-4 0-15,0 10-14 0,4-3 2 0,-4 0 0 16,-4 6-5-16,4-6-1 0,-3 6 0 0,3-3 0 16,0-3 18-16,-3 3 0 0,3-4 8 0,0-5-8 15,3 3 17-15,-3 3-2 0,0-10-1 0,0 0 0 16,1-2-5-16,-8-7-1 0,0 0 0 0,10 0 0 16,-10 0 4-16,11 0 0 0,-1-7 0 0,-3-2 0 15,0 6-12-15,0-13 0 0,0 7 0 0,4-1 0 16,-4-5-15-16,0 5-5 0,0 1 0 0,0 6-1 31,0-4-9-31,-7 7-2 0,11 0 0 0,-4 7 0 0,0-4 19 0,0 6 3 0,0 1 1 0,0-1 0 16,4 4 9-16,-4-1 16 0,0-2-4 0,-4-1-1 15,8 7 16-15,-4-7 3 0,4 0 1 0,-4 1 0 16,3-4-15-16,-3 4-4 0,0-7 0 0,0-3 0 0,4 6 15 0,-4-3 2 16,4-3 1-16,-1 0 0 15,-3-3-1-15,0 3 0 0,-7 0 0 0,7 0 0 0,4-6-5 16,-4 6-2-16,0-10 0 15,-3 7 0-15,6-3-4 0,-3-4-1 0,-3 7 0 0,-1-3 0 16,1-10 12-16,3 7 3 0,0 0 0 0,-3-10 0 0,-1 3-4 0,1 3 0 16,-1-12 0-16,1 7 0 0,-1-8-8 0,1 5-1 15,-1-5-1-15,4 1 0 0,-3-9-18 0,-1 6 8 16,4-1-8-16,0-5 0 0,0 9 0 16,-3-3-12-16,3 3 0 0,-3 6 0 15,3 6-68-15,-4-2-12 0,4-1-4 0,-3-3 0 16,-1 10-129-16,8-10-27 0</inkml:trace>
  <inkml:trace contextRef="#ctx0" brushRef="#br0" timeOffset="26970.49">27658 14488 2250 0,'0'0'100'0,"0"0"20"0,0 0-96 16,7-3-24-16,3-3 0 0,5 6 0 0,-5-9 41 0,1 2 4 15,6 4 1-15,1-3 0 0,0 3-21 16,3-3-4-16,-4 2-1 0,5-2 0 16,-1 6-41-16,-4-3-9 0,1-3-2 0,0 6 0 0,-1-3 32 0,-3-4 12 15,4 7-1-15,0 0 0 16,-4 0-19-16,3 0-4 0,1-3-1 0,0 6 0 16,-4-3-137-16,3 7-27 0,1-4-6 0</inkml:trace>
  <inkml:trace contextRef="#ctx0" brushRef="#br0" timeOffset="27270.76">27654 14692 2314 0,'0'0'103'0,"0"0"21"0,0 0-100 0,0 0-24 0,0 0 0 0,7 0 0 16,7 0 35-16,-3 0 1 0,3 0 1 0,0-6 0 16,7 3-10-16,1-3-3 0,2 2 0 0,1-2 0 15,3 3-1-15,0-3-1 0,1 3 0 0,-1-4 0 0,4 7-6 0,-1 0-2 16,5-3 0-16,6 3 0 31,0 0-167-31,-3 0-34 0</inkml:trace>
  <inkml:trace contextRef="#ctx0" brushRef="#br0" timeOffset="29683.03">29859 14291 1209 0,'0'0'108'16,"0"0"-87"-16,0 0-21 0,0 0 0 15,0 0 166-15,0 0 29 0,-7 0 5 0,7 0 2 0,0 0-119 0,0 0-24 16,0 0-5-16,0 0-1 16,-11 6 11-16,8-3 1 0,3-3 1 0,-7 0 0 15,0 10-1-15,3-1 0 0,1 1 0 0,-4 5 0 0,0 4-3 0,0-3-1 16,0 3 0-16,-4 9 0 16,0-9-34-16,-3 12-7 0,0-9-2 0,0 12 0 0,-4-5-18 0,4 5 0 15,-7 1 0-15,0 2 0 0,3-2 0 0,-3 2-11 16,0-2 2-16,-4-1 0 0,4-5-13 0,0-1-2 15,0 3-1-15,-4-12 0 16,4 0-127-16,0 0-26 0,3-10-5 0,1 0-860 0</inkml:trace>
  <inkml:trace contextRef="#ctx0" brushRef="#br0" timeOffset="29909.6">29393 14463 3052 0,'0'0'68'0,"-7"7"13"0,0-7 3 0,7 0 1 0,0 0-68 0,0 0-17 0,0 0 0 0,7 9 0 15,8-3 0-15,-1-3-14 0,3 7 2 0,1-1 1 16,3-2 11-16,0 11-13 0,0-2 5 0,1 3 8 16,-1 0-10-16,0 6 10 0,4 3 0 0,-1-3-9 15,5 3 9-15,2 1-12 0,1-1 12 0,0-3-12 16,3 0-62-16,-7 0-13 0,0-3-2 0,1-3-733 15,-1 6-146-15</inkml:trace>
  <inkml:trace contextRef="#ctx0" brushRef="#br0" timeOffset="31050.49">30925 14228 1900 0,'0'0'84'0,"0"0"18"0,-8 0-82 0,1 3-20 0,4 4 0 0,3-7 0 15,0 0 236-15,0 0 44 0,0 0 8 0,0 0 1 16,3 6-230-16,1 3-47 0,-1 1-12 16,1 9 0-16,0-1 0 0,3 1 0 0,-7 9 0 0,3 4 0 15,1-4-12-15,-1 6-8 0,-3-5 0 0,4-1-1 16,-4 6-3-16,0-5-1 0,0 5 0 0,-4-6 0 15,4 4-119-15,-7-4-24 16,0 0-5-16,-7-9-890 0</inkml:trace>
  <inkml:trace contextRef="#ctx0" brushRef="#br0" timeOffset="31288.28">30667 14557 2613 0,'0'0'57'0,"0"0"12"0,0 0 3 0,0 0 2 0,-4-6-59 0,1 3-15 16,-1-3 0-16,4 6 0 0,0 0 20 0,0 0 0 16,0 0 1-16,0 0 0 0,0 0 20 0,0 0 4 15,0 0 1-15,0 0 0 0,0 0 0 0,11 0 0 16,0-3 0-16,-1 3 0 0,4 0-18 0,0 0-3 16,4 0-1-16,0 0 0 0,6 0-8 0,5 0-1 0,-1 0-1 15,4 0 0-15,-1 0-14 0,1 0 0 16,0 0-12-16,-4-7 12 15,4 7-84-15,-4 0-9 0,-3 0-3 0,-1 0 0 16,-2 0-67-16,-1-3-13 0,0 3-4 0,-3 0-880 0</inkml:trace>
  <inkml:trace contextRef="#ctx0" brushRef="#br0" timeOffset="31835.69">32011 13937 921 0,'0'0'82'0,"-7"6"-66"0,3-6-16 0,-3 6 0 15,0-3 462-15,0-3 89 0,4 10 17 0,3-1 4 31,0 0-499-31,0 1-100 0,-4 6-20 0,1-1-4 16,3 7 3-16,-4 3 0 0,1 0 0 0,-4 4 0 0,3-1 14 0,1-3 3 0,-4 0 1 0,-1 3 0 16,1-3 17-16,0 4 3 0,4-11 1 0,-4 11 0 15,0-11-146-15,0 4-29 0,0-9-5 0</inkml:trace>
  <inkml:trace contextRef="#ctx0" brushRef="#br0" timeOffset="32808.06">32530 13861 172 0,'0'0'8'0,"0"0"1"0,0 0-9 0,0 0 0 0,0 0 0 0,0 0 0 0,0 0 368 0,0 0 72 16,0 0 15-16,3 10 2 15,-6-1-296-15,3 1-59 0,0 5-12 0,-4-2-2 0,-3 2 16 0,0 11 4 16,3-8 1-16,-3 1 0 0,0 9-25 0,0-3-6 16,4 4-1-16,-4-4 0 0,0 3-29 0,3-3-7 15,1 0-1-15,-1-3 0 0,4-3-32 0,0 6-8 16,-3-9 0-16,6 3-873 15,1-4-175-15</inkml:trace>
  <inkml:trace contextRef="#ctx0" brushRef="#br0" timeOffset="40109.33">29372 16219 1152 0,'0'0'102'0,"-10"0"-82"0,-1 7-20 0,1-7 0 0,-1 3 347 0,4-3 65 16,7 0 12-16,0 0 4 0,-4 9-335 0,4-2-66 15,4 2-14-15,-1 0-2 0,4 7-11 0,4-3 0 16,0 2 0-16,3 10 0 0,0-6 0 0,0 0 0 16,0 9 0-16,4-3 0 0,-1 3 0 0,1 7 0 15,0-7 0-15,-1-3 0 0,1 10 0 0,-4-7 0 0,4-3 0 0,-1-3 0 32,1 0-151-32,0-3-22 0,-4 0-5 0</inkml:trace>
  <inkml:trace contextRef="#ctx0" brushRef="#br0" timeOffset="40356.75">30177 16075 2516 0,'-14'16'112'0,"6"-13"22"16,-2 6-107-16,-4 7-27 0,3-3 0 0,-3 12 0 15,3-6 24-15,1 15 0 0,-1-6 0 0,-3 16 0 16,4 0 7-16,-4 9 1 0,-1 1 0 0,-2 8 0 16,-4 1-17-16,-1 9-3 0,-2 0-1 0,-4 0 0 15,-4 7 11-15,4 2 2 0,-4-2 1 0,0 2 0 0,4-9-17 0,3 7-8 16,0-7 8-16,4-3-8 16,0-3-67-16,3-7-18 0,4-5-4 15,4-7-1093-15</inkml:trace>
  <inkml:trace contextRef="#ctx0" brushRef="#br0" timeOffset="40846.39">30942 16138 1958 0,'-3'-6'87'0,"3"2"17"0,3-2-83 0,1 3-21 0,-1-3 0 0,1 3 0 0,-1-4 23 0,-3 7 0 15,4-3 0-15,-4 3 0 16,0 0 53-16,0 0 10 0,0 0 2 0,7 10 1 0,-7-1 7 0,0 4 2 15,0 2 0-15,0 4 0 0,3 6-49 0,-3 10-9 16,0-4-3-16,-3 13 0 0,6-3-37 0,-3 3 0 16,-3-4 0-16,-1 11 0 0,1-8 0 0,-1 1 14 15,4-6-2-15,-3 0 0 0,-4 2-22 0,0-8-5 16,3 2-1-16,1-9 0 16,-1 4-104-16,1-4-22 0,-1-7-4 0</inkml:trace>
  <inkml:trace contextRef="#ctx0" brushRef="#br0" timeOffset="41057.65">30699 16542 1209 0,'0'0'108'0,"0"0"-87"0,0 0-21 0,0 0 0 15,0 0 441-15,0 0 84 0,0 0 17 0,0 0 3 31,7 7-468-31,3 2-93 0,4-9-20 0,1 0-3 0,6 6 39 0,-4-2 0 0,5-4 0 0,-1 0 0 16,0-4 0-16,4-2-9 0,-4 6 9 0,7-3 0 16,4-3-110-16,-1-4-15 0,1 1-3 0,0-7-1088 15</inkml:trace>
  <inkml:trace contextRef="#ctx0" brushRef="#br0" timeOffset="41376.87">31877 15668 1958 0,'0'0'174'0,"0"0"-139"0,0 0-35 0,0 0 0 16,0 0 124-16,0 0 19 0,0 0 3 0,0 0 1 31,0 0-160-31,-4 6-32 0,4 3-7 0,-3 7 0 0,-1-4 41 0,1 4 11 0,-1 3 0 0,-3 0 0 16,0 0 19-16,0 3 5 0,4-4 2 0,-4-5 0 15,0 3-36-15,3-1-7 0,1-5-2 0,-1-1-1025 16</inkml:trace>
  <inkml:trace contextRef="#ctx0" brushRef="#br0" timeOffset="42024.68">32699 16031 2188 0,'0'0'97'0,"0"0"20"0,-11 0-93 0,4 7-24 0,0-4 0 0,0 6 0 0,0-3 49 0,0 4 6 16,-3-1 1-16,-5 7 0 15,1-4-27-15,0 7-5 0,-3-3 0 0,-5 12-1 0,-2-3 42 0,-5 3 9 16,1-2 2-16,4 2 0 0,-5 0-5 0,5-3-1 16,-1 3 0-16,4-3 0 0,0 0-44 0,3-3-9 15,4 3-1-15,0-6-1 0,3 0-27 0,-3 3-4 16,3-9-2-16,1 2 0 15,-4-5-154-15,3-1-32 0,-6 1-5 0,-1-4-908 0</inkml:trace>
  <inkml:trace contextRef="#ctx0" brushRef="#br0" timeOffset="42264.61">32156 16078 2660 0,'0'0'59'0,"0"0"12"0,0 0 2 0,0 13 1 0,0-10-59 0,3 6-15 0,1 7 0 0,3-3 0 16,0 2 0-16,3 1 9 0,1 3-9 0,3 0 8 16,0 6-8-16,-3-3 0 0,3 3 9 0,4 3-9 15,-4-3 21-15,0 3 0 0,3 4 0 0,1-4 0 16,0-3-11-16,-1 3-2 0,1-9-8 0,0 9 12 0,3-9-12 0,0-3-16 16,-3 3 3-16,-1-4 1 15,1-5-189-15,0-1-38 0,-1 0-7 0,1-9-2 0</inkml:trace>
  <inkml:trace contextRef="#ctx0" brushRef="#br0" timeOffset="42562.61">32992 15586 1843 0,'0'0'81'0,"0"0"18"0,-7 0-79 0,0 6-20 0,3-3 0 0,1 4 0 15,-1-4 236-15,4 6 44 0,0 7 9 0,4-7 2 16,-1 10-226-16,4 0-45 0,0 6-8 0,4 0-3 15,-4 0-9-15,0-3 0 0,4 3 0 0,-4 0 0 16,3-6 10-16,-3 0-10 0,0 6 12 0,0-12-12 16,-3 2-171-16,-1 1-41 0</inkml:trace>
  <inkml:trace contextRef="#ctx0" brushRef="#br0" timeOffset="44184.74">25344 16317 1900 0,'0'0'169'0,"-4"-7"-135"0,1 4-34 0,-1-3 0 0,4-3 147 0,-4 5 22 16,4-2 5-16,0-3 1 0,0-1-139 0,0 10-27 15,4 0-9-15,-4 0 0 0,0 0 0 0,0 0 0 16,7 0-9-16,0 10 9 0,-3 5-11 0,3-2 11 15,0 3-10-15,0 9 10 0,-4 3 0 0,4 0 0 16,0 7 0-16,0-1 0 0,1 1 10 0,-1-4-10 16,-4 4 8-16,1-7-8 0,-1 6 0 0,1 1 0 15,-4-1 8-15,-4-6-8 0,1 7 0 0,-1-7 0 16,-3-3 0-16,0-6 8 0,0 0 0 0,0-3-8 16,3-4 12-16,1-6-4 0,3-6 5 0,0 0 1 15,0 0 0-15,-4-6 0 0,1-6 14 0,-1-4 4 0,1-9 0 16,-1 6 0-16,8-9-21 0,-1 3-11 0,1-4 12 0,-1-5-12 15,1-1 0-15,3 4 0 0,0-10 0 0,0 10 0 16,4-4-8-16,3 1 8 0,3 6 0 0,-3 3-9 16,1-4 9-16,2 4 0 0,-3 7 0 15,0-1 0-15,1 3 11 0,2-3-3 16,1 13 0-16,-1-3 0 0,5-1-8 16,-5 7 0-16,4-3 0 0,1 12 0 0,-1-3 0 0,-4 3 0 15,5-2 0-15,-5 5 0 0,4-3 0 0,1 10 0 0,-5-4 0 0,1 4 0 16,-1 3 0-16,5 0 0 0,-5 6-10 0,1-6 10 15,-4 9 0-15,0-3 0 0,0 3-8 0,0 0 8 16,-7 4-26-16,-3-4-2 16,-1 0-1-16,1-3 0 0,-8 4-19 0,1-1-3 0,-4-3-1 0,0 3-697 15,0-3-140-15</inkml:trace>
  <inkml:trace contextRef="#ctx0" brushRef="#br0" timeOffset="44626.2">26345 16586 2602 0,'-10'7'57'0,"10"-7"12"0,-7 3 3 0,0 3 1 0,0-6-58 0,7 0-15 0,0 0 0 0,0 0 0 31,0 0-61-31,7-6-15 0,3 3-4 0,1-7 0 15,0 4 41-15,3-3 8 0,-4 5 2 0,4-2 0 0,-3-3 70 0,3-1 15 0,-3 4 2 0,3-3 1 16,0-1-3-16,0 1 0 0,4-1 0 0,-4 1 0 16,0-7-36-16,-4 7-8 0,8-1-2 0,-7 1 0 15,-4-7-22-15,-4 7-4 0,1 6 0 0,-1-7-1 16,-6 4-17-16,-1-3-3 0,-3 6-1 0,-3-4 0 16,-1-2 21-16,-3 3 4 0,0-4 1 0,0 7 0 15,-4-3 24-15,4 3 6 0,-4-4 1 0,1 7 0 16,-1 0-19-16,4 7 0 0,-4 2 0 0,4 1 0 0,0-1 10 15,0 0-2-15,3 10 0 0,1 0 0 16,-4-3-8-16,3 9 8 0,4-3-8 0,-4 3 8 0,4 0 10 0,0-6 2 16,0 9 0-16,4-3 0 0,-1-6-20 0,1 9 0 15,3-6 0-15,0 0 0 0,0-3 29 0,7 6 3 16,-7-6 0-16,7-1 0 16,0 4-52-16,0-3-9 0,7-6-3 0,0 2 0 15,0 4-102-15,4-9-21 0,3-1-4 0,0-3-1 0</inkml:trace>
  <inkml:trace contextRef="#ctx0" brushRef="#br0" timeOffset="45230.97">26896 16404 403 0,'0'0'36'0,"0"10"-36"0,-4-1 0 0,1 1 0 16,-1 5 484-16,1-2 91 15,3 3 17-15,0 2 4 0,0-8-477 0,3 9-96 16,-3-4-23-16,4 1 0 0,3-3-14 0,-4 5-6 16,1-2 0-16,-1 0-1 0,-3-4 21 0,0-2 0 0,0-1-9 0,0 7 9 15,4-7 12-15,-4-9 5 0,0 0 2 0,0 0 0 16,0 0-7-16,3 6-2 0,-3-6 0 0,7 4 0 16,1-4-10-16,-8 0-9 0,0 0 9 0,0 0-13 15,7 6-8-15,3-6-2 0,-3 3 0 0,0-3 0 16,-7 0 3-16,7 6 1 0,0-3 0 0,4 4 0 15,-4-4 19-15,0 3-8 0,0 3 8 0,0-9 0 16,0 7 14-16,0-4 10 0,-7-3 1 0,7 0 1 16,4 6-11-16,-4-6-3 0,-7 0 0 0,7 0 0 0,-7 0 18 15,7 0 3-15,-7 0 1 0,7 0 0 0,-7 0-8 0,7 0-2 16,0 0 0-16,4 0 0 0,-11 0-16 0,7 3-8 16,0 4 8-16,-3-4-8 0,3 3 0 0,-4-3 0 15,4 6 0-15,0 4 0 0,4-10 0 0,-1 13 0 16,1-7 0-16,0 1 0 0,-1-1 0 0,1 10 12 15,3-10-12-15,0 1 12 0,-3 5-12 0,3-5 12 16,0-1-12-16,-4 1 12 0,4 5 27 0,1-12 5 16,-5 7 2-16,4-4 0 0,-3-6-10 0,-4 0-1 15,3 0-1-15,-2-9 0 0,-1 2 4 0,3-2 1 16,-3-4 0-16,0-2 0 0,0-1-5 0,0-3-1 16,-3 0 0-16,-1-6 0 0,1 3-24 0,-1-3-9 15,1 0 0-15,-4-3 9 0,-4 3-9 0,4-3 8 0,0 3-8 16,-3-10 8-16,-1 7-8 0,1 0 0 15,3-1 0-15,-4 4 8 0,4 0-8 0,0 6 0 0,0 1 0 16,0 2 0-16,0-3 0 0,0 10-9 0,4-7 9 16,-4 4-13-16,3 5-3 0,1-2-1 0,-4-1 0 0,3 7 0 31,-3 3-8-31,4-6-2 0,-4-3 0 0,0 9 0 0,0 0-40 0,0 0-8 0,0 0-1 0,0 0-1 16,0 0-66-16,0 0-13 0,0 0-2 0,0 0-973 15</inkml:trace>
  <inkml:trace contextRef="#ctx0" brushRef="#br0" timeOffset="45496.62">27965 16555 2286 0,'0'0'101'0,"7"-6"21"0,0-1-98 0,3 4-24 16,1-3 0-16,0 3 0 0,6-3 18 0,4-4-2 16,1 7 0-16,6-3 0 0,4-4 26 0,-1 4 5 15,1 3 1-15,-4-6 0 0,4 2 6 0,-4 4 2 16,0-3 0-16,1-4 0 0,-5 1-39 0,1 0-7 16,-4-1-2-16,0 4 0 15,1-3-38-15,-1-1-8 0,0 1-2 0,0-7 0 16,-3 4-132-16,3 2-28 0,4-6-4 0</inkml:trace>
  <inkml:trace contextRef="#ctx0" brushRef="#br0" timeOffset="45716.96">28289 16655 2595 0,'-7'10'57'0,"0"-4"12"0,-7-3 3 0,7 3 0 0,7-6-57 0,0 0-15 0,0 0 0 0,0 0 0 16,0 0 0-16,11 4 0 0,-1-4 8 0,4 6-8 16,0-3 35-16,4-3 4 0,3 0 1 0,0 0 0 15,4 0-13-15,0 0-3 0,-1 0 0 0,1 0 0 16,0 0-74-16,7 0-15 0,-4 0-3 0,7 0-1123 16</inkml:trace>
  <inkml:trace contextRef="#ctx0" brushRef="#br0" timeOffset="48996.03">28836 8634 1785 0,'0'0'159'0,"-11"0"-127"16,-3 0-32-16,4 0 0 0,-1 0 42 0,4 0 2 15,7 0 1-15,-7-3 0 0,-3 3 7 0,2-6 2 16,8 6 0-16,0 0 0 0,0 0 3 0,0 0 1 16,0 0 0-16,0 0 0 0,0 0 1 0,0 0 0 15,0 0 0-15,0 0 0 0,0 0-11 0,0 0-1 16,0 0-1-16,0 0 0 0,8 9-32 0,2-3-6 16,1-3-8-16,3 7 11 0,0-4 0 0,4-3 0 15,3 3 0-15,3 4 0 0,1-10-11 0,0 6 12 16,7-3-12-16,-4 4 12 0,4-4-2 0,3-3 0 0,7 0 0 0,0 6 0 15,4-6-2-15,0 3-8 0,4-3 12 16,-5 0-4-16,5 0-8 0,-8 0 0 0,-3 0 0 16,0 0 0-16,0 0 0 0,-1-3 8 15,1 3 0-15,0-6 0 0,3 6 1 0,-3-3 0 0,3-4 0 0,-3 7 0 16,-3 0-9-16,-1-3 0 0,-3 3 9 0,-1 0-9 16,-2 0 0-16,-5 0 0 0,-3 3 0 0,-3-3 8 15,-4 0-8-15,0 0 11 0,0 0-11 0,-14 0 12 16,0 0 11-16,0 0 2 0,0 0 1 0,0 0 0 15,0 0-1-15,0 0 0 0,0 0 0 0,0 0 0 16,0 0-9-16,-3 7-1 0,3 2-1 0,-7 0 0 16,3 1-6-16,-3-1-8 0,4 1 11 0,-4 5-11 15,0-5 8-15,0 2-8 0,3 4 0 0,0 3 0 16,1-1 0-16,-1-2 0 0,4 9 0 0,0-3 0 16,0 3 0-16,4 4 0 0,-1 2 0 0,1 0 0 15,3 4 0-15,-3-1 0 0,3 10 0 16,-4 0 0-16,4 0 0 0,-3-3 0 15,3 9 0-15,-4-3 0 0,4-3 0 0,0 9 0 0,0-9 0 0,1 9 0 0,-5-6 0 0,4 4 0 16,-3-4 0-16,3 3 0 0,-4-3 0 16,1 6 0-16,3 0 0 0,-7-6 0 0,0 13 0 0,0-7 0 15,0 1 0-15,0-7 0 0,-4 6 0 16,1-9 0-16,-1 0 0 0,-3 3 0 0,4-3 16 0,-1 0 0 16,-3-7 0-16,4 7 0 0,-5-3-6 0,5-3-2 15,-4-1 0-15,3-2 0 0,1-7-8 0,-4 6 0 0,3-9 0 16,-3 4 0-16,4-1 8 0,-1-3 0 15,1-6 0-15,-1 6 0 0,4-6-8 16,-3-4 10-16,-1-2-10 0,1 3 10 0,-1-7 0 16,4 7 0-16,-4-7 0 0,1-6 0 0,-1 7-10 0,4 2 10 15,0-9-10-15,0-3 10 0,0 10-10 0,0-10 0 16,-3 6 0-16,3-3 0 0,0-3 0 0,0 0 0 0,-4 10 0 0,4-10 0 16,0 0 0-16,0 9 0 0,0-3 9 0,0 4-9 15,4-1 0-15,-4-9 8 0,0 6-8 0,0-6 0 16,0 3 0-16,0 7 0 0,0-10 0 0,0 0 8 15,0 0 4-15,0 0 2 0,0 0 0 0,0 0 0 16,0 0-3-16,0 0-1 0,0 0 0 0,0 0 0 16,0 0 4-16,-7-10 1 0,3 7 0 0,-3-12 0 15,4-1-7-15,-4 3-8 0,-4-2 11 0,0-10-11 16,1 6 0-16,-4-3 0 0,0 0 0 0,0 3 0 0,-1 0 8 16,1 0-8-16,4 4 0 0,-4-4 0 0,0 3 0 15,3 4 0-15,0-4 0 0,1 7 0 0,3-4 0 0,0-3 0 16,0 10 0-16,3-6 0 0,1 2 0 0,-1 1 0 15,1 3 0-15,-1-4 0 0,4 4 0 0,0 6-9 16,0 0 9-16,0 0 0 0,0-10 0 0,0 10-8 16,0 0 8-16,0 0 0 15,0 0 0-15,0 0-10 0,0 0 10 0,-4 10 0 0,4 6 0 0,0-7 0 16,4 10 0-16,0-4 0 0,3 1-11 0,-4 3 2 16,8-7 0-16,-4 7 0 0,0 3 9 0,3-3 0 15,1 0 0-15,3 0-8 0,0 0 8 0,0-4 0 16,-3 4 0-16,-1-3 0 0,5-4 0 0,-5 4 0 15,1-7 0-15,-1 7 0 0,1-7 0 0,-1 1 0 16,1-7 8-16,-4 3-8 0,0-3 0 0,-7-3 0 16,11 7 0-16,-11-7 0 0,10-7 10 0,1 4 1 15,0-3 0-15,-1-7 0 0,4-2 0 0,0-4 0 0,0 0 0 0,4-6 0 16,0 0-11-16,3 3 0 0,0-9 0 0,7 2 0 16,4-5-11-16,3-4-7 0,1-6-2 0,9 0 0 31,1-3-158-31,7-3-32 0</inkml:trace>
  <inkml:trace contextRef="#ctx0" brushRef="#br0" timeOffset="50718.56">25340 18164 1868 0,'0'0'41'0,"0"0"9"0,-3 0 2 0,3 0 0 0,0 0-42 0,0 0-10 0,-4-7 0 0,4-2 0 15,-4 0 0-15,8-1 0 0,0 1-10 0,-1-1 10 0,-3 1 32 0,7 3 12 16,-3-4 2-16,-4 7 1 0,3-3 38 0,-3 6 8 16,0 0 2-16,0 0 0 0,7 0-43 0,0 0-9 15,0 9-2-15,0 1 0 0,0 5-41 0,0 1 0 16,1-3 0-16,-1 5-11 0,0 4 11 0,-4 0 0 16,4-3 0-16,-3 3 0 0,-1-3 0 0,1 0 0 15,3-1 0-15,-4 1 0 0,-3-3 0 0,4 0 0 16,-4-4 0-16,3 4 0 0,-3-4 0 0,0-5 0 15,0 2 0-15,0-9-8 0,0 0 8 0,0 0 0 16,0 0-9-16,-3 9 9 0,3-9 0 0,0 0 0 16,-7 0 0-16,0 7 0 0,7-7 0 0,-4-7 12 0,-3 4-4 0,4-9 0 15,-1 2 2 1,1 1 0-16,-1 0 0 0,1-4 0 0,3-3 2 0,3-2 0 16,1-1 0-16,-1-6 0 0,1 9-4 0,3-6-8 15,0-3 12-15,7 6-4 0,0-6-8 0,0 6 0 0,4-6 0 16,-1 0 0-16,5 6 0 0,-5 0 0 0,4 1-8 0,1 2 8 15,-5 7 0-15,4-10 0 16,1 9-9-16,-8-5 9 0,3 2-8 0,1-3 8 16,-4 13-12-16,0-12 12 0,0 8-10 0,-3-2 10 0,3 6-8 0,-3-4 8 15,-4 7 0-15,3 0 0 0,1 7 0 0,-1-4 0 16,1 6 0-16,0-2 0 0,-4 11 0 0,3-2-8 16,1 3 8-16,3 6 0 0,-4-3-9 0,5 3 9 15,-5 3 0-15,1-3 0 0,-1 4 0 0,4-4 0 16,-7 3 0-16,4-3 0 0,3 3 0 0,-3-3 0 15,-4-6 0-15,3 6 0 0,-3-6 0 0,0 0 0 0,1-4 0 16,-1-2 0-16,0 3 0 0,0-7 8 0,-4 0-8 16,4 1-12-16,-7-10 2 0,0 0 1 15,0 0-134-15,0 0-26 0,7-3-6 0,-3-4-465 16,-1-2-92-16</inkml:trace>
  <inkml:trace contextRef="#ctx0" brushRef="#br0" timeOffset="51397.35">26465 18057 2480 0,'-10'16'110'0,"6"-13"22"0,-6 6-105 0,3-2-27 0,0-4 0 0,3-3 0 0,-3 6 33 0,7-6 2 16,0 0 0-16,0 0 0 15,0 0-51-15,0 0-9 0,0 0-3 0,0 0 0 0,11 3 28 0,-1 3-8 16,-3-6 8-16,4 0 0 0,-1 0 0 0,5 0 0 16,2 7 0-16,-3-4 0 0,0-3 0 0,0 6 0 15,4-6 0-15,0 3 0 0,-4-3 0 0,0 0 0 16,-14 0 0-16,18 0 0 0,-4 0 0 0,0 0 0 15,-4-3 0-15,-3-3 0 0,1 3 0 0,-1-4 9 16,0 1-9-16,-4-3 10 0,1-1 0 0,-4 1 0 16,0-1 0-16,-4-5 0 0,-3 5-10 0,4-2 8 15,-4 2-8-15,-4-5 8 0,0-1-8 0,1 7 0 0,3-4 0 16,-4-3-11-16,-3-2 20 0,3 8 4 0,-6-6 1 0,3 7 0 16,0 0-5-16,3-1-1 0,-3 1 0 0,7 9 0 15,-4-6-8-15,1 12 0 0,3-3 0 0,-4 3 0 16,4 10-15-16,-4-4-1 0,4 7-1 0,0-3 0 15,0 3 17-15,0 0-10 0,-3 6 10 0,3 0-8 16,-1-6 8-16,1 9 0 0,0-9 8 0,4 6-8 16,-4 0 11-16,3-6-3 0,4-1 0 0,0 8 0 15,0-8 26-15,0 1 5 0,7 0 1 0,-3-3 0 16,3 2-29-16,0 1-11 0,4-3 8 0,-1 3-8 16,4-4 0-16,0-2-14 0,0 3 2 0,4-7 0 31,-4-3-86-31,4-3-17 0,3 7-3 0,0-10-1 15,-3 0-107-15,-4 0-22 0,14-10-4 0,-3-8 0 0</inkml:trace>
  <inkml:trace contextRef="#ctx0" brushRef="#br0" timeOffset="51980.86">27125 17869 2718 0,'0'0'60'16,"0"0"12"-16,0 0 2 0,0 0 2 0,0 0-60 0,4 3-16 0,-4 3 0 0,3 4 0 16,1-1-33-16,3 0-10 0,0 1-1 0,-4-1-1 0,4 7 27 0,0 0 6 15,0-4 0-15,1 4 1 0,-1 3 11 0,3-4 0 16,-6 4 0-16,3-6 0 0,3 2 8 0,-3 4 3 0,0-9 1 0,1 5 0 15,2-5-12-15,-3-1 8 0,-3-3-8 0,3-2 8 16,-4 2-8-16,-3-6 0 0,0 0 0 0,0 0 0 16,11-6 0-16,-11 6 0 0,7-4 0 0,0-5 0 15,-4 0 0-15,5-4 13 0,-5 1-3 0,1-4-1 16,-1 6 19-16,1-5 3 0,-1 5 1 0,1-2 0 16,-1-4-32-16,4 7 0 0,-7 9 0 0,0 0 0 15,0 0 0-15,7 0 0 0,-7 0 0 0,11 6 0 16,0-3 0-16,-1 13 0 15,1-7 0-15,-1 1 0 0,1 8-10 0,-1-8-8 0,5 9-2 0,-5-10 0 16,1 7 32-16,-1 3 7 0,1-10 1 0,3 0 0 0,-3 7-20 16,-1-7 0-16,1 1 0 0,-1-1 0 0,1-2 20 0,-4 2-4 15,4 0 0-15,-4-9 0 0,-7 0-6 0,7 10-2 16,-7-10 0-16,7 6 0 0,0-3 9 0,0-3 2 16,-7 0 0-16,0 0 0 0,7 6 1 0,3-6 1 15,-6-6 0-15,3 6 0 0,0-3 5 0,0-3 1 16,4 6 0-16,-4-10 0 0,0 1-3 0,0 3-1 15,0-4 0-15,4 1 0 0,-4-10-11 0,0 10-1 16,3-7-1-16,-3-3 0 0,0 0 2 0,0 4 0 16,0-7 0-16,1-3 0 0,-1 9-12 0,0-6 10 15,0-3-10-15,-4 6 10 0,4-6-10 0,0 9 0 16,-3-6-12-16,-1 7 12 16,1-4-65-16,-1 3-6 0,-3-3-1 0,0 10 0 15,4-7-150-15,-1 7-30 0</inkml:trace>
  <inkml:trace contextRef="#ctx0" brushRef="#br0" timeOffset="53073.96">28325 17906 2156 0,'-18'7'48'0,"14"-4"9"0,-6 3 3 0,-1-3 0 0,4-3-48 0,-3 0-12 0,-1 0 0 0,4 0 0 0,7 0 34 16,0 0 5-16,0 0 1 0,0 0 0 0,0 0 8 0,0 0 1 16,0 0 1-16,11-3 0 0,-4-3-29 0,3 6-5 15,4 6-2-15,4-3 0 0,0-3 3 0,3 7 1 16,0-4 0-16,4 3 0 0,-1 0-18 15,1-3 0-15,3 4 8 0,-3-4-8 0,7 3 0 0,3-3 0 16,4 3 0-16,0-6 0 16,3 4-22-1,0-4-8-15,-3-4-2 0,0 4 0 0,0-6-160 0,-8 3-33 0</inkml:trace>
  <inkml:trace contextRef="#ctx0" brushRef="#br0" timeOffset="53385.74">28434 18192 1900 0,'0'0'169'0,"0"6"-135"0,0-6-34 0,0 0 0 16,0 0 240-16,0 0 40 0,0 0 9 0,7 3 2 15,7-6-247-15,0 3-44 0,0-6-18 0,7 6 1 16,-3 0 17-16,7-3-8 0,3 3 8 0,4-7 0 16,3 7-10-16,4 7 10 0,0-4-8 0,-1-3 8 15,1 6-69-15,4-6-9 0,-8 3-2 0,4-3-720 16,-4 0-144-16</inkml:trace>
  <inkml:trace contextRef="#ctx0" brushRef="#br0" timeOffset="55395.64">29774 17816 1094 0,'-7'3'97'0,"-3"-3"-77"16,-4 0-20-16,3 0 0 0,1 0 258 0,-1 0 48 0,4 0 10 0,3-3 1 15,1 3-233-15,3 0-48 16,0 0-8-16,0 0-3 0,0 0 25 0,0 0 5 16,0 0 1-16,0 0 0 0,7-7-16 0,3 7-4 0,5 0 0 15,-1 0 0-15,0 7-2 0,7-7-1 0,0 0 0 0,0 3 0 16,4 3-21-16,0-6-4 15,-1 6 0-15,1-3-8 0,0 4 13 0,-1-4-4 16,1 3-1-16,0-3 0 0,-7-3-8 0,3 6 0 16,0-2 0-16,-4-4 0 0,5 6 0 0,-5-6 0 0,1 3 0 0,-4 3 0 15,0-6 0-15,0 0 0 0,0 0 0 0,-7 0 0 16,4 7 0-16,-11-7 0 0,0 0 8 0,0 0-8 16,0 9 0-16,0 0 0 0,0-9-12 0,-7 10 12 15,-4-1-9-15,1 1 9 0,-4-1 0 0,0 7 0 16,-4-7-9-16,-3 4 9 0,3-4 0 0,-3 13-9 15,0-9 9-15,0 5 0 0,-1 4 0 0,-6-3 0 0,7 0 0 0,0 6-8 16,-4-3 8-16,1-3 0 0,2 6 0 0,1-6 0 16,4 3 0-16,-1-4 8 0,4 1-8 0,3 0 11 15,1 0-11-15,3 0 12 0,0-10-3 0,7 7 0 16,0-1 0-16,0-2 0 0,7-4-1 0,0 7 0 16,3-7 0-16,4 7 0 0,4-3 8 0,0-7 0 15,3 3 1-15,3 1 0 0,8 5-29 0,-4-5-7 16,1-7-1-16,2 3 0 15,1 4-112-15,3-7-24 0,4-3-4 16</inkml:trace>
  <inkml:trace contextRef="#ctx0" brushRef="#br0" timeOffset="55811.81">31221 17747 2530 0,'0'0'56'0,"-4"6"11"0,-3 3 2 0,4-2 3 0,-4-4-58 0,3-3-14 0,1 9 0 0,-1-9 0 16,4 0-43-16,0 9-11 0,4 7-2 0,-4-3-1 0,0 2 57 0,0 10 8 16,-4-6 3-16,4 9 1 0,0 7 23 0,-3-7 5 15,3 4 0-15,-4-4 1 0,4 0-23 0,0 7-5 16,0-7-1-16,-3 0 0 0,3-3-12 0,-4 3 0 15,0-3 0-15,4 4 0 0,-3-4-10 0,-1 0-5 16,-3-3-1-16,0-7 0 16,0 4-89-16,0-3-19 0,0-4-3 0,0 4-537 0,-4-7-108 15</inkml:trace>
  <inkml:trace contextRef="#ctx0" brushRef="#br0" timeOffset="56022.21">30893 18192 2782 0,'0'0'61'0,"0"0"13"0,0 0 2 0,0 0 3 0,0 0-63 0,10 0-16 0,4 0 0 0,1-3 0 16,2-4-13-16,4 7-6 0,4-3-1 0,0-3 0 16,-1 0 28-16,1 3 4 0,0 3 2 0,0-7 0 15,-1 7-14-15,-3 0 0 0,4-3 0 0,0-3 0 16,3 6-20-16,-3 0-6 0,-1 0-2 0,1 0 0 15,3 0-144 1,1 6-30-16,-1-12-6 0</inkml:trace>
  <inkml:trace contextRef="#ctx0" brushRef="#br0" timeOffset="56650.17">31845 17336 2188 0,'0'0'48'0,"0"0"11"0,0 0 1 0,0 0 1 0,0 0-49 0,0 0-12 16,0-3 0-16,0 3 0 0,0 0-11 0,0 0-5 15,0 0 0-15,0 0-1 0,0 0 17 0,0 0 8 16,4 9-8-16,-1 0 12 0,-6 10-12 0,3 0 0 16,-4 0 0-16,-3 6 0 0,0-6 0 0,0 6-18 0,-3 3 4 0,2-3 1 31,-2-6-14-31,-1 6-2 0,1-6-1 0,-1 0 0 15,4-10-107-15,0 7-22 0</inkml:trace>
  <inkml:trace contextRef="#ctx0" brushRef="#br0" timeOffset="58418.74">33359 17493 806 0,'0'0'72'0,"-7"3"-58"0,0 3-14 0,-4 3 0 16,4-5 444-16,-4 5 85 0,4-3 18 0,0 13 3 0,4-3-430 15,-1-4-87-15,4 10-17 0,0 0-3 0,4 3-13 0,-1 10 0 16,1-7 0-16,3 0 0 0,0 7 0 0,3-7-16 15,1 6 3-15,0-5 1 16,-1-4-151-16,4-7-29 0,7 17-7 0,-3-29-1 0</inkml:trace>
  <inkml:trace contextRef="#ctx0" brushRef="#br0" timeOffset="64718.23">31933 17819 1324 0,'0'0'59'0,"0"0"12"0,0 0-57 0,-3-3-14 0,-1-4 0 0,4-2 0 16,4-1-75-16,7 1-17 0,-1 0-4 0,4 9-1 0,-3-3 106 0,3-4 22 16,-4 1 4-16,5 6 1 0,-8 0 128 0,-7 0 25 15,0 0 6-15,7 6 1 0,0 1-52 16,-7-7-9-16,-4 9-3 0,1 0 0 0,-1 1-35 0,1-1-7 16,-8 1-2-16,4-1 0 0,0 10-19 0,3-10-4 15,1 1-1-15,3-1 0 0,0 7-21 0,0-1-5 16,3-2-1-16,4-4 0 0,1 7-17 0,2-7-3 15,1 10-1-15,6-3 0 0,-3 3 0 0,1-4-1 0,2 7 0 16,1-6 0-16,-4 9-15 0,4-6 8 0,-4 0-8 0,0-4 0 31,-4-2-42-31,1 3-14 0,-4-1-4 0,0-5 0 16,0-1-59-16,-3-6-12 0,-1 7-2 0,-3-10-1 16,0 0-62-16,0 0-12 0,0 0-2 0,7-10-1 0</inkml:trace>
  <inkml:trace contextRef="#ctx0" brushRef="#br0" timeOffset="65079.75">32526 17671 1738 0,'0'0'77'0,"0"0"16"0,-10 3-74 0,-1 7-19 16,0-1 0-16,1-2 0 0,-1 2 90 16,4 0 14-16,-3 1 4 0,-5-1 0 15,5 1 0-15,-1-1 0 0,1 4 0 0,-1-1 0 0,1-3-38 0,2 7-7 16,-2-3-2-16,3 9 0 0,0-4-24 0,0 1-5 16,0 0 0-16,0 9-1 0,-4-3-3 0,0 0 0 15,1 10 0-15,-1-4 0 0,-3 4-16 0,0-1-3 16,0 1-1-16,-4 2 0 15,1-2-8-15,-4 3 0 0,-1 5-10 0,5 1 10 0,-4-6 0 16,-1 3 0-16,1-10 0 0,4 4 0 16,2-1 0-16,-2-6 0 0,-1-3 0 0,4 1 0 0,3-8-17 0,1-5-4 0,3 3-1 15,0-7 0 1,3 0-108-16,1 1-22 0,3-10-4 0,0 0-970 0</inkml:trace>
  <inkml:trace contextRef="#ctx0" brushRef="#br0" timeOffset="65619.89">33062 17859 1209 0,'0'0'53'0,"0"0"12"0,0 0-52 0,0 0-13 15,0 0 0-15,0 0 0 0,0 0 61 0,0 0 10 0,0 0 1 0,0 0 1 16,0 0 12-16,0 0 3 16,0 0 0-16,-7 0 0 0,4-6 11 0,-1 3 2 15,4 3 1-15,0 0 0 0,-7 3-35 0,0 3-7 0,4-2-2 0,-4 2 0 16,-4 3-10-16,0 7-1 0,4-4-1 0,-7 4 0 15,0-3-19-15,0 2-4 0,3 4-1 0,-6 0 0 16,3-3 6-16,0 3 2 0,-1 6 0 16,1-7 0-16,0-2-8 0,4 3-2 0,-4-3 0 15,-1-4 0-15,1 7-6 0,4-3-2 0,-1-7 0 0,1 0 0 16,-1 7-12-16,0-6-16 0,1-7 3 0,3 6 1 16,0-3-97-1,-4-6-19-15,8 7-4 0,-4-7-1 0,7 0-50 0,-8-7-9 0,1 7-3 16</inkml:trace>
  <inkml:trace contextRef="#ctx0" brushRef="#br0" timeOffset="65858.38">32664 17753 921 0,'0'0'82'0,"0"0"-66"0,0 0-16 0,0 0 0 0,0 0 316 0,0 0 60 15,0 0 12-15,0 0 3 0,0 9-278 0,0 1-55 16,3-1-11-16,1-3-3 0,3 7 16 0,0-4 4 0,3 13 0 0,5-3 0 16,-1 3-29-16,3 9-6 0,1 1-1 0,3 2 0 15,4 1 6-15,0-1 1 16,-1 1 0-16,8-4 0 0,0 4-16 0,-8-10-3 0,5 3-1 0,-1-3 0 16,4 3-15-16,3 0 0 0,0-3 0 0</inkml:trace>
  <inkml:trace contextRef="#ctx0" brushRef="#br0" timeOffset="69239.7">29125 13864 1357 0,'-10'16'60'0,"6"-13"12"0,1 4-57 0,-4 2-15 16,3 0 0-16,-3 1 0 16,4-1-32-1,-1 7-10-15,0-7-2 0,4 1 0 0</inkml:trace>
  <inkml:trace contextRef="#ctx0" brushRef="#br0" timeOffset="69725.85">30046 13808 460 0,'-3'9'20'0,"3"1"5"0,-4-1-25 0,1 1 0 16,3 5 0-16,-4-2 0 0,4 3 174 0,0-1 30 15,0-2 5-15,0 2 2 0,4 4-169 0,-1-3-34 0,1-4-8 0,-1 4 0 16,4 0-12-16,0-4-4 0,0 4 0 0,0-7-510 16</inkml:trace>
  <inkml:trace contextRef="#ctx0" brushRef="#br0" timeOffset="70453.83">29072 13676 576 0,'0'0'51'0,"0"0"-41"16,4-9-10-16,-1 6 0 0,5-4 154 0,-5 1 29 15,4 3 5-15,0-3 2 0,0 3-155 0,0-4-35 16,0 4 0-16,-7 3 0 0,0 0 31 0,0 0 9 16,0 0 1-16,0 0 1 0,0 0 42 0,-3 13 9 15,-1-7 2-15,-3 3 0 0,4 7 3 0,-4-6 1 16,0 2 0-16,0-2 0 0,-1 5-37 0,5 4-7 15,-4-3-2-15,3-4 0 0,1 10-53 0,-1-3 0 0,4-6 0 0,0 8-8 16,0-8 8-16,0 6 0 16,4-3 8-16,-1 2-8 15,-3 1-29-15,4-9-11 0,-1 5-1 0,1-5-1 16,3 5-130-16,-3-5-27 0,3-1-5 0,-7-9 0 0</inkml:trace>
  <inkml:trace contextRef="#ctx0" brushRef="#br0" timeOffset="70977.67">30071 13695 1378 0,'0'0'61'0,"0"0"13"0,0 0-59 0,0 0-15 0,0 0 0 0,0 0 0 15,-7 6 104-15,3-2 17 0,-3 2 4 0,4 3 1 16,3-9-6-16,-7 6-2 0,0-2 0 15,3 5 0-15,0 0-50 0,-3 1-11 0,4-4-1 0,3 13-1 16,-4-10-27-16,1 10-6 0,-1 3-1 0,4-3 0 16,0 3-21-16,0 0 0 0,4 0 0 0,-4-7-8 15,3 11 8-15,1-8-8 0,-1-5 8 0,4 3-8 16,1 2-21-16,-1-2-4 0,0-7-1 0,3 7 0 16,1-6-112-16,3-1-22 15,-4 0-5-15,5-6-1 0</inkml:trace>
  <inkml:trace contextRef="#ctx0" brushRef="#br0" timeOffset="71699.52">29161 15605 748 0,'0'0'33'0,"0"0"7"0,-7 0-32 0,0 0-8 0,7 0 0 0,-4 0 0 16,-3 0 258-16,7 0 50 0,0 0 9 0,0 0 3 16,-4-3-223-16,4 3-44 0,-7 0-9 0,7 0-1 15,0 0-10-15,-7 3-1 16,0 3-1-16,4 3 0 0,-1 1-23 0,1 6-8 15,-4-4 0-15,7 4 9 0,-4 3 10 0,1 6 1 0,-1 0 1 0,0 3 0 16,4-6-21-16,-3 9-18 0,-1-2 3 0,4-4 1 16,0-3 14-16,0 3-9 0,0 0 9 0,4-6-8 31,-1-4-156-31,1-2-30 0</inkml:trace>
  <inkml:trace contextRef="#ctx0" brushRef="#br0" timeOffset="72133.7">30561 15552 2023 0,'0'0'89'0,"0"0"19"0,0 0-86 0,0 0-22 0,0 0 0 0,0 0 0 16,0 0 34-16,0 0 2 0,0 6 1 0,-3 3 0 15,3 1-20-15,0-1-4 0,0 0-1 0,-4 1 0 16,1 5 19-16,3 4 3 0,0 0 1 0,-4-3 0 16,4 3-13-16,0-1-2 0,4 1-1 0,-1 6 0 15,1-6-19-15,-1 0-16 0,4-3 4 0,0 2 0 16,0-2-171-16,4-6-33 0</inkml:trace>
  <inkml:trace contextRef="#ctx0" brushRef="#br0" timeOffset="72714.73">29510 17336 1908 0,'-7'0'84'0,"3"6"18"0,4-6-82 0,-3 3-20 16,-1-3 0-16,4 0 0 0,0 0 24 0,0 0 1 15,0 6 0-15,-3 4 0 0,3-1-5 0,0 7 0 16,0-4-1-16,-4 4 0 0,1-6 12 0,3 8 2 16,-4 1 1-16,1-3 0 0,-1 3-10 0,1-4-3 15,-1 4 0-15,0 0 0 0,1-3-21 0,-1-4 8 16,4 4-8-16,0 3 0 16,0-10-96-16,4 7-23 0,-4-7-5 0</inkml:trace>
  <inkml:trace contextRef="#ctx0" brushRef="#br0" timeOffset="73105.38">30438 17395 2329 0,'-21'3'103'0,"13"-3"21"0,-2 7-99 0,3-4-25 16,0 3 0-16,3 0 0 0,1-2 12 0,3 5-2 15,0-9-1-15,-4 9 0 0,1 1-9 0,3-1 8 16,7 1-8-16,-4 5 8 0,1-5-8 0,3 5-14 16,0-2 3-16,0 3 1 0,4 2 10 0,-4 1 0 0,3-9 0 0,1 5 0 31,-1 1-63-31,1-7-13 0,3 1-4 0,-3-1-881 0</inkml:trace>
  <inkml:trace contextRef="#ctx0" brushRef="#br0" timeOffset="73897.75">27531 11036 1728 0,'-11'6'153'0,"1"-6"-122"0,3 10-31 0,-4-10 0 0,0 9 71 0,1-9 8 15,3 9 1-15,-4-2 1 0,4-4-41 0,4 3-8 16,-4-3-1-16,3 4-1 0,0 2-10 0,1 0-3 16,3 1 0-16,0-1 0 0,-4 7 0 0,4-4 0 15,0 4 0-15,-3 3 0 0,3-3-17 0,0 2 0 16,0 1 8-16,-4 0-8 0,4-3 0 0,-3 2-16 0,-1 1 4 16,1-3 0-1,-4-7-101-15,3 7-20 0,-3-3-4 0,4-4-436 0,-4-3-87 0</inkml:trace>
  <inkml:trace contextRef="#ctx0" brushRef="#br0" timeOffset="74419">30723 11425 979 0,'0'0'87'0,"0"0"-70"0,-7 0-17 0,7 0 0 16,0 0 330-16,0 0 62 0,0 0 13 0,0 0 3 16,-3 3-276-16,6 6-54 0,1 1-11 0,-1 2-3 15,1 1-36-15,-1 6-8 0,5-4-2 0,2 10 0 16,-3-3-18-16,7 3 0 0,0 1 8 0,1-5-8 15,-1 5 0-15,0-1 0 0,-4 3 0 0,4 0 0 16,1-3-44-16,-8 0-10 16,-7-6-2-16,3 6-1108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7:07:05.345"/>
    </inkml:context>
    <inkml:brush xml:id="br0">
      <inkml:brushProperty name="width" value="0.07938" units="cm"/>
      <inkml:brushProperty name="height" value="0.07938" units="cm"/>
      <inkml:brushProperty name="color" value="#7030A0"/>
    </inkml:brush>
  </inkml:definitions>
  <inkml:trace contextRef="#ctx0" brushRef="#br0">27484 9453 763 0,'0'0'33'0,"0"0"8"0,0 0-33 0,0 0-8 0,0 0 0 0,0 0 0 16,0 0 75-16,0 0 13 0,0 0 2 0,0 0 1 15,0 0-19-15,0 0-3 0,0 0-1 0,0 0 0 16,-6-16-32-16,6 16-8 0,0 0 0 0,0 0-1 15,0-5 2-15,-5-5 1 0,5 10 0 0,0 0 0 16,0-15 14-16,0 15 4 0,0 0 0 0,0 0 0 16,0 0-2-16,-6 0 0 0,-1-12 0 0,7 12 0 15,0 0-5-15,0 0-1 0,-5-15 0 0,5 15 0 16,0 0-2-16,0 0-1 0,-11-5 0 0,11 5 0 0,-7-12-14 0,7 12-3 16,0 0-1-16,0 0 0 0,-4-5-3 0,4 5-1 15,0 0 0-15,0 0 0 0,0 0-4 0,0 0-1 16,0 0 0-16,0 0 0 0,0 0 2 0,0 0 1 15,-7-10 0-15,7 10 0 0,0 0-2 16,0 0-1-16,-5-15 0 0,5 15 0 0,0 0 12 0,0 0 2 16,0 0 1-16,0 0 0 0,0 0-13 0,0-5-4 15,0 5 0-15,0 0 0 0,0-21 8 0,0 21 2 16,0 0 0-16,0 0 0 0,0 0 16 0,0 0 3 16,0 0 1-16,0 0 0 0,0 0-38 0,0 0 0 15,-6-5 0-15,6 5 0 0,0 0 0 0,0 0 14 16,0 0-2-16,0 0 0 0,0 0-12 0,0 0-10 15,0 0 2-15,0 15 0 0,0 1 8 0,0-1 0 0,0 12 0 16,0-7 0-16,6 7 0 0,-6 4 0 0,5 1 0 0,2 4-8 16,-3-6 8-16,3 7 14 0,4 5-3 15,-6-1-1-15,2 3-10 0,-1 2 8 0,-6-14-8 0,0 14 8 16,0-4-8-16,0 5 0 0,0-6 0 0,0 6 0 16,-6-4 0-16,6-13 0 0,-7 18 0 0,2-18 0 15,5 12 12-15,-6-10 0 0,1-1 0 0,5 6 0 16,-7-15-4-16,7 8 0 0,0-4 0 0,0 6 0 15,0-17 18-15,0 11 3 0,-4-11 1 0,4 2 0 0,0-2-30 16,-7 2 0-16,7-17 0 0,0 15 0 0,-5-5 12 0,5-10-3 16,0 0-1-16,0 0 0 0,-6 16-8 0,6-16 0 15,0 0 0-15,0 0 0 0,0 0 8 0,0 0-8 16,0 0 12-16,0 0-4 0,0 0-8 0,0 0 10 16,0 0-10-16,-5 15 10 0,5-15-10 0,0 0 10 15,0 0-10-15,0 0 10 0,0 0-10 0,0 0 12 16,0 0-12-16,0 0 12 0,0 0-12 0,0 0 0 15,0 0 0-15,0 0 0 0,0 0 16 0,0 0-1 16,0 0-1-16,0 0 0 0,0 0-14 0,0 0 0 16,0 0 0-16,0 0 0 0,0 0 0 0,0 0 9 15,0 0-9-15,0 0 8 0,0 0 0 0,0 0-8 16,0 0 12-16,0 0-4 0,0 0 0 0,0 0-8 0,0 0 12 16,0 0-4-16,0 0-8 0,11-5 0 0,1-5 0 15,-1-6 0-15,-11 16 0 0,16 0 0 0,2 0 0 16,0-10 0-16,-2 10 0 0,6-5 0 0,1 5 0 0,1 0 8 15,4-10-8-15,1 10 0 0,-2 0 0 0,9 0 0 16,3 0 0-16,1 0 0 0,-6-7 0 0,0 7 0 16,2 0 0-16,-2 0-9 0,-7 0 9 0,9 0-10 15,-9 0 10-15,7 0 0 0,-5 0 0 0,0 0 0 16,-6 0 0-16,4-10 0 0,-4 10 0 0,1 0 0 16,-1 0 0-16,4 0 0 0,-4 0 0 0,1 0 0 15,-8 0 0-15,7 0 0 0,-5 0 0 0,4 0 0 16,1 0 0-16,-5 0 0 0,4 0 0 0,-5 0 0 15,0 0 0-15,-5 0 0 0,5 0 0 0,0 0 0 16,-6 0 0-16,7 0 0 0,-18 0 0 0,11 10 8 0,-11-10-8 16,11 0 0-16,-11 0 0 0,12 0 8 0,-12 0-8 15,11 0 0-15,0-10 0 0,-11 10 0 0,0 0 0 0,0 0 0 16,0 0 0-16,0 0 8 0,0 0-8 0,0 0 0 16,12 0 0-16,-12 0 0 0,0 0 9 0,0 0-9 15,0 0 12-15,0 0-12 0,11 0 0 0,-11 0 0 16,0 0 0-16,0 0 0 0,0 0 0 0,0 0 0 15,0 0 0-15,11 0 0 0,-11 0 0 0,0 0 0 16,0 0 0-16,12 10 0 0,-12-10 0 0,0 0 0 16,11-10 0-16,-11 10 0 0,0 0 0 0,0 0 0 15,0 0 0-15,0 0 0 0,0 0 0 0,0 0 0 0,6 0 0 0,-6 0 10 16,5-5-1-16,-5 5 0 0,7-10 0 0,-7 10 0 16,0-17-1-16,5 7 0 0,-10 5 0 0,5-5 0 15,0-6 1-15,0 11 0 0,0-20 0 0,0 8 0 16,0 2-9-16,0-1 12 0,-7-9-12 0,7 8 12 15,-5-3 6-15,5-7 2 0,0 1 0 0,-6-6 0 16,6 7-20-16,0 3-17 0,0-3 3 0,-5-6 1 16,5-1 23-16,0 6 5 0,-6-6 1 0,6 7 0 15,0-7-16-15,0 1-18 0,0-1 4 0,0 7 1 16,0-7 21-16,0 11 4 0,-5-16 0 0,5 17 1 0,0-6-13 16,-7 11-18-16,7-12 4 0,-5 12 1 0,-1 8 13 15,6-8 0-15,0 5 0 0,-5-6 0 0,5 1 0 0,-6 5 0 16,6 5 0-16,0-7 0 0,-5-3 0 0,5 0 0 15,0 8-10-15,0-3 10 0,0-5 0 0,0 15 0 16,0 0 0-16,0 0 0 0,0 0-8 0,0 0 8 16,0-16 0-16,0 6 0 0,0 10 0 0,0-5 0 15,0-5 0-15,0 10 0 0,0-7 0 0,0 7 0 16,0 0-9-16,0 0 9 0,-7-10 0 0,7 10 0 16,0 0 0-16,0 0 0 0,0 0 0 0,0-5-10 0,-5-5 10 15,5 10-8-15,0 0 8 0,0 0 0 0,0 0 0 0,0 0 0 16,0 0 0-16,-6-16 0 0,6 16 0 0,0 0 0 15,0 0 0-15,0 0 0 0,-6-5 0 0,6-5 0 16,0 10 0-16,0 0 0 0,0 0 0 0,-5-10 0 16,5 5 0-16,0 5 0 0,0 0 0 0,-7 0 0 15,7-12 0-15,0 12 0 0,0 0 0 0,-5-5 0 16,-1-5 0-16,6 10 0 0,0 0 0 0,0 0 0 16,0 0 0-16,0 0 0 0,-5-5 0 0,5 5 0 15,-6-12 0-15,6 12 0 0,0 0 0 0,0 0 0 16,-5-5 0-16,5 5 0 0,0 0 0 0,-7 0 0 15,-4-10 0-15,11 10 0 0,-5 0 0 0,5 0-8 16,-11-5 8-16,4 5 0 0,-4 0 0 0,0 0 0 16,4 0 0-16,-4 0 0 0,0 0 0 0,-1 0 0 15,1 5 0-15,6-5 0 0,-13 0 0 0,7 0-8 0,0 0 8 0,-7 0 0 16,7 0 0-16,-1 0 0 0,-10 0 0 16,5 10 0-16,0-10 0 0,-1 0 0 0,-5 5 0 15,-4-5 0-15,4 12 8 0,-1-12-8 0,-4 5 0 16,-1-5 0-16,2 0 0 0,-2 10 0 0,-5-5 0 15,0-5 0-15,-2 0 0 0,2 12 0 0,0-12 0 16,5 5 0-16,-5-5 0 0,0 10 0 0,5-10 0 0,2 0 0 16,-2 0 0-16,6 0-8 0,-6 0 8 0,6 10 0 15,7-5 0-15,-6-5 0 0,4-5 0 0,-5 5 12 16,5 5-4-16,2-5 0 0,-1 0-8 0,5 0 0 16,-4 0-8-16,-2 11 8 0,7-11 0 0,0-11 0 15,-1 11 0-15,1 0 0 0,11 0 0 0,0 0 0 16,-11 0-12-16,-1 0 4 0,12 0 8 0,0 0-10 0,0 0 10 15,0 0-10-15,-11-5-11 0,11 5-3 0,0 0 0 0,0 0 0 32,0 0-8-32,0 0-3 0,0 0 0 0,0 0 0 15,0 0 5-15,0 0 1 0,0 0 0 0,0 0 0 16,16 5-72-16,-4-5-15 0,-12 0-2 0,17 0-691 0,6 11-139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11:4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2303 0 0,'2'-8'200'0'0,"0"1"-200"0"0,-1 3 0 0 0,1 3 0 0 0,2-3 80 0 0,0 0-80 0 0,1-5 96 0 0,4-3-96 0 0,2-5-448 0 0,0-3-152 0 0,0 2-24 0 0,-4 2-8 0 0,-1-1 696 0 0,-3 3 144 0 0,-3 1 24 0 0,-3 2 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8:17.437"/>
    </inkml:context>
    <inkml:brush xml:id="br0">
      <inkml:brushProperty name="width" value="0.10583" units="cm"/>
      <inkml:brushProperty name="height" value="0.10583" units="cm"/>
      <inkml:brushProperty name="color" value="#5B2D90"/>
    </inkml:brush>
  </inkml:definitions>
  <inkml:trace contextRef="#ctx0" brushRef="#br0">748 10 455 0 0,'-1'-10'5480'0'0,"-16"21"-3465"0"0,8-6-1241 0 0,1 0 0 0 0,-12 11-1 0 0,10-8-628 0 0,1 2 0 0 0,1-1 0 0 0,0 2 0 0 0,1-1 0 0 0,-9 14 0 0 0,6-9 145 0 0,0-2 1 0 0,-2 1-1 0 0,1-1 1 0 0,-20 16-1 0 0,16-16-282 0 0,0 2-1 0 0,-22 28 0 0 0,27-30 373 0 0,-1 0 0 0 0,-1-1 0 0 0,-20 17 0 0 0,18-17 73 0 0,1 0 1 0 0,-21 26-1 0 0,21-23-368 0 0,0-1 0 0 0,-28 24 0 0 0,23-23 21 0 0,-20 24 0 0 0,14-15-90 0 0,18-19-16 0 0,-1 1-1 0 0,2 0 0 0 0,-10 12 0 0 0,8-7 1 0 0,0-1 0 0 0,-1 1 0 0 0,-18 16 0 0 0,18-21 7 0 0,0-1 0 0 0,0 0-1 0 0,0 0 1 0 0,-1-1 0 0 0,-11 4-1 0 0,5-1 8 0 0,0 2-1 0 0,14-8-13 0 0,1-1 0 0 0,-1 0 0 0 0,0 1 0 0 0,1-1-1 0 0,0 0 1 0 0,-1 1 0 0 0,1-1 0 0 0,-1 1 0 0 0,1-1 0 0 0,-1 1 0 0 0,1-1 0 0 0,0 1 0 0 0,-1-1 0 0 0,1 1-1 0 0,0 0 1 0 0,0-1 0 0 0,-1 1 0 0 0,1-1 0 0 0,0 1 0 0 0,0 0 0 0 0,0-1 0 0 0,0 1 0 0 0,0 0 0 0 0,0-1-1 0 0,0 1 1 0 0,0 0 0 0 0,0-1 0 0 0,0 0 1 0 0,0 0-1 0 0,0 0 0 0 0,0 0 0 0 0,1 0 0 0 0,-1 0 0 0 0,0 0 1 0 0,0 0-1 0 0,0 0 0 0 0,0 0 0 0 0,0 0 0 0 0,1 0 0 0 0,-1 0 1 0 0,0 0-1 0 0,0 0 0 0 0,0 0 0 0 0,0 0 0 0 0,0 0 0 0 0,0 0 0 0 0,0 0 1 0 0,1 0-1 0 0,-1 0 0 0 0,0-1 0 0 0,0 1 0 0 0,0 0 0 0 0,0 0 1 0 0,0 0-1 0 0,0 0 0 0 0,0 0 0 0 0,0 0 0 0 0,0 0 0 0 0,0-1 1 0 0,1 1-1 0 0,-1 0 0 0 0,0 0 0 0 0,0 0 0 0 0,0 0 0 0 0,0 0 1 0 0,0 0-1 0 0,0-1 0 0 0,0 1 0 0 0,0 0 0 0 0,0 0 0 0 0,0 0 1 0 0,0 0-1 0 0,0 0 0 0 0,0-1 0 0 0,0 1 0 0 0,-1 0 0 0 0,1 0 0 0 0,0 0 1 0 0,0 0-1 0 0,0 0 0 0 0,0 0 0 0 0,0-1 0 0 0,0 1 0 0 0,0 0 1 0 0,0 0-1 0 0,0 0 0 0 0,0 0 0 0 0,0 0 0 0 0,-1 0 0 0 0,1 0 1 0 0,0-1 148 0 0,-2-1-55 0 0,2-1-72 0 0,-1-1 1 0 0,1 1-1 0 0,0 0 1 0 0,0-1-1 0 0,0 1 1 0 0,0 0-1 0 0,0 0 1 0 0,1-1 0 0 0,-1 1-1 0 0,1 0 1 0 0,0 0-1 0 0,1-5 1 0 0,-1 5-22 0 0,10-29-2 0 0,17-38-1 0 0,-19 51-97 0 0,-1 0-1 0 0,-1-1 1 0 0,-1 0-1 0 0,0 0 0 0 0,-1-1 1 0 0,1-21-1 0 0,-5 35 99 0 0,-1-5 46 0 0,-9 24-953 0 0,2 0 847 0 0,0 1-1 0 0,1 1 0 0 0,1-1 0 0 0,0 1 1 0 0,1 0-1 0 0,-6 28 0 0 0,-12 72-87 0 0,18-100 129 0 0,0 0-1 0 0,-1 0 1 0 0,-1 0-1 0 0,-1-1 1 0 0,-14 23-1 0 0,20-34 38 0 0,0-1-1 0 0,0 1 0 0 0,0 0 0 0 0,0-1 1 0 0,0 1-1 0 0,0 0 0 0 0,0-1 0 0 0,1 1 0 0 0,-1 0 1 0 0,1 0-1 0 0,-1 0 0 0 0,1 0 0 0 0,0 0 1 0 0,0 0-1 0 0,0-1 0 0 0,0 3 0 0 0,0-3-13 0 0,1 1-1 0 0,-1-1 1 0 0,1 0-1 0 0,-1 0 1 0 0,1 0-1 0 0,0 0 0 0 0,-1 0 1 0 0,1 0-1 0 0,0-1 1 0 0,0 1-1 0 0,0 0 1 0 0,-1 0-1 0 0,1 0 0 0 0,0-1 1 0 0,0 1-1 0 0,0 0 1 0 0,0-1-1 0 0,0 1 0 0 0,1-1 1 0 0,-1 1-1 0 0,0-1 1 0 0,0 0-1 0 0,0 1 1 0 0,0-1-1 0 0,0 0 0 0 0,1 0 1 0 0,1 0-1 0 0,4 0 143 0 0,1 0 1 0 0,-1 0-1 0 0,0-1 0 0 0,1 0 0 0 0,-1-1 0 0 0,0 1 1 0 0,11-5-1 0 0,18-4 421 0 0,-11 6-367 0 0,1 2-1 0 0,28-1 0 0 0,-9 6-2475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4T22:04:12.9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16182 349 345 0,'0'0'31'15,"0"0"-31"-15,-7-6 0 0,7 6 0 16,-4-6 144-16,4 6 22 0,-7 0 5 0,7 0 1 0,0 0-84 0,0 0-17 16,0 0-3-16,0 0-1 0,0-10-25 0,0 10-5 15,7-3-1-15,-3 3 0 0,6 0-4 0,1 0 0 16,0-6-1-16,-1 6 0 0,-3 0 7 0,7 0 2 16,4 0 0-16,3 0 0 0,-3 0-17 0,7 0-3 15,-1 0-1-15,1 0 0 0,7 0-10 0,-1-3-1 16,-2 3-8-16,2 0 12 0,1 0-3 0,3 0-1 15,-3 0 0-15,7 0 0 0,-4-7-8 0,8 7-16 16,-1 0 4-16,4-9 1 0,3 9 11 0,1 0 0 16,-1 0 0-16,4 0 0 0,-4 0 30 0,1 9 2 15,-1-9 0-15,7 0 0 0,1 0-18 0,-1 0-3 16,1 7-1-16,3-7 0 0,3 0 0 0,-3 3 0 16,0 3 0-16,0-6 0 0,4-6-10 0,-1 3 0 15,8 3 0-15,-1 0 0 0,1 0 11 0,-1 0-3 16,1-7-8-16,-4-2 12 0,7 9-12 0,0-9 11 15,7 5-11-15,0-2 10 0,-3 0 1 0,0 3 0 16,3 3 0-16,-4-10 0 0,5 4 7 0,-5 6 2 0,1 0 0 16,-4-9 0-16,-4 9-10 0,1 0-2 0,3-10 0 0,4 7 0 15,-1-3-8-15,1 6 0 0,-4-6 0 0,0 6 0 16,-3-10 0-16,6 7 0 0,1-6-11 0,-1 2 11 16,5-2 0-16,-8 9 0 0,0-9 0 0,0-1 11 15,3 4-11-15,-2 3 0 0,-1-7 0 0,-4 4 0 16,1-3 0-16,-8 9 8 0,-3-10-8 0,-3 7 8 15,-1-3-8-15,1 0 0 0,-5 6 0 0,1 0 0 16,4 0 8-16,-11-4-8 0,0 4 0 0,-4 4 8 16,0-4-8-16,-3 0 0 0,-4 6 0 0,-3-6 0 15,0 0 0-15,0 0 0 0,-4 0 0 0,0 0 0 16,0 0 0-16,0 0-12 0,1 0 4 0,-8 0 8 16,-4 0-39-16,8 0 0 15,3 0 0-15,-6 0 0 0,-5 6-25 0,1-6-6 0,-1 3-1 0,1-3-709 16</inkml:trace>
  <inkml:trace contextRef="#ctx0" brushRef="#br0" timeOffset="1171.58">15815 719 806 0,'-14'6'36'0,"14"-6"7"0,0 0-35 0,0 0-8 0,-7 0 0 0,7 0 0 15,0 0 154-15,0 0 29 0,0 0 5 0,0 0 2 16,0 0-142-16,0 0-29 0,7 4-6 0,4-4-1 16,3 6 1-16,7-3 0 0,-4-6 0 0,8 3 0 15,0 0 1-15,3 3 0 0,0-3 0 0,8 0 0 16,-5 0-14-16,1 0 0 0,3 0 8 0,1 0-8 15,6-3 0-15,0 3 0 0,1 0 0 0,2 0 0 16,5 0 0-16,-1 0 0 0,1 0-8 0,-1 0 8 16,0 0 0-16,8-6 12 0,-1 2-1 0,8 4-1 0,3-6 8 15,0 6 2-15,-4-9 0 0,4 9 0 0,0 0 4 0,4 0 0 16,3-10 1-16,0 10 0 0,4-9-10 0,-4 9-3 16,0 0 0-16,0-6 0 0,0 6-12 0,-3-3 9 15,6-4-9-15,4 7 8 0,-3 0-8 0,0-3 0 16,-4-3 0-16,3 3 0 0,1-4 14 0,3-2-2 15,4 0-1-15,-1 5 0 0,-6-2 0 0,3 0 0 16,0-3 0-16,4 5 0 0,-4-2-11 0,0 6 10 16,-3 0-10-16,-4 0 10 0,-4 0-10 0,5 0 0 0,-1 0 0 0,0 6 8 15,0-6-8-15,0 4 0 0,-7 5 9 16,0-3-9-16,-4-6 0 0,1 6 0 0,6-2 0 0,-2-4 0 16,-1 0 0-16,0 0 0 0,-4 0 0 0,4 0 0 15,-3-4 11-15,-1-2-3 0,4 0 0 0,0-3 0 16,0 5-8-16,0-2 8 0,-7-3-8 0,0 9 8 15,0-10-8-15,-3 1 8 0,-1-7-8 0,0 13 8 16,1-6-8-16,-1 2 0 0,1-2 0 0,-8-4 8 16,4 7 2-16,-7-3 0 0,0 3 0 0,-4 2 0 15,-3-2-10-15,-4 6 10 0,1-9-10 0,-1 9 10 16,-7 0-10-16,4 0 0 0,-4 9 0 0,0-9 8 16,-10 0-8-16,7 0 0 0,6 6 0 0,-2-6 0 15,-12 0-14-15,1 0 5 0,6 0 1 0,-2 10 0 16,-5-7-16-16,4 3-2 0,-6-6-1 15,2 6 0-15,4-2-17 0,-3 5-3 0,-11-9-1 16,4 0 0-16,3 9-92 0,-4-9-18 16</inkml:trace>
  <inkml:trace contextRef="#ctx0" brushRef="#br0" timeOffset="2404.94">16743 1832 288 0,'14'-9'12'0,"-14"9"4"0,7-6-16 0,4-4 0 0,-1 1 0 0,4-1 0 16,-3 4 245-16,-1-3 47 0,5-4 8 0,-5-2 3 31,-3 5-240-31,4-6-48 0,-4 13-15 0,3-6 8 0,-3-7-8 0,1 7 8 0,-5-1-8 0,-3 1 8 15,-3 0-8-15,3-7 8 0,-4 7-8 0,0-1 8 16,-3 7 16-16,0-10 4 0,0 1 1 0,0 6 0 16,-3-4 7-16,-1 7 2 0,-3-13 0 0,3 10 0 15,-3 6-6-15,0 0-2 0,0-9 0 0,-4 9 0 16,4 6-18-16,0-3-4 0,0 13-8 0,-4 3 12 16,8-4-12-16,-4 1 0 0,0-3 0 15,-4 12 0-15,4-7 0 0,-4 17 0 0,8-10 0 0,-4 3 0 16,-1 0-10-16,1 7-8 0,4-7-2 0,-4 10 0 15,3-4 20-15,4-5 0 0,3 5 0 0,1 1 0 16,-1-1 0-16,4-6 0 0,4-3 0 0,-1-3 0 16,5 0 12-16,-1-3 7 0,3-6 1 0,1-1 0 15,-1-12-20-15,4 3 0 0,1-3 0 0,-1 0 0 16,0-9 10-16,3-1-2 0,-2-5 0 0,2-4 0 0,1 0-8 0,-1-6-12 16,1 3 2-16,0-9 1 0,-4 3 9 0,0 9 0 15,0-6 0-15,-3 0 0 0,3 6-8 16,-4-10-4-16,1 11 0 0,-4-7 0 0,0 0 28 0,0 6 4 15,0-3 2 1,-7 6 0-16,4-3 15 0,-4 4 3 0,3 5 1 0,-3 1 0 0,0 2-17 0,4-2-3 16,-4 9-1-16,0 0 0 0,3-3-12 0,-3 3-8 0,0 0 10 0,0 0-10 15,11 0 0-15,-4 3 0 0,3 3 0 0,1-3 0 16,0 10 0-16,-4-4-15 0,0 4 5 0,0 3 1 16,3-4 9-16,-3 10 8 0,-3 0-8 0,0 0 11 15,-1 6-11-15,1 0-11 0,-1 7 3 0,-6 3 0 16,-1-1 8-16,4 13 11 0,0-6-3 0,0 0 0 15,0 0-8-15,-3-3 0 0,3 9 0 0,0-3 0 16,-4-12 0-16,0 12-14 0,-3-3 5 0,0-1 1 16,0 1 8-16,0 0 11 0,-3 0-3 0,-4 3 0 15,-1-6-8-15,1 0-9 0,-7-1 9 0,0-2-13 0,0 0 25 0,0-4 4 16,-8 7 2-16,5-10 0 0,-4 4 1 16,-1-7 0-16,-2 7 0 0,-1-7 0 0,0-3-10 0,-3 0-1 15,-1-13-8-15,1 4 12 16,0 3-96-16,3-19-19 0,-3 9-4 0,7-12-1 15</inkml:trace>
  <inkml:trace contextRef="#ctx0" brushRef="#br0" timeOffset="2904.82">17240 1164 1094 0,'0'0'97'0,"0"0"-77"0,4-9-20 0,-4 9 0 0,0 0 156 0,0 0 27 16,0 0 5-16,0-3 2 0,0-3-146 0,0 6-28 31,0 0-7-31,0 0-1 0,-4-7-8 0,4 7 0 0,0 0 0 0,0 0 0 0,-3 7 0 0,-1 2 0 31,1 10-9-31,-1-3 9 0,1-4 0 0,-1 4 17 16,1 3-3-16,-4-1-1 0,7 4 14 0,-4 7 2 0,4-11 1 0,0 11 0 0,0 2 0 0,4-3 0 31,-4 0 0-31,3 16 0 0,1-6-30 0,-1-4 0 0,-3 10-11 0,4 0 11 0,-1-6 0 0,-3 12 0 16,0-9 0-16,0 9 0 0,-3-12 0 0,3 5 0 16,-4 1 11-16,4-6-11 0,-3 3 0 0,3-4 0 15,0-11 0-15,0 2 0 16,0-16-45-16,0 4-15 0,3 3-4 0,-3-13-785 15</inkml:trace>
  <inkml:trace contextRef="#ctx0" brushRef="#br0" timeOffset="3326.88">17653 1531 1778 0,'0'0'79'0,"0"0"16"0,-4 7-76 0,1 2-19 0,-1 0 0 0,1 1 0 15,-1 9 17-15,-3-4 0 0,-3 1 0 0,3 6 0 0,0-6-17 0,0 9 0 16,-8 3 0-16,5-3 0 0,-1-3 0 0,1 6 0 16,-1-3 0-16,1 4 0 0,-1-4 0 0,4 0 0 15,3-7 0-15,-3 1 0 0,0 6 0 0,4-6 0 16,10 0 8-16,-4-3-8 0,1-4 0 0,-1 4 0 15,4-7-13-15,0 1 5 0,8-4-3 0,-1-6 0 16,-4 9 0-16,4-9 0 0,1-6 11 0,2 3 0 16,-3-3 0-16,0-4 0 0,0 1 8 15,4 0 8-15,-4 2 0 0,4-5 1 0,-4-4 6 0,0 3 1 16,-3 4 0-16,3-7 0 0,-7 1 9 0,3-7 3 16,-3 6 0-16,1-3 0 0,-5 4-6 0,1-4-1 15,-1 3 0-15,1-3 0 0,-8 0 5 0,4 10 1 16,-7-7 0-16,4 7 0 0,-5-10-18 0,1 10-3 15,0-1-1-15,0 1 0 0,0-7-5 0,-3 13 0 16,-1-3-8-16,1-4 12 0,-1 10-12 0,4-6-8 0,-4 6 8 0,4 0-13 31,0 0-25-31,-3 0-5 0,6 6-1 0,-3-6-620 0,0 7-125 0</inkml:trace>
  <inkml:trace contextRef="#ctx0" brushRef="#br0" timeOffset="3983.08">18157 917 1267 0,'0'0'56'0,"0"0"12"0,0 0-55 0,0 0-13 16,0 0 0-16,0 0 0 0,0 0 222 0,0 0 42 15,8 12 8-15,-5 1 1 0,4-4-236 0,0 7-47 32,0 12-10-32,-3 0-1 0,3-3 21 0,-4 10-9 15,4 3 9-15,-3-4 0 0,-1 4-10 0,-3 6 10 0,4-4-8 0,-4 1 8 0,0 9-8 0,-4-6 8 16,4 13-8-16,-3-13 8 0,-4 9 0 0,0 0 0 16,-4-6 0-16,4-3 8 0,4-9-8 0,-4-1 0 15,0-6 0-15,-1 1 8 0,5-8-8 0,-4-2 8 16,7-6-8-16,-4 2 8 0,1 1 12 0,-1-3 2 15,1-7 1-15,3-6 0 0,0 0-3 0,0 0-1 16,0 0 0-16,0 0 0 0,3-16-3 0,-3 7 0 16,4-7 0-16,-4 4 0 0,3-4-4 0,1-6-2 0,-1-3 0 15,4 0 0-15,1-3-10 0,-5-1 0 0,4 4 0 16,0-9 0-16,4-4 0 0,-4 4 0 0,3 9 0 16,1-4 0-16,0 11 0 0,-1-7 0 0,1 12 0 0,-1 0 0 15,1 1 0-15,3-4-17 0,-3 7 4 0,3-1 1 16,0 4 12-16,0 6 12 0,0 0-3 0,4 0 0 15,-4 0-9-15,3 0 0 0,-2 13-12 0,-1-4 12 16,0-6-10-16,0 13 10 0,0-7 0 0,-3 7-9 16,-1-7 9-16,1 4 0 0,-1 3-9 0,-3-4 9 15,-3 4-8-15,-1 3 8 0,1-4-10 0,-4 4 10 16,-4 0 0-16,1-3-9 0,-1-4 9 0,-3 4 0 16,4 3 0-16,-8-4 0 0,1 1 0 0,-4-3 0 0,-1-4 8 0,-2 7 1 15,3-4 0-15,-4-6 0 0,-3 10-9 0,3-3 12 16,1-7-12-16,-1 3 12 0,0-5-12 0,4 8 10 15,0-9-10-15,-4 3 10 0,4-2-10 0,0 5 0 16,0-9 0-16,4 9 0 0,-5-2-18 0,5-7-6 16,-4 0 0-16,3 0-1 31,4 0-31-31,-4 0-5 0,1 0-2 0,3 0 0 0,7 0-101 0,-7-10-20 0</inkml:trace>
  <inkml:trace contextRef="#ctx0" brushRef="#br0" timeOffset="4576.35">19177 1425 230 0,'0'0'20'0,"-7"0"-20"0,7 0 0 0,-7 0 0 16,-4 9 372-16,1-9 69 0,-1 0 15 0,-3 6 2 15,0 1-356-15,-4-4-71 0,1 3-15 0,-1-3-2 16,-3 7 2-16,0-4 0 0,-4 6 0 0,4 1 0 16,0-4-4-16,-1 4-1 0,1 15 0 0,0-6 0 0,4-3-11 15,-5 6-12-15,8-3 2 0,-3-3 1 0,2 6 9 0,-2 0 11 16,6-6-3-16,1 0 0 0,-1 6-8 0,4-7-14 15,0 1 3-15,0-3 1 0,7-3 10 0,-4 2 0 16,4 4 10-16,4-10-10 0,3 1 12 16,-3-1-4-16,3-9-8 0,3 6 12 0,1 1-12 0,-1-7 11 15,1-7-11-15,7 1 10 0,-4 3-10 0,0-6 0 16,3-7 0-16,1 7 8 0,0-4 0 0,-1 1 0 16,-3-1 0-16,4-6 0 0,-4 3 8 0,4-2 0 15,-4 2 1-15,0-6 0 0,-3 0 7 0,-1 3 2 16,1 0 0-16,3 1 0 0,-4 2-14 0,-2-3-4 15,-5 16 0-15,4-13 0 0,4 7-8 0,-4 3 0 16,-7 6 9-16,0 0-9 0,0 0 0 0,0 0 0 0,0 0-10 0,0 0 10 16,-4 9 0-16,1 0 0 0,10 4 12 0,-4-4-3 15,1 4 7-15,-1 3 2 0,1-4 0 0,-1 4 0 16,1 3 0-16,-1-1 0 0,1-2 0 0,3 3 0 16,4 0-10-16,-4-4-8 0,0 4 9 0,3-3-9 15,1-3 8-15,-1 2-8 0,5 4 0 0,-5-3 9 16,1-7-9-16,3 0 0 0,0 1 0 0,-3-1 0 31,-1 1-29-31,1-4-2 0,-1-6 0 0,4 0 0 16,-3 0-125-16,0-6-24 0,-1 6-6 0</inkml:trace>
  <inkml:trace contextRef="#ctx0" brushRef="#br0" timeOffset="4904.35">19706 772 1497 0,'0'0'133'0,"0"0"-106"15,0 0-27-15,-3 7 0 0,3-7 208 0,-4 9 37 16,-3 4 7-16,7 2 2 0,-3 10-210 0,3 1-44 15,0 2 0-15,0 0-13 0,0 10 5 0,0 6 8 16,3-10-13-16,1 13 5 0,-1 3 8 0,-3-3 0 0,0-3 0 0,0 6 0 16,4-9 0-16,-8 9 0 0,1 4 0 0,-4-7 0 15,3 6 0-15,-7-3 0 0,1-3 0 16,-4 0 8-16,3 3-8 0,1-12 0 0,3-4 8 16,-8 10-8-16,5-15 0 0,-1-1 0 0,1-3-10 0,-1 0 10 31,0 0-44-31,4-12-1 0,0 2-1 0,4-5-624 0,-4-1-125 15</inkml:trace>
  <inkml:trace contextRef="#ctx0" brushRef="#br0" timeOffset="7043.91">16051 2698 288 0,'-21'0'12'0,"11"0"4"0,-8 0-16 0,0 0 0 0,-3 0 0 0,0 3 0 16,-4-3 165-16,4 0 31 0,0 0 5 0,3 6 2 15,1-3-124-15,3 4-25 0,0-7-5 0,3 6-1 16,4-3 24-16,0-3 4 0,7 0 0 0,0 0 1 16,0 0-42-16,0 0-9 0,10 0-2 0,5 6 0 15,6-3-12-15,3-3-2 0,8 10-1 0,3-4 0 0,1-6 9 0,6 10 2 16,4-10 0-16,10 0 0 0,8 0-4 0,3 0-1 15,10 0 0-15,5 0 0 0,6 3 13 0,7-3 2 16,7-3 1-16,8 3 0 0,3 3-12 0,7-3-3 16,-1 0 0-16,8 0 0 0,0 0-5 0,8 0-2 15,-1 0 0-15,0-3 0 0,10 3 21 0,1-7 4 16,3 4 1-16,4-13 0 0,-4 7-3 0,0 0 0 16,7-1 0-16,-6 1 0 0,-5-7-17 0,1 4-4 15,-4-4-1-15,-4 7 0 0,-2-1 5 0,-8-6 1 0,3-2 0 0,-6 11 0 0,-12-5-16 16,1 2 0-16,-7 4 8 0,-4-6-8 15,-10 2-32-15,-7-2-10 0,-8 9-2 16,-10 3-915-16</inkml:trace>
  <inkml:trace contextRef="#ctx0" brushRef="#br0" timeOffset="9546.4">17508 3682 748 0,'-3'-3'33'0,"3"3"7"0,-4 0-32 0,4 0-8 0,0 0 0 0,0 0 0 15,-7 0 128-15,7 0 24 0,0 0 5 0,0 0 1 16,-7 3-83-16,4 7-17 0,-1-4-3 0,-3 0-1 15,0 7-2-15,0 3 0 0,-4-4 0 0,-3 10 0 16,0 0 6-16,-7-3 1 0,3 15 0 0,-3-8 0 16,-3 2 6-16,2 6 2 0,-6 4 0 0,0-4 0 15,0 10-28-15,-4 0-6 0,4 0-1 0,-8 0 0 16,1 0-18-16,0-3-4 0,0 3-1 0,-4-10 0 16,-4 4-9-16,5 6 8 0,-1-13-8 15,4-3 8-15,-1 0-8 0,5 1 0 0,-1-4 9 0,4 0-9 31,3-13-24-31,4 7-8 0,0-3-3 0,3-7 0 16,4-9-106-16,0 0-22 0,0 0-4 0,3-3-1 0</inkml:trace>
  <inkml:trace contextRef="#ctx0" brushRef="#br0" timeOffset="9933.51">16831 3893 1267 0,'0'0'56'0,"0"0"12"0,-3-7-55 0,3 7-13 16,0-9 0-16,0 9 0 0,0 0 212 0,0 0 40 15,0 0 8-15,0 0 2 0,0 0-195 0,10 6-39 16,-3-3-8-16,4 4-2 0,3 2-18 0,-4 0 8 15,1 4-8-15,3-1 0 0,4 1 17 0,-1 12-3 16,1-9-1-16,3 6 0 0,0 3-2 0,-3 0-1 16,3 3 0-16,0 0 0 0,1 1 0 0,2 5 0 15,-6-6 0-15,3 4 0 0,0-4 10 0,-3 0 1 0,3 0 1 16,0-3 0-16,-3 4-22 0,-4-7-18 16,4 0 3-16,-8-4 1 0,4 7-2 0,-3-6-1 15,-1 0 0-15,-3 3 0 16,-3-9-27-16,0 2-6 0,-1 1-1 0,-3-4 0 15,4-5-98-15,-4 2-20 0,0-6-4 0</inkml:trace>
  <inkml:trace contextRef="#ctx0" brushRef="#br0" timeOffset="11620.34">17847 3858 1497 0,'0'0'133'0,"-3"0"-106"16,-1-16-27-16,0 7 0 0,1 6 197 0,3-7 35 0,0 4 6 0,0 0 2 16,0-3-176-16,0 9-34 0,0-10-7 0,0 10-2 15,0 0-21-15,0 0 9 0,0 0-9 0,0 0 0 16,0 0-25-16,11 0-12 0,-4 0-3 0,-7 0 0 16,0 0-129-16,7 10-27 0,-7-10-4 0</inkml:trace>
  <inkml:trace contextRef="#ctx0" brushRef="#br0" timeOffset="11807.81">17829 4137 806 0,'0'0'72'0,"0"0"-58"16,0 0-14-16,0 0 0 0,7 10 217 0,-7-10 41 15,0 0 8-15,0 0 2 0,4 6-180 0,-4-6-35 0,0 0-7 0,7 3-2 16,-7-3-18-16,7 0-4 0,-7 0-1 15,0 0 0-15,0 0-35 0,11 0-7 0,-11 0-2 16,0 0-845-16</inkml:trace>
  <inkml:trace contextRef="#ctx0" brushRef="#br0" timeOffset="15670.09">16810 5423 460 0,'0'0'20'0,"0"0"5"0,0 0-25 0,0 0 0 16,-4-3 0-16,-3-4 0 0,7 7 212 0,0 0 36 15,0 0 8-15,0 0 2 0,0 0-158 0,0 0-31 16,0 0-6-16,0 0-2 0,0 0-24 0,0 0-5 15,7 10 0-15,0-4-1 0,0 4 7 0,1-1 2 0,2-3 0 0,1 7 0 16,-4-7 6-16,3 3 2 0,4 10 0 0,1-3 0 16,-5-4-16-16,4 14-2 0,0-8-1 0,4 7 0 15,0 4-21-15,3 5-8 0,-4 1 0 16,1-7 9-16,3 10-9 0,0-7 0 0,-3 0 0 0,3 1 0 16,0-4 0-16,-3 6 0 0,3-5 0 15,-3-4 0-15,-1-3 0 0,1 3 0 0,-4-7 0 0,4 1 0 16,-8 3-18-16,5-9 1 0,-5 2 0 0,-3-5 0 31,0-7-48-31,0 10-10 0,-7-13-1 0,0 0-774 0</inkml:trace>
  <inkml:trace contextRef="#ctx0" brushRef="#br0" timeOffset="16060.58">17519 5457 1267 0,'-4'0'112'0,"4"0"-89"15,-3 10-23-15,-4-10 0 0,0 9 139 0,0-3 23 16,3 4 5-16,1-1 1 0,-1 7-136 0,-3-4-32 15,7 4 0-15,-3 3 0 0,-4 0 17 0,-1 6 3 16,1 0 0-16,-3 3 0 0,3 0 12 0,-4 1 4 16,1 5 0-16,-1 1 0 0,-3 2-12 0,3 7-1 0,-3 0-1 15,4-6 0-15,-4 6-10 0,-4-1-1 0,4 8-1 0,0-4 0 16,-4 6-10-16,4 0 0 16,-4 4 0-16,4-4 8 0,-3 0-8 0,2 1 0 0,-2-10 0 15,3-1 0-15,0-8 0 0,-1 3-12 0,1-4 2 0,0-6 1 31,4 4-15-31,-1-10-4 0,0 3 0 0,4-6 0 16,0-4-98-16,4-2-20 0,-1-13-4 0,4 0-613 0</inkml:trace>
  <inkml:trace contextRef="#ctx0" brushRef="#br0" timeOffset="16420">18038 5401 864 0,'-15'0'76'0,"15"0"-60"0,0 0-16 0,0 0 0 16,-3-6 370-16,-1-4 71 0,-3 10 15 0,7 0 2 16,0 0-338-16,0 0-67 0,-3-9-13 0,3 9-4 15,0 0-26-15,0 0-10 0,0 0 0 0,0 0 9 31,0 0-49-31,0 0-11 0,0 0-1 0,0 0-1 16,0 0-135-16,0 0-26 0,0 0-6 0,0 0 0 0</inkml:trace>
  <inkml:trace contextRef="#ctx0" brushRef="#br0" timeOffset="16604.04">18016 5903 2066 0,'-10'0'92'0,"10"0"18"0,0 0-88 0,0 0-22 0,0 0 0 0,0 0 0 15,-4 0 28-15,4 0 0 0,0 0 1 0,0 0 0 16,0 0-50-16,0-10-11 0,0 4-1 0,0 3-590 16,4-7-117-16</inkml:trace>
  <inkml:trace contextRef="#ctx0" brushRef="#br0" timeOffset="18669">16902 7524 1918 0,'-4'-6'85'0,"4"6"18"0,-3 0-83 0,3-7-20 15,-4 4 0-15,4 3 0 0,0 0 64 0,0 0 9 0,0 0 2 0,0 0 0 16,11 0-64-16,-1-6-11 0,1 3 0 0,-1-4-10 15,8 7 10-15,0 0-8 0,-1 0 8 0,8-3-8 16,-4 3 8-16,4 0 0 0,0 0 0 0,3 0 0 16,0 0 0-16,4-6 0 0,-4 6 0 0,7 0 0 15,-3-3 0-15,3-3 0 0,1 6 0 0,-5 0 0 16,1 0 0-16,0 0 0 0,-4 0 0 0,-3 0 0 16,-1 0 0-16,1 0 0 0,-4 6 0 0,-7-3 0 15,0-3 0-15,4 0 0 0,-7 0 0 0,-4 6 0 16,0-3 0-16,-7-3-12 0,0 0 12 0,0 0-12 15,0 0 12-15,0 7 0 0,0-7 0 0,0 9-8 16,-4 1 8-16,1-1 0 0,-4 0 0 0,-4 7 0 16,1-7 0-16,-1 10 0 0,-7-9 0 0,-3 9 0 15,-4-4 0-15,4 4-10 0,-7 0 10 0,0 0-10 16,-7 6-2-16,-1-6-1 0,5 6 0 0,-1 0 0 16,0-6 5-16,0 6 8 0,4-3-13 0,0 3 5 15,3-7 18-15,0 8 4 0,1-8 1 0,3 7 0 0,-1-6 5 16,1 6 2-16,4-6 0 0,-1 0 0 0,7 0-22 0,1-4 0 15,-1-2 0-15,4-4 0 0,4 7 8 0,-1-6-8 16,4-1 8-16,4 0-8 0,3 1 14 0,-4-4-2 16,8 3 0-16,-1 1 0 0,1-1-3 0,7-2-1 15,-1-4 0-15,1-3 0 0,7 6 3 0,-4-3 0 16,3-3 0-16,1-3 0 0,0 3-11 0,3-6 0 16,0 6 0-16,0-3-11 0,-3-4-3 0,7 4-1 15,-4-3 0-15,-3 6 0 16,3-10-23-16,-7 10-5 0,0 0-1 0,-3-3 0 15,0 3-121-15,-1-6-25 0,1 6-5 0,-4 0-1 0</inkml:trace>
  <inkml:trace contextRef="#ctx0" brushRef="#br0" timeOffset="19102.93">18214 7408 2350 0,'0'0'104'0,"0"0"22"0,0 0-101 0,0 0-25 16,-7 3 0-16,0-3 0 0,3 9 46 0,1-2 4 15,3-7 1-15,-4 3 0 16,1 6-131-16,-1 1-27 0,4-4-5 0,0 10-571 16,-3-7-114-16</inkml:trace>
  <inkml:trace contextRef="#ctx0" brushRef="#br0" timeOffset="19290.39">18196 8019 2602 0,'0'0'57'0,"0"0"12"0,-3-3 3 0,3 3 1 0,-4-6-58 0,4 6-15 0,-7-3 0 0,7 3-768 16,0 0-157-16</inkml:trace>
  <inkml:trace contextRef="#ctx0" brushRef="#br0" timeOffset="24848.66">18849 4062 1342 0,'0'0'60'0,"0"0"12"0,0 0-58 0,11 3-14 0,-8 6 0 0,8-2 0 15,-4 2 20-15,3-9 0 0,1 10 1 0,3-4 0 16,0-3-13-16,0 6-8 0,0-2 8 0,0-4-8 16,4 6 11-16,0 1-3 0,3-1 0 0,-4-3 0 15,-2 4 7-15,6-10 1 0,3 9 0 0,1 0 0 16,-7-2 12-16,6 2 2 0,1-6 1 0,3 10 0 16,-3-4-17-16,0-6-3 0,-1 7-1 0,5-4 0 15,-1-3 5-15,0 3 1 0,4-2 0 0,0-4 0 16,3 6-3-16,0-3 0 0,8 3 0 0,-5-6 0 15,5 10-5-15,-1-10-8 0,0 9 11 0,-3 1-11 0,3-10 17 16,-3 0-3-16,0 0-1 0,7 6 0 0,0-12-1 16,0 6 0-16,3 0 0 0,0 0 0 0,4-10 3 0,-7 10 0 15,0-9 0-15,-4 9 0 0,4-10 5 0,-3 1 0 16,2-7 1-16,1 4 0 0,0-4-1 0,0 0 0 16,3 4 0-16,1-4 0 0,-4 4 7 0,3-4 1 15,-7 0 0-15,4-3 0 0,-3 7-7 0,2-10-1 16,1 3 0-16,4 0 0 0,-1 4-7 0,4-7-1 15,3 3-1-15,-6-3 0 0,-1 0-3 0,-3 0 0 16,0-6 0-16,-4 6 0 0,-3-3-8 0,0 0 0 16,3-10 0-16,4 7 0 0,4 0 0 0,-5-7 0 15,-9 10 0-15,2-3 8 0,8 0-8 0,-3 3 10 16,-12-4-10-16,1 4 10 0,0-3-10 0,0 3 12 0,-4 0-12 0,-3 3 12 16,-8-3-12-16,8 6 0 0,3-9 9 0,0 3-9 15,-10 0 27-15,7 3 1 0,3-3 0 0,-7-1 0 16,0 1-17-16,0-3-3 0,8 0-8 0,-1 3 12 15,7 0-12-15,-10 6 0 0,-8-9 0 0,8 9 0 16,3-6 0-16,-3 6 11 0,-11 0-3 0,4-6-8 16,-1 9 0-16,1-2 0 0,3-1 0 0,-7 0 0 15,0 3 0-15,1-2 0 0,6-1-8 0,-4 0 8 16,-6 9 0-16,7-5 0 0,3-4 0 0,3 10 0 16,-2-7 0-16,-1 3 0 0,-4-2 0 0,5 5-9 15,2 1 9-15,1-1 0 0,-11-5 0 0,7 5 0 16,4 1 8-16,-4 0-8 0,-3-1 10 0,-4 4-10 15,4-4 0-15,-4 1 0 0,3 0 0 0,1 2 0 0,-4-2 0 16,4 6 0-16,-8-3 0 0,8-4 0 0,-8 10-10 16,5 0 10-16,-5-9-8 0,4 6 8 0,-3-4 0 0,-4 4 0 15,4-3 0-15,-1 6 0 0,1-6 0 0,-1 6 0 16,-10 0 0-16,11-3 0 0,-1 3 0 0,1-10 0 16,0 10 0-16,-4-6 0 0,0-4 0 0,0 10 0 15,3-3 0-15,-3-3 0 0,0 3 8 0,1-3-8 16,-1 6 10-16,0-7-10 0,0 7 0 0,0-3 0 15,0-3 0-15,0 3 0 0,3 3 0 0,-3-6 0 16,1 2 0-16,-1-2 0 0,3 6 0 0,-3 0 0 16,0-9 0-16,4 9 0 0,-8-10 0 0,8 10 0 0,-4-3 0 0,0-3 9 15,-3 6-9-15,3-6 0 0,0 6 0 0,-4-4 0 16,8 4 0-16,-8 0 0 0,-3 0 0 0,0 0 0 16,0 0 0-16,0 0 0 0,0 0 9 0,0 0-9 15,0 0 14-15,7-9-2 0,-7 9 0 16,4-6 0-16,-4 6 4 0,0 0 0 0,0 0 0 0,-4 0 0 0,4 0-4 0,0-10 0 15,0 10 0-15,-3-9 0 0,3 9 0 0,-4 0 0 16,-3-9 0-16,0 9 0 0,4-7-12 0,-4 4 0 16,3-3 0-16,-3 3 0 0,4 3 0 0,-1-10 0 15,-3 4 0-15,3 6 0 0,-3-9 0 0,-3 9 0 16,3-10 0-16,0 10 0 0,-4-9 0 0,1 9 0 16,-1-6 0-16,-3 2 0 0,0 4 0 0,0-6 9 15,0 3-9-15,-1-3 8 0,1-4-8 0,0 10 0 0,0-9 0 16,3 9 0-16,-3-3 0 0,0-3 0 0,4-1 0 15,-1 7 0-15,1-3 0 0,-1-3 0 0,0 6 0 0,4-3-11 16,0 3 11-16,0-7 0 0,0 4 8 0,0 3-8 16,7 0 0-16,0 0 0 0,0 0 0 0,-3-6 0 15,3 6 0-15,0 0-10 0,0 0 1 0,0 0 0 16,0 0 0-16,0 0 0 0,0 0 0 0,10 6 0 16,1-3-1-16,-1 4 0 0,4-7 0 15,4 3 0-15,0-3 2 0,3 6 0 0,-4-3 0 0,8-3 0 16,0 7-2-16,3-7 0 0,-7 0 0 0,0 6 0 15,4-3 10-15,-4-3 0 0,-3 9-9 0,0-9 9 16,-4 10 0-16,0-4 0 0,0-6-9 0,-4 9 9 16,5-5 0-16,-5 2 0 0,-3-6 0 0,-3 9 0 15,3-2 0-15,-7-7 0 16,0 0 0-16,7 12 0 0,-7-12 0 0,3 6 0 0,-3-6 0 0,0 10 0 16,-3-7 0-16,-1 6 0 0,4 4 0 0,-3-10 0 15,-4 6 0-15,3 1 0 0,-3-1 0 0,0-3 0 16,0 4 0-16,0-4 0 0,-4-3 0 0,1 7 0 15,3-1 13-15,0-9-3 0,-4 10-1 0,4-1 0 16,-3 0-9-16,-1-2 0 0,-3-1 0 0,7-3 0 16,0 6 0-16,3 1 0 0,-3-10 0 0,7 0 0 15,0 0-25-15,0 0-1 0,-7 6 0 0,7-6 0 16,0 0-183-16,0 0-37 0</inkml:trace>
  <inkml:trace contextRef="#ctx0" brushRef="#br0" timeOffset="48968.93">23982 1538 1587 0,'0'0'35'0,"0"0"7"0,0 0 2 0,0 0 0 0,0 0-35 0,0 0-9 0,0 0 0 0,0 0 0 16,0 0 48-16,0 0 8 0,0 0 2 0,0 0 0 16,0 0-42-16,0 0-16 0,0 0 11 0,3 3-11 15,-3 6 0-15,0 4 0 0,0-1 0 0,-3 7-10 16,3 3 10-16,0-9 0 0,-4 12 0 0,4-7-8 16,4 17 0-16,-4-10 0 0,0 3 0 0,0 0 0 15,0 10 8-15,0-3 16 0,-4-1-4 16,-3 10-1-16,4-6-2 0,-1 6 0 0,1 3 0 0,-4 3 0 15,3-3-9-15,-3-3 10 0,0-7-10 0,0 4 10 16,0-3 10-16,3-1 1 0,-3-2 1 0,0-4 0 16,-3 7 2-16,6-10 0 0,-3 7 0 0,0-7 0 15,0 0-24-15,0-3 8 0,0 3-8 0,0-6 0 16,0 0 15-16,0-3-2 0,0-3 0 0,3 2 0 16,1-2 3-16,-1-6 0 0,1-7 0 0,-1 3 0 15,4-6 16-15,0 0 3 0,0 0 1 0,0 0 0 0,0 0-23 0,0 0-4 16,0 0-1-16,0 0 0 0,0 6 0 0,0-6 0 15,0 0 0-15,0 0 0 0,0 0 5 0,0 0 1 16,0 0 0-16,0 0 0 0,0 0-14 0,0 0 0 16,0 0 0-16,0 0 0 0,0 0 12 0,0 0-3 15,-4 3-1-15,4-3 0 0,0 0-8 0,4 7 0 16,-4-7 0-16,0 0 8 0,0 0-8 0,0 3 0 16,0-3 0-16,0 9 8 0,0-9-8 0,-4 6 0 15,4-6 0-15,0 0 0 0,0 10 0 0,0-10 0 16,0 0 0-16,0 0 0 0,0 0 0 0,0 3 0 15,4 6 0-15,-4-9 0 0,0 0 0 0,-4 7 0 16,4-7 0-16,0 0 0 0,0 0 0 0,0 6 0 16,0-3 0-16,0 7 0 0,0-1 10 0,4-3-10 0,-4-6 12 15,-4 3-12-15,1 7 9 0,-1-4-9 16,4-6 0-16,0 9 9 0,-3 1-9 0,3-10 0 0,0 0 0 0,-4 9 0 16,4-9 10-16,0 0 0 0,0 0 0 0,0 6 0 15,0-6-10-15,0 0 0 0,0 0 0 0,0 0 0 16,0 10 0-16,0-10 13 0,0 0-3 0,0 0-1 15,0 0 3-15,0 0 0 0,0 0 0 0,-3 3 0 16,-1 6-12-16,4-9 10 0,0 0-10 0,0 0 10 16,0 0-10-16,-3 7 0 0,3-7 0 0,0 0 0 15,0 0 0-15,0 0 0 0,0 0 0 0,0 0 8 16,-4 6-8-16,4-6 8 0,0 0-8 0,0 0 8 16,0 3-8-16,0-3 0 0,0 0 9 0,0 0-9 15,0 0 0-15,0 0 9 0,0 0-9 0,0 0 0 16,-3 6 8-16,3-6-8 0,0 0 0 0,0 0 0 15,0 0 15-15,0 0-4 0,0 0-1 0,0 0 0 16,0 0-10-16,0 0 12 0,0 0-12 0,0 0 12 16,0 0-12-16,0 0 0 0,-4 4 0 0,4-4 0 15,0 0 0-15,-3 9 0 0,3-9 0 0,0 0 0 16,0 0 0-16,0 0 0 0,0 0 0 0,0 0 0 16,0 0 0-16,0 0 0 0,0 0 0 0,0 0 0 0,0 9 8 15,0-9-8-15,0 0 8 0,0 0-8 0,7 7 0 0,-7-7 0 16,3 3 0-16,4 3 0 0,4 0 0 15,-4-3 8-15,4-3-8 0,-1 0 8 0,1 0-8 0,-1 0 0 16,1 0 0-16,3 0 0 0,-3-3 0 16,-4 3 0-16,3 0-14 0,1 0 5 0,-1 0 9 0,1 0 12 15,3 0-2-15,-3 0-1 0,-4 0-9 0,3 3 0 16,-3-3 0-16,4 0 0 0,-4 0 0 0,0 0 0 16,-7 0 0-16,4 7 0 0,3-4 0 0,-7-3 0 15,10 0-11-15,-6 0 11 0,-4 0 0 0,10 0 0 0,-3 0 0 16,-7 0 0-16,0 0 0 0,7 0 0 0,0 0 0 15,-7 0 0-15,0 0 0 0,8 0 0 0,-1 9 0 16,-7-9 0-16,0 0 0 0,0 0 0 0,0 0 0 0,0 0 8 16,0 0-8-16,0 0 12 0,0 0-4 0,0 0 0 15,0 0-8-15,0 0 0 0,0 0 0 0,0 0 8 16,0 0-8-16,0 0 8 0,0 0-8 0,7-9 8 16,-7 9-8-16,3-10 11 0,1 10-11 0,-4 0 12 15,3-9-12-15,4 3 0 0,-3 3 0 0,-1-4 0 16,1-2 0-16,-1 9 0 0,-3-9 14 0,4-1-4 15,-1 1 8-15,-3 2 2 0,4-5 0 0,-4 6 0 16,0-4-6-16,3 1-1 0,1-4 0 0,0 1 0 16,-4-1 2-16,3-2 0 0,4-4 0 0,-7 0 0 15,4 3-15-15,-4-6 0 0,3 7 0 0,4-14 0 16,-3 4 0-16,3 0 8 0,-4-3-8 0,4 3 0 0,-3-3 0 16,3-1 0-16,-3 4 0 0,3 0-10 0,-4 3 10 15,4 0 0-15,-3-6 0 0,-1 6 0 0,1 0 0 0,-1 0 9 16,1-3-9-16,-1 0 10 0,4 6-10 15,-3 0 12-15,-1-6-12 0,1 0 12 0,-1 3-12 0,1-3 0 16,3 6 0-16,-7-15 0 0,0 9 0 0,4 6 0 16,-1-3 0-16,1 0 0 0,-1 0 0 0,1 0 0 15,-1 10 0-15,1-13 0 0,-1 12 0 0,1-3 0 16,-4 1 0-16,3-7 0 0,1 0 0 0,-1 9 0 16,1-2 0-16,-1 2 0 0,-3-3 0 0,4 1 0 15,0-4 0-15,-1 3 0 0,-3 7-8 0,0-1 8 16,4-8 0-16,-1 8 0 0,1 1 0 0,-1-1 0 0,-3 1 0 15,4-7 0-15,3 4-8 0,-4-1 8 0,1 4 0 0,-1 6 0 16,4-13 0-16,-3 7 0 0,-4-1 0 0,3 7 0 16,-3-10 0-16,4 10 0 0,-4-6 0 0,0 9 0 15,0 0 0-15,0-6 0 0,3-7 0 0,-3 4 0 16,0 9 0-16,0 0 0 0,0-7 0 0,0 7 0 16,0 0-8-16,0 0 8 0,0 0 0 0,4-6 0 15,-4-3 0-15,0 6 0 0,0 3 0 0,0 0 0 16,4-10 0-16,-4 10 0 0,0 0 0 0,0 0 0 15,0-6 0-15,0 6 0 0,-4-9 0 0,4 9 0 16,0-4 0-16,0 4 0 0,0-6 0 0,0 6 0 16,0 0-9-16,0 0 9 0,0 0 0 0,0-3 0 15,0 3 0-15,0 0 0 0,0 0 0 0,0 0 0 16,4 0 0-16,-4 0 0 0,0 0-8 0,3-13 8 0,-3 13 0 0,0 0 0 16,0 0 0-16,0 0 0 15,0 0 0-15,0 0-8 0,0 0 8 0,0 0 0 0,0 0 0 16,0 0 0-16,0-3 0 0,0 3 0 0,0 0 0 15,0 0 0-15,0 0 0 0,0 0 0 0,0 0 0 0,0 0 0 16,0 0 0-16,0 0 0 0,0 0 0 0,0 0 0 16,0 0 0-16,0 0 0 0,0 0 0 0,0 0 0 15,0 0 0-15,0 0 0 0,0 0 0 0,0 0 0 16,0 0-8-16,0 0 8 0,0 0 0 0,0 0-8 16,0 0 8-16,0 0 0 0,0 0 0 0,0 0-8 15,0 0 8-15,0 0 0 0,0 0 0 0,0 0 0 16,0 0 0-16,0 0 0 0,0 0 0 0,0 0 9 15,0 0-1-15,0 0 0 0,0 0-8 0,0 0 0 16,0 0 0-16,0 0 0 0,0 0-8 0,0 0-1 0,0 0 0 0,0 0 0 16,0 0 9-16,0 0 0 0,0 0 0 0,0 0 8 31,0 0-34-31,0 0-6 0,0 0-2 0,0 0 0 16,0 0-81-16,0 0-16 0,0 0-3 0,0 0-986 0</inkml:trace>
  <inkml:trace contextRef="#ctx0" brushRef="#br0" timeOffset="49765.59">24529 1422 288 0,'0'0'12'0,"0"0"4"0,0 0-16 0,0 0 0 0,0 0 0 0,0 0 0 16,0 0 252-16,0 0 48 0,0 0 10 0,-4 0 2 15,1 0-206-15,3 0-41 0,0 0-8 0,0 0-1 0,0 0-25 0,0 0-5 16,0 0-1-16,-4-7 0 0,1 4-25 0,3 3 8 15,0 0-8-15,0 0 0 0,-4 0 0 0,-3 0 0 16,0 0 0-16,3 0 0 0,4 0 0 0,-7 3 0 16,-3 4 0-16,3-7 0 0,0 0 0 0,0 3 0 15,-4-3-8-15,0 6 8 0,4-3 0 0,-3-3 0 16,-1 6 12-16,-3-6-4 0,3 0 35 0,-3 10 6 16,4-4 2-16,-4-3 0 0,-4 7 5 0,4-10 2 15,0 6 0-15,0 3 0 0,-4-6-6 0,4 4-2 16,0-7 0-16,0 6 0 0,0-6-21 0,-4 3-4 15,7-3-1-15,-3 0 0 0,0 0 7 0,0 0 1 16,3-3 0-16,1 3 0 0,-4 0-20 0,3 3-3 16,-3-3-1-16,4 0 0 0,-1-3 1 0,0 3 0 0,1 0 0 15,3 0 0-15,0 0-9 0,0 0 0 0,0 0 9 16,7 0-9-16,-8 0 0 0,8 0 0 16,-3-6 0-16,3 6 0 0,0 0-14 0,0 0-4 0,0 0-1 0,0-10 0 31,3 4-154-31,5-3-31 0,2-1-7 0,4 1-1 0</inkml:trace>
  <inkml:trace contextRef="#ctx0" brushRef="#br1" timeOffset="57616.42">24483 1434 518 0,'0'0'46'0,"0"0"-37"0,0 0-9 0,0 0 0 16,0 0 144-16,0 0 28 0,0 0 4 0,0 0 2 16,0 0-118-16,0 0-23 0,0 0-5 0,0 0 0 15,0 0-6-15,0 0-1 0,0 0 0 0,0 0 0 16,0 0-7-16,0 0-2 0,0 0 0 0,0 0 0 0,7 6 11 15,3 1 1-15,5-4 1 0,-1-3 0 16,-4 9-7-16,4-9-2 0,-3 0 0 0,3 10 0 0,4-10 0 16,-4 6 0-16,0-6 0 0,0 0 0 0,4 0 13 0,-1 0 3 15,1 0 0-15,0 0 0 0,-1 0-23 16,4 0-4-16,-3 0-1 0,3 0 0 0,4 0 13 0,3 0 3 16,4 0 0-16,0 0 0 0,3 0 4 0,0 0 2 15,-3 0 0-15,3 0 0 0,0 3-30 0,1 3 0 16,-1-6-8-16,-3 0 8 0,3 3 0 0,-3-3-8 15,0 13 8-15,3-13 0 0,0 3 0 0,0-3 0 16,-3 10 0-16,3-1 0 0,-3-9 48 0,3 6 14 16,-6 4 2-16,2-7 1 15,-2 6-94-15,-1-3-19 0,0-6-4 0,-3 10-1 0,-1-1 53 0,5 1 8 16,-5-10 4-16,5 6 0 0,-5-6 4 0,5 0 2 16,-1 0 0-16,0-6 0 0,0-4-4 0,4 10-1 0,-4-9 0 0,4 6 0 15,-4-4 3-15,4 1 0 0,-7 3 0 0,-1-3 0 16,-3 6-16-16,4-3-10 0,-4 3 2 15,0 0 0-15,-3 3 8 0,3-3 14 0,-3 0-3 0,-4 6-1 16,0 3-18-16,0 1-4 0,0-10-1 0,-3 9 0 16,0-9 13-1,-1 10 0-15,4-4 0 0,-7-6 0 0,4 0 0 0,-1 0 10 0,1 0-2 16,-4 0 0-16,4 0 4 0,-1 0 0 0,-3 0 0 16,0 0 0-16,-7 0-4 0,11-6 0 0,-4-4 0 0,-7 10 0 15,0 0-8-15,7 0 0 0,4-3 9 0,-11 3-9 16,0 0 8-16,0 0-8 0,7 0 8 0,-7 0-8 15,0 0 11-15,0 0-3 0,7 3 0 0,-7-3 0 16,0 0-8-16,0 0 0 0,-4 10 0 0,4-4 0 16,0-6 22-16,-3 9-1 0,-1-6 0 0,-3 10 0 15,4-10-10-15,-4 3-3 0,7-6 0 0,-4 4 0 16,-7 5 0-16,8-9 0 0,3 0 0 0,-7 6 0 16,0 4-8-16,7-10 0 0,-7 0 0 0,7 0 0 15,0 0 8-15,-4 3-8 0,-3 3 0 0,7-6 8 16,-7 3-8-16,0 3 0 0,0 4 0 0,3-1 0 15,-3 1 0-15,0-4 0 0,-3 6 11 0,3 1-11 16,0 0 0-16,-4-4 0 0,0 10 0 0,4-4 0 0,-3 4 0 16,3 6 0-16,-4-9 0 0,4 6 0 0,-3 3 0 0,-1 0 0 15,4 3 0-15,0 1 0 0,0 8 0 16,-4-2 0-16,4-1-13 0,-3 1 4 0,3-7 9 0,-1 10 0 16,1-4 0-16,0-6 8 0,-3 7 0 0,3-10 1 15,-4 3 0-15,1 0 0 0,2-3 9 0,1 4 2 16,-3 5 0-16,-1-15 0 0,1 12-12 0,3-2-8 15,0-1 12-15,0 0-12 0,-1-3 8 0,-2 3-8 16,-1-3 0-16,1 4 0 0,6-4 0 0,-3 3 0 16,0-3 0-16,0-6 0 0,3 6 10 0,1-6-10 15,-1 0 8-15,1-4-8 0,-1-2 20 0,1 2 0 16,3 4-1-16,-4-13 0 0,1 4-4 0,3-1-1 0,0 1 0 16,0-10 0-16,-4 6 3 0,4-6 1 15,0 3 0-15,0 7 0 0,0-10-3 0,0 9-1 0,0-9 0 16,4 6 0-16,-4-6-6 0,0 3 0 0,3 7-8 15,-3-10 12-15,0 6-12 0,4 3 0 0,-1-2 0 0,-3-7 0 16,0 3 0-16,4 6 0 0,-4-2 0 0,0-7 0 16,0 0 0-16,3 9 9 0,1-6-9 0,-4-3 8 15,0 0-8-15,3 9 0 0,1-2 9 0,-4-7-9 16,0 0 0-16,0 9 0 0,0 1 0 0,7-1 0 16,-3 0 0-16,-4-9 0 0,0 0 0 0,0 10 8 15,0-4-8-15,0 3 0 0,0 10 0 0,0-19 0 16,-4 0 0-16,4 0 0 0,0 16 0 0,0-16 0 15,-7 3 0-15,7 6 0 0,4-2 0 0,-4 2 0 0,0-9 0 16,-4 10 0-16,0-1 0 0,4-9 0 0,0 0 0 16,0 0 9-16,0 6-9 0,0-6 10 0,0 3 0 15,0 7 0-15,0-10 0 0,0 6 0 0,-3 3-2 0,3-9-8 16,0 0 12-16,-4 0-4 0,1 10-8 0,3-1 0 16,0-9 0-16,-4 0 0 0,1 7 0 0,3-7 0 15,0 0 8-15,0 0-8 0,-7 9 0 0,3-9 0 16,4 0 0-16,-3 3 8 0,3-3 1 0,-4 13 0 15,4-13 0-15,-7 0 0 0,7 0 5 0,0 0 1 16,-7 0 0-16,0 3 0 0,7-3-3 0,-11 0 0 16,8 0 0-16,-4 0 0 0,0 0-3 0,0-3-1 15,7 3 0-15,-7 0 0 0,-4 0-8 0,4 0 8 16,0 0-8-16,0 0 8 0,-4 0-8 0,1 0 0 0,-1-7 0 0,1 7 0 16,-4 0 12-16,3-6-2 0,-3 6-1 0,-4-3 0 15,1 3-1-15,-1-6 0 0,-3 3 0 0,0-4 0 16,-1 7 0-16,1-9 0 0,-7 6 0 0,0-4 0 15,0 4-8-15,-4-3 0 0,-3-3 0 0,-1 2-11 16,1-2 11-16,0 9 16 0,-1-9-4 0,1-1-1 16,0 7-11-16,0-3 0 0,-1-1 0 0,-6-2 0 15,3 6 0-15,0-6-17 0,-3 2 4 0,0 7 1 16,-1-9 12-16,5 9 15 0,-5 0-3 0,8 0-1 16,-4-3-11-16,4-4 0 0,3 7 0 0,0 0 0 15,1 0 0-15,-1 7 0 0,-3-4 0 0,3-3 0 16,-3 0 0-16,6 9 0 0,-2-9 0 0,2 0 0 15,1 0 0-15,0 0 0 0,3 7 0 0,1-7 0 16,2 3 0-16,1 3 0 0,4-6 0 0,-1 0 0 16,4 0-9-16,0 0-1 0,0 0 0 0,3 0 0 15,0 0 10-15,4 3 12 0,-3-3-2 0,3 6-1 0,-4-6-9 16,4-6 8-16,0 6-8 0,4 0 8 0,-5 6-8 16,1-6 0-16,0 0 0 0,7 0 0 0,-3 3 0 0,-4-3 0 15,0 0 0-15,7 0 0 0,0 0 0 0,-4 0-17 16,4 0 4-16,0 0 1 0,-7-3 12 0,7 3 15 15,0 0-3-15,0 0-1 0,-3-6-11 0,3 6 10 16,0 0-10-16,0 0 10 0,0 0-10 0,0 0 0 16,0 0 9-16,0 0-9 0,-4-3 0 0,4 3 0 0,0 0 0 0,0 0 0 15,0-6 0-15,0-4 0 0,0 10 0 0,0 0 0 16,0 0 0-16,0-9 0 0,0-1 0 0,0 1 0 16,0 3 0-16,0-4 0 0,4 1 0 0,-1 0 0 15,-3-4 8-15,4 0-8 0,-1 1 8 0,1 3-8 16,-1-7 0-16,1-3 9 0,3 3-9 0,-4-2 0 15,4 5 8-15,-3-9-8 0,3 3 0 0,-3-3 0 16,3 0 8-16,-4 4-8 0,4-8 0 0,-7-2 0 16,7 6 0-16,-3-3 0 0,-1-3 0 0,1 3 0 0,-1-10 8 15,4 7-8-15,-3-6 0 0,-1 9 0 0,1-7 0 16,-1 1 0-16,1 3 0 0,-4-7 0 0,7 7 8 0,-7 3-8 16,4-10 0-16,-4 7 0 0,3-6 0 0,1 5 0 15,-4 1 0-15,3 3 0 0,-3-9 0 0,4 15 0 16,-4-16 0-16,0 13 0 0,3-6 0 0,-3 3 0 15,0 0 0-15,-3 0 0 0,3 6 0 0,3-3 0 16,1-3 0 0,-4 0 0-16,3 6 0 0,1 0 0 0,-4-6 0 0,3 6 0 0,1-6 0 0,-1 6 0 15,1 1 0-15,-1-7 0 0,5-1 0 16,-1 8 0-16,-4-4 0 0,4 0 0 0,0 3 0 16,0-3 0-16,0 6 0 0,0 1 0 0,-3-4 0 0,3 3 0 15,-4 7 0-15,1-4 0 0,-4-2 0 0,0 5 0 16,4 1 0-16,-1-1 0 0,-3 4 0 0,0 3 0 15,0-13-8-15,0 13 8 0,0-3 0 0,0 3-9 16,0-4 9-16,0 1-8 0,0-3-1 0,0 6 0 16,0 3 0-16,-3-7 0 15,3-2-18-15,-4 9-3 0,4 0-1 0,0 0 0 16,0 0-25-16,0 0-6 0,0 0-1 0,0 0 0 16,0 0-97-16,0 0-19 0,7 0-4 0,4 0-1 15,-1 0-34-15,4 0-7 0</inkml:trace>
  <inkml:trace contextRef="#ctx0" brushRef="#br1" timeOffset="104263.61">19547 5181 115 0,'0'0'10'0,"0"0"-10"16,0 0 0-16,0 0 0 0,0 0 58 0,4 0 10 16,-4-3 1-16,0 3 1 0,0 0 14 0,0 0 2 15,0 0 1-15,0 0 0 0,0 0 1 0,0 0 0 16,0 0 0-16,0 0 0 0,0 0-28 0,0 0-6 16,7 3-1-16,-7-3 0 0,4 7-27 0,3 2-6 15,-7 0 0-15,3 7-1 0,-3-3 1 0,0-4 1 16,0 7 0-16,0-7 0 0,-3 7 11 0,6 3 1 15,1 0 1-15,-4 9 0 0,0-3 3 0,0 3 1 16,-4 0 0-16,4 7 0 0,4-1-18 0,-4 10-4 0,0-6-1 16,0 12 0-16,0-6-3 0,-4-3-1 0,4 3 0 0,-3-4 0 15,3-2 11-15,0 0 2 0,0-4 1 0,0-6 0 16,-4 7-4-16,1-7-1 0,-1 3 0 0,0-2 0 16,-3-4-8-16,4-3-1 0,-1 0-1 15,-3-4 0-15,4-5 4 0,-1 3 1 0,1 2 0 16,-1-8 0-16,1-1-1 0,-1 1 0 0,4-1 0 0,0-9 0 15,-3 6 4-15,3-6 1 0,0 0 0 0,0 0 0 16,0 0 0-16,0 0 0 0,0 0 0 0,0 0 0 16,0 0-5-16,0 0-1 0,0 0 0 0,7 7 0 15,0-4-13-15,3-3 0 0,1 6 8 0,3-3-8 16,0-3 20-16,0 6 2 0,4-2 0 0,3-4 0 16,0 6-8-16,7-6-2 0,-3 3 0 0,3-3 0 15,4 0-12-15,0 0 0 0,-4 6 0 0,4-3 0 16,0-3 0-16,3 0 0 0,4 0 0 0,-1 7 0 15,-2-7 0-15,3 0 0 0,3 0 0 0,-3 3 0 0,-1 3 0 16,1-6 0-16,-3 6 0 0,2-3 0 0,-2-3 0 0,2 7 0 16,-2-4 0-16,-1-3 0 0,4 0 0 0,-4 6 0 15,0-6 0-15,1 3 0 0,-8-3 0 0,4 0 0 16,-4 0 0-16,0 0 0 0,-3-3 0 0,-1-3 0 16,-2 6 0-16,-5 0 0 0,1-3 0 0,-4 3 0 15,-3-7 0-15,3 4 0 0,-7-3 12 0,3 6-3 16,1-9-1-16,-4 9 0 0,0-7 8 0,0-2 0 15,-3 0 1-15,-1-1 0 0,4 1 14 0,-3-1 2 16,-4-5 1-16,0 2 0 0,3-3-11 0,-3-2-3 16,0-1 0-16,0-6 0 0,0 6 13 0,4-6 3 15,-4-3 0-15,-4-1 0 0,1-2-36 0,3 0 0 16,-4-10 0-16,4 3 0 0,-7 4 16 0,4-10-3 16,-1 6-1-16,-3-6 0 0,4 7-12 0,-1-4 0 15,-3 10 8-15,0-10-8 0,0 3 8 0,3 4-8 0,-3-1 11 0,4 7-11 16,-4-7 0-16,3 7 0 0,-3 3 0 0,0 6 0 15,3-9 0-15,1 12 0 0,-1-6 0 0,1-3 0 16,-1 10 0-16,4 2 0 0,0-3 0 0,4-2 0 16,-4 2 0-16,0 7 0 0,3-4 0 0,1-3 0 15,-4 10 0-15,3-3 0 0,-3-1-15 0,4 1 5 16,0-1 10-16,-1 1 0 0,-3 3 0 0,0 3 0 16,4-4 0-16,-4-2 0 0,3 6 0 0,-3 3 0 15,0 0 0-15,0 0 0 0,0 0 0 0,0 0 0 16,0 0 0-16,-7-6 0 0,4 6 0 0,-5-4 0 15,5 4 0-15,-4 0 0 0,0 0-8 0,0 0 8 16,-4 0 0-16,1 0 0 0,-4 4 0 0,-1-4 0 16,5 6 0-16,-4-6 0 0,-4 3 0 0,0 3-8 0,4-6 8 0,0 3 0 15,-3-3 0-15,-5 7 0 0,1-4 0 0,0-3 0 16,0 6 0-16,0-6 0 0,0 3 0 0,-1 3-10 16,1-6 10-16,0 0-10 0,0 0 10 0,-7 7 0 15,3-4 0-15,-3-3 0 0,3 6 8 0,-7-3 1 16,-3 7 0-16,3-10 0 0,1 0-9 0,-1 6 0 15,0-3 0-15,-3 3 0 0,-1-2 0 0,5 2 0 16,-5 3 0-16,8-3-11 0,-4-2 11 0,4 5 0 16,-3-3 8-16,2-3-8 0,1 4 0 0,3 2 0 0,-3-6 0 15,3 3 0-15,4 4 0 0,0-10 0 0,0 9-10 0,3 1 10 32,8-10-44-32,-4 0-3 0,3 0 0 0,4 0 0 15,7 0-112-15,0 0-22 0,0 0-5 0,0 0-770 0</inkml:trace>
  <inkml:trace contextRef="#ctx0" brushRef="#br1" timeOffset="109624.02">19491 8875 1324 0,'0'0'118'0,"0"0"-94"16,0 0-24-16,0 0 0 0,0 0 169 0,0 0 30 15,0 0 5-15,0 0 2 0,0 0-150 0,0 0-29 16,0 0-7-16,0 0 0 0,0 0-8 0,0 0 0 16,0 0-1-16,0 0 0 0,0 0-2 0,0 0 0 15,0 7 0-15,0-4 0 0,0 6 12 0,0 7 3 16,-4 0 0-16,4-4 0 0,0 4-7 0,0 9-1 15,0-3 0-15,-3 12 0 0,3-5-7 0,0 5-1 16,0 1-8-16,0-1 12 0,0 4 15 16,-4-1 2-16,4 7 1 0,0 0 0 0,-3 0-19 0,3 3-11 15,0-3 12-15,0 0-12 0,0 0 0 0,0-10 0 0,0 4 0 16,3-4 0-16,-3 1 14 0,-3-7-4 0,-1 10-1 16,4-7 0-16,-3 0 0 0,-1 4 0 0,4-1 0 15,-3-5 0-15,-4 5-9 0,3-6 0 0,-3-3 9 0,0 0-9 16,0-3 12-16,3 4-1 0,1-1-1 15,-4-7 0-15,-4 1 1 0,8-3 0 0,-4-4 0 0,3 4 0 16,-3-6 6-16,0-1 2 0,4 0 0 0,-1-2 0 16,1-4-8-16,3-3-2 0,-4 6 0 0,4-6 0 15,0 0-9-15,0 0 12 0,0 0-12 0,-4 9 12 16,4-9-12-16,0 0 0 0,0 0 9 0,0 0-9 16,-3 10 0-16,3-10 0 0,0 0 0 0,0 0 0 15,0 6 8-15,0-6-8 0,0 0 8 0,0 0-8 0,0 0 0 16,0 0 0-16,3 3 0 0,-3-3 0 0,0 0 0 0,8 7 0 15,2-7 8-15,-3 3-8 0,4-3 12 0,3 0-1 16,0 0-1-16,0 0 0 0,4-3-10 0,6 3 0 16,5 0 9-16,-1 0-9 0,4-7 0 0,3 7 0 15,-3 0 0-15,6 0 8 0,1 0-8 0,0 0 0 16,0-9 0-16,3 9 0 0,1-3 0 0,2-4 0 16,5-2 0-16,-1 3 0 0,4 3 0 0,0-4 8 31,3 4-8-31,-3-3 8 0,4-3-16 0,-1 9-4 0,1-10 0 0,10 1 0 0,3 9 12 0,1 0 0 15,-1 0 0-15,-3-7 0 0,-7 4 0 0,7-3-18 16,-3 6 3-16,3 0 1 0,3-3 14 0,1-3 0 16,0 3 0-16,-4 3 0 0,0 0 8 0,3 0-8 15,-3 0 0-15,4 3 0 0,-8-3 0 0,1 6 0 16,6-3 0-16,-6-3 0 0,-11 0 0 16,0 0 0-16,0 0 0 0,-4-3 0 0,-3-3 11 0,-4 3-11 15,1-4 10-15,2-2-10 0,1 6 17 0,-7-4-2 16,-7-2-1-16,0 9 0 0,3-6 5 0,-3 3 1 15,-4-4 0-15,-4 4 0 0,1-3-10 0,0 3-2 16,3-3 0-16,-7 2 0 0,0-2-8 0,4-3 0 0,3 2 0 16,-6 4 0-16,-1 3 0 0,-4-6 0 0,4 3 0 15,1-3 0-15,-5 6 0 0,-3-4 0 0,-3 4 0 16,0 0 0-16,6-6 0 0,-3 6 0 0,-14 0 0 0,0 0 0 16,7 6 0-16,0-6 0 0,-7 0 0 0,0 0 0 15,0 0 0-15,7 4 0 0,4 5 0 0,-4-3-11 16,-3-6 11-16,6 3 0 0,4 4 0 0,-3-1 0 15,0-3 0-15,-1-3 0 0,1 0 0 0,3 6 8 16,0-6-8-16,-4 4 9 0,1-4-9 0,0 0 10 16,3 0-10-16,-4 0 0 0,-6 9-10 0,3-9 10 15,4 6 0-15,-4-3 0 0,0-3 0 0,3 10 0 16,-6-4 0-16,3 3 0 0,0-9 0 0,3 10 0 16,-3-4 0-16,1-3-9 0,-1 4 9 0,3-4 0 15,-6-3 0-15,3 6 0 0,0-3 0 0,3-3 11 0,-6 0-3 16,7 0 0-16,-4 0 0 0,0 0 0 0,0 0-8 15,3-3 0-15,-6 3 0 0,6 0 8 0,-3 0-8 16,-7 0 8-16,7 0-8 0,-7 0 8 0,8-6-8 0,-8 6 0 16,10 0 9-16,-10 0-9 0,0 0 0 0,0 0 0 15,0 0 0-15,0 0 8 0,0 0-8 0,7 0 0 16,-7 0 0-16,0 0 0 0,7 0 0 0,-7 0 0 16,0 0 0-16,0 0 0 0,0 0 0 0,0 0 0 15,7 0 0-15,-7 0 0 0,0 0 0 0,0 0 0 16,7 6 0-16,-7-6 0 0,0 0 0 0,11 0 0 15,-4 0 0-15,-7 0 8 0,7 0-8 0,0 0 11 0,0 0-11 16,0-6 12-16,-7 6-4 0,0 0-8 0,0 0 12 0,4 0-4 16,3 0-8-16,-7 0 8 0,0 0-8 0,0 0 8 15,7 0-8-15,-7 0 0 0,0 0 0 0,0 0 0 16,7 0 0-16,0-3 0 0,0 3 0 0,0-7 0 16,-7 7 0-16,7-3 10 0,0-6-10 0,-3 2 10 15,3-2 1-15,-4-7 0 0,-3 7 0 0,4-10 0 16,-1 0 2-16,-3-6 1 0,4 6 0 0,-4-9 0 15,0-6-6-15,-7-1 0 0,0 1-8 0,0-4 12 16,0-6-12-16,0 0 0 0,-4-9 8 0,0 0-8 16,1-10 0-16,3 0 0 0,-4-3 0 0,4-3-10 15,-3-3 10-15,3 3-10 0,3-6 10 0,0 6-10 16,1-3 10-16,-1 9-10 0,1 0 10 0,-1 10-10 16,8 0 10-16,-4 6 0 0,0-3 0 0,3 6 0 15,1 0 0-15,-1 3 0 0,1 0 0 0,0 4 0 16,3-1 0-16,-4 7 0 0,4 2 0 0,0 1 0 0,-3 3 0 15,3 0-8-15,0 6 8 0,-4 0-8 0,1 4 8 16,-1 2-12-16,4-2 12 0,-3 5-12 0,-4 7 4 16,4-3 0-16,-4 6 0 0,0 0 0 0,0 0-10 0,0 0-2 15,0 0 0-15,0 0 0 0,0 0 4 0,0 9 1 16,-8 1 0-16,5-1 0 0,-4 7 15 0,3-7 0 16,1 0 0-16,-1 7 0 0,-3-6 0 0,0-1 0 15,0 0 0-15,0 1 0 0,-3 5 0 0,-1-5 0 16,0-1 0-16,-3 1 0 0,0-1 0 0,0-3 0 15,-4 4 10-15,4-7-10 0,-7 6 9 0,3-2-9 0,-3-4 10 16,-3 3-10-16,-1-3 32 0,-3 3 0 0,-8-6 0 0,-2 0 0 16,-5 4-32-16,1-4-10 0,0 6 0 15,-8-6 0-15,-3 0 10 0,0 6 14 0,0-6-3 0,1 0-1 16,-5 0-10-16,-3 0-11 0,0 0 3 0,0 3 0 16,-3-3 8-16,-1 6 0 0,4-2 0 0,0 2 0 15,7-6 0-15,-7 3 9 0,-3-3-9 0,-8 6 0 16,4-3 11-16,-3 4-11 0,-1-4 10 0,1 3-10 15,-4 3 0-15,3-2 0 0,-3-4 0 0,0 6 0 16,0 1 0-16,0-1 0 0,3 7 0 0,1-7 0 16,-1 1 0-16,0-1 0 0,-3 0 0 0,4 7 0 15,-1-6 0-15,4 5 0 0,7-2 0 0,0-4 0 16,4-3 8-16,-1 4-8 0,1-1 0 0,7-2 0 0,-4-4 0 16,3 6 0-16,4-3 0 0,0-3 0 0,8 4 0 15,-1-4 0-15,0 3 0 0,7 0 0 0,1-2 0 0,-1 5 0 16,0-9 0-16,4 6 0 0,0-3-9 0,-1 4 9 15,1-4 0-15,3 3-9 0,1-3 9 0,3 3-12 16,7-2 12-16,-4 2-12 0,4-6 12 16,0 6-12-16,3-3 12 0,0 4-12 0,4-4-8 15,4-3-1-15,3 0-1 0,0 0 0 16,0 9-85-16,3-3-17 0,8-3-3 0,0 7-695 16,6 2-139-16</inkml:trace>
  <inkml:trace contextRef="#ctx0" brushRef="#br1" timeOffset="110144.43">20412 8769 1324 0,'0'0'59'0,"0"0"12"0,0 0-57 0,0 0-14 0,0 0 0 0,0 0 0 15,3 9 51-15,4-3 7 0,-7-6 2 0,7 10 0 16,0-1-10-16,0 1-2 0,1 5 0 0,-1-5 0 16,0-1 29-16,3 1 6 0,-3 8 1 0,4-2 0 15,-4-3-15-15,4 12-2 0,-1-6-1 0,1 12 0 16,-1-9-1-16,-3 12 0 0,0-5 0 0,4 11 0 15,0-2-35-15,-4 0-7 0,0 5-2 0,0 8 0 0,-4-4-21 16,1 6 9-16,-1 0-9 0,-3 1 0 0,-3-1 8 16,3 3-8-16,0-2 0 0,-4-4 0 0,4-3 15 15,0-3-4-15,-3 0-1 0,3 0 0 0,-4-1-10 16,4-5 10-16,0 6-10 0,0-6 10 0,4-4-10 16,-1-6 0-16,-3-3 9 0,4 4-9 0,-4-11-9 0,3 4-7 15,1-9 0-15,-1-4-1 16,-3 1-96-16,7-4-19 0,-3-3-4 0,-4-3-548 15,0 0-108-15</inkml:trace>
  <inkml:trace contextRef="#ctx0" brushRef="#br1" timeOffset="110848.99">21721 8571 1267 0,'0'0'112'0,"0"0"-89"0,0-9-23 0,-4-1 0 16,-7 4 184-16,8-3 32 0,10-1 6 0,-7 1 2 15,-4 6-162-15,4-4-32 0,4-2-6 0,3 3-2 16,11 3-11-16,-11 3-3 16,-7 0 0-16,0 0 0 0,14 3-8 0,-11 3 0 15,-3 3 0-15,4 1 0 0,3-1 0 0,-4 10 0 0,1-3 0 0,0 9 12 16,-4 3 22-16,3 0 5 0,8 7 1 0,-4 2 0 16,-7 4-2-16,3 6 0 0,8 3 0 0,-4 7 0 15,0-4-11-15,-4 0-3 0,4 10 0 0,1-6 0 16,-1 2-11-16,0-2-2 0,-11 2-1 0,8-5 0 15,-1-7-10-15,1 6 0 0,-4-9 0 0,-4 0 0 16,8-10 0-16,-4 4 0 0,0-4 0 0,0 4 8 0,-7-13 1 16,7 3 0-16,3-3 0 0,-3 0 0 15,0-6-29-15,-3 0-7 0,6 0-1 0,-3 0 0 16,0-4-122-16,0 4-25 0,0-9-5 0,4-1 0 16</inkml:trace>
  <inkml:trace contextRef="#ctx0" brushRef="#br1" timeOffset="111907.08">20108 9249 1659 0,'0'0'73'0,"0"0"16"0,0 0-71 0,-7-7-18 0,0 7 0 0,0 0 0 16,-3 0 45-16,3 7 6 0,-1-7 1 0,1 3 0 16,0 3-42-16,-3 3-10 0,3 7 0 0,-7-7 0 15,3 1 0-15,0 9 0 0,4-10-12 0,-7 10 12 16,0-10 0-16,4 13 0 0,-1-3 0 0,4 0 0 0,-7 0 0 0,0 0 16 15,3 6 0-15,4 0-1 0,-3-3-1 16,6 3 0-16,0 0 0 0,-3-6 0 16,7 9-14-16,-3-9 0 0,3 6 8 0,0-6-8 0,3-1 0 15,4 4 0-15,-3-9 0 0,3 6 0 0,0-4 0 16,4 4 0-16,-1-9 0 0,1-1 0 0,3 0 0 0,0-2 0 16,0-4 0-16,7 3 0 0,1-12 0 0,2 3 0 15,-3-4 8-15,1 4-8 0,-1-6 56 0,3-1 9 16,-6-5 2-16,3-1 0 15,0 4-99-15,-3-7-20 0,-4-6-4 0,0 9-1 16,0-3 57-16,-3-6 22 0,0 3-1 0,-4-3 0 0,-4 0 3 0,1-3 0 16,-1 3 0-16,-3-4 0 0,-3 4 12 0,-1-3 2 15,1 0 1-15,-1 3 0 0,-3 0-31 0,0 6-8 16,3 0 0-16,-3-6 0 0,-3 12 0 0,-1-2 0 0,-6-4 0 16,2 10 0-16,1 2 0 0,-3-2 0 0,-1-1 0 0,-3 7 0 31,7 3-50-31,-4-6-5 0,0 6-1 0,1-3 0 15,3-3-16-15,3 6-3 0,-3 0-1 0,7 0-492 0,0 0-100 0</inkml:trace>
  <inkml:trace contextRef="#ctx0" brushRef="#br1" timeOffset="112494.5">21375 9161 2304 0,'0'0'51'0,"-7"0"10"0,-4-3 3 0,1-4 0 0,-1-2-52 0,4 3-12 16,-4 3 0-16,4 3 0 0,0 0 0 0,0 0 0 16,-3 0 0-16,-1 0 0 0,0 0 0 0,1 9-21 15,-4-9 3-15,0 9 1 16,-4 1-13-16,4-1-2 0,0 1-1 0,0 5 0 0,0 4 16 0,-1-3 3 16,5 3 1-16,-1-1 0 0,-3 1 13 0,4 6-9 0,-1 0 9 0,0-3-8 15,1 3 8-15,3 4 0 0,3 5 0 0,1-6 0 0,-1-3 0 16,4 0 0-16,4-6 0 0,-1 6 0 0,4-6 0 0,0 0 0 15,0-3 8-15,4-4-8 0,0-2 0 0,3-4 0 16,3 3 0-16,1-9 8 0,7 7-8 16,-4-7 0-16,4-7 0 0,-1 7 0 0,1-9 0 0,0 3 8 15,3-7-8-15,-3-3 8 0,3 1-8 0,-4 2 0 16,-6-12 0-16,3 6 8 0,-7 0 5 0,4-6 2 16,-7 7 0-16,-4-1 0 0,0 0 14 0,0-6 3 15,3 9 1-15,-6-3 0 0,-4 1-7 0,0 2-2 0,0-3 0 0,-4 0 0 16,-3 4-8-16,0-4-3 0,-3 6 0 0,-1-2 0 15,0-1-13-15,-3 3 0 0,-7-2 0 0,4-1 0 16,-5 7 0-16,-2-1-8 0,-1 1-1 0,0-1 0 16,-3 1-11-16,0 0-1 0,0 9-1 0,-1 0 0 31,1 0-30-31,7 0-5 0,0 0-2 0,0 0 0 16,3 9-114-16,4-9-23 0,3 6-5 0,1-3-1 0</inkml:trace>
  <inkml:trace contextRef="#ctx0" brushRef="#br1" timeOffset="113478.37">22684 9073 1483 0,'0'0'65'0,"0"0"15"0,-4 0-64 0,4 0-16 15,0 0 0-15,-3-3 0 0,-4-3 51 0,-1 6 7 0,8 0 2 0,0 0 0 16,0 0-31-16,0-4-5 0,-7-2-2 0,7 6 0 16,0 0-9-16,0 0-1 0,-7-3-1 0,-3 3 0 15,10 0-11-15,-7 3 0 0,-11 7 0 0,0-4 8 16,1 3 16-16,3 1 2 0,-4 5 1 0,-3-2 0 16,-7 3 0-16,3 2 0 0,7 1 0 0,1 6 0 15,-12-6-6-15,12 6-1 0,-1 0 0 0,8-3 0 16,-5 3 2-16,5 3 0 0,-1-2 0 0,8 2 0 15,6 0-22-15,1 3 9 0,-11-2-9 0,10 5 0 16,8-6 0-16,-1 1 0 0,-2-11 0 16,-5 7 0-16,8-6 0 0,3-3 0 0,7 3 0 0,-3-4-9 15,-4-2 1-15,7-7 0 0,4-3 0 0,3-3 0 16,-7-3 8-16,7-3 0 0,0 3 0 0,4-13-8 16,3 4 16-16,-6-10 4 0,-5 3 1 0,5 0 0 15,9-9 21-15,-9 3 4 0,-8 0 1 0,0-4 0 0,4 4-3 16,-4-3 0-16,-7 0 0 0,-4 3 0 0,-2-3-11 0,-1 2-2 15,0-8-1-15,-7 6 0 0,-4 0-13 0,1-7-9 16,-1 1 12-16,-3 5-12 0,-11 4 0 0,1-3 0 16,-1 0 0-16,0 3-9 15,1 6-16-15,-4 3-3 0,-4 4-1 0,0-4 0 16,4 7-150-16,-4 9-29 0</inkml:trace>
  <inkml:trace contextRef="#ctx0" brushRef="#br1" timeOffset="116411.98">20479 5520 403 0,'0'0'36'0,"0"0"-36"0,0 0 0 0,0 0 0 16,-7 0 187-16,0-3 30 0,3 3 7 0,-3-6 0 15,4 6-174-15,3 0-35 0,-11 0-7 0,4 0-8 0,0-3 0 16,-4 3 0-16,1 0 0 0,-1 3 0 0,1-3 0 0,-1 0 0 15,-3 6 0-15,3-3 0 0,-3 3 12 0,0-3-3 16,0 4-1-16,0 2 0 0,-7 1 24 0,3-1 4 16,-7 10 0-16,4-10 1 0,0 7 11 0,3 3 1 15,-3 0 1-15,4-4 0 0,-1 10-28 0,4-6-6 16,3 0 0-16,4 0-1 0,0 0-15 16,0 2 0-16,7 1 0 0,0-3 0 0,0 3 0 0,7-3 0 15,0 0 0-15,4-3 0 0,-4-4-10 0,7 7 2 16,0-10 0-16,4 1 0 0,3 2 8 0,-4-9-10 15,1 4 10-15,0-7-10 0,3 0 10 0,0-7 0 16,-7 4 10-16,4-3-10 0,-1-10 9 0,-2 7-9 16,-1-1 8-16,-4-8-8 0,1 2 47 0,-1 3 4 15,1-5 1-15,0-7 0 0,-4 6-16 0,-4-6-4 0,4 6 0 16,0-6 0-16,0 6 10 0,-3-6 2 0,3 6 0 0,-4 0 0 16,4 0-24-16,-3 1-4 0,0 2 0 0,-4-3-1 15,3 3-15-15,1 4 0 0,-4-4 0 0,0 7 0 31,0 2-33-31,0-2-10 0,-4 6-1 0,4 3-559 0,0 0-111 0</inkml:trace>
  <inkml:trace contextRef="#ctx0" brushRef="#br1" timeOffset="141731.47">24761 2416 518 0,'0'0'46'0,"0"0"-37"16,0 0-9-16,0 0 0 0,0 0 168 0,0 0 31 15,8 0 6-15,-8 0 2 0,0 0-155 0,0 0-32 0,0 0-5 16,7 6-2-16,-7-6 1 0,7 0 0 0,0 9 0 0,0-9 0 16,3 10-14-16,-6-1 0 0,-4-9 8 0,7 0-8 15,0 16 0-15,0-7 0 0,0 1 0 0,0 5 0 16,-3-2 0-16,-1 3 0 0,4 2 0 0,0 1 0 15,-7 6 8-15,0 0 4 0,4 4 2 0,-4-11 0 16,-4 17 14-16,1-7 4 0,-1 10 0 0,1-4 0 16,-4-6 0-16,0 13 1 0,0-13 0 0,-4 10 0 15,0 6-16-15,1-10-3 0,-4 13-1 0,0-3 0 16,-1 0-4-16,-2 0-1 0,-1 0 0 0,4 0 0 16,-7-16-8-16,-4 10 0 0,4-4 0 0,-4 1 0 15,-6-7 19-15,-5 3-2 0,1 1 0 0,-7-1 0 16,-1-3 4-16,1 1 1 0,-7 5 0 0,6-6 0 15,1 0 1-15,-4-2 0 0,0 8 0 0,-3-15 0 16,-4 6-2-16,0-3 0 0,0 0 0 0,4 0 0 16,-4 0-3-16,3 0-1 0,1-3 0 0,0-4 0 0,-1 4-2 15,1 6-1-15,0-9 0 0,-1 3 0 0,-6-1 0 0,6 1 0 16,1-3 0-16,0 3 0 0,3-7 4 0,0 4 1 16,0 3 0-16,4-4 0 0,-8-2-19 0,4 3 8 15,4-7-8-15,-4 10 0 0,-3-10 16 0,-1 7-3 16,12 3-1-16,-1-4 0 0,0 4-3 0,4 0-1 15,-1 0 0-15,5 3 0 0,6-3-8 0,-7 3 8 16,-3 0-8-16,3 0 8 0,7-7-8 0,1 4 0 16,-8 6 0-16,4-3 0 0,0-6 0 0,3 9 0 15,0-6 0-15,1-1 0 0,-8 1 0 0,7 6 0 16,4 4 0-16,-4-14 0 0,1 13 0 0,2-9 0 16,1 6 0-16,0 4 0 0,0-11 0 0,3 8 0 0,-3 2 10 15,3-3-10-15,4 0 24 0,0 0-1 0,-3-3-1 0,2 3 0 16,1-6-8-16,4 9-2 0,-8-3 0 0,4 0 0 15,0 3-12-15,3 1 0 0,1-4 0 0,-1 3 0 16,-7 0 8-16,4 7-8 0,7-10 11 0,-3 3-11 16,3 0 0-16,0 7 0 0,-4-4 0 0,4 0 0 15,0 1 0-15,-4-4-9 0,1 0 9 0,3 0 0 16,0 7 0-16,3-7 0 0,-10 4 0 0,7-4 8 16,0 6 5-16,0-6 2 0,-4 1 0 0,1-1 0 15,-4 6-15-15,3 1 0 0,4-7 0 0,-7 7 0 16,0 2 0-16,3-2 0 0,4-7 0 0,0 6 0 15,-7-5 0-15,3 5 8 0,1 1-8 0,-1 2 0 16,1-2 0-16,-5-1 0 0,5 1 8 0,-4-1-8 16,3-2 0-16,1 2 0 0,-5-6 0 0,5 7 0 0,-1-1 8 15,1-5-8-15,-4 5 0 0,0-6 9 0,-1 4-9 0,1-4 0 16,0 0 0-16,0-3 8 0,-4 3-8 0,4-3 0 16,-3 4 9-16,-1-4-9 0,4-3 0 0,0 0 0 15,0-3 0-15,0 2 0 0,-1-5 14 0,1 3-2 16,0 0 0-16,-3-4 0 0,-1 4 0 0,0 0 0 15,4-3 0-15,-3-1 0 0,-1-2 0 0,0-4-1 16,1 7 0-16,-1-7 0 0,4 1 4 0,-4-1 1 16,1 1 0-16,-1-1 0 0,4-3-8 0,-7-2-8 15,3 2 11-15,-3-6-11 0,0 3 16 0,-4 3-4 16,4-6-1-16,-7 0 0 0,3 0-11 0,-3 0 8 16,7 6-8-16,-4-2 8 0,-3-4-8 0,-1 0 8 15,5 0-8-15,3 0 8 0,-4 6-8 0,0-3 0 0,4-3 0 16,0 0 0-16,0 6 0 0,3-3 0 0,0-3 0 0,1 7 0 15,-4-4 0-15,3-3 0 0,0 6 0 0,1 4 0 16,-4-10 0-16,3 9 0 0,-3-9 0 0,0 9 0 16,-4-2 0-16,4-4 0 0,0 3 0 0,-1-3 0 15,5 7 0-15,-4-4 0 0,-1-6 0 0,5 9 0 16,-8 1 0-16,4-1 0 0,0-3 0 0,-4 4 0 16,7-1 0-16,-3 1 0 0,0 5 0 0,3-2 0 15,-3-4-15-15,4 7 5 0,-1 0 1 0,-3-4 0 16,3 7 9-16,-3-3 11 0,0 2-3 0,0 1 0 15,0 0-8-15,-4 6 0 0,0-9 0 0,4 3 0 16,-4-1 0-16,1 1 0 0,-1 0 0 0,4 3 0 16,0-9 0-16,3 2 0 0,-3 4 0 0,3-3 0 15,0-4 0-15,1 4 0 0,-1 3 0 0,4 0 0 0,0-4 0 16,-4 4 0-16,4 0 9 0,0 0-9 0,0 3 21 16,0 0 0-16,0-7 0 0,3 13 0 0,-3-9-31 0,0 6-6 15,3 4-2-15,-3-4 0 0,0 3 18 0,0-3 0 16,0 3 0-16,0-3 0 0,0 10 0 0,-4-7 0 15,0 0 0-15,1-3 0 0,-1 4 8 0,4-4 9 16,-7 3 2-16,7 0 0 0,0 3-19 0,3-9 0 16,-7 3 0-16,4 4 0 0,0-4 0 0,4 3 0 15,-4-3 0-15,3 0 0 0,-3-3 0 0,3 3 0 16,4-6 0-16,-3 0 0 0,3 3-12 0,3-3 1 16,-3-1 0-16,0 1 0 0,3 0 11 0,1 0 0 15,-1 3 0-15,4-3 8 0,-3-1 0 0,3 1 1 0,0 6 0 16,0-6 0-16,0 6-9 0,3-3 0 0,-3 3 0 15,0-6 0-15,4 6 0 0,-4-6 0 0,7 0 0 0,-4-4 0 16,1 1 0-16,-1-3-12 0,5 2 4 0,-1-5 8 16,0-1 0-16,0 1 0 0,0-1 9 0,0 0-1 15,3 1 0-15,1-1 0 0,-4-9 0 0,0 7 0 16,0-4-8-16,0 3 0 0,4 0 0 0,-1-3 8 16,1-3-8-16,0 7 0 0,-4-4 0 0,0-3 8 15,-7 0-8-15,10 6 8 0,1-6-8 0,-1 3 8 16,-3-3-8-16,4 0 0 0,0 0 8 0,-1 6-8 15,-10-6 0-15,11 4 0 0,-4-4 0 0,0 0 0 16,-7 0 0-16,10 6 0 0,-10-6 0 0,11 0 8 0,-4 0-8 16,-7 0 0-16,0 0 0 0,11 3 0 0,-11-3 0 0,10 0 8 0,-10 0-8 0,7 0 0 15,-7 0 0-15,0 0 8 0,11 0-8 0,-11 0 0 16,0 0 0-16,11 0 0 0,-11 0 0 0,10 6 0 16,-10-6 0-16,7 0 0 0,-7 0 0 0,0 0 0 15,11 0 0-15,-11 0 0 0,0 0 0 0,7 7 0 16,-7-7 0-16,0 0 0 0,0 0 0 0,0 0 0 0,0 0 0 15,0 0 0-15,0 0 0 0,0 0 0 0,0 0 11 16,0 0-3-16,0 0 0 0,0 0 0 0,0 0 8 0,0 0 0 16,0 0 1-16,0-7 0 0,-4-2-8 0,4 3-1 15,-3-4-8-15,-4 1 12 0,3 6 2 0,1-4 0 16,-1-2 0-16,-3 0 0 0,4 2-14 0,-5-2 8 16,5-1-8-16,-4 1 0 0,0 0 0 0,3-1 0 15,-3 4 0-15,0 3 0 0,0-3 0 0,0-4 0 16,4 7 0-16,-5-3 0 0,5-4 0 0,-4 7 0 15,3-3 0-15,-3 0 0 0,7 6 0 0,-3-4 0 16,-4-2 0-16,0 3 0 0,7 3 0 0,0 0 0 16,0 0 0-16,-4-6 0 0,4 6 0 0,0 0 0 0,0 0 0 15,0 0 0-15,-7 0 0 0,7 0 0 16,0 0 0-16,0 0 0 0,0 0 0 0,0 0-12 0,0 0 3 0,0 0 0 16,0 0 9-16,0 0 0 0,0 0 0 0,7 6 0 15,4-3 0-15,-4 3 0 0,0-2 0 0,0 8 0 16,3-2 0-16,-2-7 0 0,-1 6 0 15,3 1 0-15,-3-4 0 0,4 3 0 0,-4 1 0 0,0-1 0 16,0-3-12-16,0 4-3 0,0-1-1 0,-3 1 0 16,-1-7 25-16,1 9 5 0,3-9 1 0,-4 7 0 15,1-1-15-15,-4-3 0 0,0-6 0 0,3 10 0 16,-3-1-10-16,4 1-5 0,-4-1-1 0,0-9 0 16,0 6 16-16,0-6 0 0,0 0 0 0,-4 10 0 15,1-1 15-15,3-6-1 0,0-3 0 0,-7 7 0 16,3 2-14-16,-3 0-8 0,0 1 8 0,0-4-13 15,-4 3 13-15,4-5 0 0,-7 2 0 0,4 3 0 0,3 1 8 0,-4-1-8 16,0-3 0-16,1 4 0 0,-1-1 0 0,1 1 0 16,-4-7 0-16,3 9 0 0,4-2 0 0,0-1-11 15,-4 0 0-15,1 1 0 16,3-1-107-16,0-2-22 0,7 5-4 0</inkml:trace>
  <inkml:trace contextRef="#ctx0" brushRef="#br2" timeOffset="151052.23">22754 5056 1969 0,'-21'6'87'0,"14"-6"18"0,7 0-84 0,0 0-21 0,-7 0 0 0,3 0 0 15,-6-6 43-15,10 6 4 0,0 0 1 0,0 0 0 16,-7 0-48-16,7 0 0 0,0 0 0 0,0 0-10 16,0 0 10-16,0 0 0 0,0 0 0 0,0 0 0 15,0 0 0-15,0 0 0 0,0 9-10 0,3 7 10 0,4-7 0 0,0 1 16 16,-14-1-2-16,7 1 0 0,4 5 18 0,-1 1 3 16,-3-3 1-16,-3 12 0 0,3-7-14 0,0 11-2 15,3-4-1-15,1 3 0 0,-8 0-4 0,4 7-1 16,4 6 0-16,-1-4 0 0,-6 7 6 0,3 0 0 15,0 3 1-15,0 3 0 0,0 3-21 0,0-2 8 16,-4-1-8-16,4-3 0 0,7 3 0 0,-3-6-8 16,-8-6 0-16,1-4 0 0,3-6 8 0,-4 0 11 15,1-2-3-15,-1-1 0 0,-3-3 9 0,0 0 2 16,4-4 0-16,-4 1 0 0,-4-6-5 0,8 2-1 16,-1-5 0-16,0-1 0 0,-3 1 15 0,0-4 4 15,4 3 0-15,-4-2 0 0,7-4-23 0,-7 6-9 0,0-3 8 16,3-2-8-16,4-4 11 0,0 0-3 0,0 0-8 15,0 0 12-15,0 0 8 0,0 0 0 0,0 0 1 0,0 0 0 16,-10-4 2-16,10 4 0 0,0 0 0 0,0 0 0 16,0 0-9-16,0 0-2 0,0 0 0 0,0 0 0 15,0 0-12-15,0 0 0 0,0 0 0 0,10-6 0 16,1 6 0-16,-4 0 0 0,3 0 0 0,4 0 0 16,4 0-8-16,0 0 8 0,-1 6 0 0,5-2 0 15,-1-4 0-15,3 6 0 0,8-3 0 0,-4 3 0 16,4-3 0-16,0-3 0 0,3 7 0 0,0-4 0 15,1 3 0-15,-5-6 0 0,8 0 0 0,-3 6 0 16,-1-3 0-16,0-3 8 0,0 7 0 0,1-4 1 16,-5-3-9-16,1 0 0 0,0 0 0 0,-7 0 0 15,3 0 0-15,-7 0 0 0,4 0 0 0,-4 0 0 0,-4 0 0 0,1 0 0 16,0 0 0-16,-1 0 0 0,1 6 0 0,0-6 0 16,-4 0 0-16,3 0 0 0,1 3 0 0,-4-3 0 15,4-3 0-15,-1 3 0 0,-2-6 0 0,2 6 8 16,-3 0-8-16,4-10 8 0,-4 10 1 0,0-3 0 15,0-3 0-15,-3 6 0 0,-1-9-1 0,1 9 0 16,0-7 0-16,-1 7 0 0,1-3 0 0,-8-3 0 16,4 3 0-16,0-3 0 0,0 2 3 0,1-2 0 15,-5 6 0-15,1-9 0 0,3 9 3 0,-4-10 1 0,1 1 0 16,-1 3 0-16,-3-4-1 0,0 1 0 0,4-1 0 16,-1-5 0-16,-6 5-4 0,3-2-1 0,3-4 0 0,1 4 0 15,-4-4-9-15,0-3 12 0,0 3-12 0,3-2 12 16,-3-8-12-16,4 5 10 0,-4-11-10 0,0 4 10 15,0 0-10-15,0-7 10 0,-4 7-10 0,4-6 10 16,0-1-10-16,4 1 10 0,-1 2-10 0,-6-2 10 16,-1-7-10-16,4 10 0 0,0-4 0 0,0 1 8 15,-3-4-8-15,3-3 0 0,3 4 0 0,-3 2 8 16,0 7 6-16,4-7 1 0,-4 1 0 0,0 6 0 16,0-1-26-16,0 4-5 0,0-3 0 0,0 9-1 15,0-6 17-15,0 6-8 0,0 4 8 0,0-4 0 16,0 9-15-16,3-5 4 0,-3 5 1 0,4 1 0 15,-4 0 10-15,3 5 8 0,-3-5-8 0,4 3 11 16,0-4-11-16,-4 10 0 0,0 0 0 0,0 0 0 0,3-6-9 16,-3 6 9-16,0 0 0 0,0-3 0 0,0-3 0 0,0 6 0 15,0 0 0-15,0 0 0 0,-3-10 0 0,3 10 0 16,0 0 0-16,0-3 0 0,0-3 0 0,-4-4 0 16,4 4 0-16,0 6 0 0,0-3 0 0,0-3 0 15,-4 3 0-15,4-4 0 0,0 7 0 0,-3-3 0 16,-1-3 0-16,4 6 0 0,0-9 0 0,0 9 0 15,0 0 0-15,-3-4 0 0,3-2 0 0,0 6 0 16,-7 0 0-16,7 0 0 0,0 0 0 0,-7-3 0 16,3-3 0-16,4 6 0 0,-7 0 0 0,7 0 0 15,-7 0 0-15,0 0-10 0,-4 0 10 0,4 0 0 16,0 0 10-16,0-7-10 0,0 4 0 0,0 3 0 16,0 0 0-16,0 0 0 0,0 0 0 0,0 0 0 0,-4 0 0 15,4 0 0-15,-3 0 0 0,-1 0 0 0,-3 0 0 16,0 0 0-16,0 0 0 0,0 0 0 0,0 0 0 15,-4 0 0-15,-3 0 0 0,0 3 0 0,-4 4 0 0,-3-7 0 16,0 6 0-16,-4-6 0 0,-7 0 0 0,4 3 0 16,-4-3 0-16,0 0 0 0,-3 10 0 0,6-10 0 15,1 6 0-15,3-3-10 0,1 3 10 0,-1-3-8 16,0-3 8-16,4 7 0 0,0-4 0 0,3-3 0 16,-3 6 8-16,0-3-8 0,-1 3 8 0,8 4-8 15,4-10 0-15,-1 6 0 0,-10-3 0 0,10-3 0 16,11 10 0-16,-4-10 0 0,-3 0 0 0,0 0 0 15,0 0-22 1,7 0-6-16,7 0 0 0,-11 6-1 0,-3-6-143 16,7 0-29-16,7 0-6 0,0 0-1005 0</inkml:trace>
  <inkml:trace contextRef="#ctx0" brushRef="#br2" timeOffset="152167.43">23364 5457 1267 0,'-3'0'112'0,"-1"0"-89"0,-6-9-23 0,3 9 0 16,0 0 195-16,0 0 34 0,-4 0 7 0,1 0 2 15,-1 6-190-15,-3-3-37 0,0 7-11 0,0-10 0 16,-4 9 0-16,4-3 0 0,0 10 0 0,0-3 0 16,0 2 0-16,-1-2 0 0,5 3 0 0,-1 2 0 15,8-8 0-15,-4 5-9 0,0 4 1 0,3 0 0 16,1-3 8-16,3 3 0 0,3-1 0 0,1 1 0 16,3-3 0-16,0 9 0 0,3-6 0 0,1-4 0 15,3-2 0-15,0 6 0 0,0-3 8 0,4-7-8 16,3 7 0-16,0-7 0 0,4 0 0 0,0-5 8 15,3 2-8-15,-4-6 0 0,1 0 8 0,0 0-8 16,-4-6 9-16,0 6-9 0,0-13 12 0,1 7-12 0,-1-4 24 16,-4-5-3-16,5 2 0 0,-8-3 0 0,0-6 10 15,0 1 1-15,0 8 1 0,-7-6 0 0,4-3 6 16,-4 3 1-16,0 1 0 0,-4-1 0 0,-3 0-16 0,0-6-4 16,0 6 0-16,-3 0 0 0,-4-6-6 0,0 9-2 15,0-2 0-15,-4-7 0 0,0 6 16 0,-3 0 2 16,-3 0 1-16,-1 3 0 31,-3-2-71-31,-4 8-15 0,0 1-2 0,-10 9-712 0,0 0-143 0</inkml:trace>
  <inkml:trace contextRef="#ctx0" brushRef="#br2" timeOffset="156833.66">19385 11563 345 0,'0'0'15'0,"0"0"4"0,-3-3-19 0,3-4 0 0,-4-2 0 0,4 6 0 15,-3-3 297-15,3 6 56 0,0-10 11 0,0 10 3 16,0-3-259-16,0 3-51 0,0 0-10 0,0 0-3 16,3-6-3-16,-3 6-1 0,0 0 0 0,0 0 0 15,0 0-9-15,0 0-3 0,0 0 0 0,0 0 0 16,0 0-8-16,0 0-1 0,0 0-1 0,4 9 0 16,-4 7 19-16,3-4 4 0,-3 4 1 0,0 3 0 15,0-3-11-15,0 2-3 0,0 17 0 0,0-7 0 16,0 0-13-16,0 7-3 0,0 2-1 0,0-2 0 15,4 9-11-15,-8-7 0 0,4 14 0 0,-3-4 8 16,3 6-8-16,0-3 0 0,0-3 0 0,0 6 0 16,0-5 0-16,3 2 0 0,1-3 0 0,-1-3 0 15,-3 0 0-15,4 3 0 0,-1-4 0 0,1-8 8 16,-4 3 4-16,3 2 1 0,-3-11 0 0,4 5 0 16,-1-6 11-16,-3-3 3 0,0-6 0 0,4 6 0 15,-1-6 8-15,-3-6 1 0,0 2 1 0,0 1 0 0,4-3-29 16,-4-4-8-16,0 0 0 0,3-2 0 0,-3 2 8 15,0 0 0-15,0-9 0 0,0 7 0 0,0 2-8 0,0-9 0 16,0 3 0-16,0-3 0 0,0 0 0 0,4 10 12 16,-4-10-4-16,0 0 0 0,0 0 6 0,0 0 2 15,0 0 0-15,0 0 0 0,0 0-3 0,0 0 0 16,0 0 0-16,0 0 0 0,0 0 6 0,0 0 1 16,0 0 0-16,0 0 0 0,0 0-20 0,0 0 0 15,0 0 0-15,0 0 0 0,0 0 8 0,0 0 2 16,0 0 0-16,0 0 0 0,0 0 7 0,0 0 2 15,0 0 0-15,0 0 0 0,0 0-7 0,0 0-2 0,0 0 0 16,0 0 0-16,0 0-10 0,0 0 10 0,0 0-10 16,0 0 10-16,0 0-2 0,0 0 0 0,0 0 0 15,0 0 0-15,0 0-8 0,0 0 10 0,0 0-10 0,0 0 10 16,0 6-10-16,0-6 0 0,0 0 0 0,4 9 8 16,-4-9-8-16,7 0 0 0,0 7 0 0,0-4 0 15,3-3 0-15,1 0 0 0,3 6 0 0,4-6 0 16,-1 3 9-16,4-3-9 0,4 0 10 0,3 0-10 15,4 0 10-15,3 0-10 0,1-3 10 0,2-3-10 16,-2 6 8-16,6-3-8 0,0-4 0 0,1 1 9 16,6 3-9-16,-3-3 0 0,3 6 0 0,4-3 8 15,4-4-8-15,-4 7 0 0,3 7 0 0,-3-7 0 16,0 3 0-16,0-3 0 0,0 0 0 0,3 6 0 16,1-6 0-16,3 9 0 0,-4-9 0 0,1 10 0 15,-5-4 0-15,5-3 0 0,-1 3 0 0,4-2 0 16,0 2 0-16,7-3 0 0,-3-3 0 0,3 0 0 0,0 6 0 0,-4-6 0 15,-3 0 0-15,0-6 0 0,-3 6 8 16,6 0-8-16,4 0 8 0,-7 0-8 0,-3-3 8 0,-4 3-8 16,0 3 0-16,-1-3 8 0,-2-3-8 0,-1 3 0 15,1 0 0-15,3 0 8 0,3 0-8 0,-3 0 0 16,-11 0 0-16,4 0 8 0,3 0-8 0,-3 0 8 16,-7 0-8-16,0 0 8 0,0 0-8 0,0 0 0 15,-1 0 0-15,-2 0 0 0,-8-6 0 0,7 6 0 16,4 0 0-16,0 0 0 0,-8-4 0 0,1 4 0 15,0-6 0-15,-4 6 0 0,-3 0 0 0,0 0 0 16,-4-3 8-16,-4 3-8 0,1-6 0 0,-4 6 0 16,0 0 9-16,-3 0-9 0,-1 0 8 0,1 0-8 0,-4 0 10 15,0-3-10-15,4 3 18 0,-8 0-2 0,8-7-1 16,-8 7 0-16,-3 0-15 0,7 0 0 0,0 0 0 0,-3 0 0 16,-4 0 12-16,7-6-4 0,-7 6-8 0,7-3 12 15,-7 3-12-15,7 0 0 0,-7 0 0 0,7 0 0 16,-7 0 0-16,0 0 0 0,0 0 0 0,0 0 0 15,0 0 0-15,7 0 0 0,-3-6 0 0,-4 6 0 16,7 0 0-16,-4-3 0 0,1-4 0 0,-4 7 9 16,7 0-9-16,-4-3 0 0,5 3 0 0,-8 0 0 15,7-6 0-15,0 6 0 0,-4-3 0 0,4-4 0 16,-3 7 0-16,-4 0 0 0,7 0 0 0,0-3 0 16,-7 3 0-16,7 0 0 0,0-6 0 0,-7 6 0 15,0 0 0-15,0 0 0 0,0 0 0 0,0 0 0 16,0 0 0-16,7 0 12 0,-7 0-12 0,0 0 12 0,0 0-12 15,7 0 0-15,-7 0 0 0,4-3 0 0,-4 3 0 16,7-6 0-16,-7 6-9 0,0 0 9 0,7 0 0 16,-7 0 0-16,0 0 0 0,7-7 0 0,-7 7 0 0,0 0 0 15,7-3 0-15,-7 3 0 0,0 0 8 0,0 0-8 16,3-6 11-16,-3 6-11 0,0 0 13 0,4-3-4 16,-1-3-1-16,-3 6 0 0,0 0-8 0,4-10 10 15,-1 7-10-15,-3 3 10 0,0-6-10 0,0 6 0 16,0 0 9-16,4-10-9 0,-4 1 0 0,4 3 0 15,-1 2 0-15,-3-2 8 0,4-3-8 0,-1 6 0 0,1-7 0 16,-1-5 8-16,1 8-8 0,-4-2 0 0,7-4 0 16,-4-2 0-16,1-1 0 0,-1-3 0 0,1 7 9 0,-4-7-9 15,3-6 0-15,-3 0 0 0,4 0 0 0,-4-4 0 16,0 1 21-16,0-6-2 0,0 5-1 0,-4-5 0 31,4-1-18-31,-3-8 0 0,3 5 8 0,-4-6-8 0,1 0 10 0,-1-3-2 16,4-3 0-16,-3 3 0 15,-4 3-8-15,3-3 0 0,1-3 0 0,-1 3-11 0,4 3 11 0,0 0 0 16,-3 6 0-16,3-6 0 0,0 10 0 0,-4-4 0 16,4 4 0-16,0-1 0 0,0 1 0 0,4 6 0 15,-1 2 0-15,-3 5-8 0,4-5 8 0,-1 8 0 16,1-1 0-16,-1-6-8 0,-3 9 8 0,4-3-8 16,-4 0 8-16,3 4-8 0,1 2 8 0,3-3 0 15,-7 4 0-15,0-4-8 0,3 1 8 0,1 2 0 0,-4-3 0 16,0 7 0-16,0-7 0 0,3 7 0 0,-3-4 0 15,0 4-8-15,0-7 8 0,0 10 0 0,4-7 0 16,0 4 0-16,-1 3-12 0,-3-4 2 0,4 1 1 16,-4 3 0-16,3 3 9 0,-3-4 9 0,0-2-1 0,0 9-8 15,0 0 0-15,0 0 0 0,0 0 0 0,0 0 0 16,0 0 0-16,0 0-12 0,0 0 12 0,0 0-12 16,0 0 12-16,0 0 0 0,0 0 0 0,0 0 0 15,0 0 0-15,0 0 0 0,0 0 0 0,0 0 0 16,0 0 0-16,0 0-11 0,0 0 11 0,0 0-13 15,0 0 13-15,0 0 0 0,0 0-10 0,0 0 10 16,-7 9 0-16,0-2 0 0,0-4 0 0,0 3 0 0,0 3 0 16,0 1 0-16,-4-10 0 0,1 9 0 0,-5-9 0 0,5 10 0 15,-4-10 0-15,-4 6 0 0,1-3 0 0,-1 3 0 16,-3 4 0-16,0-1 0 0,-4-3 0 0,0 4 0 16,-3-7 8-16,0 6-8 0,-4 1 0 0,-7-4 0 15,0 3 0-15,-7 1 0 0,-6-4 0 0,2 3 0 16,1 1 0-16,-1-7 0 0,-3 6 0 0,1-2 0 15,-1 2 0-15,0 0 0 0,-4 1 0 0,-6-1 0 16,-4-2 0-16,0 2 0 0,3 0 0 0,1 1 0 16,-1-1 0-16,1 1 0 0,-1-1 0 0,-6-3 0 15,-1-6 0-15,-3 10 0 0,0-4 0 0,3-3 0 16,1 7 0-16,-4-4 0 0,3-3 0 0,-3 3 0 16,0-3 0-16,3 4 0 0,4 2 0 0,0 0 0 15,0-2 0-15,4-4 0 0,-4 6 0 0,3 1 0 16,1-1 0-16,3-3 0 0,0 4 0 0,3-1 0 0,5 1 0 0,-1-4 0 15,0 3 0-15,-4 1 0 0,4-7 0 0,4 9 0 16,3-9 0-16,0 4 0 0,0-7 0 16,8 3 0-16,-1-3 0 0,0 0 0 0,7 0 0 15,-3 0 0-15,3 0 0 0,0 0 0 0,1 0 0 0,-1 0 0 16,0 0 0-16,0 0 0 0,1-3 0 0,2 3 8 16,1-7-8-16,0 7 0 0,3 0 0 0,1 0 0 15,2 0 0-15,1 0 0 0,0 0 0 0,0 0 0 16,7-3 0-16,0 3 0 0,0 3 0 0,3-3 0 15,0 0 0-15,1 0 0 0,-1 0 0 0,4 0 0 16,0 7-11-16,7-7 11 0,-3 0-8 0,-4 0 8 16,3 3-73-16,4-3-10 0,0 0-1 15,0 0-1-15,-3 6-107 0,3 4-22 0,3-7-4 0,1 6-1 16</inkml:trace>
  <inkml:trace contextRef="#ctx0" brushRef="#br2" timeOffset="157447.97">20493 11569 230 0,'0'0'20'0,"0"0"-20"0,0 0 0 16,0 0 0-16,3-9 404 0,1 2 76 0,-1-2 15 0,-3 9 3 16,0 0-374-16,4-9-76 0,3 9-14 0,-7 0-3 15,7 0 2-15,4 0 1 0,-4 6 0 0,0-3 0 16,3 6-17-16,1-2-3 0,-4 8-1 0,4-2 0 15,-1 6 30-15,1 6 5 0,-1 0 2 0,1-3 0 16,-4 12-14-16,4-5-4 0,-4 11 0 0,3-2 0 16,-3-4-11-16,0 10-2 0,-3-6-1 0,-1 6 0 15,-3 0 6 1,7 3 2-16,-3-13 0 0,3 10 0 0,-7-6 6 0,0 6 0 0,7-4 1 0,-3-2 0 16,3 0-20-16,0-4-4 0,-4 4-1 0,4 6 0 15,0-10-8-15,0 10 0 0,-3-6 0 0,-1 3 0 16,5-4 12-16,-5-2 0 0,1-7 0 0,3 0 0 15,-4 0-12-15,4-3 0 0,-3-6 0 0,3 0 0 16,-4-3-24-16,8-1-6 16,-4-11-2-16,4 2 0 0,-1-3-113 0,4-6-23 0,0-3-5 0</inkml:trace>
  <inkml:trace contextRef="#ctx0" brushRef="#br2" timeOffset="157926.24">21735 11541 2214 0,'14'-16'98'0,"-7"16"20"0,0-9-94 16,-4-1-24-16,1 4 0 0,-1 3 0 16,15-3-47-16,-11 3-13 0,-7 3-4 0,0 0 0 0,7-7 98 0,-7 7 19 15,0 0 4-15,0 0 1 16,0 0-85-16,0 0-17 0,7 0-3 0,-7 0-1 0,0 0 87 0,0 0 17 16,11 7 3-16,-4-4 1 0,-7-3 8 0,3 9 1 15,4-3 1-15,4 4 0 0,-4-1-39 0,4 1-8 16,-4-1-2-16,3 7 0 0,1-7 18 0,3 7 3 15,-7-4 1-15,4 4 0 0,-1 3-19 0,4 0-3 16,-3 6-1-16,0 3 0 0,-1 0-9 0,1 7-3 0,3-1 0 16,-4 1 0-16,-3 2 23 0,4 7 4 0,7 3 1 15,-4 6 0-15,-4-2-20 0,4 2-3 0,-3 0-1 16,3 1 0-16,0-7 5 0,0 3 1 0,1-3 0 16,-1-3 0-16,3 3-5 0,-3-6-1 0,-7-4 0 15,4 1 0-15,0-4 8 0,-1-6 2 0,1 4 0 0,-4-10 0 16,-4-3-22-16,4 3 0 0,4-10 0 0,-4 7 0 31,-10-13-22-31,6 4-9 0,4-4-1 0,-7-6-1 16,0 0-101-16,0 0-20 0,0-6-4 0,0-4-1043 0</inkml:trace>
  <inkml:trace contextRef="#ctx0" brushRef="#br2" timeOffset="158610.07">19932 12090 403 0,'0'0'36'0,"0"0"-36"15,0 0 0-15,-4-4 0 0,4-5 211 0,-3 3 35 0,-1 3 7 0,1-4 2 16,-1-2-142-16,1 9-28 0,-1-9-5 0,4 9-2 15,0 0-2-15,0 0 0 0,0 0 0 0,0 0 0 16,-7-4-17-16,7 4-4 0,0 0-1 0,0 0 0 16,0 0-30-16,0 0-7 0,-7 4-1 0,4 5 0 15,-4 7-16-15,3-4 0 0,-3 4 0 0,3 3 0 16,-3-1 0-16,0 14 0 0,0-10 0 0,0 9 0 16,4-3 0-16,-1 1 0 15,-3-1 0-15,4 3 0 0,-1-9 0 0,1 3 0 0,3 0 0 0,0-3 0 16,0 0 10-16,3-3-2 0,4-6 0 0,0 2 0 15,0-5 16-15,4-1 4 0,3 0 0 0,4-2 0 16,-4-4-7-16,7-3-1 0,-4 0 0 0,5 0 0 16,2-3-4-16,5-7 0 0,-1 4-1 0,4-3 0 15,3-7 11-15,-3 7 2 0,-1-4 1 0,-2-3 0 16,-5 4-29-16,1-4 0 0,-4-3 0 0,0 4 0 16,-7-4 12-16,0 3-4 0,-3-3-8 0,0 0 12 0,-8 4-1 0,1 2-1 15,-1-6 0-15,1-2 0 0,-4 2 14 0,-4 6 2 16,-3-9 1-16,0 3 0 0,0 1-9 0,-4 2-2 15,-3 3 0-15,0-2 0 0,-3 5-16 0,3-5 10 16,-4 5-10-16,0 1 8 0,-3 6-8 0,0-4 0 16,0-2 0-16,0 6 0 0,3-3 0 0,0 2 0 15,4-2 0-15,0 6 0 16,0-9-40-16,3 9-8 0,1 0 0 0,-1 3-1 16,8 3-92-16,-4 0-19 0,3-2-3 0,4 5-801 0</inkml:trace>
  <inkml:trace contextRef="#ctx0" brushRef="#br2" timeOffset="159156.81">21431 12052 1785 0,'0'0'79'0,"-3"-9"17"16,-1-1-77-16,-3 1-19 0,0 2 0 0,0-2 0 15,0 0 201-15,3 9 37 0,4 0 7 0,0 0 2 16,-7-3-230-16,0 3-45 0,0 0-10 0,-3 3-2 16,-1 3-41-16,-3 3-9 0,3-6-2 0,1 13 0 15,-8-6 52-15,8 5 11 0,-4-2 1 0,-1 2 1 0,1 11 47 0,4-8 10 16,-4 1 2-16,3 6 0 0,-3-3 13 0,3 3 3 15,1 0 1-15,-1-6 0 0,1 9-12 0,3-3-2 16,-1-6-1-16,5 10 0 0,-1-8-34 16,1-2 0-16,3 0-10 0,3 0 10 0,1 0-19 15,7 0 4-15,-1-4 1 0,1-5 0 0,3 5-1 0,0-5 0 16,4-7 0-16,6 6 0 0,-3-2 15 0,4-1 10 16,0-6-2-16,-1 0 0 0,5-6 18 0,-5 6 3 15,-2-10 1-15,2 4 0 0,1 3 10 0,0-7 1 16,-1-5 1-16,-6 5 0 0,0-5-8 0,-1 2-2 15,4-3 0-15,-6-2 0 0,-5 2-16 0,1 3-3 0,3-2-1 0,-4-10 0 16,1 6 16-16,-4 0 4 0,0 0 0 0,-3-6 0 16,-1 6-20-16,-3-6-4 0,-3 6-8 15,-4-6 12-15,0 6-12 0,-1-3 11 0,-9 0-11 16,-1 4 10-16,4-1-10 0,-4 0 0 0,1 3 0 16,-1 7 0-16,-3-4 0 0,3 1 0 0,4 2-12 15,-3 7 12-15,-1-3-14 0,4 3 5 0,3-3 1 0,1 6 0 31,-1 0-53-31,4 0-11 0,7 0-1 0,0 0-1 16,-3 9-130-16,3 0-25 0,0 1-6 0</inkml:trace>
  <inkml:trace contextRef="#ctx0" brushRef="#br2" timeOffset="159674.29">22969 11970 2829 0,'-35'-9'125'0,"25"9"27"0,6-6-122 0,-3-4-30 16,-4 7 0-16,1-3 0 0,-4 3 61 0,7-3 7 15,-4 6 0-15,-3 0 1 16,-11 0-127-16,4 0-26 0,3 9-4 0,1-3-2 15,-4-3 32-15,-4 13 6 0,4-7 2 0,0 10 0 0,3-3 32 0,-7-4 6 0,1 14 2 0,-1-8 0 16,4 7 10-16,3 4 8 0,-10-11-8 0,3 8 11 16,7 2 1-16,1-3 0 0,-1-6 0 0,4 6 0 15,-4-6 13-15,8 6 3 0,6-7 1 0,1 1 0 16,-4 0-29-16,3-3-15 0,15 3 2 0,-4-10 0 16,0 7 13-16,7-7-9 0,0 1 9 0,7-1-8 15,4 0 20-15,-4-2 5 0,-3-7 1 0,10 0 0 16,0 0-18-16,0-7-12 0,1-2 1 0,-1 6 1 15,0-3 24-15,4-4 5 0,0 1 1 0,-8-1 0 16,-6-5-4-16,3-1 0 0,4 7 0 0,-4-10 0 16,-7 6 20-16,0-3 3 0,0 1 1 0,0-4 0 15,-6 0-21-15,-8-6-4 0,-4 6-1 0,4-6 0 16,0 6-3-16,-7 1-1 0,-11-8 0 0,1 8 0 16,3-11-10-16,-4 11 0 0,-7-7 0 0,-3 6 8 15,0 0-8-15,0 0 0 0,-1 3 0 0,1-2-11 16,-7 2-5-16,3 3 0 0,4-2-1 0,-4 5 0 15,-3-5-103 1,3 5-21-16,4 1-4 0,3-1-647 0,-3 1-128 0</inkml:trace>
  <inkml:trace contextRef="#ctx0" brushRef="#br2" timeOffset="180174.17">26515 1647 172 0,'0'0'8'0,"0"0"1"0,0 0-9 0,0 0 0 0,0 0 0 0,0 0 0 16,0 0 264-16,0 0 52 0,0 0 9 0,0 0 3 15,0 0-218-15,0 0-43 0,0 0-9 0,0 0-2 16,0 0-36-16,0 0-7 0,0 0-1 0,0 0-1 15,0 0-11-15,0 0 0 0,0 0 0 0,0 0 0 16,0 0 0-16,-7-3 8 0,0 6 0 0,7-3 0 16,0 0 14-16,-7 0 2 0,0 0 1 0,7 0 0 15,0 0 23-15,-7-3 4 0,7 3 0 0,0 0 1 16,0 0-1-16,0 0 0 0,0 0 0 0,0 0 0 16,0 0-14-16,3-6-3 0,4 6-1 0,0-9 0 15,0 9-18-15,0-4-4 0,7-2-1 0,0 3 0 16,4-3 6-16,0-1 2 0,-4 7 0 0,0 0 0 15,4 0-9-15,-4-3-2 0,3 3 0 0,1 0 0 16,0 0-8-16,-1 0 8 0,4 3-8 0,-3 4 8 0,3-1-8 16,-3-6 0-16,3 0 0 0,0 3-11 0,0-3 11 15,1 0 0-15,-1 0 0 0,3-3 0 0,1 6 0 16,0-3 11-16,3-3-3 0,-3 3 0 0,3 0 4 16,4 0 0-16,-4-6 0 0,4 6 0 0,3-7-4 0,-3 7 0 15,3 7 0-15,0-1 0 0,-3-6-8 0,-4 0 0 16,4 0 0-16,-4 3 0 0,-3 3 0 0,3-2 8 15,0-4-8-15,-3 0 0 0,3 9 0 0,-3-9 0 16,3 0 0-16,0 0 0 0,-3 9 10 0,0-2-10 16,-1-7 12-16,-2 3-12 0,2 6 13 0,-2-3-4 15,-5-6-1-15,1 10 0 0,-1-10-8 0,1 6 10 16,0-3-10-16,-4 7 10 0,0-4 0 0,0-6 0 0,0 0 0 16,-3 9 0-16,-1-9-10 0,1 3 0 0,-1-3-12 0,1 0 12 15,0 0 0-15,-4 7 0 0,3-7 0 0,-3-7 0 16,4 14 8-16,0-7-8 0,-4 0 12 0,3-7-4 15,1 7 1-15,-1 0 0 0,-3 0 0 0,4 0 0 16,-4 0-9-16,0 0 8 0,4-3-8 0,-4 3 8 16,0 0-8-16,0 0 12 0,3 0-12 0,-3 0 12 15,-7 0-12-15,8 0 10 0,-1-6-10 0,0 6 10 16,3-3-10-16,-6 3 0 0,3 0 9 0,0 0-9 16,0 0 0-16,0-6 0 0,0 6 0 0,-3-10 8 15,-4 10-8-15,7 0 0 0,3 0 0 0,-3-3 0 16,-7 3 0-16,0 0 0 0,4-6 0 0,-4 6 0 15,0 0 0-15,7 0 0 0,0 0 0 0,0 0 0 16,-7 0 0-16,7 0 0 0,0 0 0 0,-7 0 0 16,7 0 0-16,-7 0 0 0,0 0 0 0,7 0 0 0,-7 0 0 15,0 0 8-15,0 0-8 0,0 0 8 0,7 0 6 0,-7 0 2 16,0 0 0-16,7-3 0 0,-7 3-16 0,0 0 8 16,11 0-8-16,-11 0 0 0,0 0 8 0,7 0-8 15,-7 0 0-15,0 0 9 0,0 0-9 0,7 0 0 16,-7 0 0-16,0 0 0 0,0 0 0 0,0 0 0 15,7 3 0-15,-7-3 0 0,0 0 0 0,0 0 0 16,0 0 0-16,0 0 0 0,0 0 0 0,7 0 0 16,-7 0 12-16,0 0-4 0,11 0 2 0,-11 0 0 15,0 0 0-15,0 0 0 0,0 0 2 0,7 0 0 0,-7 0 0 0,0 0 0 16,0 0-1-16,0 0 0 0,7 0 0 0,-7 0 0 16,0 0-11-16,0 0 0 0,0 0 9 0,0 0-9 15,0 0 0-15,0 0 0 0,0 0 0 0,3 9 8 16,-3-9-8-16,4 10 0 0,-4-1 0 0,0 0 0 15,0 4 0-15,0-4 0 0,-4 4 0 0,1-7 0 16,3 7 0-16,-4-4 0 0,1 7 0 0,3 3 0 16,-4-4 0-16,4 1 0 0,-3-3 0 0,-1 5 8 15,4 1-8-15,0 6 0 0,-7 0 0 0,4-6 8 16,-5 16-8-16,5-7 0 0,-8 6 0 0,1-5 0 16,-1 8 0-16,1 4 0 0,-4-3 0 0,-1 6 0 15,-2-1 0-15,-1-5 0 0,0 6 0 0,1 0 0 16,3 0 0-16,0-7 0 0,0 7 0 0,3-6 0 15,0 6 0-15,1-10 0 0,-1 4 0 0,4-4 0 16,0 1 0-16,0-1 0 0,0-5 0 0,0 5 8 16,0-6-8-16,0-3 9 0,3 4-9 0,-3-1 10 0,0-3-2 15,0 3-8-15,0-3 12 0,0 4-4 16,0-4-8-16,3 0 0 0,-3 3 9 0,4-9-9 0,-4 9 8 16,0-9-8-16,3 6 10 0,1 0-10 0,3-6 8 15,-4 0-8-15,1-1 0 0,-1 4 0 0,1-9 8 16,3 6-8-16,0-10 0 0,0 7 0 0,0-1 11 0,0-2-11 15,-4-4 12-15,4 1-12 0,0-4 12 0,0 4-4 16,0-1 0-16,0 0-8 0,0-2 8 0,0 2-8 16,0-9 0-16,0 0 0 0,0 0 13 0,0 0-1 15,0 9 0-15,0-2 0 0,0-4-12 0,0 6 0 16,0-9 8-16,0 0-8 0,0 10 0 0,0-4 0 16,0-3 8-16,0-3-8 0,0 0 0 0,0 9 0 15,0-9 8-15,0 10-8 0,0-4 0 0,0-6 8 0,0 10-8 16,0-10 0-16,4 9 8 0,-4-9-8 0,0 0 0 15,0 9 0-15,3-2 9 0,-3-7-9 0,0 0 8 0,0 0-8 16,0 0 10-16,0 0-10 0,0 0 12 0,0 0-12 16,0 0 15-16,0 0-4 0,0 0-1 0,0 0 0 15,0 0-2-15,0 0-8 0,0 9 12 0,0-9-4 16,0 0-8-16,0 0 12 0,0 0-12 0,0 0 12 16,-3 3-4-16,3-3 0 0,0 0 0 0,0 0 0 15,0 0 0-15,-4 6 0 0,4-6 0 0,-7 7 0 16,0-7 0-16,0 0 0 0,3 0 0 0,-6-7 0 15,3 1 0-15,0 3 0 0,-4 3 0 0,0 0 0 16,-3-6-8-16,0 3 0 0,-3-4 0 0,2 7 0 16,-6-9 8-16,4 9-8 0,-4-9 0 0,-1 9 8 15,-2-10-8-15,2 10 0 0,1-6 0 0,-3 3 0 16,-1-4 0-16,0-2 0 0,1 9 8 0,-1-9-8 0,0 9 0 16,4-10 0-16,-4 7 0 0,1-3 8 0,-1 3 0 15,-3-10 0-15,3 10 0 0,-7-3 0 0,-3 3-8 16,7-4 0-16,-8-2-10 0,5 9 10 0,2-9 0 0,1 9 0 15,-3-4 0-15,2-2 0 0,5 6 0 0,-5-6 0 16,5 6 0-16,-1-3 0 0,0-4 0 0,4 4 0 16,-4-3 0-16,8 6 0 0,-4-3 0 0,-1-3 0 15,5 6 0-15,-8-10 0 0,0 10 0 0,4 0 0 16,0-9 0-16,-4 9 0 0,4-3 0 0,4 3 0 16,-1-13 0-16,0 13 0 0,-3-3 0 0,4 3 0 0,-1-6 0 15,0 3 0-15,-3-4 0 0,7 7 0 0,-4 0 0 16,4 0 0-16,-3-9 0 0,2 9 0 0,1-3 0 15,0-3 0-15,0 6 0 0,0 0 0 0,0-4 0 0,3-2 0 16,-3 6 0-16,4 0 0 0,-4-6 0 0,-1 6 0 16,5-3 0-16,-4-4 0 0,3 7 0 0,-3-3 0 15,7-3 0-15,-7 6 0 0,7-9 0 0,-4 9 0 16,1-10 0-16,3 10 0 0,0-9 0 0,-1 9 0 16,1-3 0-16,4-4 0 15,-4 1-10-15,3 3 10 0,1 3-24 0,-1 0 2 0,1-9 1 0,-4 2 0 31,7 7-19-31,0 0-3 0,-4 0-1 0,4 0 0 16,0 0-1-16,0 0-1 0,0 0 0 0,0 0 0 16,0 0-105-16,0 0-21 0,0 0-4 0</inkml:trace>
  <inkml:trace contextRef="#ctx0" brushRef="#br3" timeOffset="186817.52">28427 1741 403 0,'0'0'36'0,"0"0"-36"0,0 0 0 0,0-6 0 0,0 6 102 0,0 0 14 16,-4-3 2-16,4 3 1 0,-3-6-60 0,3 6-12 16,-7-7-3-16,7 7 0 15,-4-3-9-15,4 3-3 0,0 0 0 0,0 0 0 16,-7-6-16-16,7 6-4 0,0 0-1 0,0 0 0 16,0 0-11-16,0 0 0 0,0 0 0 0,0 0 0 15,0 0 0-15,0 0 8 0,0 0-8 0,0 0 8 16,0 0 33-16,0 0 7 0,0 0 0 0,0 0 1 15,0 0 23-15,0 0 5 0,0 0 1 0,0 0 0 16,0 0-13-16,0 0-2 0,0 0-1 0,0 0 0 0,0 0-9 16,0 0-1-16,0 0-1 0,0 0 0 0,0 0-24 0,0 0-5 15,11 6-1-15,-4-6 0 0,3 3-7 0,4-3-2 16,1 0 0-16,-1 0 0 0,3 7-2 0,1-7-1 16,3-7 0-16,7 7 0 0,-3 0 1 15,10 0 0-15,1 0 0 0,6 0 0 0,-3 0-2 0,3 0 0 16,-7 7 0-16,8-1 0 0,-4-3 4 0,-1-3 1 15,-2 6 0-15,2-2 0 0,1-4-13 0,0 9 0 16,3-9-12-16,1 0 12 0,-5 0 0 0,8 6 9 16,-3-6 1-16,3 3 0 0,-4 4-10 0,-3-4 0 15,3-3 0-15,-7 0 0 0,4 6 10 0,-4-6 0 16,4 0 0-16,-4 0 0 0,1-6 2 0,3 6 1 16,-4 0 0-16,0 0 0 0,0 0-3 0,1 0-1 0,-8 0 0 0,0 0 0 15,0 0 9-15,-3 0 2 0,0 0 0 0,-4 0 0 16,0 0-20-16,0 0-19 0,-3 0 4 0,-1 0 1 15,1 0 14-15,-4 0 15 0,0-3-3 0,0 3-1 16,1 0 3-16,-5 0 1 0,-10 0 0 0,7 0 0 16,4 0-6-16,-11 0-1 0,0 0 0 0,0 0 0 15,0 0 8-15,10 0 2 0,-10 0 0 0,0 0 0 16,0 0 0-16,0 0 0 0,7 0 0 0,-7 0 0 16,0 0-6-16,0 0-2 0,0 0 0 0,7 0 0 15,-7 0-10-15,0 0 0 0,0 0 0 0,0 0 0 16,11 3 0-16,-11-3 0 0,0 0 8 0,7 0-8 15,-7 0 0-15,0 0 0 0,7 0 0 0,-7 0 0 16,0 0 0-16,7 9 0 0,0-9 0 0,-7 0 8 0,0 0-8 0,0 0 8 16,4 13-8-16,-1-10 8 0,1 6 1 0,-1 1 0 15,-3-4 0-15,7-3 0 0,-7 3-9 0,0-6 8 16,4 4-8-16,0 8 8 0,-4-12 2 0,3 3 0 16,-3 7 0-16,4-1 0 0,-4-3 0 0,3 4 0 15,1-1 0-15,-4 0 0 0,0 1 9 0,0 9 1 16,0-4 1-16,0 4 0 0,-4 9-30 0,4-2-7 15,0 8 0-15,-3-6-1 16,-1 16 17-16,-3 0-8 0,-4 3 8 0,4-6 0 0,-3 6 0 0,-1 0-8 16,1 6 8-16,-1-9 0 0,0 9 0 0,-3-9 0 15,4 3 0-15,-1 7 0 0,1-4 0 0,-5 3 0 0,1-15 0 16,0 12 9-16,-3-3-9 0,-1-3 10 0,4 3-10 16,-4-6 10-16,1-4 8 0,-1 1 2 0,4-4 0 0,0 1 0 15,-4-7 0-15,4 7 1 0,0-7 0 16,0 0 0-16,0 3-21 0,3-2 8 0,-3-4-8 0,3 3 0 15,4-3 10-15,0-3-2 0,-3 3-8 0,3-6 12 16,3 6-12-16,-3-6 0 0,3 0 8 0,1-1-8 16,-4 8 0-16,3-8 0 0,1-2 8 0,3 0-8 15,-7-4 0-15,7-2 9 0,-4-1-9 0,1 0 8 16,-1 1-8-16,4-4 8 0,0-6-8 0,-3 10 8 16,-1-1-8-16,4-9 12 0,-3 0-12 0,3 0 12 0,-4 9-12 15,4-9 10-15,0 0-10 0,0 7 10 0,0-7-2 16,0 0-8-16,0 0 12 0,-3 9-4 0,-1-6 0 0,4-3-8 15,0 0 12-15,0 0-4 0,0 13-8 0,0-13 0 16,0 0 9-16,4 3-9 0,-4-3 0 0,0 0 8 16,0 0-8-16,0 0 0 0,3 0 0 0,-3 0 0 15,0 0 0-15,0 0 8 0,0 0-8 0,0 0 0 16,4 9 0-16,-4-9 0 0,0 0 8 0,0 0-8 16,0 0 8-16,0 0-8 0,0 0 0 0,0 7 9 15,0-7-9-15,0 0 0 0,-4 3 10 0,4-3-10 16,0 0 8-16,0 0-8 0,0 0 10 0,0 0-10 15,-3 6 12-15,3-6-12 0,0 0 0 0,-7 3 0 16,-4-3 0-16,4 0 0 0,0 6 8 0,0-6 4 16,-4 4 0-16,4-4 1 0,-3 0 5 0,-1 6 1 0,-3-3 0 15,3-3 0-15,-3 0-19 0,0 0 0 0,-4 0 0 16,1 6 0-16,-4-6 0 0,-1 0 0 0,-2 0 0 0,-1 0 0 16,-7 0 0-16,1 0 0 0,-8 0 0 15,3 0 0-15,-2 0 0 0,-5 0 0 0,1 0 0 0,0 0-9 16,3 0 9-16,0 0 0 0,0-6 8 0,0 6-8 15,1 0 8-15,-5-9-8 0,1 5 8 0,-4-5-8 16,0 3 0-16,0-4 9 0,1 7-9 0,-1-6 0 16,3-4 8-16,1 10-8 0,7-6 0 0,-1 2 0 15,5-2 9-15,2 9-9 0,-2-3 0 0,-1-3 9 16,0 6-9-16,4 0 0 0,-4-4 0 0,4 4 0 16,0 0 0-16,3 0 0 0,0-6 0 0,1 6 0 15,-1 0 0-15,0 0 0 0,4 0-9 0,0 0 9 16,3 0 0-16,1 0 0 0,-1 0 0 0,4-6 0 0,3 6 0 15,1 0 0-15,-1 0 0 0,1-3 0 0,6 3-16 0,-3-7 4 16,7 7 1-16,0 0 0 16,0 0-40-16,0 0-8 0,0 0-1 0,0 0-1 15,0 0-187-15,11 10-36 0</inkml:trace>
  <inkml:trace contextRef="#ctx0" brushRef="#br3" timeOffset="202272.51">19512 14165 576 0,'0'0'51'0,"0"0"-41"16,0 0-10-16,0 0 0 0,-3-6 194 0,3 3 37 15,-4-3 7-15,4 6 2 0,0 0-165 0,-3-3-33 16,-1-4-6-16,4 7-2 0,0 0 3 0,0 0 1 16,0 0 0-16,0 0 0 0,0 0 37 0,0-9 7 0,0 6 2 0,0 3 0 15,0 0-4-15,0 0-1 0,0 0 0 0,0 0 0 16,0 0-20-16,0 0-4 15,0 0-1-15,0 0 0 0,0 0-26 0,0 0-4 0,0 0-2 0,0 0 0 16,0 0-7-16,0 0-2 0,-3 9 0 0,3 1 0 16,0-1 3-16,0 0 0 0,0 1 0 0,-4 6 0 15,4-4-1-15,0 4 0 0,4 3 0 16,-4 6 0-16,-4-6-6 0,8 9-1 0,-4-3 0 16,0 9 0-16,0-5-8 0,0 8 0 0,0-9 9 0,0 7-9 15,3 9 0-15,-3-10 0 0,4 10 0 16,-4-6 0-16,3-4 0 0,1 4 0 0,-1 6 0 0,-3-10 8 15,4 4 4-15,-4-4 2 0,0 1 0 0,0-1 0 16,-4-2 8-16,4-1 2 0,0-3 0 0,-3 1 0 16,-1-4-3-16,1 0 0 0,-1-3 0 0,4 0 0 15,-7-10 1-15,3 7 0 0,1-3 0 0,3-7 0 16,-4 7-10-16,4-7-1 0,-3-6-1 0,3-3 0 16,0 0-2-16,0 0-8 0,0 0 12 0,0 0-4 15,0 0 0-15,0 0 0 0,-4 10 0 0,4-10 0 16,0 0-8-16,0 0 12 0,0 0-12 0,0 6 12 15,0-6-12-15,0 0 0 0,0 0 0 0,-3 9 8 16,-4-2-8-16,7-7 0 0,0 0 0 0,0 0 0 16,0 0 0-16,0 0 0 0,0 0 0 0,0 9 0 0,0-9 8 15,0 0-8-15,0 0 0 0,0 0 8 0,0 0-8 0,0 0 0 16,0 0 9-16,0 0-9 0,0 0 8 16,0 0-8-16,0 0 8 0,0 0-8 0,-7 10 0 0,7-10 8 15,0 0-8-15,0 0 0 0,0 0 0 0,0 0 8 16,0 0-8-16,0 0 0 0,0 0 0 0,0 0 8 15,0 0-8-15,10 3 0 0,1 3 0 0,-1-3 9 16,1-3-9-16,3 6 0 0,7-3 0 0,-7 4 0 16,4-7 0-16,0 9 0 0,3-9 0 0,4 6 0 15,-1-6 0-15,4 0 0 0,1 0 0 0,-1 4 0 16,0-4 0-16,0 0 0 0,1 0 0 0,-1 0 8 16,4 0-8-16,-1 6 0 0,1-3 0 0,7-3 0 15,0 0 0-15,3 0-9 0,-3 6 9 0,3-6 0 0,4 3 0 0,-4 7 0 16,8-10 0-16,-4 9 0 0,3-3 0 15,4 4 0-15,0-4 0 0,3-3 0 0,4 4 0 16,-3-4 0-16,3 6 0 0,-4-9 8 0,1 9-8 0,-5-9 0 16,1 0 0-16,0 7 0 0,4-7 0 0,-4-7 0 15,0 7 0-15,-1 0 8 0,-2 0-8 0,-1 0 0 16,-3 0 10-16,0 0-2 0,0-3-8 0,0-3 12 16,-4 6-4-16,4-3 0 0,0-3-8 0,0 6 12 15,3-3-12-15,-7-4 0 0,1 7 0 0,-1 0 0 16,0 0 0-16,1 0 0 0,-8 0 0 0,4 0 0 15,-4 0 0-15,0 0 0 0,4 0 0 0,-4 0 0 16,-6 7 0-16,6-7 0 0,0 3 0 0,-3-3 0 16,-4 6 0-16,4-3 0 0,3-3 0 0,-3 6 0 0,-4-6 0 15,0 3 0-15,-3-3 0 0,0 0 0 0,-8 0 0 0,5 0 0 16,2 0 0-16,-3 0-10 0,8 0 18 0,-5-3 4 16,-2-3 1-16,-1 3 0 0,0 3-13 0,4-6 0 15,3 3 0-15,-7-4 0 0,-3 7 0 0,6-3 0 16,1 3 0-16,3 0 0 0,-7-6 0 0,1 6 0 15,2 0 0-15,-3 0 0 0,-3 0 0 0,0 0 0 16,-1 0 0-16,-3 0 0 0,4 0 8 0,-7 0-8 16,-1 0 0-16,1-3 9 0,-1 3-1 0,-3-7-8 15,0 7 12-15,1 0-4 0,-1 0-8 0,3 0 10 16,-3-6-10-16,0 6 10 0,4 0-10 0,-4 0 0 0,0 0 0 16,0-3 8-16,0 3-8 0,0 0 8 0,0 0-8 0,0-6 8 15,0 6-8-15,0 0 0 0,-7 0 0 0,7-3-11 16,0 3 11-16,-7 0 0 0,8 0 0 0,-8 0 0 15,0 0 0-15,3 3 0 0,-3-3 0 0,0 0 0 16,0 0 0-16,7 6 0 0,-7-6 0 0,0 0 0 16,7 0 0-16,-7 0 0 0,0 0 0 0,7 3 0 15,-7-3 0-15,7 0 0 0,-7 0 0 0,0 0 0 16,0 0 0-16,0 0 0 0,0 0 0 0,7 0 8 16,0 6-8-16,-7-6 0 0,0 0 8 0,7-6-8 15,-7 6 8-15,0 0-8 0,0 0 10 0,0 0-10 16,0 0 10-16,0 0-10 0,0 0 10 0,0 0-10 15,0 0 0-15,11 0 8 0,-11 0-8 0,0 0 0 16,7-3 0-16,-7 3 9 0,0 0-9 0,4-6 8 16,-1 6 3-16,4-10 0 0,-7 1 0 0,4 6 0 0,-4 3-11 15,3-16 0-15,-3 7 0 0,0-7 8 0,0-3 10 16,0 0 2-16,0-6 0 0,0-3 0 0,0 3-12 0,4-3-8 16,-4-7 9-16,3 1-9 0,1 2 9 15,-4-8-9-15,7 2 8 0,-7-6-8 0,3 0 8 0,-3-9-8 16,7 6 0-16,-3-6 8 0,-4 6-8 0,4-4 0 15,-1 4 0-15,1-3 0 0,-4-3 0 0,3 6 0 16,4-6 0-16,-3 9 0 0,-1 0 0 0,1 6 8 16,-1-3-8-16,1 10 8 0,-1-4-8 0,1 7-11 15,-4-3 3-15,0 3 0 0,0 3 8 0,0 3 0 16,0-3-9-16,0 9 9 0,3-3-8 0,-3 7 8 0,4-4-10 16,-1 0 10-16,-3 4-9 0,0 2 9 0,4 1-8 15,-4 3 8-15,0-4-9 0,0 4 9 0,4-4-10 0,-4 10 10 16,0 0-9-16,0 0 9 0,0 0-8 0,0 0 8 15,0 0 0-15,0 0-10 0,0-9 10 0,0 9 0 16,0 0-9-16,0 0 9 0,0 0 0 0,0 0-9 16,0 0 9-16,0 0 0 0,0 0 0 0,0 0 0 15,0 0 0-15,0 0 0 0,0 0 0 0,0 0 0 16,0 0 0-16,0 0 0 0,-4-3 0 0,4 3-8 16,0 0 8-16,-7 0 0 0,0 0 0 0,0 0 0 15,0 0 0-15,0 0 0 0,0 0 0 0,0 3 0 16,0-3 0-16,-4 6 0 0,-3-3 0 0,3-3 0 15,-3 7 0-15,0-4 0 0,-4-3 0 0,1 6 0 16,-1-6 0-16,0 10 0 0,1-10 0 0,-4 6 0 16,3-3 0-16,-3-3 0 0,0 0 0 0,-4 6 8 0,0-12-8 15,1 6 0-15,-5 0 0 0,-2 0 0 16,-5 0 0-16,1 0 0 0,7 0 0 0,0 0 8 0,-8 0-8 0,5 0 0 16,-5 0-8-16,5 0 8 0,-1 6 0 0,-3-3 0 15,-1-3 0-15,-3 0 8 0,8 0-8 0,-12 0 0 16,-2 7-8-16,-1-7 8 0,0 3 0 0,-4-3 0 15,5 0 0-15,-5 6 8 0,-3-3-8 0,4-3 0 16,7 6-8-16,-4-6 8 0,-4 0 0 0,1 0 0 16,7 0 0-16,-8 4 8 0,1-4-8 0,-4 6 0 15,0-6 0-15,4-6 0 0,3 12 0 0,0-6 0 16,0-6 0-16,4 2 0 0,-4 4 0 0,0 0 0 16,0 0-8-16,0 0 8 0,0 0 0 0,0 0 0 15,4 0 0-15,0 4 0 0,3 2 0 0,0 3 0 16,-3-9 0-16,3 7 8 0,-3-4-8 0,-1 3 0 0,-2-3 0 15,2 6 0-15,1-9 0 0,-4 10 0 0,7-10 0 16,-3 6 0-16,0 4 0 0,6-10 0 0,-3 6-8 16,8-3 8-16,-5-3 0 0,1 6 0 0,3-3 0 0,1-3 0 15,-5 0 0-15,1 0 8 0,0 0 0 0,3 0 0 16,4 0-8-16,-4 0 0 0,4 0 0 0,-4 0 0 16,7 0 0-16,-3 0 0 0,4 0 0 0,-1 0 0 15,0 0 0-15,4 7-12 0,0-7 4 0,0 0 0 16,-1 3 16-16,1-3 3 0,0 6 1 0,0-6 0 15,0 3-12-15,0-3 0 0,-1 0 0 0,1 6-11 16,0-2 11-16,0 2-8 0,0-6 8 0,3 6-8 16,4-3 8-16,0-3 0 0,0 0 0 0,0 7 0 0,3-7 0 0,1 3 0 15,-1-3 0-15,4 0 0 0,0 0-9 0,0 0 9 16,7 0-10-16,-7 0 10 0,0 0-25 0,7 0 1 0,0 0 0 16,0 0 0-1,0 0-78-15,0 0-15 0,0 0-3 0,0 0-1 16,-4 9-7-16,4-3-2 0,0-6 0 0,4 10 0 15,3-7-89-15,-4 6-17 0</inkml:trace>
  <inkml:trace contextRef="#ctx0" brushRef="#br3" timeOffset="203033.62">20786 14093 1324 0,'0'0'118'0,"0"0"-94"0,0 0-24 0,0-6 0 15,0-3 128-15,0 6 22 0,0-4 4 0,0 7 1 16,3-9-132-16,-3 9-23 0,0 0-12 0,4-6 2 16,-1 2 24-16,-3 4 5 0,7-6 1 0,-7 6 0 15,0 0 59-15,0 0 12 0,0 0 2 0,0 0 1 16,0 0-28-16,0 0-6 0,0 0 0 0,0 0-1 16,4 10-8-16,-1 5-2 0,4 1 0 0,-3 3 0 15,-1 9-17-15,-3-3-3 0,8 3-1 0,-5 10 0 16,-3 3-28-16,4-4 0 0,-1 7 0 0,-3 0 0 15,4 0 0-15,-1 3 0 0,1-3 0 0,-4 3 0 16,3-3 0-16,-3 9 0 0,0-9 12 0,4 6-3 16,-4-9 4-16,3 3 1 0,1 0 0 0,-4 0 0 15,0-7-3-15,0-2-1 0,0-7 0 0,0 7 0 16,3-7-2-16,-3 3 0 0,0-3 0 0,0 1 0 16,4-4 10-16,-4 0 2 0,0-6 0 0,0-1 0 15,3-2-20-15,-3-3 0 0,4-4 0 0,-4 7 0 16,0-7-41-16,3 1-12 0,-3-10-3 15,0 0 0-15,0 0-99 0,0 0-20 0,8 0-4 0,2-4-861 0</inkml:trace>
  <inkml:trace contextRef="#ctx0" brushRef="#br3" timeOffset="203580.46">22084 14040 1882 0,'0'0'84'16,"0"0"16"-16,0 0-80 0,0 0-20 0,0 0 0 0,0 0 0 0,0 0 96 0,0 0 16 16,0 0 2-16,0 0 1 0,0 0-68 0,0 0-14 15,7 0-2-15,-7 0-1 0,0 0-7 0,0 0-2 16,11 3 0-16,-11-3 0 0,0 0-9 0,3 6-1 15,8-2-1-15,-4 2 0 0,-4 3 11 0,1 7 3 16,-1-4 0-16,4 4 0 0,0 3 6 0,0 6 2 16,-3 0 0-16,0 7 0 0,3 2-20 0,0 1-3 15,-4 8-1-15,-3 1 0 0,4 3-8 0,-1 0 0 16,-3 4 9-16,0 5-9 0,-3 4 0 0,-1-7 0 16,11 3 0-16,-7-5 8 0,-3-4-8 0,3-4 0 15,7 1 8-15,-4-6-8 0,1-4 18 0,-1 1-1 0,-3-1 0 16,7-5 0-16,4-1-4 0,-4-3-1 0,-7 0 0 0,4-3 0 15,3 3-12-15,-4-6 0 0,-6-3 0 0,3-7 0 16,-4 7-16-16,8-4-7 0,-1-2-1 0,-3-1 0 31,-7-3-44-31,7-6-8 0,4 3-3 0,-4-3 0 16,-7 0-139-16,-1 7-28 0,8-7-6 0,-17-19 0 0</inkml:trace>
  <inkml:trace contextRef="#ctx0" brushRef="#br3" timeOffset="204283.33">20380 14529 403 0,'0'0'17'0,"0"0"5"0,0 0-22 0,0 0 0 0,0 0 0 0,0-6 0 15,0 0 391-15,0 3 73 0,4-4 16 0,-1-2 2 32,-3 6-426-32,4-4-84 0,-4 4-18 0,0-3-3 15,-4-3 12-15,4 2 2 0,0 7 1 0,0 0 0 0,0 0 34 0,-3-3 0 0,3 3 0 0,-8 0 9 16,1-6 21-16,0 6 4 0,-3 6 1 0,-1-6 0 16,-3 3 4-16,0 4 1 0,0 2 0 0,-4 0 0 15,4 1 0-15,-7-1 0 0,-4-2 0 0,4 8 0 16,0-2-28-16,3-4-4 0,-3 7-8 0,3 0 11 15,-3-4-11-15,4 4 0 0,3-4 0 0,-1 4 0 16,8 0 0-16,0-4 0 0,0 4 0 0,4 3 0 16,-1 0 0-16,4-4 8 0,4-2-8 0,-1 2 0 15,1 1 0-15,6-3 0 0,-3 2 0 0,4 1 0 16,3-3-11-16,4-4-1 0,-4-3 0 0,7 4 0 16,4-10 0-16,-1 3 0 0,1-3 0 0,0-3 0 0,0 3 12 15,-1 0 0-15,1-7 0 0,-4-2 0 0,0 0 17 0,-3-1 6 16,3-9 1-16,0 4 0 0,-3 2 6 0,-1-3 2 15,-2-2 0-15,-1 2 0 0,0-3-3 0,-4 0 0 16,1 0 0-16,0 1 0 0,-4-7-8 0,-4 9-1 16,1-3-1-16,-4 0 0 0,0-6-5 0,-4 6-1 15,1 1 0-15,-4-1 0 0,0-6-13 0,-4 6 9 16,4 3-9-16,-7-3 8 0,0 1-8 16,-4 2-17-16,4 6 4 0,-7-2 1 0,3-1 12 0,0 10 0 15,-3-6 0-15,4 9-9 16,-5 0-16-16,1 0-3 0,0 3-1 0,4 3 0 15,-1-6-58-15,4 10-11 0,-4-4-2 0,8 3-578 16,6 1-115-16</inkml:trace>
  <inkml:trace contextRef="#ctx0" brushRef="#br3" timeOffset="204814.45">21625 14523 2444 0,'0'0'108'0,"0"0"23"0,0 0-105 0,-3-9-26 16,-4 2 0-16,0 4 0 0,7 3 18 0,-4-6-2 15,-3 3 0-15,0-4 0 0,0-2-16 0,7 9 0 16,0 0-11-16,-7 0 11 15,-7 0-28-15,3 0 0 0,4 0 1 0,-3 0 0 0,-5 6 27 0,5-3 12 16,-4 7 0-16,-4-1-1 0,4 7 4 0,-4 0 1 16,-3-4 0-16,0 4 0 0,3 3-3 0,1-1 0 15,-4 1 0-15,6 6 0 0,1-6-13 0,0 6 0 16,7-6-9-16,-3 6 9 0,6-6 0 16,1 0 0-16,3 0-8 0,3 3 8 15,1-4-32-15,6 1-3 0,-3-6-1 0,7 9 0 16,0-10 8-16,4-2 2 0,-4 5 0 0,4-5 0 0,3-4 6 0,0-3 0 15,0 3 1-15,1-6 0 0,-5-6 19 0,4 6 14 16,1-9-2-16,-5 6-1 0,1-4 14 0,-1-8 3 16,5 5 1-16,-8-2 0 0,-7-4 3 0,7-3 0 0,0 0 0 15,0-6 0-15,-14 0-4 0,7 3 0 0,7-3 0 16,-7 0 0-16,-3-3 0 0,-4 3 0 0,0 0 0 0,0 3 0 16,3-3-14-16,-3 0-3 0,-7 6-1 0,0 0 0 15,4 3 0-15,-4 4 0 0,-4-4 0 0,-3 7 0 16,3-1-10-16,-3 1 0 0,4 3 0 0,-4 6 0 15,-1 0 0-15,5-4-11 0,-1 4 3 0,1 4 0 32,-1-4-39-32,1 6-7 0,3-3-2 0,-1 3 0 0,5 10-192 15,-1-7-38-15,-3 4-8 0,11 3-2 0</inkml:trace>
  <inkml:trace contextRef="#ctx0" brushRef="#br3" timeOffset="205345.58">22708 14542 1670 0,'-28'0'74'0,"18"-3"15"0,2-4-71 0,1 4-18 15,0-3 0-15,-3 0 0 0,3 3 116 0,0-4 19 0,7 7 4 0,-11-3 1 32,-3-3-152-32,3 6-29 0,11 0-7 0,0 0 0 0,-7 0 40 0,-3 6 8 0,-1-3 0 0,4-3 0 15,4 7 57-15,-12 2 9 0,-2 0 2 0,6 1 0 16,1 5-29-16,-1-2-6 0,-7 3-1 0,4 9 0 16,0-6-16-16,0 9-4 0,4-3-1 0,-5 3 0 15,1 0-11-15,7-3 0 0,7 4 0 0,0 2 8 31,-7-9-35-31,7 3-7 0,7 3-2 0,4-9 0 0,-1 6 24 0,1-9 4 16,3-4 8-16,4-2-13 0,3 2 13 0,0-9 0 0,-3 7-10 0,3-10 10 16,4 0 0-16,-4-3 13 0,-7-4-1 0,3 4-1 15,1-3 36-15,3-10 7 0,0 7 2 0,-3 0 0 16,-4-10-16-16,0 0-4 0,7 0 0 0,-3-6 0 16,-7 6 4-16,3-6 0 0,3-3 0 0,1 3 0 15,0-3-10-15,-4-1-2 0,-11-2 0 0,11 3 0 16,1 0-4-16,-8 2-2 0,-14 5 0 0,7-5 0 0,0 1-2 15,-4 7 0-15,-10 2 0 0,3-3 0 0,-6 3-20 0,-1 4 0 16,4 6-10-16,-7-4 10 0,-4 7-11 0,4-3 11 16,3 6-10-16,1-3 10 15,-12 3-34-15,8 0-1 0,0 0 0 0,3-7 0 16,-3 7 6-16,0 0 1 0,-4 0 0 0,1-3-800 16,6-3-159-16</inkml:trace>
  <inkml:trace contextRef="#ctx0" brushRef="#br4" timeOffset="-207604.34">30208 1804 597 0,'0'0'12'0,"0"0"4"0,0 0 0 0,0 0 2 0,0 0-18 0,0 0 0 0,0 0 0 0,0 0 0 15,0 0 70-15,0 0 10 0,0 0 3 0,0 0 0 16,0-6-22-16,0 6-4 0,0 0-1 0,0 0 0 15,0 0-4-15,0 0-2 0,0 0 0 0,0 0 0 16,0 0 12-16,0 0 2 0,-3-10 1 0,3 10 0 16,0 0 19-16,0 0 4 0,-4-6 1 0,4 6 0 15,0 0-21-15,0 0-5 0,0 0-1 0,0 0 0 16,0 0-40-16,0 0-8 0,0 0-2 0,0 0 0 16,0 0-12-16,0 0 8 0,11 0-8 0,-1 0 0 15,1 0 20-15,3 0-1 0,11 6-1 0,-4-6 0 16,0 0 4-16,7 0 1 0,4 7 0 0,0-4 0 15,0-3-15-15,-1 9-8 0,5-9 8 0,-1 10-8 16,-3-4 8-16,3-6-8 0,4 9 8 0,0-5-8 16,3-4 0-16,4 6-10 0,-4 0 1 0,4-3 0 15,3-3 9-15,4 10 12 0,-3-10-2 0,-4 9-1 16,-1-9-9-16,1 0-11 0,4 6 3 0,-4-3 0 0,-1-3 8 16,1 7 0-16,0-7 0 0,0 0 0 0,-4 0 0 15,-3 0 0-15,0 0 0 0,-4 0 0 16,0 3 0-16,-6-3 16 0,-1 0-4 0,-3 0-1 0,-1 0-1 0,-3 6 0 15,-3-3 0-15,3-3 0 0,-3 0-10 0,0 0 10 16,-4 0-10-16,0 6 10 0,3-6-10 0,-2 0 8 16,-5 0-8-16,1 7 8 0,-8-4-8 0,4-3 0 15,-7 0 9-15,0 0-9 0,0 0 11 0,0 0-3 16,0 0 0-16,0 0 0 0,0 0 6 0,0 0 1 16,0 0 0-16,0 0 0 0,0 0 0 0,-3 9 0 0,-1 1 0 15,1-4 0-15,-4 3-4 0,3-5-1 0,-3 8 0 0,-4-9 0 16,4 3 0-16,0-2 0 0,7-4 0 0,-3 9 0 15,-4 7-1-15,3-13 0 0,1 6 0 0,-4 7 0 16,7 3-9-16,-4-4 0 0,1 1 0 0,-1-3 0 16,4 5 0-16,0 1 0 0,-3 3 0 0,3 6 0 15,0-9 0-15,0 16 0 0,0-10 0 0,0 3 0 16,-4 7 0-16,1-4 0 0,3 13 0 0,-4 0 0 16,0 9 0-16,-3 0 0 0,7 1 0 0,-3-1 0 15,3 3 0-15,-4-2 0 0,1-4 0 0,3 3 0 16,0 0 0-16,-4-5 0 0,1 5 0 0,3 0 0 15,-4 0 0-15,1 1 0 0,-1-1 0 0,4-6 0 16,-7-3 27-16,4 9 0 0,-1-9 0 0,-3 0 0 16,3 0-27-16,1 0 0 0,-4-6 0 0,0-1 0 15,0 4 0-15,3-3 0 0,1-4 0 0,-1-15 0 16,-3 9 12-16,7-9 1 0,-3 3 0 0,3-3 0 0,-4-10-1 16,1 7-1-16,-1-7 0 0,4 1 0 0,-3-1-3 0,3-6-8 15,0-3 12-15,0 0-4 0,0 0 5 0,-4 10 1 16,0-4 0-16,4-6 0 0,0 0-3 0,0 0-1 15,-7 3 0-15,7-3 0 0,-7 0-2 0,7 0 0 16,0 0 0-16,-3 6 0 0,3-6-8 0,0 0 0 16,-11 0 0-16,11 0 8 0,0 0-8 0,0 0 0 15,-7 0 0-15,7 0 8 0,0 0 0 0,0 0-8 16,0 0 12-16,0 0-4 0,0 0 4 0,0 0 1 16,0 0 0-16,0 0 0 0,0 0-5 0,0 0 0 15,0 0-8-15,0 0 12 0,0 0-12 0,0 0 8 16,0 0-8-16,0 0 0 0,0 0 8 0,0 0-8 15,0 0 0-15,0 0 0 0,0 0 8 0,0 0-8 0,-3 0 0 16,3 0 0-16,0 0 8 0,-7 0-8 0,-4 0 0 16,4 0 0-16,7 0 0 0,-11 0 0 0,1 0 0 0,-1 0 0 15,4 0 0-15,-7 6 0 16,0-2 0-16,0-4 0 0,-4 6 8 0,1-6-8 0,-1 3 0 0,0-3 9 16,-3 0-1-16,-4 0 0 15,1 0 0-15,-1 0 0 0,-3 0 5 0,3 0 1 0,-7 0 0 0,4 0 0 16,0 9 3-16,-4-9 1 0,0 0 0 0,-3 0 0 15,0 0-3-15,-4 0-1 0,0 0 0 0,-3 0 0 16,0 7-5-16,-1-4-1 0,1 3 0 0,7-6 0 16,-4 0 4-16,4 3 1 0,-1-3 0 0,5 7 0 15,-5-1-13-15,1-6 0 0,0 0 0 0,3 0 0 16,0 0 0-16,-3 3 0 0,-4-3 0 0,4 0 0 16,0 0 0-16,-1-3 0 0,5 3 0 0,-1 0 0 15,4-6 0-15,3-1 0 0,0 4 0 0,0 3 0 16,4-6 11-16,0 3-11 0,0-4 12 0,0-2-12 0,3 9 0 15,-3-3 0-15,0-3-12 0,0 2 3 0,-1-2 9 0,5 0 0 16,-4 6 0-16,0 0-8 0,3 0-1 0,0 0 0 16,-3 6 0-16,3-6 0 0,1 6-9 0,3-2-2 15,-4-4 0-15,4 9 0 16,0-9-10-16,3 9-2 0,1-9-1 0,3 0 0 16,0 0 8-16,7 0 1 0,0 0 1 0,0 0 0 15,0 0-13-15,0 0-4 0,0 0 0 0,0 0 0 16,0 0-95-16,0 0-19 0,0 0-4 0,3-9-974 0</inkml:trace>
  <inkml:trace contextRef="#ctx0" brushRef="#br2" timeOffset="-193196.52">27079 2591 1152 0,'0'-6'102'15,"0"3"-82"-15,0-7-20 0,-3 4 0 16,3-3 157-16,0 9 27 0,0 0 6 0,0 0 1 0,0-3-133 0,0 3-26 16,0-7-6-16,0 7-1 0,0 0 7 0,0 0 2 15,0 0 0-15,0 0 0 0,0 0-20 0,0 0-4 16,0 0-1-16,0 0 0 0,0 0-9 0,0 0 0 0,-7 0 0 0,-4 0 0 15,4 7 0-15,0-4 0 0,0 6 11 16,0-9-11-16,0 10 8 0,0-4-8 0,0-3 0 0,3 6 0 16,-3-2 8-16,0 2-8 0,0 0 0 0,3 7 9 15,-3-6-1-15,0-7 0 0,0 12 0 0,4-5 0 16,-4 5 2-16,0-2 0 0,0 3 0 16,-4-1 0-16,4 4 9 0,0-6 1 0,-4 9 1 0,1-4 0 15,-1 1-21-15,1 0 0 0,-5 6 0 16,1-6 0-16,0 9 0 0,4-12 0 0,-8 12 0 0,0-3 0 15,1 0 0-15,-1-3 0 0,-3 6 0 0,3-2 0 16,-3 2-8-16,3-3-7 0,-6 0-1 0,3 3 0 16,-4 0 26-16,0-3 5 0,1 10 1 0,-1-16 0 15,4 9-1-15,0-9 0 0,-1 6 0 0,1 0 0 16,0-6-7-16,3 9 0 0,1-3-8 0,-4-6 12 16,-1 6-12-16,1 3 0 0,0 0 8 0,0-2-8 0,3 2 0 15,-6-3 0-15,2 3 0 0,-2 3 0 0,3-2 0 16,-4-1 0-16,4 0 0 0,0 7 0 0,-1-1 0 0,-2-6 0 15,2 1 0-15,-2 2 0 0,-1-3 0 0,0 7 0 16,4-4 0-16,0 3 0 0,-4-2 0 0,1-1 0 16,3 4 0-16,-4 2 0 0,4-2 0 0,-1-1 8 15,1 1-8-15,0-1 0 0,0-2 15 0,0-1-3 16,0-3-1-16,3 0 0 0,-3 7 11 0,3-7 2 16,-3 7 1-16,3-7 0 0,1 6-25 0,-1 10 0 15,-3-16 0-15,3 1 0 0,1 15 0 0,-1-10-9 16,0 4 9-16,-3 6-13 0,4-4 13 0,-1-2 0 15,-3 0 0-15,3 2 0 0,1-2 18 0,-1 6-3 0,4 0-1 16,-4 0 0-16,4-7-14 0,-4 10 0 16,4-6 0-16,-3-3-10 0,3-1 10 0,-1 7 11 0,-2-9-3 15,6 2 0-15,-3 7-8 0,3-9 0 0,-3 3 0 16,4 5 8-16,-4-8 1 0,3 3 0 0,1-4 0 16,2 10 0-16,-6-6-9 0,4-4 0 0,-1 4 0 0,4 2 0 15,-3-2 0-15,2 6 0 0,1-6 0 0,-3 2 0 16,-1-2 0-16,1 6 8 0,-1-6-8 0,-3 5 0 15,0 1 8-15,0-6-8 0,0 6 0 16,0 0 8-16,-1-7-8 0,1 4 8 0,4-3-8 0,-1-1 8 16,4 4-8-16,-3-3 10 0,2-4-10 0,1 4 10 15,0-4-10-15,4 4 10 0,-4-3-10 0,3-1 10 16,1 4-10-16,-1-4 0 0,4 1 0 0,-3-1 0 16,3-2 0-16,-4 2 0 0,1 1 8 0,3-1-8 15,-4 4 17-15,4-4 2 0,-3 4 0 0,-1 6 0 0,0-7-29 16,1 7-6-16,-1-3 0 0,-3-3-1 0,4 5 17 0,-1-5 0 15,1 3 0-15,-1-3 0 0,-3 5 0 0,4-5 0 16,-4 6 0-16,3 3 0 0,1-3 0 0,-1 0 0 16,4-7 0-16,-3 7 0 0,6 0 0 0,-6-3 8 15,3-3-8-15,0-4 0 0,0 4 16 0,0-1-4 16,0 4 0-16,0-3 0 0,0-1-12 0,3 7 0 16,-3 0 0-16,4 0 0 0,-4 0 0 0,0-6 0 15,3 2-12-15,-3-2 12 0,0 0 0 0,-3-4 0 16,3 4 0-16,0 3 0 0,-4-4 0 0,1-2 0 15,3 2 8-15,-4-2-8 0,0 2 0 0,1 4 0 16,-1-3 0-16,-3-1 0 0,4-2 8 0,-4 3 1 16,0-4 1-16,0 1 0 0,0 2-10 0,0-2 0 15,-4-7 0-15,4 6-11 0,0 1 11 0,3-7 11 16,-3 0-3-16,4 7 0 0,-8-7-8 0,8 3 0 0,-4-2 0 16,0-1 0-16,-1-3 0 0,1 3 0 0,-3-9 9 15,3 6-9-15,-4 0 15 0,1-6-2 0,-5 0 0 0,5 6 0 16,-1-3-13-16,1 3 9 0,-4 0-9 0,0 3 8 15,-1-3-8-15,5 4 8 0,-4-1-8 0,0-3 8 16,3 0-8-16,-3-6 0 0,0 6 0 0,3-6 0 16,-3-1 0-16,0 1 0 0,0 0 12 0,0-3-4 15,0 3 6-15,3-4 1 0,-7-2 0 0,4 2 0 16,0-5-3-16,-3 6-1 0,-1-4 0 0,0 4 0 16,-3-7 4-16,0 1 1 0,3 5 0 0,-6-5 0 15,-1-1-6-15,-3 7-1 0,3-4 0 0,-3-2 0 16,-4-1-1-16,0 7 0 0,4 3 0 0,-4-10 0 0,1 7-8 15,-1-7 10-15,0 10-10 0,0-10 10 0,1 10-10 16,-1-3 0-16,0-7 0 0,-3 1 0 0,0 5 13 0,-1-12-2 16,-3 7-1-16,1-1 0 0,-5-2-2 0,1 2 0 15,3-3 0-15,-3-3 0 0,3 4 4 0,-3-4 0 16,-1 3 0-16,1-3 0 0,0-3-12 0,-4 6 0 16,-7-6 0-16,4 4 0 0,3-4 0 0,-4 6 0 15,1 0 0-15,3-3 0 0,-3 4 0 0,3-4 0 16,-7 3 0-16,-4-3 0 0,-3 3 0 0,4-3 0 15,3 4 0-15,0-4 0 0,-7 3 0 0,7-3 0 16,4 4 0-16,-1-7 0 0,-6 6 0 0,7-6 8 16,-4 3 0-16,-4-3 0 0,4 0-8 0,-3 0 10 15,-1 0-10-15,1 0 10 0,0-3-10 0,3 3 0 0,-4-6 9 16,1 6-9-16,-1-7 0 0,-3 7 0 0,-3 0 0 16,3 0 0-16,0 0 0 0,3 7 8 0,-2-7-8 0,-1 0 0 15,0 0 0-15,-4 6 0 0,1-3 0 0,-4 3 0 16,7-3 0-16,-4 4 0 0,8-4 0 0,-4 3-8 15,0-3 8-15,0-3 0 0,3 6 0 0,-3-6 0 16,0 4 0-16,0-4 0 0,4 6 0 0,7-6 0 16,-1 0 0-16,-3 0 0 0,0 0 0 0,0 0 0 15,4 0 0-15,-4 0 0 0,0 0 0 0,4 0 0 16,-1 6 0-16,1-3 0 0,7-3 0 0,-4 7 0 16,3-4 0-16,-2 6 0 0,-1 0 0 0,0 1 0 15,-4-4 0-15,8 10 0 0,0-4 0 0,-1 4 0 16,1-3 0-16,7 2-10 0,0 1 10 0,-1 3 0 15,5-7-12-15,2 10 12 0,-2-3-12 0,2 0 12 16,1 0-8-16,0 0 8 0,0-1 0 0,3 4 0 0,4-3-14 16,-4-6 4-16,0 9 1 0,4-4 0 0,0-5 9 15,3 9 0-15,1-3 0 0,-1-7 0 0,1 10 0 0,2-3 0 16,1-6 0-16,0 2-8 0,4 4 8 0,3-3-10 16,-4-4 10-16,7 4-10 0,1 3 10 0,3-10 8 15,-4 7-8-15,4-7 11 0,4 10-21 0,-1-3-4 16,1-4-1-16,3 4 0 0,0 3 5 0,4-3 1 15,-8-4 0-15,8 4 0 0,-1 3 9 0,1-1-13 16,-4-2 5-16,0 0 8 0,0-4-9 0,0-2 9 16,4 5 0-16,3-5 0 0,0 5 0 0,4-2 0 15,-8-4 0-15,4-2 0 0,4 8 0 0,0-5 0 0,-4-1 0 16,3 1 0-16,1-7 0 0,0 6 0 0,-1-3 0 0,-3 4 0 16,4-4 0-16,0-3 0 0,-4 3 0 0,3-2 0 15,-2 5 0-15,2-3 0 0,-3-3 0 0,4 4 0 16,-4-4 0-16,0 3 0 0,-3 0 0 0,3-3 0 15,3 4 0-15,-2-4 0 0,-1-3 0 0,0 0 0 16,-4 0 0-16,5 0 0 0,-1 0 0 0,0 0 0 16,0 0 0-16,0 0 12 0,-3 0-1 0,-1-3-1 15,1 3-10-15,3-7-11 0,-4 7 3 0,1 0 0 16,0-3 29-16,-4 3 7 0,3-6 0 0,-3 6 1 16,-7 0-29-16,7 0 0 0,-7 0 0 0,11 0 0 15,-4 0 0-15,-7 0 8 0,0 0-8 0,0 0 0 16,0 0 0-16,7-9 0 0,-7 9 0 0,7 0 0 15,-3-7 0-15,-1-2 14 0,-6 6-4 0,3-7-1 16,-4 4 3-16,1-9 0 0,-1 5 0 0,0 1 0 0,-3-4-3 16,4-3 0-16,-4-2 0 0,0 8 0 0,-4 1-9 15,4-7 8-15,0 7-8 0,-3-7 8 0,2 7-8 16,1-4 0-16,-3 4 0 0,3-7 0 0,-4 7 0 16,4 2 0-16,-7 4 0 0,3-3 0 0,-3 3 0 0,4-3-9 15,3 2 9-15,-4-2-10 16,1 6 10-16,-1 0 0 0,4-3 0 0,0 3-8 0,0 0 8 0,7 0 0 15,0 0 0-15,0 0 0 0,0 0-8 0,0 0 8 16,0 0-8-16,0 0 8 0,0 0-14 0,0 0 2 16,0 0 1-16,0 0 0 0,0 0 2 0,0 0 0 15,0 0 0-15,7 9 0 0,0 4-8 0,3-4-2 0,-2 1 0 0,2 5 0 16,1 1 10-16,-1-3 9 0,1 2-13 16,-4-5 5-16,-4 5 8 0,4-2 0 0,8-4-9 0,-5 7 9 15,1 0 0-15,-4-4-11 0,0-2 11 0,0-1-8 16,4 7 8-16,-4-7 0 0,-4 7 0 0,-3-4 0 15,4-2 0-15,-1 5 0 0,-3-5 0 0,0 6 0 16,0-7 0-16,0 0 0 0,0 7 0 0,-3-3 0 16,-1-4 12-16,-3 0-3 0,4 7 0 0,-5-6 0 15,-2-1 11-15,3 0 3 0,-4 7 0 0,4-7 0 16,-3 1-23-16,3-1-12 0,-8 1 2 0,1-1 0 16,0 0 21-16,4-2 4 0,-4 2 1 0,-1 1 0 15,1-4-16-15,0-3 0 0,-3 3 0 0,2-3-10 16,1 7 10-16,0-10 0 0,-3 6 10 0,6-3-10 15,-3 3 0-15,0-6 0 0,3 4-8 0,-3-4 8 16,3 6-96-16,1-6-13 0,-1 0-3 0,1 0-762 16,-1 0-153-16</inkml:trace>
  <inkml:trace contextRef="#ctx0" brushRef="#br3" timeOffset="-178560.31">26532 5065 748 0,'15'-9'33'0,"-15"9"7"0,0 0-32 0,0 0-8 0,7-3 0 0,-4-3 0 16,-3 6 205-16,4-10 39 0,-4 7 8 0,3-3 2 16,4-4-154-16,-3 10-32 0,-1-6-5 0,4-3-2 15,0 9-12-15,0-10-2 0,1 1-1 0,-1-1 0 16,3 4-26-16,1-3-4 0,-1 6-2 0,4-4 0 16,-3-2-2-16,0 6 0 0,-1 3 0 0,-3 0 0 15,0 0-3-15,-7 0-1 0,0 0 0 0,4 3 0 16,6 6-8-16,-6 1 12 0,-4-4-12 0,0 3 12 15,0 1 4-15,-4-1 0 0,1 7 1 0,-1-4 0 16,-3 4 4-16,4 3 1 0,-4 0 0 0,3 6 0 16,-3 3 14-16,4 7 4 0,-4-7 0 0,3 6 0 15,0 1-26-15,4 2-5 0,-3-2-1 0,-1-1 0 16,4 10 12-16,-3-6 3 0,3 0 0 0,-4 5 0 16,-3 1-23-16,4 0 0 0,-4-6 0 0,3 6 8 15,4 0-8-15,-7 0 11 0,-3 0-11 0,3-7 12 0,-4 4-12 16,0-3 0-16,4-10 0 0,-3 0 0 0,-1 3 0 15,1-9 0-15,2 3 12 0,1-6-4 0,-3-3 12 16,3 0 1-16,3-7 1 0,-3 4 0 0,0-4-6 0,4 0-2 16,-4-2 0-16,3-4 0 0,1 3-2 0,3 3-1 15,-4-9 0-15,4 0 0 0,-4 10-3 0,4-10-8 16,-3 6 12-16,3-6-4 0,0 0 5 0,0 0 1 16,0 0 0-16,0 0 0 0,0 0 5 0,0 0 1 15,0 0 0-15,0 0 0 0,0 0-20 0,0 0 0 16,0 0 0-16,7-6 0 0,-7 6 13 0,7-10-1 15,7 7 0-15,-3-3 0 0,3-3-12 0,0 9 0 16,-3-7 8-16,6-2-8 0,8 9 0 0,-7-3 0 16,-4-3 8-16,0 6-8 0,3-4 0 0,5 4 0 0,-1 0 0 15,0 0-10-15,4 0 10 0,-4 0 0 0,0 4 0 16,4-4 0-16,-1 6 0 0,-3-6 0 0,4 3 0 0,0-3-8 16,3 9 8-16,-3-9 0 0,3 7 0 0,0-7 0 15,0 3 0-15,4-3 0 0,-4 6 0 0,4-6 0 16,0 0 0-16,3 6 0 0,-3-3 0 0,0-3 0 31,-1 0 0-31,5 0 0 0,-5 0 0 0,1 0 0 0,-4 0 0 0,1 7 0 0,6-4 0 16,-7 3 0-16,4-3 0 0,0 3 0 0,3-2 0 15,-3-4 0-15,3 6 0 0,-3-3 0 0,-4 3 0 0,-3-6 0 16,-1 0 0-16,-3 7 0 0,1-4 0 0,-5-3 0 16,-3 0 0-16,4 0 0 0,-4 0 8 0,-3 0-8 15,-1-3 10-15,1 3-2 0,-4-7-8 0,4 7 12 16,-4-6-2-16,0 3-1 0,3 3 0 0,-3-6 0 15,0 2-9-15,0-2 0 0,4 3 0 0,-4-3 0 16,4 3 12-16,-4-4 1 0,-7 7 0 0,7 0 0 16,3-9-13-16,-3 9 0 0,0-6 0 0,-7 6 0 15,0 0 0-15,0 0-16 0,7-3 3 0,-7 3 1 16,0 0 21-16,0 0 5 0,4 0 1 0,0-7 0 16,-4 7-6-16,3-9-1 0,1 6 0 0,-4-3 0 0,0-4 7 15,3 7 1-15,1-6 0 0,-4-4 0 16,3 4-1-16,-3 5 0 0,0-11 0 0,4 5 0 0,-1 1-5 0,1-7-1 15,-1 4 0-15,-3-4 0 0,4-3 0 0,-1 4 0 16,4-7 0-16,-3-3 0 0,-1-1-1 0,1 5 0 16,3-5 0-16,-3 1 0 0,3-9 0 0,0 2 0 15,0 1 0-15,-4-7 0 0,4 4 0 0,-3 0 0 16,3-4 0-16,-4-6 0 0,-3 6-8 0,7-6 0 16,-3 1 0-16,-4-1 0 0,0 0 0 0,0 0 0 15,4 6 0-15,-4-6 0 0,-4 7 0 0,4 2 0 16,-4 1 0-16,4 5 0 0,0-5 0 0,0 6 0 15,4 3 8-15,-4-4-8 0,4 4 0 0,3 7 0 16,0-8-12-16,0 8 12 0,0-1-10 16,0 0 10-16,-4 3 0 0,1-2-9 15,-1 8 9-15,1-6 0 0,-1 13-9 0,1-12 9 16,0 5 0-16,-1 7-9 0,-3 3 9 0,0 0 0 0,4-6-11 0,-4 6 11 16,0-3-10-16,0 3 10 0,0 0-8 0,0 0 8 0,0 0 0 0,0 0-9 15,0 0 9-15,0 0 0 0,0 0-9 0,-7 3 9 16,-4-3 0-16,11 0-9 0,0 0 9 0,0 0 0 15,0 0 0-15,0 0 0 0,0 0 0 0,0 0 0 0,-7 0 0 16,0 0 0-16,3 0 0 0,-3 0 0 0,-3 0 0 16,3 0 0-16,-4 0 0 0,0 0 0 0,1-3 0 0,-4 3 0 15,3 0 0-15,-6 3 0 0,-1-6 0 0,0 6 8 32,-3-3-8-32,0 0 0 0,3 0 0 0,-6 6 0 15,2-3 0-15,-2 7-10 0,-1-10 10 0,-7 0-10 16,1 6 10-16,-5-3-10 0,1 3 10 0,-4-6 8 15,-3 0-8-15,-4 10 11 0,0-10-11 0,4 6 0 16,-1-3 0-16,1-3 0 0,0 6 0 0,-8-2 0 0,1-4 0 16,0 6 0-16,-4-3 0 0,0 6 0 0,-4 1 8 15,4-4-8-15,4 3 0 0,0 7-11 0,-1-3 3 0,8-7 0 16,-4 3 8-16,0-9 0 0,4 10 0 0,0-1 0 16,3-3 0-16,3-2 11 0,1 5-3 0,0-3 0 15,7-3-8-15,-1 4 0 0,1-4 0 0,7 3 0 16,0-6 0-16,3 3-12 0,4 3 2 0,4-6 1 31,2 7-19-31,1-4-4 0,7-3-1 0,0 0 0 0,0 0-193 16,11-3-38-16,0 3-8 0,6-7-864 0</inkml:trace>
  <inkml:trace contextRef="#ctx0" brushRef="#br3" timeOffset="-178010.06">27566 5357 576 0,'-14'-6'51'0,"7"-4"-41"0,0 1-10 0,0 0 0 16,-4-1 488-16,1-6 95 0,-1 13 19 0,4-6 4 15,3 3-495-15,-3-4-99 0,4 1-20 0,-1 3-4 32,1 2-32-32,-4-2-5 0,3 3-2 0,-3-3 0 15,7 6 3-15,-3 0 0 0,-1 0 0 0,-3 0 0 0,-4 0 22 0,1 0 5 0,3 9 1 0,-4-3 0 16,1-6 20-16,-4 10 0 0,-4 9 0 0,0-4 0 16,-3-2 0-16,3 9 0 0,-3 0 14 0,0-7-4 15,0 4 10-15,3 6 3 0,4-3 0 0,0 3 0 16,0 0-5-16,0 1-1 0,3-5 0 0,4 5 0 15,7 2-17-15,-3-9 0 0,-1 6 8 0,4 0-8 16,4-6 0-16,3-1 0 0,0 1 0 0,7-3 0 16,4-7 0-16,3 7 0 0,3-7 9 0,1-5-9 0,0-4 8 15,0 0-8-15,-1 0 0 0,1-4 9 16,3-5-1-16,-3 0 0 0,0-1 0 0,-1-2 0 0,1 2 5 0,-4 1 1 16,4-10 0-16,-1 6 0 0,1-8 21 0,0 8 4 15,-4-6 1-15,4-3 0 0,-1 3-20 0,-2 1-3 16,-1-1-1-16,0 0 0 0,-7-6-5 0,-3 9-2 15,3-3 0-15,-4 1 0 0,1-1-9 0,-4 0 10 16,-4 3-10-16,1-3 10 0,-4 10-10 0,0-7 0 16,-4 7 0-16,-6 0 0 0,-1-1-11 0,-6 1-4 15,-4-1-1-15,-1 1 0 16,-2 3-21-16,-1-4-5 0,-3 1-1 0,-4 3 0 16,0 2 13-16,0-2 2 0,1 3 1 0,3-3-729 0,-8-4-145 0</inkml:trace>
  <inkml:trace contextRef="#ctx0" brushRef="#br3" timeOffset="-168279.17">29182 2764 518 0,'0'0'46'0,"0"0"-37"0,-7-3-9 0,0 3 0 16,-4-7 59-16,11 7 9 0,0 0 3 0,-7-3 0 16,7 3-58-16,-7-6-13 0,7 6 0 0,-4-10 0 0,4 10 19 0,-7-9 3 15,4 9 1-15,3 0 0 0,-4-9-4 0,4 9-1 16,-3-7 0-16,3 7 0 0,-4-9 2 0,4 9 0 15,0 0 0-15,0 0 0 0,-10-3 35 0,10 3 7 16,-7 0 2-16,0-6 0 0,0 2 0 0,7 4 0 16,-8-6 0-16,1 6 0 0,-3 0 7 0,10 0 1 15,0 0 1-15,-7 0 0 0,7 0-17 0,-7-9-4 16,7 9-1-16,0 0 0 0,-7 0-23 0,7 0-4 16,0 0 0-16,0 0-1 0,0 0 1 0,0 0 0 15,0 0 0-15,0 0 0 0,0 0-7 0,0 0-1 16,0 0 0-16,0 0 0 0,0 0-8 0,0 0-8 15,0 0 12-15,0 0-12 0,0 0 23 0,0 0-3 16,0 0 0-16,0 0 0 0,0 0 2 0,0 0 0 0,0 0 0 16,0 0 0-16,0 0-4 0,0 0-1 0,0 0 0 0,0 0 0 15,0 0-17-15,0 0 0 0,0 0 0 0,0 0 0 16,0 0 0-16,0 0 8 0,0 0 0 0,0 0-8 16,0 0 15-16,0 0-4 0,0 0-1 0,0 0 0 15,0 0 2-15,0 0 0 0,0 0 0 0,0 0 0 16,0 0-4-16,0 0-8 0,0 0 12 0,0 0-4 15,0 0 0-15,0 0-8 0,0 0 12 0,0 0-4 16,0 0-8-16,0 0 12 0,0 0-12 0,0 0 12 16,0 0-2-16,0 0 0 0,0 0 0 0,0 0 0 15,0 0-1-15,0 0 0 0,0 0 0 0,0 0 0 16,0 0-9-16,0 0 0 0,-4 9 0 0,4-9 0 16,0 0 11-16,0 0-3 0,0 0-8 0,0 0 12 15,0 10-4-15,0-10 0 0,0 0-8 0,0 0 12 16,4 9 6-16,-1-3 1 0,-3 4 0 0,0-10 0 0,0 9-19 15,0 0 0-15,0 7 0 0,4-6 0 0,-4-1-9 0,0 7-6 16,0-4-1-16,0 4 0 0,0-7 26 16,0 1 5-16,0 9 1 0,3-4 0 0,-3-5-26 0,0-1-5 15,0 10-1-15,0-4 0 0,0-2 16 16,0 9 0-16,0-9 0 0,0 5 0 0,0 7 17 0,0 1-3 16,0-5-1-16,0 5 0 0,0-1-13 0,-3 3 0 15,3-3 0-15,0 3 0 0,0 0 0 0,-4-3-18 16,4 10 4-16,0-7 1 0,0 0 13 0,0-2 0 15,-3 8 0-15,3-6 0 0,-4 0 0 0,4 4 0 16,0-4 0-16,-3 10 0 0,3-4 8 0,-4 1 4 16,1 2 0-16,3 1 1 0,-4 3-13 0,4-4-18 0,-3 1 4 0,3-4 1 15,-4 7 13-15,0-3 0 0,4-1 0 0,0-2 0 16,-3 3 8-16,3 5 4 0,-4-8 0 0,4 12 1 16,-3 3-13-16,3-6-16 0,-4 0 3 0,4 0 1 15,-3-3 12-15,-1 3 16 0,4-1-3 0,0 1-1 16,-3 3-12-16,3-3 0 0,0 10 0 0,-4-14 0 15,4 7 0-15,0-3-13 0,0 3 2 0,4-3 1 16,-4 0 22-16,3 0 5 0,4 0 1 0,-3-6 0 16,-1 5-18-16,1 5 0 0,3-5 0 0,0 11 0 15,-3-10 0-15,-1 0 0 0,1-1 0 0,-1 1 0 16,4 0 0-16,0 0 10 0,0-3-10 0,-3 3 8 16,-1 0-8-16,1 0 0 0,-1 3 0 15,1 3 0-15,-4-3 0 0,3 3 0 0,-3-3 0 0,0-3 0 0,-3 3 0 16,3 3 0-16,0-3 0 0,-4-3 0 0,4 9 0 15,-3-2 0 1,3-4 0-16,0 0 0 0,-4 6 0 0,1-9 0 0,3 0 0 16,-4 0 0-16,1 3 0 0,-1-7 0 0,1-2 0 15,-1 6 0-15,-3 3 8 0,0-6 0 0,0-4 0 0,-4 1 0 16,1 6-8-16,-1-10 8 0,1 4-8 0,-4 6 8 16,-4-3-8-16,0 0 8 0,4-7-8 0,-3 7 8 15,-1 0 2-15,0 2 0 0,1-2 0 0,-5-3 0 16,1 6 13-16,0-7 2 0,0 1 1 0,0 6 0 15,0-10-26-15,3 4-17 0,0 3 2 0,1-4 1 16,3-2 14-16,-4-1 13 0,7-5-2 0,-6 5-1 16,3 1-10-16,3-4 12 0,-3-6-12 0,3 3 12 15,-3-3 4-15,4 4 0 0,-4-4 1 0,3 0 0 16,-3-3-17-16,3 3 0 0,-3 3 0 0,0-3 0 16,0 0 0-16,-4 0 0 0,1 4 0 0,-1-8 0 15,-3 11 0-15,3-4 0 0,-3 0 0 0,-4 7 0 0,4-7 0 16,4 6 10-16,-5-5-10 0,-2-4 8 0,-1 9 0 15,4-6 0-15,-4 7 0 0,4-7 0 0,-4 0 1 0,4 4 0 16,0-1 0-16,0-6 0 0,3 3-1 0,-3 7-8 16,3-7 12-16,1 4-4 0,-1-1-8 0,0 3 0 15,-3 1 0-15,4 3 0 0,-1 2 0 0,-3-2 0 16,0 0 0-16,-1-4 0 0,1 1 0 0,0 2 0 16,-4-2 0-16,4-7 0 0,-3 6 8 0,2-5-8 15,-2 5 0-15,6-6 8 0,-3 7 4 0,0-10 0 16,0 9 0-16,3-5 0 0,0-1-12 0,1 0 0 15,-1 3 0-15,0-2 0 0,4 5 0 0,0-6 0 0,-3 1 0 16,2-1 0-16,1 3 0 0,0-3 0 0,4 7 0 0,-4-7 8 16,3 7 0-16,-3-1-8 0,3-3 12 15,1 10-4-15,-1-6 0 0,-3-4-8 0,7 10 12 0,-7-10-4 16,3 10-8-16,-3-13 0 0,0 10 9 0,0-4-9 16,-4-6 10-16,4 13-2 0,0-13-8 0,3 10 12 15,-3-3-12-15,0-1 0 0,0-6 0 0,-4 7 0 16,1-1 8-16,3-5 3 0,0 8 0 0,-1-2 0 15,1-1-11-15,0 1 0 0,4-7 0 0,-4 9 0 16,-1-5 0-16,5-1 0 0,-4 4 0 0,3 2 0 16,1 7 0-16,-1-3 0 0,-3-3 0 0,3-1 0 15,1 4 0-15,-4-3 0 0,0-1 0 0,-1-2 0 16,1-1 11-16,-3-6-3 0,3 7-8 0,-8-1 12 16,5-5-12-16,-4 5 8 0,-1-6-8 0,5 7 0 15,-8-1 10-15,4-5-10 0,3-1 10 0,-6 0-10 16,2 3 0-16,-2-2 8 0,-1-1-8 0,4 0 0 15,0 7 0-15,0-10 0 0,3 3 0 0,-3-3 0 0,0 3 0 0,-1 0 8 16,1 7-8-16,0-10 0 0,0 10 0 0,-4-7 0 16,-3 9 0-16,3-2 0 0,-6-7 0 15,2 7 8-15,-2-7-8 0,2 6 0 0,-6 1 0 0,0-7 8 16,3 6-8-16,-3-5 0 0,3-4 8 0,0 3-8 16,0-3 0-16,1-6 9 0,-1 6-9 0,0-6 8 15,4 0-8-15,-4-1 8 0,-3 1-8 0,0-3 0 16,-1 9 0-16,1-6 8 0,0 0-8 0,0-1 0 15,-4-2 0-15,0 3 8 0,4 6-8 0,-4-6 0 16,4 9 0-16,-1-9 0 0,-2 6 0 0,-5 0 0 0,1-6 0 16,0 6 0-16,-1-3 0 0,1 0 0 0,0 0 0 15,-1-3 0-15,4 6 0 0,1 0 0 0,-1-6 0 16,4-1 0-16,3 1 0 0,-4 0 0 0,-2 3 0 0,-5-3 0 16,-3-7 0-16,4 4 0 0,0 0 0 0,-1-4 0 15,-2 4 0-15,2 0 0 0,1-4 0 0,0-2 8 16,-1-1-8-16,-3 7 0 0,1-7 0 0,-1 1 0 15,-4 5 0-15,4-2 0 0,-6-7 0 0,2 13 0 16,1-4 0-16,3-2 0 0,0 3 0 0,0-7 0 16,4 7 0-16,-4-7 0 0,-3 4 0 0,-1-7 0 15,-3 3 0-15,0-2 0 0,0-4 0 0,1 6 0 16,2 1 0-16,-3-4 0 0,4-3 0 0,-1-3 8 16,5 6-8-16,-5-6 0 0,-10 0 0 0,4 0 8 15,-1 0-8-15,4 0 0 0,4-6 0 0,-7 6 8 16,3 0-8-16,0-3 0 0,3-3 0 0,-6 6 8 0,-8-3-8 15,4 3 0-15,4-7 0 0,0 7 0 0,-1 0 0 0,1 0 0 16,-1-3 0-16,1-3 0 0,6 6 0 0,-10 0 0 16,-3-3 0-16,-1-4 0 0,4 1 0 0,0 3 0 15,1-3 0-15,-1 6 0 0,3-10 0 0,-3 7 0 16,0-6 0-16,0 3 8 0,-3 2-8 0,6-2 0 16,-3 3 0-16,7-3 0 0,0-1 0 0,-3 4 0 15,-8-3 0-15,5 3 0 0,-5-3 0 0,1 6 0 16,-1-4 0-16,1 4 0 0,3 0 0 0,-4 0 0 15,1 4 0-15,3-4 0 0,-4 0 0 0,-3 0 0 16,4 6 0-16,3-3 0 0,3-3 0 0,1 6 0 16,3-3 0-16,3 4 0 0,-3-7 0 0,1 9 0 0,-1-3 0 0,0-2 0 15,0 2 0-15,3 3 0 0,1 1 0 0,3-1 0 16,0 0 0-16,0 1 0 0,1-1 0 0,-1 7 0 16,-7-7 0-16,3 7 0 0,1-3 0 0,3 2 0 15,0-2 0-15,0 2 0 0,4 4 0 0,3-3 0 16,4-4 0-16,3 4 0 0,1 0 0 0,2-4 8 15,1 4-8-15,3 0 0 0,4 3 0 0,-3-7 0 16,6 4 0-16,0 3-9 0,-3-4 9 0,3-2 0 16,4 3 0-16,-3 2-8 0,-1 1 8 0,4 6 0 15,-4-6 0-15,4 0 0 0,0 6-8 0,3-6 8 16,4-4 0-16,-3 4-8 0,6-3 8 0,-3-4 0 16,4 4 0-16,3 0 0 0,3-4 0 0,1 4 0 15,-4-7 0-15,3 1 0 0,1 6 0 0,-1-7 0 16,4 3 0-16,4-2 0 0,0 6 0 0,-1-7 0 0,1 0 0 0,3 1 0 15,4-1 0-15,-1 1 0 0,1 5 0 0,-1-5 0 16,5-1 0-16,-5 1 0 0,4 5 0 0,1 1 0 16,-5-4-12-16,4 4 12 0,1-6 0 0,-1 8 0 15,-4-8 0-15,8 5 0 0,-4-5 0 0,0-1 0 16,4 7 0-16,-4-13 0 0,7 6 0 0,-3 1 0 16,3-4 0-16,1-3 0 0,-1 4 0 0,0-7 0 15,0 3 0-15,0 3 0 0,1-6 0 0,-5 0 0 16,1 0 0-16,-4 6 0 0,0-3 0 0,1-3 0 15,-1 0 0-15,-4 7 0 0,1-4 0 0,-4-3 0 16,0 0 0-16,0 9 0 0,0-9 0 0,-3 6 0 16,0-6 0-16,-11 0 0 0,7 4 0 0,-7-4 0 15,7 0 0-15,-7 0 0 0,0 0 0 0,0 0 0 0,3 6 0 0,-3-6 0 16,0 0 0-16,0 0 0 0,0 0 0 0,0 0 0 16,0 0 10-16,0 0-10 0,-3-10 10 0,-4 4-10 15,7-3 0-15,-7-1 8 0,0 1-8 0,0 0 0 16,-1-1 0-16,1 1 0 0,0-7 0 0,-3 7 0 15,-1-1 0-15,1-5 0 0,-1 5 0 0,0 1 0 16,1-1 0-16,-1-8 0 0,1 8 0 0,-1-6 0 16,-3 4 0-16,3-4 0 0,-3 1 0 0,4 2 0 15,-4-3 0-15,3 1 9 0,-3 2-9 0,0-3 8 16,0 7-8-16,0-10 0 0,-1 10 0 0,1-7 0 16,4 7 0-16,-4-1 0 0,0-5-8 0,-1 5 8 15,5 1 0-15,-1-1 0 0,1 1 0 0,-1 6 0 16,4-3 0-16,0-1 0 0,0 4 0 0,0-3 0 15,3 6-8-15,4 0 8 0,0 0 0 0,0 0 0 0,0 0 0 16,0 0 0-16,0 0 0 0,0 0 0 0,0 0-12 0,0 0 12 16,0 0-12-16,0 0 12 0,0 0-18 0,4 6 4 15,3-3 1-15,-4 10 0 0,5-1 13 0,-5-2-11 16,8 5 11-16,-8 4-10 0,4-3 10 0,0-4 0 16,4 7-9-16,-1 3 9 0,1-3 0 0,0-6 0 15,3 9 0-15,-4-4 0 0,1-5 0 0,-1 3 0 16,1-1 0-16,-4-2 0 0,4 3 0 0,-1-1 0 15,1-2 0-15,-4 2 0 0,0-2 0 0,4 3 0 16,-8-1 0-16,4-2 0 0,0 3 8 0,-3-7-8 16,3 7 12-16,-4-4-4 0,1-2-8 0,-4-1 0 15,3 0 0-15,1 4 0 0,-4-10 0 0,0 6 0 0,0 1 0 16,-4-4 0-16,4-3 12 0,-3 7-4 0,-1-4 0 16,1 3 0-16,-1 1 0 0,1-4 0 0,-8-3 0 0,4 7 0 15,0-4 0-15,-4 3 0 0,-3 1 0 0,0-1 0 16,-3 0-8-16,2 1 0 0,-2-1 0 0,-1-2 0 15,-3 8 0-15,3-5 0 0,-3-1 0 0,0 0 8 16,3 1-8-16,-3-1 0 0,4 1 0 0,-5 5 0 16,1-5 0-16,4 2 0 0,-1-5 0 0,0 2 0 31,1 0-47-31,-1-2-5 0,-3-4 0 0,3-3-948 0,-3 0-188 0</inkml:trace>
  <inkml:trace contextRef="#ctx0" brushRef="#br4" timeOffset="-157254.98">30307 4984 979 0,'0'0'87'0,"0"0"-70"0,0 0-17 0,0 0 0 16,0 0 124-16,0 0 20 0,0 0 5 0,0 0 1 15,0 0-102-15,0 0-20 0,0 0-4 0,0 0 0 16,0 0-4-16,0 0-1 0,0 0 0 0,0 0 0 16,0 0 3-16,0 0 1 0,7 0 0 0,-3 9 0 15,-1 1-1-15,-3 5 0 0,7-5 0 0,-3 9 0 16,-4-1-9-16,3 1-1 0,1 6-1 0,-4 4 0 15,3 5-3-15,-3 0-8 0,-3 1 12 0,-1 9-4 16,-3 3 0-16,0-3-8 0,-3 3 12 0,-1 6-4 16,1-3-8-16,-5-3 8 0,5-3-8 0,-4 6 8 15,-4-9 14-15,4 0 2 0,-4-3 1 0,4-1 0 16,-3 4-8-16,2-13-1 0,1 7-1 0,4-13 0 0,-4 3 24 16,3-6 5-16,4 3 0 0,0-10 1 15,3 7-24-15,-3-3-5 0,4-7 0 0,-1 0-1 0,1 1-15 16,3-1 9-16,0-3-9 0,0-6 8 0,0 0-8 15,0 0 12-15,0 4-12 0,0-4 12 0,0 0-12 0,0 0 12 16,0 0-12-16,0 0 12 0,-4 6-4 0,4-6 0 16,0 0 0-16,0 0 0 0,0 0-8 0,0 0 8 15,0 0-8-15,0 0 8 0,0 0 11 0,0 0 1 16,0 0 1-16,0 0 0 0,4 3 3 0,3-3 0 16,0 0 0-16,0 6 0 0,4-12-11 0,3 6-1 15,-4 6-1-15,8-6 0 0,0 0-3 0,-1 7-8 16,1-7 12-16,6 3-4 0,1-3-8 0,0 9 0 0,7-3 0 15,-4-2 8-15,0 5-8 0,4 0-11 0,0-2 3 16,-1-4 0-16,5 9 8 0,-5-9 0 0,1 7 0 0,0-1 0 16,3-3 0-16,0-2 11 15,1-4-3-15,-1 6 0 0,4-6-8 0,0 0 0 16,-1 0 9-16,1 3-9 0,0 3 11 0,-4-6-3 16,1 0 0-16,-1 10 0 0,-7-10-8 0,-3 6 0 0,-1-3 0 0,1 3 0 15,-7 4 14-15,-1-7-2 0,5 6-1 0,-5-2 0 16,1-4-11-16,-1 3 0 0,-2 0 0 0,2-3 0 15,-3 7 0-15,0-4 0 0,-3-3 0 0,0 4 0 16,-1-4 0-16,1-3 0 0,-1 0 0 0,-3 0 0 16,0 0 10-16,-3 0 3 0,-4 0 1 0,7 0 0 15,-7 0 3-15,7-3 1 0,-3-4 0 0,-1-2 0 16,-3 9 3-16,0 0 1 0,4-10 0 0,-1 7 0 16,-3-3-6-16,0-3-2 0,0 2 0 0,0-2 0 15,0 6-14-15,0-7 11 0,-3 4-11 0,-1-3 10 16,8-1-10-16,-1-5 0 0,-3 11 0 0,0-11 0 15,0 5 0-15,4 1 8 0,-4-7-8 0,0 4 12 16,3-4-12-16,1-3 0 0,-1 4 0 0,1-4 0 16,-4 0 0-16,3 0 10 0,1-6-2 0,-1 6-8 15,1-9 16-15,0 3-4 0,-1-3-1 0,1-7 0 16,-4 7-2-16,0-6 0 0,3-1 0 0,-3 1 0 0,0 2-9 0,4-2 0 16,-4-7 0-16,3 10 8 0,-3-4-8 0,0-3 0 15,0 4 0-15,-3-1 0 0,3 1 0 0,0-1 0 16,0 7 0-16,-4 3 0 0,1-3-9 0,-1 0 9 15,4 3-12-15,0 6 12 0,0-6-9 0,0 6 9 16,0 0 0-16,4 3-9 0,-4-2 9 0,0-1-10 16,0 3 10-16,7 7-10 0,-4-10 10 0,4 3 0 15,-7 4-9-15,0 2 9 0,0-5 0 0,0 5 0 16,7 1-9-16,-7-1 9 0,-3 1 0 0,6 3 0 16,1-7-8-16,-1 4 8 0,-3 2 0 0,-3-2 0 0,6 3-8 0,-3-4 8 15,4 7 0-15,-1-3-8 0,-6-3 8 0,3 9 0 16,3-10-11-16,1 10 11 0,-4 0-10 0,-4-9 10 15,4 9 0-15,0-7 0 0,0 4-8 16,0 3 8-16,-3-9 0 0,3 9 0 0,0 0 0 0,0 0 0 16,-4-6 0-16,4 6 0 0,0-10 0 0,0 10 0 15,0 0 0-15,0 0 0 0,-3 0-9 0,3 0 9 16,0 0-8-16,0 0 8 0,0 0-8 0,0 0 8 16,-4 0 0-16,4 0-10 0,-3 0 10 0,-4 0 0 15,0 10-8-15,0-10 8 0,3 0 0 0,-7 6 0 16,4-3 0-16,0 3 0 0,-3-6 0 0,3 0 0 15,-4 10 0-15,1-10 0 0,-1 6 0 0,-3-3 0 16,3-3 0-16,-6 6 0 0,3-2 9 0,-1 2-9 16,-2-3 12-16,-1-3-4 0,0 6 0 0,1-3 0 15,-1-3-8-15,-3 10 0 0,-4-10 0 0,1 6 0 0,2-6 0 16,-6 3 0-16,0 3 9 0,3-6-9 0,1 0 9 0,-1 0-9 16,-3 0 12-16,3 7-12 0,-3-7 12 15,3 3-4-15,0-3 0 0,-3 0-8 0,4 0 0 16,-1 0 0-16,4 0 0 0,-1 0 0 0,1-3 10 0,4 3-10 15,-4-7 8-15,3 7-8 0,0-6 8 0,1 3-8 16,2 3 8-16,1 0-8 0,0-6 0 0,0 6 0 16,0-10 0-16,0 10 0 0,0-3 0 0,0-3 0 0,7 6 0 0,-4 0 0 15,0 0 0-15,1 0-11 0,-1 0 1 0,8 6 0 16,-4-3-26 0,0 7-4-16,0-4-2 0,0 10 0 0,3-4-143 0,-3 7-29 15,3-3-6-15,-3 9 0 0</inkml:trace>
  <inkml:trace contextRef="#ctx0" brushRef="#br4" timeOffset="-156684.15">30723 5467 2300 0,'-7'-13'102'0,"7"7"21"0,-3-3-99 0,-4 2-24 0,3 4 0 0,1-6 0 16,-1 2 43-16,1 7 3 0,-1-3 1 0,4 3 0 15,0 0-27-15,0 0-6 0,-7 0-1 0,7 0 0 16,-3 0-13-16,-4 3-10 0,-1 4 2 0,1 2 0 31,4 10-21-31,-4-10-4 0,3 7-1 0,1-3 0 0,-1 2 18 0,4 4 3 0,-3-3 1 0,3 3 0 16,0-1 12-16,0 1-11 15,0 3 11-15,3 0-10 0,4-3 10 0,-3 6 0 0,3-6 0 16,-4-4 0-16,8 4 0 0,-4 0 0 0,4-3 0 16,-1 3-8-16,1-10 8 0,3 7 0 0,0-7 0 15,0 1 0-15,4-10 12 0,-1 0-3 0,5 0 0 0,2 0 0 16,-3 0 8-16,4-7 2 0,-7 4 0 0,3-6 0 15,0 2 9-15,0-5 3 0,-3-4 0 0,-4 7 0 16,4-7 1-16,-4 7 0 0,-7-4 0 0,3-3 0 16,-3 1 4-16,4 2 2 0,-7-2 0 0,3-1 0 15,-7-3 10-15,-4 7 1 0,4-10 1 0,-3 9 0 16,-4-3-34-16,-1-2-6 0,5 2-2 0,-8 6 0 16,1-8-8-16,-4 8 0 0,0-5 0 0,-1 5-11 15,1 1 11-15,4 9 0 0,-8-13 8 0,0 7-8 16,1 6 0-16,3-9 0 0,-4 9 0 0,7 0 0 0,-3-7 0 15,4 4-12-15,-4 3 12 0,3 0-12 16,1 0-25-16,2 0-6 0,1 0-1 0,4-6 0 16,3 6-163-16,0 0-33 0</inkml:trace>
  <inkml:trace contextRef="#ctx0" brushRef="#br4" timeOffset="-147401.59">19562 16461 1670 0,'0'0'148'0,"0"-10"-118"0,0 1-30 0,0 6 0 16,-4-10 176-16,4 4 30 0,0 6 6 0,0 3 0 15,0-6-180-15,0 6-32 0,0 0-16 0,0 0 1 0,0 0 15 0,0 0-9 16,0 0 9-16,0 0-8 0,0 0 8 0,0 0 0 16,0 0 0-16,7 6 0 0,0 3 0 0,-3 1 16 15,-1 8-4-15,1 1-1 0,-4 0 5 0,0 6 2 16,3 0 0-16,-3 4 0 0,0-4 2 0,0 3 0 16,0 6 0-16,0-5 0 0,-3 5-8 0,3 4-2 15,-4 6 0-15,1-10 0 0,-4 4-10 0,3 6 8 16,1-10-8-16,-1 4 8 0,0 6 4 0,1-10 1 15,-4 4 0-15,7-4 0 0,-4 1 2 0,1-1 0 16,-1 4 0-16,4-4 0 0,-3 1-15 0,3-4 9 16,-4 4-9-16,1-10 8 0,-1 3 7 0,1 0 1 15,3-12 0-15,-4 3 0 0,1-4 0 0,-1-2 1 16,4 3 0-16,-3-7 0 0,3 0-17 0,-4 1 10 0,4-1-10 16,0 1 8-16,0-10 14 0,0 6 2 0,0-6 1 0,0 0 0 15,0 0-6-15,0 0-2 0,0 0 0 0,0 0 0 16,0 9-5-16,0-9-2 0,0 0 0 0,0 0 0 15,0 0-10-15,0 0 10 0,0 0-10 0,0 0 10 16,0 0-10-16,0 10 0 0,0-4 0 16,0-6 8-16,0 0-8 0,0 0 0 0,0 3 0 0,0-3 0 15,0 0 20-15,0 0 1 0,11 6 1 0,-4-2 0 16,3-4-13-16,4 0-9 0,0 0 12 0,1 6-12 16,2-6 15-16,4 3-4 0,1 3-1 0,2-6 0 15,1 0-10-15,7 6 0 0,-1-2 0 0,5-4 8 16,-1 6-8-16,0-3 0 0,8-3 0 0,-1 6 0 15,4-6 0-15,3 3-9 0,1 4 9 0,-1-4 0 16,0 3 0-16,4-3 0 0,-3 4 0 0,-1 2 0 0,0-9 0 16,4 9 0-16,0-2 0 0,7-4 0 15,-3-3 0-15,3 6 0 0,0-3 0 0,-4-3 0 0,4 6 0 16,-3-6 0-16,2-6 0 0,1 6 9 0,4 0-9 0,-1 0 0 16,1 6 0-16,-4-6 0 0,0 0 0 15,0 4 8-15,0 2-8 0,0-3 0 0,0 3 0 0,3 4 0 16,1-1 0-16,-4 0 0 0,-4 1 0 0,-3-1 0 15,4-2 0-15,-5 2 0 0,-2 0 0 0,3-2 0 16,3-4 0-16,-3 3 0 0,0-6 8 0,0 3-8 16,-7-3 0-16,0 0 8 0,3 0-8 0,-3 0 8 0,-7 0-8 15,0 0 8-15,-1 0-8 0,1 6 12 0,-4-6-12 16,1 4 12-16,-5-4-12 0,5 0 0 0,3 0 9 0,-4 6-9 16,-7-6 9-16,4 3-9 0,0-3 12 0,-1 0-12 15,-2 6 0-15,-5-6 0 0,1 0 0 0,0 0 0 16,-1 0 10-16,-3 0-10 0,4 0 8 0,-7 7-8 15,3-14 0-15,-3 7 0 0,-1 0 0 0,-3 0-11 16,8 0 21-16,-8-6 4 0,0 3 1 0,0 3 0 16,0-6-3-16,0 6 0 0,0-4 0 0,-3-2 0 15,-1 3-3-15,4-3-1 0,-3 3 0 0,3-4 0 16,-3 7-8-16,-4-3 0 0,3-3 9 0,1 6-9 16,-4-9 0-16,-3 9 9 0,-4 0-9 0,7-7 0 15,-4-2 12-15,4 6-12 0,-7 3 12 0,4-7-12 16,-1-2 12-16,1 6-12 0,3-3 12 0,-7 3-12 15,3-4 15-15,1-2-4 0,-1-1-1 0,-3 1 0 16,0 3-10-16,0-4 0 0,0-8 0 0,4 8 0 0,-1-6 0 16,1 7 0-16,0-10 0 0,-4 4 0 0,3-7 0 15,1 0 0-15,-1 3 0 0,-3-3 8 0,4-9 8 16,-4 9 2-16,3-10 0 0,1 4 0 0,-1-7-18 0,1-2 8 16,-4 2-8-16,3-2 0 0,-3 2 12 0,4-9-4 15,-4 7 0-15,0-7-8 0,3 0 10 0,-3-3-10 16,4-3 8-16,-1 3-8 0,1-7 0 0,-4 10 0 15,3-3 0-15,1 4 0 0,-4-1 0 0,4 0 0 16,-1 9 0-16,-3-2 0 0,0 2 0 0,-3 7-12 16,3-7 0-16,0 10 1 0,-4-3 11 0,4 3 0 15,-4 6 0-15,4 0 0 0,0 1 0 0,-3-1 0 16,3 3 0-16,0-3 0 0,0 4-12 0,0-4 4 0,0 3 0 16,3 4 0-16,1-4 8 0,-4 6 0 0,4-8 0 15,-1 8 0-15,-3 1-8 0,4-1 0 0,-4 1 0 0,3 0 0 16,-3 2 8-16,0 7 0 0,4-9 0 0,-4 9 0 15,0 0-8-15,0 0 0 0,0 0 0 0,0 0 0 16,0 0 0-16,-4 9 0 0,-3-9 0 0,4 10 0 16,-8-1-1-16,7 1 0 0,-3-1 0 0,-3-3 0 15,3 4 9-15,0-1 0 0,-4 0 0 0,4 1 0 16,0-1 0-16,-4-2 0 0,4 2 0 0,-3 0 0 16,-1 1 0-16,-3-4 0 0,3-3 0 0,-3 3 0 15,4-2 0-15,-8 2 0 0,4-3 8 0,0 3-8 16,-7-6 0-16,3 10 9 0,-3-10-9 0,0 6 0 0,0-3 8 15,-4-3-8-15,0 9 0 0,-3-2 0 0,3-4 0 16,-6 3 0-16,-5-3 0 0,1 4 0 0,0-4 12 0,-4 3-12 16,-7-6 12-16,-3 9-12 0,-1-9 8 0,1 10-8 15,-1-4 0-15,1-3 0 0,-11 7 0 0,4-4 0 16,-1-3 0-16,-6 3 0 0,-8-3 0 0,4 4 0 16,11 2-8-16,-4 0 8 0,3 1 0 0,-3-4 0 15,-3-3 9-15,3 4-9 0,3-4 0 0,-6 3 0 16,-1 3 0-16,-3-2 0 0,7-4 0 0,-3 3 0 15,3-3 0-15,0-3 0 0,-4 6-8 0,1-6 8 16,-1 4 0-16,4 2 0 0,1-6 0 0,2 3 0 16,4-3 0-16,0 0 0 0,0 6 0 0,0-6 0 15,0 0 0-15,-3 3 0 0,0-3 0 0,6 7 0 0,1-7 0 16,-1 0 0-16,5 6 0 0,2-6 0 0,4-6 0 16,1 6 0-16,-8 0 0 0,7 0 0 0,4 0 0 15,-8-7 0-15,8 4 0 0,-4 3 0 0,4-6 0 16,3 6 9-16,4 0-9 0,0-3 0 0,0-3 0 0,-1 6 0 15,8 0 0-15,-4-4 0 0,8 4 12 0,-4-6-4 16,0 6-8-16,3-3 0 0,0-3 0 0,4 6 0 16,-4-3 0-16,4-4 0 0,0 7 0 0,0 0 0 15,4 0 0-15,-5-6 0 0,5 6 0 0,-1-3-11 16,1 3 11-16,-1 0-8 0,1 0 8 0,2-6-8 16,1 3 8-16,0 3 0 0,0 0 0 0,0 0 0 15,0-7 0-15,4 7 0 0,-4 0 0 0,0-3 0 16,0 3 0-16,-1-6-10 0,8 6 10 0,0 0 0 0,0 0-18 15,0 0 3-15,0 0 1 0,-3-3 0 16,-4-4-10-16,7 7-3 0,0 0 0 0,0 0 0 16,0 0-16-16,0 0-3 0,0 0-1 0,-4-3 0 15,1-3-5-15,3 6-2 0,0 0 0 0,0 0 0 16,0 0-107-16,0 0-22 0,0 0-4 0</inkml:trace>
  <inkml:trace contextRef="#ctx0" brushRef="#br4" timeOffset="-146709.18">20870 16586 1440 0,'-10'16'128'0,"10"-7"-103"0,-4-2-25 0,1 2 0 16,-4 0 273-16,3 4 50 0,1 3 9 0,-1 9 3 0,1-6-254 0,3 9-50 15,-4 6-11-15,8 1-1 0,-4-1-7 16,3-2-2-16,-3 8 0 0,0-2 0 0,4 0-10 0,-1 2 0 16,-3-2 0-16,0 0 0 0,4-4 0 0,-1 10 0 15,-3-6 0-15,0-4 0 0,0 4 0 16,0 3 0-16,0-4 0 0,-3-2 0 0,-1-7 0 0,4 6 0 16,-3-5 0-16,3-1 0 0,-4-3 0 0,4 0 0 15,0-6 0-15,0 0 0 16,4 0-44-16,-1-10-4 0,1 3 0 15,-1-2-1-15,4-7-208 0,-3 6-42 0,10-2-8 16,-4-7-1-16</inkml:trace>
  <inkml:trace contextRef="#ctx0" brushRef="#br4" timeOffset="-146196.58">22394 16448 1324 0,'-28'-9'118'0,"28"9"-94"0,4-6-24 0,-4 6 0 15,0 0 271-15,0 0 49 0,0 0 11 0,0 0 1 0,10 0-265 0,-10 0-54 16,0 0-13-16,0 0 0 0,11 9-15 0,-4 0-5 15,-11 7-2-15,8 3 0 0,3 0 6 0,0 9 2 16,-7-3 0-16,0 3 0 0,-4 7 26 0,4-1 4 16,4 10 2-16,-4-6 0 0,-4 6 43 0,4 9 9 15,8-6 2-15,-5 6 0 0,-6 1-43 0,3-1-8 16,-4 0-1-16,8-3-1 0,-1-2-5 0,-3 5-1 16,-3-6 0-16,3 6 0 0,7-9-13 0,-4 0 9 15,-6-6-9-15,-1 2 8 0,8-11-8 0,-4-1 0 16,-4-3 0-16,1 3 0 0,-5-12-18 0,8 3-6 15,4-10 0-15,-8 0-1 16,-6 1-86-16,3-10-17 0,7 0-3 0,0 0-962 0</inkml:trace>
  <inkml:trace contextRef="#ctx0" brushRef="#br4" timeOffset="-145567.37">20316 17013 748 0,'0'0'67'0,"0"0"-54"15,0 0-13-15,0 0 0 0,-3-10 296 0,3 10 57 16,0 0 11-16,0-6 3 0,-7 3-294 0,7-3-58 16,0 6-15-16,0 0 0 0,0 0 20 0,0 0 2 15,-7-3 0-15,7 3 0 0,0 0 13 0,-7-7 2 16,0 7 1-16,0 0 0 0,7 0-24 0,-7 7-5 15,-7-4-1-15,-1 12 0 0,1-5 0 0,-3 5 0 16,3-2 0-16,-4 6 0 0,-3 3-8 0,3 0 0 16,0-7 0-16,1 14 0 0,-1-11-9 0,4 8 9 15,0-8 0-15,3 1 0 0,1 6-9 0,3-6 9 16,3-3 0-16,1 3-9 0,3-1 0 0,3 1 0 0,1-3 0 16,3 0 0-1,3-4-15-15,-3-3-4 0,8-2 0 0,-1 2 0 0,3-3 16 0,4-2 4 16,1-4 0-16,2 0 0 0,-3-4 8 0,4-2 0 0,3 0 10 0,-3-4-10 15,0 1 8-15,-1 0-8 0,-2-10 0 0,-1 9 9 16,-4-5-1-16,1 5-8 0,0-2 12 0,-4-4-4 0,-4 0 4 16,1 7 1-16,-4-10 0 0,0 4 0 0,-3 2-1 15,3-3 0-15,-7-2 0 0,0-1 0 0,0 3 8 0,-4-3 0 16,1 0 1-16,-1 4 0 0,-6 2 9 0,-1-2 2 16,0-1 0-16,1 3 0 0,-4-2-20 0,0 5-3 15,-1 1-1-15,-2-1 0 0,3 1-8 0,-7 0 0 16,3 2 0-16,-3 7 0 15,3-3-29-15,4 3-8 0,-7 0-2 0,3 0 0 16,-3 3-104-16,3-3-21 0,4 0-4 0,0 7-434 16,4-4-87-16</inkml:trace>
  <inkml:trace contextRef="#ctx0" brushRef="#br4" timeOffset="-145020.62">21495 17013 2516 0,'0'0'56'0,"0"0"11"0,0 0 2 0,0-10 1 0,-7 4-56 0,3 3-14 0,4-3 0 0,0 6 0 16,0 0-37-16,0 0-11 0,-7-3-1 0,7 3-1 0,0 0 32 0,-7 3 6 16,-7-3 2-16,3 9 0 0,1-3 10 0,-1 4-8 15,-3-1 8-15,0 10-8 0,0-3 19 0,0-1 4 16,0 4 1-16,0 0 0 0,-1 0 4 0,5 0 2 16,3-1 0-16,0 4 0 0,0-3-6 0,3 0 0 15,1 0-1-15,6-3 0 0,4 2-15 0,0-5 0 16,0 3-9-16,7-7 9 15,1 7-30-15,2-7 0 0,1 0 0 0,3 1 0 16,4-1 8-16,-1-2 2 0,1-4 0 0,3-3 0 0,4 0 20 0,0 0-9 16,-4 0 9-16,0-3 0 0,-7-4 12 0,8 4 8 15,6-3 3-15,-3-4 0 0,-8 4 9 0,1-3 1 16,0-1 1-16,3 1 0 0,-3-10-6 0,-8 10 0 16,4-7-1-16,-6-3 0 0,-1 4 11 0,-4-4 2 15,-6 6 1-15,-1-6 0 0,4-3-7 0,0 4-2 0,-10-1 0 16,-1 3 0-16,1-3-32 0,-4 1 0 0,0-1 0 15,-4 3 0-15,-6-3 0 0,-1 4 0 0,7 5 0 0,-3-2 0 16,-7 5 12-16,0-2-12 0,3-1 12 0,1 10-12 16,-5-3 0-16,1 3-16 0,0 3 2 0,3-3 0 31,1 7-37-31,3-4-7 0,-4-3-2 0,4 9 0 16,3-2-108-16,4-4-23 0,0 6-4 0</inkml:trace>
  <inkml:trace contextRef="#ctx0" brushRef="#br4" timeOffset="-144473.87">23142 16978 864 0,'0'0'76'0,"0"0"-60"16,0 0-16-16,0 0 0 0,0 0 372 0,-3-9 71 15,-4 6 14-15,3-4 3 16,4 7-440-16,-3-3-88 0,-4-3-17 0,3 0-4 16,-3 3 49-16,0 3 9 0,-4 0 3 0,-3 0 0 0,4 3 43 0,-8 3 9 0,0 3 1 0,-3 1 1 15,-4-1 14-15,1 1 4 0,6-1 0 0,-7 7 0 16,-6 3-7-16,2-1-1 0,8 4 0 0,4 0 0 15,-4-3-11-15,3 6-2 0,-3 0-1 0,7-6 0 16,3 6-22-16,0-3 9 0,-3 3-9 16,7-6 0-16,7 0 0 0,0-3 0 0,0 2-10 0,-3 1 10 15,6-3-14-15,4 0 5 0,7-4 1 0,1 4 0 16,-5 3-4-16,8-10-1 0,10-3 0 16,4-3 0-16,-4 7 21 0,4-10 4 0,-1-3 0 0,5-4 1 15,-1-2-1-15,-3 6 0 0,-4-13 0 0,0 7 0 16,0-7 0-16,-3 7 0 0,-4-10 0 0,-3 3 0 15,0-3 16-15,-4 1 4 0,0 2 0 0,-4-3 0 16,-3 0-7-16,0 0-1 0,1 1 0 0,-8 2 0 16,0-3 13-16,-4 0 3 0,0-6 0 0,-3 6 0 15,-3-6-28-15,3 7-12 0,-4-1 10 0,-3-6-10 0,0 6 0 16,-4 3 0-16,-3-3 0 0,4 0-10 16,-1 1-18-16,-3 2-4 0,-7 3-1 0,-4-2 0 15,7 5 1-15,-3 4 0 0,-7-3 0 0,-1 6 0 16,-6-4-123-16,10 7-24 0,4-3-5 0,-4-3 0 0</inkml:trace>
  <inkml:trace contextRef="#ctx0" brushRef="#br4" timeOffset="-139847.72">30829 3002 1746 0,'0'0'77'0,"0"0"16"0,-3-6-74 0,-1 3-19 0,1-4 0 0,-4 4 0 15,3-3 33-15,1-3 3 0,-1 5 1 0,4-2 0 16,0 3 3-16,-3-3 1 0,3-1 0 0,0 7 0 16,0 0-11-16,0-3-2 0,0 3-1 0,0-9 0 15,0 9-14-15,3 0-2 0,1-10-1 0,-4 10 0 16,0 0-10-16,7-6 8 0,-7 6-8 0,7 0 8 15,-7 0 4-15,10 0 0 0,1 0 0 0,-1 0 0 16,1 0 11-16,0 0 2 16,3 0 1-16,0 0 0 0,3 0 5 0,-2 0 1 15,6 6 0-15,0 4 0 0,4-10-12 0,-1 12-1 16,1-5-1-16,3 2 0 0,-3 1-18 0,3-1 8 16,-3 0-8-16,3 7 0 0,4 0 13 0,0-4-4 0,-1 7-1 15,1 6 0-15,3-6-8 0,1 6 0 0,2 3 0 0,5-9-11 16,-4 12 11-16,-1 1 0 0,1 2 8 15,-4-2-8-15,1-1 8 0,-1 10-8 0,-3-4 8 16,3 1-8-16,-3 3 19 0,3 3-1 0,4-4 0 0,0 11 0 16,-4-4 2-16,4 3 0 0,-4-3 0 0,0 6 0 15,-3 7-5-15,0-10-1 0,0 0 0 0,-4 7 0 16,-4 2 2-16,-2 4 0 0,2 6 0 0,-3-13 0 16,1 7-4-16,-5 0 0 0,1-1 0 0,-4 1 0 15,4 0 0-15,-1 0 0 0,-3-1 0 0,1 7 0 16,2-12 1-16,1 2 0 0,3-2 0 0,-3 2 0 15,-4 4-1-15,3 0-1 0,-3-10 0 0,4 4 0 16,-4 2-3-16,0 4-8 0,0-10 12 0,4 10-4 16,-4-10 0-16,-3 10-8 0,3-4 12 0,-7 4-4 15,4 3-8-15,-4-3 8 0,-4-1-8 0,1 7 8 0,-1-6 3 16,1 0 0-16,-8 9 0 0,-3-9 0 0,0 6-11 0,0-3 0 16,-4-4 0-16,1 1-11 0,-4 0 23 0,7 6 5 15,-4-7 1-15,1 1 0 0,-8 9-18 0,4-9 10 16,0 0-10-16,0-1 8 0,-4 1-8 0,4 0 8 15,-4 0-8-15,1 6 8 0,-1-7-8 0,4 1 10 16,0 0-10-16,-4-1 10 0,4-2-10 0,3-4 10 16,1 7-10-16,-4 0 10 0,3 0-10 0,0-1 0 15,1 1 9-15,-1 0-9 0,1-1 0 0,-1-2 8 16,1 3-8-16,-1-1 0 0,0 11 0 0,1-11 0 16,-4 7 0-16,-4-6 8 0,4 0-8 0,-4-1 0 0,1 1 0 15,-1 6 8-15,0-3-8 0,-3-3 0 0,0-1 8 0,-4 7-8 16,1-12 8-16,-5 6-8 0,5-1 8 0,-1 1-8 15,0 0 8-15,4 3-8 0,0-10 8 16,0 7-8-16,0-4 0 0,0-2 0 0,3-4 0 0,-3 0 8 16,0 1-8-16,-1 8 9 0,1-8-9 0,0 2 10 15,0 4-10-15,-4 2 0 0,-3-8 0 0,0 8 0 16,7-8 0-16,-8 2 0 0,-2 4 8 16,-5 3-8-16,5-1 9 0,-1-2-9 0,0-4 10 0,0-2-10 15,4 5 8-15,-4-9-8 0,4 4 0 0,0 5 0 16,0-5 0-16,-4 2 8 0,0-3-8 0,-3 7 0 15,0-7 0-15,-1 0 0 0,5 1 0 0,-1-1 0 16,-3 4 0-16,-1 2 0 0,1-2 0 0,0-4 0 16,3 0 0-16,0 0 11 0,4 1-11 0,-4-7 10 0,1 3-10 15,-1-3 0-15,0 3 0 0,0-3-11 0,-3 7 11 16,0-7 0-16,3 3 0 0,-3-3 0 0,-4 6 0 0,4-9 0 16,-1 6 0-16,1-9 0 0,3 9 8 0,1-3-8 15,-1-3 8-15,4 6-8 0,-1-3 0 0,1-3 0 16,-4 0 0-16,4 0 0 0,3-6 0 0,-3 5 0 15,-4-5 0-15,1-3 8 0,-1 2-8 0,0-2 8 16,4-1-8-16,0 4 8 0,0-4-8 0,3 1 0 16,0-1 8-16,0-2-8 0,1 2 0 0,-1 1 0 15,4-1 0-15,-4-6 8 0,4 7-8 0,-7-7 0 16,0 0 0-16,-1 7 0 0,-2-7 8 0,-1 3-8 16,-3 1 8-16,-1-1-8 0,1-3 8 0,-7 1-8 0,3 5 8 15,0-6-8-15,-3 1 0 0,7 2 8 0,-4-3-8 16,0 0 0-16,0-3 0 0,-3 4 9 0,-4-1-9 15,4 3 0-15,-1-9 11 0,1 10-11 0,0-11 10 0,-1 5-10 16,4 2 0-16,1-3 0 0,-1 3 0 0,0-3 0 16,-3 10 0-16,-4-7 0 0,-4 0 0 0,1 7 0 15,-4-7 0-15,0 3 0 0,0 1 0 0,4 2 0 16,-4-6 0-16,4 7 8 0,-4-7-8 0,-4 6 0 16,-3-8 0-16,0 2 8 0,-3 0-8 0,3 3 0 15,-4-2 0-15,4-1 0 0,4-3 0 0,-4 0 0 16,0-3 0-16,-4 3 0 0,-3 0 0 0,4-6 0 0,3 9 8 15,-4-9-8-15,8 6 0 0,-4 3 0 0,4-9 0 16,3 6 0-16,-4-6 0 0,1 0 0 0,-4 3 8 0,0-3-8 16,7-1 0-16,-4 1 0 0,8-3 8 0,0-4-8 15,-4-2 0-15,-4 5 0 0,1 1 0 0,-4-3 0 16,0-4 0-16,0 7 0 0,4-7 8 0,-4 7-8 16,0-4 0-16,-4-2 0 0,1 6 0 0,-1-1 0 15,1-2 0-15,-1 2 0 0,1-5 0 0,6 6 0 16,1-4 0-16,3-3 0 0,3 1 0 0,-3 2 0 15,-6 1 0-15,2-4 0 0,1 1 0 0,3 5 8 0,0-5-8 0,3 6 0 16,1-4 0-16,3-3 0 0,0 1 0 0,0 2 0 16,1-8 0-16,-5 5 0 0,1-3 0 0,-1 4 0 15,1-7 8-15,0 3-8 0,-1-3 0 0,4 3 0 16,4 4 0-16,-4-10 0 0,4 9 0 0,0-9 0 16,-8 7 0-16,4-4 0 0,0 3 0 0,1-3 0 0,-5-3 8 15,4 10-8-15,0-10 0 0,1 0 0 16,2 6 8-16,4-6-8 0,1 9 0 0,-8-9 0 0,3 6 0 15,1-2 0-15,-7-4 0 0,-1 6 0 0,1-3 0 0,3-3 0 16,0 6 0-16,0-3 0 0,4 4 0 0,-4-4 0 16,0-3 0-16,0 6 0 0,4-6 0 0,-4 3 8 15,-7 3-8-15,4-6 0 0,10 7 0 0,-7-4 8 16,0-3-8-16,4 6 0 0,0-3 9 0,-1-3-9 16,1 7 8-16,0-4-8 0,-4-3 0 0,4 6 0 15,-1-3 0-15,1-3 0 0,-11 0 0 0,7 0 15 16,0 6-4-16,4-6-1 0,0 0-10 0,-1 0 0 15,-3 0 0-15,4-6-11 0,0 6 11 0,-4 0 0 0,-4-3 8 16,-6-3-8-16,3 6 0 0,4-3 0 0,-8-4 0 0,4 7 0 16,0-9 0-16,-3 9 0 0,0-3 0 0,-1-4 0 15,-3 7 0-15,0-6 0 0,-3 3 0 0,6 3 0 16,1 0 0-16,-1 0 0 0,-3 0 0 0,4 0 0 16,-4 0 0-16,-4 0 0 0,4 0 0 15,-3 3 0-15,3-3 0 0,-4 6 0 0,8-6 0 16,-4 0 0-16,-3 7 0 0,3-7 0 0,0 0 0 0,0 0 0 15,-4-7 0-15,4 7-15 0,4 0 3 0,-1 0 0 16,4 0 20-16,-10 0 4 0,-1 0 0 0,1 0 1 16,-1 0 5-16,4 0 1 0,0 0 0 0,4 7 0 15,-4-7-19-15,4 0 0 0,-4 3 0 0,-4-3 0 16,4 0-12-16,0 6-7 0,0-3-1 0,4-3 0 16,3 10 20-16,0-4 0 0,4-3 0 0,3-3 0 15,0 10 0-15,0-4 0 0,-3-6 0 0,6 9 0 0,4-3 0 16,1 4 0-16,2-1 0 0,1 1 0 0,0-7-13 0,3 13 1 15,4-7 0-15,-4 7 0 0,4-4 12 0,3-2 0 16,0 5 0-16,1 1 0 0,3-4-9 0,-4 4 1 16,0-6 0-16,4 8 0 0,0-2 8 0,0-3 0 15,3 2 0-15,4 1 0 0,0-4 0 0,0 4 0 16,0 3 0-16,3-10 0 0,7 10 0 0,1-9 0 16,-1 5 0-16,4-5 0 0,0 5 0 0,7-2-10 15,-3 3 10-15,0-7 0 0,3 7-9 0,0-4 9 16,0-2 0-16,3 5-9 0,1 4 9 0,-1 0 0 15,5-3 0-15,-5 2 0 0,4 1-11 0,-3 0 11 16,3 6-13-16,-3-6 5 0,3-3 8 0,-4 2 0 16,4-8 0-16,-3 6 0 0,3-7 0 0,0 10 0 15,0-10 0-15,0 1 8 0,-3-1-8 0,3-3 8 0,4 4-8 16,-4-1 8-16,3 0-8 0,1 1 0 0,0-1 0 0,3-2 0 16,-3 2 0-16,3-6 0 0,0 10 0 0,0-10 0 15,4 6 0-15,-4 1 0 0,0-1 0 0,4-3 0 16,-1 4 0-16,-2-1 0 0,-1 1 0 0,0-1 0 15,0 0 0-15,0-2 0 0,-3 2 0 0,0 0 0 16,-1 1 0-16,4-4 0 0,-3-3 0 0,0 3 0 16,-1-2 0-16,1 5 0 0,0-9 0 0,-1 6 0 15,1-6 0-15,-1 3 0 0,1 4 0 0,3-7 0 16,-3 0 0-16,0 6 0 16,3-3 8-16,-4-3-8 0,5 0 0 0,-5 0 0 0,1 0 0 0,-1 0 0 15,1 0 0-15,-4 0 0 0,0 0 0 0,0 0 8 16,1 0-8-16,-1 0 0 0,-4 0 0 0,1-3 0 0,-4 3 8 0,3-6 0 15,1 6 0-15,-4-7 0 0,4 4-8 0,-4 3 0 16,-4-6 0-16,8-3 0 0,-4 5 8 0,0-2 0 16,-4-3 0-16,5-1 0 0,-5-5-8 0,4 5 0 15,-3-2-8-15,-1-4 8 0,1 7 0 0,-1-7 0 16,-3 3 0-16,0-2 0 0,0 5 0 0,-3 1 0 16,3-7 0-16,-7 13 0 0,3-6 0 0,-3-1 0 15,4 4 0-15,-5-3 0 0,1-1 0 0,-3 1 0 16,3 3 0-16,-4 2 8 0,1-2-8 0,-1-3 0 15,-3 9-8-15,0-3 8 0,3-4 0 0,-3 1 0 16,0 3 0-16,3-3 8 0,1 6-8 0,-4-3 0 16,0-4-8-16,0 7 8 0,3-3 0 0,4 3 0 15,0-6 0-15,0 6-8 0,0 0 8 0,7 0-13 0,0 0 5 16,0 0 8-16,0 0 0 0,0 0 0 0,0 0 0 16,0 0 0-16,0 0 0 0,0 0-20 0,-4 9 3 15,11 1 1-15,0 5 16 0,0-5-12 0,4-1 12 0,0 1-10 16,6 5 10-16,1-5 0 0,-4-1 0 0,0 7 0 15,4-7-12-15,-1 1 4 0,-3-1 0 0,4 0 0 16,-7 7 8-16,3-7 0 0,-4 1 0 0,4-1 0 16,-3 1 0-16,3-1-8 0,-3 1 8 0,-4-1-8 15,3-3 8-15,-3 4 0 0,4-1 0 0,-4-6 0 16,0 3 0-16,4 4 0 0,-8-1 8 0,4-3-8 16,0 4 0-16,0-1 8 0,-3-6-8 0,-1 4 0 15,1 2 0-15,-1 1 0 0,1-4 0 0,-4 3 0 16,0-6 9-16,0 7-9 0,-4-1 12 0,1 4-12 15,-1-4 8-15,-3 1-8 0,0-1 0 0,0 0 0 0,-3 1 10 16,-1 5-10-16,1-5 8 0,-1 2-8 0,-3-2 12 16,3 5-4-16,-3 1 0 0,-4-3 0 0,1-4-8 0,3 7 8 15,-4-1-8-15,0-5 8 0,1-1-8 0,-1 1 0 16,1-1 0-16,-1 0 0 0,-3 1 0 0,3-1 0 16,0 1 0-16,8-4 0 0,-4 3 0 0,0-5 0 15,0 2 0-15,3 3 0 0,-3 1-16 0,3-10 0 16,-3 9 1-16,0-9 0 15,0 6-147-15,-4-6-30 0</inkml:trace>
  <inkml:trace contextRef="#ctx0" brushRef="#br5" timeOffset="-131293.08">27160 4438 691 0,'0'0'61'0,"0"0"-49"0,0 0-12 0,0 0 0 16,0 0 107-16,0 0 18 0,-10 0 4 0,3 0 1 15,-4 10-92-15,1-1-18 0,-5 0-4 0,1 1-1 16,0 9-15-16,-3-4 0 0,-5 14 0 0,1-11-10 16,0 7 10-16,-4 13 0 0,-3-3 0 0,-4 8 0 15,4 11 29-15,-7-1 2 0,-4 0 0 0,-3 1 0 16,-11 8 13-16,3 1 2 0,-6 6 1 0,3-3 0 16,-3 6-18-16,-4-3-3 0,0 0-1 0,0-6 0 15,0-7-6-15,0 4-2 0,0-13 0 0,10 0 0 16,8-3 26-16,10-3 5 0,4-10 0 0,7 0 1 15,7-9-21-15,7-6-4 0,3-7 0 0,11-9-1 16,-7 0-6-16,14 0-1 0,11-9 0 0,3-7 0 16,4-3 9-16,7-9 2 0,0 3 0 0,7-3 0 15,3-7-19-15,4-2-8 0,3-7 8 0,8 6-8 0,6-12 9 16,1 6-9-16,0-3 10 0,-4 3-10 0,3-9 9 0,-3 6-9 16,4-3 8-16,-4 3-8 0,3 3 21 0,1 9-1 15,-8-2 0-15,-3 8 0 0,0 4-1 0,-7-9-1 16,-3 9 0-16,-5 6 0 0,-2-3-4 0,-1 6-1 15,4 1 0-15,-7 5 0 0,-4 1-13 0,-7 9 0 16,-3 0 0-16,-4 9 0 0,-3 7 9 0,-4-7-9 16,-7 16 8-16,-7-3-8 0,0 3 0 0,-7 10 0 15,-4-7 0-15,-6 7 0 0,-5 12 0 0,1-13 0 16,-7 10-9-16,0 3 9 0,-4 3 0 0,-3-3 0 16,0-3 0-16,-4 0 0 0,0 0 0 0,-7 0 0 15,-3 3 0-15,-4-3 9 0,0 3-9 0,0 3 8 0,0-3-8 0,4 3 8 16,6-12-8-16,8 0 12 0,3-7-12 0,8-9 12 15,2-6 8-15,12 2 1 0,-1-8 1 0,8-4 0 16,3-6-10-16,10-6-1 0,4 3-1 0,8-13 0 16,-1 0 6-16,11-6 0 0,6-9 1 0,5 3 0 15,6-7-17-15,4-2 0 0,-4-1 8 0,4-3-8 16,-3 4 0-16,3-7 0 0,-8 9-13 0,8-6 5 16,7 1 8-16,-7-4 0 0,-3 9 0 0,-8 4 0 15,0-4 0-15,-3 10 0 0,-4 0 0 0,-3 6 0 16,-4 7 0-16,-6-4-8 0,-1 7 8 0,-4-1 0 15,-6 4-8-15,-1 6 8 0,-2 6-8 0,-1 4 8 16,-4 9-10-16,-3-4 10 0,-3 7-12 0,-8 13 12 16,4-4-8-16,-7 0 8 0,0 10 0 0,-7-3 0 15,-4-1 0-15,-3 4 0 0,-8-3 0 0,-6 6 0 16,3 0 0-16,-3 3 0 0,-4-3 0 0,4 3 0 16,-4-3 12-16,4 6 2 0,-1-6 1 0,4-7 0 15,-3 7 5-15,3-6 0 0,0 3 1 0,8-4 0 16,2 1-10-16,5-4-3 0,6 1 0 0,0-1 0 15,8-2 0-15,3 2 0 0,0-6 0 0,3 7 0 16,4-7-8-16,7 3-9 0,7-2 9 0,4-1-13 16,7-3-33-16,7 0-6 0,3-6-2 0,4 0-686 15,6-10-136-15</inkml:trace>
  <inkml:trace contextRef="#ctx0" brushRef="#br5" timeOffset="-126500.78">23142 4611 1209 0,'-3'9'108'0,"-4"-3"-87"0,-7 10-21 0,-4 3 0 16,-3 0 196-16,3 9 34 0,-3 6 7 0,-4 10 2 15,-10-6-191-15,3 6-39 0,4 0-9 0,-11 3 0 16,-3-3 0-16,3-10-11 0,4 4 3 0,3 6 0 15,4-4 8-15,-4-8 0 0,4 2 0 0,3 1 0 16,4-1 0-16,0-5 12 0,0-1-2 0,-1-3-1 16,8 3-1-16,0-3 0 0,0-6 0 0,0 0 0 15,0-4-8-15,10 4 0 0,4-9 9 16,4-4-9-16,-4-6 0 0,14-6-13 0,11 6 1 0,3-10 1 16,4-9 11-16,6 4 0 0,15-20 10 0,7 7-10 15,7-10 0-15,0 4-10 0,0-1 0 0,0-2 0 0,1 2 1 0,-1-2 0 16,-4 2 0-16,1 7 0 0,-4 0 9 0,-4 3 0 15,-7 6 0-15,-6 3 0 0,-5 0 13 0,-6 7 2 16,-7 0 0-16,0-1 0 0,-8 7 1 0,-3-3 1 0,-3 6 0 16,0 0 0-16,-11 0 18 0,7 9 3 0,0 1 1 15,-7-1 0-15,0 7-25 0,-7 3-5 0,0-1-1 0,-4 7 0 16,-7 4-8-16,1-4 10 0,-8 12-10 0,-3 7 10 16,-8 0-10-16,-2 10 0 0,-1-1 0 0,-7 0-11 15,0 10 11-15,0 0 0 0,4-1 0 0,0 1 0 16,-1 6 0-16,4-6 0 0,4-7 0 0,3-6 0 15,11-6 0-15,4-6 0 0,-1-1 0 0,7-8 0 16,11 2 0-16,0-9 0 0,0 3 0 0,7-9 8 16,8-4-8-16,2 4 0 0,1-10 0 0,0-3 0 15,6-3 0-15,4-9 9 0,4 0-9 0,3-1 10 16,1-5-2-16,3-4 0 0,6 0 0 0,5 3 0 16,-1-3-8-16,4-6 0 0,-7 6 9 0,3 1-9 15,-3 2 28-15,0 3 0 0,-4 4 1 0,1 3 0 16,-1 6-19-16,-7 0-10 0,1 9 10 0,-5 1-10 0,-2-1 12 15,2 7-4-15,-6-7-8 0,-4 10 12 0,-3-3 7 0,-1 2 1 16,-6 1 0-16,3 0 0 0,-7 6 9 16,-3-6 3-16,-1 6 0 0,-3 0 0 0,-3-3-32 0,-1 9 0 15,-6-2 0-15,-1-1 0 16,-7 0-26-16,4 3-11 0,-3-2-3 0,-4 5-741 16,-8-12-149-16</inkml:trace>
  <inkml:trace contextRef="#ctx0" brushRef="#br5" timeOffset="-125330.43">19865 4849 2253 0,'0'0'100'0,"0"0"20"0,0 0-96 0,-7 0-24 16,0 0 0-16,3 0 0 0,-6 9 23 0,3 10-1 15,0 0 0-15,-4 6 0 0,-3 0-22 0,-4 3 0 16,1 16 0-16,-8-6 0 0,0 15 0 0,-3-9-12 16,0 9 4-16,-7-5 0 0,-4 5-4 0,3 0-1 15,1-3 0-15,0-3 0 0,0-3 13 0,3-6 0 16,4 6 0-16,-1 0 0 0,5-10 26 0,3 1 8 15,-1-7 2-15,5 6 0 0,6-9-6 0,4-3-1 16,4-3 0-16,3 3 0 0,10-9-29 0,1-7 0 0,3-3 0 16,11-6 0-16,3-3 0 0,11-13-13 0,6 0 1 0,8-6 0 15,7-9 12-15,0 2 0 0,4-2 0 0,-4-1 10 16,3 1-10-16,1-1 0 0,3-6 0 0,0 1 0 16,-7 5 8-16,0-2 0 0,-4 2 0 0,-3 7 0 15,-7 3-8-15,-4-10 0 0,-6 13 0 0,-1-3 0 16,-3 6 8-16,-4 4 0 0,-7 5 0 0,-3 1 0 15,-4 6-8-15,-4-4 0 0,1 14 0 0,-4 2 8 16,-3 4-8-16,-8 2 8 0,0 10-8 0,-3 4 8 16,-7 5 0-16,-7 4-8 0,0 6 12 0,-4 3-4 15,-3 6-8-15,-4 0 0 0,-7 7 0 0,-3-4 8 16,0 4-8-16,-1-4 0 0,5-2 0 0,-1-1 0 0,4-9 0 16,3 3 0-16,4-3 0 0,3-10 0 0,4-5 13 0,7-14-2 15,7 4-1-15,0-9 0 0,7-1 3 0,0-9 1 16,0 0 0-16,3 0 0 0,8-9-14 0,3 5 8 15,3-11-8-15,5-1 0 0,2 3 0 0,4-5 0 16,8-7 0-16,3-1 0 0,-1 8 0 0,5-7 8 16,3 6-8-16,-1-9 0 0,1 9 0 0,0-6 0 15,0 6-9-15,0 3 9 0,0 4 8 0,0-4 7 16,3 7 1-16,-3 2 1 0,0 7-17 0,-4-9-17 16,0 9 3-16,1 0 1 0,-8 0 21 0,0 6 4 15,1-3 0-15,-5 4 1 0,1 2-13 0,-4 0-16 16,-3 7 3-16,0 3 1 31,-4 6-72-31,-4-3-13 0,-6 12-3 0</inkml:trace>
  <inkml:trace contextRef="#ctx0" brushRef="#br4" timeOffset="-100986.7">18471 5696 572 0,'0'0'25'0,"0"0"6"15,0 0-31-15,0 0 0 0,0 0 0 0,0 0 0 0,0 0 40 0,8 0 1 16,-8 0 1-16,3 0 0 0,-3 0-6 0,0 0-2 16,0 0 0-16,11-7 0 0,-4 7 1 0,-4-3 0 15,-3 3 0-15,7-6 0 0,0 6 1 0,0 0 0 16,-7 0 0-16,0 0 0 0,11 6-36 0,-4-6-19 16,-3-6 3-16,-4 6 0 0,0 0 25 0,7 6 6 15,0-3 1-15,0-3 0 0,-4 7-16 0,4-7 0 16,0 3 0-16,-3-3 0 0,-4 0 16 0,7 0 3 15,-4 6 1-15,5-3 0 0,-1-3-5 0,0 0-1 16,0 6 0-16,0-2 0 0,0 2 5 0,0-6 1 16,0 6 0-16,0-3 0 0,0-3-7 0,0 10-1 15,0-10 0-15,0 6 0 0,0-3-3 0,4 3-1 16,-4-6 0-16,3 4 0 0,-2 2-8 0,-1-3 8 16,3 9-8-16,-3-8 8 0,4 5 0 0,-4 0 0 0,0-2 0 15,0-4 0-15,4 6 7 0,-4-2 1 0,3 2 0 0,-3 0 0 16,0-2-7-16,0-4-1 0,0 6 0 15,0 1 0-15,4-4 10 0,-4 3 2 0,0-2 0 0,0 2 0 16,0 0-30-16,4 1-6 0,-4 2 0 0,0-5-1 16,0 2 26-16,4 0 6 0,-1 1 1 0,1-1 0 15,-1 1-26-15,-3-1-5 0,4 7-1 0,0-7 0 16,-4 0 26-16,3 1 5 0,-3 6 1 0,4-7 0 16,-1 7-16-16,1-4 0 0,-4-2 0 0,4-4 0 15,-1 10-10-15,-3-7-5 0,0 0-1 0,4 1 0 16,-4-1 24-16,0 1 5 0,7-1 1 0,-3 0 0 15,-4 1-14-15,3-1 8 0,-3 1-8 0,4-1 0 16,0 4 0-16,-4-1 0 0,3-2 0 0,-3-1 0 16,4 7 0-16,-1-1 0 0,-2-2 0 0,2 3 0 0,1-4 0 15,-1 4-15-15,1-1 5 0,-1-2 1 0,-3 3 9 0,4-1 0 16,-4-2 0-16,4 3 0 0,-4-4 0 0,3 4 0 16,1-7 0-16,0 7 0 0,-1-7 0 15,1 1 0-15,-1-7 0 0,4 9 0 0,-3-2 8 0,3-1-8 16,0 1 8-16,0-1-8 0,-3 0 0 0,7 1 0 15,-4-1 0-15,3 1 0 0,1-1 0 0,-4 0 0 16,4 1 0-16,-4 6 8 0,3-7-8 0,1 7 0 16,3-7 0-16,-3 7 0 0,-1-4 9 0,1-2 1 15,7-4 0-15,-4 3 0 0,0-6-10 0,0 4 0 0,4 2 0 16,-4 1 8-16,0-1-8 0,1-3 12 0,-1-3-12 16,0 4 12-16,4 2-12 0,-8 0 8 0,8-2-8 0,-4 2 8 15,4-6-8-15,-4 7 0 0,4-1 0 0,-1 0 0 16,-3-2 0-16,4 8 0 0,3-5 0 0,-3-1 0 15,3 4 0-15,-3 2 0 0,3-5 0 0,-3-1 0 16,0 7 0-16,-1-4 0 0,1-5 0 0,3 2 8 16,-3 1-8-16,3-1 0 0,-3 0 0 0,3 1 0 15,0-10 0-15,0 6 8 0,4 3-8 0,4-9 8 16,-5 10-8-16,1-10 10 0,3 6-10 0,-3-3 10 16,-4 4-10-16,-3-4 12 0,7 3-12 0,-4-3 12 15,-3 7-12-15,3-4 0 0,-3-3 0 0,3 3 0 16,-4 4 0-16,5-4 8 0,-5 3-8 0,8-6 8 15,-4 7-8-15,8-1 0 0,-5 4 0 0,5-4 8 16,-8 1-8-16,4-1 0 0,-1-6 0 0,1 13 8 16,3-7-8-16,-3 1 0 0,-4-1 0 0,1 0 0 0,6-2 0 15,0-4 0-15,-3 3 0 0,3-6 0 0,4 3 16 0,0 4-3 16,0-7 0-16,-4 0 0 0,-3 0-2 0,3 0-1 16,0 0 0-16,0 0 0 0,-10 0-10 0,7 6 0 15,3-3 0-15,-3-3 8 0,0 6-8 0,3-3 0 16,-3-3 0-16,7 0 0 0,3 7 0 0,-3-4 0 15,-4 3 0-15,11-3 0 0,0 3 0 0,0-2 8 16,-11 2-8-16,4 3 8 0,-1-2-8 0,5-4 0 16,-1 6 0-16,0 0 0 0,-3 1-8 0,7-4 8 15,7-3 0-15,-4 4 0 0,4-1 0 0,-3-3 0 16,3 3 0-16,0-3 0 0,-1-3 0 0,-2 7 0 16,3-4 0-16,3-3 0 0,4 6 0 0,-3-3 0 15,-1 3 0-15,-3-2 0 0,-4 2 0 0,8 3 0 0,-4-9 0 0,0 10 0 0,-4-4 0 0,4-3 0 16,3-3 0-16,1 9 0 0,-1-2 0 0,1 2 8 31,-4-6-8-31,3 10 0 0,1-10 0 0,2 6 8 0,5-2-8 0,-4-4 0 16,3 3 0-16,1-3 8 0,-8 3-8 0,1-2 0 0,-1 2 0 0,1-6 8 15,3 0-8-15,3 0 0 0,-3 3 0 0,0 3 0 16,4-6 8-16,-4 0-8 0,-4 0 0 0,1 0 0 16,-1-6 0-16,4 3 0 0,0 3 8 0,3 0-8 0,1-6 12 15,-4 6-4-15,0-4 0 0,-4-2 0 0,1 6 0 0,-1 0 0 16,1-9 4-16,-1 6 0 0,1-4 0 0,2 7 0 15,1-9-12-15,-3 9 10 0,-4-3-10 16,0-3 10-16,-4-1-10 0,4 4 0 0,0 3 9 16,3-6-9-16,-3 6 55 0,0-3 6 0,-3-4 2 15,3 7 0 1,-1-3-100-16,-2-3-20 0,-4 6-4 0,3-9-1 0,0 6 50 0,-3-4 12 16,4-2 0-16,-1 3 0 0,4 2 0 0,3 4 15 0,-3-6-3 0,-3 6-1 15,-1-3-11-15,1-3 0 0,-5 3 0 0,5-4 0 16,-8-2 0-16,8 0 0 0,2-1 0 0,1 4 0 15,-3-4 8-15,-4-2 0 0,-1-4 0 0,-2 1 0 16,-4 2 13-16,3-3 3 0,-7 4 0 0,8-4 0 16,-8 0-10-16,4 4-2 0,3-4 0 0,-7 1 0 15,4 2-12-15,-4-3 11 0,4 7-11 0,0 0 10 16,-4-7-10-16,1 6 0 0,-5 1 0 0,1 0 0 0,3-1-9 0,-3 1 9 16,-4 3 0-16,0-4 0 0,1 1 0 0,-1-1 0 15,4-2 0-15,-1-1 0 0,5 4 0 0,-5-4 0 16,-2-2 8-16,-5 5-8 0,8-6 28 0,-4 7-1 15,-3-10 0-15,0 10 0 0,-4-7-9 0,0 4-2 16,0-4 0-16,0 3 0 0,-3-9-3 0,-4 10-1 16,7-7 0-16,-3 3 0 0,0 1 9 0,-1-4 2 15,1 6 0-15,0-9 0 0,3 10-14 0,0-4-9 16,4-3 12-16,-4 4-12 0,0 2 13 0,-3-2-4 16,-1-4-1-16,4 9 0 0,0 1-8 0,-3-1 0 15,3-5 0-15,0 5 8 0,-6 1-8 0,2 3 0 16,1-4 0-16,-1 1 0 0,-2-1 0 0,-1 1 0 0,0 0 0 0,3 2 0 15,-2-2 0-15,-1 6 0 0,-4-13 0 0,4 7 8 16,0 6-8-16,1-10 0 0,-5 10 0 0,1-6 0 16,3-1 0-16,-4 4 0 0,1-4 8 0,3 1-8 15,-3 0 13-15,-1 2-2 0,1-2-1 0,-4 0 0 16,4 5-10-16,-1-2 0 0,1-3 9 0,-1 6-9 16,1-4 0-16,-4 7 0 0,4-6 0 0,-4 3-12 15,0-3 12-15,0 6 0 0,-7 0 0 0,7 0 0 16,-7 0 0-16,0 0 0 0,7-3 0 0,-7 3 0 15,0 0 0-15,0 0 0 0,0 0 0 0,0 0 0 16,0 0 0-16,10-7 0 0,-3 7 0 0,0-3 0 16,-7 3 16-16,11-6 1 0,-4 3 1 0,0-4 0 15,0 4-9-15,0-3-1 0,0 6-8 0,-3-9 12 16,3 2-12-16,-7 7 9 0,0 0-9 0,0 0 8 16,3 0-8-16,1-9 0 0,-4 9 0 0,0 0 0 0,0 0 0 15,0 0 0-15,0 0 0 0,0 0 0 0,0 0 8 0,0 0-8 16,0 0 0-16,0 0 8 0,0 0-8 0,0 0 0 15,0 0 0-15,0 0 0 0,0 0 0 0,0 0 10 16,0 0 1-16,0 0 0 0,0-3-11 0,0 3 0 16,-7-6 0-16,7 6-11 0,0-4 11 0,0-2 0 15,-4-3 10-15,4 9-10 0,0 0 8 0,0 0-8 16,-3 0 0-16,-4-3 9 0,0-4-9 0,3 7 0 16,-3-6 0-16,0 6 0 0,0-3 0 0,7 3 0 15,-3-6 0-15,-5 6 0 0,8 0 0 0,-7 0 0 16,0 0 0-16,-3-4 0 0,-1 4 0 0,1 0 0 0,3-6 0 15,-4 6 0-15,0 0 0 0,1 0 0 16,3-3 0-16,-4 3 0 0,1 0 0 0,-1 0 0 0,4 0 0 16,0 0 0-16,7 0 0 0,-11 0 0 0,4 0 0 0,7 0 0 15,-7 0 0-15,0 0 0 0,-3 0 0 0,10 0 0 16,-4 0 0-16,4 0 0 0,-7 0 0 0,0 0 0 16,7 0 0-16,0 0 0 0,-7 0 0 0,7 0 0 15,-7 3 0-15,7-3 0 0,-7 0 0 0,7 0 0 16,0 0 0-16,0 0 0 0,0 0 0 0,-7 0 0 15,7 0 0-15,0 0 0 0,0 0 0 0,0 0 0 16,0 0 0-16,0 0 0 0,0 0 0 0,0 0 0 16,0 0 10-16,0 0-10 0,0 0 12 0,0 0-12 15,0 0 0-15,0 0 0 0,0 0 0 0,0 0 0 16,10 0 0-16,-3-3 0 0,0-3-10 0,-7 6 10 16,11 0-10-16,-4 0 10 0,4 0 0 0,-1 0-9 0,-10 0 9 0,7 6-12 15,4-6 12-15,-1 3-12 0,-3 3 12 0,1-2-12 16,2-4 12-16,1 0-12 0,-1 6 12 0,-3-3 0 15,0 3 0-15,4-6 0 0,0 7 0 0,-4-4 0 16,-7-3 0-16,7 0 0 0,-7 0 0 0,10 9 0 16,-3-9 0-16,-7 0 8 0,0 0-8 0,0 0 0 15,11 6 0-15,-1-2-8 0,-10-4 8 0,0 0 0 16,8 9 0-16,-8-9 0 0,0 0 0 0,7 6 8 16,-7-6-8-16,7 10 0 0,-4-7 0 0,4 9 0 15,-7-2 0-15,0-1 0 0,0-9 0 0,0 10 0 16,0-7 0-16,0 6 0 0,-3-3 0 0,-1 4 0 15,1-1 0-15,-1 1 0 0,1-1 0 0,-1 7 0 16,1-7 0-16,-1 0 0 0,-3 1 0 0,3-1 0 0,-3 7 0 16,4-7 0-16,3 1 0 0,-7-1 0 0,3 7 0 15,1-7 0-15,-1 1 0 0,1-1 0 0,3 7 0 16,-4-4 0 0,1-2-41-16,-4 5-13 0,3 1-2 0,-3-3-1 15,0 2-97-15,3-5-19 0,1 9-4 0,-1-4-1 0</inkml:trace>
  <inkml:trace contextRef="#ctx0" brushRef="#br4" timeOffset="-87169.06">18401 7706 806 0,'0'0'72'0,"-7"-3"-58"0,7 3-14 0,-4-7 0 15,-3 7 109-15,7 0 19 0,0 0 4 0,0 0 1 16,0 0-78-16,0-6-16 0,0 6-3 0,0 0-1 16,0 0 24-16,0 0 5 0,0 0 0 0,4-3 1 15,-1-3-22-15,1 3-5 0,-4 3-1 0,10 0 0 16,-3-7 0-16,1 7 0 0,-1 0 0 0,3 0 0 16,1-3 7-16,-1 3 0 0,1-6 1 0,-4 6 0 15,0 0-1-15,4-3-1 0,-1 3 0 0,1-7 0 16,3 7-9-16,-4 0-2 0,1-3 0 0,0-3 0 15,-1 6-3-15,4 0-1 0,-7 0 0 0,4-3 0 16,0 3-4-16,-1 0 0 0,-3 0-1 0,4 0 0 16,-4 3-11-16,3-3-1 0,1 6-1 0,-4-3 0 15,4 4-10-15,-4-4 12 0,3 6-12 0,-3-2 12 16,0-4-12-16,0 6 12 0,1 4-12 0,-1-4 12 16,0 0-12-16,-4 4 8 0,1-7-8 0,3 10 8 0,-4-4-8 15,1-2 12-15,-4 6-12 0,3-1 12 0,4-2 7 16,-3 2 1-16,-4 4 1 0,3-3 0 0,1-4-21 15,-1 7 0-15,1-3 0 0,0 3 0 0,-4 0 0 0,3-1 0 16,-3 7 0-16,0-6 0 0,0 6 0 0,0 0 0 16,-3-3 0-16,-5 4 0 0,5 2 8 0,-8-3 1 15,4 3 0-15,0-3 0 0,-3 3-1 0,-4 4-8 16,-1-4 12-16,1 0-4 0,0 0 1 0,-3 7 0 16,-1-10 0-16,0 3 0 0,1 0-1 0,-1-3 0 0,-3 4 0 15,3 5 0-15,1-6-8 0,-1 4 0 16,0-4 0-16,1 0 8 0,-4 0-8 0,-1-2 0 0,5 2 0 15,-4 3 8-15,-1-3 5 0,-2 1 1 0,6-4 0 16,-3 3 0-16,0 6 6 0,-4-5 0 0,0-1 1 0,1 6 0 16,-1-5-21-16,-3 2 0 0,3-3 0 0,-7 0-8 15,1 1 8-15,-1-4 0 0,4 9 0 0,-1-6 8 16,-2 1-8-16,-1 5 11 0,0 1-11 0,0-1 12 16,1 4-12-16,-5-4 0 0,1 4 0 0,0-4 8 15,-1 1-8-15,1-1 0 0,-4-2 0 0,1 2 0 16,-5 1 14-16,1-1-2 0,0-6-1 0,-4 10 0 15,0-4-11-15,4 4 0 0,-4 6 0 0,3-3 8 16,-3-4-8-16,1 7 0 0,-1-6 0 0,-4 6 0 16,1 0 8-16,0-7-8 0,3 7 0 0,-4 0 8 15,8 3 0-15,-4 3 0 0,4-3 0 0,3-3 0 0,0 10-8 16,-3-10 10-16,-8 3-10 0,8 3 10 0,0-6-10 0,-4 3 8 16,0 6-8-16,0-3 8 0,-3 0 4 15,6 10 1-15,-2-7 0 0,-1 1 0 0,0 8-13 16,0-8-16-16,-3 2 3 0,3 4 1 0,-4-4 12 15,1-3 0-15,0 10 0 0,3-3 0 0,0 2 0 0,4 7 0 16,-1-12 0-16,4 5 0 0,-3 7 0 16,0-3 0-16,-4 3 0 0,4-3 0 0,3 3 0 0,-4 3 0 15,-2-3 0-15,6-3 0 0,-4 6 0 0,5 7 0 16,-1-7 0-16,4 0 0 0,3-3 0 0,0 3 0 16,7-3 0-16,-3-3 0 0,0-3 0 0,3 9 0 15,-3-10 0-15,7 7 0 0,-4-6 8 0,0 0-8 0,4 0 0 16,4-1 0-16,3-2 0 0,-1 3 0 0,1-7 0 0,-3 7 0 15,3-1 8-15,3 1-8 0,-3-3 0 0,3-4 0 16,4 7 8-16,-3-4-8 0,3 7 0 0,3 0 0 16,-3 0 0-16,0-3 0 0,3-1 0 0,1 1 0 15,3 0 8-15,-4 0-8 0,4-4 0 0,4-2 0 16,-1-4 0-16,4 0 10 0,-3 7-10 0,3-13 8 16,0 6-8-16,4 0 10 0,-4-2-10 0,3-1 10 15,8 3-10-15,-7 0 0 0,-1-2 9 0,1-4-9 16,3 6 0-16,-4-3 8 0,8-3-8 0,-4 0 0 15,0-3 8-15,0 0-8 0,4-3 8 0,0 0-8 16,3-7 0-16,-4 7 9 0,1-4-9 0,3-8 0 16,0 5 10-16,1-6-10 0,-1 7 8 0,0-1-8 15,0-5 0-15,7 5 0 0,-3-6 8 0,3 1-8 16,-3-4 0-16,3 3 0 0,-7-3 9 0,8 3-9 16,2-3 0-16,1 3 8 0,0-2-8 0,0 2 0 15,-1 0 0-15,1 3 0 0,0-2 0 0,0-1 8 0,3 0-8 16,-3-3 0-16,-1 3 0 0,1-3 8 0,3-6-8 15,1 0 0-15,-1 3 0 0,0-3 8 0,4 0-8 16,0-7 0-16,0 10 8 0,-4-9-8 0,4 2 0 0,-8 4 0 16,5-3 0-16,-8-4 0 0,4 4 0 0,3 3 17 15,-3-3-2-15,-1 2-1 0,5-2-14 0,-1 3 0 16,-3-7 8-16,0 10-8 0,3-3 0 0,0-6 9 16,0 2-9-16,1 1 8 0,-1-3-8 0,0 2 0 15,-3-2 0-15,0-1 0 0,3 1 0 0,-3-4 0 16,-1 1 0-16,5-4 8 0,-5 3-8 0,8-5 0 15,-3 2 0-15,-1 3 8 0,0-3-8 0,0 4 0 0,1-1 0 16,-5-6 8-16,-2 7-8 0,2 2 0 0,1-2 0 0,-4-1 8 16,1 1-8-16,-1-1 0 0,-3 0 9 0,3-5-9 15,0 8 0-15,4-9 8 0,-1 7-8 0,1-4 0 16,-4 3 0-16,4-6 8 0,-4 7-8 0,4-4 0 0,-4-6 10 0,4 6-2 16,0-2-8-16,0-4 12 0,-4 0-12 0,0 6 0 0,-3-6 0 15,3-6 0-15,0 6 8 0,0 0-8 0,-3-4 0 16,3 4 9-16,1 0-9 0,-5 0 0 0,4 0 0 0,-3 0 8 15,0 0-8-15,0 0 0 0,-1 0 0 16,1 0 0-16,0 0 0 0,-1 0 0 0,1 0 0 0,0 0 8 16,-1 0-8-16,1 0 0 0,-4 0 0 0,0 0 0 15,1 0 0-15,2 0 0 0,-3-6 0 0,4 6 0 16,0 0 0-16,-4 0 0 0,4-6 0 0,-1 6 0 16,1-3 0-16,0 3 0 0,0-7 0 0,-1 7 0 15,4-3 0-15,-3 3 0 0,0 0 0 0,0-6 0 16,-4 6 0-16,0 0 0 0,0 0 8 0,-3 0-8 15,3 6 0-15,-4-6 0 0,1 3 0 0,3-3 0 16,-3 7 0-16,-4-7 0 0,4 0 0 0,-4 3 0 16,0-3 0-16,0 0 0 0,0 0 0 0,0 0 0 15,4 6 0-15,-1-6 0 0,-2 0 0 0,-1 0 0 16,0 0 0-16,3 0 0 16,-2 0 0-16,-1 0 0 0,0 0 0 0,0 0 0 0,-4 0 8 0,1 0-8 15,-4 0 0-15,0 0 0 0,7 6 0 0,0-6 0 16,-3 0 0-16,0-6 0 0,-4 6 0 0,3 6 8 15,1-2-8-15,-4-4 0 0,-7 0 0 0,7 0 8 16,-7 0-8-16,0 0 0 0,0 0 0 0,7 0 8 16,-7 0-8-16,0 0 0 0,0 0 0 0,0 0 0 15,0 0 0-15,0 0 8 0,0 0-8 0,0 0 8 16,0 0 0-16,0 0-8 0,0 0 12 0,-4 0-4 16,-3-10 4-16,0 4 1 0,0-4 0 0,0 7 0 15,0-3-13-15,-3-3 0 0,-5-1 0 0,1 1 0 0,0-1 0 16,4 4 0-16,-8-6 0 0,4 5-10 0,-4-5 10 0,1 2 0 15,3-2 0-15,-4 2 0 0,-3 1 0 0,0 0 0 16,3-4 0-16,0 1 0 0,1 2 0 0,-5 1 0 16,1-1 0-16,0 1 0 0,0-1 11 0,0 1 4 15,0 0 1-15,3 2 0 0,-3 4-16 0,0-6-16 16,3 3 3-16,-3-4 1 0,7 7 12 0,0-3 0 16,-8-4 0-16,8 4 0 0,0 6 0 0,4-9 0 15,-1 9 0-15,0-3 0 0,4 3-9 0,0-7 1 0,-3 7 0 0,3 0 0 16,7 0 8-16,0 0 0 0,-4-3 0 0,4 3 0 15,0 0 0-15,0 0 0 0,0 0 0 0,0 0 0 16,0 0 0-16,0 0-10 0,0 0 10 0,7 3-10 16,4 7 10-16,3-4-8 0,0 3 8 0,0 1-8 15,7-4 8-15,-3 3 0 0,0 1-9 0,-1-1 9 16,4-6 0-16,-3 7 0 0,0 2 0 0,-1-2 8 16,1-1-8-16,0 1 0 0,-1-1 0 0,-3 0-11 15,4 1 11-15,-4-4 0 0,0 3 0 0,4-5 0 16,-4 5 0-16,0-3 0 0,0-3 8 0,0 4-8 15,0 2 0-15,1-3 0 0,-1-2 0 0,0 2 0 16,0-3 0-16,0 3 0 0,0-3 0 0,0 4 0 16,-3-4 0-16,-1 3 0 0,4-3 0 0,-3 3-8 0,-4-2 8 15,-3 2 0-15,3 3 0 0,0 1 8 0,0-4-8 16,-4-3 0-16,-3-3 0 0,4 9 0 0,-1-2 0 0,1-4 0 16,-4-3 0-16,0 6 0 0,0-6 0 0,3 10 0 15,-3-10 0-15,0 9 0 0,4 0 11 0,-4-9-3 16,4 10 0-16,-4-10 0 0,0 9-8 0,0-9 0 15,0 6 0-15,3 4 0 0,-3-10 0 0,0 9 0 16,0 1 0-16,4-1 0 16,-1 0 0-16,-3 1 0 0,0-4 0 0,0 10-11 15,0-7 3-15,-3 4 0 0,-1 2 0 0,1-5 0 16,3 9 16-16,-8-4 3 0,5-2 1 0,-8 3 0 16,4-7 6-16,0 0 2 0,-3 7 0 0,-1-3 0 15,-3 2-20-15,3 1-17 0,-3-3 3 0,0 2 1 16,0 1 21-16,0-4 4 0,-4 4 0 0,4-3 1 15,4 2-13-15,-5 1-16 0,-2-3 3 0,3-4 1 16,0 3 12-16,3-8 16 0,-3 5-3 0,0 0-1 16,3-2-24-16,-3 2-4 0,4-6-2 0,-8 4 0 15,4-7-54-15,3 0-12 0,-3-7-1 16,4 4-1-16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4T22:15:34.4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14153 6511 1440 0,'0'0'64'0,"0"0"12"0,0 0-60 0,0 0-16 16,0 0 0-16,0-9 0 0,0 5 52 0,0-2 7 16,4-3 1-16,-4 6 1 0,0-4-35 0,4-2-7 15,-4 3-2-15,0 3 0 0,-4-7-3 0,4 4-1 16,0-4 0-16,-4 1 0 0,1 3 6 0,-1 3 1 16,1-7 0-16,-4 1 0 0,3-1 12 0,-6 1 4 15,-1 0 0-15,-3 2 0 0,3-2-10 0,-3 3-2 16,-3 3 0-16,3-7 0 0,-4 4-16 0,-3 6-8 15,0 0 8-15,3 6-8 0,-7 4 12 0,4-7-4 16,-4 6 0-16,1 4 0 0,-1-4 5 0,0 4 1 16,-3 2 0-16,0 4 0 0,3 0 12 0,4 0 2 0,3 6 1 15,4 3 0-15,4-3-12 0,-1 3-2 0,-3-3-1 16,7 4 0-16,3-4-14 0,4 3 0 0,0-3 0 16,4 3 0-16,-1-3 0 0,5-6 0 0,-1 0 0 15,7 0 0-15,0-4-9 0,3 1 9 0,1-13 0 16,7 7-9-16,-4-10 9 0,4 0 0 0,-4-3 0 0,3-4 0 15,1-2 0-15,-4-7 8 0,1 7-8 0,-1-10 8 16,0 6 3-16,0-9 1 0,-3 10 0 0,-4-4 0 16,3-3 20-16,-6 1 5 0,3 2 1 0,-7-3 0 15,4 0-19-15,-4 0-4 0,-4 1-1 0,4-4 0 16,-3 3 0-16,-4 6 0 0,0-9 0 0,0 10 0 16,0-4-2-16,-4-3-1 0,4 10 0 0,0 0 0 15,-3-7 0-15,3 6 0 0,-4 1 0 0,1 0 0 0,3 9-1 0,0 0 0 0,0-10 0 0,-4 4 0 31,4 6-10-31,0 0 12 0,0 0-12 0,0 0 12 16,0 0-12-16,0 0 0 0,0 0 0 0,0 0 0 0,0 0-10 0,0 0 10 16,4 9-13-16,-1 1 5 0,1 5 8 0,-1-5 0 15,1 6 0-15,-4-4 0 0,7 4 0 0,-4-7 11 0,1 10-1 0,-4-3 0 16,7 2-10-16,-3-2 0 0,-1 3 0 0,4 0 0 16,-3 0 0-16,3 6 0 0,-4-6 0 0,1-1 0 15,-1 7 0-15,1-6 0 0,-1 6 0 0,4 0 0 16,-3-3 0-16,3 3 0 0,-3 4 0 0,-1-4 0 15,4 9-11-15,-3-6 3 0,-1 10 0 0,4-3 0 16,-3-1 8-16,3 4 0 0,-7 6 0 0,3-10-8 16,-3 10 16-16,0-6 3 0,0-1 1 0,0 4 0 15,-3-3-12-15,3-4-12 0,-7 1 2 0,3-4 1 16,1 0 24-16,-1-2 5 0,-3-1 0 0,0-3 1 16,-7-6 0-16,-4 6 0 0,1-6 0 0,-4-1 0 15,-4-2-3-15,0-3-1 0,0 2 0 0,-3-5 0 16,0-1-17-16,-4-3 10 0,-3-6-10 0,-4 4 8 0,0-4-24 15,-3 0-4-15,0-4-2 0,-1-2 0 16,-2 6-13-16,6-9-2 0,-4-1-1 0,5 1 0 16,2 3-82-16,1-4-17 0,0 1-3 0,7-1-575 15,-1 1-114-15</inkml:trace>
  <inkml:trace contextRef="#ctx0" brushRef="#br0" timeOffset="419.58">14439 5733 2329 0,'0'-9'51'0,"0"9"10"0,0 0 3 0,0 0 2 0,-3 0-53 0,3 0-13 0,0 0 0 0,0 0 0 16,0 0 0-16,0 0 0 0,0 0-9 0,3 9 9 16,-3 10-8-16,4-3 8 0,-8 3 0 0,4-1-9 15,0 1 9-15,0 13 0 0,0-4 0 0,0 6-8 16,0-5 8-16,0 8 0 0,0 7 0 0,0-6-8 15,0 6 8-15,-3 0 0 0,3 6 8 0,0-6-8 16,-4 3 11-16,4-3-3 0,0-7 0 0,0 7 0 16,0-6 0-16,0-4 0 0,0 1 0 0,4 2 0 15,-1-2-8-15,4-7 0 0,0-3 0 0,0 0-11 16,0-6-107-16,8-3-22 16,-1-4-4-16,3-6 0 0</inkml:trace>
  <inkml:trace contextRef="#ctx0" brushRef="#br0" timeOffset="816.55">15021 6351 2487 0,'-10'-9'110'0,"6"9"23"0,-3-3-106 0,0 3-27 0,-4 0 0 0,4 3 0 15,0 3 31-15,-3 3 1 0,3 1 0 0,-4 9 0 16,1-1-45-16,-1 7-9 0,4 1-2 0,-4 2 0 31,1 0-3-31,3 6-1 0,3-5 0 0,1 5 0 16,3-6-12-16,0-2-4 0,3 2 0 0,4-3 0 15,-3 3 0-15,6-3 0 0,-3-6 0 0,4 0 0 0,3-4 17 0,-3-5 3 0,3-4 1 0,-4-3 0 16,4-3 11-16,1 0 3 0,2-9 0 0,1-1 0 16,-4 1 23-16,4-7 5 0,-1 7 1 0,-3-10 0 15,0 0 12-15,-3 0 2 0,3-6 1 0,-3 10 0 16,-4-4 5-16,0-6 2 0,0 3 0 0,-4-3 0 15,1 0-11-15,-4 6-3 0,-7-6 0 0,0 3 0 16,0-3-4-16,0 6 0 0,-4 0-1 0,1 0 0 16,-5-3-12-16,1 10-3 0,4-4 0 0,-4 7 0 0,0-7-8 0,-1 7 0 15,5 6 0-15,-4-4 0 0,3-2 8 0,-3 9-8 16,3-3 0-16,1 3 8 16,-1 0-49-16,4 3-11 0,0-3-1 0,0 9-1 15,4 1-138-15,3-4-27 0,-7 13-5 0,7-19-2 0</inkml:trace>
  <inkml:trace contextRef="#ctx0" brushRef="#br0" timeOffset="1459.07">15476 5661 2322 0,'0'0'51'0,"0"0"10"0,0 0 3 0,-3 10 1 0,-4-1-52 0,0 0-13 0,3 7 0 0,4 3 0 0,-3 0-12 0,3 6-4 15,0 3-2-15,0 0 0 0,3 7-2 0,1-1-1 16,-4 1 0-16,3 2 0 0,-3 1 13 0,4 6 8 15,-4 0-10-15,3 0 10 0,1 0 0 0,-4 3 0 16,0-7 0-16,3 4 0 16,-3-6 15-16,4 0 9 0,-1-4 1 0,-3 1 1 0,4-7-15 15,-4-3-3-15,0-6-8 0,3-1 12 0,1 1 10 16,-4-9 2-16,4 5 0 0,-4-5 0 0,0-10 13 16,0 0 3-16,0 0 1 0,0 0 0 0,0 0-13 0,0 0-4 15,0 0 0-15,0 0 0 0,0-10 7 0,3 1 1 16,-3-7 0-16,4 4 0 0,-4-13-32 0,3 9 0 15,1-6 0-15,3 0 0 0,-4 3 0 0,4 0 0 16,0 1 0-16,4 2 0 0,0 3 0 0,-1-2 0 16,1 5 0-16,3 1 0 0,0 3-12 0,4 3-6 0,-1-4-1 0,1 7 0 15,7 0 19-15,-1 0 0 0,1 0-8 0,0 7 8 16,-4-4-8-16,3 6 8 0,1-3-12 0,0 10 12 16,-4-3-15-16,0-4 4 0,0 7 1 0,-3 2 0 15,-4 1 10-15,4 0-12 0,-8 3 12 0,4-3-12 16,-3-7 12-16,-4 4 0 0,-3 3 0 0,-1-3 0 15,1-4 0-15,-4 4 0 0,0-1 8 0,-4-2-8 16,-3-4 11-16,0 7-3 0,0-6 0 0,-7 5 0 16,0-5 7-16,-4-7 1 0,4 3 0 0,-4 3 0 15,-3-9 0-15,0 10 0 0,3-10 0 0,-3 0 0 16,-7 0-16-16,3 0 0 0,1 0 0 0,-5-3 0 16,5-4 0-16,-1 7-16 0,-3-9 3 0,3 3 1 15,0 3-24-15,4-7-5 0,0 4-1 0,0 3 0 31,3-3-44-31,4 6-9 0,7-4-1 0,-4-2-594 0,4 6-118 0</inkml:trace>
  <inkml:trace contextRef="#ctx0" brushRef="#br0" timeOffset="1983.66">16461 6439 2365 0,'10'-13'52'0,"-10"7"10"0,0-3 2 0,-7 2 4 0,4-2-55 0,-4 0-13 0,3-1 0 0,1 1 0 16,-1-1 28-16,-3 1 4 0,3 3 0 0,-3 6 0 0,4-3-32 0,-4-4 8 16,-7 7-8-16,7 7 0 15,0-4-26-15,-4 6-8 0,-3 4-2 0,0-1 0 0,0 7 14 0,-4-3 2 0,0 9 1 0,1-6 0 16,3-1 5-16,-4 1 1 0,4 6 0 0,3-6 0 15,1 0 24-15,-1 0 5 0,4-4 0 0,-4 4 1 16,8 0-8-16,-1-3-1 0,4-7-8 0,0 1 12 0,4-1-4 0,-4-9 0 16,0 0-8-16,7 6 12 0,4-6-12 0,3-6 0 15,0 3 0-15,3-3 0 0,1-4 0 0,0 1-8 16,-1-1 8-16,-3-5-10 0,1 2 10 0,2-3 0 16,1 1 0-16,3-4 0 0,-3 6 0 0,3-2 0 15,-4-1 0-15,1 7-8 0,-4-1 8 0,0 1 11 16,0-1-3-16,1 10 0 0,-5-6-8 0,1 3 8 15,-4 3-8-15,3 0 8 0,-3 3-8 0,4 3 0 16,-11-6 0-16,7 0 8 0,0 10 20 0,0-4 3 16,0-3 1-16,-3 7 0 0,3-1-16 0,-4 0-4 15,4 1 0-15,-3 5 0 0,-1-5 6 0,4-1 1 16,-3 1 0-16,3 5 0 0,-3 4-8 0,3-3-2 16,0-4 0-16,3 4 0 15,-3 3-9-15,7-3-11 0,-3-7 3 0,3 7 0 16,4-4-4-16,-1-2 0 0,5-4 0 0,2-3 0 31,1 3-57-31,0-6-12 0,-1-6-3 0,5 3-624 0,-5-7-124 0</inkml:trace>
  <inkml:trace contextRef="#ctx0" brushRef="#br0" timeOffset="2309.37">17085 5467 2718 0,'-11'-13'120'0,"11"13"25"0,0 0-116 0,0 0-29 16,-3 13 0-16,3-4 0 0,3 16 0 0,1 3 0 15,3 4 0-15,0-1 0 0,0 13 12 0,4 6-3 16,-4-3-1-16,3 7 0 0,1 5-8 0,-4-2-11 15,4-4 3-15,-4 10 0 0,0-4 8 0,0-2 0 16,0 12 0-16,-4-7 0 0,1-5 0 0,-4 2 0 16,-4-2 0-16,1-7 0 0,-1-3-15 0,1 0-1 15,-4-3 0-15,3 0 0 0,1-10-1 0,-1 4-1 0,-3-3 0 0,4-7 0 16,-1 6-3-16,4-6-1 0,0-6 0 0,0-3 0 31,0-6-181-31,0 2-36 0,-4-5-7 0,4-10-2 0</inkml:trace>
  <inkml:trace contextRef="#ctx0" brushRef="#br0" timeOffset="3074">12414 5332 1677 0,'0'0'74'0,"0"0"16"0,0 0-72 0,0 0-18 16,0 0 0-16,0 0 0 0,11 0 34 0,-1 6 3 16,8-3 1-16,7-3 0 0,3 10-38 0,7-10 0 15,8 0 0-15,2 0 0 0,5 9 8 0,10-9 1 16,0 0 0-16,10-3 0 0,4-3-9 0,11 6 10 16,3-10-10-16,4 7 10 0,3-12-2 0,8 5-8 15,2-6 12-15,5 4-4 0,6-7 4 0,8 3 0 16,10 1 0-16,0-7 0 0,3 6 22 0,8-3 5 15,7 4 1-15,-4-4 0 0,-4 0 9 0,5 3 3 16,2 7 0-16,-2-7 0 0,-5 7-29 0,1-1-6 0,-1 7-1 16,1-3 0-16,-7 3-4 0,-4 3-2 0,-4 0 0 0,1 0 0 15,-4 0-10-15,-4 0 0 0,-3 0 0 0,-3 0 0 16,-12 3 8-16,1-3-8 0,-3 0 0 0,-5 0 8 16,-13 6-8-16,-4-6 0 0,-7 0 0 0,-7 0 0 31,-3-6-36-31,-11 6-5 0,0-9-2 0,-8 9-631 0,-2-10-126 0</inkml:trace>
  <inkml:trace contextRef="#ctx0" brushRef="#br0" timeOffset="3636.36">12365 5796 1324 0,'0'-19'59'0,"3"13"12"0,-3 6-57 0,7-3-14 0,4 3 0 0,3 0 0 15,4-6 116-15,6 6 20 0,5-10 4 0,6 7 0 16,4-3-100-16,7-4-21 0,0 7-4 0,6-9-1 15,1 2-14-15,7 1 0 0,4-4 0 0,6-2 0 16,8 5 0-16,3-5 0 0,4 5 0 0,3-2 0 16,0-4 0-16,7 6 0 0,11-5 0 0,0 5 0 15,3 1 13-15,4-4 0 0,11-2 0 0,-1 8 0 16,1-5 18-16,13 6 3 0,1-7 1 0,3-3 0 16,0 1-2-16,4 5 0 0,3-2 0 0,4-4 0 0,3 0-9 15,0 4-1-15,7-4-1 0,-3 7 0 0,7-7-7 16,0-3-2-16,0 10 0 0,-1-7 0 0,8 4-4 15,-3 2-1-15,2-5 0 0,-6 5 0 0,-4 1-8 16,-3-7 8-16,-4 7-8 0,-6-1 8 0,-5 1-8 0,-3-1 0 16,0 4 0-16,-6 3 0 0,-5-3 0 0,-10 3-17 15,-4-4 4-15,-6 7-675 16,-4-3-134-16</inkml:trace>
  <inkml:trace contextRef="#ctx0" brushRef="#br0" timeOffset="5134.67">12488 7609 230 0,'-21'0'20'0,"11"6"-20"0,-1-6 0 0,0 3 0 16,1-3 311-16,-1 0 57 0,1 0 12 0,3 0 3 15,7 0-257-15,0 0-51 0,0 0-11 0,0 0-1 16,0 0-45-16,0 0-9 0,0 0-1 0,10 6-8 15,8 4 0-15,10-4 0 0,7-3-10 0,15 3 10 16,10-3 0-16,3-3 13 0,8 0 0 0,10 0 0 16,11-9 19-16,10 9 4 0,4-3 1 0,7-3 0 15,10-4-1-15,8 4 0 0,-1-3 0 0,11-1 0 16,11-2-2-16,7-4-1 0,3 0 0 0,7 4 0 16,11-4-3-16,0-3-1 0,4 3 0 0,-1-2 0 15,-3-1-3-15,10 0-1 0,-3 0 0 0,4-3 0 16,-4 10-7-16,-4-7-2 0,-6-3 0 0,-1 9 0 15,1-2-8-15,-8 5-8 0,0 1 9 0,-14 6-9 16,-3-3 0-16,-11-1 8 0,-3 4-8 0,-8 3 0 0,-3-6 0 16,-7 6-8-16,-3 0 8 0,-8 0-13 15,-3 0-123-15,-4 0-24 0,-14 6-4 16</inkml:trace>
  <inkml:trace contextRef="#ctx0" brushRef="#br0" timeOffset="6365.88">13981 8609 691 0,'0'0'30'0,"0"0"7"0,0 0-29 0,0 0-8 0,0 0 0 0,0 0 0 15,0 0 291-15,0 0 57 0,0 0 11 0,0 0 2 16,7 6-289-16,-7-6-57 0,3 6-15 0,8-2 0 16,-4 5 0-16,0 0 8 0,3-2-8 0,-2 2 0 15,2-6 29-15,4 3 0 0,4 4 0 0,-1-1 0 16,-2 7 11-16,6-7 3 0,-4 4 0 0,5 3 0 16,2-7-17-16,1 10-3 0,-4-4-1 0,4 1 0 0,3-3-22 15,-3 2 0-15,-4-5 0 0,0 5 0 16,0-2-11-16,-3-4 0 0,-4 1 0 0,0-1 0 15,4 7-112-15,-8-10-22 16,4-3-5-16,-3-3-440 0,-4 7-88 0</inkml:trace>
  <inkml:trace contextRef="#ctx0" brushRef="#br0" timeOffset="6704.21">14877 8314 1850 0,'0'0'82'15,"-4"0"17"-15,-3 0-79 0,4-3-20 0,-5 3 0 0,5 0 0 0,-1 3 41 0,-3 3 5 16,4 4 1-16,-4 5 0 0,0-2-47 0,0 6 0 15,-4 6 0-15,1 3-13 0,-5 3 13 0,5 1 0 0,-4 2 0 16,0 7-9-16,-4 0 9 0,0 3 0 0,1 0 0 0,-1 6-8 16,-3-3 8-16,0 12 9 0,0-2-1 0,-4 6-8 15,4-10 16-15,0 10-3 0,-1-4-1 16,1-2 0-16,0 2-12 0,0-2 11 0,0-4-11 0,3 0 10 16,4-6-10-16,-4 3 10 0,4-12-10 0,4 6 10 15,-1-9-10-15,4-7-11 0,3 0 3 0,1-9-605 16,-1-4-121-16</inkml:trace>
  <inkml:trace contextRef="#ctx0" brushRef="#br0" timeOffset="8068.16">15452 8261 1785 0,'0'0'79'0,"0"0"17"0,0 0-77 0,0 0-19 16,0 0 0-16,0 0 0 0,-4-3 211 0,4 3 38 15,0 0 8-15,0 0 2 0,-3-7-191 0,3 7-39 0,0 0-7 16,0 0-2-16,7-3-20 0,0 3 0 0,-7 0-10 0,10-6 10 31,-3 6-114-31,4 0-16 0,0 6-3 0,-4-3-963 0</inkml:trace>
  <inkml:trace contextRef="#ctx0" brushRef="#br0" timeOffset="8271.5">15420 8722 2534 0,'-7'-7'225'0,"-4"7"-180"0,1-3-36 0,-1-3-9 0,8 3 117 16,-4 3 22-16,7 0 4 0,0 0 1 16,0 0-212-16,0 0-43 0,7 9-8 0,-4-6-1 15,8 13-150-15,-4-10-30 0,10-2-5 0,-2-4-2 0</inkml:trace>
  <inkml:trace contextRef="#ctx0" brushRef="#br0" timeOffset="10912.56">16309 8508 864 0,'0'0'38'0,"0"0"8"0,0 0-37 0,0 0-9 15,-4 0 0-15,4 0 0 0,0 0 157 0,0 0 30 16,0 0 5-16,0 0 2 0,0 0-143 0,0 0-29 16,0 0-6-16,4 10 0 0,-4-10-16 0,7 6 0 15,4-3 0-15,-4 7 0 0,3-4 13 0,4 3 0 16,0 1 0-16,4-1 0 0,0 1 13 0,-1 5 2 0,1-5 1 15,-4-1 0-15,7 7 2 0,-3-4 0 16,0-2 0-16,3 5 0 0,0 1 1 0,0-3 1 0,4 2 0 16,3-5 0-16,-3-1-5 0,6 1-2 0,1-1 0 0,3 0 0 15,4 1-10-15,4-1-1 0,2-3-1 0,1 4 0 16,-3-10-2-16,-1 9 0 0,-3-9 0 0,7 7 0 16,-4-4 7-16,0-3 1 0,4 0 0 0,0 0 0 15,0 0-12-15,3 0-8 0,-3 0 9 0,0-3-9 16,3-4 28-16,-3 7-1 0,0-9 0 0,-4-1 0 15,-3 4-3-15,0 3 0 0,3-6 0 0,1 2 0 16,-1-2-3-16,0 0-1 0,1-1 0 0,-1 1 0 16,0-1 1-16,1-5 0 0,-1 5 0 0,0-5 0 15,-3 5-5-15,4-2 0 0,-1-4-1 0,4-3 0 16,0 3-7-16,-1-2-8 0,1-1 11 0,0 3-11 16,0-3 13-16,0 0-4 0,-4 4-1 0,1-4 0 15,-5 0-8-15,5 0 0 0,-5 4 0 0,1-4 8 16,0 0 4-16,0 0 0 0,3-6 0 0,-3 6 0 0,0 1 12 15,-4-8 4-15,0 8 0 0,4 2 0 0,-4-3-4 0,-3 0 0 16,0 1 0-16,0 2 0 0,-4-3-24 0,4 3 0 16,-4-2 0-16,4 8 0 0,-4-6 11 0,7 7-3 15,0-4-8-15,-3 4 12 0,0 0-12 0,3-1-12 16,1-2 3-16,6 9 0 0,-7-7 9 0,4 4 0 16,-7-4 0-16,-1 10 0 0,1-9 0 0,0 6 14 15,0-3-3-15,-1-4-1 0,1 4-10 0,0 3 0 16,3-3 0-16,-3 6 0 0,0-10 0 0,-1 10-12 15,-2 0 2-15,2 0 1 0,1-3 9 0,-4 3 0 16,1 3 0-16,-5-3 0 0,5 0 0 0,-5 6 0 16,1-6 0-16,0 0-8 0,3 0 8 0,-3 0 0 0,-1 0 0 0,1 0 0 15,7 0 0-15,-8 0 0 0,5 0 0 0,-5 0 0 16,1-6 0-16,-4 6 0 0,0 0 0 0,0 0 0 16,-3 0 11-16,3 0-3 0,0 0 0 0,-6 6 0 15,2-6-8-15,1 0 0 0,-4 4 0 0,0-4 0 16,4 0 0-16,-4 6 0 0,0-6 0 0,0 3 0 15,-3-3 0-15,-1 0 0 0,1-3 0 0,-1 3 0 16,1 0 0-16,0 0 0 0,-1 0 0 0,-3 0-11 16,4 0 11-16,-1-6 0 0,-3 6 0 0,4 0 0 15,-4 0 0-15,0 0 0 0,0-4 0 0,0 4 0 16,0-6 0-16,0 6 9 0,0 0-9 0,0 0 0 16,0 0 10-16,-3 0-10 0,-4 0 8 0,7-3-8 15,-7 3 12-15,0 0-4 0,0 0 0 0,0 0 0 16,0 0-8-16,0 0 0 0,0 0 9 0,0 0-9 0,0 0 15 15,0 0-2-15,0 0 0 0,-3-6 0 0,3-4-5 16,0 1 0-16,0 3-8 0,-4 3 12 0,-3-4-12 0,0-2 9 16,3 6-9-16,-3-4 8 0,0-5-8 0,-3-1 10 15,3 4-10-15,0 0 10 0,-4-1-10 0,0 1 8 16,4-1-8-16,0 1 8 0,-3 0-8 0,3-1 0 16,-4 4 0-16,4-4 8 0,0 1-8 0,0 6 0 15,-4-10 0-15,4 10 8 0,-3-3-8 0,3 3 0 16,0-3 0-16,0 6 0 0,-4-4 0 0,0-2 0 15,4 6 0-15,-3 0 0 0,3-3 0 0,-4 3 0 16,0 0 0-16,4 0 0 0,-3 0 0 0,3 0 0 16,0 0-9-16,0 0 9 0,7 0 0 0,0 0 0 0,0 0-8 0,0 0 8 15,0 0 0-15,0 0-12 0,0 0 12 0,0 0-10 16,0 0-4-16,3 9-1 0,4-5 0 0,0 11 0 16,0-5 15-16,4-1-12 0,0 7 12 0,3-4-12 15,0-2 1-15,3 5 1 0,-2 1 0 16,-1-3 0-16,3-4 10 0,1-3 0 0,0 10-9 0,-1-13 9 15,4 6 0-15,-7 1-11 0,4-1 11 0,0-2-8 16,-1-7 8-16,1 0 0 0,0 3 0 0,-4 3 0 0,0-6 0 0,0 6 0 0,0-3 0 16,-3 7 0-16,-4-4-8 0,0-3 8 0,-4 7-8 0,4-4 8 15,-3-3 0-15,-4-3 0 0,0 9 0 0,-4 4 0 16,4-4 0-16,-3 1 0 0,-4-1 0 0,0 1 11 16,0-7-11-16,0 9 0 0,-4-9 0 0,4 7 0 15,-4-1 10-15,1 1-10 0,-4-1 12 0,3-3-12 16,1 4 13-16,-1-4-4 0,0-3-1 0,4 7 0 15,-7-4-8-15,4 3 0 0,3-6 0 0,-4 4 8 16,0-4-8-16,1 3 0 0,-1 3 0 0,1 1 0 16,3-4-13-16,-4 4-2 0,-3-7 0 0,3 6 0 15,1 0-100-15,-4 4-20 16,3-10-4-16,-3 7-663 0,3-1-133 0</inkml:trace>
  <inkml:trace contextRef="#ctx0" brushRef="#br0" timeOffset="13258.08">21985 7329 518 0,'0'0'46'0,"0"0"-37"0,0 0-9 0,0 0 0 15,-10 0 137-15,2-6 26 0,8 6 5 0,0 0 0 0,0 0-104 0,0 0-20 16,-3-3-5-16,3 3-1 0,7-6 13 0,-7 6 2 16,0 0 1-16,0 0 0 0,0 0 32 0,0 0 6 15,0 0 2-15,0 0 0 0,0 0-24 0,0 0-5 16,0 0-1-16,0 0 0 0,0 0 0 0,0 0 0 15,0 0 0-15,0 0 0 0,0 0-20 0,0 0-4 16,0 0 0-16,0 0-1 0,0 0-15 0,0 0-2 16,0 0-1-16,11 0 0 0,-4 9-7 0,0 1-2 15,-4 5 0-15,1 4 0 0,-1 0-20 0,4 12-5 16,4-3-1-16,0 10 0 0,-1 3 14 0,1 0-11 16,3 9 11-16,0 3-10 0,0 0 10 0,-3 4 11 15,6 2-3-15,-3-2 0 0,-3-4-8 0,-4 7-11 0,4-13 3 16,-1 6 0-16,4-9 8 0,-7 3 16 0,-3-3-4 15,-1 6-1-15,4-3 1 0,-7-3 0 0,-10 0 0 16,3 0 0-16,0-7 2 0,0 7 1 0,0-9 0 0,-4-1 0 16,-3-2 8-16,3-7 1 0,8 0 1 0,-4-3 0 15,-7 3-4-15,7-9-1 0,3-4 0 0,1 4 0 16,-5-7-8-16,5 1-3 0,-1-1 0 0,4-9 0 16,0 0 6-16,0 0 1 0,-3 0 0 0,3 0 0 15,0 0 10-15,0 0 2 0,-7 0 1 0,7 0 0 16,0 0-2-16,-7 0-1 0,0-3 0 0,0 3 0 15,0-6-11-15,7 6-3 0,0 0 0 0,0 0 0 16,-11-3-2-16,8-4-1 0,3 7 0 0,0 0 0 16,0 0-9-16,0 0 0 0,0 0 0 0,0 0 8 15,0 0-8-15,0 0 0 0,0 0 0 0,0 0 0 16,0 0 0-16,0 0 0 0,0 0 0 0,0 0 0 0,0 0 0 16,0 0 10-16,0 0-10 0,0 0 10 0,0 0-1 15,0 0 0-15,0 0 0 0,0-9 0 0,0 9-9 16,0 0 10-16,3-6-10 0,-3 6 10 0,0 0-10 0,4-10 12 15,-1 7-12-15,1-3 12 0,6 3-12 0,1-4 0 16,-4 4 9-16,7-3-9 0,0 6 0 0,7-3 0 16,-3-3 0-16,7 2 0 0,-1-2 0 0,8 6 0 15,0-6 0-15,7 3-8 0,-8 3 8 0,8-7 0 16,3 7 0-16,1 0-8 0,-4-3 8 0,3-3 0 0,4 6 0 16,3-3-8-16,1-3 8 0,2 6 0 0,-2 0 0 15,6 0 0-15,4 0 0 0,-7 6 0 0,0-3 0 16,-3-3-8-16,-1 0 8 0,0 6 0 0,1-6 0 0,-1 3 0 15,0-3 0-15,-3 0 0 0,0 7 0 0,-3-7 0 16,-5 0 0-16,1 0 0 0,-7-7 0 0,0 7 0 16,-4 0 0-16,0 0 0 0,-3-3 0 0,-1-3 0 15,-2 6 0-15,-1-3 9 0,-4 3-9 0,-2-6 0 16,-1 6 8-16,3 0-8 0,-3-10 0 0,1 10 0 16,-1-3 0-16,-4-3 8 0,1 0-8 0,-4 2 0 15,0 4 10-15,0-6-10 0,-7 6 8 0,3 0-8 16,-3 0 0-16,8-3 8 0,-8 3-8 0,0 0 0 15,0 0 9-15,0 0-9 0,0 0 10 0,0 0-10 16,0 0 0-16,0 0 8 0,0 0-8 0,0 0 0 16,0 0 0-16,3-6 11 0,1 3-11 0,-4 3 10 15,0 0-10-15,0 0 0 0,0 0 0 0,0 0 0 0,0 0 0 0,0 0 0 16,0 0 0-16,3-7 0 0,-3 7 0 16,0 0 0-16,0 0 0 0,4-3 0 0,-4 3 0 15,3-6 8-15,-3 6-8 0,0 0 8 16,0 0-8-16,0 0 8 15,0-3-8-15,0 3 8 0,0 0-8 0,0 0 0 0,4-6 0 16,-4 6 0-16,0 0 11 0,0 0-3 0,0 0-8 16,0-10 12-16,0 1-12 0,0 9 8 0,0-7-8 0,0-2 0 15,0 6 14-15,0-3-3 0,0-4-1 16,0 1 0-16,0-1-1 0,0 4 0 0,0-6 0 0,0-4 0 16,0 3-1-16,0-9 0 0,3 10 0 0,-3-13 0 15,0 0 2-15,0-4 0 0,4-5 0 0,-4-1 0 16,0 4-10-16,0-10 0 0,0-3 0 0,0-3 0 15,3 4 0-15,-3-11 0 0,0 1 0 0,0 0 8 16,0-4-8-16,0-2 0 0,0 5 0 0,0 1 0 16,-3 0 0-16,3-1 0 0,0 1 0 0,-4 6 0 15,1 3 0-15,-1 0 0 0,8 7 0 0,-8-1 0 16,4-3 0-16,-3 13 0 0,6 0 0 0,-3-1 0 16,4 8-9-16,-1-1 9 0,-3 3 0 0,0 3 0 15,4 0-11-15,-4 7 11 0,3-4-10 0,1 1 10 0,-1 9-12 16,1-3 12-16,-4-4-13 0,0 7 5 0,3-3 8 0,-3 3-8 15,0 3 8-15,0-7-8 0,-3 4 8 16,3 3 0-16,3-6 10 0,-3 6-10 0,-3-3 0 0,3-4-8 16,3 1-1-16,-3 6 0 0,-3-3 9 0,3 3 0 15,0 0 0-15,0 0 0 0,-4-6 0 0,4 6 0 16,-3 0 0-16,3 0 0 0,0 0 0 0,0 0-8 16,0 0 8-16,0 0 0 0,-7-3-10 0,7 3 10 15,0 0-12-15,-7 3 12 0,-4-3-11 0,4 6 11 16,4-3-10-16,-5 3 10 0,1 1 0 0,0-4-9 15,7-3 9-15,-7 9 0 0,0-9 0 0,0 7 0 16,4-4 0-16,-4 3-8 0,0-3 8 0,0-3 0 0,-1 6 0 0,1-2 0 16,0-4 0-16,0 6 0 0,-3-6 0 0,-1 0 8 15,1 3-8-15,-5 3 0 0,1-6 0 0,-3 6 0 16,3-2 0-16,-4 5 0 0,-3-9 0 0,-4 6 0 16,0-3 8-16,-3 4-8 0,-4-4 8 0,-3-3-8 15,-4 6 0-15,1-3 0 0,-1 4 0 0,-4-1 8 16,1-3 3-16,-4 6 1 0,4-2 0 0,-8-4 0 15,1 3-12-15,-7-3 0 0,-1-3 0 0,1 10 0 16,3-10 0-16,0 6 0 0,0-3 0 0,4 3 0 16,6 4 0-16,1-10 0 0,-4 9 0 0,7-3 0 15,0-3 0-15,-3 7 10 0,0-4-10 0,-1-3 10 16,5 4-10-16,-1 2 0 0,7 0-10 0,0 1 10 16,-3-1 0-16,3 1 0 0,4-1 0 0,0 4 0 15,3-4 0-15,4-6 0 0,-4 6 0 0,8-9 0 0,-1 7-10 16,0-4 10-16,1-3-10 0,-1 6 10 0,8-6 0 0,-1 3 0 15,-3-3-8-15,3 0 8 0,1 7 0 16,6-7 0-16,-6-7 12 0,3 7-12 16,-1 0-16-16,8 0-9 0,0 0-3 0,0 0 0 15,-7-3-83-15,7 3-17 0,7 0-3 0,4 0-769 16,0 3-155-16</inkml:trace>
  <inkml:trace contextRef="#ctx0" brushRef="#br0" timeOffset="13958.72">23118 7671 921 0,'0'0'82'0,"0"0"-66"15,-4 0-16-15,4 0 0 0,0 0 334 0,0 0 63 16,-4-3 13-16,4 3 2 0,0 0-334 0,0 0-67 16,-7 0-11-16,4 3 0 0,-4 4-16 0,-4 2 5 15,8 0 1-15,-8 1 0 0,-3-1 10 0,-4 7 0 16,4-7 0-16,-3 10-8 0,-5 0 16 0,1 0 3 15,0 3 1-15,4 0 0 0,2-7 19 0,1 13 4 16,-3-9 1-16,-1 13 0 0,7-10-16 0,-3 12-4 16,-7-6 0-16,4 4 0 0,-1-4-16 0,7 0 0 0,1 0 0 15,3 7 0-15,-7-1 0 0,6 1 0 0,12-1 0 16,3-2 0-16,-7 2 0 0,7-6 0 0,11-3 0 0,-4 4-9 16,4-4 9-16,-1-6 0 0,1-1 0 0,3-2 0 0,11-7 0 0,-4 1 0 0,-3-1 0 15,3-9 0-15,0 0 8 0,0-3 1 0,1-6 0 16,-1-1 0-16,0-5 20 0,0-4 4 0,-3-6 1 0,3 0 0 15,-3-4-11-15,-4 4-3 0,4-3 0 0,-4 3 0 16,-4-3 13-16,1-7 3 0,-4-2 0 0,0 2 0 16,0 1-2-16,-3-4 0 0,-4 4 0 0,0-4 0 15,-3 3-17-15,-4 1-3 0,-4 3-1 0,1-1 0 16,-8 1 10-16,4 0 1 0,-7 2 1 0,-4 11 0 16,1-8-25-16,-1 8 0 0,-3 2-14 0,-4 7 5 15,-3-1 1-15,0 1 0 0,-4 9 0 0,0 0 0 16,-3 0-90-1,3 0-18-15,0 6-3 0,4-6-1148 0</inkml:trace>
  <inkml:trace contextRef="#ctx0" brushRef="#br0" timeOffset="16690.47">14161 10327 806 0,'0'0'72'0,"-8"0"-58"0,8 0-14 0,0 0 0 16,-3-6 106-16,-4 6 18 0,0 0 4 0,7 0 1 31,0 0-57-31,0 0-12 0,-7-9-3 0,7 9 0 16,0 0 1-16,0 0 0 0,-7 0 0 0,3-4 0 16,-3-2-10-16,7 6-1 0,0 0-1 0,0 0 0 15,0 0 10-15,0 0 3 0,0 0 0 0,0 0 0 0,0 0-15 0,0 0-2 0,0 0-1 0,0 0 0 31,0 0-27-31,11 6-6 0,-1-6 0 0,1 0-8 0,-1 0 26 0,5-6-2 0,2 6 0 0,4 0 0 16,4 0 2-16,3-3 0 0,-3-3 0 0,3-1 0 16,0 4-14-16,4-3-4 0,0 3 0 0,0-3 0 15,-1-4-8-15,1 7 0 0,0-3-12 0,0-4 12 0,-4 10 0 16,4-9 0-16,3 3 0 0,-3 3 0 0,-1-4 0 16,1 7 0-16,-7-3 0 0,0 3 0 0,-1 0 0 15,-3 0 0-15,1 0 0 0,-5 3 0 0,-3-3 0 16,0 10 0-16,1-10 0 0,-5 6 0 0,1-6 0 0,-4 0 0 15,-7 0 0-15,0 0 0 0,0 0 0 0,0 0 21 16,7 9-2-16,-7-9-1 0,0 0-18 0,0 10-16 16,0-10 4-16,-4 9 0 0,-3-2 20 0,0 2 4 15,-7 0 0-15,-4-6 1 0,4 10-1 0,-7-4-1 16,-7 4 0-16,0-4 0 0,-4 7-11 0,0-7 0 16,0 7-10-16,-3-3 10 0,3 2 0 0,1 1 0 15,-1-3 0-15,4 5 0 0,0-2 0 0,-4 3 0 0,0 0 0 16,4 6 0-16,0-6 0 0,-4-1-9 0,0 8 9 0,0-8 0 15,4 1 0-15,0 3 0 0,7-3 0 0,0 3-8 16,6-6 8-16,-2-1 0 0,-1-2 0 0,4 2 0 31,3 1 8-31,4-3 1 0,0 2 0 0,0-2 0 0,4 3-9 0,3-7 0 0,0 7 9 0,3-7-9 16,1 0 0-16,3 1 9 0,0-1-9 0,0 7 0 16,4-7 20-16,3 1-4 0,0-1 0 0,7 1 0 15,0-1 10-15,4 0 2 0,3 1 0 0,0-4 0 16,4-3-13-16,3 7-3 0,1-4 0 0,-1 0 0 15,0-3-1-15,4-3-1 0,-4 7 0 0,8-7 0 16,-8-7-10-16,7 7 8 0,-3 0-8 0,-4-9 8 16,1 9-8-16,-1-6 0 0,-7 3 0 0,0 3 0 15,0-7 0-15,-6 7-11 0,-5 0 11 0,1 0-8 16,-4 0-12-16,0 0-1 0,-3 0-1 0,-1 0 0 16,1 0-58-16,-4 0-11 0,0 0-2 31,4 7-1-31,-11-7-78 0,10 0-16 0,1 0-4 0,-4 0-670 0</inkml:trace>
  <inkml:trace contextRef="#ctx0" brushRef="#br0" timeOffset="17112.25">15582 10249 2127 0,'0'0'94'0,"0"-3"20"0,-3-4-91 0,-1-2-23 0,1 3 0 0,3 6 0 15,0 0 73-15,0 0 11 0,-4-3 1 0,4 3 1 16,0 0-17-16,0-7-3 0,0 7-1 0,0 0 0 16,-3-3-29-16,3 3-7 0,0 0-1 0,0 0 0 15,0 0-28-15,0 0 0 0,0 0 0 0,0 0 0 16,0 0-13-16,0 0 1 0,-7 3 0 0,3 7 0 15,4-10-26-15,0 0-5 0,-4 6-1 0,4 3 0 16,-3 1-92-16,-1-4-18 0,4-6-4 0</inkml:trace>
  <inkml:trace contextRef="#ctx0" brushRef="#br0" timeOffset="17409.06">15519 10845 2188 0,'0'0'195'0,"0"0"-156"0,0 0-31 0,0 0-8 16,0 0 176-16,0 0 33 0,0 0 7 0,0 0 2 16,0 0-175-16,0 0-35 0,0 0-8 0,0 0 0 31,0 0-112-31,7 0-23 0,3 3-4 0,1-3-1041 0</inkml:trace>
  <inkml:trace contextRef="#ctx0" brushRef="#br0" timeOffset="38027.67">21996 9785 1263 0,'0'0'28'0,"0"0"5"0,3-10 2 0,-3 10 1 0,-7 0-36 0,7 0 0 0,4-9 0 0,-4 3 0 15,0 3 42-15,0 3 2 0,0-7 0 0,0 7 0 16,3-3 4-16,-3 3 2 0,-3-6 0 0,3 6 0 16,0-10 22-16,0 10 5 0,0-3 1 0,0 3 0 0,0 0 6 0,0 0 0 15,0 0 1-15,0 0 0 0,-7 0-27 0,7 0-6 16,0 0 0-16,0 0-1 16,0 0-35-16,0 0-8 0,0 0 0 0,7 10-8 0,0-1 15 0,-4 1-4 15,1-1-1-15,-1 0 0 0,4 10 0 0,-3-3 0 16,-4 3 0-16,7-1 0 0,0 1 4 0,-3 13 1 15,-8-1 0-15,4 4 0 0,0 8-6 0,0-5-1 16,0 12 0-16,0-3 0 0,-3 3-8 0,-1-3 0 16,8 7 0-16,-4-7 0 0,-4 3 0 0,4-3 0 15,4 3 0-15,-1-6 8 0,-3-3-8 0,0 0 0 0,0-7 0 16,0-3 0-16,4 4 14 0,-4-7-2 0,-4 4-1 16,1-4 0-16,-1-3 13 0,0-3 2 0,-3 3 1 15,0 0 0-15,-3-3-8 0,3-6-2 0,7 2 0 16,-7 1 0-16,0-3-1 0,0 3 0 0,3 0 0 0,0-1 0 15,-6-2-8-15,3 3-8 0,3-3 12 0,8-1-12 16,-4-2 15-16,-4-4-4 0,-3 7-1 0,7-7 0 16,0 1-10-16,0-1 0 0,-3 0 0 0,-1 1 0 15,4-1 8-15,0-9 0 0,0 0 0 0,-3 7 0 16,-1-4 7-16,4-3 1 0,0 0 0 0,0 0 0 16,-3 6-5-16,3-6-1 0,0 0 0 0,0 0 0 15,0 0 0-15,0 0 0 0,0 0 0 0,0 0 0 16,0 0 0-16,0 0 0 0,0 0 0 0,0 0 0 15,3 6-10-15,-3-6 0 0,0 0 0 0,0 0 8 0,0 0-8 16,0 0 0-16,0 0 0 0,0 0-11 16,0 0 11-16,0 0 0 0,0 0-9 0,0 0 9 15,-3 3 0-15,3-3 0 0,0 0 0 0,0 0 0 16,0 0 0-16,0 0 0 0,0 0 0 0,0 0 0 16,0 0 28-16,0 0 3 0,0 0 1 0,0 0 0 0,0 0-32 15,0 0 0-15,0 0 0 0,0 0 0 0,0 0 0 16,0 0 0-16,0 0 0 0,0 0 9 0,0 0-9 0,0 0 0 15,10 0 0-15,-3 0 0 0,-7 0 0 0,0 0 0 16,14 7 0-16,-3-4 0 0,0-3 0 0,-1 0 0 16,1 0 0-16,-1 0 0 0,8 0 0 0,-4 6 0 15,0-6 0-15,4 0 0 0,3 0 0 0,0 0 0 16,0 0 0-16,4-6 0 0,3 6 0 0,0 0 10 16,1-3-1-16,-1-4 0 0,-3 7-9 0,6-3-9 15,8-3 9-15,-7 6-13 0,0 0 13 0,3-6 0 16,-3 3 12-16,3 3-12 0,4 0 0 0,-4-7 0 0,0 7 0 0,8-3 0 15,6-3 0-15,-3 6 0 0,-7-3 0 16,3 3-9-16,4-7 9 0,-4 7 0 0,4 0 0 16,-7-3 0-16,3-3 0 0,-3 6 0 0,0 0 0 0,3 0 0 15,-3-3 0-15,7 3 0 0,-7-6 0 16,3 6 0-16,0 0 0 0,1 0 0 0,-5 6 0 16,1-3 0-16,0-3 0 0,-4 0 0 0,4 6 0 0,0-3 0 15,3-3 0-15,1 0 0 0,2 0 0 0,1 0 0 16,0 0 0-16,0 0 0 0,0 0 0 0,0 0 0 15,-4 0 0-15,4 0 9 0,-4 0-1 0,4-3-8 0,-4-3 0 16,4 6 0-16,-3 0 0 0,3-3 0 0,-4 3 0 0,0-6 0 16,-3 6-10-16,3 0 10 0,-3 0 0 0,-4 6 0 15,1-6 0-15,-1 3 0 0,0-3 0 0,4 0 0 16,3 0 0-16,1 0 0 0,3 0 0 0,-4 0 0 16,4 0 0-16,0 6 0 0,0-3 0 0,-1-3 0 15,-2 0 0-15,-1 0 0 0,-3 0 0 0,7 0 0 16,-4-3 0-16,4-3 0 0,3 6 0 0,-3 0 0 15,-4 0 0-15,4 0 0 0,0 0 0 0,-3 0 0 16,-1 0 0-16,0 0 8 0,-3 6-8 0,0-3 0 16,0-3 0-16,-1 0-11 0,1 0 11 0,-3 0 0 15,2 7 0-15,1-7 0 0,3 0 0 0,-3 3 0 16,0-3 0-16,-4 6 0 0,4-3 0 0,0-3 0 16,-4 7 0-16,4-7 0 0,-4 0 0 0,4 0 0 15,-4 0 0-15,4 0 0 0,0 0 0 0,0 0 0 16,-7 3 0-16,3 3 0 0,-3-6 0 0,-4 6 0 15,4-3 0-15,-8-3 0 0,4 7 0 0,-3-4 0 16,0-3 0-16,-4 6-8 0,4-3 8 0,-1-3 0 0,-2 0 0 16,2 0 0-16,-3 0 0 0,4 6 0 0,0-6 0 0,-4 0 0 15,-3 0 0-15,3 0 0 16,0 0 0-16,-3 0-8 0,3 4 8 0,0-4 0 0,-7 0 0 0,4 0 0 0,3 0 0 0,-7 0 0 16,4 0 0-16,-4 0 0 0,3 0 0 0,1 6 0 15,-4-6 0-15,-3 3 0 0,3-3 0 0,-4 0 0 16,5 0 0-16,-5 0 0 0,-3 0 0 0,0 0 0 15,4 0 0-15,-4 0 0 0,0 0 0 0,0 6 0 16,4-6 0-16,-8 0-8 0,-3 0 8 0,11 0 0 16,-8 0 0-16,-3 0 0 0,7 0 0 0,-7 0 0 15,0 0 0-15,7 0 0 0,-7 0 0 0,0 0 0 16,0 0 0-16,7 0 0 0,-7 0 0 0,0 0 0 16,7 0 0-16,-7 0 8 0,0 0-8 0,0 0 0 15,0 0 0-15,7 3 0 0,-7-3 0 0,11 0 0 16,-4 7 0-16,-7-7 8 0,0 0-8 0,7 0 0 15,0 0 0-15,0 0 0 0,4 0 0 0,-11 0 0 0,7 0 0 16,-7 0 0-16,7 0 0 0,-7 0 0 0,0 0 0 0,7 0 0 16,-7 0 0-16,0 0 0 0,0 0 0 0,0 0 0 15,0 0 0-15,0 0 0 0,7 0 0 0,-7 0 8 16,0 0-8-16,0 0 0 0,0 0 0 0,0 0 8 16,0 0-8-16,0 0 0 0,0 0 0 0,7 6 0 15,-7-6 0-15,7 0 8 0,-7 0-8 0,4 3 0 16,3-3 0-16,0 0 0 0,-7 0 0 0,0 0 8 15,0 0-8-15,7 0 0 0,-7 0 8 0,0 0-8 16,0 0 12-16,0 0-3 0,0 0 0 0,0 0 0 16,0 0 0-16,0 0 0 0,0 0 0 0,0 0 0 15,0 0 4-15,0-9 1 0,0 9 0 0,0-7 0 16,0 7-14-16,-4-3 9 0,4-3-9 0,0-3 8 16,4-1 0-16,-4 7-8 0,-4-6 12 0,4-7-4 15,0 7 2-15,0-7 0 0,0-3 0 0,4 3 0 16,-8-2 7-16,1-1 2 0,3-6 0 0,0-4 0 15,0 1-19-15,-4-6 0 0,4 6 8 0,0-7-8 16,0 1 8-16,0-4-8 0,-3 3 12 0,3-9-12 16,0 7 9-16,0-7-9 0,0 0 0 0,3 0 9 15,-3-3-9-15,4 0 0 0,-8-3 0 0,4 6 0 16,4 0 0-16,-1 0 0 0,-3 3 0 0,4-2 0 0,-1-1 0 16,1 0 0-16,-1 9 0 0,1-9 0 0,-4 7 0 0,0 2 0 15,7 1 0-15,-3 6 0 0,-1-1 0 0,1 1 0 16,-1 3 0-16,1 0 0 0,3-3 0 0,0 9-11 15,-4-6 11-15,1 6-12 0,-1 3 12 0,1-3 0 16,-4 1 0-16,0 2 0 0,0-3 0 0,0 10 0 16,-4-10-8-16,1 3 8 0,-1 7-9 0,1-4 9 15,-1 1-10-15,1 2 10 0,-1 1-8 0,-3 0 8 16,4 5 0-16,-1-2-9 0,1-3 9 0,-1 6 0 16,4 3 0-16,0 0 0 0,0 0 0 0,0 0-10 15,0 0 10-15,0 0 0 0,0 0-8 0,0-7 8 0,0 7 0 16,0 0 0-16,0 0-10 0,0 0 10 0,0 0-8 0,0 0 8 15,0 0-9-15,0 0 9 0,0 0-10 0,-7 0 10 16,0 0-9-16,0 0 9 0,0 7-8 0,0-4 8 16,0 3-8-16,0-3 8 0,0 7-8 0,-4-4 8 15,4 3-8-15,-4-6 8 0,1 7-8 0,-1-4 8 16,1 10 0-16,-1-7 0 0,0 1 0 0,-3-1-8 16,-3 0 8-16,3 1 0 0,-4-4 0 0,-3 3 0 15,-4-5 0-15,0 5 0 0,-3-3 0 0,-4-3 0 16,-3 4 0-16,3-4 0 0,-3 3 0 0,-4 3 0 15,1-9 8-15,-1 7-8 0,0-4 8 0,0 3-8 16,4-6 0-16,-4 3 9 0,-3-3-9 0,-4 0 0 16,0 0 0-16,-3 7 0 0,-4-7 0 0,0 3 0 15,-4-3 0-15,4 0 0 0,-3 0 0 0,-4 6 0 0,0-6 0 16,0 0 0-16,-7 3 0 0,0 3 0 0,-4-6 0 16,4 7 0-16,0-4 0 0,0-3 0 0,-3 0 0 15,-1 0 0-15,-3 0 0 0,4 0 0 0,-1 6 0 0,8-6 8 16,-1 0-8-16,4-6 0 0,-3 6 0 15,-1 0 0-15,-3 0 0 0,4 0 0 0,-5-3 0 0,1 3 0 16,7-7 0-16,1 7 0 0,-1-6 0 0,0 6 0 16,-4 0 0-16,-3 6 0 0,0-6 0 0,0 0 0 15,3 10 0-15,1-10 0 0,3 6 0 0,-3-3 0 16,-8-3 0-16,4 6 0 0,3-2 0 0,1-4 0 16,-1 6 0-16,8-3 0 0,3-3 0 0,-3 6 0 15,3-3 0-15,-4-3 0 0,1 7 0 0,-1-7 0 16,1 0 0-16,-1 0 0 0,5 0 0 0,2 0 0 0,1 3 0 15,-1-3 0-15,5 6 0 0,-8-6 0 0,-4-6 0 16,1 12 0-16,3-6 0 0,0 6 0 0,7-3 0 0,0-3 0 16,-3 10 0-16,3-10 0 0,7 6 0 0,-3-3 0 15,-4 4 0-15,0-4 0 0,0 3 0 0,7-6 0 16,4 3 0-16,0 3 0 0,-4-6 0 0,7 7 0 16,4-7 0-16,0 0 0 0,-4 3 0 0,4-3 0 15,3 0 0-15,4 0 0 0,3 0 0 0,1 0 0 16,-4-3 0-16,3-4 0 0,7 7 0 0,-3-6 0 15,0 3 0-15,0 3 0 0,7 0 0 0,3 0 0 16,-3-6 0-16,0 6 0 0,0 0-12 0,7 0 3 16,0 0 1-16,0 0 0 0,0 0 0 0,0 0 0 15,0 0-66-15,0 0-13 0,0 0-2 0,0 0-1 16,0 0-90-16,0 0-19 0,11 0-3 16,-4 6-1-16</inkml:trace>
  <inkml:trace contextRef="#ctx0" brushRef="#br0" timeOffset="38779.24">23791 9910 1839 0,'0'0'40'0,"0"0"9"0,0 0 2 0,0 0 1 0,0 0-42 0,0 0-10 16,0 0 0-16,0 0 0 0,0 0-9 0,0 0-4 15,-3 10-1-15,3-10 0 0,0 0 14 0,3 9 0 16,1-3 0-16,-1 4 0 0,-3-10 0 0,0 9 10 16,4 7-2-16,3-7 0 0,-7 1 64 0,0-1 13 15,4 10 3-15,-4-4 0 0,0 4 11 0,0 0 2 16,0 0 1-16,0 6 0 0,0 0-41 0,0-3-8 0,3 3-1 0,-3 3-1 16,4 4-20-16,-4-1-4 0,0 4-1 15,0-1 0-15,-4 10-18 0,1-6-8 16,-1 6 0-16,4 3 8 0,-4-4-8 0,1 1 0 0,3 0 0 0,-4 0 0 15,-3 0 12-15,4-6 0 0,3-4 0 0,-4 4 0 16,4-4 15-16,0-5 3 0,0 5 1 0,0-6 0 16,0 4-31-16,0-10 8 0,4-7-8 0,-4 4 0 15,3-3-23-15,4-4-7 0,-3-5-2 0,-1 2 0 16,-3-9-64-16,0 0-14 0,0 0-2 0,8-6-1035 16</inkml:trace>
  <inkml:trace contextRef="#ctx0" brushRef="#br0" timeOffset="39325.98">25827 9938 806 0,'0'0'72'0,"0"0"-58"0,0 0-14 0,0 0 0 16,-7 0 308-16,7 0 60 0,0 0 11 0,0 0 2 0,0 0-294 0,0 0-59 15,0 0-12-15,0 0-3 0,0 0 15 0,0 0 4 16,0 0 0-16,0 7 0 0,0-7 12 0,-4 9 4 16,4 1 0-16,0 5 0 0,0-2-10 0,0 9-2 15,0 0 0-15,0 3 0 0,0 9-6 0,0-6-2 16,-3 10 0-16,3-3 0 0,-4-1-17 0,4 10-11 15,-3-6 12-15,3 5-12 0,0 5 12 16,0 2-12-16,0-6 12 0,0 3-12 0,3-3 10 0,1-7-10 16,-4 4 8-16,3-3-8 0,-3-4 12 0,0 1-4 15,0-7 0-15,0 0 0 0,4-3-8 0,-4 0 0 16,0-3 0-16,0-3 0 0,-4 3 0 0,4-3-9 16,0-7 0-16,-3 4 0 15,3-7-38-15,-4 1-7 0,1-1-2 0,-1-3-741 16,1-2-149-16</inkml:trace>
  <inkml:trace contextRef="#ctx0" brushRef="#br0" timeOffset="40118.08">22934 10340 806 0,'0'0'72'0,"0"0"-58"0,-3-10-14 0,-4 10 0 16,-8-9 332-16,8 9 63 0,7 0 13 0,0-9 2 15,-3 9-334-15,3-10-68 0,0 10-8 0,0 0-11 16,0 0 0-16,0 0 0 0,-11 0 0 0,11 0 0 15,0 0-79-15,0 0-16 0,-14 10-3 16,0-4-1-16,3 3 80 0,1 1 16 0,-1-1 3 0,-3 7 1 16,-7-4 10-16,10 4 12 0,1 3-2 0,-4-4-1 15,-4 4 15-15,4 0 2 0,7 6 1 0,0-3 0 16,0 3-13-16,0 3-2 0,0-2-1 16,3-1 0-16,11-3-11 0,-7 3 0 0,-3 0-10 0,6-6 10 15,8-1-26-15,3-2 1 0,-4-7 0 0,1 7 0 16,0-13 1-16,3 7 0 0,7-4 0 0,-3-6 0 15,-1 0 14-15,8-6 10 0,3 6-12 0,0-10 12 16,-3 1 20-16,0-1 10 0,3 1 2 0,-3-7 1 16,-1 4 27-16,1-4 6 0,0-3 1 0,-1 1 0 15,1-4-21-15,-4 3-4 0,-3-9-1 0,0 2 0 16,-1-2-17-16,-3 3-4 0,-3-3-1 0,-1 3 0 0,-6-3-19 0,0 3 8 16,-1 3-8-16,-6-10 0 0,-5 13 0 0,1-3 0 15,0-3 0-15,-7 10 0 0,0-4 0 0,-3 0 16 16,-1 3-3-16,-3 7-1 0,-4 0-12 0,0-1 0 15,1 1 0-15,-1 2 0 0,0 4-25 0,-7 6 1 16,-3-3 1-16,3 7 0 16,4 2-54-16,4 1-11 0,-5-1-3 0,5 0-825 0</inkml:trace>
  <inkml:trace contextRef="#ctx0" brushRef="#br0" timeOffset="40810.5">24899 10258 1324 0,'0'0'59'0,"-11"0"12"0,1 0-57 0,-8 0-14 15,4 7 0-15,-7-4 0 0,0 6 120 0,-4-3 20 16,4 4 5-16,0-1 1 0,0 1-118 0,-4 5-28 16,4-5 0-16,-4-1 0 0,0 10 0 0,1-3 0 15,-5-4 0-15,5 4 0 0,-1 3 0 0,0-1 0 0,1-2 0 16,3 12-9-16,-1-9 9 0,5 12 0 0,-1-9 0 0,4 4 0 15,7 2 0-15,0-9 0 0,3 6 8 0,8-7-8 16,-4-2 0-16,10 3 0 0,5-10 0 0,2 7-8 31,1-7-18-31,3 1-3 0,7-1-1 0,0-2 0 0,4-4 8 16,0-3 2-16,0 0 0 0,-1 0 0 0,5-3 20 0,-1-4 0 0,0-2 0 16,1-1 0-16,-1 1 26 0,-3-7 3 0,-4 7 1 0,0-10 0 15,0 3 23-15,0-2 5 0,1-1 1 0,2-6 0 16,-6 6-15-16,0-6-2 0,-4 3-1 0,0-3 0 15,-3 0 2-15,-4-3 0 0,-4 2 0 0,1 4 0 16,-4-3-19-16,-3 0-4 0,-4 0-1 0,-4 6 0 16,1 1 1-16,-8-1 0 0,-3 0 0 0,-4 3 0 0,-3 4-11 0,-4-4-1 15,-3 7-8-15,3-1 12 0,-3 4-12 0,-3 6-13 16,6-9 2-16,-3 9 1 16,-4 0-18-16,7 6-4 0,0-3-1 0,1-3 0 15,-1 6-114-15,4-3-22 0,3-3-5 16,1 10-670-16</inkml:trace>
  <inkml:trace contextRef="#ctx0" brushRef="#br0" timeOffset="41466.78">26825 10274 1832 0,'0'0'81'0,"-3"0"17"0,-8 0-78 0,4-6-20 15,-7 6 0-15,3 0 0 0,-3 0 20 0,0 0 0 16,-7 6 0-16,0-3 0 0,-4-3-20 0,0 9-11 15,1-2 2-15,-4 8 0 0,-1-2 9 0,5-4 0 0,-1 7 0 0,7 3 0 16,-3-3 14-16,0-4 8 0,7 13 2 0,-4-6 0 16,1 0 3-16,2 6 1 0,5 3 0 0,-1-3 0 15,1 3-28-15,-1-2 0 0,4-1 0 0,0-3 0 16,3 3 0-16,1 0 0 0,3-6 0 0,3-1 0 16,1-2-14-16,7 3 5 0,-1-10 1 15,4 7 0-15,4-4-4 0,0-2 0 0,6-4 0 16,1-6 0-16,0 10 0 0,6-10-1 0,1 0 0 0,7 0 0 15,-4-7 13-15,4 4 8 0,-4-3 0 0,4-4-8 16,-4 1 36-16,-3 0 1 0,3-1 0 0,-6-9 0 16,2 4 12-16,-2-4 3 0,2 0 0 0,-6 0 0 15,0-6 4-15,3 6 2 0,-3-6 0 0,-1-3 0 16,-6 9-17-16,-4-6-3 0,-7-3-1 0,0 3 0 16,-7 0-9-16,-3 6-3 0,-1-3 0 0,-6 0 0 15,-5 3-25-15,-2 0 0 0,-8 4 8 0,-3 2-8 16,0-2-21-16,-8 11-7 0,-2-2 0 0,-5-3-1 15,-3 2-105-15,-7 7-21 0,-6 0-4 0,-1 0-1 0</inkml:trace>
  <inkml:trace contextRef="#ctx0" brushRef="#br0" timeOffset="50381.98">16475 10472 979 0,'0'0'87'0,"0"0"-70"16,0 0-17-16,0 0 0 0,0 0 132 0,0 0 22 15,0 0 5-15,0 0 1 0,0 0-105 0,0 0-21 16,0 0-4-16,0 0-1 0,0 0-29 0,0 0 0 16,7 0 0-16,0 0 0 0,3 0 15 0,5 0-3 15,-5-7-1-15,4 7 0 0,0-3 20 0,0 3 4 16,4-6 1-16,0 6 0 0,-1 0-7 0,5 0-1 15,-1 0 0-15,3 0 0 0,-2-3 0 0,6 3-1 0,4 0 0 16,3 0 0-16,4 3-16 0,3-3-3 0,-3 0-8 16,3 0 12-16,-3 0-12 0,3 6 0 0,1-3 0 15,-5 4 0-15,1 2 0 0,0-3 0 0,0-3 0 0,3 7 0 16,4-4 0-16,-4-3 0 0,4-3 0 0,0 6 0 16,0-6 12-16,-4 4-3 0,4 2-1 15,-4-6 0-15,1 0 7 0,-1 0 1 0,4 0 0 16,0 0 0-16,-4 0-4 0,4 0 0 0,7-6 0 15,0 2 0-15,3-2 0 0,-3 6-1 0,-3-3 0 16,3 3 0-16,-1-6-11 0,5 6 0 0,-8 0 9 0,8 0-9 16,-1 0 0-16,1 0 0 0,-8 0 0 0,4 6 0 15,-4-3 0-15,1-3 11 0,-4 0-3 0,3 0 0 16,0 6-8-16,4-6 0 0,-3 0 0 0,3 0 0 16,-4-6 0-16,-3 6 8 0,-4-3-8 0,4-3 12 15,-4 3 4-15,1-4 0 0,-1 7 1 0,0 0 0 16,4-3-7-16,4-3-2 0,-8 6 0 0,4 0 0 15,0 0-8-15,-1 0 0 0,1 0 0 0,-3 0 0 16,-5 0 0-16,1 0 0 0,-3 0 0 0,2 0 8 16,-2 9-8-16,-1-9 0 0,4 0 0 0,0 0 0 15,-1 0 0-15,-6 0 0 0,3-3 9 0,1-3-9 0,-5 6 26 16,5-3 1-16,-8-3 0 0,0 6 0 0,4-7-12 0,-4 4-3 16,0 3 0-16,1-6 0 0,-1 6 2 0,0-10 0 15,4 10 0-15,-1 0 0 0,1-3-3 0,-4 3-1 16,-3 0 0-16,0-6 0 0,0 12-10 0,-1-6 0 15,4-6-10-15,-3 6 10 0,0 0 0 0,-8 6 0 16,5-6 0-16,-1 0 0 0,-4 0 0 0,-2 0 0 16,-1 0 0-16,0 0 0 0,0 0 0 0,0-6 0 15,-3 6 0-15,3 0 10 0,-4 0 16 0,4-3 3 16,1 3 1-16,-5-6 0 0,4 6-30 0,0-4 0 16,4-2 0-16,0 6 0 0,-4-3 0 0,0 3 0 15,0-6 0-15,0 6 0 0,-3 0 0 0,3 0-13 16,-4 0 1-16,1 0 0 0,-1 0 12 0,-2 0 0 0,-8 0 0 15,7 6 0-15,-7-6 0 0,10 0 0 0,-10 0 0 0,11 3 0 16,-1-3 0-16,-3 6 0 0,-7-6-10 0,7 4 10 16,4-4 0-16,-4 0 0 0,0 0 8 0,0 0-8 15,4 0 9-15,-1 0-9 0,-3-4 10 0,0-2-10 16,4 6 0-16,-4 0 8 0,0 0-8 0,0-3 0 16,-7 3 11-16,0 0-1 0,0 0 0 0,7-6 0 15,-7 6 3-15,0 0 1 0,0 0 0 0,0-6 0 16,0 6 0-16,4-4 0 0,-4 4 0 0,-4-6 0 15,-3-3-3-15,4-1-1 0,-4 1 0 0,-4-1 0 16,0-5-2-16,1 5 0 0,-4 1 0 0,0-10 0 16,0 3 7-16,-1 4 1 0,5-4 0 0,-4-3 0 15,0 4-4-15,3 2-1 0,-3-2 0 0,3 2 0 16,1 0-3-16,-4 4 0 0,3-3 0 0,1 2 0 0,2 4-8 16,-2-4 10-16,3 1-10 0,-4 9 10 0,1-6-10 0,3 3 0 15,0 3 0-15,-1-7 0 0,1 7 0 0,7 0 0 16,-7 0 0-16,7 0 0 0,0 0 0 0,0 0 0 15,0 0 0-15,0 0 0 0,0 0 0 0,0 0-11 16,0 0 3-16,7 7 0 0,0-4 8 0,1 6 0 16,2 7 0-16,4-7-8 0,4 1 8 0,0 5-12 15,3-5 12-15,3 9-12 0,1-10 12 0,0 7 0 0,3-7 0 0,4 10 0 0,-8-10-8 0,5 7 8 16,-5-4-8-16,1 4 8 0,0-6 0 0,-4 5-8 16,0-5 8-16,-3-1 0 0,-1 0 0 0,-3 1 0 15,1-1 0-15,-1-2 0 0,-4 2 0 0,1-6 0 16,-4 3 0-16,0-2 0 0,0 2 0 0,-7-6 0 0,4 9 0 0,-4-9 0 15,0 0 0-15,0 0 0 0,0 6 0 0,0-6 0 16,-4 4 0-16,0 2 0 0,4-6 0 0,-7 9 0 31,4-6 0-31,-4 4 9 0,0-4-9 0,0 3 10 0,0 4 2 0,0-10 0 0,-4 9 0 16,0 0 0-16,-3 1 5 0,4-1 2 0,-4 1 0 16,0 2 0-16,-1 1-1 0,1 2 0 0,-3-2 0 0,3 3 0 15,-8-7-6-15,1 7 0 0,0-4-1 0,0 4 0 16,0 3-11-16,0-4 0 0,-1-2 0 0,1 3 8 15,0-7-8-15,0 7 0 0,0-4 0 0,0-2 0 16,-4 5-15-16,4-5-1 0,-8-1-1 0,5 0 0 16,-4 1-219-1,-8-1-44-15</inkml:trace>
  <inkml:trace contextRef="#ctx0" brushRef="#br0" timeOffset="56297.17">14153 12472 748 0,'0'0'33'0,"0"0"7"0,0 0-32 0,0 0-8 0,0-3 0 0,0 3 0 15,4-6 121-15,0-4 23 0,-4 7 4 0,0-3 0 16,3-3-97-16,-3 9-20 0,4-7-4 0,-4 7-1 16,-4-3 10-16,4 3 1 0,4-6 1 0,-4 6 0 15,0 0 24-15,0 0 5 0,3-3 1 0,-3 3 0 0,0 0 19 0,0-7 4 16,0 7 1-16,0-9 0 0,4 6-16 0,-4 3-2 16,0 0-1-16,3-6 0 0,-3-4-30 0,4 4-7 15,-4 3 0-15,0-3-1 0,0 2-27 0,0 4-8 16,0-6 0-16,0-3 0 0,7 9 0 0,-7-10 0 15,3 7 0-15,1-3 0 0,3 6 9 16,-7 0-9-16,0 0 0 0,0 0 9 0,3-3-1 0,-3 3 0 16,0 0 0-16,0 0 0 0,0 0 12 0,0 0 3 0,0 0 0 0,4-7 0 15,3 7-4-15,0 0-1 0,-3 0 0 0,3 0 0 16,0 10-18-16,0-10 8 0,0 9-8 0,0-2 0 16,0-4 10-16,0 6-10 0,4-3 8 0,-4-2-8 15,0 11 0-15,3-5 0 0,-3-1 0 0,4 7 0 16,-4-4 0-16,3 4 0 0,1 0 0 0,0-4 0 15,-4 4 0-15,3 3 0 0,1-1 0 0,-4-2 0 16,0 3 0-16,4 6 12 0,-4-6-12 0,-4 9 12 16,4-9-12-16,0-3 0 0,0 2 0 0,4 1 0 15,-8-3 0-15,4-7 0 0,1 7 0 0,-1-7 0 16,0-5 12-16,0 2 0 0,-7-6 0 0,7 3 0 0,0-6 6 16,3 3 2-16,-6-6 0 0,3 2 0 0,4-2 9 0,-8-3 3 15,4-1 0-15,-3 1 0 0,3-7-20 0,0 4-4 16,-4-4-8-16,1 0 12 0,-1 7-12 0,1-10 11 15,-1 10-11-15,1-10 10 0,-1 9-10 0,5-5 8 16,-8 5-8-16,3 7 8 0,-3 3-8 0,0 0-9 16,0 0 9-16,7 3-13 0,0-3 1 0,4 10 1 15,-1-1 0-15,1 1 0 0,0 5 1 0,-1 1 0 16,-3-4 0-16,7-2 0 0,-3 6 10 0,-1-7 0 16,1 7 0-16,0-4 0 0,-1-2 0 0,1-4 0 0,-1 3 0 15,1 1 0-15,-4-4 0 0,4-3 0 0,-1 3 0 0,-3-2 0 16,0 2 0-16,0-6 16 0,-7 0-4 0,11 3-1 15,-1-3-2-15,-10 0 0 0,11 0 0 0,-11 0 0 16,11 6-9-16,-4-6 0 0,-7 0 0 0,0 0 0 16,14 3 0-16,-7-3 0 0,3 7 8 0,1-7-8 15,-11 0 0-15,7 0 0 0,4 0 0 0,-1-7 0 16,-3 4 16-16,0-3-3 0,0 3 0 0,4-7 0 16,-4 4 12-16,-3-6 3 0,3-1 0 0,-4 4 0 15,4-10 0-15,-3 6 1 0,-1-12 0 0,4 6 0 16,-3-6-13-16,-4 0-2 0,3 3-1 0,-3-3 0 15,0-3-3-15,0-3-1 16,0 2 0-16,0-5 0 0,0 2-9 0,-3-2-9 0,3-7 9 0,-4 10-13 16,4-10 13-16,-3 13 0 0,-1-7 0 0,4 7 0 15,-3 3-8-15,-1 6 8 0,4 0-13 0,-3 4 5 32,3 2-15-32,0 7-2 0,0 6-1 0,0 0 0 0,0 0-164 0,0 0-33 0,0 0-6 15,0 0-573-15,7 6-114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4T22:15:34.4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14153 6511 1440 0,'0'0'64'0,"0"0"12"0,0 0-60 0,0 0-16 16,0 0 0-16,0-9 0 0,0 5 52 0,0-2 7 16,4-3 1-16,-4 6 1 0,0-4-35 0,4-2-7 15,-4 3-2-15,0 3 0 0,-4-7-3 0,4 4-1 16,0-4 0-16,-4 1 0 0,1 3 6 0,-1 3 1 16,1-7 0-16,-4 1 0 0,3-1 12 0,-6 1 4 15,-1 0 0-15,-3 2 0 0,3-2-10 0,-3 3-2 16,-3 3 0-16,3-7 0 0,-4 4-16 0,-3 6-8 15,0 0 8-15,3 6-8 0,-7 4 12 0,4-7-4 16,-4 6 0-16,1 4 0 0,-1-4 5 0,0 4 1 16,-3 2 0-16,0 4 0 0,3 0 12 0,4 0 2 0,3 6 1 15,4 3 0-15,4-3-12 0,-1 3-2 0,-3-3-1 16,7 4 0-16,3-4-14 0,4 3 0 0,0-3 0 16,4 3 0-16,-1-3 0 0,5-6 0 0,-1 0 0 15,7 0 0-15,0-4-9 0,3 1 9 0,1-13 0 16,7 7-9-16,-4-10 9 0,4 0 0 0,-4-3 0 0,3-4 0 15,1-2 0-15,-4-7 8 0,1 7-8 0,-1-10 8 16,0 6 3-16,0-9 1 0,-3 10 0 0,-4-4 0 16,3-3 20-16,-6 1 5 0,3 2 1 0,-7-3 0 15,4 0-19-15,-4 0-4 0,-4 1-1 0,4-4 0 16,-3 3 0-16,-4 6 0 0,0-9 0 0,0 10 0 16,0-4-2-16,-4-3-1 0,4 10 0 0,0 0 0 15,-3-7 0-15,3 6 0 0,-4 1 0 0,1 0 0 0,3 9-1 0,0 0 0 0,0-10 0 0,-4 4 0 31,4 6-10-31,0 0 12 0,0 0-12 0,0 0 12 16,0 0-12-16,0 0 0 0,0 0 0 0,0 0 0 0,0 0-10 0,0 0 10 16,4 9-13-16,-1 1 5 0,1 5 8 0,-1-5 0 15,1 6 0-15,-4-4 0 0,7 4 0 0,-4-7 11 0,1 10-1 0,-4-3 0 16,7 2-10-16,-3-2 0 0,-1 3 0 0,4 0 0 16,-3 0 0-16,3 6 0 0,-4-6 0 0,1-1 0 15,-1 7 0-15,1-6 0 0,-1 6 0 0,4 0 0 16,-3-3 0-16,3 3 0 0,-3 4 0 0,-1-4 0 15,4 9-11-15,-3-6 3 0,-1 10 0 0,4-3 0 16,-3-1 8-16,3 4 0 0,-7 6 0 0,3-10-8 16,-3 10 16-16,0-6 3 0,0-1 1 0,0 4 0 15,-3-3-12-15,3-4-12 0,-7 1 2 0,3-4 1 16,1 0 24-16,-1-2 5 0,-3-1 0 0,0-3 1 16,-7-6 0-16,-4 6 0 0,1-6 0 0,-4-1 0 15,-4-2-3-15,0-3-1 0,0 2 0 0,-3-5 0 16,0-1-17-16,-4-3 10 0,-3-6-10 0,-4 4 8 0,0-4-24 15,-3 0-4-15,0-4-2 0,-1-2 0 16,-2 6-13-16,6-9-2 0,-4-1-1 0,5 1 0 16,2 3-82-16,1-4-17 0,0 1-3 0,7-1-575 15,-1 1-114-15</inkml:trace>
  <inkml:trace contextRef="#ctx0" brushRef="#br0" timeOffset="419.58">14439 5733 2329 0,'0'-9'51'0,"0"9"10"0,0 0 3 0,0 0 2 0,-3 0-53 0,3 0-13 0,0 0 0 0,0 0 0 16,0 0 0-16,0 0 0 0,0 0-9 0,3 9 9 16,-3 10-8-16,4-3 8 0,-8 3 0 0,4-1-9 15,0 1 9-15,0 13 0 0,0-4 0 0,0 6-8 16,0-5 8-16,0 8 0 0,0 7 0 0,0-6-8 15,0 6 8-15,-3 0 0 0,3 6 8 0,0-6-8 16,-4 3 11-16,4-3-3 0,0-7 0 0,0 7 0 16,0-6 0-16,0-4 0 0,0 1 0 0,4 2 0 15,-1-2-8-15,4-7 0 0,0-3 0 0,0 0-11 16,0-6-107-16,8-3-22 16,-1-4-4-16,3-6 0 0</inkml:trace>
  <inkml:trace contextRef="#ctx0" brushRef="#br0" timeOffset="816.55">15021 6351 2487 0,'-10'-9'110'0,"6"9"23"0,-3-3-106 0,0 3-27 0,-4 0 0 0,4 3 0 15,0 3 31-15,-3 3 1 0,3 1 0 0,-4 9 0 16,1-1-45-16,-1 7-9 0,4 1-2 0,-4 2 0 31,1 0-3-31,3 6-1 0,3-5 0 0,1 5 0 16,3-6-12-16,0-2-4 0,3 2 0 0,4-3 0 15,-3 3 0-15,6-3 0 0,-3-6 0 0,4 0 0 0,3-4 17 0,-3-5 3 0,3-4 1 0,-4-3 0 16,4-3 11-16,1 0 3 0,2-9 0 0,1-1 0 16,-4 1 23-16,4-7 5 0,-1 7 1 0,-3-10 0 15,0 0 12-15,-3 0 2 0,3-6 1 0,-3 10 0 16,-4-4 5-16,0-6 2 0,0 3 0 0,-4-3 0 15,1 0-11-15,-4 6-3 0,-7-6 0 0,0 3 0 16,0-3-4-16,0 6 0 0,-4 0-1 0,1 0 0 16,-5-3-12-16,1 10-3 0,4-4 0 0,-4 7 0 0,0-7-8 0,-1 7 0 15,5 6 0-15,-4-4 0 0,3-2 8 0,-3 9-8 16,3-3 0-16,1 3 8 16,-1 0-49-16,4 3-11 0,0-3-1 0,0 9-1 15,4 1-138-15,3-4-27 0,-7 13-5 0,7-19-2 0</inkml:trace>
  <inkml:trace contextRef="#ctx0" brushRef="#br0" timeOffset="1459.07">15476 5661 2322 0,'0'0'51'0,"0"0"10"0,0 0 3 0,-3 10 1 0,-4-1-52 0,0 0-13 0,3 7 0 0,4 3 0 0,-3 0-12 0,3 6-4 15,0 3-2-15,0 0 0 0,3 7-2 0,1-1-1 16,-4 1 0-16,3 2 0 0,-3 1 13 0,4 6 8 15,-4 0-10-15,3 0 10 0,1 0 0 0,-4 3 0 16,0-7 0-16,3 4 0 16,-3-6 15-16,4 0 9 0,-1-4 1 0,-3 1 1 0,4-7-15 15,-4-3-3-15,0-6-8 0,3-1 12 0,1 1 10 16,-4-9 2-16,4 5 0 0,-4-5 0 0,0-10 13 16,0 0 3-16,0 0 1 0,0 0 0 0,0 0-13 0,0 0-4 15,0 0 0-15,0 0 0 0,0-10 7 0,3 1 1 16,-3-7 0-16,4 4 0 0,-4-13-32 0,3 9 0 15,1-6 0-15,3 0 0 0,-4 3 0 0,4 0 0 16,0 1 0-16,4 2 0 0,0 3 0 0,-1-2 0 16,1 5 0-16,3 1 0 0,0 3-12 0,4 3-6 0,-1-4-1 0,1 7 0 15,7 0 19-15,-1 0 0 0,1 0-8 0,0 7 8 16,-4-4-8-16,3 6 8 0,1-3-12 0,0 10 12 16,-4-3-15-16,0-4 4 0,0 7 1 0,-3 2 0 15,-4 1 10-15,4 0-12 0,-8 3 12 0,4-3-12 16,-3-7 12-16,-4 4 0 0,-3 3 0 0,-1-3 0 15,1-4 0-15,-4 4 0 0,0-1 8 0,-4-2-8 16,-3-4 11-16,0 7-3 0,0-6 0 0,-7 5 0 16,0-5 7-16,-4-7 1 0,4 3 0 0,-4 3 0 15,-3-9 0-15,0 10 0 0,3-10 0 0,-3 0 0 16,-7 0-16-16,3 0 0 0,1 0 0 0,-5-3 0 16,5-4 0-16,-1 7-16 0,-3-9 3 0,3 3 1 15,0 3-24-15,4-7-5 0,0 4-1 0,0 3 0 31,3-3-44-31,4 6-9 0,7-4-1 0,-4-2-594 0,4 6-118 0</inkml:trace>
  <inkml:trace contextRef="#ctx0" brushRef="#br0" timeOffset="1983.66">16461 6439 2365 0,'10'-13'52'0,"-10"7"10"0,0-3 2 0,-7 2 4 0,4-2-55 0,-4 0-13 0,3-1 0 0,1 1 0 16,-1-1 28-16,-3 1 4 0,3 3 0 0,-3 6 0 0,4-3-32 0,-4-4 8 16,-7 7-8-16,7 7 0 15,0-4-26-15,-4 6-8 0,-3 4-2 0,0-1 0 0,0 7 14 0,-4-3 2 0,0 9 1 0,1-6 0 16,3-1 5-16,-4 1 1 0,4 6 0 0,3-6 0 15,1 0 24-15,-1 0 5 0,4-4 0 0,-4 4 1 16,8 0-8-16,-1-3-1 0,4-7-8 0,0 1 12 0,4-1-4 0,-4-9 0 16,0 0-8-16,7 6 12 0,4-6-12 0,3-6 0 15,0 3 0-15,3-3 0 0,1-4 0 0,0 1-8 16,-1-1 8-16,-3-5-10 0,1 2 10 0,2-3 0 16,1 1 0-16,3-4 0 0,-3 6 0 0,3-2 0 15,-4-1 0-15,1 7-8 0,-4-1 8 0,0 1 11 16,0-1-3-16,1 10 0 0,-5-6-8 0,1 3 8 15,-4 3-8-15,3 0 8 0,-3 3-8 0,4 3 0 16,-11-6 0-16,7 0 8 0,0 10 20 0,0-4 3 16,0-3 1-16,-3 7 0 0,3-1-16 0,-4 0-4 15,4 1 0-15,-3 5 0 0,-1-5 6 0,4-1 1 16,-3 1 0-16,3 5 0 0,-3 4-8 0,3-3-2 16,0-4 0-16,3 4 0 15,-3 3-9-15,7-3-11 0,-3-7 3 0,3 7 0 16,4-4-4-16,-1-2 0 0,5-4 0 0,2-3 0 31,1 3-57-31,0-6-12 0,-1-6-3 0,5 3-624 0,-5-7-124 0</inkml:trace>
  <inkml:trace contextRef="#ctx0" brushRef="#br0" timeOffset="2309.37">17085 5467 2718 0,'-11'-13'120'0,"11"13"25"0,0 0-116 0,0 0-29 16,-3 13 0-16,3-4 0 0,3 16 0 0,1 3 0 15,3 4 0-15,0-1 0 0,0 13 12 0,4 6-3 16,-4-3-1-16,3 7 0 0,1 5-8 0,-4-2-11 15,4-4 3-15,-4 10 0 0,0-4 8 0,0-2 0 16,0 12 0-16,-4-7 0 0,1-5 0 0,-4 2 0 16,-4-2 0-16,1-7 0 0,-1-3-15 0,1 0-1 15,-4-3 0-15,3 0 0 0,1-10-1 0,-1 4-1 0,-3-3 0 0,4-7 0 16,-1 6-3-16,4-6-1 0,0-6 0 0,0-3 0 31,0-6-181-31,0 2-36 0,-4-5-7 0,4-10-2 0</inkml:trace>
  <inkml:trace contextRef="#ctx0" brushRef="#br0" timeOffset="3074">12414 5332 1677 0,'0'0'74'0,"0"0"16"0,0 0-72 0,0 0-18 16,0 0 0-16,0 0 0 0,11 0 34 0,-1 6 3 16,8-3 1-16,7-3 0 0,3 10-38 0,7-10 0 15,8 0 0-15,2 0 0 0,5 9 8 0,10-9 1 16,0 0 0-16,10-3 0 0,4-3-9 0,11 6 10 16,3-10-10-16,4 7 10 0,3-12-2 0,8 5-8 15,2-6 12-15,5 4-4 0,6-7 4 0,8 3 0 16,10 1 0-16,0-7 0 0,3 6 22 0,8-3 5 15,7 4 1-15,-4-4 0 0,-4 0 9 0,5 3 3 16,2 7 0-16,-2-7 0 0,-5 7-29 0,1-1-6 0,-1 7-1 16,1-3 0-16,-7 3-4 0,-4 3-2 0,-4 0 0 0,1 0 0 15,-4 0-10-15,-4 0 0 0,-3 0 0 0,-3 0 0 16,-12 3 8-16,1-3-8 0,-3 0 0 0,-5 0 8 16,-13 6-8-16,-4-6 0 0,-7 0 0 0,-7 0 0 31,-3-6-36-31,-11 6-5 0,0-9-2 0,-8 9-631 0,-2-10-126 0</inkml:trace>
  <inkml:trace contextRef="#ctx0" brushRef="#br0" timeOffset="3636.36">12365 5796 1324 0,'0'-19'59'0,"3"13"12"0,-3 6-57 0,7-3-14 0,4 3 0 0,3 0 0 15,4-6 116-15,6 6 20 0,5-10 4 0,6 7 0 16,4-3-100-16,7-4-21 0,0 7-4 0,6-9-1 15,1 2-14-15,7 1 0 0,4-4 0 0,6-2 0 16,8 5 0-16,3-5 0 0,4 5 0 0,3-2 0 16,0-4 0-16,7 6 0 0,11-5 0 0,0 5 0 15,3 1 13-15,4-4 0 0,11-2 0 0,-1 8 0 16,1-5 18-16,13 6 3 0,1-7 1 0,3-3 0 16,0 1-2-16,4 5 0 0,3-2 0 0,4-4 0 0,3 0-9 15,0 4-1-15,7-4-1 0,-3 7 0 0,7-7-7 16,0-3-2-16,0 10 0 0,-1-7 0 0,8 4-4 15,-3 2-1-15,2-5 0 0,-6 5 0 0,-4 1-8 16,-3-7 8-16,-4 7-8 0,-6-1 8 0,-5 1-8 0,-3-1 0 16,0 4 0-16,-6 3 0 0,-5-3 0 0,-10 3-17 15,-4-4 4-15,-6 7-675 16,-4-3-134-16</inkml:trace>
  <inkml:trace contextRef="#ctx0" brushRef="#br0" timeOffset="5134.67">12488 7609 230 0,'-21'0'20'0,"11"6"-20"0,-1-6 0 0,0 3 0 16,1-3 311-16,-1 0 57 0,1 0 12 0,3 0 3 15,7 0-257-15,0 0-51 0,0 0-11 0,0 0-1 16,0 0-45-16,0 0-9 0,0 0-1 0,10 6-8 15,8 4 0-15,10-4 0 0,7-3-10 0,15 3 10 16,10-3 0-16,3-3 13 0,8 0 0 0,10 0 0 16,11-9 19-16,10 9 4 0,4-3 1 0,7-3 0 15,10-4-1-15,8 4 0 0,-1-3 0 0,11-1 0 16,11-2-2-16,7-4-1 0,3 0 0 0,7 4 0 16,11-4-3-16,0-3-1 0,4 3 0 0,-1-2 0 15,-3-1-3-15,10 0-1 0,-3 0 0 0,4-3 0 16,-4 10-7-16,-4-7-2 0,-6-3 0 0,-1 9 0 15,1-2-8-15,-8 5-8 0,0 1 9 0,-14 6-9 16,-3-3 0-16,-11-1 8 0,-3 4-8 0,-8 3 0 0,-3-6 0 16,-7 6-8-16,-3 0 8 0,-8 0-13 15,-3 0-123-15,-4 0-24 0,-14 6-4 16</inkml:trace>
  <inkml:trace contextRef="#ctx0" brushRef="#br0" timeOffset="6365.88">13981 8609 691 0,'0'0'30'0,"0"0"7"0,0 0-29 0,0 0-8 0,0 0 0 0,0 0 0 15,0 0 291-15,0 0 57 0,0 0 11 0,0 0 2 16,7 6-289-16,-7-6-57 0,3 6-15 0,8-2 0 16,-4 5 0-16,0 0 8 0,3-2-8 0,-2 2 0 15,2-6 29-15,4 3 0 0,4 4 0 0,-1-1 0 16,-2 7 11-16,6-7 3 0,-4 4 0 0,5 3 0 16,2-7-17-16,1 10-3 0,-4-4-1 0,4 1 0 0,3-3-22 15,-3 2 0-15,-4-5 0 0,0 5 0 16,0-2-11-16,-3-4 0 0,-4 1 0 0,0-1 0 15,4 7-112-15,-8-10-22 16,4-3-5-16,-3-3-440 0,-4 7-88 0</inkml:trace>
  <inkml:trace contextRef="#ctx0" brushRef="#br0" timeOffset="6704.21">14877 8314 1850 0,'0'0'82'15,"-4"0"17"-15,-3 0-79 0,4-3-20 0,-5 3 0 0,5 0 0 0,-1 3 41 0,-3 3 5 16,4 4 1-16,-4 5 0 0,0-2-47 0,0 6 0 15,-4 6 0-15,1 3-13 0,-5 3 13 0,5 1 0 0,-4 2 0 16,0 7-9-16,-4 0 9 0,0 3 0 0,1 0 0 0,-1 6-8 16,-3-3 8-16,0 12 9 0,0-2-1 0,-4 6-8 15,4-10 16-15,0 10-3 0,-1-4-1 16,1-2 0-16,0 2-12 0,0-2 11 0,0-4-11 0,3 0 10 16,4-6-10-16,-4 3 10 0,4-12-10 0,4 6 10 15,-1-9-10-15,4-7-11 0,3 0 3 0,1-9-605 16,-1-4-121-16</inkml:trace>
  <inkml:trace contextRef="#ctx0" brushRef="#br0" timeOffset="8068.16">15452 8261 1785 0,'0'0'79'0,"0"0"17"0,0 0-77 0,0 0-19 16,0 0 0-16,0 0 0 0,-4-3 211 0,4 3 38 15,0 0 8-15,0 0 2 0,-3-7-191 0,3 7-39 0,0 0-7 16,0 0-2-16,7-3-20 0,0 3 0 0,-7 0-10 0,10-6 10 31,-3 6-114-31,4 0-16 0,0 6-3 0,-4-3-963 0</inkml:trace>
  <inkml:trace contextRef="#ctx0" brushRef="#br0" timeOffset="8271.5">15420 8722 2534 0,'-7'-7'225'0,"-4"7"-180"0,1-3-36 0,-1-3-9 0,8 3 117 16,-4 3 22-16,7 0 4 0,0 0 1 16,0 0-212-16,0 0-43 0,7 9-8 0,-4-6-1 15,8 13-150-15,-4-10-30 0,10-2-5 0,-2-4-2 0</inkml:trace>
  <inkml:trace contextRef="#ctx0" brushRef="#br0" timeOffset="10912.56">16309 8508 864 0,'0'0'38'0,"0"0"8"0,0 0-37 0,0 0-9 15,-4 0 0-15,4 0 0 0,0 0 157 0,0 0 30 16,0 0 5-16,0 0 2 0,0 0-143 0,0 0-29 16,0 0-6-16,4 10 0 0,-4-10-16 0,7 6 0 15,4-3 0-15,-4 7 0 0,3-4 13 0,4 3 0 16,0 1 0-16,4-1 0 0,0 1 13 0,-1 5 2 0,1-5 1 15,-4-1 0-15,7 7 2 0,-3-4 0 16,0-2 0-16,3 5 0 0,0 1 1 0,0-3 1 0,4 2 0 16,3-5 0-16,-3-1-5 0,6 1-2 0,1-1 0 0,3 0 0 15,4 1-10-15,4-1-1 0,2-3-1 0,1 4 0 16,-3-10-2-16,-1 9 0 0,-3-9 0 0,7 7 0 16,-4-4 7-16,0-3 1 0,4 0 0 0,0 0 0 15,0 0-12-15,3 0-8 0,-3 0 9 0,0-3-9 16,3-4 28-16,-3 7-1 0,0-9 0 0,-4-1 0 15,-3 4-3-15,0 3 0 0,3-6 0 0,1 2 0 16,-1-2-3-16,0 0-1 0,1-1 0 0,-1 1 0 16,0-1 1-16,1-5 0 0,-1 5 0 0,0-5 0 15,-3 5-5-15,4-2 0 0,-1-4-1 0,4-3 0 16,0 3-7-16,-1-2-8 0,1-1 11 0,0 3-11 16,0-3 13-16,0 0-4 0,-4 4-1 0,1-4 0 15,-5 0-8-15,5 0 0 0,-5 4 0 0,1-4 8 16,0 0 4-16,0 0 0 0,3-6 0 0,-3 6 0 0,0 1 12 15,-4-8 4-15,0 8 0 0,4 2 0 0,-4-3-4 0,-3 0 0 16,0 1 0-16,0 2 0 0,-4-3-24 0,4 3 0 16,-4-2 0-16,4 8 0 0,-4-6 11 0,7 7-3 15,0-4-8-15,-3 4 12 0,0 0-12 0,3-1-12 16,1-2 3-16,6 9 0 0,-7-7 9 0,4 4 0 16,-7-4 0-16,-1 10 0 0,1-9 0 0,0 6 14 15,0-3-3-15,-1-4-1 0,1 4-10 0,0 3 0 16,3-3 0-16,-3 6 0 0,0-10 0 0,-1 10-12 15,-2 0 2-15,2 0 1 0,1-3 9 0,-4 3 0 16,1 3 0-16,-5-3 0 0,5 0 0 0,-5 6 0 16,1-6 0-16,0 0-8 0,3 0 8 0,-3 0 0 0,-1 0 0 0,1 0 0 15,7 0 0-15,-8 0 0 0,5 0 0 0,-5 0 0 16,1-6 0-16,-4 6 0 0,0 0 0 0,0 0 0 16,-3 0 11-16,3 0-3 0,0 0 0 0,-6 6 0 15,2-6-8-15,1 0 0 0,-4 4 0 0,0-4 0 16,4 0 0-16,-4 6 0 0,0-6 0 0,0 3 0 15,-3-3 0-15,-1 0 0 0,1-3 0 0,-1 3 0 16,1 0 0-16,0 0 0 0,-1 0 0 0,-3 0-11 16,4 0 11-16,-1-6 0 0,-3 6 0 0,4 0 0 15,-4 0 0-15,0 0 0 0,0-4 0 0,0 4 0 16,0-6 0-16,0 6 9 0,0 0-9 0,0 0 0 16,0 0 10-16,-3 0-10 0,-4 0 8 0,7-3-8 15,-7 3 12-15,0 0-4 0,0 0 0 0,0 0 0 16,0 0-8-16,0 0 0 0,0 0 9 0,0 0-9 0,0 0 15 15,0 0-2-15,0 0 0 0,-3-6 0 0,3-4-5 16,0 1 0-16,0 3-8 0,-4 3 12 0,-3-4-12 0,0-2 9 16,3 6-9-16,-3-4 8 0,0-5-8 0,-3-1 10 15,3 4-10-15,0 0 10 0,-4-1-10 0,0 1 8 16,4-1-8-16,0 1 8 0,-3 0-8 0,3-1 0 16,-4 4 0-16,4-4 8 0,0 1-8 0,0 6 0 15,-4-10 0-15,4 10 8 0,-3-3-8 0,3 3 0 16,0-3 0-16,0 6 0 0,-4-4 0 0,0-2 0 15,4 6 0-15,-3 0 0 0,3-3 0 0,-4 3 0 16,0 0 0-16,4 0 0 0,-3 0 0 0,3 0 0 16,0 0-9-16,0 0 9 0,7 0 0 0,0 0 0 0,0 0-8 0,0 0 8 15,0 0 0-15,0 0-12 0,0 0 12 0,0 0-10 16,0 0-4-16,3 9-1 0,4-5 0 0,0 11 0 16,0-5 15-16,4-1-12 0,0 7 12 0,3-4-12 15,0-2 1-15,3 5 1 0,-2 1 0 16,-1-3 0-16,3-4 10 0,1-3 0 0,0 10-9 0,-1-13 9 15,4 6 0-15,-7 1-11 0,4-1 11 0,0-2-8 16,-1-7 8-16,1 0 0 0,0 3 0 0,-4 3 0 0,0-6 0 0,0 6 0 0,0-3 0 16,-3 7 0-16,-4-4-8 0,0-3 8 0,-4 7-8 0,4-4 8 15,-3-3 0-15,-4-3 0 0,0 9 0 0,-4 4 0 16,4-4 0-16,-3 1 0 0,-4-1 0 0,0 1 11 16,0-7-11-16,0 9 0 0,-4-9 0 0,4 7 0 15,-4-1 10-15,1 1-10 0,-4-1 12 0,3-3-12 16,1 4 13-16,-1-4-4 0,0-3-1 0,4 7 0 15,-7-4-8-15,4 3 0 0,3-6 0 0,-4 4 8 16,0-4-8-16,1 3 0 0,-1 3 0 0,1 1 0 16,3-4-13-16,-4 4-2 0,-3-7 0 0,3 6 0 15,1 0-100-15,-4 4-20 16,3-10-4-16,-3 7-663 0,3-1-133 0</inkml:trace>
  <inkml:trace contextRef="#ctx0" brushRef="#br0" timeOffset="13258.08">21985 7329 518 0,'0'0'46'0,"0"0"-37"0,0 0-9 0,0 0 0 15,-10 0 137-15,2-6 26 0,8 6 5 0,0 0 0 0,0 0-104 0,0 0-20 16,-3-3-5-16,3 3-1 0,7-6 13 0,-7 6 2 16,0 0 1-16,0 0 0 0,0 0 32 0,0 0 6 15,0 0 2-15,0 0 0 0,0 0-24 0,0 0-5 16,0 0-1-16,0 0 0 0,0 0 0 0,0 0 0 15,0 0 0-15,0 0 0 0,0 0-20 0,0 0-4 16,0 0 0-16,0 0-1 0,0 0-15 0,0 0-2 16,0 0-1-16,11 0 0 0,-4 9-7 0,0 1-2 15,-4 5 0-15,1 4 0 0,-1 0-20 0,4 12-5 16,4-3-1-16,0 10 0 0,-1 3 14 0,1 0-11 16,3 9 11-16,0 3-10 0,0 0 10 0,-3 4 11 15,6 2-3-15,-3-2 0 0,-3-4-8 0,-4 7-11 0,4-13 3 16,-1 6 0-16,4-9 8 0,-7 3 16 0,-3-3-4 15,-1 6-1-15,4-3 1 0,-7-3 0 0,-10 0 0 16,3 0 0-16,0-7 2 0,0 7 1 0,0-9 0 0,-4-1 0 16,-3-2 8-16,3-7 1 0,8 0 1 0,-4-3 0 15,-7 3-4-15,7-9-1 0,3-4 0 0,1 4 0 16,-5-7-8-16,5 1-3 0,-1-1 0 0,4-9 0 16,0 0 6-16,0 0 1 0,-3 0 0 0,3 0 0 15,0 0 10-15,0 0 2 0,-7 0 1 0,7 0 0 16,0 0-2-16,-7 0-1 0,0-3 0 0,0 3 0 15,0-6-11-15,7 6-3 0,0 0 0 0,0 0 0 16,-11-3-2-16,8-4-1 0,3 7 0 0,0 0 0 16,0 0-9-16,0 0 0 0,0 0 0 0,0 0 8 15,0 0-8-15,0 0 0 0,0 0 0 0,0 0 0 16,0 0 0-16,0 0 0 0,0 0 0 0,0 0 0 0,0 0 0 16,0 0 10-16,0 0-10 0,0 0 10 0,0 0-1 15,0 0 0-15,0 0 0 0,0-9 0 0,0 9-9 16,0 0 10-16,3-6-10 0,-3 6 10 0,0 0-10 0,4-10 12 15,-1 7-12-15,1-3 12 0,6 3-12 0,1-4 0 16,-4 4 9-16,7-3-9 0,0 6 0 0,7-3 0 16,-3-3 0-16,7 2 0 0,-1-2 0 0,8 6 0 15,0-6 0-15,7 3-8 0,-8 3 8 0,8-7 0 16,3 7 0-16,1 0-8 0,-4-3 8 0,3-3 0 0,4 6 0 16,3-3-8-16,1-3 8 0,2 6 0 0,-2 0 0 15,6 0 0-15,4 0 0 0,-7 6 0 0,0-3 0 16,-3-3-8-16,-1 0 8 0,0 6 0 0,1-6 0 0,-1 3 0 15,0-3 0-15,-3 0 0 0,0 7 0 0,-3-7 0 16,-5 0 0-16,1 0 0 0,-7-7 0 0,0 7 0 16,-4 0 0-16,0 0 0 0,-3-3 0 0,-1-3 0 15,-2 6 0-15,-1-3 9 0,-4 3-9 0,-2-6 0 16,-1 6 8-16,3 0-8 0,-3-10 0 0,1 10 0 16,-1-3 0-16,-4-3 8 0,1 0-8 0,-4 2 0 15,0 4 10-15,0-6-10 0,-7 6 8 0,3 0-8 16,-3 0 0-16,8-3 8 0,-8 3-8 0,0 0 0 15,0 0 9-15,0 0-9 0,0 0 10 0,0 0-10 16,0 0 0-16,0 0 8 0,0 0-8 0,0 0 0 16,0 0 0-16,3-6 11 0,1 3-11 0,-4 3 10 15,0 0-10-15,0 0 0 0,0 0 0 0,0 0 0 0,0 0 0 0,0 0 0 16,0 0 0-16,3-7 0 0,-3 7 0 16,0 0 0-16,0 0 0 0,4-3 0 0,-4 3 0 15,3-6 8-15,-3 6-8 0,0 0 8 16,0 0-8-16,0 0 8 15,0-3-8-15,0 3 8 0,0 0-8 0,0 0 0 0,4-6 0 16,-4 6 0-16,0 0 11 0,0 0-3 0,0 0-8 16,0-10 12-16,0 1-12 0,0 9 8 0,0-7-8 0,0-2 0 15,0 6 14-15,0-3-3 0,0-4-1 16,0 1 0-16,0-1-1 0,0 4 0 0,0-6 0 0,0-4 0 16,0 3-1-16,0-9 0 0,3 10 0 0,-3-13 0 15,0 0 2-15,0-4 0 0,4-5 0 0,-4-1 0 16,0 4-10-16,0-10 0 0,0-3 0 0,0-3 0 15,3 4 0-15,-3-11 0 0,0 1 0 0,0 0 8 16,0-4-8-16,0-2 0 0,0 5 0 0,0 1 0 16,-3 0 0-16,3-1 0 0,0 1 0 0,-4 6 0 15,1 3 0-15,-1 0 0 0,8 7 0 0,-8-1 0 16,4-3 0-16,-3 13 0 0,6 0 0 0,-3-1 0 16,4 8-9-16,-1-1 9 0,-3 3 0 0,0 3 0 15,4 0-11-15,-4 7 11 0,3-4-10 0,1 1 10 0,-1 9-12 16,1-3 12-16,-4-4-13 0,0 7 5 0,3-3 8 0,-3 3-8 15,0 3 8-15,0-7-8 0,-3 4 8 16,3 3 0-16,3-6 10 0,-3 6-10 0,-3-3 0 0,3-4-8 16,3 1-1-16,-3 6 0 0,-3-3 9 0,3 3 0 15,0 0 0-15,0 0 0 0,-4-6 0 0,4 6 0 16,-3 0 0-16,3 0 0 0,0 0 0 0,0 0-8 16,0 0 8-16,0 0 0 0,-7-3-10 0,7 3 10 15,0 0-12-15,-7 3 12 0,-4-3-11 0,4 6 11 16,4-3-10-16,-5 3 10 0,1 1 0 0,0-4-9 15,7-3 9-15,-7 9 0 0,0-9 0 0,0 7 0 16,4-4 0-16,-4 3-8 0,0-3 8 0,0-3 0 0,-1 6 0 0,1-2 0 16,0-4 0-16,0 6 0 0,-3-6 0 0,-1 0 8 15,1 3-8-15,-5 3 0 0,1-6 0 0,-3 6 0 16,3-2 0-16,-4 5 0 0,-3-9 0 0,-4 6 0 16,0-3 8-16,-3 4-8 0,-4-4 8 0,-3-3-8 15,-4 6 0-15,1-3 0 0,-1 4 0 0,-4-1 8 16,1-3 3-16,-4 6 1 0,4-2 0 0,-8-4 0 15,1 3-12-15,-7-3 0 0,-1-3 0 0,1 10 0 16,3-10 0-16,0 6 0 0,0-3 0 0,4 3 0 16,6 4 0-16,1-10 0 0,-4 9 0 0,7-3 0 15,0-3 0-15,-3 7 10 0,0-4-10 0,-1-3 10 16,5 4-10-16,-1 2 0 0,7 0-10 0,0 1 10 16,-3-1 0-16,3 1 0 0,4-1 0 0,0 4 0 15,3-4 0-15,4-6 0 0,-4 6 0 0,8-9 0 0,-1 7-10 16,0-4 10-16,1-3-10 0,-1 6 10 0,8-6 0 0,-1 3 0 15,-3-3-8-15,3 0 8 0,1 7 0 16,6-7 0-16,-6-7 12 0,3 7-12 16,-1 0-16-16,8 0-9 0,0 0-3 0,0 0 0 15,-7-3-83-15,7 3-17 0,7 0-3 0,4 0-769 16,0 3-155-16</inkml:trace>
  <inkml:trace contextRef="#ctx0" brushRef="#br0" timeOffset="13958.72">23118 7671 921 0,'0'0'82'0,"0"0"-66"15,-4 0-16-15,4 0 0 0,0 0 334 0,0 0 63 16,-4-3 13-16,4 3 2 0,0 0-334 0,0 0-67 16,-7 0-11-16,4 3 0 0,-4 4-16 0,-4 2 5 15,8 0 1-15,-8 1 0 0,-3-1 10 0,-4 7 0 16,4-7 0-16,-3 10-8 0,-5 0 16 0,1 0 3 15,0 3 1-15,4 0 0 0,2-7 19 0,1 13 4 16,-3-9 1-16,-1 13 0 0,7-10-16 0,-3 12-4 16,-7-6 0-16,4 4 0 0,-1-4-16 0,7 0 0 0,1 0 0 15,3 7 0-15,-7-1 0 0,6 1 0 0,12-1 0 16,3-2 0-16,-7 2 0 0,7-6 0 0,11-3 0 0,-4 4-9 16,4-4 9-16,-1-6 0 0,1-1 0 0,3-2 0 0,11-7 0 0,-4 1 0 0,-3-1 0 15,3-9 0-15,0 0 8 0,0-3 1 0,1-6 0 16,-1-1 0-16,0-5 20 0,0-4 4 0,-3-6 1 0,3 0 0 15,-3-4-11-15,-4 4-3 0,4-3 0 0,-4 3 0 16,-4-3 13-16,1-7 3 0,-4-2 0 0,0 2 0 16,0 1-2-16,-3-4 0 0,-4 4 0 0,0-4 0 15,-3 3-17-15,-4 1-3 0,-4 3-1 0,1-1 0 16,-8 1 10-16,4 0 1 0,-7 2 1 0,-4 11 0 16,1-8-25-16,-1 8 0 0,-3 2-14 0,-4 7 5 15,-3-1 1-15,0 1 0 0,-4 9 0 0,0 0 0 16,-3 0-90-1,3 0-18-15,0 6-3 0,4-6-1148 0</inkml:trace>
  <inkml:trace contextRef="#ctx0" brushRef="#br0" timeOffset="16690.47">14161 10327 806 0,'0'0'72'0,"-8"0"-58"0,8 0-14 0,0 0 0 16,-3-6 106-16,-4 6 18 0,0 0 4 0,7 0 1 31,0 0-57-31,0 0-12 0,-7-9-3 0,7 9 0 16,0 0 1-16,0 0 0 0,-7 0 0 0,3-4 0 16,-3-2-10-16,7 6-1 0,0 0-1 0,0 0 0 15,0 0 10-15,0 0 3 0,0 0 0 0,0 0 0 0,0 0-15 0,0 0-2 0,0 0-1 0,0 0 0 31,0 0-27-31,11 6-6 0,-1-6 0 0,1 0-8 0,-1 0 26 0,5-6-2 0,2 6 0 0,4 0 0 16,4 0 2-16,3-3 0 0,-3-3 0 0,3-1 0 16,0 4-14-16,4-3-4 0,0 3 0 0,0-3 0 15,-1-4-8-15,1 7 0 0,0-3-12 0,0-4 12 0,-4 10 0 16,4-9 0-16,3 3 0 0,-3 3 0 0,-1-4 0 16,1 7 0-16,-7-3 0 0,0 3 0 0,-1 0 0 15,-3 0 0-15,1 0 0 0,-5 3 0 0,-3-3 0 16,0 10 0-16,1-10 0 0,-5 6 0 0,1-6 0 0,-4 0 0 15,-7 0 0-15,0 0 0 0,0 0 0 0,0 0 21 16,7 9-2-16,-7-9-1 0,0 0-18 0,0 10-16 16,0-10 4-16,-4 9 0 0,-3-2 20 0,0 2 4 15,-7 0 0-15,-4-6 1 0,4 10-1 0,-7-4-1 16,-7 4 0-16,0-4 0 0,-4 7-11 0,0-7 0 16,0 7-10-16,-3-3 10 0,3 2 0 0,1 1 0 15,-1-3 0-15,4 5 0 0,0-2 0 0,-4 3 0 0,0 0 0 16,4 6 0-16,0-6 0 0,-4-1-9 0,0 8 9 0,0-8 0 15,4 1 0-15,0 3 0 0,7-3 0 0,0 3-8 16,6-6 8-16,-2-1 0 0,-1-2 0 0,4 2 0 31,3 1 8-31,4-3 1 0,0 2 0 0,0-2 0 0,4 3-9 0,3-7 0 0,0 7 9 0,3-7-9 16,1 0 0-16,3 1 9 0,0-1-9 0,0 7 0 16,4-7 20-16,3 1-4 0,0-1 0 0,7 1 0 15,0-1 10-15,4 0 2 0,3 1 0 0,0-4 0 16,4-3-13-16,3 7-3 0,1-4 0 0,-1 0 0 15,0-3-1-15,4-3-1 0,-4 7 0 0,8-7 0 16,-8-7-10-16,7 7 8 0,-3 0-8 0,-4-9 8 16,1 9-8-16,-1-6 0 0,-7 3 0 0,0 3 0 15,0-7 0-15,-6 7-11 0,-5 0 11 0,1 0-8 16,-4 0-12-16,0 0-1 0,-3 0-1 0,-1 0 0 16,1 0-58-16,-4 0-11 0,0 0-2 31,4 7-1-31,-11-7-78 0,10 0-16 0,1 0-4 0,-4 0-670 0</inkml:trace>
  <inkml:trace contextRef="#ctx0" brushRef="#br0" timeOffset="17112.25">15582 10249 2127 0,'0'0'94'0,"0"-3"20"0,-3-4-91 0,-1-2-23 0,1 3 0 0,3 6 0 15,0 0 73-15,0 0 11 0,-4-3 1 0,4 3 1 16,0 0-17-16,0-7-3 0,0 7-1 0,0 0 0 16,-3-3-29-16,3 3-7 0,0 0-1 0,0 0 0 15,0 0-28-15,0 0 0 0,0 0 0 0,0 0 0 16,0 0-13-16,0 0 1 0,-7 3 0 0,3 7 0 15,4-10-26-15,0 0-5 0,-4 6-1 0,4 3 0 16,-3 1-92-16,-1-4-18 0,4-6-4 0</inkml:trace>
  <inkml:trace contextRef="#ctx0" brushRef="#br0" timeOffset="17409.06">15519 10845 2188 0,'0'0'195'0,"0"0"-156"0,0 0-31 0,0 0-8 16,0 0 176-16,0 0 33 0,0 0 7 0,0 0 2 16,0 0-175-16,0 0-35 0,0 0-8 0,0 0 0 31,0 0-112-31,7 0-23 0,3 3-4 0,1-3-1041 0</inkml:trace>
  <inkml:trace contextRef="#ctx0" brushRef="#br0" timeOffset="38027.67">21996 9785 1263 0,'0'0'28'0,"0"0"5"0,3-10 2 0,-3 10 1 0,-7 0-36 0,7 0 0 0,4-9 0 0,-4 3 0 15,0 3 42-15,0 3 2 0,0-7 0 0,0 7 0 16,3-3 4-16,-3 3 2 0,-3-6 0 0,3 6 0 16,0-10 22-16,0 10 5 0,0-3 1 0,0 3 0 0,0 0 6 0,0 0 0 15,0 0 1-15,0 0 0 0,-7 0-27 0,7 0-6 16,0 0 0-16,0 0-1 16,0 0-35-16,0 0-8 0,0 0 0 0,7 10-8 0,0-1 15 0,-4 1-4 15,1-1-1-15,-1 0 0 0,4 10 0 0,-3-3 0 16,-4 3 0-16,7-1 0 0,0 1 4 0,-3 13 1 15,-8-1 0-15,4 4 0 0,0 8-6 0,0-5-1 16,0 12 0-16,0-3 0 0,-3 3-8 0,-1-3 0 16,8 7 0-16,-4-7 0 0,-4 3 0 0,4-3 0 15,4 3 0-15,-1-6 8 0,-3-3-8 0,0 0 0 0,0-7 0 16,0-3 0-16,4 4 14 0,-4-7-2 0,-4 4-1 16,1-4 0-16,-1-3 13 0,0-3 2 0,-3 3 1 15,0 0 0-15,-3-3-8 0,3-6-2 0,7 2 0 16,-7 1 0-16,0-3-1 0,0 3 0 0,3 0 0 0,0-1 0 15,-6-2-8-15,3 3-8 0,3-3 12 0,8-1-12 16,-4-2 15-16,-4-4-4 0,-3 7-1 0,7-7 0 16,0 1-10-16,0-1 0 0,-3 0 0 0,-1 1 0 15,4-1 8-15,0-9 0 0,0 0 0 0,-3 7 0 16,-1-4 7-16,4-3 1 0,0 0 0 0,0 0 0 16,-3 6-5-16,3-6-1 0,0 0 0 0,0 0 0 15,0 0 0-15,0 0 0 0,0 0 0 0,0 0 0 16,0 0 0-16,0 0 0 0,0 0 0 0,0 0 0 15,3 6-10-15,-3-6 0 0,0 0 0 0,0 0 8 0,0 0-8 16,0 0 0-16,0 0 0 0,0 0-11 16,0 0 11-16,0 0 0 0,0 0-9 0,0 0 9 15,-3 3 0-15,3-3 0 0,0 0 0 0,0 0 0 16,0 0 0-16,0 0 0 0,0 0 0 0,0 0 0 16,0 0 28-16,0 0 3 0,0 0 1 0,0 0 0 0,0 0-32 15,0 0 0-15,0 0 0 0,0 0 0 0,0 0 0 16,0 0 0-16,0 0 0 0,0 0 9 0,0 0-9 0,0 0 0 15,10 0 0-15,-3 0 0 0,-7 0 0 0,0 0 0 16,14 7 0-16,-3-4 0 0,0-3 0 0,-1 0 0 16,1 0 0-16,-1 0 0 0,8 0 0 0,-4 6 0 15,0-6 0-15,4 0 0 0,3 0 0 0,0 0 0 16,0 0 0-16,4-6 0 0,3 6 0 0,0 0 10 16,1-3-1-16,-1-4 0 0,-3 7-9 0,6-3-9 15,8-3 9-15,-7 6-13 0,0 0 13 0,3-6 0 16,-3 3 12-16,3 3-12 0,4 0 0 0,-4-7 0 0,0 7 0 0,8-3 0 15,6-3 0-15,-3 6 0 0,-7-3 0 16,3 3-9-16,4-7 9 0,-4 7 0 0,4 0 0 16,-7-3 0-16,3-3 0 0,-3 6 0 0,0 0 0 0,3 0 0 15,-3-3 0-15,7 3 0 0,-7-6 0 16,3 6 0-16,0 0 0 0,1 0 0 0,-5 6 0 16,1-3 0-16,0-3 0 0,-4 0 0 0,4 6 0 0,0-3 0 15,3-3 0-15,1 0 0 0,2 0 0 0,1 0 0 16,0 0 0-16,0 0 0 0,0 0 0 0,0 0 0 15,-4 0 0-15,4 0 9 0,-4 0-1 0,4-3-8 0,-4-3 0 16,4 6 0-16,-3 0 0 0,3-3 0 0,-4 3 0 0,0-6 0 16,-3 6-10-16,3 0 10 0,-3 0 0 0,-4 6 0 15,1-6 0-15,-1 3 0 0,0-3 0 0,4 0 0 16,3 0 0-16,1 0 0 0,3 0 0 0,-4 0 0 16,4 0 0-16,0 6 0 0,0-3 0 0,-1-3 0 15,-2 0 0-15,-1 0 0 0,-3 0 0 0,7 0 0 16,-4-3 0-16,4-3 0 0,3 6 0 0,-3 0 0 15,-4 0 0-15,4 0 0 0,0 0 0 0,-3 0 0 16,-1 0 0-16,0 0 8 0,-3 6-8 0,0-3 0 16,0-3 0-16,-1 0-11 0,1 0 11 0,-3 0 0 15,2 7 0-15,1-7 0 0,3 0 0 0,-3 3 0 16,0-3 0-16,-4 6 0 0,4-3 0 0,0-3 0 16,-4 7 0-16,4-7 0 0,-4 0 0 0,4 0 0 15,-4 0 0-15,4 0 0 0,0 0 0 0,0 0 0 16,-7 3 0-16,3 3 0 0,-3-6 0 0,-4 6 0 15,4-3 0-15,-8-3 0 0,4 7 0 0,-3-4 0 16,0-3 0-16,-4 6-8 0,4-3 8 0,-1-3 0 0,-2 0 0 16,2 0 0-16,-3 0 0 0,4 6 0 0,0-6 0 0,-4 0 0 15,-3 0 0-15,3 0 0 16,0 0 0-16,-3 0-8 0,3 4 8 0,0-4 0 0,-7 0 0 0,4 0 0 0,3 0 0 0,-7 0 0 16,4 0 0-16,-4 0 0 0,3 0 0 0,1 6 0 15,-4-6 0-15,-3 3 0 0,3-3 0 0,-4 0 0 16,5 0 0-16,-5 0 0 0,-3 0 0 0,0 0 0 15,4 0 0-15,-4 0 0 0,0 0 0 0,0 6 0 16,4-6 0-16,-8 0-8 0,-3 0 8 0,11 0 0 16,-8 0 0-16,-3 0 0 0,7 0 0 0,-7 0 0 15,0 0 0-15,7 0 0 0,-7 0 0 0,0 0 0 16,0 0 0-16,7 0 0 0,-7 0 0 0,0 0 0 16,7 0 0-16,-7 0 8 0,0 0-8 0,0 0 0 15,0 0 0-15,7 3 0 0,-7-3 0 0,11 0 0 16,-4 7 0-16,-7-7 8 0,0 0-8 0,7 0 0 15,0 0 0-15,0 0 0 0,4 0 0 0,-11 0 0 0,7 0 0 16,-7 0 0-16,7 0 0 0,-7 0 0 0,0 0 0 0,7 0 0 16,-7 0 0-16,0 0 0 0,0 0 0 0,0 0 0 15,0 0 0-15,0 0 0 0,7 0 0 0,-7 0 8 16,0 0-8-16,0 0 0 0,0 0 0 0,0 0 8 16,0 0-8-16,0 0 0 0,0 0 0 0,7 6 0 15,-7-6 0-15,7 0 8 0,-7 0-8 0,4 3 0 16,3-3 0-16,0 0 0 0,-7 0 0 0,0 0 8 15,0 0-8-15,7 0 0 0,-7 0 8 0,0 0-8 16,0 0 12-16,0 0-3 0,0 0 0 0,0 0 0 16,0 0 0-16,0 0 0 0,0 0 0 0,0 0 0 15,0 0 4-15,0-9 1 0,0 9 0 0,0-7 0 16,0 7-14-16,-4-3 9 0,4-3-9 0,0-3 8 16,4-1 0-16,-4 7-8 0,-4-6 12 0,4-7-4 15,0 7 2-15,0-7 0 0,0-3 0 0,4 3 0 16,-8-2 7-16,1-1 2 0,3-6 0 0,0-4 0 15,0 1-19-15,-4-6 0 0,4 6 8 0,0-7-8 16,0 1 8-16,0-4-8 0,-3 3 12 0,3-9-12 16,0 7 9-16,0-7-9 0,0 0 0 0,3 0 9 15,-3-3-9-15,4 0 0 0,-8-3 0 0,4 6 0 16,4 0 0-16,-1 0 0 0,-3 3 0 0,4-2 0 0,-1-1 0 16,1 0 0-16,-1 9 0 0,1-9 0 0,-4 7 0 0,0 2 0 15,7 1 0-15,-3 6 0 0,-1-1 0 0,1 1 0 16,-1 3 0-16,1 0 0 0,3-3 0 0,0 9-11 15,-4-6 11-15,1 6-12 0,-1 3 12 0,1-3 0 16,-4 1 0-16,0 2 0 0,0-3 0 0,0 10 0 16,-4-10-8-16,1 3 8 0,-1 7-9 0,1-4 9 15,-1 1-10-15,1 2 10 0,-1 1-8 0,-3 0 8 16,4 5 0-16,-1-2-9 0,1-3 9 0,-1 6 0 16,4 3 0-16,0 0 0 0,0 0 0 0,0 0-10 15,0 0 10-15,0 0 0 0,0 0-8 0,0-7 8 0,0 7 0 16,0 0 0-16,0 0-10 0,0 0 10 0,0 0-8 0,0 0 8 15,0 0-9-15,0 0 9 0,0 0-10 0,-7 0 10 16,0 0-9-16,0 0 9 0,0 7-8 0,0-4 8 16,0 3-8-16,0-3 8 0,0 7-8 0,-4-4 8 15,4 3-8-15,-4-6 8 0,1 7-8 0,-1-4 8 16,1 10 0-16,-1-7 0 0,0 1 0 0,-3-1-8 16,-3 0 8-16,3 1 0 0,-4-4 0 0,-3 3 0 15,-4-5 0-15,0 5 0 0,-3-3 0 0,-4-3 0 16,-3 4 0-16,3-4 0 0,-3 3 0 0,-4 3 0 15,1-9 8-15,-1 7-8 0,0-4 8 0,0 3-8 16,4-6 0-16,-4 3 9 0,-3-3-9 0,-4 0 0 16,0 0 0-16,-3 7 0 0,-4-7 0 0,0 3 0 15,-4-3 0-15,4 0 0 0,-3 0 0 0,-4 6 0 0,0-6 0 16,0 0 0-16,-7 3 0 0,0 3 0 0,-4-6 0 16,4 7 0-16,0-4 0 0,0-3 0 0,-3 0 0 15,-1 0 0-15,-3 0 0 0,4 0 0 0,-1 6 0 0,8-6 8 16,-1 0-8-16,4-6 0 0,-3 6 0 15,-1 0 0-15,-3 0 0 0,4 0 0 0,-5-3 0 0,1 3 0 16,7-7 0-16,1 7 0 0,-1-6 0 0,0 6 0 16,-4 0 0-16,-3 6 0 0,0-6 0 0,0 0 0 15,3 10 0-15,1-10 0 0,3 6 0 0,-3-3 0 16,-8-3 0-16,4 6 0 0,3-2 0 0,1-4 0 16,-1 6 0-16,8-3 0 0,3-3 0 0,-3 6 0 15,3-3 0-15,-4-3 0 0,1 7 0 0,-1-7 0 16,1 0 0-16,-1 0 0 0,5 0 0 0,2 0 0 0,1 3 0 15,-1-3 0-15,5 6 0 0,-8-6 0 0,-4-6 0 16,1 12 0-16,3-6 0 0,0 6 0 0,7-3 0 0,0-3 0 16,-3 10 0-16,3-10 0 0,7 6 0 0,-3-3 0 15,-4 4 0-15,0-4 0 0,0 3 0 0,7-6 0 16,4 3 0-16,0 3 0 0,-4-6 0 0,7 7 0 16,4-7 0-16,0 0 0 0,-4 3 0 0,4-3 0 15,3 0 0-15,4 0 0 0,3 0 0 0,1 0 0 16,-4-3 0-16,3-4 0 0,7 7 0 0,-3-6 0 15,0 3 0-15,0 3 0 0,7 0 0 0,3 0 0 16,-3-6 0-16,0 6 0 0,0 0-12 0,7 0 3 16,0 0 1-16,0 0 0 0,0 0 0 0,0 0 0 15,0 0-66-15,0 0-13 0,0 0-2 0,0 0-1 16,0 0-90-16,0 0-19 0,11 0-3 16,-4 6-1-16</inkml:trace>
  <inkml:trace contextRef="#ctx0" brushRef="#br0" timeOffset="38779.24">23791 9910 1839 0,'0'0'40'0,"0"0"9"0,0 0 2 0,0 0 1 0,0 0-42 0,0 0-10 16,0 0 0-16,0 0 0 0,0 0-9 0,0 0-4 15,-3 10-1-15,3-10 0 0,0 0 14 0,3 9 0 16,1-3 0-16,-1 4 0 0,-3-10 0 0,0 9 10 16,4 7-2-16,3-7 0 0,-7 1 64 0,0-1 13 15,4 10 3-15,-4-4 0 0,0 4 11 0,0 0 2 16,0 0 1-16,0 6 0 0,0 0-41 0,0-3-8 0,3 3-1 0,-3 3-1 16,4 4-20-16,-4-1-4 0,0 4-1 15,0-1 0-15,-4 10-18 0,1-6-8 16,-1 6 0-16,4 3 8 0,-4-4-8 0,1 1 0 0,3 0 0 0,-4 0 0 15,-3 0 12-15,4-6 0 0,3-4 0 0,-4 4 0 16,4-4 15-16,0-5 3 0,0 5 1 0,0-6 0 16,0 4-31-16,0-10 8 0,4-7-8 0,-4 4 0 15,3-3-23-15,4-4-7 0,-3-5-2 0,-1 2 0 16,-3-9-64-16,0 0-14 0,0 0-2 0,8-6-1035 16</inkml:trace>
  <inkml:trace contextRef="#ctx0" brushRef="#br0" timeOffset="39325.98">25827 9938 806 0,'0'0'72'0,"0"0"-58"0,0 0-14 0,0 0 0 16,-7 0 308-16,7 0 60 0,0 0 11 0,0 0 2 0,0 0-294 0,0 0-59 15,0 0-12-15,0 0-3 0,0 0 15 0,0 0 4 16,0 0 0-16,0 7 0 0,0-7 12 0,-4 9 4 16,4 1 0-16,0 5 0 0,0-2-10 0,0 9-2 15,0 0 0-15,0 3 0 0,0 9-6 0,0-6-2 16,-3 10 0-16,3-3 0 0,-4-1-17 0,4 10-11 15,-3-6 12-15,3 5-12 0,0 5 12 16,0 2-12-16,0-6 12 0,0 3-12 0,3-3 10 0,1-7-10 16,-4 4 8-16,3-3-8 0,-3-4 12 0,0 1-4 15,0-7 0-15,0 0 0 0,4-3-8 0,-4 0 0 16,0-3 0-16,0-3 0 0,-4 3 0 0,4-3-9 16,0-7 0-16,-3 4 0 15,3-7-38-15,-4 1-7 0,1-1-2 0,-1-3-741 16,1-2-149-16</inkml:trace>
  <inkml:trace contextRef="#ctx0" brushRef="#br0" timeOffset="40118.08">22934 10340 806 0,'0'0'72'0,"0"0"-58"0,-3-10-14 0,-4 10 0 16,-8-9 332-16,8 9 63 0,7 0 13 0,0-9 2 15,-3 9-334-15,3-10-68 0,0 10-8 0,0 0-11 16,0 0 0-16,0 0 0 0,-11 0 0 0,11 0 0 15,0 0-79-15,0 0-16 0,-14 10-3 16,0-4-1-16,3 3 80 0,1 1 16 0,-1-1 3 0,-3 7 1 16,-7-4 10-16,10 4 12 0,1 3-2 0,-4-4-1 15,-4 4 15-15,4 0 2 0,7 6 1 0,0-3 0 16,0 3-13-16,0 3-2 0,0-2-1 16,3-1 0-16,11-3-11 0,-7 3 0 0,-3 0-10 0,6-6 10 15,8-1-26-15,3-2 1 0,-4-7 0 0,1 7 0 16,0-13 1-16,3 7 0 0,7-4 0 0,-3-6 0 15,-1 0 14-15,8-6 10 0,3 6-12 0,0-10 12 16,-3 1 20-16,0-1 10 0,3 1 2 0,-3-7 1 16,-1 4 27-16,1-4 6 0,0-3 1 0,-1 1 0 15,1-4-21-15,-4 3-4 0,-3-9-1 0,0 2 0 16,-1-2-17-16,-3 3-4 0,-3-3-1 0,-1 3 0 0,-6-3-19 0,0 3 8 16,-1 3-8-16,-6-10 0 0,-5 13 0 0,1-3 0 15,0-3 0-15,-7 10 0 0,0-4 0 0,-3 0 16 16,-1 3-3-16,-3 7-1 0,-4 0-12 0,0-1 0 15,1 1 0-15,-1 2 0 0,0 4-25 0,-7 6 1 16,-3-3 1-16,3 7 0 16,4 2-54-16,4 1-11 0,-5-1-3 0,5 0-825 0</inkml:trace>
  <inkml:trace contextRef="#ctx0" brushRef="#br0" timeOffset="40810.5">24899 10258 1324 0,'0'0'59'0,"-11"0"12"0,1 0-57 0,-8 0-14 15,4 7 0-15,-7-4 0 0,0 6 120 0,-4-3 20 16,4 4 5-16,0-1 1 0,0 1-118 0,-4 5-28 16,4-5 0-16,-4-1 0 0,0 10 0 0,1-3 0 15,-5-4 0-15,5 4 0 0,-1 3 0 0,0-1 0 0,1-2 0 16,3 12-9-16,-1-9 9 0,5 12 0 0,-1-9 0 0,4 4 0 15,7 2 0-15,0-9 0 0,3 6 8 0,8-7-8 16,-4-2 0-16,10 3 0 0,5-10 0 0,2 7-8 31,1-7-18-31,3 1-3 0,7-1-1 0,0-2 0 0,4-4 8 16,0-3 2-16,0 0 0 0,-1 0 0 0,5-3 20 0,-1-4 0 0,0-2 0 16,1-1 0-16,-1 1 26 0,-3-7 3 0,-4 7 1 0,0-10 0 15,0 3 23-15,0-2 5 0,1-1 1 0,2-6 0 16,-6 6-15-16,0-6-2 0,-4 3-1 0,0-3 0 15,-3 0 2-15,-4-3 0 0,-4 2 0 0,1 4 0 16,-4-3-19-16,-3 0-4 0,-4 0-1 0,-4 6 0 16,1 1 1-16,-8-1 0 0,-3 0 0 0,-4 3 0 0,-3 4-11 0,-4-4-1 15,-3 7-8-15,3-1 12 0,-3 4-12 0,-3 6-13 16,6-9 2-16,-3 9 1 16,-4 0-18-16,7 6-4 0,0-3-1 0,1-3 0 15,-1 6-114-15,4-3-22 0,3-3-5 16,1 10-670-16</inkml:trace>
  <inkml:trace contextRef="#ctx0" brushRef="#br0" timeOffset="41466.78">26825 10274 1832 0,'0'0'81'0,"-3"0"17"0,-8 0-78 0,4-6-20 15,-7 6 0-15,3 0 0 0,-3 0 20 0,0 0 0 16,-7 6 0-16,0-3 0 0,-4-3-20 0,0 9-11 15,1-2 2-15,-4 8 0 0,-1-2 9 0,5-4 0 0,-1 7 0 0,7 3 0 16,-3-3 14-16,0-4 8 0,7 13 2 0,-4-6 0 16,1 0 3-16,2 6 1 0,5 3 0 0,-1-3 0 15,1 3-28-15,-1-2 0 0,4-1 0 0,0-3 0 16,3 3 0-16,1 0 0 0,3-6 0 0,3-1 0 16,1-2-14-16,7 3 5 0,-1-10 1 15,4 7 0-15,4-4-4 0,0-2 0 0,6-4 0 16,1-6 0-16,0 10 0 0,6-10-1 0,1 0 0 0,7 0 0 15,-4-7 13-15,4 4 8 0,-4-3 0 0,4-4-8 16,-4 1 36-16,-3 0 1 0,3-1 0 0,-6-9 0 16,2 4 12-16,-2-4 3 0,2 0 0 0,-6 0 0 15,0-6 4-15,3 6 2 0,-3-6 0 0,-1-3 0 16,-6 9-17-16,-4-6-3 0,-7-3-1 0,0 3 0 16,-7 0-9-16,-3 6-3 0,-1-3 0 0,-6 0 0 15,-5 3-25-15,-2 0 0 0,-8 4 8 0,-3 2-8 16,0-2-21-16,-8 11-7 0,-2-2 0 0,-5-3-1 15,-3 2-105-15,-7 7-21 0,-6 0-4 0,-1 0-1 0</inkml:trace>
  <inkml:trace contextRef="#ctx0" brushRef="#br0" timeOffset="50381.98">16475 10472 979 0,'0'0'87'0,"0"0"-70"16,0 0-17-16,0 0 0 0,0 0 132 0,0 0 22 15,0 0 5-15,0 0 1 0,0 0-105 0,0 0-21 16,0 0-4-16,0 0-1 0,0 0-29 0,0 0 0 16,7 0 0-16,0 0 0 0,3 0 15 0,5 0-3 15,-5-7-1-15,4 7 0 0,0-3 20 0,0 3 4 16,4-6 1-16,0 6 0 0,-1 0-7 0,5 0-1 15,-1 0 0-15,3 0 0 0,-2-3 0 0,6 3-1 0,4 0 0 16,3 0 0-16,4 3-16 0,3-3-3 0,-3 0-8 16,3 0 12-16,-3 0-12 0,3 6 0 0,1-3 0 15,-5 4 0-15,1 2 0 0,0-3 0 0,0-3 0 0,3 7 0 16,4-4 0-16,-4-3 0 0,4-3 0 0,0 6 0 16,0-6 12-16,-4 4-3 0,4 2-1 15,-4-6 0-15,1 0 7 0,-1 0 1 0,4 0 0 16,0 0 0-16,-4 0-4 0,4 0 0 0,7-6 0 15,0 2 0-15,3-2 0 0,-3 6-1 0,-3-3 0 16,3 3 0-16,-1-6-11 0,5 6 0 0,-8 0 9 0,8 0-9 16,-1 0 0-16,1 0 0 0,-8 0 0 0,4 6 0 15,-4-3 0-15,1-3 11 0,-4 0-3 0,3 0 0 16,0 6-8-16,4-6 0 0,-3 0 0 0,3 0 0 16,-4-6 0-16,-3 6 8 0,-4-3-8 0,4-3 12 15,-4 3 4-15,1-4 0 0,-1 7 1 0,0 0 0 16,4-3-7-16,4-3-2 0,-8 6 0 0,4 0 0 15,0 0-8-15,-1 0 0 0,1 0 0 0,-3 0 0 16,-5 0 0-16,1 0 0 0,-3 0 0 0,2 0 8 16,-2 9-8-16,-1-9 0 0,4 0 0 0,0 0 0 15,-1 0 0-15,-6 0 0 0,3-3 9 0,1-3-9 0,-5 6 26 16,5-3 1-16,-8-3 0 0,0 6 0 0,4-7-12 0,-4 4-3 16,0 3 0-16,1-6 0 0,-1 6 2 0,0-10 0 15,4 10 0-15,-1 0 0 0,1-3-3 0,-4 3-1 16,-3 0 0-16,0-6 0 0,0 12-10 0,-1-6 0 15,4-6-10-15,-3 6 10 0,0 0 0 0,-8 6 0 16,5-6 0-16,-1 0 0 0,-4 0 0 0,-2 0 0 16,-1 0 0-16,0 0 0 0,0 0 0 0,0-6 0 15,-3 6 0-15,3 0 10 0,-4 0 16 0,4-3 3 16,1 3 1-16,-5-6 0 0,4 6-30 0,0-4 0 16,4-2 0-16,0 6 0 0,-4-3 0 0,0 3 0 15,0-6 0-15,0 6 0 0,-3 0 0 0,3 0-13 16,-4 0 1-16,1 0 0 0,-1 0 12 0,-2 0 0 0,-8 0 0 15,7 6 0-15,-7-6 0 0,10 0 0 0,-10 0 0 0,11 3 0 16,-1-3 0-16,-3 6 0 0,-7-6-10 0,7 4 10 16,4-4 0-16,-4 0 0 0,0 0 8 0,0 0-8 15,4 0 9-15,-1 0-9 0,-3-4 10 0,0-2-10 16,4 6 0-16,-4 0 8 0,0 0-8 0,0-3 0 16,-7 3 11-16,0 0-1 0,0 0 0 0,7-6 0 15,-7 6 3-15,0 0 1 0,0 0 0 0,0-6 0 16,0 6 0-16,4-4 0 0,-4 4 0 0,-4-6 0 15,-3-3-3-15,4-1-1 0,-4 1 0 0,-4-1 0 16,0-5-2-16,1 5 0 0,-4 1 0 0,0-10 0 16,0 3 7-16,-1 4 1 0,5-4 0 0,-4-3 0 15,0 4-4-15,3 2-1 0,-3-2 0 0,3 2 0 16,1 0-3-16,-4 4 0 0,3-3 0 0,1 2 0 0,2 4-8 16,-2-4 10-16,3 1-10 0,-4 9 10 0,1-6-10 0,3 3 0 15,0 3 0-15,-1-7 0 0,1 7 0 0,7 0 0 16,-7 0 0-16,7 0 0 0,0 0 0 0,0 0 0 15,0 0 0-15,0 0 0 0,0 0 0 0,0 0-11 16,0 0 3-16,7 7 0 0,0-4 8 0,1 6 0 16,2 7 0-16,4-7-8 0,4 1 8 0,0 5-12 15,3-5 12-15,3 9-12 0,1-10 12 0,0 7 0 0,3-7 0 0,4 10 0 0,-8-10-8 0,5 7 8 16,-5-4-8-16,1 4 8 0,0-6 0 0,-4 5-8 16,0-5 8-16,-3-1 0 0,-1 0 0 0,-3 1 0 15,1-1 0-15,-1-2 0 0,-4 2 0 0,1-6 0 16,-4 3 0-16,0-2 0 0,0 2 0 0,-7-6 0 0,4 9 0 0,-4-9 0 15,0 0 0-15,0 0 0 0,0 6 0 0,0-6 0 16,-4 4 0-16,0 2 0 0,4-6 0 0,-7 9 0 31,4-6 0-31,-4 4 9 0,0-4-9 0,0 3 10 0,0 4 2 0,0-10 0 0,-4 9 0 16,0 0 0-16,-3 1 5 0,4-1 2 0,-4 1 0 16,0 2 0-16,-1 1-1 0,1 2 0 0,-3-2 0 0,3 3 0 15,-8-7-6-15,1 7 0 0,0-4-1 0,0 4 0 16,0 3-11-16,0-4 0 0,-1-2 0 0,1 3 8 15,0-7-8-15,0 7 0 0,0-4 0 0,0-2 0 16,-4 5-15-16,4-5-1 0,-8-1-1 0,5 0 0 16,-4 1-219-1,-8-1-44-15</inkml:trace>
  <inkml:trace contextRef="#ctx0" brushRef="#br0" timeOffset="56297.17">14153 12472 748 0,'0'0'33'0,"0"0"7"0,0 0-32 0,0 0-8 0,0-3 0 0,0 3 0 15,4-6 121-15,0-4 23 0,-4 7 4 0,0-3 0 16,3-3-97-16,-3 9-20 0,4-7-4 0,-4 7-1 16,-4-3 10-16,4 3 1 0,4-6 1 0,-4 6 0 15,0 0 24-15,0 0 5 0,3-3 1 0,-3 3 0 0,0 0 19 0,0-7 4 16,0 7 1-16,0-9 0 0,4 6-16 0,-4 3-2 16,0 0-1-16,3-6 0 0,-3-4-30 0,4 4-7 15,-4 3 0-15,0-3-1 0,0 2-27 0,0 4-8 16,0-6 0-16,0-3 0 0,7 9 0 0,-7-10 0 15,3 7 0-15,1-3 0 0,3 6 9 16,-7 0-9-16,0 0 0 0,0 0 9 0,3-3-1 0,-3 3 0 16,0 0 0-16,0 0 0 0,0 0 12 0,0 0 3 0,0 0 0 0,4-7 0 15,3 7-4-15,0 0-1 0,-3 0 0 0,3 0 0 16,0 10-18-16,0-10 8 0,0 9-8 0,0-2 0 16,0-4 10-16,0 6-10 0,4-3 8 0,-4-2-8 15,0 11 0-15,3-5 0 0,-3-1 0 0,4 7 0 16,-4-4 0-16,3 4 0 0,1 0 0 0,0-4 0 15,-4 4 0-15,3 3 0 0,1-1 0 0,-4-2 0 16,0 3 0-16,4 6 12 0,-4-6-12 0,-4 9 12 16,4-9-12-16,0-3 0 0,0 2 0 0,4 1 0 15,-8-3 0-15,4-7 0 0,1 7 0 0,-1-7 0 16,0-5 12-16,0 2 0 0,-7-6 0 0,7 3 0 0,0-6 6 16,3 3 2-16,-6-6 0 0,3 2 0 0,4-2 9 0,-8-3 3 15,4-1 0-15,-3 1 0 0,3-7-20 0,0 4-4 16,-4-4-8-16,1 0 12 0,-1 7-12 0,1-10 11 15,-1 10-11-15,1-10 10 0,-1 9-10 0,5-5 8 16,-8 5-8-16,3 7 8 0,-3 3-8 0,0 0-9 16,0 0 9-16,7 3-13 0,0-3 1 0,4 10 1 15,-1-1 0-15,1 1 0 0,0 5 1 0,-1 1 0 16,-3-4 0-16,7-2 0 0,-3 6 10 0,-1-7 0 16,1 7 0-16,0-4 0 0,-1-2 0 0,1-4 0 0,-1 3 0 15,1 1 0-15,-4-4 0 0,4-3 0 0,-1 3 0 0,-3-2 0 16,0 2 0-16,0-6 16 0,-7 0-4 0,11 3-1 15,-1-3-2-15,-10 0 0 0,11 0 0 0,-11 0 0 16,11 6-9-16,-4-6 0 0,-7 0 0 0,0 0 0 16,14 3 0-16,-7-3 0 0,3 7 8 0,1-7-8 15,-11 0 0-15,7 0 0 0,4 0 0 0,-1-7 0 16,-3 4 16-16,0-3-3 0,0 3 0 0,4-7 0 16,-4 4 12-16,-3-6 3 0,3-1 0 0,-4 4 0 15,4-10 0-15,-3 6 1 0,-1-12 0 0,4 6 0 16,-3-6-13-16,-4 0-2 0,3 3-1 0,-3-3 0 15,0-3-3-15,0-3-1 16,0 2 0-16,0-5 0 0,0 2-9 0,-3-2-9 0,3-7 9 0,-4 10-13 16,4-10 13-16,-3 13 0 0,-1-7 0 0,4 7 0 15,-3 3-8-15,-1 6 8 0,4 0-13 0,-3 4 5 32,3 2-15-32,0 7-2 0,0 6-1 0,0 0 0 0,0 0-164 0,0 0-33 0,0 0-6 15,0 0-573-15,7 6-114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4T22:16:55.7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15670 12221 2386 0,'0'0'106'0,"0"0"22"0,0 0-103 0,0 0-25 15,0 0 0-15,0 0 0 0,-3-3 80 0,3 3 12 16,0 0 1-16,0 0 1 0,0 0-65 0,0 0-13 16,0 0-2-16,0 0-1 0,0 0-13 0,0 0 0 15,0 0 0-15,0 0 0 16,0 0-21-16,3 3-7 0,-3-3-2 0,4 10 0 16,3-4-113-16,-7-6-22 0,0 0-5 0,11 3-843 0</inkml:trace>
  <inkml:trace contextRef="#ctx0" brushRef="#br0" timeOffset="285.5">15723 12657 1785 0,'-7'0'159'0,"-3"0"-127"0,-1 0-32 0,1 0 0 0,2 0 274 16,1 3 49-16,7-3 9 0,0 0 3 0,0 0-278 0,-3 7-57 16,-1 2 0-16,4-9-17 31,0 0-38-31,0 0-7 0,4 9-2 0,-4-9 0 15,7 0-102-15,0 0-21 0,4 0-4 0,-4-9-499 16,0 6-100-16</inkml:trace>
  <inkml:trace contextRef="#ctx0" brushRef="#br0" timeOffset="9207.9">18535 12435 230 0,'0'0'20'0,"0"0"-20"0,0 0 0 0,0 0 0 16,0 0 159-16,0 0 27 0,0 0 6 0,11 0 0 0,-1-7-113 0,-10 7-23 15,0 0-5-15,0 0-1 0,11 0-25 0,-11 0-5 16,0 0 0-16,0 0-1 0,0 0 17 0,0 0 4 15,0 0 1-15,0 0 0 0,0 0 18 0,0 0 3 16,0 0 1-16,0 0 0 0,0 0 10 0,0 0 3 16,0 0 0-16,0 0 0 0,0 0-9 0,0 0-2 15,0 0 0-15,0 0 0 0,0 0-13 0,0 0-4 16,-7 7 0-16,0-7 0 0,-4 0-8 0,0 0-3 16,-3-7 0-16,4 7 0 0,-1 0-5 0,1 7-2 15,-5-7 0-15,-2 0 0 0,3 0-7 0,-4 0-2 16,4 0 0-16,0 0 0 0,-7 0-3 0,7 6-1 15,-8-3 0-15,5-3 0 0,-4 0-17 0,3 0 0 16,-3 6 0-16,0-3 0 0,-1-3 16 0,1 0 2 16,0 0 1-16,0 0 0 0,0 0 0 0,3 7 0 15,-3-4 0-15,0-3 0 0,7 0-4 0,-4 0-1 0,0 0 0 16,4 0 0-16,4 0-6 0,-1 0-8 0,1 0 11 16,-1 0-11-16,0 6 13 0,1-6-4 0,-1 0-1 0,1 3 0 15,3-3-8-15,0 0 12 0,-4 6-12 0,4-6 12 16,0 0 8-16,0 0 1 0,3 0 1 0,-3 4 0 15,4-4-22-15,3 0 8 0,0 0-8 0,-7 0 0 16,3 0 0-16,4 0 0 0,0 0 0 0,-3 0 0 16,3 0 0-16,0 0 0 0,0 0 0 0,-7 0 0 15,3 0 0-15,4 0-10 0,0 0 1 0,0 0 0 16,0 0 9-16,0 0 0 0,0 0 0 0,0 0 0 16,0 0 0-16,-4 6 0 0,4-6 0 0,0 0 0 15,-3 3 0-15,3-3 12 0,0 0-2 0,0 0-1 16,-4 6-9-16,1 4-14 0,3-10 3 0,0 0 1 15,-4 6 10-15,4-6 14 0,0 0-3 0,0 9-1 0,0-9-10 16,0 10-14-16,0-7 3 0,0 6 1 0,0 4 10 16,0-4 0-16,-3 1-9 0,3-1 9 0,0 0 0 0,3 1 0 15,-3 9 0-15,4-4 0 0,-1 4 0 0,-3 0 0 16,4-3-9-16,-1 6 9 0,-3 3 0 0,0 0-8 16,4-6 8-16,-4 6 0 0,0-3 0 0,4 9-8 15,-1-9 8-15,1 3 0 0,-4 0 0 0,3-3 0 16,-3 3 0-16,4 0 0 0,-4 3 0 0,0-2 0 15,0-8 9-15,0 11-9 0,0-4 0 0,0 0 8 16,0-3-8-16,-4 3 0 0,4-6 8 0,-3-1-8 16,3 8 0-16,-4-1 8 0,1-7-8 0,-1 7 0 15,4-6 0-15,-4 6 8 0,1-6-8 0,3 0 12 0,0 0-12 16,0 0 12-16,0-1-12 0,0-2 0 0,0 3 0 16,0-3 0-16,0-4 14 0,0 4-2 0,0 0-1 0,0-4 0 15,0-3-11-15,0 7 12 0,0-6-12 0,0-1 12 16,0 0-12-16,0 1 10 0,0-1-10 0,-4 4 10 15,4-4 0-15,-3 4 0 0,3-4 0 0,0-3 0 16,-4 4 17-16,4-10 3 0,0 9 1 0,0 1 0 16,-3-4-31-16,3 3 8 0,-4 1-8 0,4-1 0 15,0 1 0-15,-3-1 0 0,-1 0 0 0,4 1 0 16,-3-1-16-16,3-3 3 0,0 4 1 0,-4-4 0 16,1-3 20-16,3 7 5 0,-4-4 1 0,4-6 0 15,0 9-14-15,-3-6 0 0,3 7-12 0,0-4 12 0,0-6 0 0,-4 3 12 16,4-3 0-16,-3 13 0 0,3-13-12 0,-4 3 8 15,4 6-8-15,-4 1 0 0,4-1 0 0,-3-3 0 16,3 4 0-16,0-10 0 0,0 6 0 0,-4 4 0 16,4-7 0-16,0 6 0 0,-3-3 0 0,3-6 0 15,-4 3 0-15,4 7 0 0,0-10 0 0,-3 6 0 16,3-6 0-16,0 10 0 0,-4-4 0 0,1 3 0 16,3-9 0-16,0 0 0 0,0 3 0 0,-4 7 0 15,4-10 0-15,0 6 9 0,-3-3 2 0,-1 3 0 16,1 4 0-16,3-10 0 0,-4 0-11 0,4 0 0 0,0 9-12 15,0 1 12-15,-3-4 0 0,3-6 0 0,0 0 0 16,-4 3 0-16,1 3 9 0,3-6-9 16,0 0 10-16,0 3-10 0,-4 4 10 0,4-7-10 0,0 0 10 15,-3 9-10-15,3-6 12 0,0-3-3 0,0 0-1 16,0 0 0-16,-4 13-8 0,0-10 0 0,4 6 0 0,0-9-11 16,-3 7 11-16,3-7 0 0,0 0 8 0,0 0-8 15,0 0 11-15,0 0-3 0,0 0 0 0,-4 3 0 16,4-3-8-16,0 0 0 0,0 9-12 0,0-9 12 15,0 0 0-15,0 0 0 0,0 0 0 0,0 0 12 16,0 0-12-16,0 0 0 0,0 0 0 0,0 0 0 16,4 6 0-16,-4-6 0 0,0 0 0 0,0 0 0 15,3 0 0-15,5 10 0 0,-1-10 0 0,3 0 0 16,-3 0 0-16,0 0 8 0,4 0-8 0,-1 0 0 0,-3 0 17 16,8 0-1-16,-1-6-1 0,0 2 0 0,3 4-26 15,1 0-5-15,3 0 0 0,0 0-1 0,1 0 17 0,2 0 0 16,5-6 0-16,-1 6 0 0,3 0 0 0,5-3 0 15,-4-3 0-15,3 6 0 0,7-3 0 16,-7-4 0-16,4 7 0 0,0-3 0 0,7-3 0 0,-4 6-8 16,1-3 8-16,2-3 0 0,5 6 0 0,-4-7-8 15,0 4 8-15,-1 3 0 0,-2 0-13 0,-4-6 4 16,-1 6 1-16,1-3 0 0,0 3 16 0,0 0 3 16,0 0 1-16,3 0 0 0,-3 0-12 0,3 0 0 15,-3 0 0-15,3-7-11 0,-3 7 11 0,0 0 0 16,-4 0 0-16,-3-3 0 0,3-3 0 0,-3-3 0 0,0 9 8 15,3-10-8-15,0 7 0 0,-3-3 0 0,3 6 0 16,0-10 8-16,-6 10-8 0,-1-6 0 0,0 6 0 16,-3-3 0-16,-1 3 9 0,-2 0-9 0,-1 0 12 0,-4-6-12 15,1 6 0-15,-4 0 0 0,0 0 0 0,0 0 0 16,-3 0 0-16,0 0 0 0,-1-3 0 0,1 3 0 16,-4 0 0-16,3 0 0 0,-3 0 0 0,1 0 0 15,2-7 0-15,-3 7 0 0,0 0 0 0,0 0 0 16,0 0 8-16,0 0 4 0,-7 0 0 0,11 0 1 15,-8 0-13-15,5 0-13 0,-1 0 2 0,-7 0 1 0,0 0 10 16,0 0 0-16,0 0 8 0,0 0-8 0,0 0 0 0,0 0 9 16,0 0-9-16,0 0 0 0,0 0 13 0,0 0-4 15,7 0-1-15,-7 0 0 0,0 0-8 0,0 0 10 16,0 0-10-16,0 0 10 0,0 0-10 0,0 0 0 16,0 0 0-16,0 0-11 0,0 0 11 0,0 0 8 15,0 0-8-15,0 0 11 0,0 0-3 0,0 0-8 16,0 0 12-16,-4-9-4 0,1 9-8 0,-1-9 10 15,4 2-10-15,-3 4 10 0,-1-6-10 0,0 2 12 16,1-2-12-16,-1 0 12 0,1-10-4 0,-1 9-8 16,-3-5 12-16,4-4-4 0,-1 0 0 0,-3 0 0 15,4-6 0-15,-4 6 0 0,0-6-8 0,0-3 8 0,-1 0-8 16,1-3 8-16,-3 2-8 0,3-5 0 0,0 2 9 16,0-2-9-16,-4-1 0 0,4 1 9 0,3-4-9 0,-3 4 0 15,-3-4 8-15,6-3-8 0,-3 10 0 0,4-3 0 16,-1-4 0-16,1-3 0 0,-4 7 0 0,7 2 0 15,-4-2 0-15,1-1 0 0,-1 10 0 0,1-3 0 16,-1 3 0-16,0-3 0 0,1 3 8 0,3 3-8 16,-7-3 0-16,3 6 0 0,1-6 0 0,-1 0-9 15,1 6 9-15,-1 0 0 0,1 0 0 0,3 0-8 16,-4 4 8-16,1-4 0 0,3 3 0 0,-4 4 0 16,4-4 0-16,0-3 0 0,0 10 0 0,-3-7-8 15,3 7-7-15,0-7-1 0,0 7 0 0,0-1 0 16,0 7 16-16,3-3 0 0,-6-4 0 0,3 7-9 15,0 3 9-15,0-6 14 0,-4-3-3 0,4 9-1 0,0 0-10 16,0-7 0-16,0-2 0 0,0 6 0 0,0-4 0 0,0 4-12 16,0-3 4-16,0-3 8 0,0 6-9 0,0-4 9 15,-3-2 0-15,3 3 0 0,3 2 0 0,-3 4 0 16,0 0 0-16,0 0 0 0,0-9 0 0,0 9 0 16,0 0 0-16,0-6 0 0,-3-4 0 0,3 10 0 15,0 0 0-15,0 0 0 0,0 0 0 0,0 0 0 16,0-3 0-16,0 3 0 0,0 0-12 0,0 0 12 15,0 0-12-15,0 0 12 0,0 0 0 0,0 0 0 16,-4-6 0-16,4 6 0 0,0 0 0 0,0 0 0 16,-4-3 0-16,4 3 0 0,0 0 0 0,0-6 0 15,0 6 0-15,0 0 0 0,-3-7 0 0,3 7 0 0,0 0 0 16,0 0 0-16,0 0 0 0,0 0 0 0,0 0 0 16,0 0 0-16,-4-3 0 0,4 3 0 0,-3-6 0 0,3 6 0 15,0 0 0-15,0 0 0 0,-4-3-9 0,4-4 9 16,0 7 0-16,0 0 0 0,-7 0 0 0,7 0 0 15,0 0 0-15,0 0 0 0,-7-3 0 0,0-3-9 16,7 6 9-16,-7 0 0 16,0 0 0-16,-3 0 8 15,2 0-8-15,8 0 0 0,0 0 0 0,0 0 0 16,-7 0 0-16,0 0 0 0,0 0 0 0,-3 0 0 16,3 0 0-16,0 0 0 0,-4 0 0 0,4 0 0 0,-4 0 0 0,1 0 0 15,-4 0 0-15,0 0 0 0,-1 6 0 0,1-6 0 16,-3 0 0-16,3 3 0 0,-4 4 0 0,0-7 0 15,4 3 0-15,-3-3 0 0,-1 0 0 0,0 6 0 16,-3-3 0-16,0 4 0 0,0-7 0 0,-4 0 0 16,0 0 0-16,-3 6 0 0,0-3 0 0,0-3 0 15,-4 6 0-15,0-3 8 0,0-3-8 0,1 0 0 16,-1 7 0-16,0-4 8 0,0-3-8 0,-3 0 0 16,3 6 0-16,4-3 0 0,0-3 0 0,0 0 8 15,-4 0-8-15,4 0 8 0,3 0-8 0,0 0 0 16,-6 0 0-16,6 0 0 0,4 0 0 0,0-3 0 15,3 3 0-15,0 0 0 0,1 0 0 0,-1-6 0 0,4 6 0 16,-4 0 0-16,8 0 0 0,-1-3 0 0,-3 3 0 0,3 0-12 31,1 0-12-31,3 0-2 0,-4 0-1 0,8 3 0 16,-4-3-124-16,3 6-25 0,4-6-4 0,-7 9-722 0,4 1-144 0</inkml:trace>
  <inkml:trace contextRef="#ctx0" brushRef="#br0" timeOffset="11150.55">16210 12598 403 0,'0'0'17'0,"0"0"5"0,-7 6-22 0,0-6 0 16,0 0 0-16,3 0 0 0,-6 0 272 0,10 0 51 15,0 0 9-15,0 0 3 0,-7-6-227 0,7 6-44 0,0 0-10 0,0 0-2 16,0 0-24-16,0 0-4 0,3-4-2 0,-3 4 0 16,4-6 16-16,-4 6 3 0,0 0 1 0,0 0 0 15,7-9-8-15,-4 9-2 0,-3 0 0 0,0 0 0 16,0 0 16-16,0 0 2 0,4-10 1 0,-4 10 0 15,0 0 1-15,7 0 1 0,4-9 0 0,-4 9 0 16,0 0-36-16,3-3-7 0,1-3-2 0,-1 6 0 16,5 0-8-16,-1-7 10 0,0 4-10 0,7 3 10 15,-7-6 4-15,7 3 1 0,-3-4 0 0,7 7 0 16,-1-3-15-16,5-3 0 0,-5 6 0 0,1 0 0 16,0 0 0-16,-1 0 0 0,-3 0 0 0,-3 6-10 15,3-6 10-15,-7 3 0 0,4 4 0 0,0-4 0 16,-1-3 0-16,1 6 0 0,0 4 8 0,-1-10-8 15,4 9 9-15,-3-3-9 0,0-3 12 0,-1 7-12 16,1-1 8-16,0 1-8 0,-4 5 0 0,3-5 0 16,1 5 0-16,0-5-12 0,-4-1 0 0,0 1 0 0,0 5 12 0,-3-2 0 15,3-4 0-15,-4 7 0 0,1 0 11 0,-4-4 5 16,0 7 0-16,0-3 1 0,0-1-1 0,-3-2-1 16,-1 6 0-16,1-4 0 0,-1 1-6 0,1-3-1 15,-4 2 0-15,0 4 0 0,0-10-8 0,0 7 8 16,0-3-8-16,0 2 8 0,0-5 0 0,0 5 0 15,0-2 0-15,-4-4 0 0,4 7-8 0,-3-7 8 16,-1 7-8-16,1-3 8 0,-1 2-8 0,0 1 0 16,4-3 0-16,-3-4 8 0,3 0-8 0,0 4 12 15,0-1-12-15,3-2 12 0,-3-4-12 0,0 4 0 16,4-1 0-16,-4-6 0 0,0-3 0 0,7 13 0 0,-7-13 0 0,4 3 0 16,-4-3 28-16,7 9 3 0,0-3 1 0,0-2 0 15,-7-4-32-15,7 6 0 0,3-3 0 0,-3-3 0 16,1 6 0-16,-1-3 0 0,3 4 0 0,1-1 0 15,-4-3 0-15,0-3 0 0,0 6 0 16,0-2 0-16,4-4 0 0,-4 6 0 0,0-3 0 0,0 3 0 16,3-3 0-16,1 7 0 0,-4-10 0 15,0 6 0-15,0-6 0 0,4 3 0 0,-1 3 0 0,-3 1 0 16,4-4 0-16,-4 3 0 0,3-3 0 0,1-3 0 16,-4 6 0-16,0-2 0 0,0-4 0 0,4 6 0 0,-4-6 0 15,3 3 0-15,-2-3 0 0,-8 0 0 16,10 0 0-16,-3 6 12 0,0-6-1 0,4 3-1 0,-11-3-10 0,7 0 0 15,3 0 9-15,1 0-9 0,-4 0 0 0,0 0 8 16,0 0-8-16,0 0 0 0,0 0 0 0,0 0 0 16,-7 0 0-16,0 0 8 0,7 7-8 0,0-7 0 15,-7 0 0-15,8 0 0 0,-1 6 0 0,-7-6 0 16,0 0 0-16,7 3 0 0,-7-3 10 0,0 0-2 16,0 0-8-16,7 0 12 0,0 0-3 0,-7 0-1 15,0 0 0-15,7 6 0 0,-7-6 3 0,7 0 0 0,0-6 0 16,0 6 0-16,-7 0-11 0,7 0-12 0,0 0 2 0,0 0 1 15,-7 0 9-15,7 0 0 0,-7 0 0 0,7 0 0 16,-7 0 0-16,7 0 0 0,-7 0 0 0,0 0 0 16,0 0 8-16,0 0 4 0,0 0 1 0,7 6 0 15,-7-6 5-15,0 0 1 0,0 0 0 0,0 0 0 16,0 0-19-16,7 4 0 0,-7-4 0 16,0 0 0-16,0 0 8 0,0 0-8 0,0 0 0 0,0 0 0 15,0 0 25-15,0 0 2 0,0 0 0 0,0 0 0 16,0 0-5-16,-7-10-1 0,4 7 0 0,-4-3 0 15,3-4-1-15,-3 4-1 0,-3-3 0 0,-5 5 0 16,5-5-9-16,-4 0-2 0,7-4 0 0,-4 4 0 16,1-1-8-16,3 7 12 0,-1-6-12 0,-2 3 12 15,-1-4-12-15,4 7 0 0,0-3 0 0,0-4 8 16,0 4-8-16,0 6 0 0,7 0 0 0,0 0 0 16,-7-9 0-16,3 9 0 0,4 0 0 0,-3-10 0 0,-4 7 0 0,3-3 0 15,4 6 0-15,-3-3 0 0,3-4 0 0,0 7 0 16,0 0 0-16,0 0 0 0,0 0-9 0,0 0 9 15,0 0 0-15,0 0 0 0,0 0-11 0,0 0 11 16,3-6-10-16,1 3 10 0,3 3-13 0,-7 0 3 16,10 0 1-16,1 0 0 0,3 0-3 0,-3 3-1 15,-1 3 0-15,1-6 0 0,3 0 5 0,0 10 8 16,-3-10-13-16,3 6 5 0,-4-3 8 0,5 3 0 16,-1-2 0-16,-4 2 0 0,1-3 0 0,-1 3 0 15,-3 4 0-15,4-4 0 0,0-3-8 0,-4 7 8 16,0-4-8-16,3-3 8 0,-3 3 0 0,-3-3 0 15,3 7 0-15,0-10 8 0,0 6-8 0,-3-3 0 0,-4-3-8 16,7 6 8-16,0 1 0 0,-4-4 0 0,4 3 0 16,-7-6-8-16,4 3 8 0,-1 3 0 0,-3-6 10 0,0 0-10 15,7 4 0-15,-3 5 0 0,-4-9 0 0,3 0 0 16,-3 0 0-16,0 0 0 0,0 9 0 0,0-9 0 16,0 0 0-16,0 7 0 0,0 2 0 0,0-9 0 15,0 10 0-15,0-10 8 0,-3 9-8 0,-4-3 0 16,3-3 15-16,1 7 0 0,-4-4 0 0,0 3 0 15,-4 1-15-15,4-1 0 0,-4-2 0 0,1 2 0 16,-4-6 9-16,0 13-1 0,-4-7 0 0,0 7 0 16,-3-4 0-16,0 4 0 0,0 3 0 0,0-3 0 15,-7-4-8-15,-1 10 0 0,1-3 0 0,-4 3 8 16,4-7-8-16,0 4 8 0,0-3-8 0,3-3 8 16,0 2-8-16,1 4 0 0,2-3 0 0,1-7 8 15,-3 7-51-15,6-4-10 0,0-2-3 16,-3-1-941-16,0 1-189 0</inkml:trace>
  <inkml:trace contextRef="#ctx0" brushRef="#br0" timeOffset="16124.77">18800 13347 1724 0,'0'0'76'0,"0"0"16"0,0 0-73 0,-4-3-19 0,-3-3 0 0,0 6 0 16,3-4 25-16,-3-2 2 0,0 6 0 0,4-3 0 15,3 3-14-15,-4-6-2 0,-6 6-1 0,10 0 0 16,0 0 2-16,0 0 1 0,-7 0 0 0,0 0 0 15,7 0-2-15,-4 6-1 0,-3-3 0 0,7-3 0 0,-11 6 4 0,8-2 1 16,-1 5 0-16,4-3 0 0,-7 4-5 0,7-1-1 16,-3 1 0-16,3-4 0 0,0 3-9 0,3 1 0 15,-3-1 0-15,0-9 0 0,0 0 0 0,0 0 0 16,7 3 0-16,0 3 0 0,0 1 0 0,-7-7 0 16,0 0 0-16,7 0 0 0,1-7 0 0,2 7 0 15,1 0 0-15,-4-9 0 0,-4 3 0 0,4 3 12 16,0-4-12-16,0 4 12 0,-3-6 5 0,-1 3 2 15,5-4 0-15,-5 7 0 0,-3-3 13 0,4-4 4 16,-4 4 0-16,3 3 0 0,-3-7-19 0,4 4-3 16,-8-3-1-16,4 9 0 0,0-3 7 0,-3-4 0 15,3 7 1-15,-4-6 0 0,1 3 10 0,-5 3 1 16,8 0 1-16,-7 0 0 0,0 0-20 0,-3 0-4 16,6 3-1-16,-3 3 0 0,4 1-8 0,-1-4 0 0,-3 3 0 0,7-6 0 15,-3 3 0-15,-1 7-11 0,1-4 3 0,-1-3 0 16,4-3 8-16,0 9 0 0,0 4 0 0,0-4 0 15,0-9 0-15,0 4 0 0,0-4-9 0,0 0 9 16,4 9 0-16,-4-9 0 0,0 0 0 0,10 6 0 16,-3-3-12-16,0-3 0 0,-7 0-1 0,11 0 0 15,-4-3 13-15,0-3 0 0,3 3 0 0,-2-3 0 16,-5 2 0-16,1-2 0 0,3-3 8 0,-4 2-8 16,-3 7 12-16,0-3 0 0,0-3-1 0,0 6 0 15,0 0-3-15,0 0 0 0,0 0 0 0,0 0 0 16,-3-3-8-16,-4 3 8 0,7 0-8 0,-4-6 8 15,-3 6-8-15,0 0 0 0,0 6 0 0,0-3-11 16,7-3 11-16,-7 6 0 0,3-3 0 0,-3 4 8 0,7-7-8 16,0 0 0-16,0 0-8 0,0 0 8 0,0 0 0 0,0 0 0 15,0 0 0-15,-3 9 0 0,3-9 0 0,0 0-10 16,0 0 10-16,0 6 0 0,0-6-27 0,0 0 2 16,0 0 0-16,0 0 0 15,0 0-142-15,7 4-28 0</inkml:trace>
  <inkml:trace contextRef="#ctx0" brushRef="#br0" timeOffset="18770.91">18718 13460 403 0,'0'0'17'0,"0"0"5"0,0 0-22 0,0 0 0 0,0 0 0 0,0 0 0 15,0 0 176-15,0 0 30 0,0 0 6 0,0 0 2 16,0 0-135-16,0 0-27 0,0 0-6 0,0 0-1 16,-3 3-12-16,3-3-2 0,0 0-1 0,0 0 0 15,0 0 18-15,0 0 3 0,0 0 1 0,0 0 0 16,0 0-6-16,0 0-1 0,0 0 0 0,0 0 0 0,0 0 16 0,0 0 3 31,0 0 1-31,0 0 0 0,0 0-21 0,0 0-5 16,0 0-1-16,0 0 0 0,0-3-4 0,0-3-1 15,0-4 0-15,-4 1 0 0,4 6-13 0,-3-4-4 16,3 1 0-16,0 3 0 0,0-6 19 0,0 2 3 16,0-2 1-16,-4 0 0 0,4-1-20 0,0 1-4 15,-3-1-1-15,3-5 0 0,-4 5-2 0,4-2-1 0,-3-4 0 16,-1 0 0-16,4 7 24 0,-3-4 5 0,3-9 0 0,-4 10 1 16,1-7-28-16,-1-3-5 0,1 3-8 0,3 7 11 15,-4-7-1-15,4-3 0 0,0 3 0 0,0 0 0 16,0 4-2-16,0-4 0 0,-4-3 0 0,1 0 0 15,6 9-8-15,-3-5 12 0,-3-4-12 0,-1 3 12 16,4 0-12-16,0-6 0 0,-3 6 0 0,3 0 0 16,-4 0 0-16,4-6 0 0,0 7 8 15,0-1-8-15,-3-6 12 0,3 0 0 0,0 3 0 0,0-3 0 16,0 6 0-16,0 0 0 0,3-6 0 0,4 6 0 16,-3-6 1-16,-1 6 1 0,1 0 0 0,0 1 0 15,6-4-14-15,-3 3 0 0,0 0 8 0,0 0-8 16,4-6 0-16,-1 6 0 0,1-6 0 0,0 6 0 15,-1 0 0-15,4 4 0 0,-3-7 0 0,-1 0 0 16,1 3-9-16,3 0-2 0,0 0 0 0,-3 4 0 16,3 2 11-16,-3-2 0 0,-1-4 0 0,4 3 0 0,-3 7 0 15,3-10 0-15,-3 3 0 0,3 7 0 0,0-4 0 0,0-2 0 16,0 5 0-16,4-6 8 0,-1 4-8 0,4-4 0 16,-3 1 0-16,7 2 0 0,-4 4 0 0,4-7 0 15,-1 3 0-15,1-2 0 0,0 5 0 0,-1-5 0 16,1 5 0-16,-4-9 0 0,0 10 0 0,4 0 0 15,-4-7 0-15,0 6 0 0,1 1 0 0,-1-7 0 16,0 7 0-16,4 0 0 0,-1-4 0 0,1 1 0 16,-4 2 0-16,0 1 0 0,-3-1 8 0,0 1 1 15,3-1 0-15,0 1 0 0,4 0-9 0,-4 2 0 16,0-2 0-16,0 0 0 0,0 5 0 0,4-5 0 0,-4 3 0 16,0-4 0-16,-3 4 0 0,3-3 0 0,0-1 0 15,1 1 0-15,-1-1 0 0,3 1 0 0,-2 0 0 0,-1 2 0 16,3-2 0-16,-2 0 0 0,-1-1 0 0,3 7 8 15,-2-10-8-15,-5 10 0 0,4-3 0 0,1-3 0 16,-1 6 0-16,-4-7 0 0,5 4 8 0,-1 3-8 16,-4-4 8-16,5-2 0 0,-1 3 0 0,-4 3 0 15,4-4-8-15,-3 4 0 0,0-3 0 0,3 6 0 16,-7-3 0-16,7-3 0 0,-3-4 0 0,-4 10 0 16,4-9 0-16,-1 2 0 0,1 4 0 0,-4 3 0 15,4-6 0-15,-4-3 0 0,3 5 9 0,1-2-9 16,0 3 0-16,-1-3 0 0,4 6 0 0,-6-10 8 15,-5 10-8-15,4-9 0 0,4 9 0 0,0-6 8 16,-1 3-8-16,1-4 0 0,-1 7 0 0,1-3 0 16,-4-3 0-16,0 3 0 0,0-4 0 0,1 7 8 15,-1-3-8-15,0 3 0 0,-4-6 0 0,4 6 0 0,-3-3 0 16,3-3 0-16,-3 6 0 0,3 0 0 0,-4-7 0 16,1 4 0-16,3 3 0 0,-3 0 0 0,3-6 0 0,-4 6 0 15,5-9 0-15,-5 9 0 0,4-4 0 0,4-2 0 16,-4 3 0-16,0-3 8 0,4-4-8 0,-4 10 0 15,0-9 0-15,0 3 0 0,4 3 0 0,-8-4 0 16,4 7 0-16,-3-3 0 0,0-3 0 0,-1 6 0 16,1 0 0-16,-4-3 8 0,0-4-8 0,0 7 0 15,-7 0 0-15,7 0 0 0,4-3 0 0,-4-3 0 16,0 6 0-16,3-9 8 0,-10 9-8 0,7 0 0 16,0-7 0-16,4 4 8 0,-4-3-8 0,0 6 0 15,4-9-8-15,-4 9 8 0,-7 0 0 0,7-4 0 16,3-2 9-16,-6 3-9 0,-4 3 0 0,10-6 0 0,-10 6-12 15,0 0 3-15,7 0 9 0,-7 0 12 0,0 0-2 0,0 0-1 16,8-3-9-16,-8 3 0 0,0 0 0 0,7-7 0 16,-7 7 0-16,0 0 0 0,10-3 8 0,-10 3-8 15,0 0 0-15,7-6 0 0,-7 6 0 0,0 0 0 16,0 0 0-16,0 0-16 0,0 0 4 0,7 0 1 16,-7 0 20-16,0 0 4 0,0 0 1 0,7-6 0 15,-7 6-14-15,0 0 9 0,0 0-9 0,0 0 8 16,0 0 6-16,0 0 1 0,0 0 0 0,0 0 0 15,0 0-15-15,0 0 0 0,0 0 0 0,0 0 0 16,0 0 0-16,0 0 9 0,0 0-9 0,0 0 12 16,0 0-12-16,0 0 0 0,0 0 0 0,0 0 0 15,-7-3 0-15,4-4 8 0,-4 7-8 0,3 0 0 16,-3-3 0-16,0 3 8 0,0-6-8 0,0 6 0 0,-4-3 8 16,1 3-8-16,-1-7 0 0,-3 7 8 0,-4 0-8 15,1 0 10-15,-1 0-10 0,-3 0 10 0,3 0-10 0,-3 0 0 16,4 0 0-16,-5-3-11 0,1-3 11 0,0 6 0 15,-4 0 0-15,8-3 0 0,-4 3 15 0,3-6-2 16,4 6 0-16,3-7 0 0,-3 7-4 0,0-3-1 16,3 3 0-16,4-6 0 0,0 6-8 0,4-3 0 15,3 3 0-15,-7 0 0 0,0-6 0 0,7 6 0 16,-7 0 0-16,7 0 0 0,0 0 0 0,0 0 0 16,0 0 0-16,0 0 0 0,0 0 0 0,0 0-14 15,0 0 5-15,0 0 1 0,0 0 8 0,0 0-13 0,10 0 5 16,-3 0 8-16,4 6-8 0,-1-3 8 15,1-3 0-15,3 0 0 0,-3 0-10 0,3 0 10 0,0 0-13 16,4 6 5-16,-4-6 8 0,7 0 0 16,-4 0 0-16,1 3 0 0,0 4 0 0,-1-7 0 0,1 0 0 0,0 0-8 15,-1 0 8-15,4 0 0 0,-3 0 0 16,0 0 0-16,-4 6 0 0,3-6 0 0,-2 3 0 0,-1-3 0 16,0 6 0-16,0-6 0 0,-3 3 0 0,-1-3 0 15,1 0 0-15,-4 0 0 0,-7 0 0 0,10 7 0 16,-10-7 0-16,7 3 0 0,0 3 0 0,0-3 0 15,-7-3 0-15,0 0 0 0,11 0 0 0,-11 0 0 16,0 0 0-16,7 0 0 0,-7 0 0 0,7 7 0 0,-7-7 0 0,0 0 0 16,0 0 0-16,7 0 0 0,-7 0 0 0,7 3 0 15,-7-3 0-15,0 0 0 0,0 0 0 0,0 0 8 16,7 6-8-16,-7-6 0 0,0 0 0 0,0 0 0 16,0 0 0-16,0 0 0 0,0 0 8 0,0 0-8 15,0 0 8-15,0 0-8 0,0 0 0 0,0 0 8 16,0 0-8-16,0 0 0 0,0 0 8 0,4 6-8 15,-4-6 8-15,0 0-8 0,0 0 0 0,0 10 0 16,0-1 0-16,0 0 0 0,-4-5 0 0,4 5 9 16,0 0-1-16,0 7-8 0,-3-7 12 0,-1 7-4 15,4-6 0-15,-3 5-8 0,-1-2 10 0,1 6-10 16,-4-4 8-16,0 4-8 0,3-3 9 0,-3 3-9 0,0-4 10 16,0 4-10-16,0-6 0 0,0 2 0 0,0 4 0 0,0 0 0 15,-4 0 0-15,4 3 0 0,0 0-8 0,-4 3 8 31,1-6-89-31,-1 6-11 0,4 9-3 0</inkml:trace>
  <inkml:trace contextRef="#ctx0" brushRef="#br0" timeOffset="26934.81">15148 15442 2084 0,'0'0'46'0,"0"0"10"0,0 0 1 0,0 0 1 0,0 0-46 0,0 0-12 0,0 0 0 0,0 0 0 0,0 0 24 0,0 0 2 31,0 0 1-31,0 0 0 0,-3 0 1 0,3 0 1 0,0 0 0 0,-7 9 0 0,0-3 25 0,0-2 5 15,0 2 1-15,-1-3 0 0,1 6 2 0,0-2 1 16,-3 2 0-16,-1 0 0 0,1 1-18 0,-1 6-3 16,-3-4-1-16,0-2 0 0,0 5-28 0,0 4-5 15,-8 0-8-15,5 3 11 0,-4 0-11 0,-4-3 0 16,0 6 0-16,-3 3 0 0,0-3 15 0,0 0-3 16,-4-6 0-16,4 6 0 0,3-3-12 0,-3-6-15 15,-1 9 3-15,5-7 1 0,3-5 11 0,-1 3 11 16,1 2-3-16,4-8 0 15,-5 6-29-15,5-7-7 0,-1 0 0 0,1 1-1 16,2-1-104-16,-2-3-21 0,-1-2-4 0,1-4-585 16,-1 6-117-16</inkml:trace>
  <inkml:trace contextRef="#ctx0" brushRef="#br0" timeOffset="27385.54">14390 15470 1440 0,'0'0'128'0,"0"0"-103"0,-4-3-25 0,4 3 0 15,0 0 251-15,0 0 45 0,0 0 8 0,0 0 3 16,0 0-249-16,7-6-50 0,-3 2-8 0,6-2 0 16,-10 6 0-16,8-6 0 0,2 3 0 0,1 3 0 15,-1-7 0-15,-3 7 13 0,4 0-1 0,-4 0-1 16,4 7 30-16,-1 2 7 0,1-3 0 0,-1 4 1 0,4 2-20 16,-3-2-4-16,3 5-1 0,0 1 0 0,0 3 7 0,4 0 1 15,-4 0 0-15,4-1 0 0,-1 7-32 0,5 1 0 16,-1-4 0-16,3 3 0 0,1 3 0 15,0-3 0-15,3 3 0 0,-3-3 0 0,-1 0 0 0,5-6 0 16,-5 0 0-16,5 6 0 0,-5-3 0 0,-3 3 0 16,1 0 0-16,-1 0 0 0,-4-3-10 0,1 3-8 15,-4 0-2-15,4-3 0 0,-8 3 5 0,4-6 1 16,-3 6 0-16,0-6 0 0,-4 0-6 0,3-3-2 16,-3-7 0-16,0 7 0 15,-3-7-61-15,-1 1-12 0,-3-10-2 0,0 0-658 0,0 0-131 16</inkml:trace>
  <inkml:trace contextRef="#ctx0" brushRef="#br0" timeOffset="27814.91">15610 15423 1094 0,'0'0'97'0,"0"0"-77"0,0 0-20 0,0 0 0 15,0 0 390-15,0 0 74 0,0 0 16 0,0 0 2 16,0 0-386-16,0 0-76 0,0 0-20 0,0 0 0 15,0 0 0-15,0 0-9 0,0 0 1 0,0 0 0 16,0 0-40-16,0 0-8 0,0 0-2 0,0 0 0 16,0 0-27-16,0 0-6 0,7 3-1 0,-7 6-621 15,0 1-125-15</inkml:trace>
  <inkml:trace contextRef="#ctx0" brushRef="#br0" timeOffset="28033.6">15646 15994 3481 0,'0'0'154'0,"0"0"32"0,-11 3-149 0,1-6-29 0,-5 3-8 0,8 0 0 31,7 0-111-31,0 0-23 0,0 0-5 0,0 0-808 0,0 0-161 0</inkml:trace>
  <inkml:trace contextRef="#ctx0" brushRef="#br0" timeOffset="37046.37">16662 15664 1209 0,'0'0'108'0,"0"0"-87"0,0 0-21 0,0 0 0 16,-7-6 170-16,3 3 30 0,4 3 5 0,0 0 2 16,0 0-183-16,-3 0-36 0,-1-6-7 0,4 6-1 15,-3-3-2-15,3 3 0 0,-8 0 0 0,8 0 0 16,-7-7 22-16,7 7 0 0,-7 0 12 0,7 0-4 16,-3 0 1-16,3 0 0 0,-7 0 0 0,7 0 0 15,-7 0 12-15,7 0 3 0,0 0 0 0,0 0 0 16,0 0-8-16,0 0-2 0,0 10 0 0,0-10 0 15,0 9 6-15,3 1 2 0,1-4 0 0,6-3 0 16,1 3 12-16,0 4 2 0,3-10 1 0,0 9 0 16,7-9-12-16,4 0-2 0,-1 6-1 0,5-6 0 0,2 0 2 15,8-6 1-15,0 6 0 0,3 0 0 16,4 0 1-16,-4-9 0 0,1 9 0 0,-1-10 0 0,4 4-18 16,3 3-8-16,4-3 0 0,0 6 8 0,4-10-8 0,-1 10 0 15,1 0 0-15,-1 0 8 0,0-3-8 16,1 3 0-16,-4 3 9 0,0-3-9 0,3 0 0 15,4 6 8-15,-3-2-8 0,-1 2 0 0,0-6 21 16,1 9 0-16,-4-9 0 0,3 6 0 0,-6-2-5 0,6-4-2 16,-3 9 0-16,7-9 0 0,0 6 8 0,3-3 2 15,1-3 0-15,-4 7 0 0,0-4-24 0,0-3 0 16,3 0 0-16,1 6-8 0,-4-6 8 0,3 3 16 16,-3-3-4-16,0 0-1 0,-7-3-11 0,4 3 0 15,-4 0 0-15,-1 0 0 0,5-6 0 0,-1 6 0 0,1-3 0 0,3-4 0 16,-4 7 0-16,1-3 8 0,-1-3-8 0,1 3 12 15,-1-3-12-15,4 2 10 0,0-2-10 0,0 0 10 16,0 6-10-16,-4-3 0 0,-3 3 9 0,4 0-9 0,-8 0 10 16,4-6-2-16,-4 6-8 0,1 0 12 0,-1 0-12 0,1 0 0 15,-5 0 0-15,-2 0 0 0,3 0 8 0,-4 0 1 16,-3 0 1-16,-4 0 0 0,-3 0 2 0,0 0 0 16,-1 0 0-16,1 0 0 0,-4 0 3 0,0 0 1 15,1 0 0-15,-1 0 0 0,4 0-16 0,-1 0 0 16,-2 0 0-16,2 0-10 0,1 0 10 0,0 0 0 15,-4 0 0-15,0 0 8 0,-3 0-8 0,0 0 0 16,-1 0 0-16,-2 0 0 0,-5-4 13 0,1 8-1 16,-4-8-1-16,0 4 0 0,0 4-2 0,0-4 0 15,-7-4 0-15,4 4 0 0,-11 0 4 0,7 0 1 16,-7 0 0-16,0 0 0 0,0 0 0 0,7-6 0 16,-7 6 0-16,11 0 0 0,-11 0-6 0,0 0 0 0,7 0-8 0,0-3 12 15,0 3-4-15,-7 0-8 0,0 0 11 0,7-6-11 16,0 3 0-16,-7 3 0 0,0 0 0 0,0 0 0 15,7-7 0-15,-7 7 0 0,0 0 0 0,0 0 0 16,0 0 0-16,0 0 12 0,0 0-4 0,0 0-8 16,0 0 17-16,0 0-3 0,0 0-1 0,0 0 0 15,-4-9-1-15,1 6 0 0,-4-4 0 0,3 1 0 16,-6 3-12-16,3-3 9 0,-4 3-9 0,1-4 8 16,-1-2-8-16,-3 6 8 0,3-3-8 0,-3-4 8 15,0 1 0-15,0 3 0 0,0-4 0 0,0 1 0 16,0-1 1-16,-1 1 0 0,5-1 0 0,-4 1 0 15,-4 3-9-15,4-4 0 0,3 1 0 0,1 0 0 16,-1-1 0-16,4 4 0 0,-3 3-11 0,6-4 11 16,1-2 0-16,-1 6 17 0,1-3-2 0,3 6-1 15,0-10-32-15,0 10-6 0,0 0-2 0,3 0 0 0,4-9 6 0,0 6 0 16,0-4 1-16,4 1 0 0,-1 3 0 0,4-3 0 16,1 6 0-16,-1 0 0 15,3 6-9-15,1-6-1 0,-4 3-1 0,4-3 0 0,-1 6 30 0,-3-6 0 16,1 7 0-16,-1-4 0 0,0-3 0 0,-4 9 0 15,-3-9 0-15,4 7 0 0,0-4 0 0,-4 3 0 16,-7-6-8-16,7 3 8 0,-7-3 0 0,7 9 0 16,-4-2 0-16,-3-7 0 0,0 0 20 0,0 3 11 15,4 9 1-15,-1-8 1 0,-6 5-25 0,3 0-8 16,3 1 0-16,-3-4 0 0,0 3 0 0,-3 1 0 16,-1-1 0-16,4 1 0 0,-3-1 8 0,3 1-8 15,-7-1 0-15,3 7 0 0,-3-7 8 0,4 10-8 0,-4-10 9 0,3 7-9 16,-3 3 9-16,0-4-9 0,0-2 8 0,0 3-8 15,0 2 11-15,3-8-3 0,-3 6-8 0,4-1 12 16,-4-5 0-16,3 2-1 0,-3-2 0 0,3 5 0 16,1-5-11-16,-4-1 8 0,3 0-8 0,-3 1 8 15,0-10-8-15,0 6 0 0,4 4 0 0,-4-10 0 16,0 9 0-16,0-3 0 0,-1-3 0 0,-2 4 0 16,3-4 0-16,-4 6 0 0,1-9 0 0,-1 10 0 15,0-10-20-15,1 6-2 0,-1 3-1 0,1 1 0 16,3-4-84-1,-4-3-17-15,4 6-3 0,-4 7-1 0,8-6-135 0,-1 5-27 0</inkml:trace>
  <inkml:trace contextRef="#ctx0" brushRef="#br0" timeOffset="40314.35">22024 14971 1821 0,'0'0'40'0,"0"0"8"0,-4-3 1 0,1-3 3 0,3 6-41 0,0 0-11 0,-4-9 0 0,4 5 0 15,0 4-20-15,4-6-7 0,-4-3-1 16,0 9 0-16,0 0 64 0,0 0 12 0,0 0 2 0,0 0 1 16,0 0 37-16,0 0 7 0,7 9 1 0,-7-9 1 15,0 0-19-15,7 10-4 0,4-1-1 0,-1 0 0 16,-3 1-11-16,4 2-2 0,-8-2-1 0,8-1 0 0,-1 4-31 16,1-4-7-16,-4 7-1 0,0-1 0 0,0-2-6 0,0 3-2 15,-3 9 0-15,-1-3 0 0,1 3-12 16,-1 3 11-16,1 3-11 0,-1 1 10 0,-6 2-10 15,6 4-11-15,1 6 3 0,0 0 0 0,-8 0 8 16,4-1 16-16,7 11-4 0,0-7-1 0,0 3-11 0,0-3 0 16,-3-3 0-16,6 0 0 0,1 0 18 0,-4-7 2 15,-4 7 0-15,1-6 0 0,3-4-20 0,-3 1 0 16,-1 3 0-16,1-4 0 0,-8-6 11 0,8 7-11 16,3-7 10-16,-4-3-10 0,-6 3 20 0,3-9-3 15,3 6 0-15,1-6 0 0,-8-3 3 0,4-1 0 0,7-5 0 0,-3 2 0 16,3-5 0-16,-7 2 1 0,-4 0 0 0,4-2 0 15,7-4-10-15,-7-3-3 0,0 9 0 0,0-9 0 16,0 0 0-16,0 0-8 0,0 0 12 0,0 0-4 16,-7 6-8-16,7-6 12 0,0 0-12 0,0 0 12 15,-7 4-12-15,7-4 10 0,0 0-10 0,0 0 10 16,0 0-1-16,0 0 0 0,0 0 0 0,0 0 0 16,7 6 15-16,-7-6 2 0,-7 3 1 0,7-3 0 15,0 0-27-15,0 0 0 0,0 0 8 0,0 0-8 16,0 0 0-16,0 0 0 0,0 0 0 0,0 0 0 15,-7 0 0-15,7 0 0 0,0 0 0 0,0 0 0 16,-7 6 0-16,0-6 0 0,7 0 0 0,0 0 8 16,0 0-8-16,0 0 0 0,0 0 0 0,0 0 0 15,0 0 0-15,0 0 0 0,0 0 0 0,0 0 0 16,7 10 0-16,0-10 0 0,-7 0 0 0,0 0 0 16,0 0 0-16,7 0 0 0,4 6 0 0,-11-6 0 0,0 0 0 15,10 0 0-15,8 0 0 0,-4-6 0 16,-3 6 0-16,3 0 0 0,4 0 0 0,3 0 0 0,0 0 0 15,0 0 0 1,0 0 0-16,0 0 0 0,4 0-19 0,0 0 1 16,-8 0 0-16,5 0 0 0,-1 6 18 0,0-3 0 0,0-3 0 0,0 0 0 15,4 0 0-15,7 0 0 0,-1 0-8 0,1-3 8 16,-4-3 0-16,4 6 0 0,14 0 0 0,-4-7 0 16,1 4-14-16,-5 3 4 0,1 0 1 0,4 0 0 15,-5 0 9-15,1 0 0 0,0 0 0 0,3-6 0 16,1 6 0-16,3-3 8 0,-4-3 0 0,0 6 0 15,1 0-8-15,-1-4 8 0,-3 4-8 0,3 0 8 16,-3 0-8-16,0 0 0 0,-1 0 0 0,5-6 0 16,-1 6-12-16,-3 0 0 0,7 0 0 0,-4 0 0 15,8-3 12-15,-5 3 12 0,1 0-2 0,0-6-1 16,0 6-9-16,0 0 0 0,-4 0 0 0,8-3 0 16,-5 3 0-16,5-7 0 0,3 7 0 0,-7 0 0 15,3-6 0-15,-3 6 0 0,0 0 0 0,-4-3 0 16,0 3-11-16,1 3 11 0,-5-3-8 0,5 6 8 0,3-6 0 15,-4 0 0-15,4 0 0 0,-4 0 8 0,1-6-8 16,-1 6 0-16,0 0 0 0,1-3 0 0,-5 3 0 0,5 0 0 16,-5 0 0-16,5-6 0 0,-1 3 0 0,4 3 0 15,0-7 0-15,0 7 0 0,0-3 0 0,3-3 0 16,-3 6-11-16,0-3 11 0,-4 3 0 0,0-7 0 16,-3 7-8-16,4 0 8 0,-5 0 0 0,5 0 0 15,-5 0 9-15,1 0-9 0,0-3 0 0,-4 3 0 16,4 0 0-16,-4 0 0 0,1-6 0 0,-1 6 0 15,0 0 0-15,-3 0 0 0,3 0 0 0,1 0 0 0,-1 0 0 16,4 0 0-16,-1 6 0 0,1-6 0 0,-3 0 0 0,2 0 0 16,1 0 0-16,-4 0 0 0,4 0 0 0,-3-6 0 15,-1 6 0-15,-3 0 0 0,-4 0 0 0,4-3 0 16,-8 3 0-16,4 0 0 0,1 3 0 0,-1-3 0 16,-3 0 0-16,6 0 0 0,5 0 0 0,-8 0 0 15,0 0 0-15,0 0 0 0,0-3 0 0,4 3 0 0,0 0 0 0,-4 0 0 16,0 0 0-16,1 0 0 15,-1 0 0-15,0 0 0 0,-3-6 0 0,-1 6 0 16,1 0 0-16,0 0 0 0,3 0 0 0,-3 0 9 16,-8 0-9-16,8 0 0 0,-4 0-10 0,4 0 10 15,-7 0 0-15,-1 0 0 0,4 0-8 0,-3 0 8 16,3 0 0-16,-3 0 0 0,0 0 0 0,-1 0 0 0,-3 0 0 0,0 0 0 0,4 0 0 16,-4 0 0-16,0 0 0 0,4 0 0 0,-4 0 0 15,4 0 0-15,-4-7 0 0,3 4 0 0,-3 3 0 0,4 0 0 16,-4 0 0-16,0 0 0 0,0 0 0 0,1 0-9 15,-1 0 9-15,-4 0 0 0,1 0 0 0,-1 0 0 16,5 3 0-16,-8-3 0 0,3 0 0 0,1 0 0 16,-1 0 0-16,1 0 0 0,-4 0 8 0,4 0-8 15,-1 0 0-15,1 0 0 0,3 0 0 0,-4 7 0 16,1-7 0-16,3 0 0 0,-3 0 0 0,3 0 0 16,0 0 0-16,4 0 0 0,-1 0 0 0,1 0 0 0,-4 0 0 15,7 0 0-15,-7 0 0 0,4 0 0 0,-4 0 0 0,0 0 0 16,0 0 8-16,0 0-8 0,-3 0 0 0,3 0 0 15,0 0 0-15,-3 0 0 0,-1 0 0 32,4 0 0-32,-3-7 0 0,0 7 0 0,3-3 0 0,-4 3 8 15,1 0-8-15,-1 0 0 0,1 0 0 0,0 0 0 16,-1 0 0-16,1 0 0 0,-1 0 0 0,1 0 0 16,0 0 0-16,-1 0 0 0,-3 0 0 0,0 0 0 0,-7 0 0 15,11 0 0-15,-4 0 0 0,0 0 0 0,-7 0 0 16,10 3 0-16,-2-3 0 0,-1 7 0 0,3-7 0 15,-3 0 0-15,-7 0 0 0,11 6 0 0,-1-12 0 16,-3 6 0-16,-7 0 0 0,11 6 0 0,-4-3 0 0,0-3 0 16,-7 0 0-16,11 0 0 0,-4 0 0 0,-7 0 0 15,0 0 0-15,0 0 0 0,0 0 0 0,7 6 0 16,3-3 0-16,-10-3 0 0,0 0 0 0,0 0 0 16,7 0 0-16,-7 0 8 0,0 0-8 0,0 0 0 15,0 0 0-15,8 0 0 0,2 0 0 0,-10 0 8 16,0 0-8-16,0 0 0 0,7 0 0 0,-7 0 0 15,0 0 21-15,0 0 0 0,0 0 0 0,0 0 0 16,7 0-21-16,-7 0-16 0,0 0 2 0,0 0 1 0,0 0 13 16,0 0 0-16,0 0 0 0,0 0 0 15,0 0 0-15,0 0 0 0,0 0 0 0,0 0 0 0,0 0 0 16,0 0 0-16,0 0 0 0,0 0 0 0,0 0 8 0,0 0-8 16,7 0 0-16,-7 0 0 0,7-3 0 0,-7 3 0 15,0 0 0-15,0 0 0 0,7-6 0 16,-7 6 0-16,0 0 0 0,0 0 0 0,0 0 0 0,0 0 0 15,0 0 0-15,0 0 0 0,7 0 0 0,-7 0 0 16,0 0 0-16,0 0 0 0,0 0 0 0,0 0 0 16,8 0 0-16,-8 0 0 0,0 0 0 0,0 0 0 15,0 0 0-15,0 0 0 0,0 0 0 0,0 0 0 16,0 0 0-16,0 0 0 0,0 0 8 0,0 0-8 0,0 0 0 16,0 0 0-16,0 0 0 0,0 0 0 0,0 0 8 0,0 0-8 15,0 0 0-15,0 0 0 0,0 0 0 0,0 0 0 16,0 0 0-16,0 0 0 0,7 0 0 0,-7 0 0 15,0 0 0-15,0 0 0 0,0 0 0 0,7 0 0 16,-7 0 0-16,0 0 0 0,0 0 0 0,0 0 0 16,0 0 0-16,0 0 0 0,0 0 0 0,0 0 0 15,0 0 0-15,0 0 0 0,0 0 0 0,0 0 0 16,0 0 0-16,0 0 0 0,0 0 0 0,0 0 0 16,0 0 8-16,0 0-8 0,7 0 0 0,-7 0 0 15,0 0 0-15,0 0 8 0,0 0-8 0,7-9 0 16,-7 9 12-16,3 0-4 0,1-10 0 0,-4 4-8 15,3-3 16-15,1-1-4 0,-4 1-1 0,3-1 0 16,-3 1-11-16,4-7 10 0,-4 7-10 0,3-4 10 0,1-2-2 16,-1-4 0-16,1 0 0 0,0-6 0 0,-1 6-8 0,1-6 8 15,3 0-8-15,-4-3 8 0,4-7-8 0,-3-2 0 16,-1 2 0-16,1-3 0 0,3-5 0 0,-4 8 0 16,1-9 0-16,-1 7 0 0,5 2 0 0,-5-9 0 15,1 6 0-15,-1 4 0 0,1-10 0 0,-1 6 0 16,4-5 0-16,-3-1 0 0,3 0 0 0,-4-3 0 0,4 9 0 15,0-3 0-15,0 4 0 0,1 2 0 16,-1 1 0-16,-4 2 0 0,4 1 0 0,-3 3 0 0,-1 0 0 16,4 2 0-16,-3 1 0 0,3 3 0 0,-4-3 0 0,1 7 0 0,-1-1 0 0,1-3-11 15,-4 3 3-15,0 10 0 0,0-4 8 0,4-3 0 16,-4 7 0-16,3 3 0 0,-3-7 0 0,4 7-8 16,-4-4 8-16,0 1-8 0,0 3 8 0,0 3 0 15,3-4 0-15,1-2 0 0,-4 9 0 0,0 0 0 16,0 0 0-16,0 0 0 0,0 0-9 0,0 0 0 15,0 0 0-15,0 0 0 0,0 0 9 0,0 0 0 16,-4-3 0-16,-3-3 0 0,0 6-8 0,3 6-4 16,-3-6 0-16,-3 3 0 0,3-3 12 0,-4 9 11 15,4-9-3-15,-3 7 0 0,-1-4-8 0,-3 3-17 0,3-6 4 16,1 9 1-16,-4-9 12 0,-1 7 0 16,1-4 0-16,-3 3 0 0,-1-6 0 0,0 3 0 0,1 4 0 15,-4-7 0-15,-1 3 0 0,1-3 0 0,-3 6 0 16,-5-6 0-16,-2 0 12 0,2 3-2 0,-2-3 0 0,-1 6 0 15,0-6-10-15,0 7 0 0,-3-4 0 0,3-3 0 16,-3 0 0-16,-4 0-11 0,0 0 3 16,-3 0 0-16,0 0 8 0,-4 0 8 0,-3 6-8 0,-1-3 11 15,1-3-11-15,-1 0 0 0,5 6 0 0,-1-6 0 16,-4 0 0-16,-3 0-11 0,0 0 3 0,-3-6 0 16,3 6 8-16,-3 6 11 0,6-6-3 0,-3 4 0 15,4-4-8-15,0 0 0 0,-1 0 0 0,1 0 0 16,-4 0 0-16,0-4 0 0,0 4 0 0,4 0 0 15,-4 0 0-15,3 0 0 0,1 0 0 0,3 0 0 0,4 0 0 16,-4 0 0-16,0-6 0 0,4 6 0 0,-1 0 0 16,-2-3 0-16,-5-3 0 0,1 6 0 0,-1 0 0 0,4-3 0 15,-3-4 0-15,3 7 0 0,-3 0 0 0,-4-6 0 16,0 3 0-16,0 3 0 0,0 0 0 0,-3 0 0 16,3 0 0-16,0 0 0 0,-7-6 0 0,3 6 0 15,1 0 0-15,0 0 0 0,-4 0 0 0,-4 0 0 16,1 6 0-16,3-6 0 0,0 3 0 0,7 3 0 15,0-6 0-15,0 7 8 0,0-4-8 0,-3-3 0 16,3 0 0-16,-4 0 0 0,-3 6 0 0,4-3 0 16,-1 3 0-16,4-2 0 0,1-4 0 0,-5 6 0 15,4-6 0-15,0 0 0 0,0 0 0 0,-3 0 0 0,-4 3 0 0,7-3 0 16,0 0 0-16,4 0 0 0,-1 0 0 0,1 0 0 16,-4 0 0-16,0 0-11 0,0-3 11 0,-3 3-8 15,3 0 8-15,0 0-8 0,0 3 8 0,4-3-8 16,-4 0 8-16,7 6 0 0,-4-3 0 0,1-3-8 15,0 0 8-15,-4 7 0 0,3-7 0 0,1 0 0 16,3 3 0-16,0 3 0 0,0-6 0 0,4 6-8 16,0-3 8-16,3-3 0 0,-3 0 8 0,-1 0-8 15,1 0 0-15,0 7 0 0,-1-7 0 0,1 3-8 16,7-3 8-16,-4 6 0 0,-4-6 8 0,8 3-8 0,0-3 0 0,0 0 0 16,-1 7 0-16,5-7-8 0,-1 3 8 15,0-3 0-15,-3 6 0 0,0-6 0 0,-4 0 0 0,3 3 0 16,12 3 0-16,-1-6 0 0,-10 0 0 0,7 7 0 15,3-7 0-15,0 3-8 0,4-3 8 0,0 0 0 16,3 0 0-16,1 0 8 0,2 6-8 0,5-6 0 16,-8 0-11-16,4 0 11 0,0 0 0 0,7 0 0 15,-4 0 8-15,-3 0-8 0,4 3 0 0,3-3 0 16,-4 0 0-16,4 0 0 0,-4 0 0 0,1 0 0 16,6 6 0-16,1-6-12 0,-4 0 12 0,7 0 0 15,0 0-10-15,0 0 10 0,0 0-10 0,0 0 10 16,-4 0-13-16,4 0 5 15,0 0-25-15,0 0-5 0,0 0-1 0,0 0 0 32,0 0-169-32,7 4-33 0,0 5-7 0,0-3-2 0</inkml:trace>
  <inkml:trace contextRef="#ctx0" brushRef="#br0" timeOffset="41073.71">23421 15050 1897 0,'0'0'84'0,"3"-3"17"0,1-4-81 0,3 1-20 15,-7 3 0-15,4-3 0 0,3 6 84 0,0-10 13 16,0 7 3-16,-4-3 0 0,1 6-66 0,3-10-13 16,-4 7-2-16,4-3-1 0,0-3 0 0,1 2 0 15,-5 4 0-15,4-3 0 0,-7 6 18 0,4-3 3 16,-4 3 1-16,7-6 0 0,-7 6-7 0,7-10-1 15,-7 10 0-15,0 0 0 0,0 0-3 0,0 0-1 16,0 0 0-16,0 0 0 0,0 0-17 0,0 0-11 16,0 0 12-16,0 0-12 0,0 0 21 0,0 0-2 15,0 0-1-15,0 0 0 0,0 0 2 0,7 10 0 0,-4-1 0 0,4 0 0 16,0-2 2-16,1 8 1 0,-5-2 0 0,4-4 0 16,0 10-11-16,4-3-3 0,-4 3 0 0,3 6 0 15,-3 0-9-15,4 3 0 0,0 6 0 16,-1 4 0-16,1 0 0 0,-1 6 0 0,1 9 0 0,-4-9 0 15,4 9 0-15,-1 0 0 0,-3-5 0 0,0 5 0 16,0 0 8-16,0 0 0 0,0 1 0 0,0-4 0 16,1-3 7-16,-1-3 1 0,0-7 0 0,0 4 0 15,0-9 1-15,0 2 1 0,-4 1 0 0,4-7 0 16,4 0-18-16,-4 3 0 0,0-12-13 0,0 9 5 16,0-9 8-16,0-3 9 0,-3 3-1 0,3-4-8 15,-4-5 11-15,1-1-11 0,-4 1 10 0,0-10-10 0,0 0 0 16,0 0 0-16,0 0 0 0,0 0-10 15,0 0-35-15,0 0-7 0,0-10-2 0,0 4 0 16,0-3-130-16,-4-4-25 0,-13-21-6 16,3-1-892-16</inkml:trace>
  <inkml:trace contextRef="#ctx0" brushRef="#br0" timeOffset="41807.86">25121 14953 2228 0,'0'0'99'0,"0"0"20"0,4-4-95 0,-1-2-24 15,-3 6 0-15,4-9 0 0,-1 6 32 0,4-4 3 16,-7 7 0-16,0 0 0 0,0 0-46 0,0 0-9 16,8 0-1-16,-8 0-1 0,0 0 30 0,0 0 7 15,0 0 1-15,7 7 0 0,-7-7 32 0,7 3 6 16,-4 6 2-16,1 1 0 0,3-1-1 0,-4 7 0 15,4-7 0-15,-7 10 0 0,7-3-31 0,-3-4-7 16,-1 10-1-16,5-3 0 0,-1 0 2 0,-4 9 0 16,4-3 0-16,-3 3 0 0,3 7 6 0,0 2 0 15,0-2 1-15,0 9 0 0,0-7-10 0,0 7-3 16,0 0 0-16,4 0 0 0,-4 3 3 0,-4-3 0 16,8 6 0-16,-4-3 0 0,0-3-3 0,0 3 0 15,4-3 0-15,-4 0 0 0,3-6 12 0,-3-4 1 0,0 1 1 16,4-1 0-16,-4-6-11 0,-4 1-3 0,8-4 0 15,-7-7 0-15,3 7-4 0,-4-6-8 0,1 0 11 0,3-3-11 16,-7-7 10-16,3 10-10 0,1-3 8 0,-1-7-8 16,-3 1 8-16,4 2-8 0,-4 1 0 0,3-1 8 15,1-2-8-15,-4-1 0 0,0-3 9 0,3 4-9 16,-3-1 0-16,0 0 0 0,0-9-12 0,0 0 4 16,4 10 8-16,-4-10-12 0,0 0 12 0,0 9-12 15,0-9 12-15,0 0-12 0,0 0 12 0,0 7-12 16,0 2-7-16,0-9-1 0,0 0-1 0,0 0 0 15,0 0-19-15,0 0-4 16,0 0-1-16,0 0 0 0,4-9-118 0,-1-1-23 0,1-24-5 16,3-4-1-16</inkml:trace>
  <inkml:trace contextRef="#ctx0" brushRef="#br0" timeOffset="42479.59">26861 14968 2696 0,'0'0'120'0,"0"0"24"0,0 0-116 0,0 0-28 16,0 0 0-16,0 0 0 0,0 0 40 0,0 0 1 16,0 0 1-16,0 0 0 15,7 3-90-15,-7-3-17 0,0 0-4 0,3 7-1 0,4 2 50 0,-7-9 11 16,4 9 9-16,-1 1-13 0,1-1 38 0,-4 7 8 15,3 0 2-15,1 2 0 0,-1-5-7 0,4 12-2 16,-3 3 0-16,-1 7 0 0,4 2-26 0,-3 4 0 16,0-3 0-16,3 6 0 0,0 3 24 0,0-6 0 15,0 2 0-15,3-5 0 0,-3 6-4 0,4-6-2 16,0 5 0-16,-1-5 0 0,1 6 10 0,-1-9 1 16,-3 2 1-16,4 4 0 0,0-10-3 0,-1 4-1 15,1-1 0-15,-4-6 0 0,0 4-9 0,3-4-1 0,-3-6-1 16,1 3 0-16,-5 0-15 0,1-6 11 0,-1 0-11 15,4 0 10-15,0 3-10 0,0-4 8 0,-3 1-8 16,-4 0 8-16,-4 0-8 0,4-3 0 0,0 2 0 0,4 1 0 16,-4-3 0-16,3-7 0 0,4 10 0 0,-3-10 0 15,-4 1-22-15,0-10 0 0,0 0 0 0,0 0 0 32,-11 9-130-32,4-9-27 0</inkml:trace>
  <inkml:trace contextRef="#ctx0" brushRef="#br0" timeOffset="54656.5">23015 15639 230 0,'0'0'20'0,"0"0"-20"0,0 0 0 0,0 0 0 15,-7 7 122-15,7-7 20 0,0 0 4 0,0 0 1 16,0 0-83-16,0 0-16 0,0 0-3 0,0 0-1 16,0 0-44-16,0 0 0 0,-10 0 0 0,10 0 0 15,0 0-26-15,0 0 2 0,0 0 0 0,0 0 0 16,0 0 9-16,0 0 3 0,0 0 0 0,0 0 0 16,-7 0 12-16,7 0-9 0,0 0 9 0,0 0-8 15,-11 0 74-15,11 0 15 0,0 0 3 0,0 0 1 16,0 0 22-16,0 0 4 0,0 0 1 0,0 0 0 0,0 0-44 15,0 0-9-15,0 0-2 0,0 0 0 0,0 0 2 0,0 0 0 16,0 0 0-16,0 0 0 0,0 0-15 0,0 0-4 16,0 0 0-16,0 0 0 0,-7-7-28 0,7 7-12 15,0 0 8-15,0 0-8 0,-14 0 18 0,7 0-2 16,7 0 0-16,0 0 0 0,-11 0-5 0,4 7-2 16,-3-4 0-16,10-3 0 0,0 0 21 0,-8 9 4 15,-2 1 1-15,10-10 0 0,0 0-16 0,-4 6-3 16,-6-3-1-16,3 3 0 0,7-6-7 0,0 0-8 15,0 0 11-15,-4 10-11 0,-3-1 12 0,7-9-4 16,7 0 0-16,-7 0-8 0,0 0 0 0,0 0 0 0,11 6 0 16,-1-6 0-16,1 0 0 0,0 0 0 0,-4-6 13 0,7-3-4 15,0 5 3-15,-4-2 0 0,-10-3 0 0,4 3 0 16,6 2 4-16,-2-5 2 0,-8 3 0 0,3-4 0 16,-3 10 3-16,0-3 1 0,0 3 0 0,-3-6 0 15,-5-4-4-15,8 10-1 0,0 0 0 0,0 0 0 16,-3-6-1-16,3 6-1 0,-7 0 0 0,7 0 0 15,0 0-7-15,-11 6 0 0,-3-6-8 0,7 10 12 16,7-10-12-16,-7 6 0 0,-7-3 0 0,3 4 0 0,11-7 0 0,-7 9 0 16,4-6 0-16,-8 3 0 0,4-2 0 0,7-4 0 15,0 0 0-15,0 0 0 0,0 0 0 0,0 0 0 16,11 6 0-16,-4 3 0 0,-7-9 0 0,10 0 0 16,5 0 10-16,-1 0-2 0,3 0-8 0,-6 0 0 15,-4-9 0-15,3 3 0 0,5 6 0 0,-5-10 0 16,-6 10 0-16,-4 0 0 0,10-3 0 0,-10 3 0 0,7-6 0 15,-7 6 0-15,0 0 11 0,0 0-3 0,0 0 0 16,-3-10 0-16,-4 7 13 0,3-3 3 0,4 6 0 16,-7 0 0-16,-3 0-24 0,-1 0 0 0,0 0 0 15,4 0 0-15,7 0 17 0,-10 0 3 0,-8 6 0 0,8-3 0 16,10-3 1-16,-7 0 1 0,-8 0 0 0,5 0 0 16,3 0-6-16,0 0 0 0,0 0-1 0,0 0 0 15,-4 0-15-15,11 0 0 0,0 0-12 0,0 0 12 16,0 0-88-16,0 0-12 15,0 0-1-15,11 0-1136 0</inkml:trace>
  <inkml:trace contextRef="#ctx0" brushRef="#br0" timeOffset="55613.86">24377 15658 748 0,'0'0'33'0,"0"0"7"0,0 0-32 0,0 0-8 16,0-9 0-16,0 9 0 0,0-3 285 0,0 3 55 15,-4-7 12-15,1 4 1 0,10-3-249 0,-4-4-49 16,-6 4-11-16,3 6-1 0,7-3-16 0,0-3-3 16,0-4-1-16,-7 10 0 0,0 0-8 0,4-3-2 15,3-3 0-15,-7 6 0 0,0 0 15 0,0 0 2 16,0 0 1-16,0 0 0 0,0 0-3 0,0 0 0 15,0 0 0-15,0 0 0 0,0 0-13 0,-7 0-3 16,-4 0-1-16,8 6 0 0,3-6 1 0,-11 10 0 16,4-7 0-16,-4 3 0 0,4 3-12 0,4-2 0 0,3-7 0 15,-7 3 0-15,3 6 0 0,4-9 0 0,0 0 0 16,-3 10 0-16,3-10 0 0,0 0 0 0,3 9 0 0,4 1 0 16,-7-10-12-16,11 0 3 0,-1 6 0 0,1-6 0 15,3 3-1-15,0-6 0 0,-3 3 0 0,-4 0 0 16,0 0 10-16,3-6 0 0,5 6 0 0,-1 0 0 15,-7-4 8-15,3-2 1 0,1 3 0 0,-4-3 0 16,4 3 3-16,-4-4 0 0,-4 4 0 0,1-3 0 16,3 3 19-16,-7 3 4 0,0-7 1 0,0 7 0 15,0 0-7-15,0 0-1 0,0 0 0 0,0 0 0 16,0 0-3-16,0 0-1 0,-7 0 0 0,7 0 0 0,-7-6-16 16,-4 6-8-16,0 6 0 0,-3-6 8 0,7 7-8 15,-3-4 0-15,-1-3 0 0,1 9 0 0,-1-2 0 0,-3-4 0 16,3 6 0-16,1-3 0 0,3-2 0 0,0 2 0 15,-1 3 0-15,8-9 0 0,-3 10-11 0,3-10 11 16,-7 0-8-16,7 0 8 16,0 0 0-16,0 0-8 0,0 0 8 0,0 0 0 0,0 0-10 0,0 0 10 0,7 0-12 0,4-10 12 15,-8 10-10-15,8-6 10 0,-1 3-8 0,1-3 8 32,-8 2 0-32,4-2 0 0,4 3 0 0,0-3 0 0,-1 3 0 15,-3-4 0-15,-7 7 0 0,0 0 0 0,0 0 16 0,0 0 3 16,4-3 0-16,-4 3 0 0,0 0-19 0,0 0 0 15,0 0 0-15,0 0 0 16,0 0-32-16,0 0-9 0,0 0-3 0,0 0 0 0,-11 3 44 0,4-3 0 16,7 0 0-16,-7 0 0 0,-4 0 46 0,4 0 8 15,7 0 2-15,0 0 0 16,0 0-71-16,0 0-13 0,-7 7-4 0,7-7 0 16,0 0-100-16,0 0-20 0,0 0-4 0,4 3-965 0</inkml:trace>
  <inkml:trace contextRef="#ctx0" brushRef="#br0" timeOffset="56504.27">26314 15674 2286 0,'0'0'101'0,"0"0"21"0,0 0-98 0,0 0-24 0,0 0 0 0,0-6 0 15,-4 6 22-15,4-10-1 0,-3 1 0 0,3 6 0 16,-4-7-47-16,1 4-10 16,3-4-1-16,0 10-1 0,0 0 38 0,0 0 20 0,0 0-3 0,0 0 0 15,0 0 7-15,-7 0 2 0,-4 0 0 0,0 0 0 16,1 7-1-16,-1-4 0 0,1 3 0 0,-1-3 0 15,0 7-8-15,4-1-1 0,-3-3-1 0,6-2 0 0,-3 5-15 16,4-3 9-16,3-6-9 0,-4 10 8 0,4-10-8 16,0 9 0-16,0-9 0 0,0 0 0 0,0 0 0 15,0 0-9-15,0 0 9 0,7 6-10 0,0-3 10 0,4-3 0 16,-4 0 0-16,4 0-8 0,-1 0 8 0,1-3 0 16,-1-3 0-16,-3 3 0 0,4-7 0 0,-1 4 8 15,1-3-8-15,0 3 8 0,-4-4 7 0,0 1 1 16,3 6 1-16,-3-4 0 0,0 4-17 0,-3-3 0 15,-4 6 0-15,0 0 0 0,0 0 8 0,0 0-8 16,0 0 12-16,0 0-12 0,0 0 28 0,0 0-2 16,-4-3 0-16,-3-4 0 0,0 7-2 0,-3 0 0 15,-1 0 0-15,1 7 0 0,-1-4-3 0,-3-3-1 16,3 6 0-16,1-3 0 0,-1 4-6 0,1-4-2 16,-1 3 0-16,4-3 0 0,0-3 0 0,7 0-1 0,0 0 0 15,0 0 0-15,0 0-24 0,0 0-5 0,0 0-1 0,0 0 0 16,0 0 5-16,7 6 1 0,4-2 0 0,-4-4 0 15,3 0 5-15,1 0 8 0,-4 0-13 0,3 0 5 16,-10 0 8-16,7 0 0 0,-7 0 0 0,0 0 0 16,0 0 0-16,0 0 11 0,0 0-3 0,0 0 0 15,0 0 19-15,0 0 3 0,0 0 1 0,0 0 0 16,0 0-19-16,0 0-3 0,0 0-1 0,0 0 0 16,0 0-8-16,0 0 0 0,0 0 0 0,0 0 0 15,0 0-34-15,0 0-2 0,-7 0-1 16,7 0-820-16,0 0-164 0</inkml:trace>
  <inkml:trace contextRef="#ctx0" brushRef="#br0" timeOffset="57307.8">28011 15683 576 0,'0'0'25'0,"0"0"6"0,0 0-31 0,0 0 0 16,0 0 0-16,0 0 0 0,0 0 356 0,0 0 66 16,0 0 13-16,0 0 2 15,0 0-423-15,0 0-85 0,0 0-17 0,0 0-3 0,0 0 99 0,0 0 19 16,-7 0 4-16,-1 0 1 0,1 0 57 0,-3 0 12 0,3 0 3 15,0 0 0-15,0 0-42 0,0 6-8 16,-4-2-2-16,4-4 0 0,0 0-37 0,0 6-15 0,-4-3 11 16,4 3-11-16,0-3 0 0,4 7-10 0,3-10 0 15,-7 6 0-15,0 4-2 0,3-4-1 0,4-6 0 0,0 0 0 16,0 0 13-16,0 0 0 0,0 0-10 0,0 0 10 16,7 3-8-16,0 3 8 0,0-3-10 0,7 4 10 15,0-7-15-15,0 0 3 0,4-7 1 0,-4 7 0 16,0-3 11-16,4-3 0 0,-4 3 0 0,0-3 0 15,0-1 0-15,4 4 8 0,-7-3-8 0,3 3 11 16,-4-4 7-16,-3 4 2 0,-7 3 0 0,0 0 0 16,0 0 6-16,0 0 2 0,0 0 0 0,0 0 0 15,0 0 12-15,0 0 4 0,-3-6 0 0,-4 6 0 16,0 0-26-16,0-3-5 0,0 3-1 0,-4 0 0 16,0 0 7-16,-3 3 1 0,4-3 0 0,-1 6 0 15,1-3-20-15,-1-3 0 0,0 0 0 0,4 7 0 16,0-4 28-16,7-3 3 0,-10 0 0 0,10 0 0 15,0 0-31-15,0 0 8 0,0 0-8 0,0 0 0 16,0 0-24-16,0 0-7 0,0 0-1 0,0 0-1 0,0 0 21 16,0 0 4-16,0 0 8 0,0 0-13 0,0 0 4 0,0 0 1 15,0 0 0-15,0 0 0 0,0 0 8 0,0 0 0 16,0 0 8-16,0 0-8 0,0 0 14 0,0 0-2 16,0 0 0-16,0 0 0 0,0 0-12 0,0 0 0 15,-4 0 0-15,4 0 0 0,0 0 0 0,-10 0 0 16,2 0 0-16,8 0 0 0,0 0-19 0,0 0-3 15,-7 0-1-15,7 0-801 16,-7 0-161-16</inkml:trace>
  <inkml:trace contextRef="#ctx0" brushRef="#br0" timeOffset="59888.07">22931 15611 403 0,'0'0'36'0,"0"0"-36"0,0 0 0 0,0 0 0 16,7 3 263-16,-7-3 45 0,0 0 10 0,0 0 2 16,0 0-255-16,0 0-50 0,0 0-15 0,0 0 0 15,0 0 0-15,7-3 0 0,3-3 0 0,-3-4 0 0,-7 7 0 16,7-3 0-16,0-3 0 0,0 5 0 0,-3-2 21 0,0-3 5 16,-4 3 1-16,3 2 0 0,1-2 29 0,-4-3 7 15,-4 6 1-15,1-7 0 0,10 4 8 0,-7-4 1 16,-4 1 1-16,-3 0 0 0,3-7-18 15,4 7-3-15,0-7-1 0,-3 3 0 0,-4-2 2 16,3-4 0-16,4 0 0 0,0 0 0 0,-3 0-20 16,-1-3-4-16,1 1-1 0,-1-5 0 0,1 1-5 0,-4-3 0 15,-4 3-1-15,8 3 0 0,3-9 5 0,-7 2 0 16,-8 1 1-16,5-6 0 0,6 6 11 0,-6-7 3 16,-4 7 0-16,-1-7 0 0,1 1-23 15,0-4-5-15,4 1-1 0,-8-4 0 0,-3 6-2 0,7-2 0 16,3 2 0-16,-3-2 0 0,-4 8-12 0,4-5 0 0,0 6 0 0,4-4 0 31,-1 1 19-31,-3 0 10 0,0-7 3 0,3 10 0 16,1-7-32-16,-4 1 8 0,-11 6-8 0,7 2 0 15,4-2 9-15,0 0-1 0,-7 3 0 0,0 0 0 0,3 6-8 0,-3 0 0 0,-4 0 9 0,-3 4-9 16,-7 2 10-16,3-3-2 0,11 1-8 0,0 5 12 16,-8 1-12-16,5-7 9 0,6 7-9 0,-3-1 8 15,3 1-8-15,1 0 0 0,-5-1 0 0,8 1 8 16,0-1-8-16,0 1 8 0,-4 0-8 0,1-7 8 15,3 7 0-15,-4-7 0 0,4 3 0 0,-4-2 0 16,-6-4-8-16,6 3 0 0,0 4 0 0,-3-4 0 0,-11-3 0 16,8 3 0-16,3-2 0 0,-1-1 0 0,1 0 0 0,0-6 8 15,-4 6-8-15,8 0 8 0,-4-6 0 0,-1 6-8 16,1 1 12-16,-3-1-4 0,6-3-8 0,0 0 8 16,1 3-8-16,-1-3 8 0,0 3-8 0,1-6 0 15,-1 6 0-15,4-9 8 0,-4 9 3 0,1-6 0 16,3-3 0-16,-4 9 0 0,0-9-11 0,4-3 0 15,-3 2 0-15,2 4 0 0,1-3 0 0,4 3 12 16,-8-3-12-16,7 3 12 0,-3-4-12 0,4-5 0 16,-8 6 0-16,8 0 0 0,-1-7 0 0,4 7 0 15,-7-7 0-15,3 1 0 0,1-1 0 0,-1 4 0 16,0 0 0-16,1-7 0 0,3 10-9 0,0 0 9 16,0-4 0-16,3 4 0 0,-3 3 0 0,0 3 0 15,4-3 0-15,-1 0 0 0,1 6 0 0,3-6-8 0,-4 6 8 16,0-6 0-16,4 6 0 0,0 0 0 0,0-6-8 15,0 6 8-15,-3 1 0 0,3-7 0 0,3 6 0 0,1 0 0 16,0 0 0-16,-1 0 0 0,1-6 0 0,3 9 0 16,0-5 0-16,0-5 0 0,0 11 0 0,0-4 0 15,-4 0 0-15,4 3 0 0,0-2 0 0,1-1 0 16,-1 9 0-16,3-5 0 0,-3 2 0 0,0-2 0 16,4 5-8-16,-4-6 8 0,0 7 0 0,4 0 0 15,-1-1 0-15,1-5 0 0,-4 5 0 0,0 1 0 16,3-1 0-16,-3 1 0 0,4-1 0 0,0 1 0 15,-4 0 0-15,0 2 0 0,3-2 0 0,-3 0 0 0,0-1 0 16,4 1 0-16,-4-1-8 0,4 1 8 0,-4 0 0 0,0-1 0 16,0 1 0-16,0 2 0 0,0-2 0 0,0 0 0 15,0 2 0-15,-3 4 0 0,3-3 0 16,0-3 0-16,-7 9 0 16,7 0 0-16,-4-10 0 0,4 7 0 0,0-3 0 0,-7 6 0 15,0 0 0-15,0 0 0 0,7 0 0 0,-7 0 0 16,0 0 0-16,8-10 0 0,-5 10 0 0,-3 0 0 15,0 0 0-15,7-6 0 0,-7 6 0 0,0 0 0 16,7-3 0-16,-7 3 0 0,0 0 0 0,0 0 0 16,0 0 0-16,0 0 0 0,0 0 0 0,0 0 0 15,0 0 0-15,0 0 0 0,0 0 0 0,0 0 0 16,0 0 0-16,0 0 0 0,0 0 0 0,0 0 0 16,0 0 0-16,0 0 0 0,0 0 0 0,0 0 0 15,0 0 0-15,0 0 0 0,0 0 0 0,0 0 0 0,0 0 0 0,0 0 0 16,0 0 0-16,0 0 0 0,0 0 0 0,0 0 0 15,0 0 0-15,0 0 0 0,-7 3 0 0,7-3 0 16,-7 0 0-16,0 0 0 0,0 0 0 16,0 6 0-16,0-6-8 0,0 3 8 0,0 4 0 0,0-1 0 15,-4-3 0-15,4-3 0 0,-4 10 0 0,1-10 0 16,-1 6 0-16,1-3 0 0,-1 3 0 0,-3-3 0 16,0-3 0-16,-4 7 9 0,8-7-9 0,-4 3 0 15,-1 3 0-15,1-6 0 0,0 0 0 0,4 0 0 16,-1 0 0-16,0 0 0 0,1 6 0 0,3-6 0 15,-4 0 0-15,4 0 0 0,7 0 0 0,-3 0 0 16,3 0 0-16,-7-6 0 0,7 6-9 0,-4 0 9 0,4 0 0 16,0 0 0-16,0 0 0 0,-7 0-8 0,3-6 8 15,4 6 0-15,0 0 0 0,0 0 0 0,0 0-8 0,-3-3 8 16,3 3 0-16,0 0 0 0,0 0-8 0,0 0 8 16,0 0 0-16,0 0 0 0,0 0 0 0,0 0 0 15,0 0 0-15,0 0 0 0,0 0-9 0,0 0 9 16,0 0 0-16,0 0 18 0,0 0-2 0,0 0-1 15,0 0-15-15,0 0 0 0,0 0 0 0,0 0 0 16,-4 0-10-16,4 0-5 0,0 0-1 0,0 0 0 0,0 0 25 0,0 0 5 16,0 0 1-16,0 0 0 0,0 0-15 0,0 0 0 15,0 0 0-15,0 0 0 0,7-7 0 0,-7 7 0 16,8 0 0-16,2 0 0 0,1 0 0 0,-1 0 0 16,1 0 0-16,-1-3 0 0,5 3 0 0,-5 0 0 15,1 0 0-15,-1 0 0 0,1 0 0 0,-4-6 8 16,4 6-8-16,-4 0 0 0,3 0 0 0,-3-3 0 15,0 3 0-15,0 0 0 0,-7 0 0 0,11 0 0 16,-4 0 0-16,4 0 0 0,-1 0 0 0,-3 0 0 0,0-6 0 16,4 6 0-16,-4 0 0 0,3-4 0 0,-2-2 0 15,-8 6 0-15,7 0 0 0,-7 0 0 0,7 0 0 0,-7 0 0 16,10-3 0-16,-10 3 0 0,7-6 0 0,-7 6 0 16,4 0 0-16,-4 0 0 0,7-10 0 0,-7 10 0 15,0 0 0-15,0 0 0 0,0 0 0 0,0 0 0 16,7 0 0-16,-7 0 0 0,0 0 0 0,0 0 0 15,0 0 0-15,0 0 0 0,0 0 0 0,0 0 0 16,0 0 0-16,0 0 0 0,0 0 0 0,0 0 0 16,0 0 0-16,0 0 0 0,0 0 0 0,0 0 0 15,0 0 0-15,0 0 0 0,0 0 0 0,0 0 0 16,0 0 0-16,0 0 0 0,0 0 0 0,0 0 0 16,0 0 0-16,0 0 0 0,0 0 0 0,0 0 0 15,7 3 0-15,-3 4 0 0,-1 2 0 0,1 1 0 16,-1 5 0-16,1-5-12 0,-1 8 1 0,-3-2 0 15,0-3 11-15,4 6 0 0,-4 2 0 0,0-2 0 0,-4-6 0 16,4 9 0-16,0-3 0 0,0-7 0 0,0 10 9 0,-3-3 1 16,-1-7 0-16,1 4 0 0,3 3-10 0,-4-3 0 15,1 2 0-15,3-2 0 0,0-3 0 0,-4 2 0 16,4-5 0-16,0 5 0 16,0-5-68-16,4-1-15 0,3 4-3 0,0-7-1 15,0 3-100-15,7 1-20 0,10-4-4 0</inkml:trace>
  <inkml:trace contextRef="#ctx0" brushRef="#br0" timeOffset="62137.88">24236 15649 1461 0,'0'0'32'0,"0"0"6"0,0 0 2 0,0 0 2 0,0 0-34 0,0 0-8 0,0 0 0 0,7 0 0 16,-7 0 0-16,10-3 0 0,1 3 0 0,-4-7 0 15,-7 7 0-15,11 0 0 0,-1-3 0 0,1-3-11 0,-11 6 39 0,0 0 8 16,10 0 2-16,-2-3 0 0,-8 3-11 0,7-7-3 16,-7 7 0-16,0 0 0 0,10-6 13 0,-3 3 3 15,-7 3 0-15,7 0 0 0,-7 0-5 0,7-6-1 16,-7 6 0-16,0 0 0 0,0 0-10 0,0 0-3 16,7-3 0-16,-7 3 0 0,0 0 8 15,0 0 2-15,11 0 0 0,-11 0 0 0,0 0 10 0,0 0 3 16,0 0 0-16,7-7 0 0,4 4 4 0,-11 3 0 15,0 0 1-15,0 0 0 0,7-6-4 0,0 3-1 16,-7 3 0-16,3-6 0 0,-3-4-6 0,4 4-2 16,3-3 0-16,-7-1 0 0,0 1-10 0,0-1-2 15,10-9-1-15,-6 4 0 0,-1-4 8 0,1 0 1 16,3-6 1-16,0 6 0 0,4-6-13 0,-8-3-2 16,1 3-1-16,-1-3 0 0,4-7-1 0,-7 4 0 0,7-1 0 15,-7-5 0-15,-3 2 0 0,-1-2-1 0,1 2 0 16,-1-9 0-16,-3 7 1 0,4-7 0 0,-4 0 0 15,0 0 0-15,-8 0 0 0,5 3 1 0,-4 1 0 16,3-4 0-16,-6 6-2 0,6-6-1 0,-3 10 0 0,3-10 0 16,1 6-2-16,-4 4-1 0,3-4 0 0,-3 0 0 15,3-6-1-15,1 1 0 0,-4 8 0 0,3-9 0 16,0 6-10-16,4 4 8 0,-3-1-8 0,-4 4 8 16,3-3-8-16,-3-1 12 0,3 1-12 0,1-1 12 15,-1 7-12-15,-3-7 0 0,4 4 0 0,-1 0 0 16,0-4 0-16,1 7 0 0,-4 0 0 0,0 9 0 15,-1-6 0-15,-2 6-12 0,3 0 4 0,0 0 8 16,-4-3-9-16,4 10 9 0,0-4 0 0,3-3 0 16,-3 10 0-16,0-7-8 0,0 4 8 0,0-4 0 0,-4 0 0 15,4 7 0-15,0 0 0 0,0-4 0 0,0-3 0 0,0 7 0 16,-1 0 0-16,1-7 0 0,0 7 8 0,4-10-8 16,-5 9 0-16,1-5 9 0,0 5-9 0,0-2 0 15,4-4 0-15,-5 7 0 0,1-7 0 0,4 7 0 16,-4-4 0-16,-4-3 0 0,4 1 0 0,0 2 8 15,0-3-8-15,-4 1 0 0,0 2 0 0,1-3 0 16,-1-2 0-16,0 8 0 0,1-5 0 0,-4 2 0 16,0-3 8-16,-1 7-8 0,1-7 0 0,-4 7 0 15,4-4 0-15,0 4 0 0,0-4 0 0,-4 4 0 16,4 0 8-16,0-4-8 0,0 4 0 0,3-7 0 16,-3 10 0-16,0-4 8 0,0-2-8 0,-1 5 0 0,1-2 0 15,4 0 0-15,-1-1 0 0,-3 4 8 0,0 3-8 16,0-3 0-16,3-4 0 0,-3 7 0 0,0-3 0 15,-1-4 0-15,-2 1 0 0,6 3 0 0,0-4 0 16,-3 7 0-16,0-6 8 0,0 2-8 0,7 4 0 0,0-3 8 16,-4-3-8-16,0 2 0 0,8-2 9 0,-4 6-9 15,0-7 0-15,0 1 0 0,-1 0 0 16,-2-4 0-16,6 4 0 0,-3-1 0 0,0 7 0 0,-4-6 0 16,4-7 0-16,-3 7 0 0,-5-1 0 0,5 4 0 15,-4-4 0-15,-1 1 0 0,8 0 0 0,-10-1 0 16,-1 1 0-16,0 3 0 0,11 2 0 0,-4-2 0 15,1-3 0-15,-1-1 0 0,8 7 0 0,-4-3 8 16,3-3-8-16,0 2 0 0,-3-2 0 0,7 6 8 0,0-4-8 16,0-2 8-16,-7 0-8 0,7-1 8 0,-4 4-8 0,4 3 0 15,-3-7 8-15,-1 4-8 0,-3-3 0 0,3-1 0 16,4 1 0-16,-3 0 0 0,-4-1 0 0,3 4 0 16,4-4 0-16,0 1 0 0,-4 0 0 0,1-1 8 15,3 1-8-15,0 3 0 0,0-4 0 0,3 1 8 16,-6-1-8-16,6 1 0 0,0-1 0 0,-3 1 0 15,0 3 0-15,0-7 0 0,0 4 0 0,4-7 0 16,-4 7 0-16,0-7 0 0,0 7 0 0,-1-4 0 16,5-3 0-16,-1 7 0 0,-3 0 0 0,4-1 0 15,-1 1 0-15,1-7 0 0,-1 7 0 0,1-7 0 16,-4 7 0-16,7-4 0 0,0-3 0 0,0 7 0 16,-4 0 0-16,1-7 0 0,6 7 0 0,-3-7 0 0,0 6 0 0,-3 1 0 15,3-3 0-15,0-4 0 0,0 6 0 0,-4 1 0 16,1-7 0-16,-1 7 0 0,8-4 0 0,-1-2 0 15,-10 5 0-15,7-5 0 0,4 5 0 0,3 1 0 16,-7-1 0-16,0-5 0 0,0 5 0 0,0 1 0 16,3-1 0-16,1 1 0 0,-8 0 0 0,8-1 0 15,-1 1 0-15,1 3 0 0,-8-4 0 0,4 1-8 16,0 3 8-16,0 2 0 0,0 4 0 0,0-6 0 16,-3-3 0-16,3 6 0 0,3-4 0 0,-3 7-8 15,-3-9 8-15,3 6 0 0,0 3 0 0,7-7 0 16,-7 7 0-16,3-9 0 0,-3 9 0 0,4 0-8 15,3-9 8-15,-7 9 0 0,0 0 0 0,0 0-8 16,3 0 8-16,-3 0 0 0,0 0 0 0,0 0 0 16,0 0 0-16,0 0 0 0,0 0 0 0,0 0 0 15,-3-7 0-15,3 7 0 0,0 0 0 0,0 0-8 0,0 0 8 16,0 0 0-16,0 0 0 0,0 0-8 0,0 0 8 16,-4 7 0-16,-6 2 0 0,3 0 0 0,7-9 0 0,-7 10 0 15,-11-1 0-15,4 1 0 0,3-1 0 0,-3 1 0 16,-3 5 0-16,-1-5 0 0,-3-1 0 0,7 0 0 15,7 1 0-15,-8 2 0 0,-6-2 0 0,7-1 0 16,7 1 0-16,-3-7 0 0,-1 6 0 0,0-3 0 16,1-2 0-16,6 2 0 0,4-6 0 0,0 0 0 15,-7 6 0-15,7-6 0 0,0 0 0 0,0 0 0 16,0 0 0-16,0 0 0 0,0 0 0 0,0 0 0 16,0 0 0-16,7-6 0 0,0 6 0 0,0-10 0 15,7 4 0-15,-3-3 0 0,-4 6 0 0,-3-7 0 0,10 1 0 16,-4-1 0-16,-3-2 0 0,4 2 0 0,-4 7 0 0,4-6 0 15,-1-1 0-15,-3 4 0 0,-3-3 0 16,6-1 0-16,1 4 0 0,-4-3 0 0,-11 6 0 0,8-7 0 16,3 4 0-16,0-4 0 0,-3 1 0 0,-1 3 0 15,-6 3 0-15,3 3 0 0,0 0 0 0,0 0 0 16,0 0 0-16,0 0 0 0,3-7 0 0,-3 7 0 16,0 0 0-16,0 0 0 0,0 0 0 0,0 0 0 15,11 0 0-15,-11 0 0 0,0 0 0 0,3 7 0 16,8 2 0-16,-1 0 0 0,-6 1-9 0,0-1 9 15,3 1 0-15,0 5 0 0,3-5 0 0,-3 5 0 16,0-2 0-16,0-4 0 0,4 7 0 0,0-7 0 16,-1 1 0-16,1-1 0 0,-1-2 0 0,4 2 0 15,1-6 0-15,-1 3 0 0,-4-6-9 0,4 10 9 16,4-10-24-16,0 6-2 16,-8-3 0-16,8 3 0 0,7-2-110 0,-4-4-23 0,-4 0-4 0,4 0-1154 15</inkml:trace>
  <inkml:trace contextRef="#ctx0" brushRef="#br0" timeOffset="64314.61">26190 15627 403 0,'0'0'36'0,"0"0"-36"16,0 0 0-16,0 0 0 0,0 0 228 0,0 0 38 16,0 0 8-16,0 0 2 0,0 0-178 0,0 0-35 15,0 0-7-15,0 0-2 0,0 0 1 0,0 0 0 16,0 0 0-16,0 0 0 0,0 0-17 0,0 0-3 15,0 0-1-15,0 0 0 0,0 0 10 0,0 0 3 0,0 0 0 16,0 0 0-16,0 0-13 0,0 0-2 0,0 0-1 0,0 0 0 16,0 0 7-16,0 0 2 0,0 0 0 15,7-7 0-15,0 1-1 0,0 3 0 0,-7 3 0 0,7-6 0 16,1 3-7-16,-1-4-2 0,0 4 0 0,0-3 0 16,-4-3 2-16,4-1 0 0,0 1 0 0,0-1 0 15,0-5-3-15,-3 5 0 0,3-2 0 0,0-4 0 16,-3-3 7-16,3-6 2 0,-4 6 0 0,4-6 0 15,-3-9-5-15,3 6-1 0,-4-7 0 0,4-3 0 16,-3 1 2-16,-1-4 0 0,1 3 0 0,-4-6 0 16,0 1-22-16,0-1-12 0,-4-3 12 0,4-7-12 15,-3 1 16-15,-4 0-3 0,3-1-1 0,-3 11 0 16,4-5 1-16,-4-2 0 0,0 13 0 0,-4-7 0 16,0 0-1-16,1 0-1 0,-4 6 0 0,3 1 0 0,1-7-1 0,-4 0 0 15,-4 0 0-15,0 0 0 0,1 6-10 0,-1 4 0 16,-3-10 9-16,0 6-9 0,-4 4 9 0,0-1-9 15,4-2 12-15,-4-1-12 0,-3 4 0 0,3-1 0 16,1-9 0-16,3 10-12 0,-4-4 12 0,4 10 0 16,0-13 0-16,-4 13 0 0,4 0 0 0,0 0 0 15,-1 2 0-15,1 1 0 0,-3-3 0 0,2 3 0 16,-6 3 13-16,3-3-4 0,-3 6-9 0,4-6 0 16,-1 6 0-16,0 4 8 0,-3-4-8 0,0 0 0 15,-1 3 0-15,5 4 0 0,-1-4 0 0,4 0 0 16,-4 7 0-16,4-4 0 0,0-2 0 0,0 5 0 15,0-5 0-15,-1 5 0 0,-2 1 0 0,3-1 0 16,-1 1 0-16,-2 0 0 0,-1 2-9 0,0-2-4 16,-3 6-1-16,3-3 0 0,-3-4 14 0,3 1 0 0,-6 6-10 15,6-4 10-15,-7 1 0 0,4 3 18 0,3-3-3 16,-3 3-1-16,3-4-14 0,-3 4 0 0,3-3 0 0,1 6 0 16,-1-3 0-16,0-4-13 0,-3-2 1 0,0 6 0 15,0-3 20-15,-4-4 4 0,4 4 0 0,0 3 1 16,-4-7-13-16,-3 4-16 0,3-3 3 0,0-1 1 15,-3 4 12-15,3 3 0 0,-3-3 0 0,6-4 0 16,-2 7 0-16,-5-6 0 0,8 2 0 0,-4-2 0 16,1 6 0-16,-1-10 0 0,0 10 0 0,0-6 0 15,4-1 8-15,-3 4-8 0,-1-3 0 0,4-1 0 16,-4 4 13-16,4 3-4 0,-1-3-1 0,1-4 0 16,0 7-8-16,3-6 0 0,-3 2 0 0,3-2 0 15,-6 0-8-15,2 2 8 0,1-2-10 0,-4 0 10 0,4-1 0 16,-4 1 0-16,4-1 0 0,-4 1 0 0,1 3 0 15,-1-4 0-15,4 7 0 0,-1-6 0 0,1-7 0 0,4 7 0 16,-1-1 0-16,0 1 10 0,4-7-10 0,0 7 0 16,0-1 0-16,3 1 0 0,0-7 0 0,1 7 0 15,-4-1 0-15,6 1 8 0,1 0-8 0,0-7 0 16,-7 6 0-16,7 1 0 0,3-3-8 0,-6-4 8 16,-1 10 0-16,4-7 0 0,-4 4 0 0,4-7 0 15,0 7 0-15,0-7 0 0,-7 6 0 0,3 1 0 16,8-10 0-16,-1 10 0 0,-7-7 0 0,4 4 0 15,7-4 0-15,0 6 0 0,0-5 0 0,0 2 0 16,-7-2 0-16,7-1 0 0,7 7 0 0,-4-10 0 16,-3 6 0-16,4-3 0 0,3 1 0 0,-4 5 0 0,1-8 0 15,-4-1 0-15,0 3 0 0,3 7 0 0,4-10 0 0,-7 3 0 16,-4 4 0-16,8-4 0 0,-1 7 0 0,4-1 0 16,4-6 0-16,-8 7 0 0,-3-3 0 0,4-4 0 15,-1 6 0-15,-3-5 0 0,0 5 0 0,4 1 0 16,-1-4 0-16,1-2 0 0,-4 8 0 0,-1-5 0 15,5 6 0-15,-1-4 0 0,-3 1 0 0,4-1 0 16,-8 1 0-16,8 0 0 0,-1 2 0 0,1-2 0 16,-1-1-8-16,-3 1 8 0,7 9 0 0,-3-9 0 15,-1 2 0-15,4 7 0 0,-3-9 0 0,-1 6 0 16,4 3 0-16,0-6 0 0,-4-4 0 0,4 7 8 16,0 3-8-16,0-6 0 0,-3-4-12 0,3 10 12 15,0-6 0-15,0 6 0 0,-4-9 9 0,1 6-1 16,-4-4-8-16,3 4 0 0,4 3 0 0,0 0 0 15,0 0 0-15,0 0 0 0,0 0 0 0,0 0 0 0,0 0-9 16,0 0 0-16,0 0 0 0,0 0 0 0,0 0 9 16,0 0 16-16,0 0-4 0,0 0-1 0,0 0-11 0,0 0 0 15,-7 3 0-15,4 4 0 0,3-7 0 16,-4 3 0-16,-3-3 0 0,0 9 0 0,-4-3-10 16,1 4-4-16,3-1-1 0,0 1 0 0,-4-1 15 0,1 0 0 15,3 1 0-15,0 5 0 0,-1-5 0 0,1-1 0 16,-3 1 0-16,3-1 0 0,7-3 0 0,-4 4 0 15,-3-1 0-15,0-3 0 0,7-6 0 0,0 0 20 16,-3 10-4-16,-4-7 0 0,7-3-25 0,0 0-6 16,0 0-1-16,-4 9 0 0,-3-9 16 0,7 0 0 0,0 0 0 15,0 0 0-15,0 0 0 0,0 0 0 0,0 0-10 16,7 7 10-16,4-7 0 0,-4-7-9 0,-7 7 9 0,10 0 0 16,4-9 0-16,-3 6-8 0,-8-7 8 15,5 1 0-15,2-3 0 0,1 2 0 0,-4 1 0 0,-4-4 0 16,1 4 0-16,3-7 0 0,3 7 0 0,-6-1 0 15,-4-5-9-15,3 5-2 0,1-5 0 0,3 5 0 16,-7 1 11-16,4 6 0 0,-4 3 0 0,0 0 0 16,3-7 8-16,-3 7 4 0,0 0 1 0,0 0 0 15,0 0-13-15,0 0 0 0,0 0 0 0,0 0 0 16,0 0 0-16,0 0 0 0,0 0 0 0,0 0 0 16,11 7 0-16,-1-4 0 0,-3 3 0 0,4-3 0 15,-4 3-12-15,4-2 0 0,3 2 1 0,0 0 0 16,-4-3 11-16,1 3 0 0,3-2 0 0,4 2 0 15,-4-3 11-15,3 6 1 0,-6-9 0 0,7 7 0 16,3 2-12-16,0-3-11 0,-7-3 3 0,7 7 0 16,4-4-76-16,3 4-14 0,0-7-3 0,4 3-1267 15</inkml:trace>
  <inkml:trace contextRef="#ctx0" brushRef="#br0" timeOffset="66438.62">27968 15721 172 0,'0'0'8'0,"0"0"1"0,0 0-9 0,0 0 0 0,0 0 0 0,0 0 0 16,7-3 367-16,-7 3 71 0,0 0 14 0,7 0 4 15,-7 0-369-15,0 0-74 0,7-7-13 0,-7 7 0 16,0 0 0-16,7-9 0 0,-7 9 0 0,0 0 0 16,0 0 16-16,4-3 8 0,-4 3 1 0,0 0 1 15,0 0 28-15,0-6 6 0,0-4 0 0,0 10 1 16,0-9-5-16,4 3-2 0,-1-4 0 0,1 7 0 16,-1-13-2-16,1 7-1 0,-1-7 0 0,1 4 0 15,-1-4-18-15,1-9-3 0,3 3-1 0,-4-3 0 16,1-3 4-16,-1-7 1 0,4 1 0 0,-3-4 0 0,-1-6-7 15,5 0-2-15,-8 0 0 0,3 0 0 0,-3-3-13 16,0-6-4-16,-3 6 0 0,-1-6 0 0,0-7-8 16,-3 7 0-16,0-10 0 0,-3 10 0 0,-4 0 34 15,0-4 5-15,-4 7 1 0,4-3 0 0,-7-1-20 0,3-2-4 16,-3-4-1-16,0 4 0 0,-4 3 2 0,0-1 1 16,1 7 0-16,-5-3 0 0,-2 3-8 0,2-3-2 15,5-4 0-15,-5 1 0 0,5 0 6 0,-1-4 1 16,0 4 0-16,1 0 0 0,-1 9-15 0,0-9 0 15,1 9 0-15,-1-3 0 0,0-4 0 0,1 4 0 16,-5-6 0-16,5 9 0 0,-5-9 0 0,1 6 0 0,-7 3 0 16,0 0 0-16,-1 6-16 0,-2-2 4 0,-1 2 1 0,0 4 0 15,0-1 20-15,4 7 4 0,-4-7 1 0,4 7 0 32,-4 0-37-32,4 0-7 0,-4-4-2 0,0 10 0 0,-3-3 24 0,3 0 8 0,0-3 0 0,-3 9-9 15,3-6 9-15,0 0 0 0,0 6 0 0,4 0 0 16,-4 1 26-16,4 2 4 0,0-3 1 0,-1 10 0 15,1-7-31-15,0 7 8 0,-4-4-8 0,0 7 0 16,-3-4 0-16,3 1 0 0,0 6 0 0,-3-3 0 16,3-1 0-16,0 4 0 0,1 3 0 0,-1-6 0 15,4 6 0-15,-8-3-18 0,4-4 2 0,-3 7 1 16,0-3 23-16,-1 3 4 0,1-6 0 0,0 6 1 16,-1 0-13-16,5-3 0 0,-1-3 0 0,3 6 0 0,1-4 12 15,3-2-4-15,1 6-8 0,-1 0 12 0,0-6-12 0,0 3 8 16,-3 3-8-16,0 0 0 0,0-6 0 0,-1 6 0 15,1 0 0-15,3-4 0 0,-3 4 0 16,3-6 0-16,-3 6-8 0,3 0 8 0,-3-3 0 0,3-3 0 16,-3 6 0-16,0 0 9 0,-1-10-9 0,1 10 0 15,-4-3 0-15,-3-3 0 0,0 6 0 16,3-3 0-16,0 3 0 0,0-7 0 0,4 7 0 0,0 0 0 16,-1 0 0-16,5 0 0 0,-1 0 0 0,4-6 0 15,-1 3 8-15,5 3-8 0,-1-6 0 0,0 6 0 16,-3-3 9-16,3-4-9 0,1 7 8 0,-1-3-8 15,0-3 10-15,1 3-10 0,-1-3 0 0,-3 2 0 16,3-2 0-16,0 6 0 0,-3-9 0 0,3 9 0 0,4-6 0 16,-3 6 0-16,2-4 0 0,1-2 0 0,4 3 0 15,-1-3 0-15,4-4 0 0,0 1 9 0,0 3-9 0,0 2 8 16,-1-5-8-16,1 0 8 0,0-1-8 0,4 4 8 16,-1 3-8-16,-3-3 8 0,0-4-8 0,0 1 8 15,0 2-8-15,-1-2 0 0,-2 0-10 0,3-1 10 16,0 1 0-16,0 3 0 0,-1-4 0 0,-2 7 10 15,-1-6-10-15,4-1 0 0,-7 4 0 0,7-3 0 16,-4-1 0-16,4 1 0 0,0 2 0 0,3 4 0 16,-3-6 0-16,7 3 8 0,-3-4-8 0,2 1 8 15,-2-1-8-15,3 4 0 0,0-3 0 0,0 6 0 16,0-7 0-16,3 4 0 0,-3-3 0 0,0-1 0 16,4 1 0-16,-5 2 0 0,1-2 0 0,0 0 0 15,4-1 0-15,-4 7 8 0,3-9-8 0,-3 2 8 0,0 7-8 16,4-6 0-16,-4-1 0 0,3 1-11 0,0-1 11 0,1 4 0 15,-1-3 8-15,1-1-8 0,-1 1 0 0,1-1 0 16,-1 1 0-16,1-7 0 0,-1 10 0 0,4-6 0 16,-3 2 0-16,-1-6 0 0,4 7 0 0,-3 3 0 15,3-4 0-15,-4 7 0 0,4-3 0 0,0 3 0 16,-3-3 0-16,3 6 0 0,0 0 0 0,0 0 0 16,0-10-10-16,0 10 10 0,0 0 0 0,0-9 0 15,0 9 8-15,0 0-8 0,0 0 0 0,0 0 0 16,0 0-13-16,0 0 4 0,0 0 9 0,0 0-8 15,0 0 8-15,0 0-8 0,0 0 8 0,0 9 0 16,0 1 8-16,-4 5-8 0,1-5 0 0,-1-1 0 16,1 7 0-16,-5-4 0 0,1-2 0 0,0 5 0 0,4-5 0 15,-4 9 0-15,0-10 0 0,0 0 0 0,0 1 0 16,3 2 0-16,-3-2 0 0,0-1 0 0,-4 1 0 0,4-7 0 16,4 6 0-16,-4-3 0 0,-4 4 0 0,1-1-8 15,-1-3 8-15,0-2 0 0,4 5 8 0,-3-3-8 16,-4-3 0-16,7-3 0 0,7 0 0 0,0 0 0 15,-11 7 0-15,4-7 0 0,7 0 0 0,0 0 0 16,0 0 0-16,0 0 0 0,0 0 0 0,0 0 0 16,0 0 0-16,0 0 0 0,-4-7 0 0,4-2 0 15,11 0 0-15,0-1 0 0,-8-5 0 0,1 5 0 16,3 1 0-16,3-4 0 0,1-3 0 0,-4 7 0 16,-4-7 0-16,1 7 0 0,3 0 0 0,0-1 0 0,-7 1 0 0,0-1 0 15,7 4 0-15,-3 3-8 0,3-3 8 0,-7 6 0 16,3-3 8-16,4-4-8 0,0 4 0 0,-7 3 0 15,0 0 0-15,7-6-12 0,0 6 12 0,-7 0 0 16,0 0 10-16,0 0-10 0,8-10 0 0,-8 10 0 16,0 0 0-16,0 0 0 0,0 0 0 0,0 0 0 15,10 0 0-15,1 0 0 0,-1 0 0 0,1 7 0 16,-1-4 0-16,1-3 0 0,0 6 0 0,3-3 0 0,-4-3 0 16,4 7 0-1,-3-4 0-15,3 3 0 0,4-3 0 0,-4 3 0 16,4-6 0-16,-4 0 0 0,3 4 0 0,4 2 0 15,1-6 0-15,-1 0 0 0,3 0 0 0,5 6-10 16,-1-3-68-16,0-3-14 0,4 0-2 0,0 0-1261 0</inkml:trace>
  <inkml:trace contextRef="#ctx0" brushRef="#br1" timeOffset="72731.17">23308 7543 403 0,'0'0'17'0,"0"0"5"0,0-7-22 0,-3 7 0 0,-5-3 0 0,5-3 0 16,-1 6 133-16,-3-3 23 0,4-3 4 0,-4 6 0 16,-4 0-113-16,4 0-23 0,-3 0-5 0,-5 0-1 15,1 0-18-15,0 0 0 0,-3 0 0 0,-5 0 0 16,1 0 11-16,-3 6 1 0,2-3 1 0,-6-3 0 16,-4 0 7-16,1 6 2 0,2-3 0 0,-2 7 0 15,-8-4-3-15,4 3-1 0,-8 1 0 0,8-1 0 16,3 7-18-16,-3-3 0 0,-4 2 0 0,4 4 0 15,7 0 0-15,-4 6 0 0,0-6 0 0,0 9 0 16,4 3 0-16,3-2 0 0,4 8 0 0,-3 4-9 16,-1-3 9-16,4 5 0 0,7-5 0 0,-4 0 0 15,0 2 0-15,8-5 0 0,17-4-10 0,0 1 10 0,0-1-13 16,4-6 4-16,3 3 1 0,3-3 0 0,12 4-1 0,-5-4 0 16,-3-6 0-16,4 6 0 0,7 3-3 0,3-9-1 15,-3 6 0-15,3-10 0 0,4-2 2 0,7-4 1 16,7 1 0-16,0-4 0 0,0 3 10 0,3-9 11 15,0 0-3-15,1 0 0 0,-4-9 6 16,0 3 1-16,3-7 0 0,-3-2 0 0,7 2 19 0,-4-9 4 16,-6 10 1-16,-4-7 0 0,-4-3 15 0,-3 3 3 15,0 0 1-15,-8 0 0 0,-6 4-2 0,3-7-1 16,-6-3 0-16,-1 6 0 0,-4-6-10 0,-3 6-1 16,1-6-1-16,-1-3 0 0,-4 3-19 0,-3-4-4 15,-7 1-1-15,0-3 0 0,-3 2-19 0,-4 1 0 16,0 0 0-16,-7-6 0 0,-1 5 0 0,-2-2 0 15,-1 3 0-15,1 0 0 0,-5 2 0 0,1-2 0 0,0 3-9 16,0 0 9-16,-4 3 0 0,-3 3 0 0,0-6 0 16,-8 10 0-16,1-4-9 0,-4 9 9 0,1 1-10 0,-1-1 10 31,0 4-31-31,0 3 0 0,0-3 0 0,1 12 0 16,-1-6-62-16,3 3-13 0</inkml:trace>
  <inkml:trace contextRef="#ctx0" brushRef="#br1" timeOffset="73711.35">23167 10239 1036 0,'-7'-9'92'0,"0"3"-73"0,7-4-19 0,-4 1 0 0,-3-4 96 15,4-2 16-15,-1 5 4 0,1-5 0 0,-4 5-84 0,0-9-17 16,-1 10-3-16,-2-7-1 0,-1 7-11 0,1-4 0 16,-4 4 0-16,0-7 0 0,3 7 0 0,-3 3 0 15,-7 2 0-15,-4 4 0 0,4 0-10 0,0 4 10 16,-4 2-13-16,-3 3 5 0,-8 1 8 0,8-1 0 15,0 7 0-15,3-4 0 0,-10 13 0 0,7-6 0 16,7 6 0-16,-1-6 0 0,-2 9 0 0,6-3 0 16,-3 4 0-16,7-4-8 0,7 3 8 0,-4 6-8 15,-6-5 8-15,6 5-8 0,4 10 8 0,3-6-10 16,-3 2 10-16,4-2-10 0,3-3-2 0,7-1 0 16,3-3 0-16,1-5 0 0,-4 2 12 0,11-3 0 15,3-6 0-15,0-1 0 0,7 1 0 0,1-3 8 16,6-7 0-16,0 7 0 0,7-13-8 0,4 7 0 0,-3-4-8 15,2-6 8-15,1-6-21 0,-3 2 1 0,-5-2 0 0,1 3 0 16,0-13 8-16,3 7 3 0,-6-10 0 0,2 3 0 16,-6-5 22-16,0-5 5 0,0 1 1 0,-1 0 0 15,-6 3 40-15,-4-12 8 0,1 6 1 0,-5-7 1 16,-6 1-14-16,-1-4-3 0,-6 4-1 0,-1-4 0 16,1-3-15-16,-1 3-2 0,-10 4-1 0,0-4 0 15,-3 4 38-15,-8-4 7 0,-3 4 2 0,-4-1 0 31,-3 1-117-31,0-4-23 0,-4 13-5 0,0 3-1 0,-3-3 44 0,0 9 9 0,-4 4 1 0,0-4 1 16,-3 10-9-16,3 3-3 0,0 3 0 0,0 0 0 16,-6 9-29-1,6-3-7-15,0 4-1 0,11-1 0 0,7-6-100 16,-1 13-21-16,-20 3-4 0,28 0-1 0</inkml:trace>
  <inkml:trace contextRef="#ctx0" brushRef="#br1" timeOffset="74467.36">24853 10177 1638 0,'-7'-10'72'0,"7"10"16"0,0-6-71 0,-3 6-17 0,3-9 0 0,-4 6 0 16,1-4 39-16,-1 4 4 0,1-3 1 0,-5 3 0 16,1-4-44-16,0-2 0 0,0 9-8 0,0-6 8 15,-3 6-8-15,-1-10 8 0,-3 10 0 0,0-3 0 0,0 3 0 16,-4 0 0-16,-3 0 0 0,-4 3 0 0,4-3 0 0,-7 10 0 16,-7-4 0-16,-4 10 0 0,0-4 12 0,-3 7-4 15,3 6 0-15,0 0 0 0,0 3-8 0,0 1 0 16,4 2 0-16,3 0 0 0,1 10 0 0,2-3 0 15,1 9 0-15,11-3-11 0,-1 0 11 0,4 0-8 16,3-7 8-16,4 4-8 0,4-3 8 0,-1-1 0 16,8-2 8-16,-1-7-8 0,1 6 0 0,6-9-13 15,1 1 1-15,3-4 1 0,7-7-11 0,0 4-2 16,8 0-1-16,2-10 0 0,5 1 25 0,2-4 9 16,12 3 0-16,3-9 0 0,7 0-9 0,0-9 12 15,0 9-12-15,0-6 12 0,0-4-12 0,-1 7 0 16,9-6 0-16,-1-7 0 0,3 0 0 0,-6 4 0 15,-4-4 0-15,-4-3 0 0,-3 0 0 0,0 1 0 16,-7-7 0-16,-4 6 0 0,0-6 15 0,-3 0 10 0,-7-4 3 16,0 1 0-16,-4 0 25 0,-3-7 6 0,-8 7 1 15,4-6 0-15,-10-1 1 0,0 1 1 0,-1-1 0 0,-6 4 0 16,-8-4-32-16,-3 1-6 0,-7 6-2 0,0-7 0 16,-4 7-11-16,-10-7-3 0,-4 7 0 0,-3 0 0 15,0 3-8-15,3 0 0 0,-10-3-10 0,3 3 10 16,-7-4 0-16,-3 10-9 0,-8-6 9 0,4 10 0 15,-7-4-12-15,0 0 2 0,4 10 1 0,3-1 0 16,4 4-7-16,3 6 0 0,0-3-1 0,0 3 0 16,4 0-17-16,-1 3-3 0,1 6-1 0,3 1 0 15,7 6-130-15,1-7-27 0,-29 0-5 0,24 16 0 0</inkml:trace>
  <inkml:trace contextRef="#ctx0" brushRef="#br1" timeOffset="75213.5">26846 10123 633 0,'-7'-9'56'0,"4"3"-44"15,-8-4-12-15,4 7 0 0,-3-6 369 0,-5 3 72 16,5-4 15-16,-1 7 2 0,1-3-369 0,-4-1-73 16,0 4-16-16,-4 3 0 15,4-6-41-15,-4 6-7 0,0 0 0 0,1 6-1 16,-1 4-6-16,-3-4-1 0,-4 7 0 0,-3-4 0 15,3 10 22-15,-3 6 4 0,-4-6 1 0,1 6 0 0,-1 3 20 0,0 6 9 0,0 1-8 0,1 3 8 16,-1-4 0-16,0 13 16 0,4-3-3 0,0 0 0 16,3 0-13-16,4-7 0 0,7 7 0 0,7-9 0 15,7 2 0-15,0-2 8 0,3-1 0 0,4 1 1 16,4-7-9-16,3 7 0 0,0-7-12 0,0 0 12 31,4 0-44-15,3 4 0-16,4-10-1 0,3 3 0 0,-3 3 13 0,6-6 2 0,5-10 1 0,-1 4 0 15,4-3 29-15,7 2 0 0,7-8 0 0,-1-4 0 0,5-3 20 0,-4-3 8 16,0-13 0-16,0 7 1 0,0-1 14 0,-4-6 2 0,0-2 1 16,-3-7 0-16,0 6 10 0,0 0 1 0,-4-6 1 0,1 3 0 15,-8-3-21-15,-3 0-4 0,-8-4-1 0,-3-5 0 16,1-1 5-16,-8 4 1 0,-4-10 0 0,-6-3 0 16,-4 1-10-16,-4 2-1 0,-6 0-1 0,-4-3 0 15,-4 7-10-15,-7-7-1 0,-10 9-1 0,0-3 0 16,-4 4-14-16,-3-1 8 0,-1 7-8 0,-3-6 0 15,4 6 0-15,0-1 0 0,-4-5-11 0,-3 9 11 16,3-3-19-16,-4 2 4 0,1-2 1 0,-4 9 0 16,0-6-27-16,0 7-6 15,7-1-1-15,-3 3-626 0,-1 7-126 0</inkml:trace>
  <inkml:trace contextRef="#ctx0" brushRef="#br1" timeOffset="76828.47">25950 7605 1094 0,'-17'0'97'0,"10"-6"-77"0,0 6-20 0,0 0 0 0,-4 0 83 0,0-3 13 16,1-3 2-16,-4 3 1 0,3-4-89 0,-3 7-10 15,-4 0-17-15,4 0 4 0,0 0 13 0,-4 7 0 16,-3-4 0-16,0 3 0 0,4-3 16 0,-5 7 7 15,5-1 1-15,-1-3 0 0,0 4 23 0,1-1 5 16,3 7 0-16,0-4 1 0,-1 4 1 0,5 0 0 16,-1-4 0-16,1 7 0 0,3 3-36 0,3 0-7 15,1 3-2-15,-1 3 0 0,8 0-1 0,-1 7-8 16,-3-1 12-16,0 4-4 0,7-4 47 0,0-5 9 16,4 2 1-16,3-3 1 15,0 1-98-15,4-11-20 0,3 7-4 0,0-6-1 0,0-3 57 0,0-7 14 16,1 7 2-16,2-7 0 0,-3-5-7 0,4 2-1 0,0-3 0 15,3-3 0-15,-3 0-8 0,-4-3-14 16,4-3 3-16,-1-4 1 16,4 1-37-16,-3 2-7 0,-7-2-2 0,3 0-785 0</inkml:trace>
  <inkml:trace contextRef="#ctx0" brushRef="#br1" timeOffset="77402.56">26222 7794 172 0,'-14'0'16'0,"7"0"-16"15,0 0 0-15,0-7 0 0,0 7 368 0,7 0 70 16,-4 0 14-16,4 0 4 0,-7 0-357 0,7 0-71 16,0 0-15-16,0 0-2 0,0 0-11 0,0 0-12 15,-7 0 2-15,0 7 1 0,3-4-6 0,1 3-1 0,-1 3 0 0,-3 1 0 31,0 5 5-31,4-2 1 0,-8 3 0 0,4 2 0 0,4 1 10 0,-1 6 0 16,1-6 0-16,-5 6 0 0,5-6 0 0,-1 0 0 16,4 0 0-16,4-4 0 0,3 4 18 0,4-9-1 15,-4 5 0-15,3-5 0 0,1-1 4 0,3-9 1 16,0 6 0-16,0-2 0 0,4-4-10 0,-1-4-3 16,-2-2 0-16,6-3 0 0,-4-1-9 0,1 4 10 15,0-3-10-15,-1-1 10 0,-3-2-10 0,4-4 8 0,-4 0-8 16,0-3 8-16,-3 7-8 0,3-10 10 0,-7 9-10 15,4-2 10-15,-4-4-2 0,-4 0-8 0,4 3 12 16,-7-2-4-16,0 2-8 0,0 3 10 0,0-2-10 16,0 5 10-16,-3-5 14 0,-1 2 4 0,-3-3 0 15,0 7 0-15,-4 0 6 0,4-7 2 0,-7 7 0 0,4-1 0 16,-1 1-7-16,1-1-1 0,-5 1 0 0,5 3 0 16,-1-4-28-16,1 7 0 0,-1-6 0 0,0 2 0 15,4 4-23 1,4-3-10-16,3 6-3 0,0 0 0 0,-4-3-54 0,4 3-11 0,4-6-3 0,3-4-769 15</inkml:trace>
  <inkml:trace contextRef="#ctx0" brushRef="#br1" timeOffset="78070.13">26674 7721 806 0,'0'0'72'0,"0"0"-58"0,0 0-14 0,0 0 0 15,0 0 244-15,-4 10 45 0,0-1 10 0,-3 1 1 16,7-1-178-16,0 0-36 0,0 7-7 0,0-3-2 15,0 2-113-15,0 4-22 0,4 6-5 0,-4-6-1 16,0 9 96-16,0-3 20 0,0 13 3 0,0-4 1 16,0 1-90-16,0-1-18 0,-4 4-3 0,1-3-1 15,-4-1 95-15,7 4 18 0,-4-4 4 0,1-6 1 0,-8 7-39 0,4-7-8 16,4 0-2-16,-4-3 0 0,0 1-28 0,-1-8-5 16,1 1-2-16,4-9 0 0,-1-1 46 0,1 0 8 15,-1-2 3-15,4-7 0 0,0 0 3 0,0 0 1 16,-3-7 0-16,3 4 0 0,-4-12-7 0,4-4 0 15,0 3-1-15,0-12 0 0,-3 3-23 0,-1-3-8 16,4-1 0-16,-3-5 0 0,-1-1 0 0,1-2 0 16,6-7 0-16,-3 0 0 0,-3-3 0 0,-1-6-12 15,8-1 1-15,-1 1 0 0,4 0 3 0,-7 9 0 16,4-3 0-16,3-3 0 0,3 3 8 0,-3 3 0 16,0 0 0-16,1 6-8 0,-5-6 16 0,4 10 3 15,0-4 1-15,0 4 0 0,7 5-12 0,-3 4 0 16,3 0 0-16,0 6 0 0,0 1-13 0,-3 2-5 15,-1 6-1-15,5 1 0 16,-5 9-6-16,4-3-2 0,-7 6 0 0,7-3 0 16,-3 9-9-16,-4 1-3 0,4 6 0 0,-4 2 0 0,0 1 21 0,0 6 4 0,-4 3 1 0,1 4 0 15,-1-4 13-15,1 0 0 0,-4 7 0 0,0-7-9 16,3 0 9-16,-3 7 0 0,0-7 0 0,0-3 0 16,0 0 0-16,-3-6 0 0,-1 0 0 0,1 0 0 15,-4-1 0-15,0-2 0 0,0 3 0 0,-4-3 0 16,-3-1 9-16,3-2-9 0,-3-4 12 0,0 1-12 31,-3-1 12-31,2-3-12 0,1-6 12 0,-3 10-12 0,-1-17 0 0,4 7 0 16,0-3 0-16,0 3 0 15,-4-6-84-15,4-3-16 0,7 5-4 0</inkml:trace>
  <inkml:trace contextRef="#ctx0" brushRef="#br1" timeOffset="78444.98">27026 7430 345 0,'0'0'31'0,"0"0"-31"16,0 0 0-16,0 0 0 0,0 0 439 0,0 0 81 16,0 0 17-16,7 9 3 0,0 1-432 0,-3 5-86 15,-1-5-22-15,5 5 0 0,-1-2 0 0,0 3 0 16,0 2 0-16,-4 1 0 0,4-3 0 0,-3 3 0 15,-1 0 0-15,1-1-8 0,-1 7 0 0,-3-9 0 16,7 3 0-16,-3-3 0 0,-8-4 8 0,1 7-13 16,6-10 5-16,1 4-655 15,-4-13-130-15</inkml:trace>
  <inkml:trace contextRef="#ctx0" brushRef="#br1" timeOffset="78616.39">26973 7025 2746 0,'-3'-15'60'0,"-1"11"13"0,1-2 3 0,-1-3 1 0,1 2-61 0,3 7-16 0,0 0 0 0,0 0 0 31,3-9-98-31,4 9-22 0,0-3-5 0,4-3-613 0,7 6-122 0</inkml:trace>
  <inkml:trace contextRef="#ctx0" brushRef="#br1" timeOffset="79006.92">27323 7483 2487 0,'0'-3'55'0,"0"-3"11"0,0-4 2 0,0 4 2 0,0 6-56 0,3-9-14 15,1-1 0-15,3 1 0 0,0-1 0 0,3 1 0 16,-3-7 0-16,1 7 0 0,2-1 0 0,1 1 0 16,-1-10 0-16,1 4 0 0,3 5-16 0,0 1-7 15,-3-4-1-15,-1-2 0 0,-3 5 9 0,0 1 2 16,0-7 0-16,-3 7 0 0,-1-1 13 0,1 1-9 16,-4 3 9-16,-4 2-8 0,4-2 8 0,-3-3 16 15,-4 6-4-15,0-4-1 0,0 4-11 0,0-3 0 16,-4 6 0-16,4 0 0 0,-4 0 0 0,1 0-9 15,-1 0 9-15,1 9-13 0,-1-2 13 0,4-4 0 0,-3 6 0 16,-1 7 0-16,4-1 0 0,0-2-12 16,0 12 3-16,0-6 1 0,0 9 8 0,0-3 0 0,0 3 0 15,3 4 0-15,4-4 0 0,0-6 0 0,0 9 0 16,4-12-8-16,-1 9 8 0,4-9 9 0,0-3-1 16,0 3-8-16,4-4 0 0,3-2 0 0,0-4-10 15,4-2 10 1,-1 2-125-16,4-9-18 0,1 0-3 0,2-3-1 0</inkml:trace>
  <inkml:trace contextRef="#ctx0" brushRef="#br1" timeOffset="79561.61">27915 7226 2127 0,'0'0'47'0,"0"0"9"0,0 0 3 0,0 0 1 0,-7-3-48 0,7 3-12 16,0 0 0-16,0-6 0 0,-3 2 24 0,3 4 2 16,0 0 1-16,0-6 0 0,0 3 2 0,-4-6 1 15,1 2 0-15,3-2 0 0,-4 0-9 0,1 9-1 16,-4-10-1-16,3 10 0 0,-3-6-11 0,-4 6-8 15,4 0 12-15,-3 0-12 0,-1 6 0 0,-3-6 0 0,0 10 0 0,3-4 0 16,-6 6 0-16,-1-2 0 0,-3-1-12 0,0 10 12 16,0 6-11-16,-1-6 11 0,5 6-12 0,3 0 12 15,3-3 0-15,4 3-8 0,0 0 8 0,7-6 0 16,0 0 0-16,4 0 0 0,-1 6 0 0,1-10 0 16,3-2 0-16,3 3 11 0,1-7-2 0,-1 0 0 15,1 1 10-15,3-1 1 0,0-9 1 16,4 6 0-16,-4-6-21 0,4 0-12 15,-1-6 2-15,-3-3 0 0,4 6 18 0,0-7 3 0,-4-5 1 0,3-1 0 16,1 6-4-16,-4-8 0 0,0-7 0 0,0 6 0 16,0-9-8-16,-3 2 0 0,0-2 0 0,-4 3 0 0,3-3 0 0,-6 0 12 15,-1-1-12-15,1-2 12 0,-8 3-2 0,4 0 0 16,0-13 0-16,-3 10 0 0,-1-4-10 0,1-3 12 16,-1-2-12-16,-3-4 12 0,4 0-12 0,-4 6 0 0,-4 4 0 0,7 2 8 15,-3 1 0-15,4 3 0 0,-8 0 0 0,4 3 0 16,-3-1-8-16,-1 8-12 0,4 5 2 0,-4-3 1 31,4 1-87-31,0 5-16 0,0 1-4 0,0-1-1 16,0 7-79-16,0-3-15 0,0 0-3 0</inkml:trace>
  <inkml:trace contextRef="#ctx0" brushRef="#br2" timeOffset="102649.45">18972 13284 691 0,'0'0'30'0,"0"0"7"0,0-3-29 0,0 3-8 0,4-6 0 0,-4 6 0 15,0 0 103-15,0-9 19 0,0 5 4 0,0-2 1 16,0-3-102-16,0 9-25 0,0 0 0 0,0 0 0 15,0 0 47-15,-4-7 4 0,4-2 1 0,0 9 0 16,0 0 17-16,0-3 4 0,-3-3 1 0,3 6 0 16,-4-4-6-16,1-2-2 0,3-3 0 0,-4-1 0 15,1 4-18-15,-1 3-3 0,1-3-1 0,-1 6 0 16,1-10-12-16,-1 10-2 0,-3-9-1 0,4-1 0 16,-1 7-10-16,-3-3-3 0,0-3 0 0,0 2 0 15,0 4 9-15,0-3 2 0,0 3 0 0,0-3 0 16,-7 6-27-16,3 0 0 0,0 0 0 0,1 6 0 15,-4-6 8-15,0 3 0 0,-4-3 0 0,0 6 0 16,1 4-8-16,-1-4 0 0,-3 3 9 0,0 1-9 0,-4-1 13 16,0-6-1-16,-3 7-1 0,3-1 0 0,-3 7 1 15,0-7 0-15,0 1 0 0,3-1 0 0,-3 0-12 0,7 7 0 16,-1-6 9-16,1 5-9 0,0-2 16 0,7 2-2 16,0 4 0-16,0 0 0 0,3-3-14 0,1 9 11 15,-5-3-11-15,8-7 10 0,4 11-10 0,3-8 0 16,0 1 0-16,3 0 0 0,1 0 0 0,7-4 13 15,-1 4-1-15,1 0-1 16,-1-3-26-16,4 3-5 16,8-10 0-16,-1 0-1 0,3 1 32 0,1-4 6 0,0-3 2 0,7 3 0 15,-1-6-6-15,5-6-1 0,-1 3 0 0,0-3 0 16,4-4 8-16,-4 1 0 0,-3 0 1 0,3-4 0 16,-3-3 9-16,3 1 2 0,1-4 0 0,-5 3 0 0,1-3-32 15,0 1 8-15,-4-1-8 0,-3 3 0 0,-1-3 19 0,-2 0 1 16,-1 1 0-16,-4-1 0 0,1 0-4 0,-4 3 0 15,-3 1 0-15,-4-4 0 0,-7 3 10 0,0-3 2 16,0 7 0-16,0-7 0 0,-4 3-20 0,-6 1-8 16,-1 5 0-16,-7-9 8 0,4 4 1 0,0 2 0 15,-7-3 0-15,3 4 0 0,-3-4-1 0,-3 7-8 16,2-7 12-16,-2 7-4 0,-1-1-8 0,4 4 0 16,-4 3 0-16,4-3 0 0,-4-4 0 0,4 10 0 15,0 0-14-15,0 0 5 16,3 0-54-16,1 0-10 0,2 0-3 0,1 0-764 0,7 7-154 0</inkml:trace>
  <inkml:trace contextRef="#ctx0" brushRef="#br2" timeOffset="103992.6">23262 15552 403 0,'0'0'36'0,"0"0"-36"0,0 0 0 0,0 0 0 15,0 0 142-15,0 0 22 0,0 0 4 0,0-10 0 16,0 7-139-16,0-6-29 0,0 2 0 0,0-2-8 16,-3 6 38-16,3-10 8 0,-4 10 2 0,1-6 0 15,-1-1 19-15,1 4 4 0,-5-3 1 0,5-1 0 16,-4 1-1-16,0 9 0 0,3-7 0 0,-3-2 0 16,-3 6 1-16,3-3 1 0,3 3 0 0,-6-4 0 15,-1 7-10-15,4-3-3 0,-4-3 0 0,1 6 0 16,3-3-8-16,-4-4-1 0,-3 7-1 0,0 0 0 0,3-6-13 0,-3 6-2 15,-3 0-1-15,-5 0 0 16,1 6-26-16,4-6 0 0,-5 0 0 0,-2 10 0 0,-8-4 0 16,4-3 0-16,7 7-10 0,-1-1 10 15,-6 0 0-15,3 7 0 0,11-6 13 0,0 5-4 0,-3-2-9 0,2 2 8 16,1 4-8-16,4 0 8 0,3-3-8 0,3 3 0 16,-6-1 0-16,6 1 8 0,4 6-8 0,0-6 0 15,-3 6 0-15,3 0 0 0,3-6-20 0,4 9 1 16,0-9 0-16,-3 6 0 0,-1-6 7 0,4 0 0 15,11 3 1-15,-4-10 0 0,-3 4 11 0,6-7 0 16,8-5 0-16,0 2 0 0,-1-3 0 0,-2 3 8 16,-1-6-8-16,0 0 8 0,7-9 7 0,-7 3 1 15,-3-4 1-15,3 1 0 0,0-4 7 0,0-9 2 0,-3 10 0 16,0-13 0-16,-1 6 18 0,1-6 3 0,0 6 1 0,-8-6 0 16,1-3-11-16,-1 3-1 0,1 3-1 0,0-10 0 15,-4 10-5-15,-4-9-1 0,1 9 0 0,-1-6 0 16,-3-4-13-16,0 4-4 0,0 9 0 0,-7-6 0 15,4 0-1-15,-4 6-1 0,-4 7 0 0,4-4 0 16,-4 0-10-16,1 7 0 0,-4 6 0 0,3-6 0 16,-3 9 0-16,0-7 0 0,3 7 0 0,-6 0 8 15,-1 0-8-15,4 7 0 0,3-7 0 0,-3 3-11 16,0 3-7-16,0-3-2 0,0-3 0 0,10 6 0 16,4-6-147-16,-10 3-29 0,-15 13-7 15,25-16-1-15</inkml:trace>
  <inkml:trace contextRef="#ctx0" brushRef="#br2" timeOffset="104809.72">24589 15486 230 0,'0'0'20'0,"0"0"-20"15,3-7 0-15,-3-2 0 16,4 0 322-16,3-1 60 0,-4 1 12 0,-3 9 2 0,0-7-282 0,0-2-57 15,0 6-11-15,0-3-2 16,4-4 17-16,-4 1 4 0,0 6 1 0,0 3 0 0,0 0 8 0,-4-13 2 16,4 4 0-16,-3 6 0 0,3 3-19 0,-7-7-3 0,3-2-1 0,-3 6 0 15,0-3-33-15,-4 6-6 0,1-4-2 0,-4-2 0 16,0 6-4-16,-4 0-8 0,0 0 11 0,-6 0-11 16,-1 10 0-16,-3-4-9 0,0-3-1 15,-1 6 0-15,-2 1 10 0,2-1 0 0,1 7-9 0,0 0 9 16,3 2 0-16,1 1 0 0,-1 0 12 0,4 0-4 15,-1 6-8-15,5-6 0 0,-1 0 0 0,8 6-11 16,-1-7 11-16,4 1 0 0,0 6 8 0,0-6-8 16,3 12 0-16,4-2-20 0,0-4 4 0,4-3 1 15,3 3 4-15,4 3 1 0,-1-9 0 0,1 6 0 16,3-9 18-16,3-4 3 0,1 4 1 0,3 0 0 16,4-7-12-16,0 0 10 0,-1-6-10 0,8-3 10 15,0 0-2-15,3 0-8 0,4-3 12 0,3-6-4 16,1 0 3-16,-1-4 0 0,-7 4 0 0,4-4 0 0,-4-6 17 15,-3-6 4-15,-4 6 1 0,0 1 0 0,-6-4-33 0,-1 3 0 16,-4 0 0-16,-2 0 0 0,-8-6 15 0,3 6-1 16,-3-6 0-16,0 6 0 0,-3-6 4 0,-4 6 1 15,-4-3 0-15,-3 1 0 0,0 2 9 0,-3 0 3 16,3-6 0-16,-8 12 0 0,-2-2-31 0,3-4 0 16,-7 9 0-16,3-5 0 31,-3 5-19-31,-4 1-9 0,0-1-3 0,1 10 0 0,-5-6 15 0,1 12 4 0,0-6 0 0,3 7 0 15,-3-4-39-15,0 6-7 0,7 1-2 0,-1-1 0 16,1 0-118-16,4 7-24 0,3-6-5 0,3-1-1 0</inkml:trace>
  <inkml:trace contextRef="#ctx0" brushRef="#br2" timeOffset="105560.36">26441 15520 1220 0,'0'0'27'15,"0"0"5"-15,0 0 2 0,0 0 0 0,0 0-34 0,3-6 0 0,4-4 0 0,-3 1 0 0,-1 3 0 0,1 3 0 16,-4 3 0-16,0-10 0 0,0 4 83 0,0-3 9 16,0-1 3-16,-4 1 0 0,1 2 21 0,-1-2 4 15,4 6 0-15,-3-6 1 0,-4-1-33 0,3 1-6 16,1-4-2-16,-1 4 0 0,-6-1-19 0,6 1-4 16,-3 0-1-16,0-1 0 0,-4 1-35 0,1-1-7 15,-1 4-2-15,-3 3 0 0,-4 3-12 0,1-6 0 16,-4 12 0-16,-1-6 0 0,-2 3 0 0,-4 6 0 15,-4 1 11-15,-4 6-11 0,1 2 8 0,-4 1-8 16,4 6 0-16,0 3 0 0,0-2 0 0,3 2 0 16,0-3 0-16,7 0 0 0,1-3 0 0,3 3 0 15,3 0 0-15,4 3 0 0,0-3 0 0,3 0-9 16,4-3 9-16,3 4-12 0,4-8 12 0,4 7 0 16,0-6 0-16,6 0-8 0,1 0 0 0,3-3 0 0,3 2 0 15,5-8 0-15,-1-1 8 0,3 1 0 0,12-10 0 16,-1 6 0-16,0-6 0 0,8 0 0 0,-5 0 0 0,5 0 8 15,-4-6 7-15,-1 2 1 16,-2-5 1-16,-1 0 0 0,-3-7 20 0,-1-3 4 0,-6 3 1 0,0-2 0 0,0-1-22 16,-4 0-5-16,-7 0-1 0,0-3 0 0,4 0 16 15,-8-3 3-15,-3 0 1 0,-3 6 0 0,-8-9-6 0,4 9 0 16,-3-6-1-16,-4 0 0 0,-7-3-10 0,3 3-1 16,-3 6-1-16,0-6 0 0,-4 6-15 0,0 7 11 15,1-4-11-15,-1 0 10 0,-3 7-22 0,0 6-4 16,-4-4 0-16,0 7-1 15,1 7-28-15,-1-4-6 0,0 3-1 0,1 3 0 16,-1 1-80-16,4-1-17 0,3 1-3 0,-3-1-942 0</inkml:trace>
  <inkml:trace contextRef="#ctx0" brushRef="#br2" timeOffset="106294.58">28321 15548 633 0,'0'0'56'0,"7"-6"-44"16,-3 3-12-16,-1-3 0 0,1 3 228 0,-1-4 44 15,1-2 9-15,-4-1 2 0,-4 4-199 0,4 3-39 16,-3-3-8-16,-1-4-1 0,1 1 35 0,-4 0 7 16,-1 5 2-16,-2-2 0 0,3-3-7 0,-4-7-1 15,1 7 0-15,-8-1 0 0,0 1-46 0,-3-1-10 16,0-5-1-16,-4 5-1 0,-3 1-14 0,3 0 8 16,1-1-8-16,-1 1 0 0,-3 2 0 0,7-2 0 15,-4 9 0-15,0-3 0 0,-3 3 24 0,3 3 12 16,-3-3 3-16,3 9 0 0,-3-2-24 0,-4 8-5 15,4-2-1-15,0 6 0 0,3-4 5 0,4 11 1 0,4-8 0 16,-5 1 0-16,5 6-15 0,6-3 0 0,-3 3 0 0,7 0 0 16,-4 0 0-16,4-3 0 0,4 3 0 0,3 1 0 15,0-8 0-15,3 1 0 0,8 0 0 0,0 0 0 16,3 6 0-16,3-6 9 0,4 0-9 0,4-4 12 16,7 1 10-16,0-4 2 0,3-2 1 0,4-1 0 15,0 4-17-15,-1-10-8 0,5-3 0 0,-5 0 8 16,5-9 4-16,-4 2 0 0,6-2 0 0,-6 6 0 15,0-13 9-15,-7 7 3 0,0-10 0 0,-4 3 0 16,-4 7 12-16,1-10 2 0,-4 3 1 0,-3-3 0 16,-4 1 0-16,-7-1 0 0,0 3 0 0,-3-3 0 15,-4-6-7-15,-4 6 0 0,-3-9-1 0,0 3 0 16,-11 3-15-16,1-3-4 0,-4 0 0 0,-4-3 0 0,4 3-12 16,-4 3 0-16,-7 0 0 0,4 9-10 0,-4-6-10 0,1-3-1 15,2 10-1-15,1-4 0 16,3-3-15-16,1 4-3 0,-1 2-1 0,-3-2 0 15,0 5-121-15,-4-6-24 0,-3 4-5 0</inkml:trace>
  <inkml:trace contextRef="#ctx0" brushRef="#br2" timeOffset="107603.35">29129 13131 345 0,'0'0'31'0,"-4"-10"-31"0,1 4 0 0,-1-7 0 16,-3-2 312-16,4 5 57 0,-1-5 11 0,1-4 3 16,-1 9-292-16,1-8-59 0,-1 2-11 0,-3-3-2 15,3 0-31-15,-3 4-5 0,0 2-2 0,0-3 0 16,-3 4 19-16,-1-4 0 0,1 7 0 0,-1-1 0 15,-3 4 28-15,0-3 10 0,0 6 2 0,-8-4 0 16,5 7 8-16,-4 7 3 0,-4-4 0 0,0 3 0 16,1 3-24-16,2 1-5 0,-2 2-1 0,3 4 0 15,-4 3-21-15,4 0 0 0,3 6 0 0,4 0 0 16,-4-6 0-16,4 9 9 0,4-3-9 0,-1 9 0 0,4-5 11 16,-4 8-11-16,4-2 10 0,4 9-10 0,-4-10 10 15,3 4-10-15,1-4 10 0,3 1-10 0,-4-7 25 0,8 7-1 16,-4-7 0-16,3-3 0 0,4 3-1 0,4-3-1 15,-1-3 0-15,5 0 0 0,2 0-6 16,4-3-2-16,1-4 0 0,2 1 0 0,4-6-14 0,4-1 11 16,3-6-11-16,-3 3 10 0,0-12-22 0,0 6-4 15,-1 0 0-15,1-9-1 16,0-1-33-16,0 1-6 0,-1 6-2 0,-2-10-602 0,2 1-120 16</inkml:trace>
  <inkml:trace contextRef="#ctx0" brushRef="#br2" timeOffset="108249.05">29411 13062 1846 0,'-14'0'82'0,"14"0"17"0,0 0-79 0,-7 0-20 16,0-3 0-16,0 3 0 0,7 0 35 0,-7-7 3 15,0 7 1-15,3 0 0 0,-3 0-30 0,7 0-9 16,0 0 0-16,0 0 0 0,-7-3 26 0,7 3-2 16,0 0 0-16,0 0 0 0,0 0 12 0,0 0 1 15,0 0 1-15,-3 3 0 0,-5 7-20 0,1-4-4 16,0 3-1-16,0 10 0 0,-3-3-13 0,-4 3 0 16,3 6 0-16,0-3 0 0,-3 3 0 0,4 3 8 15,-4 7-8-15,3-7 12 0,0 6-12 0,4-6-10 16,4 4 2-16,3-4 0 0,-4-3 8 0,11-3 0 15,0 3 0-15,8 0-8 0,-1-12 8 0,3 9 0 16,-3-10 0-16,4 4 0 0,7-13 0 0,-1 6 9 0,-6-2-9 0,7-7 0 16,0 0 14-16,-4 0-4 0,0 0-1 0,-4-10 0 15,5 4 35-15,-1-3 8 0,-7-1 0 0,4-2 1 16,-1-4-27-16,-3 0-6 0,4-2 0 16,-4-8-1-16,0 5-7 0,-3-5 0 0,-1 1-1 0,-3-3 0 15,0 0 2-15,-3-7 1 0,-4-2 0 0,4 2 0 16,-8-2-14-16,4 2 0 15,-7 1 0-15,0 5 0 0,-4 4 19 0,1 0 1 0,-1 6 0 0,-3 1 0 0,-4 2-20 0,-3 3 0 16,4 4 0-16,-5 3 0 16,1-4-12-16,-3 10-7 0,6 0-1 0,-3 0 0 15,3 7 0-15,0-4-1 0,8-3 0 0,-1 0 0 32,11 0-25-32,-3 9-5 0,3-9-1 0,0 0 0 15,3 10-180-15,1-4-37 0</inkml:trace>
  <inkml:trace contextRef="#ctx0" brushRef="#br2" timeOffset="108941">29831 13284 748 0,'0'0'67'0,"-4"10"-54"0,1 5-13 0,-8 4 0 0,4 0 299 16,-3-3 57-16,3 9 11 0,0-3 2 0,3 9-297 0,-3-9-59 16,3 9-13-16,1-2 0 0,-1-1 0 0,1 0 0 15,-1 7 0-15,4-1 0 0,-3 4 0 0,-1-4 0 16,4 4 0-16,-3-4 0 0,-1 1 0 0,1-1 0 15,3-5 0-15,-4 5 9 0,1-6 16 0,3-3 3 16,-4-6 1-16,4 0 0 0,-3 0 1 16,3-10 0-16,-4 7 0 0,4-7 0 0,0-9-2 0,0 0 0 15,0 0 0-15,0 0 0 0,7-3 4 0,0-3 1 16,0-4 0-16,0-5 0 0,0-4-2 0,-3 0-1 16,3 0 0-16,-4-9 0 0,1-3-4 0,-1-7-1 15,1 0 0-15,3-5 0 16,-3-8-25-16,-1 4 0 0,-3 3 0 0,4-3 0 15,-1-3 11-15,1 3 3 0,-4-3 1 0,3-3 0 16,-3 6 9-16,0-7 1 0,0 1 1 0,0 9 0 16,0 0 4-16,0 0 1 0,0 7 0 0,0 2 0 15,0 7-15-15,0 0-2 0,4 3-1 0,3 0 0 16,3 3-13-16,1 3 0 0,3-3 0 0,0 13-10 16,4-4 2-16,-4 4 0 0,4 2 0 0,3-2 0 0,0 9 8 0,0 0-13 15,0 9 5-15,0-2 8 16,4 2-32-16,-4 4 0 0,4 2 1 0,-4 1 0 0,-3 3 15 0,3 0 4 15,0-1 0-15,-7 7 0 0,-3-6 0 0,-1 6 0 16,1-3 0-16,-4 10 0 0,-3-4 3 0,-1-3 1 16,-3 3 0-16,-3-6 0 0,3 3 8 0,-4-6 0 15,-3 6 0-15,0-6 0 0,-4 0 0 0,4 3 0 16,-3-10 0-16,-1 4 0 0,1-7 0 0,-1 1 11 16,0 5-3-16,-3-5 0 0,0-7-8 0,-4 3 0 15,1-3 0-15,-1 4 0 0,1-4 0 0,-1-3 0 16,4 0 0-16,-7 0 0 0,-1 0 0 0,-2 0 0 15,3-10 0-15,-4 10 0 16,4 0-50-16,0-3-9 0,3 3-1 0,0-6-1 16,4 3-108-16,4-3-22 0,-1-4-4 0,8 7-435 0,-1-3-87 0</inkml:trace>
  <inkml:trace contextRef="#ctx0" brushRef="#br2" timeOffset="109253.42">30526 13008 2847 0,'0'0'63'0,"0"0"13"0,0 0 2 0,0 0 2 0,0 0-64 0,-7 7-16 0,3 2 0 0,1-3 0 16,-4-3-26-16,7 7-8 0,0-1-2 0,0 1 0 15,0 5 5-15,0 4 1 0,7-3 0 0,-4 3 0 0,-3-1 30 0,4 1 0 16,-4 6 0-16,3-6 0 0,1 6 0 0,-1 0 0 16,-3-3-12-16,4-3 12 0,-1 3 0 0,1-3 0 15,0 0-8-15,-1 0 8 0,1-4 8 0,-1-2 4 16,1 2 0-16,-1-5 1 0,-3 6-13 0,0-7 0 16,7 0 0-16,-3-6 0 15,-1 4-66-15,-3 2-19 0,0-9-4 0,7 10-641 16,-7-10-128-16</inkml:trace>
  <inkml:trace contextRef="#ctx0" brushRef="#br2" timeOffset="109515.13">30311 12488 1670 0,'0'0'74'0,"-4"-6"15"0,4-4-71 0,-3 7-18 0,-1-3 0 0,1-4 0 15,3 10 188-15,0 0 33 0,0 0 7 0,0 0 2 16,0 0-196-16,0 0-34 0,0 0-17 0,0 0 1 31,0 0-20-31,0 0-5 0,10 10-1 0,-3-4 0 16,4 3-78-16,-4 1-15 0,0-1-3 0</inkml:trace>
  <inkml:trace contextRef="#ctx0" brushRef="#br2" timeOffset="109949.07">31006 13178 2948 0,'0'0'131'0,"0"0"26"0,0 0-125 0,0 0-32 16,0 0 0-16,7-3 0 16,-4-4-29-16,4-2-12 0,4 6-3 0,-1-13 0 15,5 7 4-15,-5-1 0 0,1 1 0 0,3-1 0 0,-4 1 32 0,1-7 8 16,-4 7 0-16,0 0 0 0,4-1 28 0,-4-6 8 16,-4 7 2-16,-3-7 0 0,4 4-10 0,-1-4-1 15,-3 7-1-15,0-7 0 0,0 7-5 0,-3-1-1 16,-1 1 0-16,1-1 0 0,-4 1-28 0,0 0-7 0,0 2-1 0,-4 4 0 15,4-3 16-15,-4 3-9 0,-6 3 9 0,3 0-8 16,-4 3 0-16,0-3 0 0,-3 6 0 0,-4 4 0 16,-3 5 8-16,4-2-10 0,-5 6 10 0,1-4-10 15,3 4 10-15,1 6 0 0,3 0 10 16,3-3-10-16,4 13 0 0,0-7 0 0,7-3 0 0,0 10 0 31,3-7 0-31,1 0 0 0,3-3 0 0,3 0 0 0,1-6 0 0,3 6 0 16,0-3 0-16,0-6 0 0,3 3 0 0,1-10 0 0,3 10 0 15,0-13 0-15,4 10-16 0,-4-7 3 16,7-6 1-16,0 7 0 16,7-10-112-16,1 0-21 0,6 0-5 0,0 0-586 0,1-3-116 0</inkml:trace>
  <inkml:trace contextRef="#ctx0" brushRef="#br2" timeOffset="110632.93">31814 13096 1036 0,'7'0'92'0,"-4"-9"-73"0,1 6-19 0,3-4 0 16,0-2 236-16,-4 3 44 0,4-4 9 0,0 7 2 0,0-6-233 0,0 2-46 15,1-2-12-15,-8 0 0 0,3-1 0 0,1 4 8 16,-4-3-8-16,0 5 8 0,-4-2 40 0,1-3 7 16,-1-1 1-16,0 4 1 0,-3 3 14 0,-3-3 2 15,-1 6 1-15,1 0 0 0,-1-3-26 0,1 3-6 16,-5 0-1-16,1 3 0 0,-3-3-13 0,-5 6-2 15,1 3-1-15,0-2 0 0,-4 5-11 0,4-2-2 16,-7-1-1-16,3 7 0 0,1 2-11 0,-1 1 0 16,0 6 0-16,4 0 0 0,0-6 0 0,3 6 0 15,1-3 0-15,3 3 0 0,3 0-8 0,0-3 8 16,8 4 0-16,-1-8 0 0,1 1 0 0,3 3 0 16,0-9 0-16,3 2 8 0,4-5-8 0,4-1-9 15,-4 1 9-15,7-1-13 0,0-3 13 0,4-3 0 16,0-3 0-16,3 0 10 0,0 0-10 0,4-3 12 15,-1-3-12-15,1-3 12 0,-4-1 10 0,4 1 2 0,-4-7 1 16,4 3 0-16,-1-2-16 0,-2-4-9 0,-1-6 10 16,-4 3-10-16,1-3 10 0,0-3-10 0,-4-4 10 0,0 4-10 15,0 0 16-15,0-7-2 0,-7 1-1 0,4-4 0 16,-8 4-5-16,1-10 0 0,3 0-8 0,-7-3 12 16,0 3-12-16,-4-3 0 0,1-3 8 0,-1 3-8 15,-3-3 0-15,0 12 0 0,4-6 0 0,-4 10 0 16,3-4 0-16,-3 3 0 0,0 1 8 0,0 6-8 15,3 6 11-15,-3-3-11 16,4 6 12-16,-4-6-12 0,3 9 9 0,-3-3-9 0,7 10 0 0,-3-7 9 16,-1 7-9-16,4-1 10 0,-3 1-10 0,3 0 10 15,0 5-10-15,0 4 0 0,0 0 0 0,0 0 0 16,0 0 0-16,0 0-12 0,0 0 2 0,7 13 1 16,0 3-7-16,0 6 0 0,-4 3-1 0,4 3 0 15,0 6 17-15,-3 1-8 0,-1 3 8 0,4 5 0 16,-3 1 0-16,-1 0 0 0,5 0 0 0,-5 13 0 15,1-4 0-15,3-3-8 0,0 3 8 0,-4-6 0 16,1-3 0-16,3 0 0 0,0 0 0 0,0-6 0 16,0-1 0-16,4 7 0 0,-4-9 0 0,7-1 0 15,-4 1 0-15,1-4 0 0,3 4 0 0,4-4 0 0,3 0-23 16,0 1 3-16,-3-1 0 0,-4 4 0 16,3-7-70-16,1 6-14 0,0-6-2 15,-1 7-701-15,-6-1-140 0</inkml:trace>
  <inkml:trace contextRef="#ctx0" brushRef="#br2" timeOffset="132680.01">31281 14015 345 0,'0'0'31'0,"0"0"-31"16,0 0 0-16,0 0 0 0,0 0 229 0,0 0 40 15,0 0 8-15,0 0 2 0,0 0-141 0,0 0-28 16,0 0-6-16,0 0 0 0,0 0-28 0,0 0-6 16,0 9-1-16,0 1 0 0,0-1-24 0,0-3-5 15,-4 4 0-15,4 9-1 0,-7-10-27 0,0 7-12 16,0 3 10-16,0-1-10 0,-4 1 0 0,4 6 0 0,-3 4 0 16,-4 2 0-16,3-3 0 0,-6 0-10 0,-1 7 0 15,0-7 0-15,1 0-6 0,2-3-2 0,-2 0 0 16,-1-6 0-1,8 6-122-15,-8-12-25 0,4 3-5 0</inkml:trace>
  <inkml:trace contextRef="#ctx0" brushRef="#br2" timeOffset="132945.57">31013 14106 1594 0,'0'0'71'0,"0"0"14"0,0 0-68 0,0 0-17 15,0 0 0-15,3 6 0 0,1 4 18 0,3-1 0 16,-4 0 0-16,4 1 0 0,0-1 22 0,1 7 4 16,-1-7 0-16,3 10 1 0,1 0 9 0,-4 3 2 15,0-3 0-15,3 0 0 0,1-1-38 0,-4 1-7 16,0 0-2-16,0 3 0 0,4-10-9 0,-1 7 0 15,-3-3 9-15,0 0-9 0,4-4 0 0,0-2-20 16,-1-1 4-16,1 0 1 16,-4 4-164-16,3-10-33 0</inkml:trace>
  <inkml:trace contextRef="#ctx0" brushRef="#br2" timeOffset="133441.26">31739 13783 633 0,'0'0'56'0,"0"0"-44"16,-7 9-12-16,0-9 0 0,4 10 340 0,-1-1 65 16,1-3 14-16,-1 4 2 0,4-10-337 0,0 9-67 15,-3 1-17-15,-1-4 0 0,1 3 0 0,3-6 8 16,-7 13-8-16,3-6 0 0,-3-1 9 0,0 0-9 15,3 7 0-15,-3-7 9 0,0 1 11 0,0 6 1 16,0-7 1-16,4 3 0 0,-4-2 0 0,3-1 0 16,1 4 0-16,-5-4 0 0,8 1-6 0,0-1 0 15,0-9-1-15,4 9 0 0,0 1-15 0,-1-1 0 16,1-2 8-16,-1 2-8 0,-3-9 0 0,7 3 0 16,0 3 0-16,4-3 0 0,-4-3-11 0,3 0 2 15,5 7 0-15,-5-7 0 0,8-7-7 0,-4 7 0 16,4-3-1-16,3-3 0 15,0 3-22-15,0-3-4 0,4-4-1 16,-1 7 0-16,1-13-96 0,3 10-19 16,1-6-4-16</inkml:trace>
  <inkml:trace contextRef="#ctx0" brushRef="#br2" timeOffset="133784.96">32082 13623 2185 0,'0'0'96'0,"0"0"21"0,0 0-93 0,0 0-24 0,0 0 0 0,0 0 0 0,0 0 16 16,0 0-2-16,0 0 0 0,3 9 0 0,1 1-14 0,-1 5 0 15,-3 1 0-15,0 6 0 0,-3 0 0 0,-1 6 9 16,4 1-1-16,-3 5 0 0,-4 4 10 0,0-4 2 16,3 10 0-16,-3 0 0 0,0 0-11 0,0 3-1 15,-7 0-8-15,3 6 12 0,-7 1-12 0,1-4 0 16,-4 3 0-16,0 0 0 15,-1-6-84-15,5-9-17 0,-1 3-3 0,7-7-836 0</inkml:trace>
  <inkml:trace contextRef="#ctx0" brushRef="#br1" timeOffset="138002.03">28822 6991 518 0,'0'0'46'0,"0"0"-37"0,0 0-9 0,0 0 0 15,0 0 113-15,0 0 21 0,0-7 4 0,0 7 1 16,0 0-42-16,0 0-8 0,0 0-1 0,0 0-1 15,0 0 3-15,0 0 1 0,0 0 0 0,0 0 0 16,-4 7-45-16,1 2-9 0,-4 1-1 0,0-1-1 16,-4 0-23-16,1 7-12 0,-1 3 12 0,-7 0-12 0,1 0 0 15,-1 2 0-15,-3 1 0 0,3-3 0 0,-3 6 0 0,4 4 0 16,-5-4 0-16,8-7 0 0,-7 8 0 0,7-1-11 16,0-7 0-16,0 11-517 31,3-11-104-31</inkml:trace>
  <inkml:trace contextRef="#ctx0" brushRef="#br1" timeOffset="138267.1">28522 7063 1209 0,'0'0'108'0,"0"0"-87"0,0 0-21 0,0 0 0 16,4 9 157-16,-1-2 27 0,1 2 6 0,6-6 1 16,1 13-159-16,3-7-32 0,0 1 0 0,0 5-10 15,4-2 10-15,3 3 0 0,-3 2 0 0,3 1 8 16,-4-3-8-16,5 9 0 0,-5-6 0 0,1 0 0 31,-4 6-127-31,0-7-23 0,11 11-5 0,-8-4-1 0</inkml:trace>
  <inkml:trace contextRef="#ctx0" brushRef="#br1" timeOffset="139141.9">29348 6473 748 0,'-11'-6'67'0,"11"6"-54"0,0 0-13 0,0 0 0 16,-4-3 197-16,4 3 37 0,-7-6 7 0,7 6 2 16,0 0-145-16,0 0-29 0,0 0-5 0,0 0-2 15,7-3-27-15,1-7-6 0,-1 1-1 0,3 2 0 16,1-2-13-16,3 3-3 0,0-4-1 0,0 1 0 0,4 6 6 0,-1-7 2 16,1 1 0-16,3 3 0 0,-3-4-19 0,3 1 0 15,-3 3 0-15,3-4 0 0,-7 7 0 0,7-3 0 16,-7 6-8-16,4 0 8 0,-4 0 0 0,-3 0-9 15,-11 0 9-15,7 9 0 0,3 1 0 0,-10-1 0 16,0 4 0-16,0-1 0 0,-3 7 0 0,-4-3 14 16,-4 2-2-16,-3-2 0 0,3 3-3 0,-3 0-1 15,0-4 0-15,-4-2 0 0,1 3-8 0,3 2 12 16,-4-8-12-16,4 6 12 0,0-7-12 0,0 0 0 16,0 7 0-16,3-7 0 0,4-5 0 0,0 5 0 15,0-3 0-15,7-6 0 0,0 0-12 0,-4 10-7 16,4-10-1-16,0 3-1 15,4 3-15-15,3 4-2 0,-4-4-1 0,8-3 0 0,-4 3 25 16,4-3 5-16,-1 4 1 0,1-4 0 0,-1-3 8 0,5 6 0 0,-1-3 8 16,0 3-8-16,3-6 0 0,-3 10 0 0,4-10 0 0,-4 9 0 15,4 1 0-15,-4-1 0 0,0 0 0 0,0-2-8 16,0 2 8-16,0 1 0 0,1-1 0 0,-5 0 0 16,4 1 0-16,-3-4 8 0,-4 3-8 0,3 1 0 15,-2-1 10-15,-1 1-2 0,-4-1-8 0,4 0 12 16,0 1 4-16,-3 6 0 0,-1-7 0 0,-3 7 0 15,0-4 0-15,0 4 1 0,0 0 0 0,0-4 0 16,-3 4 3-16,-1 3 1 0,1-4 0 0,-4-2 0 16,0 2 7-16,-4 4 2 0,0-9 0 0,1 9 0 15,-8-4-5-15,1 1-1 0,-1-4 0 0,-3 4 0 16,0-6-9-16,-4 8-3 0,4-8 0 0,-8-1 0 16,-2 7-3-16,-1-7-1 0,4 1 0 0,-4-4-710 15,-3-3-142-15</inkml:trace>
  <inkml:trace contextRef="#ctx0" brushRef="#br1" timeOffset="143673.75">26173 6172 403 0,'0'0'36'16,"0"0"-36"-16,0 0 0 0,0 0 0 0,0 0 101 0,3-9 14 15,1 6 2-15,-1-7 1 0,1 4-14 0,-1-3-2 16,-3 6-1-16,4-10 0 0,-1 4-29 0,1-1-7 15,-4 1-1-15,0-1 0 0,-4-5-11 0,4 5-2 16,-3 1-1-16,-1-1 0 0,4 1-2 0,-3-10 0 16,-4 10 0-16,0-1 0 0,0-5-12 0,3 5-4 15,-3 1 0-15,0 0 0 0,0 2-18 0,3-2-4 0,-3 6-1 16,4 3 0-16,-4-7 47 0,7 7 10 16,-11 0 2-16,4 7 0 0,-4-4-52 0,1 6-16 0,-1-2 8 0,8-4-8 31,-8 12-40-31,4-5-12 0,0-1-3 0,0 7 0 0,3-7 55 0,1 10 0 0,-4-3 0 0,0-4 12 15,3 10-12-15,4-3 0 0,-3-6 0 0,3 12 0 16,-4-6 0-16,8 6 0 0,-4 3 0 0,3-9 8 16,-3 6-8-16,4 3 0 0,6-3 0 0,-3 0 0 15,-3-6 0-15,3 9 0 0,0-9 0 0,4 6 0 16,-1-6 0-16,-3 0 0 0,4-4 0 0,0 4 8 16,-1-9-8-16,4 5 0 0,0-5 0 0,-3-1 0 15,3-3 44-15,0-3 8 0,0 4 0 0,0-4 1 16,4-3-128-1,-4-3-25-15,0-4-6 0,0 4-1 0,4-3-39 0,-4-3-8 0,11-7-2 16,-4-3-499-16</inkml:trace>
  <inkml:trace contextRef="#ctx0" brushRef="#br1" timeOffset="144138.31">26497 5975 1638 0,'0'0'72'0,"0"0"16"0,0 0-71 0,0 0-17 0,-7 6 0 0,7-6 0 0,-3 3 29 0,-4 7 3 16,3-1 0-16,-3 4 0 0,3-4-32 0,-3 3 0 0,4 4-13 0,-4-3 4 15,0 2 9-15,3 4 0 0,-3 0 0 0,0 3 0 16,0-9 0-16,3 5 0 0,4 7 0 0,-3 0 0 31,3-6 14-31,-4 0 5 0,8 6 1 0,-1-6 0 16,1 6-20-16,3-12 0 0,0 2 0 0,0 1 0 15,7-7 8-15,-3-5 0 0,3 5 1 0,0-9 0 0,7 0-1 0,-3 0-8 16,7-3 12-16,-4-3-4 0,0 2-8 0,0-5 8 16,4-7-8-16,-4 7 8 0,0-7-8 0,0 4 0 0,-3-10 9 15,0 3-9-15,-1 6 0 0,-3-12 8 0,0 10-8 16,-3-4 0-16,0 0 11 0,-4 0-3 0,-4-6 0 15,1 6 0-15,-1 0 13 0,-3-6 3 0,-3 7 0 16,-1-8 0-16,-3 8-7 0,0-7-1 0,-4 6 0 0,1 0 0 16,-4 0 5-16,0 3 1 0,0-2 0 0,-4 8 0 15,0 1-2-15,-3 3 0 0,3 2 0 0,-3 4 0 16,4 0-36-16,-1 4-7 0,0-4-1 0,4 9-1 31,0-3-31-31,4-6-5 0,-1 10-2 0,4-4 0 0,0-3-73 16,3 3-16-16,-6-3-2 0</inkml:trace>
  <inkml:trace contextRef="#ctx0" brushRef="#br1" timeOffset="144626.43">26885 5937 1317 0,'0'0'58'0,"0"0"13"0,7 10-57 0,-3-1-14 16,-4 0 0-16,3 1 0 0,1 5 32 0,-1-5 3 16,1-1 1-16,-1 1 0 0,1 5-19 0,-1-2-3 15,1 3-1-15,-4-7 0 0,0 0-5 0,4 7 0 16,-1-7-8-16,1 1 12 0,-1-1-12 0,1 1 0 16,-4-10 8-16,3 6-8 0,1-3 28 0,-4-3 2 0,0 0 1 0,7 6 0 15,0-6 16-15,-7 0 3 0,0 0 1 0,0 0 0 16,0 0-7-16,3-6 0 0,1 3-1 0,-1-6 0 15,-3-4-7-15,0 4-2 0,4-1 0 0,-4 1 0 32,-4-4-3-32,1-2-1 0,-1-1 0 0,4-3 0 15,-3 0-6-15,-1 0 0 0,1-6-1 0,3 0 0 16,-4 3-23-16,1-3 0 0,3 6 0 0,-4 1 0 16,4-4 0-16,4 12 0 0,-4-2 0 0,3-4 0 15,1 7 0-15,-1-1-12 0,-3 10 2 0,7 0 0 0,-3-6 10 16,6 3 0-16,1 3-9 0,0 0 9 0,3 3-14 15,-4 3 2-15,4-6 0 0,1 10 0 0,2-4 22 0,-3-3 5 0,0 6 1 0,1 1 0 0,-1 6-28 16,3-1-4-16,-3-2-2 0,0 6 0 0,1-4 18 0,-1 10 0 16,3-3 0-16,-6 0 0 0,0 0-15 0,3-6 1 15,-4 3 0-15,1-4 0 0,-1-2-2 0,-3 3 0 16,4-7 0-16,-4 0 0 16,0 1-32-16,0-4-8 0,-7-6 0 0,0 0-528 15,7 0-104-15</inkml:trace>
  <inkml:trace contextRef="#ctx0" brushRef="#br1" timeOffset="144907.57">27404 5178 1882 0,'0'0'41'0,"3"10"9"0,1-1 2 0,-1 0 1 0,1 20-42 0,3-14-11 0,4 10 0 0,-4-3 0 16,0 13 0-16,3-7 0 0,1 7 0 0,3-1 0 15,-3 4 0-15,3-7 0 0,0 0 0 0,0 4 8 16,-4-1-8-16,5-5 0 0,-1 5 0 0,0 1 8 16,-7-7-16-16,3 0-4 0,8-3-1 0,-7 0 0 15,-4-3-52-15,0 3-11 0,0 0-1 0,0-12-424 16,0 3-85-16</inkml:trace>
  <inkml:trace contextRef="#ctx0" brushRef="#br1" timeOffset="145095.03">27245 5636 1497 0,'0'0'133'0,"0"0"-106"0,0 0-27 0,0 0 0 15,7-9 156-15,0 6 27 0,4-4 5 0,3-2 0 16,3-1-149-16,5 4-31 0,-1 3-8 0,0-3 0 16,0 6 0-16,4 0 0 0,3-10 0 0,-3 7 0 15,7-3-16-15,-4 3-8 0,0-3 0 0,-3 2-921 16</inkml:trace>
  <inkml:trace contextRef="#ctx0" brushRef="#br1" timeOffset="145482.2">27961 5583 1728 0,'0'0'153'0,"0"0"-122"0,0 0-31 0,0 0 0 16,0 0 124-16,4-10 18 0,3 7 4 0,0-6 1 15,0-1-122-15,3-2-25 0,1 2 0 0,0 1 0 16,-1 0 0-16,1-10 0 0,-1 9 10 0,4-5-2 15,-6 5-8-15,2-8 0 0,4 2 0 0,-3 6 0 16,-4-2 0-16,0-4 0 0,-4-3-11 0,5 10 11 16,-8 3 0-16,0-4 0 0,-4 1 0 0,4 9 0 15,-4-9-16-15,-3 2 0 0,0 7 0 0,-3-3 0 16,-1 6 25-16,1 4 5 0,-1-7 1 0,-3 9 0 16,0 0-27-16,3 1-4 0,-3-4-2 0,4 3 0 0,-5 1 18 15,5 9-8-15,-1-4 8 0,1-2 0 16,-1 9-8-16,4 0 8 0,0-7 0 0,0 4 0 0,3 0-9 15,1 6 9-15,3-6 0 0,0 6-9 0,3-6 9 0,4 6 0 16,-3-6-9-16,7 0 9 0,-1-1 0 0,4 1 0 16,0-3 0-16,4 3 0 0,3-4 0 0,0-5 0 15,4-1 0-15,0-3 0 16,3-2-48-16,-3-8-6 0,-1 4-1 0,1-6-842 16</inkml:trace>
  <inkml:trace contextRef="#ctx0" brushRef="#br1" timeOffset="145961.68">28388 5413 1324 0,'-3'10'59'0,"3"-10"12"0,3 6-57 0,-3 4-14 15,0-1 0-15,4 10 0 0,-1-10 72 0,4 7 12 16,-3 0 3-16,-1-4 0 0,1 4-52 0,3 3-11 0,-4-1-1 15,1 1-1-15,-4-3-22 0,3-7 8 0,1 7-8 0,-1-3 0 16,-3-4 17-16,4 3-1 0,-4-8 0 16,3 5 0-16,-3-9-6 0,0 0-2 0,0 0 0 0,0 0 0 15,0 0 24-15,0 0 5 0,0 0 1 0,0 0 0 16,0 0 3-16,8-9 1 0,-5-1 0 0,1 1 0 16,-1-7-21-16,-3 7-4 0,4-10-1 0,-4 3 0 15,0-3 10-15,0 1 2 16,0-8 0-16,0-2 0 0,3 3-28 0,-3 3 0 0,0-9 0 0,0 12 0 0,4-3 0 0,3 0-20 15,-7 13 3-15,3-10 1 0,1 10 25 0,3-1 6 16,-4 1 1-16,4 2 0 0,1 4-7 0,-1-3-1 16,3 6 0-16,1 0 0 0,-1-3-8 0,4 3 8 15,-3 3-8-15,3 3 8 0,0-3-8 0,4 4 0 0,0 2 0 0,-1 1 0 16,1-1 0-16,-1 10 0 0,1-10 0 0,-4 13 0 16,0-3 0-16,4 0 0 0,-4 0 0 0,0-1-11 15,0 1 11-15,0-3 0 0,0 3 8 16,1-4-8-16,-8-2 0 0,3 3 0 0,4 2 0 15,-3-8-8 17,0-1-29-32,-1 1-6 0,1-4-1 0,-4 3 0 0,3-9-142 15,-3 7-29-15,-7-7-5 0,11-10-2 0</inkml:trace>
  <inkml:trace contextRef="#ctx0" brushRef="#br1" timeOffset="146213.81">28794 4708 1882 0,'0'0'41'0,"0"0"9"0,0 0 2 0,3 9 1 0,4 7-42 0,0 0-11 0,0 6 0 0,8-7 0 15,-1 10 32-15,3 4 5 0,-3-1 1 0,4 6 0 16,3-5-29-16,0-1-9 0,1 6 0 0,-5 1 0 15,4-7 13-15,1 6-4 0,-5-5-1 0,4 2 0 0,-7 0-8 16,4-6 0-16,-4 4 0 0,0-4 0 0,0 0-11 0,1-6 3 16,-5 6 0-16,1-3 0 15,-4-13-46-15,0 7-9 0,-4 0-1 0,1-4-769 16</inkml:trace>
  <inkml:trace contextRef="#ctx0" brushRef="#br1" timeOffset="146432.51">28603 5144 2163 0,'0'0'96'0,"-3"-10"20"0,3 10-93 0,0 0-23 0,0 0 0 0,3-6 0 16,-3 3 29-16,4-3 2 0,3-4 0 0,0 7 0 15,3-3-31-15,5 3 0 0,2-4 0 0,4-2 0 16,8 3 0-16,-1 3 0 0,4-7 0 0,-1 1-10 31,5 3-78-31,-1-4-16 0,0 1-4 0,-3-1-787 0</inkml:trace>
  <inkml:trace contextRef="#ctx0" brushRef="#br1" timeOffset="146866.63">29616 4805 864 0,'0'0'38'15,"-7"6"8"-15,-4-2-37 0,0 2-9 0,-3 3 0 0,-3-6 0 0,3 13 308 0,-4-7 60 16,4 1 12-16,-4 9 3 0,-3-4-303 0,3-5-61 16,-3-1-19-16,0 10 10 0,3-10-18 0,-3 7-4 15,4-7-1-15,-1 1 0 0,7-1 13 0,4 1-11 16,-3 5 11-16,-1-15-10 0,4 3 10 0,7-3 0 15,0 0-9-15,0 0 9 0,0 0 0 0,0 0 0 16,0 0-9-16,0 0 9 16,0 0 12-16,11-3 7 0,-1 3 1 0,1 0 0 0,3 0-20 0,0 0 0 15,7 0 0-15,0-6 0 0,-3 6 0 0,3 0 0 16,4 6 0-16,-4-6 0 0,4 0-11 16,0 0-5-16,-1 10-2 0,1-4 0 0,3-3 18 15,0 7-8-15,1-4 8 0,-5-3 0 0,1 6-20 0,0-2 4 16,3-4 0-16,-3 6 0 0,-8-3 6 0,1 4 2 15,-4-1 0-15,0 1 0 0,-7-1 8 0,-3-3 0 16,-1 4 0-16,1-1 0 0,-1 7 8 0,-6-7 3 16,-4 1 1-16,-4-1 0 0,4 10-12 0,-4-10 8 0,-3 7-8 15,0-7 8-15,-3 1-21 0,-5 5-5 0,-2-2-1 0,-1 3-604 16,0 3-121-16</inkml:trace>
  <inkml:trace contextRef="#ctx0" brushRef="#br2" timeOffset="152226.14">29549 11500 2070 0,'0'0'92'0,"0"0"18"0,0 0-88 0,0 0-22 0,0 0 0 0,0 0 0 16,0 0 11-16,0 0-3 0,-4 6 0 0,-3-3 0 15,0 4-8-15,4 2 0 0,-8 1 0 0,4 5 0 16,0-2 0-16,-4 9-11 0,4 0 3 0,-3-4 0 16,-1 8 8-16,4-1 0 0,-4 3 0 0,1-9 0 15,3 12 0-15,0-9 11 0,3 3-3 0,1 0 0 16,-1-6 0-16,1 0 0 0,6 0 0 0,1-4 0 0,3-5 5 15,0 9 1-15,0-10 0 0,7 0 0 0,0-2-14 0,0-4-12 16,4 3 3-16,-1-3 0 16,1-3-10-16,3 0-1 0,0-3-1 0,-3 3 0 0,3-6 4 0,0-4 1 15,-3 1 0-15,3 0 0 0,-3-7 16 16,-1 6 8-16,-2-2-8 0,2-4 12 0,-3-3 12 0,0 4 3 16,-3-4 0-16,0-6 0 0,-1 6 11 0,-3-3 2 15,-7 0 1-15,0 0 0 16,0-9-21-16,-3 9-4 0,-4-3 0 0,0 0-1 0,-4-4-2 0,0 4 0 15,-6 7 0-15,3-1 0 0,-4 0-3 0,0 3-1 16,1 4 0-16,3-4 0 0,-8 10-25 0,5-4-4 16,-1 10-2-16,1 0 0 15,-1 0-42-15,-3 0-8 0,3 7-1 0,4-4-1 16,3 3-108-16,-3 0-22 0</inkml:trace>
  <inkml:trace contextRef="#ctx0" brushRef="#br2" timeOffset="152720.17">29983 11509 1670 0,'0'0'148'15,"0"0"-118"-15,0 0-30 0,0 0 0 16,0 0 136-16,0 0 22 0,-4 13 4 0,4-4 1 0,4 1-150 0,-4 2-29 0,0-2-7 0,0 5-1 15,3 1 24-15,-3-3 0 0,4 2 0 0,-1 1 0 16,1-3 0-16,-4 5 0 0,3-2-10 0,1 0 10 16,-4-4 16-16,0-2 8 0,3-1 3 0,1 1 0 15,-1-4 2-15,1 3 1 0,-4-9 0 0,0 0 0 16,0 0 10-16,0 0 1 0,0 0 1 0,0 0 0 16,7 0-14-16,4-3-2 0,-1-3-1 0,-3-4 0 15,-3 4 5-15,3-3 1 0,0-1 0 0,-4-9 0 16,1 10-31-16,-1-10 0 0,1 4 0 0,-1-11 0 15,1 8 0-15,-1-4 0 0,1-3 0 0,0 6 0 16,-1-6-10-16,1 6-8 0,-1 0-2 0,4 3 0 16,-3 1 11-16,3 2 9 0,0 4-13 0,-4-1 5 0,1 1 8 15,3 3 0-15,0-4 0 0,0 4 0 0,0 6 0 16,0-3 0-16,4-3 0 0,-1 6 0 0,1 0 0 16,-1 0 0-16,5 9-9 0,-1-9 9 0,0 6 0 15,0 4-11-15,0-1 11 0,-3 7-8 0,3-4 8 0,0 4-13 16,-4 3 5-16,1 0 8 0,-4-1 0 0,4 8 0 15,-4-8 0-15,0 7 0 0,0-9-20 0,3-3 4 16,-6 5 1-16,3-2 0 16,-3 0-49-16,3-4-11 0,3-2-1 0,-3 2-1 15,-3-9-90-15,3 7-17 0,0-10-4 0,0 0-1 0</inkml:trace>
  <inkml:trace contextRef="#ctx0" brushRef="#br2" timeOffset="153001.34">30702 10829 1612 0,'0'0'144'0,"0"0"-116"0,0 0-28 0,0 9 0 16,0 1 164-16,4-1 28 0,-4 7 4 0,7-7 2 15,-4 10-174-15,4 0-36 0,0-3-6 0,1 9-2 0,-1 3 8 0,0 0 0 16,0 7 1-16,0-1 0 0,0-6-2 0,-4 10-1 16,8-4 0-16,-8 7 0 0,5-9 14 0,-1 2 0 15,-4-6 0-15,1 7 0 16,-4-7-28-16,0 3 1 0,0-9 0 0,-4 3 0 16,1 4-133-16,-1-11-28 0,-7 26-4 15,4-19-2-15</inkml:trace>
  <inkml:trace contextRef="#ctx0" brushRef="#br2" timeOffset="153220.04">30487 11230 1785 0,'0'0'79'0,"0"0"17"0,0 0-77 0,0 0-19 0,0 0 0 0,0 0 0 16,0 0 208-16,11 0 39 0,3 0 7 0,0 0 2 31,4 0-241-31,-1 0-48 0,-3 0-10 0,7 0-1 16,1 0-20-16,-5 0-4 0,4-3-1 0,4-3 0 15,-4 0-6-15,-3 3-1 0,7-4 0 0,-4 7 0 0,0-3-16 0,-3-3-3 0,-1 3-1 0</inkml:trace>
  <inkml:trace contextRef="#ctx0" brushRef="#br2" timeOffset="153579.34">31094 11230 2718 0,'0'0'60'0,"0"0"12"0,0 0 2 0,0 0 2 0,7-9-60 0,3 0-16 16,-2 2 0-16,-1-2 0 16,7-1-23-16,-4 1-7 0,4 0-2 0,-3-1 0 0,3-5 20 0,0 5 12 15,0-2-13-15,-3-4 5 0,-1 7-4 0,-2 2-1 16,-1-2 0-16,-4-1 0 0,1 7 13 0,-4-3 10 15,0 6-2-15,0-9 0 0,-4 9 1 0,-3-7 0 16,4 4 0-16,-5 3 0 0,1 3 3 0,-3 4 0 16,-4-7 0-16,0 9 0 0,3-9-12 0,-3 9 0 15,0 1 0-15,-4-1 0 0,4 7 0 0,-4 0-16 16,1-4 4-16,3 7 1 0,-4-3 11 0,4 9 0 0,3-13 0 0,1 10 0 16,3-3 0-16,3 0 0 15,1 0-9-15,-1-1 9 0,8 1 0 0,-1-3-9 0,1 3 9 16,3-4 0-16,0-2-11 0,3 3 11 0,1-7-10 15,3 7 10-15,0-7-12 0,4-6 12 0,-4 7-13 0,0-4 5 32,4 0-42-32,-1-6-8 0,1 0-2 0,3 0-653 0,-3-6-131 0</inkml:trace>
  <inkml:trace contextRef="#ctx0" brushRef="#br2" timeOffset="154016.74">31380 11114 288 0,'0'0'25'0,"0"0"-25"0,0 0 0 0,3 10 0 0,1-4 408 0,-4 3 77 16,3 1 15-16,1-1 4 0,3 10-406 0,-4-10-81 15,4 10-17-15,4-3 0 0,-4 3 0 0,0-4 0 16,4-2 8-16,-8 3-8 0,4 2 0 0,-3-2 8 16,3-3-8-16,-4 2 0 0,-3-5 23 0,0-1-1 15,4 1 0-15,-4-1 0 0,7-3 21 0,-7-6 4 16,0 0 1-16,0 0 0 0,3 0-12 0,-3 0-1 15,0 0-1-15,0 0 0 0,7-6-14 0,-3 3-4 16,0-7 0-16,3-5 0 0,0 5-16 0,0-8 0 16,0-1 0-16,-4 0 0 0,4-6 0 0,0 0 0 15,0 0 0-15,1-4-12 0,-5 4 2 16,4 3 1-16,0-3 0 0,0 0 0 0,4 6 9 0,-4 1-8 16,0 2 8-16,0 7-8 0,4-4 8 0,-1 7 0 15,-3-4 0-15,0 7 0 0,4-3 0 0,-4 6 0 16,3 0 0-16,-2 0 0 0,2 0 0 0,1 6 0 15,-11-6 0-15,10 3 0 0,1 4 0 0,-1 2-15 0,1 4 3 16,0 2 0-16,-1 1 12 0,4-4 16 0,-3 7-3 0,-1-3-1 16,1 9-12-16,0-3 0 0,-4 3 0 0,3-6 0 15,1 6 0-15,-1-6-16 0,-3 6 3 0,1-6 1 16,2-1-6-16,1 1-1 0,-4-3 0 0,3 3 0 31,1 0-60-31,-4-10-12 0,0 7-2 0,4-7-555 0,-4-3-110 0</inkml:trace>
  <inkml:trace contextRef="#ctx0" brushRef="#br2" timeOffset="154445.29">31962 10588 2206 0,'0'0'98'0,"0"0"20"0,0 0-94 0,0 0-24 0,0 0 0 0,0 0 0 16,0 0 39-16,0 0 3 0,10 0 1 0,-3 0 0 15,0 9-23-15,0-3-5 0,0 7-1 0,1-4 0 16,-1 16-14-16,3 0 9 0,4-3-9 0,-3 10 8 16,3-4-8-16,-3 0 0 0,-1 0 0 0,1 7 8 15,-1-1 5-15,1 1 1 0,-4-1 0 0,0 4 0 16,-3-4-37-1,3-5-7-15,-4 5-2 0,1-6 0 32,-1 7 4-32,1-7 0 0,-4-3 0 0,0-6 0 0,0 0-118 0,0 0-23 0,0-4-5 0</inkml:trace>
  <inkml:trace contextRef="#ctx0" brushRef="#br2" timeOffset="154664">31789 10826 1900 0,'0'0'169'0,"0"0"-135"0,0 0-34 0,3-6 0 15,1-4 213-15,3 4 36 0,-4 6 7 0,5-3 2 16,-5-4-205-16,4 7-41 0,4-3-12 0,-1-3 0 16,4 6 0-16,0-3 0 0,4 3 0 0,3 3 0 15,-3-3 0-15,3 0 0 0,4 6 0 0,-4-6-10 16,0 3-36-16,0-3-7 0,0 7-2 0,-3-7 0 15,3 0-134-15,0 3-27 0,1-3-6 0</inkml:trace>
  <inkml:trace contextRef="#ctx0" brushRef="#br2" timeOffset="155129.57">32833 10631 1267 0,'0'0'112'16,"0"0"-89"-16,0 0-23 0,0 0 0 0,0 0 292 0,0 0 53 16,-3 4 11-16,-1 2 3 0,-3 3-294 0,0 1-65 15,-4-1 0-15,-3 0 0 0,0 1-12 0,0-4 3 16,-7 10 1-16,0-4 0 0,-1-2 8 0,1-1 0 16,-3 1 0-16,-1 2 0 0,0-2 23 0,4-1 3 15,0 3 1-15,3-2 0 0,-3-4-6 0,7 10-1 16,0-13 0-16,3 6 0 0,1 1-20 0,3-4 0 15,3-3 0-15,4-3 0 0,0 0 0 0,0 0-10 16,0 0 1-16,0 0 0 0,0 0-7 0,0 0 0 16,11 0-1-16,3 0 0 0,-4 0 9 0,4 0 8 15,4 0-12-15,-4 0 12 0,4 0 0 0,0 0-8 16,3 0 8-16,-4 0 0 0,1 0 0 0,3 6-8 16,-3-6 8-16,-4 4 0 0,4 2 0 0,-4 3 0 0,0-2 0 15,0-4 0-15,0 6 0 0,0 1 0 0,-3-1 0 16,-4 0 0-16,3 4 8 0,-3-4-8 0,0 1 0 0,-3-1 9 15,3 1-1-15,-3 5 0 0,-1-2 0 0,-3-4 0 16,4 1-8-16,-1 5 0 0,-3 4 0 0,0-10 0 16,0 7 31-16,0-3 1 0,-3 2 0 0,-1 1 0 15,1-3-32-15,-5 2 0 0,1 4 0 0,0-3 0 16,-3-4 12-16,-1-2-3 0,1 5-1 0,-5-5 0 16,5 5-8-16,-8-2-11 0,4-7 3 0,-7 4 0 15,-4-1-132-15,1 0-25 16</inkml:trace>
  <inkml:trace contextRef="#ctx0" brushRef="#br2" timeOffset="158359.07">29062 11569 748 0,'0'0'33'0,"0"0"7"0,0 0-32 0,0 0-8 16,0 0 0-16,0 0 0 0,0 0 160 0,0 0 31 16,0 0 5-16,0 0 2 0,0 0-98 0,0 0-20 15,0 0-4-15,0 0-1 0,0 0-22 0,0 0-4 16,0-6-1-16,0 6 0 0,0 0-14 0,0 0-3 16,3-10-1-16,-3 7 0 0,0 3 2 0,0 0 0 15,-3-9 0-15,3 3 0 0,0 6-6 0,0-10-1 0,-4 1 0 0,-3 2 0 16,7 7 8-16,-3-3 2 0,-1-3 0 0,4 6 0 15,-10-3-3-15,3-3-1 0,0 6 0 16,-4 0 0-16,0 0-15 0,4 0-2 0,4 6-1 0,-8-3 0 16,4-3-13-16,-3 6 0 0,6-6 8 0,-3 10-8 15,0-4 0-15,0 3 0 0,0 1 0 0,3 2 0 16,-3-5 0-16,4 11 0 0,-8-2-12 0,4 6 12 16,0-6 0-16,3 12 0 0,-3-3 0 0,-3 0 0 15,3 3-13-15,0 1 4 0,-4-4 1 0,8 3 0 16,-4-9 8-16,3 6 0 0,0-6 0 0,1-1 0 15,3 4 0-15,0-3 0 0,7-6 0 0,-3 2 0 16,6 4 0-16,-3-9 0 0,7 5 0 0,0-5 8 16,1-1-8-16,2-3 8 0,1-2-8 0,3-4 8 15,4 0-38-15,-1 0-7 16,1-4-2-16,3-2 0 0,4-3-142 0,0-1-29 0,38-18-6 0,-17 3 0 16</inkml:trace>
  <inkml:trace contextRef="#ctx0" brushRef="#br2" timeOffset="167654.56">27464 11961 1278 0,'0'0'56'0,"0"0"12"0,0 0-54 0,0 0-14 0,0 0 0 0,-4-6 0 15,-3 3 63-15,7 3 9 0,-7-7 3 0,4 4 0 16,3 3 0-16,-4-6 0 0,4 6 0 0,-3-3 0 16,-5-3-28-16,8-4-6 0,-3 1-1 0,3 9 0 15,0 0 11-15,3-7 1 0,-3 7 1 0,4-3 0 16,0-3 12-16,-4-3 3 0,3 5 0 0,-3 4 0 16,0 0-8-16,4-6 0 15,-4 6-1-15,0 0 0 0,7-9-31 0,-7 9-5 0,0 0-2 0,0 0 0 16,7 0-10-16,-7 0-3 0,0 0 0 0,7 6 0 15,3-3-8-15,-3 7 0 0,0-1 0 0,1-3 0 16,-5 4 0-16,4-1 0 0,0 10 0 0,0-10 0 16,0 7 0-16,0 3 0 0,-3-3 0 0,6-4 0 15,-3 4 0-15,1 3 0 0,-5-10 0 0,4 7 0 16,4-4 0-16,-4 4 8 0,0-7-8 0,-4 1 0 16,-3-10 8-16,0 0-8 0,11 9 8 0,-4 0-8 0,-7-9 16 15,7 7-3-15,0-7 0 0,-7 0 0 0,0 0-5 0,0 0 0 16,11 0-8-16,-4 0 12 0,0 3-1 15,-7-3-1-15,0 0 0 0,7 0 0 0,3 0-10 0,-10 0 0 16,0 0-10-16,4-3 10 0,-1-4 0 0,5-2 0 16,-5 6 0-16,4-6 0 0,-3-1 23 0,3-2 7 15,-4 2 2-15,1 1 0 0,-1-4-32 0,1-2 0 16,-1 5 0-16,1 1 0 0,3-1 0 0,-4 4 0 16,-3-3 0-16,0 9 0 0,0 0 0 0,0 0 0 15,0 0 0-15,0 0 0 0,11 0 0 0,-11 0 0 0,0 0 0 0,11 0 0 31,3 9-20-31,-4 0-9 0,1-2-3 0,-1 2 0 0,1 10 32 0,0-10 0 0,-4 7 0 0,3-7 0 16,1 10 0-16,-4-9 0 0,0-1 0 0,4 0 0 16,-4 7 0-16,0-6 0 0,-4-1 0 0,4 0 0 15,-3-2 0-15,-1-4 0 0,-3-3 0 0,7 6 0 16,-7-6 20-16,7 3 9 0,-7-3 3 0,11 6 0 16,-4-6-20-16,-7 0-3 0,7-6-1 0,4 3 0 15,-11 3 5-15,7-6 1 0,0 6 0 0,-4-10 0 16,4 1 22-16,-3 6 5 0,3-3 1 0,-3-4 0 15,3-6-22-15,-7 7-5 0,3-3-1 0,1-4 0 16,-1-3 3-16,-3 3 1 0,4 4 0 0,-4-10 0 16,0 9 2-16,0-5 0 0,0-4 0 0,3 3 0 15,-3 0-12-15,0 0-8 0,0-6 12 0,-3 6-12 16,3-6 8-16,0 3-8 0,0-3 0 0,0 0 0 16,-4-3 0-16,4 9 0 0,-3-6-13 0,3 6 5 15,0-6-28-15,0 6-4 0,0 0-2 0,3 4 0 16,-3 2-122-16,4-3-24 0,-1 7-4 0</inkml:trace>
  <inkml:trace contextRef="#ctx0" brushRef="#br1" timeOffset="176027.74">24843 6411 576 0,'0'0'51'0,"0"0"-41"15,0 0-10-15,0 0 0 0,0 0 162 0,0 0 30 16,0 0 7-16,0 0 1 0,0 0-108 0,-7 0-20 16,3-7-5-16,4 7-1 0,0 0-13 0,0 0-2 15,0 0-1-15,0 0 0 0,0 0-2 0,0 0-1 0,0 0 0 0,0 0 0 16,0 0-3-16,0 0-1 0,0 0 0 0,0 0 0 15,0 0-7-15,0 0-2 0,4 7 0 0,6 2 0 16,1 10 1-16,3-10 0 0,-4 7 0 0,8 3 0 16,0 0-13-16,3-1-2 0,-3 4-1 0,-1-3 0 31,4 0-9-31,0 0-2 0,1 0 0 0,2-1 0 0,-2-2-8 0,-5 3 8 0,1 0-8 0,-1-4 8 16,1 4 0-16,-4 0-8 0,-3-3 12 0,3 3-4 15,-4-4-8-15,-2-2-11 0,-5-7 3 0,1 3 0 16,-1 1-92-1,-3-10-17-15,0 0-4 0,0 0-821 0</inkml:trace>
  <inkml:trace contextRef="#ctx0" brushRef="#br1" timeOffset="176418.26">25213 6207 1670 0,'0'0'74'0,"0"0"15"0,0 0-71 0,0 0-18 0,0 0 0 0,0 0 0 16,0 0 50-16,0 0 6 0,0 0 2 0,-3 9 0 15,3-9-31-15,0 10-7 0,0-1 0 0,0 7-1 16,0-1 1-16,0-2 1 0,0 12 0 0,3 0 0 16,-3 3 7-16,0 1 0 0,4 5 1 0,-1 4 0 15,-3 2 3-15,4-2 0 0,-1 6 0 0,-3 3 0 16,0 3-19-16,0 3-3 0,-3 1-1 0,-1 2 0 16,1 7-1-16,-4-3 0 0,-4 2 0 0,0 4 0 15,-6-3-8-15,3 6 0 0,-1 3 0 0,-2-9-684 16,-1-1-133-16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7T20:13:19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28152 12397 172 0,'4'-19'8'0,"-1"13"1"0,4-4-9 0</inkml:trace>
  <inkml:trace contextRef="#ctx0" brushRef="#br0" timeOffset="13039.5">31637 12033 518 0,'0'0'46'0,"0"0"-37"0,0 0-9 0,-3 10 0 15,-4-1 301-15,7-9 59 0,0 0 11 0,0 6 2 16,0-6-213-16,0 0-42 0,0 0-9 16,0 0-1-16,0 0-58 0,0 10-11 0,0-10-3 0,3 3 0 15,4 3-23-15,-7-6-5 16,7 3 0-16,0 3-8 0,4-6 0 0,-1 4 0 0,1 2 0 0,-4-6 0 15,7 0 0-15,-3 0 0 0,-1 0 0 0,4-6 0 16,-3 6 0-16,3 0-14 0,-3-4 4 0,3 4 1 16,-4 0-32-16,1-6-7 0,0 3 0 0,3-3-624 15,-7 6-124-15</inkml:trace>
  <inkml:trace contextRef="#ctx0" brushRef="#br0" timeOffset="13679.58">31810 12124 864 0,'0'0'76'0,"0"0"-60"15,0 0-16-15,0 0 0 0,0 0 300 0,0 0 56 16,0 0 12-16,7-3 3 0,4 3-309 0,-1-6-62 15,1 6-12-15,-1-3-2 0,1-4-1 0,0 7 0 16,3 0 0-16,-7 0 0 0,3 0 7 0,1 0 8 16,-1 0-13-16,1 0 5 0,-4 0-8 0,4 0 0 15,3 0-1-15,-4 0 0 16,4 0-49-16,1 0-10 0,-5-3-1 0,1-3-736 0</inkml:trace>
  <inkml:trace contextRef="#ctx0" brushRef="#br0" timeOffset="14337.05">32113 12068 806 0,'0'0'72'0,"-3"3"-58"0,3-3-14 0,0 0 0 16,0 0 300-16,0 0 56 0,0 0 12 0,0 0 3 15,0 0-291-15,0 0-57 0,0 0-12 0,0 0-3 16,0 0-8-16,0 0 0 0,10 6 0 0,-10-6-11 16,0 0 29-16,11 3 6 0,0 3 0 0,-11-6 1 15,7 0-7-15,-7 0-2 0,14 0 0 0,-4 0 0 16,4 0-8-16,-3 0-8 0,0 0 9 0,-1 0-9 16,4 0 0-16,0-6-10 0,-3 6 0 0,0 0 0 15,-1-3-168-15,1 3-34 0,10-6-6 0,-21 6-578 0</inkml:trace>
  <inkml:trace contextRef="#ctx0" brushRef="#br0" timeOffset="14901.53">32339 12068 691 0,'0'0'61'0,"0"0"-49"15,0 0-12-15,0 0 0 0,0 0 271 0,0 0 51 0,0 0 10 0,11 0 3 16,-4 0-272-16,3 0-55 0,-3 0-8 0,4 0 0 15,-4 0-18-15,4-7 2 0,-1 7 1 0,-10 0 0 16,0 0-4-16,11 0-1 0,-1 0 0 0,1-3 0 31,-11 3-111-31,7-6-22 0,11 3-5 0,-18 3-1 0</inkml:trace>
  <inkml:trace contextRef="#ctx0" brushRef="#br0" timeOffset="15154.4">32583 12071 691 0,'0'0'61'15,"0"0"-49"-15,0 0-12 0,0 0 0 0,0 0 188 0,0 0 34 0,10 0 7 0,-3-3 2 16,4-4-218-16,-1 4-43 0,-3-3-9 0,8 6-1 15,-5 0-61-15,1-3-12 0,-1-3-3 0,-3 6 0 0,4 0 76 0,0 0 16 16,-11 0 2-16,10 0 1 0,1-4 21 0,-1 4 0 16,1-6 0-16,-11 6 0 0,10 6-11 0,-3-6 3 15,4-6 0-15</inkml:trace>
  <inkml:trace contextRef="#ctx0" brushRef="#br0" timeOffset="15300.32">32882 12024 1440 0,'0'0'64'0,"0"0"12"0,0 0-60 0,0 0-16 0,0 0 0 16,0 0 0-16,0 0 140 0,0 0 24 0,0 0 6 0,0 0 1 16,0 0-78-16,7 9-15 0,-7-9-3 0,8 0-1 15,2 0-38-15,-3 0-8 16,4-6-2-16,3 3 0 16,0 3-106-16,4-7-22 0,-1 4-4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4T22:13:08.99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24319 15836 1695 0,'0'0'75'0,"0"0"16"0,0 0-73 0,0 0-18 15,-3-6 0-15,3 6 0 0,3-3 53 0,-3 3 7 16,0 0 2-16,0 0 0 0,0-6-22 0,0 6-5 15,0-10-1-15,0 10 0 0,-3-9-13 0,-1 3-2 16,4 6-1-16,0 0 0 0,-7-4 2 0,7 4 0 16,0 0 0-16,0 0 0 0,0 0 0 0,0 0 1 15,0 0 0-15,0 0 0 0,0 0-10 0,0 0-3 0,0 0 0 0,0 0 0 16,0 0 10-16,0 0 2 0,-3 4 0 0,-4 2 0 16,0 0 2-16,0-3 1 0,7-3 0 0,-7 10 0 15,-4-4-10-15,4 6-1 0,7-2-1 0,-4 6 0 16,-3-7-2-16,0 10 0 0,4-4 0 0,3 1 0 15,0-3-9-15,0 5 0 0,-4 4 0 0,1-3 8 16,10 3-8-16,-7 0 0 16,0 0 0-16,0 3 0 0,0-6 0 0,3 9 0 0,-3-3 0 15,-3 0 0-15,-4-6 0 0,3 9 8 16,8-3-8-16,-4 4 12 0,-11-4 3 16,8 3 1-16,-1-3 0 0,4 0 0 0,-3-3-4 15,3-3 0-15,0 3 0 0,0-10 0 0,3 4 19 0,-3-6 3 16,0 5 1-16,0-5 0 0,7-7-11 0,-3 6-1 0,-8 1-1 0,4-10 0 15,0 0-13-15,0 0-9 0,0 0 12 0,0 0-12 16,-3 6 16-16,3-6-4 0,0 0-1 0,0 0 0 16,0 0 8-16,0 0 1 0,0 0 1 0,0 0 0 15,0 0-9-15,0 0-1 0,0 0-1 0,7 0 0 16,7 0-10-16,-14 0 10 0,0 0-10 0,0 0 10 16,7 3-10-16,-7-3 0 0,0 0 0 0,0 0 0 15,0 0 0-15,0 0 0 0,0 0 0 0,0 0 0 16,0 0 0-16,0 0 0 0,14 6 0 0,-7 1 0 0,-7-7 12 15,11-7-4-15,3 7 0 0,0 0 0 0,3-6 4 16,-2 3 0-16,-5 3 0 0,4 0 0 0,4-6-12 16,-4 6 10-16,-3 0-10 0,3-4 10 0,0 4-10 0,0 0 0 15,0 0 0-15,-3 0 0 0,3 4 0 0,3-4 0 16,1 6 0-16,0-6 0 0,-8 3 0 0,8 3 0 16,10 1 0-16,0-4 0 0,-7-3 0 0,1 6 0 15,-1-6 0-15,4 0 0 0,-1-6 0 0,-3 6 0 16,-3 0 0-16,3 0 0 0,0 0 13 0,1-3 1 15,-8 3 0-15,0-7 0 0,0 7-14 0,0 0-12 16,-7 0 3-16,0 0 0 0,-7 0 9 0,7 0 9 0,4-6-1 0,-4 6-8 16,-7 0 11-16,0 0-11 0,0 0 10 0,0 0-10 15,0 0 13-15,7-3-3 0,-7 3-1 0,0 0 0 16,7 0-9-16,-7 0 8 0,0 0-8 0,0 0 8 16,7 0-8-16,-7 0 0 0,0 0 0 0,0 0 8 15,0 0-8-15,0 0 0 0,0 0 9 0,0 0-9 16,0 0 11-16,0 0-3 0,0 0 0 0,-4-6 0 15,1-4 0-15,-1 7 0 0,4-3 0 0,0-4 0 16,0 1 1-16,0 0 0 0,0 2 0 0,4-2 0 16,-1-1-9-16,1-2 12 0,-4-4-12 0,0 7 12 15,7-7-12-15,-7-3 0 0,0 4 9 0,0 2-9 16,4-6 0-16,-1-6 8 0,1 10-8 0,-4-4 0 16,0-10 0-16,0 11 8 0,3-7-8 0,-3 0 0 15,0 6 0-15,0-6 0 0,0 6 0 0,4-3 8 0,-1-3-8 16,-3 6 0-16,0-6 0 0,0 6 8 0,4 0-8 15,-4 0 0-15,-4-3 0 0,4 4 0 0,4-1 0 0,-1 3 0 16,-6 4 0-16,-1-4 0 0,4-3 0 16,0 3 0-16,0 4 0 0,0 2 0 0,-3 1 0 0,3-3 0 15,3 8 0-15,-3-5-8 0,0 3 8 0,0 3 0 16,0 3-9-16,0 0 9 0,0 0 0 0,0 0-9 16,0 0 9-16,0 0 0 0,4-7-8 0,-4 7 8 15,0 0 0-15,0 0 0 0,0 0 0 0,0 0-8 16,0 0 8-16,0 0 0 0,0 0 0 0,0 0 0 15,0 0 0-15,0 0 0 0,0 0 0 0,0 0 0 16,0 0 0-16,0 0 0 0,0 0 0 0,0 0 0 16,0 0 0-16,0 0 0 0,0 0 0 0,0 0 0 0,-7 7 0 15,0-4 0-15,7-3 0 0,-11 0 0 0,0 0 0 0,-3 6 0 16,7-3 0-16,-7-3 0 0,4 0 0 0,-8 0 0 16,4 6 0-16,-4-6 0 0,1 0 0 0,-5 0 0 15,-2 0 0-15,6 0 0 0,4 0 0 0,-4 0 0 16,1 0 8-16,-5 0-8 0,5 0 0 0,-1 4 0 15,-3 2 8-15,-4-6-8 0,1 9 0 0,-1-9 0 16,0 10 0-16,4-4 8 0,-7-3-8 0,3 3 0 16,4-3 0-16,-4 4 0 0,1-4 0 0,2 3 0 15,-2-6 8-15,-1 0-8 0,7 6 0 0,1-2 0 16,-8-4 0-16,4 0 0 0,10 0 0 0,-3 0 0 0,4 0 0 16,-1 0 0-16,-3 0 0 0,7 0 0 0,7 0 0 0,-7 0-15 15,0 0 5-15,7 0 1 16,0 0-18-16,0 0-3 0,-7 0-1 0,0-4 0 15,7 4-153-15,0 0-30 0,0 0-6 0</inkml:trace>
  <inkml:trace contextRef="#ctx0" brushRef="#br0" timeOffset="2724.45">24990 16570 691 0,'0'0'61'0,"0"0"-49"0,0 0-12 0,0 0 0 15,0-9 172-15,0 9 31 0,-7 0 6 0,7 0 2 16,-7-10-87-16,7 10-18 0,0 0-3 0,0 0-1 16,-7 0-14-16,7 0-2 0,0 0-1 0,0 0 0 15,0 0-33-15,0 0-6 0,0 0-2 0,0 0 0 16,0 0 6-16,0 0 1 0,0 0 0 0,0 0 0 15,0 0-12-15,0 0-3 0,0 0 0 0,0 0 0 16,0 0-14-16,0 0-3 0,0 0-1 0,-4 10 0 16,-3-1-2-16,3 0 0 0,4 1 0 0,-7-1 0 15,4-2-16-15,-4 8 0 0,7-2 0 0,0 2 0 16,0-2 8-16,-4 3 0 0,1 3 1 0,3-1 0 16,3 4-9-16,-6 0 0 0,-4 3 0 0,7 0 0 0,3 4 0 15,1-1 8-15,-4-3-8 0,0 3 8 0,-4 0 4 0,8-3 1 16,-1 4 0-16,1-4 0 0,-4 3-5 15,3-3 0-15,1 0-8 0,-4-6 12 0,-4 6-12 0,4-3 0 16,0-6 0-16,4 3 0 0,-4-1 28 0,0-2 4 16,0 0 0-16,3-4 0 0,1-2-20 0,-1-1-3 15,-6 0-1-15,3-2 0 0,3 2 2 0,-3 1 0 16,-3-4 0-16,3-6 0 0,0 0 1 0,0 0 0 16,0 0 0-16,0 0 0 0,-7 3-11 0,7-3 0 0,0 0 0 15,0 0 0-15,0 0 31 0,0 0 1 16,0 0 0-16,0 0 0 0,0 0-24 0,0 0-8 0,0 0 0 0,0 0 0 15,0 0 12-15,0 0-3 0,0 0-1 0,0 0 0 16,0 0-8-16,0 0 0 0,0 0 0 0,0 0 0 16,0 0 0-16,10 0 0 0,1-3 9 15,-4-3-1-15,-7 6-8 0,7 0 0 0,4-4 0 0,3-2 0 16,-4 6 0-16,1-9 0 0,3 9 0 0,7-7 0 16,0 4 0-16,1-3 0 0,-5 6 0 15,8-9 0-15,7 5 0 0,-1-2 0 0,-9 6 0 0,2-3 0 16,1-3 0-16,3 6 0 0,-3-10 0 0,-4 10 0 15,0 0 8-15,0 0-8 0,-3 0 8 0,3 0-8 16,-7 0 0-16,4 0 0 0,0 0 0 0,-4 0-12 16,0 7 12-16,0-4 0 0,0-3 0 0,0 0 0 15,0 0 0-15,-3 0 0 0,3 6 0 0,0-12 0 0,-3 6 0 16,-1 0 0-16,-3 6 0 0,4-6 0 0,-4 0 0 0,0-6 0 16,0 6 0-16,-7 0 0 0,11 0 0 15,-8 6 0-15,4-6 0 0,0 0 8 0,0-6-8 0,0 6 0 16,0 0 0-16,-7 0 8 0,0 0-8 0,0 0 0 15,8 0 0-15,-5-3 0 0,-3 3 0 0,0 0 8 16,0 0-8-16,11-7 0 0,-11 7 0 0,7-6 0 16,3 3 0-16,-3-3 8 0,-7 6-8 0,0 0 0 15,7 0 0-15,0-3 0 0,-7 3 0 0,7-7 0 16,-7 7 0-16,0 0 0 0,8 0 0 0,-8 0 0 16,0 0 0-16,0 0 0 0,0 0 0 0,7-3 8 15,-7 3-8-15,3-6 0 0,4 3 8 0,-3-3-8 16,-1-4 8-16,-3 10-8 0,4-6 15 0,-1 3-2 15,-3-7 0-15,4 4 0 0,-1-3-1 0,1-1-1 0,-4 1 0 16,3-1 0-16,-3 1-11 0,4-7 0 0,-1 7 0 16,1-10 8-16,0 3-8 0,-1 4 12 0,-3-7-12 15,4-3 12-15,-4 10-12 0,3-14 0 0,1 8 0 0,-4-1 0 16,-4-6 0-16,4 0 0 0,4 6 0 0,-4-9 0 16,-4 9 0-16,4-6 0 0,0 6 8 0,0 0-8 15,0-6 0-15,0 6 0 0,0-6 0 0,-3 6 0 16,3-6 0-16,0 6 0 0,-4 1 0 0,1 2 0 15,3 3 0-15,-4-2 0 0,0-1 0 0,4 7 0 16,-3-1 0-16,-1 7 0 0,4-6-8 0,-3-1 8 16,3 4 0-16,0-3 0 0,0 9-9 0,0 0 9 15,0-7 0-15,0 7 0 0,0 0-8 0,0 0 8 16,0 0 0-16,0 0 0 0,0 0-8 0,0 0 8 0,0 0 0 16,0 0-12-16,0 0 12 0,0 0-10 0,0 0 10 0,0 0-13 15,0 0 5-15,-4 7 8 0,4-7-15 0,0 9 5 16,0-9 1-16,-3 9 0 0,3-9 9 0,0 0 11 15,-4 10-3-15,1-10 0 0,3 0-8 0,-7 9 0 16,0-3 0-16,0-2 0 0,0 2 0 0,-1-3 8 16,1 3-8-16,0 4 8 0,0-10-8 0,-3 9 0 15,-4-9 0-15,0 6-11 0,-1-3 11 0,-2 4 0 16,6-7 0-16,-6 3 0 0,-1-3 8 0,4 0-8 16,-4 0 8-16,4 0-8 0,-7-3 8 0,0 3-8 15,0 0 8-15,-4 0-8 0,0 0 0 0,-3 0 9 16,3 3-9-16,-10-3 0 0,0 0 12 0,-1 0-4 15,12 0 0-15,-8 0-8 0,-7 6 0 0,4-3 0 0,3-3 0 16,4 0 0-16,3 7 0 0,1-7 0 0,-8 9 0 16,4-9 0-16,6 9 0 0,1-9 0 0,0 7 0 15,0-4 0-15,10-3 0 0,1 0 0 0,-1 0 0 0,4 0 0 32,7 0-81-32,0 0-17 0,0 0-3 0,7-10-1 0</inkml:trace>
  <inkml:trace contextRef="#ctx0" brushRef="#br0" timeOffset="3771.05">26697 17232 403 0,'0'0'36'0,"0"0"-36"0,0 0 0 0,0 0 0 16,-7 0 266-16,0 0 46 0,7 0 10 0,-7 6 2 15,0 3-244-15,0 1-49 0,-4-1-10 0,4 1-1 16,-3-1 12-16,3 0 4 0,-4 4 0 0,-3-4 0 16,3 4 62-16,-3-4 13 0,0 7 2 0,-4 3 1 15,4-3-67-15,-3-4-14 0,-4 4-2 0,-1 3-1 16,1-1 32-16,0 1 6 0,-4 6 2 0,1-6 0 0,-1 12-6 15,-3-9-2-15,0 10 0 0,-1-1 0 16,1 0-8-16,3 1-2 0,-3 2 0 0,0-5 0 16,0 2-32-16,3-3-6 0,0 7-2 0,4-13 0 0,0 9-4 15,0-9 0-15,0 3-8 0,-4 0 12 0,7-6-12 0,1-3 0 16,3-4 8-16,-1 4-8 0,1-7 0 0,0 1 0 16,4-1 0-16,-1 0 0 0,4 1-18 0,0-1-3 15,3-9-1-15,4 0 0 16,-7 6-75-16,7-6-15 0,-7-6-4 0,7 6 0 15,0 0-85-15,0-3-18 0</inkml:trace>
  <inkml:trace contextRef="#ctx0" brushRef="#br0" timeOffset="4170.75">25748 17348 1209 0,'0'0'53'0,"0"0"12"0,4-3-52 0,-4 3-13 0,0 0 0 0,0 0 0 0,0 0 241 0,0 0 46 16,0 0 9-16,0 0 1 15,0 0-192-15,0 0-38 0,0 0-8 0,0 0-2 0,0 0-15 0,7 3-3 16,0-3-1-16,3 0 0 0,1 6 4 0,3 3 1 16,-3-2 0-16,6 5 0 0,1-2-13 0,3 5-2 31,4 4-1-31,0 0 0 0,3 0-11 0,4 6-1 16,-4 0-1-16,7 3 0 0,0 10-14 0,1 3 9 0,6 2-9 15,0-2 8-15,1 3 2 0,-1 6 0 16,0-3 0-16,-3-3 0 0,0 0-10 0,-4 0 0 0,-3-6-12 15,-4-4 12-15,0 1 0 0,1-7 0 0,-1 0 0 0,0-3 12 16,-3 0-21-16,3-3-4 0,4-6-1 0,-4 3 0 16,0-4-148-16,4-2-30 15</inkml:trace>
  <inkml:trace contextRef="#ctx0" brushRef="#br1" timeOffset="23068.12">25087 12996 763 0,'0'0'33'0,"0"0"8"0,0 0-33 0,0 0-8 0,0 0 0 0,0 0 0 16,0 0 75-16,0 0 13 0,0 0 2 0,0 0 1 15,0 0-19-15,0 0-3 0,0 0-1 0,0 0 0 16,-4-10-32-16,4 10-8 0,0 0 0 0,0 0-1 15,0-3 2-15,-3-3 1 0,3 6 0 0,0 0 0 16,0-9 14-16,0 9 4 0,0 0 0 0,0 0 0 16,0 0-2-16,-4 0 0 0,0-7 0 0,4 7 0 15,0 0-5-15,0 0-1 0,-3-9 0 0,3 9 0 16,0 0-2-16,0 0-1 0,-7-3 0 0,7 3 0 0,-4-7-14 0,4 7-3 16,0 0-1-16,0 0 0 0,-3-3-3 0,3 3-1 15,0 0 0-15,0 0 0 0,0 0-4 0,0 0-1 16,0 0 0-16,0 0 0 0,0 0 2 0,0 0 1 15,-4-6 0-15,4 6 0 0,0 0-2 16,0 0-1-16,-3-9 0 0,3 9 0 0,0 0 12 0,0 0 2 16,0 0 1-16,0 0 0 0,0 0-13 0,0-3-4 15,0 3 0-15,0 0 0 0,0-13 8 0,0 13 2 16,0 0 0-16,0 0 0 0,0 0 16 0,0 0 3 16,0 0 1-16,0 0 0 0,0 0-38 0,0 0 0 15,-4-3 0-15,4 3 0 0,0 0 0 0,0 0 14 16,0 0-2-16,0 0 0 0,0 0-12 0,0 0-10 15,0 0 2-15,0 9 0 0,0 1 8 0,0-1 0 0,0 7 0 16,0-4 0-16,4 4 0 0,-4 3 0 0,3 0 0 0,1 3-8 16,-1-4 8-16,1 4 14 0,3 3-3 15,-4 0-1-15,1 1-10 0,0 2 8 0,-4-9-8 0,0 9 8 16,0-3-8-16,0 3 0 0,0-3 0 0,0 3 0 16,-4-2 0-16,4-8 0 0,-4 11 0 0,1-11 0 15,3 7 12-15,-4-6 0 0,1 0 0 0,3 3 0 16,-4-9-4-16,4 5 0 0,0-2 0 0,0 3 0 15,0-10 18-15,0 7 3 0,-3-7 1 0,3 1 0 0,0-1-30 16,-4 1 0-16,4-10 0 0,0 9 0 0,-3-3 12 0,3-6-3 16,0 0-1-16,0 0 0 0,-4 10-8 0,4-10 0 15,0 0 0-15,0 0 0 0,0 0 8 0,0 0-8 16,0 0 12-16,0 0-4 0,0 0-8 0,0 0 10 16,0 0-10-16,-3 9 10 0,3-9-10 0,0 0 10 15,0 0-10-15,0 0 10 0,0 0-10 0,0 0 12 16,0 0-12-16,0 0 12 0,0 0-12 0,0 0 0 15,0 0 0-15,0 0 0 0,0 0 16 0,0 0-1 16,0 0-1-16,0 0 0 0,0 0-14 0,0 0 0 16,0 0 0-16,0 0 0 0,0 0 0 0,0 0 9 15,0 0-9-15,0 0 8 0,0 0 0 0,0 0-8 16,0 0 12-16,0 0-4 0,0 0 0 0,0 0-8 0,0 0 12 16,0 0-4-16,0 0-8 0,7-3 0 0,0-3 0 15,0-4 0-15,-7 10 0 0,10 0 0 0,1 0 0 16,0-6 0-16,-1 6 0 0,4-3 0 0,0 3 0 0,1 0 8 15,2-6-8-15,1 6 0 0,-1 0 0 0,5 0 0 16,2 0 0-16,1 0 0 0,-4-4 0 0,0 4 0 16,1 0 0-16,-1 0-9 0,-4 0 9 0,5 0-10 15,-5 0 10-15,4 0 0 0,-3 0 0 0,0 0 0 16,-4 0 0-16,3-6 0 0,-3 6 0 0,1 0 0 16,-1 0 0-16,3 0 0 0,-3 0 0 0,1 0 0 15,-5 0 0-15,4 0 0 0,-3 0 0 0,3 0 0 16,0 0 0-16,-3 0 0 0,3 0 0 0,-4 0 0 15,1 0 0-15,-4 0 0 0,4 0 0 0,-1 0 0 16,-3 0 0-16,4 0 0 0,-11 0 0 0,7 6 8 0,-7-6-8 16,7 0 0-16,-7 0 0 0,7 0 8 0,-7 0-8 15,7 0 0-15,0-6 0 0,-7 6 0 0,0 0 0 0,0 0 0 16,0 0 0-16,0 0 8 0,0 0-8 0,0 0 0 16,7 0 0-16,-7 0 0 0,0 0 9 0,0 0-9 15,0 0 12-15,0 0-12 0,7 0 0 0,-7 0 0 16,0 0 0-16,0 0 0 0,0 0 0 0,0 0 0 15,0 0 0-15,7 0 0 0,-7 0 0 0,0 0 0 16,0 0 0-16,7 6 0 0,-7-6 0 0,0 0 0 16,7-6 0-16,-7 6 0 0,0 0 0 0,0 0 0 15,0 0 0-15,0 0 0 0,0 0 0 0,0 0 0 0,4 0 0 0,-4 0 10 16,3-3-1-16,-3 3 0 0,4-6 0 0,-4 6 0 16,0-10-1-16,3 4 0 0,-6 3 0 0,3-3 0 15,0-4 1-15,0 7 0 0,0-12 0 0,0 5 0 16,0 1-9-16,0-1 12 0,-4-5-12 0,4 5 12 15,-3-2 6-15,3-4 2 0,0 0 0 0,-4-3 0 16,4 4-20-16,0 2-17 0,0-2 3 0,-3-4 1 16,3 0 23-16,0 3 5 0,-4-3 1 0,4 4 0 15,0-4-16-15,0 0-18 0,0 0 4 0,0 4 1 16,0-4 21-16,0 6 4 0,-3-9 0 0,3 10 1 0,0-4-13 16,-4 7-18-16,4-7 4 0,-3 7 1 0,-1 5 13 15,4-5 0-15,0 3 0 0,-3-4 0 0,3 1 0 0,-4 3 0 16,4 3 0-16,0-4 0 0,-3-2 0 0,3 0 0 15,0 5-10-15,0-2 10 0,0-3 0 0,0 9 0 16,0 0 0-16,0 0 0 0,0 0-8 0,0 0 8 16,0-10 0-16,0 4 0 0,0 6 0 0,0-3 0 15,0-3 0-15,0 6 0 0,0-4 0 0,0 4 0 16,0 0-9-16,0 0 9 0,-4-6 0 0,4 6 0 16,0 0 0-16,0 0 0 0,0 0 0 0,0-3-10 0,-3-3 10 15,3 6-8-15,0 0 8 0,0 0 0 0,0 0 0 0,0 0 0 16,0 0 0-16,-4-10 0 0,4 10 0 0,0 0 0 15,0 0 0-15,0 0 0 0,-4-3 0 0,4-3 0 16,0 6 0-16,0 0 0 0,0 0 0 0,-3-6 0 16,3 3 0-16,0 3 0 0,0 0 0 0,-4 0 0 15,4-7 0-15,0 7 0 0,0 0 0 0,-3-3 0 16,-1-3 0-16,4 6 0 0,0 0 0 0,0 0 0 16,0 0 0-16,0 0 0 0,-3-3 0 0,3 3 0 15,-4-7 0-15,4 7 0 0,0 0 0 0,0 0 0 16,-3-3 0-16,3 3 0 0,0 0 0 0,-4 0 0 15,-3-6 0-15,7 6 0 0,-3 0 0 0,3 0-8 16,-7-3 8-16,3 3 0 0,-3 0 0 0,0 0 0 16,3 0 0-16,-3 0 0 0,0 0 0 0,0 0 0 15,0 3 0-15,4-3 0 0,-8 0 0 0,4 0-8 0,0 0 8 0,-4 0 0 16,4 0 0-16,0 0 0 0,-7 0 0 16,4 6 0-16,-1-6 0 0,0 0 0 0,-3 3 0 15,-3-3 0-15,3 7 8 0,-1-7-8 0,-2 3 0 16,-1-3 0-16,1 0 0 0,-1 6 0 0,-3-3 0 15,0-3 0-15,-1 0 0 0,1 7 0 0,0-7 0 16,3 3 0-16,-3-3 0 0,0 6 0 0,3-6 0 0,1 0 0 16,-1 0 0-16,4 0-8 0,-4 0 8 0,4 6 0 15,4-3 0-15,-4-3 0 0,3-3 0 0,-3 3 12 16,3 3-4-16,1-3 0 0,-1 0-8 0,4 0 0 16,-3 0-8-16,-1 7 8 0,4-7 0 0,0-7 0 15,0 7 0-15,0 0 0 0,7 0 0 0,0 0 0 16,-7 0-12-16,0 0 4 0,7 0 8 0,0 0-10 0,0 0 10 15,0 0-10-15,-7-3-11 0,7 3-3 0,0 0 0 0,0 0 0 32,0 0-8-32,0 0-3 0,0 0 0 0,0 0 0 15,0 0 5-15,0 0 1 0,0 0 0 0,0 0 0 16,10 3-72-16,-3-3-15 0,-7 0-2 0,11 0-691 0,3 7-139 0</inkml:trace>
  <inkml:trace contextRef="#ctx0" brushRef="#br1" timeOffset="24707.92">25605 13049 874 0,'0'0'39'0,"0"0"8"0,0 0-38 0,0 0-9 16,0 0 0-16,0 0 0 0,0 0 60 0,0 0 9 16,0 0 3-16,0 0 0 0,0 0-49 0,0 0-10 15,0 0-1-15,0 0-1 0,0 0 27 0,0 0 6 16,0 0 0-16,0 0 1 0,0 0 22 0,0 0 4 0,0 0 1 0,0 0 0 15,7-9-8-15,-7 9 0 0,0 0-1 0,7 0 0 16,-7 0-18-16,7-3-3 0,-7 3-1 0,0 0 0 16,0 0-4-16,7-7-1 0,-3 1 0 0,-4 6 0 15,0 0 0-15,7-9-1 0,-3 5 0 0,3-2 0 16,-4 3-7-16,-3 3 0 0,7-9-1 0,-3 2 0 16,3-2 1-16,0 0 0 0,0 2 0 0,0-2 0 15,0 6-8-15,0-7 0 0,0 4-1 0,4-3 0 16,-1-1-8-16,-3 1-2 0,7-1 0 0,1 1 0 15,-1 3-9-15,0-4 0 0,0-5 9 0,0 5-9 16,-3 1 0-16,3-4 0 0,-4 7 0 0,8-3 8 16,-4-1-8-16,-3 1 0 0,-1-1 0 0,4 4 0 15,-3-3 0-15,-1-1 0 0,-3 1 0 0,4 9 8 16,0-9-8-16,-4 9 8 0,0-7-8 0,0 4 8 16,-4-3-8-16,4 3 0 0,-7 3 0 0,0 0 0 15,4-7 0-15,-4 7 0 0,0 0 8 0,3-3-8 0,1-3 9 0,0-3-9 16,-4 9 12-16,3 0-12 0,1-10 13 0,-4 10-4 15,0 0-1-15,0 0 0 0,0 0-8 0,0 0 12 16,0 0-12-16,0 0 12 0,0 0-12 0,0 0 8 16,0 0-8-16,0 0 8 0,0 0-8 0,0 0 0 15,3-9 0-15,-3 9 8 0,0 0-8 0,0 0 0 16,0-6 0-16,0 6 8 0,0 0-8 0,0 0 0 16,0 0 0-16,0 0 0 0,4-4 0 0,-4 4 0 15,0 0 0-15,0 0 0 0,3-9 12 0,-3 9 1 16,0 0 0-16,0 0 0 0,0 0-13 0,0 0-16 15,0 0 3-15,0 0 1 0,0 0 12 0,0 0 0 0,0 0 0 16,0-6 0-16,0 6 0 0,0 0 0 0,0 0 0 0,0 0 0 16,0 0 0-16,0 0 0 0,0 0 0 0,0 0 0 15,0 0 0-15,0 0 13 0,0 0-1 0,0 0 0 16,0 0-12-16,-7 0-16 0,7 0 3 0,0 0 1 16,-7-3 12-16,7 3 0 0,-3-7 0 0,-5 7 0 15,8 0 13-15,-7 0-4 0,7 0-1 0,-7 0 0 16,4 0-8-16,-4 0 12 0,0 0-12 0,0 0 12 15,3 0-12-15,-3 7 8 0,0-4-8 0,0-3 8 16,-4 6-8-16,1-3 0 0,-4 3 0 0,3-2 8 16,1 5-8-16,-5-3 0 0,5 0 0 0,-4-2 0 15,-7 5 0-15,3 0 0 0,0-2 0 0,4-4 0 16,-3 3 0-16,2-3 0 0,1 4 8 0,4-4-8 16,-4-3 9-16,7 6 0 0,-1-6 0 0,8 0 0 15,0 0-9-15,0 0 10 0,0 0-10 0,0 0 10 16,0 0-10-16,0 0 0 0,0 0 9 0,0 0-9 0,0 0 0 15,0 0 0-15,8 0 0 0,-1-9 0 0,3 9 0 0,1-7 0 16,3-2 0-16,0 6-8 0,0-4 8 16,4 4 0-16,-1-3 0 0,-3-3 0 0,1 5 0 0,-5-2 0 15,4 0 0-15,0 3 0 0,-3-3 0 0,3 2 0 16,-3-2 0-16,3 6 8 0,-4-3-8 0,-3-3 0 16,0 6-11-16,4-10 11 0,-4 10 0 0,0 0 0 15,0-3 0-15,-7 3 0 0,11-6 0 0,-11 6 0 16,7 0 0-16,0-6 0 0,0 2 0 0,-7 4 0 15,7 0 0-15,4-6 0 0,-4 6 0 0,-7 0 0 16,7 0 0-16,3 0 0 0,1 0 0 0,-4 0-9 0,-7 0 9 0,7 0 0 16,0 6 0-16,-7-6-8 0,7 4 8 0,0 2 0 15,-3 3 0-15,-4-9 0 0,3 10 0 0,1-1 0 16,-4 1 0-16,3-4 0 0,-3 3 0 0,0 1 0 16,0-10 0-16,-3 9 12 0,3 7-4 0,0-7 0 15,0 1-8-15,0-1 0 0,-4 0 8 0,4 1-8 16,0-1 0-16,-3 1 8 0,3-10-8 0,0 9 0 15,0-3 0-15,0 4 0 0,0-1 0 0,0-9 0 16,0 9 0-16,0 1 0 0,0-10 0 0,0 9 8 16,0-2-19-16,0 2-3 0,0-3-1 0,0-6 0 31,0 0-128-31,0 10-25 0,0-10-6 0,0 0-890 0</inkml:trace>
  <inkml:trace contextRef="#ctx0" brushRef="#br1" timeOffset="26059.88">25443 12993 230 0,'0'0'20'0,"0"0"-20"0,-4-7 0 0,1 7 0 0,-1 7 112 0,4-7 17 16,0 0 4-16,0 0 1 0,0 0-92 0,0 0-18 15,0 0-4-15,0 0-1 0,-3-7 31 0,3 7 6 16,0 0 2-16,0 0 0 0,0 0 46 0,0 0 8 15,0 0 3-15,0 0 0 0,0 0-5 0,0 0-1 16,0 0 0-16,0 0 0 0,0 0-30 0,3-3-7 0,-3-3 0 0,7-3-1 0,-3 2-13 0,-1 4-2 16,-3-3-1-16,4-4 0 15,-1 7-31-15,-3-3-5 16,0-3-2-16,0-1 0 0,0 4-8 0,0-3-1 16,0 5-8-16,4-5 12 0,-4 0 0 0,0-1 0 15,0 4 0-15,0-3 0 0,0 2 15 0,0-2 2 16,0-1 1-16,0 7 0 0,0-3-15 0,0-3-3 0,-4-1-1 15,4 1 0-15,0-1-11 0,0 4 12 0,-3-3-12 16,3-1 12-16,0 7-4 0,0-3-8 0,0-3 12 0,0 2-4 16,0 7-8-16,0 0 0 0,0-9 9 0,0 6-9 15,-4-4 0-15,4-2 0 0,0 9 0 0,0-3-8 16,0-3 8-16,0 6 8 0,-3-10-8 0,3 10 11 16,0 0-11-16,0 0 0 0,-4-6 0 0,4 6 0 15,0 0 0-15,-3-9 0 0,-1 5 8 0,4-2-8 16,0 6 0-16,0 0 0 0,0 0 0 0,-3-3 0 15,-4-3 0-15,7 6 0 0,0 0 0 0,-4-10 8 16,4 1-8-16,0 9 8 0,0 0-8 0,0 0 8 16,0-6-8-16,0 6 10 0,-3-4-10 0,3 4 10 15,0 0-10-15,0 0 0 0,-7-6 0 0,7 6 8 16,0 0-8-16,-4-9 0 0,4 9 0 0,-7 0 0 0,7 0 8 16,0 0 10-16,0 0 2 0,-3 0 0 0,-5-3-20 15,8 3 0-15,0 0 0 0,0 0 0 0,0 0 0 16,0 0-11-16,-3 0 2 0,3 0 0 0,0 0 9 0,0 0 0 15,-7-7 0-15,7 7 0 0,0 0 0 0,0 0 8 16,-7 0-8-16,7 0 11 0,0 0-11 0,0 0 0 16,0 0 0-16,-7 0 0 0,3 0 0 0,4 0 0 15,-3 0 14-15,-8 0-4 0,1 0-10 0,2 0-11 16,1 7 3-16,0-4 0 0,0 6 8 0,0 1 0 16,-3 5 0-16,3 1 0 0,-4-3 0 0,4 2 0 0,-7 4-10 0,3 0 10 15,1-3 0-15,-1 2-8 0,1-8 8 0,-1 9 0 16,4-10 0-16,-4 7 0 0,8-7 0 0,-4 0 0 15,3-2 0-15,4-7 11 0,0 0-3 0,0 0-8 16,-7 3 14-16,7-3-4 0,0 0-1 0,0 0 0 16,0 0-1-16,0 0 0 0,0 0 0 0,0 0 0 15,0 0-8-15,0 0 8 0,0 0-8 0,7 0 8 0,0 0 1 0,0-3 0 16,-3-7 0-16,3 4 0 0,-4-3-9 0,4-1 10 16,-3 4-10-16,0-3 10 0,-1-1-10 0,1 1 0 15,-1-1 9-15,4 1-9 0,-3-7 0 0,3 7 8 16,0-1-8-16,0 1 0 0,-4 0 0 0,4-1 0 15,-3-5 0-15,3 5 0 0,0 1 0 0,0 6 0 16,0-7 0-16,-3 4 8 0,3-4-8 0,-4 4 0 16,1-3 0-16,-4 9 0 0,0 0 0 0,7-3 0 15,0-4 0-15,-4-2 0 0,1 0 0 0,-4 9 0 16,4 0-9-16,-1-10 9 0,1 4 0 0,-1-3 0 16,-3 9 0-16,0 0 8 0,0 0-8 0,4 0 0 15,-4 0 0-15,0 0-11 0,7-4 11 0,-7 4 0 16,3-6 0-16,-3 6 0 0,0 0 0 0,11 0 11 0,-4 0-3 15,0 0 0-15,-7 0-8 0,11 0 0 0,-1 6 0 16,1-2-11-16,-11-4 11 0,10 6-8 0,1-3 8 16,-11-3-8-16,10 6 8 0,1 0 0 0,-11-6 0 0,11 4 0 15,-1 5 0-15,-3-3 0 0,4 4 8 0,-4-7-8 16,-4 6 0-16,8 1 8 0,-4 2-8 0,0-9 0 16,0 7 0-16,-3-1 0 0,3 1 0 0,0-4 8 15,0 3-8-15,-4 1 0 0,8-10 0 0,-4 9 0 16,0-3 8-16,0-3-8 0,0 4 10 0,4-4-10 15,-4-3 9-15,3 6-9 0,-6-3 8 0,7-3-8 16,-4 7 0-16,-4-7 0 0,4 9 0 0,-3-3-11 16,3 4-102-1,-4-7-21-15,1 6-4 0,-4-3-1002 0</inkml:trace>
  <inkml:trace contextRef="#ctx0" brushRef="#br1" timeOffset="27335.54">25101 13059 230 0,'0'0'20'0,"0"0"-20"0,0 0 0 0,0 0 0 15,0 0 160-15,0 0 28 0,0 0 6 0,0 0 1 16,0 0-84-16,0 0-17 0,0 0-3 0,0 0-1 16,0 0 13-16,0 0 2 0,-7-4 1 0,0-2 0 15,7 6 1-15,-7-3 0 0,3-3 0 0,-3-4 0 16,3 4-34-16,4 6-6 0,-7-3-2 0,0-3 0 16,0-4-42-16,-3 7-9 0,-1-3-2 0,4-4 0 15,0 7 16-15,-4-3 4 0,-3-3 0 0,0 2 0 16,4 7-5-16,-1-9-1 0,-7 6 0 0,1-4 0 15,-4 4-2-15,3-3-1 0,0-3 0 0,4 9 0 16,0-10-7-16,-4 10 0 0,1-9-1 0,-1 3 0 16,1 2-6-16,2-2-1 0,5 3 0 0,-1-3 0 0,-3 3 2 15,0-4 0-15,7-2 0 0,-4 9 0 0,4-9-10 16,0 2 0-16,0 7 0 0,0-3 0 0,4-3 0 0,-4 3 0 16,0 3 0-16,3-7 0 0,0 4 0 0,1-3 12 15,-1 6-2-15,4 0 0 0,-3-3-10 0,3 3 0 16,-4-6-12-16,1 6 12 0,3 0 0 0,-4-3 0 15,4 3 9-15,0 0-1 0,-3-7-8 0,3 7 0 16,0 0 0-16,0 0-8 0,0 0 8 0,0 0 0 16,0 0 0-16,0 0 0 0,0 0 0 0,0 0 8 0,0-6-8 15,0 6 0-15,0 0 0 0,0 0 9 0,-4-3-9 0,4 3 0 16,0 0 10-16,0 0-10 0,-3-6 8 0,3 6-8 16,0 0 8-16,0 0-8 0,0 0 0 0,0 0 8 15,0 0-8-15,0 0-9 0,0 0 9 0,0 0-13 16,0 0 13-16,0 6 0 0,0 3 0 0,0 1 0 15,0-1 0-15,-4-3-9 0,4 4 9 0,0-7 0 16,0 6 0-16,0-2 0 0,0 2 0 0,0 0 0 16,4 1 0-16,-4-10 0 0,0 6 0 0,0-6 8 15,3 9-8-15,-3-9 0 0,4 4-8 0,-4-4 8 16,0 0 0-16,3 6 0 0,-3-6 0 0,0 0 0 16,7 9 8-16,-7-9 0 0,0 0 0 0,7 0 0 15,-7 0-8-15,0 0 0 0,0 0 0 0,11 7 8 16,-11-7-8-16,0 0 0 0,0 0 0 0,0 0 0 15,0 0 0-15,0 0 11 0,0 0-3 0,0 0 0 16,7 0-8-16,-7 0 0 0,0 0 0 0,0 0 0 16,0 0 0-16,0 0 0 0,0 0 11 0,0 0-11 0,0 0 9 0,0-7-9 15,-3 1 8-15,3 6-8 0,-4-3 8 0,4 3-8 16,-4-6 0-16,4-4 8 0,-7 7-8 0,7-3 0 16,-3-4 0-16,-1 7 0 0,-3-3 0 0,7 0 0 15,-3 3 8-15,-4-4-8 0,3 4 0 0,1-3 0 16,3 6 0-16,-7 0 0 0,3-3 0 0,-3-4 0 15,0 4 0-15,0 3 0 0,7 0 0 0,-7 0 0 16,0 0 0-16,0 0 0 0,7 0 0 0,-4 0 0 16,4 0 0-16,0 0 0 0,0 0 0 0,0 0 0 0,0 0 0 15,0 0 0-15,0 0 0 0,0 0 0 0,0 0 0 0,0 0 0 16,0 0 0-16,0 0 0 0,0-6 0 0,7-3 0 16,-3 6 0-16,3-4 8 0,0-2-8 0,-4 3 8 15,4 2-8-15,1-2 8 0,-1 3-8 0,0-3 8 16,0-4-8-16,0 10 0 0,-7 0 0 0,7-3 0 15,0-3 0-15,0 6 0 0,0-6 0 0,0 3 0 16,0 3 0-16,0 0-12 0,0 0 4 0,0-7 8 16,0 7-31-1,4 0 2-15,-1 0 0 0,5 0 0 0,-8 0-35 16,3 0-6-16,1 0-2 0,3 0 0 0,-3 7-136 0,-1-7-28 16,1 3-6-16</inkml:trace>
  <inkml:trace contextRef="#ctx0" brushRef="#br1" timeOffset="28698.69">25062 13363 1105 0,'0'0'48'0,"0"0"12"0,0 0-48 0,0 0-12 0,0 0 0 0,0 0 0 16,0 0 28-16,0 0 3 0,0 0 1 0,0 0 0 15,3-10 8-15,1 7 1 0,-4 3 1 0,3-6 0 16,1-4-2-16,-4 10 0 0,0-9 0 0,4 9 0 16,-4 0 15-16,0 0 2 0,0-9 1 0,0 9 0 15,0 0-18-15,0 0-4 0,0 0-1 0,0 0 0 16,0 0-5-16,-4 0-1 0,4 0 0 0,0 0 0 15,-4-10-4-15,1 10-1 0,-8-6 0 0,4 6 0 16,0 0 0-16,-3 0 0 0,-1 0 0 0,-3 0 0 16,3-3-5-16,-3 3-2 0,0 0 0 0,-3-6 0 15,-1 6 7-15,0 0 2 0,4 0 0 0,0-4 0 0,0 4-3 16,0 0-1-16,0 0 0 0,0-6 0 0,-1 6-10 16,5-3-3-16,-1-3 0 0,1 6 0 0,-4 0-9 0,3 0 0 15,4 0 9-15,0 0-9 0,0 0 0 0,0 0 0 16,-4 0 0-16,1 0 0 0,6 6 0 0,-6-3 0 15,2-3 0-15,1 0 0 0,0 0 0 0,4 0-8 16,3 0 8-16,-7 0 0 0,0 6 0 0,0-6 0 16,0 4 0-16,0-4 0 0,3 0 0 0,4 0 0 15,0 0 0-15,0 0 0 0,0 0 0 0,0 0 0 16,-3 0 0-16,3 0 0 0,0 0 0 0,0 0 0 16,0 0 8-16,0 0-8 0,0 0 11 0,0 0-3 15,0 0 0-15,0 0 0 0,-4-4 4 0,4 4 1 16,0 0 0-16,0 0 0 0,0 0-13 0,0 0-16 0,0-6 3 15,0 6 1-15,0 0 20 0,0 0 5 0,0 0 1 0,0 0 0 16,0 0-14-16,0 0-12 0,0 0 3 0,0 0 0 16,0 0 9-16,0-3 12 0,0-3-2 0,4-4-1 15,-4 10-1-15,3-6 0 0,4-3 0 0,-3 6 0 16,-1-7-8-16,4 1 12 0,0 2-12 0,0-2 12 16,-3 0-12-16,3 2 0 0,0-2 0 0,0 6 0 15,-3-7 0-15,3 4 0 0,-7 6 0 0,7-9 0 16,0-1 0-16,3 10 0 0,-10 0 0 0,7-9 0 15,0 3 0-15,-3 2 0 0,-4 4 0 0,7-6 8 16,-7 6-8-16,0 0 0 0,0 0 0 0,0 0 0 16,0 0 0-16,0 0-9 0,0 0 9 0,7 0 0 15,4-3-9-15,-11 3 9 0,0 0 0 0,0 0-9 0,0 0 9 16,0 0 0-16,0 0 0 0,0 0 0 0,0 0 0 0,0 0 0 16,0 0 0-16,0 0 0 0,3 9 0 0,-3-9 0 15,-7 4 0-15,-3-4 0 0,2 9 0 0,1-3 0 16,-3 4 0-16,-1-4 8 0,-3-3-8 0,4 7 0 15,-5-1 0-15,5 0 0 0,-1-2 0 0,-3 2 0 16,0 0 0-16,3-2 8 0,1-4-8 0,-1 6 0 16,1-9 0-16,3 10 0 0,0-10 0 0,7 0 0 15,-7 6 0-15,3-6 0 0,4 0 0 0,-7 9 0 16,3-9 0-16,4 0 0 0,0 0 0 0,0 0 0 16,0 0 0-16,-3 10 0 0,3-10 0 0,0 0 0 15,0 0 0-15,0 0-8 0,0 0 8 0,0 0 0 16,7 6 0-16,-7-6-8 0,11 3 8 0,-11-3 0 15,7 6 0-15,3-2 0 0,1 5 0 0,-1-9 0 16,1 6 0-16,0-6 0 0,-1 3 0 0,1 4 0 0,-4-7 0 16,3 0 0-1,-3 3-111-15,4 3-20 0,0 3-4 0,-1-2-529 0,-3-4-105 16</inkml:trace>
  <inkml:trace contextRef="#ctx0" brushRef="#br1" timeOffset="29872.81">25076 13701 802 0,'0'0'36'0,"0"-9"7"0,0 6-35 0,0-3-8 0,0-4 0 0,0 10 0 15,0 0 58-15,0 0 10 0,4-3 1 0,-4 3 1 16,0 0 6-16,0 0 2 0,0 0 0 0,0 0 0 15,-4-6-11-15,4 6-3 0,0 0 0 0,0 0 0 16,0 0-16-16,0 0-4 0,0 0-1 0,0 0 0 16,0 0-19-16,0 0-3 0,0 0-1 0,0 0 0 15,0 0-8-15,0 0-3 0,0 0 0 0,-4 0 0 16,1 9 6-16,-4 1 1 0,3-4 0 0,1 3 0 16,-4-6-7-16,-4 13-1 0,4-7 0 0,0 1 0 0,0 6 2 15,-4-4 0-15,1 4 0 0,-1-1 0 16,1 4 5-16,-4-6 1 0,-1 12 0 0,1-9 0 0,0 2 14 0,0 1 3 15,0 0 1-15,0 0 0 0,0-10-5 16,0 7-1-16,3 0 0 0,-3-4 0 0,3-2-9 16,1 5-3-16,3 1 0 0,-4-4 0 0,1-2-16 0,-1-4 8 15,4 4-8-15,0-1 0 0,-4 0 10 0,1-2-10 16,-1 2 8-16,4-6-8 0,0 3 8 0,0 4-8 16,-4-10 8-16,4 6-8 0,0-3 9 0,0 3-9 15,0-2 10-15,0-4-10 0,4 0 11 0,-4 6-11 16,3-3 12-16,4-3-12 0,-7 0 11 0,3 6-11 15,4-6 10-15,0 0-10 0,0 0 0 0,0 0 8 16,0 0-8-16,0 0 0 0,0 0 9 0,-3-6-1 0,-1 3 0 16,4-3 0-16,0 6 8 0,4-10 0 0,-4 1 1 0,3 3 0 15,-3 2-17-15,0-2 0 0,0-3 0 0,0 6 0 16,0-4 0-16,0-2 0 0,0 9 0 0,0 0 0 16,-3-9 8-16,3 9-8 0,3-7 0 0,-3 7 0 15,-3-3 0-15,3-3 0 0,0 6 0 0,0-10 0 16,3 7 11-16,-3-6-11 0,0 3 10 0,0 2-10 15,4-2 0-15,-4 6 0 0,0-9 0 0,0-1 0 16,0 4 11-16,0 3-11 0,4-6 12 0,-4 2-12 16,3-2 13-16,-3-1-4 0,0 1-1 0,4 3 0 15,-8-4-8-15,4 7 0 0,4-3 0 0,-4-3 0 16,0-1 0-16,3 1 0 0,1 9 0 0,-1-10 0 0,-3 4 0 16,4 3 0-16,-4-6 8 0,0 2-8 0,7 4 0 15,-7 3 0-15,0 0 0 0,0 0 0 0,0-6 0 0,0 6 0 16,0 0 0-16,0 0 0 0,0 0 0 15,0 0-9-15,0 0 9 0,0 0 0 0,0 0-11 16,0 0 11-16,0 0-10 0,0 9 10 0,0 7-8 0,0-7 8 16,0 7 0-16,0-3-9 0,3 5 9 15,-3-2 0-15,-3 3 0 0,3-3 0 0,0-4 0 0,0 4 0 16,-4 3 0-16,4-1 0 0,0-8 0 0,0 6 0 16,0-1 0-16,-3-2 0 0,3-4 0 0,0 1 0 15,0 5 0-15,-4-5 0 0,4-1 0 0,-3 0 0 16,3 1 0-16,0-4 0 0,0-6 8 0,0 0-8 15,0 0 8-15,0 0-8 0,0 0 12 0,0 0-1 0,0 0-1 16,0 0 0-16,7 0 0 0,3 0 0 0,-3 0 0 0,0 0 0 16,-7 0-2-16,11-6-8 0,3 6 12 0,-3-10-4 15,3 7-8-15,-4-3 0 0,1-3 9 0,0-1-9 16,6 1 0-16,-3 3 0 0,0 2 0 0,0-2 0 16,4-3 0-16,-4 6 0 0,4-4-12 0,-4-2 4 31,4 9-28-31,-1-9-4 0,-3 9-2 0,0-7 0 15,1 4-151-15,-1 3-31 0</inkml:trace>
  <inkml:trace contextRef="#ctx0" brushRef="#br1" timeOffset="31835.44">25446 13683 403 0,'0'0'36'0,"0"0"-36"0,0 0 0 0,0 0 0 16,0 0 118-16,0 0 17 0,0 0 3 0,-3-10 1 16,3 7-91-16,0 3-17 0,0 0-4 0,0 0-1 15,0-6 54-15,0-4 12 0,0 10 1 0,0 0 1 0,0-6-18 0,3 3-4 16,1-7-1-16,-4 10 0 0,0 0-12 0,0 0-3 16,3-6 0-16,-3 6 0 0,0 0-12 15,0 0-2-15,0 0-1 0,0 0 0 0,0 0-13 0,0 0-4 16,0 0 0-16,0 0 0 0,0 0-6 0,0 0-2 15,0 0 0-15,0 0 0 0,0 0-16 0,0 0 10 16,0 0-10-16,0 0 8 0,4 16-8 0,0-7 0 0,-1 1 0 0,-3 5 0 16,4-2 0-16,-1-4 8 0,-6 7-8 0,3-7 8 15,3 7 0-15,1-3 0 0,-1 2 0 0,-3 1 0 16,4-3-8-16,-4 2 0 0,3-2 0 16,-3-4 0-16,0 7 0 0,0 0 0 0,0-4 0 0,0 4 0 15,4-7 0-15,-4 10 0 0,0-10 0 0,3 1 0 16,-3 5 12-16,0-5-2 0,0-1-1 0,0 1 0 0,0-10 9 0,4 9 2 15,-4 1 0-15,0-10 0 0,0 6-8 0,0-6-2 16,0 15 0-16,-4-11 0 0,1 5-10 0,3-9 0 16,0 0 0-16,0 0 8 0,0 9 3 0,0-9 0 15,0 0 0-15,0 0 0 0,0 0 0 0,0 0 0 16,0 0 0-16,0 0 0 0,0 0 15 0,0 0 3 16,0 0 1-16,0 0 0 0,0 0-14 0,0 0-4 15,0 0 0-15,-7-3 0 0,3-3 12 0,4 6 1 16,-3-3 1-16,-4-3 0 0,3 6-18 0,-3-10-8 0,3 7 8 15,-3-3-8-15,4 0 0 0,-1 6-12 0,-3-4 0 0,-3-2 1 16,3 6 19-16,0-3 3 0,0-3 1 0,0 3 0 16,-4-4-12-16,0 7 0 0,1-9 0 0,-1 9 0 15,4-3 0-15,-3-4 0 0,-1 1 0 0,0 3 0 16,1-3 0-16,3 6 0 0,0-3 0 0,-4-4 0 16,1 7 0-16,2-3 0 0,1-3 0 0,4 3 0 15,-1-3 0-15,4 6 0 0,-3 0 0 0,3 0 0 16,0 0 0-16,0 0 0 0,-4-10 0 0,4 10 0 15,0 0 0-15,0 0 0 0,0 0 0 0,0 0 0 16,0 0-8-16,0 0 8 0,0 0 0 0,0 0 0 16,0 0-9-16,0 0 9 0,0 0-12 0,0 0 12 15,0 0-11-15,0 0 11 0,4 10-10 0,3-1 10 16,3 0-8-16,-2 7 8 0,-1-7 0 0,3 1-9 16,4-1 9-16,0 1 0 0,-3-1 0 0,-4-3-8 0,4 4 8 15,-4-1 0-15,3 1 0 0,-6-1 0 0,3 0 0 16,0 1 0-16,0-4 0 0,0 4 0 0,-3-1 0 15,-1 0 0-15,4 1 0 0,-3-1 0 0,-4-9 0 16,7 6 0-16,0 4 0 0,-7-10 0 0,7 9 0 0,-7-9 0 16,0 0 0-16,7 0 8 0,-7 0-8 0,0 0 12 15,7 6-4-15,-7-6 0 0,0 0 19 0,10-6 4 16,1-3 1-16,-4 3 0 0,0-4-9 0,0 1-2 16,-3-1 0-16,-1-8 0 0,4 8-5 0,-3-6-2 15,-1 4 0-15,4-4 0 0,1 7-14 0,-5-7 0 16,4-3 0-16,-3 0 0 0,3 4 0 0,0 2 0 15,-4-6 0-15,4 4 0 0,-3-1 0 0,3-3 0 16,-4 10 0-16,1-7 0 16,3 7-25-16,-3-1-8 0,3 1-2 0,-4 0 0 15,1-1-72-15,-4 10-14 0,7-3-3 0,-7 3-1 16,7 0-104-16,-7 0-21 0</inkml:trace>
  <inkml:trace contextRef="#ctx0" brushRef="#br1" timeOffset="32977.56">25711 13557 403 0,'-11'-16'17'0,"8"13"5"0,-1-3-22 0,4 6 0 0,0 0 0 0,0 0 0 16,-7-3 230-16,7 3 42 0,0 0 8 0,0 0 1 15,0 0-202-15,0 0-41 0,0 0-8 0,0 0-2 16,0 0 4-16,0 0 1 0,0 0 0 0,0 0 0 16,0 0 33-16,0 0 6 0,0 0 2 0,0 0 0 15,0 3 2-15,0-3 1 0,0 6 0 0,0-6 0 16,4 3-25-16,-1 4-6 0,4 2-1 0,4-9 0 15,-4 10-26-15,4-4-6 0,3-3-1 0,-4 6 0 16,8 1-12-16,0-4 11 0,-4-3-11 0,3 10 10 16,5-4-10-16,-5 0 0 0,4 1 9 0,-3-1-9 15,3 7 20-15,0-3-1 0,0 2 0 0,-3-2 0 16,3 2-19-16,-3 4 0 0,0 0 0 0,-1-3 0 16,1 3 0-16,-4-1 0 0,4-2 0 0,-4 3 0 15,0-3 0-15,0-4 0 0,0 4 0 0,0-1 0 16,-3-2 13-16,3-4-4 0,-4 1-1 0,1-1 0 15,0 4-8-15,-1-1 8 0,-3-5-8 0,4-4 8 0,-1 3 6 16,-3-3 1-16,1-3 0 0,-5 6 0 0,-3-6 17 16,7 0 4-16,4 4 1 0,-11-4 0 0,0 0-37 0,0 0 0 15,3 6 0-15,-3-6 0 0,7 0 0 0,-7 0 0 16,0 0 0-16,0 0 0 0,0 0 0 0,0 0 8 16,0 0 0-16,0 0 0 0,0 0-8 0,0 0 0 15,0 0 0-15,0 0 0 0,0 0 0 0,0 0 9 16,0 0 0-16,0 0 0 0,0 0 15 0,0 0 4 15,4-6 0-15,-4 6 0 0,0-4-3 0,3-5 0 16,-3 0 0-16,0-1 0 0,0 1-25 0,0-4 0 0,0 4-12 16,0-1 12-16,0 1 0 0,0-4 0 15,-3 4 0-15,3-4 0 0,-4 4 0 0,1 0 0 16,3-1 10-16,-4 1-10 0,1-1 12 0,-1 1-4 0,-3 0 0 16,4-1-8-16,-1 1 8 0,-3-1-8 0,3 4 0 15,-3-3 0 1,0-1 0-16,4 4 0 0,-4 3 0 0,3-3 0 15,4 6 0-15,-3-3-9 0,3 3 1 0,0 0 0 16,0 0 8-16,0 0 0 0,-7 0 0 0,7 0 0 16,0 0-9-16,0 0 0 0,0 0 0 0,0 0 0 15,0 0 9-15,0 0-12 0,0 0 12 0,-4 3-12 16,4 6 3-16,-3 0 0 0,3-2 0 0,3 8 0 16,-3-2-3-16,4-4 0 0,3 1 0 0,-4-1 0 0,1 7-1 15,3-7-1-15,0 1 0 0,0-1 0 0,0 0 14 0,-3-2-12 16,3 2 12-16,0 1-12 0,0-1 12 0,-4 0 0 15,4 1 0-15,0-4 0 0,0 3 0 0,-3-2 0 16,3-4 0-16,-4 6 10 0,1-2-10 0,3-4 0 16,-7-3 0-16,4 9-11 0,-4-9 11 0,7 6 0 15,-7-6 0-15,0 0 0 0,0 0 0 0,0 0 0 16,0 0 0-16,0 0 8 0,0 0-8 0,0 0 0 16,0 0 8-16,0 0-8 0,0 0 12 0,0 0-1 15,0 0-1-15,0 0 0 0,0 0-2 0,-7 4 0 16,0 2 0-16,-1 0 0 0,-2-3 19 0,-4-3 3 15,3 0 1-15,-3 0 0 0,4 0-19 0,-5 0-3 16,1 6-1-16,4-6 0 0,-4 0 4 0,3 0 1 0,-3-6 0 16,0 6 0-16,7 0-4 0,-4 0-1 0,1 0 0 15,-1 0 0-15,0-3-8 0,1 3 0 0,3 0 0 0,0 0-11 16,0-6 11-16,0 6-8 0,3 0 8 0,-3 0-8 31,0 0-55-31,0-6-10 0,3 2-3 0,4 4-773 0,-3-6-155 0</inkml:trace>
  <inkml:trace contextRef="#ctx0" brushRef="#br1" timeOffset="34141.06">25707 13331 230 0,'0'0'20'0,"0"0"-20"0,0 0 0 0,0 0 0 16,0 0 102-16,0 0 16 0,0 0 3 0,-3-6 1 15,-4 0-35-15,7 6-7 0,0 0-2 0,-7-3 0 16,7 3 18-16,0 0 4 0,0 0 1 0,0 0 0 16,-4-7-29-16,4 7-5 0,0 0-2 0,0 0 0 15,0 0-19-15,0 0-4 0,0-3-1 0,0 3 0 16,0 0-1-16,0 0 0 0,0 0 0 0,0-6 0 15,0-3 8-15,0 9 2 0,0 0 0 0,0 0 0 16,4-4-26-16,-4 4-4 0,0 0-2 0,0 0 0 16,0 0 3-16,0 0 1 0,0 0 0 0,0 0 0 15,0 0 9-15,7-6 1 0,-4-3 1 0,-3 9 0 16,0 0-8-16,0 0-1 0,0 0-1 0,0 0 0 16,0 0 7-16,7 0 2 0,1-10 0 0,-1 10 0 15,3-6-19-15,1 3-3 0,-1 3-1 0,4 0 0 16,1-6-9-16,2 6 12 0,1 0-12 0,3-3 12 15,-7 3-12-15,7-7 0 0,0 7 0 0,1 0 0 0,-1 0 8 16,0 0-8-16,0 0 8 0,-3-3-8 0,-1 3 0 0,1-6 8 16,-4 6-8-16,4 0 0 0,-4-3 0 0,-4 3 0 15,5-7 0-15,-5 7 0 0,1-9 0 0,3 9 0 16,-4 0 0-16,1-6 0 0,0 3 0 0,3 3 0 16,-4-7 0-16,1 4 0 0,-4 3 0 0,4 0 0 15,-1 0 0-15,1-6 0 0,-1 12 0 0,-3-12 0 16,0 6 8-16,0 0-8 0,-7 0 0 0,0 0 0 15,0 0 9-15,0 0-9 0,0 0 11 0,8 0-3 16,-8 0 0-16,0 0 0 0,0 0 20 0,0 0 3 0,0 0 1 16,0 0 0-16,0 0-10 0,0 0-2 0,0 0 0 0,0 0 0 15,0 0-9-15,0 0-3 0,0 0 0 0,0 0 0 16,0 0-8-16,0 0 0 0,0 0 0 0,0 0 0 16,0 0 0-16,0 0-11 0,-4-9 11 0,0-1-8 15,4 10 8-15,-3-3 0 0,3 3 8 0,-7-6-8 16,0-4 0-16,0 10 0 0,0-6 0 0,0 3 0 15,0 3 8-15,0-6 3 0,-1 6 1 0,1-4 0 16,-3-2-12-16,3 3 0 0,-4-3 0 0,4 6-11 16,0-10 11-16,0 10 0 0,-4-9 8 0,4 3-8 15,4 3 8-15,-1-4-8 0,4 7 8 0,-7 0-8 16,0-3 8-16,0-3-8 0,0 6 8 0,0-3-8 16,0-3 0-16,3 2 0 0,4 4 0 0,-7 0 0 15,4-6 0-15,3 6 0 0,-4 0 0 0,4 0 0 16,0 0 0-16,0 0 0 0,0 0 0 0,0 0 0 0,0 0 0 0,0 0 0 15,0 0 0-15,0 0-8 0,0 0 8 0,7 0-8 16,-7 0 8-16,15 6-8 0,-5-2 8 0,1 2 0 16,3-3 0-16,0 3 0 0,0-3-8 0,0 4 0 15,0-7 0-15,-3 0 0 0,3 9 8 0,-3-9 0 16,3 6 0-16,-4-6-8 0,4 3 8 0,-3-3 0 16,3 7 0-16,0-4 0 0,-3-3 0 0,6 0 0 15,-3 6 0-15,1-3 0 0,-5-3 0 0,4 6 0 16,-3-2 0-16,-4-4 0 0,0 0 0 0,4 6 0 15,-4-6 0-15,0 9 0 0,-4-9 0 0,-3 0 0 16,7 10 0-16,-3-4 0 0,-1-3 0 0,-3-3 0 16,0 10 0-16,0-4 0 0,0 3 0 0,0 1 11 15,-7-1-3-15,4 0 0 0,-1 1-8 0,-3-4 0 0,0 4 0 16,-3-1 8-16,-1 0 7 0,0 1 1 0,1-1 0 16,-1-3 0-16,-3 4-5 0,0-7-1 0,0 6 0 15,3-2 0-15,-3 2 0 0,4 0 0 0,-1-2 0 0,4-4 0 0,-4 6-10 0,8-2 0 16,-4-4 0-16,3 6 0 15,1-3-158-15,-1 4-34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7:27:53.00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22677 8470 5519 0,'-4'-3'496'0,"0"1"-496"0,2 1 0 0,-1 1 0 15,2 0 736-15,-1-3 48 16,-3 3 16-16,-4-4 0 0,-2 2-80 0,-1-1-16 0,1 2 0 0,1-1 0 16,2-1-256-16,1-1-48 0,2 2-16 0,1-1 0 15,2 0 896-15,0 0 160 0,4 2 32 0,-2-2 16 0,2 0-768 0,1-1-144 16,0 2-48-16,1-1 0 0,1 3-176 0,0-3-32 16,0 3-16-16,1 0 0 0,0 3-112 0,-1-3 0 15,1 3-16-15,-1-1 0 0,-1 2 592 0,0 2 112 16,-2 0 16-16,-1 0 16 0,2 2-32 0,-4 3-16 15,-3-1 0-15,0 1 0 0,-1-2-544 0,-1 2-128 16,-1 1 0-16,1-1-16 0,-2-1 16 63,2-1 16-63,1-3 0 15,-1 0 0-15,2 0 416 0,0-2 80 0,1-2 0 0,0 2 16 0,1-4-32 0,-1 0-16 0,0-3 0 0,-1 2 0 0,0-1 160 16,-2-1 16-16,1 2 16 0,-2-3 0 0,0 2-160 0,0-2-48 15,-1 2 0-15,-2-2 0 0,3 2-320 0,-2-1-64 0,1 0-16 16,-1 1 0-16,0 1-256 0,2-2 160 0,0 2-160 0,0 1 128 0,0 0-128 0,0 1 128 0,-1 2-128 0,1-2 128 0,-1 1-128 16,2 1 0-16,0-3 0 0,0 1 128 0,0 1-128 0,1-2 192 15,0 0-192-15,0-2 192 0,-1 1-16 0,-1-2 0 0,1 0 0 0,0 0 0 16,-3 1 16 0,-2-2 0-16,0 3 0 0,0-2 0 0,0 1-192 0,-2 0 160 15,0 2-160-15,-2 0 160 0,-1 0-160 0,0 0 0 16,-2 2 0-16,0 0 0 0,0 1 0 0,-1-3 0 0,-1 0 0 0,1 0 0 0,0 0 0 0,2 0 0 31,0-3 0-31,1 1 0 0,1 0 0 0,1 2 0 0,1-2 0 0,0 0 128 16,2 1-128-16,0-1 192 15,1-2-192-15,2 2 192 0,-1-1-192 0,2 2 128 16,-1-3-128-16,2 2 128 0,0-2 0 0,0 2 0 0,1 2 0 0,0-4 0 16,1 4-128-16,0 0 0 0,2 0 0 15,-2 0 0-15,0 1 0 0,1 4 0 0,-2-1 144 16,-1 2-144-16,2-2 0 0,-1 2 0 0,0 1 0 0,0 0 0 0,2 3 0 0,1-3 0 0,1 1 0 31,1 2 128-31,1-1-128 0,1-1 0 0,2 4 0 0,1-2 0 0,0-2 0 0,0 3 0 16,2 1 0-16,0-1-128 15,0 2 128-15,0 2 0 0,0 0 0 0,-1 1 0 16,0-1 0-16,-2 1 0 0,1 2 0 0,-3-3 128 16,2 1-128-16,-3 2 0 0,0-2 0 0,-1 1 0 15,-1-1 0-15,-1 2 128 0,-2-2-128 0,-1 1 128 0,0 1 48 16,0-2 16-16,3-2 0 0,-2 0 0 0,0 2-32 15,-1-1 0-15,2-2 0 0,0 1 0 16,1-1 0-16,-1-1 0 0,1 0 0 0,0-3 0 0,0 2-160 0,1-1 0 16,-2 3 0-16,2-2 0 0,-1-1 0 0,-1 1 0 15,2 0 0-15,-1-2 0 0,1 4 0 0,-3-4 0 16,2 3 0-16,-3 0 0 0,0 1 0 0,-2-1 0 16,-1 3 0-16,-2-2 0 0,2-4 0 0,-1 0 0 15,2-2 0-15,-1-1 0 0,3-1 0 0,1-2 0 16,2-1 0-16,0-1 0 0,0 0 192 0,1-1-32 0,0-1-16 15,0 1 0-15,-1 0-144 0,2-1 160 0,0-1-160 0,0 2 160 16,0-2-160-16,0 2 128 16,0 0-128-16,0 0 128 0,0 0-128 0,0 0 0 0,23-10 0 0,-17 10 0 15,1 0 0-15,1 0 0 0,2 0 0 16,1 0 0-16,0 2 0 0,2-4 0 0,2 2 0 0,4 0 0 16,1 0 0-16,1 0 0 0,2 0 0 0,1 2 0 15,1-2 128-15,-2 2-128 0,2 0 128 0,1-2-128 16,0 3 0-16,1-3 0 0,2 0-144 0,-2 0 144 0,1-3 0 15,-1-1 0-15,-1 2 0 0,-1-2 0 0,-1 2 0 0,1-1 0 16,-2-1 0-16,-1 4 0 0,-1 0 0 0,-2 0 0 16,-2 2 0-16,-2 0 0 0,-1 3 0 0,-1-1 0 15,0 2 144-15,-1 2-144 16,-1-2 0-16,0 1 0 0,-1 2-224 0,2-3 80 16,0 4 144-16,0-5 0 0,2 3 0 0,-2 0 0 0,1-1 0 0,-2-4 0 15,0 3 0-15,-4-4 0 16,-1-2 0-16,-1 1 0 0,-1 2 0 0,-1-6 0 15,-2 3 0-15,-1 0 0 0,0-1 0 0,-1 1 0 0,1-2 0 16,-2-1 0-16,0 3 0 0,1-5 0 0,-2 4 0 0,1-4 0 0,-1 1 0 16,1 0 128-16,-2 2-128 0,2 1 0 0,-2-4 0 0,1 3 0 15,1 0 0-15,-2 2 0 0,3-2 0 0,-2 1 0 16,2-1 0-16,0-1 0 0,0 2 0 0,1-4 0 16,0 1 0-16,0 1 0 0,0-1 0 0,1-2 128 15,0-2-128-15,2 1 0 78,-2-4 0-78,1 0 0 0,1-1 0 16,1-3 0-16,-2-4 0 0,1-1 0 0,-1-2 160 0,-1 0-32 0,0-6-128 0,1 2 192 0,-1 2-64 0,-2-3-128 16,-1-3 176-16,0-1-176 0,0 1 128 0,-3 0-128 0,1 3 0 0,0 2 0 0,0 3 128 0,3 0-128 0,0 2 0 15,0 4 0-15,2-1 128 0,0 3-128 0,0 3 0 0,1-3 0 0,-1 3 128 0,-1-2-128 0,0 1 0 0,-1 1 0 0,-1 1 0 0,0 0 0 0,-2 1 0 0,1 0 0 16,-1-1 0-16,-1 3 0 0,1-1 0 0,-1 0 0 0,0 0 0 0,0 2 0 15,0 2 0-15,0 0 0 0,2 1-208 0,0 3-48 16,1-3-16-16,1 3 0 16,1 0-368-16,1 0-64 0,1 4 0 0,3 1-16 15,0-1-256-15,4 2-48 16,3 3-16-16,7 0-18048 0</inkml:trace>
  <inkml:trace contextRef="#ctx0" brushRef="#br0" timeOffset="1">22642 8599 1839 0,'-8'-6'160'0,"0"2"-160"0,1 2 0 0,2-1 0 15,2 2 2288-15,1 1 416 0,-1 0 96 0,-3-2 16 16,-1 1-688-16,-6-2-128 0,0 0-16 0,-1 1-16 15,2-1-400-15,1 2-80 0,3-1-16 0,1 2 0 0,0 0 192 0,2-3 16 16,3 2 16-16,0 1 0 0,2 0-272 0,2 0-48 16,0-2-16-16,5 0 0 0,0 1-528 0,2 0-96 15,2-3-32-15,3 2 0 0,2-1-192 0,1 0-64 16,3 1 0-16,1 1 0 0,2-4-176 16,2 4-32-16,2-4-16 0,1 1 0 15,-1 0-48-15,1 0-16 0,1 2 0 16,2-1 0-16,3 1-32 0,2 2-128 0,3 0 192 15,-5 0-64-15,2 2-128 16,0-1 0-16,-1 3 0 0,-2-2 0 16,-1 3 0-16,-1-4 0 0,-2 1 0 15,-2 0 0-15,0-2 0 0,-2 0 0 0,-3 1 0 0,-2-1 0 16,-4 0 0-16,-2 0 0 0,-2 0 128 16,-1 0-128-16,-2 0 0 15,-2 0 0-15,0 1 0 0,-3-1 0 0,0 3 0 0,-1-3 128 0,-1 0-128 0,0 0 128 0,-1 0-128 16,-1 0 128-16,0 1-128 0,0-1 128 0,0 2-128 0,-1-2 0 0,1 0 0 0,0 0 128 15,0 0-128-15,0 0 160 0,0 0-160 0,0 0 160 0,0 0-160 0,0 0 0 0,0 0 144 0,0 0-144 16,-18 8 0-16,16-4 0 0,-1-2 0 0,1 2 128 16,0 2-128-16,0-2 0 0,-1 2 0 0,1-1 0 0,1 2 128 15,-2 2-128-15,2 0 128 16,1-3-128-16,0 4 128 0,1-1-128 0,2 1 128 16,0 1-128-16,1-1 176 0,0 2-48 0,1 2 0 15,1 0 0-15,-1-3-128 0,-1 5 128 0,1-2-128 0,0 2 128 0,0 2-128 0,-2-1 128 16,0 3-128-16,-1 1 128 0,0 1-128 0,-2 3 0 15,-2 2 0-15,1-5 0 16,0 0 0-16,-2 2 0 0,2 0 0 0,0-2 0 16,2-1 0-16,0-3 0 0,3 2 0 0,1-6 0 15,1-1 0-15,3-1 128 0,0-3-128 0,-1 0 128 0,3-3-128 0,0-3 0 16,2-1 0-16,-2 2 0 0,0-4 0 0,0 3 0 16,-1-3 0-16,-1-3 0 0,-1 6 0 0,0-3 0 15,-2 0 0-15,-1 3 0 0,-1-3 0 0,-2 2 0 16,-1 0 0-16,1-2 0 0,-2 3 0 15,0-2 0-15,-2 1 0 0,0 1 0 0,1 0 0 0,-2-1 0 0,1-1 144 16,-1 2-144-16,1-1 128 0,-1-1-128 0,0-1 160 16,-1 3-160-16,-1-3 256 0,0 0-32 0,0 0-16 15,-1 0 0-15,0 1-64 0,-3-1-16 0,0 2 0 16,0-2 0-16,-1 0 16 0,-3 3 0 16,1-2 0-16,-3 2 0 0,1 0 16 0,-2 0 0 15,-1 1 0-15,2 0 0 0,-2-1-160 0,-2 1 0 16,1 2 0-16,-2-2 0 0,-1 2 160 0,-1-1-160 15,-1 1 192-15,1 1-192 0,0-1 192 0,-2-4-192 16,3 4 192-16,-1-4-192 0,-1 0 256 0,0-2-64 0,-2-2-16 0,1 0 0 0,-1 2 160 16,0-2 48-16,-1 2 0 15,0 0 0-15,-3 0-208 0,2 0-48 0,0 0 0 16,0 0 0-16,1 0-128 0,-1 0 0 0,2 0 0 0,1-3 0 16,4 2 0-16,1 1 160 0,0-2-160 15,3-2 160-15,2 2-160 0,2-1 0 0,2 2 0 16,3-2 0-16,-1 3 0 0,3-3 0 0,2 3 0 15,0 0 0 1,3 0-368-16,1 0-48 0,3 0-16 0,4 0 0 16,0 3-608-16,5 0-128 0,3 1-32 0,1 2-12560 0,4 0-2496 0</inkml:trace>
  <inkml:trace contextRef="#ctx0" brushRef="#br0" timeOffset="2">23577 8614 12895 0,'-9'-8'576'0,"2"1"112"0,2 1-560 0,0 2-128 0,2 2 0 0,1 1 0 15,-1-1 144-15,-2 1 0 16,-3-1 0-16,-2-2 0 0,-4 1 528 0,1-2 96 0,-1 4 32 0,2-1 0 15,1-1 992-15,2 2 192 0,0-1 32 0,3 0 16 16,2 0 288-16,1-1 64 0,1 2 16 0,2-1 0 16,0-1-688-16,2 2-144 0,1-1-32 0,1-1 0 0,2 0-720 15,0 1-160-15,3 1-16 0,0 1-16 0,-1-3-336 0,2 3-64 16,0 3-16-16,1-3 0 16,2 1-64-16,0-1-16 0,2 2 0 0,2-2 0 15,3 3 0-15,0-3-128 0,2 0 192 63,3 0-64-63,-1 0-128 0,4 0 0 0,2 0 0 0,0-3 128 15,-1 0-128-15,-2-1 0 0,-1 1 0 0,3-3 0 0,2 0 0 0,1 1 0 0,3-1 0 16,-2-1 0-16,-1 1 0 0,-3 3 0 0,-2-1 0 0,-3 1 0 0,-3 3 0 16,-4 0 0-16,-1 0 0 0,-5 3 0 0,-1 1 0 0,-4 2 0 0,0-3 0 0,-2 2 0 0,-1 0 0 0,-2 0 0 0,0 0 0 0,-2 2 0 0,0-2 0 15,-1 0 0-15,0 1 0 0,-1-1 128 0,1 1-128 0,-2-2 160 16,1 2-160-16,-1-2 160 0,1-1-160 0,1 2 128 0,-2-2-128 0,3 3 128 15,0 0-128-15,1 1 0 0,0-1 0 0,1 3 0 16,0-2 0-16,0 4 0 16,1 1 0-16,-1 4 0 0,0-1 0 0,-2 3 0 0,0-1 0 15,-2 4 0-15,-1-3 0 0,0 4 0 16,-3-1 0-16,0 0 0 0,0 0 0 0,0 1 0 0,0 0 0 0,1-5 0 16,0 1 128-16,-1-1-128 15,1 2 0-15,0-2 128 0,2 2 64 0,-1-4 16 0,0 1 0 0,-1-1 0 16,1 1-80-16,1-2 0 0,1-2-128 0,0 1 192 15,1-3-192-15,0 2 144 0,1 0-144 0,0-3 128 0,2 4-128 0,-1-2 0 16,1-1 144-16,1-1-144 0,-1 0 0 0,1 0 0 16,1 0 0-16,1-1 128 0,-1-1-128 15,2-1 0-15,0 1 0 0,0-4 0 0,-1 0 0 16,2 0 0-16,2 0 0 0,-1-3 0 16,2 0 0-16,-2 0 0 0,1 3 0 0,-1-3 0 0,0 0 0 15,1 1 0-15,-1-1 0 0,-2 0 128 16,1 2-128-16,-1-4 0 0,0 2 0 0,-2 0 0 15,-1 2 0-15,-1-2 0 0,-1 0 0 0,2 0 0 0,-2 0 0 16,-2 0 0-16,1 0 0 0,-1 0 0 0,-2 3 0 0,4-3 0 16,0 0 0-16,0 0 128 0,-21 6-128 15,15-6 144-15,-2 1-144 0,0 2 160 0,0-3-160 16,-2 0 128-16,2 0-128 0,-3 0 128 0,1 2-128 16,1-2 160-16,-4 0-160 0,1 0 160 0,0 0-160 0,-2-2 128 0,1 4-128 15,-4-2 128-15,1 0-128 0,-1 0 0 0,0 0 0 0,-3 0 128 16,-1 1-128-16,0 2 160 15,0-3-160-15,0-3 160 0,-3 3 80 0,-1-1 16 16,1-1 0-16,-3-1 0 0,-2 2-128 0,-1-4-128 0,1 4 176 16,0-2-176-16,-1 1 208 0,2 1-64 0,2-2-16 15,1 0 0-15,2 3-128 0,2 0 128 16,1 0-128-16,4 0 128 0,3 3-128 0,4-3 0 16,2 0 0-16,5 0 0 15,2 3-624-15,1-3-144 0,3 0-48 0,5 1 0 16,3-1-336 31,3 2-64 15,3-2 0-62,2 0-17536 0</inkml:trace>
  <inkml:trace contextRef="#ctx0" brushRef="#br0" timeOffset="3">24251 8566 4607 0,'-8'0'400'0,"0"2"-400"0,5-2 0 0,0 0 0 0,3 0 192 0,-2 0-64 15,-3 1 0-15,-3-1 0 0,0 0 960 0,-1 0 176 16,4-1 32-16,0 1 16 0,4-2 880 0,1 2 176 16,2-3 48-16,0 2 0 15,1-1 144-15,1 0 48 0,0 2 0 0,1 0 0 0,1 0-320 0,0 2-64 16,3 0-16-16,1 2 0 0,1-2-880 0,1 2-176 15,2-2-48-15,2 1 0 16,3-3-544-16,2 3-112 0,0-3-32 0,3-3 0 16,2 0-128-16,3 1-32 0,2-4 0 0,-2 0 0 0,1-1 32 15,0 0 0-15,2 2 0 0,-1-1 0 0,1-1-288 0,-2 1 0 0,1 2 0 0,-2 0 0 16,-1 1 0-16,-3-1 0 0,-1-1 0 0,0 4 0 16,-2-3 0-16,0 4 0 15,-1 0 0-15,-1 0 0 0,-3 4 0 0,-1 0 0 16,-1 2 0-16,-1-3 0 0,-3 1 0 0,0 3 0 0,-1 0 0 0,-1-1 0 15,-2 2 0-15,0-2 0 0,-3-1 0 0,-1 1 0 16,-1-1 160-16,1 1-32 16,-2-3 0-16,-1 0 0 0,0 0 0 0,0-2 0 15,-1 2 0-15,1-3 0 0,-1 2 0 0,1-2 0 0,-2 2 0 0,1-2 0 0,0 2 48 0,0-2 0 16,1 0 0-16,0 0 0 0,0 0-176 0,0 0 160 31,0 0-160-31,0 0 160 0,0 0-160 0,0 0 0 16,-11 19 0-16,9-13 0 0,0 3 0 0,1-1 0 0,-2 3 0 15,2 3 0-15,-2 1 0 0,0 4 0 0,0-1 0 0,0 1 0 16,-1-1 0-16,-1-1 0 0,0 6 0 0,-1-5 0 16,2 3 144-16,-1-2-144 0,1-1 160 0,0 0-160 0,1 1 0 0,0 0 0 15,1-4 0-15,-1 2 0 16,2-3 224-16,0 1-48 0,1-3-16 0,-1 3 0 0,1-5-160 0,0 3 192 16,0-2-192-1,0-1 192-15,0 1-192 0,1-3 0 0,0 3 0 0,2-5 0 0,-1 3 160 0,1-2 0 0,0-1 0 0,0 0 0 16,0 0-160-16,1 0 0 0,1 0 0 31,-1-2 0-31,1 1 0 16,-1 1 0-16,1 0 0 0,-2-2 0 0,0 2 0 0,1-3 0 0,-2 0 0 0,0-1 0 0,0 2 0 0,-1-2 0 0,-1 2 0 0,0-1 0 15,0 0 0-15,-1-2 0 0,-2 2 0 0,2-3 0 32,-1 2 0-17,0-2 0-15,0 0 0 0,1 0 0 0,-2 0 0 0,1 0 0 0,0 0 0 0,0-2 0 0,1 2 128 0,-2 0 0 16,1 0 0-16,-1 0 0 0,1-3-128 0,-2 6 0 15,0-3 0-15,-1 0 0 0,-1 2 0 0,-1-1 0 0,-2 2 0 0,-1-1 0 0,0 1 0 0,-2 1 0 32,-2 2 0-32,-1-2 0 0,-2 1 0 0,-2 1 0 15,1-3 0-15,-3 3 128 0,0-3 32 0,-3 1 0 16,2 1 0-16,-3-5 0 0,0 0 48 0,1 1 16 16,-1 2 0-16,-1-3 0 0,0 2-32 0,-1-2-16 15,0-2 0-15,0-2 0 0,1 4-176 0,0 1 0 0,-1 2 144 16,0-1-144-16,4-2 0 0,0 4 0 0,2-2 0 0,2 2 0 15,1-1 0-15,2-1 0 0,0 2 0 16,2-2 0 0,2 0-384-16,1 0-64 0,3 1 0 0,1-3 0 15,3 1-272-15,0-2-64 0,3 1-16 0,2 0 0 0,3 0-384 16,5 0-80-16,2-3-16 0,5 1 0 0</inkml:trace>
  <inkml:trace contextRef="#ctx0" brushRef="#br0" timeOffset="4">25050 8574 28559 0,'-4'-2'2544'0,"2"2"-2032"0,0 0-512 0,2 0 0 16,0 0-192-16,0 0-128 0,0-3-16 0,-1 3-16 0,0-1 1760 0,-1-1 368 15,2 2 64-15,0 0 16 16,0 0-736-16,0 0-144 0,0 0-16 0,0 0-16 0,0 0-240 0,24-9-64 15,-15 8 0-15,2 1 0 0,0 0-272 0,2 0-64 16,1 0-16-16,1 0 0 16,3 1-160-16,0-1-128 0,3 1 192 0,3 1-192 0,-2 0 192 15,4-2-64-15,1 0 0 0,0 0-128 16,3 0 192-16,0 0-64 0,3 0 0 0,-3 0-128 0,1 0 160 16,0 0-160-16,-1 0 128 0,-2 0-128 15,-1 1 0-15,-1-1 0 0,0 0 128 0,-1 0-128 16,-3 0 0-16,1-1 0 0,-1 1 0 0,-2-4 0 0,-3 3 0 0,-1 0 0 15,0-2 128-15,-2 2-128 0,1-1 0 0,-3-1 0 16,-1 2 0-16,-2-1 0 0,-1 0 0 0,-1 1 0 16,-1-2 0-16,-1 1 0 0,-1 1 0 0,-2 1 0 15,1-3 0-15,-1 2 128 0,-2 1 0 0,0 0-128 16,0 0 192-16,0 0-64 0,-1 0 0 0,-2 0 0 16,3 0 0-16,0 0 0 0,0 0-128 0,0 0 128 0,0 0-128 0,-23 7 128 15,18-7-128-15,0 4 0 0,-1 0 0 0,-1 0 128 16,1-1-128-16,0 4 128 15,1-1-128-15,-1 2 128 0,1 1-128 0,0 1 0 0,1 0 0 16,1 0 128-16,0 4-128 0,2-2 0 0,0 0 0 16,1 0 0-16,1 3 0 0,1 1 0 0,3-1 144 15,0 1-144-15,1 2 0 0,3-2 128 0,0 1-128 16,1 2 0-16,0-3 0 0,-2 2 0 0,1 0 0 16,-2 1 128-16,-2-2-128 0,-1 2 0 0,-1 2 0 15,-3-1 0-15,0 0 0 0,-2 0 128 0,-1 0-128 0,0-4 0 16,1 2 288-16,-2-3-16 0,0 1 0 0,0-1 0 15,2-3-112-15,-1-2-32 0,1-1 0 0,1 0 0 16,-2-3 0-16,2 0 0 0,-1 0 0 0,0-1 0 0,0-1-128 16,1-1 0-16,-1 0 0 0,1-1 0 15,0 0 0-15,0-2 0 0,-2 0 0 0,1 3 0 16,-1-6 0-16,0 3 0 0,0 0 160 0,-2-2-160 0,0 0 192 16,-1 2-64-16,1 0 0 0,-1-2-128 0,0 1 176 15,-1 1-176-15,1 0 160 0,0 0-160 0,0 1 144 0,0-1-144 16,-2 2 128-16,1 2-128 0,-1-1 128 0,0 0-128 15,-1 1 0-15,1 0 128 0,-1 2-128 0,-1-1 0 16,1 0 0-16,-1 1 0 0,-1 0 0 0,0 0 0 16,1-2 0-16,-2 3 0 0,1-2 0 0,-2-2 0 15,0 3 144-15,-1-3-144 0,2 1 144 0,-2-2-144 16,0 1 192-16,1-3-192 0,0 1 288 0,-1-1-48 16,-1 0-16-16,-1-1 0 0,-2 1 80 0,1-3 16 15,0 3 0-15,-3 0 0 0,0 0-160 0,-2-2-32 16,1 2 0-16,0 0 0 0,0 0-128 0,0 0 0 15,0 2 0-15,1-2 0 0,0 3 0 0,1-2 0 16,-1 2 0-16,3-1 0 0,1 2 0 0,-1-4 0 0,2 2 0 16,-1-2 0-16,2 1-224 0,3-1 80 0,1 0 16 0,0 0 0 31,3-1-480-31,1 1-96 0,0 0 0 0,2-2-16 16,0 2-144-16,0-3-32 0,3 3 0 0,0 0 0 0,0 0-128 15,-1-1-16-15,2 1-16 0,-1-2-11408 0,2 2-2272 0</inkml:trace>
  <inkml:trace contextRef="#ctx0" brushRef="#br0" timeOffset="5">25921 8577 23039 0,'-8'-3'2048'0,"0"1"-1648"0,5 2-400 0,1 0 0 16,2 0 880-16,-1 0 80 0,-3 0 32 0,-2-3 0 15,0 2 752-15,-2-1 160 0,3-2 16 0,2 4 16 16,3-4-784-16,2 2-176 0,3 2-16 0,0-4-16 16,3 4-304-16,-1-2-48 0,3 2-16 0,1 0 0 15,0 0-128-15,2 2-16 0,-1-2-16 0,2 4 0 0,-1-2-160 0,2 2-48 16,0-3 0-16,2 2 0 0,3-3-32 0,0 2-16 16,3-2 0-16,2-2 0 0,0 2 32 15,0-4 0-15,1 2 0 0,-2-2 0 0,1 0-48 0,0-2 0 16,-2 2 0-16,1-2 0 0,-2 1-144 0,1 0 160 15,0 1-160-15,-1-2 160 0,-1 3-160 0,-1 1 0 16,-1-1 0-16,-2 2 128 0,-2 1-128 0,0 0 128 16,-4 0-128-16,-2 1 128 0,-2 2-128 15,-2-1 0-15,-1 3 0 0,-2-1 0 0,1 2 0 16,-2 1 0-16,-1-1 0 0,0 0 0 0,2 3 128 0,-2-3 0 16,1 0 0-16,-1 2 0 0,2-4-128 0,0 2 0 15,1-1 0-15,-1 0 0 0,1 1 0 0,1-2 0 16,1-3 0-16,-2 3 0 0,2-1 0 0,0 0 0 15,-1 1 0-15,0-1 0 0,-1 2 0 0,1-1 0 0,-2 2 0 0,1-3-176 16,-1 3 176-16,0 0 0 0,-1 3 0 16,0-2 0-16,0 1 0 0,-1 4 192 0,2-2-64 15,-2 2 0-15,1 1 0 0,-1-1 16 16,1 4 0-16,0-3 0 16,0 1-16-16,2 1-128 15,1 0 192-15,-1-1-64 0,2-1-128 16,0 3 128-16,0-3-128 0,1 2 128 15,-1 0-128-15,0-1 0 63,0-1 0-16,-1 0 0-47,-2 0 0 0,0 1 0 0,-2-1 0 15,-2-1 0-15,-1 3 0 0,-1-2 0 0,-2 2 128 0,1-3-128 0,-1-2 0 16,0 1 0-16,2 0 144 0,-1-3-144 0,2 1 160 0,2-2-32 0,0-1-128 0,0 0 192 0,1 0-192 0,1-4 128 0,-1 2-128 0,0-2 0 0,1 2 0 0,0-3 0 0,1 2 0 0,-1-1 0 16,0 2 0-16,2-2 128 0,-2 1-128 0,1-1 0 0,0 2 0 0,0-1 0 0,-1 2 0 0,-1 0 0 0,1-2 0 0,-1 3 0 0,-1-3 0 0,0 2 0 0,0 0 0 0,0 1 0 0,-2-1 0 0,1 1 0 0,-2-3 0 0,0 1 128 0,0 2-128 0,-1-4 0 0,1 2 192 0,-3-1-48 0,1 0-16 0,-1 0 0 0,-2 0 64 0,0 0 16 15,0-3 0-15,0 3 0 0,-2-2-80 0,-2 1 0 16,0 1-128-16,0-2 192 0,0 2-32 0,-2-1-16 0,0-2 0 16,-2 4 0-16,1-4-16 0,-2 2 0 0,-2-1 0 0,-1 2 0 15,-1 1 0-15,-2-1 0 0,-3 1 0 0,-1 0 0 16,-1 0 32-16,0 1 0 0,-1-2 0 0,0-1 0 15,-2-1 32-15,1 0 16 0,-1 2 0 0,1-3 0 0,1 0-16 16,2 0 0-16,2 0 0 0,1 0 0 0,3 0-192 16,1-4 144-16,2 1-144 0,2 1 128 0,2-2-128 0,1 0 0 15,6 2 0-15,0-2 0 0,5 2-384 0,0 0 0 16,3 1 0-16,4-1 0 16,1 0-768-16,3 0-144 0,5-2-48 0,3-1-19728 0</inkml:trace>
  <inkml:trace contextRef="#ctx0" brushRef="#br0" timeOffset="6">26705 8550 6447 0,'-19'0'272'0,"6"-3"80"0,-1 3-352 0,4 0 0 0,4 0 0 0,1 0 0 0,0-1 496 0,-5 1 16 32,-6 0 16-32,-4-2 0 0,1-1 1200 0,0 0 256 0,3 0 32 0,2-2 16 15,3 0 976-15,2 0 208 0,3 1 48 0,2 2 0 0,1-1-736 0,1 3-144 16,1-4-16-16,2 4-16 0,1 0-864 0,1 0-160 16,4 0-48-16,-2 0 0 15,2 0-768-15,0 1-176 0,3 2-16 0,3-3-16 0,0 2 16 0,1-2 16 16,5 1 0-16,2 1 0 0,2-2-128 15,4 0-16-15,3 2-16 0,1-2 0 0,1 0-48 0,1-2 0 16,0 2 0 0,1-3 0-16,1 1-128 0,1-1 160 0,1 2-160 15,-2-3 160-15,-4 2-160 0,0-1 0 0,0 2 0 0,-3-1 0 16,-1 2 128-16,-3 0-128 0,-3-3 0 0,1 3 128 16,2 0-128-16,-2-1 0 0,3-1 0 0,-3 2 128 15,0-4-128-15,-2 4 0 0,-1-3 0 0,-1 2 128 16,-2 1-128-16,-2-1 0 0,-1 2 144 0,-3-1-144 0,-1 1 0 15,-2 2 0-15,-2 3 0 0,-1-2 128 0,-1 2-128 0,-2 0 0 16,0 0 0-16,-1 3 128 0,0-1 0 0,-1 3 0 16,0-2 0-16,-1-2 0 0,0 2-128 0,-1 1 176 15,1-3-176-15,1 3 192 0,-1-4-192 0,2 2 0 16,-1-2 144-16,1 2-144 0,0 0 160 16,1-2-32-16,1 1-128 0,0 2 192 0,-1 0-192 0,2 0 0 15,-1 1 0-15,-1 1 0 0,1 0 0 0,-1 1 0 16,1 3 0-16,-2-3 0 0,1 7 128 0,-1-4-128 0,0 3 176 15,0-3-176-15,0 4 160 0,0-1-160 0,1-3 128 16,-1 3-128-16,0-3 160 0,1 1-160 16,-1-1 192-16,1-1-192 0,1 1 128 0,-2-3-128 0,1 1 0 0,0 1 0 15,0-2 0-15,-1 0 0 0,-1-1 0 0,0 0 0 16,-2 0 192-16,1-4-192 0,0 3 192 0,-3-1-192 16,2 0 208-16,-1-3-64 0,-1 0-16 15,2 0 0-15,-1 1 32 0,0-2 0 0,0-1 0 0,2 2 0 16,1-3-160-16,-2 1 128 0,2 1-128 0,0-1 128 15,-1-1-128-15,1 1 0 0,1 0 0 0,-1-1 0 0,0 2 0 16,2 0 0-16,-2-2 0 0,1 3 0 0,0 0 0 16,0-3 0-16,1 3-128 0,-1 1 128 0,1-1 0 15,-1-2 0-15,1 1 0 0,-2 1 0 0,1-4 0 0,-1 5 0 16,0-4 0-16,-2 0 128 0,1 0-128 0,-2 3 0 16,2-3 0-16,-2 4 0 0,-1-5 0 0,1 2 0 15,-1-1 0-15,0 2 0 0,-1-3 0 0,0 1 0 16,0 1 160-16,0-2-160 0,-3 2 240 0,0-2-64 15,-1 3-16-15,1-4 0 0,-3 1-32 0,1 1 0 16,-2 1 0-16,-1-3 0 0,-1 1 48 0,-2 0 0 0,1-2 0 16,-3 1 0-16,1 1-32 0,-5-2 0 0,-1 0 0 0,-4 0 0 15,0 0-144-15,-4 0 0 0,0 3 144 0,-2-3-144 16,-1 0 128 0,1 0-128-16,-2-3 128 0,0 3-128 0,1 0 192 0,1-3-48 0,0 3 0 15,3-4 0-15,3 3-144 0,3-3 192 16,2 1-192-16,3 0 192 0,2 0-192 15,5-1 0-15,2 4 0 16,3-2 0-16,5 2-320 0,1 0-112 0,5-2-16 0,2 0 0 0,6 2-976 16,4-2-208-16,3-1-32 0,7-1-19376 0</inkml:trace>
  <inkml:trace contextRef="#ctx0" brushRef="#br0" timeOffset="7">27575 8606 9215 0,'-15'-4'400'0,"5"-1"96"0,2 4-496 0,0 1 0 0,3 0 0 0,2 0 0 0,-1 0 1040 16,-2 0 112-1,-5-3 32-15,-4 3 0 0,-1-2 1024 0,0 0 208 0,3 2 32 0,1 0 16 16,3 0-16-16,2 0 0 0,2 0 0 0,1 0 0 0,1 0-656 16,2 0-128-16,2 0-16 0,1 2-16 0,1 0-736 0,2 1-160 15,3-2-32-15,-1 4 0 0,3-1-256 0,2-2-48 16,1 2-16-16,4-2 0 16,1 1-144-16,1-2-48 0,4-1 0 15,1 0 0-15,2-1 48 0,3-3 0 0,0 2 0 16,3-3 0-16,0 1-80 0,0-2-16 0,1-1 0 0,-1 1 0 15,2 3-144-15,-2-1 0 0,2 0 144 0,-1 0-144 16,-1 2 128-16,-1-2-128 0,-1-1 160 0,-1 1-160 16,0 3 0-16,-2-4 0 0,-3 4 0 0,-1-1 0 15,-3-1 0-15,-1 0 0 0,-3 3 0 0,-3-3 0 16,0 3 0-16,-3-3 0 0,-2 1 0 0,-3 0 0 16,0 2 0-16,-2-2 0 0,-1 1 0 0,-2 1 0 15,0-3 288-15,0 3-32 0,-2-2-16 0,0 0 0 0,0 2 48 16,-2 0 16-16,2-2 0 0,2 2 0 0,0 0-304 0,0 0 160 15,-21 4-160-15,16-2 128 16,-1 1-128-16,1 0 0 0,0 1 0 0,0 2 0 0,1-2 0 16,0 4 0-16,1-2 0 0,-1 1 0 0,1 4 0 15,0-2 0-15,0 1 0 0,0 3 0 0,0-2 0 16,-2 1 0-16,1 3 0 0,1 1 0 0,-1-1 0 16,0 4 0-16,2 2 0 0,-1 1 0 0,1 0 0 0,-1-1 128 15,1-1-128-15,-1 2 128 0,1 0-128 0,1-1 192 16,-1 1-192-16,1-1 192 0,0-2-48 0,1 2 0 15,1-2 0-15,0-1 0 0,1 0 32 0,0-3 0 16,-1-1 0-16,1 1 0 0,0-4-16 0,-1 1 0 16,1-3 0-16,-2 1 0 0,0-1-32 0,0-2 0 0,0-1 0 15,-2 2 0-15,1-1-128 0,2 3 128 0,-1 2-128 16,0-2 128-16,0 1-128 0,2-2 0 0,-1 0 0 16,0 0 0-16,0-1 0 0,1-3 128 78,-1 1-128 0,0-2 0-63,0 1 128-15,0-2-128 0,1 0 0 0,-2 0 128 0,1-3-128 0,-1 3 128 0,0-3-128 0,1 0 128 0,-1 3-128 0,0-3 0 0,0 0 144 0,0 0-144 0,0 3 0 0,-1 0 128 16,1-3-128-16,0 0 0 0,0 0 0 0,0 0 144 0,-15 13-144 0,10-8 0 0,0-3 176 0,0 1-176 0,0 1 160 0,0-2-160 0,-1 2 128 0,2-2-128 16,-2 0 0-16,1 1 0 0,0-2 128 0,0 1-128 0,-1-2 0 0,1 2 0 0,-1-2 192 15,0 0-64-15,-3 1-128 0,2 0 192 0,-2-1-64 0,-2 0 0 0,1 3-128 0,-2-6 192 0,-2 3-32 16,-1 0-16-16,-1 0 0 0,-1-1 0 0,-1 1-16 0,0-1 0 0,-3-1 0 16,-2 0 0-16,0 1 0 0,-3-2 0 0,-1-1 0 0,0 0 0 0,-2 0-128 0,1 1 0 15,2 1 144-15,1 0-144 0,1 0 0 0,0 2 0 0,0 0 0 0,2 0 0 0,1 0 0 0,1 2 0 16,4-2 0-16,1 4-128 0,4-4-304 0,1 1-48 0,1 1-16 0,4-2 0 0,2 0-416 0,0 0-96 15,2 0-16-15,2-2 0 0,2 1-192 0,3-1-64 0,0 0 0 0,3 0-18304 0</inkml:trace>
  <inkml:trace contextRef="#ctx0" brushRef="#br0" timeOffset="8">28377 8593 911 0,'-15'-4'0'0,"4"2"0"0,0 1 0 0,4-1 0 0,2 2 1424 0,1 0 208 0,-2-1 32 0,-4 1 16 16,-5-3 496-16,-5 0 80 0,-2 0 32 16,1-3 0-16,2 1 816 0,5-1 160 0,2 2 48 0,2 1 0 15,4-1-592-15,1 0-112 16,3 0-32-16,1 2 0 0,-1 1-1168 0,4-3-256 15,-1 3-32-15,1-1-16 0,2 2-544 0,1 0-112 0,1 0-32 0,3 0 0 16,1 0-96-16,1 3-32 0,4 1 0 0,0-3 0 0,3 4-48 0,1-2-16 16,2-1 0-1,1 2 0-15,4-1 0 0,1 1 0 16,4 1 0-16,1-4 0 0,-1 4-32 16,-1-4 0-16,2 2 0 0,0-1 0 0,3-2-64 15,0 0-128-15,-2-2 176 0,1 2-176 0,-4-3 160 0,-1 2-160 16,-2-1 128-16,-4-1-128 0,0 2 128 0,-1-1-128 0,1-1 0 0,-2 2 128 0,-2-3 0 0,1-1-128 15,1 2 192-15,-2 0-64 0,-2 0 32 0,0 0 0 16,-1-2 0 0,-3 3 0-16,1-1-32 0,-2 0 0 0,-2-1 0 0,0 2 0 0,-3-1-128 0,-2 1 0 15,-1-1 0-15,-2 2 0 0,0 1 0 0,-4 0 0 16,2-2 0-16,-2 2 0 0,-1 0 128 0,0 0 0 0,-1 0 0 16,-1 0 0-16,0 2-128 0,1-2 192 0,-1 1-192 15,1 2 192-15,-3-1-192 0,1 1 0 0,0-1 144 0,1 2-144 16,0-1 0-16,0 0 128 15,1 4-128-15,2-4 0 0,-2 3 0 0,0 0 0 0,1 0 0 16,-1 4 128 0,1-2-128-16,0 1 0 0,-1 1 0 0,2 3 128 0,-1-1-128 15,1 3 0-15,-1 0 0 0,-1 4 128 0,2-4 0 0,-1 4 0 16,0 1 0-16,0 2 0 0,2-1 0 0,0 1 0 0,0 2 0 0,1-3 0 16,0-1-128-16,-2 1 0 0,4-1 0 0,-2-1 0 15,1 0 0 1,-1 0 192-16,2 1-32 0,-3-2-16 0,1 2-16 0,0-5 0 15,-1 3 0-15,-2-3 0 0,1 4-128 0,-2-4 0 0,0 1 144 16,1-2-144-16,-1 0 176 0,0-1-48 16,2-1 0-16,-2-1 0 0,3 0-128 0,-2-1 160 15,2 0-160-15,0-2 160 0,1-1-160 0,-1 2 0 16,2-3 0-16,0 0 0 0,2 4 0 0,2-1 0 16,0 1 144-16,-1-3-144 0,3 1 0 0,-1-2 0 0,1 3 0 0,1-4-128 15,-1 1 128-15,1 0 0 0,-1 0 0 0,-1 2 0 16,0-3 0-16,-1 1 0 0,-1-2 0 15,0 1 0-15,-2-2 0 0,1 1 0 0,-1-1 0 0,-2-2 0 16,0 1 0-16,0-2 0 0,-1 0 0 0,-1 0 0 16,-1 0 128-16,-1 0 0 0,0-3 0 0,-3 0 0 15,0 1-128-15,-2 0 0 0,-1-1 0 0,-1 0 0 16,-1 0 0-16,-2-4 0 0,-1 5 128 0,0-1-128 16,0-2 128-16,-2 2-128 0,1 0 160 0,-2-1-160 15,0 3 0-15,1-1 128 0,-2-1-128 0,1 2 0 0,-3 1 0 16,-2 0 128-16,1 0-128 0,-3 0 0 15,-1 0 160-15,-1 0-160 0,-3 1 160 0,0 2-160 0,1-1 240 16,-2 2-48-16,-4-2-16 0,1 2 0 0,-1 2 16 16,0-3 0-16,2 3 0 0,-1-3 0 0,2 0-64 0,3-2 0 15,3 1 0-15,2-2 0 0,3 0-128 16,3 0 0-16,2-2 0 0,2 2 128 0,4 0-128 16,2-1 0-16,2 1 0 0,4 0-176 15,0 0-432-15,2-2-96 0,3 2 0 0,1-1-16 16,2 1-368-16,3-3-80 0,-1 3-16 0,5 0 0 15,0-2-96-15,3 0-32 0,2 2 0 0,3 0-12064 16,1-2-2432-16</inkml:trace>
  <inkml:trace contextRef="#ctx0" brushRef="#br0" timeOffset="9">29087 8485 13823 0,'-12'-3'608'0,"4"1"128"0,2-1-592 0,1 2-144 0,2 1 0 0,1 0 0 31,-1 0 0-31,-2-3 0 0,-2 3 0 0,-2 0 0 0,0-2 1296 0,-1 1 240 0,2 1 32 0,2 0 16 16,1 0 1072-16,2 0 224 0,1 1 32 0,0 1 16 15,2-2-576-15,0 3-112 0,3 1-32 0,-1-2 0 16,1 1-1056-16,1 3-224 0,2-2-32 0,1-1-16 0,3 2-240 15,0 0-64-15,0 0 0 0,4-2 0 16,2 3-208-16,2-3-48 0,5 0-16 0,3 0 0 16,1-2-96-16,4-2-16 0,3 0 0 0,1-1 0 0,0-1-64 15,3-4-128-15,2 2 176 0,2-1-176 0,0-3 0 16,-4 2 0-16,1 1 0 0,-2 1 0 16,0 1 0-16,-5-1 0 0,-2 1 0 15,-4 2 0-15,-5 1 0 0,-4-2 0 0,-2-1 0 0,-3 2 0 16,-2 2 0-16,-2 0 0 0,-2-3 0 0,-1 3 0 0,-1 3 0 15,-2-3 128-15,2 2-128 0,-1-2 160 0,0 4-160 0,1-4 0 16,-1 3 0 0,1-3-176-16,0 1 176 0,-1-1 0 0,1 2 0 0,1-2 0 15,-1 0 0-15,1 0 0 0,0 0 0 0,0 3 0 0,0-3 0 0,-2 0 0 0,0 3 0 16,-1-3 0-16,0 4 0 0,0 0 0 0,-2 0 0 16,1 2 0-16,-1 1 176 15,0 2-48-15,-1 0 0 0,0 1 0 16,-2 2 32-16,1 0 0 0,-2 0 0 0,0-2 0 0,2 1 32 15,-2-1 16 1,2 3 0-16,-1-1 0 0,2 3-16 0,-1-4-16 0,2 2 0 0,-2 2 0 16,4-2-48-16,-1 2 0 0,1 0 0 0,1 1 0 15,2-2-128-15,-2 2 0 0,1-3 0 0,1 2 0 16,0-3 0-16,-1 3 0 0,-2 0 144 0,1-1-144 0,-2 0 0 16,-1-1 0-16,-1 2 0 0,-1 0 128 0,0-1-128 15,-1 0 128-15,0 2-128 0,-1-5 128 0,2 1 16 0,-1 2 16 16,-1 0 0-16,-1-2 0 0,0 0-160 0,1 1 192 15,0-3-192-15,-1 1 192 0,1-1-192 0,0-1 128 16,2-4-128-16,0 1 128 0,-1 1-128 0,1-4 160 16,0 3-160-16,0-2 160 0,1 2-160 0,-1-3 0 15,1 3 144-15,1 0-144 0,-1 1 0 0,1-4 0 16,-1 3 0-16,1 0 0 0,0 2 0 0,1-1 0 0,0-1 0 0,0-1 0 16,2 2 0-16,-1 2 0 0,0-3 0 0,0 0 0 15,1 0 0-15,-2-2 0 0,0 1 0 0,0-1 0 16,-1 0 0-16,0 1 0 0,0-2 0 0,-1 0 0 15,0-3 128-15,0 0-128 0,-1 3 128 0,0-2-128 16,1-1 240-16,-2 0-32 0,1 2 0 0,-1-2 0 16,1 0 16-16,-1-2 0 0,1 2 0 15,-1-1 0-15,2 1-80 0,-1 0-16 0,2-3 0 0,-2 3 0 0,2 0-128 16,-1-3 128-16,1 6-128 0,0-6 128 0,-1 1-128 0,0 1 0 16,-1 1 0-16,0 0 0 0,2 0 0 0,0 0 0 15,0 0 0-15,0 0 0 0,-22 0 0 0,13 0 0 16,0 3 0-16,-2 0 0 15,0-3 0-15,-1 3 128 0,-2 0-128 0,-1 0 0 0,-1-2 192 16,-3 2-32-16,-2-1-16 0,-2-2 0 16,-4 4 48-16,-1-2 0 0,-1-1 0 0,-2 2 0 0,2-1 0 0,-2-2 0 15,0 0 0-15,-1 2 0 0,0 0-32 0,0-2 0 16,1 0 0-16,2 0 0 0,2-2-32 0,1 0-128 16,0-3 192-16,1 4-64 0,3-1-128 0,0 2 0 15,1-3 0-15,2 3 128 0,1 3-128 0,3-3 0 16,0 2 0-16,1-1 0 0,3 2 0 0,1-1-176 0,3 0 176 0,2 0-192 31,1-2-544-31,2 1-112 0,2 1-32 0,2-2 0 16,4 0-624-16,2 0-128 0,4 0-32 0,4-3-12880 15,3-1-2592-15</inkml:trace>
  <inkml:trace contextRef="#ctx0" brushRef="#br0" timeOffset="10">30005 8464 8287 0,'-10'0'736'0,"1"0"-592"0,5 0-144 0,1 0 0 0,2 1 512 0,-3 1 64 16,-3-2 0-16,-7 3 16 0,-3-2 928 0,-2 1 176 31,-3 1 32-31,2 1 16 0,3-3 192 0,2 0 48 16,1 2 0-16,2-2 0 0,1 2 336 0,1-1 80 15,0-2 16-15,2 1 0 0,1 2-720 0,-2-3-144 16,2 2-16-16,0 2-16 0,-1-3-576 0,0 2-112 16,0-1-32-16,1 2 0 0,-1-1-304 0,3 1-64 15,0 0-16-15,3 0 0 0,-1 0-96 0,3 1-32 16,1-2 0-16,2 0 0 0,0 2 48 0,4-1 16 15,3-2 0-15,1 3 0 0,4 0-32 0,2-4-16 0,3 4 0 0,3-4 0 16,6 2-96-16,3-1-16 16,6 0 0-16,3-2 0 0,4 0-192 0,1 0 0 15,2-2 0-15,0 0 0 0,1-2 0 16,-2 2 0-16,-4-2 0 0,-4-1 0 16,-1 0 0-16,-4-1 0 0,1 1 0 0,-4-1 0 15,-5-1 0-15,-3 1 224 0,-2 0-64 0,-1 1-16 0,-4-3-16 0,-2 3 0 0,-3 2 0 0,0-3 0 16,-3 2 48-16,-1-1 0 0,-1 1 0 0,-2-1 0 15,0 1-48-15,-3 2-128 0,0 1 192 0,-1-2-64 16,0-1 0-16,-1 2-128 0,0 2 192 0,0-4-64 16,-1 4-128-16,0-1 0 0,-1 0 144 0,1 1-144 0,-1 0 0 0,1 0 128 15,1 0-128-15,-2 0 0 0,1 1 0 16,2 0 144-16,-3-1-144 0,1 4 0 0,0-2 192 0,0 2-64 16,-1-1 0-16,1 0-128 0,1 3 208 0,-2-2-64 15,2 1-16-15,0 2 0 0,0-1 0 0,-1 0 0 16,0 0 0-16,1 1 0 0,-2 1-128 0,2 2 0 15,0-1 0-15,-2 2 0 0,1 0 0 0,-1 3 128 16,2 2-128-16,-1-1 128 0,-1 4-128 0,2-2 0 16,0 6 0-16,1-2 0 0,1-2 0 0,0 2 0 15,2 0 0-15,-1-2 0 0,0 2 0 0,2-3 128 0,-1 1-128 16,0-1 128-16,-1 0-128 0,0 1 0 0,-1-2 0 16,1 0 0-16,-2-2 0 0,0 1 0 15,0-2 0-15,0-1 0 0,-2-1 224 0,1 0 16 0,0 0 0 16,-3-3 0-16,2 4-64 0,-1-6-16 15,1 3 0-15,-1 0 0 0,1 0-160 0,-1-3 192 0,3 1-192 16,-1 1 192-16,1 0-192 0,0-1 0 0,0 2 0 16,0-4 128-16,1 4-128 0,-1-4 0 0,2 1 0 15,-2 1 0-15,1-1 0 0,-1-1 0 0,2 0 0 0,-1 3 0 0,1 3 0 16,-1-3 0-16,1-2 0 0,0 2 0 16,-1 0 0-16,0-3 0 0,0-2 0 0,-1 1 0 15,0 1 0-15,0-2 0 0,0-2 0 0,0-2 0 0,0 4 0 16,0-2 0-16,0 2 0 0,0-3 0 0,0 1 0 0,0-2 0 15,0 0 128-15,0-2-128 0,0 4 0 0,0-4 0 16,2 1 0-16,-1 1 0 0,-1 0 0 16,0 0 192-16,0 0-192 0,0 0 192 0,0 0-192 15,0 0 192-15,0 0-192 0,0 0 192 0,0-21-64 0,0 20-128 16,-4-2 192-16,0 0-64 0,1 3 32 16,-3-3 0-16,-2 3 0 0,-1 0 0 0,0 0-160 15,-4 0 0-15,1 3 0 0,-3-2 0 0,-1 1 0 16,0 1 0-16,0 1 0 0,-2-2 0 0,2 2 128 0,-2 2-128 15,0-4 0-15,-3 3 128 0,-1-1 0 16,-3 0-128-16,-1 0 192 0,-2 1-64 0,-1-2 0 0,0-1 0 16,-3 0 0-16,-2 1 0 0,-2-2 0 0,-3 3-128 15,-4 2 192-15,-1 1-64 0,2 2 0 0,1-2-128 16,1 4 192-16,4-2-64 0,4-1-128 0,5 0 160 0,2-2-160 0,6-4 160 16,5 2-160-16,1 0 0 0,3-4 0 0,4 2 0 31,0-2-544-31,6 0-32 0,3-2-16 0,4-2 0 0,5-1-1056 15,6-2-208-15,4-1-32 0,8-3-20528 0</inkml:trace>
  <inkml:trace contextRef="#ctx0" brushRef="#br0" timeOffset="11">30687 8560 7359 0,'-4'-10'320'0,"1"4"80"0,0 0-400 0,1 0 0 15,0 4 0-15,0 0 0 0,-2 2 832 0,-2-3 96 16,-3 0 16-16,-4-3 0 0,-3 3 16 0,-5-3 16 16,1 2 0-16,-3 2 0 0,1-2 944 0,1 4 192 15,-1 0 48-15,1-2 0 0,1 2 288 0,3 0 64 16,1-3 16-16,2 3 0 0,3 0-400 0,1 0-80 15,3 3 0-15,2-3-16 0,3 0-1008 0,1 0-208 16,2 2-48-16,1-1 0 0,4 2-320 0,3-1-64 0,2 2 0 16,4 0-16-16,2-2-96 0,3 1-16 0,6-1 0 0,2 0 0 15,5 0-48-15,5 1-16 0,1-2 0 16,5 1 0-16,3-2-192 0,1 0 0 16,-1 0 0-16,-1-2 0 0,2 1 0 15,-1-2 0-15,0 1 0 0,-4 0 0 0,-5-2 0 16,-3 3 0-16,0-5 0 0,-5 2 0 0,-3-1 0 0,-5 2 128 0,-2-1-128 15,-4-2 0-15,-2 2 0 79,-2-1 176-64,-1 0-176-15,-1 1 160 0,-1 1-16 0,-2 0 0 0,0-1 0 16,-2 2 0-16,-2 2-144 0,0-3 192 0,-1 3-192 15,1-1 192-15,-2 2-192 0,0-1 192 0,-1 3-192 0,0-3 192 0,0 2-192 0,0-2 0 0,1 2 0 0,-1-2 128 0,0 0-128 0,0 0 160 0,0 0-160 0,0 0 160 0,0 0-32 0,0 0 0 0,0 0 0 0,-6 21 0 0,4-19 0 0,-1 1 0 0,1 3 0 0,-2 0 0 0,0-1 80 16,2 4 16-16,-1-4 0 0,0 4 0 0,0 1-64 0,1-1-16 0,-1 3 0 0,1 0 0 0,1 1-144 0,-1 2 0 16,1 0 144-16,0 1-144 0,0 1 0 0,1 2 128 15,-2 0-128-15,2 0 0 0,0 1 0 0,0-2 128 16,2-1-128 15,-1 1 0-31,0-2 160 0,0-2-32 16,2 2-128-16,-1-1 192 0,1 0-192 0,-1 0 144 0,1-3-144 0,-1 1 128 0,1 2-128 0,-1-4 0 0,1-1 0 15,-1 0 128-15,1 0-128 0,-1-1 0 0,3 0 0 0,-1 3 128 0,1-3-128 0,0-1 128 0,0 2-128 16,-1-3 128-16,3 1-128 0,-2 2 0 16,1-1 0-16,-1-2 128 0,1 2-128 0,-1 2 0 15,0-3 0-15,-1-1 0 0,0 3 0 0,0-1 0 0,0-2 0 0,-2 1 0 0,1-1 0 0,-2 2 0 16,0-3 0-16,-1 0 0 0,0-1 0 0,0-1 0 16,-1 0 0-16,1 0 128 0,-1-2 0 0,-2 1 0 15,2 0 0-15,-1-3 0 0,-1 3 0 0,1-2 0 16,-1 1 0-16,1-2 0 15,-1 0 0-15,1 2 0 0,1-2 0 0,-1 0 0 16,1 0 0-16,0 0 0 0,0 0 0 0,-1 1 0 0,1 2-128 0,-1-3 0 16,0 2 0-16,1-2 128 0,-1 1-128 0,0 2 0 15,0-3 0-15,0 1 0 0,-1 1 0 0,1 1 0 16,-1-3 0-16,-1 4 0 16,1-2 0-16,-1-1 0 0,0 2 0 0,-1-1 0 15,2-2 0-15,-4 0 0 0,1 2 128 0,0-1-128 16,-3-1 0-16,1 3 160 0,-1-3-160 0,-2 0 160 15,0 0 64-15,-1 0 16 0,-1 0 0 0,-1 0 0 16,1 0 16-16,-2 0 0 0,-1 1 0 0,1 1 0 0,-1-1-80 16,0 2-16-16,1-3 0 0,-1 2 0 0,1-2-32 0,-1 0 0 15,2 2 0-15,-2-2 0 0,2 0 16 0,-2 0 0 16,-2-2 0-16,-2 2 0 0,-1-2-16 16,-1-1-128-16,-2 2 192 0,1-2-64 0,-1 0 0 15,1 0 0-15,-1-2 0 0,3 2 0 0,-1-1-128 0,1-2 0 16,1 2 144-16,3-2-144 0,1 4 0 0,3-1 0 15,2 0 0-15,2 1 0 16,4 1-624-16,2 1-80 0,3 0-32 0,2 0 0 16,6 0-1024-16,3-3-208 0,4-1-32 0,4 1-20048 0</inkml:trace>
  <inkml:trace contextRef="#ctx0" brushRef="#br0" timeOffset="12">24212 7988 5519 0,'-6'0'496'0,"2"3"-496"0,0-3 0 0,3 0 0 16,-3 0 0-16,1 1 0 0,-2 3 0 0,-5-2 0 15,-3 8 144-15,-1-6-16 0,5 1 0 0,-2-3 0 16,4 4 944-16,3-2 176 0,0 0 32 0,3-4 16 15,1 3 432-15,0-3 64 0,1 2 32 0,3 2 0 16,-1-2-128-16,3-2-32 0,0 2 0 0,1 2 0 16,0-4-320-16,2 0-80 0,5 0-16 0,2 1 0 0,2-1-352 15,0 0-80 1,5-1-16-16,-4 1 0 0,5-4-96 0,0 2-32 0,3 0 0 0,0-4 0 0,0 3-160 16,1-1-16-1,0-3-16-15,2 2 0 0,-2 1 96 0,0 3 0 0,3-3 16 16,0 4 0-16,1 0-160 15,1-4-48-15,0 8 0 0,0-4 0 16,1 0 0-16,1 1-16 0,0 2 0 0,0-3 0 0,-1 0-80 0,4 0-16 0,1 0 0 16,1 0 0-16,0 0-96 0,1-3-32 15,-2 2 0-15,-2-3 0 0,-3-2 48 0,-2 6 0 0,3-2 0 16,0-3 0-16,3 2-48 16,-1-2 0-1,4-2 0-15,-2 2 0 0,-2 4-144 0,0-2 192 0,-1-2-192 0,0 1 192 16,1 4-192-16,-2-3 160 0,0 2-160 15,-2 1 160-15,1-4-32 0,-5 4-128 16,1 0 192-16,1 0-64 0,0 0 0 0,-2 0 0 0,4 0 0 0,0 4 0 0,-2-4 0 16,-1 1 0-16,1 2 0 0,-2 1 0 0,-1 1-128 0,-1-5 0 0,-1 3 0 0,1 2 0 0,1-4 0 15,-1 1 0-15,1 0 0 0,0-2 0 0,1-2 0 0,-1-1 128 16,0 3-128-16,-1-4 128 0,0 3 0 0,-3-2 0 0,3-2 0 16,0 1 0-16,-3 0 0 0,3 0 0 0,0 0 0 0,-3 0 0 15,0 2-128-15,-1-1 192 16,0 3-192-16,-2 0 192 0,2 0-192 0,-1 0 0 0,1 0 0 15,-2 0 128-15,1 3-128 0,-1-3 0 0,2 1 0 16,3-1 0-16,-1 1 0 0,-3 3 0 16,-6-4 0-16,5 0 0 0,5 0 0 0,2 1 0 0,3-1 0 0,-3 0 0 15,2 0 0-15,-3-1 128 0,1 1-128 16,-1-4 0-16,1 3 144 0,-1-3-144 0,0 4 160 16,-3-4-160-16,2 4 144 0,-3-4-144 0,2 4 128 0,-3-2-128 15,-1 2 0-15,1 0 128 0,-1 0-128 0,1 0 0 16,-1 0 0-16,-1 0 0 0,2 0 0 0,-1 2 0 15,1-2 0-15,1 0 0 0,1 4 0 0,-3-4 0 16,2 0 128-16,-1 1-128 0,-2-1 128 0,2 0-128 16,-4 0 0-16,0 0 0 0,1 0 0 0,-3 0 0 15,1 0 0-15,-1-1 0 0,3 1 0 0,0 0 0 16,0-4 0-16,1 4 128 0,0-2-128 0,0-1 0 16,2 0 0-16,-3 3 0 0,0 0 0 0,1-2 0 15,0-1 0-15,0 3 0 0,-4 0 0 0,3 0 0 0,-2 0 0 16,-2 0 0-16,0 0 0 0,-3 0 0 0,-2 0 0 15,0 0 0-15,2 0 0 0,-1 0 0 0,1 0 0 0,0 0 0 16,-2 0 0-16,-1-3 0 0,2 3 0 0,-3-4 0 16,-1 3 0-16,1 1 0 0,0 0 0 0,0-2 0 15,1 2 0-15,-1-3 0 0,1 2 0 0,-1 1 0 16,2-2 0-16,0 2 0 0,-4 0 0 0,4-4 0 16,1 3 0-16,-1 1 0 0,1 0 0 0,-1-3 0 15,0 3 0-15,0 0 0 0,-2 0 0 0,1 0 0 0,-1 0 0 16,-1 0 0-16,0 0 0 0,-3 0 0 15,1 0 0-15,-2 0 0 0,1 3 0 0,-3-3 0 0,3 0 0 0,-1 0 0 16,1 0 128-16,-3 0-128 0,2 0 128 16,0 0-128-16,-2 0 176 0,-1 0-48 0,1 0-128 0,-1-3 192 15,0 3 0-15,0-3-16 0,0 3 0 0,0 0 0 16,0 0-32-16,0 0 0 0,0 0 0 0,-20-17 0 16,12 11-16-16,-1 2 0 0,-2 0 0 0,0 1 0 15,-5-1-128-15,-1-3 0 0,-2 2 0 0,1 0 0 0,1 1 0 16,2-3 0-16,2 4 0 0,-2-3 0 0,-5 2 0 15,-2-1 0-15,1-2 0 0,-1 1 128 0,1-2-128 0,0 1 0 16,5-1 0-16,-1 1 0 0,2-4 0 0,2 3 0 16,2 0 0-16,3-3 0 0,1 4 0 0,2-1 0 15,1 0 0-15,2 2 0 0,2 1 0 0,0-1 0 16,4 4 128-16,-1 0-128 0,2-2 0 0,2 1 0 16,1 3 0-16,2 0 0 0,0-4 0 0,4 4 0 15,1-3 0-15,1 3 0 0,3-3 0 0,2 3 0 16,1 0 0-16,0 0 0 0,4-2-144 0,1 2 144 0,-2 0 0 15,0 0 0-15,-4 2-144 0,2-2 144 0,4 6 0 0,2-2-144 16,0-1 144-16,-2 1 0 16,-3 0 160-16,-1 2-160 0,-2-1 0 0,-2 1 0 0,0 0-176 15,-3-4 176-15,1 6 0 0,-2-3 0 0,1 1 0 0,-2-3 0 16,3 4-128-16,-6-2 128 16,1-2 0-16,-2 2 0 0,2-1 0 0,0 0 0 0,-3 5 0 15,-1-5 0-15,0 0 0 0,-1 0 0 0,-2 5 0 0,1-6 0 16,-2 2 0-16,-2 3 0 15,1-3 0-15,-1 3 0 0,0-3 0 0,0 2 0 0,-2-2 0 0,0 1 0 16,0 4 0-16,-2-3 0 0,0 1 0 0,-1-1 0 0,-1 1 0 16,1 0 0-16,-2 3 0 0,1-2 0 0,-2 3 0 0,-2 0 128 15,-1 1-128 1,1-4 0-16,0 6 128 0,-2-2-128 0,1 0 0 0,1 0 128 0,-2 3-128 0,0-3 192 16,0 1-192-16,-2-1 192 0,3 3-16 15,-3-3 0-15,1 0 0 0,0-1 0 0,0 1 16 0,-1-5 16 16,0 0 0-16,1 0 0 15,1-3 32-15,0 0 0 0,-1-2 0 0,2 2 0 0,1-2-96 0,0-3-16 16,3 2 0-16,-1-2 0 16,1 3-128-16,2-3 0 0,2 0 0 0,-2 0 0 0,2 0 0 0,-1 0 0 0,2 0 0 0,-1 0 128 31,0 0-976-31,-2 0-208 0,2 0-32 0,-1 0-13776 0,-2 0-2752 0</inkml:trace>
  <inkml:trace contextRef="#ctx0" brushRef="#br0" timeOffset="13">21779 9463 911 0,'-2'-8'0'16,"-1"3"0"-16,2-1 0 0,0 4 0 0,1-1 2784 0,-1 3 480 15,1-1 80-15,-2-2 32 0,0 1-1504 0,-2-3-288 0,2 1-64 0,-1 0-16 16,0-2-608-16,0 3-128 0,1-2-32 0,-1 0 0 0,1 0 416 0,1 2 96 16,-1-3 16-16,1 2 0 0,1 2 400 0,0-2 96 15,1-1 16-15,1 0 0 16,1 0-304-16,1-1-48 0,0-1-16 0,-1 1 0 16,2 0-320-16,1 0-80 0,1 1-16 0,-1 1 0 15,-1-2-464-15,0 2-80 0,0 2-32 0,-3-2 0 16,1 1-16-16,-2 1 0 0,-1 1 0 0,0 1 0 15,-1 0 112-15,1 0 32 0,-2-2 0 0,2 2 0 16,-1 2-80-16,1-2-16 0,0-2 0 0,1 2 0 16,-1-2-256-16,0 2-48 0,0 0-16 0,0 0 0 0,0 0-128 0,0 0 0 15,0 0 0-15,0 0 0 0,0 0 0 0,0 0 128 16,0 0-128-16,23 4 0 0,-21-1 144 0,1 0-144 16,-1 3 160-16,-1-1-160 0,-1 4 208 0,0-2-48 15,-1 3-16-15,-1 4 0 0,-1 1 16 0,-2 2 0 16,0-2 0-16,0 1 0 0,0-1 32 0,0 2 0 15,0 0 0-15,1 2 0 0,-1-1-192 0,1 4 192 16,1 0-192-16,1-1 192 0,1 0-192 0,-1 2 160 16,2-3-160-16,0-1 160 0,2 2-160 15,-2-4 0-15,1-1 0 0,-1-1 128 16,1-1 0-16,-1-4-128 0,-1 0 192 0,1 0-64 16,-1-3 16-16,-2 0 0 0,2 0 0 15,-2-1 0-15,0-2 96 0,-1 1 16 0,2 0 0 63,-2-1 0-63,1-1-48 0,1 1 0 62,-1-1 0-62,2-1 0 0,0-1-16 0,0 2-16 0,1-3 0 0,0 0 0 0,-1 0-176 0,1 2 160 0,1-2-160 0,0 0 160 0,0 0-160 0,-1 0 0 0,0 0 144 0,0 0-144 16,0 0 128-16,0 0-128 0,22 0 128 0,-18 2-128 0,1 0 0 0,-1-2 128 0,1 1-128 0,-1 3 0 0,-1 0 0 0,0-2 0 0,0 2 0 0,0 0 0 15,-1 1 0-15,1-2 0 0,1 1 0 0,-1-2 0 0,1 1 0 0,0 1 0 0,-1 1 0 0,2-1 0 0,1-2 0 0,-1 2 0 0,0 0 0 16,2-2 0-16,-1 1 0 0,3-3 0 0,-1 2 0 0,2 0 0 0,1 0 0 0,2-2 0 0,-1 0 0 0,-1 0 0 16,-1 0 0-16,2 0 128 0,2-2-128 0,2 0 0 0,3 2 0 0,-2 0 144 0,2 2-144 15,-3 0 0-15,1 0 128 0,-2 2-128 0,0-1 0 0,0 0 0 16,-2 4 0-16,0-1 0 16,-1-4 0-16,-1 5 0 0,-1-4 0 0,1 3 0 0,2-2 0 0,-4-1 0 15,-1-1 0-15,-1-1 0 16,4 2 0-16,3-2 0 0,3-1 128 0,1 0-128 0,-2 0 0 0,1 0 0 15,-1 0 128-15,0-1-128 0,0-2 0 0,-1 0 0 16,1 0 0-16,-1-1 0 16,-2 2 0-16,-1-2 0 0,0 3 0 0,1-4 0 0,-1 4 0 15,-2-2 0-15,0 1 0 0,-3 2 0 0,2 0 0 0,-2 0 0 0,1 0 0 16,-2 2 0-16,3 1 0 0,-1-2 0 0,1 4 0 0,0-1 0 16,1-1 0-16,-2 0 0 0,1 1 0 0,-2-4 0 15,2 2 0-15,-3-2 0 0,2 1 0 0,-2-1 0 16,-1 0 0-16,0-1 0 15,0 1 0-15,-3 0 0 0,2-2 0 0,-2 2 0 0,0-3 160 0,-1 2-160 16,0 1 128-16,-1-3-128 0,-1 3 224 0,1-2-32 16,-1 1-16-16,-1 1 0 0,0 0-176 0,-1 0 192 15,3 0-192-15,0 0 192 0,0 0-192 0,0 0 0 16,0 0 0-16,-19 6 0 0,14-5 0 0,1 2 0 0,1-3 0 16,1 2 0-16,0-2 0 0,0 0 0 0,1 0 0 0,0 0 0 15,0 0 0-15,1 0 0 0,-2 0 0 0,2-2 0 16,0 2 0-16,0-3 0 0,0 2 0 0,0-2 0 15,0 0 0-15,0-3 0 0,0 2 0 0,2-4 0 16,-2 2 0 0,0-1 0-16,1-2 144 0,-1 0-144 0,0-1 176 0,0-1-48 0,0 2 0 0,-1-3 0 15,1-1 304-15,-2 1 48 16,1-1 16-16,0-2 0 0,-2 1-368 0,2 0-128 16,0-1 0-16,0-3 0 0,1 0 0 0,-2 0 0 0,1 1 0 0,0-1 0 15,1 0 0-15,0-1 0 0,-1 1 0 0,1-3 0 0,-1 5 0 31,1 0 0-31,-2-1 0 0,0 0 0 0,1 1 0 0,-2 3 0 16,2-1 0-16,0 3 0 0,1-4 0 0,-2 6 0 16,2-1 0-16,0 4 0 0,0 0 0 0,0 0 0 15,2 3 0-15,-1 0 0 0,1 0 0 0,0 0 0 16,0-1 0-16,2 2 0 16,1-1-512-16,0-2-112 0,1 1-16 0,0-2 0 15,0 3-64-15,0-1 0 0,2 0-16 0,-2 2 0 16,0-1-288-16,-2 2-48 0,0 1-16 0,-2 0 0 15,-1 4-432-15,-1 2-96 0,-1 0 0 0,0 4-16 16,-2 1-880-16,1 3-160 0</inkml:trace>
  <inkml:trace contextRef="#ctx0" brushRef="#br0" timeOffset="14">22631 9954 911 0,'-9'0'0'0,"3"2"0"0,1-2 0 0,2 1 0 0,0-1 1040 0,2 0 128 0,0 0 32 0,-3 0 0 15,0 3 368-15,-2-3 80 0,-1 0 16 0,-1 0 0 16,3 0 560-16,0-4 112 16,2 4 32-16,-1-2 0 0,3-2 32 0,-1-1 16 0,1 1 0 0,1 1 0 15,1-4-400-15,2 5-80 0,-1-4-16 0,1-1 0 16,1 1-576-16,-1 0-128 0,0 2-32 0,-1 0 0 15,2 1-544-15,0-1-128 0,-2 0 0 0,1 2-16 16,-2-2-160-16,0 4-16 0,-1 0-16 0,1 0 0 0,1 1-128 0,-1 2-32 16,0 0 0-16,1 1 0 0,1 1-144 0,-1-2 160 15,2 1-160-15,1 0 160 0,0 0-32 0,1-1 0 16,2 0 0-16,1 1 0 16,1 0 48-16,3-2 0 0,-1 1 0 0,3-3 0 31,1 2 16-31,1-2 0 0,2 0 0 0,0 0 0 0,2 0 0 0,0 0 16 0,1 0 0 0,3-2 0 31,-2 2-208-31,3 0 176 0,1 2-176 0,2-2 160 0,-3 3-160 16,-2-2 192-1,-5 2-192-15,1-1 192 0,4-1-192 0,-1 2 0 0,1 0 0 0,-2-3-176 16,0 3 176-16,-2-3 0 0,0 0 128 0,-4 0-128 0,1-3 128 16,-2 1-128-16,-1 1 160 0,-3 1-160 0,-1 0 192 0,-3-3-64 0,1 2-128 0,-2 1 192 15,-1 0 0-15,-2 0-16 0,0-2 0 0,-1 2 0 16,1 0-32-16,-2-3 0 0,0 2 0 0,-1 1 0 15,2-3-16-15,-2 3 0 0,1-2 0 0,-1 2 0 16,1-3 0-16,0 1 0 0,0 1 0 0,1-2 0 16,-1 1-128-16,0 0 0 0,0 0 0 0,2 1 128 0,-1-2-128 15,2 1 0-15,0 0 0 0,1 0 0 0,1-2 0 16,-1 2 0-16,2 2 0 0,-2-3 0 0,1 1 0 16,1-1 0-16,-2 2 0 0,-1 1 0 0,1-4 0 0,-1 4 192 15,0-2-192-15,-2-2 192 0,0 2-192 16,-1-5 0-16,0 4 0 0,-1-3 0 0,1 0 336 0,-2 0 48 15,1-3 0-15,-1 1 0 0,-2-2-16 0,2 0 0 16,-1-4 0-16,0 0 0 0,0 0-48 0,-1-2-16 16,2 1 0-16,-1-4 0 0,0 2-176 0,1-3-128 15,0 2 192-15,0-1-192 0,1 2 128 0,-1-1-128 16,1-2 0-16,-2 3 0 0,1-2 128 0,-1 4-128 0,0-1 0 16,0 1 0-16,-1-1 128 0,0 4-128 0,-1-4 0 15,0 5 0-15,1-4 128 0,-2 3-128 0,1 2 0 16,0-1 0-16,1 1 0 0,-1 1 0 0,1-1 0 0,1-2 0 15,2 3 128-15,-1-4-128 0,1 1 0 16,0 1 0-16,1-2 0 0,0 2 0 0,2 0 0 16,-2 0 0-16,1 2 0 0,1-1 0 0,-1 0 0 0,-1 1 0 15,1 6 0-15,-1 0 0 0,-1-3 0 0,0 3 0 16,0 1 0-16,0 0 0 0,0 2 0 16,0 0 0-16,-1-2-128 0,1 2 128 0,0 2-208 0,-2 2 80 31,2-4-320-31,0 0-64 0,0 0-16 0,-2 21 0 15,2-14-224-15,0-1-32 0,0-3-16 0,1 2 0 0,0-1 160 16,1-1 48-16,0 1 0 0,1 0 0 0,-1 0-144 16,1-1-32-16,-1-2 0 0,1 1 0 0,1 1-96 0,1 1-32 15,2-1 0-15,1-1-17840 0</inkml:trace>
  <inkml:trace contextRef="#ctx0" brushRef="#br0" timeOffset="15">23303 9934 14735 0,'-5'-3'1312'0,"2"1"-1056"0,0 2-256 0,3 0 0 16,0 0 1200-16,0-3 176 16,-2 3 32-16,-1-3 16 0,1-2 944 0,-1 0 176 0,3 0 32 0,3 1 16 0,-1-2-416 0,2 3-96 15,1-2-16-15,1 1 0 0,0 3-752 0,2-1-160 16,-1-1-16-16,2 2-16 16,-2 1-592-16,2 1-112 0,1 2-32 0,1-3 0 0,0 2-112 0,1 2-16 15,1 0-16-15,1-2 0 0,2 1-64 0,1-1-16 16,1 0 0-16,2 0 0 15,2 0 32 173,2-2 0-172,2 2 0-16,0-4 0 0,2 2 16 0,3-2 16 0,-1 2 0 0,2-4 0 0,0 2 16 0,1-1 0 0,-2-2 0 0,1 1 0 0,0 3-48 0,-2-1-16 0,1-1 0 0,-4 3 0 0,1 3-48 0,-3-3 0 0,0 3 0 0,-2 1 0 0,-1 1-128 0,-1-2 0 0,-2-1 0 0,0 0 0 0,-2 0 0 0,-2 0 0 0,0-2 0 0,-4 2 0 0,-1 0 128 0,-1-2 0 0,0 3 0 0,0-3 0 0,-3 0-128 0,2 1 192 0,-2-1-192 0,-1 2 192 0,0-2-192 0,-3 0 0 0,2 0 144 0,-3 2-144 0,2-2 160 0,-2 0-32 0,0 0-128 0,0 0 192 0,1 0-48 0,-2 0-16 0,0 0 0 0,0 0 0 0,0 0-128 0,0 0 192 0,0 0-192 0,0 0 192 0,0 0-192 0,0 0 0 0,0 0 0 0,0 0 128 0,0 0-128 15,0 0 0-15,0 0 0 0,0 0 128 0,0 0-128 0,0 0 128 16,0 0-128-16,0 0 128 0,0 0 80 0,0 0 16 15,0 0 0-15,0 0 0 0,-13-18 64 0,12 14 16 16,0 1 0-16,1-5 0 0,-1 0-48 0,1-2-16 16,0-2 0-16,0 0 0 0,0-1-48 15,0-2-16-15,1 0 0 0,0-1 0 0,1 1-176 0,0-3 128 16,0 3-128-16,-1-4 128 0,1 0-128 0,-2 2 128 0,0 1-128 0,0-2 128 16,0 2-128-16,-2 0 160 15,1 0-160-15,-1 0 160 0,-1 3-16 0,0-2 0 16,-1 3 0-16,-1-5 0 0,0 6-16 0,0-1 0 15,0-1 0-15,-1 1 0 0,0-3-128 0,-1 2 128 0,3-2-128 16,-3 4 128-16,1-1-128 0,1 1 0 0,1 3 0 16,0-4 128-16,1 2-128 0,1 4 0 0,0-2 0 15,1 0 0-15,1 2 0 0,1 0 0 0,2-2 0 0,-1 2 0 16,2-1-224-16,0 1 32 0,-1-1 0 0,1 4 0 16,1-2-256-16,0 1-32 0,1 1-16 15,-1-3 0-15,1 2-192 0,1 2-32 0,-1-2-16 0,1 4 0 16,1 0-512-16,0 0-96 0,2 4-32 0,1-2-12560 15,2 5-2512-15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11:4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2303 0 0,'2'-8'200'0'0,"0"1"-200"0"0,-1 3 0 0 0,1 3 0 0 0,2-3 80 0 0,0 0-80 0 0,1-5 96 0 0,4-3-96 0 0,2-5-448 0 0,0-3-152 0 0,0 2-24 0 0,-4 2-8 0 0,-1-1 696 0 0,-3 3 144 0 0,-3 1 24 0 0,-3 2 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7:27:02.46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22843 8599 5519 0,'-5'-4'496'0,"0"2"-496"0,3 1 0 0,-2 1 0 15,3 0 736-15,-1-3 48 16,-4 3 16-16,-5-5 0 0,-1 3-80 0,-3-2-16 0,3 3 0 0,0-2 0 16,2-1-256-16,2 0-48 0,2 1-16 0,2 0 0 15,1 0 896-15,1-1 160 0,4 3 32 0,-2-2 16 0,3-1-768 0,0 0-144 16,1 1-48-16,0-1 0 0,2 4-176 0,0-4-32 16,0 4-16-16,1 0 0 0,0 4-112 0,-1-4 0 15,1 4-16-15,-1-1 0 0,-1 1 592 0,-1 3 112 16,-1 0 16-16,-2 0 16 0,2 2-32 0,-4 5-16 15,-4-3 0-15,1 3 0 0,-2-4-544 0,-1 2-128 16,-1 3 0-16,1-2-16 0,-3-2 16 63,3-1 16-63,1-2 0 15,-1-1 0-15,3 0 416 0,-1-2 80 0,1-3 0 0,1 3 16 0,1-5-32 0,-2 0-16 0,1-4 0 0,-2 3 0 0,0-1 160 16,-2-2 16-16,1 3 16 0,-2-3 0 0,0 1-160 0,-2-1-48 15,1 1 0-15,-3-1 0 0,4 0-320 0,-2 1-64 0,0 0-16 16,0 0 0-16,-1 2-256 0,3-2 160 0,0 2-160 0,0 1 128 0,-1 0-128 0,1 1 128 0,-1 2-128 0,1-2 128 0,-2 2-128 16,3 0 0-16,0-3 0 0,0 1 128 0,0 1-128 0,1-2 192 15,0 0-192-15,0-2 192 0,-1 1-16 0,-1-2 0 0,1-1 0 0,0 1 0 16,-3 1 16 0,-3-3 0-16,0 4 0 0,0-3 0 0,-1 2-192 0,-1 0 160 15,-1 2-160-15,-1 0 160 0,-2 0-160 0,0 0 0 16,-2 2 0-16,0 0 0 0,0 2 0 0,-1-4 0 0,-2 0 0 0,2 0 0 0,0 0 0 0,1 0 0 31,1-4 0-31,1 2 0 0,1 0 0 0,2 2 0 0,1-2 0 0,0-1 128 16,2 1-128-16,0 0 192 15,1-3-192-15,3 3 192 0,-2-2-192 0,3 3 128 16,-1-3-128-16,2 1 128 0,0-1 0 0,0 2 0 0,1 2 0 0,0-5 0 16,1 5-128-16,0 0 0 0,3 0 0 15,-3 0 0-15,1 1 0 0,0 5 0 0,-2-2 144 16,-1 3-144-16,1-2 0 0,1 2 0 0,-1 2 0 0,0-1 0 0,2 3 0 0,2-3 0 0,1 2 0 31,1 2 128-31,1-2-128 0,1 0 0 0,3 4 0 0,1-2 0 0,0-2 0 0,1 2 0 16,1 2 0-16,0 0-128 15,0 1 128-15,1 2 0 0,-1 1 0 0,-1 0 0 16,0 0 0-16,-2 1 0 0,0 2 0 0,-2-2 128 16,1-1-128-16,-2 4 0 0,-1-4 0 0,-1 2 0 15,-1-1 0-15,-2 2 128 0,-1-2-128 0,-2 1 128 0,0 1 48 16,0-2 16-16,4-3 0 0,-3 1 0 0,0 1-32 15,-1 1 0-15,3-5 0 0,-1 4 0 16,2-4 0-16,-1 0 0 0,0 1 0 0,1-5 0 0,-1 3-160 0,2-1 0 16,-2 3 0-16,2-2 0 0,-2-1 0 0,0 1 0 15,2-1 0-15,-3 0 0 0,3 3 0 0,-4-5 0 16,3 5 0-16,-4-2 0 0,0 3 0 0,-2-2 0 16,-1 3 0-16,-3-1 0 0,2-6 0 0,0 1 0 15,2-2 0-15,-2-2 0 0,5-2 0 0,0-1 0 16,2-2 0-16,1-1 0 0,0 0 192 0,1-1-32 0,-1-1-16 15,1 1 0-15,-1 0-144 0,2-1 160 0,0-1-160 0,0 2 160 16,0-3-160-16,0 3 128 16,0 0-128-16,0 0 128 0,0 0-128 0,0 0 0 0,27-11 0 0,-20 11 0 15,1 0 0-15,1 0 0 0,3 0 0 16,1 0 0-16,0 2 0 0,2-4 0 0,4 2 0 0,3 0 0 16,2 0 0-16,0 0 0 0,3 0 0 0,1 2 0 15,2-2 128-15,-3 3-128 0,2-1 128 0,1-2-128 16,2 3 0-16,0-3 0 0,2 0-144 0,-3 0 144 0,2-3 0 15,-1-2 0-15,-2 3 0 0,0-3 0 0,-1 3 0 0,0-2 0 16,-2-1 0-16,-1 5 0 0,-2 0 0 0,-1 0 0 16,-3 2 0-16,-3 1 0 0,0 3 0 0,-2-1 0 15,0 2 144-15,-1 2-144 16,-1-2 0-16,0 2 0 0,0 1-224 0,1-3 80 16,0 4 144-16,0-4 0 0,2 2 0 0,-2 1 0 0,2-2 0 0,-3-5 0 15,0 5 0-15,-5-6 0 16,-1-2 0-16,-1 1 0 0,-2 3 0 0,0-8 0 15,-3 4 0-15,-1 0 0 0,0-1 0 0,-1 1 0 0,1-2 0 16,-3-1 0-16,1 1 0 0,1-3 0 0,-3 4 0 0,2-5 0 0,-1 1 0 16,0 1 128-16,-1 1-128 0,1 2 0 0,-1-4 0 0,0 2 0 15,2 1 0-15,-3 2 0 0,4-3 0 0,-3 1 0 16,3 0 0-16,0-1 0 0,0 2 0 0,1-5 0 16,0 1 0-16,0 2 0 0,0-2 0 0,1-1 128 15,0-5-128-15,3 3 0 78,-3-4 0-78,1-2 0 0,2 0 0 16,0-4 0-16,-1-4 0 0,0-2 0 0,0-1 160 0,-2-1-32 0,0-7-128 0,1 2 192 0,-1 3-64 0,-2-4-128 16,-1-2 176-16,0-3-176 0,-1 2 128 0,-3-1-128 0,2 4 0 0,-1 3 0 0,0 2 128 0,4 2-128 0,0 1 0 15,0 5 0-15,2 0 128 0,0 3-128 0,0 2 0 0,2-2 0 0,-2 2 128 0,-1-1-128 0,0 2 0 0,-1-1 0 0,-2 3 0 0,1-1 0 0,-3 1 0 0,2 1 0 16,-2-2 0-16,-1 3 0 0,1 0 0 0,0 0 0 0,-1 0 0 0,0 2 0 15,0 1 0-15,0 2 0 0,3 0-208 0,-1 4-48 16,2-3-16-16,1 3 0 16,1 0-368-16,1 0-64 0,1 4 0 0,4 2-16 15,0-1-256-15,4 2-48 16,4 4-16-16,9-1-18048 0</inkml:trace>
  <inkml:trace contextRef="#ctx0" brushRef="#br0" timeOffset="1">22802 8751 1839 0,'-10'-7'160'0,"1"2"-160"0,1 3 0 0,2-2 0 15,2 3 2288-15,2 1 416 0,-2 0 96 0,-3-2 16 16,-1 1-688-16,-7-3-128 0,0 0-16 0,-2 2-16 15,3-2-400-15,1 3-80 0,3-1-16 0,2 2 0 0,-1 0 192 0,4-4 16 16,2 3 16-16,1 1 0 0,2 0-272 0,2 0-48 16,1-2-16-16,5 0 0 0,0 0-528 0,4 1-96 15,1-3-32-15,3 1 0 0,3 0-192 0,1-2-64 16,3 3 0-16,2 1 0 0,2-5-176 16,2 5-32-16,3-4-16 0,0 0 0 15,1 0-48-15,0 1-16 0,1 2 0 16,2-3 0-16,4 3-32 0,2 2-128 0,4 0 192 15,-5 0-64-15,1 2-128 16,0 0 0-16,-1 3 0 0,-2-3 0 16,-1 4 0-16,-2-5 0 0,-1 1 0 15,-3 1 0-15,-1-3 0 0,-1 0 0 0,-5 1 0 0,-1-1 0 16,-5 0 0-16,-3 0 0 0,-2 0 128 16,-1 0-128-16,-2 0 0 15,-3 0 0-15,0 1 0 0,-3-1 0 0,-1 3 0 0,1-3 128 0,-3 0-128 0,1 0 128 0,-2 0-128 16,-1 0 128-16,0 1-128 0,0-1 128 0,0 3-128 0,-1-3 0 0,1 0 0 0,0 0 128 15,0 0-128-15,0 0 160 0,0 0-160 0,0 0 160 0,0 0-160 0,0 0 0 0,0 0 144 0,0 0-144 16,-23 10 0-16,21-6 0 0,-1-1 0 0,0 1 128 16,1 3-128-16,0-2 0 0,-2 2 0 0,2-1 0 0,1 2 128 15,-3 3-128-15,3-1 128 16,1-2-128-16,0 3 128 0,1 0-128 0,3 0 128 16,-1 3-128-16,2-3 176 0,-1 3-48 0,2 3 0 15,1-1 0-15,-1-2-128 0,0 4 128 0,0-1-128 0,0 1 128 0,0 4-128 0,-3-3 128 16,1 5-128-16,-2 1 128 0,0 0-128 0,-2 5 0 15,-2 2 0-15,1-6 0 16,0-1 0-16,-3 4 0 0,3-1 0 0,0-1 0 16,2-3 0-16,0-3 0 0,4 2 0 0,1-6 0 15,1-2 0-15,3 0 128 0,1-5-128 0,-2 0 128 0,4-3-128 0,0-2 0 16,2-3 0-16,-2 3 0 0,0-5 0 0,0 3 0 16,-1-3 0-16,-2-3 0 0,-1 6 0 0,1-3 0 15,-3 0 0-15,-1 4 0 0,-2-4 0 0,-1 2 0 16,-2 0 0-16,1-2 0 0,-2 4 0 15,0-3 0-15,-2 1 0 0,0 1 0 0,0 1 0 0,-1-1 0 0,1-2 144 16,-2 3-144-16,2-2 128 0,-2-1-128 0,1-1 160 16,-2 4-160-16,-1-4 256 0,0 0-32 0,0 0-16 15,-1 0 0-15,0 1-64 0,-3-1-16 0,-1 2 0 16,1-2 0-16,-2 0 16 0,-3 3 0 16,1-1 0-16,-4 1 0 0,2 0 16 0,-3 1 0 15,-1 0 0-15,1 2 0 0,-1-2-160 0,-2 0 0 16,1 3 0-16,-2-2 0 0,-2 1 160 0,-1 1-160 15,-1 0 192-15,1 1-192 0,1-1 192 0,-3-5-192 16,2 5 192-16,0-5-192 0,-1 1 256 0,0-3-64 0,-2-3-16 0,1 1 0 0,-2 2 160 16,1-2 48-16,-1 2 0 15,-2 0 0-15,-2 0-208 0,2 0-48 0,1 0 0 16,-1 0 0-16,2 0-128 0,-2 0 0 0,3 0 0 0,1-4 0 16,3 3 0-16,3 1 160 0,-1-2-160 15,5-3 160-15,1 3-160 0,3-1 0 0,2 1 0 16,4-1 0-16,-1 3 0 0,3-3 0 0,2 3 0 15,1 0 0 1,3 0-368-16,1 0-48 0,4 0-16 0,4 0 0 16,1 3-608-16,5 0-128 0,4 2-32 0,0 2-12560 0,6 0-2496 0</inkml:trace>
  <inkml:trace contextRef="#ctx0" brushRef="#br0" timeOffset="2">23902 8769 12895 0,'-11'-10'576'0,"3"2"112"0,2 1-560 0,1 2-128 0,1 3 0 0,2 1 0 15,-2-2 144-15,-2 2 0 16,-3-1 0-16,-3-3 0 0,-4 1 528 0,1-2 96 0,-2 5 32 0,3-1 0 15,1-2 992-15,3 3 192 0,-1-1 32 0,4 0 16 16,2-1 288-16,2 0 64 0,1 2 16 0,0-2 0 16,4 0-688-16,0 2-144 0,1-3-32 0,2 1 0 0,2 0-720 15,0 0-160-15,4 2-16 0,-1 1-16 0,0-3-336 0,1 3-64 16,1 3-16-16,1-3 0 16,2 1-64-16,0-1-16 0,3 3 0 0,2-3 0 15,3 3 0-15,1-3-128 0,2 0 192 63,3 0-64-63,0 0-128 0,4 0 0 0,2 0 0 0,0-3 128 15,-1-1-128-15,-2 0 0 0,-2 0 0 0,4-3 0 0,4 1 0 0,-1-1 0 0,4 0 0 16,-2-1 0-16,-1 1 0 0,-4 4 0 0,-3-2 0 0,-2 2 0 0,-4 3 0 16,-5 0 0-16,-1 0 0 0,-6 3 0 0,-2 2 0 0,-4 1 0 0,0-2 0 0,-2 2 0 0,-1-1 0 0,-3 1 0 0,0 1 0 0,-2 1 0 0,0-2 0 15,-2-1 0-15,1 2 0 0,-2 0 128 0,2 0-128 0,-3-3 160 16,2 3-160-16,-2-2 160 0,2-2-160 0,0 3 128 0,-1-2-128 0,2 3 128 15,1 0-128-15,1 1 0 0,0-1 0 0,1 4 0 16,1-3 0-16,-1 5 0 16,1 2 0-16,-1 3 0 0,0 0 0 0,-2 3 0 0,0-1 0 15,-2 4 0-15,-2-2 0 0,0 4 0 16,-3-2 0-16,0 1 0 0,0 0 0 0,-1 0 0 0,1 2 0 0,1-7 0 16,0 1 128-16,-1-1-128 15,1 2 0-15,0-2 128 0,2 2 64 0,-2-4 16 0,1 1 0 0,-1-1 0 16,1 0-80-16,2-1 0 0,0-3-128 0,1 2 192 15,0-5-192-15,1 3 144 0,1 1-144 0,0-5 128 0,2 5-128 0,-1-1 0 16,1-3 144-16,1-1-144 0,0 2 0 0,0-2 0 16,1 0 0-16,2-1 128 0,-1 1-128 15,1-4 0-15,1 2 0 0,0-4 0 0,0-1 0 16,1 1 0-16,2-1 0 0,0-3 0 16,1 1 0-16,-2-1 0 0,2 4 0 0,-2-4 0 0,0 0 0 15,2 1 0-15,-2-1 0 0,-2 0 128 16,1 2-128-16,-1-4 0 0,-1 2 0 0,-1 0 0 15,-2 2 0-15,-1-2 0 0,-1 0 0 0,3 0 0 0,-3 0 0 16,-3 0 0-16,2 0 0 0,-1 0 0 0,-3 3 0 0,5-3 0 16,0 0 0-16,0 0 128 0,-24 7-128 15,17-7 144-15,-3 1-144 0,1 3 160 0,-1-4-160 16,-1 0 128-16,1 0-128 0,-3 0 128 0,2 2-128 16,-1-2 160-16,-3 0-160 0,1 0 160 0,0 0-160 0,-3-2 128 0,2 4-128 15,-5-2 128-15,1 0-128 0,-1 0 0 0,1 0 0 0,-5 0 128 16,-1 1-128-16,1 3 160 15,-1-4-160-15,-1-4 160 0,-2 4 80 0,-1-1 16 16,1-1 0-16,-4-2 0 0,-2 3-128 0,-1-4-128 0,1 3 176 16,-1-1-176-16,0 1 208 0,2 1-64 0,3-4-16 15,0 2 0-15,3 3-128 0,3 0 128 16,0 0-128-16,5 0 128 0,4 3-128 0,5-3 0 16,2 0 0-16,4 1 0 15,4 3-624-15,1-4-144 0,5 0-48 0,5 1 0 16,3-1-336 31,3 2-64 15,4-2 0-62,3 0-17536 0</inkml:trace>
  <inkml:trace contextRef="#ctx0" brushRef="#br0" timeOffset="3">24695 8712 4607 0,'-9'0'400'0,"0"2"-400"0,5-2 0 0,1 0 0 0,3 0 192 0,-3 0-64 15,-3 1 0-15,-3-1 0 0,0 0 960 0,-2 0 176 16,5-1 32-16,0 1 16 0,5-2 880 0,1 2 176 16,3-4 48-16,-1 3 0 15,1-1 144-15,2 0 48 0,0 2 0 0,1 0 0 0,1 0-320 0,0 2-64 16,3 0-16-16,2 3 0 0,1-3-880 0,1 3-176 15,2-3-48-15,3 2 0 16,3-4-544-16,4 4-112 0,-1-4-32 0,3-4 0 16,2 0-128-16,4 2-32 0,3-5 0 0,-3 0 0 0,1-1 32 15,1 0 0-15,2 1 0 0,-2 0 0 0,1-1-288 0,-1 1 0 0,0 3 0 0,-2-1 0 16,-1 1 0-16,-3-1 0 0,-2-1 0 0,0 5 0 16,-2-3 0-16,0 4 0 15,-1 0 0-15,-2 0 0 0,-3 4 0 0,-1 1 0 16,-2 2 0-16,0-3 0 0,-3 1 0 0,-1 3 0 0,-2 0 0 0,0-1 0 15,-3 3 0-15,0-3 0 0,-3-2 0 0,-1 2 0 16,-2-1 160-16,1 1-32 16,-1-3 0-16,-2 0 0 0,0-1 0 0,0-2 0 15,-2 3 0-15,2-4 0 0,-1 2 0 0,1-2 0 0,-2 2 0 0,1-2 0 0,0 3 48 0,-1-3 0 16,2 0 0-16,0 0 0 0,0 0-176 0,0 0 160 31,0 0-160-31,0 0 160 0,0 0-160 0,0 0 0 16,-13 22 0-16,11-15 0 0,0 4 0 0,1-2 0 0,-3 4 0 15,3 3 0-15,-3 3 0 0,1 2 0 0,-1 1 0 0,1 0 0 16,-2-1 0-16,-1 0 0 0,0 5 0 0,-1-4 0 16,2 3 144-16,-1-3-144 0,1-1 160 0,0 0-160 0,2 2 0 0,-1-2 0 15,2-2 0-15,-2 1 0 16,3-4 224-16,0 1-48 0,1-2-16 0,-1 2 0 0,1-4-160 0,0 1 192 16,0-1-192-1,0 0 192-15,0-1-192 0,1-3 0 0,0 5 0 0,3-7 0 0,-2 3 160 0,2-2 0 0,-1-1 0 0,1 1 0 16,-1-1-160-16,2 0 0 0,1-1 0 31,0-1 0-31,-1 2 0 16,0 0 0-16,1 0 0 0,-2-3 0 0,-1 3 0 0,2-4 0 0,-3 1 0 0,0-1 0 0,1 2 0 0,-2-3 0 0,-1 3 0 0,0-2 0 15,0 0 0-15,-1-1 0 0,-3 1 0 0,3-3 0 32,-1 2 0-17,-1-2 0-15,1 0 0 0,1 0 0 0,-3 0 0 0,2 0 0 0,0 0 0 0,-1-2 0 0,2 2 128 0,-2 0 0 16,0 0 0-16,0 0 0 0,-1-3-128 0,0 6 0 15,-1-3 0-15,-1 0 0 0,-1 2 0 0,-1-1 0 0,-3 3 0 0,0-2 0 0,-1 3 0 0,-2-1 0 32,-3 3 0-32,0-2 0 0,-3 0 0 0,-2 2 0 15,0-3 0-15,-2 4 128 0,-1-5 32 0,-3 2 0 16,1 0 0-16,-2-5 0 0,0 0 48 0,0 1 16 16,0 3 0-16,-1-4 0 0,-1 2-32 0,0-2-16 15,-1-2 0-15,-1-3 0 0,3 5-176 0,-1 1 0 0,0 3 144 16,-1-2-144-16,5-2 0 0,0 5 0 0,2-3 0 0,3 3 0 15,0-1 0-15,3-2 0 0,0 3 0 16,3-3 0 0,2 1-384-16,1-1-64 0,4 1 0 0,0-3 0 15,5 1-272-15,-1-2-64 0,4 1-16 0,2 0 0 0,4 0-384 16,5 0-80-16,3-3-16 0,6 1 0 0</inkml:trace>
  <inkml:trace contextRef="#ctx0" brushRef="#br0" timeOffset="4">25636 8721 28559 0,'-4'-2'2544'0,"1"2"-2032"0,1 0-512 0,2 0 0 16,0 0-192-16,0 0-128 0,0-4-16 0,-1 4-16 0,0-1 1760 0,-2-1 368 15,3 2 64-15,0 0 16 16,0 0-736-16,0 0-144 0,0 0-16 0,0 0-16 0,0 0-240 0,28-11-64 15,-17 10 0-15,2 1 0 0,0 0-272 0,2 0-64 16,1 0-16-16,2 0 0 16,3 1-160-16,0-1-128 0,4 2 192 0,3 0-192 0,-1 0 192 15,3-2-64-15,2 0 0 0,0 0-128 16,3 0 192-16,0 0-64 0,4 0 0 0,-3 0-128 0,0 0 160 16,1 0-160-16,-2 0 128 0,-2 0-128 15,-2 1 0-15,0-1 0 0,-1 0 128 0,-1 0-128 16,-2 0 0-16,0-1 0 0,-1 1 0 0,-2-4 0 0,-5 2 0 0,0 1 0 15,0-2 128-15,-3 2-128 0,2-2 0 0,-4 0 0 16,-1 2 0-16,-3-3 0 0,0 2 0 0,-2 1 0 16,-1-2 0-16,-1 0 0 0,0 2 0 0,-4 1 0 15,2-3 0-15,-2 2 128 0,-2 1 0 0,0 0-128 16,0 0 192-16,0 0-64 0,-1 0 0 0,-3 0 0 16,4 0 0-16,0 0 0 0,0 0-128 0,0 0 128 0,0 0-128 0,-28 8 128 15,22-8-128-15,0 4 0 0,-1 2 0 0,-1-2 128 16,1 0-128-16,0 4 128 15,1-1-128-15,-1 2 128 0,1 2-128 0,1 1 0 0,0-1 0 16,1 2 128-16,1 3-128 0,2-3 0 0,0 2 0 16,1-1 0-16,1 4 0 0,1 0 0 0,4 1 144 15,0-1-144-15,1 4 0 0,3-4 128 0,1 2-128 16,1 2 0-16,-1-3 0 0,-1 3 0 0,0-1 0 16,-2 1 128-16,-1-2-128 0,-2 3 0 0,-1 2 0 15,-4-2 0-15,0 0 0 0,-3 0 128 0,0 1-128 0,-1-4 0 16,1 0 288-16,-2-2-16 0,0 1 0 0,1-1 0 15,1-4-112-15,0-3-32 0,1 0 0 0,0 0 0 16,-1-4 0-16,2-1 0 0,-2 1 0 0,1 0 0 0,0-2-128 16,0-2 0-16,0 1 0 0,1-2 0 15,0 0 0-15,0-2 0 0,-3 0 0 0,2 4 0 16,-2-8 0-16,1 4 0 0,-1 0 160 0,-2-2-160 0,0 0 192 16,-1 2-64-16,2 0 0 0,-2-3-128 0,0 2 176 15,-2 1-176-15,2 0 160 0,0 0-160 0,0 1 144 0,0-1-144 16,-2 3 128-16,1 1-128 0,-2 0 128 0,1-1-128 15,-2 1 0-15,2 2 128 0,-2 1-128 0,0-1 0 16,0-1 0-16,-1 2 0 0,0 0 0 0,-1 1 0 16,0-3 0-16,-1 3 0 0,1-3 0 0,-2-1 0 15,-1 3 144-15,0-4-144 0,2 3 144 0,-3-4-144 16,1 1 192-16,1-3-192 0,0 2 288 0,-2-2-48 16,0 0-16-16,-2-2 0 0,-2 2 80 0,1-3 16 15,-1 3 0-15,-3 0 0 0,1 0-160 0,-3-2-32 16,1 2 0-16,1 0 0 0,-1 0-128 0,1 0 0 15,-1 2 0-15,2-2 0 0,-1 3 0 0,1-1 0 16,-1 1 0-16,4-1 0 0,2 3 0 0,-2-5 0 0,2 2 0 16,-1-2 0-16,3 1-224 0,3-1 80 0,1 0 16 0,1 0 0 31,2-1-480-31,2 1-96 0,0 0 0 0,3-2-16 16,-1 2-144-16,0-4-32 0,4 4 0 0,0 0 0 0,0 0-128 15,-2-1-16-15,3 1-16 0,-1-2-11408 0,2 2-2272 0</inkml:trace>
  <inkml:trace contextRef="#ctx0" brushRef="#br0" timeOffset="5">26662 8725 23039 0,'-10'-4'2048'0,"1"2"-1648"0,6 2-400 0,0 0 0 16,3 0 880-16,-1 0 80 0,-4 0 32 0,-2-4 0 15,-1 3 752-15,-1-1 160 0,3-3 16 0,2 5 16 16,4-4-784-16,3 1-176 0,3 3-16 0,-1-4-16 16,5 4-304-16,-1-3-48 0,3 3-16 0,1 0 0 15,0 0-128-15,2 3-16 0,-1-3-16 0,2 4 0 0,0-1-160 0,1 1-48 16,1-3 0-16,2 3 0 0,3-4-32 0,1 2-16 16,3-2 0-16,2-2 0 0,1 2 32 15,0-5 0-15,0 3 0 0,-2-3 0 0,1 1-48 0,1-3 0 16,-3 1 0-16,1-1 0 0,-2 2-144 0,2-1 160 15,-1 1-160-15,-2-1 160 0,0 1-160 0,-1 3 0 16,-2-2 0-16,-2 3 128 0,-3 1-128 0,1 0 128 16,-5 0-128-16,-3 1 128 0,-1 3-128 15,-4-2 0-15,0 5 0 0,-3-3 0 0,2 3 0 16,-3 1 0-16,-1-1 0 0,0 1 0 0,2 2 128 0,-2-3 0 16,2 0 0-16,-2 2 0 0,2-3-128 0,0 1 0 15,2-2 0-15,-2 1 0 0,3 1 0 0,0-2 0 16,0-3 0-16,-1 2 0 0,2 0 0 0,0-1 0 15,-2 2 0-15,1-2 0 0,-1 3 0 0,0-2 0 0,-1 3 0 0,0-2-176 16,-1 2 176-16,1 0 0 0,-2 3 0 16,0-2 0-16,0 2 0 0,-1 4 192 0,3-3-64 15,-3 4 0-15,1 0 0 0,-1 0 16 16,1 3 0-16,0-2 0 16,0 0-16-16,3 1-128 15,0 1 192-15,0-2-64 0,2 0-128 16,0 2 128-16,0-2-128 0,1 2 128 15,-2 0-128-15,1-2 0 63,0 0 0-16,-1-1 0-47,-3-1 0 0,1 3 0 0,-3-2 0 15,-3 0 0-15,0 2 0 0,-2-1 0 0,-2 1 128 0,1-3-128 0,-1-1 0 16,0-1 0-16,2 1 144 0,0-3-144 0,1 0 160 0,3-2-32 0,0-1-128 0,-1 0 192 0,2 1-192 0,2-6 128 0,-2 3-128 0,0-3 0 0,1 3 0 0,0-4 0 0,1 2 0 0,0-1 0 16,-1 3 0-16,2-3 128 0,-2 3-128 0,2-3 0 0,-1 3 0 0,0-2 0 0,0 3 0 0,-2 0 0 0,1-3 0 0,-1 4 0 0,-1-3 0 0,-1 2 0 0,1 0 0 0,0 1 0 0,-2-2 0 0,0 2 0 0,-1-2 0 0,-1-1 128 0,0 3-128 0,-1-5 0 0,2 3 192 0,-5-2-48 0,2 1-16 0,-1-1 0 0,-2 1 64 0,-1-1 16 15,1-2 0-15,-2 3 0 0,-1-3-80 0,-2 1 0 16,-1 1-128-16,1-1 192 0,0 1-32 0,-3-1-16 0,1-2 0 16,-3 5 0-16,1-5-16 0,-2 2 0 0,-2-1 0 0,-2 3 0 15,-1 0 0-15,-3 0 0 0,-3 1 0 0,-1 0 0 16,-1 0 32-16,1 0 0 0,-3-1 0 0,1-2 0 15,-2-1 32-15,-1 0 16 0,1 3 0 0,0-4 0 0,2 0-16 16,2 0 0-16,3 0 0 0,1 0 0 0,3 0-192 16,0-5 144-16,4 2-144 0,2 0 128 0,2-1-128 0,2-1 0 15,7 3 0-15,-1-3 0 0,7 3-384 0,-1-1 0 16,4 2 0-16,5-2 0 16,1 1-768-16,3 0-144 0,6-3-48 0,4-1-19728 0</inkml:trace>
  <inkml:trace contextRef="#ctx0" brushRef="#br0" timeOffset="6">27584 8693 6447 0,'-22'0'272'0,"7"-3"80"0,-2 3-352 0,5 0 0 0,5 0 0 0,2 0 0 0,-1-1 496 0,-6 1 16 32,-7 0 16-32,-4-4 0 0,1 1 1200 0,-2 0 256 0,5-1 32 0,3-1 16 15,3-1 976-15,2 0 208 0,4 2 48 0,3 1 0 0,0-1-736 0,2 4-144 16,1-5-16-16,2 5-16 0,1 0-864 0,2 0-160 16,4 0-48-16,-2 0 0 15,2 0-768-15,0 1-176 0,4 3-16 0,3-4-16 0,0 2 16 0,3-2 16 16,4 2 0-16,3 1 0 0,2-3-128 15,4 0-16-15,5 2-16 0,0-2 0 0,1 0-48 0,2-2 0 16,1 2 0 0,0-5 0-16,1 3-128 0,1-2 160 0,1 3-160 15,-2-3 160-15,-3 1-160 0,-2 0 0 0,1 2 0 0,-5-2 0 16,0 3 128-16,-4 0-128 0,-3-3 0 0,1 3 128 16,2 0-128-16,-1-1 0 0,2-1 0 0,-3 2 128 15,-1-5-128-15,-1 5 0 0,-2-3 0 0,-1 0 128 16,-2 3-128-16,-3-1 0 0,0 2 144 0,-5-1-144 0,0 3 0 15,-3 0 0-15,-2 4 0 0,-1-3 128 0,-1 3-128 0,-2 0 0 16,-1 0 0-16,-1 4 128 0,0-1 0 0,-1 2 0 16,-1-1 0-16,-1-3 0 0,1 3-128 0,-2 0 176 15,2-2-176-15,0 3 192 0,0-5-192 0,2 3 0 16,-1-3 144-16,1 2-144 0,0 0 160 16,1-2-32-16,1 2-128 0,1 1 192 0,-2 0-192 0,3 1 0 15,-2 1 0-15,0 1 0 0,1-1 0 0,-2 3 0 16,1 2 0-16,-2-2 0 0,1 7 128 0,-1-4-128 0,0 3 176 15,0-3-176-15,0 3 160 0,0 1-160 0,1-4 128 16,-1 3-128-16,0-3 160 0,2 0-160 16,-2 1 192-16,1-3-192 0,1 1 128 0,-2-2-128 0,1-1 0 0,0 4 0 15,1-5 0-15,-2 1 0 0,-2 0 0 0,1-2 0 16,-2 1 192-16,0-4-192 0,1 2 192 0,-4 0-192 16,2 0 208-16,-1-4-64 0,-1 0-16 15,2-1 0-15,0 2 32 0,-1-1 0 0,0-2 0 0,3 2 0 16,1-4-160-16,-3 2 128 0,3 0-128 0,0 0 128 15,-1 0-128-15,1-1 0 0,1 1 0 0,-2-2 0 0,1 3 0 16,2 0 0-16,-2-3 0 0,1 4 0 0,0 1 0 16,0-5 0-16,1 4-128 0,-1 1 128 0,2-1 0 15,-2-3 0-15,1 3 0 0,-2 0 0 0,1-5 0 0,-2 6 0 16,1-4 0-16,-2-1 128 0,0 1-128 0,-1 4 0 16,1-5 0-16,-1 5 0 0,-2-6 0 0,1 3 0 15,-1-2 0-15,0 3 0 0,-1-4 0 0,0 2 0 16,0 1 160-16,0-2-160 0,-3 1 240 0,-1-1-64 15,-1 2-16-15,2-4 0 0,-4 2-32 0,1 0 0 16,-2 2 0-16,-2-4 0 0,0 1 48 0,-3 2 0 0,0-4 0 16,-2 1 0-16,0 1-32 0,-5-2 0 0,-1 0 0 0,-4 0 0 15,-1 0-144-15,-5 0 0 0,1 3 144 0,-4-3-144 16,0 0 128 0,1 0-128-16,-2-3 128 0,-1 3-128 0,2 0 192 0,0-3-48 0,2 3 0 15,2-6 0-15,4 5-144 0,4-4 192 16,2 2-192-16,4-1 192 0,2 1-192 15,5-2 0-15,4 5 0 16,2-2 0-16,7 2-320 0,0 0-112 0,7-2-16 0,2-1 0 0,7 3-976 16,4-2-208-16,4-2-32 0,9-1-19376 0</inkml:trace>
  <inkml:trace contextRef="#ctx0" brushRef="#br0" timeOffset="7">28608 8759 9215 0,'-17'-5'400'0,"5"-1"96"0,3 5-496 0,-1 1 0 0,4 0 0 0,3 0 0 0,-2 0 1040 16,-2 0 112-1,-6-3 32-15,-4 3 0 0,-2-3 1024 0,0 1 208 0,3 2 32 0,2 0 16 16,3 0-16-16,3 0 0 0,2 0 0 0,1 0 0 0,2 0-656 16,2 0-128-16,2 0-16 0,1 2-16 0,2 1-736 0,2 0-160 15,3-2-32-15,-1 5 0 0,4-1-256 0,2-2-48 16,2 1-16-16,4-1 0 16,1 0-144-16,2-2-48 0,4-1 0 15,1 0 0-15,2-1 48 0,4-3 0 0,0 1 0 16,5-3 0-16,-2 1-80 0,1-2-16 0,1-1 0 0,-2 1 0 15,3 4-144-15,-3-3 0 0,4 2 144 0,-2-1-144 16,-1 3 128-16,-2-3-128 0,-1-1 160 0,-1 2-160 16,0 3 0-16,-2-5 0 0,-3 5 0 0,-2-3 0 15,-4 1 0-15,0 0 0 0,-5 3 0 0,-2-4 0 16,-1 4 0-16,-3-3 0 0,-3 1 0 0,-3-1 0 16,0 3 0-16,-3-2 0 0,0 1 0 0,-3 1 0 15,0-4 288-15,0 4-32 0,-3-2-16 0,1 0 0 0,0 2 48 16,-3 0 16-16,2-2 0 0,3 2 0 0,0 0-304 0,0 0 160 15,-24 4-160-15,18-2 128 16,-1 2-128-16,1-1 0 0,0 2 0 0,0 2 0 0,2-3 0 16,-1 6 0-16,2-3 0 0,-2 1 0 0,1 5 0 15,1-2 0-15,-1 1 0 0,1 3 0 0,-1-2 0 16,-2 1 0-16,2 4 0 0,0 0 0 0,-1 1 0 16,1 2 0-16,1 4 0 0,0 2 0 0,1-2 0 0,-2 0 128 15,2-1-128-15,-2 1 128 0,2 1-128 0,1-1 192 16,-2 0-192-16,2 0 192 0,0-2-48 0,1 1 0 15,1-1 0-15,0-1 0 0,2-2 32 0,-1-1 0 16,-1-4 0-16,2 3 0 0,-1-5-16 0,-1 1 0 16,1-3 0-16,-2 1 0 0,0-2-32 0,0-2 0 0,0-1 0 15,-2 3 0-15,1-2-128 0,2 4 128 0,-1 2-128 16,0-2 128-16,0 0-128 0,2 0 0 0,0-2 0 16,-1 0 0-16,0-1 0 0,1-2 128 78,-1 0-128 0,1-2 0-63,-1 0 128-15,0-1-128 0,1-1 0 0,-2 1 128 0,1-4-128 0,-1 3 128 0,0-3-128 0,2 1 128 0,-2 3-128 0,0-4 0 0,0 0 144 0,0 0-144 0,0 3 0 0,-2 0 128 16,2-3-128-16,0 0 0 0,0 0 0 0,0 0 144 0,-17 15-144 0,11-9 0 0,0-4 176 0,0 2-176 0,0 1 160 0,1-2-160 0,-2 1 128 0,1-1-128 16,-1-1 0-16,1 1 0 0,0-2 128 0,0 2-128 0,-1-3 0 0,1 2 0 0,-1-2 192 15,0 0-64-15,-3 1-128 0,1 0 192 0,-1-1-64 0,-3 0 0 0,1 4-128 0,-2-8 192 0,-2 4-32 16,-2 0-16-16,-1 0 0 0,0-1 0 0,-3 1-16 0,1-1 0 0,-3-1 0 16,-4-1 0-16,1 2 0 0,-4-2 0 0,0-2 0 0,-1 1 0 0,-2-1-128 0,1 1 0 15,3 1 144-15,-1 1-144 0,3 0 0 0,0 2 0 0,0 0 0 0,2 0 0 0,1 0 0 0,2 2 0 16,4-2 0-16,2 5-128 0,4-5-304 0,1 1-48 0,1 2-16 0,6-3 0 0,1 0-416 0,1 0-96 15,1 0-16-15,4-3 0 0,1 2-192 0,4-2-64 0,0 1 0 0,4 0-18304 0</inkml:trace>
  <inkml:trace contextRef="#ctx0" brushRef="#br0" timeOffset="8">29553 8744 911 0,'-18'-5'0'0,"4"3"0"0,1 1 0 0,5-2 0 0,2 3 1424 0,2 0 208 0,-3-1 32 0,-5 1 16 16,-6-3 496-16,-5-1 80 0,-3 0 32 16,1-3 0-16,3 1 816 0,6-1 160 0,2 3 48 0,2 0 0 15,5 0-592-15,1-2-112 16,4 2-32-16,1 1 0 0,-2 2-1168 0,6-3-256 15,-2 3-32-15,1-2-16 0,3 3-544 0,1 0-112 0,1 0-32 0,3 0 0 16,2 0-96-16,1 4-32 0,4 0 0 0,1-3 0 0,3 5-48 0,1-3-16 16,3 1 0-1,1 0 0-15,4 0 0 0,3 0 0 16,3 2 0-16,2-5 0 0,-2 5-32 16,-1-5 0-16,3 3 0 0,-1-2 0 0,6-2-64 15,-2 0-128-15,-3-2 176 0,2 2-176 0,-5-4 160 0,-1 3-160 16,-2-1 128-16,-4-2-128 0,-1 3 128 0,-1-1-128 0,1-2 0 0,-3 3 128 0,-1-3 0 0,0-2-128 15,2 1 192-15,-3 2-64 0,-2 0 32 0,0-1 0 16,-2-1 0 0,-1 2 0-16,-1 0-32 0,-2-1 0 0,-2 0 0 0,0 2 0 0,-4-3-128 0,-2 3 0 15,-2-2 0-15,-1 3 0 0,-1 1 0 0,-4 0 0 16,2-2 0-16,-3 2 0 0,0 0 128 0,-1 0 0 0,0 0 0 16,-2 0 0-16,0 2-128 0,1-2 192 0,0 1-192 15,0 3 192-15,-3-2-192 0,1 3 0 0,0-3 144 0,1 2-144 16,0 0 0-16,0-1 128 15,1 5-128-15,2-4 0 0,-2 2 0 0,0 2 0 0,2-1 0 16,-2 5 128 0,2-3-128-16,-1 2 0 0,-1 1 0 0,3 3 128 0,-1-1-128 15,0 3 0-15,0 2 0 0,-2 2 128 0,3-2 0 0,-2 2 0 16,1 3 0-16,-1 3 0 0,3-2 0 0,0 0 0 0,0 3 0 0,1-3 0 16,0-2-128-16,-3 2 0 0,6-1 0 0,-3-2 0 15,1 1 0 1,-1-2 192-16,2 3-32 0,-3-2-16 0,1 1-16 0,0-5 0 15,-1 3 0-15,-3-3 0 0,2 4-128 0,-3-4 0 0,1 0 144 16,0-1-144-16,-1-1 176 0,1 0-48 16,1-2 0-16,-1-2 0 0,3 2-128 0,-3-3 160 15,3 1-160-15,0-2 160 0,1-2-160 0,-2 2 0 16,4-3 0-16,-1 1 0 0,2 4 0 0,3-2 0 16,0 1 144-16,-1-2-144 0,3 1 0 0,-1-4 0 0,1 5 0 0,2-4-128 15,-2-1 128-15,1 1 0 0,-1 0 0 0,-1 2 0 16,0-2 0-16,-1 0 0 0,0-3 0 15,-1 2 0-15,-3-2 0 0,2 0 0 0,-2 0 0 0,-2-3 0 16,0 1 0-16,0-2 0 0,-1 0 0 0,-2 0 0 16,0 0 128-16,-2 0 0 0,-1-3 0 0,-2-1 0 15,0 2-128-15,-3 0 0 0,0-2 0 0,-2 1 0 16,-1-1 0-16,-3-4 0 0,0 6 128 0,-1-3-128 16,1 0 128-16,-3 1-128 0,1 1 160 0,-2-2-160 15,0 4 0-15,1-1 128 0,-2-2-128 0,-1 3 0 0,-1 1 0 16,-3 0 128-16,1 0-128 0,-3 0 0 15,-2 0 160-15,0 0-160 0,-5 1 160 0,1 3-160 0,0-2 240 16,-1 3-48-16,-5-3-16 0,1 3 0 0,-1 1 16 16,0-1 0-16,1 2 0 0,0-4 0 0,3 1-64 0,3-3 0 15,3 1 0-15,3-2 0 0,4 0-128 16,2 0 0-16,4-2 0 0,1 2 128 0,4 0-128 16,4-1 0-16,2 1 0 0,5 0-176 15,-1 0-432-15,3-3-96 0,4 3 0 0,0-1-16 16,4 1-368-16,2-3-80 0,1 3-16 0,4 0 0 15,0-2-96-15,4-1-32 0,2 3 0 0,4 0-12064 16,0-2-2432-16</inkml:trace>
  <inkml:trace contextRef="#ctx0" brushRef="#br0" timeOffset="9">30388 8617 13823 0,'-14'-3'608'0,"5"-1"128"0,2 1-592 0,1 2-144 0,3 1 0 0,0 0 0 31,0 0 0-31,-3-4 0 0,-2 4 0 0,-3 0 0 0,-1-2 1296 0,1 1 240 0,1 1 32 0,3 0 16 16,1 0 1072-16,3 0 224 0,1 1 32 0,-1 1 16 15,3-2-576-15,0 4-112 0,4 0-32 0,-2 0 0 16,2-1-1056-16,0 4-224 0,3-3-32 0,2 0-16 0,2 2-240 15,1-1-64-15,1 1 0 0,3-1 0 16,3 1-208-16,2-2-48 0,6-1-16 0,4 1 0 16,0-3-96-16,5-2-16 0,4 0 0 0,3-2 0 0,-2 0-64 15,3-5-128-15,3 1 176 0,2 0-176 0,0-3 0 16,-3 2 0-16,0 1 0 0,-3 0 0 16,1 3 0-16,-7-2 0 0,-2 1 0 15,-4 3 0-15,-6 1 0 0,-5-2 0 0,-2-2 0 0,-4 3 0 16,-2 2 0-16,-3 0 0 0,-2-4 0 0,-1 4 0 0,-1 4 0 15,-3-4 128-15,3 2-128 0,-2-2 160 0,1 5-160 0,0-5 0 16,0 3 0 0,1-3-176-16,-1 1 176 0,0-1 0 0,0 2 0 0,2-2 0 15,-1 0 0-15,1 0 0 0,0 0 0 0,0 4 0 0,-1-4 0 0,-1 0 0 0,0 3 0 16,-2-3 0-16,0 5 0 0,1-1 0 0,-3 2 0 16,1 1 0-16,-1 1 176 15,0 2-48-15,-1 2 0 0,-1-1 0 16,-1 3 32-16,1 0 0 0,-3 0 0 0,0-2 0 0,3 1 32 15,-3-1 16 1,3 3 0-16,-2-1 0 0,3 3-16 0,-1-3-16 0,2 1 0 0,-3 3 0 16,6-3-48-16,-2 2 0 0,1 1 0 0,2 1 0 15,2-2-128-15,-3 1 0 0,2-2 0 0,1 1 0 16,0-2 0-16,-2 2 0 0,-1 1 144 0,0-2-144 0,-2 1 0 16,-1-2 0-16,-1 2 0 0,-1 2 128 0,-1-3-128 15,0 1 128-15,-1 1-128 0,0-4 128 0,1-1 16 0,0 3 16 16,-2 1 0-16,-1-3 0 0,0 1-160 0,2 0 192 15,-1-4-192-15,-1 3 192 0,1-3-192 0,1 0 128 16,1-5-128-16,1 1 128 0,-1 1-128 0,0-4 160 16,1 2-160-16,0-1 160 0,0 2-160 0,0-3 0 15,1 3 144-15,1 0-144 0,-1 1 0 0,1-4 0 16,-1 4 0-16,1-2 0 0,0 4 0 0,1-2 0 0,0-2 0 0,0 1 0 16,3 1 0-16,-2 2 0 0,0-3 0 0,1 0 0 15,0 1 0-15,-2-3 0 0,0 0 0 0,1 0 0 16,-2 0 0-16,0 0 0 0,0-1 0 0,-2-1 0 15,1-3 128-15,0 1-128 0,-1 3 128 0,-1-3-128 16,2-1 240-16,-2 0-32 0,0 2 0 0,0-2 0 16,1 0 16-16,-2-2 0 0,2 2 0 15,-2-1 0-15,3 1-80 0,-1 0-16 0,2-4 0 0,-3 3 0 0,3 1-128 16,-1-3 128-16,1 6-128 0,0-6 128 0,-1 0-128 0,0 2 0 16,-2 1 0-16,1 0 0 0,2 0 0 0,0 0 0 15,0 0 0-15,0 0 0 0,-26 0 0 0,16 0 0 16,-1 4 0-16,-2-1 0 15,0-2 0-15,-1 3 128 0,-3-1-128 0,-1 0 0 0,-1-1 192 16,-3 1-32-16,-2-1-16 0,-3-2 0 16,-5 5 48-16,-1-3 0 0,-1-1 0 0,-2 3 0 0,1-2 0 0,-2-2 0 15,1 0 0-15,-1 2 0 0,-1 1-32 0,1-3 0 16,0 0 0-16,2 0 0 0,3-3-32 0,2 1-128 16,-1-4 192-16,2 5-64 0,3-1-128 0,1 2 0 15,0-4 0-15,3 4 128 0,1 4-128 0,2-4 0 16,1 2 0-16,2-1 0 0,3 3 0 0,1-2-176 0,4 0 176 0,2 1-192 31,2-3-544-31,1 1-112 0,3 2-32 0,3-3 0 16,4 0-624-16,2 0-128 0,5 0-32 0,5-4-12880 15,3-1-2592-15</inkml:trace>
  <inkml:trace contextRef="#ctx0" brushRef="#br0" timeOffset="10">31469 8592 8287 0,'-12'0'736'0,"2"0"-592"0,5 0-144 0,1 0 0 0,3 1 512 0,-3 1 64 16,-5-2 0-16,-7 4 16 0,-4-3 928 0,-3 1 176 31,-3 2 32-31,2 0 16 0,4-3 192 0,3 2 48 16,0 0 0-16,3-2 0 0,2 3 336 0,0-2 80 15,0-2 16-15,3 1 0 0,1 2-720 0,-3-3-144 16,3 3-16-16,0 1-16 0,-2-3-576 0,1 3-112 16,-1-2-32-16,2 3 0 0,-1-1-304 0,3 1-64 15,0-1-16-15,3 1 0 0,-1 0-96 0,4 0-32 16,1-1 0-16,3-1 0 0,0 4 48 0,5-3 16 15,2-1 0-15,2 2 0 0,5 1-32 0,2-5-16 0,3 5 0 0,4-5 0 16,7 3-96-16,4-2-16 16,6 0 0-16,5-2 0 0,4 0-192 0,1 0 0 15,2-2 0-15,1 0 0 0,1-3 0 16,-3 3 0-16,-4-3 0 0,-6-1 0 16,0 1 0-16,-4-2 0 0,0 0 0 0,-5 0 0 15,-5-1 0-15,-4 1 224 0,-3 1-64 0,0-1-16 0,-6-2-16 0,-1 3 0 0,-4 2 0 0,0-2 0 16,-3 1 48-16,-2-2 0 0,-1 3 0 0,-2-2 0 15,0 1-48-15,-4 3-128 0,0 1 192 0,-1-2-64 16,0-2 0-16,-1 3-128 0,0 2 192 0,0-5-64 16,-2 5-128-16,1-2 0 0,-2 1 144 0,2 1-144 0,-1 0 0 0,0 0 128 15,2 0-128-15,-2 0 0 0,0 1 0 16,2 1 144-16,-2-2-144 0,0 5 0 0,1-3 192 0,-1 3-64 16,0-2 0-16,1 0-128 0,0 4 208 0,-1-2-64 15,2 2-16-15,0 1 0 0,-1-2 0 0,0 1 0 16,0 0 0-16,1 2 0 0,-3 0-128 0,3 3 0 15,0-2 0-15,-3 4 0 0,2-2 0 0,-2 5 128 16,3 2-128-16,-1-1 128 0,-2 4-128 0,3-2 0 16,0 6 0-16,1-1 0 0,1-2 0 0,0 1 0 15,3 1 0-15,-2-2 0 0,0 1 0 0,3-2 128 0,-1-1-128 16,-1 1 128-16,0 0-128 0,-1 0 0 0,-1-2 0 16,1-1 0-16,-2 0 0 0,0-1 0 15,0-1 0-15,0-2 0 0,-2 0 224 0,1-2 16 0,0 1 0 16,-4-2 0-16,3 2-64 0,-2-6-16 15,2 4 0-15,-2 0 0 0,2 0-160 0,-2-4 192 0,4 2-192 16,-1 0 192-16,1 0-192 0,0 0 0 0,0 2 0 16,0-5 128-16,1 4-128 0,-1-4 0 0,3 2 0 15,-3 1 0-15,1-2 0 0,-1-2 0 0,2 2 0 0,-1 3 0 0,2 2 0 16,-2-1 0-16,1-4 0 0,1 2 0 16,-2 0 0-16,0-3 0 0,0-1 0 0,-1-1 0 15,0 2 0-15,0-2 0 0,0-3 0 0,0-2 0 0,0 5 0 16,0-3 0-16,0 3 0 0,0-4 0 0,0 2 0 0,0-3 0 15,0 0 128-15,0-3-128 0,0 6 0 0,0-6 0 16,3 2 0-16,-2 1 0 0,-1 0 0 16,0 0 192-16,0 0-192 0,0 0 192 0,0 0-192 15,0 0 192-15,0 0-192 0,0 0 192 0,0-24-64 0,0 22-128 16,-5-1 192-16,0 0-64 0,2 3 32 16,-4-4 0-16,-3 3 0 0,0 1 0 0,-1 0-160 15,-4 0 0-15,1 5 0 0,-4-4 0 0,0 1 0 16,-1 1 0-16,0 2 0 0,-2-3 0 0,2 3 128 0,-2 2-128 15,-1-5 0-15,-3 4 128 0,0-1 0 16,-5 0-128-16,0 0 192 0,-3 0-64 0,-1-1 0 0,0-2 0 16,-3 0 0-16,-4 2 0 0,-2-3 0 0,-2 5-128 15,-6 0 192-15,0 2-64 0,0 3 0 0,3-3-128 16,1 5 192-16,5-2-64 0,5-2-128 0,5 1 160 0,3-3-160 0,6-5 160 16,6 3-160-16,2-1 0 0,3-4 0 0,5 2 0 31,0-2-544-31,7 0-32 0,3-2-16 0,6-2 0 0,5-2-1056 15,7-2-208-15,6-2-32 0,8-3-20528 0</inkml:trace>
  <inkml:trace contextRef="#ctx0" brushRef="#br0" timeOffset="11">32272 8705 7359 0,'-5'-12'320'0,"1"4"80"0,1 2-400 0,1-1 0 15,-1 5 0-15,1-1 0 0,-3 3 832 0,-2-3 96 16,-3-1 16-16,-6-2 0 0,-2 1 16 0,-7-2 16 16,0 3 0-16,-2 1 0 0,2-1 944 0,0 4 192 15,-1 0 48-15,2-3 0 0,0 3 288 0,4 0 64 16,2-3 16-16,1 3 0 0,4 0-400 0,2 0-80 15,2 3 0-15,4-3-16 0,1 0-1008 0,3 0-208 16,2 3-48-16,3-2 0 0,3 2-320 0,3 0-64 0,3 1 0 16,5 1-16-16,1-3-96 0,5 3-16 0,6-3 0 0,3 0 0 15,6 0-48-15,5 2-16 0,3-3 0 16,5 1 0-16,3-2-192 0,1 0 0 16,-1 0 0-16,0-2 0 0,2 1 0 15,-2-3 0-15,0 2 0 0,-5 0 0 0,-4-3 0 16,-5 3 0-16,0-5 0 0,-6 3 0 0,-3-2 0 0,-7 2 128 0,-1 0-128 15,-5-3 0-15,-2 1 0 79,-3 1 176-64,-1-1-176-15,-1 1 160 0,-2 2-16 0,-1 0 0 0,-1-2 0 16,-2 3 0-16,-3 2-144 0,1-4 192 0,-2 4-192 15,2-1 192-15,-3 2-192 0,0-1 192 0,-1 4-192 0,0-4 192 0,0 2-192 0,0-2 0 0,1 2 0 0,-1-2 128 0,0 0-128 0,0 0 160 0,0 0-160 0,0 0 160 0,0 0-32 0,0 0 0 0,0 0 0 0,-7 24 0 0,5-20 0 0,-2-1 0 0,2 4 0 0,-3 0 0 0,1-2 80 16,1 6 16-16,0-4 0 0,-1 3 0 0,1 1-64 0,0-1-16 0,0 5 0 0,0-1 0 0,2 2-144 0,-1 1 0 16,1 1 144-16,0 1-144 0,-1 1 0 0,2 2 128 15,-2 1-128-15,2-2 0 0,0 3 0 0,0-2 128 16,2-3-128 15,0 3 0-31,-1-4 160 0,0-1-32 16,2 2-128-16,0-1 192 0,0-1-192 0,0 1 144 0,0-4-144 0,-1 2 128 0,2 1-128 0,-2-4 0 0,2-1 0 15,-2 0 128-15,2-1-128 0,-2 0 0 0,4 0 0 0,-1 2 128 0,0-1-128 0,1-3 128 0,0 2-128 16,-1-3 128-16,3 3-128 0,-2 0 0 16,1-1 0-16,-1-2 128 0,1 4-128 0,-1 0 0 15,0-3 0-15,-2 0 0 0,1 3 0 0,0-2 0 0,-1-2 0 0,-1 2 0 0,0-2 0 0,-2 3 0 16,1-5 0-16,-2 1 0 0,0 0 0 0,0-2 0 16,-2-1 0-16,2 1 128 0,-1-3 0 0,-2 2 0 15,1-1 0-15,0-3 0 0,-1 3 0 0,0-2 0 16,0 2 0-16,0-3 0 15,0 0 0-15,1 3 0 0,0-3 0 0,0 0 0 16,1 0 0-16,0 0 0 0,0 0 0 0,-2 1 0 0,2 3-128 0,-1-4 0 16,-1 2 0-16,2-2 128 0,-1 1-128 0,-1 3 0 15,1-4 0-15,0 1 0 0,-2 1 0 0,2 1 0 16,-2-3 0-16,0 5 0 16,0-3 0-16,0-1 0 0,-1 3 0 0,-1-2 0 15,2-2 0-15,-4 0 0 0,1 2 128 0,0 1-128 16,-3-3 0-16,0 3 160 0,0-3-160 0,-3 0 160 15,0 0 64-15,-2 0 16 0,-1 0 0 0,0 0 0 16,1 0 16-16,-3 0 0 0,0 1 0 0,0 2 0 0,-1-2-80 16,0 2-16-16,2-3 0 0,-2 2 0 0,2-2-32 0,-2 0 0 15,2 3 0-15,-1-3 0 0,0 0 16 0,-1 0 0 16,-2-3 0-16,-2 3 0 0,-2-2-16 16,-1-1-128-16,-2 2 192 0,1-3-64 0,-1 1 0 15,1-2 0-15,-1-1 0 0,2 3 0 0,1-2-128 0,0-1 0 16,1 1 144-16,5-2-144 0,0 4 0 0,4-1 0 15,2 1 0-15,2 1 0 16,5 1-624-16,3 1-80 0,3 0-32 0,2 0 0 16,7 0-1024-16,4-4-208 0,5 0-32 0,4 0-20048 0</inkml:trace>
  <inkml:trace contextRef="#ctx0" brushRef="#br0" timeOffset="12">22407 8128 5519 0,'-7'0'496'0,"3"3"-496"0,-1-3 0 0,3 0 0 16,-2 0 0-16,0 2 0 0,-2 2 0 0,-5-1 0 15,-5 8 144-15,0-6-16 0,5 1 0 0,-1-3 0 16,4 3 944-16,3-1 176 0,0-1 32 0,4-4 16 15,1 5 432-15,0-5 64 0,1 2 32 0,4 2 0 16,-2-1-128-16,3-3-32 0,2 2 0 0,0 2 0 16,0-4-320-16,3 0-80 0,5 0-16 0,3 2 0 0,3-2-352 15,-1 0-80 1,6-2-16-16,-5 2 0 0,6-4-96 0,1 2-32 0,2-1 0 0,1-3 0 0,0 1-160 16,1 1-16-1,0-4-16-15,2 2 0 0,-2 1 96 0,1 4 0 0,2-4 16 16,0 5 0-16,2 0-160 15,0-5-48-15,2 10 0 0,-2-5 0 16,3 0 0-16,0 2-16 0,0 1 0 0,1-3 0 0,-3 0-80 0,5 0-16 0,2 0 0 16,2 0 0-16,-1 0-96 0,1-3-32 15,-2 1 0-15,-2-3 0 0,-4-1 48 0,-2 6 0 0,3-3 0 16,0-3 0-16,3 3-48 16,0-3 0-1,4-2 0-15,-2 2 0 0,-2 4-144 0,-1-1 192 0,0-3-192 0,-1 2 192 16,1 4-192-16,-2-4 160 0,0 3-160 15,-1 1 160-15,0-5-32 0,-6 5-128 16,1 0 192-16,2 0-64 0,-1 0 0 0,-1 0 0 0,3 0 0 0,1 5 0 0,-2-5 0 16,-2 1 0-16,1 3 0 0,-1 0 0 0,-2 2-128 0,-1-6 0 0,-2 3 0 0,1 4 0 0,3-6 0 15,-3 1 0-15,3 1 0 0,-1-3 0 0,0-3 0 0,0 0 128 16,1 3-128-16,-3-5 128 0,1 3 0 0,-4-1 0 0,4-3 0 16,0 2 0-16,-4-1 0 0,4 0 0 0,-1 1 0 0,-2-1 0 15,-1 2-128-15,-1 0 192 16,0 3-192-16,-1 0 192 0,0 0-192 0,0 0 0 0,1 0 0 15,-2 0 128-15,0 3-128 0,1-3 0 0,1 1 0 16,3-1 0-16,0 2 0 0,-5 3 0 16,-6-5 0-16,6 0 0 0,5 0 0 0,4 1 0 0,2-1 0 0,-3 0 0 15,2 0 0-15,-3-1 128 0,1 1-128 16,-1-5 0-16,1 3 144 0,-1-2-144 0,-1 4 160 16,-2-5-160-16,1 5 144 0,-3-4-144 0,3 4 128 0,-5-3-128 15,0 3 0-15,1 0 128 0,-1 0-128 0,0 0 0 16,1 0 0-16,-3 0 0 0,3 0 0 0,-1 3 0 15,0-3 0-15,2 0 0 0,2 4 0 0,-4-4 0 16,2 0 128-16,-2 2-128 0,-1-2 128 0,1 0-128 16,-2 0 0-16,-3 0 0 0,2 0 0 0,-3 0 0 15,2 0 0-15,-2-2 0 0,3 2 0 0,0 0 0 16,0-4 0-16,2 4 128 0,0-3-128 0,0-1 0 16,1 1 0-16,-3 3 0 0,0 0 0 0,2-3 0 15,0 0 0-15,-1 3 0 0,-4 0 0 0,4 0 0 0,-3 0 0 16,-2 0 0-16,-1 0 0 0,-3 0 0 0,-3 0 0 15,2 0 0-15,1 0 0 0,-1 0 0 0,1 0 0 0,0 0 0 16,-3 0 0-16,1-3 0 0,0 3 0 0,-2-4 0 16,-2 2 0-16,1 2 0 0,1 0 0 0,-1-3 0 15,2 3 0-15,-1-3 0 0,-1 1 0 0,1 2 0 16,2-1 0-16,-1 1 0 0,-3 0 0 0,3-5 0 16,2 4 0-16,0 1 0 0,-1 0 0 0,-1-4 0 15,2 4 0-15,-2 0 0 0,-1 0 0 0,1 0 0 0,-2 0 0 16,-1 0 0-16,0 0 0 0,-3 0 0 15,1 0 0-15,-3 0 0 0,2 4 0 0,-3-4 0 0,2 0 0 0,0 0 0 16,0 0 128-16,-2 0-128 0,1 0 128 16,0 0-128-16,-1 0 176 0,-2 0-48 0,1 0-128 0,-1-4 192 15,0 4 0-15,0-4-16 0,0 4 0 0,0 0 0 16,0 0-32-16,0 0 0 0,0 0 0 0,-23-20 0 16,13 14-16-16,-1 1 0 0,-2 0 0 0,1 1 0 15,-7-1-128-15,-2-3 0 0,-1 2 0 0,1 0 0 0,1 2 0 16,2-4 0-16,3 5 0 0,-3-5 0 0,-5 3 0 15,-3-1 0-15,1-1 0 0,0-1 128 0,-1-1-128 0,2 1 0 16,5-1 0-16,-1-1 0 0,2-2 0 0,3 3 0 16,2 0 0-16,4-5 0 0,1 6 0 0,1-1 0 15,3 0 0-15,2 1 0 0,2 2 0 0,0-1 0 16,5 4 128-16,-2 2-128 0,3-4 0 0,2 1 0 16,2 4 0-16,1 0 0 0,1-5 0 0,4 5 0 15,2-3 0-15,1 3 0 0,3-3 0 0,3 3 0 16,0 0 0-16,2 0 0 0,3-3-144 0,2 3 144 0,-2 0 0 15,-1 0 0-15,-4 3-144 0,2-3 144 0,4 6 0 0,4-1-144 16,-1-1 144-16,-3 1 0 16,-2-1 160-16,-2 3-160 0,-2-1 0 0,-3 2 0 0,0-2-176 15,-3-3 176-15,2 6 0 0,-4-3 0 0,2 0 0 0,-3-1 0 16,5 3-128-16,-9-2 128 16,2-3 0-16,-2 3 0 0,2-1 0 0,0-1 0 0,-3 7 0 15,-1-6 0-15,-1-1 0 0,-1 1 0 0,-2 6 0 0,1-8 0 16,-3 3 0-16,0 3 0 15,-1-3 0-15,-2 4 0 0,3-4 0 0,-3 2 0 0,-1-2 0 0,0 1 0 16,0 4 0-16,-1-2 0 0,-3 1 0 0,1-3 0 0,-2 3 0 16,2-1 0-16,-3 5 0 0,1-3 0 0,-1 2 0 0,-4 1 128 15,-1 2-128 1,2-6 0-16,-1 7 128 0,-1-1-128 0,0-1 0 0,2 1 128 0,-2 2-128 0,-2-2 192 16,2 0-192-16,-3 0 192 0,3 2-16 15,-4-2 0-15,3-1 0 0,-1-1 0 0,0 1 16 0,-1-5 16 16,0-1 0-16,1 0 0 15,0-3 32-15,2 1 0 0,-1-4 0 0,1 3 0 0,1-3-96 0,1-3-16 16,2 3 0-16,1-3 0 16,0 3-128-16,2-3 0 0,3 0 0 0,-2 0 0 0,1 0 0 0,1 0 0 0,1 0 0 0,-2 0 128 31,0 0-976-31,-1 0-208 0,2 0-32 0,-1 0-13776 0,-3 0-2752 0</inkml:trace>
  <inkml:trace contextRef="#ctx0" brushRef="#br0" timeOffset="13">21786 9768 911 0,'-3'-10'0'16,"0"4"0"-16,2-1 0 0,-1 5 0 0,2-1 2784 0,-1 3 480 15,1-1 80-15,-2-3 32 0,-1 2-1504 0,-1-4-288 0,1 0-64 0,0 2-16 16,-1-3-608-16,1 4-128 0,1-3-32 0,-2 0 0 0,2 0 416 0,1 2 96 16,-2-3 16-16,2 2 0 0,1 3 400 0,0-2 96 15,1-2 16-15,2 0 0 16,0-1-304-16,2 1-48 0,-1-2-16 0,0 1 0 16,2 0-320-16,1 0-80 0,1 0-16 0,-1 3 0 15,-1-3-464-15,0 2-80 0,0 3-32 0,-4-3 0 16,1 2-16-16,-1 1 0 0,-2 1 0 0,0 1 0 15,-2 0 112-15,2 0 32 0,-2-4 0 0,2 4 0 16,-1 4-80-16,1-4-16 0,0-4 0 0,1 4 0 16,-1-2-256-16,0 2-48 0,0 0-16 0,0 0 0 0,0 0-128 0,0 0 0 15,0 0 0-15,0 0 0 0,0 0 0 0,0 0 128 16,0 0-128-16,27 6 0 0,-25-3 144 0,2 0-144 16,-2 4 160-16,-1-1-160 0,-1 4 208 0,0-1-48 15,-1 3-16-15,-1 4 0 0,-2 2 16 0,-1 1 0 16,-1 0 0-16,0-1 0 0,0 0 32 0,0 1 0 15,0 2 0-15,2 1 0 0,-2-1-192 0,1 6 192 16,2-2-192-16,0 0 192 0,2 0-192 0,-1 2 160 16,2-4-160-16,0 0 160 0,2 1-160 15,-2-4 0-15,1-1 0 0,-1-1 128 16,1-2 0-16,-1-4-128 0,-1 0 192 0,1-1-64 16,-1-2 16-16,-2-1 0 0,1 0 0 15,-1-1 0-15,-1-2 96 0,0 2 16 0,1-2 0 63,-1 0 0-63,0-2-48 0,2 2 0 62,-2-2 0-62,3 0 0 0,0-2-16 0,0 2-16 0,1-3 0 0,0 0 0 0,-1 0-176 0,1 2 160 0,1-2-160 0,0 0 160 0,0 0-160 0,-1 0 0 0,0 0 144 0,0 0-144 16,0 0 128-16,0 0-128 0,26 0 128 0,-21 3-128 0,0-1 0 0,0-2 128 0,1 2-128 0,-1 3 0 0,-2-1 0 0,1-1 0 0,-1 1 0 0,1 1 0 15,-2 1 0-15,2-3 0 0,0 1 0 0,0 0 0 0,0-1 0 0,1 2 0 0,-1 1 0 0,1-2 0 0,3-2 0 0,-3 3 0 0,1 0 0 16,2-3 0-16,1 2 0 0,1-4 0 0,0 3 0 0,1-1 0 0,2 0 0 0,2-2 0 0,-1 0 0 0,-1 0 0 16,-1 0 0-16,2 0 128 0,3-2-128 0,1 0 0 0,5 2 0 0,-4 0 144 0,4 2-144 15,-5 0 0-15,2 1 128 0,-1 1-128 0,-1 0 0 0,-1-1 0 16,-1 5 0-16,-1-1 0 16,-1-4 0-16,-1 5 0 0,-2-4 0 0,2 2 0 0,3-1 0 0,-6-2 0 15,0 0 0-15,-2-2 0 16,5 2 0-16,3 0 0 0,4-3 128 0,1 0-128 0,-1 0 0 0,0 0 0 15,-1 0 128-15,-1-3-128 0,1 0 0 0,-1-1 0 16,0 1 0-16,0-2 0 16,-3 3 0-16,-1-2 0 0,0 2 0 0,2-3 0 0,-2 4 0 15,-3-3 0-15,1 2 0 0,-4 2 0 0,3-1 0 0,-3 2 0 0,1-1 0 16,0 2 0-16,1 2 0 0,0-3 0 0,0 4 0 0,1 0 0 16,0-2 0-16,-1 1 0 0,0 0 0 0,-1-4 0 15,1 3 0-15,-3-3 0 0,2 1 0 0,-1-1 0 16,-3 0 0-16,1-1 0 15,0 1 0-15,-4 0 0 0,3-3 0 0,-3 3 0 0,1-3 160 0,-2 2-160 16,0 1 128-16,-1-4-128 0,-1 4 224 0,1-2-32 16,-1 1-16-16,-2 1 0 0,1 0-176 0,-1 0 192 15,3 0-192-15,0 0 192 0,0 0-192 0,0 0 0 16,0 0 0-16,-23 7 0 0,17-6 0 0,2 2 0 0,0-3 0 16,2 3 0-16,0-3 0 0,-1 0 0 0,2 0 0 0,0 0 0 15,0 0 0-15,1 0 0 0,-3 0 0 0,3-3 0 16,0 3 0-16,0-3 0 0,0 2 0 0,0-3 0 15,0 1 0-15,0-4 0 0,0 3 0 0,3-7 0 16,-3 5 0 0,0-2 0-16,1-3 144 0,-1 0-144 0,0-1 176 0,0 0-48 0,0 0 0 0,-1-1 0 15,1-2 304-15,-3 0 48 16,2 0 16-16,0-3 0 0,-2 2-368 0,1 0-128 16,1-2 0-16,0-4 0 0,1 2 0 0,-2-2 0 0,0 3 0 0,1-3 0 15,1 1 0-15,0-1 0 0,-1 0 0 0,1-2 0 0,-1 5 0 31,1 0 0-31,-2-1 0 0,-1 0 0 0,2 1 0 0,-2 4 0 16,1-2 0-16,1 4 0 0,1-4 0 0,-2 6 0 16,2 0 0-16,0 4 0 0,0 0 0 0,0-1 0 15,2 4 0-15,-1 1 0 0,2 0 0 0,-1-1 0 16,0 0 0-16,3 1 0 16,1 0-512-16,0-3-112 0,1 0-16 0,0 0 0 15,0 2-64-15,0 0 0 0,2-1-16 0,-2 3 0 16,0-2-288-16,-2 3-48 0,0 1-16 0,-3 0 0 15,-1 5-432-15,-1 2-96 0,-1-1 0 0,0 6-16 16,-3 2-880-16,2 2-160 0</inkml:trace>
  <inkml:trace contextRef="#ctx0" brushRef="#br0" timeOffset="14">22789 10345 911 0,'-11'0'0'0,"4"3"0"0,1-3 0 0,3 1 0 0,-1-1 1040 0,3 0 128 0,0 0 32 0,-4 0 0 15,0 3 368-15,-2-3 80 0,-1 0 16 0,-1 0 0 16,3 0 560-16,0-4 112 16,3 4 32-16,-2-3 0 0,4-1 32 0,-2-2 16 0,2 2 0 0,1 0 0 15,1-4-400-15,3 5-80 0,-2-4-16 0,2-1 0 16,1 1-576-16,-2 0-128 0,1 3-32 0,-2-2 0 15,3 3-544-15,-1-2-128 0,-1 0 0 0,0 3-16 16,-2-2-160-16,0 4-16 0,-1 0-16 0,2 0 0 0,0 1-128 0,-1 2-32 16,0 1 0-16,2 0 0 0,0 2-144 0,0-2 160 15,1 1-160-15,2 0 160 0,0-1-32 0,1 0 0 16,2-1 0-16,2 2 0 16,1-1 48-16,3-2 0 0,-1 2 0 0,3-3 0 31,2 1 16-31,1-2 0 0,2 0 0 0,2 0 0 0,0 0 0 0,1 0 16 0,1 0 0 0,3-2 0 31,-2 2-208-31,4 0 176 0,0 2-176 0,3-2 160 0,-2 4-160 16,-4-3 192-1,-6 2-192-15,2-1 192 0,4 0-192 0,-1 1 0 0,1 0 0 0,-2-3-176 16,-1 4 176-16,-1-4 0 0,-1 0 128 0,-3 0-128 0,0-4 128 16,-2 2-128-16,-2 1 160 0,-3 1-160 0,-1 0 192 0,-4-3-64 0,1 1-128 0,-2 2 192 15,-1 0 0-15,-2 0-16 0,-1-2 0 0,0 2 0 16,0 0-32-16,-2-3 0 0,0 2 0 0,-1 1 0 15,3-4-16-15,-3 4 0 0,1-2 0 0,-1 1 0 16,1-3 0-16,0 2 0 0,0 1 0 0,2-2 0 16,-2 0-128-16,0 1 0 0,0 0 0 0,3 1 128 0,-2-3-128 15,3 2 0-15,0 0 0 0,0-1 0 0,2-1 0 16,-1 1 0-16,3 3 0 0,-4-4 0 0,2 2 0 16,2-2 0-16,-4 3 0 0,0 1 0 0,1-5 0 0,-1 5 192 15,-1-2-192-15,-1-2 192 0,-1 1-192 16,-1-5 0-16,0 5 0 0,-1-5 0 0,2 1 336 0,-4 0 48 15,2-3 0-15,-1 0 0 0,-2-2-16 0,2 1 0 16,-2-6 0-16,1 1 0 0,0-1-48 0,-2-2-16 16,3 1 0-16,-1-4 0 0,-1 2-176 0,2-3-128 15,0 1 192-15,0 1-192 0,1 0 128 0,-2 0-128 16,2-2 0-16,-2 2 0 0,1 0 128 0,-1 2-128 0,-1 1 0 16,1 0 0-16,-2 0 128 0,1 3-128 0,-2-4 0 15,1 6 0-15,0-4 128 0,-2 3-128 0,1 1 0 16,1 1 0-16,0 0 0 0,0 1 0 0,0 0 0 0,2-3 0 15,2 3 128-15,-1-4-128 0,1 1 0 16,0 0 0-16,1-1 0 0,0 2 0 0,2 0 0 16,-1 1 0-16,0 0 0 0,1 1 0 0,0-1 0 0,-2 2 0 15,1 6 0-15,-1 0 0 0,-1-3 0 0,0 4 0 16,0 1 0-16,0-1 0 0,0 3 0 16,0 0 0-16,-1-2-128 0,1 2 128 0,0 2-208 0,-2 3 80 31,2-5-320-31,0 0-64 0,0 0-16 0,-2 25 0 15,2-17-224-15,0-1-32 0,0-4-16 0,1 3 0 0,0-1 160 16,1-1 48-16,1 1 0 0,0-1 0 0,0 1-144 16,0-2-32-16,-1-2 0 0,2 2 0 0,1 0-96 0,0 2-32 15,4-2 0-15,0 1-17840 0</inkml:trace>
  <inkml:trace contextRef="#ctx0" brushRef="#br0" timeOffset="15">23580 10323 14735 0,'-6'-4'1312'0,"2"1"-1056"0,1 3-256 0,3 0 0 16,0 0 1200-16,0-4 176 16,-3 4 32-16,0-3 16 0,1-3 944 0,-2 1 176 0,4-1 32 0,4 1 16 0,-2-2-416 0,3 3-96 15,1-2-16-15,1 2 0 0,0 2-752 0,2 0-160 16,-1-1-16-16,3 2-16 16,-3 1-592-16,2 1-112 0,2 2-32 0,1-3 0 0,0 2-112 0,1 3-16 15,1 0-16-15,2-3 0 0,3 2-64 0,-1-1-16 16,3-1 0-16,1 0 0 15,3 1 32 173,2-3 0-172,2 2 0-16,1-4 0 0,2 2 16 0,3-3 16 0,0 3 0 0,2-4 0 0,-1 1 16 0,2-1 0 0,-3-2 0 0,2 2 0 0,-1 2-48 0,0 0-16 0,-1-1 0 0,-4 3 0 0,0 3-48 0,-2-3 0 0,-1 4 0 0,-2 0 0 0,-1 2-128 0,0-2 0 0,-4-1 0 0,0-1 0 0,-2 0 0 0,-2 1 0 0,-1-3 0 0,-4 2 0 0,-1 0 128 0,-2-2 0 0,1 4 0 0,-1-4 0 0,-3 0-128 0,3 1 192 0,-3-1-192 0,-1 2 192 0,0-2-192 0,-4 0 0 0,3 0 144 0,-4 2-144 0,2-2 160 0,-2 0-32 0,1 0-128 0,-1 0 192 0,1 0-48 0,-2 0-16 0,0 0 0 0,0 0 0 0,0 0-128 0,0 0 192 0,0 0-192 0,0 0 192 0,0 0-192 0,0 0 0 0,0 0 0 0,0 0 128 0,0 0-128 15,0 0 0-15,0 0 0 0,0 0 128 0,0 0-128 0,0 0 128 16,0 0-128-16,0 0 128 0,0 0 80 0,0 0 16 15,0 0 0-15,0 0 0 0,-15-20 64 0,14 14 16 16,0 3 0-16,1-7 0 0,-2 1-48 0,2-2-16 16,0-4 0-16,0 1 0 0,0-2-48 15,0-1-16-15,2-1 0 0,-1 0 0 0,1 0-176 0,0-3 128 16,1 3-128-16,-2-4 128 0,1-1-128 0,-2 4 128 0,0-1-128 0,0 0 128 16,0 1-128-16,-2 0 160 15,1 0-160-15,-2 1 160 0,0 2-16 0,-1-1 0 16,0 2 0-16,-2-5 0 0,0 7-16 0,0-1 0 15,0-1 0-15,-1 0 0 0,0-2-128 0,-1 1 128 0,3-1-128 16,-3 3 128-16,1 1-128 0,1 0 0 0,2 3 0 16,-1-4 128-16,1 3-128 0,2 4 0 0,0-3 0 15,0 1 0-15,2 2 0 0,2 0 0 0,1-3 0 0,0 3 0 16,1-1-224-16,1 1 32 0,-2-1 0 0,2 5 0 16,1-4-256-16,0 2-32 0,1 2-16 15,-1-4 0-15,1 2-192 0,1 3-32 0,-1-3-16 0,1 5 0 16,2 0-512-16,-1 0-96 0,3 5-32 0,1-3-12560 15,2 6-2512-15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7:27:02.479"/>
    </inkml:context>
    <inkml:brush xml:id="br0">
      <inkml:brushProperty name="width" value="0.10583" units="cm"/>
      <inkml:brushProperty name="height" value="0.10583" units="cm"/>
      <inkml:brushProperty name="color" value="#7030A0"/>
    </inkml:brush>
  </inkml:definitions>
  <inkml:trace contextRef="#ctx0" brushRef="#br0">27455 9405 763 0,'0'0'33'0,"0"0"8"0,0 0-33 0,0 0-8 0,0 0 0 0,0 0 0 16,0 0 75-16,0 0 13 0,0 0 2 0,0 0 1 15,0 0-19-15,0 0-3 0,0 0-1 0,0 0 0 16,-5-11-32-16,5 11-8 0,0 0 0 0,0 0-1 15,0-4 2-15,-4-2 1 0,4 6 0 0,0 0 0 16,0-11 14-16,0 11 4 0,0 0 0 0,0 0 0 16,0 0-2-16,-4 0 0 0,-1-8 0 0,5 8 0 15,0 0-5-15,0 0-1 0,-4-10 0 0,4 10 0 16,0 0-2-16,0 0-1 0,-8-3 0 0,8 3 0 0,-4-8-14 0,4 8-3 16,0 0-1-16,0 0 0 0,-4-4-3 0,4 4-1 15,0 0 0-15,0 0 0 0,0 0-4 0,0 0-1 16,0 0 0-16,0 0 0 0,0 0 2 0,0 0 1 15,-5-7 0-15,5 7 0 0,0 0-2 16,0 0-1-16,-3-10 0 0,3 10 0 0,0 0 12 0,0 0 2 16,0 0 1-16,0 0 0 0,0 0-13 0,0-3-4 15,0 3 0-15,0 0 0 0,0-15 8 0,0 15 2 16,0 0 0-16,0 0 0 0,0 0 16 0,0 0 3 16,0 0 1-16,0 0 0 0,0 0-38 0,0 0 0 15,-5-4 0-15,5 4 0 0,0 0 0 0,0 0 14 16,0 0-2-16,0 0 0 0,0 0-12 0,0 0-10 15,0 0 2-15,0 11 0 0,0 0 8 0,0-1 0 0,0 9 0 16,0-6 0-16,5 6 0 0,-5 2 0 0,3 1 0 0,2 3-8 16,-1-4 8-16,0 4 14 0,4 3-3 15,-4 1-1-15,1 0-10 0,-1 3 8 0,-4-10-8 0,0 10 8 16,0-4-8-16,0 4 0 0,0-3 0 0,0 3 0 16,-4-2 0-16,4-10 0 0,-5 13 0 0,1-12 0 15,4 7 12-15,-4-6 0 0,0 0 0 0,4 3 0 16,-4-10-4-16,4 5 0 0,0-2 0 0,0 4 0 15,0-12 18-15,0 9 3 0,-4-9 1 0,4 1 0 0,0-1-30 16,-5 2 0-16,5-12 0 0,0 10 0 0,-3-3 12 0,3-7-3 16,0 0-1-16,0 0 0 0,-5 11-8 0,5-11 0 15,0 0 0-15,0 0 0 0,0 0 8 0,0 0-8 16,0 0 12-16,0 0-4 0,0 0-8 0,0 0 10 16,0 0-10-16,-3 11 10 0,3-11-10 0,0 0 10 15,0 0-10-15,0 0 10 0,0 0-10 0,0 0 12 16,0 0-12-16,0 0 12 0,0 0-12 0,0 0 0 15,0 0 0-15,0 0 0 0,0 0 16 0,0 0-1 16,0 0-1-16,0 0 0 0,0 0-14 0,0 0 0 16,0 0 0-16,0 0 0 0,0 0 0 0,0 0 9 15,0 0-9-15,0 0 8 0,0 0 0 0,0 0-8 16,0 0 12-16,0 0-4 0,0 0 0 0,0 0-8 0,0 0 12 16,0 0-4-16,0 0-8 0,8-4 0 0,0-3 0 15,0-4 0-15,-8 11 0 0,12 0 0 0,1 0 0 16,0-7 0-16,-2 7 0 0,6-3 0 0,-1 3 0 0,2 0 8 15,2-7-8-15,1 7 0 0,-1 0 0 0,6 0 0 16,2 0 0-16,1 0 0 0,-4-5 0 0,-1 5 0 16,2 0 0-16,-1 0-9 0,-5 0 9 0,5 0-10 15,-5 0 10-15,5 0 0 0,-4 0 0 0,0 0 0 16,-5 0 0-16,4-7 0 0,-3 7 0 0,0 0 0 16,0 0 0-16,3 0 0 0,-4 0 0 0,2 0 0 15,-7 0 0-15,6 0 0 0,-4 0 0 0,3 0 0 16,0 0 0-16,-3 0 0 0,4 0 0 0,-5 0 0 15,0 0 0-15,-3 0 0 0,3 0 0 0,0 0 0 16,-4 0 0-16,5 0 0 0,-13 0 0 0,9 7 8 0,-9-7-8 16,8 0 0-16,-8 0 0 0,8 0 8 0,-8 0-8 15,8 0 0-15,0-7 0 0,-8 7 0 0,0 0 0 0,0 0 0 16,0 0 0-16,0 0 8 0,0 0-8 0,0 0 0 16,9 0 0-16,-9 0 0 0,0 0 9 0,0 0-9 15,0 0 12-15,0 0-12 0,8 0 0 0,-8 0 0 16,0 0 0-16,0 0 0 0,0 0 0 0,0 0 0 15,0 0 0-15,8 0 0 0,-8 0 0 0,0 0 0 16,0 0 0-16,8 7 0 0,-8-7 0 0,0 0 0 16,8-7 0-16,-8 7 0 0,0 0 0 0,0 0 0 15,0 0 0-15,0 0 0 0,0 0 0 0,0 0 0 0,5 0 0 0,-5 0 10 16,4-3-1-16,-4 3 0 0,4-7 0 0,-4 7 0 16,0-11-1-16,4 4 0 0,-8 4 0 0,4-4 0 15,0-5 1-15,0 9 0 0,0-14 0 0,0 5 0 16,0 2-9-16,0-1 12 0,-4-6-12 0,4 5 12 15,-4-2 6-15,4-4 2 0,0 0 0 0,-5-4 0 16,5 5-20-16,0 2-17 0,0-2 3 0,-3-4 1 16,3-1 23-16,0 4 5 0,-5-4 1 0,5 5 0 15,0-5-16-15,0 0-18 0,0 1 4 0,0 4 1 16,0-5 21-16,0 7 4 0,-3-10 0 0,3 11 1 0,0-4-13 16,-5 8-18-16,5-8 4 0,-4 7 1 0,0 7 13 15,4-7 0-15,0 5 0 0,-4-6 0 0,4 2 0 0,-4 3 0 16,4 4 0-16,0-5 0 0,-4-3 0 0,4 1 0 15,0 6-10-15,0-3 10 0,0-4 0 0,0 11 0 16,0 0 0-16,0 0 0 0,0 0-8 0,0 0 8 16,0-11 0-16,0 4 0 0,0 7 0 0,0-3 0 15,0-4 0-15,0 7 0 0,0-5 0 0,0 5 0 16,0 0-9-16,0 0 9 0,-5-6 0 0,5 6 0 16,0 0 0-16,0 0 0 0,0 0 0 0,0-4-10 0,-3-3 10 15,3 7-8-15,0 0 8 0,0 0 0 0,0 0 0 0,0 0 0 16,0 0 0-16,-5-11 0 0,5 11 0 0,0 0 0 15,0 0 0-15,0 0 0 0,-5-4 0 0,5-2 0 16,0 6 0-16,0 0 0 0,0 0 0 0,-3-7 0 16,3 3 0-16,0 4 0 0,0 0 0 0,-5 0 0 15,5-8 0-15,0 8 0 0,0 0 0 0,-3-3 0 16,-2-4 0-16,5 7 0 0,0 0 0 0,0 0 0 16,0 0 0-16,0 0 0 0,-3-3 0 0,3 3 0 15,-5-8 0-15,5 8 0 0,0 0 0 0,0 0 0 16,-4-4 0-16,4 4 0 0,0 0 0 0,-4 0 0 15,-5-7 0-15,9 7 0 0,-3 0 0 0,3 0-8 16,-8-3 8-16,3 3 0 0,-3 0 0 0,0 0 0 16,3 0 0-16,-3 0 0 0,0 0 0 0,-1 0 0 15,1 3 0-15,5-3 0 0,-10 0 0 0,4 0-8 0,1 0 8 0,-5 0 0 16,5 0 0-16,0 0 0 0,-8 0 0 16,4 7 0-16,-1-7 0 0,0 0 0 0,-3 4 0 15,-4-4 0-15,3 8 8 0,0-8-8 0,-3 3 0 16,-1-3 0-16,1 0 0 0,-1 7 0 0,-4-4 0 15,1-3 0-15,-2 0 0 0,1 8 0 0,1-8 0 16,2 4 0-16,-2-4 0 0,-1 7 0 0,4-7 0 0,1 0 0 16,-1 0 0-16,5 0-8 0,-5 0 8 0,4 6 0 15,5-2 0-15,-4-4 0 0,3-4 0 0,-3 4 12 16,3 4-4-16,1-4 0 0,-1 0-8 0,5 0 0 16,-4 0-8-16,-1 8 8 0,5-8 0 0,0-8 0 15,0 8 0-15,0 0 0 0,8 0 0 0,0 0 0 16,-9 0-12-16,1 0 4 0,8 0 8 0,0 0-10 0,0 0 10 15,0 0-10-15,-8-4-11 0,8 4-3 0,0 0 0 0,0 0 0 32,0 0-8-32,0 0-3 0,0 0 0 0,0 0 0 15,0 0 5-15,0 0 1 0,0 0 0 0,0 0 0 16,12 4-72-16,-4-4-15 0,-8 0-2 0,13 0-691 0,3 8-139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0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6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2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8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6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5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6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81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1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6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customXml" Target="../ink/ink5.xml"/><Relationship Id="rId4" Type="http://schemas.openxmlformats.org/officeDocument/2006/relationships/image" Target="../media/image35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30.png"/><Relationship Id="rId7" Type="http://schemas.openxmlformats.org/officeDocument/2006/relationships/customXml" Target="../ink/ink9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customXml" Target="../ink/ink8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9" Type="http://schemas.openxmlformats.org/officeDocument/2006/relationships/customXml" Target="../ink/ink28.xml"/><Relationship Id="rId21" Type="http://schemas.openxmlformats.org/officeDocument/2006/relationships/customXml" Target="../ink/ink19.xml"/><Relationship Id="rId34" Type="http://schemas.openxmlformats.org/officeDocument/2006/relationships/image" Target="../media/image60.png"/><Relationship Id="rId42" Type="http://schemas.openxmlformats.org/officeDocument/2006/relationships/image" Target="../media/image64.png"/><Relationship Id="rId7" Type="http://schemas.openxmlformats.org/officeDocument/2006/relationships/customXml" Target="../ink/ink12.xml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29" Type="http://schemas.openxmlformats.org/officeDocument/2006/relationships/customXml" Target="../ink/ink23.xml"/><Relationship Id="rId41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customXml" Target="../ink/ink14.xml"/><Relationship Id="rId24" Type="http://schemas.openxmlformats.org/officeDocument/2006/relationships/image" Target="../media/image55.png"/><Relationship Id="rId32" Type="http://schemas.openxmlformats.org/officeDocument/2006/relationships/image" Target="../media/image59.png"/><Relationship Id="rId37" Type="http://schemas.openxmlformats.org/officeDocument/2006/relationships/customXml" Target="../ink/ink27.xml"/><Relationship Id="rId40" Type="http://schemas.openxmlformats.org/officeDocument/2006/relationships/image" Target="../media/image63.png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57.png"/><Relationship Id="rId36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image" Target="../media/image460.png"/><Relationship Id="rId9" Type="http://schemas.openxmlformats.org/officeDocument/2006/relationships/customXml" Target="../ink/ink13.xml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customXml" Target="../ink/ink22.xml"/><Relationship Id="rId30" Type="http://schemas.openxmlformats.org/officeDocument/2006/relationships/image" Target="../media/image58.png"/><Relationship Id="rId35" Type="http://schemas.openxmlformats.org/officeDocument/2006/relationships/customXml" Target="../ink/ink26.xml"/><Relationship Id="rId8" Type="http://schemas.openxmlformats.org/officeDocument/2006/relationships/image" Target="../media/image47.png"/><Relationship Id="rId3" Type="http://schemas.openxmlformats.org/officeDocument/2006/relationships/customXml" Target="../ink/ink10.xml"/><Relationship Id="rId12" Type="http://schemas.openxmlformats.org/officeDocument/2006/relationships/image" Target="../media/image49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38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customXml" Target="../ink/ink31.xml"/><Relationship Id="rId4" Type="http://schemas.openxmlformats.org/officeDocument/2006/relationships/image" Target="../media/image46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customXml" Target="../ink/ink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D4B8-4F4A-FC85-40EC-0C1D5AAD5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6585" y="2650056"/>
            <a:ext cx="4410431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15-112</a:t>
            </a:r>
            <a:br>
              <a:rPr lang="en-US" sz="4000" dirty="0"/>
            </a:br>
            <a:r>
              <a:rPr lang="en-US" sz="4000" dirty="0"/>
              <a:t>Lecture 2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Lists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C5772-F252-5B2A-9C7A-FDBA675BA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EA3D73-87DB-829A-F2BD-4DFCD98DBD64}"/>
              </a:ext>
            </a:extLst>
          </p:cNvPr>
          <p:cNvSpPr txBox="1">
            <a:spLocks/>
          </p:cNvSpPr>
          <p:nvPr/>
        </p:nvSpPr>
        <p:spPr>
          <a:xfrm>
            <a:off x="7506585" y="3112977"/>
            <a:ext cx="4728965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532741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364607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Pythontutor</a:t>
            </a:r>
            <a:endParaRPr lang="en-US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Help *see* how Python works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2383-F6BB-2FB2-36A7-8F6A8F3A9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0" r="2924"/>
          <a:stretch/>
        </p:blipFill>
        <p:spPr>
          <a:xfrm>
            <a:off x="2317695" y="2312755"/>
            <a:ext cx="6984407" cy="54959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969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124801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Pythontutor</a:t>
            </a:r>
            <a:endParaRPr lang="en-US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Help *see* how Python works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Helpful to learn how to write out work for code tracing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296F7-0024-845E-F247-E13A72EDE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3733" r="41936"/>
          <a:stretch/>
        </p:blipFill>
        <p:spPr>
          <a:xfrm>
            <a:off x="685449" y="4718882"/>
            <a:ext cx="3824461" cy="177198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AAE207-6788-547E-A283-50F737118A1E}"/>
              </a:ext>
            </a:extLst>
          </p:cNvPr>
          <p:cNvSpPr txBox="1"/>
          <p:nvPr/>
        </p:nvSpPr>
        <p:spPr>
          <a:xfrm>
            <a:off x="552099" y="3586062"/>
            <a:ext cx="4625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Optional settings</a:t>
            </a:r>
          </a:p>
          <a:p>
            <a:r>
              <a:rPr lang="en-US" sz="2800" dirty="0">
                <a:solidFill>
                  <a:srgbClr val="7030A0"/>
                </a:solidFill>
              </a:rPr>
              <a:t>(bottom-left, bottom-center)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32F7F-6CF7-798E-5C5A-0F96BBC50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001" y="367131"/>
            <a:ext cx="2716529" cy="43600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D2DDBC-C274-1138-5B61-18F3156E4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916" y="367131"/>
            <a:ext cx="2714985" cy="60310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C6615-3659-2E85-B024-7606623F7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803" y="5585958"/>
            <a:ext cx="3824462" cy="111018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4902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A905-850F-0958-8E33-E517B36C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vs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7010E-3BEC-B383-E55C-E7E07EBCF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are mutable!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34EAA-C3E0-3C9C-739C-4097FE4C98F8}"/>
              </a:ext>
            </a:extLst>
          </p:cNvPr>
          <p:cNvSpPr txBox="1"/>
          <p:nvPr/>
        </p:nvSpPr>
        <p:spPr>
          <a:xfrm>
            <a:off x="551898" y="1717448"/>
            <a:ext cx="10687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strings, we always have to create a new string to modify an existing string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638FB-032C-3183-D1AF-81F6D823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48" y="2605166"/>
            <a:ext cx="2152950" cy="1190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636E85-55BD-29F8-46CC-65CE6ACA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861" y="2268854"/>
            <a:ext cx="3848637" cy="1857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D42505-20CB-E628-442A-562A5B095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58" y="4732379"/>
            <a:ext cx="2934109" cy="11717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D5E5F3-F737-8E9E-2CBA-B2ECE0461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375" y="4320421"/>
            <a:ext cx="4525006" cy="1790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E0D6A2-8D82-F41B-431D-946925A85A13}"/>
              </a:ext>
            </a:extLst>
          </p:cNvPr>
          <p:cNvSpPr/>
          <p:nvPr/>
        </p:nvSpPr>
        <p:spPr>
          <a:xfrm>
            <a:off x="609047" y="2249804"/>
            <a:ext cx="9439915" cy="18795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253FF5-49AD-79EF-1153-10AA7508F981}"/>
              </a:ext>
            </a:extLst>
          </p:cNvPr>
          <p:cNvSpPr/>
          <p:nvPr/>
        </p:nvSpPr>
        <p:spPr>
          <a:xfrm>
            <a:off x="609048" y="4298479"/>
            <a:ext cx="9439915" cy="18795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91758-892E-E03B-B388-63A9E7A79625}"/>
              </a:ext>
            </a:extLst>
          </p:cNvPr>
          <p:cNvSpPr txBox="1"/>
          <p:nvPr/>
        </p:nvSpPr>
        <p:spPr>
          <a:xfrm>
            <a:off x="551898" y="6275880"/>
            <a:ext cx="10687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lists, we can modify an existing list object</a:t>
            </a:r>
          </a:p>
        </p:txBody>
      </p:sp>
    </p:spTree>
    <p:extLst>
      <p:ext uri="{BB962C8B-B14F-4D97-AF65-F5344CB8AC3E}">
        <p14:creationId xmlns:p14="http://schemas.microsoft.com/office/powerpoint/2010/main" val="95752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A905-850F-0958-8E33-E517B36C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vs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7010E-3BEC-B383-E55C-E7E07EBCF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are mutable!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34EAA-C3E0-3C9C-739C-4097FE4C98F8}"/>
              </a:ext>
            </a:extLst>
          </p:cNvPr>
          <p:cNvSpPr txBox="1"/>
          <p:nvPr/>
        </p:nvSpPr>
        <p:spPr>
          <a:xfrm>
            <a:off x="551898" y="1717448"/>
            <a:ext cx="10687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strings, we always have to create a new string to modify an existing string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638FB-032C-3183-D1AF-81F6D823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48" y="2605166"/>
            <a:ext cx="2152950" cy="1190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636E85-55BD-29F8-46CC-65CE6ACA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861" y="2268854"/>
            <a:ext cx="3848637" cy="18576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05EDFD-817F-78CE-E84D-F77F0E7CD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04" y="2633743"/>
            <a:ext cx="2238687" cy="1152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2F790F-7401-0DA4-413D-1CA95E66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9" y="2671287"/>
            <a:ext cx="3648584" cy="1495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D42505-20CB-E628-442A-562A5B095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58" y="4732379"/>
            <a:ext cx="2934109" cy="11717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D5E5F3-F737-8E9E-2CBA-B2ECE0461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375" y="4320421"/>
            <a:ext cx="4525006" cy="1790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ED77F3-E720-3065-AF59-6375552EB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05" y="4722852"/>
            <a:ext cx="2953162" cy="11907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DA5282-841A-EA6C-1469-1782E555B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5850" y="4715763"/>
            <a:ext cx="6363588" cy="14289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E0D6A2-8D82-F41B-431D-946925A85A13}"/>
              </a:ext>
            </a:extLst>
          </p:cNvPr>
          <p:cNvSpPr/>
          <p:nvPr/>
        </p:nvSpPr>
        <p:spPr>
          <a:xfrm>
            <a:off x="609047" y="2249804"/>
            <a:ext cx="9439915" cy="18795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253FF5-49AD-79EF-1153-10AA7508F981}"/>
              </a:ext>
            </a:extLst>
          </p:cNvPr>
          <p:cNvSpPr/>
          <p:nvPr/>
        </p:nvSpPr>
        <p:spPr>
          <a:xfrm>
            <a:off x="609048" y="4298479"/>
            <a:ext cx="9439915" cy="18795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91758-892E-E03B-B388-63A9E7A79625}"/>
              </a:ext>
            </a:extLst>
          </p:cNvPr>
          <p:cNvSpPr txBox="1"/>
          <p:nvPr/>
        </p:nvSpPr>
        <p:spPr>
          <a:xfrm>
            <a:off x="551898" y="6275880"/>
            <a:ext cx="10687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lists, we can modify an existing list object</a:t>
            </a:r>
          </a:p>
        </p:txBody>
      </p:sp>
    </p:spTree>
    <p:extLst>
      <p:ext uri="{BB962C8B-B14F-4D97-AF65-F5344CB8AC3E}">
        <p14:creationId xmlns:p14="http://schemas.microsoft.com/office/powerpoint/2010/main" val="36823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Strings and aliases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10975336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Two variables are “aliases” are when they reference the exact same object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This happens when you assign a variable to another variable: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abc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 = s</a:t>
            </a:r>
          </a:p>
          <a:p>
            <a:endParaRPr lang="en-US" sz="800" b="0" dirty="0"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effectLst/>
              </a:rPr>
              <a:t>s and t are </a:t>
            </a:r>
            <a:r>
              <a:rPr lang="en-US" b="0" dirty="0">
                <a:solidFill>
                  <a:srgbClr val="C00000"/>
                </a:solidFill>
                <a:effectLst/>
              </a:rPr>
              <a:t>aliases</a:t>
            </a:r>
            <a:r>
              <a:rPr lang="en-US" b="0" dirty="0">
                <a:effectLst/>
              </a:rPr>
              <a:t> referencing the same to the same exact string object '</a:t>
            </a:r>
            <a:r>
              <a:rPr lang="en-US" b="0" dirty="0" err="1">
                <a:effectLst/>
              </a:rPr>
              <a:t>abc</a:t>
            </a:r>
            <a:r>
              <a:rPr lang="en-US" b="0" dirty="0">
                <a:effectLst/>
              </a:rPr>
              <a:t>’</a:t>
            </a:r>
          </a:p>
          <a:p>
            <a:endParaRPr lang="en-US" dirty="0"/>
          </a:p>
          <a:p>
            <a:r>
              <a:rPr lang="en-US" b="0" dirty="0">
                <a:effectLst/>
              </a:rPr>
              <a:t>But…strings are immutable. We can’t possibly change s without making a new string.</a:t>
            </a:r>
          </a:p>
          <a:p>
            <a:endParaRPr lang="en-US" sz="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 +=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'def'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# Assigns s to a new string '</a:t>
            </a:r>
            <a:r>
              <a:rPr lang="en-US" sz="2400" b="0" dirty="0" err="1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abcdef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’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The string t is referencing remains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abc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19585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A521-AA75-186C-8C2A-CA10E62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782F-2B57-DE2F-FCAF-4313A09C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92251" cy="2039539"/>
          </a:xfrm>
        </p:spPr>
        <p:txBody>
          <a:bodyPr/>
          <a:lstStyle/>
          <a:p>
            <a:r>
              <a:rPr lang="en-US" dirty="0"/>
              <a:t>Two variables are “aliases” are when they reference the exact same object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B8F04-028C-A78D-9D67-BA70A8597752}"/>
              </a:ext>
            </a:extLst>
          </p:cNvPr>
          <p:cNvSpPr txBox="1"/>
          <p:nvPr/>
        </p:nvSpPr>
        <p:spPr>
          <a:xfrm>
            <a:off x="694762" y="1973770"/>
            <a:ext cx="3143601" cy="36933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59534-8C8B-BB55-0AA8-F5379EA52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25" y="1817292"/>
            <a:ext cx="4043950" cy="2670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C7CC3-99F4-ED97-EF69-7E27CCC92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80" y="1817292"/>
            <a:ext cx="3719093" cy="169743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33EEE9C-1C00-F481-01DB-2266B15B423E}"/>
              </a:ext>
            </a:extLst>
          </p:cNvPr>
          <p:cNvSpPr/>
          <p:nvPr/>
        </p:nvSpPr>
        <p:spPr>
          <a:xfrm>
            <a:off x="252514" y="1835399"/>
            <a:ext cx="3685592" cy="17859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A521-AA75-186C-8C2A-CA10E62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782F-2B57-DE2F-FCAF-4313A09C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201751" cy="2039539"/>
          </a:xfrm>
        </p:spPr>
        <p:txBody>
          <a:bodyPr/>
          <a:lstStyle/>
          <a:p>
            <a:r>
              <a:rPr lang="en-US" dirty="0"/>
              <a:t>Two variables are “aliases” are when they reference the exact same object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BD47A-1B8A-5B19-C6A6-A90F21C0137C}"/>
              </a:ext>
            </a:extLst>
          </p:cNvPr>
          <p:cNvSpPr txBox="1"/>
          <p:nvPr/>
        </p:nvSpPr>
        <p:spPr>
          <a:xfrm>
            <a:off x="694762" y="1973770"/>
            <a:ext cx="3143601" cy="36933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31A4C6-4EB2-51FC-A411-DB5A5F9F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574" y="1779192"/>
            <a:ext cx="4032683" cy="44882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454061-71B3-1D08-01BC-613ABFCC1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495" y="1835400"/>
            <a:ext cx="3801191" cy="178598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E46F1D6-ADB0-EB43-E92C-906D7ADB8514}"/>
              </a:ext>
            </a:extLst>
          </p:cNvPr>
          <p:cNvSpPr/>
          <p:nvPr/>
        </p:nvSpPr>
        <p:spPr>
          <a:xfrm>
            <a:off x="252514" y="1835399"/>
            <a:ext cx="3685592" cy="17859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2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4961597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print?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copy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copy.copy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(A)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44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55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66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'A:'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A)</a:t>
            </a:r>
          </a:p>
          <a:p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'B:'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B)</a:t>
            </a:r>
          </a:p>
          <a:p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'C:'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C)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EC711E-5871-B227-88AF-560F94F43081}"/>
              </a:ext>
            </a:extLst>
          </p:cNvPr>
          <p:cNvSpPr txBox="1">
            <a:spLocks/>
          </p:cNvSpPr>
          <p:nvPr/>
        </p:nvSpPr>
        <p:spPr>
          <a:xfrm>
            <a:off x="9103057" y="102183"/>
            <a:ext cx="3018430" cy="66056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I.    A: [44, 20,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[10,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[10, 20, 66]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II.   A: [44,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[44,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[10, 20, 66]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III.  A: [44, 20, 66]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[10,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[44, 20, 66]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IV.  A: [44, 55, 66]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[44, 55, 66]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[44, 55, 66]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50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72FD67D-A5DA-765C-F54E-B4E9F8A4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23" y="3203383"/>
            <a:ext cx="3373028" cy="34132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7"/>
            <a:ext cx="3712826" cy="1015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Which is the correct visualization?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copy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copy.copy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(A)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EC711E-5871-B227-88AF-560F94F43081}"/>
              </a:ext>
            </a:extLst>
          </p:cNvPr>
          <p:cNvSpPr txBox="1">
            <a:spLocks/>
          </p:cNvSpPr>
          <p:nvPr/>
        </p:nvSpPr>
        <p:spPr>
          <a:xfrm>
            <a:off x="4054512" y="362375"/>
            <a:ext cx="1799231" cy="689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I.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EC231-C9FC-8652-42F6-1CFB8BD52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613" y="487703"/>
            <a:ext cx="3359827" cy="24595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A40DE6-4E0D-FF27-E803-4FD17775825A}"/>
              </a:ext>
            </a:extLst>
          </p:cNvPr>
          <p:cNvSpPr txBox="1">
            <a:spLocks/>
          </p:cNvSpPr>
          <p:nvPr/>
        </p:nvSpPr>
        <p:spPr>
          <a:xfrm>
            <a:off x="8089702" y="362375"/>
            <a:ext cx="1799231" cy="689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II.   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7D96AA7-2D88-5478-0725-F44BF29CE513}"/>
              </a:ext>
            </a:extLst>
          </p:cNvPr>
          <p:cNvSpPr txBox="1">
            <a:spLocks/>
          </p:cNvSpPr>
          <p:nvPr/>
        </p:nvSpPr>
        <p:spPr>
          <a:xfrm>
            <a:off x="3863443" y="3114498"/>
            <a:ext cx="1799231" cy="689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III.   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DD8D3F1-2AE6-5A82-D240-6FB8DC47B94D}"/>
              </a:ext>
            </a:extLst>
          </p:cNvPr>
          <p:cNvSpPr txBox="1">
            <a:spLocks/>
          </p:cNvSpPr>
          <p:nvPr/>
        </p:nvSpPr>
        <p:spPr>
          <a:xfrm>
            <a:off x="8035109" y="3182911"/>
            <a:ext cx="1799231" cy="689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IV.   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E305FC-2DC3-F8B7-B2E1-A009B6E08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613" y="3203383"/>
            <a:ext cx="3359827" cy="24806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D3C6EC-38CD-3725-A92C-6731A9557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412" y="473163"/>
            <a:ext cx="3364239" cy="1928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9729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C476-2713-8687-1F08-564A62EE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indexing and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AB9B-A5C8-1058-3200-DFC756AE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766814" cy="5260326"/>
          </a:xfrm>
        </p:spPr>
        <p:txBody>
          <a:bodyPr/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x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800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B07BD7"/>
                </a:solidFill>
                <a:latin typeface="Consolas" panose="020B0609020204030204" pitchFamily="49" charset="0"/>
              </a:rPr>
              <a:t>A: [10, 99, 30, 40, 50]</a:t>
            </a:r>
            <a:endParaRPr lang="en-US" sz="2400" b="0" dirty="0">
              <a:solidFill>
                <a:srgbClr val="B07BD7"/>
              </a:solidFill>
              <a:effectLst/>
              <a:latin typeface="Consolas" panose="020B0609020204030204" pitchFamily="49" charset="0"/>
            </a:endParaRP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A[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endParaRPr lang="en-US" sz="800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B07BD7"/>
                </a:solidFill>
                <a:latin typeface="Consolas" panose="020B0609020204030204" pitchFamily="49" charset="0"/>
              </a:rPr>
              <a:t>A: [10, 20, 30, 40, 50]    </a:t>
            </a:r>
          </a:p>
          <a:p>
            <a:r>
              <a:rPr lang="en-US" sz="2400" dirty="0">
                <a:solidFill>
                  <a:srgbClr val="B07BD7"/>
                </a:solidFill>
                <a:latin typeface="Consolas" panose="020B0609020204030204" pitchFamily="49" charset="0"/>
              </a:rPr>
              <a:t>x: 20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AF6E3-4095-04CE-4429-637CCB6FAFC1}"/>
              </a:ext>
            </a:extLst>
          </p:cNvPr>
          <p:cNvSpPr txBox="1"/>
          <p:nvPr/>
        </p:nvSpPr>
        <p:spPr>
          <a:xfrm>
            <a:off x="9525000" y="248896"/>
            <a:ext cx="2409824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4F7BEF-95BE-2062-66BF-373DD1AD1236}"/>
              </a:ext>
            </a:extLst>
          </p:cNvPr>
          <p:cNvSpPr txBox="1">
            <a:spLocks/>
          </p:cNvSpPr>
          <p:nvPr/>
        </p:nvSpPr>
        <p:spPr>
          <a:xfrm>
            <a:off x="6318913" y="1113177"/>
            <a:ext cx="5766814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 = 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A[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endParaRPr lang="en-US" sz="800" dirty="0">
              <a:solidFill>
                <a:srgbClr val="795E26"/>
              </a:solidFill>
              <a:latin typeface="Consolas" panose="020B0609020204030204" pitchFamily="49" charset="0"/>
            </a:endParaRPr>
          </a:p>
          <a:p>
            <a:r>
              <a:rPr lang="pt-BR" sz="2400" dirty="0">
                <a:solidFill>
                  <a:srgbClr val="B07BD7"/>
                </a:solidFill>
                <a:latin typeface="Consolas" panose="020B0609020204030204" pitchFamily="49" charset="0"/>
              </a:rPr>
              <a:t>A: [10, 20, 30, 40, 50]    </a:t>
            </a:r>
          </a:p>
          <a:p>
            <a:r>
              <a:rPr lang="pt-BR" sz="2400" dirty="0">
                <a:solidFill>
                  <a:srgbClr val="B07BD7"/>
                </a:solidFill>
                <a:latin typeface="Consolas" panose="020B0609020204030204" pitchFamily="49" charset="0"/>
              </a:rPr>
              <a:t>X: [20, 30]</a:t>
            </a:r>
            <a:endParaRPr lang="en-US" sz="2400" dirty="0">
              <a:solidFill>
                <a:srgbClr val="B07BD7"/>
              </a:solidFill>
              <a:latin typeface="Consolas" panose="020B0609020204030204" pitchFamily="49" charset="0"/>
            </a:endParaRPr>
          </a:p>
          <a:p>
            <a:b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 = 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88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X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2400" dirty="0">
                <a:solidFill>
                  <a:srgbClr val="B07BD7"/>
                </a:solidFill>
                <a:latin typeface="Consolas" panose="020B0609020204030204" pitchFamily="49" charset="0"/>
              </a:rPr>
              <a:t>A: [10, 88, 99, 40, 50]    </a:t>
            </a:r>
          </a:p>
          <a:p>
            <a:r>
              <a:rPr lang="pt-BR" sz="2400" dirty="0">
                <a:solidFill>
                  <a:srgbClr val="B07BD7"/>
                </a:solidFill>
                <a:latin typeface="Consolas" panose="020B0609020204030204" pitchFamily="49" charset="0"/>
              </a:rPr>
              <a:t>X: [88, 99]</a:t>
            </a:r>
            <a:endParaRPr lang="en-US" sz="2400" dirty="0">
              <a:solidFill>
                <a:srgbClr val="B07BD7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FE819-447B-660D-7041-0CA023C56D17}"/>
              </a:ext>
            </a:extLst>
          </p:cNvPr>
          <p:cNvSpPr/>
          <p:nvPr/>
        </p:nvSpPr>
        <p:spPr>
          <a:xfrm>
            <a:off x="392194" y="992283"/>
            <a:ext cx="5320419" cy="26654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A17E8C-102F-FA2C-E942-EDAB54F2D4FE}"/>
              </a:ext>
            </a:extLst>
          </p:cNvPr>
          <p:cNvSpPr/>
          <p:nvPr/>
        </p:nvSpPr>
        <p:spPr>
          <a:xfrm>
            <a:off x="392194" y="3887801"/>
            <a:ext cx="5320419" cy="26654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DC6C2-7D75-12D5-0722-3A26F4D98530}"/>
              </a:ext>
            </a:extLst>
          </p:cNvPr>
          <p:cNvSpPr/>
          <p:nvPr/>
        </p:nvSpPr>
        <p:spPr>
          <a:xfrm>
            <a:off x="6159700" y="992282"/>
            <a:ext cx="5256720" cy="231130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90148-AB1B-42A7-F69B-27B6C5A49882}"/>
              </a:ext>
            </a:extLst>
          </p:cNvPr>
          <p:cNvSpPr/>
          <p:nvPr/>
        </p:nvSpPr>
        <p:spPr>
          <a:xfrm>
            <a:off x="6159699" y="3505841"/>
            <a:ext cx="5256720" cy="26654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C476-2713-8687-1F08-564A62EE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indexing and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AB9B-A5C8-1058-3200-DFC756AE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766814" cy="5260326"/>
          </a:xfrm>
        </p:spPr>
        <p:txBody>
          <a:bodyPr/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x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800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B07BD7"/>
              </a:solidFill>
              <a:latin typeface="Consolas" panose="020B0609020204030204" pitchFamily="49" charset="0"/>
            </a:endParaRP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A[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endParaRPr lang="en-US" sz="800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4F7BEF-95BE-2062-66BF-373DD1AD1236}"/>
              </a:ext>
            </a:extLst>
          </p:cNvPr>
          <p:cNvSpPr txBox="1">
            <a:spLocks/>
          </p:cNvSpPr>
          <p:nvPr/>
        </p:nvSpPr>
        <p:spPr>
          <a:xfrm>
            <a:off x="6264321" y="676448"/>
            <a:ext cx="5766814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 = 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A[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endParaRPr lang="en-US" sz="800" dirty="0">
              <a:solidFill>
                <a:srgbClr val="795E26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B07BD7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B07BD7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B07BD7"/>
              </a:solidFill>
              <a:latin typeface="Consolas" panose="020B0609020204030204" pitchFamily="49" charset="0"/>
            </a:endParaRPr>
          </a:p>
          <a:p>
            <a:b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 = 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88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X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B70B8-A23C-2C2F-0873-C18803AAD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2457513"/>
            <a:ext cx="4496427" cy="1124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6C468-0F03-4701-55D5-924513089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67" y="4905483"/>
            <a:ext cx="4544059" cy="1124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98D126-DE02-9D76-7157-03F0F9C86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18" y="1573202"/>
            <a:ext cx="4505954" cy="1819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C2D034-499C-729A-55BD-D2E18FFA6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617" y="4989814"/>
            <a:ext cx="4525006" cy="18290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0F4A25-7D70-15C9-FBFD-0EF360B09674}"/>
              </a:ext>
            </a:extLst>
          </p:cNvPr>
          <p:cNvSpPr/>
          <p:nvPr/>
        </p:nvSpPr>
        <p:spPr>
          <a:xfrm>
            <a:off x="392194" y="992283"/>
            <a:ext cx="5320419" cy="26654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CD8B62-0359-F5F1-3913-460059FFB73B}"/>
              </a:ext>
            </a:extLst>
          </p:cNvPr>
          <p:cNvSpPr/>
          <p:nvPr/>
        </p:nvSpPr>
        <p:spPr>
          <a:xfrm>
            <a:off x="392194" y="3887801"/>
            <a:ext cx="5320419" cy="26654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F97460-58D4-D254-7EDA-BAC455F9108A}"/>
              </a:ext>
            </a:extLst>
          </p:cNvPr>
          <p:cNvSpPr/>
          <p:nvPr/>
        </p:nvSpPr>
        <p:spPr>
          <a:xfrm>
            <a:off x="6159700" y="610322"/>
            <a:ext cx="5256720" cy="277728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64DBA0-EC51-5FE0-666B-D1F051D890AE}"/>
              </a:ext>
            </a:extLst>
          </p:cNvPr>
          <p:cNvSpPr/>
          <p:nvPr/>
        </p:nvSpPr>
        <p:spPr>
          <a:xfrm>
            <a:off x="6159699" y="3505841"/>
            <a:ext cx="5256720" cy="331302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AF6E3-4095-04CE-4429-637CCB6FAFC1}"/>
              </a:ext>
            </a:extLst>
          </p:cNvPr>
          <p:cNvSpPr txBox="1"/>
          <p:nvPr/>
        </p:nvSpPr>
        <p:spPr>
          <a:xfrm>
            <a:off x="9621311" y="79182"/>
            <a:ext cx="2409824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</p:spTree>
    <p:extLst>
      <p:ext uri="{BB962C8B-B14F-4D97-AF65-F5344CB8AC3E}">
        <p14:creationId xmlns:p14="http://schemas.microsoft.com/office/powerpoint/2010/main" val="31889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C476-2713-8687-1F08-564A62EE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03355"/>
            <a:ext cx="10515600" cy="627812"/>
          </a:xfrm>
        </p:spPr>
        <p:txBody>
          <a:bodyPr/>
          <a:lstStyle/>
          <a:p>
            <a:r>
              <a:rPr lang="en-US" dirty="0"/>
              <a:t>Adding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AB9B-A5C8-1058-3200-DFC756AE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64269"/>
            <a:ext cx="5766814" cy="5260326"/>
          </a:xfrm>
        </p:spPr>
        <p:txBody>
          <a:bodyPr/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A.append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+=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AF6E3-4095-04CE-4429-637CCB6FAFC1}"/>
              </a:ext>
            </a:extLst>
          </p:cNvPr>
          <p:cNvSpPr txBox="1"/>
          <p:nvPr/>
        </p:nvSpPr>
        <p:spPr>
          <a:xfrm>
            <a:off x="9621311" y="79182"/>
            <a:ext cx="2409824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E9A43-DBB4-355C-50BF-452668CE1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3" y="2041886"/>
            <a:ext cx="4991797" cy="1086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E88BBA-A8A2-C85A-676A-60CD78D02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47" y="4428838"/>
            <a:ext cx="4925112" cy="10574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479378-F36E-93D9-F3A6-E4C62D778A2A}"/>
                  </a:ext>
                </a:extLst>
              </p14:cNvPr>
              <p14:cNvContentPartPr/>
              <p14:nvPr/>
            </p14:nvContentPartPr>
            <p14:xfrm>
              <a:off x="1932840" y="4334040"/>
              <a:ext cx="32040" cy="16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479378-F36E-93D9-F3A6-E4C62D778A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3480" y="4324680"/>
                <a:ext cx="50760" cy="1818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0C2818C-2D17-D602-BEF7-3037CC3E892B}"/>
              </a:ext>
            </a:extLst>
          </p:cNvPr>
          <p:cNvSpPr/>
          <p:nvPr/>
        </p:nvSpPr>
        <p:spPr>
          <a:xfrm>
            <a:off x="559564" y="779233"/>
            <a:ext cx="5617301" cy="243671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29C2F1-3505-72D5-A5EF-160B866ED05A}"/>
              </a:ext>
            </a:extLst>
          </p:cNvPr>
          <p:cNvSpPr/>
          <p:nvPr/>
        </p:nvSpPr>
        <p:spPr>
          <a:xfrm>
            <a:off x="552099" y="3215950"/>
            <a:ext cx="5624766" cy="24570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6412ABB-827B-A8A1-E6E5-1C305A5E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913" y="1709550"/>
            <a:ext cx="5506218" cy="181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3C476-2713-8687-1F08-564A62EE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03355"/>
            <a:ext cx="10515600" cy="627812"/>
          </a:xfrm>
        </p:spPr>
        <p:txBody>
          <a:bodyPr/>
          <a:lstStyle/>
          <a:p>
            <a:r>
              <a:rPr lang="en-US" dirty="0"/>
              <a:t>Adding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AB9B-A5C8-1058-3200-DFC756AE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64269"/>
            <a:ext cx="5766814" cy="5260326"/>
          </a:xfrm>
        </p:spPr>
        <p:txBody>
          <a:bodyPr/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A.append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+=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4F7BEF-95BE-2062-66BF-373DD1AD1236}"/>
              </a:ext>
            </a:extLst>
          </p:cNvPr>
          <p:cNvSpPr txBox="1">
            <a:spLocks/>
          </p:cNvSpPr>
          <p:nvPr/>
        </p:nvSpPr>
        <p:spPr>
          <a:xfrm>
            <a:off x="6264321" y="161594"/>
            <a:ext cx="5766814" cy="58144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CAUTION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A.append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INCONSISTENT with +=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A +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E9A43-DBB4-355C-50BF-452668CE1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3" y="2041886"/>
            <a:ext cx="4991797" cy="1086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E88BBA-A8A2-C85A-676A-60CD78D02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47" y="4428838"/>
            <a:ext cx="4925112" cy="1057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0EA022-E77C-0A28-2EBB-4EB210758A5A}"/>
              </a:ext>
            </a:extLst>
          </p:cNvPr>
          <p:cNvSpPr txBox="1"/>
          <p:nvPr/>
        </p:nvSpPr>
        <p:spPr>
          <a:xfrm>
            <a:off x="565747" y="5773952"/>
            <a:ext cx="6093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TypeError</a:t>
            </a:r>
            <a:r>
              <a:rPr lang="en-US" sz="2000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: 'int' object is not </a:t>
            </a:r>
            <a:r>
              <a:rPr lang="en-US" sz="2000" b="0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iterable</a:t>
            </a:r>
            <a:endParaRPr lang="en-US" sz="2000" b="0" dirty="0">
              <a:solidFill>
                <a:srgbClr val="C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37781D-ED91-6223-D9BD-BF2AB44D2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321" y="4996577"/>
            <a:ext cx="4982270" cy="18195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F68955-2CA1-F5BD-408A-390F2FBF99C7}"/>
              </a:ext>
            </a:extLst>
          </p:cNvPr>
          <p:cNvSpPr/>
          <p:nvPr/>
        </p:nvSpPr>
        <p:spPr>
          <a:xfrm>
            <a:off x="552099" y="5673012"/>
            <a:ext cx="5624766" cy="114309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E8C06D-BE1C-B4D6-8A02-D66D5215A8E4}"/>
              </a:ext>
            </a:extLst>
          </p:cNvPr>
          <p:cNvSpPr/>
          <p:nvPr/>
        </p:nvSpPr>
        <p:spPr>
          <a:xfrm>
            <a:off x="559564" y="779233"/>
            <a:ext cx="5617301" cy="243671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E9928-8E19-8031-2CE6-112691A857AB}"/>
              </a:ext>
            </a:extLst>
          </p:cNvPr>
          <p:cNvSpPr/>
          <p:nvPr/>
        </p:nvSpPr>
        <p:spPr>
          <a:xfrm>
            <a:off x="552099" y="3215950"/>
            <a:ext cx="5624766" cy="24570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230178-AF0D-24CB-4331-99AB5FD45FA6}"/>
              </a:ext>
            </a:extLst>
          </p:cNvPr>
          <p:cNvSpPr/>
          <p:nvPr/>
        </p:nvSpPr>
        <p:spPr>
          <a:xfrm>
            <a:off x="6178073" y="3477204"/>
            <a:ext cx="5704794" cy="333890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A654D-8E74-5F5B-2F0D-0A24C637F822}"/>
              </a:ext>
            </a:extLst>
          </p:cNvPr>
          <p:cNvSpPr/>
          <p:nvPr/>
        </p:nvSpPr>
        <p:spPr>
          <a:xfrm>
            <a:off x="6176865" y="79182"/>
            <a:ext cx="5712222" cy="339802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AF6E3-4095-04CE-4429-637CCB6FAFC1}"/>
              </a:ext>
            </a:extLst>
          </p:cNvPr>
          <p:cNvSpPr txBox="1"/>
          <p:nvPr/>
        </p:nvSpPr>
        <p:spPr>
          <a:xfrm>
            <a:off x="9621311" y="79182"/>
            <a:ext cx="2409824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</p:spTree>
    <p:extLst>
      <p:ext uri="{BB962C8B-B14F-4D97-AF65-F5344CB8AC3E}">
        <p14:creationId xmlns:p14="http://schemas.microsoft.com/office/powerpoint/2010/main" val="622323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998826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are the resulting A, B, and C?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copy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copy.copy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(A)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44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55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66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A +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77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EC711E-5871-B227-88AF-560F94F43081}"/>
              </a:ext>
            </a:extLst>
          </p:cNvPr>
          <p:cNvSpPr txBox="1">
            <a:spLocks/>
          </p:cNvSpPr>
          <p:nvPr/>
        </p:nvSpPr>
        <p:spPr>
          <a:xfrm>
            <a:off x="9146274" y="98858"/>
            <a:ext cx="3018430" cy="66056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I.    A: [44, 20, 30, 77]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[10,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[10, 20, 66]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II.   A: [44, 55, 30, 77]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[44,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[10, 20, 66]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III.  A: [44, 20, 66, 77]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[10,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[44, 20, 66]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IV. A: [44, 55, 30, 77]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[44, 55, 30, 77]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[10, 20, 66]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7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998826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print?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L.remove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(f(A))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EC711E-5871-B227-88AF-560F94F43081}"/>
              </a:ext>
            </a:extLst>
          </p:cNvPr>
          <p:cNvSpPr txBox="1">
            <a:spLocks/>
          </p:cNvSpPr>
          <p:nvPr/>
        </p:nvSpPr>
        <p:spPr>
          <a:xfrm>
            <a:off x="552099" y="4019265"/>
            <a:ext cx="10857429" cy="23986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[2, 3, 4, 5]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[2, 4, 5]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[2, 3, 5]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None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6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998826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print?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L.remove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EC711E-5871-B227-88AF-560F94F43081}"/>
              </a:ext>
            </a:extLst>
          </p:cNvPr>
          <p:cNvSpPr txBox="1">
            <a:spLocks/>
          </p:cNvSpPr>
          <p:nvPr/>
        </p:nvSpPr>
        <p:spPr>
          <a:xfrm>
            <a:off x="552099" y="4019265"/>
            <a:ext cx="10857429" cy="23986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[2, 3, 4, 5]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[2, 4, 5]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[2, 3, 5]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None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9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2A2A-AD36-5CD8-B437-BE9E69AF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7181-B3F0-595C-113E-1CE17B49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3338F-9396-C828-0A75-9AAA8A50C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333" y="540900"/>
            <a:ext cx="6369132" cy="68020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BDD32-A044-3843-5A8A-F6481A30A036}"/>
              </a:ext>
            </a:extLst>
          </p:cNvPr>
          <p:cNvSpPr txBox="1"/>
          <p:nvPr/>
        </p:nvSpPr>
        <p:spPr>
          <a:xfrm>
            <a:off x="9621311" y="79182"/>
            <a:ext cx="2409824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</p:spTree>
    <p:extLst>
      <p:ext uri="{BB962C8B-B14F-4D97-AF65-F5344CB8AC3E}">
        <p14:creationId xmlns:p14="http://schemas.microsoft.com/office/powerpoint/2010/main" val="11206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93B6-D002-AAEF-788F-00F12F7A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Caution: Mutating in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F590-AC4C-612A-B61C-DE84BACE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5755395" cy="784046"/>
          </a:xfrm>
        </p:spPr>
        <p:txBody>
          <a:bodyPr/>
          <a:lstStyle/>
          <a:p>
            <a:r>
              <a:rPr lang="en-US" dirty="0"/>
              <a:t>Guided Exercise: </a:t>
            </a:r>
            <a:r>
              <a:rPr lang="en-US" dirty="0" err="1"/>
              <a:t>removeEvens</a:t>
            </a:r>
            <a:endParaRPr lang="en-US" dirty="0"/>
          </a:p>
          <a:p>
            <a:endParaRPr lang="en-US" sz="400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Broken version: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B2EAAE2-7FC1-CF3C-1481-6BFD9F1ADC9A}"/>
              </a:ext>
            </a:extLst>
          </p:cNvPr>
          <p:cNvGraphicFramePr>
            <a:graphicFrameLocks noGrp="1"/>
          </p:cNvGraphicFramePr>
          <p:nvPr/>
        </p:nvGraphicFramePr>
        <p:xfrm>
          <a:off x="7311051" y="707525"/>
          <a:ext cx="2930612" cy="6920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2653">
                  <a:extLst>
                    <a:ext uri="{9D8B030D-6E8A-4147-A177-3AD203B41FA5}">
                      <a16:colId xmlns:a16="http://schemas.microsoft.com/office/drawing/2014/main" val="2087617425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3098755681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1628586922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2823885312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61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5F6CDE1-33B4-D2CD-5E01-3F0310B6EB0E}"/>
              </a:ext>
            </a:extLst>
          </p:cNvPr>
          <p:cNvSpPr txBox="1"/>
          <p:nvPr/>
        </p:nvSpPr>
        <p:spPr>
          <a:xfrm>
            <a:off x="7226522" y="125966"/>
            <a:ext cx="4413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BAEC5C0-5BDA-8061-3B00-88AB2D82BFBE}"/>
              </a:ext>
            </a:extLst>
          </p:cNvPr>
          <p:cNvSpPr txBox="1">
            <a:spLocks/>
          </p:cNvSpPr>
          <p:nvPr/>
        </p:nvSpPr>
        <p:spPr>
          <a:xfrm>
            <a:off x="566891" y="2266825"/>
            <a:ext cx="5057193" cy="128036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in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range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len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)):</a:t>
            </a:r>
          </a:p>
          <a:p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%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==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0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  <a:br>
              <a:rPr lang="en-US" sz="2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endParaRPr lang="en-US" sz="24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AC3FD5-6FD9-23EE-03E6-22F3021596FD}"/>
              </a:ext>
            </a:extLst>
          </p:cNvPr>
          <p:cNvSpPr/>
          <p:nvPr/>
        </p:nvSpPr>
        <p:spPr>
          <a:xfrm>
            <a:off x="6960637" y="125966"/>
            <a:ext cx="5057192" cy="6606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63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93B6-D002-AAEF-788F-00F12F7A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Caution: Mutating in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F590-AC4C-612A-B61C-DE84BACE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5755395" cy="784046"/>
          </a:xfrm>
        </p:spPr>
        <p:txBody>
          <a:bodyPr/>
          <a:lstStyle/>
          <a:p>
            <a:r>
              <a:rPr lang="en-US" dirty="0"/>
              <a:t>Guided Exercise: </a:t>
            </a:r>
            <a:r>
              <a:rPr lang="en-US" dirty="0" err="1"/>
              <a:t>removeEvens</a:t>
            </a:r>
            <a:endParaRPr lang="en-US" dirty="0"/>
          </a:p>
          <a:p>
            <a:endParaRPr lang="en-US" sz="400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Broken version: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B2EAAE2-7FC1-CF3C-1481-6BFD9F1AD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60171"/>
              </p:ext>
            </p:extLst>
          </p:nvPr>
        </p:nvGraphicFramePr>
        <p:xfrm>
          <a:off x="7311051" y="707525"/>
          <a:ext cx="2930612" cy="6920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2653">
                  <a:extLst>
                    <a:ext uri="{9D8B030D-6E8A-4147-A177-3AD203B41FA5}">
                      <a16:colId xmlns:a16="http://schemas.microsoft.com/office/drawing/2014/main" val="2087617425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3098755681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1628586922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2823885312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61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5F6CDE1-33B4-D2CD-5E01-3F0310B6EB0E}"/>
              </a:ext>
            </a:extLst>
          </p:cNvPr>
          <p:cNvSpPr txBox="1"/>
          <p:nvPr/>
        </p:nvSpPr>
        <p:spPr>
          <a:xfrm>
            <a:off x="7226522" y="125966"/>
            <a:ext cx="4413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F406B-1F1D-24C8-DC4D-23A3194653BB}"/>
              </a:ext>
            </a:extLst>
          </p:cNvPr>
          <p:cNvSpPr txBox="1"/>
          <p:nvPr/>
        </p:nvSpPr>
        <p:spPr>
          <a:xfrm>
            <a:off x="7311051" y="1479088"/>
            <a:ext cx="3663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7E034AB3-A440-54B3-9018-7B2382AD0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198474"/>
              </p:ext>
            </p:extLst>
          </p:nvPr>
        </p:nvGraphicFramePr>
        <p:xfrm>
          <a:off x="7311051" y="2512438"/>
          <a:ext cx="2197959" cy="6920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2653">
                  <a:extLst>
                    <a:ext uri="{9D8B030D-6E8A-4147-A177-3AD203B41FA5}">
                      <a16:colId xmlns:a16="http://schemas.microsoft.com/office/drawing/2014/main" val="3098755681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1628586922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2823885312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6100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37C901A-6CC3-A165-D8EC-0667D74AA154}"/>
              </a:ext>
            </a:extLst>
          </p:cNvPr>
          <p:cNvSpPr txBox="1"/>
          <p:nvPr/>
        </p:nvSpPr>
        <p:spPr>
          <a:xfrm>
            <a:off x="7311051" y="3304594"/>
            <a:ext cx="3663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13411060-253B-35F1-DFBA-34FD8390A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963413"/>
              </p:ext>
            </p:extLst>
          </p:nvPr>
        </p:nvGraphicFramePr>
        <p:xfrm>
          <a:off x="7311051" y="4337944"/>
          <a:ext cx="1465306" cy="6920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2653">
                  <a:extLst>
                    <a:ext uri="{9D8B030D-6E8A-4147-A177-3AD203B41FA5}">
                      <a16:colId xmlns:a16="http://schemas.microsoft.com/office/drawing/2014/main" val="1628586922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2823885312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610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56D06CC-AD44-B0B1-AE76-92E0168636C5}"/>
              </a:ext>
            </a:extLst>
          </p:cNvPr>
          <p:cNvSpPr txBox="1"/>
          <p:nvPr/>
        </p:nvSpPr>
        <p:spPr>
          <a:xfrm>
            <a:off x="7311051" y="5254506"/>
            <a:ext cx="48809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400" dirty="0">
                <a:solidFill>
                  <a:srgbClr val="3B3B3B"/>
                </a:solidFill>
                <a:latin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3B3B3B"/>
                </a:solidFill>
                <a:latin typeface="Consolas" panose="020B0609020204030204" pitchFamily="49" charset="0"/>
              </a:rPr>
              <a:t>] %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endParaRPr lang="en-US" sz="12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Error: Index out of range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BAEC5C0-5BDA-8061-3B00-88AB2D82BFBE}"/>
              </a:ext>
            </a:extLst>
          </p:cNvPr>
          <p:cNvSpPr txBox="1">
            <a:spLocks/>
          </p:cNvSpPr>
          <p:nvPr/>
        </p:nvSpPr>
        <p:spPr>
          <a:xfrm>
            <a:off x="566891" y="2266825"/>
            <a:ext cx="5057193" cy="128036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in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range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len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)):</a:t>
            </a:r>
          </a:p>
          <a:p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%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==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0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  <a:br>
              <a:rPr lang="en-US" sz="2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endParaRPr lang="en-US" sz="24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E1904E-E0CA-D3EC-EBE0-DDCBDCBF26E9}"/>
              </a:ext>
            </a:extLst>
          </p:cNvPr>
          <p:cNvSpPr txBox="1">
            <a:spLocks/>
          </p:cNvSpPr>
          <p:nvPr/>
        </p:nvSpPr>
        <p:spPr>
          <a:xfrm>
            <a:off x="566891" y="4337944"/>
            <a:ext cx="5057193" cy="2404978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br>
              <a:rPr lang="en-US" sz="3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endParaRPr lang="en-US" sz="3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3600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AC3FD5-6FD9-23EE-03E6-22F3021596FD}"/>
              </a:ext>
            </a:extLst>
          </p:cNvPr>
          <p:cNvSpPr/>
          <p:nvPr/>
        </p:nvSpPr>
        <p:spPr>
          <a:xfrm>
            <a:off x="6960637" y="125966"/>
            <a:ext cx="5057192" cy="6606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E665-146A-1E90-4A06-CCF54396CE27}"/>
              </a:ext>
            </a:extLst>
          </p:cNvPr>
          <p:cNvSpPr txBox="1"/>
          <p:nvPr/>
        </p:nvSpPr>
        <p:spPr>
          <a:xfrm>
            <a:off x="552099" y="3811945"/>
            <a:ext cx="3103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Corrected version:</a:t>
            </a:r>
          </a:p>
        </p:txBody>
      </p:sp>
    </p:spTree>
    <p:extLst>
      <p:ext uri="{BB962C8B-B14F-4D97-AF65-F5344CB8AC3E}">
        <p14:creationId xmlns:p14="http://schemas.microsoft.com/office/powerpoint/2010/main" val="200276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64772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998826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Which is best?</a:t>
            </a:r>
          </a:p>
          <a:p>
            <a:r>
              <a:rPr lang="en-US" dirty="0"/>
              <a:t>I.</a:t>
            </a:r>
            <a:endParaRPr lang="en-US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doubleValues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(L)):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L[i] *=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/>
              <a:t>II.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doubleValues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(L)):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L[i] *=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3DD094-3275-498A-982A-68398CC44CBB}"/>
              </a:ext>
            </a:extLst>
          </p:cNvPr>
          <p:cNvSpPr txBox="1">
            <a:spLocks/>
          </p:cNvSpPr>
          <p:nvPr/>
        </p:nvSpPr>
        <p:spPr>
          <a:xfrm>
            <a:off x="6230202" y="637109"/>
            <a:ext cx="4990531" cy="5791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/>
              <a:t>III.</a:t>
            </a:r>
            <a:endParaRPr lang="en-US" dirty="0"/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doubleValues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A = []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item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L: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A.append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(item*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A</a:t>
            </a:r>
          </a:p>
          <a:p>
            <a:endParaRPr lang="en-US" dirty="0"/>
          </a:p>
          <a:p>
            <a:r>
              <a:rPr lang="en-US" dirty="0"/>
              <a:t>IV.</a:t>
            </a:r>
            <a:b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doubleValues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A = []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item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L: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A.append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(item*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8A5F5-A7E4-DAA5-0700-9A6ABBCD3247}"/>
              </a:ext>
            </a:extLst>
          </p:cNvPr>
          <p:cNvSpPr/>
          <p:nvPr/>
        </p:nvSpPr>
        <p:spPr>
          <a:xfrm>
            <a:off x="552099" y="2092191"/>
            <a:ext cx="4858101" cy="167970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FA0B2C-E6F7-F5A1-E3A2-A5F0C3F512A6}"/>
              </a:ext>
            </a:extLst>
          </p:cNvPr>
          <p:cNvSpPr/>
          <p:nvPr/>
        </p:nvSpPr>
        <p:spPr>
          <a:xfrm>
            <a:off x="552099" y="4400550"/>
            <a:ext cx="4858101" cy="18954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63394-ACBD-C6C7-6B84-35FFD4B8B875}"/>
              </a:ext>
            </a:extLst>
          </p:cNvPr>
          <p:cNvSpPr/>
          <p:nvPr/>
        </p:nvSpPr>
        <p:spPr>
          <a:xfrm>
            <a:off x="6230202" y="1131910"/>
            <a:ext cx="4858101" cy="23542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79B5F-3B11-96BE-4039-916F91CB41C7}"/>
              </a:ext>
            </a:extLst>
          </p:cNvPr>
          <p:cNvSpPr/>
          <p:nvPr/>
        </p:nvSpPr>
        <p:spPr>
          <a:xfrm>
            <a:off x="6296416" y="4400550"/>
            <a:ext cx="4858101" cy="18954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2A68607-1E2C-3B4B-658D-89FFABBD4CA5}"/>
                  </a:ext>
                </a:extLst>
              </p14:cNvPr>
              <p14:cNvContentPartPr/>
              <p14:nvPr/>
            </p14:nvContentPartPr>
            <p14:xfrm>
              <a:off x="5507355" y="502099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2A68607-1E2C-3B4B-658D-89FFABBD4C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1355" y="4984995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58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walk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215383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Quiz will start at the beginning of lecture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Have pencil/pen ready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Silence phones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111CD-4BA7-B6D0-FEC0-719C34E12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25" y="202825"/>
            <a:ext cx="2725882" cy="26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4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C808-48ED-B104-EBF2-3CD7505F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Building up a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8FDC-7247-918C-63A7-94B6E2070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up a string</a:t>
            </a:r>
          </a:p>
          <a:p>
            <a:endParaRPr lang="en-US" sz="800" dirty="0"/>
          </a:p>
          <a:p>
            <a:r>
              <a:rPr lang="en-US" dirty="0"/>
              <a:t>Sketch: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with empty string: 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result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''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Loop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adding to string as needed: 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result +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nextChar</a:t>
            </a:r>
            <a:endParaRPr lang="en-US" sz="3200" b="0" dirty="0">
              <a:solidFill>
                <a:schemeClr val="tx1"/>
              </a:solidFill>
              <a:effectLst/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2C766-8003-50B8-9690-7124D847F812}"/>
              </a:ext>
            </a:extLst>
          </p:cNvPr>
          <p:cNvSpPr txBox="1"/>
          <p:nvPr/>
        </p:nvSpPr>
        <p:spPr>
          <a:xfrm>
            <a:off x="2193552" y="4182545"/>
            <a:ext cx="6647889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reverseString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newString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''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c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s: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newString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c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newString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newString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7C629E-D015-F824-E9AC-408C6DE7FA0A}"/>
                  </a:ext>
                </a:extLst>
              </p14:cNvPr>
              <p14:cNvContentPartPr/>
              <p14:nvPr/>
            </p14:nvContentPartPr>
            <p14:xfrm>
              <a:off x="1168560" y="2957500"/>
              <a:ext cx="10861200" cy="3772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7C629E-D015-F824-E9AC-408C6DE7FA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200" y="2948140"/>
                <a:ext cx="10879920" cy="3790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AA6533D-AEA7-0AA5-69F3-266C5BCD327C}"/>
              </a:ext>
            </a:extLst>
          </p:cNvPr>
          <p:cNvSpPr/>
          <p:nvPr/>
        </p:nvSpPr>
        <p:spPr>
          <a:xfrm rot="1962049">
            <a:off x="9866724" y="330383"/>
            <a:ext cx="2401952" cy="12426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From Strings Lecture</a:t>
            </a:r>
          </a:p>
        </p:txBody>
      </p:sp>
    </p:spTree>
    <p:extLst>
      <p:ext uri="{BB962C8B-B14F-4D97-AF65-F5344CB8AC3E}">
        <p14:creationId xmlns:p14="http://schemas.microsoft.com/office/powerpoint/2010/main" val="275727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C808-48ED-B104-EBF2-3CD7505F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Building up a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8FDC-7247-918C-63A7-94B6E2070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up a string</a:t>
            </a:r>
          </a:p>
          <a:p>
            <a:endParaRPr lang="en-US" sz="800" dirty="0"/>
          </a:p>
          <a:p>
            <a:r>
              <a:rPr lang="en-US" dirty="0"/>
              <a:t>Sketch: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with empty string: 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result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[]</a:t>
            </a:r>
            <a:endParaRPr lang="en-US" sz="2400" b="0" dirty="0">
              <a:solidFill>
                <a:srgbClr val="A31515"/>
              </a:solidFill>
              <a:effectLst/>
              <a:latin typeface="Consolas" panose="020B0609020204030204" pitchFamily="49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Loop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adding to string as needed: 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result.append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nextVal</a:t>
            </a:r>
            <a:r>
              <a:rPr lang="en-US" sz="2800" b="0" dirty="0">
                <a:effectLst/>
                <a:latin typeface="Consolas" panose="020B0609020204030204" pitchFamily="49" charset="0"/>
              </a:rPr>
              <a:t>)</a:t>
            </a:r>
            <a:endParaRPr lang="en-US" sz="3200" b="0" dirty="0">
              <a:effectLst/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2C766-8003-50B8-9690-7124D847F812}"/>
              </a:ext>
            </a:extLst>
          </p:cNvPr>
          <p:cNvSpPr txBox="1"/>
          <p:nvPr/>
        </p:nvSpPr>
        <p:spPr>
          <a:xfrm>
            <a:off x="2193552" y="4182545"/>
            <a:ext cx="6647889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doubleListValues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newList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[]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L: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dirty="0" err="1">
                <a:solidFill>
                  <a:srgbClr val="3B3B3B"/>
                </a:solidFill>
                <a:latin typeface="Consolas" panose="020B0609020204030204" pitchFamily="49" charset="0"/>
              </a:rPr>
              <a:t>newList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.append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(2*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newList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00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64772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7 (unused)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36086"/>
            <a:ext cx="5405356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print?</a:t>
            </a:r>
          </a:p>
          <a:p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&lt;class ‘int'&gt;</a:t>
            </a:r>
            <a:endParaRPr lang="en-US" b="0" dirty="0">
              <a:solidFill>
                <a:schemeClr val="tx1"/>
              </a:solidFill>
              <a:effectLst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&lt;class ‘str’&gt;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&lt;class ‘list’&gt;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&lt;class 'tuple’&gt;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(&lt;class ‘str’&gt;, &lt;class ‘int’&gt;)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ERROR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I have no idea</a:t>
            </a:r>
          </a:p>
          <a:p>
            <a:pPr marL="514350" indent="-514350">
              <a:buFont typeface="+mj-lt"/>
              <a:buAutoNum type="romanUcPeriod"/>
            </a:pPr>
            <a:endParaRPr lang="en-US" b="0" dirty="0">
              <a:solidFill>
                <a:schemeClr val="tx1"/>
              </a:solidFill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34B5C0-3CFE-E270-F080-EF619595C47E}"/>
              </a:ext>
            </a:extLst>
          </p:cNvPr>
          <p:cNvSpPr txBox="1">
            <a:spLocks/>
          </p:cNvSpPr>
          <p:nvPr/>
        </p:nvSpPr>
        <p:spPr>
          <a:xfrm>
            <a:off x="6096000" y="807343"/>
            <a:ext cx="4140234" cy="22177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'a'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f()</a:t>
            </a:r>
          </a:p>
          <a:p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type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(x))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12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76E0-7454-A237-3698-F7944152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Tuples and List Comprehensions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AB6A5-ADB4-458C-A640-74B60A5B9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23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0CE4-D7AD-B7B5-4EEB-E20ED710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2BDE-8589-C25F-79E8-C0CAD73C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315301" cy="5550858"/>
          </a:xfrm>
        </p:spPr>
        <p:txBody>
          <a:bodyPr/>
          <a:lstStyle/>
          <a:p>
            <a:r>
              <a:rPr lang="en-US" dirty="0"/>
              <a:t>Like lists but immutable</a:t>
            </a:r>
          </a:p>
          <a:p>
            <a:r>
              <a:rPr lang="en-US" dirty="0">
                <a:solidFill>
                  <a:schemeClr val="tx1"/>
                </a:solidFill>
              </a:rPr>
              <a:t>FAIL: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myTuple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[0] = 99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Simulate multiple return values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def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sumProd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(x, y):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   return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x+y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, x*y 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Multiple assignment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cx, cy = width/2, height/2</a:t>
            </a:r>
          </a:p>
          <a:p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/>
              <a:t>Single element tuples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myTuple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= (99,)</a:t>
            </a:r>
          </a:p>
          <a:p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E02B0-D7AE-C314-6088-FA352103F2E3}"/>
              </a:ext>
            </a:extLst>
          </p:cNvPr>
          <p:cNvSpPr txBox="1"/>
          <p:nvPr/>
        </p:nvSpPr>
        <p:spPr>
          <a:xfrm>
            <a:off x="9621311" y="79182"/>
            <a:ext cx="2409824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5F1C6-67CE-03F4-EA3C-6EE735CB2986}"/>
              </a:ext>
            </a:extLst>
          </p:cNvPr>
          <p:cNvSpPr txBox="1"/>
          <p:nvPr/>
        </p:nvSpPr>
        <p:spPr>
          <a:xfrm>
            <a:off x="6096000" y="4054873"/>
            <a:ext cx="45740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One line swapping!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y, x = x, </a:t>
            </a:r>
            <a:r>
              <a:rPr lang="en-US" sz="2400" dirty="0">
                <a:latin typeface="Consolas" panose="020B0609020204030204" pitchFamily="49" charset="0"/>
              </a:rPr>
              <a:t>y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04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DCF2-BB7A-F7C1-1467-93844EE1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7EFD-3E35-D3D2-FBC9-1BA7DFBCB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529883" cy="3500386"/>
          </a:xfrm>
        </p:spPr>
        <p:txBody>
          <a:bodyPr/>
          <a:lstStyle/>
          <a:p>
            <a:r>
              <a:rPr lang="en-US" dirty="0"/>
              <a:t>Sample for loop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newList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= []</a:t>
            </a:r>
          </a:p>
          <a:p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variable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sequence: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newList.append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(expression)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Python shorthand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newList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= [expression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variable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sequence]</a:t>
            </a:r>
          </a:p>
        </p:txBody>
      </p:sp>
      <p:pic>
        <p:nvPicPr>
          <p:cNvPr id="1026" name="Picture 2" descr="Are Exotic Skins Out of Fashion? - The New York Times">
            <a:extLst>
              <a:ext uri="{FF2B5EF4-FFF2-40B4-BE49-F238E27FC236}">
                <a16:creationId xmlns:a16="http://schemas.microsoft.com/office/drawing/2014/main" id="{A727FC66-0C71-DD4B-C4CD-92C22720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73" y="650924"/>
            <a:ext cx="4622610" cy="30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D9C64-D79E-2E30-9FAB-E2801B015C90}"/>
              </a:ext>
            </a:extLst>
          </p:cNvPr>
          <p:cNvSpPr txBox="1"/>
          <p:nvPr/>
        </p:nvSpPr>
        <p:spPr>
          <a:xfrm>
            <a:off x="7345273" y="130141"/>
            <a:ext cx="462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Fashionable python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10E950-86B2-C992-3C92-3E7CAA9B0948}"/>
              </a:ext>
            </a:extLst>
          </p:cNvPr>
          <p:cNvSpPr txBox="1">
            <a:spLocks/>
          </p:cNvSpPr>
          <p:nvPr/>
        </p:nvSpPr>
        <p:spPr>
          <a:xfrm>
            <a:off x="552099" y="3375296"/>
            <a:ext cx="4573639" cy="15993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FF880-370B-4D90-338D-5F28A4597412}"/>
              </a:ext>
            </a:extLst>
          </p:cNvPr>
          <p:cNvSpPr txBox="1"/>
          <p:nvPr/>
        </p:nvSpPr>
        <p:spPr>
          <a:xfrm>
            <a:off x="464024" y="6306203"/>
            <a:ext cx="864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Image credit: https://www.nytimes.com/2020/09/21/style/exotic-skins-fashion-covid.html</a:t>
            </a:r>
          </a:p>
        </p:txBody>
      </p:sp>
    </p:spTree>
    <p:extLst>
      <p:ext uri="{BB962C8B-B14F-4D97-AF65-F5344CB8AC3E}">
        <p14:creationId xmlns:p14="http://schemas.microsoft.com/office/powerpoint/2010/main" val="865574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DCF2-BB7A-F7C1-1467-93844EE1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7EFD-3E35-D3D2-FBC9-1BA7DFBCB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529883" cy="5024386"/>
          </a:xfrm>
        </p:spPr>
        <p:txBody>
          <a:bodyPr/>
          <a:lstStyle/>
          <a:p>
            <a:r>
              <a:rPr lang="en-US" dirty="0"/>
              <a:t>Sample for loop (now with a filter)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newList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= []</a:t>
            </a:r>
          </a:p>
          <a:p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variable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sequence: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condition: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newList.append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(expression)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Python shorthand (now with a filter)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newList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= [expression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variable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sequence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condition]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10E950-86B2-C992-3C92-3E7CAA9B0948}"/>
              </a:ext>
            </a:extLst>
          </p:cNvPr>
          <p:cNvSpPr txBox="1">
            <a:spLocks/>
          </p:cNvSpPr>
          <p:nvPr/>
        </p:nvSpPr>
        <p:spPr>
          <a:xfrm>
            <a:off x="552099" y="3375296"/>
            <a:ext cx="4573639" cy="15993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FF880-370B-4D90-338D-5F28A4597412}"/>
              </a:ext>
            </a:extLst>
          </p:cNvPr>
          <p:cNvSpPr txBox="1"/>
          <p:nvPr/>
        </p:nvSpPr>
        <p:spPr>
          <a:xfrm>
            <a:off x="464024" y="6306203"/>
            <a:ext cx="864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Image credit: https://www.nytimes.com/2020/09/21/style/exotic-skins-fashion-covid.html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6E7E0-DC41-23AC-2092-F59ABC7D4D89}"/>
              </a:ext>
            </a:extLst>
          </p:cNvPr>
          <p:cNvSpPr txBox="1"/>
          <p:nvPr/>
        </p:nvSpPr>
        <p:spPr>
          <a:xfrm>
            <a:off x="9621311" y="79182"/>
            <a:ext cx="2409824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</p:spTree>
    <p:extLst>
      <p:ext uri="{BB962C8B-B14F-4D97-AF65-F5344CB8AC3E}">
        <p14:creationId xmlns:p14="http://schemas.microsoft.com/office/powerpoint/2010/main" val="1401409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2D 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9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A521-AA75-186C-8C2A-CA10E62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put lists inside elements of a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B8F04-028C-A78D-9D67-BA70A8597752}"/>
              </a:ext>
            </a:extLst>
          </p:cNvPr>
          <p:cNvSpPr txBox="1"/>
          <p:nvPr/>
        </p:nvSpPr>
        <p:spPr>
          <a:xfrm>
            <a:off x="664065" y="1572840"/>
            <a:ext cx="4212734" cy="16312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row0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b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row1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'f'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'g'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'j'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row2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k'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'Z'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267B85-7925-9670-A954-C4369875D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544265"/>
            <a:ext cx="6574147" cy="30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3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A521-AA75-186C-8C2A-CA10E62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put lists inside elements of a 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D51B5-E84A-9283-44A4-52F9EA4E126E}"/>
              </a:ext>
            </a:extLst>
          </p:cNvPr>
          <p:cNvSpPr txBox="1"/>
          <p:nvPr/>
        </p:nvSpPr>
        <p:spPr>
          <a:xfrm>
            <a:off x="664066" y="1572840"/>
            <a:ext cx="4212733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row0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b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row1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'f'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'g'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'j'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row2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k'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table = [row0, row1, row2]</a:t>
            </a:r>
            <a:b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table[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'Z'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74042-FB8A-19AD-81DA-7D9F92BD5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1572840"/>
            <a:ext cx="6506564" cy="3091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45E956-1774-3829-EF47-671C673FC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0" y="4664550"/>
            <a:ext cx="5068007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89692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Before we start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Don’t open until we start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Make sure your name and Andrew ID are on the front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Read instruction page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questions (unless clarification on English)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Additional info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25 min</a:t>
            </a:r>
          </a:p>
        </p:txBody>
      </p:sp>
    </p:spTree>
    <p:extLst>
      <p:ext uri="{BB962C8B-B14F-4D97-AF65-F5344CB8AC3E}">
        <p14:creationId xmlns:p14="http://schemas.microsoft.com/office/powerpoint/2010/main" val="2377851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33A8-BB54-2BD8-91DF-7B63C9F0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2D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7D2A8-016C-C2F3-D571-E759AD45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Printing rectangular list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BDFCF-FE4D-F704-D361-1870A91EF28F}"/>
              </a:ext>
            </a:extLst>
          </p:cNvPr>
          <p:cNvSpPr txBox="1"/>
          <p:nvPr/>
        </p:nvSpPr>
        <p:spPr>
          <a:xfrm>
            <a:off x="628259" y="1701292"/>
            <a:ext cx="11283823" cy="48936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Create rectangular 2D list</a:t>
            </a:r>
            <a:b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pPr>
              <a:lnSpc>
                <a:spcPct val="100000"/>
              </a:lnSpc>
            </a:pPr>
            <a:endParaRPr lang="it-IT" sz="16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3B3B3B"/>
                </a:solidFill>
                <a:latin typeface="Consolas" panose="020B0609020204030204" pitchFamily="49" charset="0"/>
              </a:rPr>
              <a:t>numRows = len(table)</a:t>
            </a:r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3B3B3B"/>
                </a:solidFill>
                <a:latin typeface="Consolas" panose="020B0609020204030204" pitchFamily="49" charset="0"/>
              </a:rPr>
              <a:t>numCols = len(table[0])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Assume all rows have the same width</a:t>
            </a:r>
            <a:endParaRPr lang="it-IT" sz="24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it-IT" sz="24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value = </a:t>
            </a: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table[i][j]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    print(value, end=</a:t>
            </a:r>
            <a:r>
              <a:rPr lang="en-US" sz="2400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','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Print on same row (with commas)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print()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New line after row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46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33A8-BB54-2BD8-91DF-7B63C9F0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2D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7D2A8-016C-C2F3-D571-E759AD45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Printing non-rectangular (irregular) (ragged) list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BDFCF-FE4D-F704-D361-1870A91EF28F}"/>
              </a:ext>
            </a:extLst>
          </p:cNvPr>
          <p:cNvSpPr txBox="1"/>
          <p:nvPr/>
        </p:nvSpPr>
        <p:spPr>
          <a:xfrm>
            <a:off x="628259" y="1701292"/>
            <a:ext cx="6792688" cy="48936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Create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non-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rectangular 2D list</a:t>
            </a:r>
            <a:b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912, 913, 914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it-IT" sz="16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it-IT" sz="2400" dirty="0">
                <a:solidFill>
                  <a:srgbClr val="3B3B3B"/>
                </a:solidFill>
                <a:latin typeface="Consolas" panose="020B0609020204030204" pitchFamily="49" charset="0"/>
              </a:rPr>
              <a:t>numRows = len(</a:t>
            </a: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it-IT" sz="24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</a:p>
          <a:p>
            <a:endParaRPr lang="it-IT" sz="16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it-IT" sz="2400" b="0" dirty="0">
                <a:effectLst/>
                <a:latin typeface="Consolas" panose="020B0609020204030204" pitchFamily="49" charset="0"/>
              </a:rPr>
              <a:t>[i])</a:t>
            </a:r>
          </a:p>
          <a:p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value = </a:t>
            </a: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it-IT" sz="2400" b="0" dirty="0">
                <a:effectLst/>
                <a:latin typeface="Consolas" panose="020B0609020204030204" pitchFamily="49" charset="0"/>
              </a:rPr>
              <a:t>[i][j]</a:t>
            </a:r>
            <a:endParaRPr lang="en-US" sz="2400" b="0" dirty="0"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    print(value, end=</a:t>
            </a:r>
            <a:r>
              <a:rPr lang="en-US" sz="2400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','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print()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New line after row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ED7A1-6766-66FF-122C-726288A91DDA}"/>
              </a:ext>
            </a:extLst>
          </p:cNvPr>
          <p:cNvSpPr txBox="1"/>
          <p:nvPr/>
        </p:nvSpPr>
        <p:spPr>
          <a:xfrm>
            <a:off x="5940489" y="3074437"/>
            <a:ext cx="6064900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Simpler if we don't need indices</a:t>
            </a:r>
            <a:endParaRPr lang="en-US" sz="2400" b="0" dirty="0">
              <a:solidFill>
                <a:srgbClr val="AF00D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    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value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row:</a:t>
            </a:r>
            <a:endParaRPr lang="en-US" sz="2400" b="0" dirty="0"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    print(value, end=</a:t>
            </a:r>
            <a:r>
              <a:rPr lang="en-US" sz="2400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','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print()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New line after row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Creating 2D 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7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33A8-BB54-2BD8-91DF-7B63C9F0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2D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7D2A8-016C-C2F3-D571-E759AD450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534154" cy="2039539"/>
          </a:xfrm>
        </p:spPr>
        <p:txBody>
          <a:bodyPr/>
          <a:lstStyle/>
          <a:p>
            <a:r>
              <a:rPr lang="en-US" dirty="0"/>
              <a:t>If you know the values, you can just type out the list of lists</a:t>
            </a:r>
          </a:p>
          <a:p>
            <a:pPr>
              <a:lnSpc>
                <a:spcPct val="100000"/>
              </a:lnSpc>
            </a:pPr>
            <a:endParaRPr lang="it-IT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36865-15DD-B8C2-1BB7-247349E51FDC}"/>
              </a:ext>
            </a:extLst>
          </p:cNvPr>
          <p:cNvSpPr txBox="1"/>
          <p:nvPr/>
        </p:nvSpPr>
        <p:spPr>
          <a:xfrm>
            <a:off x="608083" y="2037480"/>
            <a:ext cx="10650856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pPr>
              <a:lnSpc>
                <a:spcPct val="100000"/>
              </a:lnSpc>
            </a:pPr>
            <a:endParaRPr lang="it-IT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1EC11-BAA7-4D7D-9549-48A6FC7FADBF}"/>
              </a:ext>
            </a:extLst>
          </p:cNvPr>
          <p:cNvSpPr txBox="1"/>
          <p:nvPr/>
        </p:nvSpPr>
        <p:spPr>
          <a:xfrm>
            <a:off x="608083" y="3152717"/>
            <a:ext cx="10650856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Same as above but code is easier to read</a:t>
            </a:r>
            <a:b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pPr>
              <a:lnSpc>
                <a:spcPct val="100000"/>
              </a:lnSpc>
            </a:pPr>
            <a:endParaRPr lang="it-IT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35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A521-AA75-186C-8C2A-CA10E62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782F-2B57-DE2F-FCAF-4313A09C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92251" cy="2039539"/>
          </a:xfrm>
        </p:spPr>
        <p:txBody>
          <a:bodyPr/>
          <a:lstStyle/>
          <a:p>
            <a:r>
              <a:rPr lang="en-US" dirty="0"/>
              <a:t>Two variables are “aliases” are when they reference the exact same object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B8F04-028C-A78D-9D67-BA70A8597752}"/>
              </a:ext>
            </a:extLst>
          </p:cNvPr>
          <p:cNvSpPr txBox="1"/>
          <p:nvPr/>
        </p:nvSpPr>
        <p:spPr>
          <a:xfrm>
            <a:off x="694762" y="1973770"/>
            <a:ext cx="3243344" cy="25853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blankRow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[]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blankRow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blankRow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blankRow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blankRow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blankRow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F4D21-831E-6C49-5B9D-A84ABA112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59" y="1850160"/>
            <a:ext cx="6499871" cy="49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3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A521-AA75-186C-8C2A-CA10E62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782F-2B57-DE2F-FCAF-4313A09C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201751" cy="2039539"/>
          </a:xfrm>
        </p:spPr>
        <p:txBody>
          <a:bodyPr/>
          <a:lstStyle/>
          <a:p>
            <a:r>
              <a:rPr lang="en-US" dirty="0"/>
              <a:t>Two variables are “aliases” are when they reference the exact same object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BD47A-1B8A-5B19-C6A6-A90F21C0137C}"/>
              </a:ext>
            </a:extLst>
          </p:cNvPr>
          <p:cNvSpPr txBox="1"/>
          <p:nvPr/>
        </p:nvSpPr>
        <p:spPr>
          <a:xfrm>
            <a:off x="694762" y="1973770"/>
            <a:ext cx="3143601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[]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79FE8-1911-936E-B940-F432190C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490" y="1824595"/>
            <a:ext cx="6503209" cy="49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89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4598397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Which of these is the best code to create a blank word search board?</a:t>
            </a: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80079-F994-0B8C-8B60-A9CC3BDAD96A}"/>
              </a:ext>
            </a:extLst>
          </p:cNvPr>
          <p:cNvSpPr txBox="1"/>
          <p:nvPr/>
        </p:nvSpPr>
        <p:spPr>
          <a:xfrm>
            <a:off x="5944173" y="6056198"/>
            <a:ext cx="609713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 = [[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numC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numR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ows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828D3-5B88-BFB0-81DA-4EE8F12CF5C1}"/>
              </a:ext>
            </a:extLst>
          </p:cNvPr>
          <p:cNvSpPr txBox="1"/>
          <p:nvPr/>
        </p:nvSpPr>
        <p:spPr>
          <a:xfrm>
            <a:off x="5944173" y="4078744"/>
            <a:ext cx="6097136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cell = 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 = cell*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o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ls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rowIn2DList = [row]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 = rowIn2DList*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C36ED4-889F-B6CA-718D-3A2BBF411824}"/>
              </a:ext>
            </a:extLst>
          </p:cNvPr>
          <p:cNvSpPr txBox="1"/>
          <p:nvPr/>
        </p:nvSpPr>
        <p:spPr>
          <a:xfrm>
            <a:off x="5944173" y="122660"/>
            <a:ext cx="6097136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 = []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board.append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6B65F-D33C-46BD-C625-6190A3ADE24C}"/>
              </a:ext>
            </a:extLst>
          </p:cNvPr>
          <p:cNvSpPr txBox="1"/>
          <p:nvPr/>
        </p:nvSpPr>
        <p:spPr>
          <a:xfrm>
            <a:off x="5944173" y="1731958"/>
            <a:ext cx="6097136" cy="21236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 = []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cell = 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row = cell*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board.append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(row)</a:t>
            </a:r>
          </a:p>
          <a:p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D742C1-94F7-FAE9-4090-87CF4D619011}"/>
              </a:ext>
            </a:extLst>
          </p:cNvPr>
          <p:cNvSpPr txBox="1"/>
          <p:nvPr/>
        </p:nvSpPr>
        <p:spPr>
          <a:xfrm>
            <a:off x="5295331" y="105521"/>
            <a:ext cx="55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6245CF-BE4A-A041-0078-03F0746C48FC}"/>
              </a:ext>
            </a:extLst>
          </p:cNvPr>
          <p:cNvSpPr txBox="1"/>
          <p:nvPr/>
        </p:nvSpPr>
        <p:spPr>
          <a:xfrm>
            <a:off x="5295331" y="1692322"/>
            <a:ext cx="55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94EDE2-1D0B-3165-48B3-22182FEC54A8}"/>
              </a:ext>
            </a:extLst>
          </p:cNvPr>
          <p:cNvSpPr txBox="1"/>
          <p:nvPr/>
        </p:nvSpPr>
        <p:spPr>
          <a:xfrm>
            <a:off x="5295331" y="3987420"/>
            <a:ext cx="55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2F25B-C388-5E3E-3750-9761C98A3EBD}"/>
              </a:ext>
            </a:extLst>
          </p:cNvPr>
          <p:cNvSpPr txBox="1"/>
          <p:nvPr/>
        </p:nvSpPr>
        <p:spPr>
          <a:xfrm>
            <a:off x="5295331" y="5952698"/>
            <a:ext cx="55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329955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33A8-BB54-2BD8-91DF-7B63C9F0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2D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7D2A8-016C-C2F3-D571-E759AD45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Options to create a "blank" 2D list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dirty="0">
                <a:solidFill>
                  <a:srgbClr val="7030A0"/>
                </a:solidFill>
              </a:rPr>
              <a:t>Fashionable Python: more concise with list comprehension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Be </a:t>
            </a:r>
            <a:r>
              <a:rPr lang="en-US" dirty="0" err="1">
                <a:solidFill>
                  <a:srgbClr val="C00000"/>
                </a:solidFill>
              </a:rPr>
              <a:t>carefull</a:t>
            </a:r>
            <a:r>
              <a:rPr lang="en-US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A3144-918F-4AC0-A7B9-1257269A1F05}"/>
              </a:ext>
            </a:extLst>
          </p:cNvPr>
          <p:cNvSpPr txBox="1"/>
          <p:nvPr/>
        </p:nvSpPr>
        <p:spPr>
          <a:xfrm>
            <a:off x="650603" y="5670184"/>
            <a:ext cx="8045524" cy="5847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 = [[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numC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numR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# Aliased!!</a:t>
            </a:r>
          </a:p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F2DF9-5333-ED6A-9D30-7B2D09BC4BCD}"/>
              </a:ext>
            </a:extLst>
          </p:cNvPr>
          <p:cNvSpPr txBox="1"/>
          <p:nvPr/>
        </p:nvSpPr>
        <p:spPr>
          <a:xfrm>
            <a:off x="650601" y="1829278"/>
            <a:ext cx="5115716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 = []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grid.append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029F9-39CD-ADD1-BF42-E66354295CE3}"/>
              </a:ext>
            </a:extLst>
          </p:cNvPr>
          <p:cNvSpPr txBox="1"/>
          <p:nvPr/>
        </p:nvSpPr>
        <p:spPr>
          <a:xfrm>
            <a:off x="650601" y="4117384"/>
            <a:ext cx="804552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 = [[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numC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0A855-542B-A9FF-BA5A-71E0B9208179}"/>
              </a:ext>
            </a:extLst>
          </p:cNvPr>
          <p:cNvSpPr txBox="1"/>
          <p:nvPr/>
        </p:nvSpPr>
        <p:spPr>
          <a:xfrm>
            <a:off x="6599849" y="721282"/>
            <a:ext cx="5115716" cy="24314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 = []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row = []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row.append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grid.append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(row)</a:t>
            </a:r>
          </a:p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34A49-ED0E-7A5A-D5C3-49BF3971816B}"/>
              </a:ext>
            </a:extLst>
          </p:cNvPr>
          <p:cNvSpPr txBox="1"/>
          <p:nvPr/>
        </p:nvSpPr>
        <p:spPr>
          <a:xfrm>
            <a:off x="6531426" y="193471"/>
            <a:ext cx="518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Clearly loop through each location</a:t>
            </a:r>
          </a:p>
        </p:txBody>
      </p:sp>
    </p:spTree>
    <p:extLst>
      <p:ext uri="{BB962C8B-B14F-4D97-AF65-F5344CB8AC3E}">
        <p14:creationId xmlns:p14="http://schemas.microsoft.com/office/powerpoint/2010/main" val="1835210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Word Search 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72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50AFCCE-2108-C1E7-57BC-B331238E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377" y="0"/>
            <a:ext cx="7425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3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9992077" cy="4721240"/>
          </a:xfrm>
        </p:spPr>
        <p:txBody>
          <a:bodyPr/>
          <a:lstStyle/>
          <a:p>
            <a:r>
              <a:rPr lang="en-US" dirty="0"/>
              <a:t>Logistics changes related to Midterm 1 next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 (due Sat 30-Sep at 8pm)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Optional quiz5 (ungraded, due never)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pre-reading6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Review for midterm (in-lecture next Tuesday)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Thu 5-Oct: Midterm 1 </a:t>
            </a:r>
            <a:r>
              <a:rPr lang="en-US" dirty="0">
                <a:solidFill>
                  <a:schemeClr val="tx1"/>
                </a:solidFill>
              </a:rPr>
              <a:t>(in-lecture next Thursday)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Stay tuned to Piazza for more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897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Search 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50AFCCE-2108-C1E7-57BC-B331238E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82" y="2770496"/>
            <a:ext cx="4425818" cy="40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88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Search 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def </a:t>
            </a:r>
            <a:r>
              <a:rPr lang="en-US" dirty="0" err="1">
                <a:solidFill>
                  <a:schemeClr val="tx1"/>
                </a:solidFill>
              </a:rPr>
              <a:t>wordSearch</a:t>
            </a:r>
            <a:r>
              <a:rPr lang="en-US" dirty="0">
                <a:solidFill>
                  <a:schemeClr val="tx1"/>
                </a:solidFill>
              </a:rPr>
              <a:t>(grid, word)</a:t>
            </a:r>
          </a:p>
          <a:p>
            <a:r>
              <a:rPr lang="en-US" dirty="0">
                <a:solidFill>
                  <a:srgbClr val="00B050"/>
                </a:solidFill>
              </a:rPr>
              <a:t>	For each starting position</a:t>
            </a:r>
          </a:p>
          <a:p>
            <a:r>
              <a:rPr lang="en-US" dirty="0">
                <a:solidFill>
                  <a:srgbClr val="00B050"/>
                </a:solidFill>
              </a:rPr>
              <a:t>		If start letter doesn’t match</a:t>
            </a:r>
          </a:p>
          <a:p>
            <a:r>
              <a:rPr lang="en-US" dirty="0">
                <a:solidFill>
                  <a:srgbClr val="00B050"/>
                </a:solidFill>
              </a:rPr>
              <a:t>			BAIL</a:t>
            </a:r>
          </a:p>
          <a:p>
            <a:r>
              <a:rPr lang="en-US" dirty="0">
                <a:solidFill>
                  <a:srgbClr val="C00000"/>
                </a:solidFill>
              </a:rPr>
              <a:t>		</a:t>
            </a:r>
            <a:r>
              <a:rPr lang="en-US" dirty="0">
                <a:solidFill>
                  <a:srgbClr val="7030A0"/>
                </a:solidFill>
              </a:rPr>
              <a:t>For each direction</a:t>
            </a:r>
          </a:p>
          <a:p>
            <a:r>
              <a:rPr lang="en-US" dirty="0">
                <a:solidFill>
                  <a:srgbClr val="C00000"/>
                </a:solidFill>
              </a:rPr>
              <a:t>			</a:t>
            </a:r>
            <a:r>
              <a:rPr lang="en-US" dirty="0">
                <a:solidFill>
                  <a:srgbClr val="00B0F0"/>
                </a:solidFill>
              </a:rPr>
              <a:t>For each letter in word</a:t>
            </a:r>
          </a:p>
          <a:p>
            <a:r>
              <a:rPr lang="en-US" dirty="0">
                <a:solidFill>
                  <a:srgbClr val="C00000"/>
                </a:solidFill>
              </a:rPr>
              <a:t>				If out of bounds</a:t>
            </a:r>
          </a:p>
          <a:p>
            <a:r>
              <a:rPr lang="en-US" dirty="0">
                <a:solidFill>
                  <a:srgbClr val="C00000"/>
                </a:solidFill>
              </a:rPr>
              <a:t>					BAIL</a:t>
            </a:r>
          </a:p>
          <a:p>
            <a:r>
              <a:rPr lang="en-US" dirty="0">
                <a:solidFill>
                  <a:srgbClr val="C00000"/>
                </a:solidFill>
              </a:rPr>
              <a:t>				</a:t>
            </a:r>
            <a:r>
              <a:rPr lang="en-US" dirty="0">
                <a:solidFill>
                  <a:srgbClr val="00B0F0"/>
                </a:solidFill>
              </a:rPr>
              <a:t>If letter doesn’t match</a:t>
            </a:r>
          </a:p>
          <a:p>
            <a:r>
              <a:rPr lang="en-US" dirty="0">
                <a:solidFill>
                  <a:srgbClr val="00B0F0"/>
                </a:solidFill>
              </a:rPr>
              <a:t>					BAIL</a:t>
            </a:r>
          </a:p>
          <a:p>
            <a:r>
              <a:rPr lang="en-US" dirty="0">
                <a:solidFill>
                  <a:srgbClr val="C00000"/>
                </a:solidFill>
              </a:rPr>
              <a:t>			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50AFCCE-2108-C1E7-57BC-B331238E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82" y="2770496"/>
            <a:ext cx="4425818" cy="40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78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130764"/>
            <a:ext cx="10515600" cy="627812"/>
          </a:xfrm>
        </p:spPr>
        <p:txBody>
          <a:bodyPr/>
          <a:lstStyle/>
          <a:p>
            <a:r>
              <a:rPr lang="en-US" dirty="0"/>
              <a:t>Word Search 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76811"/>
            <a:ext cx="10515600" cy="203953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def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wordSearch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(grid, word)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	For each starting position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		If start letter doesn’t match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			return None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searchFromPos()</a:t>
            </a:r>
          </a:p>
          <a:p>
            <a:endParaRPr lang="en-US" sz="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def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searchFromPos()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	For each direction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err="1">
                <a:solidFill>
                  <a:srgbClr val="00B0F0"/>
                </a:solidFill>
                <a:latin typeface="Consolas" panose="020B0609020204030204" pitchFamily="49" charset="0"/>
              </a:rPr>
              <a:t>searchFromPosInDir</a:t>
            </a:r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</a:p>
          <a:p>
            <a:pPr>
              <a:lnSpc>
                <a:spcPct val="100000"/>
              </a:lnSpc>
            </a:pPr>
            <a:endParaRPr lang="en-US" sz="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def </a:t>
            </a:r>
            <a:r>
              <a:rPr lang="en-US" sz="2000" dirty="0" err="1">
                <a:solidFill>
                  <a:srgbClr val="00B0F0"/>
                </a:solidFill>
                <a:latin typeface="Consolas" panose="020B0609020204030204" pitchFamily="49" charset="0"/>
              </a:rPr>
              <a:t>searchFromPosInDir</a:t>
            </a:r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	For each letter in word</a:t>
            </a:r>
          </a:p>
          <a:p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if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outOfBounds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			return None</a:t>
            </a:r>
          </a:p>
          <a:p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		if letter doesn’t match grid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			</a:t>
            </a:r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return None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DD4F13-36CE-1D03-1224-6D49507EE5B7}"/>
              </a:ext>
            </a:extLst>
          </p:cNvPr>
          <p:cNvGrpSpPr/>
          <p:nvPr/>
        </p:nvGrpSpPr>
        <p:grpSpPr>
          <a:xfrm>
            <a:off x="7766182" y="2770496"/>
            <a:ext cx="4425818" cy="4087504"/>
            <a:chOff x="7766182" y="2770496"/>
            <a:chExt cx="4425818" cy="4087504"/>
          </a:xfrm>
        </p:grpSpPr>
        <p:pic>
          <p:nvPicPr>
            <p:cNvPr id="4" name="Picture 3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D50AFCCE-2108-C1E7-57BC-B331238E8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66182" y="2770496"/>
              <a:ext cx="4425818" cy="408750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77DF61C-907E-9B6C-4BAB-1BC2DD755E38}"/>
                    </a:ext>
                  </a:extLst>
                </p14:cNvPr>
                <p14:cNvContentPartPr/>
                <p14:nvPr/>
              </p14:nvContentPartPr>
              <p14:xfrm>
                <a:off x="10134720" y="4325040"/>
                <a:ext cx="1741320" cy="138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77DF61C-907E-9B6C-4BAB-1BC2DD755E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25360" y="4315680"/>
                  <a:ext cx="1760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9C5853-2542-A4D5-4047-573926B4A9BF}"/>
                    </a:ext>
                  </a:extLst>
                </p14:cNvPr>
                <p14:cNvContentPartPr/>
                <p14:nvPr/>
              </p14:nvContentPartPr>
              <p14:xfrm>
                <a:off x="8695440" y="4514400"/>
                <a:ext cx="946440" cy="2064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9C5853-2542-A4D5-4047-573926B4A9B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86080" y="4505040"/>
                  <a:ext cx="965160" cy="20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40ACED-6F63-B03F-F99B-6470B11A035D}"/>
                    </a:ext>
                  </a:extLst>
                </p14:cNvPr>
                <p14:cNvContentPartPr/>
                <p14:nvPr/>
              </p14:nvContentPartPr>
              <p14:xfrm>
                <a:off x="7868354" y="2784831"/>
                <a:ext cx="3485451" cy="828523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40ACED-6F63-B03F-F99B-6470B11A03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58994" y="2775473"/>
                  <a:ext cx="3504171" cy="84723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2034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130764"/>
            <a:ext cx="10515600" cy="627812"/>
          </a:xfrm>
        </p:spPr>
        <p:txBody>
          <a:bodyPr/>
          <a:lstStyle/>
          <a:p>
            <a:r>
              <a:rPr lang="en-US" dirty="0"/>
              <a:t>Word Search 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2" y="876811"/>
            <a:ext cx="10515600" cy="3900462"/>
          </a:xfrm>
        </p:spPr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wordSearch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(grid, word):</a:t>
            </a:r>
          </a:p>
          <a:p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gridHeight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(grid)</a:t>
            </a:r>
          </a:p>
          <a:p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gridWidth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(grid[0])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in range(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gridHeight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        for j in range(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gridWidth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if grid[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][j] != word[0]:</a:t>
            </a:r>
          </a:p>
          <a:p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               continue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      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result =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searchFromPos(grid, word,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, j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          if result is not None:</a:t>
            </a:r>
          </a:p>
          <a:p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              return result    </a:t>
            </a:r>
          </a:p>
          <a:p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  return None</a:t>
            </a:r>
          </a:p>
          <a:p>
            <a:b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sz="1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57B7E8-35A5-394E-AFE2-FB62F0B16BF8}"/>
                  </a:ext>
                </a:extLst>
              </p14:cNvPr>
              <p14:cNvContentPartPr/>
              <p14:nvPr/>
            </p14:nvContentPartPr>
            <p14:xfrm>
              <a:off x="3304555" y="3468720"/>
              <a:ext cx="28440" cy="63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57B7E8-35A5-394E-AFE2-FB62F0B16B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5555" y="3459720"/>
                <a:ext cx="4608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EB882C4-5203-9773-184D-C30E28C71182}"/>
              </a:ext>
            </a:extLst>
          </p:cNvPr>
          <p:cNvGrpSpPr/>
          <p:nvPr/>
        </p:nvGrpSpPr>
        <p:grpSpPr>
          <a:xfrm>
            <a:off x="7812284" y="2079306"/>
            <a:ext cx="4182174" cy="4647930"/>
            <a:chOff x="7819053" y="2787120"/>
            <a:chExt cx="3568722" cy="4074054"/>
          </a:xfrm>
        </p:grpSpPr>
        <p:pic>
          <p:nvPicPr>
            <p:cNvPr id="14" name="Picture 13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04950B28-92CB-A0EC-9B2F-3F3E07B8C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95" t="6484" r="18171"/>
            <a:stretch/>
          </p:blipFill>
          <p:spPr>
            <a:xfrm>
              <a:off x="7819053" y="3038733"/>
              <a:ext cx="3568722" cy="382244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2A5F71-31A4-4193-A11C-29258AC65634}"/>
                    </a:ext>
                  </a:extLst>
                </p14:cNvPr>
                <p14:cNvContentPartPr/>
                <p14:nvPr/>
              </p14:nvContentPartPr>
              <p14:xfrm>
                <a:off x="7826760" y="2787120"/>
                <a:ext cx="3501000" cy="824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2A5F71-31A4-4193-A11C-29258AC656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18773" y="2778917"/>
                  <a:ext cx="3516666" cy="840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422127-B484-2B81-5A34-9395B3A34006}"/>
                    </a:ext>
                  </a:extLst>
                </p14:cNvPr>
                <p14:cNvContentPartPr/>
                <p14:nvPr/>
              </p14:nvContentPartPr>
              <p14:xfrm>
                <a:off x="8705793" y="3335040"/>
                <a:ext cx="290880" cy="27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422127-B484-2B81-5A34-9395B3A340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89514" y="3318625"/>
                  <a:ext cx="323132" cy="30998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40345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130764"/>
            <a:ext cx="10515600" cy="627812"/>
          </a:xfrm>
        </p:spPr>
        <p:txBody>
          <a:bodyPr/>
          <a:lstStyle/>
          <a:p>
            <a:r>
              <a:rPr lang="en-US" dirty="0"/>
              <a:t>Word Search 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2" y="876811"/>
            <a:ext cx="10515600" cy="3900462"/>
          </a:xfrm>
        </p:spPr>
        <p:txBody>
          <a:bodyPr/>
          <a:lstStyle/>
          <a:p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def searchFromPos(grid, word, 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, j</a:t>
            </a:r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for </a:t>
            </a:r>
            <a:r>
              <a:rPr lang="en-US" sz="20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in </a:t>
            </a:r>
            <a:r>
              <a:rPr lang="en-US" sz="2000" b="0" dirty="0" err="1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getDirections</a:t>
            </a:r>
            <a:r>
              <a:rPr lang="en-US" sz="20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result =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searchFromPosInDir</a:t>
            </a:r>
            <a:r>
              <a:rPr lang="en-US" sz="2000" b="1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(grid, word</a:t>
            </a:r>
            <a:r>
              <a:rPr lang="en-US" sz="20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, j</a:t>
            </a:r>
            <a:r>
              <a:rPr lang="en-US" sz="2000" b="1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2000" b="1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if result is not None:</a:t>
            </a:r>
          </a:p>
          <a:p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return result</a:t>
            </a:r>
          </a:p>
          <a:p>
            <a:r>
              <a:rPr lang="en-US" sz="4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return None</a:t>
            </a:r>
          </a:p>
          <a:p>
            <a:endParaRPr lang="en-US" sz="2000" b="0" dirty="0">
              <a:solidFill>
                <a:srgbClr val="7030A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sz="1800" b="0" dirty="0" err="1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getDirections</a:t>
            </a:r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    directions = []</a:t>
            </a:r>
          </a:p>
          <a:p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    for </a:t>
            </a:r>
            <a:r>
              <a:rPr lang="en-US" sz="1800" b="0" dirty="0" err="1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 in (-1, 0, 1):</a:t>
            </a:r>
          </a:p>
          <a:p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        for j in (-1, 0, 1):</a:t>
            </a:r>
          </a:p>
          <a:p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            if </a:t>
            </a:r>
            <a:r>
              <a:rPr lang="en-US" sz="1800" b="0" dirty="0" err="1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 != 0 or j != 0:</a:t>
            </a:r>
          </a:p>
          <a:p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1800" b="0" dirty="0" err="1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directions.append</a:t>
            </a:r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1800" b="0" dirty="0" err="1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, j))</a:t>
            </a:r>
          </a:p>
          <a:p>
            <a:br>
              <a:rPr lang="en-US" sz="4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</a:br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    return directions</a:t>
            </a:r>
          </a:p>
          <a:p>
            <a:b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sz="1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50AFCCE-2108-C1E7-57BC-B331238E8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" t="6484" r="35513" b="37927"/>
          <a:stretch/>
        </p:blipFill>
        <p:spPr>
          <a:xfrm>
            <a:off x="7664062" y="3075039"/>
            <a:ext cx="4527938" cy="37829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D2CEAD-00A9-3683-061A-2CA063CA3523}"/>
                  </a:ext>
                </a:extLst>
              </p14:cNvPr>
              <p14:cNvContentPartPr/>
              <p14:nvPr/>
            </p14:nvContentPartPr>
            <p14:xfrm>
              <a:off x="10026545" y="4003427"/>
              <a:ext cx="470185" cy="46090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D2CEAD-00A9-3683-061A-2CA063CA35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2133" y="3989384"/>
                <a:ext cx="498648" cy="488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57B7E8-35A5-394E-AFE2-FB62F0B16BF8}"/>
                  </a:ext>
                </a:extLst>
              </p14:cNvPr>
              <p14:cNvContentPartPr/>
              <p14:nvPr/>
            </p14:nvContentPartPr>
            <p14:xfrm>
              <a:off x="3304555" y="3468720"/>
              <a:ext cx="28440" cy="63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57B7E8-35A5-394E-AFE2-FB62F0B16B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5555" y="3459720"/>
                <a:ext cx="460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4E402F-FB27-6929-996E-659F60C208EA}"/>
                  </a:ext>
                </a:extLst>
              </p14:cNvPr>
              <p14:cNvContentPartPr/>
              <p14:nvPr/>
            </p14:nvContentPartPr>
            <p14:xfrm>
              <a:off x="9666000" y="3684600"/>
              <a:ext cx="1206000" cy="669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4E402F-FB27-6929-996E-659F60C208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51600" y="3670200"/>
                <a:ext cx="1234080" cy="69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D508051-F79C-CCA9-E82D-F5BF8D5EAFEA}"/>
              </a:ext>
            </a:extLst>
          </p:cNvPr>
          <p:cNvGrpSpPr/>
          <p:nvPr/>
        </p:nvGrpSpPr>
        <p:grpSpPr>
          <a:xfrm>
            <a:off x="9560042" y="4458573"/>
            <a:ext cx="506880" cy="447840"/>
            <a:chOff x="9560042" y="4458573"/>
            <a:chExt cx="50688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504FFE-F51A-052F-1A09-1525967CF9B3}"/>
                    </a:ext>
                  </a:extLst>
                </p14:cNvPr>
                <p14:cNvContentPartPr/>
                <p14:nvPr/>
              </p14:nvContentPartPr>
              <p14:xfrm>
                <a:off x="9570122" y="4469733"/>
                <a:ext cx="134640" cy="18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504FFE-F51A-052F-1A09-1525967CF9B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34482" y="4434093"/>
                  <a:ext cx="206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2CF1C09-C162-A9C0-CE78-C378C331A31E}"/>
                    </a:ext>
                  </a:extLst>
                </p14:cNvPr>
                <p14:cNvContentPartPr/>
                <p14:nvPr/>
              </p14:nvContentPartPr>
              <p14:xfrm>
                <a:off x="9832922" y="4458573"/>
                <a:ext cx="159480" cy="1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2CF1C09-C162-A9C0-CE78-C378C331A3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96922" y="4422933"/>
                  <a:ext cx="231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921321-477D-C6A2-4CBA-50AAA147BEED}"/>
                    </a:ext>
                  </a:extLst>
                </p14:cNvPr>
                <p14:cNvContentPartPr/>
                <p14:nvPr/>
              </p14:nvContentPartPr>
              <p14:xfrm>
                <a:off x="10047842" y="4499973"/>
                <a:ext cx="19080" cy="12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921321-477D-C6A2-4CBA-50AAA147BE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11842" y="4464333"/>
                  <a:ext cx="90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77FD3E-A2C1-E1F6-AC1F-CA1CC46FFF81}"/>
                    </a:ext>
                  </a:extLst>
                </p14:cNvPr>
                <p14:cNvContentPartPr/>
                <p14:nvPr/>
              </p14:nvContentPartPr>
              <p14:xfrm>
                <a:off x="10041722" y="4731813"/>
                <a:ext cx="18000" cy="111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77FD3E-A2C1-E1F6-AC1F-CA1CC46FFF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05722" y="4695813"/>
                  <a:ext cx="89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C2D725-4AE0-D1F8-675D-652ABEAFD850}"/>
                    </a:ext>
                  </a:extLst>
                </p14:cNvPr>
                <p14:cNvContentPartPr/>
                <p14:nvPr/>
              </p14:nvContentPartPr>
              <p14:xfrm>
                <a:off x="9872882" y="4889493"/>
                <a:ext cx="135000" cy="16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C2D725-4AE0-D1F8-675D-652ABEAFD85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37242" y="4853493"/>
                  <a:ext cx="206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5DDE79-0F7D-03C5-EA1F-DE209AE6C3BC}"/>
                    </a:ext>
                  </a:extLst>
                </p14:cNvPr>
                <p14:cNvContentPartPr/>
                <p14:nvPr/>
              </p14:nvContentPartPr>
              <p14:xfrm>
                <a:off x="9629162" y="4883013"/>
                <a:ext cx="142560" cy="1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5DDE79-0F7D-03C5-EA1F-DE209AE6C3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93522" y="4847013"/>
                  <a:ext cx="214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2ACD39-666B-823A-2D8F-D8E3B0EC708C}"/>
                    </a:ext>
                  </a:extLst>
                </p14:cNvPr>
                <p14:cNvContentPartPr/>
                <p14:nvPr/>
              </p14:nvContentPartPr>
              <p14:xfrm>
                <a:off x="9573002" y="4664493"/>
                <a:ext cx="19800" cy="138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2ACD39-666B-823A-2D8F-D8E3B0EC70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37002" y="4628853"/>
                  <a:ext cx="91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991CF6-E9C2-3536-2E66-137E33BF7883}"/>
                    </a:ext>
                  </a:extLst>
                </p14:cNvPr>
                <p14:cNvContentPartPr/>
                <p14:nvPr/>
              </p14:nvContentPartPr>
              <p14:xfrm>
                <a:off x="9560042" y="4467213"/>
                <a:ext cx="32400" cy="81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991CF6-E9C2-3536-2E66-137E33BF788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24402" y="4431573"/>
                  <a:ext cx="1040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BE4910-7FA6-F68D-0309-4358B1483BEA}"/>
              </a:ext>
            </a:extLst>
          </p:cNvPr>
          <p:cNvGrpSpPr/>
          <p:nvPr/>
        </p:nvGrpSpPr>
        <p:grpSpPr>
          <a:xfrm>
            <a:off x="9091322" y="4898853"/>
            <a:ext cx="492120" cy="136800"/>
            <a:chOff x="9091322" y="4898853"/>
            <a:chExt cx="49212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7F92745-4569-AEB8-88FA-E630157AF4C1}"/>
                    </a:ext>
                  </a:extLst>
                </p14:cNvPr>
                <p14:cNvContentPartPr/>
                <p14:nvPr/>
              </p14:nvContentPartPr>
              <p14:xfrm>
                <a:off x="9456002" y="4899213"/>
                <a:ext cx="127440" cy="1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7F92745-4569-AEB8-88FA-E630157AF4C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20002" y="4863213"/>
                  <a:ext cx="199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0B7A8F-FEC1-C551-1288-B9D7DC5128CA}"/>
                    </a:ext>
                  </a:extLst>
                </p14:cNvPr>
                <p14:cNvContentPartPr/>
                <p14:nvPr/>
              </p14:nvContentPartPr>
              <p14:xfrm>
                <a:off x="9200042" y="4898853"/>
                <a:ext cx="170280" cy="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0B7A8F-FEC1-C551-1288-B9D7DC5128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64402" y="4863213"/>
                  <a:ext cx="241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F306A0-2F01-D2AF-F547-82B19FBD88CC}"/>
                    </a:ext>
                  </a:extLst>
                </p14:cNvPr>
                <p14:cNvContentPartPr/>
                <p14:nvPr/>
              </p14:nvContentPartPr>
              <p14:xfrm>
                <a:off x="9091322" y="4911813"/>
                <a:ext cx="28080" cy="12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F306A0-2F01-D2AF-F547-82B19FBD88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55682" y="4875813"/>
                  <a:ext cx="9972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FFDEC1-4BCD-17E8-C3CD-B430B3CB8764}"/>
                  </a:ext>
                </a:extLst>
              </p14:cNvPr>
              <p14:cNvContentPartPr/>
              <p14:nvPr/>
            </p14:nvContentPartPr>
            <p14:xfrm>
              <a:off x="9116162" y="5129973"/>
              <a:ext cx="14760" cy="101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FFDEC1-4BCD-17E8-C3CD-B430B3CB876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80162" y="5093973"/>
                <a:ext cx="8640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19D38AC3-EE7C-BD81-5232-D62CCE47EDCF}"/>
              </a:ext>
            </a:extLst>
          </p:cNvPr>
          <p:cNvGrpSpPr/>
          <p:nvPr/>
        </p:nvGrpSpPr>
        <p:grpSpPr>
          <a:xfrm>
            <a:off x="9108602" y="5140053"/>
            <a:ext cx="475920" cy="226080"/>
            <a:chOff x="9108602" y="5140053"/>
            <a:chExt cx="4759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CA85C21-1FF8-4A6B-0377-D0FF7DDDE709}"/>
                    </a:ext>
                  </a:extLst>
                </p14:cNvPr>
                <p14:cNvContentPartPr/>
                <p14:nvPr/>
              </p14:nvContentPartPr>
              <p14:xfrm>
                <a:off x="9108602" y="5339493"/>
                <a:ext cx="154440" cy="26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CA85C21-1FF8-4A6B-0377-D0FF7DDDE7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72602" y="5303493"/>
                  <a:ext cx="226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8947F9-098B-774F-9B00-C6FD6D3B36A3}"/>
                    </a:ext>
                  </a:extLst>
                </p14:cNvPr>
                <p14:cNvContentPartPr/>
                <p14:nvPr/>
              </p14:nvContentPartPr>
              <p14:xfrm>
                <a:off x="9341882" y="5325453"/>
                <a:ext cx="158760" cy="2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8947F9-098B-774F-9B00-C6FD6D3B36A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05882" y="5289453"/>
                  <a:ext cx="230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CAC1E1-FE21-8083-F499-C1C4DB4F831D}"/>
                    </a:ext>
                  </a:extLst>
                </p14:cNvPr>
                <p14:cNvContentPartPr/>
                <p14:nvPr/>
              </p14:nvContentPartPr>
              <p14:xfrm>
                <a:off x="9569762" y="5140053"/>
                <a:ext cx="14760" cy="13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CAC1E1-FE21-8083-F499-C1C4DB4F83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34122" y="5104413"/>
                  <a:ext cx="8640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8C2033-82F2-8952-11D7-EC445291D823}"/>
                  </a:ext>
                </a:extLst>
              </p14:cNvPr>
              <p14:cNvContentPartPr/>
              <p14:nvPr/>
            </p14:nvContentPartPr>
            <p14:xfrm>
              <a:off x="9567962" y="4929453"/>
              <a:ext cx="28800" cy="61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8C2033-82F2-8952-11D7-EC445291D82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531962" y="4893453"/>
                <a:ext cx="100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51D7632-0610-C8D6-966C-BAB837062AF4}"/>
                  </a:ext>
                </a:extLst>
              </p14:cNvPr>
              <p14:cNvContentPartPr/>
              <p14:nvPr/>
            </p14:nvContentPartPr>
            <p14:xfrm>
              <a:off x="9798722" y="4451733"/>
              <a:ext cx="269280" cy="273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51D7632-0610-C8D6-966C-BAB837062AF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763082" y="4415733"/>
                <a:ext cx="340920" cy="3456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6" name="Table 46">
            <a:extLst>
              <a:ext uri="{FF2B5EF4-FFF2-40B4-BE49-F238E27FC236}">
                <a16:creationId xmlns:a16="http://schemas.microsoft.com/office/drawing/2014/main" id="{5FA4FE2E-6932-E170-17D7-AEE2A614A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6698"/>
              </p:ext>
            </p:extLst>
          </p:nvPr>
        </p:nvGraphicFramePr>
        <p:xfrm>
          <a:off x="4527939" y="2744183"/>
          <a:ext cx="2795784" cy="241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928">
                  <a:extLst>
                    <a:ext uri="{9D8B030D-6E8A-4147-A177-3AD203B41FA5}">
                      <a16:colId xmlns:a16="http://schemas.microsoft.com/office/drawing/2014/main" val="1540525036"/>
                    </a:ext>
                  </a:extLst>
                </a:gridCol>
                <a:gridCol w="931928">
                  <a:extLst>
                    <a:ext uri="{9D8B030D-6E8A-4147-A177-3AD203B41FA5}">
                      <a16:colId xmlns:a16="http://schemas.microsoft.com/office/drawing/2014/main" val="3549373847"/>
                    </a:ext>
                  </a:extLst>
                </a:gridCol>
                <a:gridCol w="931928">
                  <a:extLst>
                    <a:ext uri="{9D8B030D-6E8A-4147-A177-3AD203B41FA5}">
                      <a16:colId xmlns:a16="http://schemas.microsoft.com/office/drawing/2014/main" val="1840660899"/>
                    </a:ext>
                  </a:extLst>
                </a:gridCol>
              </a:tblGrid>
              <a:tr h="80662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(-1,-1)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(-1,0)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(-1,1)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014720"/>
                  </a:ext>
                </a:extLst>
              </a:tr>
              <a:tr h="80662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(0,-1)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(0,0)</a:t>
                      </a:r>
                      <a:endParaRPr lang="en-US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(0,1)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824403"/>
                  </a:ext>
                </a:extLst>
              </a:tr>
              <a:tr h="80662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(1,-1)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(1,0)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(1,1)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608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8090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130764"/>
            <a:ext cx="10515600" cy="627812"/>
          </a:xfrm>
        </p:spPr>
        <p:txBody>
          <a:bodyPr/>
          <a:lstStyle/>
          <a:p>
            <a:r>
              <a:rPr lang="en-US" dirty="0"/>
              <a:t>Word Search 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2" y="876811"/>
            <a:ext cx="7372560" cy="3900462"/>
          </a:xfrm>
        </p:spPr>
        <p:txBody>
          <a:bodyPr/>
          <a:lstStyle/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searchFromPosInDir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(grid, word,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iStart</a:t>
            </a:r>
            <a:r>
              <a:rPr lang="en-US" sz="18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jStart</a:t>
            </a:r>
            <a:r>
              <a:rPr lang="en-US" sz="18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gridHeight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gridWidth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(grid),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(grid[0])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j =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iStart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,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jStart</a:t>
            </a:r>
            <a:endParaRPr lang="en-US" sz="1800" b="0" dirty="0">
              <a:solidFill>
                <a:srgbClr val="7030A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Can skip first position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8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[0]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j +=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8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[1]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for letter in word[1:]: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if not </a:t>
            </a:r>
            <a:r>
              <a:rPr lang="en-US" sz="1800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checkBounds</a:t>
            </a:r>
            <a:r>
              <a:rPr lang="en-US" sz="180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j</a:t>
            </a:r>
            <a:r>
              <a:rPr lang="en-US" sz="180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gridWidth</a:t>
            </a:r>
            <a:r>
              <a:rPr lang="en-US" sz="180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gridHeight</a:t>
            </a:r>
            <a:r>
              <a:rPr lang="en-US" sz="180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80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            return None</a:t>
            </a:r>
          </a:p>
          <a:p>
            <a:r>
              <a:rPr lang="en-US" sz="3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if grid[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][j] != letter: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    return None</a:t>
            </a:r>
          </a:p>
          <a:p>
            <a:r>
              <a:rPr lang="en-US" sz="3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8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[0]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j +=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8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[1]</a:t>
            </a:r>
          </a:p>
          <a:p>
            <a:r>
              <a:rPr lang="en-US" sz="3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return (word,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iStart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jStart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</a:br>
            <a:endParaRPr lang="en-US" sz="1800" b="0" dirty="0">
              <a:solidFill>
                <a:srgbClr val="00B0F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</a:br>
            <a:endParaRPr lang="en-US" sz="1800" b="0" dirty="0">
              <a:solidFill>
                <a:srgbClr val="00B0F0"/>
              </a:solidFill>
              <a:effectLst/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50AFCCE-2108-C1E7-57BC-B331238E8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" t="6484" r="35513" b="37927"/>
          <a:stretch/>
        </p:blipFill>
        <p:spPr>
          <a:xfrm>
            <a:off x="7664062" y="3075039"/>
            <a:ext cx="4527938" cy="37829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D2CEAD-00A9-3683-061A-2CA063CA3523}"/>
                  </a:ext>
                </a:extLst>
              </p14:cNvPr>
              <p14:cNvContentPartPr/>
              <p14:nvPr/>
            </p14:nvContentPartPr>
            <p14:xfrm>
              <a:off x="8658056" y="3982961"/>
              <a:ext cx="470185" cy="46090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D2CEAD-00A9-3683-061A-2CA063CA35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3644" y="3968918"/>
                <a:ext cx="498648" cy="488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57B7E8-35A5-394E-AFE2-FB62F0B16BF8}"/>
                  </a:ext>
                </a:extLst>
              </p14:cNvPr>
              <p14:cNvContentPartPr/>
              <p14:nvPr/>
            </p14:nvContentPartPr>
            <p14:xfrm>
              <a:off x="3304555" y="3468720"/>
              <a:ext cx="28440" cy="63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57B7E8-35A5-394E-AFE2-FB62F0B16B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5555" y="3459720"/>
                <a:ext cx="460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51D7632-0610-C8D6-966C-BAB837062AF4}"/>
                  </a:ext>
                </a:extLst>
              </p14:cNvPr>
              <p14:cNvContentPartPr/>
              <p14:nvPr/>
            </p14:nvContentPartPr>
            <p14:xfrm>
              <a:off x="8430233" y="4431267"/>
              <a:ext cx="269280" cy="273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51D7632-0610-C8D6-966C-BAB837062A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11513" y="4412187"/>
                <a:ext cx="307080" cy="3117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B117A9C-75CF-6E80-86BD-C3C866CD3B93}"/>
              </a:ext>
            </a:extLst>
          </p:cNvPr>
          <p:cNvSpPr txBox="1"/>
          <p:nvPr/>
        </p:nvSpPr>
        <p:spPr>
          <a:xfrm>
            <a:off x="5312230" y="2157610"/>
            <a:ext cx="638213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b="0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checkBounds</a:t>
            </a:r>
            <a:r>
              <a:rPr lang="en-US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j</a:t>
            </a:r>
            <a:r>
              <a:rPr lang="en-US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 width, height):</a:t>
            </a:r>
          </a:p>
          <a:p>
            <a:r>
              <a:rPr lang="en-US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    return (0 &lt;= </a:t>
            </a:r>
            <a:r>
              <a:rPr lang="en-US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 &lt; height) and (0 &lt;= </a:t>
            </a:r>
            <a:r>
              <a:rPr lang="en-US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 &lt; width)</a:t>
            </a:r>
          </a:p>
        </p:txBody>
      </p:sp>
      <p:graphicFrame>
        <p:nvGraphicFramePr>
          <p:cNvPr id="17" name="Table 46">
            <a:extLst>
              <a:ext uri="{FF2B5EF4-FFF2-40B4-BE49-F238E27FC236}">
                <a16:creationId xmlns:a16="http://schemas.microsoft.com/office/drawing/2014/main" id="{BFC9AA9B-831A-644F-6CD8-0B95AA5B7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536"/>
              </p:ext>
            </p:extLst>
          </p:nvPr>
        </p:nvGraphicFramePr>
        <p:xfrm>
          <a:off x="8788918" y="188492"/>
          <a:ext cx="2973873" cy="147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291">
                  <a:extLst>
                    <a:ext uri="{9D8B030D-6E8A-4147-A177-3AD203B41FA5}">
                      <a16:colId xmlns:a16="http://schemas.microsoft.com/office/drawing/2014/main" val="1540525036"/>
                    </a:ext>
                  </a:extLst>
                </a:gridCol>
                <a:gridCol w="991291">
                  <a:extLst>
                    <a:ext uri="{9D8B030D-6E8A-4147-A177-3AD203B41FA5}">
                      <a16:colId xmlns:a16="http://schemas.microsoft.com/office/drawing/2014/main" val="3549373847"/>
                    </a:ext>
                  </a:extLst>
                </a:gridCol>
                <a:gridCol w="991291">
                  <a:extLst>
                    <a:ext uri="{9D8B030D-6E8A-4147-A177-3AD203B41FA5}">
                      <a16:colId xmlns:a16="http://schemas.microsoft.com/office/drawing/2014/main" val="1840660899"/>
                    </a:ext>
                  </a:extLst>
                </a:gridCol>
              </a:tblGrid>
              <a:tr h="49234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(-1,-1)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(-1,0)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(-1,1)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014720"/>
                  </a:ext>
                </a:extLst>
              </a:tr>
              <a:tr h="49234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(0,-1)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(0,0)</a:t>
                      </a:r>
                      <a:endParaRPr lang="en-US" sz="18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(0,1)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824403"/>
                  </a:ext>
                </a:extLst>
              </a:tr>
              <a:tr h="49234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(1,-1)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(1,0)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(1,1)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608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703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Copying 2D 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62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Code Tracing with 2D 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41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6C6C-EA02-C278-CD8F-260293EB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tracing with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2B1E-857B-70E5-0CF3-778787A1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4115435" cy="2803729"/>
          </a:xfrm>
        </p:spPr>
        <p:txBody>
          <a:bodyPr/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(4):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y = [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z = y * 3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(z)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19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6C6C-EA02-C278-CD8F-260293EB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tracing with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2B1E-857B-70E5-0CF3-778787A1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4115435" cy="2803729"/>
          </a:xfrm>
        </p:spPr>
        <p:txBody>
          <a:bodyPr/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(4):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y = [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z = y * 3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(z)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A222FD-3517-DCE2-B223-A4A639E65083}"/>
                  </a:ext>
                </a:extLst>
              </p14:cNvPr>
              <p14:cNvContentPartPr/>
              <p14:nvPr/>
            </p14:nvContentPartPr>
            <p14:xfrm>
              <a:off x="5272920" y="36360"/>
              <a:ext cx="6486480" cy="640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A222FD-3517-DCE2-B223-A4A639E650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3560" y="27000"/>
                <a:ext cx="6505200" cy="64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78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909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6C6C-EA02-C278-CD8F-260293EB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tracing with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2B1E-857B-70E5-0CF3-778787A1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4115435" cy="280372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 = [[0]*3] * 4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200" dirty="0"/>
              <a:t>Step by step: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 = y *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 = [z]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w *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067444-A60F-5A9C-CB24-D3FEB24AE3DD}"/>
                  </a:ext>
                </a:extLst>
              </p14:cNvPr>
              <p14:cNvContentPartPr/>
              <p14:nvPr/>
            </p14:nvContentPartPr>
            <p14:xfrm>
              <a:off x="4451400" y="1813320"/>
              <a:ext cx="5510880" cy="278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067444-A60F-5A9C-CB24-D3FEB24AE3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040" y="1803960"/>
                <a:ext cx="5529600" cy="28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8618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6C6C-EA02-C278-CD8F-260293EB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tracing with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2B1E-857B-70E5-0CF3-778787A1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4115435" cy="280372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 = [[0]*3] * 4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200" dirty="0"/>
              <a:t>Step by step: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 = y *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 = [z]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w *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067444-A60F-5A9C-CB24-D3FEB24AE3DD}"/>
                  </a:ext>
                </a:extLst>
              </p14:cNvPr>
              <p14:cNvContentPartPr/>
              <p14:nvPr/>
            </p14:nvContentPartPr>
            <p14:xfrm>
              <a:off x="4451400" y="1813320"/>
              <a:ext cx="5510880" cy="278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067444-A60F-5A9C-CB24-D3FEB24AE3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040" y="1803960"/>
                <a:ext cx="5529600" cy="28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44D3BB7-EA1A-4A62-A381-3D17751F6D87}"/>
                  </a:ext>
                </a:extLst>
              </p14:cNvPr>
              <p14:cNvContentPartPr/>
              <p14:nvPr/>
            </p14:nvContentPartPr>
            <p14:xfrm>
              <a:off x="5178960" y="1694880"/>
              <a:ext cx="6643800" cy="4224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44D3BB7-EA1A-4A62-A381-3D17751F6D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9600" y="1685520"/>
                <a:ext cx="6662520" cy="42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7237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68D5-5071-2063-25ED-FBC92B79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13472-DDB2-4DA0-A8C3-12458C03C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keep in mind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Watch out for aliasing!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Think before copying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Shallow copy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Deep copy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Helper functions for printing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9992077" cy="4721240"/>
          </a:xfrm>
        </p:spPr>
        <p:txBody>
          <a:bodyPr/>
          <a:lstStyle/>
          <a:p>
            <a:r>
              <a:rPr lang="en-US" dirty="0"/>
              <a:t>Logistics changes related to Midterm 1 next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 (due Sat 30-Sep at 8pm)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Optional quiz5 (ungraded, due never)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pre-reading6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Review for midterm (in-lecture next Tuesday)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Thu 5-Oct: Midterm 1 </a:t>
            </a:r>
            <a:r>
              <a:rPr lang="en-US" dirty="0">
                <a:solidFill>
                  <a:schemeClr val="tx1"/>
                </a:solidFill>
              </a:rPr>
              <a:t>(in-lecture next Thursday)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Stay tuned to Piazza for more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6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9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Objects and Variable 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49326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All of the “things” in Python are objects</a:t>
            </a:r>
          </a:p>
          <a:p>
            <a:pPr>
              <a:lnSpc>
                <a:spcPct val="100000"/>
              </a:lnSpc>
            </a:pPr>
            <a:r>
              <a:rPr lang="en-US" dirty="0"/>
              <a:t>Python objects all have: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id		More on object ids when we get to lists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value	</a:t>
            </a:r>
            <a:r>
              <a:rPr lang="en-US" dirty="0">
                <a:solidFill>
                  <a:srgbClr val="7030A0"/>
                </a:solidFill>
              </a:rPr>
              <a:t>We can try to see this with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print(x)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type	</a:t>
            </a:r>
            <a:r>
              <a:rPr lang="en-US" dirty="0">
                <a:solidFill>
                  <a:srgbClr val="7030A0"/>
                </a:solidFill>
              </a:rPr>
              <a:t>We can see this with </a:t>
            </a: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</a:rPr>
              <a:t>type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(x)</a:t>
            </a:r>
          </a:p>
          <a:p>
            <a:pPr>
              <a:lnSpc>
                <a:spcPct val="100000"/>
              </a:lnSpc>
            </a:pP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/>
              <a:t>Variable naming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Think of a variable name as a gift tag attached to an object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Python keeps track of variable names to allow us to use that object later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000000"/>
                </a:solidFill>
                <a:effectLst/>
              </a:rPr>
              <a:t>	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8AD33D-E39F-2460-28D1-2BE60387DAC0}"/>
              </a:ext>
            </a:extLst>
          </p:cNvPr>
          <p:cNvGrpSpPr/>
          <p:nvPr/>
        </p:nvGrpSpPr>
        <p:grpSpPr>
          <a:xfrm>
            <a:off x="9238899" y="2335912"/>
            <a:ext cx="1828800" cy="1850114"/>
            <a:chOff x="9238899" y="2335912"/>
            <a:chExt cx="1828800" cy="1850114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2A6EBD79-454F-1258-F6B0-3B8F6ECEA4CA}"/>
                </a:ext>
              </a:extLst>
            </p:cNvPr>
            <p:cNvSpPr/>
            <p:nvPr/>
          </p:nvSpPr>
          <p:spPr>
            <a:xfrm>
              <a:off x="9238899" y="2335912"/>
              <a:ext cx="1828800" cy="1480782"/>
            </a:xfrm>
            <a:prstGeom prst="cube">
              <a:avLst>
                <a:gd name="adj" fmla="val 120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82880" rtlCol="0" anchor="t"/>
            <a:lstStyle/>
            <a:p>
              <a:r>
                <a:rPr lang="en-US" dirty="0"/>
                <a:t>id: 103100</a:t>
              </a:r>
            </a:p>
            <a:p>
              <a:r>
                <a:rPr lang="en-US" dirty="0"/>
                <a:t>value: 5</a:t>
              </a:r>
            </a:p>
            <a:p>
              <a:r>
                <a:rPr lang="en-US" dirty="0"/>
                <a:t>type: int</a:t>
              </a:r>
            </a:p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D333F-1899-7DC4-39DA-F27F6B631DF5}"/>
                </a:ext>
              </a:extLst>
            </p:cNvPr>
            <p:cNvSpPr txBox="1"/>
            <p:nvPr/>
          </p:nvSpPr>
          <p:spPr>
            <a:xfrm>
              <a:off x="9684295" y="3816694"/>
              <a:ext cx="1084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Object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731629-746E-0AB6-2525-5EBE8F227372}"/>
              </a:ext>
            </a:extLst>
          </p:cNvPr>
          <p:cNvGrpSpPr/>
          <p:nvPr/>
        </p:nvGrpSpPr>
        <p:grpSpPr>
          <a:xfrm>
            <a:off x="6429375" y="3082599"/>
            <a:ext cx="3410111" cy="2063845"/>
            <a:chOff x="6429375" y="3082599"/>
            <a:chExt cx="3410111" cy="20638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DDC35F-E161-979E-1260-F5A5522C1D9D}"/>
                </a:ext>
              </a:extLst>
            </p:cNvPr>
            <p:cNvSpPr txBox="1"/>
            <p:nvPr/>
          </p:nvSpPr>
          <p:spPr>
            <a:xfrm>
              <a:off x="6510075" y="4777112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Variable name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B686869-1D3C-B4EA-0984-82282AD3FDB0}"/>
                </a:ext>
              </a:extLst>
            </p:cNvPr>
            <p:cNvGrpSpPr/>
            <p:nvPr/>
          </p:nvGrpSpPr>
          <p:grpSpPr>
            <a:xfrm>
              <a:off x="6429375" y="4186026"/>
              <a:ext cx="1795286" cy="591086"/>
              <a:chOff x="1251284" y="856652"/>
              <a:chExt cx="1795286" cy="591086"/>
            </a:xfrm>
          </p:grpSpPr>
          <p:sp>
            <p:nvSpPr>
              <p:cNvPr id="8" name="Rectangle: Top Corners Snipped 7">
                <a:extLst>
                  <a:ext uri="{FF2B5EF4-FFF2-40B4-BE49-F238E27FC236}">
                    <a16:creationId xmlns:a16="http://schemas.microsoft.com/office/drawing/2014/main" id="{12969940-D103-1CD9-59DD-913705ED4962}"/>
                  </a:ext>
                </a:extLst>
              </p:cNvPr>
              <p:cNvSpPr/>
              <p:nvPr/>
            </p:nvSpPr>
            <p:spPr>
              <a:xfrm rot="5400000">
                <a:off x="1853384" y="254552"/>
                <a:ext cx="591086" cy="1795286"/>
              </a:xfrm>
              <a:prstGeom prst="snip2SameRect">
                <a:avLst>
                  <a:gd name="adj1" fmla="val 27138"/>
                  <a:gd name="adj2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/>
                  <a:t>x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447435-0475-9B55-4109-3E52896EEB1B}"/>
                  </a:ext>
                </a:extLst>
              </p:cNvPr>
              <p:cNvSpPr/>
              <p:nvPr/>
            </p:nvSpPr>
            <p:spPr>
              <a:xfrm>
                <a:off x="2913797" y="1098645"/>
                <a:ext cx="87236" cy="9678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840BA1-77C3-47DB-B810-71A9B5E58893}"/>
                </a:ext>
              </a:extLst>
            </p:cNvPr>
            <p:cNvSpPr/>
            <p:nvPr/>
          </p:nvSpPr>
          <p:spPr>
            <a:xfrm rot="19360567" flipV="1">
              <a:off x="7791893" y="3082599"/>
              <a:ext cx="2047593" cy="1185636"/>
            </a:xfrm>
            <a:custGeom>
              <a:avLst/>
              <a:gdLst>
                <a:gd name="connsiteX0" fmla="*/ 0 w 2483318"/>
                <a:gd name="connsiteY0" fmla="*/ 288299 h 999231"/>
                <a:gd name="connsiteX1" fmla="*/ 837398 w 2483318"/>
                <a:gd name="connsiteY1" fmla="*/ 28417 h 999231"/>
                <a:gd name="connsiteX2" fmla="*/ 1645920 w 2483318"/>
                <a:gd name="connsiteY2" fmla="*/ 885066 h 999231"/>
                <a:gd name="connsiteX3" fmla="*/ 2483318 w 2483318"/>
                <a:gd name="connsiteY3" fmla="*/ 971693 h 99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3318" h="999231">
                  <a:moveTo>
                    <a:pt x="0" y="288299"/>
                  </a:moveTo>
                  <a:cubicBezTo>
                    <a:pt x="281539" y="108627"/>
                    <a:pt x="563078" y="-71044"/>
                    <a:pt x="837398" y="28417"/>
                  </a:cubicBezTo>
                  <a:cubicBezTo>
                    <a:pt x="1111718" y="127878"/>
                    <a:pt x="1371600" y="727853"/>
                    <a:pt x="1645920" y="885066"/>
                  </a:cubicBezTo>
                  <a:cubicBezTo>
                    <a:pt x="1920240" y="1042279"/>
                    <a:pt x="2380649" y="1000569"/>
                    <a:pt x="2483318" y="97169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6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9363</TotalTime>
  <Words>3763</Words>
  <Application>Microsoft Office PowerPoint</Application>
  <PresentationFormat>Widescreen</PresentationFormat>
  <Paragraphs>718</Paragraphs>
  <Slides>62</Slides>
  <Notes>10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Consolas</vt:lpstr>
      <vt:lpstr>Wingdings</vt:lpstr>
      <vt:lpstr>Office Theme</vt:lpstr>
      <vt:lpstr>15-112 Lecture 2  Lists</vt:lpstr>
      <vt:lpstr>Tuesday Logistics</vt:lpstr>
      <vt:lpstr>As you walk in</vt:lpstr>
      <vt:lpstr>Quiz</vt:lpstr>
      <vt:lpstr>Announcements</vt:lpstr>
      <vt:lpstr>Thursday Logistics</vt:lpstr>
      <vt:lpstr>Announcements</vt:lpstr>
      <vt:lpstr>Lists</vt:lpstr>
      <vt:lpstr>Python Objects and Variable Naming</vt:lpstr>
      <vt:lpstr>Running Python</vt:lpstr>
      <vt:lpstr>Running Python</vt:lpstr>
      <vt:lpstr>Strings vs Lists</vt:lpstr>
      <vt:lpstr>Strings vs Lists</vt:lpstr>
      <vt:lpstr>Reminder: Strings and aliases</vt:lpstr>
      <vt:lpstr>Aliasing </vt:lpstr>
      <vt:lpstr>Aliasing </vt:lpstr>
      <vt:lpstr>Poll 1</vt:lpstr>
      <vt:lpstr>Poll 2</vt:lpstr>
      <vt:lpstr>List indexing and slicing</vt:lpstr>
      <vt:lpstr>List indexing and slicing</vt:lpstr>
      <vt:lpstr>Adding elements</vt:lpstr>
      <vt:lpstr>Adding elements</vt:lpstr>
      <vt:lpstr>Poll 3</vt:lpstr>
      <vt:lpstr>Poll 4</vt:lpstr>
      <vt:lpstr>Poll 5</vt:lpstr>
      <vt:lpstr>PowerPoint Presentation</vt:lpstr>
      <vt:lpstr>Caution: Mutating in Loops</vt:lpstr>
      <vt:lpstr>Caution: Mutating in Loops</vt:lpstr>
      <vt:lpstr>Poll 6</vt:lpstr>
      <vt:lpstr>Pattern: Building up a result</vt:lpstr>
      <vt:lpstr>Pattern: Building up a result</vt:lpstr>
      <vt:lpstr>Poll 7 (unused)</vt:lpstr>
      <vt:lpstr>Tuples and List Comprehensions</vt:lpstr>
      <vt:lpstr>Tuples</vt:lpstr>
      <vt:lpstr>List Comprehension</vt:lpstr>
      <vt:lpstr>List Comprehension</vt:lpstr>
      <vt:lpstr>2D Lists</vt:lpstr>
      <vt:lpstr>We can put lists inside elements of a list</vt:lpstr>
      <vt:lpstr>We can put lists inside elements of a list</vt:lpstr>
      <vt:lpstr>Traversing 2D Lists</vt:lpstr>
      <vt:lpstr>Traversing 2D Lists</vt:lpstr>
      <vt:lpstr>Creating 2D Lists</vt:lpstr>
      <vt:lpstr>Creating 2D Lists</vt:lpstr>
      <vt:lpstr>Aliasing </vt:lpstr>
      <vt:lpstr>Aliasing </vt:lpstr>
      <vt:lpstr>Poll 8</vt:lpstr>
      <vt:lpstr>Creating 2D Lists</vt:lpstr>
      <vt:lpstr>Word Search Case Study</vt:lpstr>
      <vt:lpstr>Word Search</vt:lpstr>
      <vt:lpstr>Word Search Top-down Design</vt:lpstr>
      <vt:lpstr>Word Search Top-down Design</vt:lpstr>
      <vt:lpstr>Word Search Top-down Design</vt:lpstr>
      <vt:lpstr>Word Search Top-down Design</vt:lpstr>
      <vt:lpstr>Word Search Top-down Design</vt:lpstr>
      <vt:lpstr>Word Search Top-down Design</vt:lpstr>
      <vt:lpstr>Copying 2D Lists</vt:lpstr>
      <vt:lpstr>Code Tracing with 2D Lists</vt:lpstr>
      <vt:lpstr>Code tracing with lists</vt:lpstr>
      <vt:lpstr>Code tracing with lists</vt:lpstr>
      <vt:lpstr>Code tracing with lists</vt:lpstr>
      <vt:lpstr>Code tracing with lists</vt:lpstr>
      <vt:lpstr>2D 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319</cp:revision>
  <cp:lastPrinted>2022-09-01T18:31:54Z</cp:lastPrinted>
  <dcterms:created xsi:type="dcterms:W3CDTF">2020-05-18T13:01:09Z</dcterms:created>
  <dcterms:modified xsi:type="dcterms:W3CDTF">2023-10-02T19:50:20Z</dcterms:modified>
</cp:coreProperties>
</file>