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notesSlides/notesSlide9.xml" ContentType="application/vnd.openxmlformats-officedocument.presentationml.notesSlide+xml"/>
  <Override PartName="/ppt/ink/ink20.xml" ContentType="application/inkml+xml"/>
  <Override PartName="/ppt/notesSlides/notesSlide10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340" r:id="rId2"/>
    <p:sldId id="2490" r:id="rId3"/>
    <p:sldId id="2396" r:id="rId4"/>
    <p:sldId id="2406" r:id="rId5"/>
    <p:sldId id="2492" r:id="rId6"/>
    <p:sldId id="2491" r:id="rId7"/>
    <p:sldId id="338" r:id="rId8"/>
    <p:sldId id="2385" r:id="rId9"/>
    <p:sldId id="2436" r:id="rId10"/>
    <p:sldId id="2379" r:id="rId11"/>
    <p:sldId id="2386" r:id="rId12"/>
    <p:sldId id="2483" r:id="rId13"/>
    <p:sldId id="2484" r:id="rId14"/>
    <p:sldId id="2463" r:id="rId15"/>
    <p:sldId id="2462" r:id="rId16"/>
    <p:sldId id="2485" r:id="rId17"/>
    <p:sldId id="2410" r:id="rId18"/>
    <p:sldId id="2424" r:id="rId19"/>
    <p:sldId id="2426" r:id="rId20"/>
    <p:sldId id="2427" r:id="rId21"/>
    <p:sldId id="2428" r:id="rId22"/>
    <p:sldId id="2429" r:id="rId23"/>
    <p:sldId id="2425" r:id="rId24"/>
    <p:sldId id="2430" r:id="rId25"/>
    <p:sldId id="2432" r:id="rId26"/>
    <p:sldId id="2471" r:id="rId27"/>
    <p:sldId id="2482" r:id="rId28"/>
    <p:sldId id="2480" r:id="rId29"/>
    <p:sldId id="2435" r:id="rId30"/>
    <p:sldId id="2451" r:id="rId31"/>
    <p:sldId id="2468" r:id="rId32"/>
    <p:sldId id="2433" r:id="rId33"/>
    <p:sldId id="2443" r:id="rId34"/>
    <p:sldId id="2437" r:id="rId35"/>
    <p:sldId id="2438" r:id="rId36"/>
    <p:sldId id="2439" r:id="rId37"/>
    <p:sldId id="2444" r:id="rId38"/>
    <p:sldId id="2479" r:id="rId39"/>
    <p:sldId id="2486" r:id="rId40"/>
    <p:sldId id="2457" r:id="rId41"/>
    <p:sldId id="2478" r:id="rId42"/>
    <p:sldId id="2475" r:id="rId43"/>
    <p:sldId id="2477" r:id="rId44"/>
    <p:sldId id="2487" r:id="rId45"/>
    <p:sldId id="2488" r:id="rId46"/>
    <p:sldId id="2447" r:id="rId47"/>
    <p:sldId id="2452" r:id="rId48"/>
    <p:sldId id="2453" r:id="rId49"/>
    <p:sldId id="2446" r:id="rId50"/>
    <p:sldId id="2440" r:id="rId51"/>
    <p:sldId id="2459" r:id="rId52"/>
    <p:sldId id="2460" r:id="rId53"/>
    <p:sldId id="2472" r:id="rId54"/>
    <p:sldId id="2473" r:id="rId55"/>
    <p:sldId id="2474" r:id="rId56"/>
    <p:sldId id="2489" r:id="rId57"/>
    <p:sldId id="2476" r:id="rId58"/>
    <p:sldId id="2448" r:id="rId59"/>
    <p:sldId id="2466" r:id="rId60"/>
    <p:sldId id="2467" r:id="rId61"/>
    <p:sldId id="2450" r:id="rId62"/>
    <p:sldId id="2442" r:id="rId6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BD7"/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5" autoAdjust="0"/>
    <p:restoredTop sz="79732" autoAdjust="0"/>
  </p:normalViewPr>
  <p:slideViewPr>
    <p:cSldViewPr snapToGrid="0">
      <p:cViewPr varScale="1">
        <p:scale>
          <a:sx n="71" d="100"/>
          <a:sy n="71" d="100"/>
        </p:scale>
        <p:origin x="42" y="168"/>
      </p:cViewPr>
      <p:guideLst/>
    </p:cSldViewPr>
  </p:slideViewPr>
  <p:outlineViewPr>
    <p:cViewPr>
      <p:scale>
        <a:sx n="33" d="100"/>
        <a:sy n="33" d="100"/>
      </p:scale>
      <p:origin x="0" y="-197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6T18:46:46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29393 2516 1267 0,'-7'-18'56'0,"7"18"12"0,0 0-55 0,0-4-13 16,0-5 0-16,0 9 0 0,0 0 223 0,4 0 41 15,-4 0 9-15,7 0 2 0,4 0-201 0,-4 6-40 0,0-3-8 0,-4 7-2 16,1 2 13-16,-1 7 3 15,-3 0 0-15,0 3 0 0,0 0-13 0,-3 9-3 0,-1-6 0 0,1 7 0 16,-4 9 13-16,0-1 3 0,3 1 0 0,-7 3 0 16,4 0-26-16,-3 9-5 0,3 10-1 0,-4 3 0 15,1 3 4-15,-1-3 0 0,0 9 0 0,-3 6 0 16,0 4-12-16,-3 3 0 0,-5 12 0 0,1-12 0 16,-7 6 16-16,0 10 0 0,0 2 1 0,-4-2 0 15,7-4 3-15,0-9 0 0,1-3 0 0,-1 3 0 16,4-13 1-16,3 7 1 0,-3-13 0 0,7 0 0 15,-4-9-9-15,4-7-1 0,4-3-1 0,-4-2 0 16,3-7-11-16,4-4 0 0,0 4 0 0,-4-6 0 16,4-4 8-16,0-2-8 0,-3-4 8 0,2-3-8 15,1 6 0-15,-3 1 0 0,-1-1 0 0,-3-3 0 16,4-3 0-16,-5-3 8 0,1 0-8 0,0-3 0 0,-3 3 10 16,-1-3-10-16,-3-7 12 0,0 7-12 0,3-6 12 0,-3-1-12 15,3-2 12-15,4-4-12 0,-4-3 28 0,4 0 0 16,0-3-1-16,0 0 0 0,4-3-13 0,-5 0-2 15,5-3-1-15,-4-7 0 0,0 1-11 0,-1-4 10 16,-2 0-10-16,-1-6 10 0,-6-3-10 0,-1 0 0 16,0-6 0-16,0 3 0 0,-3-16 0 0,0 12 0 15,0-2 0-15,3-4 0 0,-3 4 0 0,3 2 0 16,0-2 9-16,4 6-9 0,7 3 0 0,-3 6 0 16,6 6 0-16,0-3 0 0,1 4 0 0,3 3 0 15,0 9 0-15,7 0 0 0,-4 9-12 0,1 3 4 16,-1 4 0-16,1 0 0 0,3 3 8 0,0 12-12 0,0-3 12 0,3 4-12 15,1 11 12-15,-1 5 0 0,4-8 0 0,0 1-8 16,4 0 8-16,-1-7 0 0,5 7 0 0,-5 0 0 16,4-7 0-16,0 4 0 0,0 0 0 15,4-7 0-15,-4 10 0 0,4-10 0 0,-1 0 0 0,5 1 0 16,-1-4 0-16,0-12 0 0,0 6 8 0,0-4-8 16,0-5 17-16,1 6-1 0,-5-7 0 0,4-2 0 15,-3-1 4-15,7 1 0 0,-1-7 0 0,-2-3 0 16,2-10 5-16,8 4 2 0,3-10 0 0,8 1 0 15,-1-14-5-15,7-2-1 0,-3-3 0 0,4-7 0 16,-1-9-21-16,-3 6 0 0,0-6 0 0,0 3 0 16,-4-4 0-16,7-2 0 0,4 3 0 0,4-3 0 15,-4 6 0-15,3 0-8 0,-3 3 0 0,3 3 0 16,-6-3-78-16,-1 0-15 0,4 0-3 0,4-9-1 16,6-7-91-16,-10 7-19 0</inkml:trace>
  <inkml:trace contextRef="#ctx0" brushRef="#br0" timeOffset="3327.78">5729 8785 1094 0,'0'0'48'0,"0"0"11"0,0 0-47 0,0 0-12 0,0 0 0 0,0 0 0 0,4 0 304 0,3 0 60 16,7 0 11-16,-14 0 2 0,3 0-294 0,-3 0-59 15,7 0-12-15,-7 0-3 16,0 0-22-16,0 0-5 0,0 0-1 0,0 0 0 0,0 6 19 0,-3 4-8 16,-1-4 8-16,1 3 0 0,-11 1 10 0,3 2 9 15,1-2 1-15,-12 5 1 0,1-8 35 0,4 11 8 16,-8-5 0-16,-7-4 1 0,4 1 6 0,-7 2 1 15,-1 4 0-15,-2-3 0 0,2-10-9 0,-6 6-2 16,0-3 0-16,-18 1 0 0,-7-7-35 0,-7 9-7 16,-1-9-2-16,-2 9 0 0,3-9 6 0,-4 7 1 15,-14-4 0-15,4 0 0 16,-4 3-2-16,11-3 0 0,4-3 0 0,-4 0 0 0,-1 7-14 0,-2-4-8 16,6-3 8-16,-3 3-8 0,10 6 8 0,1-2-8 15,10-4 10-15,-7-3-10 0,-4 9 0 0,-3-6 8 0,7-3-8 0,4 7 0 16,3-4 0-16,0 3 0 0,3-3 0 0,4 3 0 15,-3-3 0-15,0-3 0 0,-4 0 0 16,0 4 0 0,7-4-60-16,-4 0-14 0,4 6-3 0,-3-3-1383 0</inkml:trace>
  <inkml:trace contextRef="#ctx0" brushRef="#br0" timeOffset="7822.12">5045 10798 2304 0,'-11'-9'102'16,"1"6"21"-16,-5-4-99 0,-2 1-24 0,-1 0 0 0,4-4 0 15,-4 7 50-15,4-3 5 0,0 0 1 0,0-1 0 0,-4-2-35 0,4 9-6 16,-7-3-2-16,4-7 0 0,-5 7 10 0,1-3 1 16,-11-3 1-16,1 9 0 0,-8-7 47 0,-3 1 10 15,-1 6 2-15,-13 0 0 0,-1 6-41 0,-6-3-8 16,3 1-2-16,-14 2 0 0,-7-3 14 0,-8-3 2 16,-6 9 1-16,-7-9 0 0,3 4-10 0,-10 2-1 15,-8-3-1-15,4-3 0 0,4 9-14 0,0-9-4 16,-8 7 0-16,8-4 0 0,3 0-11 0,7-3-9 15,15 6 12-15,-1-6-12 16,4 3-35-16,0-3-13 0,3 0-4 0,11 7-1440 0</inkml:trace>
  <inkml:trace contextRef="#ctx0" brushRef="#br0" timeOffset="9851.2">4572 6377 1324 0,'0'0'118'0,"0"0"-94"16,11 0-24-16,-4-4 0 0,3-2 160 0,-10 6 28 15,7 0 6-15,0-9 1 0,-7 6-91 0,0 3-17 16,0 0-4-16,0-7-1 0,0-5-1 0,0 2 0 16,0-2 0-16,-7 2 0 0,0 1-35 0,0-3-7 0,-3-1-2 0,-5 0 0 15,1-2-17-15,0 5-3 0,-3-5-1 16,-1-4 0-16,-7 6-6 0,1-5-2 15,-5 5 0-15,-2-6 0 0,-1 0-8 0,-3 4 0 16,-4-4 0-16,-7 0 0 0,-14-3 0 0,-4 13 0 0,-13-7 0 16,3 7 0-16,0-4 0 0,-18 7 0 0,0-4 0 15,-10 10 0-15,3 0 14 0,0 0 1 0,-3 10 0 0,3-4 0 16,1 0 1-16,-5 10 1 0,4 0 0 0,1 2 0 16,2 4-8-16,1 0-1 0,-4 7-8 0,4-4 12 15,3 6-12-15,8 7 0 0,10-4 0 0,0-2 0 16,-4-1 0-16,4 3 0 0,10 7 0 0,4 0 0 15,0 0 0-15,4-1 0 0,10-2-9 16,4 9 9-16,7 0 0 0,-1 6 0 0,1 7 8 0,10 3-8 16,1-1 0-16,9 4 0 0,5-6-12 0,-1 6 3 0,4 0 9 15,14-4 0-15,-3 10 0 0,17-6 0 0,0 6-16 0,7-6-2 16,11-6 0-16,7-4 0 0,14 1 18 0,11-1 0 16,-1-3 11-16,4 1-11 0,0-4 16 0,7-6-3 15,8-3-1-15,6-7 0 0,14 4-3 0,4-7-1 16,-4-9 0-16,11-6 0 0,4 3-8 0,6-7 0 15,1-2 0-15,7-4 0 0,10-3 8 0,-4-6-8 16,-6-3 12-16,3-4-4 0,4-2-8 0,-11-7 10 16,0-3-10-16,-7 0 10 0,-4-10-10 0,-6 1 8 15,-15-3-8-15,0-7 8 0,-14 0 4 0,8-3 0 0,-5 3 0 16,-13 1 0-16,0-4 17 0,-18 0 4 0,-7-6 1 16,-8 3 0-16,-6-7-3 0,-7-2-1 15,3 3 0-15,-17-1 0 0,0 1-6 0,-15-3 0 16,-6-4-1-16,-8-3 0 0,-14 1-15 0,-6-14-8 15,-8 1 8-15,-18 3-8 0,-17-3 0 0,-10 3 0 0,-8-7 0 16,-7 4 0-16,-14-4 0 0,-7 1 0 0,0 3 0 16,-7-4 0-1,-3 4-32-15,-4 3 0 0,-7-3-1 0,-11 3 0 16,-3 6-134-16,38 16-26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8:21:47.3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12467 2005 864 0,'11'-19'76'0,"-1"13"-60"16,1-6-16-16,3 9 0 0,4-13 127 0,-1 3 22 16,1-9 5-16,0 10 1 0,3-7-43 0,-4 6-9 15,1-8-2-15,0 5 0 0,-1-9-49 0,-3 6-11 0,1-3-1 0,-5 3-1 16,-6-3-39-16,3 0 0 15,-4-3 0-15,1 6 0 0,-8-3 0 0,-3 0 0 16,0 4 0-16,-7-1 0 0,-4 6 0 0,1 1 0 0,-1-7 0 0,-3 6 0 16,0 7 0-16,-4-6 12 0,4 8 0 0,-4 4-1 15,1-6 4-15,-1 12 1 16,4 4 0-16,-4 6 0 0,0 2-8 16,4 4 0-16,0 7-8 0,0-4 12 15,0 6-4-15,-1 3-8 0,5 4 11 0,-4-3-11 16,-1 5 16-16,5 11-4 0,-4-8-1 0,3 14 0 0,0-7-11 15,-3 22 10-15,4-9-10 0,2 3 10 0,1 0-10 0,0 3 8 16,7-4-8-16,-3-2 8 0,3-3-8 0,3-4 0 16,-3 4 0-16,3-7 0 0,4 0 0 0,4-9 12 0,-4-3-2 0,0-6 0 15,3-4 20-15,1 0 4 0,7 4 1 0,-1-16 0 0,1 2 1 16,6 8 1-16,8-17 0 0,0 7 0 0,3-3-4 16,4-10-1-16,0 3 0 0,3-9 0 0,0 0-20 0,4-6-12 15,7-3 12-15,-4 9-12 16,7-13 0-16,-3 10 0 0,-3-16 0 0,-1 10 0 15,-3 6 0-15,-4-7-9 0,-3 1 9 0,-7-1 0 16,-1 7-42-16,-3-6-3 16,-7 0-1-16,4 5-676 0,-7 4-135 0</inkml:trace>
  <inkml:trace contextRef="#ctx0" brushRef="#br0" timeOffset="953.12">12845 2962 1652 0,'0'0'36'0,"0"0"8"0,0 0 2 0,0 0 0 0,0 0-37 0,0 0-9 0,0 0 0 0,0 0 0 16,0 0 34-16,0 0 5 0,0 0 1 0,0 0 0 15,-7 0-32-15,7 0-8 0,0 0 0 0,0 0 0 16,-4 0 8-16,4 0 0 0,-3-13 0 0,3 10 0 0,0-6 3 0,0-1 1 16,0 1 0-16,3 6 0 0,-3-10 32 0,4 4 6 15,-1-1 2-15,1-2 0 0,-1 2 9 0,4-5 3 16,-3-1 0-16,-1-3 0 15,4 0-32-15,-3-3-7 0,-1 7-1 0,4-4 0 16,1-3 16-16,-5 0 4 0,4-6 0 0,0 9 0 16,0-6-29-16,0-3-6 0,0 3-1 0,-3-4 0 0,-1 7-8 15,1 0 8-15,-1 1-8 0,1-1 8 0,-4-7-8 16,0 7 8-16,0 4-8 0,-4 5 8 0,4 1-8 0,-3-1 0 16,-1 4 0-16,-3-1-11 0,0 7 11 0,4-3 0 15,-8 6 0-15,4 0 0 0,0 6 0 0,-4-3-8 16,1 7 8-16,-4-7-8 0,3 6 8 0,1 4-12 15,3-4 12-15,-4 0-12 0,4 4 12 0,0-4 0 16,0 4 0-16,0-7 0 0,0-3 0 0,0 7 8 16,0-4-8-16,0 0 11 0,-1 1-11 0,1-4 0 0,0 3 0 15,0-3 0-15,-3-3 8 0,3 6 0 0,-4-2 0 0,0-1 0 16,-3 3-8 0,0-6 12-16,0 3-12 0,4-3 12 0,-1 0-12 15,0 6 0-15,4-3 0 0,0-3 8 16,7 0-80-16,-3 0-16 0,-4 0-3 0,7 0-629 15,0 0-125-15</inkml:trace>
  <inkml:trace contextRef="#ctx0" brushRef="#br0" timeOffset="1294.93">13261 1394 2592 0,'0'-19'115'0,"0"10"23"0,0-1-110 0,3 7-28 16,-3 3 0-16,0 0 0 0,0-9 22 0,0 9-1 15,0 0 0-15,0 0 0 0,8 9-21 0,-5 4-13 16,4 9 1-16,0 6 1 0,-3 6 0 0,-1 16 0 16,4-3 0-16,-3 13 0 0,-1 3 11 0,-3 9-12 15,0 3 12-15,0 10-12 0,-3-1 2 0,3 1 0 16,-4-10 0-16,4 7 0 0,0-7-3 0,0-9-1 0,-3 6 0 0,-1-6 0 15,4-3 14-15,-3-1 0 0,3-2 0 16,0-4 0-16,-4-5-9 16,4-4 1-16,0-7 0 0,4 1 0 15,3-6-33-15,-4 2-7 16,8-5 0-16,3-17-649 0,0 4-130 0</inkml:trace>
  <inkml:trace contextRef="#ctx0" brushRef="#br0" timeOffset="4426.42">14069 2645 2552 0,'-11'-16'56'0,"4"7"12"0,0 0 3 0,0-1 0 0,-4 7-57 0,4-6-14 0,0-4 0 0,0 4 0 16,0-1 0-16,-3 1 0 0,3-1-12 0,0 7 12 0,-4-9 0 0,4 2 0 15,0 4 0-15,-4-3 0 0,4 5-16 16,-7 1 3-16,4-3 1 0,-5 6 0 0,5 6 12 0,-8-3 0 15,1 7 0-15,-5-1 0 0,5 7 0 0,-4 0 0 16,3 6 0-16,-3-10 0 0,3 10 0 0,4 6 10 16,0-3-2-16,7 4 0 15,-4 2-8-15,4 0-11 0,0-6 3 0,4 7 0 0,6-1 8 0,1 1 0 16,-1-11 0-16,8 11 0 0,-1-4 0 0,1-6 0 16,3-3 0-16,0-4 0 0,7 4 0 0,-3-6 0 15,0-7 0-15,-1-3 0 0,1 0 0 0,0-6 0 16,-1 3 0-16,-3-3 0 0,0-3 0 15,-3-7 0-15,3 1 0 0,-7 2 0 0,0-8 0 0,0-1 11 0,0 3-3 0,0-12 0 16,-3 6 13-16,-1 3 3 0,-3 3 0 16,4-12 0-16,-1 16 22 0,-3-7 5 0,4-3 1 15,-4 9 0-15,0-6-32 0,4 1-7 0,-4 5-1 0,3-3 0 32,-3-2-109-32,4-1-23 0,-1 6-4 0</inkml:trace>
  <inkml:trace contextRef="#ctx0" brushRef="#br0" timeOffset="5035.04">14619 1347 1958 0,'7'-13'174'0,"-7"13"-139"0,4-3-35 0,3-3 0 0,-7 6 145 0,10 0 23 15,-3 6 4-15,4-3 0 0,-4 7-135 0,4-1-27 16,-4-6-10-16,0 16 0 0,0 0 0 0,0 3 0 16,0 3 0-16,-4 12 0 0,-3 7 0 0,0 10-9 15,0 2 9-15,0 4-12 0,-3 2-1 0,-1 4-1 16,1 3 0-16,-8 7 0 0,4-11 14 0,0 8 0 16,-3-1 0-16,-5-3 0 0,1 0 0 0,0-4 0 0,0 8 0 15,0-8 0-15,0-2 0 0,0 3 0 0,3-3 0 16,1-4 0-16,-1-15 0 0,4 6 0 0,0-3 0 0,0-6 0 15,0 0 22-15,3 0 1 0,1-10 0 0,-1-6 0 16,1-6 13-16,3-6 4 0,0 5 0 0,-4-8 0 16,4-10-29-16,0 0-11 0,0 0 8 0,7-13-8 15,-3-2 15-15,3-7-3 0,0 3 0 0,3-16 0 16,1 4-12-16,0-4 0 0,6-12 0 0,-3 0 0 16,4-6 0-16,3 3 0 15,0-3 0-15,4 9-10 0,-4-7-3 0,-3 11-1 0,3 2 0 0,-3 13 0 16,-1-10 22-16,-3 23 5 15,1-10 1-15,-5 13 0 0,1-4-14 0,-1 7 9 0,-10 6-9 0,0 0 8 16,0 0-8-16,14 0 0 0,0 9 0 0,-3 1 0 16,0-7 0-16,-4 6 0 0,3 1 0 0,-3 2-11 0,0-3 3 15,4 10 0-15,-4-3 0 0,0 0 0 16,0 6 8-16,0-4 0 0,-7-2 0 0,4 12 0 16,-1-3 0-16,1 4 0 0,-8 2 0 0,4-6 0 0,-3 3 0 15,-1 4 0-15,-3-10 0 0,0 3 0 0,0-6 0 16,-4 2 0-16,1-2 12 0,-1-6-4 0,-3 6 1 0,0-7 1 15,-4 1 0-15,1-7 0 0,-4 3-10 0,-1-5 8 16,1-4-8-16,0 0 8 0,0 0-8 16,-4-4-17-16,1 4 4 0,2-9 1 15,1 3-68-15,-3-10-14 0,2 7-2 0,1-10-1 16,4 6-120-16,2-6-24 0,-13-6-5 0,14 10-1 16</inkml:trace>
  <inkml:trace contextRef="#ctx0" brushRef="#br0" timeOffset="5545.25">15554 2513 2516 0,'0'0'56'0,"-4"-9"11"0,-3 3 2 0,0 2 1 0,0 4-56 0,0 0-14 16,0 0 0-16,-3 0 0 0,-1 4 0 0,-3 2 9 0,3 3-9 0,-3-6 8 15,-3 16-8-15,-1-6 0 0,0 6 0 0,-3-1-11 0,3-2 3 0,1 12 0 16,3-3 0-16,0 4 0 16,0 2-12-16,-1-6-1 0,1 3-1 0,0 4 0 15,7-7 22-15,-3 3 0 0,2-3 0 0,1 3 0 0,4-6 0 0,-1 0-9 16,1 6 9-16,6-12-10 0,-3 3 10 0,4 0-13 15,6-7 5-15,-2-2 8 0,2-1-13 0,1-6 5 16,-1-3 8-16,8 0-13 0,3-3 13 0,0-13 0 16,0 4 0-16,1 2 0 0,-1-5 0 0,0-4 0 15,-3 0 13-15,-4-3-4 0,0 0 1 0,0 3 0 16,-4-6 0-16,1 3 0 0,0-6 5 0,-8 6 1 16,8 3 0-16,-4-3 0 0,-4 0 15 0,1 10 3 15,-1-7 1-15,1 10 0 0,3-4 7 0,-3 4 2 0,-1 6 0 16,-3 3 0-16,0 0-32 0,0 0-12 0,0 0 8 0,7 3-8 15,-3 6 0-15,-1 10 0 0,4-3 0 0,-7 9 0 16,4-3 0-16,-1 3 0 0,-3 3 0 0,0-6 0 16,-3 3 0-16,3 0 0 0,0 0 0 0,-4-3 0 15,1 0 0-15,-1 0-14 0,4-3 2 0,0 0 0 32,0-7-83-32,0-2-16 0,4-1-3 0,-1-6-622 0,8-6-125 0</inkml:trace>
  <inkml:trace contextRef="#ctx0" brushRef="#br0" timeOffset="5837">16037 1218 2419 0,'0'0'215'0,"-7"10"-172"0,4-1-35 0,-1 13-8 0,1 3 116 0,3 3 20 16,-4 13 5-16,4 6 1 0,4 3-110 16,-4 16-21-16,0 6-11 0,0 10 10 15,-4-4-34-15,4 13-6 16,-3 3-2-16,-1-6 0 0,1 15 32 0,-1-8 0 0,4-1 0 16,0-7 0-16,-4 7 0 0,1-9 13 0,3-10-1 0,0-2 0 0,3-1 0 15,1-10 0-15,0-8 0 0,3 2 0 0,0-6-3 0,3-6-1 16,1 0 0-16,-1-6 0 15,1-16-148-15,0-10-29 0</inkml:trace>
  <inkml:trace contextRef="#ctx0" brushRef="#br0" timeOffset="9715.64">11564 3611 864 0,'0'0'76'0,"0"0"-60"0,0 0-16 0,0 0 0 15,0 0 223-15,0 0 41 0,0 0 9 0,0 0 2 16,0 0-209-16,7-6-42 0,7 2-8 0,-3 1-1 0,-4-3-7 0,3 6-8 16,1-9 11-16,0 9-11 0,3-4 8 0,-4 4-8 15,1-9 0-15,3 6 0 0,0-3 32 0,0 6 2 16,0 0 1-16,4-3 0 0,0-4 1 0,-1 7 1 16,4 0 0-16,1 0 0 0,6 0-4 0,0 0-1 15,7 0 0-15,4 0 0 16,3 0-5-16,4 0-2 0,4 0 0 0,-1 0 0 15,4 0 1-15,0 0 0 0,3 0 0 16,8 0 0-16,3-3-11 16,3-3-3-16,8 6 0 15,0 0 0-15,-1 0-3 0,8 0-1 0,7 0 0 16,3 0 0-16,4 0-8 0,7 0 0 16,3-6 0-16,11-1 0 0,7 7 0 0,3-3 0 15,1-6 0-15,14-1 0 0,10 1 0 0,7 6 0 0,4-16 0 0,0 10 0 0,3 5 0 0,-3-14-17 0,3 8 4 16,-3 1 1-16,-4-4 12 0,4 4 0 0,-7-4-10 0,7 4 10 15,-1 6 0-15,-9 3-9 0,-12-6 9 0,1 12-1115 0</inkml:trace>
  <inkml:trace contextRef="#ctx0" brushRef="#br0" timeOffset="12562.34">13547 4122 1324 0,'0'0'59'0,"0"-3"12"0,3-7-57 16,-3 7-14-16,0-6 0 0,-3 3 0 0,3-1 156 0,0 1 28 0,-4 3 5 15,4-13 2-15,-3 10-149 0,3-3-30 16,0-1-12-16,0-2 11 0,0 2-11 0,0 1 0 16,-4-4-10-16,4 4 10 0,-3-4-15 0,3 4 3 15,-4-1 1-15,1-2 0 0,-5 6 11 0,5 3 0 16,-4-4 0-16,0 4 0 0,-4 3-19 0,4 0 2 0,-3 10 0 16,-1-7 0-16,0 6 40 0,1 10 8 0,-4-10 1 15,3 13 1-15,1-6-33 0,-1 12 0 16,4-3 0-16,-4 7 0 0,4-1 10 0,0 10-10 0,4 3 8 15,-1-4-8-15,1 1 0 0,3 9 0 0,0-6 0 16,0 0 0-16,0 6 0 0,3-3 0 0,-3 4 0 0,4-1 0 16,-4-3 0-16,0-7 0 0,0 4 0 0,0-3 0 15,0 0-19-15,-4 0 4 16,1-16 1-16,3 6 0 0,-4-3 5 0,-3-3 1 0,4-6 0 0,-5-6 0 16,1 6-72-1,-3-7-15-15,-1-2-2 0,1-1-1 0</inkml:trace>
  <inkml:trace contextRef="#ctx0" brushRef="#br0" timeOffset="12776.94">13025 4533 3175 0,'0'0'70'0,"0"0"14"0,0 0 4 0,10-3 0 0,8-4-70 0,-1 7-18 0,8-3 0 0,7 3 0 16,14 0-184-16,3 0-41 0</inkml:trace>
  <inkml:trace contextRef="#ctx0" brushRef="#br0" timeOffset="14279.03">12905 4680 2239 0,'0'0'99'0,"0"0"21"0,0 0-96 0,7-3-24 16,3-3 0-16,1 6 0 16,3-7 35-16,4 1 2 0,6 3 1 0,1-6 0 0,0 2-26 0,3 4-12 15,0-6 10-15,0 6-10 0,4-7 0 0,0 1 0 16,-4-1 0-16,4 1 0 0,-4 6 0 0,4-6 8 15,-4-1-8-15,0 1 0 0,-3 2 0 0,3 1 9 16,-3-3-9-16,3-1 8 0,-7 7-8 0,4-6-17 16,-7 9 4-16,3-3-695 15,-7-4-138-15</inkml:trace>
  <inkml:trace contextRef="#ctx0" brushRef="#br0" timeOffset="15428.57">21936 1447 1785 0,'0'0'159'0,"0"-6"-127"0,-7-7-32 0,3 4 0 16,1-1 111-16,-4 1 16 0,3-3 3 0,-3 2 1 15,-7-2-107-15,3 2-24 0,8 1 0 0,-8-4 0 16,-6 1 0-16,-1-1 13 0,4 4-4 0,3-1-1 16,-3-2-8-16,4 2 0 0,-8 1 0 0,7-4 0 15,1 4-11-15,-1 3-4 0,-7-1-1 0,4 1 0 0,4 6 16 0,-1-3 8 16,-3 3 0-16,0 3-8 16,0-3 0-16,3 10-14 0,-3-1 1 0,4 0 0 0,-5 4 27 0,1 0 6 15,4 5 0-15,-4 4 1 0,3 0 4 0,1 10 1 16,-1 2 0-16,0 4 0 0,4 2-3 15,0 8-1-15,0 2 0 0,4 6 0 0,-4-6-14 0,3 4-8 16,4-1 8-16,-3 7-8 0,-1-7 0 0,4 0 0 16,0 0 0-16,0-2 8 0,0-4-8 15,0 3 11-15,0-6-11 0,0-4 12 0,0 1-12 0,0-16 0 16,4 7 0-16,-8-1 0 16,4 0-33-16,-4 1-9 0,-3-10-2 0,4 6-666 15,-4-6-134-15</inkml:trace>
  <inkml:trace contextRef="#ctx0" brushRef="#br0" timeOffset="15645.13">21258 2168 3099 0,'-7'0'68'0,"0"-3"15"0,4-3 2 0,-4 3 2 0,0-3-70 0,0 2-17 0,7 4 0 0,0 0 0 31,0 0-18-31,0 0-7 0,0 0-2 0,10 0 0 16,4 4-16-16,4-4-3 0,0 6-1 0,-1-6 0 15,4 9 16-15,1-9 3 0,2 0 1 0,4 0 0 0,1 0-85 0,6 0-16 0,0-6-4 0,4-3-952 16</inkml:trace>
  <inkml:trace contextRef="#ctx0" brushRef="#br0" timeOffset="16083.77">21992 1980 2718 0,'0'0'120'0,"0"0"25"0,0 0-116 0,-3 10-29 16,3-1 0-16,3 0 0 0,1 4 0 0,-4 0 0 16,3 5 0-16,-3 11 0 0,7-7 0 0,-7-1-20 0,0 5 4 0,0 11 0 15,4-12 16-15,-4 7-8 0,0-4 8 16,0 3 0-16,0-9-17 0,3 0 3 15,1 0 1-15,-1 6 0 0,1-12 3 0,3-7 1 16,4 10 0-16,-1-9 0 0,4-1-2 0,0-6 0 16,4-3 0-16,7 0 0 0,3-9 11 0,-3 6-12 15,3-10 12-15,7-3-12 0,0 1-9 0,-3-1-3 0,-4-6 0 0,-3 6 0 16,7-2 13-16,-7-4 3 0,-4 0 0 0,-4-7 0 16,-3 11 27-16,1-4 5 0,-5-3 2 0,1 9 0 15,-8-6-11-15,1 6-3 0,-1 1 0 16,-3 2 0-16,0 10 32 15,-3-3 7-15,3 6 1 0,0 0 0 0,-11 0-27 0,4 6-5 0,-3-3 0 0,2 6-1 16,1 1-9-16,4-1-2 0,-4-2 0 0,3 8 0 16,4-12-8-16,0 16 0 0,0-9 0 0,0-1 0 0,0 4 0 0,4-4 0 15,3-6 0 1,-4 10 0-16,-3-4-18 0,0-9 1 0,7 9 0 0,-3 1 0 31,0-1-31-31,-1 1-7 0,1 2-1 0,3-9 0 0,0 7-17 0,-4-1-4 16,1 1-1-16,-1-7 0 0,8 6-132 0,-8-3-26 0,-3-6-6 0,11 13-1 15</inkml:trace>
  <inkml:trace contextRef="#ctx0" brushRef="#br0" timeOffset="16493.84">22828 1986 1785 0,'0'0'79'0,"0"0"17"0,-3 4-77 0,3-4-19 0,3 9 0 0,-3 4 0 0,-3-4 176 0,3 10 31 0,3 0 6 0,-3 3 2 16,4-10-179-16,-1 7-36 0,-3 3 0 0,4-6-12 16,6 9 12-16,-10-3 0 0,0-7 0 0,0 4 0 15,11 0 0-15,-7-7 0 16,-4 1 0-16,0-4 0 0,7 4 0 0,-4-4 8 0,-3-9-8 16,-3 10 0-16,-4-4 0 0,7-6 0 0,0 0 0 0,0 0 0 15,0 0 0-15,0 0 0 0,10-9 0 0,1-1-8 16,-1-2 8-16,-3-7 0 0,0-3 8 0,4 0-8 15,0 0 0-15,-4-3 8 0,0-6-8 0,0 5 0 16,3-5 9-16,-3 3-9 0,0-3 12 0,0 5-12 16,1 4 13-16,-5 1-4 0,4 5-1 0,-3 0 0 15,-1 7 22-15,1-1 4 0,-4 10 1 0,0 0 0 16,0 0-11-16,7 0-3 0,3 0 0 0,1 3 0 16,-4 13-21-16,4-13 8 0,-1 10-8 0,1-4 0 0,3 1 0 0,0 8 0 15,0-5 0-15,4 6 0 0,-4-7 0 0,3 7 11 16,5-3-3-16,-1 0 0 0,3-4-8 0,1 1-17 15,0 5 4-15,0-8 1 16,-4 2-94-16,3 1-18 0,-6-4-4 0,0 10-621 16,-1-9-124-16</inkml:trace>
  <inkml:trace contextRef="#ctx0" brushRef="#br0" timeOffset="16877.91">24172 2005 2289 0,'0'0'50'0,"0"0"10"0,7-9 3 0,-3 3 2 0,-1 2-52 0,1-8-13 0,0 3 0 0,-1-1 0 0,1-2 40 0,-1 2 4 16,-3-9 2-16,4 7 0 0,-4-1-10 0,0-2-3 0,3 2 0 0,-3 1 0 15,0 2-20-15,0-9-4 0,0 7-1 0,-3 2 0 16,3-2 1-16,0 2 0 0,-4 1 0 0,1 6 0 15,-1-3-9-15,1 6 10 0,-8 0-10 0,0 0 10 16,1 9-10-16,-1 0 0 0,-3 1 0 0,-4 2 0 16,1 7 0-16,-1 3-11 0,1-9 11 0,-5 9-8 15,5 0 0-15,-1-1 0 0,7 5 0 0,1-1 0 16,3-3 32-16,3 6 6 0,1-3 2 0,3 3 0 16,3-15-16-16,1 9-4 0,3-4 0 0,3 4 0 15,-2-3 0-15,2 3 0 0,4-3 0 0,-3-3 0 0,3 2-3 16,0-5-1-16,0 6 0 0,0-7 0 0,-3 7 2 0,3-6 0 15,-3-4 0-15,3 4 0 0,0-4-10 0,-4 1-17 16,8-1 4-16,0-9 1 16,-1 3-159-16,4-3-31 0,25 0-6 0,-10-9-2 0</inkml:trace>
  <inkml:trace contextRef="#ctx0" brushRef="#br0" timeOffset="18301.68">14104 4686 633 0,'0'0'56'0,"0"0"-44"0,0 0-12 0,0 0 0 0,0 0 327 0,0 0 63 15,7-6 13-15,4 6 2 0,3 0-313 0,3 0-64 0,-2-3-12 0,2 3-2 16,8-6 14-16,0 6 4 0,3-7 0 0,0 1 0 16,7 6-32-16,1-3-15 0,-1 3 2 0,4 0 0 15,3-6 13-15,4 3 0 0,10-4 0 0,4 4-9 16,0 3 19-16,4 0 4 15,3-3 1-15,-4 3 0 0,4-6-7 0,4 6-8 0,3-3 11 16,4-4-11-16,3 4 9 0,-4-6-9 0,-6-1 0 0,3-2 9 16,4-1 15-16,3-2 4 0,0 2 0 0,0-9 0 15,-7 10 12-15,0-7 2 0,0-3 1 0,0 0 0 16,4 0-22-16,3-6-4 0,4 6-1 0,-8-10 0 16,1 14-3-16,0-17-1 0,3 4 0 0,7-1 0 15,0 1 7-15,-3 0 1 0,-4-4 0 0,0 4 0 16,4 0-20-16,-1-1 0 0,-2 1 0 0,-5 3 0 15,-3-10 0-15,-3 0 0 0,-4 4 0 0,0-7 0 0,3 7 0 0,-3-4 0 16,-3-6 0-16,3 3 0 0,0 7 10 0,-7-7-2 16,0 0 0-16,-4 0 0 0,-3-2 4 15,0 2 0-15,0-6 0 0,-4-3 0 0,4-1-12 0,-3 4 8 16,-1-6-8-16,-6 3 8 0,-5 0-8 0,-2 3 12 16,-1-3-12-16,-3 6 12 0,-4-10-12 0,0 4 0 15,-3 3 0-15,3-3 8 0,4 0 20 0,-4 9 3 16,4-6 1-16,-1-3 0 0,-2 15-32 0,2-5 0 15,1-1 0-15,0 9 0 0,-4 1 0 16,0-3 0-16,-3 5 0 0,0 4 0 0,-4-6 0 0,0 3 0 16,0 6 0-16,-3 3 0 0,0-6 0 0,3 6 0 15,-4-3 0-15,5 10 0 0,-1-7 0 0,3 9 0 16,-2 1 0-16,2-4 0 0,1 4 0 0,0-4 0 0,3 10 0 0,0-3 0 16,4 3 0-16,0-3 0 15,-1-1 0-15,1 1 0 0,0 6 0 0,-4-3 0 16,-3-3 0-16,-1 6 0 0,1 0 0 0,0 0 0 0,-4 0 0 0,4 0 0 15,-1-4 0-15,1 4 0 0,0 0 0 16,-1 0 0-16,1-6 0 0,3 3 0 0,-3 0 0 0,0-3 0 16,-1 6 0-16,1-3 0 0,0 3 0 0,0-7 0 15,-4 7 0-15,3-3 0 0,-2 3 0 0,-5 0 0 16,4-6 0-16,-7 6 0 0,1 0-8 0,-1 0 8 16,-4 0 0-16,4 0 0 0,-3-6 0 0,3 6 0 15,0 0 0-15,0 0 0 0,-3-7 8 0,3 7-8 0,0 0 11 16,-3-3-11-16,3 3 12 0,0 0-12 0,-3-9 0 15,3 2 0-15,-4 4-10 0,1 3 10 0,-4-9 0 0,0 6 10 16,0-3 1-16,0 2 0 0,-3-5-2 0,-1 6 0 16,-3-3 0-16,0 2 0 15,-3-2 2-15,-5 0 0 0,1 0 0 0,-3 3 0 0,3-7-11 16,-4 4 0-16,-3-7 0 0,0 10 0 0,-4-6 0 0,4-1 0 16,0 7 8-16,0-3-8 0,0 3 0 15,0-7 0-15,0 1 0 0,7 0 0 0,-4 5 0 0,4-2 0 16,0-6 0-16,0 8 0 0,3-5 8 15,-3 3 8-15,7-7 3 0,-3 10 0 0,3-6-11 0,3-1-8 16,-3 1 9-16,7 6-9 0,-7-4 0 0,0 7 0 16,11-3 0-16,-4 0 0 0,4-3 0 0,-4 6 0 15,3-3-10-15,1 3 10 0,3-6-19 0,-4 6 2 0,5 0 0 0,2 0 0 16,1 0 17-16,0 0 9 0,3 0-1 0,3 0 0 16,1 0-8-16,0 6-11 15,-4-3 3-15,4 9 0 0,-4-2 8 0,0-1 0 0,0 4 0 0,-3-4 0 16,-1 10 0-1,-2-6 0-15,-5 5 0 0,1 1 0 16,-4-3 0-16,0 3 0 0,-4-7 9 0,1 10-9 16,-8-6 0-16,1 0 0 0,-1 2 0 0,-3-5 0 0,-3 6 21 15,-4-7 7-15,-4 7 2 16,4 0 0-16,-4-3-30 0,-3 12 0 0,-4-16 0 0,-3 10 0 0,3-3 0 0,-6 0 8 0,2-3-8 0,1 6 0 31,0-4-80-31,3 11-18 0,1-7-4 0,-1 0-1206 0</inkml:trace>
  <inkml:trace contextRef="#ctx0" brushRef="#br0" timeOffset="22476.31">459 8161 2246 0,'-14'0'200'0,"-4"-3"-160"16,4-4-32-16,0 4-8 0,3-6 13 0,0 0 2 0,-3 5 0 0,7-2 0 16,4 3-15-16,-1 0 0 0,4-3 0 15,0 6 0-15,0 0 0 0,0 0 0 0,7 0 0 0,11 0 0 16,-4 0 0-16,7 0 0 0,-3 0 0 0,7 0 0 16,-4 0 0-16,10 6 0 0,-2-3 0 0,2 0 0 15,1 3 0-15,0-2 0 0,-4 5 0 0,7-9 0 16,1 9 0-16,-1-6 0 0,0 4 0 0,1-4 0 15,-1 6 0-15,4-6 0 0,-4-3 0 0,0 0 0 16,-3 0 23-16,-4-3 1 0,4 3 1 0,-4-9 0 16,-3 9 3-16,0-10 1 0,-1 7 0 0,-3-6 0 15,1 0 6-15,-5-1 1 0,4 7 0 0,1-6 0 0,-8-1-16 16,0 1-2-16,-4 6-1 0,4-7 0 0,-3 1-17 16,-7 6 0-16,3-4 0 0,-7 1 0 0,0 6 11 0,0 0-11 15,0-6 10-15,0-4-10 0,-7 7 8 16,3-6-8-16,-7 6 0 0,8-7 0 15,-15 1 9-15,11-4-9 0,-3-2 8 0,-1 8-8 0,-3-8 19 16,-4 5-2-16,4-2 0 0,0-1 0 0,0 4-2 16,-7-4-1-16,7 4 0 0,0 0 0 0,-4-1-4 0,4 1-1 15,0 6 0-15,3-7 0 0,-3 10-9 0,7 0 10 16,0 0-10-16,0 0 10 0,7 0 5 0,-4 6 1 16,4-6 0-16,0 0 0 0,0 0-32 0,-7 7-5 15,7 2-2-15,0-9 0 0,7 10 23 0,-3-4-9 0,3 0 9 16,7 3 0-16,0 1-9 15,0-1 9-15,7-6 0 0,1 7-9 0,2-10 9 0,1 9 0 16,-7-6 0-16,3 4-8 0,3-4 8 0,-2 6 0 16,-8-3 0-16,7 1 0 0,-7 2 0 0,-3 1 0 0,3 2 0 15,-11-3 8-15,4 10-8 0,-3 0 0 0,-4-3-8 0,-4 3 8 16,-6-1 0-16,-1 4 8 16,1 0 0-16,-8 0 0 0,-3 0 5 0,-4 6 2 0,0-2 0 15,-10 5 0-15,3 7-15 0,1-1 0 0,-5-5 0 0,1 8 0 31,-7-8-72-31,3 2-20 0,0-3-4 0</inkml:trace>
  <inkml:trace contextRef="#ctx0" brushRef="#br0" timeOffset="23308.12">13339 6032 918 0,'0'0'40'0,"0"0"9"0,0 0-39 0,0 0-10 0,0 0 0 0,0 0 0 16,0 0 63-16,0 0 10 0,0 0 3 0,0 0 0 15,0 0 20-15,0 0 5 0,0 0 1 0,0 0 0 16,0 0 7-16,0 0 2 0,-4 0 0 0,4 0 0 16,0 0-8-16,0 0-2 0,0 0 0 0,0 0 0 15,0 9-37-15,-4-3-8 0,4 4-2 16,-3 2 0-16,-1 1-30 0,1 6-7 0,-4 6-1 0,0-3 0 15,-4 15-6-15,-6-2-2 0,-5 9 0 16,1 6 0 0,-7 0-8-16,0 3 0 0,-7 1 0 0,-1-1 0 15,-6 3 0-15,3 1 0 0,0-1 0 0,4-2 0 16,3-1 0-16,4-9 0 0,0 6 0 0,3-6 0 16,4-6 0-16,3-4 0 0,4-3 0 0,0-9 0 0,4 0-100 0,-1 0-26 0,7-6-5 15</inkml:trace>
  <inkml:trace contextRef="#ctx0" brushRef="#br0" timeOffset="23604.44">13328 5922 2516 0,'0'0'56'0,"0"0"11"0,0 0 2 0,0 0 1 0,0 0-56 0,0 0-14 15,7 3 0-15,-3 13 0 0,3-4 0 0,0 7 9 16,0 3-9-16,0 3 8 0,-4 3 6 0,4 7 1 16,0-1 0-16,4 7 0 0,0 0 7 0,-1 3 2 15,4-3 0-15,-3 2 0 0,3-2-9 0,0 3-2 0,0-3 0 0,0 0 0 16,4-7-13-16,0 7 8 0,-4-3-8 0,0-4 0 16,-4 1 12-16,1 2-3 0,0-2-1 0,-1-1 0 15,-6 4-8-15,3-13 0 16,0 6 0-16,-4 1 0 0,-3-10 0 0,0-4-16 15,0 4 3-15,0-6 0 0,-7-4-71 16,0-2-13-16,-3-4-3 0,-8 0-1006 0</inkml:trace>
  <inkml:trace contextRef="#ctx0" brushRef="#br0" timeOffset="23820.15">12771 6809 2188 0,'0'0'195'0,"0"0"-156"0,0 0-31 0,0 0-8 16,0 0 182-16,10 0 35 0,8-3 7 0,-1-3 2 16,8 6-176-16,3 0-35 0,8-3-7 0,2 3-8 0,1-6 11 0,7 6-11 15,-4-4 12-15,4-2-12 0,0 3 8 0,0 3-8 16,0 0 0-16,-7-3 0 16,3-3-54-16,0 6-14 0,-3-10-4 0,3 10-788 15,4-3-157-15</inkml:trace>
  <inkml:trace contextRef="#ctx0" brushRef="#br0" timeOffset="25235.03">21004 5154 1209 0,'0'0'108'0,"0"0"-87"0,0-3-21 16,0-4 0-16,0 7 160 0,0-9 28 0,4 9 6 0,-1-6 1 15,-3-1-137-15,4 4-27 0,0-3-6 0,-1 3-1 16,1-4-7-16,-4 7-1 0,0 0-1 0,0 0 0 16,3 0-15-16,-3 0 0 0,0 0 0 0,0 0 0 15,0 0 25-15,0 0-1 0,0 0 0 0,0 0 0 16,0 0 32-16,0 0 5 0,0 0 2 0,-7 0 0 15,-4 0-11-15,1 0-1 0,-4 0-1 0,-4 0 0 0,4 7-33 16,-7-4-6-16,-4-3-2 0,-3 6 0 0,0-6-9 0,-4 0 8 16,-3 0-8-16,-1 3 8 15,-2-3 20-15,2 0 4 0,-2 0 1 0,2 0 0 0,1 0-17 0,0 7-4 16,-1-4-1-16,8 0 0 16,0 3-11-16,3-3 0 0,1 4 0 0,-1-4 8 0,7 6 0 0,1-6 0 15,-1 3 0-15,4-2 0 0,0 5-8 0,3 4 0 16,4-4 0-16,-3 3 0 0,6-5 0 0,0 5 0 15,4-2 0-15,0 2 0 0,4 4 0 0,0-4 0 16,3 1 10-16,-4 6-10 0,8-3 16 0,-4 2-4 16,0 1-1-16,3 0 0 0,-3-3-11 0,0 6 0 0,-3 0 0 15,3-4 0-15,-3 11 0 0,-1-4 0 16,-3-3 0-16,0 6 0 0,-3 3 0 0,-1-6 0 16,-3 7 0-16,3-1 0 0,-3 0 0 15,0 7 0-15,0-7 0 0,0 4 0 0,-3-1 18 0,3-2 11 0,0-1 3 0,0 0 0 16,-4 1-20-16,7-10-3 15,-3 6-1-15,4-3 0 0,-8 0-8 0,8-3 8 0,-1 3-8 0,1-6 8 16,-1 3-8-16,1-3 0 0,-1-4 9 0,8 7-9 16,-1-3 11-16,1 3-3 15,-1-6 0-15,1-1 0 0,3-2-8 0,0 3 10 0,3-1-10 0,1 1 10 16,0-3-10-16,3-1 0 0,0-2 9 16,3 2-9-16,5-2 13 0,-1-1-1 0,0 0-1 0,4-6 0 15,3 4-11-15,4-4 0 0,-1-3 0 0,5-3 8 16,2-4-8-16,-2 7 0 0,-5 0-10 0,1 0 10 15,-7-3-72 1,0 3-9-16,-1-6-2 0,-10 3-782 0,-3 3-157 0</inkml:trace>
  <inkml:trace contextRef="#ctx0" brushRef="#br0" timeOffset="25922.81">20959 5596 2530 0,'0'0'112'0,"0"0"24"0,0 0-109 0,-4-10-27 0,4 7 0 0,4-3 0 16,3-3 50-16,0 2 5 0,3-2 1 0,4-1 0 0,0 1-56 15,1 0 0-15,6-4-8 16,0 1 0-16,7-4 8 0,-3 3 0 0,0 1 0 0,6-7 0 16,-3 10 0-16,4-4 0 0,-7 1 0 0,3 2 8 0,-3 1-8 0,0-1 0 15,-1 1 0-15,-6 9 0 16,0-3 0-16,-4 3 0 0,0 3 0 0,-4 3-8 16,1-3 17-16,-4 7 4 0,0-1 1 0,0 4 0 0,-3-4-3 0,3 10-1 15,-7-3 0-15,3 2 0 0,-6 1-10 16,3 3 0-16,-4 0 0 0,1 0 0 0,-1-3 0 0,1 3 0 15,-5 0 0-15,-2 0 0 0,3 0 0 0,0 0 0 16,-4 6 0-16,-3-6 0 0,0 0 0 16,-7 0 0-16,-4 0 0 0,0 6 0 0,-3-6-10 0,-7 0 10 15,0 0-13-15,-1 0 5 0,5-4 8 16,-1-5 0-16,4 3 0 0,-1-4 0 0,8-9 0 0,4 7 0 16,-1-10 0-16,4 6 0 0,3-3 14 0,1-3 2 0,6 0 0 0,4 0 0 15,0 0-7-15,0 0-1 0,0 0 0 0,0 0 0 16,0 0-8-16,4 13 0 0,6-4 0 0,1 4-11 15,3-7 35-15,0 3 6 16,7 4 2-16,4-4 0 0,-4 1-32 0,4 2 0 16,3-2 0-16,-3-1 0 0,-1-3 0 0,5 4 0 0,-1-1 0 15,4-3 0 1,-4 1-31-16,0-7-12 0,-3 0-2 0,3 0-1 16,-3 0-96-16,-1 0-19 0,1 0-4 0,-7-7-906 0</inkml:trace>
  <inkml:trace contextRef="#ctx0" brushRef="#br0" timeOffset="26878.59">22098 6063 2336 0,'0'0'52'0,"0"0"10"0,0 0 2 0,0 0 1 0,0 0-52 0,0 0-13 0,0 0 0 0,4 6 0 16,-4-6 18-16,7 3 1 0,3 4 0 0,4-4 0 0,-3 9 1 0,3-2 0 16,0 2 0-16,0-2 0 0,4 12-20 0,-8-13 0 15,1 10 0-15,-4 0 0 0,4-4 0 0,-4 7 0 16,-7-3 8-16,-4 3-8 0,4 0 0 0,-7-3 0 15,0 3 0-15,-4-3 0 0,1 3-16 0,-1 0-8 16,1-4 0-16,3-5-1 16,-11-1-96-16,7 4-19 0</inkml:trace>
  <inkml:trace contextRef="#ctx0" brushRef="#br0" timeOffset="27943.59">23904 5956 2804 0,'0'0'62'0,"0"0"13"15,0 0 2-15,4 10 1 0,3-1-62 0,-4 4-16 0,4-4 0 0,0 4 0 0,4-4 0 0,-4 10 0 0,0-7 0 0,0 1-10 16,0 6-2-16,0-7 0 16,-3 7 0-16,-1-6 0 15,-3 9-19-15,-3-3-4 0,3 2-1 0,-11 1 0 0,4 7 16 0,-3-7 2 0,-1 0 1 0,-3-1 0 16,-4-2 17-16,4 3 0 0,0 0 0 0,3-9 0 16,1 6-16-16,-1-7-4 0,4-2 0 0,0-1-726 15,4 0-146-15</inkml:trace>
  <inkml:trace contextRef="#ctx0" brushRef="#br0" timeOffset="29043.82">25901 5947 2970 0,'0'0'65'0,"0"0"14"0,0 0 2 0,0 0 3 0,7 6-68 0,0-3-16 0,4 7 0 15,-1-1 0-15,1 4 0 0,3-4 0 0,-3 10 0 0,3-3 0 16,-4 2 0-16,4 1 0 0,-7 3-11 0,0-3 11 31,0 3-32-31,-7 0 0 0,4 0 0 0,-8 0 0 0,-3 0 19 0,0 0 4 0,-3 6 1 0,-4-3 0 16,0-6 8-16,-4 3-8 0,7 0 8 0,-6-7-8 15,3 1-10-15,-4-6-2 0,0 2 0 0,1-2-794 16,3-1-159-16</inkml:trace>
  <inkml:trace contextRef="#ctx0" brushRef="#br0" timeOffset="35781.55">20976 4470 576 0,'0'0'51'0,"0"0"-41"16,0 0-10-16,0 0 0 0,0-3 170 0,0-7 32 0,0 10 6 0,-3-3 2 15,-1-3-116-15,4 6-23 16,0 0-5-16,-3-3-1 0,-1-3-45 0,1 6-10 16,-5-7-2-16,5 1 0 0,-1 3-8 0,1 3 0 15,-1-9 0-15,1 2 0 0,-1 4 15 0,-3-6 4 0,4 6 1 0,-1 3 0 16,-3-10 29-16,4 10 7 0,-1-9 0 15,4 9 1-15,-7 0-4 0,4 6-1 0,-5-3 0 0,1 0 0 16,4 4-32-16,-4-4-6 0,0 6-2 0,0 1 0 16,0-1-12-16,-4 0 0 0,4 4 0 0,0-1 0 15,0 1 0-15,0-4 0 0,0 10 0 16,3-6 0-16,4 6 0 0,-3-7 0 0,3 7 0 0,0-6-10 16,3-1 10-16,1 7 0 0,-4 0 0 0,7-10 0 15,3 4 0-15,-3-1 0 0,4 1 0 16,-4-4 0-16,4 1 0 0,-1 2 0 0,1-6 0 0,-1-3 0 0,-2 7 0 15,2-10 0-15,4 6 0 0,-3-6 0 16,-1-6 0-16,1 6-8 0,3 0 0 0,-3-3 0 16,3-4 8-16,0-2 0 0,-4 6-9 15,5-6 9-15,-1-1 0 0,0 1 0 0,-4 2-9 16,1-2 9-16,0 0 0 0,-1-1 0 16,-3 1 0-16,-3 6 0 0,-1-7 0 0,-3 1 0 0,0-1 0 0,-3 1 0 15,-4 6 0-15,0-6 0 0,-4 5 0 0,4-2 0 0,-7-3 0 0,3 9 0 16,-3-7-13-16,4 1 4 0,-5 3-5 0,1-3-1 15,0 3 0-15,0-7 0 0,0 10 3 0,3-9 0 16,-3 9 0-16,0-3 0 0,0-4-4 0,4 4-1 16,-1-6 0-16,4 9 0 15,-4-10-24-15,4 10-5 0,4-3-1 0,-4-3 0 16,3 6-21-16,4 0-5 0,0 0-1 0,0 0-607 0</inkml:trace>
  <inkml:trace contextRef="#ctx0" brushRef="#br0" timeOffset="37277.01">22849 4222 460 0,'0'0'41'0,"0"0"-33"0,0 0-8 0,0 0 0 0,0 0 171 0,0 0 32 16,0 0 6-16,4 0 2 15,7-9-92-15,-11 9-19 0,0 0-3 0,0 0-1 0,0 0-50 0,0 0-10 16,0 0-3-16,0 0 0 0,0 0 0 0,0 0 0 16,7-6 0-16,-7 6 0 15,0 0-4-15,7 6-1 0,3-3 0 0,1 3 0 0,-4-3 5 0,0 10 1 16,4 3 0-16,-4-1 0 0,0 1-34 0,3 6 0 15,-3-6 0-15,0 12 0 0,4-6 0 0,-4 0 0 16,-4 6 0 0,-3 3 0-16,8-9-19 0,-5 3-10 15,-6-6-3-15,-1 9 0 0,0-2-94 0,4-8-19 0,-3 4-4 16,-1-9-1-16</inkml:trace>
  <inkml:trace contextRef="#ctx0" brushRef="#br0" timeOffset="38264.18">24500 4160 1818 0,'0'0'80'0,"0"0"17"0,0 0-77 0,0 0-20 16,0 0 0-16,7 0 0 0,-3-10 49 0,7 1 7 15,-4-1 0-15,3 7 1 0,1-3-26 0,-1 0-6 16,1-4-1-16,3 4 0 0,-3-3-6 0,3 9-2 15,0-13 0-15,-4 13 0 0,1-3 0 0,0-6 0 16,-1 2 0-16,1 4 0 0,-4 3 4 0,3 0 1 16,-2 0 0-16,2 0 0 0,-3 0-10 0,0 0-3 15,0 3 0-15,4 7 0 0,-4-4-8 0,3-3 0 16,1 3 0-16,-4 1 0 0,0-7 0 0,4 9 0 16,-4-3 0-16,0-3 0 0,3 4 0 0,-2-4 0 15,-5 0 0-15,1 6 8 0,-1 1 10 0,-3-10 2 16,0 0 0-16,0 9 0 0,-3 1 5 0,-1-1 2 15,1-3 0-15,-5 10 0 0,1-7-11 0,-3-2-3 16,-1 8 0-16,1-2 0 0,-1-10-13 0,0 13 8 0,1-4-8 0,-1-2 0 16,4-1 0-16,-3-3 8 0,3 4-8 0,0-1 0 15,3-3 0-15,-3 1 0 0,3-1 0 0,1 3 0 16,3-9 0-16,0 3 0 0,-4 7 0 0,4-10 0 16,0 3 0-16,0-3 0 0,0 9 0 0,4 1-10 15,-1 2 10-15,-3-12-12 0,4 10 12 0,3-4-12 16,0 0 4-16,4 4 0 0,-4-4 0 0,0-3 0 15,3 3-1-15,1 1 0 0,0-7 0 0,-1 0 0 16,4 6-16-16,4-6-3 0,0 0-1 0,-1 0 0 16,1 0-183-16,3 0-36 0,14-6-7 0,-3 6-1 0</inkml:trace>
  <inkml:trace contextRef="#ctx0" brushRef="#br0" timeOffset="45301.16">22236 6373 633 0,'0'0'56'0,"-4"4"-44"0,-3-1-12 0,0-3 0 15,7 0 256-15,-4 0 48 0,-10 0 11 0,7-3 1 16,0-1-184-16,4-2-36 0,-4 6-8 16,0 0-2-16,0-9-9 0,3 6-1 15,0-4-1-15,4 4 0 0,-7-6-15 0,4-1-2 0,6-2-1 16,1 2 0-16,-4 1-10 0,3-3-3 15,-3-7 0-15,4 3 0 0,0 0-16 0,-1 1-3 0,-3-4-1 0,4 0 0 16,3-3 11-16,-4 0 1 0,1 3 1 0,-1-6 0 16,1-3-8-16,-1 3-1 0,-3-6-1 0,0-1 0 15,0-9 10-15,0 10 3 0,0-10 0 0,0 7 0 16,0-7-23-16,0 7-4 0,4-7-1 0,-4 0 0 16,-4 0 0-16,4 7 0 0,4-10 0 0,-1 3 0 15,-3-3-3-15,0 3-1 0,0 1 0 0,0-1 0 16,4-3 4-16,-4 3 0 0,-4 10 0 0,-3-4 0 0,7 1-12 15,0-4 0-15,-3 7-12 0,-4 6 12 0,-4-3-12 0,8-4 12 16,-1 13-12-16,4-6 12 0,-11-3 0 0,8 12 0 16,3 1 0-16,-4-1 0 15,1-3 0-15,-1 10-14 0,4-1 5 0,0 7 1 16,0-6-15 0,0 9-2-16,0 0-1 0,0 0 0 0,11 12-107 0,-4-2-22 15,0-1-4-15,7 13-686 0,7-9-138 0</inkml:trace>
  <inkml:trace contextRef="#ctx0" brushRef="#br0" timeOffset="46064.97">24126 6333 1857 0,'-3'3'40'0,"-1"3"9"0,-3-3 2 0,0 0 2 0,0 4-42 0,7-7-11 0,0 0 0 0,0 0 0 0,0 0 34 0,0 0 5 16,0 0 1-16,0 0 0 0,0 0 10 0,0 0 2 0,0 0 1 0,0 0 0 15,0 0-2-15,0 0-1 0,0 0 0 0,0 0 0 16,0-10-8-16,0 1-2 0,0-1 0 0,0-2 0 16,0-1-19-16,0 4-4 0,0-4-1 15,0-2 0-15,0 2 20 0,0 1 3 16,0-7 1-16,0 6 0 0,0-6-13 0,0 4-3 15,-3-1 0-15,3-6 0 0,0 10 20 0,0-7 3 0,3-3 1 0,-3 0 0 16,4-6-20-16,-1 6-4 0,1-3-1 0,-1-4 0 16,-3-2 6-16,7 0 2 0,-7-1 0 15,4 1 0-15,3 0-7 0,-3-4-2 0,-1 1 0 0,4-4 0 16,-7 7-8-16,4-1-2 0,-1 1 0 0,1 6 0 16,-4-7-12-16,0-2 0 0,0 3 0 0,0-7 0 15,0 4 12-15,-4-4 0 0,4 7 0 16,0-4 0-16,-3 4-12 0,-1-4 0 0,1-2 0 0,-1 5 0 15,-3 1 0-15,3-1 0 0,-3-2 0 0,0 3-10 0,0-1 10 0,0 1 0 16,0 0 0-16,4-1 0 0,-4 7 0 0,3-6 0 16,1 3 0-16,3 6 0 15,-4-10 0-15,1 7 0 0,3-3 0 0,3 9 0 0,-3-3-14 16,4 0 2-16,-4 3 1 0,3 7 0 16,-3-1-59-1,4 4-12-15,-1-1-2 0,-3 10-1 0,0 0-115 0,0 0-22 0,7 10-5 0</inkml:trace>
  <inkml:trace contextRef="#ctx0" brushRef="#br0" timeOffset="46800.7">25862 6251 403 0,'0'0'36'0,"0"0"-36"15,0 0 0-15,0 0 0 0,0 0 307 0,0 0 54 16,0 0 11-16,0 0 3 0,0 0-211 0,0 0-41 16,0 0-9-16,0 0-2 0,7-9-41 0,0 6-9 15,0-7-2-15,0 1 0 0,0-1-16 0,4-2-3 0,-4 2-1 0,4-2 0 16,-4 3-21-16,0-4-5 16,3-6-1-16,-3 10 0 0,-3-7 21 0,3-3 4 15,-3 0 1-15,-1-3 0 0,4 4 5 0,-3-7 0 0,-1-4 1 16,1-2 0-16,-1 0-3 15,-3-4-1-15,4 4 0 0,-4-1 0 0,0 1-23 16,0-3-5 0,-4-4-1-16,4 7 0 0,-3-4 18 0,-1 4 3 0,1-4 1 15,3 4 0-15,-4-7-22 0,4 7-4 0,-7 0 0 0,4-7-8 0,-1 0 8 0,-3 13-8 0,3-16 0 16,-3 10 0-16,4-3 0 0,-4-4 8 0,0 7-8 0,0-1 0 16,3 7 11-16,-3-12-11 0,4 5 10 15,-1 1-10-15,0-1 12 0,1-2-3 0,-1 3-1 0,1-4 0 16,-1-3-8-16,4 7 0 0,0 0 0 0,0 6 0 0,0-7 0 15,0 4 0-15,4 3 0 0,-1 3 0 0,-3-6 0 16,0 6 8-16,4 0-8 16,-4 3 8-16,0 3-8 0,0 1 0 15,0 2-10 1,0 1 10-16,0 2-18 0,0 1 2 0,0-1 1 0,0 10 0 0,0 0-90 16,0 0-19-16,0 0-3 0,0-3-1 0,0 3-7 0,3-6-1 0,-3 6-1 0,11 0-947 15</inkml:trace>
  <inkml:trace contextRef="#ctx0" brushRef="#br0" timeOffset="50557.42">14683 6389 1785 0,'0'0'79'0,"0"0"17"0,-4-3-77 0,1-3-19 0,-4 6 0 0,7 0 0 0,0 0 175 0,0 0 31 16,0-7 6-16,0 7 2 16,-4-6-214-16,4 6-37 0,0 0-11 0,0 0-1 15,-4-3 11-15,4 3 2 0,0 0 1 0,0 0 0 0,0 0 20 0,0 0 4 0,0 0 1 0,0 0 0 16,0 0 10-16,-3-6 9 0,3 6-1 15,0 0-8-15,0 0 41 0,0 0 2 0,0-3 0 0,0 3 0 16,3-10 11-16,5 7 2 0,-1-3 1 0,7-4 0 16,3 1-11-16,4 3-2 0,1-4-1 0,2 1 0 15,5 0-27-15,-1-4-4 0,7 0-2 0,-3-2 0 0,3 2-10 16,4-6 0-16,-4 7 0 16,8 2 0-16,-1-11 0 0,4 2 0 0,0 3 0 0,6-3 0 15,5 0 0-15,-4-3 0 0,-4 0 0 0,1 4 0 16,3-4 0-16,3 0 0 0,0 0 10 0,8 0-10 15,-4 3 10-15,3-3-10 0,4 3 8 0,-7 7-8 0,0-4 8 0,0 0-8 16,0 4 8-16,7-7-8 16,-3 10 12-16,-1-13-4 0,8 9 0 0,-4 1 0 15,-4-7-8-15,-3 9-11 0,4 1 3 0,3-4 0 0,0 1 16 0,0 6 3 16,0-7 1-16,-7 10 0 0,0-3-12 0,-7 3-17 16,3-7 4-16,-3 7 1 0,4-3 12 0,-4 6 16 15,0-10-3-15,-1 10-1 0,1 0-12 0,-3-3-16 16,-1 3 3-16,-7-3 1 0,1 6 12 0,-1-3 0 0,-3 0 0 15,3 3 0-15,-3-3 0 0,3 0 8 0,-3 0 0 16,0 0-8-16,3 7 11 0,1-4-11 16,-5 3 10-16,1-3-10 0,0 7 0 0,0-1-13 0,0 0 1 0,0-2 0 15,-4 2 12-15,7 0 0 0,-3 1 0 0,0-7 0 16,0 6 0-16,-4 1 10 0,4-1-2 16,3-6 0-16,-3 4-8 0,0-4-11 0,-1-3 3 15,1 6 0-15,0-3 8 0,-4-3 0 16,4 0 0-16,-4 0 0 0,4 0 17 0,0 0 6 15,-4 0 1-15,1 0 0 0,-1 0-13 0,0 0-3 0,0 0 0 0,1 3 0 16,-5-3 0-16,1 7-8 0,0-7 12 0,-4 3-4 16,-3-3-8-16,3 0 0 0,-3 0 0 0,-1 0 0 0,1 0 0 15,0 0 0-15,-1 0 0 0,1-3 0 16,0-4 0-16,0 4 0 0,-4 0 0 16,0-3 0-16,-3 3 12 0,-4-4 0 0,0 4 0 0,0-6 0 15,0 6 4-15,-7-4 0 0,0 4 1 0,-3-3 0 16,-4 6-2-16,3-6-1 0,1-1 0 0,-8-2 0 15,1 0-1-15,-1 2 0 0,1-2 0 0,-1 0 0 0,1-1-13 16,-1-2 11-16,0 2-11 0,-3-2 10 0,0-4-10 0,0 10 0 16,-3-4 0-16,-1-5 0 0,4 2 0 0,0 0 0 15,-4 1 8-15,4-4-8 0,-3 4 0 0,3 2 0 16,0 1 0-16,0 3 0 0,0-4 0 0,3 1 0 16,-3 3 0-16,3-7 0 0,1 10 0 0,3-3 0 15,-4 2 0-15,4 4 0 0,0-9 0 0,0 9 0 16,0 0-8-16,0-3 8 0,0 3-11 0,0 0 3 0,0 0 0 15,0 0 0-15,0 0 8 0,0 0 0 0,0 0 10 0,0 0-10 16,0 0-12-16,7 3-8 0,4-3-1 0,0 3-1 16,-1 7 14-16,4-4 8 15,0-3-10-15,1 10 10 0,-1-13-8 0,0 15 8 0,0-12 0 16,-4 7-9-16,5-1 9 0,-8-6 0 0,7 7 0 16,-4-1 0-16,1 1 0 0,-1-7 0 15,-6 6 0-15,3 0 0 0,-3 1 0 0,-4-7 0 0,3 10 0 16,-6-4 0-16,3-3 0 0,-4-3 0 0,1 10 0 0,-1-4 8 15,-7 1 2-15,4 2 1 0,-3 7 0 0,-1-6 0 16,4 9-11-16,-3-7 12 0,-5 1-12 0,1 3 12 16,0-7-12-16,-3 7 0 0,6 0 0 0,-3 3 0 15,-4-3 13-15,4-4-2 0,0 7-1 0,0-6 0 16,0 0-10-16,3-7 0 0,-3 4 0 0,4 2 0 16,-1-2-50-16,0-10-2 0,1 6-1 15,3-12 0-15</inkml:trace>
  <inkml:trace contextRef="#ctx0" brushRef="#br0" timeOffset="53141.7">4875 10058 518 0,'-10'-6'46'0,"-1"6"-37"16,1-3-9-16,-1 3 0 0,8 0 422 0,-12 0 82 15,8 0 17-15,4 0 3 0,-8 0-404 0,11 0-82 16,0 0-16-16,0 0-3 0,0 0-6 0,0 0-1 16,0 0 0-16,14-4 0 0,8-2-12 0,-5 3 0 0,8-3 0 0,7 6 0 15,6-3 9-15,5 3-1 16,6 0 0-16,4 0 0 0,0 3 32 0,7-3 7 0,-4-3 1 0,8 3 0 16,10 3-23-16,-3-3-4 0,3-3-1 0,0 0 0 15,0-4-6-15,3 7-2 16,8-9 0-16,-7-1 0 0,-1 10 13 0,8-3 3 0,-7-6 0 0,-1 9 0 15,1 0-13-15,-4 0-3 0,3-3 0 0,1 6 0 16,0 3-12-16,-4 0 0 16,-4 4-9-16,1-1 9 15,-4 1-112-15,0 2-17 0,-4 7-3 0</inkml:trace>
  <inkml:trace contextRef="#ctx0" brushRef="#br0" timeOffset="63232.93">11240 8120 1389 0,'0'0'61'0,"0"0"14"0,0 0-60 0,3 6-15 0,-3-6 0 0,7 4 0 16,7 5 60-16,-3 0 8 0,-1-6 3 0,4 4 0 16,8-4-43-16,2-3-8 0,8 9-1 0,3-6-1 15,-3-3 5-15,14 0 1 0,7 0 0 0,7 0 0 16,3-3 8-16,4 3 1 0,11-9 1 15,3 9 0-15,7-10 15 0,8 10 3 0,-1-9 1 16,11 6 0-16,14-6-8 0,7-1-1 0,3 4-1 16,11-4 0-16,11 1-21 0,0 0-4 0,3-4-1 15,7 4 0-15,11-1-1 0,7-2 0 0,7 2 0 0,3 1 0 16,1-4 17-16,-1 4 3 0,1 0 1 0,-1-1 0 16,1 1-6-16,-1 9-2 0,-3-3 0 0,-7-1 0 15,-7-2-16-15,4 12-3 0,-8-2-1 0,-7-1 0 16,-7 6-9-16,-6-3 0 0,-8-2 0 0,-7 8 8 15,-7-3-81-15,-11 4-17 16,-3 3-3-16</inkml:trace>
  <inkml:trace contextRef="#ctx0" brushRef="#br0" timeOffset="66904.28">12580 8816 921 0,'11'-9'82'0,"-4"6"-66"0,3-7-16 0,-3 7 0 15,4-6 173-15,0-1 31 0,-1 1 7 0,1 0 1 16,-1 2-129-16,1-8-26 15,-1 5-5-15,-3 4 0 0,1-10-10 0,-1 7-2 0,0-4 0 0,-4 1 0 16,1-1-2-16,-1-2-1 0,-3-1 0 0,0-3 0 16,-3 0 13-16,-1 4 2 0,-3-14 1 0,-3 10 0 15,2-2 1-15,1 8 0 0,-7-9 0 0,4 3 0 16,-4 4-27-16,0-1-6 0,-1 0-1 0,1 1 0 0,0 5 24 0,4-2 4 16,-1 8 0-16,4-2 1 0,-4 6-32 15,-3 0-6-15,4 0-2 0,-4 10 0 0,3 2-9 16,-3 7 0-16,3 3-12 0,-3 0 12 0,0 9 0 0,0 1 0 15,3-1 0-15,1 10 0 0,3-1-16 0,0-5 4 16,0 6 0-16,3 3 1 0,-3 3 11 0,4 0 0 16,-1 3 0-16,4 3 8 15,-4-9-8-15,4 9 0 0,-3-9 0 0,3 3 0 0,0-3 8 0,0-3 0 16,0 0 0-16,0-4 0 0,0 1-8 0,0-4 0 16,0-2 8-16,0-1-8 0,0 1 0 0,0-4 0 15,3-3 0-15,-3-3 8 0,0 0-8 0,-3 0 9 16,3-7-9-16,-4 1 10 0,4 3-10 0,-3-7 0 15,3-2 0-15,-4 2-11 16,-3 4-17-16,4-7-4 0,-4-2-1 0,3 2 0 16,-6 1-71-16,6-7-13 0,-7 6-3 0,4-9-1 15,0 6-133-15,0-6-26 0,-17-9-6 16,6 0-1-16</inkml:trace>
  <inkml:trace contextRef="#ctx0" brushRef="#br0" timeOffset="67217.14">11885 9196 1785 0,'0'0'159'0,"0"0"-127"15,0 0-32-15,0 0 0 16,-3-3 145-16,3 3 23 0,-4-7 5 0,4 7 1 15,0 0-78-15,7-3-15 0,4 0-3 0,3-3-1 16,7 6-29-16,4 0-7 0,3 0-1 0,7 0 0 16,4 0-6-16,7 0-2 0,3 0 0 0,1 0 0 0,3-3-20 0,-1-4-12 15,5 7 12-15,3 0-12 0,3 0 0 0,1-3 0 16,-8-3 0-16,1 3 0 0,-8 3 0 0,-3 0 0 16,-4-3 0-16,-6 3 0 15,-5 0 0-15,-2 0-12 0,-5 0 0 0,-6 3 0 16,-8-3-180-16,-10 0-35 15</inkml:trace>
  <inkml:trace contextRef="#ctx0" brushRef="#br0" timeOffset="68595.38">13420 8898 1382 0,'0'0'61'16,"0"0"13"-16,0 0-59 0,0 0-15 0,0 0 0 0,0 0 0 0,-7-3 335 0,7 3 64 0,-4-7 13 0,4 7 2 15,-3-3-414-15,3 3-71 0,0 0-20 0,0 0-702 16,-4-6-141-16</inkml:trace>
  <inkml:trace contextRef="#ctx0" brushRef="#br0" timeOffset="68778.07">13360 9437 3020 0,'0'0'134'0,"-4"0"27"0,1-3-129 0,-1-3-32 0,4 6 0 0,0 0 0 31,4-10-41-31,3 7-15 0,3-6-4 0,4 6-799 0,1-4-160 0</inkml:trace>
  <inkml:trace contextRef="#ctx0" brushRef="#br0" timeOffset="70113.95">11486 10083 2592 0,'0'0'57'0,"0"0"12"0,0 0 3 0,0 0 0 0,0 0-58 0,11 0-14 15,3-3 0-15,4 0 0 0,-1-3 0 0,8 6 0 16,0-4 0-16,3-2 0 0,4 6-16 0,0-3 3 16,-1 3 1-16,5 0 0 0,2-6-2 0,5 3 0 0,3 3 0 0,3 0 0 15,0 0 14-15,8 3-9 16,-1 3 9-16,1-3-8 0,-4 3 8 0,3-2 0 0,4 5 0 15,11-6 0-15,3 7 0 0,3-1 12 16,4-3 0-16,8-3-1 0,9 0 12 0,5-6 2 16,6 3 1-16,7-9 0 0,1 9-2 0,6-9 0 0,8-1 0 15,3-2 0-15,7-1-5 0,4 4-2 0,10-1 0 0,0 1 0 16,4 3-9-16,0-4-8 0,-4 4 9 16,7-4-9-16,0 10 9 0,-3 0-9 0,-7-3 8 0,0 6-8 15,3-3 0-15,-11 7 8 0,-6-4-8 0,0 6 0 16,-4 1 0-16,-7 2 0 0,-14-2 0 0,-1 2 0 15,-2-2 0-15,-4 8 0 0,-8 1 0 0,-6-3 0 16,-7 3-84 0,-4-7-12-16,0-2-2 0,-7-1-1038 0</inkml:trace>
  <inkml:trace contextRef="#ctx0" brushRef="#br0" timeOffset="70864.13">11116 8035 806 0,'25'-12'72'0,"-18"12"-58"16,0-10-14-16,3 7 0 15,5-3 292-15,-1 0 56 0,7-4 12 0,-4 4 1 0,1-3-274 0,10 6-55 16,4-1-12-16,3-2-1 0,1-3-19 0,-1 9 0 16,11-10 0-16,3 10 0 0,1-3 10 0,2-6-10 15,-2 6 8-15,-1-4-8 0,4 4 12 0,0-6-4 16,7 6 0-16,0-7 0 0,4 4 18 16,-1 3 3-16,1-6 1 0,-1 9 0 0,1-10-5 0,-1 10-1 15,8 0 0-15,6-3 0 0,4 3 7 16,-3-6 1-16,3 6 0 0,7 0 0 0,8 0-1 15,-1-3 0-15,0 3 0 0,-3-10 0 0,3 10-2 0,4-9 0 0,7-1 0 0,-1-2 0 16,5 2-15-16,3 1-3 0,-4-4-1 0,11 4 0 16,7-4 5-16,0-5 1 0,-4 5 0 15,4 1 0-15,4-1-16 0,-4-3 0 0,0 4 0 16,0-1 0-16,0 1 12 0,-7 2 5 16,0-5 2-16,0 8 0 0,0-2-6 0,-7 3-1 0,-4-4 0 0,0 7 0 15,1-6-12-15,-1 9 0 0,4 0 0 0,-7 0 0 16,-7 0 9-16,3 0-1 0,0 0 0 0,-3 0 0 15,-7 9-8-15,-8-6-17 0,-2-3 4 0,2 7 1 32,-6-4-52-32,-1-3-11 0,-10 0-1 0,0 0-746 0,-3 0-149 0</inkml:trace>
  <inkml:trace contextRef="#ctx0" brushRef="#br0" timeOffset="72051.23">11271 660 2257 0,'-31'-25'100'0,"20"16"20"0,0-4-96 0,-3 4-24 16,-3-7 0-16,6 0 0 0,4 7 21 0,3-10-1 15,-3 10 0-15,7-4 0 0,4 10-20 0,3-6-10 0,4 2 1 16,3-5 0-16,3 12 0 0,8-3 0 0,7 3 0 16,-1 0 0-16,5-7 9 0,13 14 8 0,11-7-8 0,14 3 11 15,0 9-11-15,7-12 0 0,4 7 0 0,10-4 0 16,4-3 8-16,3 6 2 16,1-3 1-16,13 6 0 0,8-5 7 0,10-4 2 15,3-4 0-15,8 4 0 0,7 4 14 0,-1-4 3 16,5-4 1-16,2 4 0 0,5 0-21 0,13 0-4 0,4 0-1 15,3-9 0-15,4 9-2 0,0-3-1 16,-3 3 0-16,3-6 0 0,3 6-9 0,-3-3 0 0,0 3 0 0,-11 0 8 16,-6-7-8-16,-1 1 0 0,4-3 9 15,-14 2-9-15,-11 4 0 0,-7-6 8 0,7-1-8 0,-10 7 0 16,-15-3 0-16,-3 3 0 0,-7-7 0 0,-11 7 0 16,-6-3-121-1,-15 3-29-15,-14-7-6 0</inkml:trace>
  <inkml:trace contextRef="#ctx0" brushRef="#br0" timeOffset="72493.23">11134 977 2973 0,'0'0'65'0,"0"0"14"0,-4-3 2 0,4 3 3 0,0-10-67 0,7 1-17 16,7 6 0-16,4-7 0 0,3 4 0 0,14-7 0 0,11 10-13 0,11-6 5 15,10-10 8-15,10 16 0 0,12-6 0 0,6-1 0 16,11 7-18-16,3-3-2 0,4 3 0 0,7 3 0 16,3-10 20-16,8 1 0 0,10 6 0 0,11 3 0 15,3-10-16-15,4 10 4 0,-1-6 1 0,8 0 0 16,3-1 35-16,4 7 6 0,7-3 2 0,4-3 0 0,10 3-18 16,3-7-3-16,4 7-1 0,11-3 0 15,3 3 11-15,4-3 3 0,0 3 0 0,-1-7 0 16,1 7-24-16,-4-3 8 0,-3 6-8 0,3-3 0 0,-3 3 8 0,-4-7-8 15,4 4 8-15,-15 0-8 16,-10-3-31-16,-3 3-10 16,-4-4-3-16,7-2-845 0,-1-4-170 0</inkml:trace>
  <inkml:trace contextRef="#ctx0" brushRef="#br0" timeOffset="79297.58">13176 10629 2044 0,'0'0'91'0,"-3"0"18"0,-4 0-87 0,3-3-22 0,4 3 0 0,-3-7 0 15,-4 7 56-15,3-9 6 0,4 9 2 0,0 0 0 16,0-3-31-16,-3-7-5 0,3 10-2 0,3-9 0 16,-3 9-10-16,0 0-1 0,0 0-1 0,0 0 0 15,0 0-3-15,0 0-1 0,7 0 0 0,-7 0 0 0,0 0 6 16,7 6 0-16,-3 4 1 0,-1 2 0 15,-3 1-9-15,0 6-8 0,0-4 9 0,0 4-9 16,-3 3 12-16,-1 6-3 0,-3-3-1 0,4 7 0 16,3-1 3-16,-4 7 0 0,-3-1 0 0,0 4 0 15,-4 9-2-15,1-6 0 0,-4 9 0 0,0 1 0 0,-1-4-1 0,1-6-8 16,0 0 12-16,7 3-4 16,-3-10 13-16,-1 1 3 0,4-3 0 0,3-4 0 0,-3 0-6 15,4-9-1-15,-1 6 0 0,-3-6 0 0,4-3 5 0,3-6 1 16,-4-1 0-16,4-2 0 0,-3 2 1 0,-1-2 0 15,4-1 0-15,0-6 0 0,0-3-6 0,0 10-1 16,0-10 0-16,0 6 0 0,0-6-4 0,0 0-1 16,7 6 0-16,-3 0 0 0,-4-6 3 0,10 4 0 15,1 2 0-15,-1-3 0 0,1-3-1 0,0 0 0 0,3 0 0 0,3 0 0 16,-3 0-6 0,4-3 0-16,-4-3-8 0,4 6 12 0,0 0-12 0,-1-10 11 15,1 10-11-15,-1-3 10 0,1-6-10 0,0-1 12 0,3 10-12 16,-3-3 12-16,-4-6-12 0,3 9 12 0,-3-4-12 0,0-2 12 15,1 6-12-15,-1 6 0 0,-4-2 0 16,4-4 0-16,-3 3 0 0,3 3 0 0,-3-6-11 0,-1 0 11 16,4-6 0-16,-3 6 0 0,3 0 0 0,0 0 0 15,-3-3 0-15,3 3 0 0,4-4 0 16,-1-2 0-16,1 6 0 0,-1-9 0 0,1 6 0 16,-4 0 0-1,-3-4-94-15,-1 7-17 0</inkml:trace>
  <inkml:trace contextRef="#ctx0" brushRef="#br0" timeOffset="124838.42">14524 10967 1566 0,'-11'0'34'0,"4"0"7"0,0 7 2 0,-3-7 1 0,-1-7-35 0,0 7-9 0,1-3 0 0,3-3 0 16,-4 3 20-16,1-7 3 15,3 1 0-15,-4 0 0 0,7 2-23 0,-3-8 0 16,0 5 0-16,4 4 0 0,-4 0 14 0,0-4-2 0,3 7 0 0,1-3 0 15,-4 6 21-15,0 0 4 0,-1 0 1 0,-2 0 0 16,-1 6-2-16,1-3-1 0,-1 7 0 0,1-1 0 16,3-6 15-16,-4 7 3 0,7-4 1 0,-3-3 0 15,7-3 27-15,0 0 6 0,0 0 1 0,0 0 0 16,0 0-13-16,0 0-3 0,0 0 0 0,14 0 0 16,1 6-33-16,-1-6-7 0,3-6-2 0,1 6 0 15,0 0-18-15,3-3-3 0,0-3-1 0,0 6 0 16,0 0 0-16,0 6-8 0,1-3 12 0,2 3-4 15,1 1 8-15,3-1 0 0,0 3 1 0,4-2 0 16,3 2-17-16,1 7 0 0,-1-10 0 0,0 3 0 0,4 1 20 16,0-1 0-16,-4-6 0 0,0 7 0 0,1-4 18 0,-5-3 4 15,5-6 1-15,3-3 0 0,3 6-15 16,4-3-4-16,-4-7 0 0,7 1 0 0,8-1 3 0,-8-2 0 16,4-1 0-16,-3 4 0 0,-5-4-15 0,5-2-4 15,-4 2 0-15,3 1 0 0,1-1-8 0,2-3 8 16,-2 7-8-16,3-4 8 0,-4 4-8 15,1-4 8-15,-5 4-8 0,-2 0 8 0,-4-4-8 0,-1 4 0 16,5-4 0-16,3 4 0 0,3-4 0 0,0-6 12 16,-3 10-2-16,4-4 0 0,-1-5 0 0,-3 5 0 15,0-6 0-15,0 4 0 0,-4-4 2 0,4 0 0 16,3-3 0-16,8 6 0 0,-5-9-12 0,1 3 0 0,0 0 0 16,-3 0-11-16,-4 4 11 0,-1-4 0 15,-6 0 0-15,4 3 0 0,-1 3 0 0,0-3 0 16,4-3 0-16,0 4 0 0,-4-4 0 0,1-3 0 0,-5-4 0 0,5 11 8 15,-4-8-8-15,-4-2 0 0,0 6 0 16,-7-3 0-16,4-3 0 0,-4 6 0 0,1-6 0 0,-1 3 0 16,3-4 11-16,-2 8 4 0,6-11 1 0,-3 10 0 15,-1 0-16-15,1-3 11 0,-4 0-11 0,1 0 10 16,-1 6 2-16,0-3 0 0,-3 0 0 0,-4 0 0 16,4-6-12-16,-8 6 0 0,1 0 0 0,-4 0 0 15,-3-6 0-15,3 6 0 0,-4 0 0 0,1-3 0 16,0-3 12-16,-1 3-4 0,-3-3 0 0,0-4 0 15,-3 1-8-15,6-1 0 0,-6 1 0 16,3 0-11-16,-4-1 11 0,1 1 0 0,3 0 0 0,0-1 0 0,-3-2 0 16,-1 2 0-16,4 1 0 0,0-3 0 0,0 5 0 0,-3-2 0 15,-1 0 0-15,1 6 0 0,3-4 0 16,-4 7 0-16,1-3 0 0,-4 0 8 16,7 3-8-16,-3-3 0 0,-1 3 0 0,1 0 0 15,-1-3 0-15,1 3 0 0,-4-3 0 0,3-3 0 0,1 6 8 0,-1-9-8 16,1 6 10-16,-1-4-2 0,1 4-8 0,-1-3 0 15,4-3 0-15,-3 9 0 0,-1-7 0 16,5 4 0-16,-5-3 0 0,1 12 0 0,-1-5 0 0,1 2 0 16,3 0 0-16,-4-3 0 0,1 3 0 0,-1 7 0 15,1-7 0-15,-1 3 0 0,4 0 0 0,-3-6 0 16,3 10 0-16,-3-7 0 0,-1-3 0 16,1 6 0-16,-1-9 0 0,4 3 0 15,0 0 0-15,-3 7 0 16,-1-10 0-16,1 3 0 0,-1 0 0 0,1 0 0 0,3-3 0 0,-4 0 0 15,4 3 0-15,-3 0 0 0,3 0 0 0,0 3 0 0,-3 6 0 0,-1-5 0 0,4 2 0 0,-3 0 0 16,-1 4 0-16,4-7 0 0,-7 6 0 0,4 1 0 16,-1-1 0-16,1-2 0 0,-4 2 0 0,0 1 0 15,3-7 0-15,-3 9 0 0,0-5 0 0,4-1 0 16,0 0 0-16,-1-3 0 0,1 1 0 0,-1-4 0 16,4 9 0-16,-3-6 0 0,3-6 0 0,0 6 0 15,3-2 0-15,1-1 0 0,-4 3 0 0,4 0 0 16,-1-3 0-16,-3 9 0 0,4-5 0 0,-1 5 0 15,-3 1 0-15,4-7 0 0,0 9 0 0,-4-2 0 16,0-7 0-16,0 10 0 0,-4-4 0 0,4 4 0 0,-3-4 0 16,-1 1 0-16,4-1 0 0,-3-3 0 0,0 4 0 0,-4-1 0 15,3-2 0-15,1 2 0 0,3-6 0 0,-4 7 0 32,4-10 0-32,-3 9 0 0,-1-6 0 0,4 1 0 0,4-4 0 0,0 9 0 0,-4-6 0 15,3 4 0-15,1-4 0 0,-1 0 0 16,1 3 0-16,-1 1 0 0,1-7 0 0,3 9 0 0,-3 0 0 0,-1-2 0 15,4 2 0-15,-6 4 0 0,6-4 0 16,-7 1 0-16,3 2 0 0,1 1 0 0,-1-4 0 0,-3 4 0 16,4-4 0-16,0 4 0 0,-1 0 0 15,1-4 0-15,3 4 0 0,-3-4 0 0,3-3 0 0,0 7 0 16,0-3 0-16,0 2 0 0,0-2 0 0,0 2 0 16,4 1 0-16,-4-4 0 0,0 4 0 0,-3-1 0 15,-1 4 0-15,4-10 0 0,-3 13 0 0,-1-6 0 16,-2 0 0-16,2-1 0 0,1 7 0 0,-1-6 0 0,-3-1 0 15,0 1 0-15,0 6 0 0,1-7 0 0,-5 7 0 0,4-3 0 16,0-4 0-16,0 7 0 0,-3-6 0 0,3-1 0 16,3 7 0-16,-3-6 0 0,0 6 0 0,4-7 0 15,0 4 0-15,-1-6 0 0,4 2 0 0,-3 7 0 16,3-3 0-16,0-1 0 0,4 1 0 0,-1-3 0 16,-2 9 0-16,-1-3 0 0,0-4 0 0,0 7 0 15,0-3 0-15,4 3 0 0,-4-3 0 0,3-3 0 16,-3 6 0-16,1 0 0 0,-1 0 0 0,0 0 0 15,-7 0 0-15,7 0 0 0,-3-3 0 0,-1 3 0 16,1-7 0-16,-4 7 0 0,3 0 0 0,-10 0 0 0,11-3 0 0,0-3 0 16,-1 3 0-16,1 0 0 0,-4-4 0 0,0 7 0 15,3-3 0-15,-10 3 0 0,7-6 0 0,-7 6 0 16,0 0 0-16,4-3 0 16,3-6 0-16,-7 9 0 0,0 0 0 0,0 0 0 0,4-4 0 0,-4 4 0 15,0 0 0-15,-4-6 0 0,-3 3 0 0,3-3 0 16,-6 6 0-16,-1 0 0 0,1 0 0 0,-4 0 0 15,3 0 0-15,-3 0 0 0,-4 0 0 0,4 0 0 16,-7 0 0-16,3 0 0 0,-3 0 0 0,0 0 0 16,0 0 0-16,3 0 0 0,1 0 0 0,-1 0 0 15,-3 0 0-15,0 0 0 0,3-7 0 0,4 7 0 16,-4 0 0-16,4-6 0 0,0 6 0 0,7 0 0 0,-7-3 0 0,3 3 0 16,4-6 0-16,0 6 0 0,0 0 0 0,0 0 0 15,7 0 0-15,0 0 0 0,0 0 0 0,0 0 0 16,0 0 0-16,0 0 0 0,0 0 0 0,0 0 0 15,0 0 0-15,4-10 0 0,-4 10 0 0,7 0 0 16,0-3 0-16,3 3 0 0,1 0 0 0,3 0 0 16,0 0 0-16,0 0-10 0,4 0 10 15,-1 3-8-15,5-3 8 0,-5 7 0 16,8-4 0-16,-4-3 0 0,4 9 0 0,-4-3 0 0,-3 1 0 0,3-7 0 16,0 0 0-16,0 6 0 15,-3-3 0-15,-4-3 0 0,3 0 0 0,1 6 0 0,-4-6 0 16,4 4 0-16,-4-4 0 0,0 6 0 0,0-3 0 15,-3 0 11-15,3 3-11 0,-4-3 0 0,1 4-10 16,-4-4 10-16,0 9 0 0,0-5 0 0,-3 2 0 0,-4-3 10 16,0 4-10-16,0 5 0 0,-4-8-10 0,-3 8 10 0,4-2 0 15,-8-1 0-15,4 1 0 0,-4-4 0 0,-3 10 0 16,0-6 0-16,-3-4 0 0,-5 4 0 0,-2 2 0 0,-1-2 0 16,0-4 0-16,-3 4 0 0,-4-1 0 0,4 4 0 15,0 0 0-15,0 3 0 16,-4-7-58-1,4 10-9-15,-1-3-1 0,1 3-978 0,0 0-195 0</inkml:trace>
  <inkml:trace contextRef="#ctx0" brushRef="#br0" timeOffset="186433.37">29189 5044 1105 0,'0'0'48'0,"0"0"12"0,7-6-48 0,0 6-12 0,4-10 0 0,-4 10 0 15,-7 0 125-15,0 0 23 16,7-9 5-16,-7 9 1 0,3 0-69 0,-3 0-13 0,0 0-4 0,0 0 0 16,0 0-47-16,0 0-9 0,0 0-3 0,0 0 0 15,0 0-25-15,0 0-4 16,0 0-2-16,0 0 0 0,0 0 8 0,0 0 2 0,0 0 0 0,0 0 0 16,4 0 12-16,-1-13 16 0,4 13-3 0,0-3-1 15,0 3 28-15,0-6 4 0,-7 6 2 0,4-3 0 16,3-4 8-16,-7 7 2 0,0 0 0 0,0 0 0 15,0 0-9-15,0 0-2 0,0 0 0 0,4 0 0 16,-4 0-15-16,0 0-3 0,0 0-1 0,0 0 0 16,0 0-26-16,0 0 0 0,0 0 0 0,0 0 0 15,0 0 0-15,0 0-9 0,0 0 9 0,0 0-13 16,0 0 13-16,0 0 0 0,0 0 0 0,0 0 0 16,0 0 0-16,0 0 0 0,0 0 0 0,0 0 0 15,7-6 0-15,-7 6 12 0,0 0-1 0,0 0 0 0,0 0 8 0,0 0 1 16,0 0 1-16,0 0 0 0,0 0 17 0,0 0 3 15,3-6 1-15,-3 6 0 0,0 0-20 0,0 0-4 16,0 0-1-16,0 0 0 0,0 0-17 0,0 0 10 16,0 0-10-16,0 0 8 0,0 0-8 0,0 0 0 15,0 0 0-15,0 0 0 0,0 0 21 0,0 0 3 16,0 0 0-16,0 0 0 0,0 0 3 0,0 0 1 16,0 0 0-16,0 0 0 0,0 0-5 0,-7 12-1 15,0-12 0-15,0 10 0 0,-4-1 9 0,1 4 1 16,-4-4 1-16,0 10 0 0,-4 0-21 0,-3-3-12 15,3 12 12-15,-3-3-12 0,-4 6 14 0,1 10-4 16,-5-3-1-16,1-1 0 0,0 4-9 0,-7 3 10 16,-4 3-10-16,4-9 10 0,-4 2-10 0,0 1 0 0,4-6 0 15,-4-4-11-15,7 0 11 0,0 1 0 0,1-4 0 0,6-6 8 16,4 0-17-16,3-10-3 0,4-2-1 0,0-4 0 31,3-6-124-31,4-6-25 0,0-4-5 0</inkml:trace>
  <inkml:trace contextRef="#ctx0" brushRef="#br0" timeOffset="186693.84">28762 4881 2944 0,'-7'-3'131'0,"7"3"26"0,0 0-125 0,0 0-32 15,0 9 0-15,0 7 0 0,3-10 15 0,1 7-3 16,-4 5-1-16,4 1 0 0,-1 3 32 0,4 3 6 15,0-3 2-15,0 10 0 16,0 5-32-16,4 1-7 0,-1-7 0 0,1 10-1 0,3 0-11 16,0-7 12-16,0 7-12 0,4 0 12 0,-4-7-12 0,4 7 12 15,-4-10-12-15,0 1 12 0,0-1-12 16,0 4 8-16,-3-10-8 0,-1 0 8 0,1 6-8 0,0-9 0 16,-4 0 0-16,0 0 0 15,-4-3-67-15,4 3-9 0,-7-10-1 0,4 4-842 16,-8 0-168-16</inkml:trace>
  <inkml:trace contextRef="#ctx0" brushRef="#br0" timeOffset="188042.15">29986 5219 748 0,'0'0'33'0,"0"0"7"0,0 0-32 0,0 0-8 0,0 0 0 0,0 0 0 16,0 0 235-16,0 0 45 0,0 0 8 0,0 7 3 15,-3 2-131-15,3 1-25 0,-4-4-6 0,1 3-1 16,3 7-35-16,-4-4-7 0,4 1-2 0,-4 9 0 16,4-3-25-16,-3 6-6 0,-1 0-1 0,4 0 0 15,0-3-38-15,0 6-14 0,0-12 9 0,0 12-9 16,-3-6 12-16,3 0-4 0,-4-3 0 0,4 0 0 15,-3-4-8-15,3 4 8 0,0-9-8 0,-4 2 8 0,4-2 25 16,0-7 5-16,0-3 1 0,0 0 0 0,0 0-7 0,0 0-2 16,0 0 0-16,0-3 0 15,0-16 2-15,4 9 1 0,-1-5 0 0,1-4 0 0,-4 0-21 0,3-3-4 16,1-3 0-16,-1-3-8 0,1-4 10 0,0-2-10 16,3-4 8-16,-4 7-8 0,4 0 0 15,0-4 0-15,-3 4 0 0,3-1 0 0,0 13 0 0,3-2 0 16,-6 5 0-16,7 0 0 15,-4 4 0-15,0 2 0 0,3 1 0 0,1 6 0 0,-1 0 0 16,1-4 0-16,3 7 0 0,0 7 0 0,0-4 0 0,0 0-16 16,1 6 4-16,2 1 1 0,-3 2 11 0,7 7 0 15,-3 0-9-15,0 3 9 0,-1-3 0 0,1 3 0 0,-4 3 0 16,-3-3 0-16,-1 15 0 0,-3-12 0 0,0 4 0 0,-3-4 0 16,3 3 10-16,-3-6-10 0,-1 0 12 15,4 0-12-15,-7-4 8 0,4 1-8 0,3 3 0 0,-7-9 0 16,0-1 9-16,3 4-9 0,1-3 0 0,-1-1 9 15,1-2-9-15,-1-7 0 0,1 6 0 0,3 4 8 16,0-13-8-16,-3 9 0 0,-4-9 0 0,0 0 0 16,10 0-13-16,-3 0-5 0,-7 0-1 0,11 0 0 15,-1-3-73 1,-3-3-14-16,4-1-3 0,-4-2-1 16,0-7-150-16,0 4-29 0,11-13-7 0,-1-7 0 0</inkml:trace>
  <inkml:trace contextRef="#ctx0" brushRef="#br0" timeOffset="188709.91">30681 5069 1951 0,'0'0'86'0,"0"0"18"0,0 0-83 0,0 0-21 15,0 0 0-15,0 9 0 0,-3 4 68 0,3-1 8 16,0 4 3-16,0 0 0 16,0 3-7-16,0 3-2 0,0 0 0 0,0 6 0 0,0-3-24 0,0 0-5 15,0 0-1-15,0 10 0 0,3-7-10 0,-3 0-2 16,0-3-1-16,0 3 0 0,0-3-15 0,0-3-2 15,0 7-1-15,0-8 0 0,0 5-9 0,4-11 0 16,-1-2 0-16,1-1 8 0,-1-2-8 0,1 2 12 16,3-2-12-16,0-10 12 0,-4 6 0 0,-3-6 0 15,11-6 0-15,-4 3 0 0,4-4-12 0,-1-5 0 0,-3 2 0 0,0-2 0 16,0-1 0-16,0-2 16 0,0-7 0 0,1 9-1 16,-5 1-15-16,1-7 9 0,-1 9-9 0,1 1 8 15,-4 3 8-15,3-1 2 0,-3 4 0 0,0 3 0 16,7 0 8-16,-3-9 2 0,3 3 0 0,-4 6 0 15,4-7-20-15,0 1-8 0,4 3 8 0,0-3-8 16,-1 2 8-16,-3-5-8 0,-3 0 8 16,-1-1-8-16,8 7 8 0,-4-6-8 0,-4-1 8 0,5 1-8 15,-1-4 20-15,-4 10 0 0,1-6-1 0,-1 3 0 16,-3-10-19-16,0 10-14 16,4-4 2-16,-4 10 1 0,0 0 11 0,0-3 0 0,0-6 10 15,0 9-10-15,0-10 17 0,0 10-2 0,0 0-1 0,0 0 0 16,0 0-4-16,0 0-1 0,0-6 0 0,0 6 0 15,0 0-9-15,0 0 8 0,0 0-8 0,0 0 8 16,0-6 0-16,0-4 0 0,0 10 0 0,0 0 0 16,0 0-8-16,0-3 12 0,3-3-12 0,-3 6 12 0,0 0-12 0,-3-6 8 15,3 6-8-15,0 0 8 0,0 0-8 0,0 0 0 16,-7 3 0-16,3 0 8 0,4-3-8 0,-3 9 0 16,-1 1 0-16,1 2 0 0,-1-2 0 15,4 2 0-15,-4 4 0 0,4 0 0 0,-3 2 0 0,3 1 0 16,0 3 0-16,0-3 0 0,0 3 0 15,-4 0 0-15,11 0 0 0,-3 0 0 0,-4-3 0 0,4-4 0 16,3 4 0-16,-4 0 0 0,1-7 8 0,-1 7-8 16,1-6 0-16,-1-1 8 0,4 4 1 0,-3-3 0 15,-1-1 0-15,4 1 0 0,0-13 3 0,0 9 0 16,1 0 0-16,-1-9 0 0,0 10-12 0,0-7 0 0,0-3 0 0,0 6 0 16,0-3 0-16,0-3 0 0,-7 0 0 0,7 0 0 31,-7 0-51-31,7-3-2 0,0-3-1 0,0 3 0 15,-3-7-101-15,-1 1-20 0,-6 0-4 0,-1-4-1 0</inkml:trace>
  <inkml:trace contextRef="#ctx0" brushRef="#br0" timeOffset="189480.31">29827 5354 172 0,'0'0'16'0,"0"0"-16"0,0 0 0 0,7 0 0 15,8-3 274-15,-5 3 52 0,1 0 10 0,3-9 3 16,-4 3-179-16,5 6-36 0,-8 0-8 0,3 0 0 15,-3-13-18-15,0 13-3 0,-7 0-1 0,11-3 0 0,-11 3-8 0,7-6-2 16,-7 6 0-16,0 0 0 16,3-4-7-16,-3 4-1 0,0-9-1 0,0 6 0 15,-3-3-9-15,-1-4-2 0,-3 10 0 0,0-6 0 16,4 0-36-16,-1 3-7 0,-3-4-1 0,4-2-1 0,-4 6 4 0,3-7 1 16,-3-2 0-16,0 5 0 0,0-5 4 0,0 3 0 15,-4-4 1-15,4 4 0 0,0-1-21 0,0-2-8 16,4 2 0-16,-1 7 0 0,-3-6 11 15,3-1-11-15,-3 10 12 0,4-3-12 0,-4-3 10 0,3 3-10 16,-3 3 8-16,7 0-8 16,-7 0 0-16,0 0 8 0,0 3-8 0,0 3 0 0,-4-3 0 0,1 10 0 15,-1-4 0-15,1 10 0 0,-4 3 0 0,3 0 0 16,0 0-9-16,1 0 9 0,-4 6 0 0,7-3 0 16,-4 7 0-16,0-7 0 0,4 0 0 0,0 6 0 0,-3-9 0 0,6 6 0 15,-3-3 0-15,4-3 0 0,-1 6 0 0,1-2 0 16,3-11-16-16,0 1-4 15,0 3 0-15,3-7 0 16,1 7-128-16,-1-6-27 0,4-4-5 0,0 4-1048 0</inkml:trace>
  <inkml:trace contextRef="#ctx0" brushRef="#br0" timeOffset="190428.29">31369 4639 2030 0,'0'0'90'0,"0"0"18"0,0 0-86 0,0 0-22 0,0 0 0 0,0 0 0 15,0 0 69-15,0 0 10 0,0 0 1 0,0 0 1 16,0 0-29-16,0 0-5 0,0 0-2 0,0 16 0 16,4 0-29-16,-1-7-5 0,1 10-2 0,-1 3 0 15,4 0 14-15,0 6 2 0,0-3 1 0,0 7 0 16,-3-1-1-16,3 7 0 0,0-4 0 0,0 0 0 15,4 7 0-15,-1-3 0 0,-6 0 0 0,-1 2 0 16,4 1-25-16,-3-6 8 0,-4 2-8 0,0-2 0 0,0 9 11 16,0-7-3-16,0-2-8 0,3-1 12 15,-3-2-12-15,4-1 8 16,-4 0-8-16,0-3 0 0,3-2 0 0,-3-8-16 16,4 4 1-16,-1-3 1 0,1-6-104 15,0 6-21-15,-4-10-4 0,3 0-949 0</inkml:trace>
  <inkml:trace contextRef="#ctx0" brushRef="#br0" timeOffset="190719.81">31207 5122 2131 0,'-11'-3'94'0,"11"3"20"0,-10 0-91 0,6 0-23 0,4 0 0 0,0 0 0 16,0 0 192-16,0 0 33 16,0 0 7-16,0 0 2 0,0 0-149 0,0 0-29 15,0 0-7-15,0 0-1 0,0 0-30 0,0 0-6 16,4-6-2-16,6 3 0 0,1-4-10 0,3 7 0 0,3-6 9 0,5 0-9 16,-1-3 0-16,4 5 0 0,6-5 0 0,1 0-8 31,0-1-76-31,3 4-14 0,4-10-3 0,3 7-1 15,1-4-99-15,-8 1-20 0</inkml:trace>
  <inkml:trace contextRef="#ctx0" brushRef="#br0" timeOffset="191430.24">32000 5122 460 0,'-7'0'41'0,"4"0"-33"0,-1 0-8 0,4 0 0 16,-3-3 218-16,3 3 42 0,0 0 8 0,0 0 1 16,0 0-209-16,0 0-43 0,0 0-8 0,0 0-437 15,0 0-88-15</inkml:trace>
  <inkml:trace contextRef="#ctx0" brushRef="#br0" timeOffset="191893.75">31997 5119 518 0,'-7'0'46'0,"7"0"-37"0,0 0-9 0,0 0 0 0,0 0 232 0,-4 0 45 0,1 3 9 0,3-3 2 15,0 0-126-15,-4 0-25 0,-3 0-5 0,7 0 0 0,0 0-40 16,0 0-8-16,0 0-2 0,0 0 0 0,0 0-22 16,0 0-5-16,-3 0-1 0,3 0 0 0,-7 0-23 0,7 0-5 15,-4-3-1-15,4 3 0 0,-7 3-15 0,0-3-10 16,0 0 12-16,0 10-12 15,-4-7 0-15,1 6 0 0,-4 1 0 0,3-1 0 0,0 4 10 16,-3-1-2-16,4 7 0 0,-4-7 0 0,0 7 0 0,3-6-8 16,0 6 12-16,1-1-4 0,-1-5 9 0,4 9 2 15,-3-3 0-15,3-7 0 0,-1 7-19 0,1-6 0 16,4-1 0-16,-1 7 0 0,1-6 0 0,3 2 0 16,0-2 0-16,3-1 0 0,1 1 0 0,3-4 0 15,0 1 8-15,0-1-8 0,0-6 0 16,4 7 0-16,3-10 0 0,3 0 0 0,1 0-10 0,0 0 10 0,3-3-10 0,0-4 10 15,0 4 0-15,0-6 0 0,-3-1-8 0,0 1 8 16,-4-4 0-16,-4 10 0 0,-3-12 0 16,4 2 0-16,-7-6 8 0,-1 7 2 15,1-4 0-15,-4 0 0 0,0 1-2 0,0-1 0 16,-4 0 0-16,4 1 0 0,-3 2 13 0,-5 4 3 16,1-4 0-16,0 4 0 0,0-1-4 0,4 1 0 15,-4 9 0-15,3 0 0 0,4 0-10 0,-7 6-2 0,0-3-8 0,4 7 12 16,-1 2-12-16,1-2-13 0,-1 8 2 15,4-5 1-15,0 6 10 0,4 0-13 0,3-4 5 0,-4 4 8 16,4-6-9-16,0 5 9 0,7-5 0 0,-3 6 0 16,3-7-16-16,-3-2 3 0,3 2 1 0,3-2 0 31,-3-4-156-31,-3 0-30 0,0-6-6 0</inkml:trace>
  <inkml:trace contextRef="#ctx0" brushRef="#br0" timeOffset="192128.06">32300 4592 2566 0,'0'0'114'0,"-7"3"23"16,4 7-109-16,-1 9-28 0,-3-7 0 0,7 10 0 0,-3 6 8 15,3 4-8-15,-4 2 8 0,4 1-8 0,4 2 11 0,-1 4-3 0,4-3-8 0,-3 3 12 16,6-4-12-16,1 1 0 15,-4 3 8-15,4 2-8 0,-1-11 0 0,1 9 0 16,-1-4-9-16,1-5 9 0,-4-1-13 0,0-3 3 16,-3 4 1-16,-1-7 0 15,-3-3-196-15,-3-7-39 0</inkml:trace>
  <inkml:trace contextRef="#ctx0" brushRef="#br0" timeOffset="192356.31">32099 4962 2833 0,'-14'-3'125'15,"7"3"27"-15,7 0-122 0,0 0-30 0,0 0 0 0,0 0 0 16,0 0 43-16,0 0 2 0,0 0 1 0,11 6 0 0,3-6-22 0,3 10-5 16,5-10-1-16,-5 0 0 0,4 0-18 0,4-3 0 15,0-4-11-15,-1 4 11 16,5 0-32-1,-1-3 1-15,0-3 0 0,4 9 0 0,0-4-109 0,-4-2-23 0,0 3-4 0</inkml:trace>
  <inkml:trace contextRef="#ctx0" brushRef="#br0" timeOffset="192762.1">32614 5119 1267 0,'-14'0'56'0,"7"0"12"0,7 0-55 0,0 0-13 0,0 0 0 0,0 0 0 16,0 0 238-16,0 0 45 0,0 0 9 0,0 0 1 16,0 0-224-16,0 0-45 0,0 0-8 0,11-9-3 15,-4 9 37-15,3-7 7 0,-10 7 2 0,11 0 0 16,0-6-8-16,-1 0-2 0,1 6 0 16,-1 0 0-16,1-9 2 0,-1 5 0 0,1-5 0 15,0 9 0-15,-1-9-32 0,-3 5-7 0,4-2 0 0,-1-6-1 16,-3 8-3-16,4-5 0 0,-4 3 0 0,4-7 0 15,-8 10-8-15,1-6 0 0,3-4 0 0,-4 4 8 16,-3-1-8-16,0 1 0 0,-3 0 0 0,-4 5 0 16,0-2 0-16,-4 6-11 0,1 0 3 0,-5 0 0 15,-2 6 8-15,-4-2-8 0,-1 11 8 0,-2-9-8 0,-1 16 0 16,0-6 0-16,1 0 0 0,-1 12 0 16,4-6 8-16,3 12 11 0,4-8-3 0,0-1 0 15,0 6 4-15,7-3 0 0,3-3 0 16,4 7 0-16,4-10-12 0,-1 9 12 0,4-3-12 0,7-12 12 0,1 9-4 0,2-3 0 15,1-6 0-15,7 6 0 0,3-13-25 0,-4 0-6 16,5 4-1 0,2-7 0-16,-2-3-94 0,-1-3-19 15,0 7-4-15</inkml:trace>
  <inkml:trace contextRef="#ctx0" brushRef="#br0" timeOffset="194679.95">30921 5881 1382 0,'0'0'123'0,"0"0"-99"0,0 0-24 0,0 0 0 15,-4-9 158-15,4 9 26 0,0 0 6 0,0 0 1 16,0 0-99-16,0 0-19 0,0-10-4 0,0 10-1 16,0 0-33-16,0 0-7 0,0 0-2 0,0 0 0 15,8 10-17-15,-5-1-9 0,-3 4 10 0,4-4-10 16,-1 4 16-16,1 5-4 0,-1-5 0 0,4 6 0 0,-3 0 5 0,3-4 1 15,0 4 0-15,3-6 0 0,-6 5 19 0,7 4 4 16,-4 0 1-16,3 0 0 16,-3 3-10-16,4 1-3 0,-1 5 0 0,5 0 0 15,-1 1-13-15,-4-1-4 0,1 3 0 0,-1-2 0 16,-3 5-12 0,0-2 0-16,1-1 0 0,-5-2 0 15,1-1 12-15,-4 0 0 16,-4 1 0-16,1-1 0 0,-1 7 7 0,0-7 1 0,-3 4 0 0,0-4 0 15,-3 0-11-15,-1 1-1 0,1-1-8 0,-4 0 12 0,3-5 1 16,-3 5 0-16,3-9 0 0,1 9 0 0,-1-3-4 0,0-2-1 16,1-1 0-16,-1-3 0 0,1-7-8 0,-1 4 0 0,4 0 0 0,-3-3 8 0,-1-1 4 0,0-2 0 0,1-1 0 15,-4-2 0-15,-4 2 5 16,7-2 2-16,-3-1 0 0,4 0 0 0,-1-5-9 0,1 5-2 16,-1 0 0-16,4-5 0 0,-4 5 6 0,1-3 1 0,3-3 0 15,0 4 0-15,-4-1-15 0,0 0 0 0,4-3 0 0,0 7 0 16,-3-7 0-16,6 6 0 15,-6-9 0-15,3 7 0 0,0-4 8 0,0-3-8 0,-1 6 0 0,1-3 0 16,0-3 0-16,7 0 8 0,-7 0-8 0,0 0 0 16,0-3 35-16,0-3 4 0,0 6 1 0,-4-10 0 15,1 10-26-15,-4-9-5 0,-4 3-1 0,1-4 0 16,-5 1 0-16,1-1-8 0,-4 1 12 0,1 6-4 16,-11-7-8-16,-4 7 8 0,0-3-8 15,0 3 8-15,0-3-8 0,4 6 0 0,0-4 0 16,-1 4 0-16,5 0 0 0,-5 0 0 0,1 0 0 0,-4 4 0 15,1-4 0-15,-1 0 10 0,3 0-10 0,-2 0 10 0,2 0-2 0,-2 9 0 16,6-9 0-16,0 0 0 0,4 6-8 16,3-3 0-16,0-3 0 0,4 4 0 15,0-4 0-15,0 6 0 0,3-6 0 0,1 0 0 0,-1 0 0 16,0 0 0-16,4 0 0 0,-3-6 0 0,3 6 0 16,-4-4 0-16,4 4 0 0,0 0 0 0,3 0 0 15,-3 0 0-15,3-3 0 0,1-3 0 0,-1 6 0 16,4 0 0-16,0 0 0 0,0 0 0 0,7 0 0 0,0 0 0 15,0 0 0-15,0 0 0 0,0 0 28 0,4-9 3 16,-1 5 1-16,8-5 0 0,-1 0-32 0,1-1 0 16,3-2 0-16,0 2 0 0,4 1 0 0,-1 3 0 15,1-4 0-15,0-5 0 0,-1 8 0 0,1-8 0 0,0 2 0 16,-1 1 0-16,1-7 0 0,-4 9-16 0,4-5 1 0,-1-1 1 16,1 0 14-1,3 1 0-15,-3-7 0 0,3 12 0 0,4-2 0 0,-4-1 0 0,-4 1 0 0,1-4 0 16,0 13 8-16,-1-7 5 15,1 1 1-15,0 0 0 0,-4 5-14 0,-4-2-18 16,4 3 4-16,-7-6 1 0,-7 9 21 0,7 0 4 0,-7 0 0 16,0 0 1-1,0 0-36-15,0 0-7 0,-3 6-2 0,-8-3 0 0,1 0 32 0,-4 7 0 0,-8-1 0 0,-2 0 0 16,-1 4 0-16,-3-4 0 0,0 4 0 16,-1 6 0-16,-2-7 0 0,6 7 0 0,-3-6 0 0,7-4 0 15,-4 4 0-15,0 2 0 0,1-2 0 0,2-1 0 16,-2 4 0-16,2-3 0 0,-2-1 0 0,3 7 0 15,-1-3 0-15,1-1 0 0,4 1 0 0,3 3 0 16,3-7 0-16,0 7 0 0,1-6 0 0,3 5 0 0,3-5 0 16,1 6 0-16,3 0 0 0,0-4 0 0,3 1 0 0,1 0-9 15,3-1 9-15,0-2 0 16,7-1 0-16,4-2 0 0,-1 2 0 0,8-2 0 16,3-7-63-16,0 6-13 0,4-9-4 0,7 0-916 15,0 0-183-15</inkml:trace>
  <inkml:trace contextRef="#ctx0" brushRef="#br0" timeOffset="212210.2">19692 5082 1036 0,'-3'-10'92'0,"-1"4"-73"0,-3-4-19 0,0 1 0 15,0-4 92-15,0-2 16 0,3 2 2 0,-3 10 1 16,-3-13-89-16,3 4-22 0,0 9 0 0,3-4 0 16,-3 4-25-1,0 3-10-15,-4 0-1 0,1 0-1 16,-4 3-101-16,-4 13-20 0,-3 0-4 0</inkml:trace>
  <inkml:trace contextRef="#ctx0" brushRef="#br0" timeOffset="212483.47">20080 6019 1094 0,'-35'-88'48'0,"17"48"11"0,-6-14-47 0,-5-5-12 16,-6-4 0-16,0-3 0 0,-8 0 273 0,-6-3 53 0,-4 0 10 0,0-3 3 15,0 0-268-15,-7 6-54 0,4-6-17 0,-4 6-682 16,-4-6-143-16</inkml:trace>
  <inkml:trace contextRef="#ctx0" brushRef="#br0" timeOffset="-200384.25">22920 5135 633 0,'0'0'28'0,"0"0"6"0,0 0-34 0,0 0 0 16,-4 0 0-16,4 0 0 0,0 0 426 0,0 0 78 16,-7 0 16-16,7 0 4 0,0 0-405 0,0 0-81 0,-7 9-16 0,0 1-3 15,0 2-19-15,4-2 0 0,-1-1 0 0,-3 10 0 16,-7-4-15-16,7 4-3 0,3-6-1 0,-6 6 0 15,-8 3 10-15,1 0 9 0,2 9-13 0,5-9 5 16,-8 6 8-16,4-6 0 0,0 6 0 0,3-3 8 16,1-3 13-16,-1 0 3 0,1-3 1 0,3-6 0 15,3 9 5-15,4-7 1 16,-7-12 0-16,7 10 0 0,0-4-3 0,7 1 0 16,4-1 0-1,3-6 0-15,0 4-18 0,7-4-10 0,7-3 10 0,4 0-10 0,0-3 9 16,7-4-9-16,-1 4 8 0,5-6-8 0,-4 6 0 0,-1-4 0 15,-2-2-14-15,-5 6 5 0,-2-7-6 0,-1 10-1 0,-3-3 0 0,-4-6 0 16,-4 3-118-16,1-7-24 0,0 10-5 16</inkml:trace>
  <inkml:trace contextRef="#ctx0" brushRef="#br0" timeOffset="-200081.76">23428 5072 2253 0,'0'0'100'0,"0"0"20"0,0 0-96 0,-7 6-24 0,0-2 0 0,0 5 0 0,3 3 25 0,-3 7 0 16,0 3 0-16,0 0 0 0,0 10-10 0,-4 5-3 0,4-5 0 0,-7 2 0 15,4 10 12-15,-4-3 3 16,0 3 0-16,-4 3 0 0,7-3-27 0,1-4 0 15,-1-2 8-15,1 3-8 0,2 3 0 0,-2-13 0 16,3 7 0-16,0-4 0 0,0 7 0 0,0-10 0 0,3 1 0 0,1-7 0 31,-1 3-24-31,1-6-6 0,3-3-2 0,-4-7 0 16,4 1-187-16,0-4-37 0,0-9-8 0,0 0-2 0</inkml:trace>
  <inkml:trace contextRef="#ctx0" brushRef="#br0" timeOffset="-199482.61">24941 5122 1324 0,'0'0'118'0,"0"0"-94"0,-14 7-24 0,0-4 0 16,4 0 221-16,-1 6 40 0,0-2 8 0,1 2 2 31,3-3-255-31,0 4-52 0,-4-1-9 0,4 4-3 0,0-4 23 0,0 3 4 0,0 4 1 0,-4-13 0 16,8 10 20-16,-4-4 0 15,0-9 8-15,3 10-8 0,1-4 28 0,3-6 1 16,0 6 0-16,0-6 0 0,0 0 14 0,0 0 2 0,0 0 1 0,0 0 0 16,0 0 2-16,7 0 0 0,0 10 0 0,3-10 0 15,4 9-36-15,-3-9-12 0,3 9 9 0,4-5-9 16,-1 2 11-16,5 3-3 15,2-2-8-15,1 2 12 0,-4 0-12 0,4 4 0 0,0-4 0 0,-1 1-10 16,1 2 10-16,0-2 0 0,-4-1 0 16,-4 0 0-16,1 4 0 0,-4 0 8 0,-3-7-8 15,-1 3 8-15,-3 4 3 0,0-4 1 0,1 4 0 0,-5-4 0 0,1 4 22 0,-1-1 5 16,-3 4 1-16,-3 0 0 0,3-1-29 0,-4-12-11 16,1 10 8-16,-5 3-8 0,5-4 0 0,-4 1 0 15,0-4 0 1,0 1 0-16,-4-7 12 0,1 6-4 0,-1 4 0 0,-3-4 0 15,0-3-8-15,0-3 0 0,-4 7 0 0,4-7 0 0,-4-3 0 16,1 0-17-16,-5 0 4 0,1 0 1 16,-3-6-100-1,-1-1-19-15,0-2-4 0,4 0-949 0</inkml:trace>
  <inkml:trace contextRef="#ctx0" brushRef="#br0" timeOffset="-199230.88">24853 5013 2833 0,'0'0'62'16,"0"0"13"-16,0 0 2 0,0 0 3 0,11 0-64 0,3 0-16 0,4 0 0 0,3 0 0 0,3-7 27 0,1 7 1 0,0 0 1 0,7 0 0 15,-4 0-21-15,4 0-8 0,-4 0 0 0,0-3 0 16,0 6 0-16,-3-6-15 0,0 3 2 0,-1 0 0 16,-3 0-36-16,1-6-7 15,2 3-2-15,-3-4 0 16,1 7-123-16,2 0-25 0,-3-12-5 0</inkml:trace>
  <inkml:trace contextRef="#ctx0" brushRef="#br0" timeOffset="-197629.53">20860 5006 1094 0,'0'0'48'0,"0"0"11"0,0 0-47 0,0 0-12 0,-4 0 0 0,4 0 0 16,-3-3 206-16,3 3 39 0,0-9 8 0,0 9 2 16,3-7-195-16,-3 7-38 0,0 0-8 0,0 0-2 0,0 0-12 0,7 0 0 15,0 0 0-15,4 0 0 0,-4 7 12 0,4-4 0 16,-1 3 0-16,4-3 0 15,0-3 24-15,4 13 5 0,3-13 1 0,4 0 0 16,0 0 8-16,10 0 2 0,4 0 0 0,7 0 0 16,-1-6-8-16,5-1-2 0,-1 4 0 0,1 3 0 0,2-9-9 15,5 2-1-15,3-5-1 0,3 2 0 0,-6 4-6 0,10-9-1 16,3 5 0-16,1 4 0 0,-8-4-12 0,8-5-2 16,0 2-1-16,6 1 0 0,4-7-9 0,0 9 8 15,-3-2-8-15,3 3 8 0,7-1-8 16,1-2 12-16,-1 2-12 0,-4 1 12 0,8 9-12 0,-4-13 0 15,-3 10-12-15,3 3 12 0,4-9 0 0,-4-1 0 16,-7 7 0-16,0-3 0 0,1 3 18 0,-5-4 11 0,8 1 3 16,-4 0 0-16,4-4-18 0,-8 1-3 0,-3 6-1 0,0 0 0 15,1-3 0-15,-1 2 0 0,3-2 0 0,-6 6 0 16,-1-3-10-16,-3 3 8 0,-3 3-8 16,-1-3 8-16,1 6-8 0,3-2 10 0,3-4-10 0,-3 0 10 15,0 9-10-15,-7-6 0 0,0-3 0 16,-3 6 0-16,3-6 0 0,0 0 0 0,0 0 0 15,3 0 0-15,-3-6 0 0,-3 6 0 0,-1 0 8 0,-3 0-8 16,-4 0 0-16,-3-3 0 0,4 3 0 0,-4 0 0 16,-4-3 0-16,4-3 0 0,-4 6 0 0,0 0 0 15,-6-4 0-15,-5-2 0 0,5 6 0 0,-8-3 0 16,0-3 0-16,-3 6 0 0,0-13 0 0,-8 10 0 16,1 3 25-16,-4-6 7 0,0 3 0 0,-3-4 1 15,-1 4-19-15,-6 0-4 0,-4 3-1 0,7-6 0 0,-7 6-9 0,0 0 10 16,0 0-10-16,0 0 10 0,3-3-10 0,-3 3 0 15,0 0 9-15,0 0-9 0,0 0 0 16,0 0 8-16,0 0-8 0,0 0 0 0,0 0 0 0,0 0 0 16,-7-7 0-16,7 7 0 0,-7-3 0 0,0 3 0 15,0-3 0-15,0 3 8 0,-4-6-8 0,4 12 0 16,0-3 8-16,-3 0-8 0,3 4 0 0,0-4 9 16,-4 3-9-16,1 0 0 0,-1 10 9 0,0-7-9 15,4 4 0-15,0 6 9 0,-3-4-9 0,3 4 0 16,0 0 0-16,-1 3 8 0,1-6 0 0,0 12 0 0,4 0 0 15,-1 0 0-15,-3 4-8 0,0-1-9 16,0 0 9-16,0 7-13 0,0-7 13 16,0 4 10-16,-4 6-2 0,4-7 0 0,-3 7-8 0,3-7 10 15,-4 7-10-15,4 0 10 0,0 0-19 0,3 0-4 0,-3-4-1 0,4 4 0 16,-4 0 14-16,3-7 0 16,4 7 0-16,0-10 0 0,-3 10 25 0,3-6 5 0,0-4 1 15,0 0 0-15,3 7-23 0,1-4-8 0,-1-2 0 0,-3 2 0 16,4 4 0-16,-1-7 0 0,1 1 0 0,-1-7 0 15,1 6 11-15,3-9-11 0,0 6 12 0,0-6-12 16,-3-3 0-16,3-3 0 0,0 3 0 0,-4-7 0 16,1 7 0-16,-4-7 0 0,3 4 0 0,1-3 10 15,-1-10-2-15,-3 6 0 0,0-9 0 0,8 6 0 16,-8-6 4-16,3 7 1 0,-3-7 0 0,0 0 0 16,0 0-2-16,0 0-1 0,0 0 0 0,0 0 0 15,0 0-10-15,0 0 10 0,0 0-10 0,0 0 10 0,0 0 8 0,0 0 2 16,0 0 0-16,0 0 0 0,0 0-28 0,0 0-6 15,0 0-1-15,0 0 0 0,-11 0 15 0,4 0 0 16,0 6 0-16,-3-6 10 16,-1 0 2-16,1 3 0 0,-1-3 0 0,-3 0 0 0,0 6-12 15,-4-6 0-15,4 0 0 0,-4 0 0 0,-3 4 0 16,0-4 0-16,-4 6 0 0,1-3 0 0,-5-3 0 16,-2 3 0-16,-8-3 0 0,-3 0 0 0,-8 6 0 0,1-3-17 15,-8-3 4-15,1 10 1 0,-1-7 12 0,-3 6 16 16,4-2-3-16,-7-4-1 0,-1 6-12 0,-10-6 0 15,-4 4 0-15,1-4 0 0,3-3 0 0,-4 9 0 16,0-9 0-16,-3 6 0 0,-3-6 0 0,2 4-16 0,1-4 3 16,7 0 1-16,-3 0 12 0,-1-4 0 0,0-2 0 15,1 6 0-15,-4-3 0 0,3-3 0 16,4 3 0-16,-4-4 0 0,-3 7 0 0,0-3 0 0,-4 0 0 0,1 3 0 16,6 0 0-16,1 0 0 15,-8 3 0-15,0-3 0 0,-7 3 9 0,4-3-9 16,11 7 0-16,-1-4 9 0,4-3-9 0,0 6 12 15,-4-3-12-15,4-3 12 0,4 0-12 0,-1 0-16 0,1 6 4 16,6-2 1-16,8-4 11 0,-4 0 0 0,-7 3 0 0,0-3 0 16,3 0 0-16,-3 0 16 0,0 0-4 0,7 0-1 15,4 6-11-15,3-6 0 0,-4 0 0 0,1 0 0 16,-4 3 0-16,3-3 0 0,-3 0 0 0,4 0 0 16,0 0 0-16,6 10 0 0,1-10 0 0,-1 9 0 15,1-6 0-15,0-3-16 0,-4 10 4 0,7-4 1 16,0-3 11-16,4 0 0 0,3 6 0 0,4-2 0 0,3-4 0 0,7 3 0 15,0-3 0 1,11-3 0-16,0-3-81 0,4-3-15 0,3-4-2 0</inkml:trace>
  <inkml:trace contextRef="#ctx0" brushRef="#br0" timeOffset="-186839.26">7846 9026 1036 0,'-18'-22'92'0,"15"19"-73"0,-8-6-19 0,4 3 0 0,-4-7 124 0,-3 4 22 16,0-4 4-16,-3 4 1 0,-5-4-119 0,-2 4-23 15,-5-1-9-15,1 1 0 0,-4 6 8 0,1-7-8 16,-1 1 0-16,-3 6 0 0,-1-3 0 0,1-7 0 15,-7 4 0-15,-1-1 0 0,-2-2 0 0,-1 2 0 16,0-2 8-16,-3 2-8 0,-4 1 20 0,0 3 1 0,-4-4 0 0,-3 4 0 16,-3-3 5-16,-1 5 1 0,-6-5 0 0,-4 9 0 15,0 0-14-15,-8 0-2 0,-6 6-1 0,-7-3 0 16,-4 1 3 0,-7 2 1-16,1-3 0 0,-8 6 0 0,-7 1-14 0,0-1 0 15,3-6 0-15,1 7 0 0,-4-7 13 0,0 3 3 16,7-3 1-16,-7-3 0 0,0 0 11 0,0 0 1 15,4 0 1-15,3 0 0 0,-7-3-14 0,4-3-4 0,3 3 0 0,-7 3 0 16,7 0-12-16,0-3 0 0,-7-4 0 16,0 7 0-16,4 0 0 0,-4 0 0 0,-4 0 0 0,4 0 0 15,0 10 0-15,0-7 0 0,-3 6 0 0,3 1 0 16,-7 2 0-16,7 7 0 0,0 0 0 0,7 0 0 16,-7 3 0-16,11-7 0 0,3 7 0 0,11 3-10 15,0-9 10-15,6 12 11 0,1-6-3 0,11 3 0 0,6 3 4 16,8-6 0-16,6 0 0 15,8 0 0-15,3 0-12 0,0 3 8 16,7 0-8-16,4-3 8 0,0 7-8 0,6-4 8 16,-2 3-8-16,13-6 8 0,-3 0-8 0,0 9 0 0,7 1 0 0,3-1-11 0,0 3-1 0,8 4 0 15,-4 0 0-15,7 2 0 0,7 1-9 16,3 0-3-16,5 3 0 0,-1-3 0 0,10-7 24 0,8 7 0 16,3 3 0-16,18 6 8 0,4-6-8 0,13-3 10 15,4-7-10-15,8 4 10 0,6-4 14 16,3 4 4-16,8-4 0 0,11-2 0 0,10-7 0 15,0 3 1-15,10-6 0 0,4 0 0 0,7-3-21 0,7 0-8 16,4-4 0-16,7 1 0 0,-4-4 0 0,14 1 0 16,8 0 0-16,-8-4 0 0,0 7 0 0,-3-10-18 0,7 10 2 0,3-4 1 15,8-9 15-15,-4 7 0 16,0-1 0-16,0-6 0 0,3 7 0 0,4-10 0 0,4 0 0 0,6 0 0 16,8 0 9-16,-4 0 5 0,0-4 1 15,-4-2 0-15,1-6-15 0,0 2 0 0,-4-2 0 0,0 2 0 16,-4-2 0-16,-3-7-16 0,-14-3 3 0,-4 3 1 15,4 7 12-15,-11-10 15 0,-6 0-3 0,-12 0-1 16,1 0 7-16,-15-6 2 0,-10 6 0 16,-7-3 0-16,-7-7 20 0,-11 1 4 0,-13 0 0 15,-12-1 1-15,-13 4-13 0,-12-7-2 0,-6-2-1 16,-14 5 0-16,-7-2 11 0,-11-7 3 0,-7 7 0 0,-15-7 0 16,-6 0-25-16,-10 0-5 0,-5-6-1 0,-10-3 0 15,-10 6 0-15,-4-6 0 0,-7 3 0 0,-7-3 0 0,-14 0-3 16,-8 6-1-16,1 0 0 0,-14 0 0 0,-4-3-8 15,-7 3 0-15,-7 3 0 0,0 7-11 0,-11-7 11 0,-3 7-8 16,-10 5 8-16,-5 4-8 16,1 3 0-16,-4 4 0 0,-3-1 0 0,-4 9 0 15,1 1 8-15,-8 9-8 0,-7 6 8 0,-7 4-1247 16</inkml:trace>
  <inkml:trace contextRef="#ctx0" brushRef="#br0" timeOffset="-180081.51">11264 8330 2145 0,'-14'0'95'0,"14"0"20"0,0 0-92 0,0 0-23 0,-7 0 0 0,7 0 0 16,0 0 39-16,0 0 3 0,-3-3 1 0,-1-3 0 15,0 3-35-15,1-7-8 0,6 7 0 0,-3 3 0 16,-7-6 0-16,7-4 0 0,4 7 9 0,-4-6-9 15,0 6 8-15,0 3-8 0,7-7 10 0,-7 7-10 0,11 0 12 0,-4 0-4 16,-7 0-8-16,10 10 12 0,4 2-3 16,-3-2-1-16,-4 9 0 0,0-1 0 0,-3 4 19 0,3 4 3 15,3-5 1-15,-3 8 0 0,-3 2 10 0,3 0 3 16,0 4 0-16,0 3 0 0,-11-1-20 0,8 4-4 16,-1 0-1-16,5 3 0 0,-8 3-11 0,0 0-8 15,3 3 12-15,4 6-12 0,4 4 0 0,-8 6 0 16,1-4 0-16,3 14 0 0,7-1 0 15,-4 13 0-15,-10 3 0 0,8 3 0 0,2 6 0 0,-3 10 0 16,-7 6 0-16,0 9 0 0,0 1 0 0,4 2 0 16,6 1 8-16,-10 3-8 0,-7-10 0 0,4 3 0 15,10-2 0-15,-4-14 0 0,-6 4 0 0,-1-6 0 0,1-4 8 0,6-2-8 16,8 2 40-16,-11-9 5 16,-11 0 1-16,4-9 0 0,11 3-25 0,-8-7-5 0,-3 4 0 15,7-10-1-15,11 7 1 0,-1-7 1 0,-6-3 0 16,3 3 0-16,-7 10-8 0,10 0-1 0,1-1-8 0,0-2 12 15,-4-4-12-15,3 7 8 16,4 0-8-16,4-4 0 0,-7 1 0 0,-4-7-10 16,7-9 0-16,-4-3 0 0,-3-10 10 0,-3-3 0 0,-1-6 0 0,1-10 0 15,3-2-28 1,-7-4-3-16,-3-9-1 0,-5-7 0 0,8-8-169 0,-7-4-35 16,-21-16-6-16,-4-22-2 0</inkml:trace>
  <inkml:trace contextRef="#ctx0" brushRef="#br1" timeOffset="-149381.81">4223 15800 172 0,'0'0'8'0,"0"0"1"0,0-3-9 0,-4-4 0 0,1-5 0 0,3 2 0 16,0 7 369-16,-7-3 72 15,3 0 15-15,-3-1-784 0,7 7-156 0</inkml:trace>
  <inkml:trace contextRef="#ctx0" brushRef="#br1" timeOffset="-148050.43">4893 17192 748 0,'11'-9'67'0,"-8"-4"-54"0,4 4-13 0,-3-1 0 0,-4-2 377 0,7-7 73 0,-7 6 14 0,0 1 4 15,0-1-356-15,0-2-70 0,-7 5-14 0,3-2-4 16,-3 2-37-16,0-2-8 16,-3 2-2-16,-8 1 0 0,0 6-1 0,-3-7 0 15,0 1 0-15,-11 9 0 0,0-10 13 0,-13 10 3 16,2-3 0-16,-13 6 0 0,-4 4 8 0,0 2 8 0,-4 1-8 0,-6-4 11 15,-1 0 5-15,-3-3 0 0,-3 4 1 0,-1-4 0 16,-7 6 22-16,1-6 4 0,-1 7 1 0,-10-4 0 16,-8-3-5-16,8 6-1 0,3-5 0 0,-10 5 0 15,3-3 2-15,4 1 0 0,-4 2 0 0,8 0 0 16,2 4-6-16,5-4-1 0,-12 1 0 16,5 2 0-16,3 4-13 0,3-4-2 0,0 1-1 0,4 6 0 15,0 0-17-15,3-4 0 0,-3 4 8 0,-4 3-8 0,4 6 0 16,4-3 0-16,-4-3 0 15,7 7 0-15,-11-4 0 0,4 6 0 0,0 0 0 0,14 1 0 16,-4-1 0-16,11 0 0 0,4 1 0 0,6-1-9 0,1 4 9 0,3-4 0 16,7 0-9-16,4 1 9 0,10-1 0 0,4 10 0 15,7-10 0-15,3 4 0 0,11-4-11 0,0 7 3 16,11-4 0-16,10 10 0 0,-3-3-4 0,6 3 0 16,8 3 0-16,3-3 0 0,4 0 12 0,0 9 0 15,7 0 0-15,14 7 8 0,0-13-16 16,10 3-4-16,1-6 0 0,3 0 0 0,11-7 12 15,6-2 0-15,8-7-9 0,0-6 9 0,10-9 0 0,8 5 0 16,6-8 0-16,4-7 0 0,7 6 0 0,11-5 0 16,0-4 9-16,10 0-9 0,0 0 0 0,4 0 0 0,7-4 0 0,-1 4 0 15,5 0 0-15,-12 0 0 16,-2 0 0-16,2 0 0 0,5 0 0 0,-19 0 0 16,1-3 0-16,0 3 0 0,-1 0 0 0,-13-6 0 0,-8 3 0 0,8-3 0 15,-1 2 8-15,-10-2 0 0,-7-6 0 0,4 2 0 16,-8-2 6-16,0 2 2 0,1-5 0 0,-8-4 0 15,-7 0-3-15,-7-6 0 0,1-3 0 16,-5-4 0-16,4 1-5 0,-13 0 0 16,2-4-8-16,-10-3 12 0,-7 1-12 0,-3-4 0 0,-5 3 0 15,-6 1 0-15,-3-1-10 0,-8-3 2 0,-3 4 0 0,-8-1 0 16,-2 4 8-16,-8-4 0 0,-4 0 0 0,-10 1 0 16,0-4 0-16,-14 6 0 0,4-5 0 0,-8-4 0 15,-7 12 0-15,-10-8-10 16,-4 8 10-16,-7-2-13 0,-10-7 13 0,-4 7-9 15,-4-4 9-15,-3 3-8 0,-3 1 8 0,-1-4-10 0,1 7 10 16,-4-4-10-16,0 4 10 0,-11-3 0 0,-3 2 8 0,-4 4-8 0,-3 3 10 16,-11-3-2-16,-4 0-8 0,-6 12 12 0,3-3-12 0,-7 0 0 15,-10 4 0-15,3-1 0 0,0 10 0 0,-4-4 0 16,-3 4 0-16,7-3 0 0,4 9-8 0,-4 0 8 16,7-4-12-16,-4 4 12 15,1 0-66-15,3 4-6 0,3 2-2 0,-6-3-1178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8:26:52.5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12467 2005 864 0,'11'-19'76'0,"-1"13"-60"16,1-6-16-16,3 9 0 0,4-13 127 0,-1 3 22 16,1-9 5-16,0 10 1 0,3-7-43 0,-4 6-9 15,1-8-2-15,0 5 0 0,-1-9-49 0,-3 6-11 0,1-3-1 0,-5 3-1 16,-6-3-39-16,3 0 0 15,-4-3 0-15,1 6 0 0,-8-3 0 0,-3 0 0 16,0 4 0-16,-7-1 0 0,-4 6 0 0,1 1 0 0,-1-7 0 0,-3 6 0 16,0 7 0-16,-4-6 12 0,4 8 0 0,-4 4-1 15,1-6 4-15,-1 12 1 16,4 4 0-16,-4 6 0 0,0 2-8 16,4 4 0-16,0 7-8 0,0-4 12 15,0 6-4-15,-1 3-8 0,5 4 11 0,-4-3-11 16,-1 5 16-16,5 11-4 0,-4-8-1 0,3 14 0 0,0-7-11 15,-3 22 10-15,4-9-10 0,2 3 10 0,1 0-10 0,0 3 8 16,7-4-8-16,-3-2 8 0,3-3-8 0,3-4 0 16,-3 4 0-16,3-7 0 0,4 0 0 0,4-9 12 0,-4-3-2 0,0-6 0 15,3-4 20-15,1 0 4 0,7 4 1 0,-1-16 0 0,1 2 1 16,6 8 1-16,8-17 0 0,0 7 0 0,3-3-4 16,4-10-1-16,0 3 0 0,3-9 0 0,0 0-20 0,4-6-12 15,7-3 12-15,-4 9-12 16,7-13 0-16,-3 10 0 0,-3-16 0 0,-1 10 0 15,-3 6 0-15,-4-7-9 0,-3 1 9 0,-7-1 0 16,-1 7-42-16,-3-6-3 16,-7 0-1-16,4 5-676 0,-7 4-135 0</inkml:trace>
  <inkml:trace contextRef="#ctx0" brushRef="#br0" timeOffset="1">12845 2962 1652 0,'0'0'36'0,"0"0"8"0,0 0 2 0,0 0 0 0,0 0-37 0,0 0-9 0,0 0 0 0,0 0 0 16,0 0 34-16,0 0 5 0,0 0 1 0,0 0 0 15,-7 0-32-15,7 0-8 0,0 0 0 0,0 0 0 16,-4 0 8-16,4 0 0 0,-3-13 0 0,3 10 0 0,0-6 3 0,0-1 1 16,0 1 0-16,3 6 0 0,-3-10 32 0,4 4 6 15,-1-1 2-15,1-2 0 0,-1 2 9 0,4-5 3 16,-3-1 0-16,-1-3 0 15,4 0-32-15,-3-3-7 0,-1 7-1 0,4-4 0 16,1-3 16-16,-5 0 4 0,4-6 0 0,0 9 0 16,0-6-29-16,0-3-6 0,0 3-1 0,-3-4 0 0,-1 7-8 15,1 0 8-15,-1 1-8 0,1-1 8 0,-4-7-8 16,0 7 8-16,0 4-8 0,-4 5 8 0,4 1-8 0,-3-1 0 16,-1 4 0-16,-3-1-11 0,0 7 11 0,4-3 0 15,-8 6 0-15,4 0 0 0,0 6 0 0,-4-3-8 16,1 7 8-16,-4-7-8 0,3 6 8 0,1 4-12 15,3-4 12-15,-4 0-12 0,4 4 12 0,0-4 0 16,0 4 0-16,0-7 0 0,0-3 0 0,0 7 8 16,0-4-8-16,0 0 11 0,-1 1-11 0,1-4 0 0,0 3 0 15,0-3 0-15,-3-3 8 0,3 6 0 0,-4-2 0 0,0-1 0 16,-3 3-8 0,0-6 12-16,0 3-12 0,4-3 12 0,-1 0-12 15,0 6 0-15,4-3 0 0,0-3 8 16,7 0-80-16,-3 0-16 0,-4 0-3 0,7 0-629 15,0 0-125-15</inkml:trace>
  <inkml:trace contextRef="#ctx0" brushRef="#br0" timeOffset="2">13261 1394 2592 0,'0'-19'115'0,"0"10"23"0,0-1-110 0,3 7-28 16,-3 3 0-16,0 0 0 0,0-9 22 0,0 9-1 15,0 0 0-15,0 0 0 0,8 9-21 0,-5 4-13 16,4 9 1-16,0 6 1 0,-3 6 0 0,-1 16 0 16,4-3 0-16,-3 13 0 0,-1 3 11 0,-3 9-12 15,0 3 12-15,0 10-12 0,-3-1 2 0,3 1 0 16,-4-10 0-16,4 7 0 0,0-7-3 0,0-9-1 0,-3 6 0 0,-1-6 0 15,4-3 14-15,-3-1 0 0,3-2 0 16,0-4 0-16,-4-5-9 16,4-4 1-16,0-7 0 0,4 1 0 15,3-6-33-15,-4 2-7 16,8-5 0-16,3-17-649 0,0 4-130 0</inkml:trace>
  <inkml:trace contextRef="#ctx0" brushRef="#br0" timeOffset="3">14069 2645 2552 0,'-11'-16'56'0,"4"7"12"0,0 0 3 0,0-1 0 0,-4 7-57 0,4-6-14 0,0-4 0 0,0 4 0 16,0-1 0-16,-3 1 0 0,3-1-12 0,0 7 12 0,-4-9 0 0,4 2 0 15,0 4 0-15,-4-3 0 0,4 5-16 16,-7 1 3-16,4-3 1 0,-5 6 0 0,5 6 12 0,-8-3 0 15,1 7 0-15,-5-1 0 0,5 7 0 0,-4 0 0 16,3 6 0-16,-3-10 0 0,3 10 0 0,4 6 10 16,0-3-2-16,7 4 0 15,-4 2-8-15,4 0-11 0,0-6 3 0,4 7 0 0,6-1 8 0,1 1 0 16,-1-11 0-16,8 11 0 0,-1-4 0 0,1-6 0 16,3-3 0-16,0-4 0 0,7 4 0 0,-3-6 0 15,0-7 0-15,-1-3 0 0,1 0 0 0,0-6 0 16,-1 3 0-16,-3-3 0 0,0-3 0 15,-3-7 0-15,3 1 0 0,-7 2 0 0,0-8 0 0,0-1 11 0,0 3-3 0,0-12 0 16,-3 6 13-16,-1 3 3 0,-3 3 0 16,4-12 0-16,-1 16 22 0,-3-7 5 0,4-3 1 15,-4 9 0-15,0-6-32 0,4 1-7 0,-4 5-1 0,3-3 0 32,-3-2-109-32,4-1-23 0,-1 6-4 0</inkml:trace>
  <inkml:trace contextRef="#ctx0" brushRef="#br0" timeOffset="4">14619 1347 1958 0,'7'-13'174'0,"-7"13"-139"0,4-3-35 0,3-3 0 0,-7 6 145 0,10 0 23 15,-3 6 4-15,4-3 0 0,-4 7-135 0,4-1-27 16,-4-6-10-16,0 16 0 0,0 0 0 0,0 3 0 16,0 3 0-16,-4 12 0 0,-3 7 0 0,0 10-9 15,0 2 9-15,0 4-12 0,-3 2-1 0,-1 4-1 16,1 3 0-16,-8 7 0 0,4-11 14 0,0 8 0 16,-3-1 0-16,-5-3 0 0,1 0 0 0,0-4 0 0,0 8 0 15,0-8 0-15,0-2 0 0,0 3 0 0,3-3 0 16,1-4 0-16,-1-15 0 0,4 6 0 0,0-3 0 0,0-6 0 15,0 0 22-15,3 0 1 0,1-10 0 0,-1-6 0 16,1-6 13-16,3-6 4 0,0 5 0 0,-4-8 0 16,4-10-29-16,0 0-11 0,0 0 8 0,7-13-8 15,-3-2 15-15,3-7-3 0,0 3 0 0,3-16 0 16,1 4-12-16,0-4 0 0,6-12 0 0,-3 0 0 16,4-6 0-16,3 3 0 15,0-3 0-15,4 9-10 0,-4-7-3 0,-3 11-1 0,3 2 0 0,-3 13 0 16,-1-10 22-16,-3 23 5 15,1-10 1-15,-5 13 0 0,1-4-14 0,-1 7 9 0,-10 6-9 0,0 0 8 16,0 0-8-16,14 0 0 0,0 9 0 0,-3 1 0 16,0-7 0-16,-4 6 0 0,3 1 0 0,-3 2-11 0,0-3 3 15,4 10 0-15,-4-3 0 0,0 0 0 16,0 6 8-16,0-4 0 0,-7-2 0 0,4 12 0 16,-1-3 0-16,1 4 0 0,-8 2 0 0,4-6 0 0,-3 3 0 15,-1 4 0-15,-3-10 0 0,0 3 0 0,0-6 0 16,-4 2 0-16,1-2 12 0,-1-6-4 0,-3 6 1 0,0-7 1 15,-4 1 0-15,1-7 0 0,-4 3-10 0,-1-5 8 16,1-4-8-16,0 0 8 0,0 0-8 16,-4-4-17-16,1 4 4 0,2-9 1 15,1 3-68-15,-3-10-14 0,2 7-2 0,1-10-1 16,4 6-120-16,2-6-24 0,-13-6-5 0,14 10-1 16</inkml:trace>
  <inkml:trace contextRef="#ctx0" brushRef="#br0" timeOffset="5">15554 2513 2516 0,'0'0'56'0,"-4"-9"11"0,-3 3 2 0,0 2 1 0,0 4-56 0,0 0-14 16,0 0 0-16,-3 0 0 0,-1 4 0 0,-3 2 9 0,3 3-9 0,-3-6 8 15,-3 16-8-15,-1-6 0 0,0 6 0 0,-3-1-11 0,3-2 3 0,1 12 0 16,3-3 0-16,0 4 0 16,0 2-12-16,-1-6-1 0,1 3-1 0,0 4 0 15,7-7 22-15,-3 3 0 0,2-3 0 0,1 3 0 0,4-6 0 0,-1 0-9 16,1 6 9-16,6-12-10 0,-3 3 10 0,4 0-13 15,6-7 5-15,-2-2 8 0,2-1-13 0,1-6 5 16,-1-3 8-16,8 0-13 0,3-3 13 0,0-13 0 16,0 4 0-16,1 2 0 0,-1-5 0 0,0-4 0 15,-3 0 13-15,-4-3-4 0,0 0 1 0,0 3 0 16,-4-6 0-16,1 3 0 0,0-6 5 0,-8 6 1 16,8 3 0-16,-4-3 0 0,-4 0 15 0,1 10 3 15,-1-7 1-15,1 10 0 0,3-4 7 0,-3 4 2 0,-1 6 0 16,-3 3 0-16,0 0-32 0,0 0-12 0,0 0 8 0,7 3-8 15,-3 6 0-15,-1 10 0 0,4-3 0 0,-7 9 0 16,4-3 0-16,-1 3 0 0,-3 3 0 0,0-6 0 16,-3 3 0-16,3 0 0 0,0 0 0 0,-4-3 0 15,1 0 0-15,-1 0-14 0,4-3 2 0,0 0 0 32,0-7-83-32,0-2-16 0,4-1-3 0,-1-6-622 0,8-6-125 0</inkml:trace>
  <inkml:trace contextRef="#ctx0" brushRef="#br0" timeOffset="6">16037 1218 2419 0,'0'0'215'0,"-7"10"-172"0,4-1-35 0,-1 13-8 0,1 3 116 0,3 3 20 16,-4 13 5-16,4 6 1 0,4 3-110 16,-4 16-21-16,0 6-11 0,0 10 10 15,-4-4-34-15,4 13-6 16,-3 3-2-16,-1-6 0 0,1 15 32 0,-1-8 0 0,4-1 0 16,0-7 0-16,-4 7 0 0,1-9 13 0,3-10-1 0,0-2 0 0,3-1 0 15,1-10 0-15,0-8 0 0,3 2 0 0,0-6-3 0,3-6-1 16,1 0 0-16,-1-6 0 15,1-16-148-15,0-10-29 0</inkml:trace>
  <inkml:trace contextRef="#ctx0" brushRef="#br0" timeOffset="7">11564 3611 864 0,'0'0'76'0,"0"0"-60"0,0 0-16 0,0 0 0 15,0 0 223-15,0 0 41 0,0 0 9 0,0 0 2 16,0 0-209-16,7-6-42 0,7 2-8 0,-3 1-1 0,-4-3-7 0,3 6-8 16,1-9 11-16,0 9-11 0,3-4 8 0,-4 4-8 15,1-9 0-15,3 6 0 0,0-3 32 0,0 6 2 16,0 0 1-16,4-3 0 0,0-4 1 0,-1 7 1 16,4 0 0-16,1 0 0 0,6 0-4 0,0 0-1 15,7 0 0-15,4 0 0 16,3 0-5-16,4 0-2 0,4 0 0 0,-1 0 0 15,4 0 1-15,0 0 0 0,3 0 0 16,8 0 0-16,3-3-11 16,3-3-3-16,8 6 0 15,0 0 0-15,-1 0-3 0,8 0-1 0,7 0 0 16,3 0 0-16,4 0-8 0,7 0 0 16,3-6 0-16,11-1 0 0,7 7 0 0,3-3 0 15,1-6 0-15,14-1 0 0,10 1 0 0,7 6 0 0,4-16 0 0,0 10 0 0,3 5 0 0,-3-14-17 0,3 8 4 16,-3 1 1-16,-4-4 12 0,4 4 0 0,-7-4-10 0,7 4 10 15,-1 6 0-15,-9 3-9 0,-12-6 9 0,1 12-1115 0</inkml:trace>
  <inkml:trace contextRef="#ctx0" brushRef="#br0" timeOffset="8">13547 4122 1324 0,'0'0'59'0,"0"-3"12"0,3-7-57 16,-3 7-14-16,0-6 0 0,-3 3 0 0,3-1 156 0,0 1 28 0,-4 3 5 15,4-13 2-15,-3 10-149 0,3-3-30 16,0-1-12-16,0-2 11 0,0 2-11 0,0 1 0 16,-4-4-10-16,4 4 10 0,-3-4-15 0,3 4 3 15,-4-1 1-15,1-2 0 0,-5 6 11 0,5 3 0 16,-4-4 0-16,0 4 0 0,-4 3-19 0,4 0 2 0,-3 10 0 16,-1-7 0-16,0 6 40 0,1 10 8 0,-4-10 1 15,3 13 1-15,1-6-33 0,-1 12 0 16,4-3 0-16,-4 7 0 0,4-1 10 0,0 10-10 0,4 3 8 15,-1-4-8-15,1 1 0 0,3 9 0 0,0-6 0 16,0 0 0-16,0 6 0 0,3-3 0 0,-3 4 0 0,4-1 0 16,-4-3 0-16,0-7 0 0,0 4 0 0,0-3 0 15,0 0-19-15,-4 0 4 16,1-16 1-16,3 6 0 0,-4-3 5 0,-3-3 1 0,4-6 0 0,-5-6 0 16,1 6-72-1,-3-7-15-15,-1-2-2 0,1-1-1 0</inkml:trace>
  <inkml:trace contextRef="#ctx0" brushRef="#br0" timeOffset="9">13025 4533 3175 0,'0'0'70'0,"0"0"14"0,0 0 4 0,10-3 0 0,8-4-70 0,-1 7-18 0,8-3 0 0,7 3 0 16,14 0-184-16,3 0-41 0</inkml:trace>
  <inkml:trace contextRef="#ctx0" brushRef="#br0" timeOffset="10">12905 4680 2239 0,'0'0'99'0,"0"0"21"0,0 0-96 0,7-3-24 16,3-3 0-16,1 6 0 16,3-7 35-16,4 1 2 0,6 3 1 0,1-6 0 0,0 2-26 0,3 4-12 15,0-6 10-15,0 6-10 0,4-7 0 0,0 1 0 16,-4-1 0-16,4 1 0 0,-4 6 0 0,4-6 8 15,-4-1-8-15,0 1 0 0,-3 2 0 0,3 1 9 16,-3-3-9-16,3-1 8 0,-7 7-8 0,4-6-17 16,-7 9 4-16,3-3-695 15,-7-4-138-15</inkml:trace>
  <inkml:trace contextRef="#ctx0" brushRef="#br0" timeOffset="11">21936 1447 1785 0,'0'0'159'0,"0"-6"-127"0,-7-7-32 0,3 4 0 16,1-1 111-16,-4 1 16 0,3-3 3 0,-3 2 1 15,-7-2-107-15,3 2-24 0,8 1 0 0,-8-4 0 16,-6 1 0-16,-1-1 13 0,4 4-4 0,3-1-1 16,-3-2-8-16,4 2 0 0,-8 1 0 0,7-4 0 15,1 4-11-15,-1 3-4 0,-7-1-1 0,4 1 0 0,4 6 16 0,-1-3 8 16,-3 3 0-16,0 3-8 16,0-3 0-16,3 10-14 0,-3-1 1 0,4 0 0 0,-5 4 27 0,1 0 6 15,4 5 0-15,-4 4 1 0,3 0 4 0,1 10 1 16,-1 2 0-16,0 4 0 0,4 2-3 15,0 8-1-15,0 2 0 0,4 6 0 0,-4-6-14 0,3 4-8 16,4-1 8-16,-3 7-8 0,-1-7 0 0,4 0 0 16,0 0 0-16,0-2 8 0,0-4-8 15,0 3 11-15,0-6-11 0,0-4 12 0,0 1-12 0,0-16 0 16,4 7 0-16,-8-1 0 16,4 0-33-16,-4 1-9 0,-3-10-2 0,4 6-666 15,-4-6-134-15</inkml:trace>
  <inkml:trace contextRef="#ctx0" brushRef="#br0" timeOffset="12">21258 2168 3099 0,'-7'0'68'0,"0"-3"15"0,4-3 2 0,-4 3 2 0,0-3-70 0,0 2-17 0,7 4 0 0,0 0 0 31,0 0-18-31,0 0-7 0,0 0-2 0,10 0 0 16,4 4-16-16,4-4-3 0,0 6-1 0,-1-6 0 15,4 9 16-15,1-9 3 0,2 0 1 0,4 0 0 0,1 0-85 0,6 0-16 0,0-6-4 0,4-3-952 16</inkml:trace>
  <inkml:trace contextRef="#ctx0" brushRef="#br0" timeOffset="13">21992 1980 2718 0,'0'0'120'0,"0"0"25"0,0 0-116 0,-3 10-29 16,3-1 0-16,3 0 0 0,1 4 0 0,-4 0 0 16,3 5 0-16,-3 11 0 0,7-7 0 0,-7-1-20 0,0 5 4 0,0 11 0 15,4-12 16-15,-4 7-8 0,0-4 8 16,0 3 0-16,0-9-17 0,3 0 3 15,1 0 1-15,-1 6 0 0,1-12 3 0,3-7 1 16,4 10 0-16,-1-9 0 0,4-1-2 0,0-6 0 16,4-3 0-16,7 0 0 0,3-9 11 0,-3 6-12 15,3-10 12-15,7-3-12 0,0 1-9 0,-3-1-3 0,-4-6 0 0,-3 6 0 16,7-2 13-16,-7-4 3 0,-4 0 0 0,-4-7 0 16,-3 11 27-16,1-4 5 0,-5-3 2 0,1 9 0 15,-8-6-11-15,1 6-3 0,-1 1 0 16,-3 2 0-16,0 10 32 15,-3-3 7-15,3 6 1 0,0 0 0 0,-11 0-27 0,4 6-5 0,-3-3 0 0,2 6-1 16,1 1-9-16,4-1-2 0,-4-2 0 0,3 8 0 16,4-12-8-16,0 16 0 0,0-9 0 0,0-1 0 0,0 4 0 0,4-4 0 15,3-6 0 1,-4 10 0-16,-3-4-18 0,0-9 1 0,7 9 0 0,-3 1 0 31,0-1-31-31,-1 1-7 0,1 2-1 0,3-9 0 0,0 7-17 0,-4-1-4 16,1 1-1-16,-1-7 0 0,8 6-132 0,-8-3-26 0,-3-6-6 0,11 13-1 15</inkml:trace>
  <inkml:trace contextRef="#ctx0" brushRef="#br0" timeOffset="14">22828 1986 1785 0,'0'0'79'0,"0"0"17"0,-3 4-77 0,3-4-19 0,3 9 0 0,-3 4 0 0,-3-4 176 0,3 10 31 0,3 0 6 0,-3 3 2 16,4-10-179-16,-1 7-36 0,-3 3 0 0,4-6-12 16,6 9 12-16,-10-3 0 0,0-7 0 0,0 4 0 15,11 0 0-15,-7-7 0 16,-4 1 0-16,0-4 0 0,7 4 0 0,-4-4 8 0,-3-9-8 16,-3 10 0-16,-4-4 0 0,7-6 0 0,0 0 0 0,0 0 0 15,0 0 0-15,0 0 0 0,10-9 0 0,1-1-8 16,-1-2 8-16,-3-7 0 0,0-3 8 0,4 0-8 15,0 0 0-15,-4-3 8 0,0-6-8 0,0 5 0 16,3-5 9-16,-3 3-9 0,0-3 12 0,0 5-12 16,1 4 13-16,-5 1-4 0,4 5-1 0,-3 0 0 15,-1 7 22-15,1-1 4 0,-4 10 1 0,0 0 0 16,0 0-11-16,7 0-3 0,3 0 0 0,1 3 0 16,-4 13-21-16,4-13 8 0,-1 10-8 0,1-4 0 0,3 1 0 0,0 8 0 15,0-5 0-15,4 6 0 0,-4-7 0 0,3 7 11 16,5-3-3-16,-1 0 0 0,3-4-8 0,1 1-17 15,0 5 4-15,0-8 1 16,-4 2-94-16,3 1-18 0,-6-4-4 0,0 10-621 16,-1-9-124-16</inkml:trace>
  <inkml:trace contextRef="#ctx0" brushRef="#br0" timeOffset="15">24172 2005 2289 0,'0'0'50'0,"0"0"10"0,7-9 3 0,-3 3 2 0,-1 2-52 0,1-8-13 0,0 3 0 0,-1-1 0 0,1-2 40 0,-1 2 4 16,-3-9 2-16,4 7 0 0,-4-1-10 0,0-2-3 0,3 2 0 0,-3 1 0 15,0 2-20-15,0-9-4 0,0 7-1 0,-3 2 0 16,3-2 1-16,0 2 0 0,-4 1 0 0,1 6 0 15,-1-3-9-15,1 6 10 0,-8 0-10 0,0 0 10 16,1 9-10-16,-1 0 0 0,-3 1 0 0,-4 2 0 16,1 7 0-16,-1 3-11 0,1-9 11 0,-5 9-8 15,5 0 0-15,-1-1 0 0,7 5 0 0,1-1 0 16,3-3 32-16,3 6 6 0,1-3 2 0,3 3 0 16,3-15-16-16,1 9-4 0,3-4 0 0,3 4 0 15,-2-3 0-15,2 3 0 0,4-3 0 0,-3-3 0 0,3 2-3 16,0-5-1-16,0 6 0 0,0-7 0 0,-3 7 2 0,3-6 0 15,-3-4 0-15,3 4 0 0,0-4-10 0,-4 1-17 16,8-1 4-16,0-9 1 16,-1 3-159-16,4-3-31 0,25 0-6 0,-10-9-2 0</inkml:trace>
  <inkml:trace contextRef="#ctx0" brushRef="#br0" timeOffset="16">14104 4686 633 0,'0'0'56'0,"0"0"-44"0,0 0-12 0,0 0 0 0,0 0 327 0,0 0 63 15,7-6 13-15,4 6 2 0,3 0-313 0,3 0-64 0,-2-3-12 0,2 3-2 16,8-6 14-16,0 6 4 0,3-7 0 0,0 1 0 16,7 6-32-16,1-3-15 0,-1 3 2 0,4 0 0 15,3-6 13-15,4 3 0 0,10-4 0 0,4 4-9 16,0 3 19-16,4 0 4 15,3-3 1-15,-4 3 0 0,4-6-7 0,4 6-8 0,3-3 11 16,4-4-11-16,3 4 9 0,-4-6-9 0,-6-1 0 0,3-2 9 16,4-1 15-16,3-2 4 0,0 2 0 0,0-9 0 15,-7 10 12-15,0-7 2 0,0-3 1 0,0 0 0 16,4 0-22-16,3-6-4 0,4 6-1 0,-8-10 0 16,1 14-3-16,0-17-1 0,3 4 0 0,7-1 0 15,0 1 7-15,-3 0 1 0,-4-4 0 0,0 4 0 16,4 0-20-16,-1-1 0 0,-2 1 0 0,-5 3 0 15,-3-10 0-15,-3 0 0 0,-4 4 0 0,0-7 0 0,3 7 0 0,-3-4 0 16,-3-6 0-16,3 3 0 0,0 7 10 0,-7-7-2 16,0 0 0-16,-4 0 0 0,-3-2 4 15,0 2 0-15,0-6 0 0,-4-3 0 0,4-1-12 0,-3 4 8 16,-1-6-8-16,-6 3 8 0,-5 0-8 0,-2 3 12 16,-1-3-12-16,-3 6 12 0,-4-10-12 0,0 4 0 15,-3 3 0-15,3-3 8 0,4 0 20 0,-4 9 3 16,4-6 1-16,-1-3 0 0,-2 15-32 0,2-5 0 15,1-1 0-15,0 9 0 0,-4 1 0 16,0-3 0-16,-3 5 0 0,0 4 0 0,-4-6 0 0,0 3 0 16,0 6 0-16,-3 3 0 0,0-6 0 0,3 6 0 15,-4-3 0-15,5 10 0 0,-1-7 0 0,3 9 0 16,-2 1 0-16,2-4 0 0,1 4 0 0,0-4 0 0,3 10 0 0,0-3 0 16,4 3 0-16,0-3 0 15,-1-1 0-15,1 1 0 0,0 6 0 0,-4-3 0 16,-3-3 0-16,-1 6 0 0,1 0 0 0,0 0 0 0,-4 0 0 0,4 0 0 15,-1-4 0-15,1 4 0 0,0 0 0 16,-1 0 0-16,1-6 0 0,3 3 0 0,-3 0 0 0,0-3 0 16,-1 6 0-16,1-3 0 0,0 3 0 0,0-7 0 15,-4 7 0-15,3-3 0 0,-2 3 0 0,-5 0 0 16,4-6 0-16,-7 6 0 0,1 0-8 0,-1 0 8 16,-4 0 0-16,4 0 0 0,-3-6 0 0,3 6 0 15,0 0 0-15,0 0 0 0,-3-7 8 0,3 7-8 0,0 0 11 16,-3-3-11-16,3 3 12 0,0 0-12 0,-3-9 0 15,3 2 0-15,-4 4-10 0,1 3 10 0,-4-9 0 0,0 6 10 16,0-3 1-16,0 2 0 0,-3-5-2 0,-1 6 0 16,-3-3 0-16,0 2 0 15,-3-2 2-15,-5 0 0 0,1 0 0 0,-3 3 0 0,3-7-11 16,-4 4 0-16,-3-7 0 0,0 10 0 0,-4-6 0 0,4-1 0 16,0 7 8-16,0-3-8 0,0 3 0 15,0-7 0-15,0 1 0 0,7 0 0 0,-4 5 0 0,4-2 0 16,0-6 0-16,0 8 0 0,3-5 8 15,-3 3 8-15,7-7 3 0,-3 10 0 0,3-6-11 0,3-1-8 16,-3 1 9-16,7 6-9 0,-7-4 0 0,0 7 0 16,11-3 0-16,-4 0 0 0,4-3 0 0,-4 6 0 15,3-3-10-15,1 3 10 0,3-6-19 0,-4 6 2 0,5 0 0 0,2 0 0 16,1 0 17-16,0 0 9 0,3 0-1 0,3 0 0 16,1 0-8-16,0 6-11 15,-4-3 3-15,4 9 0 0,-4-2 8 0,0-1 0 0,0 4 0 0,-3-4 0 16,-1 10 0-1,-2-6 0-15,-5 5 0 0,1 1 0 16,-4-3 0-16,0 3 0 0,-4-7 9 0,1 10-9 16,-8-6 0-16,1 0 0 0,-1 2 0 0,-3-5 0 0,-3 6 21 15,-4-7 7-15,-4 7 2 16,4 0 0-16,-4-3-30 0,-3 12 0 0,-4-16 0 0,-3 10 0 0,3-3 0 0,-6 0 8 0,2-3-8 0,1 6 0 31,0-4-80-31,3 11-18 0,1-7-4 0,-1 0-1206 0</inkml:trace>
  <inkml:trace contextRef="#ctx0" brushRef="#br0" timeOffset="18">13339 6032 918 0,'0'0'40'0,"0"0"9"0,0 0-39 0,0 0-10 0,0 0 0 0,0 0 0 16,0 0 63-16,0 0 10 0,0 0 3 0,0 0 0 15,0 0 20-15,0 0 5 0,0 0 1 0,0 0 0 16,0 0 7-16,0 0 2 0,-4 0 0 0,4 0 0 16,0 0-8-16,0 0-2 0,0 0 0 0,0 0 0 15,0 9-37-15,-4-3-8 0,4 4-2 16,-3 2 0-16,-1 1-30 0,1 6-7 0,-4 6-1 0,0-3 0 15,-4 15-6-15,-6-2-2 0,-5 9 0 16,1 6 0 0,-7 0-8-16,0 3 0 0,-7 1 0 0,-1-1 0 15,-6 3 0-15,3 1 0 0,0-1 0 0,4-2 0 16,3-1 0-16,4-9 0 0,0 6 0 0,3-6 0 16,4-6 0-16,3-4 0 0,4-3 0 0,0-9 0 0,4 0-100 0,-1 0-26 0,7-6-5 15</inkml:trace>
  <inkml:trace contextRef="#ctx0" brushRef="#br0" timeOffset="19">13328 5922 2516 0,'0'0'56'0,"0"0"11"0,0 0 2 0,0 0 1 0,0 0-56 0,0 0-14 15,7 3 0-15,-3 13 0 0,3-4 0 0,0 7 9 16,0 3-9-16,0 3 8 0,-4 3 6 0,4 7 1 16,0-1 0-16,4 7 0 0,0 0 7 0,-1 3 2 15,4-3 0-15,-3 2 0 0,3-2-9 0,0 3-2 0,0-3 0 0,0 0 0 16,4-7-13-16,0 7 8 0,-4-3-8 0,0-4 0 16,-4 1 12-16,1 2-3 0,0-2-1 0,-1-1 0 15,-6 4-8-15,3-13 0 16,0 6 0-16,-4 1 0 0,-3-10 0 0,0-4-16 15,0 4 3-15,0-6 0 0,-7-4-71 16,0-2-13-16,-3-4-3 0,-8 0-1006 0</inkml:trace>
  <inkml:trace contextRef="#ctx0" brushRef="#br0" timeOffset="20">12771 6809 2188 0,'0'0'195'0,"0"0"-156"0,0 0-31 0,0 0-8 16,0 0 182-16,10 0 35 0,8-3 7 0,-1-3 2 16,8 6-176-16,3 0-35 0,8-3-7 0,2 3-8 0,1-6 11 0,7 6-11 15,-4-4 12-15,4-2-12 0,0 3 8 0,0 3-8 16,0 0 0-16,-7-3 0 16,3-3-54-16,0 6-14 0,-3-10-4 0,3 10-788 15,4-3-157-15</inkml:trace>
  <inkml:trace contextRef="#ctx0" brushRef="#br0" timeOffset="21">21004 5154 1209 0,'0'0'108'0,"0"0"-87"0,0-3-21 16,0-4 0-16,0 7 160 0,0-9 28 0,4 9 6 0,-1-6 1 15,-3-1-137-15,4 4-27 0,0-3-6 0,-1 3-1 16,1-4-7-16,-4 7-1 0,0 0-1 0,0 0 0 16,3 0-15-16,-3 0 0 0,0 0 0 0,0 0 0 15,0 0 25-15,0 0-1 0,0 0 0 0,0 0 0 16,0 0 32-16,0 0 5 0,0 0 2 0,-7 0 0 15,-4 0-11-15,1 0-1 0,-4 0-1 0,-4 0 0 0,4 7-33 16,-7-4-6-16,-4-3-2 0,-3 6 0 0,0-6-9 0,-4 0 8 16,-3 0-8-16,-1 3 8 15,-2-3 20-15,2 0 4 0,-2 0 1 0,2 0 0 0,1 0-17 0,0 7-4 16,-1-4-1-16,8 0 0 16,0 3-11-16,3-3 0 0,1 4 0 0,-1-4 8 0,7 6 0 0,1-6 0 15,-1 3 0-15,4-2 0 0,0 5-8 0,3 4 0 16,4-4 0-16,-3 3 0 0,6-5 0 0,0 5 0 15,4-2 0-15,0 2 0 0,4 4 0 0,0-4 0 16,3 1 10-16,-4 6-10 0,8-3 16 0,-4 2-4 16,0 1-1-16,3 0 0 0,-3-3-11 0,0 6 0 0,-3 0 0 15,3-4 0-15,-3 11 0 0,-1-4 0 16,-3-3 0-16,0 6 0 0,-3 3 0 0,-1-6 0 16,-3 7 0-16,3-1 0 0,-3 0 0 15,0 7 0-15,0-7 0 0,0 4 0 0,-3-1 18 0,3-2 11 0,0-1 3 0,0 0 0 16,-4 1-20-16,7-10-3 15,-3 6-1-15,4-3 0 0,-8 0-8 0,8-3 8 0,-1 3-8 0,1-6 8 16,-1 3-8-16,1-3 0 0,-1-4 9 0,8 7-9 16,-1-3 11-16,1 3-3 15,-1-6 0-15,1-1 0 0,3-2-8 0,0 3 10 0,3-1-10 0,1 1 10 16,0-3-10-16,3-1 0 0,0-2 9 16,3 2-9-16,5-2 13 0,-1-1-1 0,0 0-1 0,4-6 0 15,3 4-11-15,4-4 0 0,-1-3 0 0,5-3 8 16,2-4-8-16,-2 7 0 0,-5 0-10 0,1 0 10 15,-7-3-72 1,0 3-9-16,-1-6-2 0,-10 3-782 0,-3 3-157 0</inkml:trace>
  <inkml:trace contextRef="#ctx0" brushRef="#br0" timeOffset="22">20959 5596 2530 0,'0'0'112'0,"0"0"24"0,0 0-109 0,-4-10-27 0,4 7 0 0,4-3 0 16,3-3 50-16,0 2 5 0,3-2 1 0,4-1 0 0,0 1-56 15,1 0 0-15,6-4-8 16,0 1 0-16,7-4 8 0,-3 3 0 0,0 1 0 0,6-7 0 16,-3 10 0-16,4-4 0 0,-7 1 0 0,3 2 8 0,-3 1-8 0,0-1 0 15,-1 1 0-15,-6 9 0 16,0-3 0-16,-4 3 0 0,0 3 0 0,-4 3-8 16,1-3 17-16,-4 7 4 0,0-1 1 0,0 4 0 0,-3-4-3 0,3 10-1 15,-7-3 0-15,3 2 0 0,-6 1-10 16,3 3 0-16,-4 0 0 0,1 0 0 0,-1-3 0 0,1 3 0 15,-5 0 0-15,-2 0 0 0,3 0 0 0,0 0 0 16,-4 6 0-16,-3-6 0 0,0 0 0 16,-7 0 0-16,-4 0 0 0,0 6 0 0,-3-6-10 0,-7 0 10 15,0 0-13-15,-1 0 5 0,5-4 8 16,-1-5 0-16,4 3 0 0,-1-4 0 0,8-9 0 0,4 7 0 16,-1-10 0-16,4 6 0 0,3-3 14 0,1-3 2 0,6 0 0 0,4 0 0 15,0 0-7-15,0 0-1 0,0 0 0 0,0 0 0 16,0 0-8-16,4 13 0 0,6-4 0 0,1 4-11 15,3-7 35-15,0 3 6 16,7 4 2-16,4-4 0 0,-4 1-32 0,4 2 0 16,3-2 0-16,-3-1 0 0,-1-3 0 0,5 4 0 0,-1-1 0 15,4-3 0 1,-4 1-31-16,0-7-12 0,-3 0-2 0,3 0-1 16,-3 0-96-16,-1 0-19 0,1 0-4 0,-7-7-906 0</inkml:trace>
  <inkml:trace contextRef="#ctx0" brushRef="#br0" timeOffset="23">22098 6063 2336 0,'0'0'52'0,"0"0"10"0,0 0 2 0,0 0 1 0,0 0-52 0,0 0-13 0,0 0 0 0,4 6 0 16,-4-6 18-16,7 3 1 0,3 4 0 0,4-4 0 0,-3 9 1 0,3-2 0 16,0 2 0-16,0-2 0 0,4 12-20 0,-8-13 0 15,1 10 0-15,-4 0 0 0,4-4 0 0,-4 7 0 16,-7-3 8-16,-4 3-8 0,4 0 0 0,-7-3 0 15,0 3 0-15,-4-3 0 0,1 3-16 0,-1 0-8 16,1-4 0-16,3-5-1 16,-11-1-96-16,7 4-19 0</inkml:trace>
  <inkml:trace contextRef="#ctx0" brushRef="#br0" timeOffset="24">23904 5956 2804 0,'0'0'62'0,"0"0"13"15,0 0 2-15,4 10 1 0,3-1-62 0,-4 4-16 0,4-4 0 0,0 4 0 0,4-4 0 0,-4 10 0 0,0-7 0 0,0 1-10 16,0 6-2-16,0-7 0 16,-3 7 0-16,-1-6 0 15,-3 9-19-15,-3-3-4 0,3 2-1 0,-11 1 0 0,4 7 16 0,-3-7 2 0,-1 0 1 0,-3-1 0 16,-4-2 17-16,4 3 0 0,0 0 0 0,3-9 0 16,1 6-16-16,-1-7-4 0,4-2 0 0,0-1-726 15,4 0-146-15</inkml:trace>
  <inkml:trace contextRef="#ctx0" brushRef="#br0" timeOffset="25">25901 5947 2970 0,'0'0'65'0,"0"0"14"0,0 0 2 0,0 0 3 0,7 6-68 0,0-3-16 0,4 7 0 15,-1-1 0-15,1 4 0 0,3-4 0 0,-3 10 0 0,3-3 0 16,-4 2 0-16,4 1 0 0,-7 3-11 0,0-3 11 31,0 3-32-31,-7 0 0 0,4 0 0 0,-8 0 0 0,-3 0 19 0,0 0 4 0,-3 6 1 0,-4-3 0 16,0-6 8-16,-4 3-8 0,7 0 8 0,-6-7-8 15,3 1-10-15,-4-6-2 0,0 2 0 0,1-2-794 16,3-1-159-16</inkml:trace>
  <inkml:trace contextRef="#ctx0" brushRef="#br0" timeOffset="26">20976 4470 576 0,'0'0'51'0,"0"0"-41"16,0 0-10-16,0 0 0 0,0-3 170 0,0-7 32 0,0 10 6 0,-3-3 2 15,-1-3-116-15,4 6-23 16,0 0-5-16,-3-3-1 0,-1-3-45 0,1 6-10 16,-5-7-2-16,5 1 0 0,-1 3-8 0,1 3 0 15,-1-9 0-15,1 2 0 0,-1 4 15 0,-3-6 4 0,4 6 1 0,-1 3 0 16,-3-10 29-16,4 10 7 0,-1-9 0 15,4 9 1-15,-7 0-4 0,4 6-1 0,-5-3 0 0,1 0 0 16,4 4-32-16,-4-4-6 0,0 6-2 0,0 1 0 16,0-1-12-16,-4 0 0 0,4 4 0 0,0-1 0 15,0 1 0-15,0-4 0 0,0 10 0 16,3-6 0-16,4 6 0 0,-3-7 0 0,3 7 0 0,0-6-10 16,3-1 10-16,1 7 0 0,-4 0 0 0,7-10 0 15,3 4 0-15,-3-1 0 0,4 1 0 16,-4-4 0-16,4 1 0 0,-1 2 0 0,1-6 0 0,-1-3 0 0,-2 7 0 15,2-10 0-15,4 6 0 0,-3-6 0 16,-1-6 0-16,1 6-8 0,3 0 0 0,-3-3 0 16,3-4 8-16,0-2 0 0,-4 6-9 15,5-6 9-15,-1-1 0 0,0 1 0 0,-4 2-9 16,1-2 9-16,0 0 0 0,-1-1 0 16,-3 1 0-16,-3 6 0 0,-1-7 0 0,-3 1 0 0,0-1 0 0,-3 1 0 15,-4 6 0-15,0-6 0 0,-4 5 0 0,4-2 0 0,-7-3 0 0,3 9 0 16,-3-7-13-16,4 1 4 0,-5 3-5 0,1-3-1 15,0 3 0-15,0-7 0 0,0 10 3 0,3-9 0 16,-3 9 0-16,0-3 0 0,0-4-4 0,4 4-1 16,-1-6 0-16,4 9 0 15,-4-10-24-15,4 10-5 0,4-3-1 0,-4-3 0 16,3 6-21-16,4 0-5 0,0 0-1 0,0 0-607 0</inkml:trace>
  <inkml:trace contextRef="#ctx0" brushRef="#br0" timeOffset="27">22849 4222 460 0,'0'0'41'0,"0"0"-33"0,0 0-8 0,0 0 0 0,0 0 171 0,0 0 32 16,0 0 6-16,4 0 2 15,7-9-92-15,-11 9-19 0,0 0-3 0,0 0-1 0,0 0-50 0,0 0-10 16,0 0-3-16,0 0 0 0,0 0 0 0,0 0 0 16,7-6 0-16,-7 6 0 15,0 0-4-15,7 6-1 0,3-3 0 0,1 3 0 0,-4-3 5 0,0 10 1 16,4 3 0-16,-4-1 0 0,0 1-34 0,3 6 0 15,-3-6 0-15,0 12 0 0,4-6 0 0,-4 0 0 16,-4 6 0 0,-3 3 0-16,8-9-19 0,-5 3-10 15,-6-6-3-15,-1 9 0 0,0-2-94 0,4-8-19 0,-3 4-4 16,-1-9-1-16</inkml:trace>
  <inkml:trace contextRef="#ctx0" brushRef="#br0" timeOffset="28">24500 4160 1818 0,'0'0'80'0,"0"0"17"0,0 0-77 0,0 0-20 16,0 0 0-16,7 0 0 0,-3-10 49 0,7 1 7 15,-4-1 0-15,3 7 1 0,1-3-26 0,-1 0-6 16,1-4-1-16,3 4 0 0,-3-3-6 0,3 9-2 15,0-13 0-15,-4 13 0 0,1-3 0 0,0-6 0 16,-1 2 0-16,1 4 0 0,-4 3 4 0,3 0 1 16,-2 0 0-16,2 0 0 0,-3 0-10 0,0 0-3 15,0 3 0-15,4 7 0 0,-4-4-8 0,3-3 0 16,1 3 0-16,-4 1 0 0,0-7 0 0,4 9 0 16,-4-3 0-16,0-3 0 0,3 4 0 0,-2-4 0 15,-5 0 0-15,1 6 8 0,-1 1 10 0,-3-10 2 16,0 0 0-16,0 9 0 0,-3 1 5 0,-1-1 2 15,1-3 0-15,-5 10 0 0,1-7-11 0,-3-2-3 16,-1 8 0-16,1-2 0 0,-1-10-13 0,0 13 8 0,1-4-8 0,-1-2 0 16,4-1 0-16,-3-3 8 0,3 4-8 0,0-1 0 15,3-3 0-15,-3 1 0 0,3-1 0 0,1 3 0 16,3-9 0-16,0 3 0 0,-4 7 0 0,4-10 0 16,0 3 0-16,0-3 0 0,0 9 0 0,4 1-10 15,-1 2 10-15,-3-12-12 0,4 10 12 0,3-4-12 16,0 0 4-16,4 4 0 0,-4-4 0 0,0-3 0 15,3 3-1-15,1 1 0 0,0-7 0 0,-1 0 0 16,4 6-16-16,4-6-3 0,0 0-1 0,-1 0 0 16,1 0-183-16,3 0-36 0,14-6-7 0,-3 6-1 0</inkml:trace>
  <inkml:trace contextRef="#ctx0" brushRef="#br0" timeOffset="29">22236 6373 633 0,'0'0'56'0,"-4"4"-44"0,-3-1-12 0,0-3 0 15,7 0 256-15,-4 0 48 0,-10 0 11 0,7-3 1 16,0-1-184-16,4-2-36 0,-4 6-8 16,0 0-2-16,0-9-9 0,3 6-1 15,0-4-1-15,4 4 0 0,-7-6-15 0,4-1-2 0,6-2-1 16,1 2 0-16,-4 1-10 0,3-3-3 15,-3-7 0-15,4 3 0 0,0 0-16 0,-1 1-3 0,-3-4-1 0,4 0 0 16,3-3 11-16,-4 0 1 0,1 3 1 0,-1-6 0 16,1-3-8-16,-1 3-1 0,-3-6-1 0,0-1 0 15,0-9 10-15,0 10 3 0,0-10 0 0,0 7 0 16,0-7-23-16,0 7-4 0,4-7-1 0,-4 0 0 16,-4 0 0-16,4 7 0 0,4-10 0 0,-1 3 0 15,-3-3-3-15,0 3-1 0,0 1 0 0,0-1 0 16,4-3 4-16,-4 3 0 0,-4 10 0 0,-3-4 0 0,7 1-12 15,0-4 0-15,-3 7-12 0,-4 6 12 0,-4-3-12 0,8-4 12 16,-1 13-12-16,4-6 12 0,-11-3 0 0,8 12 0 16,3 1 0-16,-4-1 0 15,1-3 0-15,-1 10-14 0,4-1 5 0,0 7 1 16,0-6-15 0,0 9-2-16,0 0-1 0,0 0 0 0,11 12-107 0,-4-2-22 15,0-1-4-15,7 13-686 0,7-9-138 0</inkml:trace>
  <inkml:trace contextRef="#ctx0" brushRef="#br0" timeOffset="30">24126 6333 1857 0,'-3'3'40'0,"-1"3"9"0,-3-3 2 0,0 0 2 0,0 4-42 0,7-7-11 0,0 0 0 0,0 0 0 0,0 0 34 0,0 0 5 16,0 0 1-16,0 0 0 0,0 0 10 0,0 0 2 0,0 0 1 0,0 0 0 15,0 0-2-15,0 0-1 0,0 0 0 0,0 0 0 16,0-10-8-16,0 1-2 0,0-1 0 0,0-2 0 16,0-1-19-16,0 4-4 0,0-4-1 15,0-2 0-15,0 2 20 0,0 1 3 16,0-7 1-16,0 6 0 0,0-6-13 0,0 4-3 15,-3-1 0-15,3-6 0 0,0 10 20 0,0-7 3 0,3-3 1 0,-3 0 0 16,4-6-20-16,-1 6-4 0,1-3-1 0,-1-4 0 16,-3-2 6-16,7 0 2 0,-7-1 0 15,4 1 0-15,3 0-7 0,-3-4-2 0,-1 1 0 0,4-4 0 16,-7 7-8-16,4-1-2 0,-1 1 0 0,1 6 0 16,-4-7-12-16,0-2 0 0,0 3 0 0,0-7 0 15,0 4 12-15,-4-4 0 0,4 7 0 16,0-4 0-16,-3 4-12 0,-1-4 0 0,1-2 0 0,-1 5 0 15,-3 1 0-15,3-1 0 0,-3-2 0 0,0 3-10 0,0-1 10 0,0 1 0 16,0 0 0-16,4-1 0 0,-4 7 0 0,3-6 0 16,1 3 0-16,3 6 0 15,-4-10 0-15,1 7 0 0,3-3 0 0,3 9 0 0,-3-3-14 16,4 0 2-16,-4 3 1 0,3 7 0 16,-3-1-59-1,4 4-12-15,-1-1-2 0,-3 10-1 0,0 0-115 0,0 0-22 0,7 10-5 0</inkml:trace>
  <inkml:trace contextRef="#ctx0" brushRef="#br0" timeOffset="31">25862 6251 403 0,'0'0'36'0,"0"0"-36"15,0 0 0-15,0 0 0 0,0 0 307 0,0 0 54 16,0 0 11-16,0 0 3 0,0 0-211 0,0 0-41 16,0 0-9-16,0 0-2 0,7-9-41 0,0 6-9 15,0-7-2-15,0 1 0 0,0-1-16 0,4-2-3 0,-4 2-1 0,4-2 0 16,-4 3-21-16,0-4-5 16,3-6-1-16,-3 10 0 0,-3-7 21 0,3-3 4 15,-3 0 1-15,-1-3 0 0,4 4 5 0,-3-7 0 0,-1-4 1 16,1-2 0-16,-1 0-3 15,-3-4-1-15,4 4 0 0,-4-1 0 0,0 1-23 16,0-3-5 0,-4-4-1-16,4 7 0 0,-3-4 18 0,-1 4 3 0,1-4 1 15,3 4 0-15,-4-7-22 0,4 7-4 0,-7 0 0 0,4-7-8 0,-1 0 8 0,-3 13-8 0,3-16 0 16,-3 10 0-16,4-3 0 0,-4-4 8 0,0 7-8 0,0-1 0 16,3 7 11-16,-3-12-11 0,4 5 10 15,-1 1-10-15,0-1 12 0,1-2-3 0,-1 3-1 0,1-4 0 16,-1-3-8-16,4 7 0 0,0 0 0 0,0 6 0 0,0-7 0 15,0 4 0-15,4 3 0 0,-1 3 0 0,-3-6 0 16,0 6 8-16,4 0-8 16,-4 3 8-16,0 3-8 0,0 1 0 15,0 2-10 1,0 1 10-16,0 2-18 0,0 1 2 0,0-1 1 0,0 10 0 0,0 0-90 16,0 0-19-16,0 0-3 0,0-3-1 0,0 3-7 0,3-6-1 0,-3 6-1 0,11 0-947 15</inkml:trace>
  <inkml:trace contextRef="#ctx0" brushRef="#br0" timeOffset="32">14683 6389 1785 0,'0'0'79'0,"0"0"17"0,-4-3-77 0,1-3-19 0,-4 6 0 0,7 0 0 0,0 0 175 0,0 0 31 16,0-7 6-16,0 7 2 16,-4-6-214-16,4 6-37 0,0 0-11 0,0 0-1 15,-4-3 11-15,4 3 2 0,0 0 1 0,0 0 0 0,0 0 20 0,0 0 4 0,0 0 1 0,0 0 0 16,0 0 10-16,-3-6 9 0,3 6-1 15,0 0-8-15,0 0 41 0,0 0 2 0,0-3 0 0,0 3 0 16,3-10 11-16,5 7 2 0,-1-3 1 0,7-4 0 16,3 1-11-16,4 3-2 0,1-4-1 0,2 1 0 15,5 0-27-15,-1-4-4 0,7 0-2 0,-3-2 0 0,3 2-10 16,4-6 0-16,-4 7 0 16,8 2 0-16,-1-11 0 0,4 2 0 0,0 3 0 0,6-3 0 15,5 0 0-15,-4-3 0 0,-4 0 0 0,1 4 0 16,3-4 0-16,3 0 0 0,0 0 10 0,8 0-10 15,-4 3 10-15,3-3-10 0,4 3 8 0,-7 7-8 0,0-4 8 0,0 0-8 16,0 4 8-16,7-7-8 16,-3 10 12-16,-1-13-4 0,8 9 0 0,-4 1 0 15,-4-7-8-15,-3 9-11 0,4 1 3 0,3-4 0 0,0 1 16 0,0 6 3 16,0-7 1-16,-7 10 0 0,0-3-12 0,-7 3-17 16,3-7 4-16,-3 7 1 0,4-3 12 0,-4 6 16 15,0-10-3-15,-1 10-1 0,1 0-12 0,-3-3-16 16,-1 3 3-16,-7-3 1 0,1 6 12 0,-1-3 0 0,-3 0 0 15,3 3 0-15,-3-3 0 0,3 0 8 0,-3 0 0 16,0 0-8-16,3 7 11 0,1-4-11 16,-5 3 10-16,1-3-10 0,0 7 0 0,0-1-13 0,0 0 1 0,0-2 0 15,-4 2 12-15,7 0 0 0,-3 1 0 0,0-7 0 16,0 6 0-16,-4 1 10 0,4-1-2 16,3-6 0-16,-3 4-8 0,0-4-11 0,-1-3 3 15,1 6 0-15,0-3 8 0,-4-3 0 16,4 0 0-16,-4 0 0 0,4 0 17 0,0 0 6 15,-4 0 1-15,1 0 0 0,-1 0-13 0,0 0-3 0,0 0 0 0,1 3 0 16,-5-3 0-16,1 7-8 0,0-7 12 0,-4 3-4 16,-3-3-8-16,3 0 0 0,-3 0 0 0,-1 0 0 0,1 0 0 15,0 0 0-15,-1 0 0 0,1-3 0 16,0-4 0-16,0 4 0 0,-4 0 0 16,0-3 0-16,-3 3 12 0,-4-4 0 0,0 4 0 0,0-6 0 15,0 6 4-15,-7-4 0 0,0 4 1 0,-3-3 0 16,-4 6-2-16,3-6-1 0,1-1 0 0,-8-2 0 15,1 0-1-15,-1 2 0 0,1-2 0 0,-1 0 0 0,1-1-13 16,-1-2 11-16,0 2-11 0,-3-2 10 0,0-4-10 0,0 10 0 16,-3-4 0-16,-1-5 0 0,4 2 0 0,0 0 0 15,-4 1 8-15,4-4-8 0,-3 4 0 0,3 2 0 16,0 1 0-16,0 3 0 0,0-4 0 0,3 1 0 16,-3 3 0-16,3-7 0 0,1 10 0 0,3-3 0 15,-4 2 0-15,4 4 0 0,0-9 0 0,0 9 0 16,0 0-8-16,0-3 8 0,0 3-11 0,0 0 3 0,0 0 0 15,0 0 0-15,0 0 8 0,0 0 0 0,0 0 10 0,0 0-10 16,0 0-12-16,7 3-8 0,4-3-1 0,0 3-1 16,-1 7 14-16,4-4 8 15,0-3-10-15,1 10 10 0,-1-13-8 0,0 15 8 0,0-12 0 16,-4 7-9-16,5-1 9 0,-8-6 0 0,7 7 0 16,-4-1 0-16,1 1 0 0,-1-7 0 15,-6 6 0-15,3 0 0 0,-3 1 0 0,-4-7 0 0,3 10 0 16,-6-4 0-16,3-3 0 0,-4-3 0 0,1 10 0 0,-1-4 8 15,-7 1 2-15,4 2 1 0,-3 7 0 0,-1-6 0 16,4 9-11-16,-3-7 12 0,-5 1-12 0,1 3 12 16,0-7-12-16,-3 7 0 0,6 0 0 0,-3 3 0 15,-4-3 13-15,4-4-2 0,0 7-1 0,0-6 0 16,0 0-10-16,3-7 0 0,-3 4 0 0,4 2 0 16,-1-2-50-16,0-10-2 0,1 6-1 15,3-12 0-15</inkml:trace>
  <inkml:trace contextRef="#ctx0" brushRef="#br0" timeOffset="34">11240 8120 1389 0,'0'0'61'0,"0"0"14"0,0 0-60 0,3 6-15 0,-3-6 0 0,7 4 0 16,7 5 60-16,-3 0 8 0,-1-6 3 0,4 4 0 16,8-4-43-16,2-3-8 0,8 9-1 0,3-6-1 15,-3-3 5-15,14 0 1 0,7 0 0 0,7 0 0 16,3-3 8-16,4 3 1 0,11-9 1 15,3 9 0-15,7-10 15 0,8 10 3 0,-1-9 1 16,11 6 0-16,14-6-8 0,7-1-1 0,3 4-1 16,11-4 0-16,11 1-21 0,0 0-4 0,3-4-1 15,7 4 0-15,11-1-1 0,7-2 0 0,7 2 0 0,3 1 0 16,1-4 17-16,-1 4 3 0,1 0 1 0,-1-1 0 16,1 1-6-16,-1 9-2 0,-3-3 0 0,-7-1 0 15,-7-2-16-15,4 12-3 0,-8-2-1 0,-7-1 0 16,-7 6-9-16,-6-3 0 0,-8-2 0 0,-7 8 8 15,-7-3-81-15,-11 4-17 16,-3 3-3-16</inkml:trace>
  <inkml:trace contextRef="#ctx0" brushRef="#br0" timeOffset="35">12580 8816 921 0,'11'-9'82'0,"-4"6"-66"0,3-7-16 0,-3 7 0 15,4-6 173-15,0-1 31 0,-1 1 7 0,1 0 1 16,-1 2-129-16,1-8-26 15,-1 5-5-15,-3 4 0 0,1-10-10 0,-1 7-2 0,0-4 0 0,-4 1 0 16,1-1-2-16,-1-2-1 0,-3-1 0 0,0-3 0 16,-3 0 13-16,-1 4 2 0,-3-14 1 0,-3 10 0 15,2-2 1-15,1 8 0 0,-7-9 0 0,4 3 0 16,-4 4-27-16,0-1-6 0,-1 0-1 0,1 1 0 0,0 5 24 0,4-2 4 16,-1 8 0-16,4-2 1 0,-4 6-32 15,-3 0-6-15,4 0-2 0,-4 10 0 0,3 2-9 16,-3 7 0-16,3 3-12 0,-3 0 12 0,0 9 0 0,0 1 0 15,3-1 0-15,1 10 0 0,3-1-16 0,0-5 4 16,0 6 0-16,3 3 1 0,-3 3 11 0,4 0 0 16,-1 3 0-16,4 3 8 15,-4-9-8-15,4 9 0 0,-3-9 0 0,3 3 0 0,0-3 8 0,0-3 0 16,0 0 0-16,0-4 0 0,0 1-8 0,0-4 0 16,0-2 8-16,0-1-8 0,0 1 0 0,0-4 0 15,3-3 0-15,-3-3 8 0,0 0-8 0,-3 0 9 16,3-7-9-16,-4 1 10 0,4 3-10 0,-3-7 0 15,3-2 0-15,-4 2-11 16,-3 4-17-16,4-7-4 0,-4-2-1 0,3 2 0 16,-6 1-71-16,6-7-13 0,-7 6-3 0,4-9-1 15,0 6-133-15,0-6-26 0,-17-9-6 16,6 0-1-16</inkml:trace>
  <inkml:trace contextRef="#ctx0" brushRef="#br0" timeOffset="36">11885 9196 1785 0,'0'0'159'0,"0"0"-127"15,0 0-32-15,0 0 0 16,-3-3 145-16,3 3 23 0,-4-7 5 0,4 7 1 15,0 0-78-15,7-3-15 0,4 0-3 0,3-3-1 16,7 6-29-16,4 0-7 0,3 0-1 0,7 0 0 16,4 0-6-16,7 0-2 0,3 0 0 0,1 0 0 0,3-3-20 0,-1-4-12 15,5 7 12-15,3 0-12 0,3 0 0 0,1-3 0 16,-8-3 0-16,1 3 0 0,-8 3 0 0,-3 0 0 16,-4-3 0-16,-6 3 0 15,-5 0 0-15,-2 0-12 0,-5 0 0 0,-6 3 0 16,-8-3-180-16,-10 0-35 15</inkml:trace>
  <inkml:trace contextRef="#ctx0" brushRef="#br0" timeOffset="37">13420 8898 1382 0,'0'0'61'16,"0"0"13"-16,0 0-59 0,0 0-15 0,0 0 0 0,0 0 0 0,-7-3 335 0,7 3 64 0,-4-7 13 0,4 7 2 15,-3-3-414-15,3 3-71 0,0 0-20 0,0 0-702 16,-4-6-141-16</inkml:trace>
  <inkml:trace contextRef="#ctx0" brushRef="#br0" timeOffset="38">13360 9437 3020 0,'0'0'134'0,"-4"0"27"0,1-3-129 0,-1-3-32 0,4 6 0 0,0 0 0 31,4-10-41-31,3 7-15 0,3-6-4 0,4 6-799 0,1-4-160 0</inkml:trace>
  <inkml:trace contextRef="#ctx0" brushRef="#br0" timeOffset="39">11486 10083 2592 0,'0'0'57'0,"0"0"12"0,0 0 3 0,0 0 0 0,0 0-58 0,11 0-14 15,3-3 0-15,4 0 0 0,-1-3 0 0,8 6 0 16,0-4 0-16,3-2 0 0,4 6-16 0,0-3 3 16,-1 3 1-16,5 0 0 0,2-6-2 0,5 3 0 0,3 3 0 0,3 0 0 15,0 0 14-15,8 3-9 16,-1 3 9-16,1-3-8 0,-4 3 8 0,3-2 0 0,4 5 0 15,11-6 0-15,3 7 0 0,3-1 12 16,4-3 0-16,8-3-1 0,9 0 12 0,5-6 2 16,6 3 1-16,7-9 0 0,1 9-2 0,6-9 0 0,8-1 0 15,3-2 0-15,7-1-5 0,4 4-2 0,10-1 0 0,0 1 0 16,4 3-9-16,0-4-8 0,-4 4 9 16,7-4-9-16,0 10 9 0,-3 0-9 0,-7-3 8 0,0 6-8 15,3-3 0-15,-11 7 8 0,-6-4-8 0,0 6 0 16,-4 1 0-16,-7 2 0 0,-14-2 0 0,-1 2 0 15,-2-2 0-15,-4 8 0 0,-8 1 0 0,-6-3 0 16,-7 3-84 0,-4-7-12-16,0-2-2 0,-7-1-1038 0</inkml:trace>
  <inkml:trace contextRef="#ctx0" brushRef="#br0" timeOffset="40">11116 8035 806 0,'25'-12'72'0,"-18"12"-58"16,0-10-14-16,3 7 0 15,5-3 292-15,-1 0 56 0,7-4 12 0,-4 4 1 0,1-3-274 0,10 6-55 16,4-1-12-16,3-2-1 0,1-3-19 0,-1 9 0 16,11-10 0-16,3 10 0 0,1-3 10 0,2-6-10 15,-2 6 8-15,-1-4-8 0,4 4 12 0,0-6-4 16,7 6 0-16,0-7 0 0,4 4 18 16,-1 3 3-16,1-6 1 0,-1 9 0 0,1-10-5 0,-1 10-1 15,8 0 0-15,6-3 0 0,4 3 7 16,-3-6 1-16,3 6 0 0,7 0 0 0,8 0-1 15,-1-3 0-15,0 3 0 0,-3-10 0 0,3 10-2 0,4-9 0 0,7-1 0 0,-1-2 0 16,5 2-15-16,3 1-3 0,-4-4-1 0,11 4 0 16,7-4 5-16,0-5 1 0,-4 5 0 15,4 1 0-15,4-1-16 0,-4-3 0 0,0 4 0 16,0-1 0-16,0 1 12 0,-7 2 5 16,0-5 2-16,0 8 0 0,0-2-6 0,-7 3-1 0,-4-4 0 0,0 7 0 15,1-6-12-15,-1 9 0 0,4 0 0 0,-7 0 0 16,-7 0 9-16,3 0-1 0,0 0 0 0,-3 0 0 15,-7 9-8-15,-8-6-17 0,-2-3 4 0,2 7 1 32,-6-4-52-32,-1-3-11 0,-10 0-1 0,0 0-746 0,-3 0-149 0</inkml:trace>
  <inkml:trace contextRef="#ctx0" brushRef="#br0" timeOffset="41">11271 660 2257 0,'-31'-25'100'0,"20"16"20"0,0-4-96 0,-3 4-24 16,-3-7 0-16,6 0 0 0,4 7 21 0,3-10-1 15,-3 10 0-15,7-4 0 0,4 10-20 0,3-6-10 0,4 2 1 16,3-5 0-16,3 12 0 0,8-3 0 0,7 3 0 16,-1 0 0-16,5-7 9 0,13 14 8 0,11-7-8 0,14 3 11 15,0 9-11-15,7-12 0 0,4 7 0 0,10-4 0 16,4-3 8-16,3 6 2 16,1-3 1-16,13 6 0 0,8-5 7 0,10-4 2 15,3-4 0-15,8 4 0 0,7 4 14 0,-1-4 3 16,5-4 1-16,2 4 0 0,5 0-21 0,13 0-4 0,4 0-1 15,3-9 0-15,4 9-2 0,0-3-1 16,-3 3 0-16,3-6 0 0,3 6-9 0,-3-3 0 0,0 3 0 0,-11 0 8 16,-6-7-8-16,-1 1 0 0,4-3 9 15,-14 2-9-15,-11 4 0 0,-7-6 8 0,7-1-8 0,-10 7 0 16,-15-3 0-16,-3 3 0 0,-7-7 0 0,-11 7 0 16,-6-3-121-1,-15 3-29-15,-14-7-6 0</inkml:trace>
  <inkml:trace contextRef="#ctx0" brushRef="#br0" timeOffset="42">11134 977 2973 0,'0'0'65'0,"0"0"14"0,-4-3 2 0,4 3 3 0,0-10-67 0,7 1-17 16,7 6 0-16,4-7 0 0,3 4 0 0,14-7 0 0,11 10-13 0,11-6 5 15,10-10 8-15,10 16 0 0,12-6 0 0,6-1 0 16,11 7-18-16,3-3-2 0,4 3 0 0,7 3 0 16,3-10 20-16,8 1 0 0,10 6 0 0,11 3 0 15,3-10-16-15,4 10 4 0,-1-6 1 0,8 0 0 16,3-1 35-16,4 7 6 0,7-3 2 0,4-3 0 0,10 3-18 16,3-7-3-16,4 7-1 0,11-3 0 15,3 3 11-15,4-3 3 0,0 3 0 0,-1-7 0 16,1 7-24-16,-4-3 8 0,-3 6-8 0,3-3 0 0,-3 3 8 0,-4-7-8 15,4 4 8-15,-15 0-8 16,-10-3-31-16,-3 3-10 16,-4-4-3-16,7-2-845 0,-1-4-170 0</inkml:trace>
  <inkml:trace contextRef="#ctx0" brushRef="#br0" timeOffset="43">13176 10629 2044 0,'0'0'91'0,"-3"0"18"0,-4 0-87 0,3-3-22 0,4 3 0 0,-3-7 0 15,-4 7 56-15,3-9 6 0,4 9 2 0,0 0 0 16,0-3-31-16,-3-7-5 0,3 10-2 0,3-9 0 16,-3 9-10-16,0 0-1 0,0 0-1 0,0 0 0 15,0 0-3-15,0 0-1 0,7 0 0 0,-7 0 0 0,0 0 6 16,7 6 0-16,-3 4 1 0,-1 2 0 15,-3 1-9-15,0 6-8 0,0-4 9 0,0 4-9 16,-3 3 12-16,-1 6-3 0,-3-3-1 0,4 7 0 16,3-1 3-16,-4 7 0 0,-3-1 0 0,0 4 0 15,-4 9-2-15,1-6 0 0,-4 9 0 0,0 1 0 0,-1-4-1 0,1-6-8 16,0 0 12-16,7 3-4 16,-3-10 13-16,-1 1 3 0,4-3 0 0,3-4 0 0,-3 0-6 15,4-9-1-15,-1 6 0 0,-3-6 0 0,4-3 5 0,3-6 1 16,-4-1 0-16,4-2 0 0,-3 2 1 0,-1-2 0 15,4-1 0-15,0-6 0 0,0-3-6 0,0 10-1 16,0-10 0-16,0 6 0 0,0-6-4 0,0 0-1 16,7 6 0-16,-3 0 0 0,-4-6 3 0,10 4 0 15,1 2 0-15,-1-3 0 0,1-3-1 0,0 0 0 0,3 0 0 0,3 0 0 16,-3 0-6 0,4-3 0-16,-4-3-8 0,4 6 12 0,0 0-12 0,-1-10 11 15,1 10-11-15,-1-3 10 0,1-6-10 0,0-1 12 0,3 10-12 16,-3-3 12-16,-4-6-12 0,3 9 12 0,-3-4-12 0,0-2 12 15,1 6-12-15,-1 6 0 0,-4-2 0 16,4-4 0-16,-3 3 0 0,3 3 0 0,-3-6-11 0,-1 0 11 16,4-6 0-16,-3 6 0 0,3 0 0 0,0 0 0 15,-3-3 0-15,3 3 0 0,4-4 0 16,-1-2 0-16,1 6 0 0,-1-9 0 0,1 6 0 16,-4 0 0-1,-3-4-94-15,-1 7-17 0</inkml:trace>
  <inkml:trace contextRef="#ctx0" brushRef="#br0" timeOffset="44">14524 10967 1566 0,'-11'0'34'0,"4"0"7"0,0 7 2 0,-3-7 1 0,-1-7-35 0,0 7-9 0,1-3 0 0,3-3 0 16,-4 3 20-16,1-7 3 15,3 1 0-15,-4 0 0 0,7 2-23 0,-3-8 0 16,0 5 0-16,4 4 0 0,-4 0 14 0,0-4-2 0,3 7 0 0,1-3 0 15,-4 6 21-15,0 0 4 0,-1 0 1 0,-2 0 0 16,-1 6-2-16,1-3-1 0,-1 7 0 0,1-1 0 16,3-6 15-16,-4 7 3 0,7-4 1 0,-3-3 0 15,7-3 27-15,0 0 6 0,0 0 1 0,0 0 0 16,0 0-13-16,0 0-3 0,0 0 0 0,14 0 0 16,1 6-33-16,-1-6-7 0,3-6-2 0,1 6 0 15,0 0-18-15,3-3-3 0,0-3-1 0,0 6 0 16,0 0 0-16,0 6-8 0,1-3 12 0,2 3-4 15,1 1 8-15,3-1 0 0,0 3 1 0,4-2 0 16,3 2-17-16,1 7 0 0,-1-10 0 0,0 3 0 0,4 1 20 16,0-1 0-16,-4-6 0 0,0 7 0 0,1-4 18 0,-5-3 4 15,5-6 1-15,3-3 0 0,3 6-15 16,4-3-4-16,-4-7 0 0,7 1 0 0,8-1 3 0,-8-2 0 16,4-1 0-16,-3 4 0 0,-5-4-15 0,5-2-4 15,-4 2 0-15,3 1 0 0,1-1-8 0,2-3 8 16,-2 7-8-16,3-4 8 0,-4 4-8 15,1-4 8-15,-5 4-8 0,-2 0 8 0,-4-4-8 0,-1 4 0 16,5-4 0-16,3 4 0 0,3-4 0 0,0-6 12 16,-3 10-2-16,4-4 0 0,-1-5 0 0,-3 5 0 15,0-6 0-15,0 4 0 0,-4-4 2 0,4 0 0 16,3-3 0-16,8 6 0 0,-5-9-12 0,1 3 0 0,0 0 0 16,-3 0-11-16,-4 4 11 0,-1-4 0 15,-6 0 0-15,4 3 0 0,-1 3 0 0,0-3 0 16,4-3 0-16,0 4 0 0,-4-4 0 0,1-3 0 0,-5-4 0 0,5 11 8 15,-4-8-8-15,-4-2 0 0,0 6 0 16,-7-3 0-16,4-3 0 0,-4 6 0 0,1-6 0 0,-1 3 0 16,3-4 11-16,-2 8 4 0,6-11 1 0,-3 10 0 15,-1 0-16-15,1-3 11 0,-4 0-11 0,1 0 10 16,-1 6 2-16,0-3 0 0,-3 0 0 0,-4 0 0 16,4-6-12-16,-8 6 0 0,1 0 0 0,-4 0 0 15,-3-6 0-15,3 6 0 0,-4 0 0 0,1-3 0 16,0-3 12-16,-1 3-4 0,-3-3 0 0,0-4 0 15,-3 1-8-15,6-1 0 0,-6 1 0 16,3 0-11-16,-4-1 11 0,1 1 0 0,3 0 0 0,0-1 0 0,-3-2 0 16,-1 2 0-16,4 1 0 0,0-3 0 0,0 5 0 0,-3-2 0 15,-1 0 0-15,1 6 0 0,3-4 0 16,-4 7 0-16,1-3 0 0,-4 0 8 16,7 3-8-16,-3-3 0 0,-1 3 0 0,1 0 0 15,-1-3 0-15,1 3 0 0,-4-3 0 0,3-3 0 0,1 6 8 0,-1-9-8 16,1 6 10-16,-1-4-2 0,1 4-8 0,-1-3 0 15,4-3 0-15,-3 9 0 0,-1-7 0 16,5 4 0-16,-5-3 0 0,1 12 0 0,-1-5 0 0,1 2 0 16,3 0 0-16,-4-3 0 0,1 3 0 0,-1 7 0 15,1-7 0-15,-1 3 0 0,4 0 0 0,-3-6 0 16,3 10 0-16,-3-7 0 0,-1-3 0 16,1 6 0-16,-1-9 0 0,4 3 0 15,0 0 0-15,-3 7 0 16,-1-10 0-16,1 3 0 0,-1 0 0 0,1 0 0 0,3-3 0 0,-4 0 0 15,4 3 0-15,-3 0 0 0,3 0 0 0,0 3 0 0,-3 6 0 0,-1-5 0 0,4 2 0 0,-3 0 0 16,-1 4 0-16,4-7 0 0,-7 6 0 0,4 1 0 16,-1-1 0-16,1-2 0 0,-4 2 0 0,0 1 0 15,3-7 0-15,-3 9 0 0,0-5 0 0,4-1 0 16,0 0 0-16,-1-3 0 0,1 1 0 0,-1-4 0 16,4 9 0-16,-3-6 0 0,3-6 0 0,0 6 0 15,3-2 0-15,1-1 0 0,-4 3 0 0,4 0 0 16,-1-3 0-16,-3 9 0 0,4-5 0 0,-1 5 0 15,-3 1 0-15,4-7 0 0,0 9 0 0,-4-2 0 16,0-7 0-16,0 10 0 0,-4-4 0 0,4 4 0 0,-3-4 0 16,-1 1 0-16,4-1 0 0,-3-3 0 0,0 4 0 0,-4-1 0 15,3-2 0-15,1 2 0 0,3-6 0 0,-4 7 0 32,4-10 0-32,-3 9 0 0,-1-6 0 0,4 1 0 0,4-4 0 0,0 9 0 0,-4-6 0 15,3 4 0-15,1-4 0 0,-1 0 0 16,1 3 0-16,-1 1 0 0,1-7 0 0,3 9 0 0,-3 0 0 0,-1-2 0 15,4 2 0-15,-6 4 0 0,6-4 0 16,-7 1 0-16,3 2 0 0,1 1 0 0,-1-4 0 0,-3 4 0 16,4-4 0-16,0 4 0 0,-1 0 0 15,1-4 0-15,3 4 0 0,-3-4 0 0,3-3 0 0,0 7 0 16,0-3 0-16,0 2 0 0,0-2 0 0,0 2 0 16,4 1 0-16,-4-4 0 0,0 4 0 0,-3-1 0 15,-1 4 0-15,4-10 0 0,-3 13 0 0,-1-6 0 16,-2 0 0-16,2-1 0 0,1 7 0 0,-1-6 0 0,-3-1 0 15,0 1 0-15,0 6 0 0,1-7 0 0,-5 7 0 0,4-3 0 16,0-4 0-16,0 7 0 0,-3-6 0 0,3-1 0 16,3 7 0-16,-3-6 0 0,0 6 0 0,4-7 0 15,0 4 0-15,-1-6 0 0,4 2 0 0,-3 7 0 16,3-3 0-16,0-1 0 0,4 1 0 0,-1-3 0 16,-2 9 0-16,-1-3 0 0,0-4 0 0,0 7 0 15,0-3 0-15,4 3 0 0,-4-3 0 0,3-3 0 16,-3 6 0-16,1 0 0 0,-1 0 0 0,0 0 0 15,-7 0 0-15,7 0 0 0,-3-3 0 0,-1 3 0 16,1-7 0-16,-4 7 0 0,3 0 0 0,-10 0 0 0,11-3 0 0,0-3 0 16,-1 3 0-16,1 0 0 0,-4-4 0 0,0 7 0 15,3-3 0-15,-10 3 0 0,7-6 0 0,-7 6 0 16,0 0 0-16,4-3 0 16,3-6 0-16,-7 9 0 0,0 0 0 0,0 0 0 0,4-4 0 0,-4 4 0 15,0 0 0-15,-4-6 0 0,-3 3 0 0,3-3 0 16,-6 6 0-16,-1 0 0 0,1 0 0 0,-4 0 0 15,3 0 0-15,-3 0 0 0,-4 0 0 0,4 0 0 16,-7 0 0-16,3 0 0 0,-3 0 0 0,0 0 0 16,0 0 0-16,3 0 0 0,1 0 0 0,-1 0 0 15,-3 0 0-15,0 0 0 0,3-7 0 0,4 7 0 16,-4 0 0-16,4-6 0 0,0 6 0 0,7 0 0 0,-7-3 0 0,3 3 0 16,4-6 0-16,0 6 0 0,0 0 0 0,0 0 0 15,7 0 0-15,0 0 0 0,0 0 0 0,0 0 0 16,0 0 0-16,0 0 0 0,0 0 0 0,0 0 0 15,0 0 0-15,4-10 0 0,-4 10 0 0,7 0 0 16,0-3 0-16,3 3 0 0,1 0 0 0,3 0 0 16,0 0 0-16,0 0-10 0,4 0 10 15,-1 3-8-15,5-3 8 0,-5 7 0 16,8-4 0-16,-4-3 0 0,4 9 0 0,-4-3 0 0,-3 1 0 0,3-7 0 16,0 0 0-16,0 6 0 15,-3-3 0-15,-4-3 0 0,3 0 0 0,1 6 0 0,-4-6 0 16,4 4 0-16,-4-4 0 0,0 6 0 0,0-3 0 15,-3 0 11-15,3 3-11 0,-4-3 0 0,1 4-10 16,-4-4 10-16,0 9 0 0,0-5 0 0,-3 2 0 0,-4-3 10 16,0 4-10-16,0 5 0 0,-4-8-10 0,-3 8 10 0,4-2 0 15,-8-1 0-15,4 1 0 0,-4-4 0 0,-3 10 0 16,0-6 0-16,-3-4 0 0,-5 4 0 0,-2 2 0 0,-1-2 0 16,0-4 0-16,-3 4 0 0,-4-1 0 0,4 4 0 15,0 0 0-15,0 3 0 16,-4-7-58-1,4 10-9-15,-1-3-1 0,1 3-978 0,0 0-195 0</inkml:trace>
  <inkml:trace contextRef="#ctx0" brushRef="#br0" timeOffset="45">29189 5044 1105 0,'0'0'48'0,"0"0"12"0,7-6-48 0,0 6-12 0,4-10 0 0,-4 10 0 15,-7 0 125-15,0 0 23 16,7-9 5-16,-7 9 1 0,3 0-69 0,-3 0-13 0,0 0-4 0,0 0 0 16,0 0-47-16,0 0-9 0,0 0-3 0,0 0 0 15,0 0-25-15,0 0-4 16,0 0-2-16,0 0 0 0,0 0 8 0,0 0 2 0,0 0 0 0,0 0 0 16,4 0 12-16,-1-13 16 0,4 13-3 0,0-3-1 15,0 3 28-15,0-6 4 0,-7 6 2 0,4-3 0 16,3-4 8-16,-7 7 2 0,0 0 0 0,0 0 0 15,0 0-9-15,0 0-2 0,0 0 0 0,4 0 0 16,-4 0-15-16,0 0-3 0,0 0-1 0,0 0 0 16,0 0-26-16,0 0 0 0,0 0 0 0,0 0 0 15,0 0 0-15,0 0-9 0,0 0 9 0,0 0-13 16,0 0 13-16,0 0 0 0,0 0 0 0,0 0 0 16,0 0 0-16,0 0 0 0,0 0 0 0,0 0 0 15,7-6 0-15,-7 6 12 0,0 0-1 0,0 0 0 0,0 0 8 0,0 0 1 16,0 0 1-16,0 0 0 0,0 0 17 0,0 0 3 15,3-6 1-15,-3 6 0 0,0 0-20 0,0 0-4 16,0 0-1-16,0 0 0 0,0 0-17 0,0 0 10 16,0 0-10-16,0 0 8 0,0 0-8 0,0 0 0 15,0 0 0-15,0 0 0 0,0 0 21 0,0 0 3 16,0 0 0-16,0 0 0 0,0 0 3 0,0 0 1 16,0 0 0-16,0 0 0 0,0 0-5 0,-7 12-1 15,0-12 0-15,0 10 0 0,-4-1 9 0,1 4 1 16,-4-4 1-16,0 10 0 0,-4 0-21 0,-3-3-12 15,3 12 12-15,-3-3-12 0,-4 6 14 0,1 10-4 16,-5-3-1-16,1-1 0 0,0 4-9 0,-7 3 10 16,-4 3-10-16,4-9 10 0,-4 2-10 0,0 1 0 0,4-6 0 15,-4-4-11-15,7 0 11 0,0 1 0 0,1-4 0 0,6-6 8 16,4 0-17-16,3-10-3 0,4-2-1 0,0-4 0 31,3-6-124-31,4-6-25 0,0-4-5 0</inkml:trace>
  <inkml:trace contextRef="#ctx0" brushRef="#br0" timeOffset="46">28762 4881 2944 0,'-7'-3'131'0,"7"3"26"0,0 0-125 0,0 0-32 15,0 9 0-15,0 7 0 0,3-10 15 0,1 7-3 16,-4 5-1-16,4 1 0 0,-1 3 32 0,4 3 6 15,0-3 2-15,0 10 0 16,0 5-32-16,4 1-7 0,-1-7 0 0,1 10-1 0,3 0-11 16,0-7 12-16,0 7-12 0,4 0 12 0,-4-7-12 0,4 7 12 15,-4-10-12-15,0 1 12 0,0-1-12 16,0 4 8-16,-3-10-8 0,-1 0 8 0,1 6-8 0,0-9 0 16,-4 0 0-16,0 0 0 15,-4-3-67-15,4 3-9 0,-7-10-1 0,4 4-842 16,-8 0-168-16</inkml:trace>
  <inkml:trace contextRef="#ctx0" brushRef="#br0" timeOffset="47">29986 5219 748 0,'0'0'33'0,"0"0"7"0,0 0-32 0,0 0-8 0,0 0 0 0,0 0 0 16,0 0 235-16,0 0 45 0,0 0 8 0,0 7 3 15,-3 2-131-15,3 1-25 0,-4-4-6 0,1 3-1 16,3 7-35-16,-4-4-7 0,4 1-2 0,-4 9 0 16,4-3-25-16,-3 6-6 0,-1 0-1 0,4 0 0 15,0-3-38-15,0 6-14 0,0-12 9 0,0 12-9 16,-3-6 12-16,3 0-4 0,-4-3 0 0,4 0 0 15,-3-4-8-15,3 4 8 0,0-9-8 0,-4 2 8 0,4-2 25 16,0-7 5-16,0-3 1 0,0 0 0 0,0 0-7 0,0 0-2 16,0 0 0-16,0-3 0 15,0-16 2-15,4 9 1 0,-1-5 0 0,1-4 0 0,-4 0-21 0,3-3-4 16,1-3 0-16,-1-3-8 0,1-4 10 0,0-2-10 16,3-4 8-16,-4 7-8 0,4 0 0 15,0-4 0-15,-3 4 0 0,3-1 0 0,0 13 0 0,3-2 0 16,-6 5 0-16,7 0 0 15,-4 4 0-15,0 2 0 0,3 1 0 0,1 6 0 0,-1 0 0 16,1-4 0-16,3 7 0 0,0 7 0 0,0-4 0 0,0 0-16 16,1 6 4-16,2 1 1 0,-3 2 11 0,7 7 0 15,-3 0-9-15,0 3 9 0,-1-3 0 0,1 3 0 0,-4 3 0 16,-3-3 0-16,-1 15 0 0,-3-12 0 0,0 4 0 0,-3-4 0 16,3 3 10-16,-3-6-10 0,-1 0 12 15,4 0-12-15,-7-4 8 0,4 1-8 0,3 3 0 0,-7-9 0 16,0-1 9-16,3 4-9 0,1-3 0 0,-1-1 9 15,1-2-9-15,-1-7 0 0,1 6 0 0,3 4 8 16,0-13-8-16,-3 9 0 0,-4-9 0 0,0 0 0 16,10 0-13-16,-3 0-5 0,-7 0-1 0,11 0 0 15,-1-3-73 1,-3-3-14-16,4-1-3 0,-4-2-1 16,0-7-150-16,0 4-29 0,11-13-7 0,-1-7 0 0</inkml:trace>
  <inkml:trace contextRef="#ctx0" brushRef="#br0" timeOffset="48">30681 5069 1951 0,'0'0'86'0,"0"0"18"0,0 0-83 0,0 0-21 15,0 0 0-15,0 9 0 0,-3 4 68 0,3-1 8 16,0 4 3-16,0 0 0 16,0 3-7-16,0 3-2 0,0 0 0 0,0 6 0 0,0-3-24 0,0 0-5 15,0 0-1-15,0 10 0 0,3-7-10 0,-3 0-2 16,0-3-1-16,0 3 0 0,0-3-15 0,0-3-2 15,0 7-1-15,0-8 0 0,0 5-9 0,4-11 0 16,-1-2 0-16,1-1 8 0,-1-2-8 0,1 2 12 16,3-2-12-16,0-10 12 0,-4 6 0 0,-3-6 0 15,11-6 0-15,-4 3 0 0,4-4-12 0,-1-5 0 0,-3 2 0 0,0-2 0 16,0-1 0-16,0-2 16 0,0-7 0 0,1 9-1 16,-5 1-15-16,1-7 9 0,-1 9-9 0,1 1 8 15,-4 3 8-15,3-1 2 0,-3 4 0 0,0 3 0 16,7 0 8-16,-3-9 2 0,3 3 0 0,-4 6 0 15,4-7-20-15,0 1-8 0,4 3 8 0,0-3-8 16,-1 2 8-16,-3-5-8 0,-3 0 8 16,-1-1-8-16,8 7 8 0,-4-6-8 0,-4-1 8 0,5 1-8 15,-1-4 20-15,-4 10 0 0,1-6-1 0,-1 3 0 16,-3-10-19-16,0 10-14 16,4-4 2-16,-4 10 1 0,0 0 11 0,0-3 0 0,0-6 10 15,0 9-10-15,0-10 17 0,0 10-2 0,0 0-1 0,0 0 0 16,0 0-4-16,0 0-1 0,0-6 0 0,0 6 0 15,0 0-9-15,0 0 8 0,0 0-8 0,0 0 8 16,0-6 0-16,0-4 0 0,0 10 0 0,0 0 0 16,0 0-8-16,0-3 12 0,3-3-12 0,-3 6 12 0,0 0-12 0,-3-6 8 15,3 6-8-15,0 0 8 0,0 0-8 0,0 0 0 16,-7 3 0-16,3 0 8 0,4-3-8 0,-3 9 0 16,-1 1 0-16,1 2 0 0,-1-2 0 15,4 2 0-15,-4 4 0 0,4 0 0 0,-3 2 0 0,3 1 0 16,0 3 0-16,0-3 0 0,0 3 0 15,-4 0 0-15,11 0 0 0,-3 0 0 0,-4-3 0 0,4-4 0 16,3 4 0-16,-4 0 0 0,1-7 8 0,-1 7-8 16,1-6 0-16,-1-1 8 0,4 4 1 0,-3-3 0 15,-1-1 0-15,4 1 0 0,0-13 3 0,0 9 0 16,1 0 0-16,-1-9 0 0,0 10-12 0,0-7 0 0,0-3 0 0,0 6 0 16,0-3 0-16,0-3 0 0,-7 0 0 0,7 0 0 31,-7 0-51-31,7-3-2 0,0-3-1 0,0 3 0 15,-3-7-101-15,-1 1-20 0,-6 0-4 0,-1-4-1 0</inkml:trace>
  <inkml:trace contextRef="#ctx0" brushRef="#br0" timeOffset="49">29827 5354 172 0,'0'0'16'0,"0"0"-16"0,0 0 0 0,7 0 0 15,8-3 274-15,-5 3 52 0,1 0 10 0,3-9 3 16,-4 3-179-16,5 6-36 0,-8 0-8 0,3 0 0 15,-3-13-18-15,0 13-3 0,-7 0-1 0,11-3 0 0,-11 3-8 0,7-6-2 16,-7 6 0-16,0 0 0 16,3-4-7-16,-3 4-1 0,0-9-1 0,0 6 0 15,-3-3-9-15,-1-4-2 0,-3 10 0 0,0-6 0 16,4 0-36-16,-1 3-7 0,-3-4-1 0,4-2-1 0,-4 6 4 0,3-7 1 16,-3-2 0-16,0 5 0 0,0-5 4 0,0 3 0 15,-4-4 1-15,4 4 0 0,0-1-21 0,0-2-8 16,4 2 0-16,-1 7 0 0,-3-6 11 15,3-1-11-15,-3 10 12 0,4-3-12 0,-4-3 10 0,3 3-10 16,-3 3 8-16,7 0-8 16,-7 0 0-16,0 0 8 0,0 3-8 0,0 3 0 0,-4-3 0 0,1 10 0 15,-1-4 0-15,1 10 0 0,-4 3 0 0,3 0 0 16,0 0-9-16,1 0 9 0,-4 6 0 0,7-3 0 16,-4 7 0-16,0-7 0 0,4 0 0 0,0 6 0 0,-3-9 0 0,6 6 0 15,-3-3 0-15,4-3 0 0,-1 6 0 0,1-2 0 16,3-11-16-16,0 1-4 15,0 3 0-15,3-7 0 16,1 7-128-16,-1-6-27 0,4-4-5 0,0 4-1048 0</inkml:trace>
  <inkml:trace contextRef="#ctx0" brushRef="#br0" timeOffset="50">31369 4639 2030 0,'0'0'90'0,"0"0"18"0,0 0-86 0,0 0-22 0,0 0 0 0,0 0 0 15,0 0 69-15,0 0 10 0,0 0 1 0,0 0 1 16,0 0-29-16,0 0-5 0,0 0-2 0,0 16 0 16,4 0-29-16,-1-7-5 0,1 10-2 0,-1 3 0 15,4 0 14-15,0 6 2 0,0-3 1 0,0 7 0 16,-3-1-1-16,3 7 0 0,0-4 0 0,0 0 0 15,4 7 0-15,-1-3 0 0,-6 0 0 0,-1 2 0 16,4 1-25-16,-3-6 8 0,-4 2-8 0,0-2 0 0,0 9 11 16,0-7-3-16,0-2-8 0,3-1 12 15,-3-2-12-15,4-1 8 16,-4 0-8-16,0-3 0 0,3-2 0 0,-3-8-16 16,4 4 1-16,-1-3 1 0,1-6-104 15,0 6-21-15,-4-10-4 0,3 0-949 0</inkml:trace>
  <inkml:trace contextRef="#ctx0" brushRef="#br0" timeOffset="51">31207 5122 2131 0,'-11'-3'94'0,"11"3"20"0,-10 0-91 0,6 0-23 0,4 0 0 0,0 0 0 16,0 0 192-16,0 0 33 16,0 0 7-16,0 0 2 0,0 0-149 0,0 0-29 15,0 0-7-15,0 0-1 0,0 0-30 0,0 0-6 16,4-6-2-16,6 3 0 0,1-4-10 0,3 7 0 0,3-6 9 0,5 0-9 16,-1-3 0-16,4 5 0 0,6-5 0 0,1 0-8 31,0-1-76-31,3 4-14 0,4-10-3 0,3 7-1 15,1-4-99-15,-8 1-20 0</inkml:trace>
  <inkml:trace contextRef="#ctx0" brushRef="#br0" timeOffset="52">32000 5122 460 0,'-7'0'41'0,"4"0"-33"0,-1 0-8 0,4 0 0 16,-3-3 218-16,3 3 42 0,0 0 8 0,0 0 1 16,0 0-209-16,0 0-43 0,0 0-8 0,0 0-437 15,0 0-88-15</inkml:trace>
  <inkml:trace contextRef="#ctx0" brushRef="#br0" timeOffset="53">31997 5119 518 0,'-7'0'46'0,"7"0"-37"0,0 0-9 0,0 0 0 0,0 0 232 0,-4 0 45 0,1 3 9 0,3-3 2 15,0 0-126-15,-4 0-25 0,-3 0-5 0,7 0 0 0,0 0-40 16,0 0-8-16,0 0-2 0,0 0 0 0,0 0-22 16,0 0-5-16,-3 0-1 0,3 0 0 0,-7 0-23 0,7 0-5 15,-4-3-1-15,4 3 0 0,-7 3-15 0,0-3-10 16,0 0 12-16,0 10-12 15,-4-7 0-15,1 6 0 0,-4 1 0 0,3-1 0 0,0 4 10 16,-3-1-2-16,4 7 0 0,-4-7 0 0,0 7 0 0,3-6-8 16,0 6 12-16,1-1-4 0,-1-5 9 0,4 9 2 15,-3-3 0-15,3-7 0 0,-1 7-19 0,1-6 0 16,4-1 0-16,-1 7 0 0,1-6 0 0,3 2 0 16,0-2 0-16,3-1 0 0,1 1 0 0,3-4 0 15,0 1 8-15,0-1-8 0,0-6 0 16,4 7 0-16,3-10 0 0,3 0 0 0,1 0-10 0,0 0 10 0,3-3-10 0,0-4 10 15,0 4 0-15,0-6 0 0,-3-1-8 0,0 1 8 16,-4-4 0-16,-4 10 0 0,-3-12 0 16,4 2 0-16,-7-6 8 0,-1 7 2 15,1-4 0-15,-4 0 0 0,0 1-2 0,0-1 0 16,-4 0 0-16,4 1 0 0,-3 2 13 0,-5 4 3 16,1-4 0-16,0 4 0 0,0-1-4 0,4 1 0 15,-4 9 0-15,3 0 0 0,4 0-10 0,-7 6-2 0,0-3-8 0,4 7 12 16,-1 2-12-16,1-2-13 0,-1 8 2 15,4-5 1-15,0 6 10 0,4 0-13 0,3-4 5 0,-4 4 8 16,4-6-9-16,0 5 9 0,7-5 0 0,-3 6 0 16,3-7-16-16,-3-2 3 0,3 2 1 0,3-2 0 31,-3-4-156-31,-3 0-30 0,0-6-6 0</inkml:trace>
  <inkml:trace contextRef="#ctx0" brushRef="#br0" timeOffset="54">32300 4592 2566 0,'0'0'114'0,"-7"3"23"16,4 7-109-16,-1 9-28 0,-3-7 0 0,7 10 0 0,-3 6 8 15,3 4-8-15,-4 2 8 0,4 1-8 0,4 2 11 0,-1 4-3 0,4-3-8 0,-3 3 12 16,6-4-12-16,1 1 0 15,-4 3 8-15,4 2-8 0,-1-11 0 0,1 9 0 16,-1-4-9-16,1-5 9 0,-4-1-13 0,0-3 3 16,-3 4 1-16,-1-7 0 15,-3-3-196-15,-3-7-39 0</inkml:trace>
  <inkml:trace contextRef="#ctx0" brushRef="#br0" timeOffset="55">32099 4962 2833 0,'-14'-3'125'15,"7"3"27"-15,7 0-122 0,0 0-30 0,0 0 0 0,0 0 0 16,0 0 43-16,0 0 2 0,0 0 1 0,11 6 0 0,3-6-22 0,3 10-5 16,5-10-1-16,-5 0 0 0,4 0-18 0,4-3 0 15,0-4-11-15,-1 4 11 16,5 0-32-1,-1-3 1-15,0-3 0 0,4 9 0 0,0-4-109 0,-4-2-23 0,0 3-4 0</inkml:trace>
  <inkml:trace contextRef="#ctx0" brushRef="#br0" timeOffset="56">32614 5119 1267 0,'-14'0'56'0,"7"0"12"0,7 0-55 0,0 0-13 0,0 0 0 0,0 0 0 16,0 0 238-16,0 0 45 0,0 0 9 0,0 0 1 16,0 0-224-16,0 0-45 0,0 0-8 0,11-9-3 15,-4 9 37-15,3-7 7 0,-10 7 2 0,11 0 0 16,0-6-8-16,-1 0-2 0,1 6 0 16,-1 0 0-16,1-9 2 0,-1 5 0 0,1-5 0 15,0 9 0-15,-1-9-32 0,-3 5-7 0,4-2 0 0,-1-6-1 16,-3 8-3-16,4-5 0 0,-4 3 0 0,4-7 0 15,-8 10-8-15,1-6 0 0,3-4 0 0,-4 4 8 16,-3-1-8-16,0 1 0 0,-3 0 0 0,-4 5 0 16,0-2 0-16,-4 6-11 0,1 0 3 0,-5 0 0 15,-2 6 8-15,-4-2-8 0,-1 11 8 0,-2-9-8 0,-1 16 0 16,0-6 0-16,1 0 0 0,-1 12 0 16,4-6 8-16,3 12 11 0,4-8-3 0,0-1 0 15,0 6 4-15,7-3 0 0,3-3 0 16,4 7 0-16,4-10-12 0,-1 9 12 0,4-3-12 0,7-12 12 0,1 9-4 0,2-3 0 15,1-6 0-15,7 6 0 0,3-13-25 0,-4 0-6 16,5 4-1 0,2-7 0-16,-2-3-94 0,-1-3-19 15,0 7-4-15</inkml:trace>
  <inkml:trace contextRef="#ctx0" brushRef="#br0" timeOffset="57">30921 5881 1382 0,'0'0'123'0,"0"0"-99"0,0 0-24 0,0 0 0 15,-4-9 158-15,4 9 26 0,0 0 6 0,0 0 1 16,0 0-99-16,0 0-19 0,0-10-4 0,0 10-1 16,0 0-33-16,0 0-7 0,0 0-2 0,0 0 0 15,8 10-17-15,-5-1-9 0,-3 4 10 0,4-4-10 16,-1 4 16-16,1 5-4 0,-1-5 0 0,4 6 0 0,-3 0 5 0,3-4 1 15,0 4 0-15,3-6 0 0,-6 5 19 0,7 4 4 16,-4 0 1-16,3 0 0 16,-3 3-10-16,4 1-3 0,-1 5 0 0,5 0 0 15,-1 1-13-15,-4-1-4 0,1 3 0 0,-1-2 0 16,-3 5-12 0,0-2 0-16,1-1 0 0,-5-2 0 15,1-1 12-15,-4 0 0 16,-4 1 0-16,1-1 0 0,-1 7 7 0,0-7 1 0,-3 4 0 0,0-4 0 15,-3 0-11-15,-1 1-1 0,1-1-8 0,-4 0 12 0,3-5 1 16,-3 5 0-16,3-9 0 0,1 9 0 0,-1-3-4 0,0-2-1 16,1-1 0-16,-1-3 0 0,1-7-8 0,-1 4 0 0,4 0 0 0,-3-3 8 0,-1-1 4 0,0-2 0 0,1-1 0 15,-4-2 0-15,-4 2 5 16,7-2 2-16,-3-1 0 0,4 0 0 0,-1-5-9 0,1 5-2 16,-1 0 0-16,4-5 0 0,-4 5 6 0,1-3 1 0,3-3 0 15,0 4 0-15,-4-1-15 0,0 0 0 0,4-3 0 0,0 7 0 16,-3-7 0-16,6 6 0 15,-6-9 0-15,3 7 0 0,0-4 8 0,0-3-8 0,-1 6 0 0,1-3 0 16,0-3 0-16,7 0 8 0,-7 0-8 0,0 0 0 16,0-3 35-16,0-3 4 0,0 6 1 0,-4-10 0 15,1 10-26-15,-4-9-5 0,-4 3-1 0,1-4 0 16,-5 1 0-16,1-1-8 0,-4 1 12 0,1 6-4 16,-11-7-8-16,-4 7 8 0,0-3-8 15,0 3 8-15,0-3-8 0,4 6 0 0,0-4 0 16,-1 4 0-16,5 0 0 0,-5 0 0 0,1 0 0 0,-4 4 0 15,1-4 0-15,-1 0 10 0,3 0-10 0,-2 0 10 0,2 0-2 0,-2 9 0 16,6-9 0-16,0 0 0 0,4 6-8 16,3-3 0-16,0-3 0 0,4 4 0 15,0-4 0-15,0 6 0 0,3-6 0 0,1 0 0 0,-1 0 0 16,0 0 0-16,4 0 0 0,-3-6 0 0,3 6 0 16,-4-4 0-16,4 4 0 0,0 0 0 0,3 0 0 15,-3 0 0-15,3-3 0 0,1-3 0 0,-1 6 0 16,4 0 0-16,0 0 0 0,0 0 0 0,7 0 0 0,0 0 0 15,0 0 0-15,0 0 0 0,0 0 28 0,4-9 3 16,-1 5 1-16,8-5 0 0,-1 0-32 0,1-1 0 16,3-2 0-16,0 2 0 0,4 1 0 0,-1 3 0 15,1-4 0-15,0-5 0 0,-1 8 0 0,1-8 0 0,0 2 0 16,-1 1 0-16,1-7 0 0,-4 9-16 0,4-5 1 0,-1-1 1 16,1 0 14-1,3 1 0-15,-3-7 0 0,3 12 0 0,4-2 0 0,-4-1 0 0,-4 1 0 0,1-4 0 16,0 13 8-16,-1-7 5 15,1 1 1-15,0 0 0 0,-4 5-14 0,-4-2-18 16,4 3 4-16,-7-6 1 0,-7 9 21 0,7 0 4 0,-7 0 0 16,0 0 1-1,0 0-36-15,0 0-7 0,-3 6-2 0,-8-3 0 0,1 0 32 0,-4 7 0 0,-8-1 0 0,-2 0 0 16,-1 4 0-16,-3-4 0 0,0 4 0 16,-1 6 0-16,-2-7 0 0,6 7 0 0,-3-6 0 0,7-4 0 15,-4 4 0-15,0 2 0 0,1-2 0 0,2-1 0 16,-2 4 0-16,2-3 0 0,-2-1 0 0,3 7 0 15,-1-3 0-15,1-1 0 0,4 1 0 0,3 3 0 16,3-7 0-16,0 7 0 0,1-6 0 0,3 5 0 0,3-5 0 16,1 6 0-16,3 0 0 0,0-4 0 0,3 1 0 0,1 0-9 15,3-1 9-15,0-2 0 16,7-1 0-16,4-2 0 0,-1 2 0 0,8-2 0 16,3-7-63-16,0 6-13 0,4-9-4 0,7 0-916 15,0 0-183-15</inkml:trace>
  <inkml:trace contextRef="#ctx0" brushRef="#br0" timeOffset="58">19692 5082 1036 0,'-3'-10'92'0,"-1"4"-73"0,-3-4-19 0,0 1 0 15,0-4 92-15,0-2 16 0,3 2 2 0,-3 10 1 16,-3-13-89-16,3 4-22 0,0 9 0 0,3-4 0 16,-3 4-25-1,0 3-10-15,-4 0-1 0,1 0-1 16,-4 3-101-16,-4 13-20 0,-3 0-4 0</inkml:trace>
  <inkml:trace contextRef="#ctx0" brushRef="#br0" timeOffset="59">20080 6019 1094 0,'-35'-88'48'0,"17"48"11"0,-6-14-47 0,-5-5-12 16,-6-4 0-16,0-3 0 0,-8 0 273 0,-6-3 53 0,-4 0 10 0,0-3 3 15,0 0-268-15,-7 6-54 0,4-6-17 0,-4 6-682 16,-4-6-143-16</inkml:trace>
  <inkml:trace contextRef="#ctx0" brushRef="#br0" timeOffset="60">22920 5135 633 0,'0'0'28'0,"0"0"6"0,0 0-34 0,0 0 0 16,-4 0 0-16,4 0 0 0,0 0 426 0,0 0 78 16,-7 0 16-16,7 0 4 0,0 0-405 0,0 0-81 0,-7 9-16 0,0 1-3 15,0 2-19-15,4-2 0 0,-1-1 0 0,-3 10 0 16,-7-4-15-16,7 4-3 0,3-6-1 0,-6 6 0 15,-8 3 10-15,1 0 9 0,2 9-13 0,5-9 5 16,-8 6 8-16,4-6 0 0,0 6 0 0,3-3 8 16,1-3 13-16,-1 0 3 0,1-3 1 0,3-6 0 15,3 9 5-15,4-7 1 16,-7-12 0-16,7 10 0 0,0-4-3 0,7 1 0 16,4-1 0-1,3-6 0-15,0 4-18 0,7-4-10 0,7-3 10 0,4 0-10 0,0-3 9 16,7-4-9-16,-1 4 8 0,5-6-8 0,-4 6 0 0,-1-4 0 15,-2-2-14-15,-5 6 5 0,-2-7-6 0,-1 10-1 0,-3-3 0 0,-4-6 0 16,-4 3-118-16,1-7-24 0,0 10-5 16</inkml:trace>
  <inkml:trace contextRef="#ctx0" brushRef="#br0" timeOffset="61">23428 5072 2253 0,'0'0'100'0,"0"0"20"0,0 0-96 0,-7 6-24 0,0-2 0 0,0 5 0 0,3 3 25 0,-3 7 0 16,0 3 0-16,0 0 0 0,0 10-10 0,-4 5-3 0,4-5 0 0,-7 2 0 15,4 10 12-15,-4-3 3 16,0 3 0-16,-4 3 0 0,7-3-27 0,1-4 0 15,-1-2 8-15,1 3-8 0,2 3 0 0,-2-13 0 16,3 7 0-16,0-4 0 0,0 7 0 0,0-10 0 0,3 1 0 0,1-7 0 31,-1 3-24-31,1-6-6 0,3-3-2 0,-4-7 0 16,4 1-187-16,0-4-37 0,0-9-8 0,0 0-2 0</inkml:trace>
  <inkml:trace contextRef="#ctx0" brushRef="#br0" timeOffset="62">24941 5122 1324 0,'0'0'118'0,"0"0"-94"0,-14 7-24 0,0-4 0 16,4 0 221-16,-1 6 40 0,0-2 8 0,1 2 2 31,3-3-255-31,0 4-52 0,-4-1-9 0,4 4-3 0,0-4 23 0,0 3 4 0,0 4 1 0,-4-13 0 16,8 10 20-16,-4-4 0 15,0-9 8-15,3 10-8 0,1-4 28 0,3-6 1 16,0 6 0-16,0-6 0 0,0 0 14 0,0 0 2 0,0 0 1 0,0 0 0 16,0 0 2-16,7 0 0 0,0 10 0 0,3-10 0 15,4 9-36-15,-3-9-12 0,3 9 9 0,4-5-9 16,-1 2 11-16,5 3-3 15,2-2-8-15,1 2 12 0,-4 0-12 0,4 4 0 0,0-4 0 0,-1 1-10 16,1 2 10-16,0-2 0 0,-4-1 0 16,-4 0 0-16,1 4 0 0,-4 0 8 0,-3-7-8 15,-1 3 8-15,-3 4 3 0,0-4 1 0,1 4 0 0,-5-4 0 0,1 4 22 0,-1-1 5 16,-3 4 1-16,-3 0 0 0,3-1-29 0,-4-12-11 16,1 10 8-16,-5 3-8 0,5-4 0 0,-4 1 0 15,0-4 0 1,0 1 0-16,-4-7 12 0,1 6-4 0,-1 4 0 0,-3-4 0 15,0-3-8-15,0-3 0 0,-4 7 0 0,4-7 0 0,-4-3 0 16,1 0-17-16,-5 0 4 0,1 0 1 16,-3-6-100-1,-1-1-19-15,0-2-4 0,4 0-949 0</inkml:trace>
  <inkml:trace contextRef="#ctx0" brushRef="#br0" timeOffset="63">24853 5013 2833 0,'0'0'62'16,"0"0"13"-16,0 0 2 0,0 0 3 0,11 0-64 0,3 0-16 0,4 0 0 0,3 0 0 0,3-7 27 0,1 7 1 0,0 0 1 0,7 0 0 15,-4 0-21-15,4 0-8 0,-4 0 0 0,0-3 0 16,0 6 0-16,-3-6-15 0,0 3 2 0,-1 0 0 16,-3 0-36-16,1-6-7 15,2 3-2-15,-3-4 0 16,1 7-123-16,2 0-25 0,-3-12-5 0</inkml:trace>
  <inkml:trace contextRef="#ctx0" brushRef="#br0" timeOffset="64">20860 5006 1094 0,'0'0'48'0,"0"0"11"0,0 0-47 0,0 0-12 0,-4 0 0 0,4 0 0 16,-3-3 206-16,3 3 39 0,0-9 8 0,0 9 2 16,3-7-195-16,-3 7-38 0,0 0-8 0,0 0-2 0,0 0-12 0,7 0 0 15,0 0 0-15,4 0 0 0,-4 7 12 0,4-4 0 16,-1 3 0-16,4-3 0 15,0-3 24-15,4 13 5 0,3-13 1 0,4 0 0 16,0 0 8-16,10 0 2 0,4 0 0 0,7 0 0 16,-1-6-8-16,5-1-2 0,-1 4 0 0,1 3 0 0,2-9-9 15,5 2-1-15,3-5-1 0,3 2 0 0,-6 4-6 0,10-9-1 16,3 5 0-16,1 4 0 0,-8-4-12 0,8-5-2 16,0 2-1-16,6 1 0 0,4-7-9 0,0 9 8 15,-3-2-8-15,3 3 8 0,7-1-8 16,1-2 12-16,-1 2-12 0,-4 1 12 0,8 9-12 0,-4-13 0 15,-3 10-12-15,3 3 12 0,4-9 0 0,-4-1 0 16,-7 7 0-16,0-3 0 0,1 3 18 0,-5-4 11 0,8 1 3 16,-4 0 0-16,4-4-18 0,-8 1-3 0,-3 6-1 0,0 0 0 15,1-3 0-15,-1 2 0 0,3-2 0 0,-6 6 0 16,-1-3-10-16,-3 3 8 0,-3 3-8 16,-1-3 8-16,1 6-8 0,3-2 10 0,3-4-10 0,-3 0 10 15,0 9-10-15,-7-6 0 0,0-3 0 16,-3 6 0-16,3-6 0 0,0 0 0 0,0 0 0 15,3 0 0-15,-3-6 0 0,-3 6 0 0,-1 0 8 0,-3 0-8 16,-4 0 0-16,-3-3 0 0,4 3 0 0,-4 0 0 16,-4-3 0-16,4-3 0 0,-4 6 0 0,0 0 0 15,-6-4 0-15,-5-2 0 0,5 6 0 0,-8-3 0 16,0-3 0-16,-3 6 0 0,0-13 0 0,-8 10 0 16,1 3 25-16,-4-6 7 0,0 3 0 0,-3-4 1 15,-1 4-19-15,-6 0-4 0,-4 3-1 0,7-6 0 0,-7 6-9 0,0 0 10 16,0 0-10-16,0 0 10 0,3-3-10 0,-3 3 0 15,0 0 9-15,0 0-9 0,0 0 0 16,0 0 8-16,0 0-8 0,0 0 0 0,0 0 0 0,0 0 0 16,-7-7 0-16,7 7 0 0,-7-3 0 0,0 3 0 15,0-3 0-15,0 3 8 0,-4-6-8 0,4 12 0 16,0-3 8-16,-3 0-8 0,3 4 0 0,0-4 9 16,-4 3-9-16,1 0 0 0,-1 10 9 0,0-7-9 15,4 4 0-15,0 6 9 0,-3-4-9 0,3 4 0 16,0 0 0-16,-1 3 8 0,1-6 0 0,0 12 0 0,4 0 0 15,-1 0 0-15,-3 4-8 0,0-1-9 16,0 0 9-16,0 7-13 0,0-7 13 16,0 4 10-16,-4 6-2 0,4-7 0 0,-3 7-8 0,3-7 10 15,-4 7-10-15,4 0 10 0,0 0-19 0,3 0-4 0,-3-4-1 0,4 4 0 16,-4 0 14-16,3-7 0 16,4 7 0-16,0-10 0 0,-3 10 25 0,3-6 5 0,0-4 1 15,0 0 0-15,3 7-23 0,1-4-8 0,-1-2 0 0,-3 2 0 16,4 4 0-16,-1-7 0 0,1 1 0 0,-1-7 0 15,1 6 11-15,3-9-11 0,0 6 12 0,0-6-12 16,-3-3 0-16,3-3 0 0,0 3 0 0,-4-7 0 16,1 7 0-16,-4-7 0 0,3 4 0 0,1-3 10 15,-1-10-2-15,-3 6 0 0,0-9 0 0,8 6 0 16,-8-6 4-16,3 7 1 0,-3-7 0 0,0 0 0 16,0 0-2-16,0 0-1 0,0 0 0 0,0 0 0 15,0 0-10-15,0 0 10 0,0 0-10 0,0 0 10 0,0 0 8 0,0 0 2 16,0 0 0-16,0 0 0 0,0 0-28 0,0 0-6 15,0 0-1-15,0 0 0 0,-11 0 15 0,4 0 0 16,0 6 0-16,-3-6 10 16,-1 0 2-16,1 3 0 0,-1-3 0 0,-3 0 0 0,0 6-12 15,-4-6 0-15,4 0 0 0,-4 0 0 0,-3 4 0 16,0-4 0-16,-4 6 0 0,1-3 0 0,-5-3 0 16,-2 3 0-16,-8-3 0 0,-3 0 0 0,-8 6 0 0,1-3-17 15,-8-3 4-15,1 10 1 0,-1-7 12 0,-3 6 16 16,4-2-3-16,-7-4-1 0,-1 6-12 0,-10-6 0 15,-4 4 0-15,1-4 0 0,3-3 0 0,-4 9 0 16,0-9 0-16,-3 6 0 0,-3-6 0 0,2 4-16 0,1-4 3 16,7 0 1-16,-3 0 12 0,-1-4 0 0,0-2 0 15,1 6 0-15,-4-3 0 0,3-3 0 16,4 3 0-16,-4-4 0 0,-3 7 0 0,0-3 0 0,-4 0 0 0,1 3 0 16,6 0 0-16,1 0 0 15,-8 3 0-15,0-3 0 0,-7 3 9 0,4-3-9 16,11 7 0-16,-1-4 9 0,4-3-9 0,0 6 12 15,-4-3-12-15,4-3 12 0,4 0-12 0,-1 0-16 0,1 6 4 16,6-2 1-16,8-4 11 0,-4 0 0 0,-7 3 0 0,0-3 0 16,3 0 0-16,-3 0 16 0,0 0-4 0,7 0-1 15,4 6-11-15,3-6 0 0,-4 0 0 0,1 0 0 16,-4 3 0-16,3-3 0 0,-3 0 0 0,4 0 0 16,0 0 0-16,6 10 0 0,1-10 0 0,-1 9 0 15,1-6 0-15,0-3-16 0,-4 10 4 0,7-4 1 16,0-3 11-16,4 0 0 0,3 6 0 0,4-2 0 0,3-4 0 0,7 3 0 15,0-3 0 1,11-3 0-16,0-3-81 0,4-3-15 0,3-4-2 0</inkml:trace>
  <inkml:trace contextRef="#ctx0" brushRef="#br0" timeOffset="66">11264 8330 2145 0,'-14'0'95'0,"14"0"20"0,0 0-92 0,0 0-23 0,-7 0 0 0,7 0 0 16,0 0 39-16,0 0 3 0,-3-3 1 0,-1-3 0 15,0 3-35-15,1-7-8 0,6 7 0 0,-3 3 0 16,-7-6 0-16,7-4 0 0,4 7 9 0,-4-6-9 15,0 6 8-15,0 3-8 0,7-7 10 0,-7 7-10 0,11 0 12 0,-4 0-4 16,-7 0-8-16,10 10 12 0,4 2-3 16,-3-2-1-16,-4 9 0 0,0-1 0 0,-3 4 19 0,3 4 3 15,3-5 1-15,-3 8 0 0,-3 2 10 0,3 0 3 16,0 4 0-16,0 3 0 0,-11-1-20 0,8 4-4 16,-1 0-1-16,5 3 0 0,-8 3-11 0,0 0-8 15,3 3 12-15,4 6-12 0,4 4 0 0,-8 6 0 16,1-4 0-16,3 14 0 0,7-1 0 15,-4 13 0-15,-10 3 0 0,8 3 0 0,2 6 0 0,-3 10 0 16,-7 6 0-16,0 9 0 0,0 1 0 0,4 2 0 16,6 1 8-16,-10 3-8 0,-7-10 0 0,4 3 0 15,10-2 0-15,-4-14 0 0,-6 4 0 0,-1-6 0 0,1-4 8 0,6-2-8 16,8 2 40-16,-11-9 5 16,-11 0 1-16,4-9 0 0,11 3-25 0,-8-7-5 0,-3 4 0 15,7-10-1-15,11 7 1 0,-1-7 1 0,-6-3 0 16,3 3 0-16,-7 10-8 0,10 0-1 0,1-1-8 0,0-2 12 15,-4-4-12-15,3 7 8 16,4 0-8-16,4-4 0 0,-7 1 0 0,-4-7-10 16,7-9 0-16,-4-3 0 0,-3-10 10 0,-3-3 0 0,-1-6 0 0,1-10 0 15,3-2-28 1,-7-4-3-16,-3-9-1 0,-5-7 0 0,8-8-169 0,-7-4-35 16,-21-16-6-16,-4-22-2 0</inkml:trace>
  <inkml:trace contextRef="#ctx0" brushRef="#br1" timeOffset="69">4223 15800 172 0,'0'0'8'0,"0"0"1"0,0-3-9 0,-4-4 0 0,1-5 0 0,3 2 0 16,0 7 369-16,-7-3 72 15,3 0 15-15,-3-1-784 0,7 7-156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8:27:55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 10717 1134 0,'-15'0'50'0,"5"0"10"0,-1 0-48 0,-3 6-12 0,0-6 0 0,-4 0 0 16,8 0 21-16,3 0 2 15,-4 0 0-15,1 0 0 0,-1-6 40 0,-3 2 8 0,7 4 1 0,0 0 1 16,-4-3-21-16,1-3-4 0,6 3 0 0,-3-3-1 16,-4 2-2-16,8 1 0 0,-4-3 0 0,7 6 0 15,0 0 4-15,0 0 1 0,0-9 0 0,0 9 0 16,0 0-24-16,0 0-5 0,0 0-1 0,7-3 0 15,-7 3 2-15,11-7 0 0,-11 7 0 0,3 0 0 16,8-3 18-16,-1 3 3 0,4-3 1 0,7-3 0 16,-6 3 1-16,9-4 1 0,1 7 0 0,7-9 0 15,-4 6-6-15,7-7-2 0,1 7 0 0,-8-3 0 16,7-7-5-16,-3 10-1 0,3-3 0 0,4-3 0 16,-4 5-32-16,-7 1 0 0,4-3 0 0,3 6 0 15,-6 0 16-15,-5 0-3 0,8-3-1 0,-7-3 0 0,-4 6-12 0,-3 0 0 16,3 0 0-16,-7-4 0 15,3-2 9-15,-2 3-1 0,-1 3 0 0,7-3 0 0,-7-3-8 16,0-4 8-16,0 10-8 0,4-9 8 0,-4 3 4 0,0-4 0 16,0 4 0-16,-3-7 0 0,-1 4 12 0,1 0 4 15,-1 5 0-15,1-5 0 0,-7 0-15 16,-1-1-2-16,4 10-1 0,-7 0 0 0,0 0 6 0,-7-6 2 16,7 0 0-16,-3-4 0 0,-1 7-18 0,-7-3 10 15,1 3-10-15,-1 3 8 0,-3-3-8 0,4-4 0 16,-4 7 0-16,-1-3 0 0,-2 3 0 0,3-6 0 15,0 6 0-15,-1-3 0 0,-2 0 0 0,6-4 0 16,-3 4 0-16,0-3 0 0,3 3 0 0,1-3 0 0,-1 6 0 16,8-4 8-16,-8 4-8 0,8-3 0 0,-4 3 0 15,7 0 8-15,-4 0-8 0,4 0 0 0,-4 0 0 0,4 0 0 16,0 0 0-16,0 0-9 16,0 0 9-16,0 0-13 0,4 7 13 0,0 2-9 0,6 0 9 0,1-2-8 15,-1-1 8-15,1 0-8 0,3 4 8 0,-3-7-8 16,3 6 8-16,0-6 0 0,3 7 0 15,-2-4-8-15,-5 0 8 0,4 4 0 0,-3-1 0 0,3 0 0 16,-3 1 0-16,3-1 0 0,-11 4 0 0,8-4 0 16,-4 4 0-16,3-1 0 0,-6-2 0 0,-1 2 0 15,-3-2 8-15,7 8 0 0,-7-8 0 0,0 2 0 16,-7 7 0-16,7-6 0 0,-3-1 0 0,-1 10 0 0,-6-6 0 0,3 0 0 16,-4-7 0-16,4 10 0 0,-3-7 0 15,2 1 0-15,1-4 0 0,0 10 0 16,4-6-8-16,-4-4 0 0,3 4 0 0,4 5 8 15,0-5-144-15,0 9-29 16</inkml:trace>
  <inkml:trace contextRef="#ctx0" brushRef="#br0" timeOffset="4475.16">10396 6715 1094 0,'11'0'97'0,"-11"0"-77"16,0-9-20-16,7 9 0 0,11-3 236 0,-4-4 44 15,-4-5 9-15,4 9 2 0,1-3-239 0,-1 2-52 16,3-5 0-16,-3 6-9 16,-3-3 9-16,3-4 0 0,7 10 0 0,-7-3-8 0,1 0 8 0,-1-3 0 0,3 6 0 15,1 0-8-15,0 0 8 0,-1 0 0 0,4 0 0 0,1 0 0 16,2 0 15-16,1-4-2 0,-4 4 0 0,7-6 0 15,8 6 17-15,-5 0 3 0,-10 0 1 0,4 0 0 16,7-3 19-16,3 3 4 0,4-6 1 16,-4 6 0-16,-3-3-35 0,0 3-7 15,7-10-2-15,-4 10 0 0,-7-9-5 0,4 9-1 0,7-10 0 16,-1 10 0-16,-2-6-8 0,3 0 0 0,-4 3 0 0,7-4 0 16,-3 7 0-16,-4 0 0 0,-7 0 0 0,1 0 0 15,-1 0 9-15,-3 0-9 0,-8 0 10 0,1 0-10 16,-4 0 9-16,4 0-9 0,-4 0 8 0,-4 0-8 15,4 0 0-15,1 0 0 0,-5 0 8 0,4 0-8 16,0 0 37-16,0-3 6 0,-3-3 1 0,0 3 0 0,-1 3-24 16,1-3-5-16,-4-3-1 15,0 6 0-15,0-10 6 0,-4 10 2 0,1-3 0 0,-4 3 0 16,0-9 1-16,0 5 0 16,0-2 0-16,-4-3 0 0,-3 9-23 0,0-7 0 0,-3 1 0 15,-1-3 8-15,-3 6-8 0,0-7 0 0,-4 1 0 0,1-1 8 0,-8 1-8 0,4 3 0 16,-4-10 0-16,0 10 0 0,-6-4 8 15,6 1-8-15,-3 0 8 0,3-1-8 16,7 1 12-16,-6-1-3 0,3 7 0 0,3-6 0 0,11-1 3 0,-4 7 0 16,-3-6 0-16,4 6 0 0,6-4-12 0,1-2 0 15,-4 9 0-15,3-3-11 0,-3-6 11 0,7 9 0 16,11 0 0-16,-1 0 0 0,-10 0-12 0,14 0 4 16,11 0 0-16,3 0 0 0,-7 0 8 0,8 0 0 0,-1 9-9 15,0-6 9-15,0-3-11 0,0 9 3 16,1 1 0-16,-5-10 0 0,1 9 8 0,0-6 0 0,-8 7 0 0,5-4 0 15,-1 0-8-15,-4 4 8 0,1-1-8 0,0 1 8 16,-4-1 0 0,0 4 0-16,-4-4 0 0,1 0 0 0,3 4 0 0,0-1 0 15,-7-2 12-15,4-1-4 0,-1 4-8 0,-3-4 9 16,-3 4-9-16,0-4 10 0,-4 7-10 0,3-10 10 0,-3 4-10 0,0-1 10 16,0 3-10-16,0 4 12 0,0-10-12 0,0 10 12 15,-7-3-4-15,0-1-8 0,-4 10 12 16,-6-3-4-16,-4 3-8 0,-4 6-12 0,-7 3 2 15,0-5-1351-15</inkml:trace>
  <inkml:trace contextRef="#ctx0" brushRef="#br0" timeOffset="7192.71">2445 12915 1515 0,'0'0'67'15,"0"0"14"-15,0-7-65 0,0-2-16 0,7 0 0 0,-4 6 0 0,4-7 20 0,-3 1 0 16,7 6 0-16,-8-7 0 0,8 7-12 0,-1-3-8 15,-6 6 12-15,3-10-12 0,-7 10 48 0,0 0 2 16,0 0 1-16,0 0 0 0,0 0 11 0,0 0 2 16,0 0 1-16,0 0 0 0,0 0-10 0,-7 0-3 0,3 0 0 0,-6-3 0 15,-1 3-4-15,0 0-2 0,-3 0 0 0,4 0 0 16,-4 0-13-16,3 0-2 0,-3 0-1 0,0-3 0 16,3-3-2-16,-3 6-1 0,4-3 0 0,-12-4 0 15,1 4 8-15,4-3 1 16,-8 0 1-16,4-1 0 0,-4 4-13 0,0-3-4 15,1 3 0-15,-8-3 0 0,4 6-5 0,-8 0-2 0,1 6 0 16,-4-3 0-16,-7 6-13 0,-3 10 11 0,-7 3-11 0,3 0 10 16,-7 13-10-16,0-4 0 0,-7 10 0 15,3 3 0-15,-3 6 0 0,7 3 0 0,-3-3 0 0,6 4 0 16,4-4 0-16,8-3 0 0,6 6 0 0,3-3 8 16,1-6-8-16,10 10 0 0,-6-4 0 0,13 0 0 15,-7-3 0-15,4 3 8 0,-3-6-8 0,9 0 8 16,-6 3-8-16,11-3-17 0,-1 0 4 0,8-3 1 0,-1-1 23 0,4-2 5 15,4 3 0-15,-1 3 1 0,8-4-1 0,3-2-1 16,3-4 0-16,1 1 0 0,7-4-15 16,6 1 0-16,5-4 0 0,-1-3 0 15,14-6 0-15,1 3 0 0,10-10 8 16,0 7-8-16,0-6 0 16,0-4 11-16,10 0-11 0,-6 1 10 0,6-7-10 15,4 3 8-15,4-3-8 0,-11-3 8 0,4 0-8 0,-1-3 10 0,1-3-10 0,-1 3 10 0,-6-7-10 0,6 1 0 16,-6 0 9-16,3-4-9 15,-7 1 12-15,-7-7-3 0,3 6 0 0,-6-9 0 0,-1-6 7 0,-3 6 2 16,0-3 0-16,-8-3 0 0,1 3 6 0,-3-7 2 16,-1 4 0-16,-3-3 0 0,-4-4-12 0,4-2-2 0,-8 2-1 15,-6-6 0-15,3 7 0 0,0-7 0 16,-3-9 0-16,0 6 0 0,-1 3-11 0,1-3 0 0,-4-6 0 16,-4 6 8-16,5 4-8 0,-5 2 0 0,-6 0 0 0,6 7 0 15,-10-4 0-15,4 7 10 16,-4-3-2-16,-4-1-8 0,1 7 19 15,-8-6-3-15,1 3-1 0,-1 3 0 0,-3-3-3 0,-7 2-1 16,-4-2 0-16,0 3 0 0,-10-3-11 0,-4 3 0 16,-7-3 0-16,-3-4-11 0,-7 10 11 0,-4-6 0 0,-4 6 0 0,-6 0 0 15,-12 0 0-15,5 3 0 0,-8-3 0 0,4 10 0 32,7-7-56-32,-11 7-10 0,-10-7-2 0,0 3-1372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8:40:07.76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20451 782 979 0,'7'-9'87'0,"-4"-10"-70"0,1 10-17 0,-1-4 0 15,1 1 256-15,3 2 47 0,0-9 9 0,0 16 3 16,0-6-247-16,0-1-50 0,4 10-10 0,-4 0-8 15,0 0 14-15,3 10-4 0,1-1-1 0,-1 1 0 16,5 2-9-16,-5 1 0 0,4 9 0 0,-3 6 0 16,-4-6 0-16,3 3 0 0,-6 0 0 0,3 10 0 15,-3-14 37-15,-1 8 3 0,1-4 0 0,-4 6 0 0,0-3 12 0,-4-3 2 16,1 4 1-16,-1-4 0 0,-3-3-1 0,3-3 0 16,1-1 0-16,-1-2 0 0,1-10-12 15,3-6-2-15,0 0-1 0,0 0 0 0,0 0 3 16,0 0 1-16,3-12 0 0,4-4 0 0,1-6-15 15,-5 6-4-15,1-2 0 0,3-4 0 0,-4-10-14 0,4 1-10 16,0-7 12-16,0 7-12 0,0-13 9 0,0 13-9 16,0-4 0-16,1-6 9 0,2 10-9 0,1-3 0 15,-1 2 0-15,1 1 0 0,3 0 0 16,0 9 0-16,0-7-8 0,4 7 8 0,-1 4 0 0,1 2 0 0,0 0 0 0,3 4 0 16,-3-1 0-16,3 4 0 0,0 6 0 15,0-4 0-15,4 4 0 0,-1 3 0 16,1 3 8-16,3-3-8 0,4 10 0 0,-4 9 0 15,-3-4 0-15,3 4 0 0,0 9 0 0,-3-3-11 0,0 7 11 16,-7 8-8-16,-1-8 8 0,1 9 0 0,-4-16 0 0,0 12 0 16,-3 1 0-16,3-10 0 0,-4 4 0 15,1-1 0-15,3 0-10 0,-3 1 0 0,-1-1 0 16,1-6 0-16,3 3 19 0,-4-3 4 0,1 0 1 0,0-3 0 16,-1 0-14-16,4-6 0 0,0-7 8 0,1 1-8 15,-1-1-49 1,0-6-13-16,0 4-2 0,3-14-1 0,1 4-109 0,3-6-22 0,-7-4-4 15,-3-9 0-15</inkml:trace>
  <inkml:trace contextRef="#ctx0" brushRef="#br0" timeOffset="401.72">21908 923 2761 0,'0'0'60'0,"0"0"13"0,0 0 3 0,7 0 2 0,-7 0-62 0,7-3-16 16,7 3 0-16,0 0 0 0,0 0 12 0,0-9 0 16,4 9 0-16,-1-10 0 0,5 10 2 0,-1-9 0 15,3 6 0-15,5-6 0 0,2-1-14 0,5 1 0 16,-8-1 8-16,4-2-8 0,-8-1 0 0,5 1-13 16,2 2 2-16,-6-9 1 0,-7-2-6 0,-4 2-2 15,3-3 0-15,-6 9 0 0,-8-9 6 0,-3-6 2 0,-3 15 0 0,-4-8 0 16,0-1 10-16,-11 6 0 0,-3 0 0 15,0 7 0-15,-4-1 16 16,-3 1 4-16,-7 9 2 16,-1 9 0-16,5 10-2 0,-1-3 0 0,4 0 0 0,-4 6 0 15,4-10 0-15,7 16 0 0,-1-6 0 0,5 0 0 0,-1 0-20 0,4 0 0 16,7 0-10-16,0 6 10 0,3-6 0 0,4 10 0 0,7-1 8 0,0 0-8 16,4 1 12-16,0-1-4 0,-4 0-8 0,10 1 12 0,1-1-12 15,3-6 0-15,-3-3 0 0,3 6 0 16,7-6 8-16,0-9-8 0,1-4 0 0,-1 1 0 0,-4-1 0 15,5-6-10-15,6 3 0 0,-3-12 0 16,-4 3-181-16,0-6-36 16,32-23-7-16,-18 1-2 0</inkml:trace>
  <inkml:trace contextRef="#ctx0" brushRef="#br0" timeOffset="881.52">22631 619 3013 0,'0'0'66'0,"0"0"14"0,0 0 2 0,7 7 3 0,3-7-68 0,1 3-17 16,-4 3 0-16,7 6 0 0,4-2 0 0,3 2-9 15,-3 7 1-15,-4-3 0 0,0 3 8 0,7 3 0 16,0 0-9-16,0-4 9 0,-3 4 0 0,0 7 0 16,6-4 0-16,-3 3 0 0,-6-6 0 0,-1-10 0 0,3 17 0 0,1-14 0 15,-4 1-11-15,-3 0 3 0,3-7 0 0,-4-3 0 16,1 7 8-16,-1-13 0 15,1 0 0-15,0-9 0 0,-1 5 8 0,-3-2 0 0,4-6 0 0,3-7 0 16,-7 3-8-16,4-3 0 16,-4 0 0-16,3-3 8 0,1 10 1 15,-1-7 1-15,1 10 0 0,-4 6 0 0,4 3-10 0,-4 0-14 0,3 3 3 0,-3 3 1 16,4 7 10-16,-1-4 0 0,1 3 0 0,0 10 0 16,-1-3 0-16,4 0 0 0,-3-3 0 0,3-7 0 15,-3 10 0-15,-1-6 0 0,4-4 0 0,-3 0 0 16,3-6 0-16,-3-3 9 0,3 7 0 0,0-7 0 0,3-7-1 15,1 4 0-15,0 3 0 0,6-18 0 0,-2 5 24 16,-1-6 5-16,3 7 1 0,1-10 0 16,-4-7-12-16,4 7-2 0,3 1-1 0,-3-8 0 0,3 4 14 15,0-3 3-15,1 3 1 0,2-3 0 0,-6 12-26 0,-4-3-6 16,4 0-1-16,-4 7 0 0,-7-1 3 0,0 4 0 16,-7 3 0-16,4 2 0 0,-8-5-11 0,5 0 8 15,-8 9-8-15,3 0 8 16,1-10-50-16,-4 10-10 0,0 0-3 0,3-6 0 15,1 0-84-15,-1-4-17 0,4 1-3 0,0 3-1 0</inkml:trace>
  <inkml:trace contextRef="#ctx0" brushRef="#br0" timeOffset="1298.35">26356 237 2516 0,'0'0'112'0,"0"0"22"0,0 0-107 0,0 0-27 0,0 0 0 0,0 0 0 0,0 0 18 0,4 19-2 16,-4-16 0-16,0 9 0 15,0 4-5-15,-4 0-2 0,4-1 0 0,-7 10 0 16,0 4 27-16,-4-4 6 0,-3 6 1 0,-3 0 0 0,-1 13-19 0,-7-3-3 16,-3 3-1-16,-4 3 0 0,-3-3-20 0,-7 0 0 15,3 6 0-15,-7-9 0 0,7 3 0 0,0-1 0 16,1 1 0-1,2-3 0-15,8 0 30 0,3-10 2 0,4 1 0 0,4-7 0 16,2-6-61-16,8-1-12 0,4-15-3 0,3-3 0 16,0 0-108-16,14-12-23 0,7-10-4 15</inkml:trace>
  <inkml:trace contextRef="#ctx0" brushRef="#br0" timeOffset="1567.33">26377 130 2948 0,'0'-9'65'0,"0"-1"14"0,0 7 2 0,0 3 1 16,0 0-66-16,0 0-16 0,0 0 0 0,0 0 0 0,4 3 10 0,3 7-2 16,0 8 0-16,3-2 0 0,-3 3 3 0,4 3 0 0,3 6 0 15,0 4 0-15,0 2 9 0,8 7 3 0,2 3 0 0,1 6 0 16,-4-6-6-16,4 9-1 0,0 7 0 0,-1-4 0 16,1-6-8-16,-7 4-8 0,3-1 9 0,0-9-9 15,0 6 13-15,-7-9-3 0,0 6-1 0,0-6 0 16,-3-1-9-16,0-5 0 0,-8-4 0 0,4 0 0 15,-3-9-28-15,3 0-8 16,-7-12-2-16,0-1 0 0,0-9-126 0,0 0-24 0,-7-3-6 0,-4-6-598 16,-7-20-120-1</inkml:trace>
  <inkml:trace contextRef="#ctx0" brushRef="#br0" timeOffset="1694.33">26331 820 921 0,'-14'9'40'0,"7"-2"10"0,4-7-40 0,-4 0-10 0,0 0 0 0,3 3 0 16,0-3 432-16,4 0 85 0,0 0 17 0,0 0 3 0,0 0-392 0,11 9-78 15,0 1-16-15,3-10-3 0,7 3 8 0,0-3 3 16,7 0 0-16,15 0 0 0,10 0-22 0,3-3-4 16,4-4-1-16,3-5 0 0,1 9-22 0,10-13-10 15,7 0 8-15,11-3-8 16,10 7-141-16,-31-16-34 0</inkml:trace>
  <inkml:trace contextRef="#ctx0" brushRef="#br0" timeOffset="3273.62">20934 1974 1267 0,'0'0'112'0,"0"0"-89"0,3 12-23 0,4 1 0 16,-3 6 197-16,3-7 35 15,4 10 8-15,-1 7 0 0,1-4-136 0,3 6-28 0,-4 13-6 16,5-6-1-16,-5-4-41 0,1 10-8 0,-4-6-1 16,0 5-1-16,-4-2-18 0,1 0 10 0,3 3-10 0,-7-10 8 15,3 4 1-15,-6-7 0 0,3-6 0 0,0 7 0 16,0-10 19-16,3-3 3 0,-3-7 1 0,0-2 0 15,0-1 4-15,0-9 0 16,0 0 1-16,0 0 0 0,0-9 15 0,0-1 2 0,-3-6 1 0,-1-2 0 16,-3-11-34-16,4 4-6 0,-1-6-2 15,-3-7 0-15,0 1-3 0,0-1-1 0,0-3 0 0,0-3 0 16,-4 4-9-16,4-4 8 0,0 9-8 0,4-6 8 16,-1 7-8-16,1 9 0 0,3-6 0 0,3 15 0 0,-3-3 10 0,7 7-10 15,-3-7 12-15,3 6-12 16,0 1 14-16,4 2-4 0,-1 1-1 0,1-1 0 15,3 7 10-15,0-3 1 0,0 3 1 0,4 3 0 0,-4 0-31 16,3 0-6-16,1 3-2 0,0 6 0 0,-4 1 18 0,3 2 0 16,5 7-8-16,-5 0 8 0,4 3 0 0,1 3 0 15,-5 6 0-15,4 1 0 0,-3-1 0 0,0 4 9 16,-4 2-9-16,0-5 12 0,0-1-4 0,0 0 0 16,-3-9 0-16,-1 10 0 0,1-10-8 0,3-1 0 15,-3 1 0-15,-4 0 8 0,3-3-8 0,1-6 0 16,-4 2 0-16,0-2 0 0,0-10-9 0,-3 7-4 0,-4-10-1 0,0 0 0 31,0 0-132-31,7-4-26 0,-4-5-6 16,1-10-1024-16</inkml:trace>
  <inkml:trace contextRef="#ctx0" brushRef="#br0" timeOffset="3768.28">21865 2018 2134 0,'11'-6'95'0,"-11"6"19"15,0 0-91-15,0 0-23 0,0 0 0 0,0 0 0 0,7 0 64 0,-7 0 9 16,0 0 2-16,0 0 0 0,0 0-32 0,0 0-7 15,-11 6 0-15,1 3-1 16,3-2-19-16,-8 8-3 0,1 1-1 0,-3 3 0 16,-1 0-12-16,0 2 0 0,1 5 0 0,-8 5 0 15,0 0 9-15,4 7-1 0,4-4 0 0,3-2 0 0,-4 9 14 0,7-7 2 16,4-3 1-16,4 1 0 16,6 8 2-16,1-5 0 0,3-7 0 0,3-6 0 0,12 10-27 15,-5-11 8-15,1 1-8 16,7-3 0-16,3-6 13 0,4 2-2 0,-4-8-1 0,0-1 0 0,0-6 18 0,0 0 3 15,4-6 1-15,-4-7 0 0,-6 4-32 0,-1-7 0 0,3 0 0 16,-2-6 0-16,-5 1 12 0,-3-11-3 16,0 7-1-16,-3-6 0 0,-4-1-8 0,-3-5 8 0,-8 5-8 15,-3-8 8-15,3 5 0 0,-6-6 0 0,-4 7 0 0,0-1 0 16,3 7-8-16,-3 6 0 0,0 0 0 0,-4 3 0 16,1 7 0-16,2-7 0 0,1 10 9 0,-3 6-9 15,-1-7-10-15,0 7-6 0,8-3-2 0,-1 6 0 31,-3 0-86-31,4 0-16 0,3 0-4 0,7 0-680 0,0 0-136 0</inkml:trace>
  <inkml:trace contextRef="#ctx0" brushRef="#br0" timeOffset="4382.84">22327 2012 2286 0,'0'0'101'0,"-7"-4"21"0,0-5-98 0,0 9-24 15,7 0 0-15,0 0 0 0,-7-3 34 0,7 3 2 0,0 0 0 0,0 0 0 16,0 0-13-16,-3 3-3 0,-4 6 0 0,7 4 0 16,3-4-12-16,1 10-8 0,-11 3 10 0,10 0-10 15,4 0 31 1,4 6 0-16,-8-3 0 0,1 7 0 0,3-1 5 0,0 0 2 16,7 4 0-16,-7-7 0 0,-3 0-19 0,6-3-4 0,1 10-1 0,-4-16 0 15,0 12-5-15,-4-9-1 0,8 6 0 16,-8-3 0-16,5 4-8 0,-5-11 0 0,-3-2 0 15,4 3 0-15,-1-7 28 0,-3 1 3 0,0-7 1 0,0-6 0 16,0 0-16-16,0 0-4 0,0 0 0 0,0 0 0 16,0 0 32-16,-3-6 7 0,-1-10 1 0,1-2 0 15,-5-4-36-15,5-7-6 0,3 4-2 0,0-12 0 16,-7 2-8-16,3 4 0 0,4-4 0 0,0 4 0 16,4-10 0-16,-4 7 0 0,0-4 8 0,3 7-8 15,4 9 0-15,-3-3 0 0,0 6 0 0,3 0 0 0,3 3 8 16,1 1-8-16,-1 5 8 0,-3-2-8 0,4 9 0 15,0-4 0-15,-1 4 0 0,4 3 0 0,-3 0 0 0,6 0 0 16,-2 0 0-16,-1 10 0 0,3-7 0 0,1 9 0 16,3-2 0-16,0 8 0 15,0-5 0-15,1 9-11 16,2 0 11-16,1-3-8 16,7 9 8-16,-8-3 0 0,-6 3 0 15,3-3 0-15,7 4 0 0,-6 2 0 16,-1 0 0-16,-4-9 0 0,5 10 0 15,-5-7 0-15,-3-3 0 0,0 3 0 0,1-3-34 0,-1 0-5 0,-4-10-1 0,1 7 0 0,-1-6-73 0,1-4-15 0,-4 0-4 0,0-9-1097 16</inkml:trace>
  <inkml:trace contextRef="#ctx0" brushRef="#br0" timeOffset="4686.39">23382 2306 2721 0,'0'0'60'0,"0"0"12"0,0 0 2 0,0 0 3 0,0 0-61 0,0 0-16 0,0 0 0 0,7 7 0 15,4-4 43-15,-1-3 5 0,1 6 2 0,0-3 0 16,6-3-32-16,-3 0-6 0,4 0-2 0,0-3 0 16,3-3-10-16,3 3 0 0,1-4 0 0,3-2 0 15,4-4-116-15,0 4-16 0,10-7-4 0,0-3-1028 16</inkml:trace>
  <inkml:trace contextRef="#ctx0" brushRef="#br0" timeOffset="5351.65">24578 2021 403 0,'-18'9'17'0,"11"-9"5"0,-3 4-22 0,-1 5 0 0,-3-3 0 0</inkml:trace>
  <inkml:trace contextRef="#ctx0" brushRef="#br0" timeOffset="5945.28">24465 2115 1263 0,'0'0'56'0,"0"0"12"0,4 13-55 0,3-4-13 16,0 0 0-16,0 1 0 0,0-1 162 0,3 1 30 0,1 5 5 0,0 1 2 0,-1 0-63 0,1 6-12 16,-1-4-2-16,1 4-1 0,0 0-50 0,-4 0-11 15,0-3-1-15,0 3-1 0,0 6-23 0,0-6-5 16,-4-9-1-16,1 6 0 0,-1-1-12 0,1-2-2 16,-4 3-1-16,3-7 0 0,-6 1 1 0,3-7 0 15,0-3 0-15,0-3 0 0,0 0 4 0,0 0 1 16,0 0 0-16,0 0 0 15,0-3 3-15,0-9 1 0,0 2 0 0,0-9 0 0,0 1 4 0,0-4 0 16,0-10 1-16,7 7 0 0,-7-6-9 0,4 0-1 16,-4-7-1-16,7 0 0 0,-4 1-18 0,4 2 8 15,0 7-8-15,0 3 0 0,0-3 0 16,0 6 0-16,0 9 0 0,4-6 0 0,-4 16 0 0,4-6 0 16,-1-1 0-16,1 10 0 0,3 0 0 0,-3 0 0 0,3 10-10 0,0-1 10 15,7 1 0-15,-3 2-11 16,3 1 11-16,0 6-8 0,-3-7 8 0,3 7 0 15,0 3 0-15,-3-3-8 0,-4 3 8 0,0 0 0 0,-4-4 0 16,4-2-8-16,-3 6 8 0,0 0 0 0,-1-13 8 0,-3 10-8 16,0-6 10-16,0-4-2 0,4 4-8 0,-8-7 12 15,-3-6-4-15,0 0 0 0,0 0-8 0,11 3 12 16,-11-3-3-16,7 6-1 0,-7-6 0 0,11-6 0 16,-4 3 2-16,0-6 0 0,0-4 0 0,0-3 0 15,-4 1-10-15,4-1 10 0,-3-9-10 0,3 3 10 16,-3 0-10-16,3-6 0 0,0 9 0 0,0-6 8 15,0 3-8-15,3 3 0 0,-3-3 0 16,4 10 0-16,0-10 0 0,-1 12 0 0,-3-5 0 0,7 8 0 0,-3-2-9 0,3 3 9 16,-3 2 0-16,6 1 0 15,-3-3 0-15,4 6-8 0,0 0 8 0,-1 0 0 16,1 6 0-16,0-3-8 0,3 7 8 0,0-7 0 16,0 6-10-16,0 10 10 0,0-3-8 0,1 0 8 0,-5-1-8 0,4 4 8 15,1 9-8-15,-5-3 8 0,1 4 0 16,-1 2 0-16,1-6 0 0,0 6 0 0,-4-2 0 15,4-4 8-15,-4 3-8 0,-4-6 8 0,4 3-8 0,0 0 8 16,-3 0-8-16,-4-3 8 0,0 6-8 0,4-6 0 16,-4-9 0-16,0 9 0 0,0-3-11 0,3-7 11 0,-6-2-13 15,3-1 5 1,0 0-105-16,0 1-21 0,-3-4-4 0,-4-6-1154 0</inkml:trace>
  <inkml:trace contextRef="#ctx0" brushRef="#br0" timeOffset="7483.28">26116 2049 1209 0,'0'0'108'0,"0"0"-87"0,0 0-21 16,0 0 0-16,0 0 212 0,0 0 37 15,0 0 8-15,0 0 2 0,0 0-131 0,0 0-25 16,0 0-6-16,0 0-1 0,0 0-54 0,4 10-11 0,-1 2-3 0,-3 1 0 15,-3 6-5-15,3-7-2 16,-4 7 0-16,1-3 0 0,-1 9-7 0,1-3-2 0,-4 0 0 0,3 3 0 16,4-7 9-16,-4 11 2 0,1-4 0 0,-1-3 0 15,8 6-10-15,-1-6-1 0,1 3-1 0,0-6 0 16,-1 3-11-16,4 6 0 0,4-12 0 0,-1 2 0 16,1 4 28-16,-1 7 3 0,5-17 1 15,-1 10 0-15,-4-12-32 0,4-1 8 0,4 0-8 16,-4-6 0-16,0 4 9 0,0-1-1 15,4-6 0-15,-4-6 0 0,0-1-8 0,0 4 0 0,0-12 0 0,1 2 8 16,-1 1-8-16,3-7 12 0,1 3-12 0,-4-3 12 0,0-9-12 16,0 6 12-16,4-3-12 15,-4-3 12-15,0 3-12 0,-3-4 0 0,3 4 0 0,0 0 8 16,-7 3-8-16,4 0 0 16,-4 4 0-16,3 5 0 0,-3 0 0 0,0 4 0 0,0 0-8 0,-3 6 8 0,3 3-8 0,-7 0 8 15,0 0-10-15,0 0 10 16,3 3-12-16,5 6 12 0,-8-3-13 0,3 7 5 15,1-4 8-15,-1 4 9 0,1-1-1 0,-1 7-8 0,-3-9 10 16,0 5-10-16,4 1 8 0,-1 0-8 0,1-1 9 0,3 7-9 16,-4-6 10-16,4-7-10 0,0 13 9 0,0-3-9 15,-3 0 8-15,7 3-8 0,-4-3 0 16,0 3 0-16,0 0-14 16,0-10 5-16,0 7-34 0,0-6-6 0,0 5-2 0,0-2 0 15,0-7-70-15,4 1-15 0,-4-1-2 0,0 1-619 16,0-10-124-16</inkml:trace>
  <inkml:trace contextRef="#ctx0" brushRef="#br0" timeOffset="8074.84">27379 1607 1209 0,'0'0'108'0,"0"0"-87"0,-3-9-21 0,3 9 0 16,0 0 248-16,0 0 44 0,0 0 10 0,0 12 2 16,0-2-216-16,0 12-44 0,0-1-8 0,0 8-1 15,3 2-8-15,-3 4-2 0,4-4 0 0,-1 13 0 16,1-7-17-16,-4 7-8 0,0 0 8 0,0-3-8 15,0 9 0-15,0-6 0 0,-4 0 0 0,1 6 0 16,-1-6 9-16,1-3 0 0,-4 0 0 0,3-7 0 16,-7 7-9-16,4-7-17 0,-3 4 4 0,3-7 1 15,-4-6-81 1,4 4-16-16,-4-7-3 0,1-10-894 0</inkml:trace>
  <inkml:trace contextRef="#ctx0" brushRef="#br0" timeOffset="8240.42">27026 2065 1900 0,'0'0'84'0,"0"0"18"0,0 0-82 0,0 0-20 15,7 0 0-15,4-6 0 0,7-1 236 0,-4 4 42 16,3 3 9-16,8 0 1 0,7-6-228 0,3 6-47 16,0-3-13-16,8 3 0 15,-5 0-71-15,5 3-20 0,-1 3-4 0,0-6-1 16,4 3-136-16,4-3-27 0,45 7-5 0,-21-14-2 0</inkml:trace>
  <inkml:trace contextRef="#ctx0" brushRef="#br0" timeOffset="8647.65">28053 2168 1803 0,'0'0'80'0,"7"0"16"0,4 0-76 0,-4 0-20 0,-7 0 0 0,7 0 0 16,-7 0 100-16,0 0 16 0,0 0 3 0,0 0 1 16,0 0-34-16,0 0-6 15,-11 0-2-15,-3 0 0 0,0 7-27 0,-4-1-6 0,-3 3-1 0,-4 1 0 16,1 9-20-16,-5-1-5 0,-2-2-1 0,-5 12 0 15,5-6-18-15,-8-3 0 0,7 3 0 0,-3 0 0 16,3 0 0-16,4 3 10 0,3-9-10 0,8 6 12 16,-5-10-12-16,8 7 0 0,7-7 0 0,0-2 8 15,7-1 3-15,0 1 0 0,4-4 0 0,3 0 0 16,7-6 0-16,0 0 0 0,7-6 0 0,0-7 0 0,0 10 1 16,4-16 1-16,0 7 0 0,0-1 0 0,-1-2 3 0,-3 2 0 15,-3-6 0-15,3 10 0 0,-7-7-8 0,4-3 0 16,-7 7-8-16,3-7 12 15,-4 10-12-15,-3-4 9 0,4 4-9 0,-8 6 8 16,-3 3-8-16,0 0 0 0,0 0-10 0,0 0 10 16,7 3-11-16,0 9 11 0,1-2-12 0,-1 5 12 15,-4 1 0-15,4-3 0 0,-3 2 0 0,3 1 0 0,-4 0 12 16,1-1 4-16,3 1 0 0,-4 0 0 0,1-7-4 0,3 10 0 16,-7-7 0-16,4 7 0 0,3-9-12 0,-7 2 0 15,0 1 8-15,3-4-8 0,-3 10 0 0,4-16 0 16,-4 7 8-16,3 2-8 15,-3-12-60-15,0 0-14 0,4 6-3 16,-4-6-1-16,0 0-129 0,0 0-25 0</inkml:trace>
  <inkml:trace contextRef="#ctx0" brushRef="#br0" timeOffset="13058.78">28607 1573 1922 0,'0'0'42'0,"0"0"9"0,0 0 1 0,0 12 3 0,-4 1-44 0,4 5-11 0,-3-2 0 0,3 9 0 16,0 0 34-16,0 4 5 0,0 5 1 0,-4-3 0 15,1 4-16-15,-1 6-2 0,1-1-1 0,-1 4 0 16,1 0-21-16,-5 3 0 0,1 7 0 0,-3-1 0 15,-1-6 14-15,1 3-2 16,-1 0 0-16,1-6 0 0,-5-3-27 0,5-7-5 0,3 7-2 16,-4-6 0-16,1-4-13 0,-1-3-2 15,-3-3-1-15,3-6-563 0,4 0-113 0</inkml:trace>
  <inkml:trace contextRef="#ctx0" brushRef="#br0" timeOffset="13281.61">28219 2034 2246 0,'7'-4'200'0,"-4"4"-160"0,1-3-32 0,3-3-8 0,-4 6 96 0,8-3 19 16,0 3 3-16,3-6 1 0,7 2-86 0,-4 4-17 16,5-3-3-16,2 3-1 0,-2 0-12 0,2 0 0 15,1 3 0-15,-4 7 0 16,4-10-23-16,3 3-7 0,4 6-2 0,-1 4 0 15,5-4-102-15,-1 4-21 0,0-4-4 0,1 1-516 0,-5-1-103 0</inkml:trace>
  <inkml:trace contextRef="#ctx0" brushRef="#br0" timeOffset="13424.09">28995 2200 1036 0,'0'19'92'0,"0"-16"-73"0,0 12-19 0,0-2 0 16,0-1 182-16,0 10 33 0,3-3 6 0,-3-6 2 15,4 9-131-15,-4 0-25 0,3-4-6 0,1 1-1 16,-4-3-30-16,3 0-6 0,1-4-2 0,0 1 0 15,-4 2-9-15,0 1-1 0,3-7-1 0,-3 10 0 16,4-9-93-16,-1-4-18 0</inkml:trace>
  <inkml:trace contextRef="#ctx0" brushRef="#br0" timeOffset="13575.16">29154 1789 2833 0,'0'0'62'0,"0"0"13"0,0 0 2 0,0 0 3 0,0 0-64 0,0 0-16 15,0 0 0-15,0 0 0 16,7 6-90-16,3 0-22 0,-3 10-4 16,7-6-652-16,-3 5-132 0</inkml:trace>
  <inkml:trace contextRef="#ctx0" brushRef="#br0" timeOffset="13916.74">29485 2397 2073 0,'0'0'184'0,"-3"0"-147"0,3 0-29 0,0 0-8 16,0 0 58-16,0-9 10 0,0-1 3 0,3 1 0 15,1 6-51-15,-1-10-11 0,-3 4-1 0,4 0-8 16,3-10 12-16,-4 6-4 0,1-6 0 0,3-3-8 15,0 10 37-15,0-16 1 0,4 6 0 0,-4 3 0 16,3 3-1-16,-3-3 0 0,4 7 0 0,-1 2 0 16,1-2 2-16,3 6 0 0,-3 3 0 0,3 6 0 0,-4-3-26 0,5 9-5 15,2 10 0-15,1-7-8 16,-1 7 0-16,5 3 0 0,-5-3 0 0,8 3 0 16,-4 0 8-16,0 0-8 0,-3 3 0 0,0-9 0 0,-1 6 0 15,-6-10 0-15,3 10 8 0,-3-3-8 0,-1-7 0 16,-3 7 0-16,4 0 8 0,-8-3-8 0,1-1 0 15,-1-2 0-15,1-1 8 0,3 7-8 16,-4-9-68-16,4 2-18 16,-3-9-3-16,3 13-1 0,0-10-139 0,4 1-28 0,13-4-6 0,1-6-1 15</inkml:trace>
  <inkml:trace contextRef="#ctx0" brushRef="#br0" timeOffset="14481.61">30621 2291 2257 0,'11'-10'100'0,"-8"1"20"0,4-1-96 0,0 7-24 0,0-3 0 0,0 3 0 16,1-10 23-16,-1 4-1 0,-4 0 0 0,1-1 0 16,-1-2-7-16,1 5-2 0,-4 7 0 0,0 0 0 15,-7-3 13-15,0-3 2 0,-4 6 1 0,-3 6 0 16,-4 4-29-16,-3-1 0 0,-4 7 0 0,-3 2 0 16,-7 1 28-16,0 6-1 0,-1-3 0 0,-2 7 0 15,-1-7 9-15,7-1 3 0,0 1 0 0,8 0 0 16,2 0-17-16,5-6-3 0,3 6-1 0,3-13 0 15,4 4-18-15,3-1 10 0,8 1-10 16,3-13 8-16,4 6-8 0,6-6 0 0,11-6 0 0,1-7 0 16,-1 10 0-16,4-16-9 15,3 7 9-15,4-7-13 16,-4 7-1-16,0-17 0 0,-3 14 0 0,0-10 0 0,-4 9 14 0,-3-12 0 0,-4 6 0 0,0 3 0 16,-3-12 20-16,3 9 0 0,-11-3 0 0,5 3 0 0,-8 6 10 15,3-6 2-15,-3 0 1 0,-3 19 0 0,-4-10-9 0,0-2-1 16,0 12-1-16,0-7 0 0,-4 7-14 0,4 3-8 15,-7 3 10-15,-3 0-10 0,3 4 0 0,-4-4 0 16,4 6 0-16,-4 10 0 0,4-10 0 0,-3 7-10 16,3 0 2-16,0 6 0 0,0-7 8 15,3 4 0-15,-3 3-9 0,7 6 9 0,0-3 0 16,3 4-9-16,1-7 9 0,0-1 0 0,-1 14-8 0,4-7 8 16,-3 0 0-16,6 7 0 0,-3-1 0 15,0-2 0-15,4 9 0 0,-4-1 0 0,4-5 0 0,-1 6-16 16,-3-1 1-16,4-5 1 0,-1-4-3 15,-6 1-1-15,3-1 0 0,-4 0 0 0,-3 4 8 0,4-7 2 16,-8 3 0-16,4-9 0 0,-7 13 8 0,0-16 0 0,-3 3 0 0,-1-4 0 16,-3-5 24-16,3 6 6 15,-6-10 2-15,-1-6 0 0,-3 10-32 0,0-13 0 0,-4 0 0 16,-3-7 0-16,-7-2-10 0,-1-7-8 0,-2 4-2 0,-1-10 0 31,-11 3-123-31,5-6-25 0,-5 3-4 0</inkml:trace>
  <inkml:trace contextRef="#ctx0" brushRef="#br0" timeOffset="16280.25">21590 1438 806 0,'-4'-10'72'0,"4"1"-58"0,0-1-14 0,-3 7 0 0,-4-3 280 0,3-6 54 15,4 12 10-15,-10 0 3 0,-4 0-269 0,-4 0-54 16,-3 0-10-16,-7 12-2 0,-4-6-12 0,-7 4 0 16,-3-1 0-16,-11 4 0 0,-4-1-19 0,1 7 4 15,-4-6 1-15,4-1 0 16,-4 4-16-16,3 0-3 0,-10-7-1 0,0 10 0 0,0-7 25 0,0 7 9 16,-4-6 0-16,4 5-9 0,4-2 9 0,-1 0 0 15,-6-4 0-15,-1 1 0 0,4 9 0 0,4-6 0 0,3 5 0 0,3-8 0 16,4 6 0-16,8-3-8 15,2-1 8-15,4 1 0 0,1 0 0 0,6-1 0 0,4 1 0 0,3-4 0 16,4 1 0-16,7 6 0 0,0-10 0 0,10 4 0 31,1-1-21-31,3 7-6 0,3-9-1 0,8 2 0 0,-1-3 4 16,4 4 0-16,0 6 0 0,1-7 0 0,2 10 24 16,1-3-8-16,-1 3 8 0,-2 0 0 0,-1 9 0 0,0 4-10 0,0-10 10 0,-3 6 0 15,-4-2-11-15,3 8 11 0,-3-5-10 0,0 2 10 0,-3-3 0 16,-4 7-9-16,0-3 9 0,0-1 0 15,3-3 0-15,-6 1 0 0,-1-1 0 0,1-3 0 16,-1 7 30-16,1-4 11 0,-8-3 3 0,4-3 0 16,0 7-6-16,-4-10-1 0,1 6 0 0,-1-3 0 0,-3 3-11 15,0-9-2-15,0 3-1 0,0 0 0 0,3-6-12 16,1 3-3-16,-1-1 0 0,4-5 0 0,3 6 0 0,4-7 0 16,4 10 0-16,3-9 0 0,4 6 0 0,3-1 0 15,7-5 0-15,7 6 0 0,4-7-8 0,7 7 0 16,10-3 0-16,11-1 0 0,7 7 0 0,7-3 0 15,0-3 0-15,7 3 0 0,8-7 0 0,13 1 0 16,0 2 0-16,8-2 0 0,-5-4 0 0,15-5 0 0,14 5 0 0,7 0 0 16,4-5 0-16,7 2 0 0,7-6 0 0,6 0 0 15,8 0 0-15,11-10 0 0,6 1 0 0,11 9 0 16,7 0 0-16,8 0 0 0,2 0 0 0,5 0 0 16,2 0 0-16,5 9 0 0,2 1 0 0,5-7 0 15,3 6 0-15,-7 1 0 16,-1-1 0-16,5-6 0 0,-1 10 0 0,4-7 0 15,-4-3 0-15,-6 3 0 0,-5-2 0 0,1-4 0 0,4 0 0 0,-1-4 8 16,4-2-8-16,-4-3 0 0,0-4 0 0,1 4 0 16,-15-7 9-16,-7 1 0 0,-14-1 0 0,0 6 0 15,-4-8-9-15,-6-1 10 0,-8 3-10 0,-13-3 10 16,-8 0-10-16,-3 4 0 0,-8-1 0 0,-10 4 0 16,-10 2 0-16,-11 1 0 15,-15 9 0-15,-9-13 0 0,-5 13 0 0,-6-3 0 16,-15-3 0-16,-6 3 0 0,-4-4 0 0,-7 4 0 0,-11-6 0 0,0 6 0 15,-7-7 14-15,-3 1 10 0,-4 0 3 0,-7 5 0 0,0-5 26 0,-3-4 6 16,0 4 1-16,-8-4 0 0,4 4-32 0,-7-10-7 16,4 7-1-16,-4-10 0 0,0 3 20 15,-4-9 3-15,4 6 1 0,-3-10 0 16,-1-2-26-16,-3-1-5 0,4-5-1 0,-1-11 0 16,0 8 0-16,-3-8 0 0,4-2 0 0,-4 9 0 0,3-6-12 15,-3-3 0-15,0 6 0 0,4-7 0 0,-4 4 8 0,3-9-8 16,-3 2 11-16,3 7-11 0,1-3 8 0,-4 9-8 15,3-6 0-15,-3 15 0 0,0-15 0 0,4 15-12 0,-4 4 0 16,3-10 0-16,-3 10 3 0,0 0 1 16,0 12 0-16,0-13 0 0,3 7-7 0,-3 3-1 15,-3 4 0-15,3 5 0 0,0-6 16 0,-4-3 0 16,4 10 0-16,0-1 10 0,-7-2-10 0,0 5 0 0,-7-6 0 0,-1 7 0 16,-2-4 0-16,-1 4 0 0,-3-10 0 0,0 16 0 15,-4-3-14 1,0 3-5-16,-3-7-1 0,-8 7 0 0,-6-3 10 0,-7 3 2 0,-8-4 0 0,-3 7 0 15,-3 0-4-15,-1 0 0 0,-7 7 0 16,-3-4 0-16,-14-3 12 0,0 9-10 0,-1 1 10 0,-2-7-10 16,-5 3 10-16,-6 4 0 0,-4-4 0 0,4 0 0 15,-1 3 0-15,-10-5 0 0,-10-4 0 16,6 9 0-16,5 0 0 0,-8-5-8 0,-15-4 8 0,8 0-12 16,11 6 12-16,-11 0 0 0,-11-6 0 15,8-6 0-15,3 0 0 0,-8 6 11 0,-6-4-3 0,4 4 0 16,3-9 2-16,-1 9 0 0,-6-9 0 0,-3 9 0 15,-1-10-10-15,-3 10 0 0,-4 0 0 0,-7 0 0 16,-3 0 11-16,10 6 0 0,7-2 0 0,-3 5 0 16,-4 0-11-16,1-5 0 0,2 8-10 0,5-2 10 15,-5-1 0-15,5 3 0 0,-4-2 0 0,6-1 0 0,8 10 0 0,0-16 0 16,-3 7 0-16,6 8 0 0,4-14 0 0,3 14 0 16,-10-8 0-16,11 2 0 0,3 1 0 0,3-4-12 15,1 10 3-15,-1-16 1 0,4 16 32 0,0-6 6 16,4-1 2-16,-4-2 0 0,4-1-32 0,-1 10 0 15,8-10 0-15,-4 4 0 16,-3-4-20-16,3-6-9 0,3 4-3 0,-3-1-754 0,-3-6-151 0</inkml:trace>
  <inkml:trace contextRef="#ctx0" brushRef="#br0" timeOffset="18659.96">19636 10579 2131 0,'-4'-7'189'0,"-3"1"-151"0,0 3-30 0,-7 6-8 0,0-3 152 0,-7 13 30 15,-1 5 6-15,-6 11 0 0,-4 5-104 0,-3 1-22 16,0 5-4-16,-4 4-1 0,-7-3-11 0,-7 9-2 16,-7 4-1-16,-7-1 0 15,-7 0-7-15,-7 0 0 0,0 7-1 0,-11-4 0 16,-10-2-15-16,0 5-4 0,-11-2 0 0,-4 6 0 0,-6-1 3 0,-1 4 0 16,1-3 0-16,-4 0 0 0,0-1-9 0,0 1-2 15,-4 3 0-15,8 6 0 0,3-3-8 16,7 0 0-16,0 3 0 15,18-9 0-15,10-1 0 0,15-5 10 0,3-7-10 0,7 3 10 16,3-2-70-16,4-8-15 0,4 8-2 0,10-7-904 0,11-4-181 0</inkml:trace>
  <inkml:trace contextRef="#ctx0" brushRef="#br0" timeOffset="18953.14">16778 10544 3686 0,'-14'-9'164'0,"14"9"32"0,0 0-156 0,0 0-32 0,0 0-6 0,21 12-2 0,14 4 0 0,11 0-15 16,7 12 5-16,11 3 1 0,-1 4-1 0,22 5 0 15,14 4 0-15,10 10 0 0,0 8 10 0,8 10 11 16,6 4-3-16,4 5 0 0,0-2-8 0,7 12 0 16,0 6 0-16,4 6 0 0,-4 4 0 0,0 0 0 15,-3 9 0-15,-1 0 0 16,1 9-87-16,-1 10-13 0,1-7-2 0,3 10-914 16,7 0-184-16</inkml:trace>
  <inkml:trace contextRef="#ctx0" brushRef="#br0" timeOffset="23035.41">4325 4837 1123 0,'0'0'49'16,"0"0"11"-16,0 0-48 0,0 0-12 0,0 0 0 0,0 0 0 0,0 12 83 0,-7-2 13 0,7-1 4 0,0-6 0 15,0 13-73-15,7-13-15 0,-7-3-2 0,4 13-1 16,3-13 30-16,-7 6 5 0,0-6 2 0,14 9 0 15,-11 1-1-15,8 2 0 16,-1 1 0-16,1-1 0 0,0 10 6 0,-4-3 1 0,0 3 0 0,3 6 0 16,-6-2-1-16,6 5 0 0,1 0 0 0,-7 1 0 15,3 5-24-15,-7-2-5 0,3-4-1 16,1 4 0-16,-4-4-5 0,0-3 0 16,0-3-1-16,0 3 0 15,0-9 27-15,0-3 6 0,0-7 0 0,0 4 1 0,7-4 10 16,-7-9 1-16,0 0 1 0,0 0 0 0,0 0-9 0,0-12-1 0,0-1-1 0,0-9 0 15,-7-3-16-15,3 0-3 0,1-6-1 0,3 3 0 16,0-16-4-16,-7 3-1 0,3 3 0 0,4-9 0 0,-7 10-9 0,7-10-1 16,0 3-1-16,0 3 0 0,7-3-14 0,-3 3 0 15,-4 7 0-15,7 2 0 16,0 10 0-16,0 0 0 0,3 0 0 0,-3 7 0 0,0 2 0 16,4 4 0-16,0 6 0 0,6-4 0 0,-3 14-11 15,4-4 11-15,0 6-10 0,-1 4 10 0,1 9-12 16,0-3 12-16,-1 9-13 0,4-3 5 0,-7 6 8 15,8 1 0-15,-12-4-9 0,4-3 9 0,-3 3 0 0,3-12 0 16,-3 9 0-16,-1-9 0 0,4 6 0 0,-3-7 0 16,-8 1 0-16,4-7 0 0,0 4 0 0,1-4 0 15,2 1 0-15,-10-10 0 0,0 0 20 0,7 0-2 16,0-10 0-16,4 1 0 0,-8-4-18 0,4 1 0 16,8-10 0-16,-5 0 0 0,-6-6 8 0,6-4 0 15,1 1 1-15,3-10 0 0,-4 10-9 0,1-13 0 16,3 9-12-16,-3-2 12 0,3 2 0 0,-4 10 0 0,1-3 0 0,-7 0 12 15,6 12-12-15,-6-3 0 0,3 0 0 0,0 7 0 16,3 2 0-16,1 1 0 16,-4 3 0-16,7 0 0 0,-3 6 0 0,3 9 0 15,0-6 0-15,0 16 0 0,4 0 0 0,-4 3 0 16,0 3 0-16,0 6 0 0,-3 10 0 0,-1 3 0 0,1-3 0 0,-8-1 0 16,4 4 0-16,0-3 0 0,-7 9 0 0,4-9 0 15,-1 3 0-15,1-3 0 0,3-4 0 0,-3 1 0 16,3-4 0-16,-7-2 0 0,3-10 0 0,8 9 0 15,-11-9-8-15,3 0-1 0,4-3 0 0,-7-7 0 16,4-2-126 0,-4-1-25-16,0-9-4 0</inkml:trace>
  <inkml:trace contextRef="#ctx0" brushRef="#br0" timeOffset="23478.64">5514 5078 1555 0,'0'0'138'0,"0"0"-110"0,0 0-28 0,0 0 0 0,0 0 362 0,0 0 67 0,-7 4 14 0,3 5 2 16,8 3-376 0,3 7-69-16,-7-6-26 0,0 12 1 0,3-3 8 0,5 3 1 15,-8-3 1-15,3 0 0 0,1 3 4 0,3 0 1 16,3-3 0-16,-6 6 0 15,6-6-18-15,1 0-4 0,-1-3-1 0,5-3 0 0,-5-7 8 0,1 4 1 16,3-4 1-16,0-3 0 0,0-3 15 0,4-3 8 0,-1-3-10 0,5-6 10 16,-12 3 0-16,8-16 0 0,-4 6 0 0,4-3 0 15,-8-9-9-15,4 6 9 0,-3 0-8 0,-1-3 8 16,-3-3 0-16,0 6 0 0,4-7 0 0,-11 4 8 16,7-3 9-16,-3 13 3 0,3-4 0 0,0 6 0 15,-7-3 2-15,3 4 1 0,1 9 0 0,-4 3 0 16,0 0-11-16,0 0-1 0,0 0-1 0,7 3 0 15,-4 9-10-15,4-2 0 0,-3-1 0 0,3 10 8 0,0-6-8 16,0 9 10-16,4-4-10 0,-4 7 10 0,0 1-10 0,3-1 0 16,1 3 9-16,0-3-9 0,3 6 0 0,-4 1 0 15,4-4 0-15,-3-3 8 0,3 3-8 16,-3-12 0-16,3 9 0 0,-4-9 0 0,1 6 0 0,-4-7-12 16,4-2 4-16,-1-1 0 15,1-2-84 1,-1-7-17-16,1 3-3 0,-8-6-698 0,8-6-139 0</inkml:trace>
  <inkml:trace contextRef="#ctx0" brushRef="#br0" timeOffset="23711.39">6336 4834 2361 0,'0'0'104'0,"0"0"23"0,0 0-102 15,0 0-25-15,0 15 0 0,0 4 0 0,7 3 193 0,-4 10 34 0,5-1 6 0,2 13 2 16,-3-3-191-16,4-1-44 0,-4 4 0 0,7 6 0 16,-11-3 0-16,5-6 0 15,2 9 0-15,-3-6 0 16,0-3-79-16,0-6-17 0,-3 5-4 0,3-8-1 16,0-1-124-16,-7-9-25 0,3 6-5 0</inkml:trace>
  <inkml:trace contextRef="#ctx0" brushRef="#br0" timeOffset="23907.81">6216 5122 3272 0,'-18'-3'72'16,"11"3"16"-16,-3 0 2 0,3 0 1 0,7-6-73 0,0 6-18 0,0 0 0 0,0 0 0 0,0 0 8 0,3-10-8 15,8 10 12-15,3-12-12 0,7 3 0 0,-3 5 0 16,6-8 0-16,5 2 0 15,-5 1-46-15,4 0-16 0,4-1-3 0,4 1-1 16,-5-4-90-16,5 4-19 0,6-1-3 0,-7-2-620 16,0 9-124-16</inkml:trace>
  <inkml:trace contextRef="#ctx0" brushRef="#br0" timeOffset="24315.3">6964 5006 2718 0,'0'0'60'0,"-7"7"12"0,0-1 2 0,0-6 2 0,-4 9-60 0,4 1-16 0,0-1 0 16,-11 10 0-16,4-3 0 0,-3 12 0 0,-1 6 0 0,0-2 0 31,-6 5-23-31,6-2-7 0,0-1-2 0,-3 4 0 0,7-7 32 0,0 1 0 0,7-7-8 0,3-3 8 16,-3 0 0-16,7-4 0 0,7-5 0 0,-3 3-9 15,3-7 35-15,7-3 7 0,-7 1 2 0,4-7 0 16,6-7-35-16,-6 4 0 0,3-6 0 0,0-1 0 15,4-2 11-15,-4-7-11 0,4-3 10 0,-4 0-10 16,0 3 12-16,0-3-3 0,0-3-1 0,-3-3 0 0,3 6-8 16,-7-3 10-16,3-3-10 0,-3-1 10 0,-3 8-2 15,3-1 0-15,0 0 0 0,0 0 0 0,-3 9-8 0,3-3 12 16,0 4-12-16,0 12 12 0,-4-3-12 16,-3 3 0-16,11 3 9 0,-4 9-9 0,-4 4 0 15,5 0 0-15,-1 3 0 0,0 3 0 16,0 6 0-16,0 3 0 0,0-9 0 0,0 3 0 0,0 3 20 15,-4-2 10-15,4 2 2 0,1 0 0 0,-1-6-20 16,0 0-3-16,3 0-1 0,1-3 0 0,-4-4-22 16,3-5-5-16,-2 2-1 0,6-2 0 15,3-10-78-15,-6 0-16 0,6 0-3 16,1-10-1056-16</inkml:trace>
  <inkml:trace contextRef="#ctx0" brushRef="#br0" timeOffset="24526.89">7433 4542 2948 0,'0'0'65'0,"0"0"14"0,0 0 2 16,0 0 1-16,0 0-66 0,0 13-16 0,7 2 0 0,0 7 0 0,4 10 0 0,-1-1 0 15,4 10 0-15,1 6 0 0,-1-3 0 0,0 12 0 0,3-9 0 0,-6 13 0 16,3-4 0-16,-3 4 0 0,-1 3 0 0,-3-4 0 15,0 4 0-15,0 0 0 0,-3-10 0 0,-1 6 0 16,-6-5-99-16,3-10-23 16,-4 0-5-16,1-7-669 0,-1-2-135 0</inkml:trace>
  <inkml:trace contextRef="#ctx0" brushRef="#br0" timeOffset="24751.07">7310 5003 3495 0,'0'0'77'0,"0"0"16"0,0 0 3 0,0 0 2 0,10 0-78 0,1 0-20 0,6 3 0 0,1-3 0 0,7 0-16 0,-1 0-6 16,-2 0-2-16,2 0 0 15,-3 0-16-15,4 13-4 0,0-13-1 0,0 0 0 16,-1 9-133-16,-3-3-26 0,4-2-6 0,-14-4-1 0</inkml:trace>
  <inkml:trace contextRef="#ctx0" brushRef="#br0" timeOffset="24912.21">8036 5119 3409 0,'0'3'75'0,"-3"10"15"0,3 12 3 0,0-3 3 0,0 3-76 0,0 6-20 0,0-9 0 0,3 10 0 15,1-10 0-15,-4 9 10 0,7-9-10 0,-7 6 8 16,0-6-59-16,0 0-12 0,0-9-2 0,0 2-910 16,0-12-181-16</inkml:trace>
  <inkml:trace contextRef="#ctx0" brushRef="#br0" timeOffset="25075.72">8040 4658 3409 0,'0'0'151'0,"0"0"31"0,-11 6-146 0,4 1-28 16,7-7-8-16,-3 0 0 0,-4 9 0 15,3 1 0-15,4 2 0 0,0-3 0 16,4 1-92-16,-1-1-19 0,1 4-4 0,-1-4-1284 0</inkml:trace>
  <inkml:trace contextRef="#ctx0" brushRef="#br0" timeOffset="25457.62">8421 5430 3438 0,'0'0'76'0,"-7"0"15"0,0 0 3 0,-4 9 2 0,4-9-76 0,4 13-20 15,3-13 0-15,0 0 0 16,0 0-28-16,-4 0-10 0,4 0-2 0,0 0 0 0,0 0 18 0,0 0 3 0,0 0 1 0,11 6 0 31,-4-6-18-31,0 0-4 0,3-6-1 0,4-7 0 16,-7 0 3-16,4-5 1 0,0-4 0 0,-4-3 0 0,3 0 37 0,4-10 0 0,-7-6 0 0,4 7 0 15,0-4-11-15,3 4 11 0,-4 2-8 0,4 7 8 16,-3-3 15-16,3 9 8 0,0-3 1 0,0 7 1 0,-3 5 10 16,3-6 1-16,0 10 1 0,0 0 0 15,0 6-26-15,4 0-11 16,3 6 8-16,0 0-8 0,-3 4 0 0,0-1 0 0,3 10 0 15,0 0 0-15,0 3-11 0,0 3 11 0,-3 6-8 0,0 1 8 0,-1-1 0 0,1 3 0 16,-4-2 12-16,0-1-4 0,0 1-8 0,-3 5-8 16,3-12 8-16,-4 7-12 0,1-10 12 15,3 0 9-15,-3-4-1 0,-1 1-8 16,1-6-84-16,-1-4-24 16,5-6-5-16,-1 4-759 0,0-7-151 0</inkml:trace>
  <inkml:trace contextRef="#ctx0" brushRef="#br0" timeOffset="26114.25">9751 5194 2973 0,'0'0'65'0,"0"0"14"0,-4-9 2 0,-3 6 3 0,4-3-67 0,-1-4-17 0,1 4 0 0,-4-3 0 16,3 2 0-16,-3-2 0 0,-4 6-13 0,4 0 5 15,-3-4 8-15,-1 4 0 0,1 3 0 0,-5 3 0 16,5-3-12-16,-4 10 0 0,-4-1 0 0,8 1 0 15,-8 2 12-15,0 1-12 0,-3-1 12 0,0 4-12 16,0-1 24-16,0 1 5 0,-1-3 1 0,5-1 0 16,3-2-9-16,0 2-1 0,-1 7-8 0,5-6 12 15,-1-4-12-15,4 4 9 0,4 2-9 0,-1-12 8 0,4 10 1 16,4-4 0-16,-4 1 0 0,3-1 0 16,4-6-1-16,4 7 0 0,3-4 0 0,7-3 0 0,0-3-8 15,4 0 0-15,0 0 0 0,-4 0 0 16,4 0 0-16,-4-3 0 0,0-3 0 0,-3 3 0 15,-1-4 0-15,-3 1 0 0,-3-3 0 0,3 2 0 0,-7-2 33 16,0-4 2-16,0 10 0 0,-3-12 0 16,-1 8-14-16,-3-8-2 0,0 2-1 0,0 0 0 0,-3-5 0 0,3-1 0 15,-4 3 0-15,1-12 0 0,-1 9-18 0,1-3 0 16,-1 0 0-16,1 0-9 0,3 3 17 0,-4-2 3 16,4 8 1-16,0 0 0 0,0 1-12 0,0-4 0 15,0 7 0-15,0 9 0 0,0-13-9 0,0 10 9 16,0 3 0-16,0 0 0 0,0 0-11 0,0 0 11 15,0 0-10-15,0 0 10 0,0 0-16 0,0 0 4 16,-7 0 0-16,0 3 0 0,0 10 12 0,0-13 0 0,3 15 0 0,-3-2 0 16,4 0 0-16,-1 9 0 15,1-1 0-15,3 5 0 0,0-1 0 0,0-3 0 0,3 9 0 0,1 0 0 16,-1 1 0-16,1-1 0 16,-1 4 0-16,4-7 0 0,-3 0 0 0,3-3 0 0,0 3 0 15,0-3 0-15,0 4 0 0,0-4 0 0,4-3 8 16,-8 9-8-16,4-3 0 0,0-3 0 0,0 7 0 0,0-1 0 15,-3-3 0-15,0 7 0 0,-1-4 0 0,-3 0 10 16,0 1-10-16,0-4 8 0,0-3-8 0,0 6 8 16,-3-9 4-16,3 0 0 0,-4-3 0 0,0 0 0 15,-3-3 3-15,4-7 1 0,-4 7 0 0,3-10 0 16,-6 0-7-16,-1-3-1 0,1-3 0 0,-5 0 0 16,-6 0-8-16,-10-9-9 0,-8 3 9 0,-11-10-13 15,-13 7-90-15,-15-16-17 16,-6-4-4-16,6 14-1 0</inkml:trace>
  <inkml:trace contextRef="#ctx0" brushRef="#br0" timeOffset="32186.38">6029 4235 1094 0,'-28'0'97'0,"10"3"-77"0,-3 3-20 0,-4-3 0 16,1 4 160-16,-8-4 28 0,0 3 5 0,-3-3 2 16,0-6-146-16,-8 3-29 0,1-6-5 0,-8 6-2 15,-2-3 3-15,-1-4 0 0,3-2 0 0,-10 6 0 16,0-7-16-16,-10-2 8 0,-4-1-8 0,-7 4 0 15,-1-10 0-15,-2 10 0 0,-4-1 0 0,-8-2 0 16,-3 2 0-16,-3 7 0 0,-4-3 0 0,4 3 0 0,-18 0 0 16,4-4 0-16,-4 7-9 0,-4 0 9 15,4 0 0-15,-10-3-9 0,6 3 9 0,-6-6 0 0,3 3 0 16,3-3 16-16,4-1-3 0,4 1 0 16,7 3 47-16,-1-13 8 0,1 10 3 0,0-3 0 15,6 2-13-15,1 1-2 0,7-3-1 0,-4 2 0 16,4-2-22-16,-1 9-4 0,12-3-1 0,3 3 0 15,6 0-28-15,5 0-8 0,-4 3-1 0,3 6 0 0,4 1 9 16,7 2 0-16,7-2 0 0,4 12 0 0,3 0 0 0,7 6 12 16,-3 0 0-16,7 7-1 15,3-1-35-15,0 4-8 0,4-1 0 0,0 10-1 16,3-3 10-16,7 0 3 0,-3 9 0 0,7 7 0 0,4 3 11 0,-1 6 9 16,0 3-12-16,8 3 12 15,-4 10-36-15,3-1-1 0,4 7 0 16,4 7 0-16,-4 8 37 0,0 10 0 0,0 0 12 15,0 19-4-15,-4 0-8 0,4 6 0 0,0 6 0 16,-3 10-11-16,-8-6 11 0,4 6 0 0,4 2 0 0,-1 8 0 0,-3-7 0 0,3 6 0 0,4-6 0 0,0 9 0 16,4 0 29-16,-4 1 8 15,7-4 2-15,-3 0 0 0,6-3-23 16,1 13-4-16,-4-4 0 0,3 7-1 0,8-10-11 0,-11 7 0 0,11-7 0 0,-11 4 8 16,3 5-8-16,1 1 0 0,-4 0 0 15,-3-3 0-15,-4-4 0 0,0-3 0 0,0 1 0 16,0-1 0-16,-4-3 0 0,-3-6 0 0,-4 6 0 0,1-6 0 15,3 0 0-15,-4-6 0 0,-3-7 0 16,-4 4 0-16,8-1 0 0,3-2 0 0,-11-4 0 0,15-47 0 16,-8 10 0-16,0-1 0 0,8 7 0 15,-8 0 8-15,1-3-8 0,6-4 0 0,-6-2 0 0,6 34 0 16,-3-13 11-16,-4-12-3 0,8-12-8 0,-4 2 12 16,7-6 6-16,-4-3 1 0,4-9 0 0,0 6 0 0,0-3-7 0,4-4 0 15,3 1-1-15,-7-3 0 16,11-7-11-16,-8-9-12 0,4-4 2 0,-3 11 1 15,6 2 9-15,4-3 12 0,-3 3-2 0,3 0-1 16,-3-2-9-16,13 30 0 0,-3-15 0 0,-3-3 0 0,0-7 0 0,-4-9 0 16,0-6 0-16,0-1 0 0,-3-2 0 0,-1-7 0 15,1 4 0-15,3-4 0 16,-7 0 0-16,-3-2 0 0,6 2 0 0,1-9 0 0,-8 6 0 0,1-6 0 16,3 6 0-16,3-6 0 0,-6 0 0 0,6 6 0 15,-6 3 0-15,3-3 0 0,-3-3 0 0,6-6 0 16,-10 9 0-16,11-9 0 0,-11 0 0 0,3-3 0 15,8 2 0-15,-4 1 0 0,-4-6 8 0,1 5 0 16,3 4 0-16,-7-3 0 0,4 0 4 0,3 3 0 16,-7 0 0-16,3-4 0 0,-3 4-12 0,0 3 8 0,4-9-8 15,-4 3 8-15,0-1 0 0,0 4 0 0,0 3 0 0,0-9 0 16,7 3-8-16,-7-4 0 16,0-2 0-16,0-4 0 0,-7-6 34 0,7 4 5 0,0-7 1 15,7-1 0-15,-7 1-13 0,3-6-3 0,-3 0 0 16,7-7 0-16,-3 1 7 0,-4-1 1 0,10-6 0 15,-6 7 0-15,3-4-20 0,7-3-3 0,-3 0-1 0,3 3 0 16,0-3-8-16,7-3 0 0,4 7 0 0,7-7 0 16,-4 3 0-16,7-3 12 0,0 3-12 0,11 3 12 15,-7-3-12-15,7-3 12 0,3 7-12 0,4-4 12 0,4-3-12 16,6 0 0-16,8 9-10 0,-1 1 10 16,1-7 0-16,-1 3 0 0,1 3 0 0,6-2 0 15,8-7 0-15,7 6 0 0,-7-3-13 0,10-3 5 16,7 0 8-16,4-3 0 0,10-3 0 0,4 3 0 15,-7-7 0-15,14 1-8 0,7-1 8 0,0 7 0 0,0-9 0 16,4 2 0-16,7 1 0 0,-8-1 0 0,8 1 0 16,-1-3 0-16,5 12 0 0,9 0 0 0,-2-4 0 0,6 4 0 15,-7 0 0-15,7 4 0 0,8 2 0 0,3 0 0 16,-1 0 0-16,1-3 8 0,4 7-8 0,3-1 0 16,-1-6 0-16,8 4 0 0,11-4 0 0,-4 3 0 15,11-6 0-15,-4 0 0 0,3 0 0 0,4 0 0 16,8-6 0-16,9 6 0 0,1-3 0 0,0-4 0 15,3 7 0-15,1-3 0 0,-5 3 0 0,5-6 11 0,-1 6-11 16,-7 6 12-16,-10-3-12 0,0 4 0 16,3-4 0-16,-4 6 0 0,1 1 0 0,-4-1 0 15,-3-6 0-15,-8 10 0 0,-10-4 0 0,4 1 0 16,-1-1 8-16,1 0-8 0,-1 1 12 0,-6-4-2 0,-8 3-1 16,-3 1 0-16,3-1-9 0,-6-6 0 15,-4 13 9-15,-8-6-9 0,8-4 0 0,-7 3 0 0,-4 7 0 16,-10-4 0-16,-4-2 0 0,-11-4 0 0,-3 3 0 0,-3 1 0 15,-8 2 0-15,-6-2 0 0,-15-4 0 0,-3-3 0 16,-4 7 0-16,-3-7 0 0,-1-3 0 0,-10 0 0 16,-10-3 0-16,-11-7 0 0,-7 7 0 0,-4-3 0 15,-7-7 0-15,-3-6 0 0,0 7 0 0,-4-1 0 16,-3-5 0-16,-4-1 0 0,3-3 0 0,1 0-8 16,-4-3 32-16,4-3 6 0,-7-4 2 0,3-2 0 15,-7-4-18-15,0 0-3 0,-7-9-1 0,4 0 0 0,-1-12-10 16,-3 5 0-16,-3-8 0 0,-1-1 0 15,1-9 13-15,-4 3-2 0,0-6-1 0,-7-7 0 16,0-9-10-16,-4 0 8 0,8-9-8 0,-4 6 8 0,-8-13-8 0,5 10 0 16,-4-10 0-16,3-5 0 0,-3-4 0 0,4-4 13 15,-1-2-3-15,4-7-1 0,0-5-9 16,0-4 0-16,0 0 0 0,3-3 0 0,4-13 8 16,0-3-8-16,4 3 0 15,-4 1 8-15,7-7-8 0,-4 3-14 16,4-12 3-16,0 9 1 0,-3-6 10 0,-1 6 0 15,1-6 0-15,0 6 0 0,-8-3 0 0,0-4 8 0,1 1-8 0,-4-3 11 0,0-4 17 0,-4-2 4 0,-3 12 1 16,4-7 0-16,-1-2-33 0,-3 3-19 16,3-10 3-16,-3 6 0 0,4-2 0 0,3-1 1 0,-4-9 0 0,4 3 0 15,-4-9-7-15,8-7-2 0,-1 10 0 0,-3-3 0 32,4 12-15-32,3 0-3 0,-4 1-1 0,1-1 0 0,3-3 24 0,0 3 5 0,0 1 1 0,0 8 0 15,0 1 4-15,0 0 1 0,0 9 0 16,0 3 0-16,0 10 16 0,-4-1 4 0,4 10 1 15,-3 0 0-15,-1 3 29 0,4 7 6 16,-4-7 0-16,1 10 1 0,3-4-39 0,-4 10-10 0,1 3 0 0,3 0 0 16,-4 3 0-16,4 3 0 0,0 10 0 0,-7-1 8 15,4 1-8-15,-1 3-16 0,-3 3 4 0,4 9 1 32,-8 10-24-32,1-7-5 0,-8 7 0 0,4 0-1 0,-4 3 15 0,-7 9 3 0,-3 0 1 0,0 7 0 15,0-4 22-15,-4 13 0 0,-3 0 0 0,-4 0 0 16,0-3 0-16,4 9 0 0,0 7 0 0,-4-7 0 0,-7 0 0 15,0 7 0-15,-3 2 0 0,-1 1 0 16,-6 3-24-16,3 3-8 16,-4 3 0-16,1-7-1 0,3 8 33 0,0 2 0 0,-7 3 0 0,-3-3 0 0,-4 7 0 0,-4-7 0 15,-6 9 0-15,6-2 0 0,4-1 0 0,-11 4 0 16,-3-4 0-16,-7 4 0 0,3-7 0 0,4 13 0 16,4-6 0-16,-1-1 0 0,0-2 22 0,-3 2 8 15,4-2 2-15,-5-1 0 0,-2 4-32 16,6 3 0-16,-3-10 0 0,-4 7 0 0,1-4 0 15,-12 4 0-15,-2-1 0 0,-1 1 0 0,0-1 0 16,-7 1 0-16,-3 3 0 0,3-4 0 0,4 4 0 16,-8-3 0-16,-10 9 0 0,1-13 0 0,-5 13 0 0,-10-3 0 0,-4-3 0 0,4 3 0 15,7-7 12-15,-10 10-3 0,-8-9-1 0,1 6 0 16,6-4-8-16,-7 1 0 16,-10 0-10-16,0-4 10 0,0 1 0 0,-4 9 8 15,4-3 1-15,-8 0 0 0,1-4-1 0,0 14 0 16,-4-4 0-16,0 0 0 0,-3 3 4 0,0 4 1 0,6-1 0 0,5 4 0 15,9-1-1-15,-6 7-1 0,7-3 0 0,0 2 0 16,3 4 5-16,8 7 0 0,-1-7 1 0,7 3 0 31,12 6-56-31,2-3-11 0,11-3-2 0,11 7-1 0,3-14-148 0,32-5-30 16</inkml:trace>
  <inkml:trace contextRef="#ctx0" brushRef="#br0" timeOffset="34826.08">32364 782 1958 0,'3'-9'174'0,"1"0"-139"0,-4-4-35 0,3 4 0 32,-3-10-215-32,0 6-49 0</inkml:trace>
  <inkml:trace contextRef="#ctx0" brushRef="#br0" timeOffset="35021.78">32392 594 288 0,'4'-28'25'0,"-1"15"-25"0,1 10 0 0,-1-6 0 0,-3-1 228 15,0 1 41-15,0 0 8 0,0-1 2 0,-3-2-51 0,-1 9-11 0,1-4-1 0,-4-5-1 16,-1 9-130-16,1-4-25 0,4 7-6 0,-4 0-1 16,0 0-94-16,0-3-19 0,3 3-4 0,4 0-1 15,0 0-28-15,0 0-6 0,0-6-1 0,4 3 0 0,-4-7 65 0,3 7 13 16,-3-3 2-16,4 3 1 0,-1-3 60 0,-3 6 12 16,0 0 3-16,4-4 0 0,-4-5 17 0,0 6 4 15,3-3 1-15,-3 6 0 0,-3-4-22 16,3-2-5-16,0 0-1 0,-4 0-695 15,4 6-139-15</inkml:trace>
  <inkml:trace contextRef="#ctx0" brushRef="#br0" timeOffset="137606.87">32431 6016 2458 0,'0'0'54'0,"0"0"11"0,0 0 3 0,0 0 1 15,0 0-55-15,0-6-14 0,3-4 0 0,1 7 0 0,3-6 19 0,-3 6 1 0,3-4 0 0,3 4 0 16,-3-6-4-16,4-1-1 0,-1 7 0 0,1-3 0 16,-4 3 17-16,4-7 4 0,-4 10 1 0,-7 0 0 15,0 0-20-15,0 0-4 0,0 0-1 0,0 0 0 0,0 0 32 0,-11 0 7 16,-3 0 1-16,-7 7 0 15,-4-1-36-15,-3 0-6 0,-4-3-2 0,0 7 0 16,-6 2-8-16,-1-2 8 0,-11-1-8 0,-10 1 8 16,-3-7 2-16,-4 6 0 0,0 4 0 0,3-13 0 15,1 9 7-15,-4-9 2 0,-4 9 0 0,-3-9 0 16,4 7-2-16,-1-4 0 0,4 0 0 0,0-3 0 0,7 0-4 0,0 0-1 16,0 0 0-16,0 0 0 15,-3 0-12-15,3-3 8 0,3 3-8 0,1 0 0 0,6 0 0 0,5 0 8 16,-1 0-8-16,3 0 0 0,1 0 0 0,0 0 0 15,-1 3 8-15,-3-3-8 0,1 0 0 0,2 9 0 16,-3-9 0-16,1 10 0 0,6-10 0 0,0 9 0 16,0-6 0-16,7 7 0 0,1-4 0 0,2 0 0 15,1 1 0-15,3-4 0 0,1 3 0 0,-1-3 0 16,4-3 0-16,-4 6 0 0,4 1 0 16,0-7 0-16,7 0 11 0,0 6-11 0,-4-6 10 0,7 3-10 15,-3-3 8-15,7 0-8 0,0 0 12 0,-3 0-4 16,3 0 0-16,0 0 0 0,7 0-8 0,0 0 0 15,-8 0 0-15,8 0 8 0,-3 0 0 0,3 0 0 0,0 0 0 0,3-9 0 16,1 9 2-16,3-7 0 0,4-2 0 0,-1 0 0 16,4-1 1-16,0-2 0 15,11-1 0-15,-4-3 0 0,4 1-11 0,3-1 0 0,-3-6 9 0,0 3-9 16,3-3 9-16,-3 0-9 0,-1 0 12 0,1-3-12 16,0 0 10-16,3 3-10 0,-3 0 8 0,-1 7-8 15,-3-4 0-15,4-3 0 0,3 3 0 0,-7 0 0 16,-3 7-8-16,-4 2 8 0,0-2 0 0,0 2 0 0,-6 1 0 15,2 9 0-15,-6-3 0 0,-4 3 0 16,0 0 0-16,0 0 0 0,0 0-11 0,0 0 11 0,0 0 0 0,-11 3 0 16,-7 6 0-16,-3 4-8 15,0 3 8-15,-11-1 0 0,1 1-9 0,-5 0 9 16,5 6 0-16,-1-4 0 0,0 1 0 0,-3 0 0 0,3-3 0 0,-3 6-9 16,-1 0 9-16,1-7 0 0,0 1 0 0,3 3 0 15,-3 0 0-15,7-7 0 0,-1 10 0 0,5-9 0 16,3 2 0-16,3-2 0 0,4-1 0 0,3 7 9 15,1-6-9-15,6-1 8 0,4-2-8 0,4 12 0 16,3-3 9-16,7-1-9 0,3 4 0 16,5 3 9-16,6 0-9 0,4 1 0 0,6 2 9 15,5-3-9-15,-1-3 0 0,0 6 9 0,4-6 11 0,4 0 3 16,10 0 0-16,-4 0 0 0,4-3-23 0,-4-1-18 16,1-2 3-16,-11 6 1 15,0-3-16-15,-11 3-3 0,-10-3-1 0,-11-1-1476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2T18:22:17.93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8:23:00.70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5839 10927 911 0,'1'-2'0'0,"0"-1"0"0,1 2 0 16,-2 1 0-16,1-2 128 0,0 0-128 0,0 0 128 0,2-3-128 15,1 0 304-15,-2 0-32 16,3 1 0-16,-3 1 0 0,2 0-272 0,0 2 0 16,-3 0 0-16,2 2 0 0,-1-1 0 0,-1-1 0 15,1 1 0-15,-2-2 0 0,0 2 0 0,1-2 0 16,-2 1 0-16,1-1 0 0,1 2 0 0,-1-3 0 16,0 1 0-16,1 1 0 0,0 1 0 0,2-2 0 0,0 1 0 0,-1-1 0 15,-1-1 0-15,-1 0 0 0,0 1 0 0</inkml:trace>
  <inkml:trace contextRef="#ctx0" brushRef="#br0" timeOffset="7278.31">6716 11061 8287 0,'-3'-4'736'0,"1"0"-592"0,-2 3-144 0,2-3 0 16,0 3 3648-16,1 0 704 0,0 1 144 0,-2-4 32 15,0 2-4336-15,-2-3-848 0,-1-4-176 0,-2 3-48 16,2 0 128-16,0 1 32 0,-2-1 0 0,2 1 0 16,-1-2 384-16,-1 1 80 0,2-1 0 0,-3 1 16 15,2 1 16-15,-3-1 0 0,2 1 0 0,-1 0 0 16,-1 3 400-16,0 0 80 0,-1 2 0 0,0 2 16 0,1 1 896 0,-1 2 176 16,1 1 48-16,0 3 0 0,-1 2-480 0,0-1-80 15,0 1-32-15,0 0 0 0,-2 4-400 16,1 1-80-16,1-2 0 0,1 3-16 0,0 0-48 0,1 3-16 15,2 0 0-15,-1 1 0 0,2 1 672 0,-1-3 144 16,1 2 32-16,-1 1 0 0,1-1-320 0,-1 0-48 16,-1 5-16-16,1-3 0 0,1 0-128 0,1-4-48 15,-1 5 0-15,-1 1 0 0,3 3-272 0,-1 0-48 16,0 1-16-16,2-3 0 0,2 0-192 0,1 1 0 16,0-2 0-16,1 0 0 0,0-1 128 0,2 0-128 15,1-2 0-15,-2-3 144 0,1-2-144 0,-1-1 0 16,0 0 0-16,1-2-176 15,-1 0-416-15,0-5-96 0,-1 2-16 16,-1-2 0-16,0-3-1280 0,0 0-272 0,0-1-48 0,-1 0-10720 0</inkml:trace>
  <inkml:trace contextRef="#ctx0" brushRef="#br0" timeOffset="7577.18">6107 11538 31327 0,'-2'0'2784'0,"1"-1"-2224"0,1 1-560 0,1-1 0 0,1 1 1920 0,2-2 288 16,1 2 48-16,2-2 16 0,5-1-2016 0,2 0-384 15,5-2-96-15,1 1-16 0,1-1 240 0,1 0 192 16,1 0-48-16,1 1 0 0,-1 1-144 0,1-3 0 15,-2-2 0-15,0 2 0 0,1 0 0 0,-2 1-320 16,0 1 48-16,-1-1 16 16,-2 0-1024-16,-1 4-208 0,-1-1-48 0,-1 0 0 15,-2 2-432-15,-1 2-80 0,-1 0-32 0,-2-1 0 16,-2 2-848-16,-1-1-160 0,-1 3-48 0,-1-4-4960 0</inkml:trace>
  <inkml:trace contextRef="#ctx0" brushRef="#br0" timeOffset="8079.34">6603 11578 11967 0,'-1'0'1072'0,"-2"-2"-864"0,2 1-208 0,0 1 0 0,1 0 3520 0,-1 0 672 15,1 1 128-15,-1 1 32 0,-1 0-3456 0,0 3-704 16,-1-1-192-16,0 4 0 0,-2 0 0 0,1 2-128 16,0 1-16-16,2 0 0 15,-2 1-400-15,0 4-80 0,1-1-16 0,0 4 0 16,1-2 16-16,-1 2 0 0,2-2 0 0,-1 0 0 0,0-2 624 0,2-2 0 16,0-2 0-16,0 0 0 0,0-3 144 0,2 1 160 15,-1 0 16-15,0-1 16 0,1 0 176 0,1 0 48 16,1-1 0-16,1-2 0 0,0 1 272 0,1-3 48 15,2 1 16-15,1-3 0 0,2 2-576 0,-1-6-128 16,0 1 0-16,1-2-16 16,-1-1-1024-16,1-1-208 0,-1-1-32 0,0-2-16 15,-1 0 112-15,-1 1 32 0,0-1 0 0,-1-2 0 0,-2 0 688 0,0-2 144 0,-1 0 128 16,-2 0-192-16,1 0 512 0,-2-1 112 0,-1 2 16 16,-1-2 0-16,-1 3 576 0,0-1 128 0,-1 1 32 0,-2-3 0 15,1 2-96-15,-3-1-32 0,0 1 0 0,1-2 0 16,-2 5-400-16,0-3-80 0,0 1 0 0,0 3-16 15,-1-1-208-15,2 4-32 0,-1-1-16 0,-1 3 0 16,1 2 64-16,0 2 16 0,1 2 0 0,0-1 0 16,0 3-384-16,1-1-240 0,0 0 48 0,2 1 0 15,1-2-1024-15,-1 0-208 16,3 0-48-16,-1 2 0 0,2 0-1072 0,2-2-208 0</inkml:trace>
  <inkml:trace contextRef="#ctx0" brushRef="#br0" timeOffset="8680.54">6993 11847 24879 0,'-2'3'1088'0,"1"-1"256"0,0-2-1088 0,1 0-256 0,0 0 0 0,0 0 0 15,1 1 0-15,-1-1 0 0,1 2 0 0,1-1 0 16,0 1-352-16,-2-2-32 0,0 0 0 0,0 0 0 16,0 0 384-16,0 0 0 0,0 0-144 0,0 0 144 0,20 8 0 0,-18-5 0 15,0 0 0-15,-2 2 0 0,0-1 576 0,-2 2 128 16,1-3 32-16,-1 1 0 0,2 0 448 0,-3-2 96 16,0 2 0-16,0-1 16 0,-2-1-144 0,1-2-16 15,-1 1-16-15,2-2 0 0,-2-1-240 0,1-3-48 16,0-2-16-16,1 0 0 0,0 0-256 0,-1-5-48 15,2 1-16-15,1-3 0 0,0 0-288 0,-1-3-48 16,2 1-16-16,-1-2 0 0,0-2-144 0,1 2 0 16,-1-1 0-16,-1 2 128 0,0 0-128 0,1-1 0 15,-1 0 144-15,2 3-144 0,2-2 192 0,-1 1-16 16,1 3-16-16,2 0 0 0,0 2-16 0,2-2 0 16,1 2 0-16,2-1 0 0,1 1 16 0,0-2 0 0,2 1 0 15,2 1 0-15,1 0-160 0,-1-2 0 16,0 6 0-16,-2 1 128 0,1 1-128 0,-3 1 0 0,0 1 0 0,-3 2 0 15,0 2-192-15,-2 2 0 0,2-1-16 0,-4 3 0 32,1 0-816-32,0 3-176 0,-2 2-16 0,1-1-10240 0,-1 3-2048 0</inkml:trace>
  <inkml:trace contextRef="#ctx0" brushRef="#br0" timeOffset="9414.73">7936 11479 8287 0,'1'-2'736'0,"-1"2"-592"0,0-3-144 0,2 2 0 16,-1 1 1440-16,0 0 256 0,2-4 48 0,-1 3 16 16,2-1-960-16,2-1-192 0,-1 0-32 0,2-1-16 15,-2 3 816-15,0-2 160 0,-1 1 48 0,0 1 0 16,-2 1-464-16,-1 0-96 0,-1 1 0 0,0 2-16 16,-2 0-320-16,-1 2-64 0,-2 2-16 0,-1 0 0 15,-1 2 96-15,-3 2 0 0,-1 0 16 0,-2 1 0 16,1 2-368-16,-1-1-80 0,0 1-16 0,1 1 0 0,1-3 0 0,0 1-16 15,-1-2 0-15,4-1 0 0,-1-2 368 16,2 1 80-16,2-2 16 0,0 0 0 0,1-2-336 0,2-1-64 16,-1 1-16-16,2-2 0 0,1-1-288 0,0 1 160 15,1-2-160-15,2 2 128 0,-1-3 0 0,2 1-128 16,2-1 192-16,0 0-64 0,3 0-128 0,1-1 0 16,0 1 0-16,-1 0 0 0,3 0 0 0,-1-3 0 15,1 3 0-15,-1 0 0 0,2 3-128 0,-1-3-128 16,0 1 0-16,1 1-16 0,0 2 48 0,-2 0 16 15,1-1 0-15,-3 5 0 0,0-2 208 0,-1 1 0 16,-1 3 0-16,-2-1 0 0,0 2 0 0,-1-1 256 16,-2 0-16-16,0 1-16 0,0 0 288 0,-2 2 48 0,0-2 16 15,-2 0 0-15,0-3-192 16,0 2-16-16,-2 0-16 0,-1-1 0 0,1 1-208 0,-2-3-144 0,1 1 192 0,-1-2-192 16,-2 0 0-16,2-1 0 0,-1-1 0 0,-1-2-144 31,1 3-816-31,0-4-176 0,-2 2-16 0,0-1-16 15,-1-2 80 1,2 0 0-16,-2 0 16 0,1 0 0 0,2-2-1040 0,-1 1-192 0</inkml:trace>
  <inkml:trace contextRef="#ctx0" brushRef="#br0" timeOffset="9932.75">8259 11632 34095 0,'-4'0'1504'0,"1"-1"320"0,-1 1-1456 0,1 0-368 15,2 0 0-15,0 1 0 0,0 0 240 0,-2 3-32 16,-1 1 0-16,-2 1 0 15,0 5-1344-15,-1 0-272 0,2 2-48 0,-1 3-16 16,-1-1 0-16,1 1 0 0,0 0 0 0,2 0 0 16,1-1-224-16,0 0-48 0,2 1-16 0,-2-5 0 0,3 1 1760 0,-1-2 160 0,2 1 128 0,1-3 32 15,-1-1 704-15,1-1 160 0,1-1 32 0,-1 0 0 16,2 0-704-16,1 0-144 0,0 0-32 0,0-1 0 16,1-1-336-16,-1 1 144 0,2-4-144 0,1 0 0 15,0-2 0-15,0-1 0 0,2-1 0 0,-2-1 0 16,1 0-192-16,0-1-64 0,1 0 0 0,-3-1 0 31,2-3-176-31,-3 1-32 0,1-1-16 0,-2-1 0 0,1 0 656 0,-2-1 128 0,1 1 16 0,-2-4 16 0,0 1 288 16,-2 2 48-16,2-4 16 0,-3 1 0 0,1-1 128 15,-2 1 16 1,1-2 16-16,-1-3 0 0,-1 2 112 16,0-1 0-16,0 1 16 0,-2-1 0 0,-1 0-352 0,0 4-80 15,0 0-16-15,-2 2 0 0,-1 2-160 0,1 3-48 16,-2 3 0-16,0 3 0 0,0-1 64 0,-1 6 16 15,0-2 0-15,-1 4 0 0,-1-3-208 0,1 5-64 16,0 0 0-16,1-1 0 16,2 0-448-16,-1 2-112 0,0 0-16 0,3-1 0 15,2-2-976-15,2-3-208 0,1 3-32 0,1 0-7888 16,1-3-1584-16</inkml:trace>
  <inkml:trace contextRef="#ctx0" brushRef="#br0" timeOffset="10780.68">8515 11626 20271 0,'-1'0'1792'0,"-1"1"-1424"16,2 0-368-16,0-1 0 0,0 3 2000 0,0-2 336 15,0 2 64-15,2 4 16 0,-1 0-1760 0,0 3-336 16,2 3-80-16,-1-2-16 0,2 1-224 0,-1 2 0 16,1-1 0-16,-1 1 0 0,-1 1 0 0,-1-3-208 15,-1 2 64-15,0-1 16 0,0-2 128 0,-2 2 0 16,1-2 128-16,-3 0-128 0,1-2 1344 0,0-2 208 15,0 3 48-15,0-5 0 0,0 0-448 0,2-1-64 16,0-2-32-16,1 1 0 0,-2-3-688 0,2 0-144 16,0 0-32-16,0-4 0 0,0-1-192 0,2-1-128 15,0-2 128-15,1-3-208 0,0-2-112 0,1-2-32 16,1-3 0-16,0 1 0 16,0-5-64-16,-1 0-16 0,1-2 0 0,-2-1 0 0,1 2 272 0,1-1 160 0,1 3-192 15,0 3 192-15,2 4-128 0,-1 1 128 0,1 4 0 0,-1-1 0 16,2 4 0-16,-1 1 224 0,1 2-16 0,1-1 0 15,1 1 176-15,-1 2 48 0,2 0 0 0,2 2 0 16,1 0-432-16,-1 2 0 0,1 1 0 0,-1 3 0 16,-2-1 0-16,1-1 0 0,-3 2 0 0,-2-1 0 15,-2 4 0-15,1-4 0 0,-4 2 0 0,0 1 0 16,-1-3 192-16,-2 1 64 0,-1 2 16 0,0-3 0 16,-2 3-32-16,0-1-16 0,0-3 0 0,-1 3 0 15,2-2-224-15,-1-1 144 0,1 0-144 0,-1 0 128 0,2-4-128 0,1 0-272 16,0-1 64-16,-1 4 16 15,1-4-336-15,-1 0-64 0,1 0-16 16,0 1 0-16,-1-1 304 0,-1 1 64 0,2-1 16 0,-1-1 0 0,0 0 224 0,0-2 0 16,1 0 0-16,0-2 160 0,0 0 80 0,1-3 16 15,1-3 0-15,1 0 0 0,0 0-80 0,4-4-16 16,-1 2 0-16,0-4 0 0,0 5-160 0,0-3 0 16,3 2 0-16,1-2 0 0,0 1 0 0,-2 3 0 15,1 5 0-15,-1 1 0 0,-1 1 0 0,0 3 0 16,0 2 0-16,0 0 0 0,-1 2 128 0,2 2 112 15,-1 1 16-15,2-1 0 0,-2 1 32 0,2-2 16 16,1 3 0-16,-2 1 0 0,3-1-80 0,-1 2-16 0,0 0 0 16,0 0 0-16,0 1-80 0,-1 1 0 0,-2 1-128 15,0 1 192-15,0 2-32 0,-1 0-16 0,-1 3 0 0,-1-3 0 16,-2 5 48-16,-1-5 16 0,0 5 0 0,-1-4 0 16,0 1-80-16,-1 0 0 15,0 1-128-15,0-5 192 0,-2 2-192 0,2-4 0 0,-1 0-192 0,-1-3 192 31,2 2-480-31,0-5 16 0,-1-2 0 0,1 0 0 0,1-1-1088 0,0-3-224 16,0 0-32-16,0-2-14592 0</inkml:trace>
  <inkml:trace contextRef="#ctx0" brushRef="#br0" timeOffset="11361.32">9248 11722 16575 0,'-4'2'736'0,"1"-2"160"0,0 0-720 0,2-2-176 16,1 2 0-16,0 0 0 0,0 0 0 0,0 0 192 0,0 2-192 0,0-2 192 16,1 0-192-16,-1 0 0 0,0 0 0 0,0 0 0 15,0 0 416-15,21-2 48 0,-13 2 16 0,-2 0 0 16,1-2 96-16,-1 1 0 0,2-2 16 0,-2 1 0 16,0-1 720-16,0-1 144 0,1 2 16 0,-1-3 16 15,-1 1 0-15,1 2 0 0,0-4 0 0,0 1 0 16,1-4-480-16,0 0-112 0,0 0 0 0,1-1-16 15,0-1-400-15,1-1-80 0,0 3-16 0,-1-3 0 16,0 1-384-16,-2 0 0 0,-1 1 0 0,-1 0-176 16,-1 2 32-16,-1 1 0 0,-2-1 0 0,-3 2 0 0,-1 1 144 0,-2 0 0 15,-1 1 0-15,-2 0 0 0,-2 3 0 0,-3-1 0 16,1 2 0-16,-3 2-128 0,-2 1 0 0,1 2 0 16,-1 1 0-16,-1 4 0 15,-1 1 128-15,0 0 0 0,2 2 0 0,1 2 0 0,1-4 320 0,2 3 80 16,3 1 32-16,1-2 0 0,2 2 112 0,1 1 32 15,2-2 0-15,1 2 0 0,2 3-256 0,1 2-32 16,2 1-16-16,-1-2 0 0,2 2-80 0,2-1 0 16,2 1-16-16,2-3 0 0,2-1 32 0,0-2 16 15,1-1 0-15,1-1 0 0,0-2-96 0,2 2 0 16,1-6-128-16,1 1 192 0,-1-3-192 0,2 0 0 16,0-1 0-16,3 0 0 15,-1-5-768-15,0 0-64 0,1 0 0 0,1-5-10800 0,2 2-2160 16</inkml:trace>
  <inkml:trace contextRef="#ctx0" brushRef="#br0" timeOffset="13088.29">10458 11709 13823 0,'-2'-3'1216'0,"2"2"-960"16,0 1-256-16,0-2 0 0,0 0 1856 0,-1 1 320 15,1 0 64-15,-1-4 0 0,0-1-432 0,-1 1-80 16,1-1-32-16,0-1 0 0,0 2-864 0,-1-1-160 16,0 1-32-16,-1 0-16 0,0 2-624 0,-1-4-240 15,0 5 16-15,-1-3 0 16,-1 4-496-16,-1-4-112 0,-1 5 0 0,1-4-16 0,-3 4 528 0,0 0 96 0,-1 0 32 0,0 1 0 15,0-1 192-15,-2 3 0 0,3-3 0 0,-2 2 0 32,1 1 528-32,-1-1 160 0,-2 4 16 0,2 1 16 0,-1 1 320 0,1 1 64 0,1 2 16 0,0 3 0 15,0-1-304-15,-1 2-64 0,1 4-16 0,3-1 0 16,0 2-736-16,3-3 0 0,3 1 0 0,1-1 0 16,1-1-464-1,0-1-96-15,1 0-16 0,0 1 0 0,0-1 400 0,1-2 176 0,-1 2-160 0,1-1 160 16,1-1-144-16,0 0 144 0,2-2-128 0,0-1 128 0,1-3 0 15,1 1 128-15,0-2 0 0,0-3 0 0,1 0 208 16,-1-1 48-16,2-2 16 0,0-2 0 0,1-2-48 0,1-2-16 31,0-1 0-31,1-5 0 0,1 0 48 0,0-4 0 0,-1 1 0 0,1-2 0 0,0-3 112 0,1-1 16 16,-2 0 16-16,2-2 0 0,-2-1-16 0,0 1 0 16,-1-5 0-16,-1 4 0 0,-1-2-272 0,-1 1-64 15,-2-4-16-15,0 1 0 0,-1 0-32 0,0-5 0 16,-2 2 0-16,-1-4 0 0,-2 2-128 0,0 0 160 15,-2-2-160-15,-2 2 160 0,0 3-160 16,-2-2 0 0,0 4 144-16,-2-1-144 0,2 2 0 0,-1 2 0 15,-2-3 0-15,2 1 0 0,-2 3 0 0,2 1-256 0,0 2 32 16,3 2 16 0,-1 4-688-16,1 3-128 0,1 5-16 0,3-2-16240 0</inkml:trace>
  <inkml:trace contextRef="#ctx0" brushRef="#br0" timeOffset="13590.8">10663 11799 11967 0,'0'-1'1072'0,"1"0"-864"16,0-1-208-16,2 0 0 0,-2 1 1360 0,3-1 240 16,1-4 32-16,2-1 16 0,4-2-880 0,3-2-192 15,-2 1-16-15,2 1-16 0,-3-2 544 0,1 0 128 16,-1 0 0-16,0 0 16 0,2-3-656 0,-3 1-144 15,-2 0-32-15,2 1 0 0,0-3-400 0,0 3 0 16,-1-1-224-16,-1-1 80 0,2 0-96 0,-2-1-16 0,-1 3 0 0,-1-1 0 16,0 3 416-16,-2 1 80 0,0 1 16 0,-3 2 0 15,-1 0 256-15,-1 0 64 0,-3 2 16 0,-1 0 0 16,0 2 0-16,-2 0 0 0,-2 0 0 0,-2 1 0 16,-1 0-592-16,-2 2-160 0,1 2-16 0,-4 0 0 15,0 3-112-15,0 3-32 0,1-1 0 0,0 6 0 16,1 0 160-16,2 3 32 0,2 4 0 0,3 1 0 15,0 1 480-15,3-2 96 0,0 3 32 0,3 0 0 16,1-1 784-16,1 2 144 0,0 1 48 0,1-3 0 16,1 2-720-16,0-3-144 0,0-1-16 0,2 0-16 15,1-2-432-15,0-2-128 0,0-1 0 0,1-2 0 16,0-3-352 0,1-1-128-16,1-3-32 0,-1-2 0 0,1-1-1104 0,0-4-240 0,1-2-32 15,1-2-11552-15</inkml:trace>
  <inkml:trace contextRef="#ctx0" brushRef="#br0" timeOffset="14077.71">11154 11421 34095 0,'-4'0'1504'0,"2"0"320"0,0 0-1456 0,1 0-368 0,0 0 0 0,1 0 0 16,0 0 0-16,-1 1-192 0,-2 0 32 0,1 3 0 15,-2 2 16-15,-1 0 0 0,0 2 0 0,0 0 0 32,-1 1-704-32,0 1-144 0,0 1-32 0,-2 0 0 0,1 0-688 0,-3 2-144 0,1-1-16 0,-1 1-16 15,0 0 736-15,2-2 128 0,0 0 48 0,2-2 0 16,1-1 1968-16,1-1 400 0,3-2 80 0,0 1 0 15,1-1 64-15,1 1 0 0,2-4 0 0,-1 2 0 16,3 1-928-16,0-3-176 0,2 1-48 0,1-2 0 16,-1-1-768-16,2 0-176 0,1 3-16 0,0-1-16 15,-2-2-288-15,2 3-48 0,-1-2-16 0,-2 1 0 16,2 0 336-16,-3-1 64 0,2 2 16 0,-2 0 0 16,0 1 320-16,-1-1 64 0,-1 4 16 0,-1-1 0 0,1-1 592 0,-1 3 128 15,-1 1 32-15,0 2 0 0,0 0 448 0,-1 0 80 16,0-1 32-16,0 4 0 0,2-2-368 0,-2 1-80 15,0-1-16-15,1-1 0 0,-2 3-560 0,1-2-160 16,-4-1 0-16,1 4 0 16,-3 0-416-16,-1 1-160 0,-2 1-16 0,-2-1-16 15,1 2 96-15,-3-3 0 0,-1-1 16 0,2-1 0 16,1-3-112-16,0 0-32 0,-4-2 0 0,2 1-7424 0,1-5-1504 0</inkml:trace>
  <inkml:trace contextRef="#ctx0" brushRef="#br0" timeOffset="14345">11453 11694 43311 0,'-6'13'1920'0,"2"-1"384"16,0 0-1840-16,3-3-464 0,1-4 0 0,0-3 0 16,0 4-640-16,0 3-208 0,0 4-48 0,0 7-16 0,0-2 720 0,0-1 192 15,1-3 0-15,2-3 0 32,-1-1-768-32,0-6-128 0,0-2-32 0,-1-2-15936 0</inkml:trace>
  <inkml:trace contextRef="#ctx0" brushRef="#br0" timeOffset="14533.35">11369 11339 41471 0,'-1'-4'3680'0,"-1"2"-2944"0,2 1-592 0,0-1-144 16,3 2 0-16,-2 0 0 0,2-3 0 0,2 0 0 15,-1-2 0-15,4-1-176 0,2 0 48 0,-2 3-12096 16,2 1-2400-16</inkml:trace>
  <inkml:trace contextRef="#ctx0" brushRef="#br0" timeOffset="15302.21">11847 11581 17503 0,'-1'-3'1552'0,"0"0"-1232"0,0 2-320 0,-1-2 0 15,1 2 1952-15,0 0 336 0,0 1 64 0,0 0 16 16,-3-2-1024-16,-1-1-208 16,-3 2-48-16,1-2 0 0,-2 6-512 0,-1-3-96 0,1 2-32 0,-3 3 0 15,1 1-448-15,-1 3 0 0,0-3 0 0,-2 5 0 31,2 1-448-31,-2 0 32 0,2 1 0 0,-1 2 0 0,2 3 704 0,1-2 144 0,2-1 16 0,-2 1 16 16,2 0 48-16,0 0 16 0,-1 0 0 0,0-3 0 16,2 4-48-16,1-4-16 0,1 2 0 0,1-4 0 15,2 0-272-15,0 0-48 0,2-3-16 0,3-2 0 0,-1-1-128 0,3-1 0 16,3-3 0-16,-1-1 0 16,3-1-352-16,0-3-96 0,2-1-32 15,1-2 0-15,0-2 96 0,2 0 32 0,-1-2 0 0,0 0 0 0,0-1 192 16,0 0 160-16,-2-1-208 0,2 2 80 0,-3-2-192 0,1 1-48 15,-1 0 0-15,-1-1 0 0,1 2 80 0,-2 0 16 16,0 0 0-16,-2 2 0 0,-1 1 272 0,0 1 0 16,-2 2 0-16,0-1 0 0,1-1-144 0,-2 1 144 15,0-1-208-15,-1 5 80 0,1-4-16 0,-1 3 0 16,0 3 0-16,-2-1 0 0,1 2 592 0,-1 2 112 16,0-2 16-16,0 2 16 0,0 0 160 0,0 2 16 15,0-2 16-15,0 2 0 0,0 0-336 0,0 2-64 0,-1 0 0 16,1 3-16-16,0 1-368 0,0 3 0 15,0 3 0-15,1 1 0 0,0-1 0 0,0 0-192 0,2 2 192 0,-1-2-192 16,1 0 192-16,-1 1-128 0,2 2 128 0,-2-2-128 16,1 3 352-16,1 1 80 0,-2 1 16 0,2-2 0 15,-2-2-16-15,1 1 0 0,-1 2 0 0,1 1 0 16,-2-1-112-16,0 0 0 0,0 2-16 0,-1-2 0 16,0 1-176-16,-1 0 0 0,-1-1 0 0,-2 2 128 15,0-1 0-15,-2-1-128 0,0-1 192 0,-2 2-64 16,0-1 32-16,-3 1 0 0,-2 1 0 0,1-2 0 15,-2-2-160-15,-1-2-176 0,2-5 48 0,-1-2 0 16,2-4 128-16,1-3-208 0,1-6 80 0,0-2-11072 16,0-7-2224-16</inkml:trace>
  <inkml:trace contextRef="#ctx0" brushRef="#br0" timeOffset="15867.85">12095 11557 32255 0,'-4'3'1424'0,"0"1"304"15,2 1-1392-15,1 0-336 0,2-1 0 0,-1-2 0 0,0 4 0 0,-1 0 128 0,1 8-128 0,-2 3 0 32,2 6-864-32,0 1-240 0,2 0-48 0,-1-2-16 0,0 0 464 0,-1-3 80 15,1-1 32-15,-2 2 0 0,0-2 432 0,0-5 160 0,-2 2 0 0,-1-1-144 16,1-2 528-16,-1 2 96 0,0-2 32 0,1-1 0 16,0-5 576-16,1 2 112 0,-1-3 16 0,2-2 16 0,0 0-208 0,1-3-32 15,-2 0-16-15,2-1 0 0,2-1-576 0,-2-3-112 16,1-1-32-16,0-4 0 15,0-1-256-15,1-2-192 0,0-2 16 0,1-4 16 16,0 2-304-16,1-5-64 0,0-2-16 0,-1-3 0 16,1 1-64-16,0 1-16 0,0 2 0 15,0-1 0-15,1 2 336 0,2 0 64 0,-1 4 16 0,0 4 0 0,3 0 608 0,-1 3 128 16,2 1 32-16,1 0 0 0,2 3 192 0,-1 0 32 16,2 1 16-16,-3 3 0 0,-1 0-512 0,1-2-96 15,1 4-32-15,1 1 0 0,-1 0-160 0,0 2 0 16,-2 5 0-16,0-1 0 0,0 4 0 0,-3 4 0 15,1 1 0-15,-2 3 0 0,-1 3 128 0,0 2 160 0,-1 3 32 16,-3-2 0-16,0 3 240 0,-1-4 48 0,0 1 16 0,-1-2 0 16,0-3-128-16,-1-3-32 0,1-3 0 15,0 1 0-15,1-5-464 0,0-1 0 0,0-3 0 0,0 1 0 32,0-3-640-32,0 1-240 0,0-3-32 0,0 2-10800 0,0 1-2176 0</inkml:trace>
  <inkml:trace contextRef="#ctx0" brushRef="#br0" timeOffset="16668.56">12931 11733 41471 0,'0'3'3680'0,"1"1"-2944"0,0-3-592 0,0 3-144 15,1-2-1056-15,-1 3-240 0,1 6-48 0,1 3-16 16,2 7-96-16,0 5-16 0,0 2 0 0,-2 1 0 16,1 3 576-1,-2 0 96-15,1-2 32 0,-1 1 0 0,0-2 320 0,-1-2 80 0,-1 2 16 0,0-1 0 16,0 1 960-16,0-5 192 0,-1 1 32 0,-1-3 16 16,0 1 192-16,1-4 48 0,-2-1 0 0,1-1 0 0,-1-6-352 15,1 0-64-15,1-4-16 0,-1-3 0 0,1-1-336 0,1-2-80 16,0-1-16-16,-1-4 0 0,1 0-224 0,-1-8 0 15,-1 1 128-15,1-5-128 16,0-1-640-16,1-2-192 0,-1-7-16 0,-1-1-16 0,0 1 608 0,0-8 256 16,-2-5-192-16,-1-2 192 0,2-1 0 0,0 0 128 15,0 2 32-15,2-4 0 0,1 2-352 0,-1 3-80 16,2 2-16-16,0 1 0 0,2 4 96 0,0 2 32 16,2 0 0-16,3 3 0 0,-1 2 160 0,3-1 0 0,2 3 128 15,2 1-128-15,0 3 208 0,0-1-16 0,1 3-16 16,1 2 0-16,0 4-176 0,-1 0 160 0,0 1-160 15,-1 2 160-15,-2 4-160 0,-1 2 192 0,-1 0-192 0,-1 4 192 16,-4 0 128-16,0 4 48 0,0 4 0 0,-2-2 0 16,0 7-224-16,1 1-144 0,-2 1 192 0,0 4-192 15,2 4 0-15,-1 1 0 0,-1 3-160 0,-1 2 160 16,2-3 0-16,-2 2 288 0,0-1-32 0,1-1 0 16,0-1 240-16,-2-5 32 0,-1-3 16 0,0-3 0 15,-2-3 16-15,1 0 0 0,-2-2 0 0,-1-1 0 16,-1 0-272-16,0-6-48 0,-2 3-16 0,1-2 0 15,-2-2-224-15,-1-3 128 0,0 0-128 0,-2-2 0 16,1-2-336-16,0-2-176 16,-2-1-16-16,1-5-11488 0,1 0-2288 0</inkml:trace>
  <inkml:trace contextRef="#ctx0" brushRef="#br0" timeOffset="17186.62">13412 11506 35007 0,'-9'9'1552'0,"0"-3"320"0,2 2-1488 0,2-3-384 0,2-2 0 0,2 1 0 15,0 0 304-15,-3 5-16 0,-1 6 0 0,-2 2 0 32,-2 6-1472-32,3 1-288 0,1 2-64 0,1-2-16 15,2-2 80-15,1 0 0 0,1-2 16 0,1 0 0 0,0-3 304 16,0-2 64-16,1 0 16 0,-2-3 0 0,1-1 1216 0,1-1 240 0,0-4 64 0,-1-1 0 16,1 2 496-16,2-5 96 0,0 0 32 0,-1-4 0 15,4 0-560-15,0-2-128 0,2-2 0 0,1-2-16 16,1-2-496-16,0-1-112 0,1 0-16 0,-1-3 0 15,2 1-576-15,-2-2-112 16,-1 1-16-16,0 0-16 0,0-4 448 0,-2 2 80 0,1-1 32 16,0 0 0-16,-2-1 416 0,-1 2 256 0,0 0-48 0,-1 4 0 0,0 2 48 0,-1 2 0 15,1 3 0-15,-1 4 0 0,-1 1 672 0,2 0 144 16,-1 4 16-16,1 0 16 0,0-1 624 0,-1 4 128 16,0-2 32-16,1-3 0 0,2 3-1120 0,-2 1-240 15,-1 2-32-15,0 0-16 0,1 3-480 0,-1 0 0 16,0 3 0-16,-2 2 0 0,1 3 0 0,-2 0 0 15,-1 4 0-15,-1 0 0 0,1-1 192 0,-3 2 0 16,3-2 0-16,-1 0 0 0,0-2-192 0,-1 0 0 16,2-3 0-16,0 1 0 15,0-6-800-15,0-1-208 0,0-1-32 0,0-6-14368 16</inkml:trace>
  <inkml:trace contextRef="#ctx0" brushRef="#br0" timeOffset="17631.14">13799 11830 14735 0,'0'7'1312'0,"0"1"-1056"0,-2-3-256 0,2-3 0 0,0 1 2192 0,0 0 384 16,2 6 80-16,-2 5 16 16,1-1-2672-16,-1 2-496 0,0-1-112 0,0-4-32 0,0-2 208 0,0-4 48 15,-1 1 0-15,-2-5 0 16,2 0-272-16,-2-4-48 0,1 2-16 0,0-3 0 0,-1 0 448 0,1 0 80 16,-1-1 32-16,1-2 0 0,-1 2 1936 0,1-5 384 15,0 1 80-15,0-2 0 0,0 1 64 0,0-6 0 16,0 0 0-16,1-1 0 0,-2-3-960 0,1-3-192 15,-1 1-48-15,1-5 0 0,-1 2-832 0,1 0-272 0,-1-1 160 16,1 4-160 0,-1-1-288-16,2 0-144 0,0 2-16 0,1 3-16 15,-1-1 464-15,1 3 0 0,0 1 0 0,0-1 0 0,2 5 512 0,1 0 80 0,0-2 32 0,2 2 0 16,0 1-416-16,3 1-80 0,-1 1 0 0,0 0-128 31,2 3-336-31,0 4-176 0,1-3-48 0,-2 5 0 0,3 1-1552 16,1 4-320-16,0 2-64 0,-1 2-11536 0</inkml:trace>
  <inkml:trace contextRef="#ctx0" brushRef="#br0" timeOffset="18317.16">14152 11614 8287 0,'-1'21'736'0,"-1"-5"-592"0,-2 0-144 0,1-4 0 15,2-1 4704-15,0-2 912 0,0 3 176 0,-1 10 32 16,-1 12-4544-16,-1 8-896 0,-1 5-192 0,1-1-48 31,1 1-1232-31,0-5-240 0,1-3-48 0,1 0-16 16,-1-7-48-16,1-1-16 0,0-3 0 0,1-1 0 0,-1-2 992 0,-1 2 192 0,0-1 32 0,1-1 16 16,-1-4 544-16,1-5 128 0,-1-2 0 0,0-6 16 15,0 1 768-15,1-7 160 0,1 2 16 0,0-6 16 16,0 0 64-16,0-3 16 0,0-2 0 0,1-5 0 0,1-3-736 15,1-4-160-15,1-3-32 0,-1-4 0 0,1-2-576 16,0-5-336-16,-2 0 32 0,1-6 16 16,-2-2 32-16,0-4 16 0,0 1 0 0,-1-1 0 0,2-1 80 0,-1 4 16 15,0-1 0-15,0 1 0 0,2 0 448 0,-2 2 80 16,0 6 32-16,-1-1 0 0,3 2 592 0,0-2 112 16,1 5 32-16,1 3 0 0,1 4-384 0,2 2-80 15,-1 1-16-15,2 3 0 0,1 2-448 0,0 2-96 16,0 4 0-16,1 0-128 0,1 3 0 0,2 3-352 15,-1 2 48-15,1 2 16 16,-1 2-432-16,2-2-96 0,-1 5-16 16,1 4 0-16,-2 2 192 0,-2 4 16 0,1 2 16 0,-4-1 0 0,0 5 464 0,-2-2 144 0,0 4 0 15,-1-2 0-15,-1 0 480 0,1 0 208 0,0 1 32 16,-1-1 16-16,3 0 192 0,-2 0 32 0,1-4 16 16,-1-2 0-16,-2-1-432 0,1-2-96 0,-3 0 0 0,1-1-16 15,-4-2-272-15,-1 1-160 16,-2-5 192-16,-1 2-192 0,-3-2 0 0,-1 0 0 0,-1-1 0 0,-1-1-192 31,-2-3-208-31,-2-1-48 0,-1-1 0 0,-1 1 0 0,-2-5-800 16,1 0-160-16,-1 0-48 0,-1 0 0 0,0-1-1728 15,0-2-336-15</inkml:trace>
  <inkml:trace contextRef="#ctx0" brushRef="#br0" timeOffset="18835.05">14600 11506 28559 0,'-4'0'2544'0,"2"-3"-2032"16,1 2-512-16,1 0 0 0,0 1 1872 0,-2 0 288 16,1 0 48-16,-3 0 16 0,-1 0-1872 0,-1 1-352 0,1 3 0 0,-2 0-192 31,1 4-784-31,-1 3-160 0,0 3-16 0,0 2-16 16,-1 1-528-16,0 4-96 0,0-1-32 0,0 2 0 15,-1 2 992-15,1 1 192 0,3-2 32 0,-1-3 16 0,4 0 1328 0,-1-3 272 0,5-1 48 0,-1-2 16 16,3-2 464-16,0-1 80 0,4 0 32 0,2-2 0 15,0-2-816-15,2-2-176 0,2 0-16 0,0-2-16 32,4-3-1040-32,-2-1-208 0,2-1-32 0,0-4-16 0,2-1-928 0,-3-2-176 15,3-1-32-15,-2-2-16 0,2-1 256 0,-3-4 48 16,1 2 16-16,-4-2 0 0,1 1 1504 0,-2 2 384 0,-3-3 48 0,-3 1 0 0,0 0 1232 16,-2-1 240-16,-2 3 48 0,-3-5 16 0,0 5-432 0,-4-6-96 15,-2 2-16-15,-2 4 0 16,0-2-656-16,-3-1-144 0,-2 5-32 0,0 1 0 0,-2 0-384 0,-1 2-80 15,1 3 0-15,-2 1-128 0,-1 3 0 0,1 2-176 16,0 1 0-16,1 3 0 16,2-2-848-16,0 0-160 0,3 1-32 15,3-2-16-15,0 2 48 0,3-3 16 0,2 0 0 0,1 0 0 16,2 1-256-16,2-1-48 0,-1 4-16 0,3-3-9456 0</inkml:trace>
  <inkml:trace contextRef="#ctx0" brushRef="#br0" timeOffset="19321.34">15118 11319 31327 0,'-1'5'1392'0,"0"-4"272"0,-1 2-1328 0,1-1-336 0,1-2 0 0,-1 2 0 16,0-1 928-16,-2 3 112 0,-1 0 32 0,-2 4 0 16,-1 2-752-16,-3-2-128 0,-1 2-48 0,-2 1 0 15,0 1-720-15,-1-3-160 0,1 3-32 0,0-5 0 16,1 3-976-16,1-1-208 0,1-1-32 0,1-2-16 16,1 2 976-16,0-2 208 0,3 0 48 0,0-1 0 0,2 0 1216 0,0-1 256 15,2-1 64-15,1 0 0 0,1-1-32 0,3 1 0 16,0-1 0-16,0 2 0 0,3-3-272 0,0 3-48 15,-1 0-16-15,2-1 0 0,0 2-96 0,1 0-32 16,1-2 0-16,0 1 0 0,2-3-272 0,1 2 0 16,-1-3 0-16,1 2-144 15,2 0-320-15,0 1-64 0,1-3-16 0,-1 2 0 16,2 2 32-16,-1 1 0 0,-2-1 0 0,0 0 0 0,-3 3 256 16,-1 1 48-16,-4 1 16 0,-1 2 0 0,-1 0 640 0,-4 3 144 15,0-2 32-15,-2-1 0 0,0 0 528 0,-4 1 128 16,-1-1 0-16,0 0 16 0,0 1-528 0,-3 1-96 0,0-1-32 0,-3 0 0 15,2 2-640-15,-2-1-224 0,-2 0 0 0,0-2 0 32,0-1-416-32,-1 0-96 0,0-2-16 0,-2 2 0 15,0-2-1328-15,0-1-272 0,0-1-48 0,0-2-16 0</inkml:trace>
  <inkml:trace contextRef="#ctx0" brushRef="#br0" timeOffset="19761.2">15386 11683 35007 0,'4'0'1552'0,"-1"-3"320"0,-1 1-1488 0,1 1-384 15,-1 1 0-15,0-4 0 16,2 1-1280-16,1-2-320 0,4-4-64 0,1-4 0 31,1-3-464-31,0-1-96 0,0-1-16 0,-4 0 0 16,1 3-1008-16,-4-2-208 0,-1 2-32 0,-1 0-16 16,-1 1 1584-16,-2 1 304 0,-1 1 64 0,-1 0 16 0,-1 1 3392 0,-1 1 704 0,0 3 128 15,-1-2 16-15,0 6-256 0,-2-2-48 16,1 0-16-16,-1 3 0 0,0 2-880 0,-1-2-176 0,-1 4-48 0,0-2 0 15,0 4-832-15,1 0-192 0,0 1-16 0,-1 2-16 16,0 2-224-16,0-3-128 0,2 5 128 0,-1 0-208 16,3 0 80-16,-2 1 128 0,3 0-208 0,0 2 80 15,3 0 336-15,-1 2 80 0,1 2 16 0,2 0 0 16,0 3 592-16,2-2 128 0,0 3 32 0,1-2 0 16,1 0-256-16,0-2-48 0,1 1-16 0,1-4 0 15,0 1-736-15,0-5 0 0,0 0 0 0,1-4 0 16,-1 1-736-16,1-4-96 0,1-3 0 0,0-1-16 15,1-3-992-15,0 0-192 0,1-2-32 0,1-2-16 0</inkml:trace>
  <inkml:trace contextRef="#ctx0" brushRef="#br0" timeOffset="20267.09">15719 11381 43311 0,'-4'2'1920'0,"1"2"384"0,0-3-1840 0,2 3-464 0,0-4 0 0,-1 1 0 31,1 1-1184-31,0 1-336 0,-3 4-64 0,-1 0-16 0,-1 3 176 0,0 1 16 0,0 0 16 0,0-2 0 16,-2 1-720-16,2 0-160 0,0 1-32 0,0-3 0 15,2 1 32-15,-1-3 0 0,0 4 0 0,1-4 0 0,1-2 2944 0,0 0 592 16,1-1 112-16,0-1 32 0,4-2 96 0,-1 0 32 16,3-2 0-16,-1 0 0 0,3-1-624 0,2 0-112 15,1 0-32-15,0-2 0 0,1 4-768 0,0-4-256 16,0 3 0-16,0 0 0 16,1 2-1216-16,-2 0-256 0,-1 0-64 15,0 0 0-15,-1 4 512 0,-1-4 80 0,1 1 32 0,-1 3 0 0,-1-1 928 16,-1 1 240-16,0 1 0 0,-1 0 0 0,-1 2 592 0,0-3 176 15,0 3 16-15,-1-1 16 0,1 1 800 0,-1 2 144 16,0 2 48-16,0-4 0 0,1 3-368 0,-1 2-64 16,-1-3-16-16,0 5 0 0,0-3-864 0,-1 0-176 15,-2 3-48-15,1-2 0 0,-2 2-400 0,-2 1-96 0,-2 0-16 16,1 1 0-16,-2 1 528 0,1-4 112 0,-1 4 0 16,-1-4 16-16,1 1-16 0,-1-2 0 0,2-2 0 0,-2 1 0 15,0-5-32-15,1 1-16 0,2-3 0 0,-2 3 0 31,1-6-624-31,0 3-128 0,1-4-32 0,1 0-9968 0,-2-5-2000 0</inkml:trace>
  <inkml:trace contextRef="#ctx0" brushRef="#br0" timeOffset="20800.73">15725 10919 18431 0,'-3'-3'1632'0,"0"2"-1312"0,2-2-320 0,1 2 0 16,0 1 1920-16,0-1 304 0,-1-3 64 0,-1-1 16 16,1 0-1088-16,0-1-192 0,2 0-64 0,0 3 0 15,3-2-512-15,0 4-128 0,-1 1 0 0,2 0-16 16,2 4-48-16,0 3-16 0,0 1 0 0,2 3 0 15,1 1 528-15,-1 3 128 0,-2-2 0 0,2 5 16 16,1 4 32-16,1 4 0 0,0 3 0 0,2-1 0 16,1 2-624-16,1 1-112 0,1 1-16 0,3 1-16 15,0-2 144-15,1 0 16 0,1 0 16 0,1 1 0 0,-1-2-80 0,0 2-16 16,2 0 0-16,-1 2 0 0,-1 3-128 0,-1-3-128 16,-2 6 144-16,-3 1-144 0,-1 6 0 0,-6 1 0 15,-4 3 0-15,-5-4 0 0,-5-3-128 0,-4 1-80 16,-3-5-16-16,-1 1 0 0,-2-1 224 0,-4 4 0 15,0-2 0-15,-4 2 0 0,1-5 0 0,-2-3 0 16,-1-1 0-16,0-7 0 0,2-2-128 0,0-4-48 16,-1-7 0-16,1-1-17936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8:23:59.6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6347 16149 20271 0,'-21'-5'1792'0,"4"3"-1424"16,-2-3-368-16,4 2 0 0,4 2 2960 0,3 0 528 0,-5 0 96 0,-10-5 32 16,-14-2-2416-16,-9 0-496 0,-5-5-80 0,1 0-32 15,3-1-592-15,0-2 0 0,2 2 0 16,2-4 0-16,-2 0 0 0,0-1 0 0,-2 1 0 0,0-1 0 0,2 0 288 16,1 2-16-16,0 2 0 0,0 1 0 0,-1 2-64 15,4 2-16 1,3 3 0-16,-6 0 0 0,-8 2 400 0,-3 2 80 15,1 0 16-15,-1 1 0 0,1-1-336 0,0-3-64 0,0 0-16 0,3 1 0 0,-4 3-112 16,-2 0-32-16,-3 2 0 0,-2 2 0 0,1 0-128 0,-2 0 0 16,1 2 0-16,-3 1 0 0,-2 1 0 0,-3 0 0 15,0 6 0-15,2-1 0 0,4 1 0 0,1-1 0 16,4-1 0-16,-2 1-176 0,3 3 176 16,-4 4 0-16,0 5 0 0,0 3 0 0,4 1 0 0,-2 3 0 15,-2 0 0-15,1 4-128 0,2 0 128 0,2 4 0 0,1-3 0 16,6 3 0-16,4-4 0 0,4 1 0 0,2-2 0 0,4 2 0 15,3-2 0-15,1 2-256 0,2-1 64 0,2 3 0 16,4 3 64-16,1-2 0 0,3 1 0 0,3-2 0 16,2 1 128-16,4-1 0 0,3-2-144 0,6-2 144 15,3-2 0-15,6 1 0 0,3-2 0 0,5 0 0 16,3 1-336-16,3-2 48 0,5 5 16 0,3-2 0 16,3 1-320-1,3-1-64-15,2-1-16 0,1 0 0 0,2-1 336 0,1-2 64 0,3 0 16 0,2-6 0 16,2 0 256-16,2-1 256 0,3 0-64 15,6 1 0-15,4 1 128 0,3-1 32 0,-2-5 0 0,4-1 0 16,0-2-352-16,5-2 0 16,6 2 0-16,5-2 128 0,4 4-320 0,2-3-48 47,7 3-16-47,-3-1 0 0,2-2 48 0,0 2 0 0,0 2 0 0,4 3 0 0,6 0-336 0,0 1-64 0,-3 0-16 0,-2-3 0 0,-5-1 112 0,2-4 32 0,-1 0 0 0,0-2 0 0,-3-1 288 0,-1-6 192 15,1-2-208-15,0-2 80 0,1 1-192 0,0-5-48 16,-1-1 0-16,5-3 0 0,5-1 368 0,-2-1 0 15,1 0 128-15,-7-2-128 0,-4-2 736 0,-3-3 64 16,1 1 16-16,-3-1 0 0,-3-1-160 16,-5-3-16-16,0 4-16 0,-2-4 0 0,1-1-368 15,-4-4-64-15,-4 2 0 0,-2-3-16 0,-3 1 192 0,-3 0 32 16,-3-1 16-16,0-2 0 0,1 2-288 0,-6-3-128 0,-3 2 128 16,-4-2-128-16,-3-3 0 0,-4 0 128 0,-2-3-128 15,-4 0 0 1,-5 1 192-16,0-1-64 0,-5 1 0 0,-4-5 0 0,-3 2 208 0,-4 0 48 0,-4 1 0 0,-6-1 0 15,-3 2-192-15,-3-2-16 0,-4 3-16 0,-3 1 0 16,-3 1-32-16,-4 0 0 0,-4 1 0 0,-4-1 0 16,-2 0-128-16,-8 2 0 0,-3-1-192 0,-6 4 192 15,-3-1 0-15,-3 2 0 0,-6 1 0 0,-2-1 192 16,-1 4-192-16,-6-2 0 16,-4 5 0-16,0 3 0 0,-1-1-272 15,2 1 16-15,-1 1 0 0,1 1 0 0,0 4 0 16,-6 0 0-16,-3 1 0 0,-1 1 0 15,1 3 256-15,-3 1-128 0,5 3 128 0,-2-2 0 0,-1-1 0 0,3 0-128 16,2 1 128-16,1-3 0 0,4 3 0 0,-2-2 0 0,-1 2 0 0,2 1 0 0,0-1 0 0,3-1 0 16,3 0 0-16,1 1 0 0,3 2 0 0,0-4 0 31,-2 1 0-31,4-1-160 16,3-1-1072-16,4-1-224 0,3-1-32 0,5 0-13984 15</inkml:trace>
  <inkml:trace contextRef="#ctx0" brushRef="#br0" timeOffset="2694.21">3494 10930 19343 0,'-3'0'1728'0,"2"0"-1392"0,-1 2-336 0,2-2 0 16,0 0 352-16,0 0 0 0,-1 3 0 0,-3 0 0 16,-1 0-224-16,-1 3-128 0,0 1 160 0,-1 0-160 15,0-1 0-15,0 0 128 0,0 1-128 0,-1 0 0 16,3-1 0-16,-2-1 0 0,-2 3 0 0,-1-1 0 0,0 0 320 0,2-1 112 16,0 0 16-16,-2 2 16 0,-1 0 608 0,-1 2 112 15,0 3 32-15,-2-1 0 0,2 2-400 0,-2 3-80 16,2-2-16-16,-1 2 0 0,3 3-112 0,0-2-32 15,2 5 0-15,0-1 0 0,1 3-304 0,0 1-64 16,2 1-16-16,-2-2 0 0,1 4-192 0,0 2 0 16,0 1 128-16,1 0-128 0,0 1 0 0,0 1 0 15,1 2 0-15,2 2-160 16,-1-2-384-16,2 1-80 0,-1 0-16 0,-1-2 0 0,2 0 192 16,-2-2 48-16,2-2 0 0,0-3 0 0,1 2 400 0,0 0 0 0,1 0 192 15,3-2-64-15,1 3 48 0,2-3 16 0,2-2 0 0,2-1 0 16,1-1-192-16,3-2 0 0,4-2 0 0,1-3 0 15,1 0-160-15,2-1 160 0,1-1-208 0,2-1 80 32,0-2-720-32,-2 2-144 0</inkml:trace>
  <inkml:trace contextRef="#ctx0" brushRef="#br0" timeOffset="3794.53">3891 11223 7359 0,'-1'-5'656'0,"0"4"-528"0,0 1-128 0,-2-3 0 15,2 3 1856-15,0 3 320 0,0-3 80 0,-2 1 16 16,-1 2-1152-16,-2-1-224 0,-1 0-64 0,-1 1 0 15,2-1-608-15,0 2-224 0,0-3 144 0,0 0-144 16,-1 2 0-16,1-1 0 0,0 2 0 0,-1-2 0 16,-1 3 192-16,0 2-32 15,0 1-16-15,1 0 0 0,-1 3 336 0,1 0 64 0,-1 1 16 16,1 3 0-16,1 0 208 0,-2 0 64 0,2 3 0 0,-1 3 0 0,-2 4-416 16,1 1-80-16,0-1-16 0,-2 3 0 0,2 4-320 0,-4-1 0 15,3 3 0-15,0-2 128 0,3-6-128 0,-2 2 0 16,3 3-128-16,2-1 128 0,1-3-192 0,2-3 64 15,3-3 0-15,1-4 0 16,2-2-384-16,0-2-80 0,3 0-16 0,-1-3 0 16,2-2-256-16,0 1-48 0,1-2-16 0,0 1 0 0,0 0 752 0,1-3 176 15,1 2 0-15,1-5 0 0,1 0 752 0,1 0 144 16,0-1 16-16,1-2 16 0,0-1-48 0,2-2-16 16,2-5 0-16,1 0 0 0,0-1-496 0,-1-2-112 15,2 0 0-15,-1-3-16 0,-1 1-80 0,-1-2-16 0,-2-1 0 16,1-1 0-16,-1-3 240 0,0 0 32 0,-2 0 16 15,-3-1 0 1,1 0-144-16,-3 0-32 0,-1-1 0 0,-1 0 0 0,-3 1-256 0,-1-2 0 0,-3 1 0 0,-2-3 0 16,-1-2-176-16,-3 2 16 0,1-1 0 0,-4 1 0 15,0 0 160-15,0 3 0 0,-2-4 0 0,-1 1 0 16,0 0 448-16,-1 0 128 0,0-1 32 0,0 2 0 16,1 1-32-16,-1 3-16 0,0 4 0 0,0 1 0 15,1 4-560-15,-1-1 0 0,-2 3 0 16,0 3 0-16,-1 1-560 0,0 3-208 15,1 2-64-15,-1 2-8496 0,-1 3-1696 0</inkml:trace>
  <inkml:trace contextRef="#ctx0" brushRef="#br0" timeOffset="4533.59">4390 11109 11967 0,'-1'0'1072'0,"1"0"-864"0,0 0-208 0,0 1 0 16,1 0 784-16,0 2 112 0,1-3 32 0,1 4 0 16,1 3-672-16,2-1-256 0,1 5 176 0,1 0-176 15,2 4 736-15,-2-1 48 0,2 3 16 0,-1 1 0 16,-1 0 672-16,0 3 128 0,-1-2 16 0,-2 2 16 15,-1-2-144-15,-2 3-16 0,-2 0-16 0,-1 0 0 16,0 0-48-16,-3 2 0 0,-2 4 0 0,0 1 0 16,-2-1-608-16,0 2-128 0,-2 2-32 0,0 0 0 15,-1 1-304-15,0 0-64 0,0 0-16 0,2-5 0 16,-1 2-64-16,1-3 0 0,2-4-16 0,1-4 0 0,2-1-176 16,0-2 0-16,2-1 0 0,1-3 0 0,-1-1 0 15,1-2-304-15,1 2 48 0,-1-1 16 16,1 0-1952-16,-1-3-400 15,-2 3-80-15,2-4-11408 0</inkml:trace>
  <inkml:trace contextRef="#ctx0" brushRef="#br0" timeOffset="5161.35">4696 11464 10127 0,'-3'-6'896'0,"-1"3"-704"0,0-2-192 0,2 4 0 15,1 1 2480-15,-1 0 464 0,1 0 80 0,-1 0 32 16,-2-2-1936-16,-1 0-384 0,0 2-80 0,-1 2-16 0,1 0-512 0,0-2-128 16,1 1 0-16,-1 1 0 0,3-1 0 0,-2-1-176 15,2 2 48-15,-2-2 0 0,0 1 128 0,-1 3 176 16,0-3-48-16,-1 2 0 0,0 2 896 0,0 0 192 16,-2 2 16-16,1 1 16 15,0-1-352-15,-1 3-64 0,-2-1 0 0,0 0-16 0,-1 4-528 0,0-1-96 16,2-1-32-16,0-1 0 0,0 1-160 0,1-1 0 15,1 1 0-15,0 2 0 0,0-5 0 0,0 6 0 16,2-5 0-16,-1 2 0 0,-2 0 0 0,2-2 0 16,0-2 0-16,1-1 0 0,1-2 0 0,2-2 0 15,-1 1 0-15,2-3 0 0,1 0 0 0,0-4 0 16,1 3 0-16,2-3 0 0,-1 2 208 0,1-2 16 0,-1 3 0 16,1-2 0-16,-3 3-224 0,0 0 176 0,0 0-176 15,0 0 160-15,0 0-16 0,0 0 0 0,20 5 0 16,-17-2 0-16,2-1-144 0,0 2 0 0,1-3 0 0,1 3 128 15,-1-4 0-15,2 2-128 0,0 2 192 0,1-3-64 16,0 4 224-16,3-4 32 0,-1 3 16 0,1-1 0 16,0 0 48-16,1-1 16 0,0-1 0 0,0 1 0 15,-2 0-128-15,0-1-16 0,0 2-16 0,-2-1 0 16,1 3-144-16,-2-3-32 0,0 3 0 0,-1-1 0 16,-1 1 32-16,-1 1 0 0,0 0 0 0,-2-1 0 15,-1-1-160-15,1 3 0 0,-1-3-192 0,-2 1 192 16,1 0-1152-16,-1 0-96 15,0 1-32-15,0-1-9344 0,0 2-1888 0</inkml:trace>
  <inkml:trace contextRef="#ctx0" brushRef="#br0" timeOffset="16089.47">4997 11850 21183 0,'0'-2'1888'0,"0"1"-1504"16,0 1-384-16,0 0 0 0,0 0 0 0,0 0 144 15,0 0-144-15,0-2 0 0,0-1 752 0,0 2 32 16,0 1 16-16,0 0 0 0,0 0-544 0,0 0-96 16,0 0-32-16,0 0 0 15,0 0-880-15,0 0-176 0,0 0-32 0,0 0-16 0,0 0 976 0,0 0 368 0,20 14-16 0,-17-8 0 16,1 0 512-16,-1 3 96 0,0-2 32 0,0 3 0 16,-1 1-192-16,1 0-32 0,-2 0-16 0,0 3 0 15,-1 1-304-15,0 0-64 0,-1 2-16 0,-2 3 0 16,0-3-368-16,-2 2 0 0,0 0 0 0,-1-1 0 15,0 1 240-15,-2-1-32 0,-1 2 0 0,2-6 0 16,-2 2 0-16,1-3 0 0,-1-2 0 0,0-2 0 16,1-4-768-16,0-3-144 0</inkml:trace>
  <inkml:trace contextRef="#ctx0" brushRef="#br0" timeOffset="29441.01">20501 11251 21183 0,'-1'-1'1888'0,"-1"1"-1504"0,2 0-384 0,0 0 0 16,2 0-656-16,-2 0-208 0,0 0-32 0,0 1-16 16,0 0 912-16,1 1 144 0,-1 1 48 0,0-3 16 15,0 0 48-15,0 24 0 0,-3-13 0 0,2 4 0 16,-3 2 336-16,1 0 80 0,-2 3 16 0,0 2 0 16,0 1-48-16,0 3 0 0,1-2 0 0,-1 4 0 15,0-4 128-15,2 4 32 0,-2 1 0 0,0 0 0 16,0 0-464-16,1 0-80 0,-1-2-32 0,1-1 0 15,2-1-560-15,-1-2-112 16,0-1-32-16,0-2 0 0,2-5-672 0,0 0-144 0,0 1-32 0,-1-5-5664 16,2-2-1136-16</inkml:trace>
  <inkml:trace contextRef="#ctx0" brushRef="#br0" timeOffset="30447.14">20424 11137 18431 0,'-7'-5'816'0,"2"2"160"0,0 0-784 0,1 2-192 15,2 1 0-15,0 0 0 16,1 0-1200-16,-1 0-272 0,-2 0-64 0,0-2-16 15,2-1-240-15,-1-1-32 0,3 2-16 0,2-2 0 0,0 3 1600 0,2-4 240 16,-2 4 208-16,2-2-32 0,1 2 784 0,-1-1 176 16,1 2 16-16,-1 0 16 0,3-3 560 0,0 3 96 15,2-1 32-15,1 1 0 0,1-1 96 0,1 1 32 16,2-3 0-16,1 1 0 0,1-2-464 0,3 2-96 16,4-3-16-16,-1 0 0 0,0 2-656 0,2-2-144 15,3-1-32-15,1 1 0 0,0 0-576 0,-1 0 0 0,-1 3 0 16,-2-2-128-16,0 3 128 0,-3 2-192 0,-1 0 192 0,0 4-192 15,-2 1 64-15,-2 3 0 0,-1-2 0 0,-3 3 0 16,-1 1 128-16,-2 1 0 0,-1 0 0 0,-2-1 0 16,-1 5-192-16,-2-2-16 0,1 2 0 0,-3-4 0 15,-1 3 208-15,-1-3 256 0,-3 1-48 0,1-2-16 16,-4 1 128-16,1-1 0 0,-2 1 16 0,-3-3 0 16,-1 3-128-16,-1-5-16 0,-3 3-16 0,-2-3 0 15,-1 3 160-15,-2-1 48 0,-3 1 0 0,-1 0 0 16,-1 1-176-16,-1-3-16 0,0 1-16 0,0-2 0 15,3 0-176-15,0-2 160 0,1-2-160 0,0 2 160 0,1-3-160 16,2 0 0-16,1 0-160 0,3-2 160 0,1 2-288 0,2-2 32 16,-1 1 16-16,3-1 0 0,2-1-16 0,3 1-16 15,1-2 0-15,1 2 0 0,2-2-16 16,0 1 0-16,2 0 0 0,1-1 0 0,0 0 288 0,1-1 0 16,2 1 128-16,1 1-128 15,1-1-304-15,2 1-144 0,-1 2-48 0,1-1 0 16,0 2 288-16,2 1 48 0,1-1 16 0,0 3 0 0,2-3 144 0,0 2 192 15,2 2-32-15,0 1-16 0,1 2-144 0,-1-2 0 16,0 5 144-16,-2 0-144 0,0 1 0 0,-1-1 0 16,-2-3 0-16,1 1 0 0,0 2 0 0,-1-1-128 0,1 0 128 15,-1-1 0-15,0 1 0 0,-1 0 0 0,-1 0 0 16,0-1 0-16,-1 0 0 0,1 0 0 0,-3-2 128 16,0 0-128-16,-2-1 0 0,1 1 128 0,-2 0-128 15,0-3 0-15,-2 1 272 0,0-1-16 0,-2 2 0 0,1-4 0 16,-1 2 32-16,-2-1 0 0,0 1 0 0,-2 0 0 15,0 1-144-15,-3 0-16 0,1-1-128 0,-2 1 192 16,-1-1-48-16,-2 1-16 0,0 1 0 0,-1-5 0 16,0 3-128-16,1-1 0 0,0 1-160 0,-1-3 160 15,-2 2 0-15,-2-3 0 0,2 3-128 0,-2-3 128 16,0 0 0-16,0 1 192 0,-1 0-48 0,1-1 0 16,-2 2 48-16,0-1 0 0,2 1 0 0,-2-1 0 0,1 1-192 15,2 0 0-15,1 0 0 0,1 1 0 0,1-3-448 16,2 0 48-16,2 1 0 0,1-2 0 15,3 2-304-15,1-2-48 16,2 1-16-16,1-1 0 0,2-1-1296 0,2-1-272 0,0 4-48 16,2-1-8496-16</inkml:trace>
  <inkml:trace contextRef="#ctx0" brushRef="#br0" timeOffset="31866.46">20927 11700 11055 0,'-2'0'976'0,"-1"0"-784"0,2 0-192 0,1 0 0 16,1 1 304-16,-1 1 16 0,0 0 0 0,-1-2 0 31,1 4-1344-31,-1-1-272 0,2 2-48 0,-1 0-16 0,1 0 912 0,2 1 192 0,-2-1 48 0,0 2 0 16,1-4 1040-16,-2 1 192 0,1 1 64 0,-2 1 0 15,1 0 960-15,-3 0 208 0,2-1 48 0,-2 2 0 16,1-2-400-16,0 0-80 0,-1-1-16 0,1 0 0 16,0 0-784-16,1 0-176 0,0-4-16 0,1 1-16 15,0-1-368-15,0-1-80 0,0 1-16 0,1-3 0 16,0 2 0-16,-1 0 0 0,2-2 0 0,-2 3 0 16,0 0-32-16,0 0 0 0,0 0 0 0,0 0 0 0,7-23 32 0,-6 15 0 15,0 2 0-15,1-3 0 0,-1 1 16 0,1-2 0 16,0 0 0-16,0-1 0 0,-1 2 64 0,2-3 16 15,-2 1 0-15,2-3 0 16,-2 0 64-16,1 2 32 0,-1-3 0 0,2 2 0 0,-2-5-48 0,2 4-16 16,-1 0 0-16,2 3 0 0,0 0-224 0,-1 0-64 15,2 1 0-15,0 2 0 0,1 2-192 0,-1 1-160 16,1 0 32-16,1 4 0 0,0-3 128 0,0 3 0 16,2 1 0-16,0 0 0 0,-1 1-128 0,1 0 0 15,1 2 0-15,0-1 0 0,1 2-48 0,-1-3 0 16,1 3 0-16,-1-1 0 0,0 0-16 0,0-2 0 0,0 4 0 15,-2-3 0-15,2 3-48 0,-2 0-16 16,0-1 0-16,0 3 0 16,-2-2-512-16,0 1-128 0,-1 0 0 0,1 0-16 15,-1 0-880-15,0 1-160 0,0-1-32 0,0 0-16 16,0 0-832-16,0-2-176 0,-1 1-16 0,0-3-5872 0</inkml:trace>
  <inkml:trace contextRef="#ctx0" brushRef="#br0" timeOffset="32463.48">21511 11617 35935 0,'-10'3'1600'0,"1"-3"320"0,1 0-1536 0,0 0-384 0,5 0 0 0,0 1 0 31,1 0-1216-31,-4 3-320 0,-4-3-64 0,-3 4-16 16,1 0-1648-16,-2 1-320 0,3-1-64 0,0-1 0 0,0 3 1216 15,1-1 256-15,0 3 64 0,0 0 0 0,2-2 1408 0,-2 2 304 0,2-2 48 0,1 3 16 16,-1 1 2112-16,4 0 416 16,-1 2 96-16,0 0 16 0,2 0-688 0,2 0-128 0,1-2-16 0,1-2-16 15,3 0-1456-15,2-2-192 0,1-1-96 0,3-1-16 16,3-1-640-16,2-4-128 15,-1 0-16-15,4-5-16 0,0 1 400 0,1-3 96 0,1 1 16 16,-1-3 0-16,1 2 1024 0,0-3 208 0,0 1 32 0,-2-4 16 0,1 0-144 0,-1 0-32 16,-2 1 0-16,1-2 0 0,-3 1 368 0,0 1 64 15,-2-3 16-15,-1 1 0 0,2 3-16 0,-4-1 0 16,0-2 0-16,-2 3 0 0,-1 3-240 0,-3-4-64 16,1 4 0-1,-3-1 0-15,1-1-48 0,-4 3-16 0,0-2 0 0,-2 0 0 0,1 2-48 0,-4 0-16 16,0 0 0-16,-2 3 0 0,1 1 64 0,-2 1 0 15,-1 4 0-15,-1-2 0 0,0 4-576 0,0-1-192 16,1 4 0-16,-2-1 0 16,1 0-1520-16,1 3-288 0,0-3-64 15,1-1-10624-15</inkml:trace>
  <inkml:trace contextRef="#ctx0" brushRef="#br0" timeOffset="32887.91">21846 10940 28559 0,'0'-4'1264'0,"0"1"272"0,0 2-1232 0,0 1-304 16,0 0 0-16,0 1 0 0,1 1 192 0,1-1-32 16,-1 1 0-16,3 0 0 0,-2 3 480 0,-2-5 112 15,0 0 16-15,15 16 0 0,-10-10 288 0,-1 1 64 16,-1 3 16-16,0 2 0 16,-1 5-256-16,-1-1-48 0,-1 1-16 0,2 5 0 0,-4 2-416 0,1 4-80 15,0 2 0-15,-2 4-16 0,1 5-144 0,-2 2-32 16,-1 2 0-16,2 3 0 0,-1-1 0 0,0 4 0 0,2-1 0 15,1-2 0-15,2-1-128 0,0-4 0 0,1-1 0 0,1-2 0 16,1-5-192-16,-3-3 192 0,1-3-160 0,0-3 160 31,-2 1-480-31,-2-4 0 0,0-4 0 0,-1-1 0 16,0 1-304-16,-1-6-64 0,0 0-16 0,-1-4 0 16,3-1-1104-16,-1-6-208 0,1 0-64 0,-1-1-11360 15</inkml:trace>
  <inkml:trace contextRef="#ctx0" brushRef="#br0" timeOffset="33359.51">22221 11381 27983 0,'4'-4'608'0,"-2"3"128"0,-1 1 32 0,0 0 32 0,1 0-640 0,-2 0-160 16,1 1 0-16,1 3 0 15,2-3-576-15,1 2-128 0,0 2-48 0,-1 0 0 16,1 1-672-16,-3 0-144 0,-1 3-32 0,-3-2 0 16,-2 3-16-16,-2-1-16 0,-1 1 0 0,-5-1 0 0,0 4 1632 0,0-2 240 15,-2 1 80-15,1-1 32 0,-2 1 1200 0,-1 0 240 16,0 1 64-16,-3 0 0 0,2-2-320 0,-3 1-64 16,-1 1-16-16,1-1 0 0,2-2-656 0,-1-3-128 15,3 1-32-15,1-2 0 0,1 0-64 0,2-3 0 0,2 0-16 0,0 2 0 16,3-2-336-16,0 0-64 0,0 2-16 0,2 0 0 15,2-2-16-15,0 1-128 0,3-2 192 0,0 2-64 16,3-3 144-16,0 3 32 0,2-3 0 0,0 4 0 16,3-4-176-16,-2 3-128 0,3-4 192 0,-2 2-192 15,2 0 0-15,-1 0 0 0,2-2 0 0,0 1-192 16,0 0 192-16,0-1 208 16,1 2-32-16,1-2-16 0,1 0 480 0,2 0 112 0,1 0 16 0,1 0 0 15,1 0-144-15,1 0-32 0,1 0 0 0,1 0 0 16,0 2-384-16,-1-2-80 0,-1 3 0 0,1-1-128 0,-2 4 0 15,-2-1 0-15,0 1 0 0,-3 1 0 16,1 1-448-16,-2 2-64 0,1 0 0 0,-4 1 0 16,0-2-672-1,-1 1-144-15,-1 0-16 0,-1-3-16 16,-1-1-688-16,0 0-128 0,-1-1-16 0,1-1-9888 16</inkml:trace>
  <inkml:trace contextRef="#ctx0" brushRef="#br0" timeOffset="33784.75">22518 11748 28559 0,'1'-2'2544'0,"-1"1"-2032"0,0 1-512 0,1-3 0 16,0 3 2096-16,2-1 320 0,0 0 64 0,5-4 16 31,2-1-2640-31,2-1-528 0,4-3-96 0,-1 1-32 16,1 0-496-16,-1-2-112 0,0 0 0 0,0-1-16 15,-2 1-464-15,-2 0-96 0,1 0 0 0,-3 0-16 0,-1 1 1584 0,-1 1 416 0,-1-2 0 0,-1 0 0 16,0 1 1120-16,0-1 352 0,-1 2 64 0,-2-2 0 16,2 0-240-16,-3 0-48 0,2 0-16 0,-3-1 0 15,0 0-496-15,-1 1-96 0,-1 0-32 0,0 1 0 16,-2 3-320-16,-1 1-64 0,0-2-16 0,-2 6 0 16,-2 1-32-16,-1 2-16 0,-1 1 0 0,-2 3 0 0,-1 1-32 0,-1 3 0 15,3 0 0-15,-2 2 0 0,1 2 272 0,0 1 48 16,2 1 16-16,1 2 0 0,2-2-16 0,-1 4-16 15,2-1 0-15,0 2 0 0,2 1-128 0,2 2-32 16,-1 1 0-16,1 2 0 0,2 1-272 0,0-2 0 16,0 2 0-16,1 0 0 0,1-2 0 0,0 0 0 15,2-1 0-15,-1-4 0 0,3 0 0 0,-1-5 0 16,1 0 0-16,1-3 0 0,3-2-128 0,-1-1-96 16,3-2-16-16,2-4 0 15,0-2-224-15,3-2-48 0,2-2-16 0,2-2 0 16,1-5-688-16,1 0-128 0,1-2-16 0,1-4-14032 0</inkml:trace>
  <inkml:trace contextRef="#ctx0" brushRef="#br0" timeOffset="34193.83">23032 11455 21183 0,'0'0'1888'0,"0"-2"-1504"0,0 2-384 0,0 0 0 15,1 2 1776-15,-1-2 272 0,1 1 64 0,2 3 16 16,1-3-1216-16,-1 4-240 0,1 2-48 0,1 1-16 15,-1 2-176-15,-2 2-48 0,1 3 0 0,-2 1 0 16,0 4-384-16,-2 4 0 0,0 2 128 0,-2 1-128 16,-2 1 320-16,2 1 48 0,-2-1 0 0,-2 1 0 0,2-3-32 15,-1-2 0-15,3-5 0 0,-1 1 0 0,1-6-80 0,1-1 0 16,1-3-16-16,-1-3 0 0,2-2 288 0,0-1 64 16,0-4 16-16,0 0 0 0,2-4-48 0,-1 2-16 15,0-6 0-15,0 1 0 0,2-3-224 0,-1 1-64 16,1 1 0-16,-1-5 0 0,3-3-256 0,0-4 128 15,1-3-128-15,1-4 0 0,0 1 256 0,2 0-48 16,-1-2-16-16,3 5 0 0,1 0-192 0,0 0 0 16,2 6 0-16,-1 3 0 0,2 1 176 0,1 4-176 15,4 3 192-15,0 1-192 0,2 5 240 0,1 2-64 16,3 3-16-16,2 2 0 0,-1 4-32 0,0 0 0 0,0 2 0 16,0 5 0-16,2 2 0 0,-2-3 0 0,3 4 0 15,-3-1 0-15,-1 2 0 0,-1-4-128 16,-2 5 192-16,-2-2-64 0,-1 0-128 0,-2 0 0 0,-2 1 0 0,-2-1 0 15,0-4 0-15,-3 3 0 0,-3 0-144 0,-1-2 144 32,-1 1-416-32,-4 1-32 0,-2 0 0 0,-2 2-18608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4T18:21:08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3246 13808 1094 0,'3'-9'97'0,"4"-7"-77"16,4 13-20-16,3-3 0 0,0-4 336 0,18 4 63 16,-8-4 13-16,15 10 2 0,11-3-338 0,-1-3-68 15,7 6-8-15,-6-3-13 0,6-3-3 0,-3 6 0 16,14-4 0-16,-3-2 0 0,-4 3 7 0,10-3 1 15,-6-4 0-15,3 4 0 0,-4-3 20 0,8-1 4 16,3 1 0-16,7-1 1 0,-3 4 11 0,-1 3 3 0,-3-3 0 16,0 6 0-16,8-10-2 0,2 10 0 15,4-3 0-15,-3-3 0 0,7-3-14 0,-11 5-3 0,4-2-1 0,10-3 0 16,-3 2-11-16,3-2 0 0,-3 6 0 0,-4-3 0 16,3 3 0-16,-2-4 0 0,2 7 0 0,-6-3 0 15,-7-3 10-15,-1 6-10 0,-6 0 12 0,3-3-12 16,-4-4 37-16,-2 1 1 0,2 3 0 0,1-3 0 15,-8 6-38-15,-3-3 0 0,-3-4 0 16,-1 7 0-16,-3-9 0 0,-4 6 0 0,-3-3 9 0,0-4-9 16,-7 10 17-16,0-9-3 0,-4 2-1 0,7 4 0 15,-6-3 0-15,-1 3 0 0,-11-3 0 0,8 3 0 16,-4-4-5-16,1-2 0 0,2 6-8 0,-6-4 12 16,3 1-12-16,-3 3 0 0,-4-3 0 0,0 6 0 0,4-10 0 15,-7 7 0-15,-1-3 0 0,-6-3 0 0,3 9 0 0,-3-10 0 16,-1 1 8-16,-3 2-8 0,0 4 18 15,-3-3-2-15,-4-3-1 0,0-1 0 16,-4 7 0-16,4-6 0 0,-7 2 0 0,4-2 0 0,-8 3-7 16,4-4 0-16,0 1-8 0,-4 0 12 0,1-1-12 0,-1 1 8 15,-3-1-8-15,4 1 0 0,-8-7 11 0,7 7-11 16,-6-7 12-16,3 7-12 0,-4-4 0 16,0 4 0-16,1 2 0 0,-1-2 0 0,0 0 0 15,-10 2 0-15,4 7 0 0,-1-3 0 0,-3 3 0 0,-4 0 0 16,0 0 0-16,4 3 0 0,3 4 0 15,0-7 0-15,8 6 0 0,-4-3 0 0,7-3 0 0,-4 9 0 16,4-9 0-16,10 7 0 0,-3-4 0 0,7-3 0 16,0 0 0-16,0 0 0 0,0 0 0 0,7 6 0 15,4-3-12-15,-1 7 3 0,8-10 9 0,3 6 0 0,4-3 0 16,10 3 0-16,1 1 0 0,-1-4 0 0,0 3 0 0,4-3-8 16,3 7 8-16,-3-4 0 0,3-3 0 0,1 3 0 15,-5 4 0-15,1-4 0 0,-14-3 0 0,3 7 0 16,0-4 0-16,-6-3 0 0,2 3 0 0,-13-3 0 15,3 7 0-15,-3-4 0 0,-1-6 0 0,-3 9 0 16,0-2 0-16,-7-7 0 0,0 0 0 0,0 9 11 16,0-9-11-16,0 3 8 0,-10 7-8 15,-1-1 8-15,-3-3-8 0,-4 4 0 0,1-1 9 0,-8 1-9 16,0 5 0-16,-17 4 9 0,0 0-9 0,-8 0 0 16,-3 6 0-16,-10 12 0 0,-8-2 0 0,-3 15 0 15,-3-3-124-15,-5 6-20 0</inkml:trace>
  <inkml:trace contextRef="#ctx0" brushRef="#br0" timeOffset="15637.32">28332 8483 2030 0,'0'-3'44'0,"0"-6"10"0,0-1 2 0,0 1 1 0,3-3-45 0,-3 2-12 0,4-2 0 0,-4-4 0 0,3 3 8 0,-3-2-8 15,-3-1 12-15,-1-3-4 0,-3 3-8 0,0 7 0 16,0-3 0-16,-7-4 0 0,3 3 12 0,-3 1 4 15,-3 2 1-15,2-2 0 0,-2 6 41 0,3-4 8 16,-4 1 2-16,4-1 0 0,-4 10-20 0,1-6-4 16,-1 6-1-16,0 0 0 0,4 0-31 0,0 6-12 15,-4-6 8-15,4 10-8 0,0-1 0 0,-3 1 0 16,3-4 0-16,-1 6 0 16,5-2 0-16,-4 5 0 0,3 4 0 15,-3 0 0 1,0 3 0-16,0 0 0 0,3-3 0 0,-3 6 8 15,4 3-8-15,-1-3 0 0,4 0 0 0,-4-6 0 0,1 6 0 0,6-3 0 0,-6 0 0 0,6-3 0 16,1 0 0-16,-1 0 0 0,4-4 8 0,0 4-8 16,4 0 13-16,-1 0 1 0,1-4 0 0,3 4 0 0,0 0-14 0,3 0 0 0,1-4 0 0,-1 4 0 15,5 0 11-15,-1 0 5 0,3-3 2 0,-3 2 0 16,8-8 8-16,-1 5 2 0,0-5 0 0,7-1 0 16,0 1-20-16,4-10-8 0,0 0 0 0,0 0 8 15,-4 0-8-15,0 0 0 0,0-10 0 16,-3 10 0-1,-4-9-212-15,-3 3-36 0</inkml:trace>
  <inkml:trace contextRef="#ctx0" brushRef="#br0" timeOffset="18613.56">28325 11638 2106 0,'0'0'93'0,"-8"-6"19"0,5-1-89 0,3 4-23 0,0-3 0 0,3 3 0 0,1-3 57 0,0 3 7 15,3 3 2-15,-7 0 0 0,0 0-14 0,0 0-4 16,3 3 0-16,1 12 0 0,-4 1-19 0,-7 3-4 15,-4 3-1-15,-3 9 0 0,-7-3 33 0,-4 10 7 16,-3-4 0-16,-7 4 1 0,-1 6-26 0,-3 6-6 16,1-3-1-16,-1 7 0 0,4-11-17 0,-1 11-4 15,1-7-1-15,-4 3 0 0,0-12-10 16,1 5 0-16,-5-5 0 0,1-3 0 16,3-7-64-16,-3-3-19 0,7 0-3 0,-1-6-748 15,4-3-150-15</inkml:trace>
  <inkml:trace contextRef="#ctx0" brushRef="#br0" timeOffset="18826.2">27795 11704 2016 0,'-17'0'89'0,"13"0"19"0,-6 6-87 0,3 4-21 0,3-1 0 0,1 4 0 15,6 2 176-15,4 1 32 0,0 3 5 0,4-1 2 16,6 1-172-16,1 0-35 0,0 3-8 0,-1 0 0 15,1 3 0-15,0 0-12 0,3-3 2 0,-4 3 1 16,5 3 9-16,-1 7 0 0,-4-7 0 0,1 4 0 0,3-4 0 0,0 6 0 16,0-6 0-16,-3 1 0 15,3-4-79-15,0 3-13 0,1-9-4 0,-5 6-663 16,4-6-133-16</inkml:trace>
  <inkml:trace contextRef="#ctx0" brushRef="#br0" timeOffset="19121.23">28794 11927 2833 0,'-11'0'62'0,"8"6"13"0,-1-3 2 0,1 3 3 0,-4 4-64 0,3-1-16 0,8 0 0 0,-1 10 0 16,4 0 0-16,0-3 0 0,4 12 0 0,3-9 0 16,0 6 0-16,7 0 0 0,0-3 0 0,-3 3 0 15,3 0 0-15,0 0 0 0,0-3 0 0,1 3 0 16,-1-6-12-16,0 0-7 0,4-4-1 16,-1 4 0-1,1-3-160-15,3-7-32 0,4 1-6 0,-7-7-2 0</inkml:trace>
  <inkml:trace contextRef="#ctx0" brushRef="#br0" timeOffset="19328.89">29538 11889 2710 0,'-21'12'120'0,"10"-5"25"15,-3 2-116-15,0 10-29 0,-4 0 0 0,1 6 0 0,3 3 0 0,-4 7 0 16,4-1 0-16,-7 4 0 0,3 6 0 0,-3-1 0 15,0 11 0-15,0-1 0 0,-8 0 12 0,1 4-1 16,0 12 0-16,-4-6 0 0,4 9-11 0,0 0 8 16,3 0-8-16,-3 0 8 0,0 6-8 0,3-5-17 15,-3-4 4-15,7-7 1 16,3-5-148-16,7-13-28 0</inkml:trace>
  <inkml:trace contextRef="#ctx0" brushRef="#br0" timeOffset="19855.62">29912 11964 2516 0,'11'-9'112'16,"-11"9"22"-16,3 0-107 0,8 0-27 0,-4-3 0 0,3 3 0 15,4-7 69-15,-3 7 9 0,3 0 2 0,4 0 0 0,-1 0-32 0,5 0-7 16,-5 7-1-16,8-7 0 0,0 3-32 0,-1 3-8 16,1-6 0-16,3 3 0 0,-3 3 0 0,3-2 0 15,-3 2 0-15,0 0 0 0,-4 4 0 0,-4-7 0 16,1 3 0-16,0-3 0 0,-4 6 0 0,-4-9 0 15,4 7 0-15,-6-4 0 0,2 3 0 0,-10-6 0 16,0 0 0-16,0 0 0 0,0 0 0 0,0 0 0 16,-10 10 0-16,-1-1 0 15,-3-3-24-15,-4 4-6 0,-3-7-2 0,-4 12 0 0,-3-5 16 0,0 6 4 16,0-4 0-16,-1-3 0 0,1 7 3 0,0 3 1 16,0 0 0-16,0 6 0 0,-1-6 8 0,-2 6 0 15,-1-6 0-15,4 6 0 0,-4-7 0 0,4 8 11 16,3-8-3-16,4 1 0 0,0-3-8 0,6-4 0 0,5 4 0 0,3-6 8 15,3-1 0-15,1 7 0 0,10-7 0 0,0-6 0 16,0 7-8-16,7-1 0 0,4-3 0 0,3 4 8 16,0-1-8-16,7-3-11 15,0-3 3-15,1 7 0 16,-1-10-48-16,4 6-10 0,-1-6-2 16,-6 0-1110-16</inkml:trace>
  <inkml:trace contextRef="#ctx0" brushRef="#br0" timeOffset="24982.53">25291 14147 864 0,'0'0'76'0,"-4"-7"-60"0,-3 7-16 0,0-9 0 0,0 9 312 0,3 0 60 15,-3-3 12-15,0 3 3 16,4 0-300-16,-4 3-60 0,0-3-12 0,3 9-3 0,1-2-4 0,-1 2-8 15,1 0 11-15,3 10-11 0,0-3 44 0,3 3 1 16,-3 9 1-16,4 0 0 0,3 7-11 0,-4-7-3 16,4 13 0-16,-3-4 0 0,3-2 0 0,-4 2 0 15,1 7 0-15,-4-6 0 0,-4 3-32 0,1-4 0 16,-1 1 0-16,-3 3 0 0,0-7 13 0,0-2-4 16,0-7-1-16,0 3 0 0,0-9 4 0,0 6 0 0,0-16 0 15,3 1 0-15,-3-4 9 0,7-6 3 0,0 0 0 0,-3-6 0 16,3-7-4-16,-4-3 0 0,4-9 0 0,0 7 0 15,0-11-9-15,4 4-3 0,-4-9 0 0,3 6 0 16,-3-7-8-16,7 7 0 0,-3-7 0 0,3 7 0 16,0 3 0-16,4 3 8 0,-4-3-8 0,7 0 8 15,-4 6 0-15,4 0 0 0,1 0 0 0,6 4 0 16,-4-4 1-16,8 0 0 0,0 3 0 0,3-2 0 16,0 2-9-16,0 7 0 0,1-1 0 0,-5 7 0 15,-3-3 0-15,4 3 0 0,0 3 0 0,-7 3 0 16,3 3 0-16,0 7 0 0,-4 2 0 0,-2 4 0 15,2 0 0-15,-3 6 0 0,0 0 0 0,-3-3 0 16,0 3 0-16,-1 3 0 0,-3 4-11 0,0-10 11 16,-3 12 0-16,3-6 0 0,-4-3 0 15,1 4 8-15,-4-4-8 0,0-6-12 0,-4 6 4 0,4-7 0 16,-3 1-61-16,-4 0-12 0,0-3-3 0,0-1 0 16,-4-5-179-16,1-1-36 0,-12 1-7 0,8-7-2 0</inkml:trace>
  <inkml:trace contextRef="#ctx0" brushRef="#br0" timeOffset="25386.04">26000 14561 1036 0,'0'0'92'0,"-4"9"-73"0,4-9-19 0,-7 6 0 0,7-6 386 0,4 10 74 0,-4-10 14 0,10 9 3 16,4-3-383-16,4-6-77 15,-4 0-17-15,7-6 0 0,0 6 0 0,4-9-11 16,0 6 11-16,3-4-13 0,-3-2 13 0,-1 3 0 0,-2 2 0 0,2-5 0 16,-6 3 11-16,0-4 8 0,3 1 1 0,-7 0 1 15,0 2 17-15,-3-2 3 0,-1-1 1 0,1 1 0 16,-8 0-34-16,-3-1-8 0,0-5 0 0,0 5 0 31,-7 1-26-31,0-1-7 0,-3 1-2 0,-1-7 0 0,-3 7 21 0,-4-1 4 16,1 1 1-16,-5 6 0 0,1-3 1 0,-3-1 0 0,2 7 0 15,-2 7 0-15,3-1 8 0,-1 3-10 0,8 1 10 16,-3 2-10-16,-1-2 10 0,4 12 0 0,0-4 0 0,3 1 0 16,1 6 0-16,-1-3 0 0,4 3 0 0,3 4 0 15,1 2 0-15,3-3 0 0,0 0 0 0,0 1 0 16,7 5 0-16,-4-6 0 0,5-3 0 0,-1 4 0 16,0-4-12-16,0 0 0 0,3-6 0 0,1-1 0 15,-1-2-81-15,8-6-17 0,0-1-3 16,-1-6-1-16,1-3-87 0,0-3-18 0,3-3-3 0,0-4-1 0</inkml:trace>
  <inkml:trace contextRef="#ctx0" brushRef="#br0" timeOffset="25870.26">26575 14363 2743 0,'0'0'121'0,"0"0"26"0,0 0-118 0,7 9-29 0,-7 1 0 0,7-1 0 16,0 7 9-16,0 0-9 0,0-4 8 0,0 4-8 15,0-4 0-15,0 10-14 0,4-3 2 0,-4 0 0 16,-4 6-5-16,4-6-1 0,-3 6 0 0,3-3 0 16,0-3 18-16,-3 3 0 0,3-4 8 0,0-5-8 15,3 3 17-15,-3 3-2 0,0-10-1 0,0 0 0 16,1-2-5-16,-8-7-1 0,0 0 0 0,10 0 0 16,-10 0 4-16,11 0 0 0,-1-7 0 0,-3-2 0 15,0 6-12-15,0-13 0 0,0 7 0 0,4-1 0 16,-4-5-15-16,0 5-5 0,0 1 0 0,0 6-1 31,0-4-9-31,-7 7-2 0,11 0 0 0,-4 7 0 0,0-4 19 0,0 6 3 0,0 1 1 0,0-1 0 16,4 4 9-16,-4-1 16 0,0-2-4 0,-4-1-1 15,8 7 16-15,-4-7 3 0,4 0 1 0,-4 1 0 16,3-4-15-16,-3 4-4 0,0-7 0 0,0-3 0 0,4 6 15 0,-4-3 2 16,4-3 1-16,-1 0 0 15,-3-3-1-15,0 3 0 0,-7 0 0 0,7 0 0 0,4-6-5 16,-4 6-2-16,0-10 0 15,-3 7 0-15,6-3-4 0,-3-4-1 0,-3 7 0 0,-1-3 0 16,1-10 12-16,3 7 3 0,0 0 0 0,-3-10 0 0,-1 3-4 0,1 3 0 16,-1-12 0-16,1 7 0 0,-1-8-8 0,1 5-1 15,-1-5-1-15,4 1 0 0,-3-9-18 0,-1 6 8 16,4-1-8-16,0-5 0 0,0 9 0 16,-3-3-12-16,3 3 0 0,-3 6 0 15,3 6-68-15,-4-2-12 0,4-1-4 0,-3-3 0 16,-1 10-129-16,8-10-27 0</inkml:trace>
  <inkml:trace contextRef="#ctx0" brushRef="#br0" timeOffset="26970.49">27658 14488 2250 0,'0'0'100'0,"0"0"20"0,0 0-96 16,7-3-24-16,3-3 0 0,5 6 0 0,-5-9 41 0,1 2 4 15,6 4 1-15,1-3 0 0,0 3-21 16,3-3-4-16,-4 2-1 0,5-2 0 16,-1 6-41-16,-4-3-9 0,1-3-2 0,0 6 0 0,-1-3 32 0,-3-4 12 15,4 7-1-15,0 0 0 16,-4 0-19-16,3 0-4 0,1-3-1 0,0 6 0 16,-4-3-137-16,3 7-27 0,1-4-6 0</inkml:trace>
  <inkml:trace contextRef="#ctx0" brushRef="#br0" timeOffset="27270.76">27654 14692 2314 0,'0'0'103'0,"0"0"21"0,0 0-100 0,0 0-24 0,0 0 0 0,7 0 0 16,7 0 35-16,-3 0 1 0,3 0 1 0,0-6 0 16,7 3-10-16,1-3-3 0,2 2 0 0,1-2 0 15,3 3-1-15,0-3-1 0,1 3 0 0,-1-4 0 0,4 7-6 0,-1 0-2 16,5-3 0-16,6 3 0 31,0 0-167-31,-3 0-34 0</inkml:trace>
  <inkml:trace contextRef="#ctx0" brushRef="#br0" timeOffset="29683.03">29859 14291 1209 0,'0'0'108'16,"0"0"-87"-16,0 0-21 0,0 0 0 15,0 0 166-15,0 0 29 0,-7 0 5 0,7 0 2 0,0 0-119 0,0 0-24 16,0 0-5-16,0 0-1 16,-11 6 11-16,8-3 1 0,3-3 1 0,-7 0 0 15,0 10-1-15,3-1 0 0,1 1 0 0,-4 5 0 0,0 4-3 0,0-3-1 16,0 3 0-16,-4 9 0 16,0-9-34-16,-3 12-7 0,0-9-2 0,0 12 0 0,-4-5-18 0,4 5 0 15,-7 1 0-15,0 2 0 0,3-2 0 0,-3 2-11 16,0-2 2-16,-4-1 0 0,4-5-13 0,0-1-2 15,0 3-1-15,-4-12 0 16,4 0-127-16,0 0-26 0,3-10-5 0,1 0-860 0</inkml:trace>
  <inkml:trace contextRef="#ctx0" brushRef="#br0" timeOffset="29909.6">29393 14463 3052 0,'0'0'68'0,"-7"7"13"0,0-7 3 0,7 0 1 0,0 0-68 0,0 0-17 0,0 0 0 0,7 9 0 15,8-3 0-15,-1-3-14 0,3 7 2 0,1-1 1 16,3-2 11-16,0 11-13 0,0-2 5 0,1 3 8 16,-1 0-10-16,0 6 10 0,4 3 0 0,-1-3-9 15,5 3 9-15,2 1-12 0,1-1 12 0,0-3-12 16,3 0-62-16,-7 0-13 0,0-3-2 0,1-3-733 15,-1 6-146-15</inkml:trace>
  <inkml:trace contextRef="#ctx0" brushRef="#br0" timeOffset="31050.49">30925 14228 1900 0,'0'0'84'0,"0"0"18"0,-8 0-82 0,1 3-20 0,4 4 0 0,3-7 0 15,0 0 236-15,0 0 44 0,0 0 8 0,0 0 1 16,3 6-230-16,1 3-47 0,-1 1-12 16,1 9 0-16,0-1 0 0,3 1 0 0,-7 9 0 0,3 4 0 15,1-4-12-15,-1 6-8 0,-3-5 0 0,4-1-1 16,-4 6-3-16,0-5-1 0,0 5 0 0,-4-6 0 15,4 4-119-15,-7-4-24 16,0 0-5-16,-7-9-890 0</inkml:trace>
  <inkml:trace contextRef="#ctx0" brushRef="#br0" timeOffset="31288.28">30667 14557 2613 0,'0'0'57'0,"0"0"12"0,0 0 3 0,0 0 2 0,-4-6-59 0,1 3-15 16,-1-3 0-16,4 6 0 0,0 0 20 0,0 0 0 16,0 0 1-16,0 0 0 0,0 0 20 0,0 0 4 15,0 0 1-15,0 0 0 0,0 0 0 0,11 0 0 16,0-3 0-16,-1 3 0 0,4 0-18 0,0 0-3 16,4 0-1-16,0 0 0 0,6 0-8 0,5 0-1 0,-1 0-1 15,4 0 0-15,-1 0-14 0,1 0 0 16,0 0-12-16,-4-7 12 15,4 7-84-15,-4 0-9 0,-3 0-3 0,-1 0 0 16,-2 0-67-16,-1-3-13 0,0 3-4 0,-3 0-880 0</inkml:trace>
  <inkml:trace contextRef="#ctx0" brushRef="#br0" timeOffset="31835.69">32011 13937 921 0,'0'0'82'0,"-7"6"-66"0,3-6-16 0,-3 6 0 15,0-3 462-15,0-3 89 0,4 10 17 0,3-1 4 31,0 0-499-31,0 1-100 0,-4 6-20 0,1-1-4 16,3 7 3-16,-4 3 0 0,1 0 0 0,-4 4 0 0,3-1 14 0,1-3 3 0,-4 0 1 0,-1 3 0 16,1-3 17-16,0 4 3 0,4-11 1 0,-4 11 0 15,0-11-146-15,0 4-29 0,0-9-5 0</inkml:trace>
  <inkml:trace contextRef="#ctx0" brushRef="#br0" timeOffset="32808.06">32530 13861 172 0,'0'0'8'0,"0"0"1"0,0 0-9 0,0 0 0 0,0 0 0 0,0 0 0 0,0 0 368 0,0 0 72 16,0 0 15-16,3 10 2 15,-6-1-296-15,3 1-59 0,0 5-12 0,-4-2-2 0,-3 2 16 0,0 11 4 16,3-8 1-16,-3 1 0 0,0 9-25 0,0-3-6 16,4 4-1-16,-4-4 0 0,0 3-29 0,3-3-7 15,1 0-1-15,-1-3 0 0,4-3-32 0,0 6-8 16,-3-9 0-16,6 3-873 15,1-4-175-15</inkml:trace>
  <inkml:trace contextRef="#ctx0" brushRef="#br0" timeOffset="40109.33">29372 16219 1152 0,'0'0'102'0,"-10"0"-82"0,-1 7-20 0,1-7 0 0,-1 3 347 0,4-3 65 16,7 0 12-16,0 0 4 0,-4 9-335 0,4-2-66 15,4 2-14-15,-1 0-2 0,4 7-11 0,4-3 0 16,0 2 0-16,3 10 0 0,0-6 0 0,0 0 0 16,0 9 0-16,4-3 0 0,-1 3 0 0,1 7 0 15,0-7 0-15,-1-3 0 0,1 10 0 0,-4-7 0 0,4-3 0 0,-1-3 0 32,1 0-151-32,0-3-22 0,-4 0-5 0</inkml:trace>
  <inkml:trace contextRef="#ctx0" brushRef="#br0" timeOffset="40356.75">30177 16075 2516 0,'-14'16'112'0,"6"-13"22"16,-2 6-107-16,-4 7-27 0,3-3 0 0,-3 12 0 15,3-6 24-15,1 15 0 0,-1-6 0 0,-3 16 0 16,4 0 7-16,-4 9 1 0,-1 1 0 0,-2 8 0 16,-4 1-17-16,-1 9-3 0,-2 0-1 0,-4 0 0 15,-4 7 11-15,4 2 2 0,-4-2 1 0,0 2 0 0,4-9-17 0,3 7-8 16,0-7 8-16,4-3-8 16,0-3-67-16,3-7-18 0,4-5-4 15,4-7-1093-15</inkml:trace>
  <inkml:trace contextRef="#ctx0" brushRef="#br0" timeOffset="40846.39">30942 16138 1958 0,'-3'-6'87'0,"3"2"17"0,3-2-83 0,1 3-21 0,-1-3 0 0,1 3 0 0,-1-4 23 0,-3 7 0 15,4-3 0-15,-4 3 0 16,0 0 53-16,0 0 10 0,0 0 2 0,7 10 1 0,-7-1 7 0,0 4 2 15,0 2 0-15,0 4 0 0,3 6-49 0,-3 10-9 16,0-4-3-16,-3 13 0 0,6-3-37 0,-3 3 0 16,-3-4 0-16,-1 11 0 0,1-8 0 0,-1 1 14 15,4-6-2-15,-3 0 0 0,-4 2-22 0,0-8-5 16,3 2-1-16,1-9 0 16,-1 4-104-16,1-4-22 0,-1-7-4 0</inkml:trace>
  <inkml:trace contextRef="#ctx0" brushRef="#br0" timeOffset="41057.65">30699 16542 1209 0,'0'0'108'0,"0"0"-87"0,0 0-21 0,0 0 0 15,0 0 441-15,0 0 84 0,0 0 17 0,0 0 3 31,7 7-468-31,3 2-93 0,4-9-20 0,1 0-3 0,6 6 39 0,-4-2 0 0,5-4 0 0,-1 0 0 16,0-4 0-16,4-2-9 0,-4 6 9 0,7-3 0 16,4-3-110-16,-1-4-15 0,1 1-3 0,0-7-1088 15</inkml:trace>
  <inkml:trace contextRef="#ctx0" brushRef="#br0" timeOffset="41376.87">31877 15668 1958 0,'0'0'174'0,"0"0"-139"0,0 0-35 0,0 0 0 16,0 0 124-16,0 0 19 0,0 0 3 0,0 0 1 31,0 0-160-31,-4 6-32 0,4 3-7 0,-3 7 0 0,-1-4 41 0,1 4 11 0,-1 3 0 0,-3 0 0 16,0 0 19-16,0 3 5 0,4-4 2 0,-4-5 0 15,0 3-36-15,3-1-7 0,1-5-2 0,-1-1-1025 16</inkml:trace>
  <inkml:trace contextRef="#ctx0" brushRef="#br0" timeOffset="42024.68">32699 16031 2188 0,'0'0'97'0,"0"0"20"0,-11 0-93 0,4 7-24 0,0-4 0 0,0 6 0 0,0-3 49 0,0 4 6 16,-3-1 1-16,-5 7 0 15,1-4-27-15,0 7-5 0,-3-3 0 0,-5 12-1 0,-2-3 42 0,-5 3 9 16,1-2 2-16,4 2 0 0,-5 0-5 0,5-3-1 16,-1 3 0-16,4-3 0 0,0 0-44 0,3-3-9 15,4 3-1-15,0-6-1 0,3 0-27 0,-3 3-4 16,3-9-2-16,1 2 0 15,-4-5-154-15,3-1-32 0,-6 1-5 0,-1-4-908 0</inkml:trace>
  <inkml:trace contextRef="#ctx0" brushRef="#br0" timeOffset="42264.61">32156 16078 2660 0,'0'0'59'0,"0"0"12"0,0 0 2 0,0 13 1 0,0-10-59 0,3 6-15 0,1 7 0 0,3-3 0 16,0 2 0-16,3 1 9 0,1 3-9 0,3 0 8 16,0 6-8-16,-3-3 0 0,3 3 9 0,4 3-9 15,-4-3 21-15,0 3 0 0,3 4 0 0,1-4 0 16,0-3-11-16,-1 3-2 0,1-9-8 0,0 9 12 0,3-9-12 0,0-3-16 16,-3 3 3-16,-1-4 1 15,1-5-189-15,0-1-38 0,-1 0-7 0,1-9-2 0</inkml:trace>
  <inkml:trace contextRef="#ctx0" brushRef="#br0" timeOffset="42562.61">32992 15586 1843 0,'0'0'81'0,"0"0"18"0,-7 0-79 0,0 6-20 0,3-3 0 0,1 4 0 15,-1-4 236-15,4 6 44 0,0 7 9 0,4-7 2 16,-1 10-226-16,4 0-45 0,0 6-8 0,4 0-3 15,-4 0-9-15,0-3 0 0,4 3 0 0,-4 0 0 16,3-6 10-16,-3 0-10 0,0 6 12 0,0-12-12 16,-3 2-171-16,-1 1-41 0</inkml:trace>
  <inkml:trace contextRef="#ctx0" brushRef="#br0" timeOffset="44184.74">25344 16317 1900 0,'0'0'169'0,"-4"-7"-135"0,1 4-34 0,-1-3 0 0,4-3 147 0,-4 5 22 16,4-2 5-16,0-3 1 0,0-1-139 0,0 10-27 15,4 0-9-15,-4 0 0 0,0 0 0 0,0 0 0 16,7 0-9-16,0 10 9 0,-3 5-11 0,3-2 11 15,0 3-10-15,0 9 10 0,-4 3 0 0,4 0 0 16,0 7 0-16,0-1 0 0,1 1 10 0,-1-4-10 16,-4 4 8-16,1-7-8 0,-1 6 0 0,1 1 0 15,-4-1 8-15,-4-6-8 0,1 7 0 0,-1-7 0 16,-3-3 0-16,0-6 8 0,0 0 0 0,0-3-8 16,3-4 12-16,1-6-4 0,3-6 5 0,0 0 1 15,0 0 0-15,-4-6 0 0,1-6 14 0,-1-4 4 0,1-9 0 16,-1 6 0-16,8-9-21 0,-1 3-11 0,1-4 12 0,-1-5-12 15,1-1 0-15,3 4 0 0,0-10 0 0,0 10 0 16,4-4-8-16,3 1 8 0,3 6 0 0,-3 3-9 16,1-4 9-16,2 4 0 0,-3 7 0 15,0-1 0-15,1 3 11 0,2-3-3 16,1 13 0-16,-1-3 0 0,5-1-8 16,-5 7 0-16,4-3 0 0,1 12 0 0,-1-3 0 0,-4 3 0 15,5-2 0-15,-5 5 0 0,4-3 0 0,1 10 0 0,-5-4 0 0,1 4 0 16,-1 3 0-16,5 0 0 0,-5 6-10 0,1-6 10 15,-4 9 0-15,0-3 0 0,0 3-8 0,0 0 8 16,-7 4-26-16,-3-4-2 16,-1 0-1-16,1-3 0 0,-8 4-19 0,1-1-3 0,-4-3-1 0,0 3-697 15,0-3-140-15</inkml:trace>
  <inkml:trace contextRef="#ctx0" brushRef="#br0" timeOffset="44626.2">26345 16586 2602 0,'-10'7'57'0,"10"-7"12"0,-7 3 3 0,0 3 1 0,0-6-58 0,7 0-15 0,0 0 0 0,0 0 0 31,0 0-61-31,7-6-15 0,3 3-4 0,1-7 0 15,0 4 41-15,3-3 8 0,-4 5 2 0,4-2 0 0,-3-3 70 0,3-1 15 0,-3 4 2 0,3-3 1 16,0-1-3-16,0 1 0 0,4-1 0 0,-4 1 0 16,0-7-36-16,-4 7-8 0,8-1-2 0,-7 1 0 15,-4-7-22-15,-4 7-4 0,1 6 0 0,-1-7-1 16,-6 4-17-16,-1-3-3 0,-3 6-1 0,-3-4 0 16,-1-2 21-16,-3 3 4 0,0-4 1 0,0 7 0 15,-4-3 24-15,4 3 6 0,-4-4 1 0,1 7 0 16,-1 0-19-16,4 7 0 0,-4 2 0 0,4 1 0 0,0-1 10 15,0 0-2-15,3 10 0 0,1 0 0 16,-4-3-8-16,3 9 8 0,4-3-8 0,-4 3 8 0,4 0 10 0,0-6 2 16,0 9 0-16,4-3 0 0,-1-6-20 0,1 9 0 15,3-6 0-15,0 0 0 0,0-3 29 0,7 6 3 16,-7-6 0-16,7-1 0 16,0 4-52-16,0-3-9 0,7-6-3 0,0 2 0 15,0 4-102-15,4-9-21 0,3-1-4 0,0-3-1 0</inkml:trace>
  <inkml:trace contextRef="#ctx0" brushRef="#br0" timeOffset="45230.97">26896 16404 403 0,'0'0'36'0,"0"10"-36"0,-4-1 0 0,1 1 0 16,-1 5 484-16,1-2 91 15,3 3 17-15,0 2 4 0,0-8-477 0,3 9-96 16,-3-4-23-16,4 1 0 0,3-3-14 0,-4 5-6 16,1-2 0-16,-1 0-1 0,-3-4 21 0,0-2 0 0,0-1-9 0,0 7 9 15,4-7 12-15,-4-9 5 0,0 0 2 0,0 0 0 16,0 0-7-16,3 6-2 0,-3-6 0 0,7 4 0 16,1-4-10-16,-8 0-9 0,0 0 9 0,0 0-13 15,7 6-8-15,3-6-2 0,-3 3 0 0,0-3 0 16,-7 0 3-16,7 6 1 0,0-3 0 0,4 4 0 15,-4-4 19-15,0 3-8 0,0 3 8 0,0-9 0 16,0 7 14-16,0-4 10 0,-7-3 1 0,7 0 1 16,4 6-11-16,-4-6-3 0,-7 0 0 0,7 0 0 0,-7 0 18 15,7 0 3-15,-7 0 1 0,7 0 0 0,-7 0-8 0,7 0-2 16,0 0 0-16,4 0 0 0,-11 0-16 0,7 3-8 16,0 4 8-16,-3-4-8 0,3 3 0 0,-4-3 0 15,4 6 0-15,0 4 0 0,4-10 0 0,-1 13 0 16,1-7 0-16,0 1 0 0,-1-1 0 0,1 10 12 15,3-10-12-15,0 1 12 0,-3 5-12 0,3-5 12 16,0-1-12-16,-4 1 12 0,4 5 27 0,1-12 5 16,-5 7 2-16,4-4 0 0,-3-6-10 0,-4 0-1 15,3 0-1-15,-2-9 0 0,-1 2 4 0,3-2 1 16,-3-4 0-16,0-2 0 0,0-1-5 0,0-3-1 16,-3 0 0-16,-1-6 0 0,1 3-24 0,-1-3-9 15,1 0 0-15,-4-3 9 0,-4 3-9 0,4-3 8 0,0 3-8 16,-3-10 8-16,-1 7-8 0,1 0 0 15,3-1 0-15,-4 4 8 0,4 0-8 0,0 6 0 0,0 1 0 16,0 2 0-16,0-3 0 0,0 10-9 0,4-7 9 16,-4 4-13-16,3 5-3 0,1-2-1 0,-4-1 0 0,3 7 0 31,-3 3-8-31,4-6-2 0,-4-3 0 0,0 9 0 0,0 0-40 0,0 0-8 0,0 0-1 0,0 0-1 16,0 0-66-16,0 0-13 0,0 0-2 0,0 0-973 15</inkml:trace>
  <inkml:trace contextRef="#ctx0" brushRef="#br0" timeOffset="45496.62">27965 16555 2286 0,'0'0'101'0,"7"-6"21"0,0-1-98 0,3 4-24 16,1-3 0-16,0 3 0 0,6-3 18 0,4-4-2 16,1 7 0-16,6-3 0 0,4-4 26 0,-1 4 5 15,1 3 1-15,-4-6 0 0,4 2 6 0,-4 4 2 16,0-3 0-16,1-4 0 0,-5 1-39 0,1 0-7 16,-4-1-2-16,0 4 0 15,1-3-38-15,-1-1-8 0,0 1-2 0,0-7 0 16,-3 4-132-16,3 2-28 0,4-6-4 0</inkml:trace>
  <inkml:trace contextRef="#ctx0" brushRef="#br0" timeOffset="45716.96">28289 16655 2595 0,'-7'10'57'0,"0"-4"12"0,-7-3 3 0,7 3 0 0,7-6-57 0,0 0-15 0,0 0 0 0,0 0 0 16,0 0 0-16,11 4 0 0,-1-4 8 0,4 6-8 16,0-3 35-16,4-3 4 0,3 0 1 0,0 0 0 15,4 0-13-15,0 0-3 0,-1 0 0 0,1 0 0 16,0 0-74-16,7 0-15 0,-4 0-3 0,7 0-1123 16</inkml:trace>
  <inkml:trace contextRef="#ctx0" brushRef="#br0" timeOffset="48996.03">28836 8634 1785 0,'0'0'159'0,"-11"0"-127"16,-3 0-32-16,4 0 0 0,-1 0 42 0,4 0 2 15,7 0 1-15,-7-3 0 0,-3 3 7 0,2-6 2 16,8 6 0-16,0 0 0 0,0 0 3 0,0 0 1 16,0 0 0-16,0 0 0 0,0 0 1 0,0 0 0 15,0 0 0-15,0 0 0 0,0 0-11 0,0 0-1 16,0 0-1-16,0 0 0 0,8 9-32 0,2-3-6 16,1-3-8-16,3 7 11 0,0-4 0 0,4-3 0 15,3 3 0-15,3 4 0 0,1-10-11 0,0 6 12 16,7-3-12-16,-4 4 12 0,4-4-2 0,3-3 0 0,7 0 0 0,0 6 0 15,4-6-2-15,0 3-8 0,4-3 12 16,-5 0-4-16,5 0-8 0,-8 0 0 0,-3 0 0 16,0 0 0-16,0 0 0 0,-1-3 8 15,1 3 0-15,0-6 0 0,3 6 1 0,-3-3 0 0,3-4 0 0,-3 7 0 16,-3 0-9-16,-1-3 0 0,-3 3 9 0,-1 0-9 16,-2 0 0-16,-5 0 0 0,-3 3 0 0,-3-3 8 15,-4 0-8-15,0 0 11 0,0 0-11 0,-14 0 12 16,0 0 11-16,0 0 2 0,0 0 1 0,0 0 0 15,0 0-1-15,0 0 0 0,0 0 0 0,0 0 0 16,0 0-9-16,-3 7-1 0,3 2-1 0,-7 0 0 16,3 1-6-16,-3-1-8 0,4 1 11 0,-4 5-11 15,0-5 8-15,0 2-8 0,3 4 0 0,0 3 0 16,1-1 0-16,-1-2 0 0,4 9 0 0,0-3 0 16,0 3 0-16,4 4 0 0,-1 2 0 0,1 0 0 15,3 4 0-15,-3-1 0 0,3 10 0 16,-4 0 0-16,4 0 0 0,-3-3 0 15,3 9 0-15,-4-3 0 0,4-3 0 0,0 9 0 0,0-9 0 0,1 9 0 0,-5-6 0 0,4 4 0 16,-3-4 0-16,3 3 0 0,-4-3 0 16,1 6 0-16,3 0 0 0,-7-6 0 0,0 13 0 0,0-7 0 15,0 1 0-15,0-7 0 0,-4 6 0 16,1-9 0-16,-1 0 0 0,-3 3 0 0,4-3 16 0,-1 0 0 16,-3-7 0-16,4 7 0 0,-5-3-6 0,5-3-2 15,-4-1 0-15,3-2 0 0,1-7-8 0,-4 6 0 0,3-9 0 16,-3 4 0-16,4-1 8 0,-1-3 0 15,1-6 0-15,-1 6 0 0,4-6-8 16,-3-4 10-16,-1-2-10 0,1 3 10 0,-1-7 0 16,4 7 0-16,-4-7 0 0,1-6 0 0,-1 7-10 0,4 2 10 15,0-9-10-15,0-3 10 0,0 10-10 0,0-10 0 16,-3 6 0-16,3-3 0 0,0-3 0 0,0 0 0 0,-4 10 0 0,4-10 0 16,0 0 0-16,0 9 0 0,0-3 9 0,0 4-9 15,4-1 0-15,-4-9 8 0,0 6-8 0,0-6 0 16,0 3 0-16,0 7 0 0,0-10 0 0,0 0 8 15,0 0 4-15,0 0 2 0,0 0 0 0,0 0 0 16,0 0-3-16,0 0-1 0,0 0 0 0,0 0 0 16,0 0 4-16,-7-10 1 0,3 7 0 0,-3-12 0 15,4-1-7-15,-4 3-8 0,-4-2 11 0,0-10-11 16,1 6 0-16,-4-3 0 0,0 0 0 0,0 3 0 0,-1 0 8 16,1 0-8-16,4 4 0 0,-4-4 0 0,0 3 0 15,3 4 0-15,0-4 0 0,1 7 0 0,3-4 0 0,0-3 0 16,0 10 0-16,3-6 0 0,1 2 0 0,-1 1 0 15,1 3 0-15,-1-4 0 0,4 4 0 0,0 6-9 16,0 0 9-16,0 0 0 0,0-10 0 0,0 10-8 16,0 0 8-16,0 0 0 15,0 0 0-15,0 0-10 0,0 0 10 0,-4 10 0 0,4 6 0 0,0-7 0 16,4 10 0-16,0-4 0 0,3 1-11 0,-4 3 2 16,8-7 0-16,-4 7 0 0,0 3 9 0,3-3 0 15,1 0 0-15,3 0-8 0,0 0 8 0,0-4 0 16,-3 4 0-16,-1-3 0 0,5-4 0 0,-5 4 0 15,1-7 0-15,-1 7 0 0,1-7 0 0,-1 1 0 16,1-7 8-16,-4 3-8 0,0-3 0 0,-7-3 0 16,11 7 0-16,-11-7 0 0,10-7 10 0,1 4 1 15,0-3 0-15,-1-7 0 0,4-2 0 0,0-4 0 0,0 0 0 0,4-6 0 16,0 0-11-16,3 3 0 0,0-9 0 0,7 2 0 16,4-5-11-16,3-4-7 0,1-6-2 0,9 0 0 31,1-3-158-31,7-3-32 0</inkml:trace>
  <inkml:trace contextRef="#ctx0" brushRef="#br0" timeOffset="50718.56">25340 18164 1868 0,'0'0'41'0,"0"0"9"0,-3 0 2 0,3 0 0 0,0 0-42 0,0 0-10 0,-4-7 0 0,4-2 0 15,-4 0 0-15,8-1 0 0,0 1-10 0,-1-1 10 0,-3 1 32 0,7 3 12 16,-3-4 2-16,-4 7 1 0,3-3 38 0,-3 6 8 16,0 0 2-16,0 0 0 0,7 0-43 0,0 0-9 15,0 9-2-15,0 1 0 0,0 5-41 0,0 1 0 16,1-3 0-16,-1 5-11 0,0 4 11 0,-4 0 0 16,4-3 0-16,-3 3 0 0,-1-3 0 0,1 0 0 15,3-1 0-15,-4 1 0 0,-3-3 0 0,4 0 0 16,-4-4 0-16,3 4 0 0,-3-4 0 0,0-5 0 15,0 2 0-15,0-9-8 0,0 0 8 0,0 0 0 16,0 0-9-16,-3 9 9 0,3-9 0 0,0 0 0 16,-7 0 0-16,0 7 0 0,7-7 0 0,-4-7 12 0,-3 4-4 0,4-9 0 15,-1 2 2 1,1 1 0-16,-1 0 0 0,1-4 0 0,3-3 2 0,3-2 0 16,1-1 0-16,-1-6 0 0,1 9-4 0,3-6-8 15,0-3 12-15,7 6-4 0,0-6-8 0,0 6 0 0,4-6 0 16,-1 0 0-16,5 6 0 0,-5 0 0 0,4 1-8 0,1 2 8 15,-5 7 0-15,4-10 0 16,1 9-9-16,-8-5 9 0,3 2-8 0,1-3 8 16,-4 13-12-16,0-12 12 0,0 8-10 0,-3-2 10 0,3 6-8 0,-3-4 8 15,-4 7 0-15,3 0 0 0,1 7 0 0,-1-4 0 16,1 6 0-16,0-2 0 0,-4 11 0 0,3-2-8 16,1 3 8-16,3 6 0 0,-4-3-9 0,5 3 9 15,-5 3 0-15,1-3 0 0,-1 4 0 0,4-4 0 16,-7 3 0-16,4-3 0 0,3 3 0 0,-3-3 0 15,-4-6 0-15,3 6 0 0,-3-6 0 0,0 0 0 0,1-4 0 16,-1-2 0-16,0 3 0 0,0-7 8 0,-4 0-8 16,4 1-12-16,-7-10 2 0,0 0 1 15,0 0-134-15,0 0-26 0,7-3-6 0,-3-4-465 16,-1-2-92-16</inkml:trace>
  <inkml:trace contextRef="#ctx0" brushRef="#br0" timeOffset="51397.35">26465 18057 2480 0,'-10'16'110'0,"6"-13"22"0,-6 6-105 0,3-2-27 0,0-4 0 0,3-3 0 0,-3 6 33 0,7-6 2 16,0 0 0-16,0 0 0 15,0 0-51-15,0 0-9 0,0 0-3 0,0 0 0 0,11 3 28 0,-1 3-8 16,-3-6 8-16,4 0 0 0,-1 0 0 0,5 0 0 16,2 7 0-16,-3-4 0 0,0-3 0 0,0 6 0 15,4-6 0-15,0 3 0 0,-4-3 0 0,0 0 0 16,-14 0 0-16,18 0 0 0,-4 0 0 0,0 0 0 15,-4-3 0-15,-3-3 0 0,1 3 0 0,-1-4 9 16,0 1-9-16,-4-3 10 0,1-1 0 0,-4 1 0 16,0-1 0-16,-4-5 0 0,-3 5-10 0,4-2 8 15,-4 2-8-15,-4-5 8 0,0-1-8 0,1 7 0 0,3-4 0 16,-4-3-11-16,-3-2 20 0,3 8 4 0,-6-6 1 0,3 7 0 16,0 0-5-16,3-1-1 0,-3 1 0 0,7 9 0 15,-4-6-8-15,1 12 0 0,3-3 0 0,-4 3 0 16,4 10-15-16,-4-4-1 0,4 7-1 0,0-3 0 15,0 3 17-15,0 0-10 0,-3 6 10 0,3 0-8 16,-1-6 8-16,1 9 0 0,0-9 8 0,4 6-8 16,-4 0 11-16,3-6-3 0,4-1 0 0,0 8 0 15,0-8 26-15,0 1 5 0,7 0 1 0,-3-3 0 16,3 2-29-16,0 1-11 0,4-3 8 0,-1 3-8 16,4-4 0-16,0-2-14 0,0 3 2 0,4-7 0 31,-4-3-86-31,4-3-17 0,3 7-3 0,0-10-1 15,-3 0-107-15,-4 0-22 0,14-10-4 0,-3-8 0 0</inkml:trace>
  <inkml:trace contextRef="#ctx0" brushRef="#br0" timeOffset="51980.86">27125 17869 2718 0,'0'0'60'16,"0"0"12"-16,0 0 2 0,0 0 2 0,0 0-60 0,4 3-16 0,-4 3 0 0,3 4 0 16,1-1-33-16,3 0-10 0,0 1-1 0,-4-1-1 0,4 7 27 0,0 0 6 15,0-4 0-15,1 4 1 0,-1 3 11 0,3-4 0 16,-6 4 0-16,3-6 0 0,3 2 8 0,-3 4 3 0,0-9 1 0,1 5 0 15,2-5-12-15,-3-1 8 0,-3-3-8 0,3-2 8 16,-4 2-8-16,-3-6 0 0,0 0 0 0,0 0 0 16,11-6 0-16,-11 6 0 0,7-4 0 0,0-5 0 15,-4 0 0-15,5-4 13 0,-5 1-3 0,1-4-1 16,-1 6 19-16,1-5 3 0,-1 5 1 0,1-2 0 16,-1-4-32-16,4 7 0 0,-7 9 0 0,0 0 0 15,0 0 0-15,7 0 0 0,-7 0 0 0,11 6 0 16,0-3 0-16,-1 13 0 15,1-7 0-15,-1 1 0 0,1 8-10 0,-1-8-8 0,5 9-2 0,-5-10 0 16,1 7 32-16,-1 3 7 0,1-10 1 0,3 0 0 0,-3 7-20 16,-1-7 0-16,1 1 0 0,-1-1 0 0,1-2 20 0,-4 2-4 15,4 0 0-15,-4-9 0 0,-7 0-6 0,7 10-2 16,-7-10 0-16,7 6 0 0,0-3 9 0,0-3 2 16,-7 0 0-16,0 0 0 0,7 6 1 0,3-6 1 15,-6-6 0-15,3 6 0 0,0-3 5 0,0-3 1 16,4 6 0-16,-4-10 0 0,0 1-3 0,0 3-1 15,0-4 0-15,4 1 0 0,-4-10-11 0,0 10-1 16,3-7-1-16,-3-3 0 0,0 0 2 0,0 4 0 16,0-7 0-16,1-3 0 0,-1 9-12 0,0-6 10 15,0-3-10-15,-4 6 10 0,4-6-10 0,0 9 0 16,-3-6-12-16,-1 7 12 16,1-4-65-16,-1 3-6 0,-3-3-1 0,0 10 0 15,4-7-150-15,-1 7-30 0</inkml:trace>
  <inkml:trace contextRef="#ctx0" brushRef="#br0" timeOffset="53073.96">28325 17906 2156 0,'-18'7'48'0,"14"-4"9"0,-6 3 3 0,-1-3 0 0,4-3-48 0,-3 0-12 0,-1 0 0 0,4 0 0 0,7 0 34 16,0 0 5-16,0 0 1 0,0 0 0 0,0 0 8 0,0 0 1 16,0 0 1-16,11-3 0 0,-4-3-29 0,3 6-5 15,4 6-2-15,4-3 0 0,0-3 3 0,3 7 1 16,0-4 0-16,4 3 0 0,-1 0-18 15,1-3 0-15,3 4 8 0,-3-4-8 0,7 3 0 0,3-3 0 16,4 3 0-16,0-6 0 16,3 4-22-1,0-4-8-15,-3-4-2 0,0 4 0 0,0-6-160 0,-8 3-33 0</inkml:trace>
  <inkml:trace contextRef="#ctx0" brushRef="#br0" timeOffset="53385.74">28434 18192 1900 0,'0'0'169'0,"0"6"-135"0,0-6-34 0,0 0 0 16,0 0 240-16,0 0 40 0,0 0 9 0,7 3 2 15,7-6-247-15,0 3-44 0,0-6-18 0,7 6 1 16,-3 0 17-16,7-3-8 0,3 3 8 0,4-7 0 16,3 7-10-16,4 7 10 0,0-4-8 0,-1-3 8 15,1 6-69-15,4-6-9 0,-8 3-2 0,4-3-720 16,-4 0-144-16</inkml:trace>
  <inkml:trace contextRef="#ctx0" brushRef="#br0" timeOffset="55395.64">29774 17816 1094 0,'-7'3'97'0,"-3"-3"-77"16,-4 0-20-16,3 0 0 0,1 0 258 0,-1 0 48 0,4 0 10 0,3-3 1 15,1 3-233-15,3 0-48 16,0 0-8-16,0 0-3 0,0 0 25 0,0 0 5 16,0 0 1-16,0 0 0 0,7-7-16 0,3 7-4 0,5 0 0 15,-1 0 0-15,0 7-2 0,7-7-1 0,0 0 0 0,0 3 0 16,4 3-21-16,0-6-4 15,-1 6 0-15,1-3-8 0,0 4 13 0,-1-4-4 16,1 3-1-16,0-3 0 0,-7-3-8 0,3 6 0 16,0-2 0-16,-4-4 0 0,5 6 0 0,-5-6 0 0,1 3 0 0,-4 3 0 15,0-6 0-15,0 0 0 0,0 0 0 0,-7 0 0 16,4 7 0-16,-11-7 0 0,0 0 8 0,0 0-8 16,0 9 0-16,0 0 0 0,0-9-12 0,-7 10 12 15,-4-1-9-15,1 1 9 0,-4-1 0 0,0 7 0 16,-4-7-9-16,-3 4 9 0,3-4 0 0,-3 13-9 15,0-9 9-15,0 5 0 0,-1 4 0 0,-6-3 0 0,7 0 0 0,0 6-8 16,-4-3 8-16,1-3 0 0,2 6 0 0,1-6 0 16,4 3 0-16,-1-4 8 0,4 1-8 0,3 0 11 15,1 0-11-15,3 0 12 0,0-10-3 0,7 7 0 16,0-1 0-16,0-2 0 0,7-4-1 0,0 7 0 16,3-7 0-16,4 7 0 0,4-3 8 0,0-7 0 15,3 3 1-15,3 1 0 0,8 5-29 0,-4-5-7 16,1-7-1-16,2 3 0 15,1 4-112-15,3-7-24 0,4-3-4 16</inkml:trace>
  <inkml:trace contextRef="#ctx0" brushRef="#br0" timeOffset="55811.81">31221 17747 2530 0,'0'0'56'0,"-4"6"11"0,-3 3 2 0,4-2 3 0,-4-4-58 0,3-3-14 0,1 9 0 0,-1-9 0 16,4 0-43-16,0 9-11 0,4 7-2 0,-4-3-1 0,0 2 57 0,0 10 8 16,-4-6 3-16,4 9 1 0,0 7 23 0,-3-7 5 15,3 4 0-15,-4-4 1 0,4 0-23 0,0 7-5 16,0-7-1-16,-3 0 0 0,3-3-12 0,-4 3 0 15,0-3 0-15,4 4 0 0,-3-4-10 0,-1 0-5 16,-3-3-1-16,0-7 0 16,0 4-89-16,0-3-19 0,0-4-3 0,0 4-537 0,-4-7-108 15</inkml:trace>
  <inkml:trace contextRef="#ctx0" brushRef="#br0" timeOffset="56022.21">30893 18192 2782 0,'0'0'61'0,"0"0"13"0,0 0 2 0,0 0 3 0,0 0-63 0,10 0-16 0,4 0 0 0,1-3 0 16,2-4-13-16,4 7-6 0,4-3-1 0,0-3 0 16,-1 0 28-16,1 3 4 0,0 3 2 0,0-7 0 15,-1 7-14-15,-3 0 0 0,4-3 0 0,0-3 0 16,3 6-20-16,-3 0-6 0,-1 0-2 0,1 0 0 15,3 0-144 1,1 6-30-16,-1-12-6 0</inkml:trace>
  <inkml:trace contextRef="#ctx0" brushRef="#br0" timeOffset="56650.17">31845 17336 2188 0,'0'0'48'0,"0"0"11"0,0 0 1 0,0 0 1 0,0 0-49 0,0 0-12 16,0-3 0-16,0 3 0 0,0 0-11 0,0 0-5 15,0 0 0-15,0 0-1 0,0 0 17 0,0 0 8 16,4 9-8-16,-1 0 12 0,-6 10-12 0,3 0 0 16,-4 0 0-16,-3 6 0 0,0-6 0 0,0 6-18 0,-3 3 4 0,2-3 1 31,-2-6-14-31,-1 6-2 0,1-6-1 0,-1 0 0 15,4-10-107-15,0 7-22 0</inkml:trace>
  <inkml:trace contextRef="#ctx0" brushRef="#br0" timeOffset="58418.74">33359 17493 806 0,'0'0'72'0,"-7"3"-58"0,0 3-14 0,-4 3 0 16,4-5 444-16,-4 5 85 0,4-3 18 0,0 13 3 0,4-3-430 15,-1-4-87-15,4 10-17 0,0 0-3 0,4 3-13 0,-1 10 0 16,1-7 0-16,3 0 0 0,0 7 0 0,3-7-16 15,1 6 3-15,0-5 1 16,-1-4-151-16,4-7-29 0,7 17-7 0,-3-29-1 0</inkml:trace>
  <inkml:trace contextRef="#ctx0" brushRef="#br0" timeOffset="64718.23">31933 17819 1324 0,'0'0'59'0,"0"0"12"0,0 0-57 0,-3-3-14 0,-1-4 0 0,4-2 0 16,4-1-75-16,7 1-17 0,-1 0-4 0,4 9-1 0,-3-3 106 0,3-4 22 16,-4 1 4-16,5 6 1 0,-8 0 128 0,-7 0 25 15,0 0 6-15,7 6 1 0,0 1-52 16,-7-7-9-16,-4 9-3 0,1 0 0 0,-1 1-35 0,1-1-7 16,-8 1-2-16,4-1 0 0,0 10-19 0,3-10-4 15,1 1-1-15,3-1 0 0,0 7-21 0,0-1-5 16,3-2-1-16,4-4 0 0,1 7-17 0,2-7-3 15,1 10-1-15,6-3 0 0,-3 3 0 0,1-4-1 0,2 7 0 16,1-6 0-16,-4 9-15 0,4-6 8 0,-4 0-8 0,0-4 0 31,-4-2-42-31,1 3-14 0,-4-1-4 0,0-5 0 16,0-1-59-16,-3-6-12 0,-1 7-2 0,-3-10-1 16,0 0-62-16,0 0-12 0,0 0-2 0,7-10-1 0</inkml:trace>
  <inkml:trace contextRef="#ctx0" brushRef="#br0" timeOffset="65079.75">32526 17671 1738 0,'0'0'77'0,"0"0"16"0,-10 3-74 0,-1 7-19 16,0-1 0-16,1-2 0 0,-1 2 90 16,4 0 14-16,-3 1 4 0,-5-1 0 15,5 1 0-15,-1-1 0 0,1 4 0 0,-1-1 0 0,1-3-38 0,2 7-7 16,-2-3-2-16,3 9 0 0,0-4-24 0,0 1-5 16,0 0 0-16,0 9-1 0,-4-3-3 0,0 0 0 15,1 10 0-15,-1-4 0 0,-3 4-16 0,0-1-3 16,0 1-1-16,-4 2 0 15,1-2-8-15,-4 3 0 0,-1 5-10 0,5 1 10 0,-4-6 0 16,-1 3 0-16,1-10 0 0,4 4 0 16,2-1 0-16,-2-6 0 0,-1-3 0 0,4 1 0 0,3-8-17 0,1-5-4 0,3 3-1 15,0-7 0 1,3 0-108-16,1 1-22 0,3-10-4 0,0 0-970 0</inkml:trace>
  <inkml:trace contextRef="#ctx0" brushRef="#br0" timeOffset="65619.89">33062 17859 1209 0,'0'0'53'0,"0"0"12"0,0 0-52 0,0 0-13 15,0 0 0-15,0 0 0 0,0 0 61 0,0 0 10 0,0 0 1 0,0 0 1 16,0 0 12-16,0 0 3 16,0 0 0-16,-7 0 0 0,4-6 11 0,-1 3 2 15,4 3 1-15,0 0 0 0,-7 3-35 0,0 3-7 0,4-2-2 0,-4 2 0 16,-4 3-10-16,0 7-1 0,4-4-1 0,-7 4 0 15,0-3-19-15,0 2-4 0,3 4-1 0,-6 0 0 16,3-3 6-16,0 3 2 0,-1 6 0 16,1-7 0-16,0-2-8 0,4 3-2 0,-4-3 0 15,-1-4 0-15,1 7-6 0,4-3-2 0,-1-7 0 0,1 0 0 16,-1 7-12-16,0-6-16 0,1-7 3 0,3 6 1 16,0-3-97-1,-4-6-19-15,8 7-4 0,-4-7-1 0,7 0-50 0,-8-7-9 0,1 7-3 16</inkml:trace>
  <inkml:trace contextRef="#ctx0" brushRef="#br0" timeOffset="65858.38">32664 17753 921 0,'0'0'82'0,"0"0"-66"0,0 0-16 0,0 0 0 0,0 0 316 0,0 0 60 15,0 0 12-15,0 0 3 0,0 9-278 0,0 1-55 16,3-1-11-16,1-3-3 0,3 7 16 0,0-4 4 0,3 13 0 0,5-3 0 16,-1 3-29-16,3 9-6 0,1 1-1 0,3 2 0 15,4 1 6-15,0-1 1 16,-1 1 0-16,8-4 0 0,0 4-16 0,-8-10-3 0,5 3-1 0,-1-3 0 16,4 3-15-16,3 0 0 0,0-3 0 0</inkml:trace>
  <inkml:trace contextRef="#ctx0" brushRef="#br0" timeOffset="69239.7">29125 13864 1357 0,'-10'16'60'0,"6"-13"12"0,1 4-57 0,-4 2-15 16,3 0 0-16,-3 1 0 16,4-1-32-1,-1 7-10-15,0-7-2 0,4 1 0 0</inkml:trace>
  <inkml:trace contextRef="#ctx0" brushRef="#br0" timeOffset="69725.85">30046 13808 460 0,'-3'9'20'0,"3"1"5"0,-4-1-25 0,1 1 0 16,3 5 0-16,-4-2 0 0,4 3 174 0,0-1 30 15,0-2 5-15,0 2 2 0,4 4-169 0,-1-3-34 0,1-4-8 0,-1 4 0 16,4 0-12-16,0-4-4 0,0 4 0 0,0-7-510 16</inkml:trace>
  <inkml:trace contextRef="#ctx0" brushRef="#br0" timeOffset="70453.83">29072 13676 576 0,'0'0'51'0,"0"0"-41"16,4-9-10-16,-1 6 0 0,5-4 154 0,-5 1 29 15,4 3 5-15,0-3 2 0,0 3-155 0,0-4-35 16,0 4 0-16,-7 3 0 0,0 0 31 0,0 0 9 16,0 0 1-16,0 0 1 0,0 0 42 0,-3 13 9 15,-1-7 2-15,-3 3 0 0,4 7 3 0,-4-6 1 16,0 2 0-16,0-2 0 0,-1 5-37 0,5 4-7 15,-4-3-2-15,3-4 0 0,1 10-53 0,-1-3 0 0,4-6 0 0,0 8-8 16,0-8 8-16,0 6 0 16,4-3 8-16,-1 2-8 15,-3 1-29-15,4-9-11 0,-1 5-1 0,1-5-1 16,3 5-130-16,-3-5-27 0,3-1-5 0,-7-9 0 0</inkml:trace>
  <inkml:trace contextRef="#ctx0" brushRef="#br0" timeOffset="70977.67">30071 13695 1378 0,'0'0'61'0,"0"0"13"0,0 0-59 0,0 0-15 0,0 0 0 0,0 0 0 15,-7 6 104-15,3-2 17 0,-3 2 4 0,4 3 1 16,3-9-6-16,-7 6-2 0,0-2 0 15,3 5 0-15,0 0-50 0,-3 1-11 0,4-4-1 0,3 13-1 16,-4-10-27-16,1 10-6 0,-1 3-1 0,4-3 0 16,0 3-21-16,0 0 0 0,4 0 0 0,-4-7-8 15,3 11 8-15,1-8-8 0,-1-5 8 0,4 3-8 16,1 2-21-16,-1-2-4 0,0-7-1 0,3 7 0 16,1-6-112-16,3-1-22 15,-4 0-5-15,5-6-1 0</inkml:trace>
  <inkml:trace contextRef="#ctx0" brushRef="#br0" timeOffset="71699.52">29161 15605 748 0,'0'0'33'0,"0"0"7"0,-7 0-32 0,0 0-8 0,7 0 0 0,-4 0 0 16,-3 0 258-16,7 0 50 0,0 0 9 0,0 0 3 16,-4-3-223-16,4 3-44 0,-7 0-9 0,7 0-1 15,0 0-10-15,-7 3-1 16,0 3-1-16,4 3 0 0,-1 1-23 0,1 6-8 15,-4-4 0-15,7 4 9 0,-4 3 10 0,1 6 1 0,-1 0 1 0,0 3 0 16,4-6-21-16,-3 9-18 0,-1-2 3 0,4-4 1 16,0-3 14-16,0 3-9 0,0 0 9 0,4-6-8 31,-1-4-156-31,1-2-30 0</inkml:trace>
  <inkml:trace contextRef="#ctx0" brushRef="#br0" timeOffset="72133.7">30561 15552 2023 0,'0'0'89'0,"0"0"19"0,0 0-86 0,0 0-22 0,0 0 0 0,0 0 0 16,0 0 34-16,0 0 2 0,0 6 1 0,-3 3 0 15,3 1-20-15,0-1-4 0,0 0-1 0,-4 1 0 16,1 5 19-16,3 4 3 0,0 0 1 0,-4-3 0 16,4 3-13-16,0-1-2 0,4 1-1 0,-1 6 0 15,1-6-19-15,-1 0-16 0,4-3 4 0,0 2 0 16,0-2-171-16,4-6-33 0</inkml:trace>
  <inkml:trace contextRef="#ctx0" brushRef="#br0" timeOffset="72714.73">29510 17336 1908 0,'-7'0'84'0,"3"6"18"0,4-6-82 0,-3 3-20 16,-1-3 0-16,4 0 0 0,0 0 24 0,0 0 1 15,0 6 0-15,-3 4 0 0,3-1-5 0,0 7 0 16,0-4-1-16,-4 4 0 0,1-6 12 0,3 8 2 16,-4 1 1-16,1-3 0 0,-1 3-10 0,1-4-3 15,-1 4 0-15,0 0 0 0,1-3-21 0,-1-4 8 16,4 4-8-16,0 3 0 16,0-10-96-16,4 7-23 0,-4-7-5 0</inkml:trace>
  <inkml:trace contextRef="#ctx0" brushRef="#br0" timeOffset="73105.38">30438 17395 2329 0,'-21'3'103'0,"13"-3"21"0,-2 7-99 0,3-4-25 16,0 3 0-16,3 0 0 0,1-2 12 0,3 5-2 15,0-9-1-15,-4 9 0 0,1 1-9 0,3-1 8 16,7 1-8-16,-4 5 8 0,1-5-8 0,3 5-14 16,0-2 3-16,0 3 1 0,4 2 10 0,-4 1 0 0,3-9 0 0,1 5 0 31,-1 1-63-31,1-7-13 0,3 1-4 0,-3-1-881 0</inkml:trace>
  <inkml:trace contextRef="#ctx0" brushRef="#br0" timeOffset="73897.75">27531 11036 1728 0,'-11'6'153'0,"1"-6"-122"0,3 10-31 0,-4-10 0 0,0 9 71 0,1-9 8 15,3 9 1-15,-4-2 1 0,4-4-41 0,4 3-8 16,-4-3-1-16,3 4-1 0,0 2-10 0,1 0-3 16,3 1 0-16,0-1 0 0,-4 7 0 0,4-4 0 15,0 4 0-15,-3 3 0 0,3-3-17 0,0 2 0 16,0 1 8-16,-4 0-8 0,4-3 0 0,-3 2-16 0,-1 1 4 16,1-3 0-1,-4-7-101-15,3 7-20 0,-3-3-4 0,4-4-436 0,-4-3-87 0</inkml:trace>
  <inkml:trace contextRef="#ctx0" brushRef="#br0" timeOffset="74419">30723 11425 979 0,'0'0'87'0,"0"0"-70"0,-7 0-17 0,7 0 0 16,0 0 330-16,0 0 62 0,0 0 13 0,0 0 3 16,-3 3-276-16,6 6-54 0,1 1-11 0,-1 2-3 15,1 1-36-15,-1 6-8 0,5-4-2 0,2 10 0 16,-3-3-18-16,7 3 0 0,0 1 8 0,1-5-8 15,-1 5 0-15,0-1 0 0,-4 3 0 0,4 0 0 16,1-3-44-16,-8 0-10 16,-7-6-2-16,3 6-1108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8:45:16.9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29460 15408 2530 0,'0'-29'112'0,"-3"23"24"0,3-9-109 0,-4 2-27 0,-3 4 0 0,-3-1 0 15,-1 4 0-15,-6 0-19 0,-1-4 3 0,-7 7 1 32,-7-3-9-32,-3 6-3 0,-11 0 0 0,0 0 0 0,-3 0 14 0,-11-3 2 0,-7 0 1 0,-14-4 0 15,-11 7 10-15,1 0 11 16,-1-9-3-16,-14 6 0 0,-18-4 28 0,5 4 6 16,6-6 1-16,-14 9 0 0,-11-3 13 0,0-3 4 0,8 6 0 15,-15-4 0-15,-6-2-28 0,2 6-6 0,5 0-1 0,-1 6 0 16,-7-2 5-16,-3 2 1 0,4-3 0 0,-5 9 0 15,1-2-31-15,0-1 8 0,-7 1-8 0,13-7 0 16,12 6 0-16,-1 1 0 0,1-1 0 0,6-6 0 16,8 3 0-16,6-2 0 0,11-4 0 0,1 6 0 0,9-12 0 0,8 6-16 15,14 0 3-15,14-4 1 0,11-2 12 16,13 3 16-16,5-6-3 16,10 6-1-16,10-4-12 0,7-2 0 0,15-4 0 15,14 4 0-15,14 6 0 0,17-7 0 0,22 1 0 16,6 0 0-1,11 9-23-15,18-10-7 0,21 7-2 0,8 3 0 0,9-3 32 0,8-3 0 0,14 6 8 0,10 0-8 16,8 0 0-16,6 0 0 0,1 6 0 0,-4-6-12 0,3 0 12 0,-2 3 0 16,6-3-10-16,-4 3 10 0,4-3-12 0,-3 0 3 0,-1 6 0 15,-6-2 0 1,-11-4-41-16,-4 9-8 16,-3 0-2-16,-18 1 0 0,-17-7-50 0,-8 6-10 0,-17-2-3 15,-10-4 0-15,-22 0 17 0,-21-6 3 0,-18 3 1 0,-17-10 0 16,-25 1-4-16,-25-4-1 0,-21-5 0 15,-21-4 0-15,-18 0 60 0,-24-3 12 0,-29-4 3 0,-13 1 0 0,-11 3 160 0,-11-3 33 16,-11 6 7-16,-10-3 0 0,-17-3 48 0,-12 6 8 0,-13 3 3 16,-11-3 0-16,0 0-97 0,-11 6-19 0,-10 0-4 0,7 7-1 15,4 6-65-15,10 0-13 0,10 6-2 0,22 0-1 32,11 6-67-32,17 13-14 0,-131 25-2 0,114-40-1 0</inkml:trace>
  <inkml:trace contextRef="#ctx0" brushRef="#br0" timeOffset="19896.41">9828 7327 2131 0,'7'-10'189'0,"4"1"-151"15,0 6-30-15,3-7-8 0,3 1 109 0,5-4 21 0,-1 4 4 0,3-4 1 16,-2-5-103-16,-1 8-21 16,0-2-11-16,-3-1 12 0,-4 4-2 0,0-1 0 0,-4 1 0 0,1 0 0 15,-4 9 8-15,-7 0 2 0,0 0 0 0,-4-7 0 16,1 1-2-16,-8 6 0 0,-6-3 0 0,-8-3 0 16,-3 6-8-16,-11 0-2 0,-7 0 0 0,-3 0 0 15,-4 0 2-15,-7-4 0 0,-7-2 0 0,-4 3 0 16,-10-6 8-16,-4 6 2 0,-6-4 0 0,-1-5 0 15,-7 9-20-15,-7-7 0 0,-6 4 0 0,-1 0 0 0,3-1 16 16,-10-2-4-16,0 0-1 0,0 2 0 0,0 1-11 0,-14-3 0 16,-3-4 0-16,-1 4 0 0,1-1 0 15,-1-2 0-15,-7-1 0 0,8 1 0 0,-1-4 0 0,1 0 0 16,3 1 0-16,0 2 0 0,3 4 0 0,-3-1 0 16,0 10 0-16,-7-3 0 0,10-6 0 0,1 9 0 15,3 0 0-15,7 0 0 0,10 0 0 0,5 0 15 16,-12 0-3-16,11 0 0 0,8 0-3 0,9 6-1 15,5-3 0-15,-1 0 0 0,4-3-8 0,7 10 0 0,3-4 0 0,4-3 0 16,7-3 10-16,7 3-10 0,4 3 12 0,7-2-12 16,3 2 8-16,4-3-8 0,6-3 0 15,-2 9 0-15,2-5 0 0,5 2 0 16,-5-3 0-16,5 6 0 0,-1 1-9 0,7-7 9 0,-6 6-8 16,-4 7 8-16,3-4 0 0,7 1 0 0,-3 6 0 0,0-3-8 15,3 2 8-15,-6 4 0 0,-1 7 0 16,4-4 0-16,-4-3 0 0,0 9 0 0,4 0 0 0,7 1 0 15,-7-1 0-15,7 0 8 0,0 1-8 0,-4-1 11 16,11 0-11-16,-11 1 0 0,11-1 0 0,-3 0 0 16,3-2 0-16,-4-4 0 0,4 6 9 0,-4-3-9 15,-3-3 0-15,4 4 0 0,-1-4 0 0,1 6 0 16,-5 0 8-16,5 10-8 0,-4-6 8 0,3 6-8 16,-3-7 0-16,-4 7 0 0,4 0 0 0,0-1 0 15,-7 1 0-15,7 0 0 0,0-4 0 0,3-5-8 16,-10 9-2-16,7-10 0 0,0 3 0 0,0-2 0 15,-7-1 18-15,6 1 4 0,-2-4 1 0,3-3 0 16,0-3-13-16,-1 3 8 0,5-9-8 0,3 5 0 16,3-11 11-16,-6 6-11 0,10-10 12 0,0-6-12 0,0 0 15 0,-4 9-4 15,4-9-1-15,0 0 0 0,11 10-2 0,-8-7 0 16,11 3 0-16,8-3 0 0,2 3 1 16,4-2 0-1,15-4 0-15,-1 6 0 0,11-3 2 0,0 0 0 16,3-3 0-16,8 0 0 0,10 0-11 15,4-3 0-15,10 3 0 0,4 0 8 0,-8-3-8 0,18-3 0 16,11-4-10-16,0 7 10 0,7-6 0 0,11-1 0 0,10-2 0 0,-4-7 0 16,5 6 0-16,6 1 0 0,3-4 0 0,8 4 0 15,-4-7 0-15,4 6 0 0,-4 4 0 0,8-4 0 0,-12 4 8 0,5-1 0 16,6 4 1-16,-7 0 0 0,4 3-9 0,0-3 0 0,3 6 0 0,-3 9 0 16,-1-9 9-16,-2 0 7 0,-5 9 0 0,-6-6 1 15,0 4-17-15,-1-4 0 0,-6-3 0 0,-1 6 0 16,-3-3 19-16,-3 4-3 0,-4-14-1 0,-7 14 0 15,0-4-15-15,-14 0 0 0,-15-3 0 0,-2 0 0 16,-1 6 0-16,-7-3 0 0,-4-3 0 0,-2 0 0 16,-12 0 0-16,-3 7 0 0,-11-4 0 0,1-3 0 15,-8 0 0-15,0 3 0 0,-3 3 0 16,-3-6 0-16,-5 3 0 0,1-3 0 0,3 6 0 0,-3-2 0 16,-7-4 0-16,-1 6 0 0,-9-3 0 0,6-3 0 15,0 3 0-15,-7-3 0 0,-14 0 0 0,11-3 0 16,3 3 0-16,-4-9-10 0,-6 5 10 0,-1-5-8 15,1 0 20-15,6-1 5 0,-2-5 1 0,2-4 0 0,-3-9-8 16,0 6-2-16,7 0 0 0,0 0 0 0,1-10 0 0,-1 4-8 16,3 0 12-16,1 0-4 0,0-7-8 0,-1-2 0 15,-3-4 0-15,4 6 0 0,3-6 0 0,0 1 0 16,-3-4 12-16,0 0-4 0,6 3-8 0,-6 7 0 16,-4-4 0-16,0 7 0 0,-3-1 0 0,-1-2 0 15,1 2 0-15,-8-2 0 0,-3-4 12 0,0 7 1 16,7 0 0-16,-7-4 0 0,-7-6 5 0,0 10 1 15,4-10 0-15,-4 7 0 0,0 2-19 0,-4 1 0 16,-3 6 0-16,0-3 0 0,0 9-9 16,-4-3-6-16,-3 0-1 0,0 9 0 0,-4-5 26 0,-3 5 5 15,-11 4 1-15,-7-1 0 0,-3 1-28 0,-11 9-4 0,-7 0-2 0,0 6 0 16,-4-3 18-16,-3 7 0 16,-7 2 0-16,-7-2 0 0,0 2-12 0,-8 7-3 15,5 3 0-15,-8 0 0 16,-10-3-59-16,-8 12-12 0,-3 0-2 0,25-18-1390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8:02:28.2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16867 10195 11967 0,'-3'0'1072'0,"1"-1"-864"15,0 1-208-15,2 0 0 0,0 0 1808 0,0 0 320 16,-1-3 64-16,0 1 16 0,-2 1-928 0,3-4-192 16,0 0-48-16,2 0 0 0,0 0-384 0,2-1-80 15,0 1 0-15,-1 0-16 16,2-1-432-16,0 2-128 0,0-1 0 0,-1-1 0 0,0 3 176 0,-1 1-32 16,-2 2 0-16,2 0 0 0,-2 2 816 0,-1 1 176 15,0 3 16-15,0 1 16 0,0 3 224 0,0 1 32 16,0 2 16-16,-1 0 0 0,1 1-176 0,-1 1-48 15,1 1 0-15,0-1 0 0,0-3-688 0,1 1-144 16,-1-2-16-16,1 0-16 0,-1 0-160 0,0 1-48 16,0 1 0-16,-1 0 0 0,-2 2-16 0,0 0 0 15,-2 2 0-15,-1 4 0 0,-3 1-128 0,-2 7 0 0,-2 1 0 16,-1 3-176-16,-4 3 176 0,1-2 0 0,-2 4 0 16,1-6 0-16,1 1 0 0,-1-2 0 0,3-3 0 15,2-3 0-15,2-4 272 0,1-3-16 16,1-4 0-16,2 0 0 0,1-3 32 0,-1 0 0 0,4-3 0 0,-1-2 0 31,3 0-160-31,0-2-128 0,1 1 192 0,-2-3-192 0,2 2 0 0,0-4 0 0,0 2 0 0,-1 1 0 16,1-1 0-16,0 0 0 0,0 0 0 0,1-2 0 15,-1 0 0-15,3 0 0 0,-1 0 144 0,1 0-144 16,2 0 192-16,0-2-48 0,2 0-16 0,0 0 0 16,3-2 64-16,1 0 0 0,2 1 0 0,-1-2 0 15,2 0-48-15,-1 1 0 0,2 0 0 0,1-1 0 16,3 2-144-16,-1 0 128 0,2-2-128 0,2 0 128 15,2 0 0-15,1 0 0 0,1 1 0 0,0 0 0 0,1-1 0 16,-1-1 0-16,1 1 0 0,0 0 0 0,-1 1 32 0,-1 0 0 16,-2 2 0-16,0 1 0 0,-2-1-32 0,-3 0-128 15,0 2 192-15,-4-1-64 0,0 2-128 0,-3 1 0 16,0 0 0-16,-3-1 0 0,-1 1 0 0,-1 1 0 16,-2-2 128-16,0 3-128 0,-2-3 0 0,-1 3 0 15,1-4 0-15,-1 1 0 16,-1 3-560-16,-1-4 16 0,-1 1 0 0,-1-1-20384 0</inkml:trace>
  <inkml:trace contextRef="#ctx0" brushRef="#br0" timeOffset="2537.73">18148 10325 911 0,'0'-6'0'0,"0"2"0"0,0 2 0 0,0-2 0 0,1 3 2464 0,-1 1 416 0,1-4 64 0,0 1 32 15,2-1-1456-15,-1-3-304 0,3 1-48 0,-1 1-16 16,0 0-832-16,-2 4-192 0,-1-1-128 0,1 0 192 16,-1 1 448-16,-1 1 80 0,0-2 32 0,0 0 0 15,0 1 304-15,-1 1 64 0,-1-1 16 0,0 1 0 0,-1-3 144 16,1 2 16-16,-1-1 16 0,0-1 0 0,0 1 96 0,0-1 0 16,0 1 16-16,-1 1 0 0,2-3-464 0,-2 3-112 15,2-3-16-15,-2 1 0 0,0 1-224 0,-1 2-48 16,2 2-16-16,-2-2 0 0,0 4-160 0,-1 1-48 31,1 4 0-31,-2-3 0 0,1 3-336 0,0 1 144 16,0 1-144-16,0 0 0 0,1 0 176 0,0 0-176 15,0 0 160-15,1 0-160 0,2 0 384 0,-1-2 0 16,2 1-16-16,0 0 0 0,1-1-176 0,0 0-16 16,1 1-16-16,0 1 0 0,2 2-32 0,-1-1 0 15,1 1 0-15,0 0 0 0,2-2-128 0,0 0 192 16,1-2-192-16,2-3 192 0,-1-1-192 0,1-1 0 0,0-4 0 0,1 0 0 15,-2-3 160-15,1 0-160 0,0-2 192 0,1-1-192 16,-1-1 208-16,0-3-64 0,0 1-16 0,-2 0 0 16,1-2-128-16,-2 1 160 0,1 0-160 0,-2-1 160 15,0 2-160-15,-2-2 0 0,1 0 0 16,-3 0 0-16,0 0 0 0,-1 1 0 0,-2 1 0 0,-1-1 0 16,1 2 0-16,-4 0 0 0,1 2 0 0,-1 0 128 15,-2 0 32-15,-1 1 0 0,2 3 0 0,-1-1 0 16,0 3-32-16,1 3 0 0,-1 0 0 0,0 3 0 15,2 3-128-15,-2-2 0 0,2 4 0 0,-1 2 0 16,2 2 0-16,-1-3 0 0,2 4 0 0,-1 0 0 16,1-1 0-16,0 0 0 0,1 1 0 0,-1-1 0 15,1-1 0-15,2 0 0 0,1 0 0 0,1-6 0 16,0 1 0-16,1-3 0 0,3-1 0 0,-1-2 0 0,2-2 0 0,0-1 0 16,1-3 0-16,2 0 0 0,-1 0 0 0,2-3 0 15,0-4 0-15,-1 3 0 0,2-4 0 0,-1-1 0 16,-1-1-144-16,0 0 144 0,-2 0 0 0,0 0 0 15,0 0 0-15,1-1 0 0,-2-1 0 0,0 2 0 16,-2 0 0-16,1 0 0 0,-2 4 0 0,1-2 0 16,-1 5 0-16,0-2 0 0,-1 6 0 0,-1 1 0 15,1-2 144-15,-1 6-144 0,0-3 192 0,-1 1-64 16,0 4 0-16,-1-3 0 0,0 2-128 0,-2 1 0 16,2 1 0-16,-3 0 128 0,1 1-128 0,-1 0 0 15,0 0 0-15,0 0 128 0,1-2-128 0,1 1 128 16,-2-2-128-16,1 0 128 0,-1 1-128 0,1 0 0 0,0 0 0 0,-1 0 128 15,1 1 0-15,-1 1-128 0,1-1 192 0,1 0-64 16,0-1 64-16,1 1 0 0,-1 2 0 0,3-1 0 16,-1-1-192-16,1 2 0 0,1-1 0 0,-1-2 0 15,1 0 0-15,1 0 0 0,0-3 0 0,1 1 0 16,-1-3 0-16,3 0 0 0,0 0 0 0,0-3 0 16,0 1 0-16,1-2 0 0,-2 2 0 0,-1-2 0 15,1 1 0-15,-1-2 0 0,-1 2 0 0,2-2 0 16,-2 1 128-16,1-1-128 0,-1 1 0 0,1 2 128 15,-1-4-128-15,1 2 0 0,-1 0 0 0,2 1 0 0,-2-2 0 16,1 1 0-16,-1 2 0 0,-1-3 0 0,1 3 0 0,-1-3 0 16,-1 3 0-16,-1-1 0 0,-1 2 0 15,0-1 0-15,-2 1 0 0,-1-1 0 0,0 1 0 0,-1-1 0 16,-1-1 0-16,-1 3 0 0,3-2 0 0,-1 0 0 16,1 2 0-16,0 2 0 0,0 0 128 15,0 3-128-15,2-2 128 0,-1 0-128 0,2 3 128 0,-1-1-128 16,2 2 128-16,1-1-128 0,0 0 0 0,1-1 0 15,0 0 0-15,2 1 0 0,0-4 0 0,1 2-272 16,1-1 32-16,3-1 16 16,0-2-592-16,5 0-112 0,1 0-32 0,7-4-18752 0</inkml:trace>
  <inkml:trace contextRef="#ctx0" brushRef="#br0" timeOffset="19311.48">20085 13036 6447 0,'-1'1'576'0,"-1"-1"-576"0,2 0 0 0,0 0 0 32,0 0-272-32,0 0-176 0,-2 1-16 0,0 2-16 0,-1-2 480 0,-2 2-144 0,-1-3 144 0,0 0 0 15</inkml:trace>
  <inkml:trace contextRef="#ctx0" brushRef="#br0" timeOffset="20422.04">19805 13058 1839 0,'0'-6'160'0,"0"1"-160"0,0 1 0 0,0 2 0 0,1-1 2688 0,0 2 512 15,0-2 112-15,1 0 16 0,1-4-2240 16,1 0-432-16,0-3-80 0,-1 0-32 0,1 2 96 0,-3-4 32 16,1 6 0-16,-2-2 0 15,-2 1 128-15,0 2 32 0,-1 3 0 0,0-2 0 0,-1 3 112 0,-2-1 16 16,0 2 16-16,-2-2 0 0,1 2-64 0,-1 0-16 16,1 2 0-16,-2 0 0 0,2-2-64 0,-2 1 0 15,2 3-16-15,-2-3 0 16,0 2-128-16,1-1-32 0,-1-1 0 0,-1 3 0 0,0 2-80 0,2-1-32 0,2-2 0 15,-4 3 0-15,0 3-304 16,-4 3-64-16,-2 0-16 0,0 4 0 0,1 0-160 0,2-2 0 0,1 1 0 16,1 0 0-16,3 1 0 0,0 0 0 15,2 1 0-15,2-1 0 0,2 2 0 0,2-2 288 0,2-3-48 0,3 2-16 16,3-3 160-16,0 0 16 0,2-1 16 16,4-4 0-16,1 2-240 0,2-2-48 15,0-1-128-15,2-1 192 0,2 0-192 0,0-2-128 0,1-1 128 16,-1-2-208-16,0 0-48 0,1-2 0 0,1-1 0 15,0-2 0-15,1 0 256 0,-1-1 0 0,-1 0 0 16,1 0 0-16,-1-4 160 0,-1 3 80 0,-1-3 16 0,-2 0 0 16,0 2 48-16,-1-2 16 0,-1 2 0 15,-1-6 0-15,0 3-176 0,-4-1-16 0,-1-1-128 16,0-1 192-16,-2-1-192 0,0-1 144 0,-3 1-144 0,-3 0 128 0,-1-1-128 16,-2 0 0-16,-1 0 0 0,-3-2 128 0,-1 5-128 15,-3-5 0-15,-4 1 0 0,0 1 0 16,-3-1 0-16,-2 2-144 0,1 1 144 0,-3 3-208 15,2 0-48-15,-2 2 0 0,0 1 0 0,2 2 0 16,-1 1-656 0,2 0-144-16,1 3-32 0,1 4 0 0,1 1-720 0,2 1-160 15,2 2-16-15,3 2-11408 0</inkml:trace>
  <inkml:trace contextRef="#ctx0" brushRef="#br0" timeOffset="22366.01">21421 12864 26719 0,'0'0'2368'0,"0"0"-1888"0,0 0-480 0,1-3 0 16,0 2 336-16,0 0-16 0,2 1-16 0,1-3 0 15,1 1 720-15,1 1 160 0,0 1 32 0,1 0 0 16,0 3-192-16,-1 5-48 0,-1 0 0 0,-2 7 0 16,1 4-528-16,-1 3-128 0,-1-1 0 0,-1 3-16 15,1 4-304-15,-1 2 0 0,0-1 0 0,-1 0 0 16,0-3 0-16,0-2 208 0,1 2-32 0,-1-3-16 16,3-1-160-16,-2-4 0 0,1-1 0 0,2-4 0 31,1-3-1168-31,0-1-224 0,1-2-32 0,2-1-16 0</inkml:trace>
  <inkml:trace contextRef="#ctx0" brushRef="#br0" timeOffset="23638.07">22816 12867 9215 0,'0'-6'816'0,"0"1"-656"0,1 2-160 0,-1 0 0 16,1 1 2000-16,0 2 368 0,1-2 80 0,0-3 16 15,3-1-1824-15,1-1-352 0,0-2-80 0,2 1-16 16,-2 0-192-16,-1 2-256 0,0 1 48 0,-1 3 16 15,-1-2 192-15,0 0 208 0,0 2-32 0,0 0-16 16,-1 0 672-16,1-1 128 0,1 1 16 0,-1-2 16 16,2 4 400-16,0-3 80 0,0 1 0 0,1 1 16 15,3-3-288-15,0 3-64 0,0 1-16 0,3-5 0 16,0-1-544-16,2 0-128 0,-1-2 0 0,2 2-16 16,-1 4-432-16,0 0 128 0,0 2-128 0,-2 0 0 15,1 0 0-15,-1 7 0 0,-1-1 0 0,-1 5 0 0,0 0-192 16,-1 6-32-16,-2 1 0 0,-2 0 0 15,-1 3-368-15,-3-1-80 0,-1 5-16 16,-2-2 0-16,-2 3 448 0,-2-1 96 0,-2-1 16 0,0-1 0 16,-5 4 128-16,1-1 144 0,0 0-16 0,-2-4-128 0,2-2 512 0,-2-2 0 15,2-2 0-15,-2-2 0 0,0 0 208 0,0-3 48 16,0-1 0-16,-2 0 0 0,1-4-624 0,0 0-144 16,-1-1 0-16,1-2 0 15,0-2-336-15,2-1-112 0,0 0 0 16,2-1-16-16,1-2 144 0,2-2 48 0,2 2 0 0,1 0 0 0,2 1 48 0,2 0 16 15,0 2 0-15,2 0 0 0,1 2 64 0,2 0 16 0,1 1 0 16,3 2 0-16,1 4 128 0,3-2 0 0,1-6 0 16,3 3-128-16,0-1 464 0,3 0 112 0,1-6 0 15,-1 2 16-15,4 0-96 0,-2-3-32 0,-2 2 0 0,4-3 0 16,1 3-144-16,1-3-48 0,-1 4 0 16,-1-1 0-1,-1-1-608-15,-1 3-128 0,-2 0-32 0,-3 2 0 16,-1 1-1328-16,-1-2-272 0</inkml:trace>
  <inkml:trace contextRef="#ctx0" brushRef="#br0" timeOffset="26987.48">24563 12581 9215 0,'-6'0'816'0,"-1"0"-656"15,3 0-160-15,1 0 0 0,1 0 720 0,-3 0 112 0,-3 0 32 0,-5 1 0 16,-5-1 48-16,-1 1 16 0,-4 1 0 0,2-2 0 15,0 0-480-15,0 2-80 0,0-2-32 0,0 0 0 32,1-2-608-32,-1 2-128 0,-1 0-32 0,1 0 0 0,-1 0 432 0,0 0 224 0,3 2-32 0,-3-1 0 15,-2 3 832-15,-3-4 176 16,-1 1 16-16,0 0 16 0,0 2-112 0,-2-1-32 0,3-1 0 16,2-1 0-16,4 0-656 0,-2 3-144 0,-4-3-32 0,-4 0 0 15,0 0-256-15,0 0 0 0,4 1 0 0,-2 0 0 16,0 2 0-16,-4-3-144 0,4 0 144 0,-2 0-128 15,0 0 624-15,1 1 128 0,-1-1 16 0,2 0 16 16,1 0 256-16,-1 0 48 0,-1-1 16 0,-2-2 0 16,1 1-208-16,0-3-32 0,-1-1-16 0,1 1 0 0,-1 0-448 15,1 2-80-15,0-2-32 0,0 2 0 0,0 0-160 0,3-1 0 16,2 3 0-16,-1-3 0 0,-2 2 192 0,-3 2-32 16,-6-4-16-16,-4 3 0 0,1 0-144 0,3-2 0 15,0 2 0-15,5 0 128 0,2 1 80 0,1-3 16 16,2 1 0-16,0 1 0 0,0 1 64 0,1-4 16 15,1 3 0-15,-1-2 0 0,1 1-304 0,-1 1 0 16,1-3 0-16,-1 0 0 0,1 0 0 0,-2 2 128 16,1-2-128-16,-1 2 0 0,-1 1 128 0,1-1-128 15,0 2 0-15,-1 0 0 0,2 0 0 0,-3 3 0 16,-2-1 0-16,0 2 0 0,0 2 0 0,0-2 0 0,-1 0 0 0,4-1 0 16,3 0 0-16,-1-2 0 0,-1 3 0 0,2-4 0 15,0 1 0-15,-1 0-304 16,1-1 64-16,0 0 16 0,0 1 224 0,-1 2 0 0,-3-3 0 0,0 0-144 15,-1 1 144-15,-3 0 0 0,2 2 0 0,5-2 0 16,2-1 0-16,0 0 0 0,-4 3 0 0,-3-1 0 16,-4 2-128-16,-1-1 0 0,1 1 0 0,0 0 0 15,0 1-80-15,-1 0-16 0,0 1 0 0,1-1 0 16,0-1 0-16,3-3 0 0,1 0 0 0,-2-1 0 16,2-1 224-16,-1 0 0 0,-1-4-160 0,2 1 160 15,2 3 224-15,-2-3 112 0,1 2 32 0,-1-3 0 16,1 3-112-16,2 2-32 0,-2 2 0 0,1-1 0 0,3-1-224 15,-4 2 0-15,0 0 0 0,-2 0 0 16,2 0-304-16,-1 1-144 16,-1 1-48-16,3-3 0 0,1 3-16 0,-1-2-16 0,1 3 0 0,-3 1 0 0,1-2 208 0,-1 2 32 15,3 2 16 1,-1 1 0-16,-1-1 80 0,1 0 0 0,1 4 16 0,-1-6 0 0,1 0 176 0,2-1 0 16,1 1 128-16,0-1-128 0,2-5 0 0,1 0 0 15,-1 1 0-15,-1-1 0 0,2 2 0 0,1-2 256 16,1 1-64-16,0 1-16 0,2-2 64 0,2 0 16 15,-2-3 0-15,2 0 0 0,1 1-256 0,-1-1 0 16,2-2 0-16,-1 0 0 0,1 0 0 0,0 3 0 16,1-4 0-16,1 1 0 0,-2 1-128 0,0 1-80 0,1-1-16 0,1 1 0 15,0 2 368-15,0-2 80 0,1 3 16 16,-2 0 0-16,2-2 256 0,-1 2 48 0,3 0 16 0,-1 0 0 16,1 0-192-16,0-1-48 0,2 1 0 0,0 1 0 15,1 1-320-15,1 0 0 0,1-2 0 0,1 0 128 16,0 2-128-16,1 1 0 0,1-1 0 0,0 2-128 31,1 1 128-31,-1 0 128 0,2 1-128 0,-1 0 176 0,2 1-32 0,1 2 0 0,-1 3 0 0,1 1 0 16,1 0 112-16,1 3 0 0,1 4 16 0,-1-1 0 15,3-1-144-15,-1 2-128 0,0 2 192 0,-1-1-192 16,1 4 128-16,-1 0-128 0,1 2 0 0,0-2 0 0,-1 1 0 16,-1-1 0-16,1 2 0 0,-1 0 0 0,-1 1 0 15,0 2 0-15,-1 1 160 16,-2 0-160-16,2 0 0 0,-2 0 0 15,-2 0 0-15,1-2 0 0,-1 2 256 0,-1 0-16 16,0 1-16-16,0 2 0 0,2-5 96 0,0 3 32 16,1 4 0-16,0 0 0 0,1 1-160 15,1-2-16-15,2 0-16 0,0-3 0 0,2-3-160 0,0-1 0 16,1-2 0-16,0-3 128 0,0-1-128 0,1-1 128 16,-2 0-128-16,1-1 128 0,-1 0-128 0,0-3 0 15,1 3 0-15,-2 0 0 0,0-3 0 0,1 2 0 16,-1 2 0-16,1-2 0 0,0 3 0 0,-1 0 0 15,0 0 0 1,1-2 0-16,-1 1 128 16,1-3-128-16,-1 2 0 0,-1-3 128 0,2 1-128 0,-2-5 0 0,1 2 0 0,-2-2 0 0,1 0 0 0,0-2 0 0,1 3 0 0,-3-4 0 15,2 0 160-15,-2 1-160 0,2 0 192 0,-3-1-192 16,1 2 192-16,-1 1-192 0,0-2 192 0,-2 0-192 16,1 1 128-16,-3 2-128 0,2-2 0 0,-1-1 0 15,-1-3 0-15,2 2 0 0,-1-3 0 0,-2 2 0 16,3-1 0-16,-1-1 0 0,1-1 0 0,1-1 0 15,0 0 144-15,0-2-144 0,1 1 0 0,1 0 144 16,-1-1 64-16,0 4 16 0,0-2 0 0,1-2 0 16,-1 6-224-16,0-3 0 0,0 4 0 0,-1-3 0 15,-1 5 0-15,0-1-288 0,-2 2 64 0,0 1 16 0,-1-2 80 16,0-1 128-16,0 1-208 0,0-1 80 0,0-3 128 0,0 1 0 16,2-3 0-16,0-1-128 0,1 1 128 15,1-4 128-15,1 1-128 0,1 0 176 0,-1-2-48 0,0 1-128 16,2 0 192-16,-2-1-64 0,1 1-128 15,0 0 0-15,0 0 0 0,-2 1 0 0,0-1 0 0,0 2 0 16,0-2 0-16,-1 1 0 0,-2-1 0 0,2 2 0 16,-1-3 0-16,-2 3 0 0,-1-4 0 0,1 1 0 15,2-1 0-15,-2 1 0 0,2-1 0 0,-2-1 0 16,3 1 0-16,-1-1 0 0,2-2 0 0,0 2 0 16,2 0 0-16,0-3 0 0,-2 4 192 0,0 0-64 0,0 0 0 15,0 0 0-15,25-10-128 0,-18 9 0 0,2-1-192 16,0-1 192-16,-1 1 0 0,2 0 0 0,1 2 0 0,2-3 0 15,0 1 0-15,1 0 0 0,2 1 0 0,-1-2 0 16,1 0 0-16,1-1 0 0,3 0 0 0,0-1 0 16,1 1 0-16,0 0 0 0,0 0 0 0,0-1 128 15,1 0-128-15,3 0 128 0,2 0-128 0,1 0 128 16,0 1-128-16,-1-3 0 0,4 3 144 0,0-2-144 16,2-1 0-16,0-1 0 0,1 2 0 0,2 0 0 15,-1 0 0-15,1-1 0 0,1 3 0 0,1-3 0 16,-1 4 0-16,0 0 0 0,1-1 0 0,0 1 0 15,0 0 0-15,-1 0 0 0,1 0 128 0,-1 1-128 16,3-1 0-16,-3 2 0 0,1-3 0 0,-1 3 0 0,-1 1 0 0,0 0 0 16,1-1 0-16,1 1 0 0,2-3 0 0,1 1 0 15,-2-1 0-15,2 1 0 0,1-2 0 0,-1-1 0 16,-2 1 0-16,1 0 0 0,-3-1 0 0,0 1 0 16,0 1 0-16,-1 2 0 0,-2-1 0 0,1 0 0 15,1 1 0-15,0 1 0 0,0 0 0 0,0 0 0 16,1 1 0-16,0 1 0 0,-1 0 0 0,-1-4 0 15,-1 2 0-15,0 0 0 0,-2-2 0 0,0 1 0 16,0-2 0-16,0 0 0 0,2-1 0 0,-2 1 0 16,0-1 0-16,2 0 0 0,0-1 0 0,0 0 0 15,0 2 0-15,-1-1 0 0,1 3 0 0,-2-3 0 0,0 1 0 16,-2 3 128-16,-1-2-128 0,2 2 128 0,1 0-128 16,2 2 128-16,-5 0 32 0,1 3 16 0,0-3 0 0,1 4 0 15,0-1-176-15,-2 0 0 0,1-1 0 0,-2 0 0 16,-2-2 0-16,-1-1 0 0,-1 1-176 15,-1-4 176-15,-2 1 0 0,1-1 128 0,-1-1 0 0,2-1 0 16,0 1 0-16,1-1 0 0,0 3 0 0,0-4 0 16,-1 1-128-16,2 3 0 0,4 0 0 0,-2 1 0 15,0 0 0-15,0 0 144 0,0 1-144 0,1 0 0 16,-3 2 0-16,1-1 0 0,0 2-192 0,0 1 48 16,-1-3 0-16,-1 2 0 0,-2-2 0 15,0 2 0-15,0-3 144 0,-1 1 0 0,2 0 0 0,-4-1 0 0,2 2 128 16,1-1-128-16,0 1 128 0,1-1-128 0,1-1 176 0,0 1-48 15,1-2 0-15,0 0 0 0,0 0-128 0,-2 0 0 16,2-2 0-16,0 2 128 0,-1 2-128 0,0-1 0 16,1 1 0-16,-2 2 0 0,-1 1 0 0,1 0 0 15,-2 1 0-15,0 0 128 0,0 3-128 0,-2-3-176 16,1 2 48-16,-1-2 0 0,-1 1 0 0,1-3 0 16,-2 1 0-16,-1-1 0 15,-1-3 128-15,1 0 0 0,1-1 0 0,1 0 0 0,-1-1 256 0,2 0-32 16,-2 1 0-16,2-3 0 0,-1 1-224 0,1 0 144 15,-2 0-144-15,-1 2 128 0,-1-1-128 16,-3 1 0-16,1 1 0 0,-5 1 0 0,0 2-128 0,-2 0-16 0,1 2 0 0,-3-1 0 16,-2 1 0-16,0-1 0 0,-1 1 0 15,-1 0 0-15,1-1 144 0,-1 0 0 0,0-2 0 0,1-1 0 16,1-1 176-16,-1 1-48 0,0-1 0 0,2-1 0 16,-1 0-128-16,1-1 128 0,1-1-128 0,0 1 128 15,1-1-128-15,-1-1 0 0,1 0 0 0,-2 0 0 16,0 3 0-16,-1-4 0 0,1 3 128 0,-2 0-128 15,0 1 0-15,-1 0 0 0,2 0 0 0,-2 0 0 16,0 0 128-16,0 0-128 0,0 0 128 0,0 0-128 16,0 0 176-16,0 0-48 0,0 0-128 0,0 0 192 15,14-20-192-15,-7 14 0 0,0 0 0 0,2-2 0 16,-1 2 0-16,2-2-128 0,0 1 128 0,-1 0 0 0,1 1-160 16,-2 1 32-16,0-1 0 0,-1 1 0 0,-2 0 128 15,0 0-160-15,0 0 160 0,-1-1-160 0,-1 3 304 0,0-4 64 16,-1-1 16-16,1 1 0 0,-1-3 80 0,0-2 16 15,-1 1 0-15,1-7 0 16,0 6-128-16,0-7-32 0,2-2 0 0,-1-3 0 0,2-2-160 0,-1-3 0 16,0-2 0-16,-1 0 0 0,1 3 0 0,-1-4 0 15,-1 2 0-15,-1 2 0 0,1 0-144 0,-1 0 144 16,0-2-192-16,-1 1 192 0,-1-2 0 0,0 0 256 16,-2-3-32-16,1 2 0 0,-1 1 48 0,-1-2 16 15,2 0 0-15,0-2 0 0,-2-1-128 0,0-4-32 0,0 2 0 16,2 2 0-16,-1-2-128 0,1 1 0 0,0-2 0 0,0 2 0 15,2 2 0-15,0 0 0 0,0 4 0 0,2 3 0 16,-1 4 0-16,1 1 0 0,2 0 0 0,0 2 0 16,1 1 0-16,-2 3 0 0,1 0 0 0,-2 1 0 15,1 3 0-15,-1-3 0 0,0 4 0 0,-1-4-176 16,0 4 176-16,-1-2 0 0,0 4 0 0,-1-1 0 16,-2 0 0-16,1 0 0 15,-1-3 0-15,0 2 0 0,-1 3 0 0,0-2 0 0,-1-4 128 0,-2 1-128 16,1 0 0-16,-3 0-128 0,2 3 0 0,-2-3 0 15,2 3 0-15,-2 1 0 0,3-1 0 0,-2 2 0 16,2 1 0-16,0-1 0 0,1 3 0 0,0 0 0 16,1 0 128-16,1-1 0 0,0 1 0 0,1-1 0 0,-1 3 0 15,2-1-128-15,-1-1 128 0,0 0-128 0,1 1 128 16,0-1-192-16,0 1 192 0,-1-1-192 0,1 1 64 0,1 1 0 16,-1 1 0-16,0-2 0 0,-1 2 128 0,1-1 0 15,0-1 0-15,0 1 0 0,0 2 0 0,-2-3-160 16,2 5 160-16,-2-4 0 0,2 3-208 0,-1-3 64 15,0-1 16-15,0 2 0 0,1-4-16 0,-2 0 0 16,2 3 0-16,0-1 0 0,0 2 144 0,1-2-128 16,-2-1 128-16,2-1-128 0,-1 2 128 0,0 3 0 15,1-3 0-15,-1 4-128 0,-1-2-64 0,2 2-16 16,0 1 0-16,0-1 0 16,-1 0-208-16,1 1-32 0,-1 0-16 0,1 0 0 15,-1 0-80-15,1 0-16 0,-3 0 0 0,2 0-17936 16</inkml:trace>
  <inkml:trace contextRef="#ctx0" brushRef="#br0" timeOffset="27939.94">21217 12563 11055 0,'-4'0'976'0,"2"-2"-784"0,0 2-192 0,1 0 0 15,1 2 1072-15,-1-2 160 0,-2 0 48 0,0 0 0 16,-2 1-640-16,-1 3-128 0,2 0-32 0,-1 1 0 16,2 3-336-16,1-1-144 15,1 4 128-15,-1 0-128 16,2 0-592-16,0 1-208 0,3 1-32 0,-2 2-16 0,2 2 480 0,-1 0 112 0,2 3 0 0,-2 1 16 15,2 1 848-15,0 1 160 0,-1-1 48 0,1 4 0 16,1 0 176-16,-1 0 32 0,1 2 16 0,-2-1 0 16,1-1-592-16,0 4-128 0,1 6-32 0,-1 6 0 0,-2 4-288 15,0 4 0-15,2 5 0 0,-4 4 0 16,1-1 0-16,-2-5 0 0,1-4 0 0,0-1 0 0,-1 4 0 0,1 1 128 16,0-5-128-16,0 0 160 0,1-1 1168 0,0-2 224 31,1-4 48-31,0 2 16 0,-1-2-352 0,1 0-80 0,0-1-16 0,1 4 0 0,-1-3-832 0,2 3-160 15,-2 1-48-15,2 0 0 16,-2 1-512-16,1-6-96 0,-2-6-32 0,0-4 0 16,1-2 0-16,-1-2-16 0,1-2 0 0,2-7 0 15,0 1-208-15,1-7-32 0,2-5-16 0,-1 0 0 16,3-2-800-16,1-3-144 0</inkml:trace>
  <inkml:trace contextRef="#ctx0" brushRef="#br0" timeOffset="28896.87">22698 12592 17503 0,'0'0'1552'0,"0"0"-1232"16,0 0-320-16,0-3 0 16,0 2-272-16,0 1-112 0,0 0-32 0,-1 0 0 15,0 0-560-15,-1 1-112 0,0 2-32 0,2-3 0 0,0 0 672 0,0 0 128 0,-14 17 16 0,11-10 16 16,-1 2 800-16,0 0 176 0,3-3 16 0,-1-2 16 16,0 1 608-16,2-1 112 0,-1 8 32 0,1-5 0 15,1 3-112-15,-1-1-16 0,2 8 0 0,-1 3 0 16,0 3-560-16,0 1-112 0,0 0-32 0,1 2 0 15,-2 4-512-15,0 2-128 0,-2 2 0 0,1 0 0 16,0 3 0-16,-1 5 0 0,0 2 0 0,0 4 0 16,1 4 0-16,-2 1 128 0,2 1-128 0,-2 2 128 15,2-2 304-15,0 2 48 0,1 2 16 0,-1-1 0 16,-1-1 288-16,2-2 64 0,2-2 16 0,-2-5 0 16,2-4 96-16,1-6 32 0,-1-3 0 0,2-2 0 15,1 3-288-15,1-2-64 0,1 2-16 0,1-2 0 0,0 3-368 0,1-3-64 16,0 2 0-16,-2-2-16 15,1 3-736-15,-2-2-144 16,0-2-16-16,0 2-16 0,2 0-1344 0,-4-2-272 0,1 4-48 0,-1 1-10704 16</inkml:trace>
  <inkml:trace contextRef="#ctx0" brushRef="#br0" timeOffset="38644.85">18155 10473 17503 0,'0'0'1552'0,"1"-1"-1232"15,-1 1-320-15,2 0 0 0,-1 0 352 0,0-2 16 16,1 0 0-16,2 0 0 0,2-2 528 0,2-1 128 15,0 3 0-15,1-3 16 0,1 2-208 0,-1 1-32 16,1-2-16-16,-1 3 0 0,-1 0 32 0,0-1 0 16,1 4 0-16,-1 0 0 0,-1 1-144 0,-1 0-32 15,2 2 0-15,-2 2 0 0,0 0 80 0,0 0 16 16,-1 3 0-16,1-2 0 0,0-1-112 0,1 2-32 16,1 2 0-16,1-4 0 0,2 3-96 0,0 1-32 15,3 0 0-15,1 1 0 0,-1-1-176 0,4-3-32 16,-1 2-16-16,2 0 0 0,-1 1 48 0,3-1 16 0,1 0 0 0,2 5 0 15,1-3-64-15,-2 2-16 0,-1 1 0 0,-2 2 0 16,0 4-224-16,-4-2 176 0,0 3-176 0,-1 0 160 16,-3-5-32-16,0 1 0 0,-1-2 0 0,-1 1 0 15,-1-3 32-15,3 1 0 0,-3-3 0 0,3 0 0 16,-3-1 64-16,1 2 16 0,1-2 0 0,1 1 0 16,-2 2-80-16,-2-3-16 0,1 0 0 0,-1 2 0 15,1 0-144-15,2 3 0 0,0 2 144 0,1 0-144 0,-1 1 0 16,0 2 128-16,0 1-128 0,0 3 0 0,-1-2 128 15,1 3-128-15,-2-1 160 0,-2 1-160 0,1 0 128 0,-1-2-128 16,-1 0 0-16,-1 1 0 0,0-1 192 0,0 1-64 16,-1 0-128-16,-1-3 192 0,1-1-192 0,-1 4 176 15,2-2-176-15,-2 0 160 0,2-4-32 0,0 4-128 16,0-2 192-16,1 1-64 0,0-2-128 0,2 1 0 16,1 1 0-16,-1-2 0 0,0 1 0 0,-1 0 128 15,2-1-128-15,-2-1 0 0,-1 0 144 0,0 2-144 16,1-1 160-16,-4 1-160 0,1-3 160 0,0 3-160 15,-2 2 160-15,2-5-160 0,1 4 128 0,-1-3-128 16,-2-2 0-16,1-2 144 0,0 1-144 0,1-5 0 0,-2 2 0 0,1-5 128 16,1 0-128-16,-2-1 0 0,1-1 0 0,0-1 128 15,1 2 0-15,-2-2-128 0,1 1 192 0,1-1-64 16,-2 2-128-16,1 2 0 0,-1-3 144 0,1 3-144 16,-1-1 0-16,1 3 0 0,-1 0 0 0,0 1 0 15,0 0 0-15,0-1 0 0,1 3 0 0,-1-4 0 16,-1-1 0-16,1-1 0 0,-1-2 0 0,-1-1 0 15,2 0 0-15,-2 0 0 0,0-3 0 0,0 3 0 16,0-1 0-16,0 0 0 0,0-1 0 0,0 0 0 16,0 1 0-16,2 1 0 0,-2 0 0 0,1-3 0 15,0 2 0-15,-1 1 0 0,1 1 0 0,0 0 0 16,1 0 128-16,-2-1-128 0,1 1 160 0,-1 2-160 0,0-2 128 16,0 1-128-1,1 0 0-15,-1 0 0 0,0-1 0 0,0 0 0 0,0 3 0 0,0-3 0 0,0-1 0 0,1 1 0 16,-1-3 0-16,0 0 0 0,0 0 0 0,2-1 0 15,-2-2 0-15,1 2 0 0,-1-2 160 0,0 0-160 16,0 1 160-16,0-1-160 0,0 2 0 0,0-2 128 16,0 0-128-16,0 0 0 0,0 0 0 0,0 0 0 15,0 0 0-15,0 0 0 0,0 0 0 0,0 0 0 16,-6 20 0-16,4-16 0 0,2-2 0 0,0 1 0 16,-1-1 0-16,1 2 0 15,0-3 0-15,0 2 0 0,0-1 0 0,0-2 0 0,1 0 0 0,-1 0 0 16,0 0 0-16,2 0 0 0,-2 0 0 0,0 0 0 0,0 0 0 15,0-2 0-15,-2 2 0 0,2 0 176 0,0 0-176 16,0 0 160-16,0 0-160 0,0 0 0 0,0 0 0 16,0 0 128-1,0 0-128-15,0 0 0 0,0 0 0 0,0 0 128 0,0 0-128 0,0 0 160 0,0 0-160 0,0 0 160 16,0 0-160-16,-12-18 192 0,10 12-192 0,-1 0 192 16,-1-1-192-16,0 0 0 0,0-1 0 0,-2-1 128 15,-1 3-128-15,-1-5 128 0,0 1-128 0,0 0 128 16,-1 1-128-16,2 1 160 0,-1 0-160 0,1 2 160 15,1 0-160-15,-2 1 0 0,2-1 0 16,-1 1 0-16,0-1 160 0,0 1-160 0,1 0 192 0,-2-1-192 0,2 1 192 16,-1-2-192-16,-2 0 192 0,2 0-192 0,-2-2 192 15,0 0-64-15,-1 1 0 0,2-1-128 0,-1 0 128 0,-1 3-128 16,3-2 0-16,-1 1 0 0,4 1 0 0,-1 1 0 16,2 3 0-16,1-2 0 0,-1 3 0 0,1-2 0 15,-1 1 0-15,1 1 0 0,0 1 0 0,1 0 0 16,1 0 0-16,0 0 0 0,-2 0 0 0,3 0 0 15,-1 0 0-15,1 0 0 0,0 0 0 0,1 0 0 16,1 1 0-16,-3-1 0 0,0 0 0 0,0 0 0 16,20 7 0-16,-12-3 0 0,0 1 0 0,1-1 0 15,1 3 0-15,1-1 0 0,-1 3 0 0,1 0 0 16,0 2 0-16,0 0 0 0,0 0 0 0,1 0 0 0,-3-1 0 16,1-1 0-1,-1-2 0-15,-2 2 0 0,1-3 0 0,-1 1 0 0,-1 2 0 0,2-3 0 0,-2 2 0 0,0-2 0 16,0 2 0-16,1-1 0 0,0-2 0 0,-1-2 0 15,2 1 0-15,-2 1 0 0,1-4 128 16,-1 0-128-16,2 2 208 0,-2-2-16 0,0 0 0 0,-1 1 0 16,-1-2-48-16,-1 0-16 0,1 0 0 0,-3 0 0 15,2 0 0-15,-1-2-128 0,0 1 192 16,-2 0-64 0,0 1 0-16,0-3 0 0,0 2 0 0,-2 0 0 15,2-2 16-15,0 2 0 0,0 0 0 0,0 0 0 16,0 1-144-16,0 0 128 0,0 0-128 0,0 0 128 15,0 0-128-15,0 0 0 0,0 0 0 0,0 0 0 0,0 0 0 16,0 0 0-16,0 0 0 0,0 0 0 0,0 0 144 16,0 0 0-16,0 0 0 0,9-18 0 0,-10 13 96 15,0-1 16-15,-2 0 0 0,2-3 0 0,0 2 0 0,-1-5 0 16,2-2 0-16,0 0 0 0,0-3-48 0,3 0 0 16,-1-1 0-16,2-4 0 0,1 2-208 0,0 1 176 15,0-2-176-15,0 1 160 0,1-2-160 0,0-4 0 16,3 1 0-16,-1-4 0 0,2-1-160 0,3 0 160 15,-1-1-208-15,3 0 80 16,1 0-704-16,3 0-128 0,0-1-16 0,4-1-14896 16,0 0-2992-16</inkml:trace>
  <inkml:trace contextRef="#ctx0" brushRef="#br1" timeOffset="53505.99">20500 13758 14735 0,'-8'-8'1312'0,"3"2"-1056"15,1 1-256-15,2 0 0 0,1 4 1440 0,1-1 224 16,0 0 64-16,-1-1 0 0,-1-4-1008 0,1-1-192 16,-1-1-32-16,0 2-16 0,0 1 224 0,-2 1 64 15,2 3 0-15,-3-1 0 0,1 1-256 0,-2 2-64 16,0 2 0-16,-1-1 0 0,0 1 224 0,1-2 32 16,0 0 16-16,0 0 0 0,1 0 496 0,0 0 80 15,1-3 32-15,1-2 0 0,0 0-288 0,0 1-48 16,2-2-16-16,1 1 0 0,-1 0-416 0,1 0-96 15,0 1-16-15,-1 1 0 0,1 0-144 0,0 1-48 0,-2 2 0 0,1 0 0 16,0 0-256-16,0 1 0 0,-2 3 0 0,-1-1 0 16,-1 1 128-16,2 0-128 0,-2 2 192 0,0 0-192 15,0-1 176-15,0 1-176 0,0 2 160 0,0 0-160 16,0 0 192-16,1 2-64 0,1 1-128 0,-1-3 192 16,2 2-192-16,-1 0 128 0,2 1-128 0,0-3 0 15,1 2 0-15,-2-4 0 0,2 1 0 0,0-2 0 16,3 0 0-16,-3-2 0 0,1-1 0 0,0 1 0 15,1 0 0-15,0-3 0 0,-1 1 0 0,0-1 0 0,1 2 0 16,-1-2 0-16,1 0 0 0,1 0 0 0,1 0 0 0,-2-2 0 16,2 1 0-16,0-2 0 0,0 0 128 0,0-4-128 15,1 3 0-15,0-2 0 0,0-4 160 0,0 1-160 16,0 1 160-16,0-5-160 0,0 3 192 0,0-2-48 16,0 2-16-16,-2-1 0 0,1 0 0 0,-1 1 0 15,0-1 0-15,1 2 0 0,-2-2-128 0,1 2 0 16,-2 2 0-16,0 1 0 0,-1 1 0 0,-1 0 0 15,0 2 0-15,-2 1 128 0,1-1-128 0,-2 2 192 16,1 1-192-16,-1 0 192 0,-2 0 0 0,1 4 0 16,1-2 0-16,-1 3 0 0,1-1-192 0,-1 1 160 15,2 0-160-15,-1 2 160 0,2 1-160 0,0 0 0 0,2 2 0 16,-1 0 128-16,2 1-128 0,1-2 0 0,0 3 0 0,0 2 0 16,2-2 0-16,1-1 0 0,-1 2 0 0,0-2 0 15,0-1 0-15,1-3 0 0,-1-1 0 0,0-1 0 16,1-1-128-16,-1-1 128 0,0-2 0 0,1-1 0 15,0-1 0-15,0-2 0 0,1 1 0 0,-1-3 0 16,2 1-160-16,-1-2 160 0,0-4 0 0,0 1-144 16,0 1 144-16,1-4 0 0,-1 1 0 0,0 0 0 15,0 1 0-15,-1-1 0 0,0 0 0 0,-1 2 0 16,-1-2 0-16,1 1 0 0,-3 0 0 0,1 2 0 16,-2-3 0-16,-2-1 0 0,0 4 0 0,-2 0 0 15,0 2 0-15,-2 1 144 0,0 0-144 0,-1 3 0 16,0-1 224-16,-1 3-64 0,-1-1-16 0,2 2 0 15,1 2-16-15,-2-2 0 0,2 3 0 0,1-2 0 0,1 2-128 0,1-4 128 16,0 5-128-16,2-4 128 0,0 2-128 0,-1 0 0 16,2 2 0-16,0 0 128 0,0 1-128 0,0 6 0 15,0-4 0-15,0 3 0 0,2 2 0 0,-2 0 0 16,0 2 0-16,0-1 0 0,-2-1 0 0,2-1 0 16,0-1 0-16,0-1 0 0,0-4 0 0,2 0 0 15,-1-2 0-15,0-2 0 0,0-1 0 0,2-1 0 16,1 0 0-16,-1-1 0 0,2 0 0 0,-1 1 0 15,-2-1 0-15,2 1 0 0,-1-3-160 0,-1 2 160 16,-1 1 0-16,1 0-144 0,-2 0 144 0,0 0 0 0,0 1 0 0,-2 2 0 16,1-3 0-16,1 0 0 0,0 0 0 0,0 0 0 15,0 0 0-15,0 0 0 0,-21 2 0 0,16-4 0 16,0 2 0-16,-1-5 0 0,1 2 0 0,-1-1 0 16,1 1 0-16,0-2 0 0,0 2 0 0,1-2 0 15,1 2 0-15,0 0 0 0,-1 0 0 0,2 1 0 16,1 1 0-16,-1-1 0 0,2 0 0 0,-1 2 0 15,1-1 0-15,0 1 0 0,1 1 0 0,-1-1 0 16,0 2 0-16,0-2 0 0,0 0 0 0,0 0 0 16,0 0 0-16,0 0 0 0,0 0 0 0,9 19 0 15,-6-16 0-15,-1-1 0 0,0 0 0 0,2-2 0 16,-1 1 0-16,-1 0 0 0,1 1 0 0,-1-2 0 0,2 0 0 16,-2 2 0-16,2-1 0 0,-2 3 0 0,0-4 0 0,0 1 0 15,-1 3 0-15,1-3 0 0,-1 0 0 0,-1 0 0 16,0 2 0-16,0-3 0 0,1 0 0 0,-2 1 0 15,1 0 0-15,0 3 0 0,0-4 0 0,0 0 0 16,0 0 0-16,0 0 0 0,0 0 0 0,0 0 0 16,0 0 0-16,0 0 0 0,0 0 0 0,0 0 0 15,0 0 0-15,0 0 0 0,0 0 0 0,0 0 0 16,0 0 0-16,0 0 0 0,0 0 0 0,0 0 0 16,0 0 0-16,0 0 128 0,0 0 64 0,-14-15 32 15,13 14 0-15,0 0 0 0,1-2-224 0,0 1 0 0,1-2 0 0,0 2 0 16,3-5 0-1,-2 1 0-15,1 1 0 0,-1-1 0 0,1-3 0 0,1 2 0 0,-2-2 128 0,2 1-128 16,-2-1 0-16,2 0 0 0,-2 1 0 0,0-1 0 16,-1 0 0-16,0 1 0 0,-1-1 0 0,1 0 0 15,-1-1 0-15,0 2 0 0,-1-1 0 0,1-1 0 16,1 3 0-16,-1-4 0 0,2 0 0 0,-2-2 0 16,2 2 0-16,-1 0 0 0,2-5 0 0,-1 1 0 15,1 0 0-15,0-2 0 0,1 0 0 0,-1-4 0 16,0 3 0-16,0 1 128 0,1 0-128 0,-1-3 0 15,0 0 0-15,-1 0 0 0,1 5 0 0,-2-2 0 16,3-3 128-16,-2 1-128 0,2-1 0 0,1-2 0 0,0 1 144 16,0-4-144-16,0-1 128 0,0 1-128 0,1 2 128 0,0-6-128 15,3-5 0-15,-1-5 128 0,1 0-128 0,0 0 0 16,-1 1 0-16,0 3 0 0,-1 1 0 0,-1 0 0 16,0 2 0-16,1-1 0 0,0 1 0 0,0-4 0 15,1 0 0-15,-1 0 0 0,2 0 0 0,0-2 0 16,0-2 0-16,3-2 0 0,0-1 0 0,2-2 0 15,-1 0 128-15,1-1-128 0,-1 0 0 0,-2 2 0 16,1-2 0-16,-1 0 0 0,0-2 0 0,0 1 0 16,0 2 0-16,0 3 0 0,0-1 0 15,0 1 0-15,1-1 0 0,-1 1 0 0,1 2 0 0,0 1 0 16,1-5 0-16,0 2 0 0,2 0 0 0,1-1 0 0,3 0 128 16,-1 2-128-16,1 1 0 0,-2 2 0 0,3-2 0 15,0 0 0-15,0 0 0 0,-1-2 0 0,2-4 0 16,1-1 0-16,1-1 0 0,-2 2 0 0,3 0 0 0,-2-2 0 15,-1 1 0-15,0 0 0 0,0 1 0 0,0 3 0 16,0 1 0-16,-1-6 0 0,4 0 0 0,0 2 0 16,-1 1 0-16,0 6 0 0,0-1 0 0,-1 2 0 15,-1 2 0-15,0-3 0 0,2 0 0 0,-1 1 0 16,-1-2 0-16,1-1 0 0,2-1 0 0,0-2 0 16,1 1 0-16,1-1 0 0,0 0 0 0,1-2 128 15,1 0-128-15,0-2 0 0,0 5 0 0,-2 1 0 16,-1 2 0-16,2-3 0 15,2-2 128-15,-1 1-128 0,-1 3 0 0,1 0 0 16,-1 3 0-16,-2 3 0 0,-2 1 0 0,-1-1 0 0,-2 2 0 0,-1 1 0 0,-5 7 0 0,3-4 0 16,-1-2 0-16,0-1 0 0,2-1 128 0,1-2-128 15,1-1 128-15,2 2-128 0,1-1 208 0,3-1-32 16,0 2-16-16,3-3 0 0,-1 2-160 0,1-1 160 16,0-1-160-16,1 0 160 0,0-3-160 0,-1 2 0 15,1-2 0-15,-3 5 0 0,-1 0 0 0,-2 4 0 16,-3 0 0-16,-3 3 0 0,1-1-128 0,-4 2 128 15,1 0 0-15,-3 1 0 0,2 0 0 0,-1 1 0 16,-1 3 0-16,2-2 0 0,-1 2 0 0,1-3 0 16,3-1 0-16,2-1 0 0,1 0 0 0,1-1 0 15,3-3 0-15,2 2 0 0,0 1 0 0,1 1 0 0,-1 2 0 0,-1-4 0 32,0 2 0-32,0-1 0 0,1-1 0 0,-2 1 0 0,1-1 0 0,-3 2 0 0,1 2 0 0,-2 1 0 15,1-1 0-15,3 2 0 0,0-6 0 0,0 3 128 16,0 0-128-16,-1 4 0 0,0-2 0 0,-2 2 0 15,2 0 0-15,0 0 0 0,1 4 0 0,-2-4 0 16,0 3 0-16,-1-3 0 0,0 0 0 0,-1 1 0 16,0 1 0-16,-2-2 0 15,1 2 0-15,0 2 0 0,1-1 0 0,0 2 0 0,1-2 0 0,-1 2 0 16,-2 2 0-16,1-2 0 0,0 1 0 0,-3 0 0 0,-3 3 0 16,1 1 0-16,0 1 0 0,2-3-176 0,-1 3 176 0,-2 1 0 15,0 0 0-15,-2 0 0 0,1 3 0 0,-1 1 0 16,2-5 0-16,0 2 0 0,2 0 0 0,-1-2 0 15,2 0 0-15,-2 2 0 0,1 1 0 0,0-1 0 16,0 2 0-16,-1-1 0 0,0 1 0 0,-3 1 0 16,1-1 0-16,-2 2 0 0,-1 2 0 0,-1-2 0 15,0 1 0-15,-4 2 0 0,1-1 0 0,-3 1 0 16,0-1 0-16,0 1 0 0,-2 0 0 0,2 2 0 16,-1-3 0-16,-1 2 0 0,2-1 0 0,-1-1 0 15,4-2 0-15,-1 2 176 0,1-2-176 0,1 0 0 16,-1 2 0-16,2-1-176 15,-1-1 176-15,2 0 0 0,-2 1 0 0,-1 2 0 0,1-3 0 0,-2 1 0 0,0 2 0 0,-2-2 0 16,-1 1 0-16,1 3 0 0,-2-2 0 0,0 0 0 16,-1 0 0-16,-1 2 0 0,0 0 0 0,0-2 0 15,-1 2 0-15,-1-1 0 0,1-1 0 0,-1 0 0 16,2 2 0-16,0 0 128 0,0 0-128 0,0 0 128 16,0 0-128-16,0 0 192 15,-15-15-64-15,14 10 0 16,-2 4-128-16,1-3 0 0,-1 3-176 0,0-2 176 15,-1 2 0-15,-1 0 0 0,1 0 0 0,-2 1 0 16,-1 0 0-16,-2 0 0 0,0 0 0 0,-2 1 160 16,-1 1-160-16,-1 1 0 0,1-2 0 0,-2 3 0 15,0-2 0-15,0 2 0 0,0-2-192 0,2 2 192 16,1-4 0-16,1 3 0 0,1-1 0 0,1-1 0 0,0 2 0 16,2-1 0-16,0 0 0 0,0-1 0 0,0 1 0 15,1 0 0-15,0 0 0 0,0-2 0 0,1 0 0 0,0 0 0 16,1-2 0-16,0 2 0 0,2-2 0 0,1 2 0 15,-1-3 0-15,1 1 0 0,0 0 0 0,0-1 0 16,1 0 0-16,0 0 0 0,0 1 0 0,3-2 0 16,-1 2 0-16,2-1 0 0,-1 2 0 0,3-4 0 15,-1 2-144-15,1 0 144 0,1 0 0 0,0 2 0 16,1 0-128-16,0-2 128 0,-2 2-160 0,2 1 32 16,-1-1 0-16,0 1 0 0,0 0 128 0,1-1 0 15,0 1-144-15,-2 0 144 0,2 0 0 0,-2 0 0 16,1 0 0-16,0-3 0 0,0 3 0 0,-1 0 0 0,2-1 0 15,-2 1 0-15,-1 0 0 0,2 0 0 0,-2-1 0 16,1 1 0-16,0 0 0 0,-2 0 0 0,0 0 0 16,-1 0 0-16,3 1 0 0,-1 0 0 0,0 2 0 0,-1-2 0 15,1 1 0-15,-2 2 0 0,1 0 0 0,-2-2 0 16,0 2 0-16,-1 1 0 0,1-1 0 0,-2 2 0 16,0 1 0-16,-1-1 0 0,-1 1 0 0,0 2 0 15,-2-1 0-15,1 2 0 0,-2-3 0 0,1 3 0 16,-2 1 0-16,-2-2 0 0,2 1 0 0,-2 0 0 15,1 1 0-15,0-3 128 0,-2 2-128 0,2 0 192 16,0-2-192-16,0 1 160 0,0 3-160 0,-3 0 160 16,3 2-160-16,-2 0 128 0,2-1-128 0,1-1 128 0,-1 3-128 15,1-4 0-15,0 0 0 0,1 0 128 0,1 3-128 0,-2 1 0 16,1-2 0-16,0 0 128 0,1 0-128 0,0-3 0 16,1 0 0-16,0 1 0 0,2-1 0 0,0-2 0 15,0 0-144-15,3-2 144 16,-1 1-416-16,2-1-32 0,2 0 0 0,2 0 0 15,-2 0-768-15,2 1-176 0</inkml:trace>
  <inkml:trace contextRef="#ctx0" brushRef="#br1" timeOffset="55610.25">22092 13740 17503 0,'-3'-1'1552'0,"-1"1"-1232"15,3 0-320-15,-1 0 0 0,1 0 512 0,0-2 32 16,-3 1 16-16,-2-1 0 0,-3 1 64 0,1 1 16 16,-2 0 0-16,1 1 0 0,0 2-80 0,1-1-16 15,0 3 0-15,0-2 0 0,0 0-336 0,1 2-64 16,-1-1-16-16,1 0 0 0,1 1 960 0,0-4 176 16,1 3 32-16,1-2 16 0,0 2-32 0,2 2 0 15,1-1 0-15,-1 1 0 0,2 5-544 0,0 0-112 16,2 0-32-16,-1 4 0 0,0 0-592 0,0 1 0 0,-1-5-144 0,0 2 144 15,0-1-400-15,0-1 32 0,0-1 16 16,-1-4 0-16,1-3 352 0,0-1 0 0,1-2 0 0,-1 0 0 16,3-3 352-16,-1-4 144 0,1 0 16 0,0-2 16 15,0-2 112-15,2-1 0 0,0-1 16 0,0-4 0 16,1 4-272-16,0-2-48 0,2-3-16 0,-2 1 0 16,2 1-144-16,-1 0-48 0,0 2 0 0,-2-2 0 15,1 0-128-15,-2 1 128 0,0 0-128 0,-2 2 128 16,0-1-128-16,0 3 192 0,-1 1-192 0,0 4 192 15,-1 1-64-15,-1 3-128 0,1 0 192 0,-1 0-64 16,-1 2 16-16,1 2 0 0,-1 0 0 0,-1 0 0 16,1 1-144-16,-1 3 192 0,0-1-192 0,-2 2 192 0,1 3-192 0,0-1 160 15,-1 1-160-15,0-1 160 0,2 3-160 0,-1-4 0 16,0 5 0-16,1-2 128 0,-1 2-128 0,1-2 0 16,0 1 0-16,-1-1 0 0,3-4 0 0,-2 3 0 15,1-4 0-15,2 2 0 0,-1-2 0 0,1-1 0 16,1-2 0-16,0 0 0 0,1 1 0 0,2-4 0 15,0 0 0-15,1 0 0 0,0 0 0 0,1-4 0 16,-1 1-176-16,1-1 176 0,-2 0 0 0,1-2-160 16,0-1 160-16,-2 0 0 0,0 0 0 0,-1-1 0 15,0 1 0-15,-1 1 0 0,0-2 0 0,-2 2 0 16,1 0 0-16,-1 1 0 0,-1 1 144 0,1 0-144 16,-1 3 128-16,0-2-128 0,1 1 128 0,-1 1-128 0,0 1 128 0,1-2-128 31,0 0 0-31,0 2 128 0,0 0-128 0,-1 0 0 0,0 0 0 0,-1 4 0 0,1-3 0 15,-2 4 0-15,0 1 0 0,-1 2 0 0,1 2 0 0,-1 0 0 16,-2-2 0-16,1 3 0 0,0 4 0 0,0-4 0 16,1 0 0-16,0 2 0 0,0-1 0 0,0 3 128 15,0-1-128-15,1-2 0 0,2 0 0 0,2-2 128 16,0-1-128-16,1-3 0 0,2 0 0 0,-1-4 0 16,4-1 0-16,2-2 0 0,-1-1 0 0,2-3 128 15,2 0-128-15,-1-2 0 0,0 1 0 0,1-2 0 16,0 0-160-16,-1-2 160 15,0 2 0-15,-2-1-144 0,-1 1 144 0,0-1 0 0,-2 1 0 0,0-1-128 0,0 0 128 16,-3 0 0-16,0 1 0 0,-2-2 0 0,0 4 0 0,-2 0 0 16,1 0 0-16,0 1 128 0,-2 0 16 0,1 1 16 15,1 2 0-15,-2-1 0 0,2 2-32 0,-2 1 0 16,2 0 0-16,-1 0 0 0,-1 4-128 0,1-3 0 16,-1 3 0-16,0-3 0 0,-1 1 0 0,-1 3 0 15,0 0 0-15,0 1 0 0,-1 1 0 0,1 1 0 16,-1-2-144-16,0 2 144 0,1 0 0 0,0-1 0 15,1 0 0-15,0 3 0 0,1-3 0 0,0 2 0 16,1-3 0-16,0 0 0 16,2-1 0-16,2-1 0 0,0 0 0 0,1-3 0 0,2 1 0 0,-1-2 0 0,4-2 0 15,-1 0 0-15,2-5 0 0,1 2 0 0,1-1 0 16,-1-4 0-16,1 0 128 0,-2-2-128 0,1 0 0 16,-3-1 0-16,2 2 128 0,-3 0-128 0,-1 0 0 0,-2 0 0 15,-1 1 0-15,-1 1 0 0,-1 1 0 0,-3 0 0 16,1 2 0-16,-3 1 0 0,-1 0 0 0,-2 4 0 15,0-3 192-15,-2 2-64 0,-2 2-128 0,-1 0 192 16,2-3-16-16,-1 3-16 0,1 3 0 0,-1-3 0 16,1 2-160-16,3 2 0 0,-2-3 144 0,2 0-144 15,2 3 0-15,0 1 0 0,0 1 0 0,0-1 0 16,1 1 0-16,0 2 0 0,1 2 0 0,0-2 0 16,2 2 0-16,-2 0 0 0,2 1 0 0,0 0 0 0,1 0 0 15,0 1 0 1,2-2 0-16,-1-1 0 0,3 1 0 0,-1-4 0 0,2 2 0 0,1-2 0 0,1-2 0 0,1-1 0 15,1 0 0-15,2-3 0 0,0 0 0 0,-1-3 0 16,3 0 0-16,-3-2 0 0,3 0 0 0,-2-1-128 16,-1 0 128-16,0-2 0 0,0-1 0 0,-2 2-160 15,1 1 160-15,-4 0 0 0,1 1-256 0,-2 1 48 16,-1 2 16-16,0-1 0 16,-2 2-112-16,0 0-16 0,0-1 0 0,-2 2 0 0,2 0-32 0,0 0-16 15,0 0 0-15,0 0 0 16,2 0-800-16,1-2-176 0</inkml:trace>
  <inkml:trace contextRef="#ctx0" brushRef="#br1" timeOffset="57887.18">22050 13883 21183 0,'-2'0'1888'0,"-1"-2"-1504"15,3 2-384-15,0 0 0 0,0 0 320 0,-1-2-16 16,0 1 0-16,-2-2 0 0,1-2 16 0,-2-1 16 0,2 0 0 0,-2-1 0 16,1 0 32-16,1 0 0 0,-2-1 0 0,1 0 0 15,-1 0 256-15,0 0 48 0,0-1 16 0,-1 0 0 16,3 1 144-16,-2 2 16 0,1-3 16 0,-1 2 0 15,0-2 336-15,0 0 64 0,1-1 16 0,-1 3 0 16,-1-4-128-16,0 1 0 0,1-1-16 0,2 0 0 16,-3-2-512-16,1 1-112 0,1-2 0 0,0 1-16 15,-1-2-224-15,2 0-32 0,-1-2-16 0,2-3 0 16,0 0-32-16,1-2-16 0,0-2 0 0,0 0 0 16,2-2-48-16,0 2 0 0,0-2 0 0,1 1 0 15,0 3 0-15,0 0 0 0,1 1 0 0,-1 2 0 16,0 2 0-16,-1 0 0 0,1-1 0 0,-2 1 0 0,-1 2 80 15,1 2 16-15,-1-5 0 0,0 1 0 0,1-1 32 16,1 0 0-16,-1 1 0 0,-1-2 0 0,1 1-96 0,2-3-16 16,0 0 0-16,1-3 0 0,2 0-16 0,-1 0-128 15,1-2 192-15,0 3-64 0,2-1-128 0,-1 1 0 16,1-2 0-16,-2 1 0 0,1 1 0 0,-2-2 0 16,1-2 0-16,-1 3 0 0,0 2 0 0,-1 4 0 15,0-5 128-15,-2 1-128 0,1-1 0 0,-2 0 0 16,0 4 0-16,0-1 0 0,-1-2 208 0,0-2-32 15,2 2-16-15,-1-1 0 0,1 1 48 0,1 0 16 16,-1 1 0-16,2 0 0 0,2-4-96 0,-1 2 0 16,3-2-128-16,-1-2 192 0,0 0-192 0,2-2 0 0,0 1 0 15,-1-2 0-15,0 3 0 0,-1 1 0 16,1-3 0-16,-1 2 0 0,-1 1 0 0,0 0 0 0,1 0 0 16,-1 2 0-16,0 0 0 0,-1-2 0 0,1 1 0 15,-1 1 0-15,2 0 144 0,0-1-144 0,0 2 128 0,1-4-128 16,0-1 192-16,2-1-32 0,0 3-16 0,1 0 0 15,0-3-144-15,2 2 128 0,-1 0-128 0,2-1 128 16,2-1-128-16,-2 1 0 0,3-1 0 0,-1 1 128 16,-2 2-128-16,1-1 128 0,1 3-128 0,-2-2 128 15,-2 1-128-15,1 2 0 0,-2-2-160 0,0 2 160 16,0-2 0-16,-1 1 0 0,1 0 0 0,0-2 0 16,2-3 0-16,0 1 0 0,2-1 0 0,0-1 0 0,0 1 0 15,1 1 0-15,-1 2 0 0,1-2 0 0,0 3 0 16,1 0 0-16,-2 1 0 0,0-2 0 0,1 0 0 0,-1 0 0 15,0 2 128-15,-1 0-128 0,2-2 0 0,-2 1 160 16,2 3-160-16,0-4 128 0,3 0-128 0,-2-1 0 16,3 0 0-16,1 0 128 0,2 1-128 0,0 0 0 15,0 1 0-15,1-2 128 0,0 2-128 0,2 0 0 16,-1 2 0-16,0-2 0 0,1-1 0 0,-2 1 0 16,2 2 0-16,-2-1 0 0,-3 2 0 0,1 0 0 15,0 1 0-15,1-1 0 0,-1 2 0 0,0 0 0 16,3 0 0-16,-4-1 0 0,2 3 0 0,1 0 0 15,1-3 0-15,-1 4 0 0,-1 0 0 0,0-1 0 16,-1 1 0-16,1 0 0 0,-2 2 0 0,0-1 0 0,1 1 0 16,0-2 0-16,-2-1 0 0,0-1 0 0,0 1 0 0,-2 1 0 15,-1 0 0-15,1-1 0 0,-2 2 0 0,0 3 0 16,0-3 0-16,-1 3 0 0,0-2 0 0,0 2 0 16,1-2 0-16,-2 1 0 0,3 1 0 0,-3 0 0 15,0 2 0-15,1 3 0 0,2-8 0 0,2 3 0 16,-1-2 0-16,1 2 0 0,-1 2 0 0,1-3 0 15,-2 2 0-15,0 0 0 0,0 1 0 0,-3 0 0 16,1 3 0-16,-1-4 0 0,-2 4 0 0,1-1 0 16,-2 0 0-16,0 1 0 0,-1-1 0 0,-2 2 0 0,-1 1 0 15,0-1 0-15,0 0 128 0,0 1-128 16,0 3 0-16,-1-3 0 0,0 1 0 0,-1 0 128 0,1 2-128 0,-1-1 0 16,0-1 0-16,-1-1 0 0,1 1 0 0,0 0 0 15,0 0 0-15,-1 0 0 0,1 0 0 0,-2 1 128 16,1-4-128-16,0 0 128 0,-1 4-128 0,0 2 0 15,1-4 0-15,-3 2 0 0,1-1 0 0,1 3 0 16,-2-5 0-16,0 4 0 0,0-1 0 0,1 0 0 16,-1 2 0-16,-1-1 0 0,0-2 0 0,1 2 0 15,0 0 0-15,-1 2 0 0,2-3 0 0,-2 3 0 16,1-3 0-16,-1 2 0 0,1-1 0 0,-1 1 0 16,0 2 0-16,-1-4 0 0,1 3 0 0,-1 0 0 15,1-2 0-15,-2 1 0 0,1 1 0 0,1 1 192 16,-1-3-192-16,0 3 192 0,1-2-192 0,0 2 0 0,0 0 0 15,0 0 0-15,0 0 0 0,0 0 0 0,0 0 128 0,0 0-128 16,0 0 0-16,0 0 0 0,0 0 0 0,-23-7 0 16,20 7 0-16,-2 2 0 0,-1-1 0 0,-1 3 0 15,-1-3 0-15,-1 3 0 0,-1-2 0 0,-1 2 0 16,0 2 0-16,0-1 0 0,-2-1 0 0,2 1 0 16,0 1 0-16,1-3 0 0,0 1 0 0,1-3 0 15,1-1 0-15,1 0 0 0,1 0 128 0,-1 0-128 16,4 0 0-16,-1-1 0 0,1-1 0 0,0 0 0 15,2 1 0-15,-1-2 0 0,1 0 0 0,1-1 0 16,0 3 0-16,0-5 0 0,0 3 0 0,0 1 0 0,1 1 0 16,-1-4 0-16,3 2 0 0,-1 0 0 0,2 0 0 15,0 1 0-15,2-5 0 0,0 3 0 0,1-1 0 16,2-2 0-16,1 1-176 0,0 0 176 0,1 1-128 0,0-1 128 16,0 0-128-16,-1 1 128 0,1-1 0 0,0 1-160 15,2-2 160-15,-2 1 0 0,1 1 0 0,-1-1 0 16,1 1 0-16,-1 0 0 0,-1 2-192 0,-1 0 192 15,4-2-192-15,-1 1 192 0,-1 2 0 0,0 1 0 16,2-2 0-16,-3 3 0 0,0 0 0 0,-2 3 0 16,0-3 0-16,-1 2 0 0,2 2 0 0,-3-2 0 15,0 2 0-15,0-1 0 0,-1 0 0 0,-1 2 0 16,0-2 0-16,-2 0 0 0,1 2 0 0,-1 2 0 0,-2-1 192 0,0 1-48 16,0 2-144-16,-1-1 0 0,-2 2 0 15,1 1 0-15,-2 2 128 0,-1-1 0 0,0 2 0 0,-1-3 0 16,0 1 0-16,0 1-128 0,0 1 192 0,-1 0-64 15,2-4 16-15,-1 2 0 0,0 4 0 0,2 0 0 16,-1-1-144-16,0-1 0 0,0-2 144 0,1-1-144 16,-1 1 128-16,0-1-128 0,0 2 160 0,-1 2-160 15,1-3 0-15,0 2 0 0,1 0 0 0,0-2 0 16,1-1 0-16,0 0 0 0,1-2-176 0,-1 1 176 16,1 0-240-16,0-3 80 0,1 3 16 0,0-4 0 15,1 4-480 1,0-4-80-16,1 1-32 0,2 0 0 0,-1 2-192 0,3-3-32 0,1 2-16 0,0 1 0 31,3 2-416-31,2 0-80 0</inkml:trace>
  <inkml:trace contextRef="#ctx0" brushRef="#br1" timeOffset="60651.39">23666 13836 19343 0,'-5'-4'1728'0,"2"1"-1392"0,0 0-336 0,3 2 0 0,0 1 352 0,-1-4 0 16,-4 1 0-16,0-5 0 0,-2 0 1296 0,-1 2 256 16,0-3 48-16,0 3 16 0,1 4-560 0,-1-1-128 15,1 3 0-15,-2 3-16 0,2-2-512 0,-1 4-112 16,1 0 0-16,-3 1-16 0,4-1-144 0,0 1-32 15,2 0 0-15,0-1 0 0,2-1 0 0,1 0-16 16,-1 1 0-16,1 0 0 0,2 1-96 0,1-1-16 16,0 2 0-16,2-1 0 0,1 3-320 0,0-3 0 15,2 2 0-15,-1-1 0 0,2 0 0 16,0 0 0-16,2-1 0 0,0-1-192 0,0-3-128 0,0 0-16 16,0-2-16-16,0-2 0 0,0 0 176 0,-2-3 48 0,1-1 0 15,-2-1 0-15,2-2 128 0,-2-3 224 0,2 1-48 16,-3-1-16-16,0 0 224 0,-1-3 32 0,0 2 16 0,-1-3 0 15,0 4-64-15,-3-4-16 0,0 2 0 0,-1-1 0 16,0 3-160-16,-2 0-48 0,-1-2 0 0,-2 3 0 16,2 2-144-16,-2 3 128 0,0 1-128 0,-1 1 128 15,1 3-128-15,-2 1 0 0,1 1 144 0,0 3-144 16,0 1 0-16,0 1 0 0,-2 3 0 0,1 0 128 16,-1 2-128-16,0 0 0 0,0 0 0 0,1 0 0 15,0 2 0-15,-1-1 0 0,1 0 0 0,1-2 0 16,1 1 128-16,-2-1-128 0,2-1 128 0,2-1-128 0,0 1 0 15,1-3 0 1,1-2 0-16,1 1 0 0,1-4 0 0,2-1 0 0,2 0 0 0,2-1 0 0,0 1 0 16,3-4 0-16,1 2 0 0,1-3 0 0,2-1 0 0,0-1 0 15,-1 0 0-15,1 0 0 0,-1-3 0 16,1 1 0-16,0-3 0 0,-3-2 0 0,-1 1 0 0,0 0 0 16,-2 0 0-16,-2-1-128 0,1 3 128 0,-4 0 0 15,2 3 0-15,-4-2-128 0,1 4 128 16,-2 0 0-16,0 0 0 0,-2 1 0 0,0 1 0 0,-2 2 0 15,1 2 128-15,-2 0-128 0,-2 1 192 0,1 4-16 16,-2 1-16-16,-1 1 0 0,-1 5 0 0,0-1 0 16,-1 4 0-16,0 2 0 0,-1-2-160 0,-1 3 0 0,2 0 0 15,0-1 128-15,0-2-128 0,0 0 0 0,1 1 0 0,0-1 128 16,1-2-128-16,2 1 0 0,2-3 0 0,-1-1 128 31,3-3-128-31,2-1 0 0,0-2 0 0,1-1 0 0,1-1 0 0,0-1 0 0,2 0 0 0,0-1 0 16,1-2 0-16,0 0 0 0,0-1 0 0,-1-1-176 15,2 2 176-15,0-4-192 0,1-1 192 0,-1 3-192 16,1-3 192-16,-1 2 0 0,2 0 0 0,-3 1 0 16,3 1 0-16,-2-2 0 0,2 3 0 0,-1-1 0 15,2 2 0-15,-2-3 0 16,0 3 0-16,0-1 0 0,2 0 0 0,-3 0 0 16,-2 2 0-16,1-3 0 0,-2 2 0 15,0 0 0-15,-1 1 0 0,-1-1 0 0,-1-3 0 0,1 3 0 16,-2-2 0-16,0 2 0 0,1-2 0 0,-2 1 0 15,0 1 0-15,0 0 128 0,-1-2-128 0,1 2 0 16,0-2 0-16,1 3 0 0,-1-2-240 0,1 1 48 16,1 1 0-16,-2 0 0 0,2 0-112 0,1 0-16 15,0 0 0-15,-1-2 0 16,1 2-592-16,0 0-128 0,0 0-32 0,0 0 0 16,0 0-48-16,0 0-16 0,0 0 0 0,0 0 0 15,0 0 304-15,0 0 48 0,0 0 16 0,0 0 0 16,0 0-112-16,0 0-16 0,0 0 0 0,0 0 0 15,0 0-528-15,0 0-112 0,0 0-32 0,0 0 0 16,0 0 224-16,0 0 32 0,0 0 16 0,0 0 0 0,0 0 1296 0,0 0 272 0,0 0 48 16,0 0 16-16,8 19 880 0,-10-15 160 0,1 2 32 0,-2-1 16 15,2-3-16-15,0 2-16 0,-1 1 0 0,0-3 0 16,1 2 96-16,-1 1 32 0,0-4 0 0,1 1 0 16,-1-1-304-16,1 1-64 0,0-2-16 0,0 0 0 15,0 0-176-15,-1 0-16 0,2 0-16 0,-1 0 0 16,0-2-544-16,0 1-128 0,1-1 0 0,0 2-16 15,0 0-96-15,0 0-16 0,0 0 0 0,0 0 0 16,0 0 0-16,-4-19-128 0,3 15 192 0,1-1-64 16,-2 1 16-16,2-2 0 0,-1 0 0 0,1 0 0 15,-1-1-16-15,0 1 0 0,-2 0 0 0,1-4 0 0,-2 3 16 16,0-3 0-16,-2 0 0 0,1-1 0 0,0 0 48 16,0 0 16-16,0-2 0 0,0 2 0 0,0 0-64 15,1 0-16-15,-1-2 0 0,0 2 0 0,1 0 48 0,-1-1 0 16,1-1 0-16,-1-1 0 0,3 0 48 0,-2-2 16 15,0 1 0-15,2 0 0 0,-1-6-32 0,0 3 0 16,0-5 0-16,0 0 0 0,0 1 16 0,-1-2 0 16,1-2 0-16,0 1 0 0,-1-1-224 0,2-1 144 15,-2 1-144-15,-1-1 128 0,0 0-128 0,2 1 0 16,-2 0 0-16,1-1 0 0,0 1 0 0,1-1 0 16,-1 1 0-16,1 1 0 0,3 3 144 0,-1-3-144 15,1 3 160-15,1-2-160 0,3-2 256 0,0 3-64 0,0-1 0 16,2 1 0-16,0-5-192 0,0 5 176 15,0 2-176-15,-1-3 160 0,1 2-160 0,2-1 0 0,-2 0 144 0,-1 0-144 16,2-3 144-16,1 0-144 0,-1 0 192 0,1-1-192 16,2-2 144-16,-1 1-144 0,0 2 0 0,0 0 144 15,-1 3-144-15,2-1 0 0,1 3 0 0,-1 1 0 16,0 3 0-16,0-3 0 0,1 2 0 0,0-1 0 16,2-3 0-16,-2 1 0 0,1 0 0 0,-1 1 0 15,-1-1 0-15,0 2 0 0,0 2 128 0,-1-3-128 16,-1 2 0-16,1 0 0 0,2 0 0 0,-1-3 0 15,0 2 0-15,1-4 128 0,3 2-128 0,-1-3 0 16,5 2 192-16,-2-1-64 0,2 0 0 0,1 1 0 0,1 1-128 16,-1 1 0-16,1-1 0 0,0 3 128 0,-2 0-128 15,1 2-176-15,-2 1 48 0,1 1 0 0,-2-2 128 0,0 1 0 16,-1 1 0-16,-2 2-128 0,0-2 128 0,-1 3 0 16,-2 0 0-16,0 2 0 0,-2-1 0 0,1 0 0 15,0 2 0-15,-1-1-128 0,1 2 128 0,1-1 0 16,-1 2 128-16,-1-3-128 0,1 2 0 0,0 1 0 15,0-3 0-15,0 2 128 0,1 1-128 0,-1-1 128 16,-1 0-128-16,1 1 128 0,-2 0-128 0,1 1 0 16,-1 1 0-16,-1-4 0 0,2 5 0 0,-2-3 0 15,1 1 0-15,0-2 0 0,-1 3 0 0,0-3 0 0,0 2 0 16,0 0 128-16,0 2-128 0,1-3 0 0,-1 1 0 0,0 1 0 16,1-2 0-16,1 1 0 15,-2-1 0-15,0 1-192 0,0 1 192 0,-1-1 0 0,0 3 128 0,-1-2-128 16,-3 1 0-16,0 0 0 0,1 1 0 0,-2 1 0 15,0 1 0-15,0-2 0 0,-2 0 0 0,2 2 128 16,0-1 32-16,0 1 16 0,-1 0 0 0,1 0 0 16,0-2-176-16,0 0 128 0,0 1-128 0,0 0 128 15,0 1-128-15,0 0 0 0,0 0 0 0,0 0 0 16,0 0 0-16,0 0 0 0,0 0 0 0,10-17 0 16,-10 13 0-16,0 4 0 0,-1-1 0 0,-2 1 0 15,1 0 0-15,-3 0 0 0,-1 0 0 0,0 0 0 0,-3 1 0 16,-1 0 0-16,1 2 0 0,1-2 0 0,-3 1 0 0,1 1 0 15,-1-1 0-15,-2 2 0 0,2-1 176 0,1-1-48 16,-1-1-128-16,1 2 192 0,-1 0-192 0,1 1 0 16,0-1 0-16,0 0 0 0,2 2 0 0,-1-3 0 15,0 2-176-15,2-2 176 0,0 3 0 0,-1-4 0 16,1 3 0-16,1-3 0 0,-1 0-128 0,4 0 128 16,-1 2 0-16,2-3 0 0,-1 1 0 0,3-1 0 15,-1 0 0-15,1 0 0 0,1 0-176 0,0 0 176 16,3 0-128-16,1-1 128 0,0 1-256 0,2-3 48 15,1 2 0-15,0-1 0 0,2 2 80 0,0-4 128 16,1 3-208-16,-1-3 80 0,1 1 128 0,-1 1-208 0,0 1 80 16,1 0 128-16,-1-1-144 0,0 0 144 0,0 1 0 15,0-1 0-15,1 2-192 0,-1-2 192 0,1 1-192 0,0 1 192 16,0-2 0-16,2 2 0 0,-2 0 0 0,-1 0 0 16,1 2 0-16,-1-2 0 0,-2 0 0 0,1 0 0 15,0 0-128-15,-2 0 128 0,-1 1 0 0,0 1 0 16,1 1 0-16,-3 1 0 0,0-3 0 0,0 2 0 15,-2 4 0-15,1-2 0 0,-1-2 0 0,0 5 0 16,-1-2 0-16,0 1 0 0,-1 3 0 0,0-1 0 16,-1 1 128-16,0 0 0 0,-1 2-128 0,1 2 192 15,-1-1-64-15,-2 1-128 0,1 2 176 0,1 0-176 16,-2-4 160-16,2 4-160 0,-2-3 128 0,2-1-128 16,-2 3 128-16,-1-3-128 0,1 1 0 0,1 2 128 15,-2-4-128-15,1 0 0 0,-1 1 0 0,0-1 0 0,0 0 0 0,0 1 0 16,1-1 128-16,1-3-128 0,0 1-256 15,1-2-96-15,2 0-16 0,0-1 0 16,1-2-640-16,3-2-128 0,4-2-16 0,2-6-19776 16</inkml:trace>
  <inkml:trace contextRef="#ctx0" brushRef="#br0" timeOffset="81992.16">2544 10487 25791 0,'1'-6'2304'0,"0"1"-1856"16,2 1-448-16,-2 2 0 0,0 0 240 0,0 0-48 0,2-3-16 15,0-1 0-15,2-5 288 0,-1 2 64 0,0 0 16 0,-2 4 0 16,2 2-80-16,-2 0-16 0,0 3 0 0,-2 0 0 15,0 0 48-15,0 3 0 0,0 0 0 0,0 2 0 16,-2 2 560-16,1-3 112 0,1 5 32 0,-2 0 0 16,-1-1-32-16,1 4 0 0,-1 0 0 0,0-1 0 15,0 0-560-15,-1 3-112 0,2-2-32 0,-2 4 0 16,-1 2-144-16,0 4-16 16,0 1-16-16,-2 2 0 0,0 4-160 0,-3 3-128 0,-1 7 192 0,1-2-192 15,-3 2 128-15,0 0-128 0,0 3 0 0,1-3 0 16,2-2 160-16,-2 2-160 0,-2 3 128 0,0 2-128 15,3-4 0-15,-1-4 0 0,1-1 0 0,-1-3 0 16,2-2 0-16,-2-3 0 0,3-2 0 0,-1-1 0 0,0-3 192 16,-1 0-64-16,2-2 0 0,-1-2 0 0,3-1 0 15,-1-1 0-15,2-4 0 0,1-2 0 0,1 0-128 0,2-3 128 16,0-1-128-16,0-2 128 0,1 1 32 0,1-3 0 16,0 2 0-16,1-2 0 0,2-1-160 0,0 0 0 15,2 0 0-15,2-1 0 0,1-2 192 0,3 1-32 16,4-3-16-16,3 0 0 0,1-1-16 0,4 0 0 15,1 0 0-15,2-1 0 0,0 2-128 0,0 0 0 16,1 2 0-16,-2-1 0 0,-3 0 0 0,1 1 0 16,-1-1 0-16,-2-1 0 0,-2-1 0 0,1 0 0 15,-1-3 0-15,0 2 0 0,-1 0 0 0,-2 1 0 16,0 1 0-16,-3 0 0 0,0 2 0 0,-2 0 0 0,1-1 0 16,-2 3 0-1,-2 1-304-15,1 1-80 0,-2-1-32 0,0 4 0 16,2-3-352-16,-2 3-80 0,0 0-16 0,-1 1-18272 0</inkml:trace>
  <inkml:trace contextRef="#ctx0" brushRef="#br0" timeOffset="85869.51">3311 10831 43311 0,'3'-2'3840'0,"2"-1"-3072"0,1 2-608 15,-1 1-160 1,2 0-1536-16,1-3-352 0,5-1-64 0,8-1-16 0,9-1 1296 0,4 0 256 0,1-3 48 0,-1 2 16 16,-2 1 192-16,-1 1 160 0,-1 0-208 0,-3 1 80 15,-1 2 128-15,-2 0 0 0,0 2 0 0,-1 0 0 16,-2 2 400-16,-1-1 64 0,-1 3 16 0,-1-2 0 16,-2 2-304-16,-1 1-176 0,-2-4 192 0,-1 0-192 31,-1 1-1296-31,0-2-368 0,-1 0-80 0,0 0-8064 0,0-2-1616 0</inkml:trace>
  <inkml:trace contextRef="#ctx0" brushRef="#br0" timeOffset="86183.37">3378 11072 35935 0,'0'-3'1600'0,"0"2"320"0,1-1-1536 0,2-1-384 0,1 3 0 0,-1-3 0 15,2 1 128-15,4-1-128 0,3-2 128 0,6-2-128 16,3 1 0-16,1 0-240 0,3 1 48 0,-2 3 0 15,1-2 192-15,-1 1 0 0,-1 3 0 0,-1 0 0 16,-4 0 0-16,0 0 0 16,3 2 0-16,2 0-144 15,-1 1-656-15,0-1-128 0,-1 2-32 0,-3 1-13792 0</inkml:trace>
  <inkml:trace contextRef="#ctx0" brushRef="#br0" timeOffset="87078.98">5049 10154 24879 0,'-1'-6'2208'15,"1"1"-1760"-15,0 4-448 0,-2-2 0 16,1 2 528-16,-1 0 32 0,-1-3 0 0,-2-3 0 16,-3-2 416-16,-5 1 96 0,0 1 16 0,-5-1 0 0,0 2-528 0,-2 1-112 15,-2 2 0-15,-3-1-16 0,-1 3-432 0,0 0 0 16,0 1 128-16,0-3-128 0,0 6 0 0,0-3 0 15,1 0 0-15,3 0 0 0,1 0 0 0,1 1 0 16,3 2 0-16,0-1 0 16,2-1 0-16,-1 2 128 0,2 1 32 0,-1-1 0 0,2 1 512 0,-1 1 96 15,1 4 32-15,-1-3 0 0,0 1-512 0,2 2-96 16,1 2-32-16,1-2 0 0,0 2-160 0,3 1 0 16,1 2 0-16,2-2 0 0,0 0 0 0,2 3-176 15,2-2 176-15,1 3-128 0,1-3 0 0,2 2 0 16,1-2 0-16,1-1 0 0,2 1 128 0,-2 2 0 15,0 1 0-15,1 0 128 0,0 2 64 0,-1 0 32 0,0 3 0 16,-1 0 0-16,1 2-48 0,-2 1-16 0,1 0 0 0,-2 4 0 16,1-2-160-16,-1 5 0 0,-1 3 0 0,-1-3 128 15,1 2-128-15,-2 2 192 0,0-2-192 0,0 0 192 16,0-3-64-16,0 2-128 0,0-2 192 0,0-1-64 16,0-3-128-16,0 0 160 0,-2 5-160 0,2-2 160 15,-1-6-160-15,0 1 128 16,0-1-128-16,1-2 128 0,0 2 80 0,1-1 16 0,0-4 0 0,-1 3 0 15,1-2 96-15,1 2 0 0,-2-4 16 0,0 1 0 16,-2-4-192-16,2 1-144 0,-1-2 192 0,0-2-192 16,0-1 160-16,1-2-160 0,-2 1 128 0,2-2-128 0,-1 2 160 15,0-3-160-15,-2 0 192 0,1 1-192 0,1-1 160 16,-1-1-160-16,1 1 128 0,1-1-128 16,0 0 0-16,0 0 0 0,1-3 128 0,1 3-128 0,0 0 0 0,1-2 128 15,0-1-128-15,2 1 128 0,1-2 0 0,1 1-128 16,0-1 192-16,2 3-64 0,2-3 0 0,0 2 0 15,1 1 0-15,1 1 0 0,0-1-128 0,0-1 0 16,-1 1 144-16,2 1-144 0,-1-2 0 0,3 1 0 16,0 1 0-16,0 0 0 0,2 1 0 0,-1-3 0 15,2 0-192-15,-2 2 64 16,-1-2-320-16,3 0-48 0,-2 0-16 0,0 1 0 16,-1-2-1472-16,-1 1-320 0</inkml:trace>
  <inkml:trace contextRef="#ctx0" brushRef="#br0" timeOffset="87675.93">5440 11068 21183 0,'1'1'1888'0,"0"1"-1504"15,0 1-384-15,1-1 0 0,0 0 768 0,0 1 96 16,3 3 16-16,2 4 0 16,0 2-1520-16,2 5-320 0,-2 3-48 0,-1 0-16 0,-1 2 1024 0,-1-2 416 15,-2 0-32-15,0-3 0 0,0 0 208 0,-2-4 48 0,1-2 0 0,-1-1 0 16,0-4 608-16,0-1 128 16,2-3 32-16,-2 0 0 0,0-2-320 0,1-3-64 0,0-2-16 0,0-2 0 31,2-3-192-31,-1-3-48 0,1-3 0 0,-1-1 0 15,2 0-176-15,0-4-32 0,-1-2-16 0,-1 0 0 16,0-1-32-16,-2 1-16 0,0-3 0 0,-1-2 0 16,-2-1-160-16,1-1-16 0,-1 2-16 0,1 1 0 15,1 1-80-15,1 1-16 0,0 2 0 0,0-1 0 16,1 2-208-16,0 2 128 0,3-1-128 0,-2 0 0 16,2 1 208-16,0 3-48 0,1 0-16 0,0 5 0 0,1 1 48 15,-1 0 0-15,1 5 0 0,-1-1 0 0,1 3-192 0,0 1 0 16,0 1 0-16,1 2 0 0,-1 2 0 0,-1 1 0 15,0 1-192-15,1-1 192 0,0 4-128 0,1 1 128 16,0-2 0-16,0 5 0 0,1 1 0 0,-1 0-144 16,0 2 144-16,1 0 0 15,0-1-496-15,0 3 16 0,2-4 0 0,-2 4 0 16,1-3-1888-16,-2-1-368 0</inkml:trace>
  <inkml:trace contextRef="#ctx0" brushRef="#br0" timeOffset="88167.65">6063 10910 5519 0,'-3'-5'496'0,"1"1"-496"0,-1 2 0 0,2-1 0 15,1 2 5296-15,0 0 960 0,-1 0 192 0,0 1 32 16,-1-5-3680-16,-1 1-752 0,-2 1-128 0,0 0-48 15,-1 0-1344-15,1 3-272 0,-1 0-48 0,-2 3-16 16,-1 0-192-16,1 2 0 0,-2 4 0 0,0 1 0 16,-1 1-144-16,0 1 144 0,-2 5-208 0,1-1 80 15,1 2 128-15,0 3 0 0,1 3-144 0,0-2 144 16,3 0 0-16,3-2 0 0,1 1 0 0,2-4 0 16,2 2 192-16,2-3-32 0,2 0-16 0,0-2 0 0,1-2 32 15,0-1 0-15,2 0 0 0,0-1 0 0,2 0-176 16,2-5 0-16,2 1 0 0,1-5 0 0,1 2 0 0,1-1 0 15,2-4 0-15,1-1 0 0,-1-2 0 0,2-1 128 16,0-1-128-16,0-3 0 0,-1-1 0 0,0-2 128 16,-3 2-128-16,-1-4 0 0,-1 2 320 0,-1-2 0 15,-3 0-16-15,-1-3 0 0,-4 0 64 0,-1 0 16 16,-3 2 0-16,-2-4 0 0,-2-2-144 0,-3-1-32 16,-2 1 0-16,-1-1 0 0,-2 0-80 0,-1 1-128 15,-1 0 176-15,-1 1-176 0,0 1 144 0,0 3-144 16,1 1 0-16,0 3 144 0,1 1-144 0,-2 2 0 0,2 3 0 15,0-1 0-15,0 4-256 0,1 4-64 0,3 0-32 0,-2 0 0 32,3 2-1392-32,0 3-288 0,2-4-48 0,1 4-13488 0</inkml:trace>
  <inkml:trace contextRef="#ctx0" brushRef="#br0" timeOffset="91578.47">6556 10808 23951 0,'-5'3'2128'0,"2"-1"-1696"0,0 0-432 0,2-1 0 15,1-1 736-15,0 2 64 0,-3 0 16 0,0 3 0 16,-2-1-496-16,1 0-112 0,3 1-16 0,0-1 0 15,2-3 448-15,1 0 96 0,2-1 16 0,0 0 0 16,1 0-144-16,0 0-32 0,-1 0 0 0,1 3 0 16,-1-2 64-16,0 4 0 0,-3 1 0 0,0 3 0 15,-1 2 192-15,-1 3 32 0,0 0 16 0,-2 4 0 0,2 2-320 0,-1-1-64 16,0 1-16-16,0-1 0 0,1 2-80 16,-1-2-16-16,1 2 0 0,1 0 0 0,0-3-176 0,0-5-32 15,1 2-16-15,2-4 0 0,-1-3-160 0,2-1 192 16,1-2-192-16,1-1 192 0,0-4-192 0,1 0 0 15,0-4 0-15,0 2 0 16,1-5-240-16,-1-1 80 0,1 0 16 0,-2 0 0 0,1-1 144 0,0-2-160 16,0-1 160-16,-2 2-160 0,0 0-32 0,0 2 0 15,0 2 0-15,-2 1 0 0,2 4-144 0,-1 1-48 16,1 3 0-16,0 3 0 0,1 4 128 0,0 3 0 16,1 7 16-16,0 0 0 0,2 2 240 0,-1 2 240 15,2 0-48-15,0-2-16 0,1 2-48 0,2-7-128 16,-1-1 192-16,-1-3-64 0,1-2 0 0,1-5 0 15,-2 0 0-15,0-1 0 0,-1-4 128 0,-1-1 32 0,-1 0 0 0,1-1 0 16,0-3-128-16,-1 0-32 0,2 0 0 0,0-5 0 16,1-1-128-16,1 0 0 0,1-1 0 0,-2-2-176 15,1 2 176-15,-2-1 0 0,1 2 0 0,-1-1 128 16,-1 0 32-16,0-2 16 0,-1 0 0 0,1 0 0 16,0-1 16-16,0-1 16 0,-1 4 0 0,-1-4 0 15,2 2-32-15,-2-3-16 0,1-2 0 0,-1 0 0 16,-1 2-32-16,-1-5-128 0,0 2 192 0,0-4-64 15,0 0-128-15,0-3 128 0,1 0-128 0,-1-2 128 0,0-1-128 16,-1-1 0-16,0 0 0 0,-2 0 0 0,1-1-224 16,-1 3-32-16,0 2 0 0,0 6 0 31,-1 5-272-31,-1 4-64 0,1 4-16 0,-2 3 0 0,-2 4-1184 0,0 4-224 0</inkml:trace>
  <inkml:trace contextRef="#ctx0" brushRef="#br0" timeOffset="92615.65">7510 10455 17503 0,'1'-4'1552'0,"0"0"-1232"0,0 1-320 0,2 0 0 0,-2 2 720 0,1-2 96 15,2-1 16-15,2-6 0 16,2 2-1168-16,-2-5-240 0,0 4-32 0,-2 0-16 0,-2 3 624 0,0 4 256 16,-4-2 0-16,1 3-16 0,-1 1 96 0,-2 1 32 15,-1 3 0-15,-1 1 0 0,0-2 384 0,-2 6 80 16,1 2 0-16,-1 0 16 0,1 3 304 0,-2 3 48 16,1 3 16-16,-1 1 0 0,0 1 16 0,-1 0 16 15,1 6 0-15,-1-1 0 0,1 1-208 0,-1 2-32 0,0 2-16 16,0-1 0-16,0 4-384 0,2-2-80 0,-1 0-16 0,2 1 0 15,0 0-320-15,1 1-64 0,1 0 0 0,3 2-128 16,2-3-208-16,1 1-160 0,5-2-16 0,3-4-16 31,5-3-144-31,0-5-32 0,4-3 0 0,0-3 0 0,1-2 832 0,2-3 176 0,0-4 16 0,0-4 16 16,1-2 16-16,0-2 0 0,1-4 0 0,0-1 0 16,1-1-32-16,-1-3-16 0,1-2 0 0,-1 1 0 15,-2-3-272-15,1 0-160 0,1-3 192 0,-4-2-192 16,0 3 128-16,-2-7-128 0,1-2 0 0,-4-2 0 15,-1-1 0-15,-6 1 0 0,-2-2 0 0,-4 0 0 16,-4-3 160-16,-5 1-32 0,-3-2 0 0,-4 4 0 0,-2-4-128 16,-4 2 0-16,-1 1 0 0,-4-1 0 0,0 5 0 15,-1 1 0-15,-1 0 0 0,-1 2 0 0,-1 2 128 0,2 2-128 16,0 0 128-16,1 4-128 0,4 3 128 0,2 0-128 16,1 5 0-16,0-1 128 0,0-1-128 0,2 3-176 15,-1 1 48-15,4 1 0 16,3 1-1072-16,3 3-208 0,2 1-32 0,4 1-15104 15</inkml:trace>
  <inkml:trace contextRef="#ctx0" brushRef="#br0" timeOffset="93371.27">8221 11276 8287 0,'1'2'736'0,"0"-2"-592"0,2 2-144 0,-1-1 0 0,0 0 3760 0,1 2 720 15,2-2 128-15,1 4 48 0,5 0-2848 0,4 6-560 16,4 1-112-16,0-1-32 16,1 3-320-16,0-2-64 0,0 2-16 0,-2-1 0 0,2 2 496 15,-3 0 80-15,1-1 32 0,-2-2 0 16,0 2-624-16,-4-1-128 0,-1 2-32 0,-3-1 0 0,-3-2-144 0,-3 1-48 16,-2 1 0-16,-2-1 0 15,-3 3-528-15,-4-4-128 0,-3 1 0 0,-4 1-16 16,-5-1-928-16,-4 0-176 0</inkml:trace>
  <inkml:trace contextRef="#ctx0" brushRef="#br0" timeOffset="94844.38">9200 10799 13823 0,'2'-2'1216'0,"0"1"-960"0,-2 1-256 0,1 0 0 0,0 0 2048 0,0 0 352 0,2 0 80 0,2-2 16 16,0 0-704-16,1 2-144 0,0 4-32 0,-1-3 0 15,0 4-512-15,0 1-96 0,-1 2-32 0,-1 2 0 16,0 2-448-16,-1 3-80 0,0-1-32 16,-2 3 0-16,0 3-112 0,-2-1-32 15,0 3 0-15,1 0 0 0,-2 2 176 0,2 0 16 16,-2 1 16-16,1-2 0 0,1-1-112 0,-1-3-32 0,2-2 0 15,2-1 0 1,-1-2-64-16,0 0-16 0,0-7 0 0,2 0 0 0,-2-3 64 0,0 1 0 0,-1-5 0 0,2 0 0 0,-2 0-96 16,0-2-16-16,1-2 0 15,-1-1 0-15,0-1-208 0,0-4 0 0,1-1 0 0,0-2 0 16,1 1 160-16,-1-4-160 0,0-1 160 16,-1-3-160-16,1 0 176 0,0-2-176 0,-1-2 192 15,2 1-192-15,-1-4 176 0,0 1-176 0,0 0 160 0,2 0-160 16,-1 1 128-16,1-1-128 0,1 3 0 0,2 0 0 15,0 3 0-15,1-2 0 0,2 2 0 0,0 2 0 16,1 1 0-16,1-1 0 0,1 2 0 0,0 0 0 0,1 3 0 16,0-2 0-16,0 6 0 0,0-2 0 15,1 5 0-15,0 1 0 0,0 2 0 0,1 3-160 32,1 3-432-32,0-1-96 0,0 3-16 0,1 1 0 0,0 3-1008 0,-1 0-208 15,1 1-32-15,-1 2-13264 0</inkml:trace>
  <inkml:trace contextRef="#ctx0" brushRef="#br0" timeOffset="95321.73">9922 10870 21183 0,'1'-6'944'0,"-1"0"192"16,-1 1-912-16,1 1-224 15,0 2 0-15,0 2 0 0,0-4 1088 0,-1 0 192 16,0 1 16-16,-3-4 16 0,0 0-592 0,-3 3-112 0,-2 2-32 0,-1 4 0 0,-1 0-128 0,-1 4-48 16,-2 1 0-16,-1 3 0 0,2 1-128 0,-3 2-16 15,1 3-16-15,0 0 0 0,1 2-96 0,1 3-16 32,0 2 0-32,0 0 0 0,2 1 0 0,2-1-128 0,3-2 192 15,1-4-64-15,2 3-128 0,2 0 0 16,2-1 0-16,2-2 0 0,2 4 368 0,0-5-16 0,2 1 0 15,2-4 0-15,1-1 144 0,1-2 16 0,1-1 16 0,3-2 0 16,1-6-144-16,1 0-16 0,3-2-16 0,0-3 0 16,2-2-176-16,-1 0-48 0,0-1 0 0,2-4 0 15,-1-1-128-15,-1 0 0 0,0-3-160 0,-1 3 160 16,-2-4 0-16,1 0 0 0,-2-2 0 0,0 0 0 16,-2 1 208-16,-2-1 144 0,-2 1 32 0,-1-3 0 15,-2 0 96-15,-2-2 32 0,-1 0 0 0,-2 1 0 16,-3 2-192-16,-3 2-16 0,-2 1-16 0,-2 0 0 15,-2 2-288-15,-2 2 160 0,-2 1-160 0,-2 1 128 0,0 0-128 0,-2 2 0 16,-2 2 0-16,-1 1 0 0,1 0 0 0,-3 3-176 16,1-1 16-16,0 1 0 15,2 2-480-15,0-2-112 0,3 2-16 0,1 0 0 16,3 2-992-16,2-2-208 0,3 2-32 0,2 1-12448 0</inkml:trace>
  <inkml:trace contextRef="#ctx0" brushRef="#br0" timeOffset="95988.39">10334 10838 35935 0,'0'0'1600'0,"0"0"320"0,0 0-1536 0,1 0-384 0,0 0 0 0,1 1 0 16,1-1 544-16,1 3 32 0,3-2 16 0,2 3 0 16,0 2-160-16,1-1-48 0,-2 2 0 0,-2 3 0 0,1 1-176 15,-2-1-32-15,-2 4-16 0,0-1 0 0,-2 4-160 0,0 0 0 16,-1 0 0-16,0-1 0 0,0 0 0 0,1-3 0 16,2 0 0-16,-1-2 0 0,2-1 128 0,-1-2 0 15,3-1 0-15,-1-3 0 0,0 0 0 0,1-2 0 16,-1 1 0-16,1-6 0 15,1 3-128-15,0-4 128 0,0 2-128 0,2-2 128 0,-2-3-128 0,1-1 0 16,-1 2 0-16,-2-1 0 0,1-1 0 16,-1 1 0-16,-1 1-128 0,-1 1 128 15,0 2-144-15,-1 0 144 0,1 4-192 0,-1 3 192 0,1-2-208 0,-1 7 64 0,1-2 16 0,-1 5 0 16,2 2 128-16,0 0 0 16,1 0 0-16,1 1 0 0,0-1 0 0,1-3 0 0,2 0 0 0,0-2-128 15,-1-1 128-15,2-1 0 0,0-5 0 0,-1 2 0 16,-1-4 144-16,1 0-144 0,0 0 192 15,-2 0-192-15,1-1 272 0,-2-2-48 0,0 2-16 0,1 0 0 16,2 1-64-16,0 0-16 0,1-3 0 0,-1 2 0 16,1 0-128-16,1-1 192 0,1 2-192 15,-1-2 192-15,2 0-192 0,-2-2 128 16,2 1-128-16,-2 0 128 0,-2 1-128 0,1-3 0 0,-2 4 0 0,1-5 128 16,-2 2-128-16,-1 1 160 0,2-1-160 0,-3-1 160 15,1 0 96-15,-2-1 32 0,1 1 0 16,-2-3 0-16,1 4-128 0,-1-5-32 0,0 0 0 15,0 1 0-15,0-1-128 0,1-2 0 0,0-3 0 0,-2 1 0 16,2-4 0-16,0 0 128 0,-1 1-128 16,1 1 0-16,0-3 0 0,0 0 128 0,-2 1-128 0,2-1 0 15,-2-1 0-15,1 2 0 0,-2-3 128 0,1 1-128 16,0 2 0-16,-2 0 128 0,0 2-128 0,0 0 128 0,-2 1-128 16,1 2-256-16,0 5 64 0,0-2 16 31,-1 4-352-31,0 3-80 0,-1 0-16 0,1 4-12064 0,0-1-2416 0</inkml:trace>
  <inkml:trace contextRef="#ctx0" brushRef="#br0" timeOffset="96485.6">11484 10172 1839 0,'-5'1'160'0,"1"0"-160"0,2 2 0 0,-1-2 0 16,2 1 5472-16,1 1 1056 0,0 2 224 0,0-2 32 15,0 7-3872-15,0 5-784 0,1 0-144 0,0 5-48 0,2 0-800 16,-1 1-176-16,2 0-16 0,1 2-16 15,1 3 224-15,-1 3 32 0,3 3 16 0,-3 0 0 16,-2 0-688-16,0 4-128 0,-2 0-16 0,-1 2-16 0,-1 3-80 0,-2-2-16 16,1 2 0-16,-1-2 0 15,1-6-256-15,1-3 0 0,1-3 128 0,0-4-128 0,0-3 0 0,0 0 0 16,0-2 0-16,-2-1 0 0,1-1-176 0,0-5 16 16,0 0 0-16,-2-4 0 15,1-1-336-15,-1 1-64 0,2-4-16 0,-1 2-17760 16</inkml:trace>
  <inkml:trace contextRef="#ctx0" brushRef="#br0" timeOffset="97000.09">12001 11097 22111 0,'0'0'1968'0,"0"0"-1584"15,1 0-384-15,0 1 0 0,0 0 2240 0,1 3 352 0,1-2 80 0,4 4 16 16,1 3-1712-16,3 3-336 15,3 5-64-15,0 2 0 0,-2 4-576 0,-1 3 0 0,-1 2 0 0,-1 2 0 16,-3 2 0-16,-3-1 0 0,-1 2 0 0,-5 1 0 16,0 0 192-16,-6 0-192 0,-1-6 192 0,-2 3-192 15,-6 1 464-15,0 1-16 16,-3-2 0-16,0 0 0 0,-2-2-32 0,0-3-16 0,2-4 0 0,-1-2 0 0,2-3-240 16,0-2-160-16,2-4 192 15,-1-2-192-15,3-3-208 0,-1-1-160 16,1 0-16-16,2-4-10496 15,3-2-2112-15</inkml:trace>
  <inkml:trace contextRef="#ctx0" brushRef="#br0" timeOffset="97476.4">12531 10886 20271 0,'-3'7'1792'0,"-1"-1"-1424"0,0 1-368 0,2-1 0 0,2-1 2160 0,-2-1 352 0,2 2 80 0,-1 5 16 0,-1 3-2128 0,-2 6-480 16,0 1 0-16,1 0 0 15,-1-4-416-15,3-2-64 16,-2-3-16-16,3-2 0 0,-1-4 496 0,0 1 0 0,1-5-128 0,0 0 128 16,0 0 0-16,0-4 192 15,1 2-48-15,-1-4 0 0,1 0 1088 0,0-2 224 0,1-2 32 0,-2 8 16 0,6-22-128 0,-1 10-32 16,0-4 0-16,1-2 0 16,1-2-592-16,1 1-128 15,-1-4-32-15,-1 1 0 0,0 1-304 0,1-1-64 16,-1-2-16-16,0 1 0 0,1-1-208 0,-2 2 0 0,2 0 0 15,-2 2 0-15,-1-1 0 0,0 2 0 0,0 3 0 0,1 4-160 16,-1-3 160-16,-1 3 0 0,2 2 0 0,0 1-128 16,1-2 128-16,0 4 0 0,3-2 0 0,0 3 0 15,2 0 0-15,1 1 0 0,2 2 0 16,1 1 0-16,0 1 0 0,-1 2-160 0,3 0 160 0,-1 3 0 31,0 1-704-31,0 2-16 0,0 3-16 0,0-1-16624 0</inkml:trace>
  <inkml:trace contextRef="#ctx0" brushRef="#br0" timeOffset="97906.52">13078 10807 22911 0,'0'-5'512'0,"-1"2"96"0,-1 0 32 0,1 3 0 0,1-2-512 0,-1 0-128 0,1 2 0 0,-1 0 0 0,-2-1 1232 0,-1 0 240 15,-1 2 32-15,-1 0 16 16,-1 3-1520-16,-2 2-416 0,-1 0-32 0,-1 2 0 0,-1 3 448 0,-2 4-128 16,2-2 128-16,-2 4 0 0,2 0 0 0,0 1 176 0,0 2-16 0,1-1 0 15,4 2 160-15,-1-3 16 0,3 1 16 0,2-3 0 16,2-1-32-16,2-4 0 0,2 0 0 0,2-2 0 16,0-1-16-16,3-1-16 0,0-1 0 0,2-1 0 15,3 0 96-15,0-3 0 0,2 2 16 16,1-3 0-16,3-1 240 0,1 0 64 15,1-1 0-15,0-3 0 0,1-1-288 0,0 0-48 16,-1-1-16-16,0-1 0 0,0-1-112 0,-1-3-32 0,0 0 0 0,-4 0 0 16,-1 1 128-16,-1-2 32 0,0-1 0 15,-3-2 0-15,-2 2-64 0,-3-1-16 0,-1-1 0 0,-3-1 0 0,-2 1-48 16,-3-2-16-16,-3 1 0 0,-4-1 0 0,-3-1-96 16,-2 0-128-16,-1-1 176 0,-2-1-176 15,-2 1 128-15,0-2-128 0,-1 2 0 0,0 3 0 16,3 4 0-16,-2 1 0 0,1-1 0 0,2 6 0 15,0 1 128-15,2 2-128 0,0 3 0 0,0 2 0 16,2 1-896 0,-1 1-224-16,3 1-48 0,2 3-15600 0</inkml:trace>
  <inkml:trace contextRef="#ctx0" brushRef="#br0" timeOffset="98521.61">13530 10781 31327 0,'2'-1'2784'0,"-1"1"-2224"0,0 1-560 0,0 1 0 0,1 0 1632 0,0-1 224 15,0 3 32-15,3 2 16 16,2 5-1552-16,-2 0-352 0,-2 4 0 0,0 0 0 0,-2 1 0 0,0-1-160 15,-2 2 160-15,0-1-192 16,-2 2 192-16,1-2-160 0,-1 0 160 0,1-3-160 0,-1 1 160 0,2-3 0 16,1-2 0-16,0-3 0 15,1-1 192-15,1-1 32 0,-1-2 0 0,1-2 0 0,1 0-80 0,-1 0-16 16,3-2 0-16,1-3 0 16,1 1-128-16,0-3 0 0,3-1 0 0,0-2 0 0,1 0-304 0,-1 2 16 15,2-3 0-15,-1-1 0 16,-1 1-640-16,0 3-128 15,0 1-32-15,-1 3 0 0,-1 1 336 0,-2 3 64 0,1 1 16 0,-1 3 0 0,0 0 672 0,0 3 192 16,-1 1 16-16,0 1 0 0,0 0 432 16,1 1 96-16,0 2 16 0,1-1 0 0,-1-1-112 0,1 2-32 0,1-1 0 0,-1-5 0 15,2 1-224-15,-2-1-32 0,3-1-16 0,-1-1 0 16,1-1-176-16,-1-3-32 16,1 0-128-16,-1-2 192 15,0 1 64-15,-1-3 16 0,1 2 0 0,-2-1 0 0,1 1 16 0,-2 1 0 0,0-2 0 16,-1 2 0-16,0 0-64 0,1-2-16 15,-1 2 0-15,0-1 0 0,1 2-208 0,0-4 176 16,1 0-176-16,-2 2 160 0,2-2-160 0,-1 0 0 16,2-1 0-16,-1-1 0 0,0-1 0 0,1-1 192 15,1 1-64-15,-2-4 0 0,2 0 112 0,-1-2 16 16,0-2 0-16,0-2 0 0,0-1 64 0,-1-3 0 16,-1-2 16-16,-1 0 0 0,0-2-80 0,0-2-32 15,-2 0 0-15,-1 2 0 0,-1-1-224 0,1 2 0 16,-2 3 0-16,0 2 0 15,0-1-448-15,-2 5-96 0,2 4-16 0,-2 1 0 16,-1 4-400-16,1 2-96 0,-2 2-16 0,2-2-16912 0</inkml:trace>
  <inkml:trace contextRef="#ctx0" brushRef="#br0" timeOffset="99123.56">14473 10341 37775 0,'2'-10'1664'0,"-1"4"368"0,1 0-1632 0,-1 2-400 0,0 2 0 0,0 2 0 0,2-3 0 0,0 1 0 16,2-5 0-16,2 0 0 15,0 0-1280-15,2-1-128 0,-1 2-16 0,0-1-16 16,-2 3-208-16,1-1-32 0,-1 0-16 0,2 1 0 16,-1 2 608-16,0 1 112 0,1-3 16 0,0 3 16 0,0-2 1920 0,0 2 384 15,0 2 80-15,-1 2 16 0,-1-1 528 0,0 2 96 16,0 2 32-16,-1 1 0 0,-1 5-896 0,-1-1-160 0,1 4-32 0,-1-3-16 16,-2 4-576-16,-1 0-112 0,-1 1-32 15,-3 1 0-15,-1 0-288 0,-2 3 0 0,-2 1 128 16,1-3-128-16,0 0 0 0,-5 3-256 0,-4 8 64 15,-4 2 0 1,-1 2-192-16,-2 1-48 0,2 2 0 0,0-2 0 0,2-2 128 16,3-5 32-16,4-4 0 0,3-4 0 0,3-4 272 0,0-1 144 0,2-4-16 15,0 0 0-15,0 1 416 0,0-4 80 0,1 0 16 16,2-1 0-16,-2-1-416 0,0-1-80 0,2 1-16 0,-1-1 0 0,1 1 0 16,1 0 0-16,-1 0 0 0,1 2 0 0,1-2-128 15,0 1 0-15,1 0 0 0,1-1 128 0,1 1 64 16,2-1 16-16,3 1 0 0,-1-1 0 0,3 1 48 15,1-3 16-15,4 3 0 0,1-1 0 16,1-2-272-16,4 4 160 0,4-6-160 0,4 2 128 0,3-2-128 16,0 1 0-16,1-3 0 0,-3-3 0 0,0 1 0 15,-4 2-192-15,-4-4 0 0,-2 2 16 16,-3-2-272 0,-1 0-64-16,-4 0-16 0,-1 0 0 0,-1-1-1280 0,-2 0-256 0,-2 0-48 0,-1 0-13792 15</inkml:trace>
  <inkml:trace contextRef="#ctx0" brushRef="#br0" timeOffset="99931.93">14614 9776 38703 0,'0'-3'1712'0,"0"0"352"0,0 0-1648 0,0 3-416 0,1-2 0 0,1 2 0 0,2 0 672 0,2-1 48 16,4 1 16-16,4 0 0 16,3 0-736-16,2 0 0 0,2 1 0 0,2-1 0 0,3 2 0 0,0-2 0 0,2 0 128 0,0 0-128 15,-1 1 0-15,0 2 0 0,0-1 0 0,-1-2 0 32,-1 3 0-32,-2 1 0 0,1-2 0 0,-2 2 0 0,0 1 0 0,-1 0 0 0,-1-2 0 0,0 5 0 31,-1-4 0-31,-2 2 128 0,-1-1-128 0,0 1 144 0,-1-1-144 15,-3 0 0-15,2 0 144 0,-4 0-144 0,0 1 0 0,-3 0 144 16,0 0-144-16,-2 0 0 0,0-1 128 0,-2 2-128 16,-1-1 0-16,0 0 0 0,-2 0 0 0,-2 1 0 15,1 2 128-15,-3 1-128 0,1 0 128 0,-2 1-128 16,0-2 144-16,-1 2-144 0,-1-1 240 0,1 2-48 16,0 0-16-16,1 3 0 0,0-1-16 0,1 2 0 15,2 0 0-15,-1 1 0 0,2 2 0 0,0 2 0 16,1 4 0-16,1 1 0 0,0 3-160 0,1 1 0 15,0 3 0-15,2 2 128 0,-2-3-128 0,2 2 0 0,-1 1 0 16,0 2 128-16,0-2-128 0,-1 1 0 0,1 4 0 16,-1-1 128-16,1 2-128 0,0 0 160 0,0 1-160 15,1-5 160-15,0 1-160 0,0-4 160 0,1-3-160 16,0-6 160-16,1-1 32 0,-1-2 0 16,1-1 0-16,-1 0 0 0,2 0 0 0,-1 0 0 0,0-3 0 15,0-2 0-15,-1 1-64 0,1 0 0 0,0-2 0 0,-1 0 0 16,0 1-128-16,0-4 0 0,-1 2 0 0,0-3 0 15,-1 0 0-15,0-1 0 0,-1-2 0 0,0 0 0 16,0-2 0-16,-1 1 0 0,0-2 0 0,1 1 0 0,-1 0 0 16,-1-1 192-16,1 0-32 0,-1 0 0 0,1 1-32 15,-2-4 0-15,1 2 0 0,0-1 0 0,0 0-128 0,-1-1 128 16,0 1-128-16,-1-1 128 0,1 1 96 0,-1-2 16 16,-2 2 0-16,0 1 0 0,1 2 176 15,-4-2 32-15,1 2 16 0,-2-1 0 0,-2 2-80 16,-3 1 0-16,1 0-16 0,-4 1 0 0,0 0 96 15,-1 0 32-15,-3 0 0 0,-3 0 0 0,1 2-48 0,-3-5 0 16,0 0 0-16,-3-1 0 0,-1-4-288 16,-5 1-160-16,-2-2 160 0,-4-2-160 15,-7 1-1120-15,-9 1-320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6T18:49:59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14697 11030 2610 0,'0'-19'57'0,"0"13"12"0,0-10 3 0,0 7 1 0,0-4-58 0,0 4-15 0,0-4 0 0,3 4 0 16,4 6 24-16,-3-3 1 0,3-1 1 0,0 1 0 15,4 6-26-15,-4 6 0 0,-7-6 0 0,10 7 0 16,-3 2 0-16,4 0 10 0,-1 10-10 0,-3 3 10 15,1 3-10-15,-1 7 0 0,0 5 0 0,0-2 0 16,3 9 8-16,1 6 0 0,-1-6 0 0,-3 9 0 16,4 0 13-16,0 10 3 0,-1 0 0 0,-3 9 0 15,0 0 15-15,4 0 3 0,-8-3 1 0,5 13 0 16,-5 6-17-16,1 2-3 0,-1 5-1 0,-3-1 0 16,0-3-22-16,-3 12 0 0,3 1 0 0,0-1 0 15,0-6 0-15,0 0 0 0,3-6 0 0,-3-3 0 0,0 3 0 16,4-6 0-16,-1-7 0 0,1 4 0 15,-1-10 16-15,1 3 6 0,-1-9 1 0,1 6 0 0,-1-6-3 16,1-3-1-16,-1-1 0 0,1-2 0 16,-4-7-11-16,3-6-8 0,-3 7 9 0,4-4-9 0,-1 0 14 0,-3-3-3 15,4 0-1-15,0-9 0 0,-4 2 2 16,3 1 0-16,-3-10 0 0,0 1 0 16,4-10-12-16,-4 6 0 0,3-12 0 15,-3 6 0-15,0-4 0 0,0-5 0 0,-3-4 0 0,3 7-11 0,-4-10 19 16,4 4 3-16,-3 2 1 0,-1-2 0 0,0-1 4 0,1 1 2 15,-1-7 0-15,-3 6 0 0,4 0-6 0,-1 1-2 16,1-7 0-16,-4 3 0 0,3 4-10 0,1-7 0 16,-1 6 0-16,1 1-11 0,-4-7 11 0,3 6 0 0,4 4 0 15,-3-4 0-15,-1 4 0 0,0 2 0 0,1-2 0 0,3-1 0 16,0-2 0-16,-4 2 0 16,4 4 8-16,-3-10-8 0,3 4 0 0,0-1 0 0,0 4 0 15,-4-4 0-15,4-3 0 0,0 4 0 0,0-4 0 16,-3 3 8-16,3 1-8 0,-7-4-13 15,7-6 3-15,0 6 1 0,-4 4 23 0,1-1 5 0,3-9 1 0,-4 10 0 16,1-7-20-16,3-3 0 0,0 9 0 0,0-9 0 16,0 0 0-16,0 0 10 0,-4 10-10 0,4-10 8 15,0 0 0-15,0 0 0 0,-7 3 0 0,7-3 0 16,-3 0-8-16,-5-3 0 0,1-1 0 0,-3-2 0 16,-8-3 28-16,8-4 3 0,-4-6 1 0,-4 7 0 15,-3-7-32-15,0-3 0 0,-1 0 0 16,1-9 0-16,0 6 0 0,0-7 0 0,3 1 0 0,1-7 0 0,-1 7 0 15,4 0 0-15,0-1 0 0,0 4 0 0,7 0 0 0,-4 0 0 16,0-7 0-16,4 10 0 0,-3-3 0 0,3 6 0 16,0-6 0-16,3 6 0 0,-3 9 0 15,0-6 0-15,7 10 0 0,-4 3 0 0,-3-1 0 0,7-2 0 16,0 9 0-16,0 0 0 0,0 0 0 0,0 0-10 16,7 16 10-16,1 6-8 0,-1 9 8 0,0 3-10 15,3 7 10-15,1 3-10 0,-1 0 10 0,1 9 0 16,3-2 0-16,0 2-8 0,0-9 8 0,0 9 0 15,4-3 0-15,0-6 0 0,-1 6 0 16,5-6 0 0,-1-6 0-16,0-4-8 0,0 1 8 0,0-13 0 0,0 6 0 0,1-9 0 15,-1-4 8-15,-4 4-8 0,4-6 10 0,1-4-10 0,-1-9 13 0,0 0-3 0,0-3-1 16,4-6 0-16,3-10-1 0,0-3 0 0,8 0 0 0,9-19 0 16,8-3-8-16,11-15 10 0,13-10-10 15,1-10 10-15,0 1-7 0,10-7-3 0,14-6 0 16,0 4 0-16,4-8 0 0,4 8 0 0,-4-4 0 0,6 6 0 31,1-9-155-31,-35 22-30 0</inkml:trace>
  <inkml:trace contextRef="#ctx0" brushRef="#br0" timeOffset="2741.52">854 14824 864 0,'0'0'76'0,"-7"-15"-60"15,7 2-16-15,0 4 0 0,7-1 312 0,-7-2 60 16,0 12 12-16,0 0 3 0,0 0-310 0,0 0-61 16,0 0-16-16,0 0 0 0,0 0 0 0,3 0 0 15,8 9 0-15,-1-6 0 0,1 4 28 0,-4 2 4 16,11-6 0-16,-4 10 0 0,0-4 57 0,0 10 12 16,7 0 3-16,4-4 0 0,0 7-64 0,10 7-13 0,4-4-3 15,7 3 0-15,-1 0 6 0,5 0 1 0,-4 10 0 16,3 3 0-16,-3 6-19 0,3 0-3 0,-3 0-1 0,-4 6 0 15,4-3-8-15,0 1 0 0,0-8 0 0,-7 1 0 16,0 0 11-16,-4-3-3 16,4-6-8-16,3 5 12 0,-14 1 2 0,8-6 0 15,-1-4 0-15,0 0 0 0,-3 1 17 16,-4-4 3-16,7-6 1 0,-6-10 0 0,2 10-22 0,5-12-4 0,-8 2-1 0,4-2 0 16,-4-1 3-16,-3-3 0 0,-4-3 0 0,-7-3 0 15,7 0 1-15,-10 0 1 0,-1 0 0 0,-6 0 0 16,-4 0 11-16,3-9 3 0,4 6 0 0,-7-3 0 15,0-7-8-15,-7 4-2 0,4-4 0 0,-1-6 0 16,4 4-5-16,0-10-2 0,-7 3 0 0,7-10 0 16,0 10 0-16,0-9 0 0,-3 0 0 15,3 6 0-15,3-4-10 0,4-2 10 0,-14 6-10 0,14-3 10 0,-7 3-10 16,0 3 0-16,0-3-10 0,0 3 10 0,0 6 0 16,-7 0 0-16,7 4 0 0,-3-1 0 0,-4 4 0 0,3-1 0 15,0 1 0-15,-3 6 0 0,4-4 0 0,-8 7 0 16,1 0-12-16,6-3 3 15,-6 3 1-15,10 0 0 0,-7 0 0 0,3 0 0 0,4 0 8 0,0 0 0 16,0 0 0-16,0 0 0 0,0 0 0 0,0 13 0 16,4-4 0-16,3 4 0 0,3-4-12 0,-3 10-1 15,11-6 0-15,-4 5 0 0,-3-5 13 0,3 6-11 16,0-7 11-16,7 10-10 0,-7-6 10 0,0 0 0 16,4 2 0-16,-4-5 0 0,-3 9 0 0,-1-3 0 15,-3-7 8-15,0 7-8 0,4-6 0 0,-11 5 0 16,0-5 0-16,0 0 0 0,0-4 0 0,-7 10 0 15,-4-7 8-15,4-2-8 0,-11 2 0 0,4 4 8 0,-7-10-8 0,4 4 0 16,-8 5 12-16,-7-8-1 0,4 2-1 0,-7-3 0 16,-4 4 2-16,-4-4 0 0,5 3 0 0,-1 1 0 15,-7-1-12-15,4-6 8 0,-8 13-8 0,11-3 8 16,-6-1-8-16,-1 1 12 0,3-4-12 0,-2 13 12 16,-5-6-12-16,11-1 0 0,-3 4 0 0,7-6 0 31,7 9-26-31,-15-4-10 0,4 4-3 0,1-3-1506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8:04:27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12197 13451 25791 0,'5'-6'2304'0,"0"1"-1856"0,0 2-448 0,0 1 0 15,0 1 704-15,1 0 64 0,4-6 0 0,6 1 0 16,6-5-448-16,2 1-96 0,1 4-16 0,-4 0 0 15,-1 1 464-15,-2 4 96 0,-1-2 0 0,-1 3 16 16,1 0-144-16,-1 3-48 0,0-2 0 0,0 1 0 16,1 2 368-16,-1 0 80 0,1-2 16 0,1 2 0 15,0 2-224-15,2-1-32 0,2-2-16 0,2 0 0 16,2-2-448-16,1-1-80 0,3-1-32 0,1-1 0 16,-2-2-224-16,5 2 144 0,0-1-144 0,3 1 128 15,0-1-128-15,3 3 160 0,2 1-160 0,0 3 160 0,0-1-160 16,1 0 0-16,2 2 144 0,-2-2-144 0,-3 0 0 0,3 2 128 15,3-1-128-15,0 3 0 0,-1-3 128 0,2 1-128 16,2 1 160-16,-2-1-160 0,-3-1 256 0,-3-2-64 16,-2 1 0-16,0-3 0 15,0-3 64-15,0 2 0 0,0 0 0 0,0-3 0 0,-1 3-96 0,-1 0-16 16,-2-2 0-16,-4 1 0 0,-3 2-144 0,-4-4 0 16,-2 3 144-16,-4 0-144 0,-2-3 176 0,-2 4-48 15,-3 0 0-15,-2 0 0 0,-1 0-128 0,0 1 0 16,-2-1 0-16,-1 0 0 0,0 3 0 0,-1-3 0 15,1-3 0-15,-3 3 0 0,2-1 0 0,-2 0-176 16,1-1 48-16,-2 2 0 0,0-2 128 0,-1 0 0 0,0-1 0 16,-1 1 0-16,0-3 0 0,-2 0 0 0,2-1 0 15,-1-2 0-15,-2-1 0 0,-1 1 176 0,-1-1-48 16,-2 0 0-16,0-2 0 0,-4 0 0 0,1-2 0 16,-2 0 0-16,-1 1 0 0,-1-2 0 0,-1 3 0 0,0-4 0 15,0 3-128-15,0 0 0 0,0-2 0 0,0 0 0 16,1 2 0-16,-1 1 0 15,1 0 0-15,0-2 0 0,2 3 0 0,-2 1 0 0,1 0 0 0,1-2 0 16,1 3 128-16,1-2 0 0,0 2 0 0,1 0 0 16,3 2-128-16,0 0 0 0,0 2 0 0,4 1 0 0,0 1 0 0,3 1 0 15,0 1 0-15,3 1 0 0,2 3 0 0,2-3-176 16,3 3 48-16,3 2 0 0,5 0-176 0,0 1-16 16,2 0-16-16,2 2 0 0,1-1 176 0,-2 2 160 15,1 1-208-15,0 0 80 0,-1-1 128 0,-1 3 0 16,0-2 0-16,-2 0 0 0,1 0 0 0,1-2 0 15,-2-1 0-15,2 0 0 0,0 2 0 0,-2-5 0 16,2 2 0-16,-1-1 0 0,-2-1 0 0,-2 1 0 16,1 1 0-16,-4 1 176 0,1-2 64 0,-5 6 16 15,1-4 0-15,-4 3 0 0,0 2 0 0,-3 0 0 16,-2 0 0-16,-2 3 0 0,-3-1 96 0,-3 3 32 16,-3-1 0-16,-4 2 0 0,-2 2-256 0,-5-2-128 0,-3 3 128 15,-3 0-128-15,-1 0 224 0,0-1-32 0,-1 4 0 16,1-1 0-16,-1-2 80 0,0 1 16 0,-1 5 0 15,0-5 0-15,0 2-48 0,1 1-16 0,2-3 0 0,1 4 0 16,0 2-384-16,-3 2-80 0,0 6-16 0,1 4-14720 31,-4 1-2960-31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9:12:52.65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32212 6515 1094 0,'0'0'97'0,"7"0"-77"0,-3-10-20 0,-4 10 0 16,3 0 180-16,1-9 33 0,-1 6 7 0,-3-7 0 15,0 10-120-15,0-9-24 0,-3 6-4 0,-1-7-2 16,1 7-24-16,-4-3-5 0,-4-4-1 0,1 1 0 15,-1 6-29-15,-3 3-11 0,-4-3 0 0,1-3 9 16,-5 6-9-16,-6 0 0 0,0 0 0 0,-7 0 0 16,-1 6 27-16,-2-3 0 0,-5 0 0 0,4 6 0 15,-3-2 7-15,-4 2 2 0,0-3 0 0,-10 1 0 16,-4 2 0-16,0 0 1 0,0-2 0 0,0 8 0 0,0-2-8 16,0 0-1-16,0-4-1 0,0 3 0 0,-3-2-5 0,-1 2-1 15,-6-2 0-15,3 6 0 16,3-10-5-16,4 13 0 0,4-10-1 15,-4 0 0-15,0 4-2 0,-4 0 0 0,1-4 0 0,3 10 0 16,-7-7-13-16,7 7 9 0,3-6-9 0,4-1 8 0,-3 7-8 0,7 0 0 16,-4-4 0-16,3 1 0 0,1 0 0 0,3 3 0 15,4-7 0-15,6 10 0 0,1-3 0 0,7 3 0 16,0 0-9-16,6-3 9 0,5-1 0 0,6-2 0 16,1 3 0-16,6 0 0 0,4-7 0 0,4 7 16 15,6-6-4-15,4 6 0 0,4-7-12 0,10 10 0 16,4-9 0-16,7 5 0 0,0 4 0 0,6-3 0 15,1 0 0-15,0 3 0 0,7-6 8 0,4 2-8 16,6 1 0-16,8-6 0 0,3-1 9 0,0-2-9 0,0-1 8 16,3-6-8-16,5-3 0 0,-1 0 0 0,7 0 8 15,0 0-8-15,4-3 0 0,-4-6 0 0,0-1 9 0,7-2-9 16,4 2 8-16,0-2-8 0,-4-7 10 0,1 10-10 16,2-7 0-16,1 0 8 0,3 1-8 0,-6-4 0 15,-12 6 0-15,5-6 0 0,-5 1 8 0,1 2-8 16,0-3 12-16,-8-3 0 0,-6 3 0 0,-4-3 0 15,-7 0 6-15,-4-6 1 0,1 3 0 0,-5-3 0 16,-2 6-5-16,-18 6-1 16,-1-3 0-16,-2-3 0 0,-1 1-2 0,-7-1-1 0,-3-4 0 0,-4 5 0 15,-4-5-2-15,-3-2-8 0,-7-3 12 0,-7 9-4 16,-7 0-8-16,-3 3 0 0,-12-3 0 0,-2 0 0 0,-8 10-8 16,-4-7-4-16,-2-3-1 0,-29-3 0 0,-8 0 4 0,-2 3 1 15,-4 6 0-15,6 0 0 0,1 4 8 0,0-7-8 16,-4 7 8-16,4 2-8 15,-3 1-157-15,24-4-31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7T20:13:19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30286 9032 576 0,'0'0'51'0,"7"-6"-41"0,-3-4-10 0,-1 4-254 0</inkml:trace>
  <inkml:trace contextRef="#ctx0" brushRef="#br0" timeOffset="97.73">30508 8794 172 0,'4'-19'8'0,"-1"13"1"0,4-4-9 0</inkml:trace>
  <inkml:trace contextRef="#ctx0" brushRef="#br0" timeOffset="13137.23">31637 12033 518 0,'0'0'46'0,"0"0"-37"0,0 0-9 0,-3 10 0 15,-4-1 301-15,7-9 59 0,0 0 11 0,0 6 2 16,0-6-213-16,0 0-42 0,0 0-9 16,0 0-1-16,0 0-58 0,0 10-11 0,0-10-3 0,3 3 0 15,4 3-23-15,-7-6-5 16,7 3 0-16,0 3-8 0,4-6 0 0,-1 4 0 0,1 2 0 0,-4-6 0 15,7 0 0-15,-3 0 0 0,-1 0 0 0,4-6 0 16,-3 6 0-16,3 0-14 0,-3-4 4 0,3 4 1 16,-4 0-32-16,1-6-7 0,0 3 0 0,3-3-624 15,-7 6-124-15</inkml:trace>
  <inkml:trace contextRef="#ctx0" brushRef="#br0" timeOffset="13777.31">31810 12124 864 0,'0'0'76'0,"0"0"-60"15,0 0-16-15,0 0 0 0,0 0 300 0,0 0 56 16,0 0 12-16,7-3 3 0,4 3-309 0,-1-6-62 15,1 6-12-15,-1-3-2 0,1-4-1 0,0 7 0 16,3 0 0-16,-7 0 0 0,3 0 7 0,1 0 8 16,-1 0-13-16,1 0 5 0,-4 0-8 0,4 0 0 15,3 0-1-15,-4 0 0 16,4 0-49-16,1 0-10 0,-5-3-1 0,1-3-736 0</inkml:trace>
  <inkml:trace contextRef="#ctx0" brushRef="#br0" timeOffset="14434.78">32113 12068 806 0,'0'0'72'0,"-3"3"-58"0,3-3-14 0,0 0 0 16,0 0 300-16,0 0 56 0,0 0 12 0,0 0 3 15,0 0-291-15,0 0-57 0,0 0-12 0,0 0-3 16,0 0-8-16,0 0 0 0,10 6 0 0,-10-6-11 16,0 0 29-16,11 3 6 0,0 3 0 0,-11-6 1 15,7 0-7-15,-7 0-2 0,14 0 0 0,-4 0 0 16,4 0-8-16,-3 0-8 0,0 0 9 0,-1 0-9 16,4 0 0-16,0-6-10 0,-3 6 0 0,0 0 0 15,-1-3-168-15,1 3-34 0,10-6-6 0,-21 6-578 0</inkml:trace>
  <inkml:trace contextRef="#ctx0" brushRef="#br0" timeOffset="14999.26">32339 12068 691 0,'0'0'61'0,"0"0"-49"15,0 0-12-15,0 0 0 0,0 0 271 0,0 0 51 0,0 0 10 0,11 0 3 16,-4 0-272-16,3 0-55 0,-3 0-8 0,4 0 0 15,-4 0-18-15,4-7 2 0,-1 7 1 0,-10 0 0 16,0 0-4-16,11 0-1 0,-1 0 0 0,1-3 0 31,-11 3-111-31,7-6-22 0,11 3-5 0,-18 3-1 0</inkml:trace>
  <inkml:trace contextRef="#ctx0" brushRef="#br0" timeOffset="15252.13">32583 12071 691 0,'0'0'61'15,"0"0"-49"-15,0 0-12 0,0 0 0 0,0 0 188 0,0 0 34 0,10 0 7 0,-3-3 2 16,4-4-218-16,-1 4-43 0,-3-3-9 0,8 6-1 15,-5 0-61-15,1-3-12 0,-1-3-3 0,-3 6 0 0,4 0 76 0,0 0 16 16,-11 0 2-16,10 0 1 0,1-4 21 0,-1 4 0 16,1-6 0-16,-11 6 0 0,10 6-11 0,-3-6 3 15,4-6 0-15</inkml:trace>
  <inkml:trace contextRef="#ctx0" brushRef="#br0" timeOffset="15398.05">32882 12024 1440 0,'0'0'64'0,"0"0"12"0,0 0-60 0,0 0-16 0,0 0 0 16,0 0 0-16,0 0 140 0,0 0 24 0,0 0 6 0,0 0 1 16,0 0-78-16,7 9-15 0,-7-9-3 0,8 0-1 15,2 0-38-15,-3 0-8 16,4-6-2-16,3 3 0 16,0 3-106-16,4-7-22 0,-1 4-4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3:08.9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21900 8596 1695 0,'0'0'75'0,"0"0"16"0,0 0-73 0,0 0-18 15,-3-6 0-15,3 6 0 0,3-3 53 0,-3 3 7 16,0 0 2-16,0 0 0 0,0-6-22 0,0 6-5 15,0-10-1-15,0 10 0 0,-3-9-13 0,-1 3-2 16,4 6-1-16,0 0 0 0,-7-4 2 0,7 4 0 16,0 0 0-16,0 0 0 0,0 0 0 0,0 0 1 15,0 0 0-15,0 0 0 0,0 0-10 0,0 0-3 0,0 0 0 0,0 0 0 16,0 0 10-16,0 0 2 0,-3 4 0 0,-4 2 0 16,0 0 2-16,0-3 1 0,7-3 0 0,-7 10 0 15,-4-4-10-15,4 6-1 0,7-2-1 0,-4 6 0 16,-3-7-2-16,0 10 0 0,4-4 0 0,3 1 0 15,0-3-9-15,0 5 0 0,-4 4 0 0,1-3 8 16,10 3-8-16,-7 0 0 16,0 0 0-16,0 3 0 0,0-6 0 0,3 9 0 0,-3-3 0 15,-3 0 0-15,-4-6 0 0,3 9 8 16,8-3-8-16,-4 4 12 0,-11-4 3 16,8 3 1-16,-1-3 0 0,4 0 0 0,-3-3-4 15,3-3 0-15,0 3 0 0,0-10 0 0,3 4 19 0,-3-6 3 16,0 5 1-16,0-5 0 0,7-7-11 0,-3 6-1 0,-8 1-1 0,4-10 0 15,0 0-13-15,0 0-9 0,0 0 12 0,0 0-12 16,-3 6 16-16,3-6-4 0,0 0-1 0,0 0 0 16,0 0 8-16,0 0 1 0,0 0 1 0,0 0 0 15,0 0-9-15,0 0-1 0,0 0-1 0,7 0 0 16,7 0-10-16,-14 0 10 0,0 0-10 0,0 0 10 16,7 3-10-16,-7-3 0 0,0 0 0 0,0 0 0 15,0 0 0-15,0 0 0 0,0 0 0 0,0 0 0 16,0 0 0-16,0 0 0 0,14 6 0 0,-7 1 0 0,-7-7 12 15,11-7-4-15,3 7 0 0,0 0 0 0,3-6 4 16,-2 3 0-16,-5 3 0 0,4 0 0 0,4-6-12 16,-4 6 10-16,-3 0-10 0,3-4 10 0,0 4-10 0,0 0 0 15,0 0 0-15,-3 0 0 0,3 4 0 0,3-4 0 16,1 6 0-16,0-6 0 0,-8 3 0 0,8 3 0 16,10 1 0-16,0-4 0 0,-7-3 0 0,1 6 0 15,-1-6 0-15,4 0 0 0,-1-6 0 0,-3 6 0 16,-3 0 0-16,3 0 0 0,0 0 13 0,1-3 1 15,-8 3 0-15,0-7 0 0,0 7-14 0,0 0-12 16,-7 0 3-16,0 0 0 0,-7 0 9 0,7 0 9 0,4-6-1 0,-4 6-8 16,-7 0 11-16,0 0-11 0,0 0 10 0,0 0-10 15,0 0 13-15,7-3-3 0,-7 3-1 0,0 0 0 16,7 0-9-16,-7 0 8 0,0 0-8 0,0 0 8 16,7 0-8-16,-7 0 0 0,0 0 0 0,0 0 8 15,0 0-8-15,0 0 0 0,0 0 9 0,0 0-9 16,0 0 11-16,0 0-3 0,0 0 0 0,-4-6 0 15,1-4 0-15,-1 7 0 0,4-3 0 0,0-4 0 16,0 1 1-16,0 0 0 0,0 2 0 0,4-2 0 16,-1-1-9-16,1-2 12 0,-4-4-12 0,0 7 12 15,7-7-12-15,-7-3 0 0,0 4 9 0,0 2-9 16,4-6 0-16,-1-6 8 0,1 10-8 0,-4-4 0 16,0-10 0-16,0 11 8 0,3-7-8 0,-3 0 0 15,0 6 0-15,0-6 0 0,0 6 0 0,4-3 8 0,-1-3-8 16,-3 6 0-16,0-6 0 0,0 6 8 0,4 0-8 15,-4 0 0-15,-4-3 0 0,4 4 0 0,4-1 0 0,-1 3 0 16,-6 4 0-16,-1-4 0 0,4-3 0 16,0 3 0-16,0 4 0 0,0 2 0 0,-3 1 0 0,3-3 0 15,3 8 0-15,-3-5-8 0,0 3 8 0,0 3 0 16,0 3-9-16,0 0 9 0,0 0 0 0,0 0-9 16,0 0 9-16,0 0 0 0,4-7-8 0,-4 7 8 15,0 0 0-15,0 0 0 0,0 0 0 0,0 0-8 16,0 0 8-16,0 0 0 0,0 0 0 0,0 0 0 15,0 0 0-15,0 0 0 0,0 0 0 0,0 0 0 16,0 0 0-16,0 0 0 0,0 0 0 0,0 0 0 16,0 0 0-16,0 0 0 0,0 0 0 0,0 0 0 0,-7 7 0 15,0-4 0-15,7-3 0 0,-11 0 0 0,0 0 0 0,-3 6 0 16,7-3 0-16,-7-3 0 0,4 0 0 0,-8 0 0 16,4 6 0-16,-4-6 0 0,1 0 0 0,-5 0 0 15,-2 0 0-15,6 0 0 0,4 0 0 0,-4 0 0 16,1 0 8-16,-5 0-8 0,5 0 0 0,-1 4 0 15,-3 2 8-15,-4-6-8 0,1 9 0 0,-1-9 0 16,0 10 0-16,4-4 8 0,-7-3-8 0,3 3 0 16,4-3 0-16,-4 4 0 0,1-4 0 0,2 3 0 15,-2-6 8-15,-1 0-8 0,7 6 0 0,1-2 0 16,-8-4 0-16,4 0 0 0,10 0 0 0,-3 0 0 0,4 0 0 16,-1 0 0-16,-3 0 0 0,7 0 0 0,7 0 0 0,-7 0-15 15,0 0 5-15,7 0 1 16,0 0-18-16,0 0-3 0,-7 0-1 0,0-4 0 15,7 4-153-15,0 0-30 0,0 0-6 0</inkml:trace>
  <inkml:trace contextRef="#ctx0" brushRef="#br0" timeOffset="2724.45">22571 9330 691 0,'0'0'61'0,"0"0"-49"0,0 0-12 0,0 0 0 15,0-9 172-15,0 9 31 0,-7 0 6 0,7 0 2 16,-7-10-87-16,7 10-18 0,0 0-3 0,0 0-1 16,-7 0-14-16,7 0-2 0,0 0-1 0,0 0 0 15,0 0-33-15,0 0-6 0,0 0-2 0,0 0 0 16,0 0 6-16,0 0 1 0,0 0 0 0,0 0 0 15,0 0-12-15,0 0-3 0,0 0 0 0,0 0 0 16,0 0-14-16,0 0-3 0,0 0-1 0,-4 10 0 16,-3-1-2-16,3 0 0 0,4 1 0 0,-7-1 0 15,4-2-16-15,-4 8 0 0,7-2 0 0,0 2 0 16,0-2 8-16,-4 3 0 0,1 3 1 0,3-1 0 16,3 4-9-16,-6 0 0 0,-4 3 0 0,7 0 0 0,3 4 0 15,1-1 8-15,-4-3-8 0,0 3 8 0,-4 0 4 0,8-3 1 16,-1 4 0-16,1-4 0 0,-4 3-5 15,3-3 0-15,1 0-8 0,-4-6 12 0,-4 6-12 0,4-3 0 16,0-6 0-16,4 3 0 0,-4-1 28 0,0-2 4 16,0 0 0-16,3-4 0 0,1-2-20 0,-1-1-3 15,-6 0-1-15,3-2 0 0,3 2 2 0,-3 1 0 16,-3-4 0-16,3-6 0 0,0 0 1 0,0 0 0 16,0 0 0-16,0 0 0 0,-7 3-11 0,7-3 0 0,0 0 0 15,0 0 0-15,0 0 31 0,0 0 1 16,0 0 0-16,0 0 0 0,0 0-24 0,0 0-8 0,0 0 0 0,0 0 0 15,0 0 12-15,0 0-3 0,0 0-1 0,0 0 0 16,0 0-8-16,0 0 0 0,0 0 0 0,0 0 0 16,0 0 0-16,10 0 0 0,1-3 9 15,-4-3-1-15,-7 6-8 0,7 0 0 0,4-4 0 0,3-2 0 16,-4 6 0-16,1-9 0 0,3 9 0 0,7-7 0 16,0 4 0-16,1-3 0 0,-5 6 0 15,8-9 0-15,7 5 0 0,-1-2 0 0,-9 6 0 0,2-3 0 16,1-3 0-16,3 6 0 0,-3-10 0 0,-4 10 0 15,0 0 8-15,0 0-8 0,-3 0 8 0,3 0-8 16,-7 0 0-16,4 0 0 0,0 0 0 0,-4 0-12 16,0 7 12-16,0-4 0 0,0-3 0 0,0 0 0 15,0 0 0-15,-3 0 0 0,3 6 0 0,0-12 0 0,-3 6 0 16,-1 0 0-16,-3 6 0 0,4-6 0 0,-4 0 0 0,0-6 0 16,0 6 0-16,-7 0 0 0,11 0 0 15,-8 6 0-15,4-6 0 0,0 0 8 0,0-6-8 0,0 6 0 16,0 0 0-16,-7 0 8 0,0 0-8 0,0 0 0 15,8 0 0-15,-5-3 0 0,-3 3 0 0,0 0 8 16,0 0-8-16,11-7 0 0,-11 7 0 0,7-6 0 16,3 3 0-16,-3-3 8 0,-7 6-8 0,0 0 0 15,7 0 0-15,0-3 0 0,-7 3 0 0,7-7 0 16,-7 7 0-16,0 0 0 0,8 0 0 0,-8 0 0 16,0 0 0-16,0 0 0 0,0 0 0 0,7-3 8 15,-7 3-8-15,3-6 0 0,4 3 8 0,-3-3-8 16,-1-4 8-16,-3 10-8 0,4-6 15 0,-1 3-2 15,-3-7 0-15,4 4 0 0,-1-3-1 0,1-1-1 0,-4 1 0 16,3-1 0-16,-3 1-11 0,4-7 0 0,-1 7 0 16,1-10 8-16,0 3-8 0,-1 4 12 0,-3-7-12 15,4-3 12-15,-4 10-12 0,3-14 0 0,1 8 0 0,-4-1 0 16,-4-6 0-16,4 0 0 0,4 6 0 0,-4-9 0 16,-4 9 0-16,4-6 0 0,0 6 8 0,0 0-8 15,0-6 0-15,0 6 0 0,0-6 0 0,-3 6 0 16,3-6 0-16,0 6 0 0,-4 1 0 0,1 2 0 15,3 3 0-15,-4-2 0 0,0-1 0 0,4 7 0 16,-3-1 0-16,-1 7 0 0,4-6-8 0,-3-1 8 16,3 4 0-16,0-3 0 0,0 9-9 0,0 0 9 15,0-7 0-15,0 7 0 0,0 0-8 0,0 0 8 16,0 0 0-16,0 0 0 0,0 0-8 0,0 0 8 0,0 0 0 16,0 0-12-16,0 0 12 0,0 0-10 0,0 0 10 0,0 0-13 15,0 0 5-15,-4 7 8 0,4-7-15 0,0 9 5 16,0-9 1-16,-3 9 0 0,3-9 9 0,0 0 11 15,-4 10-3-15,1-10 0 0,3 0-8 0,-7 9 0 16,0-3 0-16,0-2 0 0,0 2 0 0,-1-3 8 16,1 3-8-16,0 4 8 0,0-10-8 0,-3 9 0 15,-4-9 0-15,0 6-11 0,-1-3 11 0,-2 4 0 16,6-7 0-16,-6 3 0 0,-1-3 8 0,4 0-8 16,-4 0 8-16,4 0-8 0,-7-3 8 0,0 3-8 15,0 0 8-15,-4 0-8 0,0 0 0 0,-3 0 9 16,3 3-9-16,-10-3 0 0,0 0 12 0,-1 0-4 15,12 0 0-15,-8 0-8 0,-7 6 0 0,4-3 0 0,3-3 0 16,4 0 0-16,3 7 0 0,1-7 0 0,-8 9 0 16,4-9 0-16,6 9 0 0,1-9 0 0,0 7 0 15,0-4 0-15,10-3 0 0,1 0 0 0,-1 0 0 0,4 0 0 32,7 0-81-32,0 0-17 0,0 0-3 0,7-10-1 0</inkml:trace>
  <inkml:trace contextRef="#ctx0" brushRef="#br0" timeOffset="3771.05">24278 9992 403 0,'0'0'36'0,"0"0"-36"0,0 0 0 0,0 0 0 16,-7 0 266-16,0 0 46 0,7 0 10 0,-7 6 2 15,0 3-244-15,0 1-49 0,-4-1-10 0,4 1-1 16,-3-1 12-16,3 0 4 0,-4 4 0 0,-3-4 0 16,3 4 62-16,-3-4 13 0,0 7 2 0,-4 3 1 15,4-3-67-15,-3-4-14 0,-4 4-2 0,-1 3-1 16,1-1 32-16,0 1 6 0,-4 6 2 0,1-6 0 0,-1 12-6 15,-3-9-2-15,0 10 0 0,-1-1 0 16,1 0-8-16,3 1-2 0,-3 2 0 0,0-5 0 16,0 2-32-16,3-3-6 0,0 7-2 0,4-13 0 0,0 9-4 15,0-9 0-15,0 3-8 0,-4 0 12 0,7-6-12 0,1-3 0 16,3-4 8-16,-1 4-8 0,1-7 0 0,0 1 0 16,4-1 0-16,-1 0 0 0,4 1-18 0,0-1-3 15,3-9-1-15,4 0 0 16,-7 6-75-16,7-6-15 0,-7-6-4 0,7 6 0 15,0 0-85-15,0-3-18 0</inkml:trace>
  <inkml:trace contextRef="#ctx0" brushRef="#br0" timeOffset="4170.75">23329 10108 1209 0,'0'0'53'0,"0"0"12"0,4-3-52 0,-4 3-13 0,0 0 0 0,0 0 0 0,0 0 241 0,0 0 46 16,0 0 9-16,0 0 1 15,0 0-192-15,0 0-38 0,0 0-8 0,0 0-2 0,0 0-15 0,7 3-3 16,0-3-1-16,3 0 0 0,1 6 4 0,3 3 1 16,-3-2 0-16,6 5 0 0,1-2-13 0,3 5-2 31,4 4-1-31,0 0 0 0,3 0-11 0,4 6-1 16,-4 0-1-16,7 3 0 0,0 10-14 0,1 3 9 0,6 2-9 15,0-2 8-15,1 3 2 0,-1 6 0 16,0-3 0-16,-3-3 0 0,0 0-10 0,-4 0 0 0,-3-6-12 15,-4-4 12-15,0 1 0 0,1-7 0 0,-1 0 0 0,0-3 12 16,-3 0-21-16,3-3-4 0,4-6-1 0,-4 3 0 16,0-4-148-16,4-2-30 15</inkml:trace>
  <inkml:trace contextRef="#ctx0" brushRef="#br1" timeOffset="23068.12">27443 9393 763 0,'0'0'33'0,"0"0"8"0,0 0-33 0,0 0-8 0,0 0 0 0,0 0 0 16,0 0 75-16,0 0 13 0,0 0 2 0,0 0 1 15,0 0-19-15,0 0-3 0,0 0-1 0,0 0 0 16,-4-10-32-16,4 10-8 0,0 0 0 0,0 0-1 15,0-3 2-15,-3-3 1 0,3 6 0 0,0 0 0 16,0-9 14-16,0 9 4 0,0 0 0 0,0 0 0 16,0 0-2-16,-4 0 0 0,0-7 0 0,4 7 0 15,0 0-5-15,0 0-1 0,-3-9 0 0,3 9 0 16,0 0-2-16,0 0-1 0,-7-3 0 0,7 3 0 0,-4-7-14 0,4 7-3 16,0 0-1-16,0 0 0 0,-3-3-3 0,3 3-1 15,0 0 0-15,0 0 0 0,0 0-4 0,0 0-1 16,0 0 0-16,0 0 0 0,0 0 2 0,0 0 1 15,-4-6 0-15,4 6 0 0,0 0-2 16,0 0-1-16,-3-9 0 0,3 9 0 0,0 0 12 0,0 0 2 16,0 0 1-16,0 0 0 0,0 0-13 0,0-3-4 15,0 3 0-15,0 0 0 0,0-13 8 0,0 13 2 16,0 0 0-16,0 0 0 0,0 0 16 0,0 0 3 16,0 0 1-16,0 0 0 0,0 0-38 0,0 0 0 15,-4-3 0-15,4 3 0 0,0 0 0 0,0 0 14 16,0 0-2-16,0 0 0 0,0 0-12 0,0 0-10 15,0 0 2-15,0 9 0 0,0 1 8 0,0-1 0 0,0 7 0 16,0-4 0-16,4 4 0 0,-4 3 0 0,3 0 0 0,1 3-8 16,-1-4 8-16,1 4 14 0,3 3-3 15,-4 0-1-15,1 1-10 0,0 2 8 0,-4-9-8 0,0 9 8 16,0-3-8-16,0 3 0 0,0-3 0 0,0 3 0 16,-4-2 0-16,4-8 0 0,-4 11 0 0,1-11 0 15,3 7 12-15,-4-6 0 0,1 0 0 0,3 3 0 16,-4-9-4-16,4 5 0 0,0-2 0 0,0 3 0 15,0-10 18-15,0 7 3 0,-3-7 1 0,3 1 0 0,0-1-30 16,-4 1 0-16,4-10 0 0,0 9 0 0,-3-3 12 0,3-6-3 16,0 0-1-16,0 0 0 0,-4 10-8 0,4-10 0 15,0 0 0-15,0 0 0 0,0 0 8 0,0 0-8 16,0 0 12-16,0 0-4 0,0 0-8 0,0 0 10 16,0 0-10-16,-3 9 10 0,3-9-10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0,7-3 0 0,0-3 0 15,0-4 0-15,-7 10 0 0,10 0 0 0,1 0 0 16,0-6 0-16,-1 6 0 0,4-3 0 0,0 3 0 0,1 0 8 15,2-6-8-15,1 6 0 0,-1 0 0 0,5 0 0 16,2 0 0-16,1 0 0 0,-4-4 0 0,0 4 0 16,1 0 0-16,-1 0-9 0,-4 0 9 0,5 0-10 15,-5 0 10-15,4 0 0 0,-3 0 0 0,0 0 0 16,-4 0 0-16,3-6 0 0,-3 6 0 0,1 0 0 16,-1 0 0-16,3 0 0 0,-3 0 0 0,1 0 0 15,-5 0 0-15,4 0 0 0,-3 0 0 0,3 0 0 16,0 0 0-16,-3 0 0 0,3 0 0 0,-4 0 0 15,1 0 0-15,-4 0 0 0,4 0 0 0,-1 0 0 16,-3 0 0-16,4 0 0 0,-11 0 0 0,7 6 8 0,-7-6-8 16,7 0 0-16,-7 0 0 0,7 0 8 0,-7 0-8 15,7 0 0-15,0-6 0 0,-7 6 0 0,0 0 0 0,0 0 0 16,0 0 0-16,0 0 8 0,0 0-8 0,0 0 0 16,7 0 0-16,-7 0 0 0,0 0 9 0,0 0-9 15,0 0 12-15,0 0-12 0,7 0 0 0,-7 0 0 16,0 0 0-16,0 0 0 0,0 0 0 0,0 0 0 15,0 0 0-15,7 0 0 0,-7 0 0 0,0 0 0 16,0 0 0-16,7 6 0 0,-7-6 0 0,0 0 0 16,7-6 0-16,-7 6 0 0,0 0 0 0,0 0 0 15,0 0 0-15,0 0 0 0,0 0 0 0,0 0 0 0,4 0 0 0,-4 0 10 16,3-3-1-16,-3 3 0 0,4-6 0 0,-4 6 0 16,0-10-1-16,3 4 0 0,-6 3 0 0,3-3 0 15,0-4 1-15,0 7 0 0,0-12 0 0,0 5 0 16,0 1-9-16,0-1 12 0,-4-5-12 0,4 5 12 15,-3-2 6-15,3-4 2 0,0 0 0 0,-4-3 0 16,4 4-20-16,0 2-17 0,0-2 3 0,-3-4 1 16,3 0 23-16,0 3 5 0,-4-3 1 0,4 4 0 15,0-4-16-15,0 0-18 0,0 0 4 0,0 4 1 16,0-4 21-16,0 6 4 0,-3-9 0 0,3 10 1 0,0-4-13 16,-4 7-18-16,4-7 4 0,-3 7 1 0,-1 5 13 15,4-5 0-15,0 3 0 0,-3-4 0 0,3 1 0 0,-4 3 0 16,4 3 0-16,0-4 0 0,-3-2 0 0,3 0 0 15,0 5-10-15,0-2 10 0,0-3 0 0,0 9 0 16,0 0 0-16,0 0 0 0,0 0-8 0,0 0 8 16,0-10 0-16,0 4 0 0,0 6 0 0,0-3 0 15,0-3 0-15,0 6 0 0,0-4 0 0,0 4 0 16,0 0-9-16,0 0 9 0,-4-6 0 0,4 6 0 16,0 0 0-16,0 0 0 0,0 0 0 0,0-3-10 0,-3-3 10 15,3 6-8-15,0 0 8 0,0 0 0 0,0 0 0 0,0 0 0 16,0 0 0-16,-4-10 0 0,4 10 0 0,0 0 0 15,0 0 0-15,0 0 0 0,-4-3 0 0,4-3 0 16,0 6 0-16,0 0 0 0,0 0 0 0,-3-6 0 16,3 3 0-16,0 3 0 0,0 0 0 0,-4 0 0 15,4-7 0-15,0 7 0 0,0 0 0 0,-3-3 0 16,-1-3 0-16,4 6 0 0,0 0 0 0,0 0 0 16,0 0 0-16,0 0 0 0,-3-3 0 0,3 3 0 15,-4-7 0-15,4 7 0 0,0 0 0 0,0 0 0 16,-3-3 0-16,3 3 0 0,0 0 0 0,-4 0 0 15,-3-6 0-15,7 6 0 0,-3 0 0 0,3 0-8 16,-7-3 8-16,3 3 0 0,-3 0 0 0,0 0 0 16,3 0 0-16,-3 0 0 0,0 0 0 0,0 0 0 15,0 3 0-15,4-3 0 0,-8 0 0 0,4 0-8 0,0 0 8 0,-4 0 0 16,4 0 0-16,0 0 0 0,-7 0 0 16,4 6 0-16,-1-6 0 0,0 0 0 0,-3 3 0 15,-3-3 0-15,3 7 8 0,-1-7-8 0,-2 3 0 16,-1-3 0-16,1 0 0 0,-1 6 0 0,-3-3 0 15,0-3 0-15,-1 0 0 0,1 7 0 0,0-7 0 16,3 3 0-16,-3-3 0 0,0 6 0 0,3-6 0 0,1 0 0 16,-1 0 0-16,4 0-8 0,-4 0 8 0,4 6 0 15,4-3 0-15,-4-3 0 0,3-3 0 0,-3 3 12 16,3 3-4-16,1-3 0 0,-1 0-8 0,4 0 0 16,-3 0-8-16,-1 7 8 0,4-7 0 0,0-7 0 15,0 7 0-15,0 0 0 0,7 0 0 0,0 0 0 16,-7 0-12-16,0 0 4 0,7 0 8 0,0 0-10 0,0 0 10 15,0 0-10-15,-7-3-11 0,7 3-3 0,0 0 0 0,0 0 0 32,0 0-8-32,0 0-3 0,0 0 0 0,0 0 0 15,0 0 5-15,0 0 1 0,0 0 0 0,0 0 0 16,10 3-72-16,-3-3-15 0,-7 0-2 0,11 0-691 0,3 7-139 0</inkml:trace>
  <inkml:trace contextRef="#ctx0" brushRef="#br1" timeOffset="24707.92">27961 9446 874 0,'0'0'39'0,"0"0"8"0,0 0-38 0,0 0-9 16,0 0 0-16,0 0 0 0,0 0 60 0,0 0 9 16,0 0 3-16,0 0 0 0,0 0-49 0,0 0-10 15,0 0-1-15,0 0-1 0,0 0 27 0,0 0 6 16,0 0 0-16,0 0 1 0,0 0 22 0,0 0 4 0,0 0 1 0,0 0 0 15,7-9-8-15,-7 9 0 0,0 0-1 0,7 0 0 16,-7 0-18-16,7-3-3 0,-7 3-1 0,0 0 0 16,0 0-4-16,7-7-1 0,-3 1 0 0,-4 6 0 15,0 0 0-15,7-9-1 0,-3 5 0 0,3-2 0 16,-4 3-7-16,-3 3 0 0,7-9-1 0,-3 2 0 16,3-2 1-16,0 0 0 0,0 2 0 0,0-2 0 15,0 6-8-15,0-7 0 0,0 4-1 0,4-3 0 16,-1-1-8-16,-3 1-2 0,7-1 0 0,1 1 0 15,-1 3-9-15,0-4 0 0,0-5 9 0,0 5-9 16,-3 1 0-16,3-4 0 0,-4 7 0 0,8-3 8 16,-4-1-8-16,-3 1 0 0,-1-1 0 0,4 4 0 15,-3-3 0-15,-1-1 0 0,-3 1 0 0,4 9 8 16,0-9-8-16,-4 9 8 0,0-7-8 0,0 4 8 16,-4-3-8-16,4 3 0 0,-7 3 0 0,0 0 0 15,4-7 0-15,-4 7 0 0,0 0 8 0,3-3-8 0,1-3 9 0,0-3-9 16,-4 9 12-16,3 0-12 0,1-10 13 0,-4 10-4 15,0 0-1-15,0 0 0 0,0 0-8 0,0 0 12 16,0 0-12-16,0 0 12 0,0 0-12 0,0 0 8 16,0 0-8-16,0 0 8 0,0 0-8 0,0 0 0 15,3-9 0-15,-3 9 8 0,0 0-8 0,0 0 0 16,0-6 0-16,0 6 8 0,0 0-8 0,0 0 0 16,0 0 0-16,0 0 0 0,4-4 0 0,-4 4 0 15,0 0 0-15,0 0 0 0,3-9 12 0,-3 9 1 16,0 0 0-16,0 0 0 0,0 0-13 0,0 0-16 15,0 0 3-15,0 0 1 0,0 0 12 0,0 0 0 0,0 0 0 16,0-6 0-16,0 6 0 0,0 0 0 0,0 0 0 0,0 0 0 16,0 0 0-16,0 0 0 0,0 0 0 0,0 0 0 15,0 0 0-15,0 0 13 0,0 0-1 0,0 0 0 16,0 0-12-16,-7 0-16 0,7 0 3 0,0 0 1 16,-7-3 12-16,7 3 0 0,-3-7 0 0,-5 7 0 15,8 0 13-15,-7 0-4 0,7 0-1 0,-7 0 0 16,4 0-8-16,-4 0 12 0,0 0-12 0,0 0 12 15,3 0-12-15,-3 7 8 0,0-4-8 0,0-3 8 16,-4 6-8-16,1-3 0 0,-4 3 0 0,3-2 8 16,1 5-8-16,-5-3 0 0,5 0 0 0,-4-2 0 15,-7 5 0-15,3 0 0 0,0-2 0 0,4-4 0 16,-3 3 0-16,2-3 0 0,1 4 8 0,4-4-8 16,-4-3 9-16,7 6 0 0,-1-6 0 0,8 0 0 15,0 0-9-15,0 0 10 0,0 0-10 0,0 0 10 16,0 0-10-16,0 0 0 0,0 0 9 0,0 0-9 0,0 0 0 15,0 0 0-15,8 0 0 0,-1-9 0 0,3 9 0 0,1-7 0 16,3-2 0-16,0 6-8 0,0-4 8 16,4 4 0-16,-1-3 0 0,-3-3 0 0,1 5 0 0,-5-2 0 15,4 0 0-15,0 3 0 0,-3-3 0 0,3 2 0 16,-3-2 0-16,3 6 8 0,-4-3-8 0,-3-3 0 16,0 6-11-16,4-10 11 0,-4 10 0 0,0 0 0 15,0-3 0-15,-7 3 0 0,11-6 0 0,-11 6 0 16,7 0 0-16,0-6 0 0,0 2 0 0,-7 4 0 15,7 0 0-15,4-6 0 0,-4 6 0 0,-7 0 0 16,7 0 0-16,3 0 0 0,1 0 0 0,-4 0-9 0,-7 0 9 0,7 0 0 16,0 6 0-16,-7-6-8 0,7 4 8 0,0 2 0 15,-3 3 0-15,-4-9 0 0,3 10 0 0,1-1 0 16,-4 1 0-16,3-4 0 0,-3 3 0 0,0 1 0 16,0-10 0-16,-3 9 12 0,3 7-4 0,0-7 0 15,0 1-8-15,0-1 0 0,-4 0 8 0,4 1-8 16,0-1 0-16,-3 1 8 0,3-10-8 0,0 9 0 15,0-3 0-15,0 4 0 0,0-1 0 0,0-9 0 16,0 9 0-16,0 1 0 0,0-10 0 0,0 9 8 16,0-2-19-16,0 2-3 0,0-3-1 0,0-6 0 31,0 0-128-31,0 10-25 0,0-10-6 0,0 0-890 0</inkml:trace>
  <inkml:trace contextRef="#ctx0" brushRef="#br1" timeOffset="26059.88">27799 9390 230 0,'0'0'20'0,"0"0"-20"0,-4-7 0 0,1 7 0 0,-1 7 112 0,4-7 17 16,0 0 4-16,0 0 1 0,0 0-92 0,0 0-18 15,0 0-4-15,0 0-1 0,-3-7 31 0,3 7 6 16,0 0 2-16,0 0 0 0,0 0 46 0,0 0 8 15,0 0 3-15,0 0 0 0,0 0-5 0,0 0-1 16,0 0 0-16,0 0 0 0,0 0-30 0,3-3-7 0,-3-3 0 0,7-3-1 0,-3 2-13 0,-1 4-2 16,-3-3-1-16,4-4 0 15,-1 7-31-15,-3-3-5 16,0-3-2-16,0-1 0 0,0 4-8 0,0-3-1 16,0 5-8-16,4-5 12 0,-4 0 0 0,0-1 0 15,0 4 0-15,0-3 0 0,0 2 15 0,0-2 2 16,0-1 1-16,0 7 0 0,0-3-15 0,0-3-3 0,-4-1-1 15,4 1 0-15,0-1-11 0,0 4 12 0,-3-3-12 16,3-1 12-16,0 7-4 0,0-3-8 0,0-3 12 0,0 2-4 16,0 7-8-16,0 0 0 0,0-9 9 0,0 6-9 15,-4-4 0-15,4-2 0 0,0 9 0 0,0-3-8 16,0-3 8-16,0 6 8 0,-3-10-8 0,3 10 11 16,0 0-11-16,0 0 0 0,-4-6 0 0,4 6 0 15,0 0 0-15,-3-9 0 0,-1 5 8 0,4-2-8 16,0 6 0-16,0 0 0 0,0 0 0 0,-3-3 0 15,-4-3 0-15,7 6 0 0,0 0 0 0,-4-10 8 16,4 1-8-16,0 9 8 0,0 0-8 0,0 0 8 16,0-6-8-16,0 6 10 0,-3-4-10 0,3 4 10 15,0 0-10-15,0 0 0 0,-7-6 0 0,7 6 8 16,0 0-8-16,-4-9 0 0,4 9 0 0,-7 0 0 0,7 0 8 16,0 0 10-16,0 0 2 0,-3 0 0 0,-5-3-20 15,8 3 0-15,0 0 0 0,0 0 0 0,0 0 0 16,0 0-11-16,-3 0 2 0,3 0 0 0,0 0 9 0,0 0 0 15,-7-7 0-15,7 7 0 0,0 0 0 0,0 0 8 16,-7 0-8-16,7 0 11 0,0 0-11 0,0 0 0 16,0 0 0-16,-7 0 0 0,3 0 0 0,4 0 0 15,-3 0 14-15,-8 0-4 0,1 0-10 0,2 0-11 16,1 7 3-16,0-4 0 0,0 6 8 0,0 1 0 16,-3 5 0-16,3 1 0 0,-4-3 0 0,4 2 0 0,-7 4-10 0,3 0 10 15,1-3 0-15,-1 2-8 0,1-8 8 0,-1 9 0 16,4-10 0-16,-4 7 0 0,8-7 0 0,-4 0 0 15,3-2 0-15,4-7 11 0,0 0-3 0,0 0-8 16,-7 3 14-16,7-3-4 0,0 0-1 0,0 0 0 16,0 0-1-16,0 0 0 0,0 0 0 0,0 0 0 15,0 0-8-15,0 0 8 0,0 0-8 0,7 0 8 0,0 0 1 0,0-3 0 16,-3-7 0-16,3 4 0 0,-4-3-9 0,4-1 10 16,-3 4-10-16,0-3 10 0,-1-1-10 0,1 1 0 15,-1-1 9-15,4 1-9 0,-3-7 0 0,3 7 8 16,0-1-8-16,0 1 0 0,-4 0 0 0,4-1 0 15,-3-5 0-15,3 5 0 0,0 1 0 0,0 6 0 16,0-7 0-16,-3 4 8 0,3-4-8 0,-4 4 0 16,1-3 0-16,-4 9 0 0,0 0 0 0,7-3 0 15,0-4 0-15,-4-2 0 0,1 0 0 0,-4 9 0 16,4 0-9-16,-1-10 9 0,1 4 0 0,-1-3 0 16,-3 9 0-16,0 0 8 0,0 0-8 0,4 0 0 15,-4 0 0-15,0 0-11 0,7-4 11 0,-7 4 0 16,3-6 0-16,-3 6 0 0,0 0 0 0,11 0 11 0,-4 0-3 15,0 0 0-15,-7 0-8 0,11 0 0 0,-1 6 0 16,1-2-11-16,-11-4 11 0,10 6-8 0,1-3 8 16,-11-3-8-16,10 6 8 0,1 0 0 0,-11-6 0 0,11 4 0 15,-1 5 0-15,-3-3 0 0,4 4 8 0,-4-7-8 16,-4 6 0-16,8 1 8 0,-4 2-8 0,0-9 0 16,0 7 0-16,-3-1 0 0,3 1 0 0,0-4 8 15,0 3-8-15,-4 1 0 0,8-10 0 0,-4 9 0 16,0-3 8-16,0-3-8 0,0 4 10 0,4-4-10 15,-4-3 9-15,3 6-9 0,-6-3 8 0,7-3-8 16,-4 7 0-16,-4-7 0 0,4 9 0 0,-3-3-11 16,3 4-102-1,-4-7-21-15,1 6-4 0,-4-3-1002 0</inkml:trace>
  <inkml:trace contextRef="#ctx0" brushRef="#br1" timeOffset="27335.54">27457 9456 230 0,'0'0'20'0,"0"0"-20"0,0 0 0 0,0 0 0 15,0 0 160-15,0 0 28 0,0 0 6 0,0 0 1 16,0 0-84-16,0 0-17 0,0 0-3 0,0 0-1 16,0 0 13-16,0 0 2 0,-7-4 1 0,0-2 0 15,7 6 1-15,-7-3 0 0,3-3 0 0,-3-4 0 16,3 4-34-16,4 6-6 0,-7-3-2 0,0-3 0 16,0-4-42-16,-3 7-9 0,-1-3-2 0,4-4 0 15,0 7 16-15,-4-3 4 0,-3-3 0 0,0 2 0 16,4 7-5-16,-1-9-1 0,-7 6 0 0,1-4 0 15,-4 4-2-15,3-3-1 0,0-3 0 0,4 9 0 16,0-10-7-16,-4 10 0 0,1-9-1 0,-1 3 0 16,1 2-6-16,2-2-1 0,5 3 0 0,-1-3 0 0,-3 3 2 15,0-4 0-15,7-2 0 0,-4 9 0 0,4-9-10 16,0 2 0-16,0 7 0 0,0-3 0 0,4-3 0 0,-4 3 0 16,0 3 0-16,3-7 0 0,0 4 0 0,1-3 12 15,-1 6-2-15,4 0 0 0,-3-3-10 0,3 3 0 16,-4-6-12-16,1 6 12 0,3 0 0 0,-4-3 0 15,4 3 9-15,0 0-1 0,-3-7-8 0,3 7 0 16,0 0 0-16,0 0-8 0,0 0 8 0,0 0 0 16,0 0 0-16,0 0 0 0,0 0 0 0,0 0 8 0,0-6-8 15,0 6 0-15,0 0 0 0,0 0 9 0,-4-3-9 0,4 3 0 16,0 0 10-16,0 0-10 0,-3-6 8 0,3 6-8 16,0 0 8-16,0 0-8 0,0 0 0 0,0 0 8 15,0 0-8-15,0 0-9 0,0 0 9 0,0 0-13 16,0 0 13-16,0 6 0 0,0 3 0 0,0 1 0 15,0-1 0-15,-4-3-9 0,4 4 9 0,0-7 0 16,0 6 0-16,0-2 0 0,0 2 0 0,0 0 0 16,4 1 0-16,-4-10 0 0,0 6 0 0,0-6 8 15,3 9-8-15,-3-9 0 0,4 4-8 0,-4-4 8 16,0 0 0-16,3 6 0 0,-3-6 0 0,0 0 0 16,7 9 8-16,-7-9 0 0,0 0 0 0,7 0 0 15,-7 0-8-15,0 0 0 0,0 0 0 0,11 7 8 16,-11-7-8-16,0 0 0 0,0 0 0 0,0 0 0 15,0 0 0-15,0 0 11 0,0 0-3 0,0 0 0 16,7 0-8-16,-7 0 0 0,0 0 0 0,0 0 0 16,0 0 0-16,0 0 0 0,0 0 11 0,0 0-11 0,0 0 9 0,0-7-9 15,-3 1 8-15,3 6-8 0,-4-3 8 0,4 3-8 16,-4-6 0-16,4-4 8 0,-7 7-8 0,7-3 0 16,-3-4 0-16,-1 7 0 0,-3-3 0 0,7 0 0 15,-3 3 8-15,-4-4-8 0,3 4 0 0,1-3 0 16,3 6 0-16,-7 0 0 0,3-3 0 0,-3-4 0 15,0 4 0-15,0 3 0 0,7 0 0 0,-7 0 0 16,0 0 0-16,0 0 0 0,7 0 0 0,-4 0 0 16,4 0 0-16,0 0 0 0,0 0 0 0,0 0 0 0,0 0 0 15,0 0 0-15,0 0 0 0,0 0 0 0,0 0 0 0,0 0 0 16,0 0 0-16,0 0 0 0,0-6 0 0,7-3 0 16,-3 6 0-16,3-4 8 0,0-2-8 0,-4 3 8 15,4 2-8-15,1-2 8 0,-1 3-8 0,0-3 8 16,0-4-8-16,0 10 0 0,-7 0 0 0,7-3 0 15,0-3 0-15,0 6 0 0,0-6 0 0,0 3 0 16,0 3 0-16,0 0-12 0,0 0 4 0,0-7 8 16,0 7-31-1,4 0 2-15,-1 0 0 0,5 0 0 0,-8 0-35 16,3 0-6-16,1 0-2 0,3 0 0 0,-3 7-136 0,-1-7-28 16,1 3-6-16</inkml:trace>
  <inkml:trace contextRef="#ctx0" brushRef="#br1" timeOffset="28698.69">27418 9760 1105 0,'0'0'48'0,"0"0"12"0,0 0-48 0,0 0-12 0,0 0 0 0,0 0 0 16,0 0 28-16,0 0 3 0,0 0 1 0,0 0 0 15,3-10 8-15,1 7 1 0,-4 3 1 0,3-6 0 16,1-4-2-16,-4 10 0 0,0-9 0 0,4 9 0 16,-4 0 15-16,0 0 2 0,0-9 1 0,0 9 0 15,0 0-18-15,0 0-4 0,0 0-1 0,0 0 0 16,0 0-5-16,-4 0-1 0,4 0 0 0,0 0 0 15,-4-10-4-15,1 10-1 0,-8-6 0 0,4 6 0 16,0 0 0-16,-3 0 0 0,-1 0 0 0,-3 0 0 16,3-3-5-16,-3 3-2 0,0 0 0 0,-3-6 0 15,-1 6 7-15,0 0 2 0,4 0 0 0,0-4 0 0,0 4-3 16,0 0-1-16,0 0 0 0,0-6 0 0,-1 6-10 16,5-3-3-16,-1-3 0 0,1 6 0 0,-4 0-9 0,3 0 0 15,4 0 9-15,0 0-9 0,0 0 0 0,0 0 0 16,-4 0 0-16,1 0 0 0,6 6 0 0,-6-3 0 15,2-3 0-15,1 0 0 0,0 0 0 0,4 0-8 16,3 0 8-16,-7 0 0 0,0 6 0 0,0-6 0 16,0 4 0-16,0-4 0 0,3 0 0 0,4 0 0 15,0 0 0-15,0 0 0 0,0 0 0 0,0 0 0 16,-3 0 0-16,3 0 0 0,0 0 0 0,0 0 0 16,0 0 8-16,0 0-8 0,0 0 11 0,0 0-3 15,0 0 0-15,0 0 0 0,-4-4 4 0,4 4 1 16,0 0 0-16,0 0 0 0,0 0-13 0,0 0-16 0,0-6 3 15,0 6 1-15,0 0 20 0,0 0 5 0,0 0 1 0,0 0 0 16,0 0-14-16,0 0-12 0,0 0 3 0,0 0 0 16,0 0 9-16,0-3 12 0,0-3-2 0,4-4-1 15,-4 10-1-15,3-6 0 0,4-3 0 0,-3 6 0 16,-1-7-8-16,4 1 12 0,0 2-12 0,0-2 12 16,-3 0-12-16,3 2 0 0,0-2 0 0,0 6 0 15,-3-7 0-15,3 4 0 0,-7 6 0 0,7-9 0 16,0-1 0-16,3 10 0 0,-10 0 0 0,7-9 0 15,0 3 0-15,-3 2 0 0,-4 4 0 0,7-6 8 16,-7 6-8-16,0 0 0 0,0 0 0 0,0 0 0 16,0 0 0-16,0 0-9 0,0 0 9 0,7 0 0 15,4-3-9-15,-11 3 9 0,0 0 0 0,0 0-9 0,0 0 9 16,0 0 0-16,0 0 0 0,0 0 0 0,0 0 0 0,0 0 0 16,0 0 0-16,0 0 0 0,3 9 0 0,-3-9 0 15,-7 4 0-15,-3-4 0 0,2 9 0 0,1-3 0 16,-3 4 0-16,-1-4 8 0,-3-3-8 0,4 7 0 15,-5-1 0-15,5 0 0 0,-1-2 0 0,-3 2 0 16,0 0 0-16,3-2 8 0,1-4-8 0,-1 6 0 16,1-9 0-16,3 10 0 0,0-10 0 0,7 0 0 15,-7 6 0-15,3-6 0 0,4 0 0 0,-7 9 0 16,3-9 0-16,4 0 0 0,0 0 0 0,0 0 0 16,0 0 0-16,-3 10 0 0,3-10 0 0,0 0 0 15,0 0 0-15,0 0-8 0,0 0 8 0,0 0 0 16,7 6 0-16,-7-6-8 0,11 3 8 0,-11-3 0 15,7 6 0-15,3-2 0 0,1 5 0 0,-1-9 0 16,1 6 0-16,0-6 0 0,-1 3 0 0,1 4 0 0,-4-7 0 16,3 0 0-1,-3 3-111-15,4 3-20 0,0 3-4 0,-1-2-529 0,-3-4-105 16</inkml:trace>
  <inkml:trace contextRef="#ctx0" brushRef="#br1" timeOffset="29872.81">27432 10098 802 0,'0'0'36'0,"0"-9"7"0,0 6-35 0,0-3-8 0,0-4 0 0,0 10 0 15,0 0 58-15,0 0 10 0,4-3 1 0,-4 3 1 16,0 0 6-16,0 0 2 0,0 0 0 0,0 0 0 15,-4-6-11-15,4 6-3 0,0 0 0 0,0 0 0 16,0 0-16-16,0 0-4 0,0 0-1 0,0 0 0 16,0 0-19-16,0 0-3 0,0 0-1 0,0 0 0 15,0 0-8-15,0 0-3 0,0 0 0 0,-4 0 0 16,1 9 6-16,-4 1 1 0,3-4 0 0,1 3 0 16,-4-6-7-16,-4 13-1 0,4-7 0 0,0 1 0 0,0 6 2 15,-4-4 0-15,1 4 0 0,-1-1 0 16,1 4 5-16,-4-6 1 0,-1 12 0 0,1-9 0 0,0 2 14 0,0 1 3 15,0 0 1-15,0 0 0 0,0-10-5 16,0 7-1-16,3 0 0 0,-3-4 0 0,3-2-9 16,1 5-3-16,3 1 0 0,-4-4 0 0,1-2-16 0,-1-4 8 15,4 4-8-15,0-1 0 0,-4 0 10 0,1-2-10 16,-1 2 8-16,4-6-8 0,0 3 8 0,0 4-8 16,-4-10 8-16,4 6-8 0,0-3 9 0,0 3-9 15,0-2 10-15,0-4-10 0,4 0 11 0,-4 6-11 16,3-3 12-16,4-3-12 0,-7 0 11 0,3 6-11 15,4-6 10-15,0 0-10 0,0 0 0 0,0 0 8 16,0 0-8-16,0 0 0 0,0 0 9 0,-3-6-1 0,-1 3 0 16,4-3 0-16,0 6 8 0,4-10 0 0,-4 1 1 0,3 3 0 15,-3 2-17-15,0-2 0 0,0-3 0 0,0 6 0 16,0-4 0-16,0-2 0 0,0 9 0 0,0 0 0 16,-3-9 8-16,3 9-8 0,3-7 0 0,-3 7 0 15,-3-3 0-15,3-3 0 0,0 6 0 0,0-10 0 16,3 7 11-16,-3-6-11 0,0 3 10 0,0 2-10 15,4-2 0-15,-4 6 0 0,0-9 0 0,0-1 0 16,0 4 11-16,0 3-11 0,4-6 12 0,-4 2-12 16,3-2 13-16,-3-1-4 0,0 1-1 0,4 3 0 15,-8-4-8-15,4 7 0 0,4-3 0 0,-4-3 0 16,0-1 0-16,3 1 0 0,1 9 0 0,-1-10 0 0,-3 4 0 16,4 3 0-16,-4-6 8 0,0 2-8 0,7 4 0 15,-7 3 0-15,0 0 0 0,0 0 0 0,0-6 0 0,0 6 0 16,0 0 0-16,0 0 0 0,0 0 0 15,0 0-9-15,0 0 9 0,0 0 0 0,0 0-11 16,0 0 11-16,0 0-10 0,0 9 10 0,0 7-8 0,0-7 8 16,0 7 0-16,0-3-9 0,3 5 9 15,-3-2 0-15,-3 3 0 0,3-3 0 0,0-4 0 0,0 4 0 16,-4 3 0-16,4-1 0 0,0-8 0 0,0 6 0 16,0-1 0-16,-3-2 0 0,3-4 0 0,0 1 0 15,0 5 0-15,-4-5 0 0,4-1 0 0,-3 0 0 16,3 1 0-16,0-4 0 0,0-6 8 0,0 0-8 15,0 0 8-15,0 0-8 0,0 0 12 0,0 0-1 0,0 0-1 16,0 0 0-16,7 0 0 0,3 0 0 0,-3 0 0 0,0 0 0 16,-7 0-2-16,11-6-8 0,3 6 12 0,-3-10-4 15,3 7-8-15,-4-3 0 0,1-3 9 0,0-1-9 16,6 1 0-16,-3 3 0 0,0 2 0 0,0-2 0 16,4-3 0-16,-4 6 0 0,4-4-12 0,-4-2 4 31,4 9-28-31,-1-9-4 0,-3 9-2 0,0-7 0 15,1 4-151-15,-1 3-31 0</inkml:trace>
  <inkml:trace contextRef="#ctx0" brushRef="#br1" timeOffset="31835.44">27802 10080 403 0,'0'0'36'0,"0"0"-36"0,0 0 0 0,0 0 0 16,0 0 118-16,0 0 17 0,0 0 3 0,-3-10 1 16,3 7-91-16,0 3-17 0,0 0-4 0,0 0-1 15,0-6 54-15,0-4 12 0,0 10 1 0,0 0 1 0,0-6-18 0,3 3-4 16,1-7-1-16,-4 10 0 0,0 0-12 0,0 0-3 16,3-6 0-16,-3 6 0 0,0 0-12 15,0 0-2-15,0 0-1 0,0 0 0 0,0 0-13 0,0 0-4 16,0 0 0-16,0 0 0 0,0 0-6 0,0 0-2 15,0 0 0-15,0 0 0 0,0 0-16 0,0 0 10 16,0 0-10-16,0 0 8 0,4 16-8 0,0-7 0 0,-1 1 0 0,-3 5 0 16,4-2 0-16,-1-4 8 0,-6 7-8 0,3-7 8 15,3 7 0-15,1-3 0 0,-1 2 0 0,-3 1 0 16,4-3-8-16,-4 2 0 0,3-2 0 16,-3-4 0-16,0 7 0 0,0 0 0 0,0-4 0 0,0 4 0 15,4-7 0-15,-4 10 0 0,0-10 0 0,3 1 0 16,-3 5 12-16,0-5-2 0,0-1-1 0,0 1 0 0,0-10 9 0,4 9 2 15,-4 1 0-15,0-10 0 0,0 6-8 0,0-6-2 16,0 15 0-16,-4-11 0 0,1 5-10 0,3-9 0 16,0 0 0-16,0 0 8 0,0 9 3 0,0-9 0 15,0 0 0-15,0 0 0 0,0 0 0 0,0 0 0 16,0 0 0-16,0 0 0 0,0 0 15 0,0 0 3 16,0 0 1-16,0 0 0 0,0 0-14 0,0 0-4 15,0 0 0-15,-7-3 0 0,3-3 12 0,4 6 1 16,-3-3 1-16,-4-3 0 0,3 6-18 0,-3-10-8 0,3 7 8 15,-3-3-8-15,4 0 0 0,-1 6-12 0,-3-4 0 0,-3-2 1 16,3 6 19-16,0-3 3 0,0-3 1 0,0 3 0 16,-4-4-12-16,0 7 0 0,1-9 0 0,-1 9 0 15,4-3 0-15,-3-4 0 0,-1 1 0 0,0 3 0 16,1-3 0-16,3 6 0 0,0-3 0 0,-4-4 0 16,1 7 0-16,2-3 0 0,1-3 0 0,4 3 0 15,-1-3 0-15,4 6 0 0,-3 0 0 0,3 0 0 16,0 0 0-16,0 0 0 0,-4-10 0 0,4 10 0 15,0 0 0-15,0 0 0 0,0 0 0 0,0 0 0 16,0 0-8-16,0 0 8 0,0 0 0 0,0 0 0 16,0 0-9-16,0 0 9 0,0 0-12 0,0 0 12 15,0 0-11-15,0 0 11 0,4 10-10 0,3-1 10 16,3 0-8-16,-2 7 8 0,-1-7 0 0,3 1-9 16,4-1 9-16,0 1 0 0,-3-1 0 0,-4-3-8 0,4 4 8 15,-4-1 0-15,3 1 0 0,-6-1 0 0,3 0 0 16,0 1 0-16,0-4 0 0,0 4 0 0,-3-1 0 15,-1 0 0-15,4 1 0 0,-3-1 0 0,-4-9 0 16,7 6 0-16,0 4 0 0,-7-10 0 0,7 9 0 0,-7-9 0 16,0 0 0-16,7 0 8 0,-7 0-8 0,0 0 12 15,7 6-4-15,-7-6 0 0,0 0 19 0,10-6 4 16,1-3 1-16,-4 3 0 0,0-4-9 0,0 1-2 16,-3-1 0-16,-1-8 0 0,4 8-5 0,-3-6-2 15,-1 4 0-15,4-4 0 0,1 7-14 0,-5-7 0 16,4-3 0-16,-3 0 0 0,3 4 0 0,0 2 0 15,-4-6 0-15,4 4 0 0,-3-1 0 0,3-3 0 16,-4 10 0-16,1-7 0 16,3 7-25-16,-3-1-8 0,3 1-2 0,-4 0 0 15,1-1-72-15,-4 10-14 0,7-3-3 0,-7 3-1 16,7 0-104-16,-7 0-21 0</inkml:trace>
  <inkml:trace contextRef="#ctx0" brushRef="#br1" timeOffset="32977.56">28067 9954 403 0,'-11'-16'17'0,"8"13"5"0,-1-3-22 0,4 6 0 0,0 0 0 0,0 0 0 16,-7-3 230-16,7 3 42 0,0 0 8 0,0 0 1 15,0 0-202-15,0 0-41 0,0 0-8 0,0 0-2 16,0 0 4-16,0 0 1 0,0 0 0 0,0 0 0 16,0 0 33-16,0 0 6 0,0 0 2 0,0 0 0 15,0 3 2-15,0-3 1 0,0 6 0 0,0-6 0 16,4 3-25-16,-1 4-6 0,4 2-1 0,4-9 0 15,-4 10-26-15,4-4-6 0,3-3-1 0,-4 6 0 16,8 1-12-16,0-4 11 0,-4-3-11 0,3 10 10 16,5-4-10-16,-5 0 0 0,4 1 9 0,-3-1-9 15,3 7 20-15,0-3-1 0,0 2 0 0,-3-2 0 16,3 2-19-16,-3 4 0 0,0 0 0 0,-1-3 0 16,1 3 0-16,-4-1 0 0,4-2 0 0,-4 3 0 15,0-3 0-15,0-4 0 0,0 4 0 0,0-1 0 16,-3-2 13-16,3-4-4 0,-4 1-1 0,1-1 0 15,0 4-8-15,-1-1 8 0,-3-5-8 0,4-4 8 0,-1 3 6 16,-3-3 1-16,1-3 0 0,-5 6 0 0,-3-6 17 16,7 0 4-16,4 4 1 0,-11-4 0 0,0 0-37 0,0 0 0 15,3 6 0-15,-3-6 0 0,7 0 0 0,-7 0 0 16,0 0 0-16,0 0 0 0,0 0 0 0,0 0 8 16,0 0 0-16,0 0 0 0,0 0-8 0,0 0 0 15,0 0 0-15,0 0 0 0,0 0 0 0,0 0 9 16,0 0 0-16,0 0 0 0,0 0 15 0,0 0 4 15,4-6 0-15,-4 6 0 0,0-4-3 0,3-5 0 16,-3 0 0-16,0-1 0 0,0 1-25 0,0-4 0 0,0 4-12 16,0-1 12-16,0 1 0 0,0-4 0 15,-3 4 0-15,3-4 0 0,-4 4 0 0,1 0 0 16,3-1 10-16,-4 1-10 0,1-1 12 0,-1 1-4 0,-3 0 0 16,4-1-8-16,-1 1 8 0,-3-1-8 0,3 4 0 15,-3-3 0 1,0-1 0-16,4 4 0 0,-4 3 0 0,3-3 0 15,4 6 0-15,-3-3-9 0,3 3 1 0,0 0 0 16,0 0 8-16,0 0 0 0,-7 0 0 0,7 0 0 16,0 0-9-16,0 0 0 0,0 0 0 0,0 0 0 15,0 0 9-15,0 0-12 0,0 0 12 0,-4 3-12 16,4 6 3-16,-3 0 0 0,3-2 0 0,3 8 0 16,-3-2-3-16,4-4 0 0,3 1 0 0,-4-1 0 0,1 7-1 15,3-7-1-15,0 1 0 0,0-1 0 0,0 0 14 0,-3-2-12 16,3 2 12-16,0 1-12 0,0-1 12 0,-4 0 0 15,4 1 0-15,0-4 0 0,0 3 0 0,-3-2 0 16,3-4 0-16,-4 6 10 0,1-2-10 0,3-4 0 16,-7-3 0-16,4 9-11 0,-4-9 11 0,7 6 0 15,-7-6 0-15,0 0 0 0,0 0 0 0,0 0 0 16,0 0 0-16,0 0 8 0,0 0-8 0,0 0 0 16,0 0 8-16,0 0-8 0,0 0 12 0,0 0-1 15,0 0-1-15,0 0 0 0,0 0-2 0,-7 4 0 16,0 2 0-16,-1 0 0 0,-2-3 19 0,-4-3 3 15,3 0 1-15,-3 0 0 0,4 0-19 0,-5 0-3 16,1 6-1-16,4-6 0 0,-4 0 4 0,3 0 1 0,-3-6 0 16,0 6 0-16,7 0-4 0,-4 0-1 0,1 0 0 15,-1 0 0-15,0-3-8 0,1 3 0 0,3 0 0 0,0 0-11 16,0-6 11-16,0 6-8 0,3 0 8 0,-3 0-8 31,0 0-55-31,0-6-10 0,3 2-3 0,4 4-773 0,-3-6-155 0</inkml:trace>
  <inkml:trace contextRef="#ctx0" brushRef="#br1" timeOffset="34141.06">28063 9728 230 0,'0'0'20'0,"0"0"-20"0,0 0 0 0,0 0 0 16,0 0 102-16,0 0 16 0,0 0 3 0,-3-6 1 15,-4 0-35-15,7 6-7 0,0 0-2 0,-7-3 0 16,7 3 18-16,0 0 4 0,0 0 1 0,0 0 0 16,-4-7-29-16,4 7-5 0,0 0-2 0,0 0 0 15,0 0-19-15,0 0-4 0,0-3-1 0,0 3 0 16,0 0-1-16,0 0 0 0,0 0 0 0,0-6 0 15,0-3 8-15,0 9 2 0,0 0 0 0,0 0 0 16,4-4-26-16,-4 4-4 0,0 0-2 0,0 0 0 16,0 0 3-16,0 0 1 0,0 0 0 0,0 0 0 15,0 0 9-15,7-6 1 0,-4-3 1 0,-3 9 0 16,0 0-8-16,0 0-1 0,0 0-1 0,0 0 0 16,0 0 7-16,7 0 2 0,1-10 0 0,-1 10 0 15,3-6-19-15,1 3-3 0,-1 3-1 0,4 0 0 16,1-6-9-16,2 6 12 0,1 0-12 0,3-3 12 15,-7 3-12-15,7-7 0 0,0 7 0 0,1 0 0 0,-1 0 8 16,0 0-8-16,0 0 8 0,-3-3-8 0,-1 3 0 0,1-6 8 16,-4 6-8-16,4 0 0 0,-4-3 0 0,-4 3 0 15,5-7 0-15,-5 7 0 0,1-9 0 0,3 9 0 16,-4 0 0-16,1-6 0 0,0 3 0 0,3 3 0 16,-4-7 0-16,1 4 0 0,-4 3 0 0,4 0 0 15,-1 0 0-15,1-6 0 0,-1 12 0 0,-3-12 0 16,0 6 8-16,0 0-8 0,-7 0 0 0,0 0 0 15,0 0 9-15,0 0-9 0,0 0 11 0,8 0-3 16,-8 0 0-16,0 0 0 0,0 0 20 0,0 0 3 0,0 0 1 16,0 0 0-16,0 0-10 0,0 0-2 0,0 0 0 0,0 0 0 15,0 0-9-15,0 0-3 0,0 0 0 0,0 0 0 16,0 0-8-16,0 0 0 0,0 0 0 0,0 0 0 16,0 0 0-16,0 0-11 0,-4-9 11 0,0-1-8 15,4 10 8-15,-3-3 0 0,3 3 8 0,-7-6-8 16,0-4 0-16,0 10 0 0,0-6 0 0,0 3 0 15,0 3 8-15,0-6 3 0,-1 6 1 0,1-4 0 16,-3-2-12-16,3 3 0 0,-4-3 0 0,4 6-11 16,0-10 11-16,0 10 0 0,-4-9 8 0,4 3-8 15,4 3 8-15,-1-4-8 0,4 7 8 0,-7 0-8 16,0-3 8-16,0-3-8 0,0 6 8 0,0-3-8 16,0-3 0-16,3 2 0 0,4 4 0 0,-7 0 0 15,4-6 0-15,3 6 0 0,-4 0 0 0,4 0 0 16,0 0 0-16,0 0 0 0,0 0 0 0,0 0 0 0,0 0 0 0,0 0 0 15,0 0 0-15,0 0-8 0,0 0 8 0,7 0-8 16,-7 0 8-16,15 6-8 0,-5-2 8 0,1 2 0 16,3-3 0-16,0 3 0 0,0-3-8 0,0 4 0 15,0-7 0-15,-3 0 0 0,3 9 8 0,-3-9 0 16,3 6 0-16,-4-6-8 0,4 3 8 0,-3-3 0 16,3 7 0-16,0-4 0 0,-3-3 0 0,6 0 0 15,-3 6 0-15,1-3 0 0,-5-3 0 0,4 6 0 16,-3-2 0-16,-4-4 0 0,0 0 0 0,4 6 0 15,-4-6 0-15,0 9 0 0,-4-9 0 0,-3 0 0 16,7 10 0-16,-3-4 0 0,-1-3 0 0,-3-3 0 16,0 10 0-16,0-4 0 0,0 3 0 0,0 1 11 15,-7-1-3-15,4 0 0 0,-1 1-8 0,-3-4 0 0,0 4 0 16,-3-1 8-16,-1 0 7 0,0 1 1 0,1-1 0 16,-1-3 0-16,-3 4-5 0,0-7-1 0,0 6 0 15,3-2 0-15,-3 2 0 0,4 0 0 0,-1-2 0 0,4-4 0 0,-4 6-10 0,8-2 0 16,-4-4 0-16,3 6 0 15,1-3-158-15,-1 4-34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7T20:13:19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30286 9032 576 0,'0'0'51'0,"7"-6"-41"0,-3-4-10 0,-1 4-254 0</inkml:trace>
  <inkml:trace contextRef="#ctx0" brushRef="#br0" timeOffset="97.73">30508 8794 172 0,'4'-19'8'0,"-1"13"1"0,4-4-9 0</inkml:trace>
  <inkml:trace contextRef="#ctx0" brushRef="#br0" timeOffset="13137.23">31637 12033 518 0,'0'0'46'0,"0"0"-37"0,0 0-9 0,-3 10 0 15,-4-1 301-15,7-9 59 0,0 0 11 0,0 6 2 16,0-6-213-16,0 0-42 0,0 0-9 16,0 0-1-16,0 0-58 0,0 10-11 0,0-10-3 0,3 3 0 15,4 3-23-15,-7-6-5 16,7 3 0-16,0 3-8 0,4-6 0 0,-1 4 0 0,1 2 0 0,-4-6 0 15,7 0 0-15,-3 0 0 0,-1 0 0 0,4-6 0 16,-3 6 0-16,3 0-14 0,-3-4 4 0,3 4 1 16,-4 0-32-16,1-6-7 0,0 3 0 0,3-3-624 15,-7 6-124-15</inkml:trace>
  <inkml:trace contextRef="#ctx0" brushRef="#br0" timeOffset="13777.31">31810 12124 864 0,'0'0'76'0,"0"0"-60"15,0 0-16-15,0 0 0 0,0 0 300 0,0 0 56 16,0 0 12-16,7-3 3 0,4 3-309 0,-1-6-62 15,1 6-12-15,-1-3-2 0,1-4-1 0,0 7 0 16,3 0 0-16,-7 0 0 0,3 0 7 0,1 0 8 16,-1 0-13-16,1 0 5 0,-4 0-8 0,4 0 0 15,3 0-1-15,-4 0 0 16,4 0-49-16,1 0-10 0,-5-3-1 0,1-3-736 0</inkml:trace>
  <inkml:trace contextRef="#ctx0" brushRef="#br0" timeOffset="14434.78">32113 12068 806 0,'0'0'72'0,"-3"3"-58"0,3-3-14 0,0 0 0 16,0 0 300-16,0 0 56 0,0 0 12 0,0 0 3 15,0 0-291-15,0 0-57 0,0 0-12 0,0 0-3 16,0 0-8-16,0 0 0 0,10 6 0 0,-10-6-11 16,0 0 29-16,11 3 6 0,0 3 0 0,-11-6 1 15,7 0-7-15,-7 0-2 0,14 0 0 0,-4 0 0 16,4 0-8-16,-3 0-8 0,0 0 9 0,-1 0-9 16,4 0 0-16,0-6-10 0,-3 6 0 0,0 0 0 15,-1-3-168-15,1 3-34 0,10-6-6 0,-21 6-578 0</inkml:trace>
  <inkml:trace contextRef="#ctx0" brushRef="#br0" timeOffset="14999.26">32339 12068 691 0,'0'0'61'0,"0"0"-49"15,0 0-12-15,0 0 0 0,0 0 271 0,0 0 51 0,0 0 10 0,11 0 3 16,-4 0-272-16,3 0-55 0,-3 0-8 0,4 0 0 15,-4 0-18-15,4-7 2 0,-1 7 1 0,-10 0 0 16,0 0-4-16,11 0-1 0,-1 0 0 0,1-3 0 31,-11 3-111-31,7-6-22 0,11 3-5 0,-18 3-1 0</inkml:trace>
  <inkml:trace contextRef="#ctx0" brushRef="#br0" timeOffset="15252.13">32583 12071 691 0,'0'0'61'15,"0"0"-49"-15,0 0-12 0,0 0 0 0,0 0 188 0,0 0 34 0,10 0 7 0,-3-3 2 16,4-4-218-16,-1 4-43 0,-3-3-9 0,8 6-1 15,-5 0-61-15,1-3-12 0,-1-3-3 0,-3 6 0 0,4 0 76 0,0 0 16 16,-11 0 2-16,10 0 1 0,1-4 21 0,-1 4 0 16,1-6 0-16,-11 6 0 0,10 6-11 0,-3-6 3 15,4-6 0-15</inkml:trace>
  <inkml:trace contextRef="#ctx0" brushRef="#br0" timeOffset="15398.05">32882 12024 1440 0,'0'0'64'0,"0"0"12"0,0 0-60 0,0 0-16 0,0 0 0 16,0 0 0-16,0 0 140 0,0 0 24 0,0 0 6 0,0 0 1 16,0 0-78-16,7 9-15 0,-7-9-3 0,8 0-1 15,2 0-38-15,-3 0-8 16,4-6-2-16,3 3 0 16,0 3-106-16,4-7-22 0,-1 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3:08.9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24319 15836 1695 0,'0'0'75'0,"0"0"16"0,0 0-73 0,0 0-18 15,-3-6 0-15,3 6 0 0,3-3 53 0,-3 3 7 16,0 0 2-16,0 0 0 0,0-6-22 0,0 6-5 15,0-10-1-15,0 10 0 0,-3-9-13 0,-1 3-2 16,4 6-1-16,0 0 0 0,-7-4 2 0,7 4 0 16,0 0 0-16,0 0 0 0,0 0 0 0,0 0 1 15,0 0 0-15,0 0 0 0,0 0-10 0,0 0-3 0,0 0 0 0,0 0 0 16,0 0 10-16,0 0 2 0,-3 4 0 0,-4 2 0 16,0 0 2-16,0-3 1 0,7-3 0 0,-7 10 0 15,-4-4-10-15,4 6-1 0,7-2-1 0,-4 6 0 16,-3-7-2-16,0 10 0 0,4-4 0 0,3 1 0 15,0-3-9-15,0 5 0 0,-4 4 0 0,1-3 8 16,10 3-8-16,-7 0 0 16,0 0 0-16,0 3 0 0,0-6 0 0,3 9 0 0,-3-3 0 15,-3 0 0-15,-4-6 0 0,3 9 8 16,8-3-8-16,-4 4 12 0,-11-4 3 16,8 3 1-16,-1-3 0 0,4 0 0 0,-3-3-4 15,3-3 0-15,0 3 0 0,0-10 0 0,3 4 19 0,-3-6 3 16,0 5 1-16,0-5 0 0,7-7-11 0,-3 6-1 0,-8 1-1 0,4-10 0 15,0 0-13-15,0 0-9 0,0 0 12 0,0 0-12 16,-3 6 16-16,3-6-4 0,0 0-1 0,0 0 0 16,0 0 8-16,0 0 1 0,0 0 1 0,0 0 0 15,0 0-9-15,0 0-1 0,0 0-1 0,7 0 0 16,7 0-10-16,-14 0 10 0,0 0-10 0,0 0 10 16,7 3-10-16,-7-3 0 0,0 0 0 0,0 0 0 15,0 0 0-15,0 0 0 0,0 0 0 0,0 0 0 16,0 0 0-16,0 0 0 0,14 6 0 0,-7 1 0 0,-7-7 12 15,11-7-4-15,3 7 0 0,0 0 0 0,3-6 4 16,-2 3 0-16,-5 3 0 0,4 0 0 0,4-6-12 16,-4 6 10-16,-3 0-10 0,3-4 10 0,0 4-10 0,0 0 0 15,0 0 0-15,-3 0 0 0,3 4 0 0,3-4 0 16,1 6 0-16,0-6 0 0,-8 3 0 0,8 3 0 16,10 1 0-16,0-4 0 0,-7-3 0 0,1 6 0 15,-1-6 0-15,4 0 0 0,-1-6 0 0,-3 6 0 16,-3 0 0-16,3 0 0 0,0 0 13 0,1-3 1 15,-8 3 0-15,0-7 0 0,0 7-14 0,0 0-12 16,-7 0 3-16,0 0 0 0,-7 0 9 0,7 0 9 0,4-6-1 0,-4 6-8 16,-7 0 11-16,0 0-11 0,0 0 10 0,0 0-10 15,0 0 13-15,7-3-3 0,-7 3-1 0,0 0 0 16,7 0-9-16,-7 0 8 0,0 0-8 0,0 0 8 16,7 0-8-16,-7 0 0 0,0 0 0 0,0 0 8 15,0 0-8-15,0 0 0 0,0 0 9 0,0 0-9 16,0 0 11-16,0 0-3 0,0 0 0 0,-4-6 0 15,1-4 0-15,-1 7 0 0,4-3 0 0,0-4 0 16,0 1 1-16,0 0 0 0,0 2 0 0,4-2 0 16,-1-1-9-16,1-2 12 0,-4-4-12 0,0 7 12 15,7-7-12-15,-7-3 0 0,0 4 9 0,0 2-9 16,4-6 0-16,-1-6 8 0,1 10-8 0,-4-4 0 16,0-10 0-16,0 11 8 0,3-7-8 0,-3 0 0 15,0 6 0-15,0-6 0 0,0 6 0 0,4-3 8 0,-1-3-8 16,-3 6 0-16,0-6 0 0,0 6 8 0,4 0-8 15,-4 0 0-15,-4-3 0 0,4 4 0 0,4-1 0 0,-1 3 0 16,-6 4 0-16,-1-4 0 0,4-3 0 16,0 3 0-16,0 4 0 0,0 2 0 0,-3 1 0 0,3-3 0 15,3 8 0-15,-3-5-8 0,0 3 8 0,0 3 0 16,0 3-9-16,0 0 9 0,0 0 0 0,0 0-9 16,0 0 9-16,0 0 0 0,4-7-8 0,-4 7 8 15,0 0 0-15,0 0 0 0,0 0 0 0,0 0-8 16,0 0 8-16,0 0 0 0,0 0 0 0,0 0 0 15,0 0 0-15,0 0 0 0,0 0 0 0,0 0 0 16,0 0 0-16,0 0 0 0,0 0 0 0,0 0 0 16,0 0 0-16,0 0 0 0,0 0 0 0,0 0 0 0,-7 7 0 15,0-4 0-15,7-3 0 0,-11 0 0 0,0 0 0 0,-3 6 0 16,7-3 0-16,-7-3 0 0,4 0 0 0,-8 0 0 16,4 6 0-16,-4-6 0 0,1 0 0 0,-5 0 0 15,-2 0 0-15,6 0 0 0,4 0 0 0,-4 0 0 16,1 0 8-16,-5 0-8 0,5 0 0 0,-1 4 0 15,-3 2 8-15,-4-6-8 0,1 9 0 0,-1-9 0 16,0 10 0-16,4-4 8 0,-7-3-8 0,3 3 0 16,4-3 0-16,-4 4 0 0,1-4 0 0,2 3 0 15,-2-6 8-15,-1 0-8 0,7 6 0 0,1-2 0 16,-8-4 0-16,4 0 0 0,10 0 0 0,-3 0 0 0,4 0 0 16,-1 0 0-16,-3 0 0 0,7 0 0 0,7 0 0 0,-7 0-15 15,0 0 5-15,7 0 1 16,0 0-18-16,0 0-3 0,-7 0-1 0,0-4 0 15,7 4-153-15,0 0-30 0,0 0-6 0</inkml:trace>
  <inkml:trace contextRef="#ctx0" brushRef="#br0" timeOffset="2724.45">24990 16570 691 0,'0'0'61'0,"0"0"-49"0,0 0-12 0,0 0 0 15,0-9 172-15,0 9 31 0,-7 0 6 0,7 0 2 16,-7-10-87-16,7 10-18 0,0 0-3 0,0 0-1 16,-7 0-14-16,7 0-2 0,0 0-1 0,0 0 0 15,0 0-33-15,0 0-6 0,0 0-2 0,0 0 0 16,0 0 6-16,0 0 1 0,0 0 0 0,0 0 0 15,0 0-12-15,0 0-3 0,0 0 0 0,0 0 0 16,0 0-14-16,0 0-3 0,0 0-1 0,-4 10 0 16,-3-1-2-16,3 0 0 0,4 1 0 0,-7-1 0 15,4-2-16-15,-4 8 0 0,7-2 0 0,0 2 0 16,0-2 8-16,-4 3 0 0,1 3 1 0,3-1 0 16,3 4-9-16,-6 0 0 0,-4 3 0 0,7 0 0 0,3 4 0 15,1-1 8-15,-4-3-8 0,0 3 8 0,-4 0 4 0,8-3 1 16,-1 4 0-16,1-4 0 0,-4 3-5 15,3-3 0-15,1 0-8 0,-4-6 12 0,-4 6-12 0,4-3 0 16,0-6 0-16,4 3 0 0,-4-1 28 0,0-2 4 16,0 0 0-16,3-4 0 0,1-2-20 0,-1-1-3 15,-6 0-1-15,3-2 0 0,3 2 2 0,-3 1 0 16,-3-4 0-16,3-6 0 0,0 0 1 0,0 0 0 16,0 0 0-16,0 0 0 0,-7 3-11 0,7-3 0 0,0 0 0 15,0 0 0-15,0 0 31 0,0 0 1 16,0 0 0-16,0 0 0 0,0 0-24 0,0 0-8 0,0 0 0 0,0 0 0 15,0 0 12-15,0 0-3 0,0 0-1 0,0 0 0 16,0 0-8-16,0 0 0 0,0 0 0 0,0 0 0 16,0 0 0-16,10 0 0 0,1-3 9 15,-4-3-1-15,-7 6-8 0,7 0 0 0,4-4 0 0,3-2 0 16,-4 6 0-16,1-9 0 0,3 9 0 0,7-7 0 16,0 4 0-16,1-3 0 0,-5 6 0 15,8-9 0-15,7 5 0 0,-1-2 0 0,-9 6 0 0,2-3 0 16,1-3 0-16,3 6 0 0,-3-10 0 0,-4 10 0 15,0 0 8-15,0 0-8 0,-3 0 8 0,3 0-8 16,-7 0 0-16,4 0 0 0,0 0 0 0,-4 0-12 16,0 7 12-16,0-4 0 0,0-3 0 0,0 0 0 15,0 0 0-15,-3 0 0 0,3 6 0 0,0-12 0 0,-3 6 0 16,-1 0 0-16,-3 6 0 0,4-6 0 0,-4 0 0 0,0-6 0 16,0 6 0-16,-7 0 0 0,11 0 0 15,-8 6 0-15,4-6 0 0,0 0 8 0,0-6-8 0,0 6 0 16,0 0 0-16,-7 0 8 0,0 0-8 0,0 0 0 15,8 0 0-15,-5-3 0 0,-3 3 0 0,0 0 8 16,0 0-8-16,11-7 0 0,-11 7 0 0,7-6 0 16,3 3 0-16,-3-3 8 0,-7 6-8 0,0 0 0 15,7 0 0-15,0-3 0 0,-7 3 0 0,7-7 0 16,-7 7 0-16,0 0 0 0,8 0 0 0,-8 0 0 16,0 0 0-16,0 0 0 0,0 0 0 0,7-3 8 15,-7 3-8-15,3-6 0 0,4 3 8 0,-3-3-8 16,-1-4 8-16,-3 10-8 0,4-6 15 0,-1 3-2 15,-3-7 0-15,4 4 0 0,-1-3-1 0,1-1-1 0,-4 1 0 16,3-1 0-16,-3 1-11 0,4-7 0 0,-1 7 0 16,1-10 8-16,0 3-8 0,-1 4 12 0,-3-7-12 15,4-3 12-15,-4 10-12 0,3-14 0 0,1 8 0 0,-4-1 0 16,-4-6 0-16,4 0 0 0,4 6 0 0,-4-9 0 16,-4 9 0-16,4-6 0 0,0 6 8 0,0 0-8 15,0-6 0-15,0 6 0 0,0-6 0 0,-3 6 0 16,3-6 0-16,0 6 0 0,-4 1 0 0,1 2 0 15,3 3 0-15,-4-2 0 0,0-1 0 0,4 7 0 16,-3-1 0-16,-1 7 0 0,4-6-8 0,-3-1 8 16,3 4 0-16,0-3 0 0,0 9-9 0,0 0 9 15,0-7 0-15,0 7 0 0,0 0-8 0,0 0 8 16,0 0 0-16,0 0 0 0,0 0-8 0,0 0 8 0,0 0 0 16,0 0-12-16,0 0 12 0,0 0-10 0,0 0 10 0,0 0-13 15,0 0 5-15,-4 7 8 0,4-7-15 0,0 9 5 16,0-9 1-16,-3 9 0 0,3-9 9 0,0 0 11 15,-4 10-3-15,1-10 0 0,3 0-8 0,-7 9 0 16,0-3 0-16,0-2 0 0,0 2 0 0,-1-3 8 16,1 3-8-16,0 4 8 0,0-10-8 0,-3 9 0 15,-4-9 0-15,0 6-11 0,-1-3 11 0,-2 4 0 16,6-7 0-16,-6 3 0 0,-1-3 8 0,4 0-8 16,-4 0 8-16,4 0-8 0,-7-3 8 0,0 3-8 15,0 0 8-15,-4 0-8 0,0 0 0 0,-3 0 9 16,3 3-9-16,-10-3 0 0,0 0 12 0,-1 0-4 15,12 0 0-15,-8 0-8 0,-7 6 0 0,4-3 0 0,3-3 0 16,4 0 0-16,3 7 0 0,1-7 0 0,-8 9 0 16,4-9 0-16,6 9 0 0,1-9 0 0,0 7 0 15,0-4 0-15,10-3 0 0,1 0 0 0,-1 0 0 0,4 0 0 32,7 0-81-32,0 0-17 0,0 0-3 0,7-10-1 0</inkml:trace>
  <inkml:trace contextRef="#ctx0" brushRef="#br0" timeOffset="3771.05">26697 17232 403 0,'0'0'36'0,"0"0"-36"0,0 0 0 0,0 0 0 16,-7 0 266-16,0 0 46 0,7 0 10 0,-7 6 2 15,0 3-244-15,0 1-49 0,-4-1-10 0,4 1-1 16,-3-1 12-16,3 0 4 0,-4 4 0 0,-3-4 0 16,3 4 62-16,-3-4 13 0,0 7 2 0,-4 3 1 15,4-3-67-15,-3-4-14 0,-4 4-2 0,-1 3-1 16,1-1 32-16,0 1 6 0,-4 6 2 0,1-6 0 0,-1 12-6 15,-3-9-2-15,0 10 0 0,-1-1 0 16,1 0-8-16,3 1-2 0,-3 2 0 0,0-5 0 16,0 2-32-16,3-3-6 0,0 7-2 0,4-13 0 0,0 9-4 15,0-9 0-15,0 3-8 0,-4 0 12 0,7-6-12 0,1-3 0 16,3-4 8-16,-1 4-8 0,1-7 0 0,0 1 0 16,4-1 0-16,-1 0 0 0,4 1-18 0,0-1-3 15,3-9-1-15,4 0 0 16,-7 6-75-16,7-6-15 0,-7-6-4 0,7 6 0 15,0 0-85-15,0-3-18 0</inkml:trace>
  <inkml:trace contextRef="#ctx0" brushRef="#br0" timeOffset="4170.75">25748 17348 1209 0,'0'0'53'0,"0"0"12"0,4-3-52 0,-4 3-13 0,0 0 0 0,0 0 0 0,0 0 241 0,0 0 46 16,0 0 9-16,0 0 1 15,0 0-192-15,0 0-38 0,0 0-8 0,0 0-2 0,0 0-15 0,7 3-3 16,0-3-1-16,3 0 0 0,1 6 4 0,3 3 1 16,-3-2 0-16,6 5 0 0,1-2-13 0,3 5-2 31,4 4-1-31,0 0 0 0,3 0-11 0,4 6-1 16,-4 0-1-16,7 3 0 0,0 10-14 0,1 3 9 0,6 2-9 15,0-2 8-15,1 3 2 0,-1 6 0 16,0-3 0-16,-3-3 0 0,0 0-10 0,-4 0 0 0,-3-6-12 15,-4-4 12-15,0 1 0 0,1-7 0 0,-1 0 0 0,0-3 12 16,-3 0-21-16,3-3-4 0,4-6-1 0,-4 3 0 16,0-4-148-16,4-2-30 15</inkml:trace>
  <inkml:trace contextRef="#ctx0" brushRef="#br1" timeOffset="23068.12">27443 9393 763 0,'0'0'33'0,"0"0"8"0,0 0-33 0,0 0-8 0,0 0 0 0,0 0 0 16,0 0 75-16,0 0 13 0,0 0 2 0,0 0 1 15,0 0-19-15,0 0-3 0,0 0-1 0,0 0 0 16,-4-10-32-16,4 10-8 0,0 0 0 0,0 0-1 15,0-3 2-15,-3-3 1 0,3 6 0 0,0 0 0 16,0-9 14-16,0 9 4 0,0 0 0 0,0 0 0 16,0 0-2-16,-4 0 0 0,0-7 0 0,4 7 0 15,0 0-5-15,0 0-1 0,-3-9 0 0,3 9 0 16,0 0-2-16,0 0-1 0,-7-3 0 0,7 3 0 0,-4-7-14 0,4 7-3 16,0 0-1-16,0 0 0 0,-3-3-3 0,3 3-1 15,0 0 0-15,0 0 0 0,0 0-4 0,0 0-1 16,0 0 0-16,0 0 0 0,0 0 2 0,0 0 1 15,-4-6 0-15,4 6 0 0,0 0-2 16,0 0-1-16,-3-9 0 0,3 9 0 0,0 0 12 0,0 0 2 16,0 0 1-16,0 0 0 0,0 0-13 0,0-3-4 15,0 3 0-15,0 0 0 0,0-13 8 0,0 13 2 16,0 0 0-16,0 0 0 0,0 0 16 0,0 0 3 16,0 0 1-16,0 0 0 0,0 0-38 0,0 0 0 15,-4-3 0-15,4 3 0 0,0 0 0 0,0 0 14 16,0 0-2-16,0 0 0 0,0 0-12 0,0 0-10 15,0 0 2-15,0 9 0 0,0 1 8 0,0-1 0 0,0 7 0 16,0-4 0-16,4 4 0 0,-4 3 0 0,3 0 0 0,1 3-8 16,-1-4 8-16,1 4 14 0,3 3-3 15,-4 0-1-15,1 1-10 0,0 2 8 0,-4-9-8 0,0 9 8 16,0-3-8-16,0 3 0 0,0-3 0 0,0 3 0 16,-4-2 0-16,4-8 0 0,-4 11 0 0,1-11 0 15,3 7 12-15,-4-6 0 0,1 0 0 0,3 3 0 16,-4-9-4-16,4 5 0 0,0-2 0 0,0 3 0 15,0-10 18-15,0 7 3 0,-3-7 1 0,3 1 0 0,0-1-30 16,-4 1 0-16,4-10 0 0,0 9 0 0,-3-3 12 0,3-6-3 16,0 0-1-16,0 0 0 0,-4 10-8 0,4-10 0 15,0 0 0-15,0 0 0 0,0 0 8 0,0 0-8 16,0 0 12-16,0 0-4 0,0 0-8 0,0 0 10 16,0 0-10-16,-3 9 10 0,3-9-10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0,7-3 0 0,0-3 0 15,0-4 0-15,-7 10 0 0,10 0 0 0,1 0 0 16,0-6 0-16,-1 6 0 0,4-3 0 0,0 3 0 0,1 0 8 15,2-6-8-15,1 6 0 0,-1 0 0 0,5 0 0 16,2 0 0-16,1 0 0 0,-4-4 0 0,0 4 0 16,1 0 0-16,-1 0-9 0,-4 0 9 0,5 0-10 15,-5 0 10-15,4 0 0 0,-3 0 0 0,0 0 0 16,-4 0 0-16,3-6 0 0,-3 6 0 0,1 0 0 16,-1 0 0-16,3 0 0 0,-3 0 0 0,1 0 0 15,-5 0 0-15,4 0 0 0,-3 0 0 0,3 0 0 16,0 0 0-16,-3 0 0 0,3 0 0 0,-4 0 0 15,1 0 0-15,-4 0 0 0,4 0 0 0,-1 0 0 16,-3 0 0-16,4 0 0 0,-11 0 0 0,7 6 8 0,-7-6-8 16,7 0 0-16,-7 0 0 0,7 0 8 0,-7 0-8 15,7 0 0-15,0-6 0 0,-7 6 0 0,0 0 0 0,0 0 0 16,0 0 0-16,0 0 8 0,0 0-8 0,0 0 0 16,7 0 0-16,-7 0 0 0,0 0 9 0,0 0-9 15,0 0 12-15,0 0-12 0,7 0 0 0,-7 0 0 16,0 0 0-16,0 0 0 0,0 0 0 0,0 0 0 15,0 0 0-15,7 0 0 0,-7 0 0 0,0 0 0 16,0 0 0-16,7 6 0 0,-7-6 0 0,0 0 0 16,7-6 0-16,-7 6 0 0,0 0 0 0,0 0 0 15,0 0 0-15,0 0 0 0,0 0 0 0,0 0 0 0,4 0 0 0,-4 0 10 16,3-3-1-16,-3 3 0 0,4-6 0 0,-4 6 0 16,0-10-1-16,3 4 0 0,-6 3 0 0,3-3 0 15,0-4 1-15,0 7 0 0,0-12 0 0,0 5 0 16,0 1-9-16,0-1 12 0,-4-5-12 0,4 5 12 15,-3-2 6-15,3-4 2 0,0 0 0 0,-4-3 0 16,4 4-20-16,0 2-17 0,0-2 3 0,-3-4 1 16,3 0 23-16,0 3 5 0,-4-3 1 0,4 4 0 15,0-4-16-15,0 0-18 0,0 0 4 0,0 4 1 16,0-4 21-16,0 6 4 0,-3-9 0 0,3 10 1 0,0-4-13 16,-4 7-18-16,4-7 4 0,-3 7 1 0,-1 5 13 15,4-5 0-15,0 3 0 0,-3-4 0 0,3 1 0 0,-4 3 0 16,4 3 0-16,0-4 0 0,-3-2 0 0,3 0 0 15,0 5-10-15,0-2 10 0,0-3 0 0,0 9 0 16,0 0 0-16,0 0 0 0,0 0-8 0,0 0 8 16,0-10 0-16,0 4 0 0,0 6 0 0,0-3 0 15,0-3 0-15,0 6 0 0,0-4 0 0,0 4 0 16,0 0-9-16,0 0 9 0,-4-6 0 0,4 6 0 16,0 0 0-16,0 0 0 0,0 0 0 0,0-3-10 0,-3-3 10 15,3 6-8-15,0 0 8 0,0 0 0 0,0 0 0 0,0 0 0 16,0 0 0-16,-4-10 0 0,4 10 0 0,0 0 0 15,0 0 0-15,0 0 0 0,-4-3 0 0,4-3 0 16,0 6 0-16,0 0 0 0,0 0 0 0,-3-6 0 16,3 3 0-16,0 3 0 0,0 0 0 0,-4 0 0 15,4-7 0-15,0 7 0 0,0 0 0 0,-3-3 0 16,-1-3 0-16,4 6 0 0,0 0 0 0,0 0 0 16,0 0 0-16,0 0 0 0,-3-3 0 0,3 3 0 15,-4-7 0-15,4 7 0 0,0 0 0 0,0 0 0 16,-3-3 0-16,3 3 0 0,0 0 0 0,-4 0 0 15,-3-6 0-15,7 6 0 0,-3 0 0 0,3 0-8 16,-7-3 8-16,3 3 0 0,-3 0 0 0,0 0 0 16,3 0 0-16,-3 0 0 0,0 0 0 0,0 0 0 15,0 3 0-15,4-3 0 0,-8 0 0 0,4 0-8 0,0 0 8 0,-4 0 0 16,4 0 0-16,0 0 0 0,-7 0 0 16,4 6 0-16,-1-6 0 0,0 0 0 0,-3 3 0 15,-3-3 0-15,3 7 8 0,-1-7-8 0,-2 3 0 16,-1-3 0-16,1 0 0 0,-1 6 0 0,-3-3 0 15,0-3 0-15,-1 0 0 0,1 7 0 0,0-7 0 16,3 3 0-16,-3-3 0 0,0 6 0 0,3-6 0 0,1 0 0 16,-1 0 0-16,4 0-8 0,-4 0 8 0,4 6 0 15,4-3 0-15,-4-3 0 0,3-3 0 0,-3 3 12 16,3 3-4-16,1-3 0 0,-1 0-8 0,4 0 0 16,-3 0-8-16,-1 7 8 0,4-7 0 0,0-7 0 15,0 7 0-15,0 0 0 0,7 0 0 0,0 0 0 16,-7 0-12-16,0 0 4 0,7 0 8 0,0 0-10 0,0 0 10 15,0 0-10-15,-7-3-11 0,7 3-3 0,0 0 0 0,0 0 0 32,0 0-8-32,0 0-3 0,0 0 0 0,0 0 0 15,0 0 5-15,0 0 1 0,0 0 0 0,0 0 0 16,10 3-72-16,-3-3-15 0,-7 0-2 0,11 0-691 0,3 7-139 0</inkml:trace>
  <inkml:trace contextRef="#ctx0" brushRef="#br1" timeOffset="24707.92">27961 9446 874 0,'0'0'39'0,"0"0"8"0,0 0-38 0,0 0-9 16,0 0 0-16,0 0 0 0,0 0 60 0,0 0 9 16,0 0 3-16,0 0 0 0,0 0-49 0,0 0-10 15,0 0-1-15,0 0-1 0,0 0 27 0,0 0 6 16,0 0 0-16,0 0 1 0,0 0 22 0,0 0 4 0,0 0 1 0,0 0 0 15,7-9-8-15,-7 9 0 0,0 0-1 0,7 0 0 16,-7 0-18-16,7-3-3 0,-7 3-1 0,0 0 0 16,0 0-4-16,7-7-1 0,-3 1 0 0,-4 6 0 15,0 0 0-15,7-9-1 0,-3 5 0 0,3-2 0 16,-4 3-7-16,-3 3 0 0,7-9-1 0,-3 2 0 16,3-2 1-16,0 0 0 0,0 2 0 0,0-2 0 15,0 6-8-15,0-7 0 0,0 4-1 0,4-3 0 16,-1-1-8-16,-3 1-2 0,7-1 0 0,1 1 0 15,-1 3-9-15,0-4 0 0,0-5 9 0,0 5-9 16,-3 1 0-16,3-4 0 0,-4 7 0 0,8-3 8 16,-4-1-8-16,-3 1 0 0,-1-1 0 0,4 4 0 15,-3-3 0-15,-1-1 0 0,-3 1 0 0,4 9 8 16,0-9-8-16,-4 9 8 0,0-7-8 0,0 4 8 16,-4-3-8-16,4 3 0 0,-7 3 0 0,0 0 0 15,4-7 0-15,-4 7 0 0,0 0 8 0,3-3-8 0,1-3 9 0,0-3-9 16,-4 9 12-16,3 0-12 0,1-10 13 0,-4 10-4 15,0 0-1-15,0 0 0 0,0 0-8 0,0 0 12 16,0 0-12-16,0 0 12 0,0 0-12 0,0 0 8 16,0 0-8-16,0 0 8 0,0 0-8 0,0 0 0 15,3-9 0-15,-3 9 8 0,0 0-8 0,0 0 0 16,0-6 0-16,0 6 8 0,0 0-8 0,0 0 0 16,0 0 0-16,0 0 0 0,4-4 0 0,-4 4 0 15,0 0 0-15,0 0 0 0,3-9 12 0,-3 9 1 16,0 0 0-16,0 0 0 0,0 0-13 0,0 0-16 15,0 0 3-15,0 0 1 0,0 0 12 0,0 0 0 0,0 0 0 16,0-6 0-16,0 6 0 0,0 0 0 0,0 0 0 0,0 0 0 16,0 0 0-16,0 0 0 0,0 0 0 0,0 0 0 15,0 0 0-15,0 0 13 0,0 0-1 0,0 0 0 16,0 0-12-16,-7 0-16 0,7 0 3 0,0 0 1 16,-7-3 12-16,7 3 0 0,-3-7 0 0,-5 7 0 15,8 0 13-15,-7 0-4 0,7 0-1 0,-7 0 0 16,4 0-8-16,-4 0 12 0,0 0-12 0,0 0 12 15,3 0-12-15,-3 7 8 0,0-4-8 0,0-3 8 16,-4 6-8-16,1-3 0 0,-4 3 0 0,3-2 8 16,1 5-8-16,-5-3 0 0,5 0 0 0,-4-2 0 15,-7 5 0-15,3 0 0 0,0-2 0 0,4-4 0 16,-3 3 0-16,2-3 0 0,1 4 8 0,4-4-8 16,-4-3 9-16,7 6 0 0,-1-6 0 0,8 0 0 15,0 0-9-15,0 0 10 0,0 0-10 0,0 0 10 16,0 0-10-16,0 0 0 0,0 0 9 0,0 0-9 0,0 0 0 15,0 0 0-15,8 0 0 0,-1-9 0 0,3 9 0 0,1-7 0 16,3-2 0-16,0 6-8 0,0-4 8 16,4 4 0-16,-1-3 0 0,-3-3 0 0,1 5 0 0,-5-2 0 15,4 0 0-15,0 3 0 0,-3-3 0 0,3 2 0 16,-3-2 0-16,3 6 8 0,-4-3-8 0,-3-3 0 16,0 6-11-16,4-10 11 0,-4 10 0 0,0 0 0 15,0-3 0-15,-7 3 0 0,11-6 0 0,-11 6 0 16,7 0 0-16,0-6 0 0,0 2 0 0,-7 4 0 15,7 0 0-15,4-6 0 0,-4 6 0 0,-7 0 0 16,7 0 0-16,3 0 0 0,1 0 0 0,-4 0-9 0,-7 0 9 0,7 0 0 16,0 6 0-16,-7-6-8 0,7 4 8 0,0 2 0 15,-3 3 0-15,-4-9 0 0,3 10 0 0,1-1 0 16,-4 1 0-16,3-4 0 0,-3 3 0 0,0 1 0 16,0-10 0-16,-3 9 12 0,3 7-4 0,0-7 0 15,0 1-8-15,0-1 0 0,-4 0 8 0,4 1-8 16,0-1 0-16,-3 1 8 0,3-10-8 0,0 9 0 15,0-3 0-15,0 4 0 0,0-1 0 0,0-9 0 16,0 9 0-16,0 1 0 0,0-10 0 0,0 9 8 16,0-2-19-16,0 2-3 0,0-3-1 0,0-6 0 31,0 0-128-31,0 10-25 0,0-10-6 0,0 0-890 0</inkml:trace>
  <inkml:trace contextRef="#ctx0" brushRef="#br1" timeOffset="26059.88">27799 9390 230 0,'0'0'20'0,"0"0"-20"0,-4-7 0 0,1 7 0 0,-1 7 112 0,4-7 17 16,0 0 4-16,0 0 1 0,0 0-92 0,0 0-18 15,0 0-4-15,0 0-1 0,-3-7 31 0,3 7 6 16,0 0 2-16,0 0 0 0,0 0 46 0,0 0 8 15,0 0 3-15,0 0 0 0,0 0-5 0,0 0-1 16,0 0 0-16,0 0 0 0,0 0-30 0,3-3-7 0,-3-3 0 0,7-3-1 0,-3 2-13 0,-1 4-2 16,-3-3-1-16,4-4 0 15,-1 7-31-15,-3-3-5 16,0-3-2-16,0-1 0 0,0 4-8 0,0-3-1 16,0 5-8-16,4-5 12 0,-4 0 0 0,0-1 0 15,0 4 0-15,0-3 0 0,0 2 15 0,0-2 2 16,0-1 1-16,0 7 0 0,0-3-15 0,0-3-3 0,-4-1-1 15,4 1 0-15,0-1-11 0,0 4 12 0,-3-3-12 16,3-1 12-16,0 7-4 0,0-3-8 0,0-3 12 0,0 2-4 16,0 7-8-16,0 0 0 0,0-9 9 0,0 6-9 15,-4-4 0-15,4-2 0 0,0 9 0 0,0-3-8 16,0-3 8-16,0 6 8 0,-3-10-8 0,3 10 11 16,0 0-11-16,0 0 0 0,-4-6 0 0,4 6 0 15,0 0 0-15,-3-9 0 0,-1 5 8 0,4-2-8 16,0 6 0-16,0 0 0 0,0 0 0 0,-3-3 0 15,-4-3 0-15,7 6 0 0,0 0 0 0,-4-10 8 16,4 1-8-16,0 9 8 0,0 0-8 0,0 0 8 16,0-6-8-16,0 6 10 0,-3-4-10 0,3 4 10 15,0 0-10-15,0 0 0 0,-7-6 0 0,7 6 8 16,0 0-8-16,-4-9 0 0,4 9 0 0,-7 0 0 0,7 0 8 16,0 0 10-16,0 0 2 0,-3 0 0 0,-5-3-20 15,8 3 0-15,0 0 0 0,0 0 0 0,0 0 0 16,0 0-11-16,-3 0 2 0,3 0 0 0,0 0 9 0,0 0 0 15,-7-7 0-15,7 7 0 0,0 0 0 0,0 0 8 16,-7 0-8-16,7 0 11 0,0 0-11 0,0 0 0 16,0 0 0-16,-7 0 0 0,3 0 0 0,4 0 0 15,-3 0 14-15,-8 0-4 0,1 0-10 0,2 0-11 16,1 7 3-16,0-4 0 0,0 6 8 0,0 1 0 16,-3 5 0-16,3 1 0 0,-4-3 0 0,4 2 0 0,-7 4-10 0,3 0 10 15,1-3 0-15,-1 2-8 0,1-8 8 0,-1 9 0 16,4-10 0-16,-4 7 0 0,8-7 0 0,-4 0 0 15,3-2 0-15,4-7 11 0,0 0-3 0,0 0-8 16,-7 3 14-16,7-3-4 0,0 0-1 0,0 0 0 16,0 0-1-16,0 0 0 0,0 0 0 0,0 0 0 15,0 0-8-15,0 0 8 0,0 0-8 0,7 0 8 0,0 0 1 0,0-3 0 16,-3-7 0-16,3 4 0 0,-4-3-9 0,4-1 10 16,-3 4-10-16,0-3 10 0,-1-1-10 0,1 1 0 15,-1-1 9-15,4 1-9 0,-3-7 0 0,3 7 8 16,0-1-8-16,0 1 0 0,-4 0 0 0,4-1 0 15,-3-5 0-15,3 5 0 0,0 1 0 0,0 6 0 16,0-7 0-16,-3 4 8 0,3-4-8 0,-4 4 0 16,1-3 0-16,-4 9 0 0,0 0 0 0,7-3 0 15,0-4 0-15,-4-2 0 0,1 0 0 0,-4 9 0 16,4 0-9-16,-1-10 9 0,1 4 0 0,-1-3 0 16,-3 9 0-16,0 0 8 0,0 0-8 0,4 0 0 15,-4 0 0-15,0 0-11 0,7-4 11 0,-7 4 0 16,3-6 0-16,-3 6 0 0,0 0 0 0,11 0 11 0,-4 0-3 15,0 0 0-15,-7 0-8 0,11 0 0 0,-1 6 0 16,1-2-11-16,-11-4 11 0,10 6-8 0,1-3 8 16,-11-3-8-16,10 6 8 0,1 0 0 0,-11-6 0 0,11 4 0 15,-1 5 0-15,-3-3 0 0,4 4 8 0,-4-7-8 16,-4 6 0-16,8 1 8 0,-4 2-8 0,0-9 0 16,0 7 0-16,-3-1 0 0,3 1 0 0,0-4 8 15,0 3-8-15,-4 1 0 0,8-10 0 0,-4 9 0 16,0-3 8-16,0-3-8 0,0 4 10 0,4-4-10 15,-4-3 9-15,3 6-9 0,-6-3 8 0,7-3-8 16,-4 7 0-16,-4-7 0 0,4 9 0 0,-3-3-11 16,3 4-102-1,-4-7-21-15,1 6-4 0,-4-3-1002 0</inkml:trace>
  <inkml:trace contextRef="#ctx0" brushRef="#br1" timeOffset="27335.54">27457 9456 230 0,'0'0'20'0,"0"0"-20"0,0 0 0 0,0 0 0 15,0 0 160-15,0 0 28 0,0 0 6 0,0 0 1 16,0 0-84-16,0 0-17 0,0 0-3 0,0 0-1 16,0 0 13-16,0 0 2 0,-7-4 1 0,0-2 0 15,7 6 1-15,-7-3 0 0,3-3 0 0,-3-4 0 16,3 4-34-16,4 6-6 0,-7-3-2 0,0-3 0 16,0-4-42-16,-3 7-9 0,-1-3-2 0,4-4 0 15,0 7 16-15,-4-3 4 0,-3-3 0 0,0 2 0 16,4 7-5-16,-1-9-1 0,-7 6 0 0,1-4 0 15,-4 4-2-15,3-3-1 0,0-3 0 0,4 9 0 16,0-10-7-16,-4 10 0 0,1-9-1 0,-1 3 0 16,1 2-6-16,2-2-1 0,5 3 0 0,-1-3 0 0,-3 3 2 15,0-4 0-15,7-2 0 0,-4 9 0 0,4-9-10 16,0 2 0-16,0 7 0 0,0-3 0 0,4-3 0 0,-4 3 0 16,0 3 0-16,3-7 0 0,0 4 0 0,1-3 12 15,-1 6-2-15,4 0 0 0,-3-3-10 0,3 3 0 16,-4-6-12-16,1 6 12 0,3 0 0 0,-4-3 0 15,4 3 9-15,0 0-1 0,-3-7-8 0,3 7 0 16,0 0 0-16,0 0-8 0,0 0 8 0,0 0 0 16,0 0 0-16,0 0 0 0,0 0 0 0,0 0 8 0,0-6-8 15,0 6 0-15,0 0 0 0,0 0 9 0,-4-3-9 0,4 3 0 16,0 0 10-16,0 0-10 0,-3-6 8 0,3 6-8 16,0 0 8-16,0 0-8 0,0 0 0 0,0 0 8 15,0 0-8-15,0 0-9 0,0 0 9 0,0 0-13 16,0 0 13-16,0 6 0 0,0 3 0 0,0 1 0 15,0-1 0-15,-4-3-9 0,4 4 9 0,0-7 0 16,0 6 0-16,0-2 0 0,0 2 0 0,0 0 0 16,4 1 0-16,-4-10 0 0,0 6 0 0,0-6 8 15,3 9-8-15,-3-9 0 0,4 4-8 0,-4-4 8 16,0 0 0-16,3 6 0 0,-3-6 0 0,0 0 0 16,7 9 8-16,-7-9 0 0,0 0 0 0,7 0 0 15,-7 0-8-15,0 0 0 0,0 0 0 0,11 7 8 16,-11-7-8-16,0 0 0 0,0 0 0 0,0 0 0 15,0 0 0-15,0 0 11 0,0 0-3 0,0 0 0 16,7 0-8-16,-7 0 0 0,0 0 0 0,0 0 0 16,0 0 0-16,0 0 0 0,0 0 11 0,0 0-11 0,0 0 9 0,0-7-9 15,-3 1 8-15,3 6-8 0,-4-3 8 0,4 3-8 16,-4-6 0-16,4-4 8 0,-7 7-8 0,7-3 0 16,-3-4 0-16,-1 7 0 0,-3-3 0 0,7 0 0 15,-3 3 8-15,-4-4-8 0,3 4 0 0,1-3 0 16,3 6 0-16,-7 0 0 0,3-3 0 0,-3-4 0 15,0 4 0-15,0 3 0 0,7 0 0 0,-7 0 0 16,0 0 0-16,0 0 0 0,7 0 0 0,-4 0 0 16,4 0 0-16,0 0 0 0,0 0 0 0,0 0 0 0,0 0 0 15,0 0 0-15,0 0 0 0,0 0 0 0,0 0 0 0,0 0 0 16,0 0 0-16,0 0 0 0,0-6 0 0,7-3 0 16,-3 6 0-16,3-4 8 0,0-2-8 0,-4 3 8 15,4 2-8-15,1-2 8 0,-1 3-8 0,0-3 8 16,0-4-8-16,0 10 0 0,-7 0 0 0,7-3 0 15,0-3 0-15,0 6 0 0,0-6 0 0,0 3 0 16,0 3 0-16,0 0-12 0,0 0 4 0,0-7 8 16,0 7-31-1,4 0 2-15,-1 0 0 0,5 0 0 0,-8 0-35 16,3 0-6-16,1 0-2 0,3 0 0 0,-3 7-136 0,-1-7-28 16,1 3-6-16</inkml:trace>
  <inkml:trace contextRef="#ctx0" brushRef="#br1" timeOffset="28698.69">27418 9760 1105 0,'0'0'48'0,"0"0"12"0,0 0-48 0,0 0-12 0,0 0 0 0,0 0 0 16,0 0 28-16,0 0 3 0,0 0 1 0,0 0 0 15,3-10 8-15,1 7 1 0,-4 3 1 0,3-6 0 16,1-4-2-16,-4 10 0 0,0-9 0 0,4 9 0 16,-4 0 15-16,0 0 2 0,0-9 1 0,0 9 0 15,0 0-18-15,0 0-4 0,0 0-1 0,0 0 0 16,0 0-5-16,-4 0-1 0,4 0 0 0,0 0 0 15,-4-10-4-15,1 10-1 0,-8-6 0 0,4 6 0 16,0 0 0-16,-3 0 0 0,-1 0 0 0,-3 0 0 16,3-3-5-16,-3 3-2 0,0 0 0 0,-3-6 0 15,-1 6 7-15,0 0 2 0,4 0 0 0,0-4 0 0,0 4-3 16,0 0-1-16,0 0 0 0,0-6 0 0,-1 6-10 16,5-3-3-16,-1-3 0 0,1 6 0 0,-4 0-9 0,3 0 0 15,4 0 9-15,0 0-9 0,0 0 0 0,0 0 0 16,-4 0 0-16,1 0 0 0,6 6 0 0,-6-3 0 15,2-3 0-15,1 0 0 0,0 0 0 0,4 0-8 16,3 0 8-16,-7 0 0 0,0 6 0 0,0-6 0 16,0 4 0-16,0-4 0 0,3 0 0 0,4 0 0 15,0 0 0-15,0 0 0 0,0 0 0 0,0 0 0 16,-3 0 0-16,3 0 0 0,0 0 0 0,0 0 0 16,0 0 8-16,0 0-8 0,0 0 11 0,0 0-3 15,0 0 0-15,0 0 0 0,-4-4 4 0,4 4 1 16,0 0 0-16,0 0 0 0,0 0-13 0,0 0-16 0,0-6 3 15,0 6 1-15,0 0 20 0,0 0 5 0,0 0 1 0,0 0 0 16,0 0-14-16,0 0-12 0,0 0 3 0,0 0 0 16,0 0 9-16,0-3 12 0,0-3-2 0,4-4-1 15,-4 10-1-15,3-6 0 0,4-3 0 0,-3 6 0 16,-1-7-8-16,4 1 12 0,0 2-12 0,0-2 12 16,-3 0-12-16,3 2 0 0,0-2 0 0,0 6 0 15,-3-7 0-15,3 4 0 0,-7 6 0 0,7-9 0 16,0-1 0-16,3 10 0 0,-10 0 0 0,7-9 0 15,0 3 0-15,-3 2 0 0,-4 4 0 0,7-6 8 16,-7 6-8-16,0 0 0 0,0 0 0 0,0 0 0 16,0 0 0-16,0 0-9 0,0 0 9 0,7 0 0 15,4-3-9-15,-11 3 9 0,0 0 0 0,0 0-9 0,0 0 9 16,0 0 0-16,0 0 0 0,0 0 0 0,0 0 0 0,0 0 0 16,0 0 0-16,0 0 0 0,3 9 0 0,-3-9 0 15,-7 4 0-15,-3-4 0 0,2 9 0 0,1-3 0 16,-3 4 0-16,-1-4 8 0,-3-3-8 0,4 7 0 15,-5-1 0-15,5 0 0 0,-1-2 0 0,-3 2 0 16,0 0 0-16,3-2 8 0,1-4-8 0,-1 6 0 16,1-9 0-16,3 10 0 0,0-10 0 0,7 0 0 15,-7 6 0-15,3-6 0 0,4 0 0 0,-7 9 0 16,3-9 0-16,4 0 0 0,0 0 0 0,0 0 0 16,0 0 0-16,-3 10 0 0,3-10 0 0,0 0 0 15,0 0 0-15,0 0-8 0,0 0 8 0,0 0 0 16,7 6 0-16,-7-6-8 0,11 3 8 0,-11-3 0 15,7 6 0-15,3-2 0 0,1 5 0 0,-1-9 0 16,1 6 0-16,0-6 0 0,-1 3 0 0,1 4 0 0,-4-7 0 16,3 0 0-1,-3 3-111-15,4 3-20 0,0 3-4 0,-1-2-529 0,-3-4-105 16</inkml:trace>
  <inkml:trace contextRef="#ctx0" brushRef="#br1" timeOffset="29872.81">27432 10098 802 0,'0'0'36'0,"0"-9"7"0,0 6-35 0,0-3-8 0,0-4 0 0,0 10 0 15,0 0 58-15,0 0 10 0,4-3 1 0,-4 3 1 16,0 0 6-16,0 0 2 0,0 0 0 0,0 0 0 15,-4-6-11-15,4 6-3 0,0 0 0 0,0 0 0 16,0 0-16-16,0 0-4 0,0 0-1 0,0 0 0 16,0 0-19-16,0 0-3 0,0 0-1 0,0 0 0 15,0 0-8-15,0 0-3 0,0 0 0 0,-4 0 0 16,1 9 6-16,-4 1 1 0,3-4 0 0,1 3 0 16,-4-6-7-16,-4 13-1 0,4-7 0 0,0 1 0 0,0 6 2 15,-4-4 0-15,1 4 0 0,-1-1 0 16,1 4 5-16,-4-6 1 0,-1 12 0 0,1-9 0 0,0 2 14 0,0 1 3 15,0 0 1-15,0 0 0 0,0-10-5 16,0 7-1-16,3 0 0 0,-3-4 0 0,3-2-9 16,1 5-3-16,3 1 0 0,-4-4 0 0,1-2-16 0,-1-4 8 15,4 4-8-15,0-1 0 0,-4 0 10 0,1-2-10 16,-1 2 8-16,4-6-8 0,0 3 8 0,0 4-8 16,-4-10 8-16,4 6-8 0,0-3 9 0,0 3-9 15,0-2 10-15,0-4-10 0,4 0 11 0,-4 6-11 16,3-3 12-16,4-3-12 0,-7 0 11 0,3 6-11 15,4-6 10-15,0 0-10 0,0 0 0 0,0 0 8 16,0 0-8-16,0 0 0 0,0 0 9 0,-3-6-1 0,-1 3 0 16,4-3 0-16,0 6 8 0,4-10 0 0,-4 1 1 0,3 3 0 15,-3 2-17-15,0-2 0 0,0-3 0 0,0 6 0 16,0-4 0-16,0-2 0 0,0 9 0 0,0 0 0 16,-3-9 8-16,3 9-8 0,3-7 0 0,-3 7 0 15,-3-3 0-15,3-3 0 0,0 6 0 0,0-10 0 16,3 7 11-16,-3-6-11 0,0 3 10 0,0 2-10 15,4-2 0-15,-4 6 0 0,0-9 0 0,0-1 0 16,0 4 11-16,0 3-11 0,4-6 12 0,-4 2-12 16,3-2 13-16,-3-1-4 0,0 1-1 0,4 3 0 15,-8-4-8-15,4 7 0 0,4-3 0 0,-4-3 0 16,0-1 0-16,3 1 0 0,1 9 0 0,-1-10 0 0,-3 4 0 16,4 3 0-16,-4-6 8 0,0 2-8 0,7 4 0 15,-7 3 0-15,0 0 0 0,0 0 0 0,0-6 0 0,0 6 0 16,0 0 0-16,0 0 0 0,0 0 0 15,0 0-9-15,0 0 9 0,0 0 0 0,0 0-11 16,0 0 11-16,0 0-10 0,0 9 10 0,0 7-8 0,0-7 8 16,0 7 0-16,0-3-9 0,3 5 9 15,-3-2 0-15,-3 3 0 0,3-3 0 0,0-4 0 0,0 4 0 16,-4 3 0-16,4-1 0 0,0-8 0 0,0 6 0 16,0-1 0-16,-3-2 0 0,3-4 0 0,0 1 0 15,0 5 0-15,-4-5 0 0,4-1 0 0,-3 0 0 16,3 1 0-16,0-4 0 0,0-6 8 0,0 0-8 15,0 0 8-15,0 0-8 0,0 0 12 0,0 0-1 0,0 0-1 16,0 0 0-16,7 0 0 0,3 0 0 0,-3 0 0 0,0 0 0 16,-7 0-2-16,11-6-8 0,3 6 12 0,-3-10-4 15,3 7-8-15,-4-3 0 0,1-3 9 0,0-1-9 16,6 1 0-16,-3 3 0 0,0 2 0 0,0-2 0 16,4-3 0-16,-4 6 0 0,4-4-12 0,-4-2 4 31,4 9-28-31,-1-9-4 0,-3 9-2 0,0-7 0 15,1 4-151-15,-1 3-31 0</inkml:trace>
  <inkml:trace contextRef="#ctx0" brushRef="#br1" timeOffset="31835.44">27802 10080 403 0,'0'0'36'0,"0"0"-36"0,0 0 0 0,0 0 0 16,0 0 118-16,0 0 17 0,0 0 3 0,-3-10 1 16,3 7-91-16,0 3-17 0,0 0-4 0,0 0-1 15,0-6 54-15,0-4 12 0,0 10 1 0,0 0 1 0,0-6-18 0,3 3-4 16,1-7-1-16,-4 10 0 0,0 0-12 0,0 0-3 16,3-6 0-16,-3 6 0 0,0 0-12 15,0 0-2-15,0 0-1 0,0 0 0 0,0 0-13 0,0 0-4 16,0 0 0-16,0 0 0 0,0 0-6 0,0 0-2 15,0 0 0-15,0 0 0 0,0 0-16 0,0 0 10 16,0 0-10-16,0 0 8 0,4 16-8 0,0-7 0 0,-1 1 0 0,-3 5 0 16,4-2 0-16,-1-4 8 0,-6 7-8 0,3-7 8 15,3 7 0-15,1-3 0 0,-1 2 0 0,-3 1 0 16,4-3-8-16,-4 2 0 0,3-2 0 16,-3-4 0-16,0 7 0 0,0 0 0 0,0-4 0 0,0 4 0 15,4-7 0-15,-4 10 0 0,0-10 0 0,3 1 0 16,-3 5 12-16,0-5-2 0,0-1-1 0,0 1 0 0,0-10 9 0,4 9 2 15,-4 1 0-15,0-10 0 0,0 6-8 0,0-6-2 16,0 15 0-16,-4-11 0 0,1 5-10 0,3-9 0 16,0 0 0-16,0 0 8 0,0 9 3 0,0-9 0 15,0 0 0-15,0 0 0 0,0 0 0 0,0 0 0 16,0 0 0-16,0 0 0 0,0 0 15 0,0 0 3 16,0 0 1-16,0 0 0 0,0 0-14 0,0 0-4 15,0 0 0-15,-7-3 0 0,3-3 12 0,4 6 1 16,-3-3 1-16,-4-3 0 0,3 6-18 0,-3-10-8 0,3 7 8 15,-3-3-8-15,4 0 0 0,-1 6-12 0,-3-4 0 0,-3-2 1 16,3 6 19-16,0-3 3 0,0-3 1 0,0 3 0 16,-4-4-12-16,0 7 0 0,1-9 0 0,-1 9 0 15,4-3 0-15,-3-4 0 0,-1 1 0 0,0 3 0 16,1-3 0-16,3 6 0 0,0-3 0 0,-4-4 0 16,1 7 0-16,2-3 0 0,1-3 0 0,4 3 0 15,-1-3 0-15,4 6 0 0,-3 0 0 0,3 0 0 16,0 0 0-16,0 0 0 0,-4-10 0 0,4 10 0 15,0 0 0-15,0 0 0 0,0 0 0 0,0 0 0 16,0 0-8-16,0 0 8 0,0 0 0 0,0 0 0 16,0 0-9-16,0 0 9 0,0 0-12 0,0 0 12 15,0 0-11-15,0 0 11 0,4 10-10 0,3-1 10 16,3 0-8-16,-2 7 8 0,-1-7 0 0,3 1-9 16,4-1 9-16,0 1 0 0,-3-1 0 0,-4-3-8 0,4 4 8 15,-4-1 0-15,3 1 0 0,-6-1 0 0,3 0 0 16,0 1 0-16,0-4 0 0,0 4 0 0,-3-1 0 15,-1 0 0-15,4 1 0 0,-3-1 0 0,-4-9 0 16,7 6 0-16,0 4 0 0,-7-10 0 0,7 9 0 0,-7-9 0 16,0 0 0-16,7 0 8 0,-7 0-8 0,0 0 12 15,7 6-4-15,-7-6 0 0,0 0 19 0,10-6 4 16,1-3 1-16,-4 3 0 0,0-4-9 0,0 1-2 16,-3-1 0-16,-1-8 0 0,4 8-5 0,-3-6-2 15,-1 4 0-15,4-4 0 0,1 7-14 0,-5-7 0 16,4-3 0-16,-3 0 0 0,3 4 0 0,0 2 0 15,-4-6 0-15,4 4 0 0,-3-1 0 0,3-3 0 16,-4 10 0-16,1-7 0 16,3 7-25-16,-3-1-8 0,3 1-2 0,-4 0 0 15,1-1-72-15,-4 10-14 0,7-3-3 0,-7 3-1 16,7 0-104-16,-7 0-21 0</inkml:trace>
  <inkml:trace contextRef="#ctx0" brushRef="#br1" timeOffset="32977.56">28067 9954 403 0,'-11'-16'17'0,"8"13"5"0,-1-3-22 0,4 6 0 0,0 0 0 0,0 0 0 16,-7-3 230-16,7 3 42 0,0 0 8 0,0 0 1 15,0 0-202-15,0 0-41 0,0 0-8 0,0 0-2 16,0 0 4-16,0 0 1 0,0 0 0 0,0 0 0 16,0 0 33-16,0 0 6 0,0 0 2 0,0 0 0 15,0 3 2-15,0-3 1 0,0 6 0 0,0-6 0 16,4 3-25-16,-1 4-6 0,4 2-1 0,4-9 0 15,-4 10-26-15,4-4-6 0,3-3-1 0,-4 6 0 16,8 1-12-16,0-4 11 0,-4-3-11 0,3 10 10 16,5-4-10-16,-5 0 0 0,4 1 9 0,-3-1-9 15,3 7 20-15,0-3-1 0,0 2 0 0,-3-2 0 16,3 2-19-16,-3 4 0 0,0 0 0 0,-1-3 0 16,1 3 0-16,-4-1 0 0,4-2 0 0,-4 3 0 15,0-3 0-15,0-4 0 0,0 4 0 0,0-1 0 16,-3-2 13-16,3-4-4 0,-4 1-1 0,1-1 0 15,0 4-8-15,-1-1 8 0,-3-5-8 0,4-4 8 0,-1 3 6 16,-3-3 1-16,1-3 0 0,-5 6 0 0,-3-6 17 16,7 0 4-16,4 4 1 0,-11-4 0 0,0 0-37 0,0 0 0 15,3 6 0-15,-3-6 0 0,7 0 0 0,-7 0 0 16,0 0 0-16,0 0 0 0,0 0 0 0,0 0 8 16,0 0 0-16,0 0 0 0,0 0-8 0,0 0 0 15,0 0 0-15,0 0 0 0,0 0 0 0,0 0 9 16,0 0 0-16,0 0 0 0,0 0 15 0,0 0 4 15,4-6 0-15,-4 6 0 0,0-4-3 0,3-5 0 16,-3 0 0-16,0-1 0 0,0 1-25 0,0-4 0 0,0 4-12 16,0-1 12-16,0 1 0 0,0-4 0 15,-3 4 0-15,3-4 0 0,-4 4 0 0,1 0 0 16,3-1 10-16,-4 1-10 0,1-1 12 0,-1 1-4 0,-3 0 0 16,4-1-8-16,-1 1 8 0,-3-1-8 0,3 4 0 15,-3-3 0 1,0-1 0-16,4 4 0 0,-4 3 0 0,3-3 0 15,4 6 0-15,-3-3-9 0,3 3 1 0,0 0 0 16,0 0 8-16,0 0 0 0,-7 0 0 0,7 0 0 16,0 0-9-16,0 0 0 0,0 0 0 0,0 0 0 15,0 0 9-15,0 0-12 0,0 0 12 0,-4 3-12 16,4 6 3-16,-3 0 0 0,3-2 0 0,3 8 0 16,-3-2-3-16,4-4 0 0,3 1 0 0,-4-1 0 0,1 7-1 15,3-7-1-15,0 1 0 0,0-1 0 0,0 0 14 0,-3-2-12 16,3 2 12-16,0 1-12 0,0-1 12 0,-4 0 0 15,4 1 0-15,0-4 0 0,0 3 0 0,-3-2 0 16,3-4 0-16,-4 6 10 0,1-2-10 0,3-4 0 16,-7-3 0-16,4 9-11 0,-4-9 11 0,7 6 0 15,-7-6 0-15,0 0 0 0,0 0 0 0,0 0 0 16,0 0 0-16,0 0 8 0,0 0-8 0,0 0 0 16,0 0 8-16,0 0-8 0,0 0 12 0,0 0-1 15,0 0-1-15,0 0 0 0,0 0-2 0,-7 4 0 16,0 2 0-16,-1 0 0 0,-2-3 19 0,-4-3 3 15,3 0 1-15,-3 0 0 0,4 0-19 0,-5 0-3 16,1 6-1-16,4-6 0 0,-4 0 4 0,3 0 1 0,-3-6 0 16,0 6 0-16,7 0-4 0,-4 0-1 0,1 0 0 15,-1 0 0-15,0-3-8 0,1 3 0 0,3 0 0 0,0 0-11 16,0-6 11-16,0 6-8 0,3 0 8 0,-3 0-8 31,0 0-55-31,0-6-10 0,3 2-3 0,4 4-773 0,-3-6-155 0</inkml:trace>
  <inkml:trace contextRef="#ctx0" brushRef="#br1" timeOffset="34141.06">28063 9728 230 0,'0'0'20'0,"0"0"-20"0,0 0 0 0,0 0 0 16,0 0 102-16,0 0 16 0,0 0 3 0,-3-6 1 15,-4 0-35-15,7 6-7 0,0 0-2 0,-7-3 0 16,7 3 18-16,0 0 4 0,0 0 1 0,0 0 0 16,-4-7-29-16,4 7-5 0,0 0-2 0,0 0 0 15,0 0-19-15,0 0-4 0,0-3-1 0,0 3 0 16,0 0-1-16,0 0 0 0,0 0 0 0,0-6 0 15,0-3 8-15,0 9 2 0,0 0 0 0,0 0 0 16,4-4-26-16,-4 4-4 0,0 0-2 0,0 0 0 16,0 0 3-16,0 0 1 0,0 0 0 0,0 0 0 15,0 0 9-15,7-6 1 0,-4-3 1 0,-3 9 0 16,0 0-8-16,0 0-1 0,0 0-1 0,0 0 0 16,0 0 7-16,7 0 2 0,1-10 0 0,-1 10 0 15,3-6-19-15,1 3-3 0,-1 3-1 0,4 0 0 16,1-6-9-16,2 6 12 0,1 0-12 0,3-3 12 15,-7 3-12-15,7-7 0 0,0 7 0 0,1 0 0 0,-1 0 8 16,0 0-8-16,0 0 8 0,-3-3-8 0,-1 3 0 0,1-6 8 16,-4 6-8-16,4 0 0 0,-4-3 0 0,-4 3 0 15,5-7 0-15,-5 7 0 0,1-9 0 0,3 9 0 16,-4 0 0-16,1-6 0 0,0 3 0 0,3 3 0 16,-4-7 0-16,1 4 0 0,-4 3 0 0,4 0 0 15,-1 0 0-15,1-6 0 0,-1 12 0 0,-3-12 0 16,0 6 8-16,0 0-8 0,-7 0 0 0,0 0 0 15,0 0 9-15,0 0-9 0,0 0 11 0,8 0-3 16,-8 0 0-16,0 0 0 0,0 0 20 0,0 0 3 0,0 0 1 16,0 0 0-16,0 0-10 0,0 0-2 0,0 0 0 0,0 0 0 15,0 0-9-15,0 0-3 0,0 0 0 0,0 0 0 16,0 0-8-16,0 0 0 0,0 0 0 0,0 0 0 16,0 0 0-16,0 0-11 0,-4-9 11 0,0-1-8 15,4 10 8-15,-3-3 0 0,3 3 8 0,-7-6-8 16,0-4 0-16,0 10 0 0,0-6 0 0,0 3 0 15,0 3 8-15,0-6 3 0,-1 6 1 0,1-4 0 16,-3-2-12-16,3 3 0 0,-4-3 0 0,4 6-11 16,0-10 11-16,0 10 0 0,-4-9 8 0,4 3-8 15,4 3 8-15,-1-4-8 0,4 7 8 0,-7 0-8 16,0-3 8-16,0-3-8 0,0 6 8 0,0-3-8 16,0-3 0-16,3 2 0 0,4 4 0 0,-7 0 0 15,4-6 0-15,3 6 0 0,-4 0 0 0,4 0 0 16,0 0 0-16,0 0 0 0,0 0 0 0,0 0 0 0,0 0 0 0,0 0 0 15,0 0 0-15,0 0-8 0,0 0 8 0,7 0-8 16,-7 0 8-16,15 6-8 0,-5-2 8 0,1 2 0 16,3-3 0-16,0 3 0 0,0-3-8 0,0 4 0 15,0-7 0-15,-3 0 0 0,3 9 8 0,-3-9 0 16,3 6 0-16,-4-6-8 0,4 3 8 0,-3-3 0 16,3 7 0-16,0-4 0 0,-3-3 0 0,6 0 0 15,-3 6 0-15,1-3 0 0,-5-3 0 0,4 6 0 16,-3-2 0-16,-4-4 0 0,0 0 0 0,4 6 0 15,-4-6 0-15,0 9 0 0,-4-9 0 0,-3 0 0 16,7 10 0-16,-3-4 0 0,-1-3 0 0,-3-3 0 16,0 10 0-16,0-4 0 0,0 3 0 0,0 1 11 15,-7-1-3-15,4 0 0 0,-1 1-8 0,-3-4 0 0,0 4 0 16,-3-1 8-16,-1 0 7 0,0 1 1 0,1-1 0 16,-1-3 0-16,-3 4-5 0,0-7-1 0,0 6 0 15,3-2 0-15,-3 2 0 0,4 0 0 0,-1-2 0 0,4-4 0 0,-4 6-10 0,8-2 0 16,-4-4 0-16,3 6 0 15,1-3-158-15,-1 4-34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9:17:10.98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21858 8424 748 0,'-14'-3'33'0,"7"-3"7"0,-4 6-32 0,4 0-8 16,7 0 0-16,-7 0 0 0,-7 0 234 0,7 0 45 15,7 0 9-15,0 0 1 0,-10 0-231 0,10 0-46 16,0 0-12-16,0 0 0 0,0 0 0 0,0 0-9 16,0 0 9-16,7 9-13 0,3 1 26 0,1-7 6 15,-11-3 1-15,10 9 0 0,8-9 8 0,-4 0 1 16,0 7 1-16,0-4 0 0,0-3 19 0,1 0 4 0,-1 0 1 0,0 0 0 15,0 0 6-15,0 0 0 16,7 0 1-16,-7 0 0 0,0 0-11 0,0 0-2 0,8 0-1 0,-1 0 0 16,3 0-22-16,1 0-4 0,0 0-1 0,7-3 0 15,6-4 16-15,1 7 4 0,-7 7 0 0,7-7 0 16,7-7-23-16,-4 7-4 0,-3 0-1 0,3 0 0 16,0-3 0-16,4-3 0 0,4 6 0 0,-4 0 0 15,-1-3 0-15,8 0 0 0,7-4 0 0,0 7 0 16,0-9 0-16,-7 9 0 0,0-10 0 0,-4 10 0 15,4-3 10-15,0 0 2 0,0-3 0 0,4 3 0 16,-4-3-5-16,0 6-1 0,-1-4 0 0,-2-2 0 16,-4 6-18-16,3 0 0 0,0 0 0 15,1 0 0-15,-1-3 0 0,8 6 16 0,-4-6-3 0,3 3-1 16,-3 0-12-16,0-3-16 0,-4 3 3 0,1 0 1 16,-4-6 12-16,6 6 12 0,1-10-3 0,0 10 0 15,0-3-9-15,0-6-16 0,0 9 4 0,-4 0 1 16,-3-4 36-16,0 4 7 0,0-6 2 0,-4 6 0 0,4 0-34 15,4 0 0-15,2 0 0 0,-2 0 0 0,-4 6 10 0,3-2-10 16,-3-4 8-16,0 0-8 0,-4 6 10 0,1-3-10 16,-1-3 12-16,0 0-12 0,4 3 0 0,7-3 0 15,-4-3 0-15,4 3 0 0,0 0 0 0,0 0 0 16,0 0 0-16,-4 0 0 0,1 0 0 0,-1 0 0 16,1-3 9-16,2 3-9 0,-2 0 0 0,3 3 0 15,-4-6 0-15,1 3 0 0,-1 3 0 0,0-3 0 16,-3 3 0-16,0-3 0 0,-4 0 0 0,1 0 0 15,3 0 0-15,-1-3 0 0,5 0 0 16,-4-3 0-16,0 6 0 0,-1 0 0 16,1-4 0-16,-3-2 0 0,-1 6 0 0,-7 0 0 0,4 0 12 0,-4-3-3 15,4-3-1-15,0 6 0 0,0 0-8 0,0 0 0 0,-1 0-12 0,1-3 12 16,3 6 0-16,-3-3 0 0,0 0 0 0,-4 0 0 16,-3 0 0-16,0 0 0 0,-4 6 0 15,-3-3 0-15,3-3 0 0,-7 0 0 0,4 0 0 0,-4 0 0 16,0 0 0-16,-3 0 0 0,7 0 0 0,-8 0 0 15,1 0 0-15,-1 0 0 0,1 0 0 16,0 0 0-16,-11 0 0 0,7 0 0 0,-4 0 0 0,-2 0 0 16,-8 0 0-16,0 0 0 0,0 0 0 0,3-9 0 0,4 6 8 15,-3-7-8-15,-8 1 0 0,4 6 8 16,0-4-8-16,0 1 0 0,-7-3 9 0,0-1-9 16,0 1 0-16,0 0 0 0,-4-1 0 0,1 4 8 15,-1-4-8-15,-3 1 0 0,-4 0 0 0,4-1 8 0,-3 1-8 16,-1-1 0-16,4 7-8 0,-7-6 8 0,3-1 0 0,0 7 0 15,1-6 0-15,-4 0-8 0,-4 5 8 0,4-2 0 16,-4-6 0-16,4 8 0 0,-4-2 0 0,4-3 0 16,0 2 0-16,0 1 0 0,0-3 0 0,3 6 0 15,0-4 0-15,8 1 8 0,3 0-8 16,-4-4 0-16,11 10 8 0,0-3-8 0,0 3 0 0,-7-6 0 16,7 3 0-16,0 3 0 0,0 0 0 0,4-10 0 15,-4 10 0-15,10-3 0 0,4-3 0 0,0 6 0 16,4-3-10-16,7 0 10 0,-4 3-8 0,4 3 8 15,-1 0 0-15,1-3 0 0,3 9-8 0,-3 1 8 16,-4-7 0-16,4 6 0 0,-4 1 0 0,7-4 0 0,-3 0 0 0,3 4 0 16,4-1 0-16,0-3-10 0,-1 1 10 0,5 2-12 15,2 1 12-15,-2-1 0 0,-5 0 0 16,-2 4 0-16,-1-4 0 0,-3 4 0 0,-8-4 0 16,4 4-8-16,-7-4 8 0,1 4 0 15,-5-4 0-15,-3 1 0 0,0 2 0 0,-3-2 9 0,-1-1-1 16,-6 3-8-16,-1-2 0 0,1 2 0 0,-8 7 0 0,1-6 0 15,-8-4 0-15,0 1 0 0,-6 2 0 0,-8-2-9 16,-7-1 9-16,4 0 0 0,-4-5 8 0,-3 5-8 16,-1 0 8-16,4-6-8 0,4 7 8 0,3-4-8 15,4-3 0-15,4 4 8 0,-5-4-8 0,8-3 0 16,3 3 0-16,1-3 9 0,3 0-9 0,3 0 0 16,1-3-92-16,3 3-24 0,3-10-6 15,4 7-1-15</inkml:trace>
  <inkml:trace contextRef="#ctx0" brushRef="#br0" timeOffset="3010.61">21922 8594 172 0,'-14'0'16'0,"14"0"-16"0,0 0 0 0,-8-10 0 16,-6 10 266-16,4-3 50 0,10 3 11 0,-4-6 1 15,-3 3-198-15,0-7-40 0,0 1-8 0,7 6-2 16,-3-7-22-16,3 7-5 0,0-3-1 0,3-4 0 15,1 7-4-15,-4 3 0 0,0-9-1 0,0 9 0 16,7-9-8-16,-7 9-2 0,0 0 0 0,0 0 0 0,0 0-22 16,0 0-5-16,0 0-1 0,-4 15 0 0,-3-2-9 0,0-1 12 15,3 1-12-15,1 6 12 0,-4 3-12 0,3 0 0 16,-3 0 9-16,4 6-9 0,3-6 17 0,-4 9-1 16,1-9 0-16,3 9 0 0,7-2-3 0,-7-4-1 15,0 12 0-15,0-5 0 0,7-7-4 0,-4 6-8 16,1-3 11-16,-4-3-11 0,0 7 13 0,3-1-4 15,1-3-1-15,-1-3 0 0,-3-3 0 16,0 0-8-16,8 0 12 0,-5-3-4 0,-3-6 24 16,0 5 5-16,0-5 1 0,4 6 0 0,-4-7-20 0,0-2-4 15,-4 2-1-15,1-2 0 0,3-1-13 0,0-3 0 0,-8-2 0 16,1-1 0-16,7-3 0 0,0 0 0 16,0 0 11-16,-3 0-11 0,-4 0 39 0,7 0 1 0,0 0 0 15,0 0 0-15,0 0-28 0,0 0-4 0,7-3-8 16,0-7 11-16,-7 10-11 0,14-3 0 0,0-3 0 0,7 6 8 15,1-3-8-15,-1-4 0 0,0 7 0 0,4-3 0 16,6 0 0-16,-2-3 0 0,-5 6 0 0,11-3 0 16,4-4 0-16,-3 4 0 0,-8-3 8 0,0 3-8 15,-3-7 0-15,6 7 0 0,1-3 0 0,-7 3 0 16,0-7 0-16,-1 1 0 0,1 6 0 0,0-3 8 16,-8 3-8-16,4-7 0 0,-3 7 0 0,0-3 8 15,-4 3-8-15,4-4 0 0,-8 4 0 0,8 0 8 16,-4-3-8-16,0 3 0 0,-7-4 0 0,0 7 0 15,7-3 8-15,-3-3-8 0,-8 3 0 0,4 0 8 0,-3-4-8 16,-1-2 12-16,1 6-12 0,-4-7 12 0,0 1-1 0,0-4 0 16,3-5 0-16,-3 5 0 0,-3-6 0 0,-4 7 0 15,3-10 0-15,4 0 0 0,-7-6 1 0,0 6 0 16,4-10 0-16,-1 7 0 0,1-3-4 0,3 3-8 16,-7-3 12-16,0-4-4 0,7 10-8 0,-4-6 0 15,0 6 0-15,1-3 0 0,-1-3 0 0,-3 6 0 16,7 3 0-16,-3-3 0 0,-1 7 0 0,1-4 0 15,3 0 0-15,-4 9 0 0,1-2-12 0,-1 3 12 16,1-1-12-16,3 4 12 0,-4-4 0 0,4 4 0 16,-7 3 0-16,7-3 12 0,0 3-12 0,0 3 0 15,-3-3 0-15,3 3 0 0,0 0-12 0,0 0-5 0,-4-7-1 0,-3 7 0 16,7 0 29-16,-7 7 5 16,0-4 2-16,0 6 0 0,0-6-30 0,-7 7-7 0,0 2-1 0,-8-2 0 15,1 5 20-15,-3 1-10 0,-5-7 10 0,1 10-8 16,0-6 8-16,-4-1 0 0,-3 7 0 0,3-6 0 15,0-4 0-15,1 4 0 0,-1 2 0 0,4-5 8 16,-1-4-8-16,5 0 0 0,-1-3 8 0,4-3-8 16,0 10 0-16,3-10 0 0,4 0 0 0,-4 0 8 15,4 0-19-15,4 0-3 0,10 0-1 0,0 0 0 32,-4-3-138-32,4 3-28 0,11-7-6 0,3 7-884 0</inkml:trace>
  <inkml:trace contextRef="#ctx0" brushRef="#br0" timeOffset="4272.6">22740 8562 1105 0,'-21'7'48'0,"14"-4"12"0,7-3-48 0,-11 3-12 0,-3 3 0 0,4-3 0 15,3 3 24-15,-1-2 4 0,1-4 0 0,0 6 0 16,-3-6-5-16,6 3-1 0,4-3 0 0,-7 0 0 16,0 0 26-16,0 0 6 0,7 0 1 0,0 0 0 15,-3 3 17-15,3-3 3 0,0 0 1 0,0 0 0 16,0 0-16-16,-4 10-2 0,0-1-1 0,4 4 0 16,8 5-37-16,-5 1-8 0,1-3-2 0,-1 12 0 15,8-6-2-15,-4 9 0 0,3 1 0 0,-3 2 0 16,0-2-8-16,4 5 0 0,3-2 0 0,-7-4 0 15,-7 7 0-15,7-4 0 0,4 1 0 0,-4-4 0 16,-4 0 0-16,1-2 0 0,-1-4 10 0,5 6-10 16,-5-9 23-16,1-3-3 0,-4 3 0 0,3-10 0 0,4 7 24 15,-7-9 4-15,-3-1 0 0,6 0 1 0,1-6-9 0,-4-3-1 16,0 0-1-16,0 0 0 0,0 0-10 0,0 0-1 16,0 0-1-16,0 0 0 0,0 0-5 0,0 0-1 15,7-9 0-15,-4 0 0 0,-6 2-4 0,6-2 0 16,4 0-1-16,4-1 0 0,-4 1-15 0,4-1 0 15,-4 1 0-15,7 6 0 0,3-7 0 0,5 1 0 16,-8 6 0-16,7 0 0 0,4-4 0 0,-1 4 0 16,-3-3 0-16,4 6-10 0,0 0 10 0,-1 0 0 15,1-3 0-15,0-3 0 0,0 6 0 0,-1-3 0 16,1-1 0-16,3-2 0 0,-3 3 0 0,3-3 0 16,-3 3 0-16,-1-7 0 0,1 1 0 0,0 6 0 0,-4-4 0 15,0-2 0-15,-3 6 20 0,-4-7 2 16,-3 1 1-16,-1 3 0 0,-3-10-23 0,0 7 0 0,0-4 0 0,-3 4 0 15,-1-4 11-15,1-6-3 0,-1 7 0 0,1-7 0 16,-1 6 7-16,-3-9 1 0,4 1 0 0,-1-1 0 16,1 0-7-16,-4-7-1 0,0 11 0 0,4-8 0 15,-4 5 6-15,0-1 1 0,0 3 0 16,0-3 0-16,-4 3-15 0,0 0 0 16,1 4 8-16,-8-4-8 0,4 0 15 0,-3 3 0 15,3-3 0-15,-4 1 0 16,1 5-15-16,-1-6 0 0,-3 7 0 0,3-7 0 0,-3 6 0 0,4-6-16 0,-5 7 3 0,5-1 1 15,-1 1 12-15,1-4 0 0,-4 4 0 0,-1 2 0 16,5 1-12-16,-4 3 3 0,3-4 1 0,-3 1 0 16,0 2-1-16,3 1 0 0,1 0 0 0,-1-3 0 15,-3 5-7-15,4-2 0 0,-1 6-1 0,0 0 0 16,-3 0-30-16,0 6-5 0,0-2-2 16,0 5 0-16,-4 0-78 0,1 1-15 0,-1-1-3 0,-3 4-1 15,0-1-17-15,7-2-3 0,-4 2-1 0,4 4-563 16</inkml:trace>
  <inkml:trace contextRef="#ctx0" brushRef="#br0" timeOffset="4803.62">23608 8496 1868 0,'0'0'83'0,"-4"-6"17"0,4 6-80 0,0 0-20 0,-7 0 0 0,7 0 0 16,0 0 45-16,0 0 6 0,0 0 1 0,0 0 0 16,-3 10-52-16,3-10 0 0,0 6-14 0,0 6 3 15,0 1 11-15,0 3 0 0,0-1 0 0,0 4-8 16,0 0 8-16,0 3 11 0,0 0-3 0,0 3 0 15,0-6 17-15,0 9 3 0,0-6 1 0,0 3 0 16,0-3 2-16,0 9 0 0,-4-3 0 0,4 4 0 16,-3-7-19-16,-1 3-3 0,1-3-1 15,-1 7 0-15,1-7-8 0,-1 0 0 0,4-3 0 0,-3 0 0 0,-1-4 11 16,4-5 0-16,0 3 0 0,-3-4 0 0,3 1 16 16,0-4 3-16,0-6 1 0,0-3 0 0,0 0-5 15,0 0-1-15,0 0 0 0,0 0 0 0,0 0-1 0,0 0-1 16,0 0 0-16,0 0 0 15,0 0 5-15,0 0 2 0,10 0 0 0,-10 0 0 0,11-3-18 0,-4 3-3 16,-7 0-1-16,0 0 0 0,7-6-8 0,-7 6 0 16,7-3 0-16,-7 3 0 0,0 0 0 0,0 0 0 15,7 0 0-15,-7 0 0 0,0 0 0 0,10 0 0 16,-10 0 0-16,8 0 0 0,-8 0 0 0,7 0-14 16,-7 0 3-16,7 0 1 0,0 0 10 0,0-3 14 15,3 3-3-15,1 0-1 0,-4-7-10 0,7 7-11 16,-3 0 3-16,3 0 0 0,0-3-9 0,0-3-2 0,4 6 0 0,-1 0 0 31,4 0-170-31,-3 6-35 0,3-3-6 0</inkml:trace>
  <inkml:trace contextRef="#ctx0" brushRef="#br0" timeOffset="5975.6">23530 8606 1324 0,'0'0'118'0,"-10"-3"-94"16,3 0-24-16,0-3 0 0,0 2 111 0,7 4 17 15,-4-6 4-15,4 6 1 0,0 0-65 0,0 0-12 16,-7-3-4-16,7 3 0 0,0 0-13 16,0 0-3-16,7-6-1 0,0 3 0 0,0 3-4 0,4 0-1 15,3 0 0-15,0 3 0 0,0 3-4 0,4-6-1 16,-1 3 0-16,8-3 0 0,0 0-2 0,-1 0-1 16,8 0 0-16,0-3 0 0,3 3-9 0,4-6-1 15,3 3-1-15,-3 3 0 0,3-3 0 0,-3-4 0 16,-3 7 0-16,-1 0 0 0,-3-3 1 0,-4-3 0 0,-4 6 0 15,1-3 0-15,-4 3-4 0,-3 0 0 0,0 0 0 0,-8 0 0 16,1 0-8-16,-1 0 0 0,-3 3 0 0,-7-3 8 16,0 0 1-16,0 0 0 0,0 0 0 0,0 0 0 15,4 6 11-15,-4-6 1 0,0 0 1 0,0 10 0 16,0-10-1-16,-4 6 0 0,1 3 0 0,3 1 0 16,-4-1-9-16,1 0-3 0,-4 1 0 0,7 2 0 15,-7-2-9-15,3-1 0 0,1 4 0 0,-1-1 0 16,1-2 0-16,-1 9 0 0,1-4 0 0,-1 4 0 15,1-6 0-15,-1 5 0 0,0 1 0 0,4 3 0 16,-3-3 0-16,3 3 0 0,0 3 11 0,-4-3-11 16,4-3 0-16,0 3 8 0,0 0-8 0,0 0 0 15,4-4 0-15,-4 4-8 0,3 0 8 0,1-3-13 16,0 3 13-16,-4-9 8 0,3 5 0 0,1 1-8 16,-1-6 0-16,1-1 0 0,-1 7 0 0,4-6 0 15,-3-4 0-15,-1 4 0 0,1-4 13 0,-1 0-4 0,4 1 3 16,-7-7 0-16,4 6 0 0,-4 1 0 0,0-10 2 0,0 0 1 15,0 0 0-15,0 0 0 0,-4 9 4 0,4-9 1 16,0 0 0-16,-3 3 0 0,-1 4-6 0,-3-4-1 16,0-3 0-16,0 6 0 0,0-3-13 0,-3-3 8 15,2 0-8-15,-2 0 0 0,-4 0 10 0,0 0-10 16,0 3 10-16,-4-3-10 0,0 0 0 0,-6 7 0 16,-1-4 0-16,0-3 0 0,0 0 0 0,-3 6 0 15,0-3 0-15,0-3 0 0,0 6 0 0,3-2 0 16,0-4 0-16,1 0 0 0,2 0 0 0,1 0 0 15,4 0 0-15,2 0 0 0,1 0 0 0,-3-4 0 0,6-2-13 0,1 6 4 16,-1 0-9-16,4-3-2 16,-4-3 0-16,8 6 0 15,-4-3-25-15,0-4-6 0,3 7-1 0,4 0 0 16,-7 0-64-16,4-3-12 0,3 3-4 0,-8-3-607 0,8 3-121 0</inkml:trace>
  <inkml:trace contextRef="#ctx0" brushRef="#br0" timeOffset="7988.6">24017 9296 1285 0,'-25'-6'56'0,"15"6"13"0,-8-3-55 0,4 3-14 16,0-7 0-16,0 7 0 0,-4 0 49 0,4 0 7 0,4-3 2 0,-1 3 0 16,0-6-22-16,4 6-5 0,0 0-1 0,7 0 0 15,0 0-10-15,0 0-1 0,0 0-1 0,0 0 0 16,0 0-2-16,0 0 0 0,0 0 0 0,11-3 0 16,3 3 7-16,0 0 1 0,0 0 0 0,0 0 0 15,4-3 28-15,3-4 7 0,4 7 1 0,-1-3 0 16,5-3-21-16,-1 6-4 0,0-3-1 15,0 0 0-15,1-4-14 0,2-2-4 0,1 6 0 0,7-3 0 16,0 3-2-16,0-7-1 0,-1 10 0 0,5-9 0 16,-1 9-13-16,0-3 0 0,1 3 0 0,-8-7 0 15,0 7 0-15,-3 0 0 0,0 0 0 0,-1 0 0 16,-2 0 0-16,-1 0 0 0,0 0 0 0,0 0 0 16,-3-3 21-16,3 3-1 0,4-3-1 0,-7-3 0 15,3 3-3-15,-3-4 0 0,-4 7 0 0,0 0 0 0,4-3 11 16,-4-3 1-16,-4 3 1 0,1 3 0 0,-4-3-29 0,0-4 0 15,-3 7 0-15,-1 0 0 0,-10 0 0 0,11 0 0 16,-11 0 0-16,7-3 0 0,-7 3 0 0,0 0 0 16,0 0 0-16,0 0 0 0,0 0 0 0,0 0 0 15,0 0 0-15,7 0 0 0,-7 0 0 0,0 0 0 16,0 0 0-16,11 3 0 0,-4-3 0 0,-7 0 0 16,10 0 0-16,-3 0 0 0,4 0 0 0,-4 7 0 15,4-4 0-15,-1-3 0 0,-3 0 0 0,7 0 0 16,-3 0 0-16,3 3 0 0,4-3 0 0,-1 6 0 15,1-6 0-15,0 0 0 0,3 0 0 0,0 0 0 0,7 0 0 16,0 0 0-16,-3 0 0 0,7-6 0 16,-4 6 0-16,0 0 0 0,1 0 0 0,2 0 0 15,1 0 0-15,0 0 0 0,0 0 0 0,-1 0 0 0,1 0 0 16,3 0 0-16,4 0 0 0,3 0 0 0,4-3 0 0,0 6 0 16,0 3 11-16,-4-3-11 0,4-3 12 0,0 10-12 15,-7-4 8-15,3 0-8 0,-3 1 0 0,0-4 0 16,3 6 0-16,1-3 0 0,-1-2 0 0,4-1 0 15,-4 6 0-15,4-9 0 0,-4 6 0 0,1-3 0 16,2-3 12-16,-6 0 1 0,0 0 1 0,3 0 0 16,-3 0-5-16,7 0-1 0,3 0 0 0,1 0 0 15,-1 0-8-15,4 0 8 0,0 0-8 0,0 0 8 16,-4 0 4-16,-3 0 0 0,0 10 0 0,0-10 0 16,0 3 6-16,3-3 2 0,4 6 0 0,0-3 0 15,-4 4-20-15,1-4 0 0,-4 6 0 0,0-6 0 16,-4 7 0-16,-3-4 0 0,3 0 0 0,0-6 0 0,8 10 0 15,3-10 0-15,0 6 0 0,3-3 0 0,4-3 10 0,-7 0-2 16,0 6 0-16,0-6 0 16,-4 0-8-16,11 0 0 0,0-6 0 0,7 6 0 0,-3 0 0 15,-4 0 0-15,0 0 0 0,-4 0 0 0,-3 0 0 0,0 0-11 16,0 0 3-16,0 0 0 0,3 0 8 0,4 0 11 16,-3 0-3-16,-5 0 0 0,1 0-8 0,0 10-11 15,-7-10 3-15,-4 3 0 0,4-3 8 0,-3 0 11 16,6 6-3-16,0-6 0 0,1 0-8 0,3 0 0 15,0 0 0-15,0 0-11 0,-4 0 11 0,4 0 0 16,-4-6 0-16,4 6 0 0,0-3 9 0,4 3-9 16,-1-4 12-16,4 4-12 0,0-6 0 0,-7 6 0 15,-4 0 0-15,1 0 0 0,-5 0 0 0,-2 0 0 0,3-3 0 0,-4-3 0 16,7 6 0-16,-3 0 0 0,-3 0 0 16,-5 0 0-16,5 0 10 0,-8 0-10 0,0 0 8 0,1 0-8 15,-8 0 8-15,4 0-8 0,-8 0 8 0,4 0-8 16,-3 0 0-16,-4 0 0 0,4-3 0 0,0-4 0 15,3 7 8-15,-3-3-8 0,-1 0 8 0,1-3-8 16,7-4 10-16,-11 7-10 0,0-6 12 0,-3-1-12 16,3 7 32-16,-3-6-1 0,-1-4 0 0,-3-2 0 15,-3 2-15-15,-1 1-2 0,-2-7-1 0,-1 0 0 16,-4-3-5-16,1 0-8 0,-1 0 11 0,-6 0-11 16,-1 0 10-16,1-6-10 0,-4 3 8 0,3-3-8 15,-3 6 0-15,0-3 8 0,0-4-8 0,-4 11 0 16,4-8 0-16,0 5 0 0,0-1 8 0,0 3-8 15,0 0 0-15,3 3 0 0,1 1 0 0,-4 2 0 0,3-6 0 0,-3 7 0 16,7 2 0-16,-3 1 0 16,-4 3-10-16,3-4 10 0,1 4 0 0,-1-3-9 0,1 9 9 0,3 0-13 15,-7-4 5-15,7 4 8 0,0 0-16 0,-8-3 5 16,5-3 1-16,-4 6 0 0,3 0 10 0,-3-3 0 16,0-3 0-16,0 6 0 0,0 0 0 0,0 0 0 15,0-4 0-15,3 4 0 0,-3-6 0 0,0 6 0 16,4 0 0-16,-4-3 0 0,0 3 0 0,0-3 0 15,0 3 0-15,3-6 0 0,-3 6 0 0,0 0 0 16,-4 0 0-16,1 6 0 0,-1-6 0 0,1 3 0 16,-4 0 0-16,-1-3 0 0,1 6-16 0,-7-2 0 15,0-4-1-15,-7 6 0 0,-8-3 1 0,1-3 1 16,-11 6 0-16,0-3 0 0,-6 1 15 0,-5-4 0 0,8 6 0 0,-4-3 0 16,0-6 0-16,0 3 0 0,-7-6 9 0,-3 6-9 15,-5 0 0-15,1 0 0 0,-3 0 0 0,6 0-10 16,1-4 10-16,-8 1 0 0,-6-3 10 0,-1 6-10 15,-3-9 0-15,3 9 0 0,4 0 0 0,-7-4-10 16,0-2 10-16,-4 6 0 0,-10-3 0 0,7 3 0 16,3 0 0-16,1 0 0 0,-8 0 10 0,-3-3-10 15,-4 3 0-15,4 3 8 0,6-3-8 0,1 0 0 16,-4 0 0-16,1 0 0 0,-1 0 0 0,4 3 0 16,10-3 0-16,-3 0 0 0,-4 0 0 0,1-3 0 15,-4 3 0-15,3 0 0 0,4-3 0 0,-4-3 0 16,-3 6 0-16,3-10 0 0,1 7 0 0,-1-6 0 0,4 9 0 15,3-3 0-15,8-4 0 0,-5 4 0 0,-2-3 0 0,3 0 0 16,0-1 0-16,3 7 0 16,1 0 0-16,6-3 0 0,1-3 0 0,3 6 0 15,0-3 0-15,0-4 8 0,0 7-8 0,0 0 0 0,3 0 0 0,4 0 0 16,4 0 0-16,3 0 0 0,4-3 0 0,-1 3 0 16,1-9 0-16,0 9 0 0,-4 0 0 0,7-3 0 15,0 3 0-15,1 0 0 0,-5 0 0 0,8 3 0 16,-4-3 0-16,7 0 0 0,1 6 0 0,2-6 0 15,5 3 0-15,-1-3 0 0,0 3 0 0,4-3 0 16,0 0 0-16,0 0 0 0,0 7 0 0,-1-4 0 16,1-3 0-16,-3 6 0 0,2-3 0 0,-2-3 0 15,3 7 0-15,-1-4 0 0,1 0 0 0,0 3-8 0,3-3 8 0,-3 7 0 16,0-10 0-16,3 9 0 0,1-6-8 0,3 3 8 16,0-2 0-16,-1-4-10 0,5 6 10 0,-1-3-8 15,1-3 0-15,3 3 0 0,-4-3 0 0,4 0 0 16,-4 0-14-16,1 0-2 0,3 6-1 0,-4-2 0 31,-3-4-19-31,4 0-3 0,-5 0-1 0,1 6 0 16,0-6 8-16,0 3 0 0,0-3 1 0,0 0 0 0,-4 0 19 0,4 0 3 0,0-3 1 0,3 3 0 31,-3 0-26-31,4 0-5 0,-1 0-1 0,4-6 0 0,0 6-146 16,0 0-30-16</inkml:trace>
  <inkml:trace contextRef="#ctx0" brushRef="#br0" timeOffset="8242.62">25026 8559 2239 0,'0'0'49'0,"-7"3"11"0,0-3 1 0,0 0 2 0,7 0-51 0,-7 10-12 0,0-1 0 0,7 0 0 0,3 4 0 0,1 0-8 16,-1 5 8-16,1 1-13 0,3 3 13 0,0 0 0 16,4 0 0-16,-1 0-9 0,1 9-4 0,3 1-1 15,0-1 0-15,0 0 0 0,0 4-2 0,0 3 0 16,-3 5 0-16,3-2 0 16,-3-6-126-16,-1 2-26 0,1-2-4 0,-1-4-587 0</inkml:trace>
  <inkml:trace contextRef="#ctx0" brushRef="#br0" timeOffset="8524.62">26173 8453 2422 0,'0'0'53'0,"0"0"11"0,0 0 3 0,0 0 1 0,-4 6-54 0,1 3-14 0,-1 10 0 0,4-6 0 16,-4 8-31-1,1 8-9-15,-1-4-1 0,-3 6-1 0,4 1 28 0,-1 5 6 0,-3-2 8 0,4 5-13 0,-4 1 13 0,7 0 0 16,0-3 0-16,-4 2 0 0,1-2 0 0,3 0-16 16,3 2 2-16,1-8 0 15,-1 5-118-15,1-5-23 0,-1 2-5 0,4-9 0 0</inkml:trace>
  <inkml:trace contextRef="#ctx0" brushRef="#br0" timeOffset="8925.61">26790 8478 2106 0,'0'0'46'0,"0"0"10"0,-4 9 1 0,4 0 3 0,-3 4-48 15,-1-1-12-15,1 4 0 0,3 0 0 0,-7 6 0 0,7 3 0 16,0 0-12-16,0 3 12 0,3-3-12 0,1 7 12 16,-1 5-10-16,1 1 10 0,-1 0 0 0,1 2 0 15,3-2 0-15,0 3 0 16,0 3-29-16,4-7-3 0,-4-2-1 0,3-4 0 15,1 0-35-15,0-9-8 0,-1 0 0 0,4 0-715 0</inkml:trace>
  <inkml:trace contextRef="#ctx0" brushRef="#br0" timeOffset="11301.62">21915 9196 403 0,'0'0'36'0,"0"0"-36"16,0 0 0-16,0 0 0 0,0 9 86 0,-4-3 10 15,4 1 3-15,-7 2 0 16,-4-9-99-16,8 9-22 0,3-9-3 0,-4 10-1 0,1-7 59 0,3-3 12 16,0 0 3-16,0 0 0 0,0 0 46 0,0 0 10 0,0 9 1 0,0-9 1 15,0 0 10-15,0 0 3 16,-4 7 0-16,4-7 0 0,7 3-22 0,-7-3-4 0,0 0-1 0,0 9 0 15,0-9-29-15,4 13-7 0,-4-4 0 0,-4 1-1 16,1 2-25-16,-1 1-5 0,4 2-1 0,-3 1 0 16,-8 3-16-16,8 3-8 0,3 0 0 0,-4 9 8 15,-3-3-8-15,4-3 0 0,-1 7 0 16,4-1 8-16,4 0-8 0,-4 1 0 0,-4-1 0 16,4-9 0-16,7 6 0 0,-3-6 12 0,-4 0-12 0,0 0 12 15,7-3 6-15,-4-3 2 0,-3 3 0 0,0-1 0 16,0 1-8-16,-3-3-2 0,6 3 0 0,-6-7 0 15,-4 7 9-15,3-6 1 0,4-1 1 0,-7 4 0 16,3-4-7-16,-3-2-2 0,4-1 0 0,-1 1 0 16,-3-4 13-16,4 3 3 0,-4-3 0 0,7-6 0 15,0 0 3-15,0 0 1 0,0 0 0 0,0 0 0 0,0 0-13 0,0 0-3 16,0 0 0-16,0 0 0 0,0 0-6 0,0 0-2 16,0 0 0-16,0 0 0 0,-7 0 20 0,7 0 3 15,0 0 1-15,0 0 0 0,0 0-32 16,0 0 0-16,0 0 0 0,0 0 0 0,0 0 0 15,0 0 0-15,0 0 0 0,0 0 0 0,0 0 0 0,0 0 0 16,0 0 0-16,0 0 0 0,0 0 0 0,0 0 0 16,0 0 0-16,0 0 0 0,0 0 0 0,0 0 0 15,0 0 0-15,0 0 0 0,0 0 0 0,0 0 0 16,0 0 0-16,0 0 0 0,0 0 0 0,0 0 0 16,0 0 0-16,0 0 0 0,0 0 0 0,7 4 0 15,-4 5 0-15,4-6 0 0,4-3 0 0,-4 0 0 16,-7 0 0-16,7 10 0 0,4-10 0 0,-1 9 0 15,1-6 0-15,-1 3 0 0,-3-2 0 0,8-4 0 0,-1 6 0 16,-4-3 0-16,4 6 0 0,0-6 0 0,4-3 0 16,0 7 0-16,-4-4 0 0,7 6 0 0,4-9 0 15,3 0 0-15,0 7 0 0,0-7-12 16,1 0 1-16,6 0 0 0,11 0 11 16,-7 0 0-16,-1 0 0 0,1 0 8 0,0 0 0 0,-4 0 0 0,0 0 0 0,4 0 0 15,-3-7-8-15,6 7 0 0,0 0-11 0,1 0 11 16,-5-3 0-16,1 3 0 0,11 0 0 0,-1 0 0 15,-3 0 0-15,-7 3 0 0,3-3 0 0,-7 0 0 16,4 0 8-16,-7 0-8 0,0 0 0 0,-1 0 0 16,-2 0 0-16,2 0 0 0,5-3 0 0,-5 3-9 0,-2-6 9 15,6 6 0-15,-3 0 8 0,-1 0-8 0,1 0 10 16,-4 0-2-16,0 0-8 0,-3 0 12 0,0 0-12 16,0 0 0-16,-4 0 0 0,0 0 0 0,0 0 0 0,0-3 0 15,0 3 0-15,1-7 0 0,-5 7 0 0,4 0 0 16,1 0-13-16,2 0 4 0,-3 0 9 15,1 0 0-15,-5 0 0 0,4 0 0 0,-7 0 0 0,1 0 0 16,6 0 0-16,-4 0 0 0,1 0 0 0,0 0 11 16,-1 0-3-16,1 0 0 0,0 7-8 0,-1-7 0 15,-3 0 0-15,0 0 0 0,1-7 0 0,-1 7 8 16,0-3-8-16,-4 0 8 0,1-3-8 0,0 6 0 16,-1-9 0-16,-3 9 0 0,0-4 0 0,0-2 0 15,0 0 0-15,0 0 0 0,-3-4 8 0,3 7 0 16,0-6 0-16,-3 9 0 0,3-10-8 0,-4 10 0 0,1-9 0 0,-1 9 0 15,1-3 0-15,3-7 8 0,-4 7-8 0,-3 3 12 16,0 0-12-16,7-6 0 0,0-4 9 0,0 7-9 16,-3-6 0-16,0 6 8 0,-1-3-8 0,1 2 0 15,-1-5 0-15,1 6 8 0,-1-3-8 0,1-4 0 16,-4 7 0-16,3-6 0 0,-3 9 0 0,0-10 0 16,4 1 17-16,-4 3 6 0,0-4 1 0,-4-6 0 15,4 10-12-15,-3-10-1 0,3 4-1 0,0-7 0 16,0 7-10-16,-4-7 10 0,4 3-10 0,-3-3 10 15,3-3-10-15,-4 0 0 0,4-6 0 0,0 6 8 16,0 0-8-16,4 0 0 0,-4-6 0 16,3 6 0-16,-3 0 0 0,4 0 0 15,-1 3 11-15,1 4-11 16,-4-4 0-16,3 0 0 0,1 7 0 0,-4-7 0 0,0 6 0 0,3 1-12 0,1-4 12 16,-4 3-10-16,-4 4 10 0,4-4 0 0,0 4-9 0,-3-3 9 0,3 2 0 0,0-2 0 15,-4 2-9-15,4 1 9 0,0-4 0 0,0 4 0 16,-3-4-8-16,3 4 8 0,-4-1 0 0,1 1 0 15,-1-3-8-15,4 2 8 0,0 1 0 0,-3 6 0 16,-1-4-8-16,4 1 8 16,-3 0-8-16,3-4 8 0,-4 10-12 0,4 0 12 0,-3-3-23 0,3 3 3 15,-4-6 0-15,4 6 0 0,-7-3 20 0,3 3 0 16,-3 0 0-16,4 0 0 0,-4 0-15 0,0 3 2 16,0 3 0-16,0-3 0 0,-4 4 13 0,4-4-11 15,-4 3 11-15,4-3-10 0,-3 0 10 0,-1 7-12 16,-3-10 12-16,3 9-12 0,1-9 12 0,-1 10 0 0,-3-7 0 15,0-3 0-15,4 6 0 0,-5-3 9 16,-6-3-9-16,4 9 10 0,-1-9-10 0,0 7-12 0,-3-4 2 16,0-3 1-16,-4 3 9 0,4-3-13 0,0 0 5 0,0 0 8 15,-4 0-8-15,4 0 8 0,-4 0 0 0,8 0 0 16,-5 0 0-16,5-3 0 0,-1 3 0 0,-3-3 0 16,3-4 0-16,1 7 0 0,-4 0 0 0,-1 0 0 15,5-3 0-15,-4-3 0 0,-1 6 8 0,-2-3-8 16,3-3 0-16,-1 6 0 0,5-3 0 0,-4-1 0 15,3-2 0-15,4 6 0 0,0-3 0 0,3-3 0 16,1 6 12-16,2-3-4 0,1 3 0 0,-3-7 0 16,6 4-8-16,1 0 0 0,-4-3 0 0,7 6 0 15,0 0 0-15,0 0 0 0,-4 0 0 0,4 0 0 0,0 0 0 0,0 0 0 16,0 0 0-16,0 0 0 16,0 0 0-16,0 0-9 0,0 0 9 0,0 9-13 15,-3 4 13-15,6-4 0 0,-3 10 0 0,7 0 10 16,0 3-10-16,0 3 0 0,-3 3-10 15,3 3 10-15,0 4 0 0,-3-4 0 0,3 4-8 0,-4 5 8 0,4-2 0 0,0 0 0 16,-3-1 0-16,3-2 0 0,0 2 0 0,-4-8 0 16,1 2 0-16,-4 0 0 0,3-2-8 0,1-4 8 15,-4 3-13-15,0-6 5 0,4 0 8 0,-1 0 9 16,-3 6-1-16,4-9-8 0,-4-3 8 0,0 2-8 16,0 1 0-16,0-3 0 15,0-1-22-15,0 1-8 0,0-6-2 0,0-1 0 16,-4 0 0-16,-3-5-1 0,3 5 0 0,-3-9 0 15,-3 9-171-15,3-9-33 0,-7 0-7 0</inkml:trace>
  <inkml:trace contextRef="#ctx0" brushRef="#br0" timeOffset="11657.6">22356 9174 403 0,'0'0'36'16,"0"-10"-36"-16,3 1 0 0,1 6 0 16,3-7 182-16,-4 10 30 0,-3 0 5 0,7-9 2 15,0 9-179-15,-7 0-40 0,0 0 0 0,0 0 0 0,11 0 44 16,-4 0 9-16,-7 0 3 0,0 0 0 0,0 0 54 0,0 0 11 15,3 9 3-15,-3 1 0 0,0-1-29 0,0 1-6 16,8-1-1-16,-5 4 0 16,-3-1-32-16,4 7-8 0,3 0 0 0,0 3-1 0,0 0-15 15,0 3-4-15,0 6 0 0,3 7 0 0,1-1-11 0,0 1-2 16,-1 6-1-16,1 0 0 0,-1 0-6 0,-3 6 0 16,0-6-8-16,-3 6 12 0,0-6-12 0,-1 9 0 15,1 0 0-15,-8 1 0 16,-3 2-37-16,3-9-4 0,4 3-1 0,-3-6 0 15,-1-3-128-15,1-6-26 0</inkml:trace>
  <inkml:trace contextRef="#ctx0" brushRef="#br1" timeOffset="31176.96">8886 8562 2743 0,'-3'-31'121'0,"-1"15"26"0,-3 1-118 0,0 2-29 15,0 0 0-15,0-2 0 0,0 2 8 0,0 4-8 16,4-4 0-16,-4 4 9 0,-1-1-9 0,-6-2 8 16,-7 9-8-16,0-3 8 0,-4 2 2 0,-6-2 0 15,-5 3 0-15,-6 0 0 0,0-3-2 0,-11 6 0 0,-11-4 0 0,1-2 0 16,-8 6 26-16,4 0 5 16,-3-6 1-16,-5 0 0 0,-2 2-4 0,-8-2 0 0,-3-3 0 15,-4 6 0-15,4 3-4 0,-4-3-2 0,-3-4 0 0,0 4 0 16,3 3-10-16,4 0-3 0,3 3 0 15,1-3 0-15,-1 0-2 0,7 7-1 16,1-4 0-16,3 0 0 0,3 6-14 0,11-3 8 16,0 4-8-16,0-4 0 0,4 4 0 15,3 2-13-15,7 4 1 0,-3-1 0 0,6-5 12 0,4 12 16 16,4-6-3-16,7 5-1 0,0 5-12 0,3 2 0 0,7-3 0 0,-3 12 0 16,7-2 0-16,7 6-16 0,0 3 3 0,11 0 1 15,6 15 33-15,1-2 7 0,-1 5 2 0,8 1 0 16,3 9-30-16,0 3-20 0,7 7 4 0,1 3 0 15,2 2 16-15,-2 7 0 0,-1 1 0 0,0 11 0 16,0 10 0-16,1 0 0 0,-5 13 11 0,-6 6-11 16,0 9 0-16,6-3 0 0,-10 3 0 0,7 7 0 15,-10 6 10-15,7 2-10 0,-4 1 8 0,3 7-8 0,-6 2 8 16,3 7-8-16,-3 2 8 0,3 4-8 0,0-9 16 16,-3 5-1-16,-1 1-1 0,1-3 0 0,-4-4-14 0,3 4 8 15,1-13-8-15,3 6 0 0,-3-3 0 0,-1 10 8 16,1-4-8-16,-1-2 0 0,-3-1 9 0,0-9-1 15,4-3 0-15,-11 3 0 0,4-7-8 0,-4-2 0 16,3-7 0-16,1-3 8 0,-4-6 0 0,0-6 0 16,0-4 0-16,-4 1 0 0,4-7-8 0,-3-6 0 15,-1-4 0-15,-3-5 0 0,0-10 0 0,0 3 0 0,3-3 0 16,-6 0 0-16,3 0 0 0,-4-9 0 0,4 0 0 16,0-10 0-16,0 0 0 0,0-3 0 0,3-3 8 0,4-9-8 15,-10 3 0-15,3-13 0 0,0 3 0 0,3-3 8 16,1-3-8-16,-1-6 0 0,4 3-12 0,-7-3 12 15,0-1 0-15,3 1 8 0,-3-6 2 0,7-7 0 16,-10-3-10-16,10 3-14 0,-7-3 3 0,0 0 1 16,0-9 10-16,3 3 0 0,-3-7 0 0,0 7 0 15,0-6 16-15,3-4 0 0,-3 4-1 0,4-4 0 16,-4 4-15-16,0-4 9 0,0 1-9 0,-4 2 8 16,4 4-8-16,-4-4 8 0,4-2-8 0,4 5 8 15,-8-5-8-15,4 9 0 0,0-7 0 0,0 4 0 16,0 0 0-16,0-4 0 0,4-3 0 0,-5 10 0 15,5-9 0-15,3 2 0 0,0 1 0 0,0-4 0 16,-7-3 0-16,14-2 0 0,-7 8 0 0,3-6 8 0,-3-6-8 0,8 4 8 16,2 2-8-16,4-3 8 0,4 0-8 15,3 3 10-15,11-3-10 0,10-3 10 0,4 0-10 0,14-3 12 16,7-3-12-16,7 3 12 0,4 0-12 0,13-3 10 16,8-4-10-16,3-2 10 15,8 2-7-15,3 1-3 0,7-4 0 0,3 4 0 16,-3-1-23-1,7-2-4-15,7 2-1 16,4 7-1047-16,3-6-209 0</inkml:trace>
  <inkml:trace contextRef="#ctx0" brushRef="#br1" timeOffset="41166.75">30134 4987 806 0,'4'-15'72'0,"-1"8"-58"0,1 4-14 0,-1-6 0 16,1 6 133-16,-1-3 24 0,1-4 5 0,0 7 1 15,-1-6-64-15,4 5-13 0,-3-2-2 0,-1 3-1 16,-3 3-12-16,7-6-3 0,-3 6 0 0,-1-13 0 0,-3 13-5 0,0 0-2 15,0 0 0-15,0 0 0 0,0 0-5 0,0 0-2 16,0 0 0-16,0 0 0 16,-3 13-28-16,-1 2-6 0,-3-2 0 0,0 0-1 0,0 8-3 0,0 1-1 15,-4-3 0-15,4 3 0 0,-3 10 1 16,-1-4 0-16,4 3 0 0,-3 4 0 0,-5-1 3 16,5 7 1-16,-8 0 0 0,4-1 0 0,0 4-2 0,-4 7 0 15,1-4 0-15,-4 0 0 0,3 0-3 0,-7 3-1 16,4 0 0-16,-4 6 0 0,1-2-6 0,2 5 0 15,-2-2-8-15,-1 2 12 0,0-2-12 0,1 5 0 16,3 1 0-16,-4 3 0 0,0-3 9 0,4-1-9 16,0 7 8-16,0-12-8 0,-1 2 12 0,1-2-4 15,0-7 0-15,4 3 0 0,-8 4 4 0,4-4 0 0,-4-3 0 0,0-6 0 16,1 6 20-16,2-9 4 16,1 0 0-16,0-3 1 0,0-7-10 0,0 0-3 15,3 1 0-15,-3-4 0 0,0-3-6 0,3-3-2 0,0 6 0 16,1-3 0-16,-1 3-7 0,4 1-1 0,0-4-8 0,3-3 12 15,-3 6-3-15,0-3-1 0,4 3 0 0,-1-3 0 16,0 4-8-16,1-4 0 0,-1 0 0 0,4 0 0 16,-3-3 0-16,3-3 0 0,0-1 0 15,-1-2 0-15,-2 6 0 0,6-3 0 0,-3-7 0 0,0 4 0 16,4-3 0-16,-4-1 8 0,3 1-8 0,-3-4 8 16,4 0-8-16,-1 4 0 0,0-4 0 0,1-2 8 15,-4 5-8-15,0-9 10 0,0 7-10 0,0 2 10 16,0-5-10-16,-4 2 10 0,4-6-10 0,-4 7 10 15,4-1-10-15,-3-6 12 0,3 7-12 0,0-1 12 16,-4-6-12-16,4 6 8 0,-7-2-8 0,3-4 8 0,8 6-8 16,-4-6 0-16,0 7 0 0,-4-1 0 15,4-6 0-15,0 4 0 0,0-4 0 0,0 3 0 0,0-3 0 16,3 3 0-16,-3 1 8 0,0-7-8 0,7 0 0 0,-7 9 0 16,7-9 9-16,0 0-9 0,-3 6 9 0,3-6-9 15,-7 4 12-15,7-4-12 0,0 0 8 0,0 0-8 16,-7 0 0-16,-1 6 0 15,8-6 0-15,-10-6 0 0,3 6 0 0,0 0 0 0,0-4 0 0,0-2 18 16,0-3-2-16,-4 2-1 0,4-8-5 0,0 5-1 16,3-12 0-16,-3 0 0 0,4 7-1 0,-4-10 0 15,7-7 0-15,-4 7 0 0,4-6-8 0,0 0 0 0,0-1 0 16,0-2 0-16,0 2 0 0,0-5 0 16,0 2 0-16,0 4 0 0,4-4 0 0,-4-2 0 0,0 15 0 15,0-10 0-15,3 10 0 0,-3 1 0 0,4-1 0 16,-4 3 0-16,-4 9 0 0,4 1 0 0,0-4 0 0,0 13 0 15,0 0 0-15,0 0-9 0,0 0 9 0,0 0 0 16,0 0-14-16,0 13 4 0,0 3 1 0,0-1 0 16,0 4 9-16,0 3-10 0,-3 0 10 0,3 6-10 15,0-3 10-15,3 7-10 0,-3-4 10 0,4-3-10 16,-4 6 10-16,3-2 0 0,1-4 0 0,-1 3 0 16,1-6 0-16,3 6 0 15,-3-3 0-15,-1-3 0 0,4 6 0 0,-3-6 0 0,3 0 0 0,0 0 0 16,0 0 0-16,-4-3 0 0,4-7 0 0,0 1 0 15,0 3 0-15,1-4 11 0,-1-2-3 0,0-7 0 0,0 6 2 0,3-3 0 16,1-2 0-16,3-4 0 0,-3 3-1 16,3-3 0-16,0 0 0 0,0 0 0 0,4 0 1 0,-1-3 0 15,1-7 0-15,3 1 0 0,4 6-2 16,-4-7 0-16,0-9 0 0,4 7 0 0,-1-7-8 16,5-3 10-16,2 0-10 0,1 0 10 15,7-6-10-15,3 3 0 0,-3-3 0 0,0 3 0 0,3-7-12 16,-3 1-8-16,0-10-2 0,-4 7 0 15,-3-10-138-15,-11 6-28 0,21-87-6 0,-28 24-1 0</inkml:trace>
  <inkml:trace contextRef="#ctx0" brushRef="#br1" timeOffset="46375.85">1122 11883 864 0,'0'0'38'0,"0"0"8"0,0 0-37 0,0 0-9 0,0 0 0 0,0 0 0 0,0 0 194 0,0 0 37 16,0 0 7-16,0 0 2 0,0 0-188 0,0 0-38 16,0 0-14-16,0 0 11 0,0 0-11 0,0 0 0 15,0 0 0-15,0-6 0 0,0 6 12 0,0 0 1 16,-4-3 0-16,4 3 0 0,-7-10 5 0,7 10 1 15,0 0 0-15,0 0 0 0,0 0 20 0,-3 0 4 16,3-3 1-16,0 3 0 0,0 0-16 0,0 0-2 16,0 0-1-16,0 0 0 0,0 0-10 0,0 0-3 15,0 0 0-15,0 0 0 0,0 0-2 0,0 0-1 16,0 0 0-16,0 0 0 0,0 0 2 0,0 0 0 16,0 0 0-16,0 0 0 0,0 0-2 0,0 0 0 15,0 0 0-15,0 0 0 0,0 0-9 0,0 0 0 16,0 0 0-16,0 0 8 0,0 0-8 0,0 0 0 0,0 0 0 0,0 0 8 15,0 0 3-15,0 0 0 0,0 0 0 0,0-6 0 16,0 3 9-16,0 3 3 0,0 0 0 0,0 0 0 16,0 0-10-16,0 0-1 0,0 0-1 0,0 0 0 15,0 0-11-15,0 0 0 0,0 0 0 0,0 0 0 16,0 0 0-16,0 0 0 0,0 0 0 0,0 0 0 16,0 0 0-16,0 0 0 0,0 0 0 0,0 0 0 15,0 0 0-15,0 0 0 0,0-10 0 0,0 10 0 16,0 0 0-16,0 0 0 0,0 0 0 0,0 0 0 0,0 0 0 0,0 0 0 15,0 0 0-15,0 0 0 0,0 0 0 16,0 0 0-16,0 0 0 0,0 0 0 0,0 0 0 0,0 0 0 16,0 0 0-16,0 0 0 0,0 0 0 0,0 0 0 15,0 0 0-15,0 0 8 0,0 0 4 0,0 0 0 16,3 0 0-16,-3 0 0 0,0 0-2 0,0 0 0 16,7-3 0-16,-7 3 0 0,0 0-2 0,0 0 0 15,0 0 0-15,0 0 0 0,0 0-8 0,0 0 8 16,0 0-8-16,0 0 8 0,0 0-8 0,0 0 0 15,0 0 0-15,0 0 8 0,0 0 5 0,0 0 1 16,0 0 0-16,0 0 0 0,0 0-5 0,0 0-1 16,4-6 0-16,-4 6 0 0,0 0-8 0,7 0 0 15,-7 0 0-15,0 0 0 0,0 0 0 0,0 0 0 0,0 0 0 0,0 0 0 16,0 0 0-16,0 0 0 16,0 0 0-16,0 0 0 0,0 0 0 0,0 0 8 15,0 0-8-15,-7 9 0 0,7 1 0 0,-4-7 0 0,-3 6 0 0,4-2 0 16,-8-1 0-16,8 0 0 0,-4-3 0 0,3 7 0 15,-7-1 0-15,1-6 0 0,6 7 0 0,-6-1 0 16,-1 0 8-16,1 1-8 0,-5-1 0 0,5-6 8 16,-1 10 4-16,8-4 1 0,-8-2 0 0,1-1 0 15,-1 0-13-15,8-3-8 0,-8 7 8 0,7-1-13 16,-6-6 22-16,10 3 5 0,-7-2 1 0,3 5 0 16,1 0-15-16,-4-5-18 0,7 5 4 0,-4-3 1 15,4-6 21-15,0 3 4 0,0 7 0 0,0-10 1 16,0 0-13-16,0 0 0 0,0 0 0 0,0 0 0 0,0 0 0 0,0 0 0 15,0 0 0-15,0 0 0 16,0 0 0-16,4 3 0 0,6-3 0 0,-10 0 0 16,4 9 0-16,6-9 9 0,1 10-9 0,0-7 8 0,-1 3-8 0,4-3 0 15,-3 7 0-15,3-4-11 0,0 0 11 0,4 0 0 16,-4-2 0-16,0 5 0 0,7 0 0 0,-7 1-13 16,0-1 5-16,4-2 8 0,-4 2 0 0,0 0 0 15,-3 4 0-15,-1-4 0 0,-3 1 0 0,0 2 0 16,4-2 9-16,-7 5-1 0,3-8-8 0,-4 2-12 15,-3 0 4-15,0 4 0 0,0-4 8 16,0-2 0-16,0-7 0 0,0 6 0 0,0-6 0 0,0 9 0 16,0-9 0-16,0 10 0 0,0-1 0 0,0-9 0 15,-3 10 0-15,3-10 8 0,-7 3-8 0,7 6 11 16,-4 0-11-16,-3-5 12 0,3 5-12 0,-6 0 0 0,6-5 0 0,-6 5-11 16,3-9 11-16,0 9 0 0,-4 1 0 0,0-7 8 15,1 6 0-15,-1-2 1 0,1-4 0 0,-4 6 0 16,3-6-9-16,4 7 0 0,-4-10 0 15,1 9 0-15,-1-3 0 0,-3-2 0 0,7-1 9 16,0-3-9-16,0 6 0 0,-4-6 0 0,1 0 0 0,6 3 0 16,-6-6 0-16,6 3 0 0,-6-6 0 0,-1 6 0 31,7 0-20-31,-6-3-6 0,3 3-1 16,3 0 0-16,1-4-119 0,3 4-24 0,-7 0-5 0</inkml:trace>
  <inkml:trace contextRef="#ctx0" brushRef="#br1" timeOffset="47249.39">1457 12200 1634 0,'0'0'72'0,"-4"0"16"0,-3 3-71 0,7-3-17 15,0 0 0-15,0 0 0 0,0 0 63 0,0 0 9 16,7-9 1-16,-3 5 1 0,7-5-14 0,-8 0-2 16,8 5-1-16,-1-5 0 0,1 6-5 0,-1-3-2 15,-3-4 0-15,4 7 0 0,0-6 5 0,-1-1 1 16,1 7 0-16,-1-6 0 0,-3-1-56 0,4 1-10 16,3 6-2-16,-3-7-1 0,-1 1 21 0,1 0 4 15,-1-4 0-15,5 4 1 0,-12-1-13 0,8 7 0 0,-1-9 0 0,1 2-10 16,-8 1 10-16,4-1 16 0,4 1-4 0,-7-4-1 15,-4 4-2-15,0 0 0 0,3 2 0 0,-6-2 0 16,3-1-9-16,-4 1 0 0,-3 0 0 0,3-1 0 16,-3 1 0-16,0 6 0 0,-3-7 0 15,-1 1 0-15,1 6 0 0,-5-4 0 0,1 4 0 0,4 3 0 16,-8 0 0-16,4 10 0 0,0-7 0 0,0 6 0 16,3 4 0-16,-3 2 0 0,4-2 0 0,-5 6-11 15,5-3 11-15,-1 5 0 0,1 5 0 0,6-4 0 16,-6 3 0-16,3-3 0 0,3-1 0 0,4 8 0 15,0-7 0-15,0 0 0 0,4 0 0 0,-4 6 0 16,7-6 0-16,-7 0-10 0,10-3 10 0,-6 2-10 0,6-8 10 0,-6 6 0 16,6-7 0-16,1 1 0 0,0 3 0 0,3-4-10 15,-4-2 10-15,1-1-10 16,3-6-23-16,-3 6-5 0,3-5-1 0,0 2 0 16,3-3-117-16,-3-3-24 0,1 6-5 0,-1-12-675 15</inkml:trace>
  <inkml:trace contextRef="#ctx0" brushRef="#br1" timeOffset="47449.4">2152 11918 2034 0,'-11'-4'44'0,"8"-2"10"0,-8 6 2 0,1 0 1 0,-1-3-45 0,11 0-12 0,-3-3 0 0,3 6 0 32,-7 0-170-32,7-10-36 0</inkml:trace>
  <inkml:trace contextRef="#ctx0" brushRef="#br1" timeOffset="47945.41">2198 11852 748 0,'0'0'33'0,"0"0"7"0,-7 3-32 0,3 6-8 0,4-2 0 0,-7-4 0 15,4 0 282-15,-8 3 54 0,8-3 12 0,-8-3 1 16,4 6-200-16,7-6-40 0,-4 0-8 0,4 0-1 15,-10 4-42-15,10-4-8 0,0 0-2 0,-4 0 0 16,-3 0-32-16,4 6-6 0,-4-3-2 0,3 0 0 16,1 3-8-16,-4 4 0 0,3-1 0 0,-7 4-11 0,8-1 11 0,-8 10-8 15,1-3 8-15,-1 3-8 0,-3 0 8 0,3 0 0 16,-3 0 0-16,4-3 0 0,-1 0 0 0,-3-4 0 16,7 4 0-16,3-6 0 0,-10 5 12 15,14-5-1-15,-7 6-1 0,7-7 0 0,-3-2 1 16,6 2 0-16,-3-2 0 0,7 5 0 15,4-2-2-15,-8-1 0 0,8-2 0 0,3 2 0 0,-3-2-9 16,3-1 12-16,0 1-12 0,4-7 12 0,-11 6-12 0,10-6 0 16,-3 4 0-16,1-4 0 0,-1-3 0 0,3 0 0 15,-3 0 0-15,0 0 0 0,1-3 8 0,-5-4-8 16,8 7 0-16,-4-6 8 0,-11 0 4 0,8-4 1 16,0 1 0-16,-1-4 0 0,4 4-1 0,-10-4 0 0,3 4 0 15,3-4 0-15,-6-5-12 0,-4 2 8 0,4-3-8 0,-4 0 0 16,7 7 8-16,-7-7-8 15,-7-3 0-15,3 0 0 0,4 0 0 0,0-6 8 0,-4 6-8 0,-3 6 0 16,4-3 0-16,-4 1 0 0,3 5 8 0,4 1-8 16,-10 2 0-16,6 4 9 0,4-4-9 0,0 10 8 15,0 0 0-15,0 0 0 0,0 0 0 0,0 0 0 16,0 0-8-16,-7 10 8 0,7-1-8 0,0 1 8 16,7 2-8-16,-3-2-9 0,3 2 9 0,-4-2-13 15,8 5 13-15,-8-2 0 0,8-1 0 0,0 1-9 16,-1 6-5-16,4-7-1 0,0 4 0 15,-3-4 0 1,0 1-83-16,-1 0-17 0,-3 2-3 0,0-2-1 16,4-1-79-16,-1 1-16 0,-6-4-3 0,7 1-610 0</inkml:trace>
  <inkml:trace contextRef="#ctx0" brushRef="#br1" timeOffset="48315.59">2646 12347 1897 0,'0'0'41'0,"0"0"9"0,0 0 2 0,0 0 2 0,0 0-43 0,0 0-11 16,0 0 0-16,0 0 0 0,0 0 36 0,0 0 6 15,10 3 1-15,-10-3 0 0,0 0-2 0,4-3 0 16,3 3 0-16,0-6 0 0,0 3 19 0,-3-7 4 16,3 1 1-16,-7 0 0 0,3 2-4 0,4-8-1 15,-7 2 0-15,0 4 0 0,-7-4-13 0,7-6-3 16,-3 7-1-16,3-7 0 0,-7 6-28 0,3-5-6 15,-6-4-1-15,6 6 0 0,-7-9 27 0,1 9 5 16,-1-3 0-16,1 1 1 0,-1-4-17 0,4 0-3 0,-4 9-1 0,4-6 0 16,0 7-20-16,-3-7 9 0,3 6-9 0,3-5 0 15,-6 8 12-15,6-2-4 0,4-1 0 0,-7 4-8 16,7-1 0-16,0 1 0 0,0 6 0 0,0-7 0 16,7 7 0-16,-7-3-9 0,4 3 9 0,-4 3-12 15,3-7-2-15,8 4-1 0,-4-6 0 0,7 9 0 31,-4 0-17-31,1 0-4 0,-4-3-1 0,11 3 0 0,-4 3-83 16,-4-3-17-16,8 6-3 0,3-3-1 0,0 0-67 0,4 4-12 16,0-4-4-16,-4 6 0 0</inkml:trace>
  <inkml:trace contextRef="#ctx0" brushRef="#br1" timeOffset="48687.11">3429 11811 2185 0,'0'0'48'0,"0"0"9"0,-4-9 3 0,-3 5 2 0,7 4-50 15,-7-9-12-15,0 0 0 0,4-1 0 16,-8 7-23-16,8-6-7 0,-8-4-2 0,1 4 0 15,2-1-3-15,1 1-1 0,-3 6 0 0,-4-4 0 0,3 4 36 0,1 0 11 0,-5 3 0 0,5 0 0 16,-4 3 20-16,-4 7 4 0,4-1 1 0,0 7 0 16,-7 0-7-16,7-1-1 0,-8 7 0 0,8 3 0 15,-7 0-10-15,4-3-2 0,-1 6-1 0,0-2 0 16,1 5-2-16,-1 0 0 0,7 1 0 0,-3-4 0 16,7-3 3-16,4 6 1 0,-4 1 0 0,7-10 0 15,0 9 12-15,7-9 3 0,3 6 0 0,-6-6 0 16,6-3-32-16,4-3 0 0,-3 2 0 0,10-5 0 15,-7-4-12-15,0 4-8 0,8-4-1 0,-8-9-1 16,7 7-104-16,4-7-21 16,-1 0-4-16,-3-7-767 0</inkml:trace>
  <inkml:trace contextRef="#ctx0" brushRef="#br1" timeOffset="49203.13">3510 10883 2131 0,'0'0'94'0,"0"0"20"0,0 0-91 0,-10 12-23 16,6 4 0-16,-3 0 0 0,3 15 107 0,8 0 17 15,3 1 3-15,-3 8 1 0,10-5-116 0,3 6-24 16,-3 0-4-16,1-1 0 15,6 1-21-15,-7 3-4 0,7-3-1 0,-3 3 0 0,-1 6 16 0,1-3 3 0,-4 3 1 16,4-6 0-16,-4 0 22 0,0 6 0 0,-4-9 0 0,5 3 0 16,-8-10 16-1,3 4 12-15,-3-4 1 0,0-2 1 16,-3-4 14-16,3-3 2 0,-4 3 1 16,1-6 0-16,3 3 1 0,-7-6 0 0,4 0 0 0,-4-7 0 0,7 1-26 15,-7-4-5-15,0 4-1 0,0-7 0 0,0-6-6 0,0 0-2 0,0 0 0 0,0 0 0 16,3-9-8-16,-3-1 0 0,0-2 0 0,0-7 0 15,7 6 24-15,-7-9 4 0,0 4 0 0,0-4 0 16,4-7-7-16,-4 8-1 0,0-1 0 0,3 0 0 16,4 0-4-16,-7 3-2 0,11 3 0 0,-11 0 0 15,7 4-3-15,0 3-1 0,4 5 0 0,-1-2 0 16,-3 6-10-16,11 0 8 0,-4 0-8 0,11 10 8 0,-4-4-8 0,4 3 0 16,-1-3 0-16,4 10 0 0,4-3-9 15,-4-1 9-15,4 7 0 0,-7-6 0 0,0 5 0 0,3-5 0 16,-4 9 0-16,5-10 0 0,-5 7 0 0,-6 0-8 15,7 3 8-15,-4 0 0 0,0-3 0 0,-3 3-8 16,-1-3 8-16,-3-4 0 16,1 7-77-16,-5 3-9 0,4 0-2 0,-7-3-770 15,-3 0-154-15</inkml:trace>
  <inkml:trace contextRef="#ctx0" brushRef="#br1" timeOffset="51985.77">2166 13191 2257 0,'0'0'49'0,"0"0"11"0,0 0 1 0,0 0 3 0,0 0-51 0,0 9-13 0,0-9 0 0,4 13 0 0,3-4-15 0,-4 4-5 16,4-1-2-16,-3-2 0 0,3 2 22 0,-4-2-11 16,1-1 11-16,3 3-8 0,-4-2 8 0,5-1 0 15,-5 4 8-15,1-4-8 0,3 4 34 0,-7 6 2 16,0-7 1-16,0 7 0 0,0-7 7 0,0 10 0 16,0 7 1-16,0-7 0 0,0 6-23 0,-7-3-5 15,7 6-1-15,0 7 0 0,-4-7-16 0,4-3 0 16,0 10-8-16,0-7 8 0,-3 1 0 0,3-1 0 15,0-6 0-15,0 7 0 0,0-10 0 0,0 0 0 16,0 3 0-16,0-10 0 0,0 1 0 0,0-10-12 16,0 4 12-16,0-10-12 15,0 0-87-15,0 0-17 0,0 0-3 0,0 0-548 16,0 0-109-16</inkml:trace>
  <inkml:trace contextRef="#ctx0" brushRef="#br1" timeOffset="52485.87">2067 13150 748 0,'0'0'67'0,"0"0"-54"0,-10 0-13 0,3 0 0 0,3 0 264 0,1 0 49 15,-8 0 11-15,11 0 1 0,0 0-230 0,0 0-47 16,-7 0-8-16,7 0-3 0,0 0 16 0,0 0 3 0,0 0 1 0,0 0 0 16,0 0-18-16,18 0-4 0,-4-3-1 0,0-3 0 15,7-4 6-15,4 7 0 0,3-3 1 0,4-7 0 16,3 4 7-16,0-4 0 0,4 4 1 0,0-4 0 15,7 1-38-15,-8-4-11 0,8 4 0 0,-7 2 0 16,3 1 0-16,-6-4-16 0,-1 4 2 0,4-1 1 16,-4-2 1-16,0 2 1 0,-6 7 0 0,2-6 0 31,-6-1-90-31,0 1-19 0,-11 6-3 0,7-7-1 16,-3 1-96-16,-1 9-19 0,8-12-4 0,-7 2-1 0</inkml:trace>
  <inkml:trace contextRef="#ctx0" brushRef="#br1" timeOffset="52999.98">2106 13595 2383 0,'0'0'105'0,"0"0"23"0,0 0-103 0,0 0-25 0,0 0 0 0,0 0 0 16,4 0 13-16,6-3-2 0,1 3-1 0,3-6 0 16,7 3-20-16,0-7-4 0,4 1-1 0,0-1 0 15,10 4 15-15,-7-9 0 0,-3 8 0 0,7-2 0 16,3-1 0-16,-7 4 0 0,-3-6 0 0,7 8 0 15,-8-2 0-15,1 3 0 0,-4-3 0 0,-3 6 0 16,3-3 0-16,-7 0 0 0,7-4 0 0,-10 7 0 16,3 0-28-16,-4 0 1 0,1-3 0 15,-4 3 0-15,0 0-32 0,-7 0-6 0,0 0-2 0,11-6-873 16</inkml:trace>
  <inkml:trace contextRef="#ctx0" brushRef="#br1" timeOffset="54554.68">2949 13498 172 0,'0'0'8'0,"0"0"1"0,0 0-9 0,0 3 0 0,7 7 0 0,-7-1 0 15,4 0 251-15,-4-5 48 0,7 5 9 0,-4 0 3 16,-3 4-223-16,4-4-45 0,-4 4-9 0,7 2-2 16,-3-2 16-16,3 0 4 0,-7 5 0 0,0-5 0 15,3 9-7-15,-3-6-1 0,0-1 0 16,0 1 0-16,0 0 0 0,0-7-1 0,0 10 0 0,-3-7 0 16,3 1 9-16,0 3 3 0,0-4 0 0,0 1 0 15,0-7-15-15,0-6-2 0,0 0-1 0,0 0 0 16,0 0 3-16,0 0 1 0,0 0 0 0,0 0 0 15,0 0-1-15,0 0-1 0,0-6 0 0,-7-4 0 16,7 1-3-16,-4-4-1 0,-3 4 0 0,3-4 0 16,1 1-13-16,-8-7-2 0,4 6-1 0,4-5 0 15,-8-4-7-15,8 0-2 0,-4 3 0 0,3-3 0 16,4 0-10-16,-7 0 0 0,3 3 0 0,4-3 0 16,4 4 0-16,3 2 0 0,-7 0 0 0,4 0 0 0,3 1 0 0,0 2 0 15,0 1 0-15,3-1 0 0,4-3 0 0,-3 4 0 16,0 3 0-16,3-1 0 15,0 4-56-15,0-4-3 0,-4 4-1 0,5-3 0 16,-5 6-131-16,8-7-26 0,-11 10-6 0</inkml:trace>
  <inkml:trace contextRef="#ctx0" brushRef="#br1" timeOffset="55038.25">3341 13485 2152 0,'0'0'96'0,"0"0"19"0,0 0-92 16,0 0-23-16,0 0 0 0,0 0 0 0,-7 4 34 0,3 5 2 0,-6-6 1 0,6 7 0 16,4-1-37-16,-7 4-13 0,4-4 0 0,-5 0 0 15,1 10-9-15,7-6-2 0,-7-1 0 0,4 4 0 16,-4 0 24-16,3-1-9 0,1 1 9 0,-4-4 0 16,7-2 9-16,-4 6 9 0,4-4 2 0,0-9 0 15,0 7 3-15,4-1 1 0,3 0 0 0,-4-5 0 16,-3 5-24-16,11 0 0 0,-1-5 0 0,-3 2 0 15,11-3 0-15,-4-3 0 0,-3 6 0 0,14-3 8 16,-4-3-8-16,3 0 0 0,-6 0 0 0,3 0 8 16,4 0-8-16,0 0 0 0,-1 0 0 0,1 0 0 15,-4-3 0-15,4-3 0 16,-4 3 0-16,4-3 0 0,-11 2 0 0,0 1 9 0,7-6-9 0,-10 3 0 0,-1-4 20 16,4-2-4-16,-10 2 0 0,3 1 0 0,0-4 24 15,0 4 4-15,-7-4 0 0,4-5 1 0,-4 5 2 0,0-6 0 16,-4 7 0-16,4-1 0 0,-7-6-15 0,0 7-2 15,7-7-1-15,-11 6 0 0,1 1-11 0,6-4-2 16,-13 4-1-16,6 2 0 0,-3-2-15 0,-4 2 11 16,8 1-11-16,-11-4 10 0,6 4-10 0,-9-1 0 15,6 7 0-15,4-6 0 0,-4 6 0 16,8-3 0-16,-11 2 0 0,6-2 0 0,1 6 0 16,4-3 0-16,-1 3-9 0,-3-3 9 0,7 3-18 15,3 0 0-15,-3-6 0 0,0 6 0 16,7 0-50-16,0 0-11 0,0 0-1 0,0 0-1 15,0 0-103-15,0 0-21 0</inkml:trace>
  <inkml:trace contextRef="#ctx0" brushRef="#br1" timeOffset="55921.45">3923 13470 2484 0,'0'0'110'0,"0"0"22"16,0 0-105-16,0 0-27 0,-4-3 0 0,4 3 0 0,0 0 32 0,0 0 2 15,0 0 0-15,0 0 0 16,0 0-58-16,0 0-12 0,11 3-3 0,0 3 0 15,-1-3-5-15,-6 3 0 0,-1 4-1 0,4-4 0 0,-3 4 32 0,3-1 13 16,-4 4-11-16,1 2 11 0,3-2 0 0,-7-1 0 16,0-2-8-16,0 2 8 0,0-2 11 0,0-1 5 0,0 0 0 0,0-9 1 15,0 0 25-15,0 0 5 0,0 4 1 0,0-4 0 16,0 0-11-16,0 0-1 0,0 0-1 0,0 0 0 16,0 0-13-16,0 0-2 0,3 0-1 0,8-10 0 15,0 4-19-15,-1-10 10 0,1 7-10 0,-4-4 8 16,3 4 0-16,1-4 0 0,0-5 0 0,-1 5 0 15,1 0-8-15,3-5 0 0,-4 8 0 0,-6-2 0 16,7-7 0-16,-8 9 0 0,4-2 0 0,-3 2 0 16,3 4 15-16,-7 0-3 0,3-3 0 0,-3 9 0 15,0 0-12-15,4-4 8 0,-4 4-8 0,0 0 0 16,0 0 0-16,10 4 0 0,1-4 0 0,0 9 0 16,-1 0-8-16,1-6 8 0,-8 13 0 0,8-10 0 15,-1 4 0-15,-3 6 0 0,4-10 0 0,0 3 0 16,-4 1-10-16,0-1 10 15,3-6-8-15,-3 3 8 0,0-2 0 0,0-4 0 16,4 6 0-16,-7-3 8 0,3-6-8 0,-4-3 11 0,8 6-11 16,-11 0 12-16,10-10-12 0,-10 7 0 0,4 0 9 0,-1-3-9 15,4-4 0-15,-3 7 9 0,3-3-9 0,-7-7 0 0,11 4 12 0,-4-1-4 16,0-2 0-16,3 2-8 0,4-2 8 0,-3-7-8 16,7 7 0-16,-1-1 0 0,-3 0 0 0,1-2 0 15,6 2 0-15,-7 4-9 0,7-4 9 0,-3 4-8 16,3 0 8-16,0 5-8 0,-7-2 8 0,7 3 0 15,-7 0 0-15,4-3 0 0,0 6 0 0,-4 6 0 16,-4 0 0-16,4 0 0 0,1 4 0 0,2-1 0 0,-10-3 0 0,11 10 0 16,-11 0 10-16,3-1-2 0,8 1-8 0,-11 0 12 15,4 0-12-15,-1 5 8 0,4-2-8 0,4 0 0 16,-11 3 0-16,11 0 0 0,-4 0 0 0,-4 0 0 16,1 0 0-16,3-3 0 0,-3-1-13 0,3-2 4 31,-4 3-24-31,1-6-5 0,-4 2-1 0,4-9 0 15,-1 4-121-15,1-1-24 0,-11-9-4 0,10-9-2 0</inkml:trace>
  <inkml:trace contextRef="#ctx0" brushRef="#br1" timeOffset="56893.45">2565 14721 1094 0,'0'0'97'0,"0"0"-77"0,0 0-20 0,0 0 0 16,0 0 233-16,0 0 43 0,0 0 9 0,0 0 2 16,0 0-203-16,0 0-41 0,0 0-8 0,0 0-2 15,0 0-33-15,0 0 0 0,0 0 0 0,0 0 0 16,7 9 0-16,-7-5-20 0,3 8 2 0,4-3 1 16,-7 10 28-16,4-6 5 0,-1 9 2 0,4 6 0 15,-7-3-3-15,4 6-1 0,3 1 0 0,-3 9 0 16,-1-10 5-16,4 10 1 0,-3-7 0 0,3 7 0 15,-7 0 16-15,3-7 3 0,4 7 1 0,-3 0 0 16,-4 0-29-16,3-7-11 0,4 7 8 0,-7-10-8 0,4 0 0 0,-4-5 0 16,7 5 0-16,-7-9 0 0,4 3 0 0,-1-3 0 15,-3-6 0-15,0 6 0 0,0-7 0 0,7-2 0 16,-7-1 0-16,0-2 0 0,0-4 0 0,0-6-14 16,0 0 2-16,0 0 0 15,0 0-43-15,0 0-8 0,11-6-1 0,-11-4-634 16,0-5-126-16</inkml:trace>
  <inkml:trace contextRef="#ctx0" brushRef="#br1" timeOffset="57655.21">2501 14605 2329 0,'0'0'51'0,"-7"-6"10"0,0-1 3 0,7 1 2 0,-10-3-53 0,2-1-13 0,5 4 0 0,3-3 0 0,-4-1 0 0,-3 1 0 15,4-4 0-15,3 4 0 0,3-1 0 0,4-2-8 0,-3 3 8 0,-4-4 0 16,11 4-8-16,-1-1 8 0,-6-2 0 16,6 2 0-16,1 1 0 0,3-1 0 0,0 7 0 15,0-3 0-15,4 3 0 0,-1 0 0 0,1-4 0 0,0 14-10 16,3-7 10-16,4 3-8 0,6 0 8 0,-6 6-8 15,0 1 8-15,3-1 0 0,4-6-9 16,-4 13 9-16,4-10 0 0,-8 10 0 0,12-3 0 0,-12-1 0 16,1-3-9-16,0 4 9 0,-1 3 0 0,-10-1 0 15,8-5 0-15,-1 9 0 0,-7-7 0 0,-3 10 0 16,3-6 0-16,-4-1 0 16,1 7 0-16,-4-3 0 0,0 3 0 0,-7-3 0 15,3 3 0-15,4 0 0 0,-7-3 0 0,-7 3 8 0,4 0-8 0,3 0 0 16,-11-1 10-16,8-2-10 0,-8 3 10 0,1-3-10 15,-4-3 15-15,3 3-3 0,-10-7-1 0,0 4 0 0,3-4 1 16,-3 1 1-16,0-4 0 0,-4 4 0 0,0-7 11 16,1-3 3-16,6 7 0 0,-3-7 0 0,-4-3-27 0,0 6-11 15,1-3 1-15,2-6 0 0,1-3 10 0,-3 6 0 16,6 0 0-16,-3-3 8 0,7 0-18 0,-7-4-3 16,6 7-1-16,5 0 0 15,-4 0-26-15,3 0-4 16,1 0-2-16,6 0-641 0,-3 10-128 0</inkml:trace>
  <inkml:trace contextRef="#ctx0" brushRef="#br1" timeOffset="58207.85">3605 15166 2156 0,'0'0'96'0,"0"0"19"0,0 0-92 0,-10-3-23 0,6-3 0 0,-6 3 0 16,-1-4-112 0,4 7-28-16,4-6-4 0,-1 0-2 0,-7 6 51 0,4-3 11 0,4-4 1 0,3 7 1 31,-11 0 40-31,8 0 8 0,-8 7 2 0,1-4 0 0,-5 6 107 0,1-6 21 0,7 7 5 0,-3-4 1 15,-1 4 15-15,4 2 3 0,-11 1 1 0,11-1 0 16,-10 7-65-16,10 0-14 0,-4-4-2 0,4 4-1 0,4-6-28 16,-5 6-11-16,5-7 8 0,3 4-8 0,0-4 10 0,0 1-10 15,11 6 12-15,-1-7-12 0,-6 1 9 16,6 3-9-16,1-4 0 0,3 1 9 0,7-4-9 0,-7-6 0 16,7 7 0-16,-3-1 0 0,3-9 0 0,0 9 0 15,-3-9 0-15,3 4 0 0,-7-4 0 0,7 0 0 16,-10 0 0-16,7 0 0 0,-1-4 8 0,-10 1 5 15,11-3 2-15,-4 3 0 0,-3-3 4 0,-1-7 1 16,-3 4 0-16,4-1 0 0,-1-2 25 0,1-1 6 16,0-6 1-16,-1 7 0 0,-3-10-29 0,0 3-6 15,-3 0-1-15,3-3 0 0,-7 0-6 0,0 0-2 16,0 0 0-16,0 0 0 0,0 0-8 0,-11 4 0 0,4-1 0 16,0 6 0-16,-3 1 0 0,-1-4-11 0,-3 10 3 0,3 0 0 15,-10-4 8-15,7 10 0 0,-7-3 0 0,3-6 0 16,-3 9 0-16,0-4 0 0,3 4 0 0,-3-6-8 15,7 6 8-15,-11 0 14 0,8 0-3 16,-1 0-1-16,0 0-10 0,4 0-12 0,0 0 2 0,4 0 1 31,6 0-87-31,-3 0-18 0,7 0-3 0,0 0-574 0,0 0-114 0</inkml:trace>
  <inkml:trace contextRef="#ctx0" brushRef="#br1" timeOffset="58806.85">4456 14809 403 0,'0'0'36'0,"0"0"-36"15,0 0 0-15,0 0 0 0,0 0 332 0,0 9 60 16,0-9 12-16,-11 6 3 0,4 1-300 0,3-1-60 16,-3-3-12-16,4 7-3 0,-8-4-6 0,8 0-2 0,-11 3 0 0,7 1 0 15,-4 2-16-15,0 4-8 0,-3-3 8 0,4-4-8 16,3 4 0-16,-4-4 8 0,-7 4-8 0,11-4 0 15,-3 0 18-15,-4-5-2 0,3 5 0 0,1 0 0 16,2-6-16-16,1-3 0 0,0 10 8 0,4-10-8 16,-4 0 25-16,7 0 2 15,0 0 0-15,0 0 0 0,0 0-15 0,0 0-2 0,0 0-1 0,0 0 0 16,0 0-9-16,10 9 0 0,4-9 0 0,-3 0 0 16,7 3 0-16,-4 4-11 0,0-4 3 0,0-3 0 15,4 0-14-15,-1 6-2 0,4-3-1 0,-6-3 0 31,9 10-1-31,-3-7 0 0,-6 6 0 0,-1 1 0 0,3-4 26 0,-10 0-8 0,11 4 8 0,-7-1 0 16,3 3 0-16,3-2 9 0,1 2 0 0,-7-2 0 16,3-1 4-16,-4 4 1 0,4-4 0 0,-3 7 0 15,-4-10 12-15,4 10 2 0,-4-4 1 0,-4 1 0 0,4-1-29 0,-7 4 0 16,0-3 0-16,-7-1 0 0,7 4 0 0,-3 0 0 16,-11-4 0-16,6 7 0 0,-2 3 14 15,-4 0-3-15,0-3-1 0,0 3 0 0,-4 0-10 16,0 0 0-16,8-4 0 15,-11 1 0-15,6-6 11 0,-6-1 0 0,4 4 0 16,6-13 0-16,-7 0-11 0,4-3-11 0,-3-3 3 0,10-16 0 0</inkml:trace>
  <inkml:trace contextRef="#ctx0" brushRef="#br0" timeOffset="64836.99">16461 4890 1324 0,'0'0'118'0,"0"0"-94"0,0 0-24 0,0 0 0 16,0 0 236-16,0 0 42 0,0 0 9 0,0 0 1 16,-7 0-203-16,7 0-41 0,0 0-8 0,0 0-1 31,-4 0-49-31,1 13-10 0,-1-7-1 0,0 7-1 0,-3-1 16 0,4 4 10 0,-4-1-12 0,3 7 12 16,-3-3-8-16,0 9 8 0,-3-2 0 0,3 5 0 15,-1-3 0-15,5-3 9 0,3 7 1 0,0-1 0 16,0 0-10-16,-4-9 0 0,-3 6 9 0,4-6-9 15,3 4 0-15,3-8-15 0,4 1 3 0,0 0 0 16,8-6 4-16,-1-4 8 0,3-3-13 0,1 0 5 16,3-2-110-1,0-8-22-15,4-5-4 0,-4 0-752 0</inkml:trace>
  <inkml:trace contextRef="#ctx0" brushRef="#br0" timeOffset="65028.99">16676 4457 2246 0,'-4'-3'200'0,"1"-3"-160"16,-4-3-32-16,3 9-8 0,-3-7 132 0,4 1 24 16,3 6 6-16,0 0 1 15,0 0-266-15,0 0-53 0,0 0-10 0,0 0-2 16,7-3-68-16,0 3-12 0</inkml:trace>
  <inkml:trace contextRef="#ctx0" brushRef="#br0" timeOffset="65677.53">18355 4849 2156 0,'0'0'48'0,"0"0"9"0,0 0 3 0,0 0 0 0,0 10-48 0,0-1-12 0,0 1 0 0,4 2 0 16,3 1 12-16,0-4 1 0,0 1 0 0,0 2 0 15,3 4-13-15,1-4 11 0,0 1-11 0,-1 6 10 16,4-7-2-16,0 7-8 0,4 3 12 0,-4-3-4 15,0 3 0-15,0 3-8 0,4-3 12 0,0 9-4 16,-4 1 4-16,3-4 0 0,-3-3 0 0,-3 6 0 16,0 1 3-16,-4-4 1 0,0 3 0 0,-7-6 0 15,0 7 12-15,0-4 4 0,-11 3 0 0,1 1 0 0,-1-1-10 16,-3 0-2-16,-11-6 0 0,4 7 0 16,-4-4 18-16,1-3 3 0,-1 3 1 0,-7-3 0 0,0-6-26 15,-3 3-4-15,3-9-2 0,1-4 0 16,-5 0-40-16,1 1-8 0,3-10-2 0,-3 0 0 15,3-10-172-15,11 1-36 0,-39-25-6 0,25-7-2 0</inkml:trace>
  <inkml:trace contextRef="#ctx0" brushRef="#br0" timeOffset="66342.06">17325 5489 2163 0,'0'0'48'0,"0"0"9"0,0 0 3 0,0 0 0 0,11 3-48 0,-1-3-12 0,-3 10 0 0,4-4 0 16,3 0 0-16,0 4 8 0,4-1-8 0,-4 4 0 15,-7 9 0-15,0-7 0 0,3 1 0 0,-3 3 0 16,1 3 0-16,-5 6 0 0,1-3 0 0,-8 6 0 15,-3-2-13-15,0 2 1 0,0 0 0 0,-4 1 0 32,-10 2-37-32,0-6-7 0,-7-3-2 0,3 7-535 0,-3-10-107 0</inkml:trace>
  <inkml:trace contextRef="#ctx0" brushRef="#br0" timeOffset="66670.06">18503 4200 2829 0,'4'-6'62'0,"-1"-3"13"0,1-4 2 0,-4 4 3 0,-4 6-64 0,4-7-16 0,4 7 0 0,-1-3-1254 15</inkml:trace>
  <inkml:trace contextRef="#ctx0" brushRef="#br0" timeOffset="71035.19">4367 16264 748 0,'-7'12'67'0,"0"-2"-54"0,4-4-13 0,-8 3 0 15,1-2 206-15,6 8 38 0,-7-2 8 0,4-1 2 16,0 1-167-16,-3 3-34 0,3-1-6 0,0-5-2 16,7 9-36-16,-11-1-9 0,11-2 0 0,-7 3 0 15,4-7 15-15,-5 7 1 0,8-6 0 0,-3 9 0 16,3-7 2-16,-4 1 1 0,4 3 0 0,4-7 0 16,-1 10-19-16,5-6 8 0,-5 0-8 0,4-1 0 15,4 1 0-15,3 3-17 0,3-7 1 0,5 7 1 16,-1-6-132-16,3 6-26 15,22 3-6-15,-10-10-1 0</inkml:trace>
  <inkml:trace contextRef="#ctx0" brushRef="#br0" timeOffset="71284.19">4505 15966 1094 0,'0'0'48'0,"0"0"11"0,-11-6-47 0,-3 2-12 15,4-5 0-15,-1 6 0 0,8-3 387 0,-8-4 75 0,11 4 15 0,0 0 3 32,-7-4-480-32,14-2-96 0,-7 2-19 0,4 1-4 15,-4-4-71-15,7 4-14 0,-7 6-4 0,0-7 0 16,0 1 98-16,0 9 19 0,0 0 4 0,0 0 1 0</inkml:trace>
  <inkml:trace contextRef="#ctx0" brushRef="#br0" timeOffset="71651.19">4914 16643 2192 0,'0'0'48'0,"0"0"11"0,0 0 1 0,4 6 1 0,3 1-49 0,0-1-12 0,3-3 0 0,-3 7 0 15,4-4 0-15,3 0 8 16,-3 4-8-16,3-1 0 0,-4 3 0 0,1 7-15 0,-4-6 2 16,4 6 0-1,-4-7-12-15,-4 10-3 0,1 6 0 0,3-6 0 16,-7 0-36-16,3 0-8 0,-6 0-2 0,3 0 0 0,0 3 61 0,0-3 13 0,-11 0 0 0,8 0 0 16,-4-3 0-16,3-3 0 0,-10 2 0 0,3-5 0 31,1 6-49-31,-1-7-12 0,1-2-3 0,-4-1-429 0,-1 0-87 15</inkml:trace>
  <inkml:trace contextRef="#ctx0" brushRef="#br0" timeOffset="72169.72">5634 16232 1555 0,'0'10'138'0,"0"-1"-110"0,0-6-28 0,0 13 0 15,0-3 180-15,0-1 32 0,0 1 5 0,0-4 2 16,3 10-160-16,-3-7-32 0,7 7-7 0,-7 0 0 16,8-3-20-16,-1 6-19 0,-4 6 4 0,4-6 1 15,-7 6 14-15,4-3 0 0,-1 7 0 0,-3-4-9 16,-3 3-19-16,3 4-3 0,-4-1-1 0,4-3 0 16,0 10-1-16,-7-9-1 15,7 8 0-15,-3-8 0 0,3-7 10 0,-7 3 3 0,3-6 0 0,0 0 0 0,4-3 21 16,-7-7 0-16,4-2 0 0,3-10 8 15,0 0-166-15,0 0-34 0,0 0-6 16,-11-19-515-16</inkml:trace>
  <inkml:trace contextRef="#ctx0" brushRef="#br0" timeOffset="72789.7">5602 15514 1267 0,'-3'0'112'0,"3"7"-89"0,-11-7-23 0,7 0 0 16,4 0 394-16,-10-7 74 0,10 7 16 0,0 0 2 15,0 0-375-15,0 0-75 0,0 0-16 0,0 0-2 31,0 0-110-31,10 7-21 0,5-7-5 0,-5 3-723 0,1 0-145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7T20:13:19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28152 12397 172 0,'4'-19'8'0,"-1"13"1"0,4-4-9 0</inkml:trace>
  <inkml:trace contextRef="#ctx0" brushRef="#br0" timeOffset="13039.5">31637 12033 518 0,'0'0'46'0,"0"0"-37"0,0 0-9 0,-3 10 0 15,-4-1 301-15,7-9 59 0,0 0 11 0,0 6 2 16,0-6-213-16,0 0-42 0,0 0-9 16,0 0-1-16,0 0-58 0,0 10-11 0,0-10-3 0,3 3 0 15,4 3-23-15,-7-6-5 16,7 3 0-16,0 3-8 0,4-6 0 0,-1 4 0 0,1 2 0 0,-4-6 0 15,7 0 0-15,-3 0 0 0,-1 0 0 0,4-6 0 16,-3 6 0-16,3 0-14 0,-3-4 4 0,3 4 1 16,-4 0-32-16,1-6-7 0,0 3 0 0,3-3-624 15,-7 6-124-15</inkml:trace>
  <inkml:trace contextRef="#ctx0" brushRef="#br0" timeOffset="13679.58">31810 12124 864 0,'0'0'76'0,"0"0"-60"15,0 0-16-15,0 0 0 0,0 0 300 0,0 0 56 16,0 0 12-16,7-3 3 0,4 3-309 0,-1-6-62 15,1 6-12-15,-1-3-2 0,1-4-1 0,0 7 0 16,3 0 0-16,-7 0 0 0,3 0 7 0,1 0 8 16,-1 0-13-16,1 0 5 0,-4 0-8 0,4 0 0 15,3 0-1-15,-4 0 0 16,4 0-49-16,1 0-10 0,-5-3-1 0,1-3-736 0</inkml:trace>
  <inkml:trace contextRef="#ctx0" brushRef="#br0" timeOffset="14337.05">32113 12068 806 0,'0'0'72'0,"-3"3"-58"0,3-3-14 0,0 0 0 16,0 0 300-16,0 0 56 0,0 0 12 0,0 0 3 15,0 0-291-15,0 0-57 0,0 0-12 0,0 0-3 16,0 0-8-16,0 0 0 0,10 6 0 0,-10-6-11 16,0 0 29-16,11 3 6 0,0 3 0 0,-11-6 1 15,7 0-7-15,-7 0-2 0,14 0 0 0,-4 0 0 16,4 0-8-16,-3 0-8 0,0 0 9 0,-1 0-9 16,4 0 0-16,0-6-10 0,-3 6 0 0,0 0 0 15,-1-3-168-15,1 3-34 0,10-6-6 0,-21 6-578 0</inkml:trace>
  <inkml:trace contextRef="#ctx0" brushRef="#br0" timeOffset="14901.53">32339 12068 691 0,'0'0'61'0,"0"0"-49"15,0 0-12-15,0 0 0 0,0 0 271 0,0 0 51 0,0 0 10 0,11 0 3 16,-4 0-272-16,3 0-55 0,-3 0-8 0,4 0 0 15,-4 0-18-15,4-7 2 0,-1 7 1 0,-10 0 0 16,0 0-4-16,11 0-1 0,-1 0 0 0,1-3 0 31,-11 3-111-31,7-6-22 0,11 3-5 0,-18 3-1 0</inkml:trace>
  <inkml:trace contextRef="#ctx0" brushRef="#br0" timeOffset="15154.4">32583 12071 691 0,'0'0'61'15,"0"0"-49"-15,0 0-12 0,0 0 0 0,0 0 188 0,0 0 34 0,10 0 7 0,-3-3 2 16,4-4-218-16,-1 4-43 0,-3-3-9 0,8 6-1 15,-5 0-61-15,1-3-12 0,-1-3-3 0,-3 6 0 0,4 0 76 0,0 0 16 16,-11 0 2-16,10 0 1 0,1-4 21 0,-1 4 0 16,1-6 0-16,-11 6 0 0,10 6-11 0,-3-6 3 15,4-6 0-15</inkml:trace>
  <inkml:trace contextRef="#ctx0" brushRef="#br0" timeOffset="15300.32">32882 12024 1440 0,'0'0'64'0,"0"0"12"0,0 0-60 0,0 0-16 0,0 0 0 16,0 0 0-16,0 0 140 0,0 0 24 0,0 0 6 0,0 0 1 16,0 0-78-16,7 9-15 0,-7-9-3 0,8 0-1 15,2 0-38-15,-3 0-8 16,4-6-2-16,3 3 0 16,0 3-106-16,4-7-22 0,-1 4-4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3:08.99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24319 15836 1695 0,'0'0'75'0,"0"0"16"0,0 0-73 0,0 0-18 15,-3-6 0-15,3 6 0 0,3-3 53 0,-3 3 7 16,0 0 2-16,0 0 0 0,0-6-22 0,0 6-5 15,0-10-1-15,0 10 0 0,-3-9-13 0,-1 3-2 16,4 6-1-16,0 0 0 0,-7-4 2 0,7 4 0 16,0 0 0-16,0 0 0 0,0 0 0 0,0 0 1 15,0 0 0-15,0 0 0 0,0 0-10 0,0 0-3 0,0 0 0 0,0 0 0 16,0 0 10-16,0 0 2 0,-3 4 0 0,-4 2 0 16,0 0 2-16,0-3 1 0,7-3 0 0,-7 10 0 15,-4-4-10-15,4 6-1 0,7-2-1 0,-4 6 0 16,-3-7-2-16,0 10 0 0,4-4 0 0,3 1 0 15,0-3-9-15,0 5 0 0,-4 4 0 0,1-3 8 16,10 3-8-16,-7 0 0 16,0 0 0-16,0 3 0 0,0-6 0 0,3 9 0 0,-3-3 0 15,-3 0 0-15,-4-6 0 0,3 9 8 16,8-3-8-16,-4 4 12 0,-11-4 3 16,8 3 1-16,-1-3 0 0,4 0 0 0,-3-3-4 15,3-3 0-15,0 3 0 0,0-10 0 0,3 4 19 0,-3-6 3 16,0 5 1-16,0-5 0 0,7-7-11 0,-3 6-1 0,-8 1-1 0,4-10 0 15,0 0-13-15,0 0-9 0,0 0 12 0,0 0-12 16,-3 6 16-16,3-6-4 0,0 0-1 0,0 0 0 16,0 0 8-16,0 0 1 0,0 0 1 0,0 0 0 15,0 0-9-15,0 0-1 0,0 0-1 0,7 0 0 16,7 0-10-16,-14 0 10 0,0 0-10 0,0 0 10 16,7 3-10-16,-7-3 0 0,0 0 0 0,0 0 0 15,0 0 0-15,0 0 0 0,0 0 0 0,0 0 0 16,0 0 0-16,0 0 0 0,14 6 0 0,-7 1 0 0,-7-7 12 15,11-7-4-15,3 7 0 0,0 0 0 0,3-6 4 16,-2 3 0-16,-5 3 0 0,4 0 0 0,4-6-12 16,-4 6 10-16,-3 0-10 0,3-4 10 0,0 4-10 0,0 0 0 15,0 0 0-15,-3 0 0 0,3 4 0 0,3-4 0 16,1 6 0-16,0-6 0 0,-8 3 0 0,8 3 0 16,10 1 0-16,0-4 0 0,-7-3 0 0,1 6 0 15,-1-6 0-15,4 0 0 0,-1-6 0 0,-3 6 0 16,-3 0 0-16,3 0 0 0,0 0 13 0,1-3 1 15,-8 3 0-15,0-7 0 0,0 7-14 0,0 0-12 16,-7 0 3-16,0 0 0 0,-7 0 9 0,7 0 9 0,4-6-1 0,-4 6-8 16,-7 0 11-16,0 0-11 0,0 0 10 0,0 0-10 15,0 0 13-15,7-3-3 0,-7 3-1 0,0 0 0 16,7 0-9-16,-7 0 8 0,0 0-8 0,0 0 8 16,7 0-8-16,-7 0 0 0,0 0 0 0,0 0 8 15,0 0-8-15,0 0 0 0,0 0 9 0,0 0-9 16,0 0 11-16,0 0-3 0,0 0 0 0,-4-6 0 15,1-4 0-15,-1 7 0 0,4-3 0 0,0-4 0 16,0 1 1-16,0 0 0 0,0 2 0 0,4-2 0 16,-1-1-9-16,1-2 12 0,-4-4-12 0,0 7 12 15,7-7-12-15,-7-3 0 0,0 4 9 0,0 2-9 16,4-6 0-16,-1-6 8 0,1 10-8 0,-4-4 0 16,0-10 0-16,0 11 8 0,3-7-8 0,-3 0 0 15,0 6 0-15,0-6 0 0,0 6 0 0,4-3 8 0,-1-3-8 16,-3 6 0-16,0-6 0 0,0 6 8 0,4 0-8 15,-4 0 0-15,-4-3 0 0,4 4 0 0,4-1 0 0,-1 3 0 16,-6 4 0-16,-1-4 0 0,4-3 0 16,0 3 0-16,0 4 0 0,0 2 0 0,-3 1 0 0,3-3 0 15,3 8 0-15,-3-5-8 0,0 3 8 0,0 3 0 16,0 3-9-16,0 0 9 0,0 0 0 0,0 0-9 16,0 0 9-16,0 0 0 0,4-7-8 0,-4 7 8 15,0 0 0-15,0 0 0 0,0 0 0 0,0 0-8 16,0 0 8-16,0 0 0 0,0 0 0 0,0 0 0 15,0 0 0-15,0 0 0 0,0 0 0 0,0 0 0 16,0 0 0-16,0 0 0 0,0 0 0 0,0 0 0 16,0 0 0-16,0 0 0 0,0 0 0 0,0 0 0 0,-7 7 0 15,0-4 0-15,7-3 0 0,-11 0 0 0,0 0 0 0,-3 6 0 16,7-3 0-16,-7-3 0 0,4 0 0 0,-8 0 0 16,4 6 0-16,-4-6 0 0,1 0 0 0,-5 0 0 15,-2 0 0-15,6 0 0 0,4 0 0 0,-4 0 0 16,1 0 8-16,-5 0-8 0,5 0 0 0,-1 4 0 15,-3 2 8-15,-4-6-8 0,1 9 0 0,-1-9 0 16,0 10 0-16,4-4 8 0,-7-3-8 0,3 3 0 16,4-3 0-16,-4 4 0 0,1-4 0 0,2 3 0 15,-2-6 8-15,-1 0-8 0,7 6 0 0,1-2 0 16,-8-4 0-16,4 0 0 0,10 0 0 0,-3 0 0 0,4 0 0 16,-1 0 0-16,-3 0 0 0,7 0 0 0,7 0 0 0,-7 0-15 15,0 0 5-15,7 0 1 16,0 0-18-16,0 0-3 0,-7 0-1 0,0-4 0 15,7 4-153-15,0 0-30 0,0 0-6 0</inkml:trace>
  <inkml:trace contextRef="#ctx0" brushRef="#br0" timeOffset="2724.45">24990 16570 691 0,'0'0'61'0,"0"0"-49"0,0 0-12 0,0 0 0 15,0-9 172-15,0 9 31 0,-7 0 6 0,7 0 2 16,-7-10-87-16,7 10-18 0,0 0-3 0,0 0-1 16,-7 0-14-16,7 0-2 0,0 0-1 0,0 0 0 15,0 0-33-15,0 0-6 0,0 0-2 0,0 0 0 16,0 0 6-16,0 0 1 0,0 0 0 0,0 0 0 15,0 0-12-15,0 0-3 0,0 0 0 0,0 0 0 16,0 0-14-16,0 0-3 0,0 0-1 0,-4 10 0 16,-3-1-2-16,3 0 0 0,4 1 0 0,-7-1 0 15,4-2-16-15,-4 8 0 0,7-2 0 0,0 2 0 16,0-2 8-16,-4 3 0 0,1 3 1 0,3-1 0 16,3 4-9-16,-6 0 0 0,-4 3 0 0,7 0 0 0,3 4 0 15,1-1 8-15,-4-3-8 0,0 3 8 0,-4 0 4 0,8-3 1 16,-1 4 0-16,1-4 0 0,-4 3-5 15,3-3 0-15,1 0-8 0,-4-6 12 0,-4 6-12 0,4-3 0 16,0-6 0-16,4 3 0 0,-4-1 28 0,0-2 4 16,0 0 0-16,3-4 0 0,1-2-20 0,-1-1-3 15,-6 0-1-15,3-2 0 0,3 2 2 0,-3 1 0 16,-3-4 0-16,3-6 0 0,0 0 1 0,0 0 0 16,0 0 0-16,0 0 0 0,-7 3-11 0,7-3 0 0,0 0 0 15,0 0 0-15,0 0 31 0,0 0 1 16,0 0 0-16,0 0 0 0,0 0-24 0,0 0-8 0,0 0 0 0,0 0 0 15,0 0 12-15,0 0-3 0,0 0-1 0,0 0 0 16,0 0-8-16,0 0 0 0,0 0 0 0,0 0 0 16,0 0 0-16,10 0 0 0,1-3 9 15,-4-3-1-15,-7 6-8 0,7 0 0 0,4-4 0 0,3-2 0 16,-4 6 0-16,1-9 0 0,3 9 0 0,7-7 0 16,0 4 0-16,1-3 0 0,-5 6 0 15,8-9 0-15,7 5 0 0,-1-2 0 0,-9 6 0 0,2-3 0 16,1-3 0-16,3 6 0 0,-3-10 0 0,-4 10 0 15,0 0 8-15,0 0-8 0,-3 0 8 0,3 0-8 16,-7 0 0-16,4 0 0 0,0 0 0 0,-4 0-12 16,0 7 12-16,0-4 0 0,0-3 0 0,0 0 0 15,0 0 0-15,-3 0 0 0,3 6 0 0,0-12 0 0,-3 6 0 16,-1 0 0-16,-3 6 0 0,4-6 0 0,-4 0 0 0,0-6 0 16,0 6 0-16,-7 0 0 0,11 0 0 15,-8 6 0-15,4-6 0 0,0 0 8 0,0-6-8 0,0 6 0 16,0 0 0-16,-7 0 8 0,0 0-8 0,0 0 0 15,8 0 0-15,-5-3 0 0,-3 3 0 0,0 0 8 16,0 0-8-16,11-7 0 0,-11 7 0 0,7-6 0 16,3 3 0-16,-3-3 8 0,-7 6-8 0,0 0 0 15,7 0 0-15,0-3 0 0,-7 3 0 0,7-7 0 16,-7 7 0-16,0 0 0 0,8 0 0 0,-8 0 0 16,0 0 0-16,0 0 0 0,0 0 0 0,7-3 8 15,-7 3-8-15,3-6 0 0,4 3 8 0,-3-3-8 16,-1-4 8-16,-3 10-8 0,4-6 15 0,-1 3-2 15,-3-7 0-15,4 4 0 0,-1-3-1 0,1-1-1 0,-4 1 0 16,3-1 0-16,-3 1-11 0,4-7 0 0,-1 7 0 16,1-10 8-16,0 3-8 0,-1 4 12 0,-3-7-12 15,4-3 12-15,-4 10-12 0,3-14 0 0,1 8 0 0,-4-1 0 16,-4-6 0-16,4 0 0 0,4 6 0 0,-4-9 0 16,-4 9 0-16,4-6 0 0,0 6 8 0,0 0-8 15,0-6 0-15,0 6 0 0,0-6 0 0,-3 6 0 16,3-6 0-16,0 6 0 0,-4 1 0 0,1 2 0 15,3 3 0-15,-4-2 0 0,0-1 0 0,4 7 0 16,-3-1 0-16,-1 7 0 0,4-6-8 0,-3-1 8 16,3 4 0-16,0-3 0 0,0 9-9 0,0 0 9 15,0-7 0-15,0 7 0 0,0 0-8 0,0 0 8 16,0 0 0-16,0 0 0 0,0 0-8 0,0 0 8 0,0 0 0 16,0 0-12-16,0 0 12 0,0 0-10 0,0 0 10 0,0 0-13 15,0 0 5-15,-4 7 8 0,4-7-15 0,0 9 5 16,0-9 1-16,-3 9 0 0,3-9 9 0,0 0 11 15,-4 10-3-15,1-10 0 0,3 0-8 0,-7 9 0 16,0-3 0-16,0-2 0 0,0 2 0 0,-1-3 8 16,1 3-8-16,0 4 8 0,0-10-8 0,-3 9 0 15,-4-9 0-15,0 6-11 0,-1-3 11 0,-2 4 0 16,6-7 0-16,-6 3 0 0,-1-3 8 0,4 0-8 16,-4 0 8-16,4 0-8 0,-7-3 8 0,0 3-8 15,0 0 8-15,-4 0-8 0,0 0 0 0,-3 0 9 16,3 3-9-16,-10-3 0 0,0 0 12 0,-1 0-4 15,12 0 0-15,-8 0-8 0,-7 6 0 0,4-3 0 0,3-3 0 16,4 0 0-16,3 7 0 0,1-7 0 0,-8 9 0 16,4-9 0-16,6 9 0 0,1-9 0 0,0 7 0 15,0-4 0-15,10-3 0 0,1 0 0 0,-1 0 0 0,4 0 0 32,7 0-81-32,0 0-17 0,0 0-3 0,7-10-1 0</inkml:trace>
  <inkml:trace contextRef="#ctx0" brushRef="#br0" timeOffset="3771.05">26697 17232 403 0,'0'0'36'0,"0"0"-36"0,0 0 0 0,0 0 0 16,-7 0 266-16,0 0 46 0,7 0 10 0,-7 6 2 15,0 3-244-15,0 1-49 0,-4-1-10 0,4 1-1 16,-3-1 12-16,3 0 4 0,-4 4 0 0,-3-4 0 16,3 4 62-16,-3-4 13 0,0 7 2 0,-4 3 1 15,4-3-67-15,-3-4-14 0,-4 4-2 0,-1 3-1 16,1-1 32-16,0 1 6 0,-4 6 2 0,1-6 0 0,-1 12-6 15,-3-9-2-15,0 10 0 0,-1-1 0 16,1 0-8-16,3 1-2 0,-3 2 0 0,0-5 0 16,0 2-32-16,3-3-6 0,0 7-2 0,4-13 0 0,0 9-4 15,0-9 0-15,0 3-8 0,-4 0 12 0,7-6-12 0,1-3 0 16,3-4 8-16,-1 4-8 0,1-7 0 0,0 1 0 16,4-1 0-16,-1 0 0 0,4 1-18 0,0-1-3 15,3-9-1-15,4 0 0 16,-7 6-75-16,7-6-15 0,-7-6-4 0,7 6 0 15,0 0-85-15,0-3-18 0</inkml:trace>
  <inkml:trace contextRef="#ctx0" brushRef="#br0" timeOffset="4170.75">25748 17348 1209 0,'0'0'53'0,"0"0"12"0,4-3-52 0,-4 3-13 0,0 0 0 0,0 0 0 0,0 0 241 0,0 0 46 16,0 0 9-16,0 0 1 15,0 0-192-15,0 0-38 0,0 0-8 0,0 0-2 0,0 0-15 0,7 3-3 16,0-3-1-16,3 0 0 0,1 6 4 0,3 3 1 16,-3-2 0-16,6 5 0 0,1-2-13 0,3 5-2 31,4 4-1-31,0 0 0 0,3 0-11 0,4 6-1 16,-4 0-1-16,7 3 0 0,0 10-14 0,1 3 9 0,6 2-9 15,0-2 8-15,1 3 2 0,-1 6 0 16,0-3 0-16,-3-3 0 0,0 0-10 0,-4 0 0 0,-3-6-12 15,-4-4 12-15,0 1 0 0,1-7 0 0,-1 0 0 0,0-3 12 16,-3 0-21-16,3-3-4 0,4-6-1 0,-4 3 0 16,0-4-148-16,4-2-30 15</inkml:trace>
  <inkml:trace contextRef="#ctx0" brushRef="#br1" timeOffset="23068.12">25087 12996 763 0,'0'0'33'0,"0"0"8"0,0 0-33 0,0 0-8 0,0 0 0 0,0 0 0 16,0 0 75-16,0 0 13 0,0 0 2 0,0 0 1 15,0 0-19-15,0 0-3 0,0 0-1 0,0 0 0 16,-4-10-32-16,4 10-8 0,0 0 0 0,0 0-1 15,0-3 2-15,-3-3 1 0,3 6 0 0,0 0 0 16,0-9 14-16,0 9 4 0,0 0 0 0,0 0 0 16,0 0-2-16,-4 0 0 0,0-7 0 0,4 7 0 15,0 0-5-15,0 0-1 0,-3-9 0 0,3 9 0 16,0 0-2-16,0 0-1 0,-7-3 0 0,7 3 0 0,-4-7-14 0,4 7-3 16,0 0-1-16,0 0 0 0,-3-3-3 0,3 3-1 15,0 0 0-15,0 0 0 0,0 0-4 0,0 0-1 16,0 0 0-16,0 0 0 0,0 0 2 0,0 0 1 15,-4-6 0-15,4 6 0 0,0 0-2 16,0 0-1-16,-3-9 0 0,3 9 0 0,0 0 12 0,0 0 2 16,0 0 1-16,0 0 0 0,0 0-13 0,0-3-4 15,0 3 0-15,0 0 0 0,0-13 8 0,0 13 2 16,0 0 0-16,0 0 0 0,0 0 16 0,0 0 3 16,0 0 1-16,0 0 0 0,0 0-38 0,0 0 0 15,-4-3 0-15,4 3 0 0,0 0 0 0,0 0 14 16,0 0-2-16,0 0 0 0,0 0-12 0,0 0-10 15,0 0 2-15,0 9 0 0,0 1 8 0,0-1 0 0,0 7 0 16,0-4 0-16,4 4 0 0,-4 3 0 0,3 0 0 0,1 3-8 16,-1-4 8-16,1 4 14 0,3 3-3 15,-4 0-1-15,1 1-10 0,0 2 8 0,-4-9-8 0,0 9 8 16,0-3-8-16,0 3 0 0,0-3 0 0,0 3 0 16,-4-2 0-16,4-8 0 0,-4 11 0 0,1-11 0 15,3 7 12-15,-4-6 0 0,1 0 0 0,3 3 0 16,-4-9-4-16,4 5 0 0,0-2 0 0,0 3 0 15,0-10 18-15,0 7 3 0,-3-7 1 0,3 1 0 0,0-1-30 16,-4 1 0-16,4-10 0 0,0 9 0 0,-3-3 12 0,3-6-3 16,0 0-1-16,0 0 0 0,-4 10-8 0,4-10 0 15,0 0 0-15,0 0 0 0,0 0 8 0,0 0-8 16,0 0 12-16,0 0-4 0,0 0-8 0,0 0 10 16,0 0-10-16,-3 9 10 0,3-9-10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0,7-3 0 0,0-3 0 15,0-4 0-15,-7 10 0 0,10 0 0 0,1 0 0 16,0-6 0-16,-1 6 0 0,4-3 0 0,0 3 0 0,1 0 8 15,2-6-8-15,1 6 0 0,-1 0 0 0,5 0 0 16,2 0 0-16,1 0 0 0,-4-4 0 0,0 4 0 16,1 0 0-16,-1 0-9 0,-4 0 9 0,5 0-10 15,-5 0 10-15,4 0 0 0,-3 0 0 0,0 0 0 16,-4 0 0-16,3-6 0 0,-3 6 0 0,1 0 0 16,-1 0 0-16,3 0 0 0,-3 0 0 0,1 0 0 15,-5 0 0-15,4 0 0 0,-3 0 0 0,3 0 0 16,0 0 0-16,-3 0 0 0,3 0 0 0,-4 0 0 15,1 0 0-15,-4 0 0 0,4 0 0 0,-1 0 0 16,-3 0 0-16,4 0 0 0,-11 0 0 0,7 6 8 0,-7-6-8 16,7 0 0-16,-7 0 0 0,7 0 8 0,-7 0-8 15,7 0 0-15,0-6 0 0,-7 6 0 0,0 0 0 0,0 0 0 16,0 0 0-16,0 0 8 0,0 0-8 0,0 0 0 16,7 0 0-16,-7 0 0 0,0 0 9 0,0 0-9 15,0 0 12-15,0 0-12 0,7 0 0 0,-7 0 0 16,0 0 0-16,0 0 0 0,0 0 0 0,0 0 0 15,0 0 0-15,7 0 0 0,-7 0 0 0,0 0 0 16,0 0 0-16,7 6 0 0,-7-6 0 0,0 0 0 16,7-6 0-16,-7 6 0 0,0 0 0 0,0 0 0 15,0 0 0-15,0 0 0 0,0 0 0 0,0 0 0 0,4 0 0 0,-4 0 10 16,3-3-1-16,-3 3 0 0,4-6 0 0,-4 6 0 16,0-10-1-16,3 4 0 0,-6 3 0 0,3-3 0 15,0-4 1-15,0 7 0 0,0-12 0 0,0 5 0 16,0 1-9-16,0-1 12 0,-4-5-12 0,4 5 12 15,-3-2 6-15,3-4 2 0,0 0 0 0,-4-3 0 16,4 4-20-16,0 2-17 0,0-2 3 0,-3-4 1 16,3 0 23-16,0 3 5 0,-4-3 1 0,4 4 0 15,0-4-16-15,0 0-18 0,0 0 4 0,0 4 1 16,0-4 21-16,0 6 4 0,-3-9 0 0,3 10 1 0,0-4-13 16,-4 7-18-16,4-7 4 0,-3 7 1 0,-1 5 13 15,4-5 0-15,0 3 0 0,-3-4 0 0,3 1 0 0,-4 3 0 16,4 3 0-16,0-4 0 0,-3-2 0 0,3 0 0 15,0 5-10-15,0-2 10 0,0-3 0 0,0 9 0 16,0 0 0-16,0 0 0 0,0 0-8 0,0 0 8 16,0-10 0-16,0 4 0 0,0 6 0 0,0-3 0 15,0-3 0-15,0 6 0 0,0-4 0 0,0 4 0 16,0 0-9-16,0 0 9 0,-4-6 0 0,4 6 0 16,0 0 0-16,0 0 0 0,0 0 0 0,0-3-10 0,-3-3 10 15,3 6-8-15,0 0 8 0,0 0 0 0,0 0 0 0,0 0 0 16,0 0 0-16,-4-10 0 0,4 10 0 0,0 0 0 15,0 0 0-15,0 0 0 0,-4-3 0 0,4-3 0 16,0 6 0-16,0 0 0 0,0 0 0 0,-3-6 0 16,3 3 0-16,0 3 0 0,0 0 0 0,-4 0 0 15,4-7 0-15,0 7 0 0,0 0 0 0,-3-3 0 16,-1-3 0-16,4 6 0 0,0 0 0 0,0 0 0 16,0 0 0-16,0 0 0 0,-3-3 0 0,3 3 0 15,-4-7 0-15,4 7 0 0,0 0 0 0,0 0 0 16,-3-3 0-16,3 3 0 0,0 0 0 0,-4 0 0 15,-3-6 0-15,7 6 0 0,-3 0 0 0,3 0-8 16,-7-3 8-16,3 3 0 0,-3 0 0 0,0 0 0 16,3 0 0-16,-3 0 0 0,0 0 0 0,0 0 0 15,0 3 0-15,4-3 0 0,-8 0 0 0,4 0-8 0,0 0 8 0,-4 0 0 16,4 0 0-16,0 0 0 0,-7 0 0 16,4 6 0-16,-1-6 0 0,0 0 0 0,-3 3 0 15,-3-3 0-15,3 7 8 0,-1-7-8 0,-2 3 0 16,-1-3 0-16,1 0 0 0,-1 6 0 0,-3-3 0 15,0-3 0-15,-1 0 0 0,1 7 0 0,0-7 0 16,3 3 0-16,-3-3 0 0,0 6 0 0,3-6 0 0,1 0 0 16,-1 0 0-16,4 0-8 0,-4 0 8 0,4 6 0 15,4-3 0-15,-4-3 0 0,3-3 0 0,-3 3 12 16,3 3-4-16,1-3 0 0,-1 0-8 0,4 0 0 16,-3 0-8-16,-1 7 8 0,4-7 0 0,0-7 0 15,0 7 0-15,0 0 0 0,7 0 0 0,0 0 0 16,-7 0-12-16,0 0 4 0,7 0 8 0,0 0-10 0,0 0 10 15,0 0-10-15,-7-3-11 0,7 3-3 0,0 0 0 0,0 0 0 32,0 0-8-32,0 0-3 0,0 0 0 0,0 0 0 15,0 0 5-15,0 0 1 0,0 0 0 0,0 0 0 16,10 3-72-16,-3-3-15 0,-7 0-2 0,11 0-691 0,3 7-139 0</inkml:trace>
  <inkml:trace contextRef="#ctx0" brushRef="#br1" timeOffset="24707.92">25605 13049 874 0,'0'0'39'0,"0"0"8"0,0 0-38 0,0 0-9 16,0 0 0-16,0 0 0 0,0 0 60 0,0 0 9 16,0 0 3-16,0 0 0 0,0 0-49 0,0 0-10 15,0 0-1-15,0 0-1 0,0 0 27 0,0 0 6 16,0 0 0-16,0 0 1 0,0 0 22 0,0 0 4 0,0 0 1 0,0 0 0 15,7-9-8-15,-7 9 0 0,0 0-1 0,7 0 0 16,-7 0-18-16,7-3-3 0,-7 3-1 0,0 0 0 16,0 0-4-16,7-7-1 0,-3 1 0 0,-4 6 0 15,0 0 0-15,7-9-1 0,-3 5 0 0,3-2 0 16,-4 3-7-16,-3 3 0 0,7-9-1 0,-3 2 0 16,3-2 1-16,0 0 0 0,0 2 0 0,0-2 0 15,0 6-8-15,0-7 0 0,0 4-1 0,4-3 0 16,-1-1-8-16,-3 1-2 0,7-1 0 0,1 1 0 15,-1 3-9-15,0-4 0 0,0-5 9 0,0 5-9 16,-3 1 0-16,3-4 0 0,-4 7 0 0,8-3 8 16,-4-1-8-16,-3 1 0 0,-1-1 0 0,4 4 0 15,-3-3 0-15,-1-1 0 0,-3 1 0 0,4 9 8 16,0-9-8-16,-4 9 8 0,0-7-8 0,0 4 8 16,-4-3-8-16,4 3 0 0,-7 3 0 0,0 0 0 15,4-7 0-15,-4 7 0 0,0 0 8 0,3-3-8 0,1-3 9 0,0-3-9 16,-4 9 12-16,3 0-12 0,1-10 13 0,-4 10-4 15,0 0-1-15,0 0 0 0,0 0-8 0,0 0 12 16,0 0-12-16,0 0 12 0,0 0-12 0,0 0 8 16,0 0-8-16,0 0 8 0,0 0-8 0,0 0 0 15,3-9 0-15,-3 9 8 0,0 0-8 0,0 0 0 16,0-6 0-16,0 6 8 0,0 0-8 0,0 0 0 16,0 0 0-16,0 0 0 0,4-4 0 0,-4 4 0 15,0 0 0-15,0 0 0 0,3-9 12 0,-3 9 1 16,0 0 0-16,0 0 0 0,0 0-13 0,0 0-16 15,0 0 3-15,0 0 1 0,0 0 12 0,0 0 0 0,0 0 0 16,0-6 0-16,0 6 0 0,0 0 0 0,0 0 0 0,0 0 0 16,0 0 0-16,0 0 0 0,0 0 0 0,0 0 0 15,0 0 0-15,0 0 13 0,0 0-1 0,0 0 0 16,0 0-12-16,-7 0-16 0,7 0 3 0,0 0 1 16,-7-3 12-16,7 3 0 0,-3-7 0 0,-5 7 0 15,8 0 13-15,-7 0-4 0,7 0-1 0,-7 0 0 16,4 0-8-16,-4 0 12 0,0 0-12 0,0 0 12 15,3 0-12-15,-3 7 8 0,0-4-8 0,0-3 8 16,-4 6-8-16,1-3 0 0,-4 3 0 0,3-2 8 16,1 5-8-16,-5-3 0 0,5 0 0 0,-4-2 0 15,-7 5 0-15,3 0 0 0,0-2 0 0,4-4 0 16,-3 3 0-16,2-3 0 0,1 4 8 0,4-4-8 16,-4-3 9-16,7 6 0 0,-1-6 0 0,8 0 0 15,0 0-9-15,0 0 10 0,0 0-10 0,0 0 10 16,0 0-10-16,0 0 0 0,0 0 9 0,0 0-9 0,0 0 0 15,0 0 0-15,8 0 0 0,-1-9 0 0,3 9 0 0,1-7 0 16,3-2 0-16,0 6-8 0,0-4 8 16,4 4 0-16,-1-3 0 0,-3-3 0 0,1 5 0 0,-5-2 0 15,4 0 0-15,0 3 0 0,-3-3 0 0,3 2 0 16,-3-2 0-16,3 6 8 0,-4-3-8 0,-3-3 0 16,0 6-11-16,4-10 11 0,-4 10 0 0,0 0 0 15,0-3 0-15,-7 3 0 0,11-6 0 0,-11 6 0 16,7 0 0-16,0-6 0 0,0 2 0 0,-7 4 0 15,7 0 0-15,4-6 0 0,-4 6 0 0,-7 0 0 16,7 0 0-16,3 0 0 0,1 0 0 0,-4 0-9 0,-7 0 9 0,7 0 0 16,0 6 0-16,-7-6-8 0,7 4 8 0,0 2 0 15,-3 3 0-15,-4-9 0 0,3 10 0 0,1-1 0 16,-4 1 0-16,3-4 0 0,-3 3 0 0,0 1 0 16,0-10 0-16,-3 9 12 0,3 7-4 0,0-7 0 15,0 1-8-15,0-1 0 0,-4 0 8 0,4 1-8 16,0-1 0-16,-3 1 8 0,3-10-8 0,0 9 0 15,0-3 0-15,0 4 0 0,0-1 0 0,0-9 0 16,0 9 0-16,0 1 0 0,0-10 0 0,0 9 8 16,0-2-19-16,0 2-3 0,0-3-1 0,0-6 0 31,0 0-128-31,0 10-25 0,0-10-6 0,0 0-890 0</inkml:trace>
  <inkml:trace contextRef="#ctx0" brushRef="#br1" timeOffset="26059.88">25443 12993 230 0,'0'0'20'0,"0"0"-20"0,-4-7 0 0,1 7 0 0,-1 7 112 0,4-7 17 16,0 0 4-16,0 0 1 0,0 0-92 0,0 0-18 15,0 0-4-15,0 0-1 0,-3-7 31 0,3 7 6 16,0 0 2-16,0 0 0 0,0 0 46 0,0 0 8 15,0 0 3-15,0 0 0 0,0 0-5 0,0 0-1 16,0 0 0-16,0 0 0 0,0 0-30 0,3-3-7 0,-3-3 0 0,7-3-1 0,-3 2-13 0,-1 4-2 16,-3-3-1-16,4-4 0 15,-1 7-31-15,-3-3-5 16,0-3-2-16,0-1 0 0,0 4-8 0,0-3-1 16,0 5-8-16,4-5 12 0,-4 0 0 0,0-1 0 15,0 4 0-15,0-3 0 0,0 2 15 0,0-2 2 16,0-1 1-16,0 7 0 0,0-3-15 0,0-3-3 0,-4-1-1 15,4 1 0-15,0-1-11 0,0 4 12 0,-3-3-12 16,3-1 12-16,0 7-4 0,0-3-8 0,0-3 12 0,0 2-4 16,0 7-8-16,0 0 0 0,0-9 9 0,0 6-9 15,-4-4 0-15,4-2 0 0,0 9 0 0,0-3-8 16,0-3 8-16,0 6 8 0,-3-10-8 0,3 10 11 16,0 0-11-16,0 0 0 0,-4-6 0 0,4 6 0 15,0 0 0-15,-3-9 0 0,-1 5 8 0,4-2-8 16,0 6 0-16,0 0 0 0,0 0 0 0,-3-3 0 15,-4-3 0-15,7 6 0 0,0 0 0 0,-4-10 8 16,4 1-8-16,0 9 8 0,0 0-8 0,0 0 8 16,0-6-8-16,0 6 10 0,-3-4-10 0,3 4 10 15,0 0-10-15,0 0 0 0,-7-6 0 0,7 6 8 16,0 0-8-16,-4-9 0 0,4 9 0 0,-7 0 0 0,7 0 8 16,0 0 10-16,0 0 2 0,-3 0 0 0,-5-3-20 15,8 3 0-15,0 0 0 0,0 0 0 0,0 0 0 16,0 0-11-16,-3 0 2 0,3 0 0 0,0 0 9 0,0 0 0 15,-7-7 0-15,7 7 0 0,0 0 0 0,0 0 8 16,-7 0-8-16,7 0 11 0,0 0-11 0,0 0 0 16,0 0 0-16,-7 0 0 0,3 0 0 0,4 0 0 15,-3 0 14-15,-8 0-4 0,1 0-10 0,2 0-11 16,1 7 3-16,0-4 0 0,0 6 8 0,0 1 0 16,-3 5 0-16,3 1 0 0,-4-3 0 0,4 2 0 0,-7 4-10 0,3 0 10 15,1-3 0-15,-1 2-8 0,1-8 8 0,-1 9 0 16,4-10 0-16,-4 7 0 0,8-7 0 0,-4 0 0 15,3-2 0-15,4-7 11 0,0 0-3 0,0 0-8 16,-7 3 14-16,7-3-4 0,0 0-1 0,0 0 0 16,0 0-1-16,0 0 0 0,0 0 0 0,0 0 0 15,0 0-8-15,0 0 8 0,0 0-8 0,7 0 8 0,0 0 1 0,0-3 0 16,-3-7 0-16,3 4 0 0,-4-3-9 0,4-1 10 16,-3 4-10-16,0-3 10 0,-1-1-10 0,1 1 0 15,-1-1 9-15,4 1-9 0,-3-7 0 0,3 7 8 16,0-1-8-16,0 1 0 0,-4 0 0 0,4-1 0 15,-3-5 0-15,3 5 0 0,0 1 0 0,0 6 0 16,0-7 0-16,-3 4 8 0,3-4-8 0,-4 4 0 16,1-3 0-16,-4 9 0 0,0 0 0 0,7-3 0 15,0-4 0-15,-4-2 0 0,1 0 0 0,-4 9 0 16,4 0-9-16,-1-10 9 0,1 4 0 0,-1-3 0 16,-3 9 0-16,0 0 8 0,0 0-8 0,4 0 0 15,-4 0 0-15,0 0-11 0,7-4 11 0,-7 4 0 16,3-6 0-16,-3 6 0 0,0 0 0 0,11 0 11 0,-4 0-3 15,0 0 0-15,-7 0-8 0,11 0 0 0,-1 6 0 16,1-2-11-16,-11-4 11 0,10 6-8 0,1-3 8 16,-11-3-8-16,10 6 8 0,1 0 0 0,-11-6 0 0,11 4 0 15,-1 5 0-15,-3-3 0 0,4 4 8 0,-4-7-8 16,-4 6 0-16,8 1 8 0,-4 2-8 0,0-9 0 16,0 7 0-16,-3-1 0 0,3 1 0 0,0-4 8 15,0 3-8-15,-4 1 0 0,8-10 0 0,-4 9 0 16,0-3 8-16,0-3-8 0,0 4 10 0,4-4-10 15,-4-3 9-15,3 6-9 0,-6-3 8 0,7-3-8 16,-4 7 0-16,-4-7 0 0,4 9 0 0,-3-3-11 16,3 4-102-1,-4-7-21-15,1 6-4 0,-4-3-1002 0</inkml:trace>
  <inkml:trace contextRef="#ctx0" brushRef="#br1" timeOffset="27335.54">25101 13059 230 0,'0'0'20'0,"0"0"-20"0,0 0 0 0,0 0 0 15,0 0 160-15,0 0 28 0,0 0 6 0,0 0 1 16,0 0-84-16,0 0-17 0,0 0-3 0,0 0-1 16,0 0 13-16,0 0 2 0,-7-4 1 0,0-2 0 15,7 6 1-15,-7-3 0 0,3-3 0 0,-3-4 0 16,3 4-34-16,4 6-6 0,-7-3-2 0,0-3 0 16,0-4-42-16,-3 7-9 0,-1-3-2 0,4-4 0 15,0 7 16-15,-4-3 4 0,-3-3 0 0,0 2 0 16,4 7-5-16,-1-9-1 0,-7 6 0 0,1-4 0 15,-4 4-2-15,3-3-1 0,0-3 0 0,4 9 0 16,0-10-7-16,-4 10 0 0,1-9-1 0,-1 3 0 16,1 2-6-16,2-2-1 0,5 3 0 0,-1-3 0 0,-3 3 2 15,0-4 0-15,7-2 0 0,-4 9 0 0,4-9-10 16,0 2 0-16,0 7 0 0,0-3 0 0,4-3 0 0,-4 3 0 16,0 3 0-16,3-7 0 0,0 4 0 0,1-3 12 15,-1 6-2-15,4 0 0 0,-3-3-10 0,3 3 0 16,-4-6-12-16,1 6 12 0,3 0 0 0,-4-3 0 15,4 3 9-15,0 0-1 0,-3-7-8 0,3 7 0 16,0 0 0-16,0 0-8 0,0 0 8 0,0 0 0 16,0 0 0-16,0 0 0 0,0 0 0 0,0 0 8 0,0-6-8 15,0 6 0-15,0 0 0 0,0 0 9 0,-4-3-9 0,4 3 0 16,0 0 10-16,0 0-10 0,-3-6 8 0,3 6-8 16,0 0 8-16,0 0-8 0,0 0 0 0,0 0 8 15,0 0-8-15,0 0-9 0,0 0 9 0,0 0-13 16,0 0 13-16,0 6 0 0,0 3 0 0,0 1 0 15,0-1 0-15,-4-3-9 0,4 4 9 0,0-7 0 16,0 6 0-16,0-2 0 0,0 2 0 0,0 0 0 16,4 1 0-16,-4-10 0 0,0 6 0 0,0-6 8 15,3 9-8-15,-3-9 0 0,4 4-8 0,-4-4 8 16,0 0 0-16,3 6 0 0,-3-6 0 0,0 0 0 16,7 9 8-16,-7-9 0 0,0 0 0 0,7 0 0 15,-7 0-8-15,0 0 0 0,0 0 0 0,11 7 8 16,-11-7-8-16,0 0 0 0,0 0 0 0,0 0 0 15,0 0 0-15,0 0 11 0,0 0-3 0,0 0 0 16,7 0-8-16,-7 0 0 0,0 0 0 0,0 0 0 16,0 0 0-16,0 0 0 0,0 0 11 0,0 0-11 0,0 0 9 0,0-7-9 15,-3 1 8-15,3 6-8 0,-4-3 8 0,4 3-8 16,-4-6 0-16,4-4 8 0,-7 7-8 0,7-3 0 16,-3-4 0-16,-1 7 0 0,-3-3 0 0,7 0 0 15,-3 3 8-15,-4-4-8 0,3 4 0 0,1-3 0 16,3 6 0-16,-7 0 0 0,3-3 0 0,-3-4 0 15,0 4 0-15,0 3 0 0,7 0 0 0,-7 0 0 16,0 0 0-16,0 0 0 0,7 0 0 0,-4 0 0 16,4 0 0-16,0 0 0 0,0 0 0 0,0 0 0 0,0 0 0 15,0 0 0-15,0 0 0 0,0 0 0 0,0 0 0 0,0 0 0 16,0 0 0-16,0 0 0 0,0-6 0 0,7-3 0 16,-3 6 0-16,3-4 8 0,0-2-8 0,-4 3 8 15,4 2-8-15,1-2 8 0,-1 3-8 0,0-3 8 16,0-4-8-16,0 10 0 0,-7 0 0 0,7-3 0 15,0-3 0-15,0 6 0 0,0-6 0 0,0 3 0 16,0 3 0-16,0 0-12 0,0 0 4 0,0-7 8 16,0 7-31-1,4 0 2-15,-1 0 0 0,5 0 0 0,-8 0-35 16,3 0-6-16,1 0-2 0,3 0 0 0,-3 7-136 0,-1-7-28 16,1 3-6-16</inkml:trace>
  <inkml:trace contextRef="#ctx0" brushRef="#br1" timeOffset="28698.69">25062 13363 1105 0,'0'0'48'0,"0"0"12"0,0 0-48 0,0 0-12 0,0 0 0 0,0 0 0 16,0 0 28-16,0 0 3 0,0 0 1 0,0 0 0 15,3-10 8-15,1 7 1 0,-4 3 1 0,3-6 0 16,1-4-2-16,-4 10 0 0,0-9 0 0,4 9 0 16,-4 0 15-16,0 0 2 0,0-9 1 0,0 9 0 15,0 0-18-15,0 0-4 0,0 0-1 0,0 0 0 16,0 0-5-16,-4 0-1 0,4 0 0 0,0 0 0 15,-4-10-4-15,1 10-1 0,-8-6 0 0,4 6 0 16,0 0 0-16,-3 0 0 0,-1 0 0 0,-3 0 0 16,3-3-5-16,-3 3-2 0,0 0 0 0,-3-6 0 15,-1 6 7-15,0 0 2 0,4 0 0 0,0-4 0 0,0 4-3 16,0 0-1-16,0 0 0 0,0-6 0 0,-1 6-10 16,5-3-3-16,-1-3 0 0,1 6 0 0,-4 0-9 0,3 0 0 15,4 0 9-15,0 0-9 0,0 0 0 0,0 0 0 16,-4 0 0-16,1 0 0 0,6 6 0 0,-6-3 0 15,2-3 0-15,1 0 0 0,0 0 0 0,4 0-8 16,3 0 8-16,-7 0 0 0,0 6 0 0,0-6 0 16,0 4 0-16,0-4 0 0,3 0 0 0,4 0 0 15,0 0 0-15,0 0 0 0,0 0 0 0,0 0 0 16,-3 0 0-16,3 0 0 0,0 0 0 0,0 0 0 16,0 0 8-16,0 0-8 0,0 0 11 0,0 0-3 15,0 0 0-15,0 0 0 0,-4-4 4 0,4 4 1 16,0 0 0-16,0 0 0 0,0 0-13 0,0 0-16 0,0-6 3 15,0 6 1-15,0 0 20 0,0 0 5 0,0 0 1 0,0 0 0 16,0 0-14-16,0 0-12 0,0 0 3 0,0 0 0 16,0 0 9-16,0-3 12 0,0-3-2 0,4-4-1 15,-4 10-1-15,3-6 0 0,4-3 0 0,-3 6 0 16,-1-7-8-16,4 1 12 0,0 2-12 0,0-2 12 16,-3 0-12-16,3 2 0 0,0-2 0 0,0 6 0 15,-3-7 0-15,3 4 0 0,-7 6 0 0,7-9 0 16,0-1 0-16,3 10 0 0,-10 0 0 0,7-9 0 15,0 3 0-15,-3 2 0 0,-4 4 0 0,7-6 8 16,-7 6-8-16,0 0 0 0,0 0 0 0,0 0 0 16,0 0 0-16,0 0-9 0,0 0 9 0,7 0 0 15,4-3-9-15,-11 3 9 0,0 0 0 0,0 0-9 0,0 0 9 16,0 0 0-16,0 0 0 0,0 0 0 0,0 0 0 0,0 0 0 16,0 0 0-16,0 0 0 0,3 9 0 0,-3-9 0 15,-7 4 0-15,-3-4 0 0,2 9 0 0,1-3 0 16,-3 4 0-16,-1-4 8 0,-3-3-8 0,4 7 0 15,-5-1 0-15,5 0 0 0,-1-2 0 0,-3 2 0 16,0 0 0-16,3-2 8 0,1-4-8 0,-1 6 0 16,1-9 0-16,3 10 0 0,0-10 0 0,7 0 0 15,-7 6 0-15,3-6 0 0,4 0 0 0,-7 9 0 16,3-9 0-16,4 0 0 0,0 0 0 0,0 0 0 16,0 0 0-16,-3 10 0 0,3-10 0 0,0 0 0 15,0 0 0-15,0 0-8 0,0 0 8 0,0 0 0 16,7 6 0-16,-7-6-8 0,11 3 8 0,-11-3 0 15,7 6 0-15,3-2 0 0,1 5 0 0,-1-9 0 16,1 6 0-16,0-6 0 0,-1 3 0 0,1 4 0 0,-4-7 0 16,3 0 0-1,-3 3-111-15,4 3-20 0,0 3-4 0,-1-2-529 0,-3-4-105 16</inkml:trace>
  <inkml:trace contextRef="#ctx0" brushRef="#br1" timeOffset="29872.81">25076 13701 802 0,'0'0'36'0,"0"-9"7"0,0 6-35 0,0-3-8 0,0-4 0 0,0 10 0 15,0 0 58-15,0 0 10 0,4-3 1 0,-4 3 1 16,0 0 6-16,0 0 2 0,0 0 0 0,0 0 0 15,-4-6-11-15,4 6-3 0,0 0 0 0,0 0 0 16,0 0-16-16,0 0-4 0,0 0-1 0,0 0 0 16,0 0-19-16,0 0-3 0,0 0-1 0,0 0 0 15,0 0-8-15,0 0-3 0,0 0 0 0,-4 0 0 16,1 9 6-16,-4 1 1 0,3-4 0 0,1 3 0 16,-4-6-7-16,-4 13-1 0,4-7 0 0,0 1 0 0,0 6 2 15,-4-4 0-15,1 4 0 0,-1-1 0 16,1 4 5-16,-4-6 1 0,-1 12 0 0,1-9 0 0,0 2 14 0,0 1 3 15,0 0 1-15,0 0 0 0,0-10-5 16,0 7-1-16,3 0 0 0,-3-4 0 0,3-2-9 16,1 5-3-16,3 1 0 0,-4-4 0 0,1-2-16 0,-1-4 8 15,4 4-8-15,0-1 0 0,-4 0 10 0,1-2-10 16,-1 2 8-16,4-6-8 0,0 3 8 0,0 4-8 16,-4-10 8-16,4 6-8 0,0-3 9 0,0 3-9 15,0-2 10-15,0-4-10 0,4 0 11 0,-4 6-11 16,3-3 12-16,4-3-12 0,-7 0 11 0,3 6-11 15,4-6 10-15,0 0-10 0,0 0 0 0,0 0 8 16,0 0-8-16,0 0 0 0,0 0 9 0,-3-6-1 0,-1 3 0 16,4-3 0-16,0 6 8 0,4-10 0 0,-4 1 1 0,3 3 0 15,-3 2-17-15,0-2 0 0,0-3 0 0,0 6 0 16,0-4 0-16,0-2 0 0,0 9 0 0,0 0 0 16,-3-9 8-16,3 9-8 0,3-7 0 0,-3 7 0 15,-3-3 0-15,3-3 0 0,0 6 0 0,0-10 0 16,3 7 11-16,-3-6-11 0,0 3 10 0,0 2-10 15,4-2 0-15,-4 6 0 0,0-9 0 0,0-1 0 16,0 4 11-16,0 3-11 0,4-6 12 0,-4 2-12 16,3-2 13-16,-3-1-4 0,0 1-1 0,4 3 0 15,-8-4-8-15,4 7 0 0,4-3 0 0,-4-3 0 16,0-1 0-16,3 1 0 0,1 9 0 0,-1-10 0 0,-3 4 0 16,4 3 0-16,-4-6 8 0,0 2-8 0,7 4 0 15,-7 3 0-15,0 0 0 0,0 0 0 0,0-6 0 0,0 6 0 16,0 0 0-16,0 0 0 0,0 0 0 15,0 0-9-15,0 0 9 0,0 0 0 0,0 0-11 16,0 0 11-16,0 0-10 0,0 9 10 0,0 7-8 0,0-7 8 16,0 7 0-16,0-3-9 0,3 5 9 15,-3-2 0-15,-3 3 0 0,3-3 0 0,0-4 0 0,0 4 0 16,-4 3 0-16,4-1 0 0,0-8 0 0,0 6 0 16,0-1 0-16,-3-2 0 0,3-4 0 0,0 1 0 15,0 5 0-15,-4-5 0 0,4-1 0 0,-3 0 0 16,3 1 0-16,0-4 0 0,0-6 8 0,0 0-8 15,0 0 8-15,0 0-8 0,0 0 12 0,0 0-1 0,0 0-1 16,0 0 0-16,7 0 0 0,3 0 0 0,-3 0 0 0,0 0 0 16,-7 0-2-16,11-6-8 0,3 6 12 0,-3-10-4 15,3 7-8-15,-4-3 0 0,1-3 9 0,0-1-9 16,6 1 0-16,-3 3 0 0,0 2 0 0,0-2 0 16,4-3 0-16,-4 6 0 0,4-4-12 0,-4-2 4 31,4 9-28-31,-1-9-4 0,-3 9-2 0,0-7 0 15,1 4-151-15,-1 3-31 0</inkml:trace>
  <inkml:trace contextRef="#ctx0" brushRef="#br1" timeOffset="31835.44">25446 13683 403 0,'0'0'36'0,"0"0"-36"0,0 0 0 0,0 0 0 16,0 0 118-16,0 0 17 0,0 0 3 0,-3-10 1 16,3 7-91-16,0 3-17 0,0 0-4 0,0 0-1 15,0-6 54-15,0-4 12 0,0 10 1 0,0 0 1 0,0-6-18 0,3 3-4 16,1-7-1-16,-4 10 0 0,0 0-12 0,0 0-3 16,3-6 0-16,-3 6 0 0,0 0-12 15,0 0-2-15,0 0-1 0,0 0 0 0,0 0-13 0,0 0-4 16,0 0 0-16,0 0 0 0,0 0-6 0,0 0-2 15,0 0 0-15,0 0 0 0,0 0-16 0,0 0 10 16,0 0-10-16,0 0 8 0,4 16-8 0,0-7 0 0,-1 1 0 0,-3 5 0 16,4-2 0-16,-1-4 8 0,-6 7-8 0,3-7 8 15,3 7 0-15,1-3 0 0,-1 2 0 0,-3 1 0 16,4-3-8-16,-4 2 0 0,3-2 0 16,-3-4 0-16,0 7 0 0,0 0 0 0,0-4 0 0,0 4 0 15,4-7 0-15,-4 10 0 0,0-10 0 0,3 1 0 16,-3 5 12-16,0-5-2 0,0-1-1 0,0 1 0 0,0-10 9 0,4 9 2 15,-4 1 0-15,0-10 0 0,0 6-8 0,0-6-2 16,0 15 0-16,-4-11 0 0,1 5-10 0,3-9 0 16,0 0 0-16,0 0 8 0,0 9 3 0,0-9 0 15,0 0 0-15,0 0 0 0,0 0 0 0,0 0 0 16,0 0 0-16,0 0 0 0,0 0 15 0,0 0 3 16,0 0 1-16,0 0 0 0,0 0-14 0,0 0-4 15,0 0 0-15,-7-3 0 0,3-3 12 0,4 6 1 16,-3-3 1-16,-4-3 0 0,3 6-18 0,-3-10-8 0,3 7 8 15,-3-3-8-15,4 0 0 0,-1 6-12 0,-3-4 0 0,-3-2 1 16,3 6 19-16,0-3 3 0,0-3 1 0,0 3 0 16,-4-4-12-16,0 7 0 0,1-9 0 0,-1 9 0 15,4-3 0-15,-3-4 0 0,-1 1 0 0,0 3 0 16,1-3 0-16,3 6 0 0,0-3 0 0,-4-4 0 16,1 7 0-16,2-3 0 0,1-3 0 0,4 3 0 15,-1-3 0-15,4 6 0 0,-3 0 0 0,3 0 0 16,0 0 0-16,0 0 0 0,-4-10 0 0,4 10 0 15,0 0 0-15,0 0 0 0,0 0 0 0,0 0 0 16,0 0-8-16,0 0 8 0,0 0 0 0,0 0 0 16,0 0-9-16,0 0 9 0,0 0-12 0,0 0 12 15,0 0-11-15,0 0 11 0,4 10-10 0,3-1 10 16,3 0-8-16,-2 7 8 0,-1-7 0 0,3 1-9 16,4-1 9-16,0 1 0 0,-3-1 0 0,-4-3-8 0,4 4 8 15,-4-1 0-15,3 1 0 0,-6-1 0 0,3 0 0 16,0 1 0-16,0-4 0 0,0 4 0 0,-3-1 0 15,-1 0 0-15,4 1 0 0,-3-1 0 0,-4-9 0 16,7 6 0-16,0 4 0 0,-7-10 0 0,7 9 0 0,-7-9 0 16,0 0 0-16,7 0 8 0,-7 0-8 0,0 0 12 15,7 6-4-15,-7-6 0 0,0 0 19 0,10-6 4 16,1-3 1-16,-4 3 0 0,0-4-9 0,0 1-2 16,-3-1 0-16,-1-8 0 0,4 8-5 0,-3-6-2 15,-1 4 0-15,4-4 0 0,1 7-14 0,-5-7 0 16,4-3 0-16,-3 0 0 0,3 4 0 0,0 2 0 15,-4-6 0-15,4 4 0 0,-3-1 0 0,3-3 0 16,-4 10 0-16,1-7 0 16,3 7-25-16,-3-1-8 0,3 1-2 0,-4 0 0 15,1-1-72-15,-4 10-14 0,7-3-3 0,-7 3-1 16,7 0-104-16,-7 0-21 0</inkml:trace>
  <inkml:trace contextRef="#ctx0" brushRef="#br1" timeOffset="32977.56">25711 13557 403 0,'-11'-16'17'0,"8"13"5"0,-1-3-22 0,4 6 0 0,0 0 0 0,0 0 0 16,-7-3 230-16,7 3 42 0,0 0 8 0,0 0 1 15,0 0-202-15,0 0-41 0,0 0-8 0,0 0-2 16,0 0 4-16,0 0 1 0,0 0 0 0,0 0 0 16,0 0 33-16,0 0 6 0,0 0 2 0,0 0 0 15,0 3 2-15,0-3 1 0,0 6 0 0,0-6 0 16,4 3-25-16,-1 4-6 0,4 2-1 0,4-9 0 15,-4 10-26-15,4-4-6 0,3-3-1 0,-4 6 0 16,8 1-12-16,0-4 11 0,-4-3-11 0,3 10 10 16,5-4-10-16,-5 0 0 0,4 1 9 0,-3-1-9 15,3 7 20-15,0-3-1 0,0 2 0 0,-3-2 0 16,3 2-19-16,-3 4 0 0,0 0 0 0,-1-3 0 16,1 3 0-16,-4-1 0 0,4-2 0 0,-4 3 0 15,0-3 0-15,0-4 0 0,0 4 0 0,0-1 0 16,-3-2 13-16,3-4-4 0,-4 1-1 0,1-1 0 15,0 4-8-15,-1-1 8 0,-3-5-8 0,4-4 8 0,-1 3 6 16,-3-3 1-16,1-3 0 0,-5 6 0 0,-3-6 17 16,7 0 4-16,4 4 1 0,-11-4 0 0,0 0-37 0,0 0 0 15,3 6 0-15,-3-6 0 0,7 0 0 0,-7 0 0 16,0 0 0-16,0 0 0 0,0 0 0 0,0 0 8 16,0 0 0-16,0 0 0 0,0 0-8 0,0 0 0 15,0 0 0-15,0 0 0 0,0 0 0 0,0 0 9 16,0 0 0-16,0 0 0 0,0 0 15 0,0 0 4 15,4-6 0-15,-4 6 0 0,0-4-3 0,3-5 0 16,-3 0 0-16,0-1 0 0,0 1-25 0,0-4 0 0,0 4-12 16,0-1 12-16,0 1 0 0,0-4 0 15,-3 4 0-15,3-4 0 0,-4 4 0 0,1 0 0 16,3-1 10-16,-4 1-10 0,1-1 12 0,-1 1-4 0,-3 0 0 16,4-1-8-16,-1 1 8 0,-3-1-8 0,3 4 0 15,-3-3 0 1,0-1 0-16,4 4 0 0,-4 3 0 0,3-3 0 15,4 6 0-15,-3-3-9 0,3 3 1 0,0 0 0 16,0 0 8-16,0 0 0 0,-7 0 0 0,7 0 0 16,0 0-9-16,0 0 0 0,0 0 0 0,0 0 0 15,0 0 9-15,0 0-12 0,0 0 12 0,-4 3-12 16,4 6 3-16,-3 0 0 0,3-2 0 0,3 8 0 16,-3-2-3-16,4-4 0 0,3 1 0 0,-4-1 0 0,1 7-1 15,3-7-1-15,0 1 0 0,0-1 0 0,0 0 14 0,-3-2-12 16,3 2 12-16,0 1-12 0,0-1 12 0,-4 0 0 15,4 1 0-15,0-4 0 0,0 3 0 0,-3-2 0 16,3-4 0-16,-4 6 10 0,1-2-10 0,3-4 0 16,-7-3 0-16,4 9-11 0,-4-9 11 0,7 6 0 15,-7-6 0-15,0 0 0 0,0 0 0 0,0 0 0 16,0 0 0-16,0 0 8 0,0 0-8 0,0 0 0 16,0 0 8-16,0 0-8 0,0 0 12 0,0 0-1 15,0 0-1-15,0 0 0 0,0 0-2 0,-7 4 0 16,0 2 0-16,-1 0 0 0,-2-3 19 0,-4-3 3 15,3 0 1-15,-3 0 0 0,4 0-19 0,-5 0-3 16,1 6-1-16,4-6 0 0,-4 0 4 0,3 0 1 0,-3-6 0 16,0 6 0-16,7 0-4 0,-4 0-1 0,1 0 0 15,-1 0 0-15,0-3-8 0,1 3 0 0,3 0 0 0,0 0-11 16,0-6 11-16,0 6-8 0,3 0 8 0,-3 0-8 31,0 0-55-31,0-6-10 0,3 2-3 0,4 4-773 0,-3-6-155 0</inkml:trace>
  <inkml:trace contextRef="#ctx0" brushRef="#br1" timeOffset="34141.06">25707 13331 230 0,'0'0'20'0,"0"0"-20"0,0 0 0 0,0 0 0 16,0 0 102-16,0 0 16 0,0 0 3 0,-3-6 1 15,-4 0-35-15,7 6-7 0,0 0-2 0,-7-3 0 16,7 3 18-16,0 0 4 0,0 0 1 0,0 0 0 16,-4-7-29-16,4 7-5 0,0 0-2 0,0 0 0 15,0 0-19-15,0 0-4 0,0-3-1 0,0 3 0 16,0 0-1-16,0 0 0 0,0 0 0 0,0-6 0 15,0-3 8-15,0 9 2 0,0 0 0 0,0 0 0 16,4-4-26-16,-4 4-4 0,0 0-2 0,0 0 0 16,0 0 3-16,0 0 1 0,0 0 0 0,0 0 0 15,0 0 9-15,7-6 1 0,-4-3 1 0,-3 9 0 16,0 0-8-16,0 0-1 0,0 0-1 0,0 0 0 16,0 0 7-16,7 0 2 0,1-10 0 0,-1 10 0 15,3-6-19-15,1 3-3 0,-1 3-1 0,4 0 0 16,1-6-9-16,2 6 12 0,1 0-12 0,3-3 12 15,-7 3-12-15,7-7 0 0,0 7 0 0,1 0 0 0,-1 0 8 16,0 0-8-16,0 0 8 0,-3-3-8 0,-1 3 0 0,1-6 8 16,-4 6-8-16,4 0 0 0,-4-3 0 0,-4 3 0 15,5-7 0-15,-5 7 0 0,1-9 0 0,3 9 0 16,-4 0 0-16,1-6 0 0,0 3 0 0,3 3 0 16,-4-7 0-16,1 4 0 0,-4 3 0 0,4 0 0 15,-1 0 0-15,1-6 0 0,-1 12 0 0,-3-12 0 16,0 6 8-16,0 0-8 0,-7 0 0 0,0 0 0 15,0 0 9-15,0 0-9 0,0 0 11 0,8 0-3 16,-8 0 0-16,0 0 0 0,0 0 20 0,0 0 3 0,0 0 1 16,0 0 0-16,0 0-10 0,0 0-2 0,0 0 0 0,0 0 0 15,0 0-9-15,0 0-3 0,0 0 0 0,0 0 0 16,0 0-8-16,0 0 0 0,0 0 0 0,0 0 0 16,0 0 0-16,0 0-11 0,-4-9 11 0,0-1-8 15,4 10 8-15,-3-3 0 0,3 3 8 0,-7-6-8 16,0-4 0-16,0 10 0 0,0-6 0 0,0 3 0 15,0 3 8-15,0-6 3 0,-1 6 1 0,1-4 0 16,-3-2-12-16,3 3 0 0,-4-3 0 0,4 6-11 16,0-10 11-16,0 10 0 0,-4-9 8 0,4 3-8 15,4 3 8-15,-1-4-8 0,4 7 8 0,-7 0-8 16,0-3 8-16,0-3-8 0,0 6 8 0,0-3-8 16,0-3 0-16,3 2 0 0,4 4 0 0,-7 0 0 15,4-6 0-15,3 6 0 0,-4 0 0 0,4 0 0 16,0 0 0-16,0 0 0 0,0 0 0 0,0 0 0 0,0 0 0 0,0 0 0 15,0 0 0-15,0 0-8 0,0 0 8 0,7 0-8 16,-7 0 8-16,15 6-8 0,-5-2 8 0,1 2 0 16,3-3 0-16,0 3 0 0,0-3-8 0,0 4 0 15,0-7 0-15,-3 0 0 0,3 9 8 0,-3-9 0 16,3 6 0-16,-4-6-8 0,4 3 8 0,-3-3 0 16,3 7 0-16,0-4 0 0,-3-3 0 0,6 0 0 15,-3 6 0-15,1-3 0 0,-5-3 0 0,4 6 0 16,-3-2 0-16,-4-4 0 0,0 0 0 0,4 6 0 15,-4-6 0-15,0 9 0 0,-4-9 0 0,-3 0 0 16,7 10 0-16,-3-4 0 0,-1-3 0 0,-3-3 0 16,0 10 0-16,0-4 0 0,0 3 0 0,0 1 11 15,-7-1-3-15,4 0 0 0,-1 1-8 0,-3-4 0 0,0 4 0 16,-3-1 8-16,-1 0 7 0,0 1 1 0,1-1 0 16,-1-3 0-16,-3 4-5 0,0-7-1 0,0 6 0 15,3-2 0-15,-3 2 0 0,4 0 0 0,-1-2 0 0,4-4 0 0,-4 6-10 0,8-2 0 16,-4-4 0-16,3 6 0 15,1-3-158-15,-1 4-34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27:53.00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22677 8470 5519 0,'-4'-3'496'0,"0"1"-496"0,2 1 0 0,-1 1 0 15,2 0 736-15,-1-3 48 16,-3 3 16-16,-4-4 0 0,-2 2-80 0,-1-1-16 0,1 2 0 0,1-1 0 16,2-1-256-16,1-1-48 0,2 2-16 0,1-1 0 15,2 0 896-15,0 0 160 0,4 2 32 0,-2-2 16 0,2 0-768 0,1-1-144 16,0 2-48-16,1-1 0 0,1 3-176 0,0-3-32 16,0 3-16-16,1 0 0 0,0 3-112 0,-1-3 0 15,1 3-16-15,-1-1 0 0,-1 2 592 0,0 2 112 16,-2 0 16-16,-1 0 16 0,2 2-32 0,-4 3-16 15,-3-1 0-15,0 1 0 0,-1-2-544 0,-1 2-128 16,-1 1 0-16,1-1-16 0,-2-1 16 63,2-1 16-63,1-3 0 15,-1 0 0-15,2 0 416 0,0-2 80 0,1-2 0 0,0 2 16 0,1-4-32 0,-1 0-16 0,0-3 0 0,-1 2 0 0,0-1 160 16,-2-1 16-16,1 2 16 0,-2-3 0 0,0 2-160 0,0-2-48 15,-1 2 0-15,-2-2 0 0,3 2-320 0,-2-1-64 0,1 0-16 16,-1 1 0-16,0 1-256 0,2-2 160 0,0 2-160 0,0 1 128 0,0 0-128 0,0 1 128 0,-1 2-128 0,1-2 128 0,-1 1-128 16,2 1 0-16,0-3 0 0,0 1 128 0,0 1-128 0,1-2 192 15,0 0-192-15,0-2 192 0,-1 1-16 0,-1-2 0 0,1 0 0 0,0 0 0 16,-3 1 16 0,-2-2 0-16,0 3 0 0,0-2 0 0,0 1-192 0,-2 0 160 15,0 2-160-15,-2 0 160 0,-1 0-160 0,0 0 0 16,-2 2 0-16,0 0 0 0,0 1 0 0,-1-3 0 0,-1 0 0 0,1 0 0 0,0 0 0 0,2 0 0 31,0-3 0-31,1 1 0 0,1 0 0 0,1 2 0 0,1-2 0 0,0 0 128 16,2 1-128-16,0-1 192 15,1-2-192-15,2 2 192 0,-1-1-192 0,2 2 128 16,-1-3-128-16,2 2 128 0,0-2 0 0,0 2 0 0,1 2 0 0,0-4 0 16,1 4-128-16,0 0 0 0,2 0 0 15,-2 0 0-15,0 1 0 0,1 4 0 0,-2-1 144 16,-1 2-144-16,2-2 0 0,-1 2 0 0,0 1 0 0,0 0 0 0,2 3 0 0,1-3 0 0,1 1 0 31,1 2 128-31,1-1-128 0,1-1 0 0,2 4 0 0,1-2 0 0,0-2 0 0,0 3 0 16,2 1 0-16,0-1-128 15,0 2 128-15,0 2 0 0,0 0 0 0,-1 1 0 16,0-1 0-16,-2 1 0 0,1 2 0 0,-3-3 128 16,2 1-128-16,-3 2 0 0,0-2 0 0,-1 1 0 15,-1-1 0-15,-1 2 128 0,-2-2-128 0,-1 1 128 0,0 1 48 16,0-2 16-16,3-2 0 0,-2 0 0 0,0 2-32 15,-1-1 0-15,2-2 0 0,0 1 0 16,1-1 0-16,-1-1 0 0,1 0 0 0,0-3 0 0,0 2-160 0,1-1 0 16,-2 3 0-16,2-2 0 0,-1-1 0 0,-1 1 0 15,2 0 0-15,-1-2 0 0,1 4 0 0,-3-4 0 16,2 3 0-16,-3 0 0 0,0 1 0 0,-2-1 0 16,-1 3 0-16,-2-2 0 0,2-4 0 0,-1 0 0 15,2-2 0-15,-1-1 0 0,3-1 0 0,1-2 0 16,2-1 0-16,0-1 0 0,0 0 192 0,1-1-32 0,0-1-16 15,0 1 0-15,-1 0-144 0,2-1 160 0,0-1-160 0,0 2 160 16,0-2-160-16,0 2 128 16,0 0-128-16,0 0 128 0,0 0-128 0,0 0 0 0,23-10 0 0,-17 10 0 15,1 0 0-15,1 0 0 0,2 0 0 16,1 0 0-16,0 2 0 0,2-4 0 0,2 2 0 0,4 0 0 16,1 0 0-16,1 0 0 0,2 0 0 0,1 2 0 15,1-2 128-15,-2 2-128 0,2 0 128 0,1-2-128 16,0 3 0-16,1-3 0 0,2 0-144 0,-2 0 144 0,1-3 0 15,-1-1 0-15,-1 2 0 0,-1-2 0 0,-1 2 0 0,1-1 0 16,-2-1 0-16,-1 4 0 0,-1 0 0 0,-2 0 0 16,-2 2 0-16,-2 0 0 0,-1 3 0 0,-1-1 0 15,0 2 144-15,-1 2-144 16,-1-2 0-16,0 1 0 0,-1 2-224 0,2-3 80 16,0 4 144-16,0-5 0 0,2 3 0 0,-2 0 0 0,1-1 0 0,-2-4 0 15,0 3 0-15,-4-4 0 16,-1-2 0-16,-1 1 0 0,-1 2 0 0,-1-6 0 15,-2 3 0-15,-1 0 0 0,0-1 0 0,-1 1 0 0,1-2 0 16,-2-1 0-16,0 3 0 0,1-5 0 0,-2 4 0 0,1-4 0 0,-1 1 0 16,1 0 128-16,-2 2-128 0,2 1 0 0,-2-4 0 0,1 3 0 15,1 0 0-15,-2 2 0 0,3-2 0 0,-2 1 0 16,2-1 0-16,0-1 0 0,0 2 0 0,1-4 0 16,0 1 0-16,0 1 0 0,0-1 0 0,1-2 128 15,0-2-128-15,2 1 0 78,-2-4 0-78,1 0 0 0,1-1 0 16,1-3 0-16,-2-4 0 0,1-1 0 0,-1-2 160 0,-1 0-32 0,0-6-128 0,1 2 192 0,-1 2-64 0,-2-3-128 16,-1-3 176-16,0-1-176 0,0 1 128 0,-3 0-128 0,1 3 0 0,0 2 0 0,0 3 128 0,3 0-128 0,0 2 0 15,0 4 0-15,2-1 128 0,0 3-128 0,0 3 0 0,1-3 0 0,-1 3 128 0,-1-2-128 0,0 1 0 0,-1 1 0 0,-1 1 0 0,0 0 0 0,-2 1 0 0,1 0 0 16,-1-1 0-16,-1 3 0 0,1-1 0 0,-1 0 0 0,0 0 0 0,0 2 0 15,0 2 0-15,0 0 0 0,2 1-208 0,0 3-48 16,1-3-16-16,1 3 0 16,1 0-368-16,1 0-64 0,1 4 0 0,3 1-16 15,0-1-256-15,4 2-48 16,3 3-16-16,7 0-18048 0</inkml:trace>
  <inkml:trace contextRef="#ctx0" brushRef="#br0" timeOffset="1">22642 8599 1839 0,'-8'-6'160'0,"0"2"-160"0,1 2 0 0,2-1 0 15,2 2 2288-15,1 1 416 0,-1 0 96 0,-3-2 16 16,-1 1-688-16,-6-2-128 0,0 0-16 0,-1 1-16 15,2-1-400-15,1 2-80 0,3-1-16 0,1 2 0 0,0 0 192 0,2-3 16 16,3 2 16-16,0 1 0 0,2 0-272 0,2 0-48 16,0-2-16-16,5 0 0 0,0 1-528 0,2 0-96 15,2-3-32-15,3 2 0 0,2-1-192 0,1 0-64 16,3 1 0-16,1 1 0 0,2-4-176 16,2 4-32-16,2-4-16 0,1 1 0 15,-1 0-48-15,1 0-16 0,1 2 0 16,2-1 0-16,3 1-32 0,2 2-128 0,3 0 192 15,-5 0-64-15,2 2-128 16,0-1 0-16,-1 3 0 0,-2-2 0 16,-1 3 0-16,-1-4 0 0,-2 1 0 15,-2 0 0-15,0-2 0 0,-2 0 0 0,-3 1 0 0,-2-1 0 16,-4 0 0-16,-2 0 0 0,-2 0 128 16,-1 0-128-16,-2 0 0 15,-2 0 0-15,0 1 0 0,-3-1 0 0,0 3 0 0,-1-3 128 0,-1 0-128 0,0 0 128 0,-1 0-128 16,-1 0 128-16,0 1-128 0,0-1 128 0,0 2-128 0,-1-2 0 0,1 0 0 0,0 0 128 15,0 0-128-15,0 0 160 0,0 0-160 0,0 0 160 0,0 0-160 0,0 0 0 0,0 0 144 0,0 0-144 16,-18 8 0-16,16-4 0 0,-1-2 0 0,1 2 128 16,0 2-128-16,0-2 0 0,-1 2 0 0,1-1 0 0,1 2 128 15,-2 2-128-15,2 0 128 16,1-3-128-16,0 4 128 0,1-1-128 0,2 1 128 16,0 1-128-16,1-1 176 0,0 2-48 0,1 2 0 15,1 0 0-15,-1-3-128 0,-1 5 128 0,1-2-128 0,0 2 128 0,0 2-128 0,-2-1 128 16,0 3-128-16,-1 1 128 0,0 1-128 0,-2 3 0 15,-2 2 0-15,1-5 0 16,0 0 0-16,-2 2 0 0,2 0 0 0,0-2 0 16,2-1 0-16,0-3 0 0,3 2 0 0,1-6 0 15,1-1 0-15,3-1 128 0,0-3-128 0,-1 0 128 0,3-3-128 0,0-3 0 16,2-1 0-16,-2 2 0 0,0-4 0 0,0 3 0 16,-1-3 0-16,-1-3 0 0,-1 6 0 0,0-3 0 15,-2 0 0-15,-1 3 0 0,-1-3 0 0,-2 2 0 16,-1 0 0-16,1-2 0 0,-2 3 0 15,0-2 0-15,-2 1 0 0,0 1 0 0,1 0 0 0,-2-1 0 0,1-1 144 16,-1 2-144-16,1-1 128 0,-1-1-128 0,0-1 160 16,-1 3-160-16,-1-3 256 0,0 0-32 0,0 0-16 15,-1 0 0-15,0 1-64 0,-3-1-16 0,0 2 0 16,0-2 0-16,-1 0 16 0,-3 3 0 16,1-2 0-16,-3 2 0 0,1 0 16 0,-2 0 0 15,-1 1 0-15,2 0 0 0,-2-1-160 0,-2 1 0 16,1 2 0-16,-2-2 0 0,-1 2 160 0,-1-1-160 15,-1 1 192-15,1 1-192 0,0-1 192 0,-2-4-192 16,3 4 192-16,-1-4-192 0,-1 0 256 0,0-2-64 0,-2-2-16 0,1 0 0 0,-1 2 160 16,0-2 48-16,-1 2 0 15,0 0 0-15,-3 0-208 0,2 0-48 0,0 0 0 16,0 0 0-16,1 0-128 0,-1 0 0 0,2 0 0 0,1-3 0 16,4 2 0-16,1 1 160 0,0-2-160 15,3-2 160-15,2 2-160 0,2-1 0 0,2 2 0 16,3-2 0-16,-1 3 0 0,3-3 0 0,2 3 0 15,0 0 0 1,3 0-368-16,1 0-48 0,3 0-16 0,4 0 0 16,0 3-608-16,5 0-128 0,3 1-32 0,1 2-12560 0,4 0-2496 0</inkml:trace>
  <inkml:trace contextRef="#ctx0" brushRef="#br0" timeOffset="2">23577 8614 12895 0,'-9'-8'576'0,"2"1"112"0,2 1-560 0,0 2-128 0,2 2 0 0,1 1 0 15,-1-1 144-15,-2 1 0 16,-3-1 0-16,-2-2 0 0,-4 1 528 0,1-2 96 0,-1 4 32 0,2-1 0 15,1-1 992-15,2 2 192 0,0-1 32 0,3 0 16 16,2 0 288-16,1-1 64 0,1 2 16 0,2-1 0 16,0-1-688-16,2 2-144 0,1-1-32 0,1-1 0 0,2 0-720 15,0 1-160-15,3 1-16 0,0 1-16 0,-1-3-336 0,2 3-64 16,0 3-16-16,1-3 0 16,2 1-64-16,0-1-16 0,2 2 0 0,2-2 0 15,3 3 0-15,0-3-128 0,2 0 192 63,3 0-64-63,-1 0-128 0,4 0 0 0,2 0 0 0,0-3 128 15,-1 0-128-15,-2-1 0 0,-1 1 0 0,3-3 0 0,2 0 0 0,1 1 0 0,3-1 0 16,-2-1 0-16,-1 1 0 0,-3 3 0 0,-2-1 0 0,-3 1 0 0,-3 3 0 16,-4 0 0-16,-1 0 0 0,-5 3 0 0,-1 1 0 0,-4 2 0 0,0-3 0 0,-2 2 0 0,-1 0 0 0,-2 0 0 0,0 0 0 0,-2 2 0 0,0-2 0 15,-1 0 0-15,0 1 0 0,-1-1 128 0,1 1-128 0,-2-2 160 16,1 2-160-16,-1-2 160 0,1-1-160 0,1 2 128 0,-2-2-128 0,3 3 128 15,0 0-128-15,1 1 0 0,0-1 0 0,1 3 0 16,0-2 0-16,0 4 0 16,1 1 0-16,-1 4 0 0,0-1 0 0,-2 3 0 0,0-1 0 15,-2 4 0-15,-1-3 0 0,0 4 0 16,-3-1 0-16,0 0 0 0,0 0 0 0,0 1 0 0,0 0 0 0,1-5 0 16,0 1 128-16,-1-1-128 15,1 2 0-15,0-2 128 0,2 2 64 0,-1-4 16 0,0 1 0 0,-1-1 0 16,1 1-80-16,1-2 0 0,1-2-128 0,0 1 192 15,1-3-192-15,0 2 144 0,1 0-144 0,0-3 128 0,2 4-128 0,-1-2 0 16,1-1 144-16,1-1-144 0,-1 0 0 0,1 0 0 16,1 0 0-16,1-1 128 0,-1-1-128 15,2-1 0-15,0 1 0 0,0-4 0 0,-1 0 0 16,2 0 0-16,2 0 0 0,-1-3 0 16,2 0 0-16,-2 0 0 0,1 3 0 0,-1-3 0 0,0 0 0 15,1 1 0-15,-1-1 0 0,-2 0 128 16,1 2-128-16,-1-4 0 0,0 2 0 0,-2 0 0 15,-1 2 0-15,-1-2 0 0,-1 0 0 0,2 0 0 0,-2 0 0 16,-2 0 0-16,1 0 0 0,-1 0 0 0,-2 3 0 0,4-3 0 16,0 0 0-16,0 0 128 0,-21 6-128 15,15-6 144-15,-2 1-144 0,0 2 160 0,0-3-160 16,-2 0 128-16,2 0-128 0,-3 0 128 0,1 2-128 16,1-2 160-16,-4 0-160 0,1 0 160 0,0 0-160 0,-2-2 128 0,1 4-128 15,-4-2 128-15,1 0-128 0,-1 0 0 0,0 0 0 0,-3 0 128 16,-1 1-128-16,0 2 160 15,0-3-160-15,0-3 160 0,-3 3 80 0,-1-1 16 16,1-1 0-16,-3-1 0 0,-2 2-128 0,-1-4-128 0,1 4 176 16,0-2-176-16,-1 1 208 0,2 1-64 0,2-2-16 15,1 0 0-15,2 3-128 0,2 0 128 16,1 0-128-16,4 0 128 0,3 3-128 0,4-3 0 16,2 0 0-16,5 0 0 15,2 3-624-15,1-3-144 0,3 0-48 0,5 1 0 16,3-1-336 31,3 2-64 15,3-2 0-62,2 0-17536 0</inkml:trace>
  <inkml:trace contextRef="#ctx0" brushRef="#br0" timeOffset="3">24251 8566 4607 0,'-8'0'400'0,"0"2"-400"0,5-2 0 0,0 0 0 0,3 0 192 0,-2 0-64 15,-3 1 0-15,-3-1 0 0,0 0 960 0,-1 0 176 16,4-1 32-16,0 1 16 0,4-2 880 0,1 2 176 16,2-3 48-16,0 2 0 15,1-1 144-15,1 0 48 0,0 2 0 0,1 0 0 0,1 0-320 0,0 2-64 16,3 0-16-16,1 2 0 0,1-2-880 0,1 2-176 15,2-2-48-15,2 1 0 16,3-3-544-16,2 3-112 0,0-3-32 0,3-3 0 16,2 0-128-16,3 1-32 0,2-4 0 0,-2 0 0 0,1-1 32 15,0 0 0-15,2 2 0 0,-1-1 0 0,1-1-288 0,-2 1 0 0,1 2 0 0,-2 0 0 16,-1 1 0-16,-3-1 0 0,-1-1 0 0,0 4 0 16,-2-3 0-16,0 4 0 15,-1 0 0-15,-1 0 0 0,-3 4 0 0,-1 0 0 16,-1 2 0-16,-1-3 0 0,-3 1 0 0,0 3 0 0,-1 0 0 0,-1-1 0 15,-2 2 0-15,0-2 0 0,-3-1 0 0,-1 1 0 16,-1-1 160-16,1 1-32 16,-2-3 0-16,-1 0 0 0,0 0 0 0,0-2 0 15,-1 2 0-15,1-3 0 0,-1 2 0 0,1-2 0 0,-2 2 0 0,1-2 0 0,0 2 48 0,0-2 0 16,1 0 0-16,0 0 0 0,0 0-176 0,0 0 160 31,0 0-160-31,0 0 160 0,0 0-160 0,0 0 0 16,-11 19 0-16,9-13 0 0,0 3 0 0,1-1 0 0,-2 3 0 15,2 3 0-15,-2 1 0 0,0 4 0 0,0-1 0 0,0 1 0 16,-1-1 0-16,-1-1 0 0,0 6 0 0,-1-5 0 16,2 3 144-16,-1-2-144 0,1-1 160 0,0 0-160 0,1 1 0 0,0 0 0 15,1-4 0-15,-1 2 0 16,2-3 224-16,0 1-48 0,1-3-16 0,-1 3 0 0,1-5-160 0,0 3 192 16,0-2-192-1,0-1 192-15,0 1-192 0,1-3 0 0,0 3 0 0,2-5 0 0,-1 3 160 0,1-2 0 0,0-1 0 0,0 0 0 16,0 0-160-16,1 0 0 0,1 0 0 31,-1-2 0-31,1 1 0 16,-1 1 0-16,1 0 0 0,-2-2 0 0,0 2 0 0,1-3 0 0,-2 0 0 0,0-1 0 0,0 2 0 0,-1-2 0 0,-1 2 0 0,0-1 0 15,0 0 0-15,-1-2 0 0,-2 2 0 0,2-3 0 32,-1 2 0-17,0-2 0-15,0 0 0 0,1 0 0 0,-2 0 0 0,1 0 0 0,0 0 0 0,0-2 0 0,1 2 128 0,-2 0 0 16,1 0 0-16,-1 0 0 0,1-3-128 0,-2 6 0 15,0-3 0-15,-1 0 0 0,-1 2 0 0,-1-1 0 0,-2 2 0 0,-1-1 0 0,0 1 0 0,-2 1 0 32,-2 2 0-32,-1-2 0 0,-2 1 0 0,-2 1 0 15,1-3 0-15,-3 3 128 0,0-3 32 0,-3 1 0 16,2 1 0-16,-3-5 0 0,0 0 48 0,1 1 16 16,-1 2 0-16,-1-3 0 0,0 2-32 0,-1-2-16 15,0-2 0-15,0-2 0 0,1 4-176 0,0 1 0 0,-1 2 144 16,0-1-144-16,4-2 0 0,0 4 0 0,2-2 0 0,2 2 0 15,1-1 0-15,2-1 0 0,0 2 0 16,2-2 0 0,2 0-384-16,1 0-64 0,3 1 0 0,1-3 0 15,3 1-272-15,0-2-64 0,3 1-16 0,2 0 0 0,3 0-384 16,5 0-80-16,2-3-16 0,5 1 0 0</inkml:trace>
  <inkml:trace contextRef="#ctx0" brushRef="#br0" timeOffset="4">25050 8574 28559 0,'-4'-2'2544'0,"2"2"-2032"0,0 0-512 0,2 0 0 16,0 0-192-16,0 0-128 0,0-3-16 0,-1 3-16 0,0-1 1760 0,-1-1 368 15,2 2 64-15,0 0 16 16,0 0-736-16,0 0-144 0,0 0-16 0,0 0-16 0,0 0-240 0,24-9-64 15,-15 8 0-15,2 1 0 0,0 0-272 0,2 0-64 16,1 0-16-16,1 0 0 16,3 1-160-16,0-1-128 0,3 1 192 0,3 1-192 0,-2 0 192 15,4-2-64-15,1 0 0 0,0 0-128 16,3 0 192-16,0 0-64 0,3 0 0 0,-3 0-128 0,1 0 160 16,0 0-160-16,-1 0 128 0,-2 0-128 15,-1 1 0-15,-1-1 0 0,0 0 128 0,-1 0-128 16,-3 0 0-16,1-1 0 0,-1 1 0 0,-2-4 0 0,-3 3 0 0,-1 0 0 15,0-2 128-15,-2 2-128 0,1-1 0 0,-3-1 0 16,-1 2 0-16,-2-1 0 0,-1 0 0 0,-1 1 0 16,-1-2 0-16,-1 1 0 0,-1 1 0 0,-2 1 0 15,1-3 0-15,-1 2 128 0,-2 1 0 0,0 0-128 16,0 0 192-16,0 0-64 0,-1 0 0 0,-2 0 0 16,3 0 0-16,0 0 0 0,0 0-128 0,0 0 128 0,0 0-128 0,-23 7 128 15,18-7-128-15,0 4 0 0,-1 0 0 0,-1 0 128 16,1-1-128-16,0 4 128 15,1-1-128-15,-1 2 128 0,1 1-128 0,0 1 0 0,1 0 0 16,1 0 128-16,0 4-128 0,2-2 0 0,0 0 0 16,1 0 0-16,1 3 0 0,1 1 0 0,3-1 144 15,0 1-144-15,1 2 0 0,3-2 128 0,0 1-128 16,1 2 0-16,0-3 0 0,-2 2 0 0,1 0 0 16,-2 1 128-16,-2-2-128 0,-1 2 0 0,-1 2 0 15,-3-1 0-15,0 0 0 0,-2 0 128 0,-1 0-128 0,0-4 0 16,1 2 288-16,-2-3-16 0,0 1 0 0,0-1 0 15,2-3-112-15,-1-2-32 0,1-1 0 0,1 0 0 16,-2-3 0-16,2 0 0 0,-1 0 0 0,0-1 0 0,0-1-128 16,1-1 0-16,-1 0 0 0,1-1 0 15,0 0 0-15,0-2 0 0,-2 0 0 0,1 3 0 16,-1-6 0-16,0 3 0 0,0 0 160 0,-2-2-160 0,0 0 192 16,-1 2-64-16,1 0 0 0,-1-2-128 0,0 1 176 15,-1 1-176-15,1 0 160 0,0 0-160 0,0 1 144 0,0-1-144 16,-2 2 128-16,1 2-128 0,-1-1 128 0,0 0-128 15,-1 1 0-15,1 0 128 0,-1 2-128 0,-1-1 0 16,1 0 0-16,-1 1 0 0,-1 0 0 0,0 0 0 16,1-2 0-16,-2 3 0 0,1-2 0 0,-2-2 0 15,0 3 144-15,-1-3-144 0,2 1 144 0,-2-2-144 16,0 1 192-16,1-3-192 0,0 1 288 0,-1-1-48 16,-1 0-16-16,-1-1 0 0,-2 1 80 0,1-3 16 15,0 3 0-15,-3 0 0 0,0 0-160 0,-2-2-32 16,1 2 0-16,0 0 0 0,0 0-128 0,0 0 0 15,0 2 0-15,1-2 0 0,0 3 0 0,1-2 0 16,-1 2 0-16,3-1 0 0,1 2 0 0,-1-4 0 0,2 2 0 16,-1-2 0-16,2 1-224 0,3-1 80 0,1 0 16 0,0 0 0 31,3-1-480-31,1 1-96 0,0 0 0 0,2-2-16 16,0 2-144-16,0-3-32 0,3 3 0 0,0 0 0 0,0 0-128 15,-1-1-16-15,2 1-16 0,-1-2-11408 0,2 2-2272 0</inkml:trace>
  <inkml:trace contextRef="#ctx0" brushRef="#br0" timeOffset="5">25921 8577 23039 0,'-8'-3'2048'0,"0"1"-1648"0,5 2-400 0,1 0 0 16,2 0 880-16,-1 0 80 0,-3 0 32 0,-2-3 0 15,0 2 752-15,-2-1 160 0,3-2 16 0,2 4 16 16,3-4-784-16,2 2-176 0,3 2-16 0,0-4-16 16,3 4-304-16,-1-2-48 0,3 2-16 0,1 0 0 15,0 0-128-15,2 2-16 0,-1-2-16 0,2 4 0 0,-1-2-160 0,2 2-48 16,0-3 0-16,2 2 0 0,3-3-32 0,0 2-16 16,3-2 0-16,2-2 0 0,0 2 32 15,0-4 0-15,1 2 0 0,-2-2 0 0,1 0-48 0,0-2 0 16,-2 2 0-16,1-2 0 0,-2 1-144 0,1 0 160 15,0 1-160-15,-1-2 160 0,-1 3-160 0,-1 1 0 16,-1-1 0-16,-2 2 128 0,-2 1-128 0,0 0 128 16,-4 0-128-16,-2 1 128 0,-2 2-128 15,-2-1 0-15,-1 3 0 0,-2-1 0 0,1 2 0 16,-2 1 0-16,-1-1 0 0,0 0 0 0,2 3 128 0,-2-3 0 16,1 0 0-16,-1 2 0 0,2-4-128 0,0 2 0 15,1-1 0-15,-1 0 0 0,1 1 0 0,1-2 0 16,1-3 0-16,-2 3 0 0,2-1 0 0,0 0 0 15,-1 1 0-15,0-1 0 0,-1 2 0 0,1-1 0 0,-2 2 0 0,1-3-176 16,-1 3 176-16,0 0 0 0,-1 3 0 16,0-2 0-16,0 1 0 0,-1 4 192 0,2-2-64 15,-2 2 0-15,1 1 0 0,-1-1 16 16,1 4 0-16,0-3 0 16,0 1-16-16,2 1-128 15,1 0 192-15,-1-1-64 0,2-1-128 16,0 3 128-16,0-3-128 0,1 2 128 15,-1 0-128-15,0-1 0 63,0-1 0-16,-1 0 0-47,-2 0 0 0,0 1 0 0,-2-1 0 15,-2-1 0-15,-1 3 0 0,-1-2 0 0,-2 2 128 0,1-3-128 0,-1-2 0 16,0 1 0-16,2 0 144 0,-1-3-144 0,2 1 160 0,2-2-32 0,0-1-128 0,0 0 192 0,1 0-192 0,1-4 128 0,-1 2-128 0,0-2 0 0,1 2 0 0,0-3 0 0,1 2 0 0,-1-1 0 16,0 2 0-16,2-2 128 0,-2 1-128 0,1-1 0 0,0 2 0 0,0-1 0 0,-1 2 0 0,-1 0 0 0,1-2 0 0,-1 3 0 0,-1-3 0 0,0 2 0 0,0 0 0 0,0 1 0 0,-2-1 0 0,1 1 0 0,-2-3 0 0,0 1 128 0,0 2-128 0,-1-4 0 0,1 2 192 0,-3-1-48 0,1 0-16 0,-1 0 0 0,-2 0 64 0,0 0 16 15,0-3 0-15,0 3 0 0,-2-2-80 0,-2 1 0 16,0 1-128-16,0-2 192 0,0 2-32 0,-2-1-16 0,0-2 0 16,-2 4 0-16,1-4-16 0,-2 2 0 0,-2-1 0 0,-1 2 0 15,-1 1 0-15,-2-1 0 0,-3 1 0 0,-1 0 0 16,-1 0 32-16,0 1 0 0,-1-2 0 0,0-1 0 15,-2-1 32-15,1 0 16 0,-1 2 0 0,1-3 0 0,1 0-16 16,2 0 0-16,2 0 0 0,1 0 0 0,3 0-192 16,1-4 144-16,2 1-144 0,2 1 128 0,2-2-128 0,1 0 0 15,6 2 0-15,0-2 0 0,5 2-384 0,0 0 0 16,3 1 0-16,4-1 0 16,1 0-768-16,3 0-144 0,5-2-48 0,3-1-19728 0</inkml:trace>
  <inkml:trace contextRef="#ctx0" brushRef="#br0" timeOffset="6">26705 8550 6447 0,'-19'0'272'0,"6"-3"80"0,-1 3-352 0,4 0 0 0,4 0 0 0,1 0 0 0,0-1 496 0,-5 1 16 32,-6 0 16-32,-4-2 0 0,1-1 1200 0,0 0 256 0,3 0 32 0,2-2 16 15,3 0 976-15,2 0 208 0,3 1 48 0,2 2 0 0,1-1-736 0,1 3-144 16,1-4-16-16,2 4-16 0,1 0-864 0,1 0-160 16,4 0-48-16,-2 0 0 15,2 0-768-15,0 1-176 0,3 2-16 0,3-3-16 0,0 2 16 0,1-2 16 16,5 1 0-16,2 1 0 0,2-2-128 15,4 0-16-15,3 2-16 0,1-2 0 0,1 0-48 0,1-2 0 16,0 2 0 0,1-3 0-16,1 1-128 0,1-1 160 0,1 2-160 15,-2-3 160-15,-4 2-160 0,0-1 0 0,0 2 0 0,-3-1 0 16,-1 2 128-16,-3 0-128 0,-3-3 0 0,1 3 128 16,2 0-128-16,-2-1 0 0,3-1 0 0,-3 2 128 15,0-4-128-15,-2 4 0 0,-1-3 0 0,-1 2 128 16,-2 1-128-16,-2-1 0 0,-1 2 144 0,-3-1-144 0,-1 1 0 15,-2 2 0-15,-2 3 0 0,-1-2 128 0,-1 2-128 0,-2 0 0 16,0 0 0-16,-1 3 128 0,0-1 0 0,-1 3 0 16,0-2 0-16,-1-2 0 0,0 2-128 0,-1 1 176 15,1-3-176-15,1 3 192 0,-1-4-192 0,2 2 0 16,-1-2 144-16,1 2-144 0,0 0 160 16,1-2-32-16,1 1-128 0,0 2 192 0,-1 0-192 0,2 0 0 15,-1 1 0-15,-1 1 0 0,1 0 0 0,-1 1 0 16,1 3 0-16,-2-3 0 0,1 7 128 0,-1-4-128 0,0 3 176 15,0-3-176-15,0 4 160 0,0-1-160 0,1-3 128 16,-1 3-128-16,0-3 160 0,1 1-160 16,-1-1 192-16,1-1-192 0,1 1 128 0,-2-3-128 0,1 1 0 0,0 1 0 15,0-2 0-15,-1 0 0 0,-1-1 0 0,0 0 0 16,-2 0 192-16,1-4-192 0,0 3 192 0,-3-1-192 16,2 0 208-16,-1-3-64 0,-1 0-16 15,2 0 0-15,-1 1 32 0,0-2 0 0,0-1 0 0,2 2 0 16,1-3-160-16,-2 1 128 0,2 1-128 0,0-1 128 15,-1-1-128-15,1 1 0 0,1 0 0 0,-1-1 0 0,0 2 0 16,2 0 0-16,-2-2 0 0,1 3 0 0,0 0 0 16,0-3 0-16,1 3-128 0,-1 1 128 0,1-1 0 15,-1-2 0-15,1 1 0 0,-2 1 0 0,1-4 0 0,-1 5 0 16,0-4 0-16,-2 0 128 0,1 0-128 0,-2 3 0 16,2-3 0-16,-2 4 0 0,-1-5 0 0,1 2 0 15,-1-1 0-15,0 2 0 0,-1-3 0 0,0 1 0 16,0 1 160-16,0-2-160 0,-3 2 240 0,0-2-64 15,-1 3-16-15,1-4 0 0,-3 1-32 0,1 1 0 16,-2 1 0-16,-1-3 0 0,-1 1 48 0,-2 0 0 0,1-2 0 16,-3 1 0-16,1 1-32 0,-5-2 0 0,-1 0 0 0,-4 0 0 15,0 0-144-15,-4 0 0 0,0 3 144 0,-2-3-144 16,-1 0 128 0,1 0-128-16,-2-3 128 0,0 3-128 0,1 0 192 0,1-3-48 0,0 3 0 15,3-4 0-15,3 3-144 0,3-3 192 16,2 1-192-16,3 0 192 0,2 0-192 15,5-1 0-15,2 4 0 16,3-2 0-16,5 2-320 0,1 0-112 0,5-2-16 0,2 0 0 0,6 2-976 16,4-2-208-16,3-1-32 0,7-1-19376 0</inkml:trace>
  <inkml:trace contextRef="#ctx0" brushRef="#br0" timeOffset="7">27575 8606 9215 0,'-15'-4'400'0,"5"-1"96"0,2 4-496 0,0 1 0 0,3 0 0 0,2 0 0 0,-1 0 1040 16,-2 0 112-1,-5-3 32-15,-4 3 0 0,-1-2 1024 0,0 0 208 0,3 2 32 0,1 0 16 16,3 0-16-16,2 0 0 0,2 0 0 0,1 0 0 0,1 0-656 16,2 0-128-16,2 0-16 0,1 2-16 0,1 0-736 0,2 1-160 15,3-2-32-15,-1 4 0 0,3-1-256 0,2-2-48 16,1 2-16-16,4-2 0 16,1 1-144-16,1-2-48 0,4-1 0 15,1 0 0-15,2-1 48 0,3-3 0 0,0 2 0 16,3-3 0-16,0 1-80 0,0-2-16 0,1-1 0 0,-1 1 0 15,2 3-144-15,-2-1 0 0,2 0 144 0,-1 0-144 16,-1 2 128-16,-1-2-128 0,-1-1 160 0,-1 1-160 16,0 3 0-16,-2-4 0 0,-3 4 0 0,-1-1 0 15,-3-1 0-15,-1 0 0 0,-3 3 0 0,-3-3 0 16,0 3 0-16,-3-3 0 0,-2 1 0 0,-3 0 0 16,0 2 0-16,-2-2 0 0,-1 1 0 0,-2 1 0 15,0-3 288-15,0 3-32 0,-2-2-16 0,0 0 0 0,0 2 48 16,-2 0 16-16,2-2 0 0,2 2 0 0,0 0-304 0,0 0 160 15,-21 4-160-15,16-2 128 16,-1 1-128-16,1 0 0 0,0 1 0 0,0 2 0 0,1-2 0 16,0 4 0-16,1-2 0 0,-1 1 0 0,1 4 0 15,0-2 0-15,0 1 0 0,0 3 0 0,0-2 0 16,-2 1 0-16,1 3 0 0,1 1 0 0,-1-1 0 16,0 4 0-16,2 2 0 0,-1 1 0 0,1 0 0 0,-1-1 128 15,1-1-128-15,-1 2 128 0,1 0-128 0,1-1 192 16,-1 1-192-16,1-1 192 0,0-2-48 0,1 2 0 15,1-2 0-15,0-1 0 0,1 0 32 0,0-3 0 16,-1-1 0-16,1 1 0 0,0-4-16 0,-1 1 0 16,1-3 0-16,-2 1 0 0,0-1-32 0,0-2 0 0,0-1 0 15,-2 2 0-15,1-1-128 0,2 3 128 0,-1 2-128 16,0-2 128-16,0 1-128 0,2-2 0 0,-1 0 0 16,0 0 0-16,0-1 0 0,1-3 128 78,-1 1-128 0,0-2 0-63,0 1 128-15,0-2-128 0,1 0 0 0,-2 0 128 0,1-3-128 0,-1 3 128 0,0-3-128 0,1 0 128 0,-1 3-128 0,0-3 0 0,0 0 144 0,0 0-144 0,0 3 0 0,-1 0 128 16,1-3-128-16,0 0 0 0,0 0 0 0,0 0 144 0,-15 13-144 0,10-8 0 0,0-3 176 0,0 1-176 0,0 1 160 0,0-2-160 0,-1 2 128 0,2-2-128 16,-2 0 0-16,1 1 0 0,0-2 128 0,0 1-128 0,-1-2 0 0,1 2 0 0,-1-2 192 15,0 0-64-15,-3 1-128 0,2 0 192 0,-2-1-64 0,-2 0 0 0,1 3-128 0,-2-6 192 0,-2 3-32 16,-1 0-16-16,-1 0 0 0,-1-1 0 0,-1 1-16 0,0-1 0 0,-3-1 0 16,-2 0 0-16,0 1 0 0,-3-2 0 0,-1-1 0 0,0 0 0 0,-2 0-128 0,1 1 0 15,2 1 144-15,1 0-144 0,1 0 0 0,0 2 0 0,0 0 0 0,2 0 0 0,1 0 0 0,1 2 0 16,4-2 0-16,1 4-128 0,4-4-304 0,1 1-48 0,1 1-16 0,4-2 0 0,2 0-416 0,0 0-96 15,2 0-16-15,2-2 0 0,2 1-192 0,3-1-64 0,0 0 0 0,3 0-18304 0</inkml:trace>
  <inkml:trace contextRef="#ctx0" brushRef="#br0" timeOffset="8">28377 8593 911 0,'-15'-4'0'0,"4"2"0"0,0 1 0 0,4-1 0 0,2 2 1424 0,1 0 208 0,-2-1 32 0,-4 1 16 16,-5-3 496-16,-5 0 80 0,-2 0 32 16,1-3 0-16,2 1 816 0,5-1 160 0,2 2 48 0,2 1 0 15,4-1-592-15,1 0-112 16,3 0-32-16,1 2 0 0,-1 1-1168 0,4-3-256 15,-1 3-32-15,1-1-16 0,2 2-544 0,1 0-112 0,1 0-32 0,3 0 0 16,1 0-96-16,1 3-32 0,4 1 0 0,0-3 0 0,3 4-48 0,1-2-16 16,2-1 0-1,1 2 0-15,4-1 0 0,1 1 0 16,4 1 0-16,1-4 0 0,-1 4-32 16,-1-4 0-16,2 2 0 0,0-1 0 0,3-2-64 15,0 0-128-15,-2-2 176 0,1 2-176 0,-4-3 160 0,-1 2-160 16,-2-1 128-16,-4-1-128 0,0 2 128 0,-1-1-128 0,1-1 0 0,-2 2 128 0,-2-3 0 0,1-1-128 15,1 2 192-15,-2 0-64 0,-2 0 32 0,0 0 0 16,-1-2 0 0,-3 3 0-16,1-1-32 0,-2 0 0 0,-2-1 0 0,0 2 0 0,-3-1-128 0,-2 1 0 15,-1-1 0-15,-2 2 0 0,0 1 0 0,-4 0 0 16,2-2 0-16,-2 2 0 0,-1 0 128 0,0 0 0 0,-1 0 0 16,-1 0 0-16,0 2-128 0,1-2 192 0,-1 1-192 15,1 2 192-15,-3-1-192 0,1 1 0 0,0-1 144 0,1 2-144 16,0-1 0-16,0 0 128 15,1 4-128-15,2-4 0 0,-2 3 0 0,0 0 0 0,1 0 0 16,-1 4 128 0,1-2-128-16,0 1 0 0,-1 1 0 0,2 3 128 0,-1-1-128 15,1 3 0-15,-1 0 0 0,-1 4 128 0,2-4 0 0,-1 4 0 16,0 1 0-16,0 2 0 0,2-1 0 0,0 1 0 0,0 2 0 0,1-3 0 16,0-1-128-16,-2 1 0 0,4-1 0 0,-2-1 0 15,1 0 0 1,-1 0 192-16,2 1-32 0,-3-2-16 0,1 2-16 0,0-5 0 15,-1 3 0-15,-2-3 0 0,1 4-128 0,-2-4 0 0,0 1 144 16,1-2-144-16,-1 0 176 0,0-1-48 16,2-1 0-16,-2-1 0 0,3 0-128 0,-2-1 160 15,2 0-160-15,0-2 160 0,1-1-160 0,-1 2 0 16,2-3 0-16,0 0 0 0,2 4 0 0,2-1 0 16,0 1 144-16,-1-3-144 0,3 1 0 0,-1-2 0 0,1 3 0 0,1-4-128 15,-1 1 128-15,1 0 0 0,-1 0 0 0,-1 2 0 16,0-3 0-16,-1 1 0 0,-1-2 0 15,0 1 0-15,-2-2 0 0,1 1 0 0,-1-1 0 0,-2-2 0 16,0 1 0-16,0-2 0 0,-1 0 0 0,-1 0 0 16,-1 0 128-16,-1 0 0 0,0-3 0 0,-3 0 0 15,0 1-128-15,-2 0 0 0,-1-1 0 0,-1 0 0 16,-1 0 0-16,-2-4 0 0,-1 5 128 0,0-1-128 16,0-2 128-16,-2 2-128 0,1 0 160 0,-2-1-160 15,0 3 0-15,1-1 128 0,-2-1-128 0,1 2 0 0,-3 1 0 16,-2 0 128-16,1 0-128 0,-3 0 0 15,-1 0 160-15,-1 0-160 0,-3 1 160 0,0 2-160 0,1-1 240 16,-2 2-48-16,-4-2-16 0,1 2 0 0,-1 2 16 16,0-3 0-16,2 3 0 0,-1-3 0 0,2 0-64 0,3-2 0 15,3 1 0-15,2-2 0 0,3 0-128 16,3 0 0-16,2-2 0 0,2 2 128 0,4 0-128 16,2-1 0-16,2 1 0 0,4 0-176 15,0 0-432-15,2-2-96 0,3 2 0 0,1-1-16 16,2 1-368-16,3-3-80 0,-1 3-16 0,5 0 0 15,0-2-96-15,3 0-32 0,2 2 0 0,3 0-12064 16,1-2-2432-16</inkml:trace>
  <inkml:trace contextRef="#ctx0" brushRef="#br0" timeOffset="9">29087 8485 13823 0,'-12'-3'608'0,"4"1"128"0,2-1-592 0,1 2-144 0,2 1 0 0,1 0 0 31,-1 0 0-31,-2-3 0 0,-2 3 0 0,-2 0 0 0,0-2 1296 0,-1 1 240 0,2 1 32 0,2 0 16 16,1 0 1072-16,2 0 224 0,1 1 32 0,0 1 16 15,2-2-576-15,0 3-112 0,3 1-32 0,-1-2 0 16,1 1-1056-16,1 3-224 0,2-2-32 0,1-1-16 0,3 2-240 15,0 0-64-15,0 0 0 0,4-2 0 16,2 3-208-16,2-3-48 0,5 0-16 0,3 0 0 16,1-2-96-16,4-2-16 0,3 0 0 0,1-1 0 0,0-1-64 15,3-4-128-15,2 2 176 0,2-1-176 0,0-3 0 16,-4 2 0-16,1 1 0 0,-2 1 0 16,0 1 0-16,-5-1 0 0,-2 1 0 15,-4 2 0-15,-5 1 0 0,-4-2 0 0,-2-1 0 0,-3 2 0 16,-2 2 0-16,-2 0 0 0,-2-3 0 0,-1 3 0 0,-1 3 0 15,-2-3 128-15,2 2-128 0,-1-2 160 0,0 4-160 0,1-4 0 16,-1 3 0 0,1-3-176-16,0 1 176 0,-1-1 0 0,1 2 0 0,1-2 0 15,-1 0 0-15,1 0 0 0,0 0 0 0,0 3 0 0,0-3 0 0,-2 0 0 0,0 3 0 16,-1-3 0-16,0 4 0 0,0 0 0 0,-2 0 0 16,1 2 0-16,-1 1 176 15,0 2-48-15,-1 0 0 0,0 1 0 16,-2 2 32-16,1 0 0 0,-2 0 0 0,0-2 0 0,2 1 32 15,-2-1 16 1,2 3 0-16,-1-1 0 0,2 3-16 0,-1-4-16 0,2 2 0 0,-2 2 0 16,4-2-48-16,-1 2 0 0,1 0 0 0,1 1 0 15,2-2-128-15,-2 2 0 0,1-3 0 0,1 2 0 16,0-3 0-16,-1 3 0 0,-2 0 144 0,1-1-144 0,-2 0 0 16,-1-1 0-16,-1 2 0 0,-1 0 128 0,0-1-128 15,-1 0 128-15,0 2-128 0,-1-5 128 0,2 1 16 0,-1 2 16 16,-1 0 0-16,-1-2 0 0,0 0-160 0,1 1 192 15,0-3-192-15,-1 1 192 0,1-1-192 0,0-1 128 16,2-4-128-16,0 1 128 0,-1 1-128 0,1-4 160 16,0 3-160-16,0-2 160 0,1 2-160 0,-1-3 0 15,1 3 144-15,1 0-144 0,-1 1 0 0,1-4 0 16,-1 3 0-16,1 0 0 0,0 2 0 0,1-1 0 0,0-1 0 0,0-1 0 16,2 2 0-16,-1 2 0 0,0-3 0 0,0 0 0 15,1 0 0-15,-2-2 0 0,0 1 0 0,0-1 0 16,-1 0 0-16,0 1 0 0,0-2 0 0,-1 0 0 15,0-3 128-15,0 0-128 0,-1 3 128 0,0-2-128 16,1-1 240-16,-2 0-32 0,1 2 0 0,-1-2 0 16,1 0 16-16,-1-2 0 0,1 2 0 15,-1-1 0-15,2 1-80 0,-1 0-16 0,2-3 0 0,-2 3 0 0,2 0-128 16,-1-3 128-16,1 6-128 0,0-6 128 0,-1 1-128 0,0 1 0 16,-1 1 0-16,0 0 0 0,2 0 0 0,0 0 0 15,0 0 0-15,0 0 0 0,-22 0 0 0,13 0 0 16,0 3 0-16,-2 0 0 15,0-3 0-15,-1 3 128 0,-2 0-128 0,-1 0 0 0,-1-2 192 16,-3 2-32-16,-2-1-16 0,-2-2 0 16,-4 4 48-16,-1-2 0 0,-1-1 0 0,-2 2 0 0,2-1 0 0,-2-2 0 15,0 0 0-15,-1 2 0 0,0 0-32 0,0-2 0 16,1 0 0-16,2 0 0 0,2-2-32 0,1 0-128 16,0-3 192-16,1 4-64 0,3-1-128 0,0 2 0 15,1-3 0-15,2 3 128 0,1 3-128 0,3-3 0 16,0 2 0-16,1-1 0 0,3 2 0 0,1-1-176 0,3 0 176 0,2 0-192 31,1-2-544-31,2 1-112 0,2 1-32 0,2-2 0 16,4 0-624-16,2 0-128 0,4 0-32 0,4-3-12880 15,3-1-2592-15</inkml:trace>
  <inkml:trace contextRef="#ctx0" brushRef="#br0" timeOffset="10">30005 8464 8287 0,'-10'0'736'0,"1"0"-592"0,5 0-144 0,1 0 0 0,2 1 512 0,-3 1 64 16,-3-2 0-16,-7 3 16 0,-3-2 928 0,-2 1 176 31,-3 1 32-31,2 1 16 0,3-3 192 0,2 0 48 16,1 2 0-16,2-2 0 0,1 2 336 0,1-1 80 15,0-2 16-15,2 1 0 0,1 2-720 0,-2-3-144 16,2 2-16-16,0 2-16 0,-1-3-576 0,0 2-112 16,0-1-32-16,1 2 0 0,-1-1-304 0,3 1-64 15,0 0-16-15,3 0 0 0,-1 0-96 0,3 1-32 16,1-2 0-16,2 0 0 0,0 2 48 0,4-1 16 15,3-2 0-15,1 3 0 0,4 0-32 0,2-4-16 0,3 4 0 0,3-4 0 16,6 2-96-16,3-1-16 16,6 0 0-16,3-2 0 0,4 0-192 0,1 0 0 15,2-2 0-15,0 0 0 0,1-2 0 16,-2 2 0-16,-4-2 0 0,-4-1 0 16,-1 0 0-16,-4-1 0 0,1 1 0 0,-4-1 0 15,-5-1 0-15,-3 1 224 0,-2 0-64 0,-1 1-16 0,-4-3-16 0,-2 3 0 0,-3 2 0 0,0-3 0 16,-3 2 48-16,-1-1 0 0,-1 1 0 0,-2-1 0 15,0 1-48-15,-3 2-128 0,0 1 192 0,-1-2-64 16,0-1 0-16,-1 2-128 0,0 2 192 0,0-4-64 16,-1 4-128-16,0-1 0 0,-1 0 144 0,1 1-144 0,-1 0 0 0,1 0 128 15,1 0-128-15,-2 0 0 0,1 1 0 16,2 0 144-16,-3-1-144 0,1 4 0 0,0-2 192 0,0 2-64 16,-1-1 0-16,1 0-128 0,1 3 208 0,-2-2-64 15,2 1-16-15,0 2 0 0,0-1 0 0,-1 0 0 16,0 0 0-16,1 1 0 0,-2 1-128 0,2 2 0 15,0-1 0-15,-2 2 0 0,1 0 0 0,-1 3 128 16,2 2-128-16,-1-1 128 0,-1 4-128 0,2-2 0 16,0 6 0-16,1-2 0 0,1-2 0 0,0 2 0 15,2 0 0-15,-1-2 0 0,0 2 0 0,2-3 128 0,-1 1-128 16,0-1 128-16,-1 0-128 0,0 1 0 0,-1-2 0 16,1 0 0-16,-2-2 0 0,0 1 0 15,0-2 0-15,0-1 0 0,-2-1 224 0,1 0 16 0,0 0 0 16,-3-3 0-16,2 4-64 0,-1-6-16 15,1 3 0-15,-1 0 0 0,1 0-160 0,-1-3 192 0,3 1-192 16,-1 1 192-16,1 0-192 0,0-1 0 0,0 2 0 16,0-4 128-16,1 4-128 0,-1-4 0 0,2 1 0 15,-2 1 0-15,1-1 0 0,-1-1 0 0,2 0 0 0,-1 3 0 0,1 3 0 16,-1-3 0-16,1-2 0 0,0 2 0 16,-1 0 0-16,0-3 0 0,0-2 0 0,-1 1 0 15,0 1 0-15,0-2 0 0,0-2 0 0,0-2 0 0,0 4 0 16,0-2 0-16,0 2 0 0,0-3 0 0,0 1 0 0,0-2 0 15,0 0 128-15,0-2-128 0,0 4 0 0,0-4 0 16,2 1 0-16,-1 1 0 0,-1 0 0 16,0 0 192-16,0 0-192 0,0 0 192 0,0 0-192 15,0 0 192-15,0 0-192 0,0 0 192 0,0-21-64 0,0 20-128 16,-4-2 192-16,0 0-64 0,1 3 32 16,-3-3 0-16,-2 3 0 0,-1 0 0 0,0 0-160 15,-4 0 0-15,1 3 0 0,-3-2 0 0,-1 1 0 16,0 1 0-16,0 1 0 0,-2-2 0 0,2 2 128 0,-2 2-128 15,0-4 0-15,-3 3 128 0,-1-1 0 16,-3 0-128-16,-1 0 192 0,-2 1-64 0,-1-2 0 0,0-1 0 16,-3 0 0-16,-2 1 0 0,-2-2 0 0,-3 3-128 15,-4 2 192-15,-1 1-64 0,2 2 0 0,1-2-128 16,1 4 192-16,4-2-64 0,4-1-128 0,5 0 160 0,2-2-160 0,6-4 160 16,5 2-160-16,1 0 0 0,3-4 0 0,4 2 0 31,0-2-544-31,6 0-32 0,3-2-16 0,4-2 0 0,5-1-1056 15,6-2-208-15,4-1-32 0,8-3-20528 0</inkml:trace>
  <inkml:trace contextRef="#ctx0" brushRef="#br0" timeOffset="11">30687 8560 7359 0,'-4'-10'320'0,"1"4"80"0,0 0-400 0,1 0 0 15,0 4 0-15,0 0 0 0,-2 2 832 0,-2-3 96 16,-3 0 16-16,-4-3 0 0,-3 3 16 0,-5-3 16 16,1 2 0-16,-3 2 0 0,1-2 944 0,1 4 192 15,-1 0 48-15,1-2 0 0,1 2 288 0,3 0 64 16,1-3 16-16,2 3 0 0,3 0-400 0,1 0-80 15,3 3 0-15,2-3-16 0,3 0-1008 0,1 0-208 16,2 2-48-16,1-1 0 0,4 2-320 0,3-1-64 0,2 2 0 16,4 0-16-16,2-2-96 0,3 1-16 0,6-1 0 0,2 0 0 15,5 0-48-15,5 1-16 0,1-2 0 16,5 1 0-16,3-2-192 0,1 0 0 16,-1 0 0-16,-1-2 0 0,2 1 0 15,-1-2 0-15,0 1 0 0,-4 0 0 0,-5-2 0 16,-3 3 0-16,0-5 0 0,-5 2 0 0,-3-1 0 0,-5 2 128 0,-2-1-128 15,-4-2 0-15,-2 2 0 79,-2-1 176-64,-1 0-176-15,-1 1 160 0,-1 1-16 0,-2 0 0 0,0-1 0 16,-2 2 0-16,-2 2-144 0,0-3 192 0,-1 3-192 15,1-1 192-15,-2 2-192 0,0-1 192 0,-1 3-192 0,0-3 192 0,0 2-192 0,0-2 0 0,1 2 0 0,-1-2 128 0,0 0-128 0,0 0 160 0,0 0-160 0,0 0 160 0,0 0-32 0,0 0 0 0,0 0 0 0,-6 21 0 0,4-19 0 0,-1 1 0 0,1 3 0 0,-2 0 0 0,0-1 80 16,2 4 16-16,-1-4 0 0,0 4 0 0,0 1-64 0,1-1-16 0,-1 3 0 0,1 0 0 0,1 1-144 0,-1 2 0 16,1 0 144-16,0 1-144 0,0 1 0 0,1 2 128 15,-2 0-128-15,2 0 0 0,0 1 0 0,0-2 128 16,2-1-128 15,-1 1 0-31,0-2 160 0,0-2-32 16,2 2-128-16,-1-1 192 0,1 0-192 0,-1 0 144 0,1-3-144 0,-1 1 128 0,1 2-128 0,-1-4 0 0,1-1 0 15,-1 0 128-15,1 0-128 0,-1-1 0 0,3 0 0 0,-1 3 128 0,1-3-128 0,0-1 128 0,0 2-128 16,-1-3 128-16,3 1-128 0,-2 2 0 16,1-1 0-16,-1-2 128 0,1 2-128 0,-1 2 0 15,0-3 0-15,-1-1 0 0,0 3 0 0,0-1 0 0,0-2 0 0,-2 1 0 0,1-1 0 0,-2 2 0 16,0-3 0-16,-1 0 0 0,0-1 0 0,0-1 0 16,-1 0 0-16,1 0 128 0,-1-2 0 0,-2 1 0 15,2 0 0-15,-1-3 0 0,-1 3 0 0,1-2 0 16,-1 1 0-16,1-2 0 15,-1 0 0-15,1 2 0 0,1-2 0 0,-1 0 0 16,1 0 0-16,0 0 0 0,0 0 0 0,-1 1 0 0,1 2-128 0,-1-3 0 16,0 2 0-16,1-2 128 0,-1 1-128 0,0 2 0 15,0-3 0-15,0 1 0 0,-1 1 0 0,1 1 0 16,-1-3 0-16,-1 4 0 16,1-2 0-16,-1-1 0 0,0 2 0 0,-1-1 0 15,2-2 0-15,-4 0 0 0,1 2 128 0,0-1-128 16,-3-1 0-16,1 3 160 0,-1-3-160 0,-2 0 160 15,0 0 64-15,-1 0 16 0,-1 0 0 0,-1 0 0 16,1 0 16-16,-2 0 0 0,-1 1 0 0,1 1 0 0,-1-1-80 16,0 2-16-16,1-3 0 0,-1 2 0 0,1-2-32 0,-1 0 0 15,2 2 0-15,-2-2 0 0,2 0 16 0,-2 0 0 16,-2-2 0-16,-2 2 0 0,-1-2-16 16,-1-1-128-16,-2 2 192 0,1-2-64 0,-1 0 0 15,1 0 0-15,-1-2 0 0,3 2 0 0,-1-1-128 0,1-2 0 16,1 2 144-16,3-2-144 0,1 4 0 0,3-1 0 15,2 0 0-15,2 1 0 16,4 1-624-16,2 1-80 0,3 0-32 0,2 0 0 16,6 0-1024-16,3-3-208 0,4-1-32 0,4 1-20048 0</inkml:trace>
  <inkml:trace contextRef="#ctx0" brushRef="#br0" timeOffset="12">24212 7988 5519 0,'-6'0'496'0,"2"3"-496"0,0-3 0 0,3 0 0 16,-3 0 0-16,1 1 0 0,-2 3 0 0,-5-2 0 15,-3 8 144-15,-1-6-16 0,5 1 0 0,-2-3 0 16,4 4 944-16,3-2 176 0,0 0 32 0,3-4 16 15,1 3 432-15,0-3 64 0,1 2 32 0,3 2 0 16,-1-2-128-16,3-2-32 0,0 2 0 0,1 2 0 16,0-4-320-16,2 0-80 0,5 0-16 0,2 1 0 0,2-1-352 15,0 0-80 1,5-1-16-16,-4 1 0 0,5-4-96 0,0 2-32 0,3 0 0 0,0-4 0 0,0 3-160 16,1-1-16-1,0-3-16-15,2 2 0 0,-2 1 96 0,0 3 0 0,3-3 16 16,0 4 0-16,1 0-160 15,1-4-48-15,0 8 0 0,0-4 0 16,1 0 0-16,1 1-16 0,0 2 0 0,0-3 0 0,-1 0-80 0,4 0-16 0,1 0 0 16,1 0 0-16,0 0-96 0,1-3-32 15,-2 2 0-15,-2-3 0 0,-3-2 48 0,-2 6 0 0,3-2 0 16,0-3 0-16,3 2-48 16,-1-2 0-1,4-2 0-15,-2 2 0 0,-2 4-144 0,0-2 192 0,-1-2-192 0,0 1 192 16,1 4-192-16,-2-3 160 0,0 2-160 15,-2 1 160-15,1-4-32 0,-5 4-128 16,1 0 192-16,1 0-64 0,0 0 0 0,-2 0 0 0,4 0 0 0,0 4 0 0,-2-4 0 16,-1 1 0-16,1 2 0 0,-2 1 0 0,-1 1-128 0,-1-5 0 0,-1 3 0 0,1 2 0 0,1-4 0 15,-1 1 0-15,1 0 0 0,0-2 0 0,1-2 0 0,-1-1 128 16,0 3-128-16,-1-4 128 0,0 3 0 0,-3-2 0 0,3-2 0 16,0 1 0-16,-3 0 0 0,3 0 0 0,0 0 0 0,-3 0 0 15,0 2-128-15,-1-1 192 16,0 3-192-16,-2 0 192 0,2 0-192 0,-1 0 0 0,1 0 0 15,-2 0 128-15,1 3-128 0,-1-3 0 0,2 1 0 16,3-1 0-16,-1 1 0 0,-3 3 0 16,-6-4 0-16,5 0 0 0,5 0 0 0,2 1 0 0,3-1 0 0,-3 0 0 15,2 0 0-15,-3-1 128 0,1 1-128 16,-1-4 0-16,1 3 144 0,-1-3-144 0,0 4 160 16,-3-4-160-16,2 4 144 0,-3-4-144 0,2 4 128 0,-3-2-128 15,-1 2 0-15,1 0 128 0,-1 0-128 0,1 0 0 16,-1 0 0-16,-1 0 0 0,2 0 0 0,-1 2 0 15,1-2 0-15,1 0 0 0,1 4 0 0,-3-4 0 16,2 0 128-16,-1 1-128 0,-2-1 128 0,2 0-128 16,-4 0 0-16,0 0 0 0,1 0 0 0,-3 0 0 15,1 0 0-15,-1-1 0 0,3 1 0 0,0 0 0 16,0-4 0-16,1 4 128 0,0-2-128 0,0-1 0 16,2 0 0-16,-3 3 0 0,0 0 0 0,1-2 0 15,0-1 0-15,0 3 0 0,-4 0 0 0,3 0 0 0,-2 0 0 16,-2 0 0-16,0 0 0 0,-3 0 0 0,-2 0 0 15,0 0 0-15,2 0 0 0,-1 0 0 0,1 0 0 0,0 0 0 16,-2 0 0-16,-1-3 0 0,2 3 0 0,-3-4 0 16,-1 3 0-16,1 1 0 0,0 0 0 0,0-2 0 15,1 2 0-15,-1-3 0 0,1 2 0 0,-1 1 0 16,2-2 0-16,0 2 0 0,-4 0 0 0,4-4 0 16,1 3 0-16,-1 1 0 0,1 0 0 0,-1-3 0 15,0 3 0-15,0 0 0 0,-2 0 0 0,1 0 0 0,-1 0 0 16,-1 0 0-16,0 0 0 0,-3 0 0 15,1 0 0-15,-2 0 0 0,1 3 0 0,-3-3 0 0,3 0 0 0,-1 0 0 16,1 0 128-16,-3 0-128 0,2 0 128 16,0 0-128-16,-2 0 176 0,-1 0-48 0,1 0-128 0,-1-3 192 15,0 3 0-15,0-3-16 0,0 3 0 0,0 0 0 16,0 0-32-16,0 0 0 0,0 0 0 0,-20-17 0 16,12 11-16-16,-1 2 0 0,-2 0 0 0,0 1 0 15,-5-1-128-15,-1-3 0 0,-2 2 0 0,1 0 0 0,1 1 0 16,2-3 0-16,2 4 0 0,-2-3 0 0,-5 2 0 15,-2-1 0-15,1-2 0 0,-1 1 128 0,1-2-128 0,0 1 0 16,5-1 0-16,-1 1 0 0,2-4 0 0,2 3 0 16,2 0 0-16,3-3 0 0,1 4 0 0,2-1 0 15,1 0 0-15,2 2 0 0,2 1 0 0,0-1 0 16,4 4 128-16,-1 0-128 0,2-2 0 0,2 1 0 16,1 3 0-16,2 0 0 0,0-4 0 0,4 4 0 15,1-3 0-15,1 3 0 0,3-3 0 0,2 3 0 16,1 0 0-16,0 0 0 0,4-2-144 0,1 2 144 0,-2 0 0 15,0 0 0-15,-4 2-144 0,2-2 144 0,4 6 0 0,2-2-144 16,0-1 144-16,-2 1 0 16,-3 0 160-16,-1 2-160 0,-2-1 0 0,-2 1 0 0,0 0-176 15,-3-4 176-15,1 6 0 0,-2-3 0 0,1 1 0 0,-2-3 0 16,3 4-128-16,-6-2 128 16,1-2 0-16,-2 2 0 0,2-1 0 0,0 0 0 0,-3 5 0 15,-1-5 0-15,0 0 0 0,-1 0 0 0,-2 5 0 0,1-6 0 16,-2 2 0-16,-2 3 0 15,1-3 0-15,-1 3 0 0,0-3 0 0,0 2 0 0,-2-2 0 0,0 1 0 16,0 4 0-16,-2-3 0 0,0 1 0 0,-1-1 0 0,-1 1 0 16,1 0 0-16,-2 3 0 0,1-2 0 0,-2 3 0 0,-2 0 128 15,-1 1-128 1,1-4 0-16,0 6 128 0,-2-2-128 0,1 0 0 0,1 0 128 0,-2 3-128 0,0-3 192 16,0 1-192-16,-2-1 192 0,3 3-16 15,-3-3 0-15,1 0 0 0,0-1 0 0,0 1 16 0,-1-5 16 16,0 0 0-16,1 0 0 15,1-3 32-15,0 0 0 0,-1-2 0 0,2 2 0 0,1-2-96 0,0-3-16 16,3 2 0-16,-1-2 0 16,1 3-128-16,2-3 0 0,2 0 0 0,-2 0 0 0,2 0 0 0,-1 0 0 0,2 0 0 0,-1 0 128 31,0 0-976-31,-2 0-208 0,2 0-32 0,-1 0-13776 0,-2 0-2752 0</inkml:trace>
  <inkml:trace contextRef="#ctx0" brushRef="#br0" timeOffset="13">21779 9463 911 0,'-2'-8'0'16,"-1"3"0"-16,2-1 0 0,0 4 0 0,1-1 2784 0,-1 3 480 15,1-1 80-15,-2-2 32 0,0 1-1504 0,-2-3-288 0,2 1-64 0,-1 0-16 16,0-2-608-16,0 3-128 0,1-2-32 0,-1 0 0 0,1 0 416 0,1 2 96 16,-1-3 16-16,1 2 0 0,1 2 400 0,0-2 96 15,1-1 16-15,1 0 0 16,1 0-304-16,1-1-48 0,0-1-16 0,-1 1 0 16,2 0-320-16,1 0-80 0,1 1-16 0,-1 1 0 15,-1-2-464-15,0 2-80 0,0 2-32 0,-3-2 0 16,1 1-16-16,-2 1 0 0,-1 1 0 0,0 1 0 15,-1 0 112-15,1 0 32 0,-2-2 0 0,2 2 0 16,-1 2-80-16,1-2-16 0,0-2 0 0,1 2 0 16,-1-2-256-16,0 2-48 0,0 0-16 0,0 0 0 0,0 0-128 0,0 0 0 15,0 0 0-15,0 0 0 0,0 0 0 0,0 0 128 16,0 0-128-16,23 4 0 0,-21-1 144 0,1 0-144 16,-1 3 160-16,-1-1-160 0,-1 4 208 0,0-2-48 15,-1 3-16-15,-1 4 0 0,-1 1 16 0,-2 2 0 16,0-2 0-16,0 1 0 0,0-1 32 0,0 2 0 15,0 0 0-15,1 2 0 0,-1-1-192 0,1 4 192 16,1 0-192-16,1-1 192 0,1 0-192 0,-1 2 160 16,2-3-160-16,0-1 160 0,2 2-160 15,-2-4 0-15,1-1 0 0,-1-1 128 16,1-1 0-16,-1-4-128 0,-1 0 192 0,1 0-64 16,-1-3 16-16,-2 0 0 0,2 0 0 15,-2-1 0-15,0-2 96 0,-1 1 16 0,2 0 0 63,-2-1 0-63,1-1-48 0,1 1 0 62,-1-1 0-62,2-1 0 0,0-1-16 0,0 2-16 0,1-3 0 0,0 0 0 0,-1 0-176 0,1 2 160 0,1-2-160 0,0 0 160 0,0 0-160 0,-1 0 0 0,0 0 144 0,0 0-144 16,0 0 128-16,0 0-128 0,22 0 128 0,-18 2-128 0,1 0 0 0,-1-2 128 0,1 1-128 0,-1 3 0 0,-1 0 0 0,0-2 0 0,0 2 0 0,0 0 0 15,-1 1 0-15,1-2 0 0,1 1 0 0,-1-2 0 0,1 1 0 0,0 1 0 0,-1 1 0 0,2-1 0 0,1-2 0 0,-1 2 0 0,0 0 0 16,2-2 0-16,-1 1 0 0,3-3 0 0,-1 2 0 0,2 0 0 0,1 0 0 0,2-2 0 0,-1 0 0 0,-1 0 0 16,-1 0 0-16,2 0 128 0,2-2-128 0,2 0 0 0,3 2 0 0,-2 0 144 0,2 2-144 15,-3 0 0-15,1 0 128 0,-2 2-128 0,0-1 0 0,0 0 0 16,-2 4 0-16,0-1 0 16,-1-4 0-16,-1 5 0 0,-1-4 0 0,1 3 0 0,2-2 0 0,-4-1 0 15,-1-1 0-15,-1-1 0 16,4 2 0-16,3-2 0 0,3-1 128 0,1 0-128 0,-2 0 0 0,1 0 0 15,-1 0 128-15,0-1-128 0,0-2 0 0,-1 0 0 16,1 0 0-16,-1-1 0 16,-2 2 0-16,-1-2 0 0,0 3 0 0,1-4 0 0,-1 4 0 15,-2-2 0-15,0 1 0 0,-3 2 0 0,2 0 0 0,-2 0 0 0,1 0 0 16,-2 2 0-16,3 1 0 0,-1-2 0 0,1 4 0 0,0-1 0 16,1-1 0-16,-2 0 0 0,1 1 0 0,-2-4 0 15,2 2 0-15,-3-2 0 0,2 1 0 0,-2-1 0 16,-1 0 0-16,0-1 0 15,0 1 0-15,-3 0 0 0,2-2 0 0,-2 2 0 0,0-3 160 0,-1 2-160 16,0 1 128-16,-1-3-128 0,-1 3 224 0,1-2-32 16,-1 1-16-16,-1 1 0 0,0 0-176 0,-1 0 192 15,3 0-192-15,0 0 192 0,0 0-192 0,0 0 0 16,0 0 0-16,-19 6 0 0,14-5 0 0,1 2 0 0,1-3 0 16,1 2 0-16,0-2 0 0,0 0 0 0,1 0 0 0,0 0 0 15,0 0 0-15,1 0 0 0,-2 0 0 0,2-2 0 16,0 2 0-16,0-3 0 0,0 2 0 0,0-2 0 15,0 0 0-15,0-3 0 0,0 2 0 0,2-4 0 16,-2 2 0 0,0-1 0-16,1-2 144 0,-1 0-144 0,0-1 176 0,0-1-48 0,0 2 0 0,-1-3 0 15,1-1 304-15,-2 1 48 16,1-1 16-16,0-2 0 0,-2 1-368 0,2 0-128 16,0-1 0-16,0-3 0 0,1 0 0 0,-2 0 0 0,1 1 0 0,0-1 0 15,1 0 0-15,0-1 0 0,-1 1 0 0,1-3 0 0,-1 5 0 31,1 0 0-31,-2-1 0 0,0 0 0 0,1 1 0 0,-2 3 0 16,2-1 0-16,0 3 0 0,1-4 0 0,-2 6 0 16,2-1 0-16,0 4 0 0,0 0 0 0,0 0 0 15,2 3 0-15,-1 0 0 0,1 0 0 0,0 0 0 16,0-1 0-16,2 2 0 16,1-1-512-16,0-2-112 0,1 1-16 0,0-2 0 15,0 3-64-15,0-1 0 0,2 0-16 0,-2 2 0 16,0-1-288-16,-2 2-48 0,0 1-16 0,-2 0 0 15,-1 4-432-15,-1 2-96 0,-1 0 0 0,0 4-16 16,-2 1-880-16,1 3-160 0</inkml:trace>
  <inkml:trace contextRef="#ctx0" brushRef="#br0" timeOffset="14">22631 9954 911 0,'-9'0'0'0,"3"2"0"0,1-2 0 0,2 1 0 0,0-1 1040 0,2 0 128 0,0 0 32 0,-3 0 0 15,0 3 368-15,-2-3 80 0,-1 0 16 0,-1 0 0 16,3 0 560-16,0-4 112 16,2 4 32-16,-1-2 0 0,3-2 32 0,-1-1 16 0,1 1 0 0,1 1 0 15,1-4-400-15,2 5-80 0,-1-4-16 0,1-1 0 16,1 1-576-16,-1 0-128 0,0 2-32 0,-1 0 0 15,2 1-544-15,0-1-128 0,-2 0 0 0,1 2-16 16,-2-2-160-16,0 4-16 0,-1 0-16 0,1 0 0 0,1 1-128 0,-1 2-32 16,0 0 0-16,1 1 0 0,1 1-144 0,-1-2 160 15,2 1-160-15,1 0 160 0,0 0-32 0,1-1 0 16,2 0 0-16,1 1 0 16,1 0 48-16,3-2 0 0,-1 1 0 0,3-3 0 31,1 2 16-31,1-2 0 0,2 0 0 0,0 0 0 0,2 0 0 0,0 0 16 0,1 0 0 0,3-2 0 31,-2 2-208-31,3 0 176 0,1 2-176 0,2-2 160 0,-3 3-160 16,-2-2 192-1,-5 2-192-15,1-1 192 0,4-1-192 0,-1 2 0 0,1 0 0 0,-2-3-176 16,0 3 176-16,-2-3 0 0,0 0 128 0,-4 0-128 0,1-3 128 16,-2 1-128-16,-1 1 160 0,-3 1-160 0,-1 0 192 0,-3-3-64 0,1 2-128 0,-2 1 192 15,-1 0 0-15,-2 0-16 0,0-2 0 0,-1 2 0 16,1 0-32-16,-2-3 0 0,0 2 0 0,-1 1 0 15,2-3-16-15,-2 3 0 0,1-2 0 0,-1 2 0 16,1-3 0-16,0 1 0 0,0 1 0 0,1-2 0 16,-1 1-128-16,0 0 0 0,0 0 0 0,2 1 128 0,-1-2-128 15,2 1 0-15,0 0 0 0,1 0 0 0,1-2 0 16,-1 2 0-16,2 2 0 0,-2-3 0 0,1 1 0 16,1-1 0-16,-2 2 0 0,-1 1 0 0,1-4 0 0,-1 4 192 15,0-2-192-15,-2-2 192 0,0 2-192 16,-1-5 0-16,0 4 0 0,-1-3 0 0,1 0 336 0,-2 0 48 15,1-3 0-15,-1 1 0 0,-2-2-16 0,2 0 0 16,-1-4 0-16,0 0 0 0,0 0-48 0,-1-2-16 16,2 1 0-16,-1-4 0 0,0 2-176 0,1-3-128 15,0 2 192-15,0-1-192 0,1 2 128 0,-1-1-128 16,1-2 0-16,-2 3 0 0,1-2 128 0,-1 4-128 0,0-1 0 16,0 1 0-16,-1-1 128 0,0 4-128 0,-1-4 0 15,0 5 0-15,1-4 128 0,-2 3-128 0,1 2 0 16,0-1 0-16,1 1 0 0,-1 1 0 0,1-1 0 0,1-2 0 15,2 3 128-15,-1-4-128 0,1 1 0 16,0 1 0-16,1-2 0 0,0 2 0 0,2 0 0 16,-2 0 0-16,1 2 0 0,1-1 0 0,-1 0 0 0,-1 1 0 15,1 6 0-15,-1 0 0 0,-1-3 0 0,0 3 0 16,0 1 0-16,0 0 0 0,0 2 0 16,0 0 0-16,-1-2-128 0,1 2 128 0,0 2-208 0,-2 2 80 31,2-4-320-31,0 0-64 0,0 0-16 0,-2 21 0 15,2-14-224-15,0-1-32 0,0-3-16 0,1 2 0 0,0-1 160 16,1-1 48-16,0 1 0 0,1 0 0 0,-1 0-144 16,1-1-32-16,-1-2 0 0,1 1 0 0,1 1-96 0,1 1-32 15,2-1 0-15,1-1-17840 0</inkml:trace>
  <inkml:trace contextRef="#ctx0" brushRef="#br0" timeOffset="15">23303 9934 14735 0,'-5'-3'1312'0,"2"1"-1056"0,0 2-256 0,3 0 0 16,0 0 1200-16,0-3 176 16,-2 3 32-16,-1-3 16 0,1-2 944 0,-1 0 176 0,3 0 32 0,3 1 16 0,-1-2-416 0,2 3-96 15,1-2-16-15,1 1 0 0,0 3-752 0,2-1-160 16,-1-1-16-16,2 2-16 16,-2 1-592-16,2 1-112 0,1 2-32 0,1-3 0 0,0 2-112 0,1 2-16 15,1 0-16-15,1-2 0 0,2 1-64 0,1-1-16 16,1 0 0-16,2 0 0 15,2 0 32 173,2-2 0-172,2 2 0-16,0-4 0 0,2 2 16 0,3-2 16 0,-1 2 0 0,2-4 0 0,0 2 16 0,1-1 0 0,-2-2 0 0,1 1 0 0,0 3-48 0,-2-1-16 0,1-1 0 0,-4 3 0 0,1 3-48 0,-3-3 0 0,0 3 0 0,-2 1 0 0,-1 1-128 0,-1-2 0 0,-2-1 0 0,0 0 0 0,-2 0 0 0,-2 0 0 0,0-2 0 0,-4 2 0 0,-1 0 128 0,-1-2 0 0,0 3 0 0,0-3 0 0,-3 0-128 0,2 1 192 0,-2-1-192 0,-1 2 192 0,0-2-192 0,-3 0 0 0,2 0 144 0,-3 2-144 0,2-2 160 0,-2 0-32 0,0 0-128 0,0 0 192 0,1 0-48 0,-2 0-16 0,0 0 0 0,0 0 0 0,0 0-128 0,0 0 192 0,0 0-192 0,0 0 192 0,0 0-192 0,0 0 0 0,0 0 0 0,0 0 128 0,0 0-128 15,0 0 0-15,0 0 0 0,0 0 128 0,0 0-128 0,0 0 128 16,0 0-128-16,0 0 128 0,0 0 80 0,0 0 16 15,0 0 0-15,0 0 0 0,-13-18 64 0,12 14 16 16,0 1 0-16,1-5 0 0,-1 0-48 0,1-2-16 16,0-2 0-16,0 0 0 0,0-1-48 15,0-2-16-15,1 0 0 0,0-1 0 0,1 1-176 0,0-3 128 16,0 3-128-16,-1-4 128 0,1 0-128 0,-2 2 128 0,0 1-128 0,0-2 128 16,0 2-128-16,-2 0 160 15,1 0-160-15,-1 0 160 0,-1 3-16 0,0-2 0 16,-1 3 0-16,-1-5 0 0,0 6-16 0,0-1 0 15,0-1 0-15,-1 1 0 0,0-3-128 0,-1 2 128 0,3-2-128 16,-3 4 128-16,1-1-128 0,1 1 0 0,1 3 0 16,0-4 128-16,1 2-128 0,1 4 0 0,0-2 0 15,1 0 0-15,1 2 0 0,1 0 0 0,2-2 0 0,-1 2 0 16,2-1-224-16,0 1 32 0,-1-1 0 0,1 4 0 16,1-2-256-16,0 1-32 0,1 1-16 15,-1-3 0-15,1 2-192 0,1 2-32 0,-1-2-16 0,1 4 0 16,1 0-512-16,0 0-96 0,2 4-32 0,1-2-12560 15,2 5-2512-15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8:55:54.2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12766 5626 3679 0,'1'-2'320'0,"-1"1"-320"0,2-2 0 0,-1 3 0 16,0-2 368-16,0 0 0 0,2-1 0 0,1-3 0 0,2-6-368 0,0 3 0 16,3-4 0-16,-2 3-128 0,0-3 128 0,1 2 0 15,-2 1 0-15,0 0 0 0,0 1 336 0,-2 2 112 16,1 3 0-16,-3-2 16 0,0 3 752 0,-1 1 160 15,0 2 32-15,-1 2 0 0,-1 1 32 0,0 1 16 16,-1-1 0-16,0 3 0 0,1 1-560 0,-2-1-128 16,1 2 0-16,-2 2-16 0,2 0-240 0,-2 0-32 15,1 2-16-15,0 1 0 0,-1 0-128 0,0 2-16 16,-1-1-16-16,2 3 0 0,-2-1 16 0,0 4 0 16,-1 2 0-16,-2 6 0 0,1 4 256 0,-3 0 48 15,-1 5 16-15,-2 2 0 0,0 7 80 0,-1-7 32 16,2-5 0-16,-3 2 0 0,-2 7-224 0,-2 2-32 0,-1-1-16 15,1-3 0-15,1-6-192 0,2-4-32 16,3-4-16-16,0-4 0 0,3-3 0 0,0-4 0 0,2-1 0 0,0-1 0 16,2-4-240-16,0-2 0 0,0 2-144 0,-2-4-9264 15,2 1-1840 1</inkml:trace>
  <inkml:trace contextRef="#ctx0" brushRef="#br0" timeOffset="424.08">12943 5472 13823 0,'-6'-6'1216'0,"1"2"-960"16,1 1-256-16,2 2 0 0,0 2 1120 0,4-1 176 16,-2 0 48-16,1 0 0 0,-1-1-384 0,2 1-64 15,1-2 0-15,-1 2-16 0,2-3-704 0,1 2-176 16,-1 1 0-16,-1 0 0 0,1 1 0 0,-1 2 0 16,0-1 0-16,-1 4 0 0,0 1 128 0,-1 2-128 0,-1 4 0 0,0 3 128 15,0-3 208-15,-1 8 48 0,0-1 0 0,1 3 0 16,0 1 272-16,0 1 64 0,1 3 16 15,1 1 0-15,3 3 0 0,2 0 0 0,-1 3 0 0,0-4 0 16,1 1-32-16,1-1 0 0,-1 3 0 0,2 0 0 16,-3-1-320-16,0-1-80 0,0-1-16 0,-1-2 0 15,0-6-288-15,-1 2 0 0,-1-5 0 0,-1 1 0 16,-1-5 0-16,0-1 0 0,-1-2 0 0,-1 0 0 16,0-1-208-16,-1-5 48 0,-1 2 16 0,1-3-9296 15,-2 0-1856-15</inkml:trace>
  <inkml:trace contextRef="#ctx0" brushRef="#br0" timeOffset="707.65">12712 6097 3647 0,'2'-9'320'0,"-1"2"-320"0,1 4 0 0,0-2 0 16,2 4 1600-16,0-2 256 0,1 3 64 0,3-4 16 15,7-2 3536-15,6-4 704 0,6-1 144 0,4 0 16 16,0-1-4096-16,-1-1-816 0,-1 1-160 0,0-2-48 16,-1 3-800-16,-2 1-160 15,0-2-48-15,-1 4 0 0,-4 0-208 0,-1 0-160 0,-2 0 32 0,-2 4-11232 16,-1-2-2240-1</inkml:trace>
  <inkml:trace contextRef="#ctx0" brushRef="#br0" timeOffset="6045.77">16994 5360 7359 0,'-3'-3'656'0,"2"3"-528"0,0 0-128 0,1 0 0 16,0 0 1344-16,-1 1 224 0,0-1 48 0,-1 0 16 16,0 2-880-16,-2 0-176 0,0 0-48 0,1 2 0 15,0 1-208-15,1-1-64 0,-1-2 0 0,2 2 0 16,0 2-256-16,0-2 0 0,1 2 0 0,0 0 0 16,1-2 160-16,0 2-32 0,0 3 0 0,0-2 0 15,1 2 224-15,-1 3 32 0,0 0 16 0,0 4 0 16,2 1 448-16,-2 1 96 0,-1 6 16 0,1 4 0 15,1 5-128-15,-2 6 0 0,-2 9-16 0,1 8 0 16,-4 4-320-16,0 7-64 0,-2 8-16 0,-2 1 0 0,1-3-416 16,-1-13 0-16,4-10 0 0,2-11 0 0,2-8 0 15,0-5 0-15,1-1 0 0,-1-5 0 0,-2-3 288 16,-2 3 80 0,2-4 16-16,-4-1 0 0,1 1 352 0,0-4 80 0,-1 2 16 0,-1 1 0 0,1-3-224 0,1-2-32 15,-3 2-16-15,2-2 0 0,0 0-128 0,0-1-32 16,0 2 0-16,-1 0 0 0,1 1-240 0,0-2-160 15,1 0 192-15,1-1-192 0,2-2 0 0,0-1 0 16,1-2 0-16,0-1 0 0,2 0 128 0,2-3-128 16,-1 3 0-16,0-3 0 0,2 0 384 0,-1 0 0 15,2 0 16-15,0 1 0 0,-1 0 0 0,3 3 0 16,2-3 0-16,1 2 0 0,0 3-16 0,4-4-16 0,-1 2 0 16,2 0 0-16,2 1-192 0,4-2-48 0,4 4 0 0,0-4 0 15,4 4-128-15,3-4 0 0,3 1-160 0,1 1 160 16,3-1 0-16,-1-2 0 0,1-2 0 0,2 4 0 15,-2-2 0-15,-1 4 0 0,3-1 0 0,3 4 0 16,1 0 0-16,3 1 0 0,2-3 0 0,0 4 0 16,4-1 0-16,0 2 0 0,2 4 0 0,-2-3 0 15,1-3 0-15,8-3 0 0,9-1 0 0,5 0 0 16,10 3 0-16,0-5 0 0,0-4 0 0,-1 0 0 16,3 0 208-16,2 0-64 0,4 0-16 0,-5-1 0 15,-10-4-128-15,4 1 0 0,5 1 0 0,-1 0-176 0,0 0 176 16,0 0 0-16,-3-1 0 15,-1 0 0-15,-1 4 0 0,-1 0 128 0,-3 0-128 0,-4 4 128 0,-5-4-128 0,-2 0 0 16,0 0 0-16,-2 0 0 0,-1 1 0 0,1-2 256 16,-2-5-48-16,0-3 0 0,-1-1-208 0,-2 0 176 15,2-2-176-15,4 2 160 0,0-5-160 0,1 5 0 16,1-2 0-16,-3 4 0 0,-5 2 128 0,2 0 0 16,2 2 0-16,2-2 0 0,3 4-128 0,-1-1 0 15,-1 3 0-15,-4 3 0 0,-3-1 0 0,0 2 0 16,-1 0 0-16,-6-2 0 0,-3 2 0 0,1 0 0 15,2 0 0-15,0-4 128 0,-1 4-128 0,-3-4 160 16,0-4-160-16,-3 2 160 0,0-4 0 0,-1-4 0 0,1 1 0 16,-4 2 0-16,1-3-160 0,-2-1 160 0,-2 3-160 15,1-1 160-15,-3 2-160 0,-2 1 0 0,-3 4 0 0,0-2 128 32,2 0-128-32,-1 4 0 0,-1 0 0 0,-1 2 0 0,-2 1 128 0,0 0-128 0,2-1 0 0,-3 2 128 15,1-2-128-15,-2-2 0 0,0 0 0 0,-1 0 0 16,0 0 0-16,-4 0 0 0,0-2 128 0,-2 2-128 15,0 0 0-15,0-3 0 0,-2 2 0 0,0 1 128 16,-5 0 0-16,1-2 0 0,-2 2 0 0,-1 0 0 16,-1 0-128-16,-1 0 0 0,-2 2 0 15,-1 2 0-15,-1-2 0 0,0 2 0 16,2 0 0-16,-3 1 0 0,0-2 0 0,0 1 0 0,1-1 0 0,-1 0 0 0,-1-3 0 16,2 3 0-16,0-3 0 0,0 1 0 0,0-1 0 0,0 0 0 15,1 3 0-15,-2-3 128 0,1 0-128 0,1-3 0 16,-1 2 0-16,1 1 0 0,-1 0 0 0,1-3 0 15,-1 3 0-15,0-2 0 0,0 1 0 0,-1 1 0 16,0 0 0-16,-2 0 0 0,0 0 192 0,1 0-64 16,-1 0 0-16,0 0 0 0,-1 1-128 0,0 1 0 15,0-2 144-15,-1 0-144 0,0 0 0 0,0 0 0 16,2 0 0-16,-2 0 128 0,0-2-128 0,0 2 0 16,0 0 0-16,0 0 0 0,0 0 0 0,0 0 0 15,12-20 0-15,-10 14 0 0,3 0 0 0,-1 0 0 16,1 2 0-16,0-2 0 15,0-1 0-15,-1 4 0 0,-2-2 0 0,1 0 0 0,0 2 0 0,-1-3 144 0,-1 2-144 16,-1 0 160-16,0 0-160 0,1-4 128 0,-2 3-128 16,0-1 128-16,-1-1-128 0,0 1 0 0,-1-4 0 0,2-3 0 15,-1 1 0-15,-1-3 0 0,2-2 0 0,0 0 0 16,-1-3 0-16,2-2 0 0,0-3 0 0,0-4 0 16,2-3-128-16,-1-6 128 0,-1-5 0 0,-3-2 0 15,1 1-128-15,0-5 128 0,-2-1-160 0,-1 0 160 16,0-3-192-16,0 2 192 0,0 3-208 0,0 0 80 15,1 1 128-15,1 2 0 0,0 0 0 0,3 3 0 16,-1 3 0-16,2 5 0 0,-1 1 0 0,1-1 0 16,1-3 0-16,3-2 0 0,-3 1 0 0,2 1 0 0,0 0 0 15,-1 1 0-15,1 1 0 0,0 3 0 0,-1 4-144 16,1 1 0 0,0 3 0-16,-2 2 0 0,2-3 144 0,-2 4 0 0,1 1 0 0,-1 0-128 0,0 3 128 0,-1 1 0 15,0 2 0-15,0 2 0 16,1 3 0-16,-2 2 0 0,0 3 0 0,-2-2 0 0,2 4 0 0,-1 2 0 31,-1 0 0-31,0 0-128 0,0 2 128 0,-1-2 0 16,1 1 0-16,-2 2-128 0,1-1 128 0,0 0-160 0,-1 1 160 0,-1 2-160 15,0-1 160-15,1-2 0 16,-1 2 0-16,-3-1 0 0,2-2 0 0,-1 1 0 16,-2 2 0-16,-1 0 0 0,0 1 0 0,0-4 0 0,-1 1 0 0,0 1 0 15,-4 1 0-15,0-2 0 0,-1 2 0 0,-2-2 0 16,-1 2 0-16,-3-2 0 0,-2 2 0 0,0 0 0 15,-4 0 0-15,1 0 0 0,-2 3 0 0,-2-4 0 16,-2 4 0-16,1-4 128 0,0 1-128 0,-1-2 0 16,1 1 0-16,-2 1 128 0,-3-4-128 0,1 2 0 15,2-1 128-15,-5 2-128 0,-4 1 128 0,-3-1-128 16,-2 2 128-16,-1 1-128 0,-2-2 128 0,0 2-128 16,3-2 128-16,-1 0-128 0,-2 1 160 0,1-2-160 15,2 0 160-15,-4-3-160 0,-1 1 160 0,-1-1-160 16,-2 3 128-16,0-3-128 0,1 0 0 0,0 0 144 15,2 0-144-15,-4 0 0 0,0 0 0 0,0 0 0 0,3 0 0 16,-2 0 0-16,2 0 0 0,-3 0 0 0,1 0 0 16,-2 0 0-16,-3 2 0 0,-4-2 0 0,0 1 0 15,-2 2 0-15,-2-2 0 0,1 4 0 0,10-1 0 16,-6 2 0-16,-2-3 0 0,-1 4 0 0,1-1 0 0,3-4 0 16,2 4 0-16,-1-2 0 0,0 2 0 0,0-2 0 15,4 2 0-15,-1-2 0 0,-5 1 0 0,3-1 0 16,7-1 0-16,-2 2 0 0,-1-1 0 0,0 0 0 15,4-2 0-15,2 2 0 0,0-2 0 0,1-2 0 16,-1 0 0-16,1 2 0 0,2 3 0 0,-1-4 0 16,-1 4 0-16,0-2 0 0,1 4 0 0,-1-4 0 0,-5 4 0 15,0-4 0-15,1 6 0 0,1-3 0 0,0 0 0 16,0 0 0-16,5-2 0 0,1 0 0 0,1-2 0 0,-1 2 0 16,2-1 0-16,1-3 0 0,1 0 0 0,2-3 0 15,3-1 0-15,0 1 0 0,3-2 0 0,0 1 0 16,2-2 0-16,0 0 0 0,1-1 0 0,3 1 0 15,-1-1 0-15,1 1 0 0,2-1 0 0,-2 1 0 16,-4 3 0-16,0-4 0 0,1 1 0 0,1 1 0 16,1 2 0-16,2 1 0 0,1 0 176 0,-1-1-176 15,4 2 128-15,0 1-128 0,-1-2 0 0,2 2 0 16,2 0 128-16,0-3-128 0,1 3 0 0,0-1 144 16,1 1-144-16,-2-3 0 0,1 1 0 0,1 1-176 0,1-4 176 15,-1 4 0-15,-1 1 0 0,2-3 0 0,-1 3-128 0,1 0 128 16,0 3-128-16,0-2 128 0,1 1 0 15,-1 1 0-15,1 0 0 0,0 1 0 0,2 1 0 0,-1-1 0 16,2-2 0-16,0 2 0 16,2 0 0-16,1-2 0 0,1 2 0 0,1-2 0 0,1 0 0 0,0 0 0 15,1 1 0-15,1 0-128 0,0 0 128 0,1-3-208 16,1 3 80-16,1-3 128 0,0 4-448 0,2-1 48 16,-1-2 0-16,2 4 0 15,2-1-624-15,-1 2-128 0,1 4-32 16,2-4-16192-16</inkml:trace>
  <inkml:trace contextRef="#ctx0" brushRef="#br0" timeOffset="6799.88">18679 5263 14735 0,'-2'0'1312'16,"-1"-3"-1056"-16,2 3-256 0,1 0 0 15,0 3 1968-15,0-3 336 0,0 0 64 0,-1 0 0 0,0 0-1216 0,-1 2-256 16,1 2-64-16,1-4 0 0,0 0-464 0,0 0-112 16,5 25 0-16,-2-15-16 0,-1 2-240 0,-1 0 0 15,2 4 0-15,-2 3 0 0,0 1 0 0,-1 4-128 16,-1 2 128-16,-1 5 0 0,0-1 0 0,-1 7 0 16,0 1 0-16,-1 6 0 0,2 0 480 15,-2 4 48-15,2 6 16 0,-1-1 0 0,2 1 624 0,-1 3 128 16,-1 0 32-16,-1 0 0 0,-1 1-464 0,-1-5-96 15,0 0 0-15,-1-2-16 0,-1-4-416 0,2-6-80 16,1-9 0-16,-1-4-16 0,2-2 0 0,-1-1 0 16,2 4 0-16,-2-5 0 0,0 0 64 0,0 1 16 15,-1-1 0-15,-1 0 0 0,1-1-320 0,-1 1 0 0,-1 1 0 16,2-1 0-16,0 0 0 0,-1-3 0 16,0-5 0-16,2-4 0 15,2 1-432-15,-1-7-80 0,2 1-32 0,0-4-10784 16,1 0-2176-16</inkml:trace>
  <inkml:trace contextRef="#ctx0" brushRef="#br0" timeOffset="7871.08">20700 5259 4607 0,'-3'-2'400'0,"1"-1"-400"15,-1 2 0-15,2 1 0 0,1 0 4576 0,0 0 832 16,0 4 160-16,0-2 48 0,0 2-3632 0,-1 4-704 16,1 2-160-16,-1 6-32 0,1 3-816 0,-1 0-272 0,1 3 160 0,-2 4-160 15,2 5 800-15,0 3 80 0,0 5 16 0,0 1 0 16,0 2 16-16,0 5 16 16,0 4 0-16,-2 6 0 0,-1 4-272 0,-2 2-48 0,-1-6-16 0,0-3 0 15,-3 5-208-15,-2 2-32 0,-1 4-16 0,-2-4 0 16,-1-2-192-16,1-8-144 0,1-6 192 0,0-8-192 31,1-5 160-31,3-4-160 0,-1 1 128 0,2-7-128 16,2-2 0-16,0-2 0 0,0-5 0 0,1-1 0 15,1-6-576-15,-1 0-192 0,1-6-32 16,1 0-15920-16</inkml:trace>
  <inkml:trace contextRef="#ctx0" brushRef="#br0" timeOffset="8611.03">17470 5636 14735 0,'-5'0'1312'0,"1"3"-1056"0,2-3-256 0,2 2 0 15,0-2 912-15,0 1 128 0,-1 2 32 0,-3 1 0 0,0 2-400 0,-1 2-80 16,2 6-16-16,-2 2 0 0,0 5 224 0,0-1 32 16,1 5 16-16,2-1 0 0,-2 2-128 0,1 3-16 15,0-1-16-15,-2 2 0 0,0 3-256 0,-3-1-48 16,2-1-16-16,-3 4 0 0,1 0 0 0,-1-3 0 15,1-3 0-15,-1-1 0 0,1-2-368 0,2-5 0 16,0-2 0-16,0-2 0 16,2-1-1408-16,-1-2-208 0</inkml:trace>
  <inkml:trace contextRef="#ctx0" brushRef="#br0" timeOffset="9129.49">17764 5720 21183 0,'-5'0'1888'0,"2"4"-1504"0,0-3-384 0,2 4 0 0,0-1 1024 16,-1 0 128-16,0 4 16 0,-4 8 16 0,-2 3-848 0,0 6-160 15,-1 1-48-15,0-2 0 0,2 2-128 0,0-1 0 16,2-1 0-16,0 3-176 0,2-4-80 0,1 4-32 16,2-2 0-16,0 1 0 0,2-4-48 0,3 1-16 15,1 1 0-15,2-4 0 16,0 1-304-16,2-1-64 0,1-1-16 0,1-6 0 15,0 0-64-15,-1-4-16 0,1-4 0 0,2-1 0 0,-3-4 464 0,2-4 96 16,-1-1 0-16,-1-1 16 16,1-1 464-16,1-3 96 0,-2-2 0 0,1-1 16 0,-1 1 400 0,0-2 80 15,1-3 16-15,-1 0 0 0,1-6 48 0,-1-1 16 16,0-2 0-16,-1-3 0 0,-1 2 64 0,-3 1 32 16,0 1 0-16,-2-1 0 0,0 2-352 0,-2-2-64 0,-1 3 0 15,-1 1-16-15,0-1-240 0,-1 3-32 0,0 1-16 0,-3 6 0 16,1 0 208-16,-2 1 32 0,-2 2 16 15,0 4 0-15,-2 0-144 0,1 2-16 0,-2 4-16 0,-1 0 0 16,0 0-496-16,-2 1-112 0,2 2 0 0,-1-1-16 31,-1-1-1008-31,1 2-208 0,-2-3-48 0,1 0 0 0,-1 0 320 16,1 2 48-16,-1-2 16 0,-1 0-9968 0</inkml:trace>
  <inkml:trace contextRef="#ctx0" brushRef="#br0" timeOffset="9977.41">19054 5746 5519 0,'2'-10'496'0,"-2"2"-496"0,2 2 0 0,-1 2 0 0,0 1 4608 0,2 2 816 15,0-1 160-15,2-5 48 0,3 0-3648 0,3-5-736 16,5-3-144-16,1-1-16 0,3 0-1088 0,0 0-272 16,1 3-32-16,0 1 0 15,-1 0-80 1,1 2-32-16,1 3 0 0,-1 1 0 0,-1 3 416 0,-2-1 0 0,0 5 0 0,-4 2-128 0,1 3 128 0,-1 1 176 15,-2 2-48-15,-2 3 0 0,-1 1 512 0,-3 3 112 16,-2 2 16-16,-2-1 0 0,-1 5 0 0,-2 0 16 16,-3 0 0-16,-2 3 0 0,-2 1-320 0,-2-4-64 0,0 3-16 15,-3-3 0-15,0 0-256 0,-1 1-128 0,-2 1 0 16,-2 0 128-16,-3 3-128 0,-2-1 0 0,2-1 0 16,-2-2 0-1,1 1 0-15,-1-5-176 0,6-5 176 0,1-3-128 0,2-1 128 0,1-3 0 0,0 2 0 0,0-3 0 16,-1 0 0-16,2 1 128 0,1-1-128 0,0-2 176 15,1 2-176-15,0-4 0 0,1 3 0 0,3 1 0 16,0 1 0-16,1-3 0 0,2 3 0 0,3-4 0 16,2 0 304-16,0 1-32 0,3-1 0 0,2 0 0 15,2-3 320-15,2 3 64 16,3-3 16-16,2 0 0 0,0 0-240 0,1 0-48 0,3 0-16 0,-1 0 0 0,2 0-160 16,0 0-16-16,1 0-16 0,-1 0 0 0,0 3-176 0,0-3 0 15,-1 1 0-15,-3 2 0 0,-1-3 0 0,-1 2 0 16,-1-2 0-16,-2 0 0 15,-1 0-976-15,-1 0-176 16,0 1-48-16,-2-2 0 0,0-1-1168 16,1-1-256-16,0-1-32 0,1 1-6304 0,1-2-1248 0</inkml:trace>
  <inkml:trace contextRef="#ctx0" brushRef="#br0" timeOffset="10699.98">19996 5614 23951 0,'-3'-4'2128'0,"-1"4"-1696"16,1-2-432-16,2 2 0 0,1 2 1360 0,-1-2 192 16,0 3 48-16,-4-2 0 0,-3 5-1216 0,-3 0-224 0,0 4-160 0,-3 5 192 15,3 1-192-15,-2 4 0 0,0 2-160 16,2 3 160-16,0 3 0 0,1 1 0 0,0-1 0 0,2 1 0 15,0 2 0-15,0-3 0 0,0 0 0 0,1-2 0 16,1-3 272-16,1 1-48 0,0-1-16 0,0-1 0 16,1-2-208-16,2-3 0 0,0-1 128 0,1-2-128 15,1-2 0-15,1-3 0 0,1 1 0 0,1-4 0 16,1 1 0-16,1-2 0 0,1-1-128 0,1-3 128 16,2 2-192-16,1-3 0 0,1-2 16 0,2 0 0 15,-1-1 176-15,2 0 0 0,-1-3 160 0,1-3-160 16,-3 3 560-16,2-2 16 0,1-4 0 0,0 0 0 0,-1-2 0 15,1-1 16-15,-2-1 0 0,1-4 0 16,-2 2-160-16,-1-1-48 0,-1-3 0 0,-1 0 0 0,-2 2 64 16,-1-4 0-16,-1 1 0 0,-4 1 0 0,-1-3-64 15,-2 0 0-15,-3-1 0 0,-2 0 0 0,0 1-128 16,-2 1-16-16,0 1-16 0,-1 4 0 0,0 3 0 0,-2 1 0 16,1 1 0-16,0 2 0 0,-2-1-96 0,0 4-128 15,2 0 176-15,0 3-176 0,1 2 0 0,-1 2 0 16,4 4 0-16,-1-1-192 15,3 4-1952-15,0-1-384 0,2 5-80 0,3-3-12752 0</inkml:trace>
  <inkml:trace contextRef="#ctx0" brushRef="#br0" timeOffset="11642.78">21217 5598 23039 0,'-3'-4'2048'0,"1"2"-1648"0,1-1-400 0,1 3 0 16,1 0 1600-16,0 0 224 0,0-1 48 0,2-3 16 15,0 2-1200-15,2-2-240 0,3-2-64 0,2 3 0 16,1 0-112-16,2 0-16 0,2 0-16 0,1-1 0 16,2 1-240-16,0 3 0 0,1-2 128 0,-1 1-128 0,2 1 0 0,-1 0 0 15,-2 1 0-15,-1 1 0 0,-1 2 0 0,-3 0 0 16,1 2 0-16,-2 0 0 0,-1 0 0 0,-2 1 0 16,-2-1 0-16,-1 0 0 0,-2 0 288 0,-2 3-32 15,-1-2-16-15,-2 2 0 0,-2 1 144 0,-2 0 16 16,-4 4 16-16,-3-2 0 15,-1 2-160-15,-1-1-48 0,0-1 0 0,-2-1 0 0,1 2-208 0,1-2 0 16,0-4 0-16,1 2-160 0,2-3 160 0,2-2-208 16,3-1 80-16,0 1 128 0,3-1-224 0,1-1 80 15,2-2 16-15,1 0 0 0,1 1 128 0,2 2-208 16,0-1 80-16,2 0 128 0,1 0-336 0,2 0 48 0,0-2 16 16,1 2 0-16,2 0 272 0,0 1 0 0,0 0 176 15,1-1-176-15,0 3 240 0,0-4-64 0,1 4-16 16,0-2 0-16,2 1-160 0,0 1 0 0,-1 1 0 15,-2 2 0-15,-1-2-176 0,-1 3 176 0,0 0-128 0,-1 1 128 16,-1 0 0-16,-2 3-128 0,1-1 128 0,-3 2 0 16,0 3 0-16,-1-1 0 0,-2 0 0 0,-1 0 0 15,-1 0 192-15,-2-1-16 0,-1 1-16 0,0-4 0 16,-3 5 400-16,1-5 80 0,-1-1 0 0,-2 1 16 16,0 0-48-16,0-1-16 0,-1 0 0 0,-1-4 0 15,2-1-352-15,-1 1-80 0,-2-1-16 0,-3 0 0 16,0 0-144-16,-1-2 0 0,-1 2 144 0,-2 0-144 15,-2-2 0-15,-1 2 0 0,-2 3 0 0,-1-3 0 16,0 1-304-16,0 3-16 0,-1 1-16 0,0 0 0 16,4 1-608-16,-2 0-112 0,4-1-32 0,3-2 0 15,3-1-592-15,2-4-128 0,3 0-32 0,3-2 0 16,1-2-592-16,4 0-128 0</inkml:trace>
  <inkml:trace contextRef="#ctx0" brushRef="#br0" timeOffset="12193.01">22132 5651 28559 0,'0'-6'1264'0,"-1"2"272"0,-1-1-1232 0,1 4-304 0,1-1 0 0,0 2 0 15,0 0 752-15,-1 0 80 0,1-4 32 0,-1 4 0 16,-1-3-864-16,0 1-256 0,1 4-16 0,-2-2 0 16,1 3-400-16,-2-2-80 0,0 4-16 0,-1 1 0 15,0 2-608-15,-2-2-128 0,-2 6-32 0,1 1 0 0,-2 0 1408 0,-1 6 256 16,0-1 64-16,-2 4 16 0,1 3 912 0,-1-3 176 15,2 4 48-15,3-3 0 0,1-4-512 0,4 3-80 16,0-3-32-16,2 2 0 0,2-2-128 0,3-2-16 16,1 2-16-16,1-4 0 0,0-2-240 0,3 0-32 15,1-1-16-15,0-2 0 0,2 0-272 0,0-2-256 16,1-1 64-16,-1-4 0 0,2 0-112 0,-1-3-16 16,2-3 0-16,0 0 0 0,0-2 192 0,-1-3 128 15,0-2-192-15,1-1 192 0,1 0 0 0,-1-4 224 16,1-3-16-16,0 0 0 0,0 0 256 0,-1-3 48 15,0 1 16-15,-1-2 0 0,-1-1 128 16,0 1 32-16,-2 0 0 0,-1-3 0 0,-2 3-256 0,-2 0-48 0,1-1-16 16,-4 1 0-16,-1 0-144 0,-2 1-32 0,-2 5 0 0,0 0 0 15,-2 0 64-15,-1 0 0 0,-2 1 0 0,-3 1 0 16,-1-1 64-16,-2 3 0 0,-1 2 16 0,-4 0 0 16,0 1-208-16,-3 2-128 0,-4 1 128 0,-1 0-128 31,-2 2-640-31,-5-1-192 0,-4 4-32 0,-1-2-10720 0,0 3-2160 0</inkml:trace>
  <inkml:trace contextRef="#ctx0" brushRef="#br0" timeOffset="14284.42">12671 7874 8287 0,'-3'-1'736'0,"1"-1"-592"16,2-1-144-16,0 3 0 0,0 0 1120 0,0-1 192 15,0 1 32-15,-1-2 16 0,0-2-704 0,2 0-144 0,-1 2-16 0,0-1-16 16,0 3-80-16,0 0-16 0,0-1 0 0,1 1 0 16,-1 0 144-16,0 0 32 0,1 1 0 0,-1 2 0 15,0-2 208-15,0 4 32 0,0-5 16 0,0 0 0 16,-2 25 336-16,-1-12 64 0,1 6 0 0,-1-1 16 16,1 5-144-16,-1-1-48 0,1 0 0 0,-2 4 0 15,0 5-208-15,1 1-32 0,-1 3-16 0,-1 6 0 16,1 1 0-16,1 2 0 0,-1 2 0 0,-1 0 0 15,1-3-208-15,1 1-64 0,0 3 0 0,2-5 0 16,0 2-320-16,-1-8-192 0,4-3 192 0,-1-3-192 16,1-3 0-16,1-4 0 0,1 2 0 0,-1-9 0 0,0-1-176 15,-1-8-32-15,2 0-16 0,-2-4 0 16,0-3-1504-16,0 0-320 0,-1-3-48 0,2-1-11936 16</inkml:trace>
  <inkml:trace contextRef="#ctx0" brushRef="#br0" timeOffset="15163.78">12697 7849 12895 0,'-5'-4'1152'0,"1"4"-928"0,2-3-224 0,2 3 0 15,0 0 1792-15,0 0 304 0,-3 0 64 0,1-3 16 16,-1 0-944-16,2-1-176 0,2-2-32 0,2 0-16 15,2 0-368-15,1 0-80 0,4-3-16 0,0 4 0 16,2-4-304-16,0 3-64 0,2 0-16 0,1 2 0 0,1 1-160 0,1-2 160 16,2 3-160-16,-1-2 160 0,0 2 64 0,1 0 16 15,1 2 0-15,-1 0 0 0,-1 2-64 0,1-2-16 16,-1 2 0-16,0 0 0 16,0 0-160-16,0 0 128 0,-1 3-128 0,-1-4 128 0,0 3 16 0,-2 1 0 15,-1 1 0-15,-2 0 0 0,1 1 192 0,-4 2 48 16,-2-2 0-16,-1 2 0 0,-2 1 64 0,-2 0 0 15,-1 1 16-15,-2-1 0 0,-3 2-16 0,-3-1 0 16,0 2 0-16,-2-1 0 0,-3 3-128 0,0-1-48 16,-3 0 0-16,0 2 0 0,-3 1-272 0,2-5 128 15,1 2-128-15,-3 0 0 0,1-1 128 0,1-1-128 16,3-2 0-16,-1 0 0 0,-1 2 0 0,-2-2 0 0,1 0 0 16,1 0 0-16,1 1-240 0,2-4 48 15,0 3 16-15,1 1 0 16,2-3-256-16,1 1-48 0,3-3-16 0,1 0 0 0,3 0 320 0,-1-2 176 0,3-2-192 0,1 2 192 15,2 0 0-15,2-2 0 0,1-2 0 0,1 1 0 16,1-1 0-16,2 0 0 0,1-1 0 0,0 1 0 16,4-2 0-16,0-2 0 0,1 4 0 0,1-4 0 15,-1 3 0-15,3 0-208 0,-2-3 32 0,2 4 16 16,0-2 160-16,1 2-192 0,1 0 192 0,-1 0-192 16,1 0 192-16,-1 2 0 0,0 2 0 0,1 0-128 0,0-1 128 15,-3 2 0-15,-1-1 0 0,1 2 0 0,-2 1 0 16,-1 2 0-16,-3 4 0 0,-2-1 0 0,-1 0 0 15,-2 4 0-15,-3-3 0 0,-1 3 128 0,-1-3-128 0,-1 2 0 16,-1-1 128-16,0 1-128 0,-3-2 304 0,1 2-16 16,-2-3 0-16,1 5 0 15,-4-1 32-15,1-3 16 0,0 2 0 0,-1 1 0 0,-1-1-144 0,-1-1-16 16,0-1-16-16,-1 2 0 0,-3-3-160 0,1 1 0 16,-3-1 0-16,-2 2 0 0,0 1 0 0,-2-2 0 15,-1 0 0-15,-1-1 128 0,0 4 0 0,-2-4 0 16,0 1 0-16,1-2 0 0,0 0 48 0,-2-1 0 15,1 0 0-15,-2-2 0 0,2-1-176 0,-2-1 160 16,0-3-160-16,3-1 160 0,0 0-160 0,1-4 160 0,2 0-160 0,1-1 160 16,-1-2-160-16,0-1 0 0,3-1 0 0,0 0 0 31,1 1-1088-31,2-4-80 0,3 4-32 0,1 0 0 16,3-1-1328-16,2 4-272 0,3 0-48 0,1 0-8480 0</inkml:trace>
  <inkml:trace contextRef="#ctx0" brushRef="#br0" timeOffset="21286.49">13984 5970 6447 0,'-4'-2'576'0,"1"-1"-576"0,-1-1 0 0,3 4 0 16,0-2 1552-16,1 2 208 0,1-1 32 0,-1 1 16 15,0-3-768-15,0 0-144 0,1-1-48 0,0-2 0 16,3 1-16-16,1 1-16 0,1-2 0 0,2 0 0 16,0 2-176-16,2-2-16 0,1 0-16 0,2-3 0 15,-1 2-288-15,3 0-64 0,0 1-16 0,1 0 0 16,1-1 80-16,3 0 32 0,1-1 0 0,1-2 0 16,3 0 480-16,1-2 80 0,5-1 32 0,-2 1 0 15,2-1-240-15,0 4-64 0,4-5 0 0,1 2 0 0,0 3-96 16,1-1-32-16,1 1 0 0,0 2 0 15,3 4-128-15,-1 0-16 0,-3 0-16 0,1 3 0 0,2 3-352 0,2-2 128 16,-3 1-128-16,3 1 0 0,-1-2 128 0,1 2-128 16,1-1 160-16,-1-1-160 0,2 2 0 0,-1-3 0 15,-1 2 0-15,3 0 0 0,-3 3 352 0,0-2-32 16,2 1 0-16,-2 2 0 0,-2 3 16 0,-2-3 0 16,0 5 0-16,1 4 0 0,-1-1-48 0,-1 0-16 15,-2 0 0-15,-2-2 0 0,-1 1 128 0,-1-3 32 16,-1-2 0-16,-4 2 0 0,0-1-144 0,-3-2-32 15,1 3 0-15,-2 1 0 0,0-1-256 0,-2 0 0 16,-2 0 128-16,-2 0-128 0,0 1 0 0,-1-1 0 16,-1-3 128-16,0 2-128 0,1-3 192 0,0 0 0 0,-2 0-16 15,2-2 0-15,0 0-16 0,-1-2 0 0,-2 1 0 0,0-2 0 16,-1 2-160-16,-1-3 0 0,0 2 0 0,-1-2 0 16,-1 1 0-16,0 2 128 0,-3-1-128 0,1-1 0 15,-1 3 192-15,0 1-64 0,0-1 0 16,-1-1 0-16,-1 2-128 0,1-1 192 0,-2 2-192 0,0-2 192 15,0-1-192-15,1 0 0 0,-1 0 144 0,2-2-144 16,-2 1 0-16,2-2 0 0,1 0 0 0,-1 0 128 16,1-2-128-16,0 1 0 0,-2 1 0 0,2-3 0 15,-1 1 0-15,1 1 0 0,-1-2 0 0,1-1 128 16,-1 2-128-16,0 1 0 0,-1-2 128 0,0 1-128 0,0 0 0 16,-2 0 144-16,0 2-144 0,1-3 0 0,-1 2 192 15,-1 1-192-15,0-2 192 0,0-1-192 16,-3 2 160-16,2-1-160 0,-1-1 128 0,-1 2-128 0,-1-3 0 0,-1-2 128 15,2 0-128-15,-3 0 0 0,1-1 0 0,-3-2 128 16,2 0-128-16,-1-1 0 0,-1-2 0 0,0-4 128 16,0 1-128-16,-1-1 0 0,2 0 0 0,-2-3 0 15,2 3 128-15,0-3-128 0,-2 6 0 0,1-3 0 16,0 1 0-16,-2 1 0 0,1 4 0 0,-1 2 0 16,-1-2 0-16,0 1 128 0,0 3-128 0,1 2 160 15,0 1-160-15,0 0 160 0,3 1-160 0,-1 0 0 16,4 2 0-16,0 0 0 0,1 0 0 0,2 0 0 0,1 0 0 15,0 2 0-15,3 0 0 0,0 1-192 0,2-2 32 16,3 4 16-16,2-2 16 0,1 4 0 0,1-4 0 16,2 6 0-16,0-3 128 0,3 2 0 0,0 0-144 0,0 0 144 15,-1 0 0-15,-1 2-176 0,0-1 176 16,-1-2-128-16,-1 2 128 0,1 1-128 0,-2-1 128 0,2-3-128 16,-2 1 128-16,2 2 0 0,-2-2 128 0,0 2-128 15,1-3 0-15,-1 0 0 0,-1 0 0 0,0 2 0 16,1-4 0-16,-3 0 0 0,3 3 0 0,-4-4-192 15,0 1 192-15,-1 2 0 0,-1-3 0 0,-1 3 0 16,0-2 128-16,-1 2-128 0,-2-2 160 0,1 2-160 16,-2 0 144-16,-1-2-144 0,0 2 128 0,-2-1-128 0,0 2 0 0,-1-1 128 15,-2 1-128-15,0-1 0 0,-1 0 0 0,-2 0 0 16,-1 0 128-16,0 0-128 0,-4 2 0 0,0 1 128 16,-1 0-128-16,-1-2 128 0,-1 2 0 0,0-2-128 15,0 1 192-15,0-1-64 0,0 2 64 0,-2-2 0 16,1 2 0-16,0-2 0 0,1 3-64 0,-2-4 0 15,1 2 0-15,1 0 0 0,0 0-128 0,1 2 128 16,-1 0-128-16,1-1 128 0,2-3-128 0,-1 2 0 16,3-2 0-16,1 0 128 0,0-2-128 0,1 1 0 15,2-1 0-15,0 1 0 0,2-1-240 0,0-1-80 16,0 0 0-16,2 0-16 16,2 1-592-16,1-4-112 0</inkml:trace>
  <inkml:trace contextRef="#ctx0" brushRef="#br0" timeOffset="23375.59">13689 8265 11055 0,'-4'0'976'0,"0"1"-784"16,3-1-192-16,1 0 0 0,0 0 1040 0,0 0 176 16,-1 3 16-16,-1-3 16 0,1 2-976 0,0 0-272 0,2 0 0 0,-1-2 128 15,0 0 240-15,0 0 32 0,0 0 16 0,20 0 0 16,-11 0-224-16,-3 0-32 0,3 0-16 0,-2 0 0 15,2 1 192-15,-1 1 48 0,1-1 0 0,0 1 0 16,0-2 208-16,3 2 48 0,0 0 16 0,0-2 0 16,3-2-240-16,0 0-48 0,1-1-16 0,1-2 0 15,-1-2 96-15,2 1 0 0,-1-1 16 0,0-3 0 16,2 1 16-16,-2-3 0 0,-1 2 0 0,2 0 0 16,-1-2 80-16,0-1 16 0,1-1 0 0,-1 0 0 15,-1 0 64-15,0 0 32 0,1 0 0 0,-1-3 0 16,2-1-160-16,-2 0-48 0,0-1 0 0,0-1 0 0,0-2-192 15,0-1-32-15,-1 0-16 0,0-3 0 0,0 4-224 16,-2-4 176-16,1-1-176 0,-2 1 160 0,1-2 80 16,-1-5 16-16,-1 3 0 0,-1 1 0 0,1-2 144 0,-1 2 48 15,0-2 0-15,2-2 0 0,1 1-256 0,0-2-64 16,1 0 0-16,1 2 0 0,-1 0-128 0,4 1 0 16,0 0 0-16,2 1 0 0,1-4 192 0,3 2 96 15,-2-3 32-15,1 2 0 0,1 3-32 0,-1 2 0 16,2-1 0-16,-1-2 0 0,0 3-128 0,1-2-32 15,0 5 0-15,-3 1 0 0,-1 1 32 0,3 1 0 16,-1-3 0-16,3 3 0 0,0 0 0 0,1 0 0 16,2 2 0-16,-1-2 0 0,2-1-16 0,-1 0 0 0,1 3 0 0,1-5 0 15,0 6-144-15,1 0 0 0,1 3 0 0,1-3 128 16,-3 6-128-16,-3 0 0 0,1 1 0 0,-1 0 0 16,3-1 0-16,0 3 0 0,2-2 0 0,-1 5 0 15,1-2 0-15,-4 2 0 0,0 2 0 0,-1 1 0 16,-2 0 0-16,0 2 0 0,-2-1 0 0,-1 2 0 15,1-2 0-15,-1 1 0 0,1 1 0 0,-2-2 0 16,1 2 0-16,-2 1 0 0,-1-2 0 0,1 2 0 16,0-3 0-16,0 3 0 0,0-1 144 0,-2 1-144 15,2-3 0-15,-3 1 128 0,2-2-128 0,-3 1 0 16,0 0 0-16,-1-1 0 0,-2-2 0 0,1 2 0 16,-1-2 0-16,-2 1 0 0,1 2 0 0,-2-1 0 0,0 0 0 15,-1 2 0-15,0-2 0 0,-2 4 128 0,2 0-128 16,0 0 0-16,-1 1 0 0,1 2 0 0,-3-1 0 0,0-2 0 15,2 1 0-15,-1 2 0 0,-2-3 0 0,2 0 0 16,-1 0 0-16,0 0 0 0,2-3 0 0,-2 2 0 16,2-1 0-16,-2-2 0 0,1 4 144 0,-2-5-144 15,0 4 192-15,1-4-192 0,0 1 0 0,-1 0 0 16,1 1 0-16,-1 0 0 0,-1 1 0 0,-1 1 0 16,0 1 0-16,-2-3 0 0,-1 3 208 0,1-2-64 15,-1 0-16-15,0 2 0 0,-1 0-128 0,1-2 0 16,-1 2 0-16,-1 0 0 0,1-3 0 0,-1 2 192 15,1 1-192-15,0 0 192 0,0 0-192 0,0 0 0 16,0 0 0-16,0 0 128 0,0 0-128 0,-11-18 0 16,10 14 0-16,-2 1 0 0,1-3 0 0,-1 0 0 0,2 0 0 15,-2 0 0-15,2-2 0 0,-1 2 0 16,-1-4 0-16,-1 4 0 0,2-3 0 0,-2 2 0 0,-1 1 0 0,2 0 0 16,-2-1 0-16,0 2 0 0,-1 2 0 0,1 2 128 15,-2-2-128-15,0 3 160 0,1-2-160 0,0 0 160 16,-1 2-160-16,3 0 0 0,0 0 0 0,-1 0 0 15,1 0 0-15,0 2 0 0,1 0 0 0,0 1 0 16,1-3 0-16,-2 3 0 0,2 0 0 0,-1 0 0 16,1 1 0-16,0-1 0 0,0 0-128 0,1 0 128 15,-1 1 0-15,1-2 0 0,1-1-144 0,0 2 144 16,1-1 0-16,2 2 0 0,1 0 0 0,1-1 0 0,0 2 0 0,2-1 0 16,0-2 0-16,3 2 0 0,1 0-128 15,1-2 128-15,0 2 0 0,-1-2 0 0,1 0-144 0,0 0 144 16,0 1 0-16,-2-2-144 0,0 1 144 0,-2 1 0 15,1 1-144-15,-2-3 144 0,-2 1 0 0,0 1 0 16,0 0 0-16,0 0 0 0,-1 1 0 0,0-1 0 16,-2 2 0-16,2-1 0 0,-2 0 0 0,1-1 128 15,-1 0 0-15,1 1 0 0,-1 1-128 0,1-2 0 16,-2 0 0-16,0 2 0 0,2 1 0 0,-2 0 0 16,-1 3 144-16,1-2-144 0,0 2 176 0,-2 1-48 15,0 0 0-15,-2 1 0 0,0-1-128 0,-1 2 192 16,-1-2-192-16,0 2 192 0,-2 4-64 0,-1-6-128 0,3-1 192 15,-1 1-64-15,-4 3 0 0,-1 2 0 0,-1 1 0 16,-1 0 0-16,1 0-128 0,1-1 0 0,1 1 0 0,1-3 0 16,2 0-128-16,1 2-128 0,-1 1 0 0,5-3-19136 15</inkml:trace>
  <inkml:trace contextRef="#ctx0" brushRef="#br0" timeOffset="26233.72">13393 10637 11055 0,'-4'-2'976'0,"1"0"-784"0,1 2-192 0,1-2 0 15,1 2 1344-15,-2-1 240 0,-1-2 32 0,-2-1 16 16,-2-2-288-16,-2 0-48 0,1-4-16 0,-2 2 0 16,2 1-288-16,0-1-64 0,-1 0-16 0,-1 2 0 15,1-3-656-15,1 2-128 0,-2 1-128 0,1 0 192 16,-1-3-192-16,2 2 0 0,-2-2 0 0,0 1 0 16,0 2 432-16,-1-2 96 0,0 0 32 0,0 2 0 15,-1 0 544-15,0 0 112 0,1 2 32 0,-1-2 0 0,0 3-160 0,0-3-16 16,0 2-16-16,-2 2 0 0,3-2-480 15,-1 2-112-15,1 1-16 0,-2 1 0 0,2-3-160 0,-1 3-32 16,1 0-16-16,-2 0 0 0,1 0-80 0,-3 3-16 16,1-2 0-16,0 2 0 0,0 2 144 0,-1 3 32 15,-1 3 0-15,0 0 0 0,0 1-160 0,-1 3-32 16,-2-1 0-16,-1 4 0 0,-1 1 32 0,0 0 0 16,0 0 0-16,0 6 0 0,1-5-160 0,-1 2 192 15,3 3-192-15,-1 3 192 0,4 1-192 0,1 2 128 0,1-2-128 16,3 0 128-16,3-2-128 0,2 1 128 0,2-2-128 15,2 5 128-15,2-1-128 0,1 1 0 0,0-1 0 0,1 3 128 16,3 5-128-16,-1-2 160 0,2 4-160 0,1-4 160 16,1 1-32-16,3-3-128 0,1-2 192 0,0-3-64 15,0-4 0-15,1-3 0 0,2 1 0 0,0-2 0 16,1-1 0-16,2-3-128 0,1 0 192 0,-1-4-64 16,2-3-128-16,3-1 0 0,3-3 144 0,2 0-144 15,0-5 128-15,1 2-128 0,1-6 128 0,-2 2-128 16,0-3 0-16,-3 2 0 0,0-2 0 0,-1-2 0 15,1-3-320-15,-2 2-16 0,1-2-16 0,-3-1 0 16,2-1-800 0,-2 0-176-16,-1 0-16 0,1 0-16016 0</inkml:trace>
  <inkml:trace contextRef="#ctx0" brushRef="#br0" timeOffset="30539.46">17183 9008 21183 0,'-2'0'1888'0,"0"0"-1504"0,2 2-384 0,0-2 0 31,0 0 544-31,-1 2 32 0,0 1 16 0,0-2 0 16,-2 4-208-16,1-1-64 0,-1 2 0 0,2 0 0 16,0 0-160-16,1 0-32 0,0 0-128 0,1 2 192 15,0 2 16-15,1 1 0 0,0 2 0 0,-1 2 0 16,0 1 240-16,1 4 64 0,-1 2 0 0,0 3 0 15,-1 1 320-15,1 3 80 0,-1 1 16 0,0 1 0 16,-1 3-32-16,0 3-16 0,0 4 0 0,-2 3 0 16,2 7-304-16,-3 0-64 0,2 2-16 0,-1 1 0 0,2 6-256 15,1-9-48-15,1-1-16 0,-1-8 0 0,2-2 144 16,-2-5 48-16,2 0 0 0,-2-4 0 0,1-3 0 0,-2-5 0 16,0 1 0-16,-2-4 0 0,0 0 16 0,-1-1 0 15,-1-1 0-15,0-2 0 0,1-3-160 0,-1 0-32 16,-1-2 0-16,1 0 0 0,0 1-192 15,0-5 176-15,2 2-176 0,-2-3 160 0,0 0-160 0,1-2 0 16,2-1 0-16,-2 0 128 0,1-1 0 0,1 2-128 16,1-4 192-16,-2 1-64 0,2 0-128 0,-2-2 128 15,2 1-128-15,0-1 128 0,1 1-128 0,-1 0 128 16,1 0-128-16,0 0 128 0,0 0-128 0,0 0 192 16,0 0-192-16,0 0 192 0,0 0-192 0,0 0 0 15,0 0 0-15,0 0 128 0,0 0-128 0,0 0 0 0,5 19 0 16,-3-16 0-16,2 0 0 0,0-3 0 0,2 1 0 0,0 1 0 15,0-2 0-15,2 2 0 0,1-1 0 0,3 0 128 16,1 2-128-16,1-3 160 0,2 1-160 0,1 1 160 16,1-2-160-16,1 3 0 0,4-3 144 0,0 1-144 15,2 2 0-15,2-3 0 0,1 2 0 0,1-2 128 16,-1 1-128-16,2 2 0 0,3-1 0 0,2-2 0 16,2 1 0-16,1-1 0 0,2-1 0 0,1 1 0 15,1-5 0-15,2 2 0 0,2-1 0 0,-1-1 0 16,-1 0 0-16,3 2 0 0,3 0 0 0,0 0 0 0,2 3 0 15,0 0 0-15,-1 0 0 0,0-2 0 0,-2 1 0 16,0 1 0-16,2 0 0 0,2 0 0 0,1 0 0 16,2 0 0-16,3 1 0 0,0-1 128 0,-1-1-128 15,0-6 0-15,4-1 0 0,0-2 128 0,2 0-128 0,0-2 0 16,3-1 0-16,-1-2 0 0,-3 2 0 0,-1 0 0 16,-1 4 0-16,-1-1 0 0,-1 0 0 0,3 1 128 15,-1 3-128-15,-2 0 128 0,0 0-128 0,-2 4 128 16,-1 1-128-16,1 1 128 0,-2-1 64 0,3 1 32 15,1-4 0-15,0 2 0 0,-2-2-224 0,-2 1 144 16,1 0-144-16,-2 0 128 0,2 0-128 0,-4 0 160 16,-1 2-160-16,-2-2 160 0,1 0-160 0,-5 0 192 0,0-3-192 15,-3 2 192-15,-2-1-32 0,0 0 0 0,5 3 0 16,-1-4 0-16,2 2-16 0,0-2 0 0,0 0 0 16,-2 2 0-16,-1-2-144 0,2 0 0 0,-2 1 144 0,0 1-144 15,0 1 0-15,0 2 0 0,0-1 0 0,2 4 128 16,0-1-128-16,0 2 128 0,1 1-128 15,-2-2 128-15,-1 1-128 0,-2 0 0 0,-1 0 128 0,-1-3-128 16,0 3 128-16,-2 0-128 0,1-2 160 0,0 2-160 16,2-3 192-16,0 1-48 0,-1-2-16 0,0 1 0 15,-1-3-128-15,-4 2 0 0,0-2 0 0,-1 3-176 16,-2 0 176-16,0 0 0 0,-1 0 0 0,1 0 128 0,0 3-128 16,1-2 0-16,0 3 0 0,0 1 0 0,-2 1 0 15,1-2 0-15,0 2 0 0,1 0 0 0,-4-2 0 0,-2-2 0 16,-4 2 0-16,1-2 128 0,-2-2-128 0,-2 2 0 15,1 0 0-15,-1-2 0 0,-2 0 0 0,-1 0 144 16,3 0-144-16,-2-2 0 0,0 4 144 0,1-2-144 16,-4 0 0-16,1 0 144 0,0 0-144 0,0 0 0 15,0 0 0-15,-2 0 128 0,0 3-128 0,-1-2 0 16,-1 1 144-16,2 1-144 0,-1 1 0 0,0-1 144 16,-1 0-144-16,1 3 0 0,-1-2 0 0,-1 2 0 15,-2-2 0-15,0 2 0 0,-1 0 0 0,1-2 0 16,-1 1 0-16,-1-2 0 0,0 0 0 0,1-2 0 0,-1 1 0 15,-1 2 0-15,1-4 0 0,-1 3 0 0,2-3 0 0,-1 0 0 16,1 1 0-16,-1 1 0 0,0-2 0 16,0 0 0-16,0 3 192 0,0-3-64 15,1 0 0-15,-1 1-128 0,-1 2 0 0,1-3 0 0,1 2 0 0,0-1 0 16,-1 2 0-16,-1-1 0 0,1 2 0 16,-1-3 0-16,1 4 0 0,-1-5 0 0,0 4 0 0,0-2 0 15,0-2 0-15,-1 1 0 0,-1 2 0 0,0-3 0 16,-1 0 0-16,2-3 0 0,0 3 0 0,-2-1 0 15,1 1 0-15,-1 0 0 0,0 0 0 0,1 0 0 16,-1-2 0-16,1 2 0 0,1 0 0 0,-2 2 0 16,2-2 128-16,-2 0-128 0,1 0 0 0,-1 0 0 0,1 1 0 15,-1-1 0-15,1 0 0 0,-2 0 0 0,0 0 0 0,2 0-192 16,-2-1 192-16,-1-1-192 0,1-1 192 16,0 2 0-16,-1-5-160 0,0 0 160 0,0 0 0 0,0-3 0 15,-1-1 128-15,1-2-128 0,0 2 160 0,-1-4-160 16,2-4 192-16,-1-1-192 15,-1-3 176-15,1-3-176 0,-1 2 160 0,-1-8-160 0,1 0 0 0,-1-1 128 16,-1-3-128-16,1-3 0 0,-2-3 0 0,-1-1 0 16,0-2 0-16,0 0 0 0,-1-6 0 0,-1 0-192 15,0-1 192-15,0-1-160 0,0-1 16 0,0 0 0 16,2-2 0-16,-1-2 0 0,1 3 144 0,-1-2-160 0,0 3 160 16,2 1-160-16,0 2-16 0,3 3 0 0,0 2 0 15,1 2 0-15,2 2-16 0,0 1-16 0,0 0 0 16,1-1 0-16,-2 4 208 0,1 1-176 0,2 1 176 15,-1-2-160-15,0 3 0 0,0 1 0 0,2 1 0 16,-3 4 0-16,-1 3-80 0,2 0-16 0,-2 3 0 0,0 2 0 16,1 2 256-16,-2 2 0 0,-2 0-160 0,1 1 160 15,1 2 0-15,0 2 0 0,-1 3 0 0,1-1 0 16,-1 2 0-16,1 0 0 0,0 4 0 0,0-2 0 16,-2 3 0-16,2-1 0 0,-1 1 0 0,1 2 0 15,0 0-208-15,0 0 80 0,-1 2 128 0,1-2-208 16,-1 1 208-16,1 1-176 0,-2 0 176 0,0 0-160 15,1 1 160-15,1-3-160 0,0 0 160 0,0 0-160 16,-9 22 160-16,5-15 0 0,-1 2 0 0,2-3 0 0,-2 4 0 0,0-4 0 16,-1 0 0-16,-1 1 0 15,1-4 0-15,-1 3 0 0,-2-2 0 0,-1 1 128 0,2-4-128 0,-3 2 128 16,-1 1-128-16,-1-2 128 0,-1 2-128 0,-1-2 0 16,-1 2 128-16,-1-2-128 0,-2 2 0 0,0-1 144 15,-2 0-144-15,-2 0 0 0,2-2 144 0,-2 1-144 16,-2 0 0-16,-1 0 144 0,-1 1-144 0,-3-2 160 15,-2 1-160-15,-1 1 160 0,-2 1-160 0,-2-2 0 16,0-2 144-16,-3 0-144 0,1 1 0 0,-2 2 0 16,-1-1 0-16,-1-1 0 0,-2 2 0 0,-1 3 0 15,1-2 0-15,-4 2 128 0,1 0-128 0,-1-2 0 16,0 2 0-16,2-3 0 0,-2 0 0 0,0 1 0 0,-3 2 0 16,-2 0 128-16,0 3 0 0,-2-3 0 0,-2 2 0 0,0-3 0 15,3-2-128-15,-4-2 0 16,-1 2 0-16,-4 1 0 0,-2 2 0 0,-2 2 0 15,0-1 0-15,-1 0 0 0,-2-1 0 0,3 3 0 0,3-2 0 0,-6 2 0 16,-2 3 0-16,0 1 0 0,5-3 0 0,3 2 0 16,2-2 0-16,0 0 0 0,-2 2 0 0,1-2 0 15,3 0 0-15,1 1-160 0,0-4 160 0,0 3-208 16,-2 2 208-16,4-5 0 0,2 2-160 0,-3-3 160 16,-5 0 0-16,-2 0-176 0,3 0 176 0,1 2-128 15,2 0 128-15,-1-1 0 0,0-1 0 0,0 1-128 0,-1-4 128 0,0 0 0 16,1 4 0-16,1-1 0 0,0 0-160 0,6 1 160 15,2 0-192-15,-1 1 192 0,-2-2-192 0,4 1 64 16,1-1 128-16,3 0-208 0,3 0 208 0,0-2 0 16,3-3 0-16,1 1 0 0,0-2 0 0,-1 0 128 15,1 0-128-15,0 0 160 0,2 3-160 0,-2-3 0 16,3 0 144-16,1 0-144 0,0-3 0 0,2 0 0 16,-1 0 0-16,0 0 0 0,1-1 0 0,3-1 0 15,2 4 0-15,-2-2 0 0,-3 0 0 0,-2 0 0 16,0 1 0-16,3 0 0 0,1 0-128 0,2 1 128 15,4-2-128-15,0 1 128 0,2 0 0 0,1 0 0 0,1 0 0 16,-2-2 0-16,3 0 0 0,-1-2 0 0,1 2 0 16,0 2 0-16,1-2 0 0,0 2 0 15,1-1 0-15,0-1 0 0,2 1 0 0,-2 0 0 0,2-1 0 0,0 1 0 16,0 0 0 0,3 1 0-16,-1 1 0 0,0-2 0 0,0-1 0 0,0 2 0 0,0-1-144 0,2 2 144 15,-1 1 0-15,3-2 0 0,0-2 0 0,0 4 0 16,1 0 0-16,1-2 0 0,2 2 0 0,-1 0 0 15,3 0 0-15,-1 0 0 0,1 0 0 0,2-2 0 16,-1 2 0-16,0 2 0 16,2-2 0-16,-2 0 0 0,2 0 0 0,-2 2 0 0,1-4 0 0,1 4 0 0,-1-1 0 15,0 4 0-15,0-1 0 0,1-2 0 0,-1 5 0 16,2-4 0-16,-1 3 0 0,-1-2 0 0,1 2 0 16,0 1 0-16,2-1 0 0,0 0 0 0,0 0-128 0,2-2 128 15,-1 2 0-15,0 0 0 0,2 0 0 0,-1 1 0 16,2-4 0-16,-2 3 0 15,2 3 0-15,0-2 0 0,-1 0 0 0,1 1 0 0,0 2 0 0,0 3 0 16,-1-1 0-16,1-2 0 0,1 2 0 0,-1 2 0 16,-1 1 0-16,1 1 0 0,0 0 0 0,-2-3 0 15,1 2 0-15,-2-2 0 0,1 0 0 0,0 2 0 16,-1-3 0-16,0-2 0 0,0 0 0 0,1 0 128 16,0-1-128-16,-1 1 192 0,2-4-192 0,-2 4 0 15,1-2-192-15,0 0 192 0,0-3-128 0,1-2 128 0,-1 1 0 0,1-1 0 16,-2-2 0-16,0 4 0 15,2-5 0-15,-1 4 0 0,0-1-160 0,2 2 160 0,0 0 0 0,-2 1-144 16,2 3 144-16,0 0-160 0,-1 4 160 0,0-3-160 16,1 5 160-16,-2-3 0 0,-1 4 0 0,1-3-128 15,-1 0-80-15,0 0-16 0,0-5 0 16,-1 2 0 0,2-2-160-16,-4 0-48 0,2-1 0 0,-1-1-12112 0,0 0-2416 0</inkml:trace>
  <inkml:trace contextRef="#ctx0" brushRef="#br0" timeOffset="31418.52">17730 9303 26719 0,'-2'0'2368'0,"2"0"-1888"0,0 0-480 0,0 0 0 16,2 0 416-16,-2 2-16 0,1 2 0 0,-1 0 0 0,1 4 368 15,0 5 64-15,1 3 0 0,-1 0 16 0,0 0 400 0,-2 4 80 16,1 1 16-16,-3 3 0 0,2 0-496 0,-1 1-80 15,-1 1-32-15,1 1 0 0,-1-1-160 0,1 2-48 16,-1-2 0-16,1 3 0 0,-1-2-336 0,2 1-192 16,1 1 192-16,0-1-192 0,0-2 0 0,0-1 0 15,0-3 0-15,-1 0 0 0,1-2 0 0,-1 1 0 16,2-1-192-16,-1-4 48 16,0-1-880-16,1-3-160 0,0-2-32 0,1-2-10048 15,-1 0-1984-15</inkml:trace>
  <inkml:trace contextRef="#ctx0" brushRef="#br0" timeOffset="31998.96">18253 9395 19343 0,'-8'-3'1728'0,"2"2"-1392"0,-1-2-336 0,2 3 0 0,4 3 2944 0,-1-2 512 16,1 1 96-16,-3 1 32 15,-3 4-3936-15,-3 2-784 0,1 1-144 0,-1 6-48 16,2-1 704-16,0 4 144 0,2 1 32 0,0 2 0 0,1 3 176 0,0 1 32 16,0 1 16-16,0 2 0 15,-1-1-416-15,0-2-96 0,2 1-16 0,2-1 0 0,-1-1 608 0,3-5 144 16,3 2 0-16,0-3 0 0,2-3 768 0,0-4 192 16,1 1 48-16,2-1 0 0,2-1-272 0,0-2-48 15,2-1-16-15,2-2 0 0,1-1-432 0,2-2-96 16,1-3-16-16,2-3 0 0,1 0-128 0,3-1 160 0,0-5-160 15,0 2 160-15,-3-4 32 0,1 0 0 0,2-2 0 16,-2-2 0-16,-1 3 272 0,-3-1 64 0,1-2 16 16,-4-1 0-16,0-2 32 0,-4 1 0 0,0 0 0 0,-4-4 0 15,0 1-176-15,-4-1-16 0,0 4-16 16,-3-2 0-16,0-2-112 0,-4 1-32 0,2 2 0 0,-3-2 0 16,-3-1-32-16,0-3 0 0,-4 2 0 0,0 4 0 15,-2-1-32-15,0 0-16 0,-2 3 0 0,-3 3 0 16,0 0 80-16,-2 1 16 0,2 2 0 0,-4 4 0 15,1 0-64-15,0 3-16 0,0 1 0 0,-1 1 0 16,2 4-656 0,2-3-128-16,-1-2-16 0,2 2-16 0,2 2-752 0,2 1-160 0,1 0-32 0,3-3 0 15,2 0-480-15,1-2-96 0</inkml:trace>
  <inkml:trace contextRef="#ctx0" brushRef="#br0" timeOffset="32817.29">18862 8851 21183 0,'-1'-1'1888'16,"0"1"-1504"-16,1-2-384 0,0 2 0 15,1 2 560-15,-1-4 32 0,0 2 16 0,-1-3 0 0,1 2 32 0,-1-2 16 16,1 3 0-16,0 0 0 0,0 0 544 0,0 0 96 16,0 0 32-16,-8 26 0 0,7-11-512 0,-1 4-112 15,0 7 0-15,1 2-16 0,0 3 48 0,0 8 16 16,-1 5 0-16,1 7 0 0,0 2 32 0,0 4 16 15,-1 3 0-15,0 0 0 16,-1-6-224-16,1 6-32 0,-2 4-16 0,-2 1 0 16,1-2-400-16,-1-2-128 0,0-10 0 0,0-4 0 0,1-9 128 0,0-3-128 15,1-1 0-15,0-5 0 0,2-1 128 0,1-3-128 16,-1 1 192-16,1-4-192 0,0 0 128 0,0-3-128 16,1-1 0-16,-2-5 0 0,2 0 0 0,0-3-256 15,0-1 64-15,0-5 0 16,2 2-992-16,-1-4-192 0,0 0-32 0,0-4-15120 0</inkml:trace>
  <inkml:trace contextRef="#ctx0" brushRef="#br0" timeOffset="33383.87">19288 9294 33167 0,'-3'-6'2944'0,"1"2"-2352"16,2 0-464-16,1 4-128 0,1-2 384 0,2-2 64 16,0-2 16-16,2-4 0 15,3-6-1360-15,3 1-288 0,3-1-48 0,1 0-16 0,3 1 1248 0,-2 4 0 0,0-1 256 0,2 3-48 16,-2 2-32-16,-1 1-16 0,-1 3 0 0,0 3 0 16,-3 3 64-16,-1 0 16 15,0 3 0-15,-1 2 0 0,-1 4 272 0,-2 1 48 0,-2-1 16 0,0 4 0 16,-1-1-64-16,-4 1 0 0,0 3 0 0,-2 0 0 15,-2 1-176-15,-2-1-32 0,-1-1-16 0,0 1 0 16,-2-1-48-16,-2 2-16 16,0 2 0-16,-1-3 0 0,-2-1-224 0,2 0 0 0,1-2 0 0,-2 1 0 15,2-3 0-15,-1 2 0 0,2-4 0 0,0 1 0 16,3 0 240-16,-1-2-48 0,3-1-16 0,2 3 0 16,0-1 176-16,1 1 32 0,0 2 16 0,4-4 0 0,0 4-192 15,2-2-32-15,1-1-16 0,1-2 0 0,3-3-160 16,-2 2 128-16,3 0-128 0,1-4 128 15,1 1-128-15,2-1 0 0,0-2 0 0,0 0-176 0,1 1-176 0,3-2-32 16,-2 2-16-16,-2-4 0 16,3 1-800-16,-3 0-144 0,1-1-48 0,-2-1-14800 0</inkml:trace>
  <inkml:trace contextRef="#ctx0" brushRef="#br0" timeOffset="33886.65">20035 9264 35007 0,'-5'0'3120'0,"1"0"-2496"0,0 2-496 0,3 0-128 15,0 2 208-15,-2 1 32 0,-2 1 0 0,-3 4 0 16,-3 6-464-16,-2 4-96 0,1 2 0 0,1 3-16 31,1-4-32-31,2 2 0 0,3 2 0 0,0 0 0 0,2-3-672 0,-1 1-144 0,3 2-32 0,0-4 0 16,2 1 512-16,0-4 112 0,2-3 16 0,0-2 0 0,3 0 1376 0,1-1 288 16,1-3 48-16,1-3 16 0,0 0-144 0,2-1-32 15,-1-3 0-15,2 1 0 0,2-3-448 0,2-3-80 16,0 1-32-16,0-2 0 15,1 0-32-15,-1-4-16 0,3 2 0 0,-1-2 0 0,0-2-144 0,-1-2-32 32,1 0 0-32,-1-3 0 0,-1 1-64 0,-3 2-128 15,0-4 176-15,-1-3-176 0,-2 3 320 0,0-4-64 16,-3 2 0-16,1-4 0 0,-2-1-128 0,-3 1-128 16,0 0 192-16,-2-3-192 0,-1-2 256 0,-1-3-64 15,-2 3-16-15,-1 1 0 0,-1 0-48 0,-3 4 0 0,-1 3 0 16,0-3 0-16,-1 1-128 0,-1 4 128 0,-2 2-128 15,1 1 128-15,-1 3 16 0,-1 4 0 0,-1 0 0 16,-3 4 0-16,4-2-144 0,-4 4 128 0,1 1-128 16,-2 3 128-16,2 0-128 0,0 3-144 0,1 0 144 0,0 4-208 31,2-4-656-31,1 4-128 0,1-3-32 0,1 2-10608 0,3 0-2128 16</inkml:trace>
  <inkml:trace contextRef="#ctx0" brushRef="#br0" timeOffset="34388.85">20969 8630 22111 0,'-3'-6'1968'0,"-1"0"-1584"0,2 2-384 0,2 3 0 16,1 1 1328-16,-1-2 176 0,-1 1 32 0,-2-5 16 31,1 0-1552-31,-1 0-528 0,1 0 0 0,-1 3 0 0,3 6 528 0,-1 3 224 0,1 2-16 0,0 3 0 16,0 4 96-16,-1 1 16 0,1 9 0 0,0 6 0 16,-2 2 624-16,2 5 128 0,-1-1 16 0,0 1 16 15,0 3 368-15,0 1 64 0,-1 1 0 0,0 5 16 16,-1 3-464-16,-2 3-80 0,2 2-32 0,-2 1 0 0,-3 1-512 15,1-2-96-15,-1-6-32 0,1-3 0 0,1-2-144 0,0-3-48 16,1 1 0-16,1-2 0 0,0-3 0 0,3-3 0 16,0-5 0-16,1-3 0 0,2-5-144 15,1-2-224-15,1-5 48 0,-1-3 16 16,2-2-624-16,-1 0-128 0,1-6-32 0,0-2-11072 16,0 1-2208-16</inkml:trace>
  <inkml:trace contextRef="#ctx0" brushRef="#br0" timeOffset="35063.37">21551 9063 43311 0,'6'-13'1920'0,"-2"4"384"0,0 0-1840 0,0 4-464 0,1-1 0 0,0 3 0 0,1 0-736 15,4-4-240-15,7-2-48 0,6-4-16 16,3-2 432-16,1 3 96 0,-1 5 0 0,-1 0 16 0,-3 4 496 0,-2 3 128 15,-2 0 16-15,-1 1 0 0,-3 3-144 0,-2 1-272 16,-3 2 64-16,-1 2 16 16,-2-1-272-16,-3 2-48 0,0 3-16 0,-2-4 0 0,-2 1 528 0,-2 3 128 15,1-3 0-15,-4-1 16 0,0 4 464 0,-4 2 96 16,-1-3 0-16,-2 2 16 0,1-2-160 0,-1 0-48 16,0 4 0-16,-1-6 0 0,1 0-352 0,0-1-160 15,1 3 128-15,2-6-128 0,1 2 0 0,2-4 0 16,2-2-224-16,1-2 80 15,3 0-240-15,0 0-32 0,1 0-16 0,0-2 0 16,1 0-160-16,0-1-48 0,3 0 0 0,0-1 0 0,2 4 384 0,-1-4 80 0,2 2 16 16,2 0 0-16,1-1 320 0,1 3 64 0,0 3 16 15,1-3 0-15,2 4 112 0,0 0 32 0,0 4 0 16,1 1 0-16,0-2-384 0,-1 4 128 0,1-1-128 0,-3 2 0 16,0-1 0-16,-1 1 0 0,-1-3 0 0,0 4 0 15,-1-3 0-15,-2-2 0 0,-1 2 0 16,-1-4 0-16,0 2 0 0,-2 1 0 0,-1-2 0 0,0 2 0 15,-2-1 0-15,-2 2 144 0,1 3-144 0,-3-4 160 16,-1 5 80-16,-2 1 16 0,-2-2 0 0,-1 2 0 16,1-1 64-16,-4 1 0 0,0 1 16 0,-2-3 0 15,0 5-160-15,-1-5-48 0,0 2 0 0,-2-1 0 16,4-4-128-16,-2 0 0 0,1 1 144 0,0-5-144 0,0 1 0 16,-1-1 0-16,0 1 0 0,-1-5 0 0,1 2-192 15,-1-2-96-15,3 0-32 0,-2 0 0 16,1-2-1168-16,0 0-240 0,2-2-64 0,1 0-14272 15</inkml:trace>
  <inkml:trace contextRef="#ctx0" brushRef="#br0" timeOffset="35644.69">22427 9053 34095 0,'-5'-6'752'0,"0"2"144"0,-1-1 48 0,3 4 16 0,-1-2-768 0,3 3-192 0,-2 0 0 0,-1-1 0 15,-3 0 0-15,-2 0 0 0,-1 1-160 0,-1-3 160 16,1 6-464-16,2-3 0 0,-1 2 0 0,2 2 0 16,-2 2-736-16,2 4-144 0,-2-1-16 0,2 2-16 15,-2 4 592-15,-1 1 112 0,-1 6 32 0,1 3 0 0,0 1 1232 0,0 0 256 16,2 4 48-16,0 1 16 0,1 4 544 0,2-3 96 16,0-1 32-16,1-1 0 0,0 2-576 15,2-1-112-15,1 0-32 0,2-5 0 16,1-2-688-16,2-1-176 0,4-7 0 0,0-1 0 0,2-2 0 0,1-4 0 15,2-3 0-15,0-1-176 0,3-3 16 0,-1-2 0 16,1-2 0-16,1-3 0 0,1-1-112 0,-1-3-32 16,0-1 0-16,-1-2 0 0,1 0 304 0,-3-2 256 15,0 3-64-15,2-3 0 0,4-10 224 0,0-2 32 16,2-2 16-16,-1 1 0 0,-3 2 176 0,1 1 16 16,0-2 16-16,-3-3 0 0,-3 1-512 0,-2-3-160 0,-1 2 0 15,-4 1 0-15,-1 0 144 0,-2 2-144 0,-2 1 0 0,-2 3 144 16,0-1-144-16,-2 5 0 0,-1 2 144 0,-1 0-144 15,1 1 240-15,-4-1-32 0,-1 2 0 0,0-1 0 16,-1 5-80-16,-1 1 0 0,-2-1-128 0,-2 1 192 16,1 5-64-16,-5 2-128 15,-1 2 176-15,-1 2-176 16,-2 4-288-16,2-2-160 0,-3 2-48 0,-1 1 0 0,2-1-1072 16,-2 1-224-16,3 2-32 0,1-3-14128 0</inkml:trace>
  <inkml:trace contextRef="#ctx0" brushRef="#br0" timeOffset="37389.72">13802 10905 911 0,'-5'-2'0'0,"2"1"0"0,-1 1 0 0,2 0 0 0,2 0 4736 0,0 0 848 16,1 0 176-16,0 1 48 0,3 1-3680 0,1 1-720 15,3 1-160-15,-8-4-32 0,21 7-976 0,-6-2-240 16,0-1 0-16,2 2 0 0,2-2 208 0,2 2 48 16,1-3 0-16,2 2 0 0,0-1 352 0,1-1 80 15,1 0 16-15,3 0 0 16,0 2 16-16,2-3 16 0,1-2 0 0,0 0 0 0,-1-2-32 0,1-2-16 15,1 0 0-15,-1-4 0 0,2 0-96 0,1 0-16 16,0 0 0-16,1-3 0 0,1 1-240 0,-2 0-48 16,0-2-16-16,0-2 0 15,1-1-16-15,-2-3 0 0,0 1 0 0,-1-7 0 0,-2 1 64 0,0-2 16 0,0-1 0 0,-2 1 0 16,1-1-64-16,1-5-16 16,2 0 0-16,0-1 0 15,-3 0-256-15,3-3 160 0,-1 1-160 0,0-1 128 16,-1 1-128-16,-2-1 0 0,1 3 0 0,-3-3 0 15,1 0 0-15,-1 1 0 0,-1 2 0 0,-2 3 0 16,1 1 0-16,0 2 0 0,1-1 0 0,-1 2 0 16,-1 1 0-16,2 2 0 0,3-3 0 0,-2 3 0 15,-2 6 0-15,-1-2 0 0,1 1 0 0,-1 1 0 16,-1 0 0-16,-1 1 0 0,1-1 0 0,-2 0 0 0,0 4 0 16,0-4 0-16,0 1 0 0,1 1 0 0,2 2 0 15,-2 0 0-15,0 2 0 0,0 0 0 0,-1 4 0 16,-1 0 0-16,1 2 0 0,0-1 0 0,0 4 0 15,1-4 0-15,2 3 144 0,-1 0-144 0,2 2 0 16,-1-2 128-16,2 0-128 0,-2 0 0 0,1 2 0 0,0-3 0 16,2 3 0-16,-4-1 0 0,1-1 0 0,-1 0 0 15,2 0 0-15,-1-1 128 0,-3 2-128 0,-1-1 0 16,-1-2 0-16,2-2 0 0,0 0 0 0,2-1 128 16,-1 1-128-16,1 0 128 0,0 0-128 0,-1 0 176 15,1 2-176-15,-2 0 192 0,-1-1-192 0,-1 2 128 16,-1 0-128-16,1 2 128 0,-1-2-128 0,-2 1 160 15,1 1-160-15,-4 1 160 0,1 0-160 0,-1-3 0 16,0 2 0-16,-2-1 128 0,0 2-128 0,-1-3 0 16,-2 2 0-16,1-2 0 0,-3 1 0 0,2 1 0 15,-2-2 0-15,-1 0 0 0,1 0 0 0,-1-1 128 0,0 1-128 16,-1 0 0-16,-1-1 0 0,1 0 0 0,0 0 0 0,-2 0 0 16,1 2 160-16,-1-2-160 0,-2 0 192 0,1-2-192 15,-1 4 192-15,0-5-192 0,-1 4 192 0,0-4-192 16,-3 4 160-16,1-2-160 0,-1-3 128 0,-4 2-128 15,1 0 0-15,-2 2 0 0,-1-2 0 0,2 0 0 16,-1 1 128-16,-1-1-128 0,2 1 0 0,-2 0 128 16,0 1-128-16,1-2 0 0,2 2 0 0,-2-1 0 15,2 0 0-15,-2 3 0 0,0-2 0 0,2-2 0 16,0 4 0-16,0-2 0 0,1 0 0 0,0 2 0 0,1 2-128 16,1-3 128-16,-1 2 0 0,-1 1 0 0,2-2 0 0,0-1 0 15,0 2 0-15,1 1 0 0,1-3 0 0,-1 3 0 16,1-3 0-16,-1 3 0 0,2-3-160 0,1 3 160 15,0 0 0-15,0 0-144 0,0 0 16 0,1 0 0 16,-1 0 0-16,0 0 0 0,0 0 128 0,0 0-208 16,21 0 80-16,-12 3 128 0,1-2-176 0,1 1 176 15,3 1-128-15,-2 1 128 0,0-2 0 0,2 3-128 16,0 1 128-16,1 0 0 0,-4 0-128 0,0 1 128 16,0 1-128-16,-1-1 128 0,-2 2 0 0,0-2-160 15,-1-1 160-15,-1 1 0 0,-1 2 0 0,2-3-128 16,-2-2 128-16,-2 2 0 0,1-2 0 0,-2 2 0 0,2-4 0 15,0 4 0-15,1-2 0 0,-1 2 0 0,-1 1 0 0,2-1 0 16,-1 0 144-16,0 0-144 0,1 0 128 0,-2 0-128 16,0 1 0-16,-1 0 128 0,1-1-128 0,-2 3 0 15,0-2 192-15,-1 3-32 0,-1 1-16 0,1-1 0 16,-3 3-144-16,-2-1 0 0,1-1 0 0,-3 1 0 16,0 1 128-16,-2-1 0 0,1 2 0 0,-4 1 0 15,3-3 0-15,-3 0 0 0,0-1 0 0,0 2 0 16,-1-1 48-16,1 1 0 0,0-4 0 0,-2 3 0 15,-1 4-176-15,-2-3 160 0,0 3-160 0,1 0 160 16,-2 2-160-16,1-2 0 0,2 0 0 0,-2 0 0 0,-1 3 0 16,0 0 0-16,-2 2 0 0,2 2 0 15,-1-4-544-15,2 2 16 0,2-1 0 0,1-1 0 16,3-2-608-16,2 2-112 0</inkml:trace>
  <inkml:trace contextRef="#ctx0" brushRef="#br1" timeOffset="44216.57">17089 6392 9215 0,'-1'-1'816'0,"0"-2"-656"16,1 3-160-16,1 0 0 0,0-2 464 0,0 0 64 15,1 2 16-15,0-5 0 0,2 2 304 0,1-5 64 16,2 2 16-16,2-3 0 0,2 0 208 0,0-1 32 0,1-1 16 0,3-1 0 16,0 0 96-16,2-4 0 0,2 1 16 0,2-3 0 15,0-1-32-15,3-1-16 16,1 0 0-16,4-2 0 0,4-5-16 0,2 1 0 16,0 0 0-16,3-2 0 0,3-1-512 0,2-2-96 15,3 3-32-15,-2-1 0 0,1-2-304 0,-1 3-64 0,0 0-16 0,-1-1 0 16,0 3-64-16,-1 0-16 0,-2 1 0 0,-2 4 0 15,0 2-128-15,-2-1-192 0,0 1 32 0,-3 3-10336 16,-2 4-2080-16</inkml:trace>
  <inkml:trace contextRef="#ctx0" brushRef="#br1" timeOffset="45079.82">17413 4130 10127 0,'-1'-1'896'0,"0"1"-704"0,1 0-192 0,0 0 0 16,1 0 320-16,-1 0 48 0,0 1 0 0,-1 0 0 16,-1 2 160-16,1 0 48 0,-1 1 0 0,-2 2 0 15,2 3 480-15,-3-2 96 0,1 5 32 0,-1-3 0 16,1 1-448-16,0 3-96 0,1-1 0 0,-1 2-16 16,-1 2-208-16,1 1-32 0,-1 0-16 0,1 2 0 15,0-1-160-15,-1 1-16 0,1-3-16 0,0 0 0 16,2 0 48-16,0-1 16 0,0-5 0 0,1 2 0 15,2-2-64-15,-1-4-16 0,3 2 0 0,-1-2 0 16,1 0 416-16,0-1 96 0,2 0 16 0,0 0 0 0,3-4 96 16,-1 4 32-16,3-4 0 0,1 2 0 0,2-3-384 0,1 0-80 15,2-3-16-15,2 2 0 0,0-4-16 0,2 2-16 16,0-1 0-16,1 0 0 0,-1 2-304 0,-1-2 0 16,1 2 0-16,-2-1 0 15,0 2-448-15,-2 1-160 0,0 0-32 0,0-3 0 16,-1 1-1312-16,1 1-272 0,-2-2-48 0,-1-1-16 15,1 1-96-15,-3-2-32 0,0 1 0 0,-1 0 0 0</inkml:trace>
  <inkml:trace contextRef="#ctx0" brushRef="#br1" timeOffset="45441.45">17777 4105 16575 0,'-11'2'736'0,"2"3"160"0,1-2-720 0,4 3-176 0,1-3 0 0,2 1 0 0,0 2 688 0,-3 1 96 16,-1 8 32-16,-3 4 0 0,1 7-672 0,0 2-144 16,-1 0 0-16,1 3 0 0,-1-1 192 0,2 1 32 15,0 0 16-15,0 1 0 0,0 3 80 0,-2-1 32 16,1 5 0-16,-2-1 0 0,1-1-208 0,-2 4-144 16,-2 3 192-16,0 1-192 15,0-1 0-15,1-5 0 0,2-2 0 0,2-9 0 0,2-4-256 0,1-3-16 16,3-5 0-16,1-4-6016 15,1-2-1200-15</inkml:trace>
  <inkml:trace contextRef="#ctx0" brushRef="#br1" timeOffset="45927.68">18045 4163 8287 0,'-5'-4'736'0,"0"1"-592"0,1-1-144 0,1 4 0 0,1 2 2432 0,1 0 464 16,-1-1 96-16,-2 2 16 0,-1 3-1488 0,-1 0-304 16,-2 4-48-16,0 2-16 0,2 1-976 0,-1-1-176 15,1 0 0-15,1 1-160 0,0 0-32 0,2 4 0 16,-2-1 0-16,-1-2 0 0,1 5 192 0,-2-5-128 16,2 2 128-16,1-2-128 0,-3-1 128 0,2 0-128 15,2-4 128-15,0 1-128 0,1-4 528 0,-1 0 112 16,3-2 32-16,1-1 0 0,2 0 464 0,1-3 80 0,1 0 32 0,2-2 0 15,2 1-368-15,1-2-80 0,1-1-16 0,2 2 0 32,2-4-288-32,1 2-64 0,2 0-16 0,-1-1 0 0,0 4-112 0,2-4-32 0,3 4 0 0,3-2 0 15,-1 0-144-15,2 0 0 0,-1 0 0 0,-1-1 0 16,-2 1-288-16,1-3-32 0,0 2-16 0,-2-2 0 31,1 1-1216-31,-2 0-240 0,-2 0-64 0,0 2-9824 0</inkml:trace>
  <inkml:trace contextRef="#ctx0" brushRef="#br1" timeOffset="46257.81">18349 4052 20271 0,'-15'0'896'0,"3"3"192"0,1 0-880 0,2 0-208 15,4 3 0-15,3-2 0 0,-1 2 912 0,-3 1 144 0,-4 8 32 0,-5 7 0 16,-1 9-928-16,-2 3-160 0,2 3 0 0,0 1 0 15,2-1 0-15,0 2 288 0,1-5-32 0,0 3 0 16,1-1 336-16,0-1 64 0,1-1 16 0,-1 4 0 16,1 0-336-16,1 3-64 0,3-5-16 15,0 1 0-15,2-3-496 0,1-2-96 0,1-3-32 0,2-3-11808 16</inkml:trace>
  <inkml:trace contextRef="#ctx0" brushRef="#br1" timeOffset="48606.41">18709 6577 18431 0,'1'-5'1632'0,"0"2"-1312"0,2 0-320 0,-2 2 0 16,2-2 160-16,-1 0-32 0,3-3-128 0,3-4 192 15,3-5 512-15,5-2 112 0,2-2 16 0,3-3 0 0,5 1 64 0,5-2 32 16,5 1 0-16,5 0 0 0,5 0-16 0,-1-7 0 16,1 3 0-16,1-5 0 0,1 0-400 0,2-1-96 15,-1 1-16-15,-2 2 0 16,0 0-208-16,3-3-32 0,4-3-16 0,2 1 0 0,-1-1 48 0,1 2 16 15,0 1 0-15,-2 0 0 0,-2-3-208 0,1 0 0 16,-1-1-144-16,-2 2 144 16,-3 3-1008-16,1-1-96 15,1-3-32-15,-2 4-11456 0</inkml:trace>
  <inkml:trace contextRef="#ctx0" brushRef="#br1" timeOffset="51510.09">19535 4109 13823 0,'-4'-2'1216'0,"2"0"-960"0,1 2-256 0,-1 2 0 15,2 0 1616-15,-1-2 288 0,0 3 48 0,-3-3 16 16,-1 3-1184-16,-1 3-224 0,-3 1-48 0,2 0-16 15,-3 4-128-15,0-1-32 0,0 2 0 0,-2 2 0 16,0 1-160-16,-2 1-48 0,0 0 0 0,0-1 0 16,0 2 0-16,-1-2 0 0,1-1 0 0,2-2 0 15,2 0 288-15,2-3 48 16,0-4 16-16,3 0 0 0,3-1-48 0,1-4-16 0,1 0 0 0,1 2 0 16,1-2-224-16,1-2-64 0,2 2 0 0,0-3 0 15,2 2 80-15,0-2 16 0,2 1 0 0,1 1 0 0,-1 1 144 0,2 0 16 16,2 0 16-16,2 1 0 0,1 1-96 0,2-2-32 15,-1 4 0-15,1-1 0 0,-1 3-112 0,-1-3-32 16,0 2 0-16,-1 3 0 0,-1-2-128 16,0 3-192-16,0-2 32 0,-3 2 16 0,-1 1 144 0,-3-2 0 15,0 6 0-15,0-2 0 0,-4 1 0 0,0 3 0 16,-1 0 0 0,-2-1-128-16,-1 1 128 0,0 0 0 0,-3 2 0 0,-1-2 0 0,1 2 224 0,-4-1-32 15,0 0 0-15,-2 1 0 0,-1-2 32 0,0 0 0 16,-2 0 0-16,-1 0 0 0,-1 0-64 0,-1-1-16 15,0-2 0-15,-3 2 0 16,1-2-144-16,-2 0 128 0,0 0-128 0,2-3 128 0,0-2-128 0,-1 2 0 0,-1 2-160 16,-1-4 160-1,1 1-1136-15,-1-1-128 0,1 0-16 0,-1-2-12384 0</inkml:trace>
  <inkml:trace contextRef="#ctx0" brushRef="#br1" timeOffset="51808.88">19460 4170 35935 0,'1'-16'1600'0,"0"6"320"0,2 0-1536 0,-1 5-384 15,2 4 0-15,-2-2 0 0,3 2-256 0,1-2-112 16,4-3-16-16,5 0-16 0,2-1 400 0,3 0-160 16,-1 1 160-16,-1 0 0 0,1 1-160 0,-3 0 160 15,0 3-128-15,0-2 128 16,-1 2-1344-16,0-1-192 0,0 2-48 0,-1-2-11984 0</inkml:trace>
  <inkml:trace contextRef="#ctx0" brushRef="#br1" timeOffset="52499.41">20142 3969 13823 0,'-7'4'608'0,"1"-2"128"0,1 2-592 0,1-1-144 16,3-2 0-16,-1 1 0 0,0 1 464 0,0 1 64 15,-5 5 16-15,0 0 0 0,1 1-96 0,-3 0-32 16,0 2 0-16,1-2 0 0,0-1 32 0,2-2 0 16,1 2 0-16,0-3 0 0,0 0 448 0,0 2 80 15,0 0 32-15,-1 2 0 0,3-1-96 0,-2 1-16 0,1 0 0 0,0 0 0 16,2 2-576-16,-1-3-128 0,0 0-32 0,0 4 0 15,-1-3-160-15,2-2 0 0,-2 2 0 0,0-2 0 16,1 0 0-16,-1-1 0 0,2 0 0 0,-1-2 128 16,1 1 160-16,-1-2 32 0,2 0 0 0,1-2 0 15,0 2 80-15,0-2 32 0,1-2 0 0,2 0 0 16,0 0-240-16,2 0-32 0,1 0-16 0,2-2 0 16,1-1-144-16,0 2 128 0,3-3-128 0,-1 2 128 0,3-2-128 15,1 2 0-15,1-1-160 0,0 2 160 0,1 1 0 16,-1 0 0-16,0 4 0 0,-1-2 0 0,-2 3 0 15,1 1 0-15,-3 0 0 0,0 1 0 0,-1 1 0 16,-3-2 0-16,2 1 0 0,-2-1 0 0,0 1 0 16,-1 2 0-16,1-2 0 0,-2-1 0 0,0 3 192 0,0-3-192 15,0 0 192-15,0 2-192 0,-1 1 448 0,-2-2-32 16,1 2 0-16,-1 1 0 0,-1-1-112 0,1 3-32 16,-2-1 0-16,-3 4 0 0,1-3-48 0,-2 1-16 15,-1 4 0-15,-1 0 0 0,0-1-208 0,-3 4 0 16,-1 1 128-16,-2 1-128 0,-2-2 0 0,0 1 0 15,0-1 0-15,0-4 0 0,0-1 0 0,1-2 0 16,2-4 0-16,0-2 0 0,1 2-128 0,0-5 128 16,0-1 0-16,0 2 0 15,1-4-816-15,-1 2-48 0,1-3-16 0,-3 0-8432 0,0-4-1696 16</inkml:trace>
  <inkml:trace contextRef="#ctx0" brushRef="#br1" timeOffset="52813.28">20068 4087 43311 0,'5'-20'1920'0,"-1"8"384"0,1-1-1840 0,0 5-464 16,1 4 0-16,-1 0 0 15,2-2-640-15,5 0-208 0,7-7-48 0,8-6-16 0,7-2 912 0,3-2 128 16,0 4 48-16,0 0 16 0,-2 3-192 0,-1 0 0 16,1 5 0-16,-2 3-176 15,-1 2-1488-15,0 0-320 0,1 2-48 0,-4 2-13904 0</inkml:trace>
  <inkml:trace contextRef="#ctx0" brushRef="#br1" timeOffset="54423.04">23081 8611 19343 0,'-1'-1'1728'0,"0"1"-1392"0,1 0-336 0,0 0 0 15,0 0 160-15,0 1-32 0,-1-1-128 0,0 3 192 16,-3-1-656-16,-1 2-144 0,-1 5-32 0,-2-3 0 16,0 0 192-16,-2 2 16 0,0-2 16 0,-3 2 0 0,1 0 416 0,-3 1-128 15,0 0 128-15,-3 4 0 0,-2-3 896 0,-1 2 256 16,-2 4 48-16,-2-2 16 0,-2 1 320 0,-2 1 80 16,-2 0 16-16,-1 0 0 0,-3-1 288 0,-2 1 48 15,-1 0 16-15,-3 0 0 0,0 2-528 0,-1 3-112 16,-3 2 0-16,-1 0-16 0,3 4-560 0,-4 3-128 15,-3 5 0-15,-1 2-16 0,2-1-320 0,0 1-64 16,-2 1-16-16,0-1 0 0,-1 1-224 0,2-3 128 16,-1 0-128-16,3-3 0 0,4-1 0 0,-1 1 0 15,-2 0 0-15,0 0 0 0,-2 2 0 0,1-6 0 0,1 1 0 0,1-4 0 32,4-3-336-32,2-3-112 0,2-5-32 0,4-3 0 15,4-1-1152-15,4-4-224 0,5-5-64 0,1-2-13696 0</inkml:trace>
  <inkml:trace contextRef="#ctx0" brushRef="#br1" timeOffset="55899.87">21875 10517 7359 0,'-5'-4'656'0,"1"1"-528"0,1 0-128 0,1-1 0 15,1 2 1680-15,1 0 304 0,1 0 64 0,-2-3 16 16,-2 0-1136-16,1-3-224 0,-1-1-64 0,0 2 0 16,0 0 528-16,1 1 112 0,-1 0 0 0,1 4 16 15,-2 0-128-15,0 2-16 0,1 2-16 0,-2 3 0 16,-2 1-128-16,0 4-32 0,-2 0 0 0,1 4 0 16,-1 0-480-16,0 1-112 0,1 5 0 0,-2-2-16 15,1 2 96-15,1 5 32 0,0-3 0 0,-1 4 0 16,1 2 480-16,-1 3 112 0,2 0 0 0,-1-1 16 0,3 1-400 15,0-3-96-15,3-2-16 0,2 1 0 0,0-3-304 0,2 3-64 16,2-1-16-16,1-1 0 0,1 3-80 0,0-2-128 16,2 3 176-16,-1-5-176 0,1 2 0 0,-1-3 0 15,2-2 0-15,-1-2 0 0,2 0 0 0,0 0-224 16,1-2 64-16,-2-2 16 0,0-2 0 0,-1-2 0 16,0-3 0-16,0-2 0 15,0-4 144-15,-2 0 0 0,1-2 0 0,1 0 0 0,-1-4 176 0,2 0 64 16,0-4 16-16,0 0 0 0,1 0-256 0,0-2 176 15,1-3-176-15,-1 1 160 0,1-2-160 0,-1 0 0 16,1-3 0-16,-1 1 0 0,-2 0 0 0,0 0-144 16,-1-2 144-16,-1 2-160 0,-3-2 160 0,0 5-208 0,-2-2 80 15,-2 4 128-15,0-2 0 0,-4 1 0 0,0 2 0 16,-3 1 0-16,-1 2 0 0,0 1 336 0,-1 1-32 0,-2-1-16 16,-3 1-96-16,-1 2 0 0,0 0-16 0,-2 0 0 15,3 3 16-15,1 0 0 0,0 0 0 0,2 3 0 16,-1 0-192-16,2 0 0 0,0 2 0 0,1 1 0 15,0 3 0-15,0-3 0 0,2 4 0 0,-2-2 0 16,1 3 0-16,0 1 0 0,1-3 0 0,0 4 0 31,2-3-544-31,-1-2 16 0,-1 3 0 0,2-2 0 0,1 1-992 0,2-1-192 0,0-6-32 16,2 1-13952-16</inkml:trace>
  <inkml:trace contextRef="#ctx0" brushRef="#br1" timeOffset="56559.04">22697 10511 24879 0,'-9'-1'2208'0,"3"1"-1760"0,0 0-448 0,1 1 0 16,5 1 992-16,-3 1 112 0,1 1 32 0,-2 2 0 15,-3 4-1328 1,-4 0-272-16,-3 6-48 0,1 0-16 0,-2 2 272 0,1 1 48 0,0-1 16 0,0-2 0 16,1 3-96-16,0-1-16 0,-1 5 0 0,0-3 0 0,2 2 304 0,-1 0 0 15,0 0 0-15,1 3 0 0,-1 1 1072 0,1 1 272 16,0 3 48-16,-1 3 16 0,2 1-48 0,-1 3 0 16,2 1 0-16,3-1 0 0,0 2-784 0,4-9-176 15,1-1-16-15,4-3-16 0,1-1-368 0,4-6-240 16,0 2 48-16,2-5 0 0,-1-2-112 0,2-2-16 15,0 1 0-15,2-3 0 0,0-2 320 0,1-1-160 16,2-1 160-16,0-1-128 0,2 0 256 0,0-2 48 16,1 1 16-16,0-1 0 0,1-1-192 0,1-2 192 15,1 0-192-15,-2 0 192 0,1-2-192 0,1-1 0 16,-1-1 0-16,0 1 0 0,0-6 0 0,-2 2 0 16,2-2 0-16,-2-1 0 0,1 0-192 0,-2-2 192 0,1-1-160 15,-1 1 160-15,-2-2-192 0,0 0 192 0,-3 0-208 16,-1 2 80-16,-2-1 128 0,-2-2 0 0,-2 3 0 15,-1-2 0-15,-2 2 176 0,-2-2 64 0,-1 2 16 0,-1-4 0 16,-2 1 320-16,-2 2 80 0,0-5 16 0,-4 2 0 16,0 3-224-16,-3 0-64 0,1 3 0 0,-3 0 0 15,0 4-144-15,-2 1-48 0,1 4 0 0,-3-1 0 16,0 4 0-16,-2-1-16 0,-2 5 0 0,-1 1 0 16,-1 1-32-16,-2 0 0 0,-2 0 0 0,1 2 0 15,-2 0-144-15,2-1 0 0,0-1 0 0,4 0 0 16,3-2-1184-16,0-2-112 0,2 1-32 0,2-4-15600 15</inkml:trace>
  <inkml:trace contextRef="#ctx0" brushRef="#br1" timeOffset="66350.63">26154 5114 9215 0,'8'-9'816'0,"-1"0"-656"0,-3 5-160 0,0 0 0 15,-2-1 1024-15,3 1 160 0,2-8 32 0,8-5 16 16,4-8 352-16,1-3 64 0,-2 1 16 0,-2 0 0 0,-3 3-320 0,-4 1-64 16,-1 1-16-16,-4 3 0 15,-3 0-128-15,-2 1-32 0,-4 2 0 0,-2-1 0 0,-4 4-240 0,-1 0-48 16,-3 1-16-16,-3 2 0 0,-3 4-224 0,-4 0-64 16,-2 1 0-16,-6 4 0 0,-2 2-192 0,-5 4-64 15,-2 1 0-15,-4 1 0 0,-1 6-256 0,-3-1 160 16,-4 2-160-16,1 4 128 0,0 3-128 0,-1 2 192 15,0-1-192-15,3 3 192 0,1 2 256 0,6 0 64 16,5 1 16-16,-5 5 0 0,-7 10-96 0,-3 5-32 16,0 5 0-16,1 4 0 0,1 4-208 0,5 4-64 15,5-4 0-15,4 6 0 0,5 2-128 0,4 4 0 16,7 4 0-16,6-2 0 0,3-2 0 0,6 2 0 0,5 3 0 16,4-1 0-16,8-2-144 0,3-2 144 0,5-3 0 0,2-14 0 15,2-11-176-15,5-9 176 0,5-8-160 0,4-5 160 16,4-2-128-16,3-8 128 15,5 2 0-15,3-5-144 0,1-4 304 0,5-6 64 0,4-9 16 0,3-2 0 16,-4-4-32-16,7-4 0 0,7-10 0 0,2-5 0 16,-1-5 16-16,-1-8 0 0,0-3 0 0,-1-4 0 15,-8 1-96-15,3-4-128 0,0-3 176 0,-2-3-176 16,-3-4 128-16,-6 0-128 0,-6-5 0 0,-9 6 0 16,-9 3 0-16,-5-4 160 0,-9-2-160 0,-10-2 128 15,-8 8-128-15,-8 4 0 0,-9-1-160 0,-6 8 160 16,-4 5-384-16,-11 0 0 0,-10 0 16 0,-12 5 0 31,-5 4-992-31,-6 5-208 0,-7 3-32 0,-5 5-8960 0,-3 9-1776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11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 0 0,'2'-8'200'0'0,"0"1"-200"0"0,-1 3 0 0 0,1 3 0 0 0,2-3 80 0 0,0 0-80 0 0,1-5 96 0 0,4-3-96 0 0,2-5-448 0 0,0-3-152 0 0,0 2-24 0 0,-4 2-8 0 0,-1-1 696 0 0,-3 3 144 0 0,-3 1 24 0 0,-3 2 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27:02.46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22843 8599 5519 0,'-5'-4'496'0,"0"2"-496"0,3 1 0 0,-2 1 0 15,3 0 736-15,-1-3 48 16,-4 3 16-16,-5-5 0 0,-1 3-80 0,-3-2-16 0,3 3 0 0,0-2 0 16,2-1-256-16,2 0-48 0,2 1-16 0,2 0 0 15,1 0 896-15,1-1 160 0,4 3 32 0,-2-2 16 0,3-1-768 0,0 0-144 16,1 1-48-16,0-1 0 0,2 4-176 0,0-4-32 16,0 4-16-16,1 0 0 0,0 4-112 0,-1-4 0 15,1 4-16-15,-1-1 0 0,-1 1 592 0,-1 3 112 16,-1 0 16-16,-2 0 16 0,2 2-32 0,-4 5-16 15,-4-3 0-15,1 3 0 0,-2-4-544 0,-1 2-128 16,-1 3 0-16,1-2-16 0,-3-2 16 63,3-1 16-63,1-2 0 15,-1-1 0-15,3 0 416 0,-1-2 80 0,1-3 0 0,1 3 16 0,1-5-32 0,-2 0-16 0,1-4 0 0,-2 3 0 0,0-1 160 16,-2-2 16-16,1 3 16 0,-2-3 0 0,0 1-160 0,-2-1-48 15,1 1 0-15,-3-1 0 0,4 0-320 0,-2 1-64 0,0 0-16 16,0 0 0-16,-1 2-256 0,3-2 160 0,0 2-160 0,0 1 128 0,-1 0-128 0,1 1 128 0,-1 2-128 0,1-2 128 0,-2 2-128 16,3 0 0-16,0-3 0 0,0 1 128 0,0 1-128 0,1-2 192 15,0 0-192-15,0-2 192 0,-1 1-16 0,-1-2 0 0,1-1 0 0,0 1 0 16,-3 1 16 0,-3-3 0-16,0 4 0 0,0-3 0 0,-1 2-192 0,-1 0 160 15,-1 2-160-15,-1 0 160 0,-2 0-160 0,0 0 0 16,-2 2 0-16,0 0 0 0,0 2 0 0,-1-4 0 0,-2 0 0 0,2 0 0 0,0 0 0 0,1 0 0 31,1-4 0-31,1 2 0 0,1 0 0 0,2 2 0 0,1-2 0 0,0-1 128 16,2 1-128-16,0 0 192 15,1-3-192-15,3 3 192 0,-2-2-192 0,3 3 128 16,-1-3-128-16,2 1 128 0,0-1 0 0,0 2 0 0,1 2 0 0,0-5 0 16,1 5-128-16,0 0 0 0,3 0 0 15,-3 0 0-15,1 1 0 0,0 5 0 0,-2-2 144 16,-1 3-144-16,1-2 0 0,1 2 0 0,-1 2 0 0,0-1 0 0,2 3 0 0,2-3 0 0,1 2 0 31,1 2 128-31,1-2-128 0,1 0 0 0,3 4 0 0,1-2 0 0,0-2 0 0,1 2 0 16,1 2 0-16,0 0-128 15,0 1 128-15,1 2 0 0,-1 1 0 0,-1 0 0 16,0 0 0-16,-2 1 0 0,0 2 0 0,-2-2 128 16,1-1-128-16,-2 4 0 0,-1-4 0 0,-1 2 0 15,-1-1 0-15,-2 2 128 0,-1-2-128 0,-2 1 128 0,0 1 48 16,0-2 16-16,4-3 0 0,-3 1 0 0,0 1-32 15,-1 1 0-15,3-5 0 0,-1 4 0 16,2-4 0-16,-1 0 0 0,0 1 0 0,1-5 0 0,-1 3-160 0,2-1 0 16,-2 3 0-16,2-2 0 0,-2-1 0 0,0 1 0 15,2-1 0-15,-3 0 0 0,3 3 0 0,-4-5 0 16,3 5 0-16,-4-2 0 0,0 3 0 0,-2-2 0 16,-1 3 0-16,-3-1 0 0,2-6 0 0,0 1 0 15,2-2 0-15,-2-2 0 0,5-2 0 0,0-1 0 16,2-2 0-16,1-1 0 0,0 0 192 0,1-1-32 0,-1-1-16 15,1 1 0-15,-1 0-144 0,2-1 160 0,0-1-160 0,0 2 160 16,0-3-160-16,0 3 128 16,0 0-128-16,0 0 128 0,0 0-128 0,0 0 0 0,27-11 0 0,-20 11 0 15,1 0 0-15,1 0 0 0,3 0 0 16,1 0 0-16,0 2 0 0,2-4 0 0,4 2 0 0,3 0 0 16,2 0 0-16,0 0 0 0,3 0 0 0,1 2 0 15,2-2 128-15,-3 3-128 0,2-1 128 0,1-2-128 16,2 3 0-16,0-3 0 0,2 0-144 0,-3 0 144 0,2-3 0 15,-1-2 0-15,-2 3 0 0,0-3 0 0,-1 3 0 0,0-2 0 16,-2-1 0-16,-1 5 0 0,-2 0 0 0,-1 0 0 16,-3 2 0-16,-3 1 0 0,0 3 0 0,-2-1 0 15,0 2 144-15,-1 2-144 16,-1-2 0-16,0 2 0 0,0 1-224 0,1-3 80 16,0 4 144-16,0-4 0 0,2 2 0 0,-2 1 0 0,2-2 0 0,-3-5 0 15,0 5 0-15,-5-6 0 16,-1-2 0-16,-1 1 0 0,-2 3 0 0,0-8 0 15,-3 4 0-15,-1 0 0 0,0-1 0 0,-1 1 0 0,1-2 0 16,-3-1 0-16,1 1 0 0,1-3 0 0,-3 4 0 0,2-5 0 0,-1 1 0 16,0 1 128-16,-1 1-128 0,1 2 0 0,-1-4 0 0,0 2 0 15,2 1 0-15,-3 2 0 0,4-3 0 0,-3 1 0 16,3 0 0-16,0-1 0 0,0 2 0 0,1-5 0 16,0 1 0-16,0 2 0 0,0-2 0 0,1-1 128 15,0-5-128-15,3 3 0 78,-3-4 0-78,1-2 0 0,2 0 0 16,0-4 0-16,-1-4 0 0,0-2 0 0,0-1 160 0,-2-1-32 0,0-7-128 0,1 2 192 0,-1 3-64 0,-2-4-128 16,-1-2 176-16,0-3-176 0,-1 2 128 0,-3-1-128 0,2 4 0 0,-1 3 0 0,0 2 128 0,4 2-128 0,0 1 0 15,0 5 0-15,2 0 128 0,0 3-128 0,0 2 0 0,2-2 0 0,-2 2 128 0,-1-1-128 0,0 2 0 0,-1-1 0 0,-2 3 0 0,1-1 0 0,-3 1 0 0,2 1 0 16,-2-2 0-16,-1 3 0 0,1 0 0 0,0 0 0 0,-1 0 0 0,0 2 0 15,0 1 0-15,0 2 0 0,3 0-208 0,-1 4-48 16,2-3-16-16,1 3 0 16,1 0-368-16,1 0-64 0,1 4 0 0,4 2-16 15,0-1-256-15,4 2-48 16,4 4-16-16,9-1-18048 0</inkml:trace>
  <inkml:trace contextRef="#ctx0" brushRef="#br0" timeOffset="1">22802 8751 1839 0,'-10'-7'160'0,"1"2"-160"0,1 3 0 0,2-2 0 15,2 3 2288-15,2 1 416 0,-2 0 96 0,-3-2 16 16,-1 1-688-16,-7-3-128 0,0 0-16 0,-2 2-16 15,3-2-400-15,1 3-80 0,3-1-16 0,2 2 0 0,-1 0 192 0,4-4 16 16,2 3 16-16,1 1 0 0,2 0-272 0,2 0-48 16,1-2-16-16,5 0 0 0,0 0-528 0,4 1-96 15,1-3-32-15,3 1 0 0,3 0-192 0,1-2-64 16,3 3 0-16,2 1 0 0,2-5-176 16,2 5-32-16,3-4-16 0,0 0 0 15,1 0-48-15,0 1-16 0,1 2 0 16,2-3 0-16,4 3-32 0,2 2-128 0,4 0 192 15,-5 0-64-15,1 2-128 16,0 0 0-16,-1 3 0 0,-2-3 0 16,-1 4 0-16,-2-5 0 0,-1 1 0 15,-3 1 0-15,-1-3 0 0,-1 0 0 0,-5 1 0 0,-1-1 0 16,-5 0 0-16,-3 0 0 0,-2 0 128 16,-1 0-128-16,-2 0 0 15,-3 0 0-15,0 1 0 0,-3-1 0 0,-1 3 0 0,1-3 128 0,-3 0-128 0,1 0 128 0,-2 0-128 16,-1 0 128-16,0 1-128 0,0-1 128 0,0 3-128 0,-1-3 0 0,1 0 0 0,0 0 128 15,0 0-128-15,0 0 160 0,0 0-160 0,0 0 160 0,0 0-160 0,0 0 0 0,0 0 144 0,0 0-144 16,-23 10 0-16,21-6 0 0,-1-1 0 0,0 1 128 16,1 3-128-16,0-2 0 0,-2 2 0 0,2-1 0 0,1 2 128 15,-3 3-128-15,3-1 128 16,1-2-128-16,0 3 128 0,1 0-128 0,3 0 128 16,-1 3-128-16,2-3 176 0,-1 3-48 0,2 3 0 15,1-1 0-15,-1-2-128 0,0 4 128 0,0-1-128 0,0 1 128 0,0 4-128 0,-3-3 128 16,1 5-128-16,-2 1 128 0,0 0-128 0,-2 5 0 15,-2 2 0-15,1-6 0 16,0-1 0-16,-3 4 0 0,3-1 0 0,0-1 0 16,2-3 0-16,0-3 0 0,4 2 0 0,1-6 0 15,1-2 0-15,3 0 128 0,1-5-128 0,-2 0 128 0,4-3-128 0,0-2 0 16,2-3 0-16,-2 3 0 0,0-5 0 0,0 3 0 16,-1-3 0-16,-2-3 0 0,-1 6 0 0,1-3 0 15,-3 0 0-15,-1 4 0 0,-2-4 0 0,-1 2 0 16,-2 0 0-16,1-2 0 0,-2 4 0 15,0-3 0-15,-2 1 0 0,0 1 0 0,0 1 0 0,-1-1 0 0,1-2 144 16,-2 3-144-16,2-2 128 0,-2-1-128 0,1-1 160 16,-2 4-160-16,-1-4 256 0,0 0-32 0,0 0-16 15,-1 0 0-15,0 1-64 0,-3-1-16 0,-1 2 0 16,1-2 0-16,-2 0 16 0,-3 3 0 16,1-1 0-16,-4 1 0 0,2 0 16 0,-3 1 0 15,-1 0 0-15,1 2 0 0,-1-2-160 0,-2 0 0 16,1 3 0-16,-2-2 0 0,-2 1 160 0,-1 1-160 15,-1 0 192-15,1 1-192 0,1-1 192 0,-3-5-192 16,2 5 192-16,0-5-192 0,-1 1 256 0,0-3-64 0,-2-3-16 0,1 1 0 0,-2 2 160 16,1-2 48-16,-1 2 0 15,-2 0 0-15,-2 0-208 0,2 0-48 0,1 0 0 16,-1 0 0-16,2 0-128 0,-2 0 0 0,3 0 0 0,1-4 0 16,3 3 0-16,3 1 160 0,-1-2-160 15,5-3 160-15,1 3-160 0,3-1 0 0,2 1 0 16,4-1 0-16,-1 3 0 0,3-3 0 0,2 3 0 15,1 0 0 1,3 0-368-16,1 0-48 0,4 0-16 0,4 0 0 16,1 3-608-16,5 0-128 0,4 2-32 0,0 2-12560 0,6 0-2496 0</inkml:trace>
  <inkml:trace contextRef="#ctx0" brushRef="#br0" timeOffset="2">23902 8769 12895 0,'-11'-10'576'0,"3"2"112"0,2 1-560 0,1 2-128 0,1 3 0 0,2 1 0 15,-2-2 144-15,-2 2 0 16,-3-1 0-16,-3-3 0 0,-4 1 528 0,1-2 96 0,-2 5 32 0,3-1 0 15,1-2 992-15,3 3 192 0,-1-1 32 0,4 0 16 16,2-1 288-16,2 0 64 0,1 2 16 0,0-2 0 16,4 0-688-16,0 2-144 0,1-3-32 0,2 1 0 0,2 0-720 15,0 0-160-15,4 2-16 0,-1 1-16 0,0-3-336 0,1 3-64 16,1 3-16-16,1-3 0 16,2 1-64-16,0-1-16 0,3 3 0 0,2-3 0 15,3 3 0-15,1-3-128 0,2 0 192 63,3 0-64-63,0 0-128 0,4 0 0 0,2 0 0 0,0-3 128 15,-1-1-128-15,-2 0 0 0,-2 0 0 0,4-3 0 0,4 1 0 0,-1-1 0 0,4 0 0 16,-2-1 0-16,-1 1 0 0,-4 4 0 0,-3-2 0 0,-2 2 0 0,-4 3 0 16,-5 0 0-16,-1 0 0 0,-6 3 0 0,-2 2 0 0,-4 1 0 0,0-2 0 0,-2 2 0 0,-1-1 0 0,-3 1 0 0,0 1 0 0,-2 1 0 0,0-2 0 15,-2-1 0-15,1 2 0 0,-2 0 128 0,2 0-128 0,-3-3 160 16,2 3-160-16,-2-2 160 0,2-2-160 0,0 3 128 0,-1-2-128 0,2 3 128 15,1 0-128-15,1 1 0 0,0-1 0 0,1 4 0 16,1-3 0-16,-1 5 0 16,1 2 0-16,-1 3 0 0,0 0 0 0,-2 3 0 0,0-1 0 15,-2 4 0-15,-2-2 0 0,0 4 0 16,-3-2 0-16,0 1 0 0,0 0 0 0,-1 0 0 0,1 2 0 0,1-7 0 16,0 1 128-16,-1-1-128 15,1 2 0-15,0-2 128 0,2 2 64 0,-2-4 16 0,1 1 0 0,-1-1 0 16,1 0-80-16,2-1 0 0,0-3-128 0,1 2 192 15,0-5-192-15,1 3 144 0,1 1-144 0,0-5 128 0,2 5-128 0,-1-1 0 16,1-3 144-16,1-1-144 0,0 2 0 0,0-2 0 16,1 0 0-16,2-1 128 0,-1 1-128 15,1-4 0-15,1 2 0 0,0-4 0 0,0-1 0 16,1 1 0-16,2-1 0 0,0-3 0 16,1 1 0-16,-2-1 0 0,2 4 0 0,-2-4 0 0,0 0 0 15,2 1 0-15,-2-1 0 0,-2 0 128 16,1 2-128-16,-1-4 0 0,-1 2 0 0,-1 0 0 15,-2 2 0-15,-1-2 0 0,-1 0 0 0,3 0 0 0,-3 0 0 16,-3 0 0-16,2 0 0 0,-1 0 0 0,-3 3 0 0,5-3 0 16,0 0 0-16,0 0 128 0,-24 7-128 15,17-7 144-15,-3 1-144 0,1 3 160 0,-1-4-160 16,-1 0 128-16,1 0-128 0,-3 0 128 0,2 2-128 16,-1-2 160-16,-3 0-160 0,1 0 160 0,0 0-160 0,-3-2 128 0,2 4-128 15,-5-2 128-15,1 0-128 0,-1 0 0 0,1 0 0 0,-5 0 128 16,-1 1-128-16,1 3 160 15,-1-4-160-15,-1-4 160 0,-2 4 80 0,-1-1 16 16,1-1 0-16,-4-2 0 0,-2 3-128 0,-1-4-128 0,1 3 176 16,-1-1-176-16,0 1 208 0,2 1-64 0,3-4-16 15,0 2 0-15,3 3-128 0,3 0 128 16,0 0-128-16,5 0 128 0,4 3-128 0,5-3 0 16,2 0 0-16,4 1 0 15,4 3-624-15,1-4-144 0,5 0-48 0,5 1 0 16,3-1-336 31,3 2-64 15,4-2 0-62,3 0-17536 0</inkml:trace>
  <inkml:trace contextRef="#ctx0" brushRef="#br0" timeOffset="3">24695 8712 4607 0,'-9'0'400'0,"0"2"-400"0,5-2 0 0,1 0 0 0,3 0 192 0,-3 0-64 15,-3 1 0-15,-3-1 0 0,0 0 960 0,-2 0 176 16,5-1 32-16,0 1 16 0,5-2 880 0,1 2 176 16,3-4 48-16,-1 3 0 15,1-1 144-15,2 0 48 0,0 2 0 0,1 0 0 0,1 0-320 0,0 2-64 16,3 0-16-16,2 3 0 0,1-3-880 0,1 3-176 15,2-3-48-15,3 2 0 16,3-4-544-16,4 4-112 0,-1-4-32 0,3-4 0 16,2 0-128-16,4 2-32 0,3-5 0 0,-3 0 0 0,1-1 32 15,1 0 0-15,2 1 0 0,-2 0 0 0,1-1-288 0,-1 1 0 0,0 3 0 0,-2-1 0 16,-1 1 0-16,-3-1 0 0,-2-1 0 0,0 5 0 16,-2-3 0-16,0 4 0 15,-1 0 0-15,-2 0 0 0,-3 4 0 0,-1 1 0 16,-2 2 0-16,0-3 0 0,-3 1 0 0,-1 3 0 0,-2 0 0 0,0-1 0 15,-3 3 0-15,0-3 0 0,-3-2 0 0,-1 2 0 16,-2-1 160-16,1 1-32 16,-1-3 0-16,-2 0 0 0,0-1 0 0,0-2 0 15,-2 3 0-15,2-4 0 0,-1 2 0 0,1-2 0 0,-2 2 0 0,1-2 0 0,0 3 48 0,-1-3 0 16,2 0 0-16,0 0 0 0,0 0-176 0,0 0 160 31,0 0-160-31,0 0 160 0,0 0-160 0,0 0 0 16,-13 22 0-16,11-15 0 0,0 4 0 0,1-2 0 0,-3 4 0 15,3 3 0-15,-3 3 0 0,1 2 0 0,-1 1 0 0,1 0 0 16,-2-1 0-16,-1 0 0 0,0 5 0 0,-1-4 0 16,2 3 144-16,-1-3-144 0,1-1 160 0,0 0-160 0,2 2 0 0,-1-2 0 15,2-2 0-15,-2 1 0 16,3-4 224-16,0 1-48 0,1-2-16 0,-1 2 0 0,1-4-160 0,0 1 192 16,0-1-192-1,0 0 192-15,0-1-192 0,1-3 0 0,0 5 0 0,3-7 0 0,-2 3 160 0,2-2 0 0,-1-1 0 0,1 1 0 16,-1-1-160-16,2 0 0 0,1-1 0 31,0-1 0-31,-1 2 0 16,0 0 0-16,1 0 0 0,-2-3 0 0,-1 3 0 0,2-4 0 0,-3 1 0 0,0-1 0 0,1 2 0 0,-2-3 0 0,-1 3 0 0,0-2 0 15,0 0 0-15,-1-1 0 0,-3 1 0 0,3-3 0 32,-1 2 0-17,-1-2 0-15,1 0 0 0,1 0 0 0,-3 0 0 0,2 0 0 0,0 0 0 0,-1-2 0 0,2 2 128 0,-2 0 0 16,0 0 0-16,0 0 0 0,-1-3-128 0,0 6 0 15,-1-3 0-15,-1 0 0 0,-1 2 0 0,-1-1 0 0,-3 3 0 0,0-2 0 0,-1 3 0 0,-2-1 0 32,-3 3 0-32,0-2 0 0,-3 0 0 0,-2 2 0 15,0-3 0-15,-2 4 128 0,-1-5 32 0,-3 2 0 16,1 0 0-16,-2-5 0 0,0 0 48 0,0 1 16 16,0 3 0-16,-1-4 0 0,-1 2-32 0,0-2-16 15,-1-2 0-15,-1-3 0 0,3 5-176 0,-1 1 0 0,0 3 144 16,-1-2-144-16,5-2 0 0,0 5 0 0,2-3 0 0,3 3 0 15,0-1 0-15,3-2 0 0,0 3 0 16,3-3 0 0,2 1-384-16,1-1-64 0,4 1 0 0,0-3 0 15,5 1-272-15,-1-2-64 0,4 1-16 0,2 0 0 0,4 0-384 16,5 0-80-16,3-3-16 0,6 1 0 0</inkml:trace>
  <inkml:trace contextRef="#ctx0" brushRef="#br0" timeOffset="4">25636 8721 28559 0,'-4'-2'2544'0,"1"2"-2032"0,1 0-512 0,2 0 0 16,0 0-192-16,0 0-128 0,0-4-16 0,-1 4-16 0,0-1 1760 0,-2-1 368 15,3 2 64-15,0 0 16 16,0 0-736-16,0 0-144 0,0 0-16 0,0 0-16 0,0 0-240 0,28-11-64 15,-17 10 0-15,2 1 0 0,0 0-272 0,2 0-64 16,1 0-16-16,2 0 0 16,3 1-160-16,0-1-128 0,4 2 192 0,3 0-192 0,-1 0 192 15,3-2-64-15,2 0 0 0,0 0-128 16,3 0 192-16,0 0-64 0,4 0 0 0,-3 0-128 0,0 0 160 16,1 0-160-16,-2 0 128 0,-2 0-128 15,-2 1 0-15,0-1 0 0,-1 0 128 0,-1 0-128 16,-2 0 0-16,0-1 0 0,-1 1 0 0,-2-4 0 0,-5 2 0 0,0 1 0 15,0-2 128-15,-3 2-128 0,2-2 0 0,-4 0 0 16,-1 2 0-16,-3-3 0 0,0 2 0 0,-2 1 0 16,-1-2 0-16,-1 0 0 0,0 2 0 0,-4 1 0 15,2-3 0-15,-2 2 128 0,-2 1 0 0,0 0-128 16,0 0 192-16,0 0-64 0,-1 0 0 0,-3 0 0 16,4 0 0-16,0 0 0 0,0 0-128 0,0 0 128 0,0 0-128 0,-28 8 128 15,22-8-128-15,0 4 0 0,-1 2 0 0,-1-2 128 16,1 0-128-16,0 4 128 15,1-1-128-15,-1 2 128 0,1 2-128 0,1 1 0 0,0-1 0 16,1 2 128-16,1 3-128 0,2-3 0 0,0 2 0 16,1-1 0-16,1 4 0 0,1 0 0 0,4 1 144 15,0-1-144-15,1 4 0 0,3-4 128 0,1 2-128 16,1 2 0-16,-1-3 0 0,-1 3 0 0,0-1 0 16,-2 1 128-16,-1-2-128 0,-2 3 0 0,-1 2 0 15,-4-2 0-15,0 0 0 0,-3 0 128 0,0 1-128 0,-1-4 0 16,1 0 288-16,-2-2-16 0,0 1 0 0,1-1 0 15,1-4-112-15,0-3-32 0,1 0 0 0,0 0 0 16,-1-4 0-16,2-1 0 0,-2 1 0 0,1 0 0 0,0-2-128 16,0-2 0-16,0 1 0 0,1-2 0 15,0 0 0-15,0-2 0 0,-3 0 0 0,2 4 0 16,-2-8 0-16,1 4 0 0,-1 0 160 0,-2-2-160 0,0 0 192 16,-1 2-64-16,2 0 0 0,-2-3-128 0,0 2 176 15,-2 1-176-15,2 0 160 0,0 0-160 0,0 1 144 0,0-1-144 16,-2 3 128-16,1 1-128 0,-2 0 128 0,1-1-128 15,-2 1 0-15,2 2 128 0,-2 1-128 0,0-1 0 16,0-1 0-16,-1 2 0 0,0 0 0 0,-1 1 0 16,0-3 0-16,-1 3 0 0,1-3 0 0,-2-1 0 15,-1 3 144-15,0-4-144 0,2 3 144 0,-3-4-144 16,1 1 192-16,1-3-192 0,0 2 288 0,-2-2-48 16,0 0-16-16,-2-2 0 0,-2 2 80 0,1-3 16 15,-1 3 0-15,-3 0 0 0,1 0-160 0,-3-2-32 16,1 2 0-16,1 0 0 0,-1 0-128 0,1 0 0 15,-1 2 0-15,2-2 0 0,-1 3 0 0,1-1 0 16,-1 1 0-16,4-1 0 0,2 3 0 0,-2-5 0 0,2 2 0 16,-1-2 0-16,3 1-224 0,3-1 80 0,1 0 16 0,1 0 0 31,2-1-480-31,2 1-96 0,0 0 0 0,3-2-16 16,-1 2-144-16,0-4-32 0,4 4 0 0,0 0 0 0,0 0-128 15,-2-1-16-15,3 1-16 0,-1-2-11408 0,2 2-2272 0</inkml:trace>
  <inkml:trace contextRef="#ctx0" brushRef="#br0" timeOffset="5">26662 8725 23039 0,'-10'-4'2048'0,"1"2"-1648"0,6 2-400 0,0 0 0 16,3 0 880-16,-1 0 80 0,-4 0 32 0,-2-4 0 15,-1 3 752-15,-1-1 160 0,3-3 16 0,2 5 16 16,4-4-784-16,3 1-176 0,3 3-16 0,-1-4-16 16,5 4-304-16,-1-3-48 0,3 3-16 0,1 0 0 15,0 0-128-15,2 3-16 0,-1-3-16 0,2 4 0 0,0-1-160 0,1 1-48 16,1-3 0-16,2 3 0 0,3-4-32 0,1 2-16 16,3-2 0-16,2-2 0 0,1 2 32 15,0-5 0-15,0 3 0 0,-2-3 0 0,1 1-48 0,1-3 0 16,-3 1 0-16,1-1 0 0,-2 2-144 0,2-1 160 15,-1 1-160-15,-2-1 160 0,0 1-160 0,-1 3 0 16,-2-2 0-16,-2 3 128 0,-3 1-128 0,1 0 128 16,-5 0-128-16,-3 1 128 0,-1 3-128 15,-4-2 0-15,0 5 0 0,-3-3 0 0,2 3 0 16,-3 1 0-16,-1-1 0 0,0 1 0 0,2 2 128 0,-2-3 0 16,2 0 0-16,-2 2 0 0,2-3-128 0,0 1 0 15,2-2 0-15,-2 1 0 0,3 1 0 0,0-2 0 16,0-3 0-16,-1 2 0 0,2 0 0 0,0-1 0 15,-2 2 0-15,1-2 0 0,-1 3 0 0,0-2 0 0,-1 3 0 0,0-2-176 16,-1 2 176-16,1 0 0 0,-2 3 0 16,0-2 0-16,0 2 0 0,-1 4 192 0,3-3-64 15,-3 4 0-15,1 0 0 0,-1 0 16 16,1 3 0-16,0-2 0 16,0 0-16-16,3 1-128 15,0 1 192-15,0-2-64 0,2 0-128 16,0 2 128-16,0-2-128 0,1 2 128 15,-2 0-128-15,1-2 0 63,0 0 0-16,-1-1 0-47,-3-1 0 0,1 3 0 0,-3-2 0 15,-3 0 0-15,0 2 0 0,-2-1 0 0,-2 1 128 0,1-3-128 0,-1-1 0 16,0-1 0-16,2 1 144 0,0-3-144 0,1 0 160 0,3-2-32 0,0-1-128 0,-1 0 192 0,2 1-192 0,2-6 128 0,-2 3-128 0,0-3 0 0,1 3 0 0,0-4 0 0,1 2 0 0,0-1 0 16,-1 3 0-16,2-3 128 0,-2 3-128 0,2-3 0 0,-1 3 0 0,0-2 0 0,0 3 0 0,-2 0 0 0,1-3 0 0,-1 4 0 0,-1-3 0 0,-1 2 0 0,1 0 0 0,0 1 0 0,-2-2 0 0,0 2 0 0,-1-2 0 0,-1-1 128 0,0 3-128 0,-1-5 0 0,2 3 192 0,-5-2-48 0,2 1-16 0,-1-1 0 0,-2 1 64 0,-1-1 16 15,1-2 0-15,-2 3 0 0,-1-3-80 0,-2 1 0 16,-1 1-128-16,1-1 192 0,0 1-32 0,-3-1-16 0,1-2 0 16,-3 5 0-16,1-5-16 0,-2 2 0 0,-2-1 0 0,-2 3 0 15,-1 0 0-15,-3 0 0 0,-3 1 0 0,-1 0 0 16,-1 0 32-16,1 0 0 0,-3-1 0 0,1-2 0 15,-2-1 32-15,-1 0 16 0,1 3 0 0,0-4 0 0,2 0-16 16,2 0 0-16,3 0 0 0,1 0 0 0,3 0-192 16,0-5 144-16,4 2-144 0,2 0 128 0,2-1-128 0,2-1 0 15,7 3 0-15,-1-3 0 0,7 3-384 0,-1-1 0 16,4 2 0-16,5-2 0 16,1 1-768-16,3 0-144 0,6-3-48 0,4-1-19728 0</inkml:trace>
  <inkml:trace contextRef="#ctx0" brushRef="#br0" timeOffset="6">27584 8693 6447 0,'-22'0'272'0,"7"-3"80"0,-2 3-352 0,5 0 0 0,5 0 0 0,2 0 0 0,-1-1 496 0,-6 1 16 32,-7 0 16-32,-4-4 0 0,1 1 1200 0,-2 0 256 0,5-1 32 0,3-1 16 15,3-1 976-15,2 0 208 0,4 2 48 0,3 1 0 0,0-1-736 0,2 4-144 16,1-5-16-16,2 5-16 0,1 0-864 0,2 0-160 16,4 0-48-16,-2 0 0 15,2 0-768-15,0 1-176 0,4 3-16 0,3-4-16 0,0 2 16 0,3-2 16 16,4 2 0-16,3 1 0 0,2-3-128 15,4 0-16-15,5 2-16 0,0-2 0 0,1 0-48 0,2-2 0 16,1 2 0 0,0-5 0-16,1 3-128 0,1-2 160 0,1 3-160 15,-2-3 160-15,-3 1-160 0,-2 0 0 0,1 2 0 0,-5-2 0 16,0 3 128-16,-4 0-128 0,-3-3 0 0,1 3 128 16,2 0-128-16,-1-1 0 0,2-1 0 0,-3 2 128 15,-1-5-128-15,-1 5 0 0,-2-3 0 0,-1 0 128 16,-2 3-128-16,-3-1 0 0,0 2 144 0,-5-1-144 0,0 3 0 15,-3 0 0-15,-2 4 0 0,-1-3 128 0,-1 3-128 0,-2 0 0 16,-1 0 0-16,-1 4 128 0,0-1 0 0,-1 2 0 16,-1-1 0-16,-1-3 0 0,1 3-128 0,-2 0 176 15,2-2-176-15,0 3 192 0,0-5-192 0,2 3 0 16,-1-3 144-16,1 2-144 0,0 0 160 16,1-2-32-16,1 2-128 0,1 1 192 0,-2 0-192 0,3 1 0 15,-2 1 0-15,0 1 0 0,1-1 0 0,-2 3 0 16,1 2 0-16,-2-2 0 0,1 7 128 0,-1-4-128 0,0 3 176 15,0-3-176-15,0 3 160 0,0 1-160 0,1-4 128 16,-1 3-128-16,0-3 160 0,2 0-160 16,-2 1 192-16,1-3-192 0,1 1 128 0,-2-2-128 0,1-1 0 0,0 4 0 15,1-5 0-15,-2 1 0 0,-2 0 0 0,1-2 0 16,-2 1 192-16,0-4-192 0,1 2 192 0,-4 0-192 16,2 0 208-16,-1-4-64 0,-1 0-16 15,2-1 0-15,0 2 32 0,-1-1 0 0,0-2 0 0,3 2 0 16,1-4-160-16,-3 2 128 0,3 0-128 0,0 0 128 15,-1 0-128-15,1-1 0 0,1 1 0 0,-2-2 0 0,1 3 0 16,2 0 0-16,-2-3 0 0,1 4 0 0,0 1 0 16,0-5 0-16,1 4-128 0,-1 1 128 0,2-1 0 15,-2-3 0-15,1 3 0 0,-2 0 0 0,1-5 0 0,-2 6 0 16,1-4 0-16,-2-1 128 0,0 1-128 0,-1 4 0 16,1-5 0-16,-1 5 0 0,-2-6 0 0,1 3 0 15,-1-2 0-15,0 3 0 0,-1-4 0 0,0 2 0 16,0 1 160-16,0-2-160 0,-3 1 240 0,-1-1-64 15,-1 2-16-15,2-4 0 0,-4 2-32 0,1 0 0 16,-2 2 0-16,-2-4 0 0,0 1 48 0,-3 2 0 0,0-4 0 16,-2 1 0-16,0 1-32 0,-5-2 0 0,-1 0 0 0,-4 0 0 15,-1 0-144-15,-5 0 0 0,1 3 144 0,-4-3-144 16,0 0 128 0,1 0-128-16,-2-3 128 0,-1 3-128 0,2 0 192 0,0-3-48 0,2 3 0 15,2-6 0-15,4 5-144 0,4-4 192 16,2 2-192-16,4-1 192 0,2 1-192 15,5-2 0-15,4 5 0 16,2-2 0-16,7 2-320 0,0 0-112 0,7-2-16 0,2-1 0 0,7 3-976 16,4-2-208-16,4-2-32 0,9-1-19376 0</inkml:trace>
  <inkml:trace contextRef="#ctx0" brushRef="#br0" timeOffset="7">28608 8759 9215 0,'-17'-5'400'0,"5"-1"96"0,3 5-496 0,-1 1 0 0,4 0 0 0,3 0 0 0,-2 0 1040 16,-2 0 112-1,-6-3 32-15,-4 3 0 0,-2-3 1024 0,0 1 208 0,3 2 32 0,2 0 16 16,3 0-16-16,3 0 0 0,2 0 0 0,1 0 0 0,2 0-656 16,2 0-128-16,2 0-16 0,1 2-16 0,2 1-736 0,2 0-160 15,3-2-32-15,-1 5 0 0,4-1-256 0,2-2-48 16,2 1-16-16,4-1 0 16,1 0-144-16,2-2-48 0,4-1 0 15,1 0 0-15,2-1 48 0,4-3 0 0,0 1 0 16,5-3 0-16,-2 1-80 0,1-2-16 0,1-1 0 0,-2 1 0 15,3 4-144-15,-3-3 0 0,4 2 144 0,-2-1-144 16,-1 3 128-16,-2-3-128 0,-1-1 160 0,-1 2-160 16,0 3 0-16,-2-5 0 0,-3 5 0 0,-2-3 0 15,-4 1 0-15,0 0 0 0,-5 3 0 0,-2-4 0 16,-1 4 0-16,-3-3 0 0,-3 1 0 0,-3-1 0 16,0 3 0-16,-3-2 0 0,0 1 0 0,-3 1 0 15,0-4 288-15,0 4-32 0,-3-2-16 0,1 0 0 0,0 2 48 16,-3 0 16-16,2-2 0 0,3 2 0 0,0 0-304 0,0 0 160 15,-24 4-160-15,18-2 128 16,-1 2-128-16,1-1 0 0,0 2 0 0,0 2 0 0,2-3 0 16,-1 6 0-16,2-3 0 0,-2 1 0 0,1 5 0 15,1-2 0-15,-1 1 0 0,1 3 0 0,-1-2 0 16,-2 1 0-16,2 4 0 0,0 0 0 0,-1 1 0 16,1 2 0-16,1 4 0 0,0 2 0 0,1-2 0 0,-2 0 128 15,2-1-128-15,-2 1 128 0,2 1-128 0,1-1 192 16,-2 0-192-16,2 0 192 0,0-2-48 0,1 1 0 15,1-1 0-15,0-1 0 0,2-2 32 0,-1-1 0 16,-1-4 0-16,2 3 0 0,-1-5-16 0,-1 1 0 16,1-3 0-16,-2 1 0 0,0-2-32 0,0-2 0 0,0-1 0 15,-2 3 0-15,1-2-128 0,2 4 128 0,-1 2-128 16,0-2 128-16,0 0-128 0,2 0 0 0,0-2 0 16,-1 0 0-16,0-1 0 0,1-2 128 78,-1 0-128 0,1-2 0-63,-1 0 128-15,0-1-128 0,1-1 0 0,-2 1 128 0,1-4-128 0,-1 3 128 0,0-3-128 0,2 1 128 0,-2 3-128 0,0-4 0 0,0 0 144 0,0 0-144 0,0 3 0 0,-2 0 128 16,2-3-128-16,0 0 0 0,0 0 0 0,0 0 144 0,-17 15-144 0,11-9 0 0,0-4 176 0,0 2-176 0,0 1 160 0,1-2-160 0,-2 1 128 0,1-1-128 16,-1-1 0-16,1 1 0 0,0-2 128 0,0 2-128 0,-1-3 0 0,1 2 0 0,-1-2 192 15,0 0-64-15,-3 1-128 0,1 0 192 0,-1-1-64 0,-3 0 0 0,1 4-128 0,-2-8 192 0,-2 4-32 16,-2 0-16-16,-1 0 0 0,0-1 0 0,-3 1-16 0,1-1 0 0,-3-1 0 16,-4-1 0-16,1 2 0 0,-4-2 0 0,0-2 0 0,-1 1 0 0,-2-1-128 0,1 1 0 15,3 1 144-15,-1 1-144 0,3 0 0 0,0 2 0 0,0 0 0 0,2 0 0 0,1 0 0 0,2 2 0 16,4-2 0-16,2 5-128 0,4-5-304 0,1 1-48 0,1 2-16 0,6-3 0 0,1 0-416 0,1 0-96 15,1 0-16-15,4-3 0 0,1 2-192 0,4-2-64 0,0 1 0 0,4 0-18304 0</inkml:trace>
  <inkml:trace contextRef="#ctx0" brushRef="#br0" timeOffset="8">29553 8744 911 0,'-18'-5'0'0,"4"3"0"0,1 1 0 0,5-2 0 0,2 3 1424 0,2 0 208 0,-3-1 32 0,-5 1 16 16,-6-3 496-16,-5-1 80 0,-3 0 32 16,1-3 0-16,3 1 816 0,6-1 160 0,2 3 48 0,2 0 0 15,5 0-592-15,1-2-112 16,4 2-32-16,1 1 0 0,-2 2-1168 0,6-3-256 15,-2 3-32-15,1-2-16 0,3 3-544 0,1 0-112 0,1 0-32 0,3 0 0 16,2 0-96-16,1 4-32 0,4 0 0 0,1-3 0 0,3 5-48 0,1-3-16 16,3 1 0-1,1 0 0-15,4 0 0 0,3 0 0 16,3 2 0-16,2-5 0 0,-2 5-32 16,-1-5 0-16,3 3 0 0,-1-2 0 0,6-2-64 15,-2 0-128-15,-3-2 176 0,2 2-176 0,-5-4 160 0,-1 3-160 16,-2-1 128-16,-4-2-128 0,-1 3 128 0,-1-1-128 0,1-2 0 0,-3 3 128 0,-1-3 0 0,0-2-128 15,2 1 192-15,-3 2-64 0,-2 0 32 0,0-1 0 16,-2-1 0 0,-1 2 0-16,-1 0-32 0,-2-1 0 0,-2 0 0 0,0 2 0 0,-4-3-128 0,-2 3 0 15,-2-2 0-15,-1 3 0 0,-1 1 0 0,-4 0 0 16,2-2 0-16,-3 2 0 0,0 0 128 0,-1 0 0 0,0 0 0 16,-2 0 0-16,0 2-128 0,1-2 192 0,0 1-192 15,0 3 192-15,-3-2-192 0,1 3 0 0,0-3 144 0,1 2-144 16,0 0 0-16,0-1 128 15,1 5-128-15,2-4 0 0,-2 2 0 0,0 2 0 0,2-1 0 16,-2 5 128 0,2-3-128-16,-1 2 0 0,-1 1 0 0,3 3 128 0,-1-1-128 15,0 3 0-15,0 2 0 0,-2 2 128 0,3-2 0 0,-2 2 0 16,1 3 0-16,-1 3 0 0,3-2 0 0,0 0 0 0,0 3 0 0,1-3 0 16,0-2-128-16,-3 2 0 0,6-1 0 0,-3-2 0 15,1 1 0 1,-1-2 192-16,2 3-32 0,-3-2-16 0,1 1-16 0,0-5 0 15,-1 3 0-15,-3-3 0 0,2 4-128 0,-3-4 0 0,1 0 144 16,0-1-144-16,-1-1 176 0,1 0-48 16,1-2 0-16,-1-2 0 0,3 2-128 0,-3-3 160 15,3 1-160-15,0-2 160 0,1-2-160 0,-2 2 0 16,4-3 0-16,-1 1 0 0,2 4 0 0,3-2 0 16,0 1 144-16,-1-2-144 0,3 1 0 0,-1-4 0 0,1 5 0 0,2-4-128 15,-2-1 128-15,1 1 0 0,-1 0 0 0,-1 2 0 16,0-2 0-16,-1 0 0 0,0-3 0 15,-1 2 0-15,-3-2 0 0,2 0 0 0,-2 0 0 0,-2-3 0 16,0 1 0-16,0-2 0 0,-1 0 0 0,-2 0 0 16,0 0 128-16,-2 0 0 0,-1-3 0 0,-2-1 0 15,0 2-128-15,-3 0 0 0,0-2 0 0,-2 1 0 16,-1-1 0-16,-3-4 0 0,0 6 128 0,-1-3-128 16,1 0 128-16,-3 1-128 0,1 1 160 0,-2-2-160 15,0 4 0-15,1-1 128 0,-2-2-128 0,-1 3 0 0,-1 1 0 16,-3 0 128-16,1 0-128 0,-3 0 0 15,-2 0 160-15,0 0-160 0,-5 1 160 0,1 3-160 0,0-2 240 16,-1 3-48-16,-5-3-16 0,1 3 0 0,-1 1 16 16,0-1 0-16,1 2 0 0,0-4 0 0,3 1-64 0,3-3 0 15,3 1 0-15,3-2 0 0,4 0-128 16,2 0 0-16,4-2 0 0,1 2 128 0,4 0-128 16,4-1 0-16,2 1 0 0,5 0-176 15,-1 0-432-15,3-3-96 0,4 3 0 0,0-1-16 16,4 1-368-16,2-3-80 0,1 3-16 0,4 0 0 15,0-2-96-15,4-1-32 0,2 3 0 0,4 0-12064 16,0-2-2432-16</inkml:trace>
  <inkml:trace contextRef="#ctx0" brushRef="#br0" timeOffset="9">30388 8617 13823 0,'-14'-3'608'0,"5"-1"128"0,2 1-592 0,1 2-144 0,3 1 0 0,0 0 0 31,0 0 0-31,-3-4 0 0,-2 4 0 0,-3 0 0 0,-1-2 1296 0,1 1 240 0,1 1 32 0,3 0 16 16,1 0 1072-16,3 0 224 0,1 1 32 0,-1 1 16 15,3-2-576-15,0 4-112 0,4 0-32 0,-2 0 0 16,2-1-1056-16,0 4-224 0,3-3-32 0,2 0-16 0,2 2-240 15,1-1-64-15,1 1 0 0,3-1 0 16,3 1-208-16,2-2-48 0,6-1-16 0,4 1 0 16,0-3-96-16,5-2-16 0,4 0 0 0,3-2 0 0,-2 0-64 15,3-5-128-15,3 1 176 0,2 0-176 0,0-3 0 16,-3 2 0-16,0 1 0 0,-3 0 0 16,1 3 0-16,-7-2 0 0,-2 1 0 15,-4 3 0-15,-6 1 0 0,-5-2 0 0,-2-2 0 0,-4 3 0 16,-2 2 0-16,-3 0 0 0,-2-4 0 0,-1 4 0 0,-1 4 0 15,-3-4 128-15,3 2-128 0,-2-2 160 0,1 5-160 0,0-5 0 16,0 3 0 0,1-3-176-16,-1 1 176 0,0-1 0 0,0 2 0 0,2-2 0 15,-1 0 0-15,1 0 0 0,0 0 0 0,0 4 0 0,-1-4 0 0,-1 0 0 0,0 3 0 16,-2-3 0-16,0 5 0 0,1-1 0 0,-3 2 0 16,1 1 0-16,-1 1 176 15,0 2-48-15,-1 2 0 0,-1-1 0 16,-1 3 32-16,1 0 0 0,-3 0 0 0,0-2 0 0,3 1 32 15,-3-1 16 1,3 3 0-16,-2-1 0 0,3 3-16 0,-1-3-16 0,2 1 0 0,-3 3 0 16,6-3-48-16,-2 2 0 0,1 1 0 0,2 1 0 15,2-2-128-15,-3 1 0 0,2-2 0 0,1 1 0 16,0-2 0-16,-2 2 0 0,-1 1 144 0,0-2-144 0,-2 1 0 16,-1-2 0-16,-1 2 0 0,-1 2 128 0,-1-3-128 15,0 1 128-15,-1 1-128 0,0-4 128 0,1-1 16 0,0 3 16 16,-2 1 0-16,-1-3 0 0,0 1-160 0,2 0 192 15,-1-4-192-15,-1 3 192 0,1-3-192 0,1 0 128 16,1-5-128-16,1 1 128 0,-1 1-128 0,0-4 160 16,1 2-160-16,0-1 160 0,0 2-160 0,0-3 0 15,1 3 144-15,1 0-144 0,-1 1 0 0,1-4 0 16,-1 4 0-16,1-2 0 0,0 4 0 0,1-2 0 0,0-2 0 0,0 1 0 16,3 1 0-16,-2 2 0 0,0-3 0 0,1 0 0 15,0 1 0-15,-2-3 0 0,0 0 0 0,1 0 0 16,-2 0 0-16,0 0 0 0,0-1 0 0,-2-1 0 15,1-3 128-15,0 1-128 0,-1 3 128 0,-1-3-128 16,2-1 240-16,-2 0-32 0,0 2 0 0,0-2 0 16,1 0 16-16,-2-2 0 0,2 2 0 15,-2-1 0-15,3 1-80 0,-1 0-16 0,2-4 0 0,-3 3 0 0,3 1-128 16,-1-3 128-16,1 6-128 0,0-6 128 0,-1 0-128 0,0 2 0 16,-2 1 0-16,1 0 0 0,2 0 0 0,0 0 0 15,0 0 0-15,0 0 0 0,-26 0 0 0,16 0 0 16,-1 4 0-16,-2-1 0 15,0-2 0-15,-1 3 128 0,-3-1-128 0,-1 0 0 0,-1-1 192 16,-3 1-32-16,-2-1-16 0,-3-2 0 16,-5 5 48-16,-1-3 0 0,-1-1 0 0,-2 3 0 0,1-2 0 0,-2-2 0 15,1 0 0-15,-1 2 0 0,-1 1-32 0,1-3 0 16,0 0 0-16,2 0 0 0,3-3-32 0,2 1-128 16,-1-4 192-16,2 5-64 0,3-1-128 0,1 2 0 15,0-4 0-15,3 4 128 0,1 4-128 0,2-4 0 16,1 2 0-16,2-1 0 0,3 3 0 0,1-2-176 0,4 0 176 0,2 1-192 31,2-3-544-31,1 1-112 0,3 2-32 0,3-3 0 16,4 0-624-16,2 0-128 0,5 0-32 0,5-4-12880 15,3-1-2592-15</inkml:trace>
  <inkml:trace contextRef="#ctx0" brushRef="#br0" timeOffset="10">31469 8592 8287 0,'-12'0'736'0,"2"0"-592"0,5 0-144 0,1 0 0 0,3 1 512 0,-3 1 64 16,-5-2 0-16,-7 4 16 0,-4-3 928 0,-3 1 176 31,-3 2 32-31,2 0 16 0,4-3 192 0,3 2 48 16,0 0 0-16,3-2 0 0,2 3 336 0,0-2 80 15,0-2 16-15,3 1 0 0,1 2-720 0,-3-3-144 16,3 3-16-16,0 1-16 0,-2-3-576 0,1 3-112 16,-1-2-32-16,2 3 0 0,-1-1-304 0,3 1-64 15,0-1-16-15,3 1 0 0,-1 0-96 0,4 0-32 16,1-1 0-16,3-1 0 0,0 4 48 0,5-3 16 15,2-1 0-15,2 2 0 0,5 1-32 0,2-5-16 0,3 5 0 0,4-5 0 16,7 3-96-16,4-2-16 16,6 0 0-16,5-2 0 0,4 0-192 0,1 0 0 15,2-2 0-15,1 0 0 0,1-3 0 16,-3 3 0-16,-4-3 0 0,-6-1 0 16,0 1 0-16,-4-2 0 0,0 0 0 0,-5 0 0 15,-5-1 0-15,-4 1 224 0,-3 1-64 0,0-1-16 0,-6-2-16 0,-1 3 0 0,-4 2 0 0,0-2 0 16,-3 1 48-16,-2-2 0 0,-1 3 0 0,-2-2 0 15,0 1-48-15,-4 3-128 0,0 1 192 0,-1-2-64 16,0-2 0-16,-1 3-128 0,0 2 192 0,0-5-64 16,-2 5-128-16,1-2 0 0,-2 1 144 0,2 1-144 0,-1 0 0 0,0 0 128 15,2 0-128-15,-2 0 0 0,0 1 0 16,2 1 144-16,-2-2-144 0,0 5 0 0,1-3 192 0,-1 3-64 16,0-2 0-16,1 0-128 0,0 4 208 0,-1-2-64 15,2 2-16-15,0 1 0 0,-1-2 0 0,0 1 0 16,0 0 0-16,1 2 0 0,-3 0-128 0,3 3 0 15,0-2 0-15,-3 4 0 0,2-2 0 0,-2 5 128 16,3 2-128-16,-1-1 128 0,-2 4-128 0,3-2 0 16,0 6 0-16,1-1 0 0,1-2 0 0,0 1 0 15,3 1 0-15,-2-2 0 0,0 1 0 0,3-2 128 0,-1-1-128 16,-1 1 128-16,0 0-128 0,-1 0 0 0,-1-2 0 16,1-1 0-16,-2 0 0 0,0-1 0 15,0-1 0-15,0-2 0 0,-2 0 224 0,1-2 16 0,0 1 0 16,-4-2 0-16,3 2-64 0,-2-6-16 15,2 4 0-15,-2 0 0 0,2 0-160 0,-2-4 192 0,4 2-192 16,-1 0 192-16,1 0-192 0,0 0 0 0,0 2 0 16,0-5 128-16,1 4-128 0,-1-4 0 0,3 2 0 15,-3 1 0-15,1-2 0 0,-1-2 0 0,2 2 0 0,-1 3 0 0,2 2 0 16,-2-1 0-16,1-4 0 0,1 2 0 16,-2 0 0-16,0-3 0 0,0-1 0 0,-1-1 0 15,0 2 0-15,0-2 0 0,0-3 0 0,0-2 0 0,0 5 0 16,0-3 0-16,0 3 0 0,0-4 0 0,0 2 0 0,0-3 0 15,0 0 128-15,0-3-128 0,0 6 0 0,0-6 0 16,3 2 0-16,-2 1 0 0,-1 0 0 16,0 0 192-16,0 0-192 0,0 0 192 0,0 0-192 15,0 0 192-15,0 0-192 0,0 0 192 0,0-24-64 0,0 22-128 16,-5-1 192-16,0 0-64 0,2 3 32 16,-4-4 0-16,-3 3 0 0,0 1 0 0,-1 0-160 15,-4 0 0-15,1 5 0 0,-4-4 0 0,0 1 0 16,-1 1 0-16,0 2 0 0,-2-3 0 0,2 3 128 0,-2 2-128 15,-1-5 0-15,-3 4 128 0,0-1 0 16,-5 0-128-16,0 0 192 0,-3 0-64 0,-1-1 0 0,0-2 0 16,-3 0 0-16,-4 2 0 0,-2-3 0 0,-2 5-128 15,-6 0 192-15,0 2-64 0,0 3 0 0,3-3-128 16,1 5 192-16,5-2-64 0,5-2-128 0,5 1 160 0,3-3-160 0,6-5 160 16,6 3-160-16,2-1 0 0,3-4 0 0,5 2 0 31,0-2-544-31,7 0-32 0,3-2-16 0,6-2 0 0,5-2-1056 15,7-2-208-15,6-2-32 0,8-3-20528 0</inkml:trace>
  <inkml:trace contextRef="#ctx0" brushRef="#br0" timeOffset="11">32272 8705 7359 0,'-5'-12'320'0,"1"4"80"0,1 2-400 0,1-1 0 15,-1 5 0-15,1-1 0 0,-3 3 832 0,-2-3 96 16,-3-1 16-16,-6-2 0 0,-2 1 16 0,-7-2 16 16,0 3 0-16,-2 1 0 0,2-1 944 0,0 4 192 15,-1 0 48-15,2-3 0 0,0 3 288 0,4 0 64 16,2-3 16-16,1 3 0 0,4 0-400 0,2 0-80 15,2 3 0-15,4-3-16 0,1 0-1008 0,3 0-208 16,2 3-48-16,3-2 0 0,3 2-320 0,3 0-64 0,3 1 0 16,5 1-16-16,1-3-96 0,5 3-16 0,6-3 0 0,3 0 0 15,6 0-48-15,5 2-16 0,3-3 0 16,5 1 0-16,3-2-192 0,1 0 0 16,-1 0 0-16,0-2 0 0,2 1 0 15,-2-3 0-15,0 2 0 0,-5 0 0 0,-4-3 0 16,-5 3 0-16,0-5 0 0,-6 3 0 0,-3-2 0 0,-7 2 128 0,-1 0-128 15,-5-3 0-15,-2 1 0 79,-3 1 176-64,-1-1-176-15,-1 1 160 0,-2 2-16 0,-1 0 0 0,-1-2 0 16,-2 3 0-16,-3 2-144 0,1-4 192 0,-2 4-192 15,2-1 192-15,-3 2-192 0,0-1 192 0,-1 4-192 0,0-4 192 0,0 2-192 0,0-2 0 0,1 2 0 0,-1-2 128 0,0 0-128 0,0 0 160 0,0 0-160 0,0 0 160 0,0 0-32 0,0 0 0 0,0 0 0 0,-7 24 0 0,5-20 0 0,-2-1 0 0,2 4 0 0,-3 0 0 0,1-2 80 16,1 6 16-16,0-4 0 0,-1 3 0 0,1 1-64 0,0-1-16 0,0 5 0 0,0-1 0 0,2 2-144 0,-1 1 0 16,1 1 144-16,0 1-144 0,-1 1 0 0,2 2 128 15,-2 1-128-15,2-2 0 0,0 3 0 0,0-2 128 16,2-3-128 15,0 3 0-31,-1-4 160 0,0-1-32 16,2 2-128-16,0-1 192 0,0-1-192 0,0 1 144 0,0-4-144 0,-1 2 128 0,2 1-128 0,-2-4 0 0,2-1 0 15,-2 0 128-15,2-1-128 0,-2 0 0 0,4 0 0 0,-1 2 128 0,0-1-128 0,1-3 128 0,0 2-128 16,-1-3 128-16,3 3-128 0,-2 0 0 16,1-1 0-16,-1-2 128 0,1 4-128 0,-1 0 0 15,0-3 0-15,-2 0 0 0,1 3 0 0,0-2 0 0,-1-2 0 0,-1 2 0 0,0-2 0 0,-2 3 0 16,1-5 0-16,-2 1 0 0,0 0 0 0,0-2 0 16,-2-1 0-16,2 1 128 0,-1-3 0 0,-2 2 0 15,1-1 0-15,0-3 0 0,-1 3 0 0,0-2 0 16,0 2 0-16,0-3 0 15,0 0 0-15,1 3 0 0,0-3 0 0,0 0 0 16,1 0 0-16,0 0 0 0,0 0 0 0,-2 1 0 0,2 3-128 0,-1-4 0 16,-1 2 0-16,2-2 128 0,-1 1-128 0,-1 3 0 15,1-4 0-15,0 1 0 0,-2 1 0 0,2 1 0 16,-2-3 0-16,0 5 0 16,0-3 0-16,0-1 0 0,-1 3 0 0,-1-2 0 15,2-2 0-15,-4 0 0 0,1 2 128 0,0 1-128 16,-3-3 0-16,0 3 160 0,0-3-160 0,-3 0 160 15,0 0 64-15,-2 0 16 0,-1 0 0 0,0 0 0 16,1 0 16-16,-3 0 0 0,0 1 0 0,0 2 0 0,-1-2-80 16,0 2-16-16,2-3 0 0,-2 2 0 0,2-2-32 0,-2 0 0 15,2 3 0-15,-1-3 0 0,0 0 16 0,-1 0 0 16,-2-3 0-16,-2 3 0 0,-2-2-16 16,-1-1-128-16,-2 2 192 0,1-3-64 0,-1 1 0 15,1-2 0-15,-1-1 0 0,2 3 0 0,1-2-128 0,0-1 0 16,1 1 144-16,5-2-144 0,0 4 0 0,4-1 0 15,2 1 0-15,2 1 0 16,5 1-624-16,3 1-80 0,3 0-32 0,2 0 0 16,7 0-1024-16,4-4-208 0,5 0-32 0,4 0-20048 0</inkml:trace>
  <inkml:trace contextRef="#ctx0" brushRef="#br0" timeOffset="12">22407 8128 5519 0,'-7'0'496'0,"3"3"-496"0,-1-3 0 0,3 0 0 16,-2 0 0-16,0 2 0 0,-2 2 0 0,-5-1 0 15,-5 8 144-15,0-6-16 0,5 1 0 0,-1-3 0 16,4 3 944-16,3-1 176 0,0-1 32 0,4-4 16 15,1 5 432-15,0-5 64 0,1 2 32 0,4 2 0 16,-2-1-128-16,3-3-32 0,2 2 0 0,0 2 0 16,0-4-320-16,3 0-80 0,5 0-16 0,3 2 0 0,3-2-352 15,-1 0-80 1,6-2-16-16,-5 2 0 0,6-4-96 0,1 2-32 0,2-1 0 0,1-3 0 0,0 1-160 16,1 1-16-1,0-4-16-15,2 2 0 0,-2 1 96 0,1 4 0 0,2-4 16 16,0 5 0-16,2 0-160 15,0-5-48-15,2 10 0 0,-2-5 0 16,3 0 0-16,0 2-16 0,0 1 0 0,1-3 0 0,-3 0-80 0,5 0-16 0,2 0 0 16,2 0 0-16,-1 0-96 0,1-3-32 15,-2 1 0-15,-2-3 0 0,-4-1 48 0,-2 6 0 0,3-3 0 16,0-3 0-16,3 3-48 16,0-3 0-1,4-2 0-15,-2 2 0 0,-2 4-144 0,-1-1 192 0,0-3-192 0,-1 2 192 16,1 4-192-16,-2-4 160 0,0 3-160 15,-1 1 160-15,0-5-32 0,-6 5-128 16,1 0 192-16,2 0-64 0,-1 0 0 0,-1 0 0 0,3 0 0 0,1 5 0 0,-2-5 0 16,-2 1 0-16,1 3 0 0,-1 0 0 0,-2 2-128 0,-1-6 0 0,-2 3 0 0,1 4 0 0,3-6 0 15,-3 1 0-15,3 1 0 0,-1-3 0 0,0-3 0 0,0 0 128 16,1 3-128-16,-3-5 128 0,1 3 0 0,-4-1 0 0,4-3 0 16,0 2 0-16,-4-1 0 0,4 0 0 0,-1 1 0 0,-2-1 0 15,-1 2-128-15,-1 0 192 16,0 3-192-16,-1 0 192 0,0 0-192 0,0 0 0 0,1 0 0 15,-2 0 128-15,0 3-128 0,1-3 0 0,1 1 0 16,3-1 0-16,0 2 0 0,-5 3 0 16,-6-5 0-16,6 0 0 0,5 0 0 0,4 1 0 0,2-1 0 0,-3 0 0 15,2 0 0-15,-3-1 128 0,1 1-128 16,-1-5 0-16,1 3 144 0,-1-2-144 0,-1 4 160 16,-2-5-160-16,1 5 144 0,-3-4-144 0,3 4 128 0,-5-3-128 15,0 3 0-15,1 0 128 0,-1 0-128 0,0 0 0 16,1 0 0-16,-3 0 0 0,3 0 0 0,-1 3 0 15,0-3 0-15,2 0 0 0,2 4 0 0,-4-4 0 16,2 0 128-16,-2 2-128 0,-1-2 128 0,1 0-128 16,-2 0 0-16,-3 0 0 0,2 0 0 0,-3 0 0 15,2 0 0-15,-2-2 0 0,3 2 0 0,0 0 0 16,0-4 0-16,2 4 128 0,0-3-128 0,0-1 0 16,1 1 0-16,-3 3 0 0,0 0 0 0,2-3 0 15,0 0 0-15,-1 3 0 0,-4 0 0 0,4 0 0 0,-3 0 0 16,-2 0 0-16,-1 0 0 0,-3 0 0 0,-3 0 0 15,2 0 0-15,1 0 0 0,-1 0 0 0,1 0 0 0,0 0 0 16,-3 0 0-16,1-3 0 0,0 3 0 0,-2-4 0 16,-2 2 0-16,1 2 0 0,1 0 0 0,-1-3 0 15,2 3 0-15,-1-3 0 0,-1 1 0 0,1 2 0 16,2-1 0-16,-1 1 0 0,-3 0 0 0,3-5 0 16,2 4 0-16,0 1 0 0,-1 0 0 0,-1-4 0 15,2 4 0-15,-2 0 0 0,-1 0 0 0,1 0 0 0,-2 0 0 16,-1 0 0-16,0 0 0 0,-3 0 0 15,1 0 0-15,-3 0 0 0,2 4 0 0,-3-4 0 0,2 0 0 0,0 0 0 16,0 0 128-16,-2 0-128 0,1 0 128 16,0 0-128-16,-1 0 176 0,-2 0-48 0,1 0-128 0,-1-4 192 15,0 4 0-15,0-4-16 0,0 4 0 0,0 0 0 16,0 0-32-16,0 0 0 0,0 0 0 0,-23-20 0 16,13 14-16-16,-1 1 0 0,-2 0 0 0,1 1 0 15,-7-1-128-15,-2-3 0 0,-1 2 0 0,1 0 0 0,1 2 0 16,2-4 0-16,3 5 0 0,-3-5 0 0,-5 3 0 15,-3-1 0-15,1-1 0 0,0-1 128 0,-1-1-128 0,2 1 0 16,5-1 0-16,-1-1 0 0,2-2 0 0,3 3 0 16,2 0 0-16,4-5 0 0,1 6 0 0,1-1 0 15,3 0 0-15,2 1 0 0,2 2 0 0,0-1 0 16,5 4 128-16,-2 2-128 0,3-4 0 0,2 1 0 16,2 4 0-16,1 0 0 0,1-5 0 0,4 5 0 15,2-3 0-15,1 3 0 0,3-3 0 0,3 3 0 16,0 0 0-16,2 0 0 0,3-3-144 0,2 3 144 0,-2 0 0 15,-1 0 0-15,-4 3-144 0,2-3 144 0,4 6 0 0,4-1-144 16,-1-1 144-16,-3 1 0 16,-2-1 160-16,-2 3-160 0,-2-1 0 0,-3 2 0 0,0-2-176 15,-3-3 176-15,2 6 0 0,-4-3 0 0,2 0 0 0,-3-1 0 16,5 3-128-16,-9-2 128 16,2-3 0-16,-2 3 0 0,2-1 0 0,0-1 0 0,-3 7 0 15,-1-6 0-15,-1-1 0 0,-1 1 0 0,-2 6 0 0,1-8 0 16,-3 3 0-16,0 3 0 15,-1-3 0-15,-2 4 0 0,3-4 0 0,-3 2 0 0,-1-2 0 0,0 1 0 16,0 4 0-16,-1-2 0 0,-3 1 0 0,1-3 0 0,-2 3 0 16,2-1 0-16,-3 5 0 0,1-3 0 0,-1 2 0 0,-4 1 128 15,-1 2-128 1,2-6 0-16,-1 7 128 0,-1-1-128 0,0-1 0 0,2 1 128 0,-2 2-128 0,-2-2 192 16,2 0-192-16,-3 0 192 0,3 2-16 15,-4-2 0-15,3-1 0 0,-1-1 0 0,0 1 16 0,-1-5 16 16,0-1 0-16,1 0 0 15,0-3 32-15,2 1 0 0,-1-4 0 0,1 3 0 0,1-3-96 0,1-3-16 16,2 3 0-16,1-3 0 16,0 3-128-16,2-3 0 0,3 0 0 0,-2 0 0 0,1 0 0 0,1 0 0 0,1 0 0 0,-2 0 128 31,0 0-976-31,-1 0-208 0,2 0-32 0,-1 0-13776 0,-3 0-2752 0</inkml:trace>
  <inkml:trace contextRef="#ctx0" brushRef="#br0" timeOffset="13">21786 9768 911 0,'-3'-10'0'16,"0"4"0"-16,2-1 0 0,-1 5 0 0,2-1 2784 0,-1 3 480 15,1-1 80-15,-2-3 32 0,-1 2-1504 0,-1-4-288 0,1 0-64 0,0 2-16 16,-1-3-608-16,1 4-128 0,1-3-32 0,-2 0 0 0,2 0 416 0,1 2 96 16,-2-3 16-16,2 2 0 0,1 3 400 0,0-2 96 15,1-2 16-15,2 0 0 16,0-1-304-16,2 1-48 0,-1-2-16 0,0 1 0 16,2 0-320-16,1 0-80 0,1 0-16 0,-1 3 0 15,-1-3-464-15,0 2-80 0,0 3-32 0,-4-3 0 16,1 2-16-16,-1 1 0 0,-2 1 0 0,0 1 0 15,-2 0 112-15,2 0 32 0,-2-4 0 0,2 4 0 16,-1 4-80-16,1-4-16 0,0-4 0 0,1 4 0 16,-1-2-256-16,0 2-48 0,0 0-16 0,0 0 0 0,0 0-128 0,0 0 0 15,0 0 0-15,0 0 0 0,0 0 0 0,0 0 128 16,0 0-128-16,27 6 0 0,-25-3 144 0,2 0-144 16,-2 4 160-16,-1-1-160 0,-1 4 208 0,0-1-48 15,-1 3-16-15,-1 4 0 0,-2 2 16 0,-1 1 0 16,-1 0 0-16,0-1 0 0,0 0 32 0,0 1 0 15,0 2 0-15,2 1 0 0,-2-1-192 0,1 6 192 16,2-2-192-16,0 0 192 0,2 0-192 0,-1 2 160 16,2-4-160-16,0 0 160 0,2 1-160 15,-2-4 0-15,1-1 0 0,-1-1 128 16,1-2 0-16,-1-4-128 0,-1 0 192 0,1-1-64 16,-1-2 16-16,-2-1 0 0,1 0 0 15,-1-1 0-15,-1-2 96 0,0 2 16 0,1-2 0 63,-1 0 0-63,0-2-48 0,2 2 0 62,-2-2 0-62,3 0 0 0,0-2-16 0,0 2-16 0,1-3 0 0,0 0 0 0,-1 0-176 0,1 2 160 0,1-2-160 0,0 0 160 0,0 0-160 0,-1 0 0 0,0 0 144 0,0 0-144 16,0 0 128-16,0 0-128 0,26 0 128 0,-21 3-128 0,0-1 0 0,0-2 128 0,1 2-128 0,-1 3 0 0,-2-1 0 0,1-1 0 0,-1 1 0 0,1 1 0 15,-2 1 0-15,2-3 0 0,0 1 0 0,0 0 0 0,0-1 0 0,1 2 0 0,-1 1 0 0,1-2 0 0,3-2 0 0,-3 3 0 0,1 0 0 16,2-3 0-16,1 2 0 0,1-4 0 0,0 3 0 0,1-1 0 0,2 0 0 0,2-2 0 0,-1 0 0 0,-1 0 0 16,-1 0 0-16,2 0 128 0,3-2-128 0,1 0 0 0,5 2 0 0,-4 0 144 0,4 2-144 15,-5 0 0-15,2 1 128 0,-1 1-128 0,-1 0 0 0,-1-1 0 16,-1 5 0-16,-1-1 0 16,-1-4 0-16,-1 5 0 0,-2-4 0 0,2 2 0 0,3-1 0 0,-6-2 0 15,0 0 0-15,-2-2 0 16,5 2 0-16,3 0 0 0,4-3 128 0,1 0-128 0,-1 0 0 0,0 0 0 15,-1 0 128-15,-1-3-128 0,1 0 0 0,-1-1 0 16,0 1 0-16,0-2 0 16,-3 3 0-16,-1-2 0 0,0 2 0 0,2-3 0 0,-2 4 0 15,-3-3 0-15,1 2 0 0,-4 2 0 0,3-1 0 0,-3 2 0 0,1-1 0 16,0 2 0-16,1 2 0 0,0-3 0 0,0 4 0 0,1 0 0 16,0-2 0-16,-1 1 0 0,0 0 0 0,-1-4 0 15,1 3 0-15,-3-3 0 0,2 1 0 0,-1-1 0 16,-3 0 0-16,1-1 0 15,0 1 0-15,-4 0 0 0,3-3 0 0,-3 3 0 0,1-3 160 0,-2 2-160 16,0 1 128-16,-1-4-128 0,-1 4 224 0,1-2-32 16,-1 1-16-16,-2 1 0 0,1 0-176 0,-1 0 192 15,3 0-192-15,0 0 192 0,0 0-192 0,0 0 0 16,0 0 0-16,-23 7 0 0,17-6 0 0,2 2 0 0,0-3 0 16,2 3 0-16,0-3 0 0,-1 0 0 0,2 0 0 0,0 0 0 15,0 0 0-15,1 0 0 0,-3 0 0 0,3-3 0 16,0 3 0-16,0-3 0 0,0 2 0 0,0-3 0 15,0 1 0-15,0-4 0 0,0 3 0 0,3-7 0 16,-3 5 0 0,0-2 0-16,1-3 144 0,-1 0-144 0,0-1 176 0,0 0-48 0,0 0 0 0,-1-1 0 15,1-2 304-15,-3 0 48 16,2 0 16-16,0-3 0 0,-2 2-368 0,1 0-128 16,1-2 0-16,0-4 0 0,1 2 0 0,-2-2 0 0,0 3 0 0,1-3 0 15,1 1 0-15,0-1 0 0,-1 0 0 0,1-2 0 0,-1 5 0 31,1 0 0-31,-2-1 0 0,-1 0 0 0,2 1 0 0,-2 4 0 16,1-2 0-16,1 4 0 0,1-4 0 0,-2 6 0 16,2 0 0-16,0 4 0 0,0 0 0 0,0-1 0 15,2 4 0-15,-1 1 0 0,2 0 0 0,-1-1 0 16,0 0 0-16,3 1 0 16,1 0-512-16,0-3-112 0,1 0-16 0,0 0 0 15,0 2-64-15,0 0 0 0,2-1-16 0,-2 3 0 16,0-2-288-16,-2 3-48 0,0 1-16 0,-3 0 0 15,-1 5-432-15,-1 2-96 0,-1-1 0 0,0 6-16 16,-3 2-880-16,2 2-160 0</inkml:trace>
  <inkml:trace contextRef="#ctx0" brushRef="#br0" timeOffset="14">22789 10345 911 0,'-11'0'0'0,"4"3"0"0,1-3 0 0,3 1 0 0,-1-1 1040 0,3 0 128 0,0 0 32 0,-4 0 0 15,0 3 368-15,-2-3 80 0,-1 0 16 0,-1 0 0 16,3 0 560-16,0-4 112 16,3 4 32-16,-2-3 0 0,4-1 32 0,-2-2 16 0,2 2 0 0,1 0 0 15,1-4-400-15,3 5-80 0,-2-4-16 0,2-1 0 16,1 1-576-16,-2 0-128 0,1 3-32 0,-2-2 0 15,3 3-544-15,-1-2-128 0,-1 0 0 0,0 3-16 16,-2-2-160-16,0 4-16 0,-1 0-16 0,2 0 0 0,0 1-128 0,-1 2-32 16,0 1 0-16,2 0 0 0,0 2-144 0,0-2 160 15,1 1-160-15,2 0 160 0,0-1-32 0,1 0 0 16,2-1 0-16,2 2 0 16,1-1 48-16,3-2 0 0,-1 2 0 0,3-3 0 31,2 1 16-31,1-2 0 0,2 0 0 0,2 0 0 0,0 0 0 0,1 0 16 0,1 0 0 0,3-2 0 31,-2 2-208-31,4 0 176 0,0 2-176 0,3-2 160 0,-2 4-160 16,-4-3 192-1,-6 2-192-15,2-1 192 0,4 0-192 0,-1 1 0 0,1 0 0 0,-2-3-176 16,-1 4 176-16,-1-4 0 0,-1 0 128 0,-3 0-128 0,0-4 128 16,-2 2-128-16,-2 1 160 0,-3 1-160 0,-1 0 192 0,-4-3-64 0,1 1-128 0,-2 2 192 15,-1 0 0-15,-2 0-16 0,-1-2 0 0,0 2 0 16,0 0-32-16,-2-3 0 0,0 2 0 0,-1 1 0 15,3-4-16-15,-3 4 0 0,1-2 0 0,-1 1 0 16,1-3 0-16,0 2 0 0,0 1 0 0,2-2 0 16,-2 0-128-16,0 1 0 0,0 0 0 0,3 1 128 0,-2-3-128 15,3 2 0-15,0 0 0 0,0-1 0 0,2-1 0 16,-1 1 0-16,3 3 0 0,-4-4 0 0,2 2 0 16,2-2 0-16,-4 3 0 0,0 1 0 0,1-5 0 0,-1 5 192 15,-1-2-192-15,-1-2 192 0,-1 1-192 16,-1-5 0-16,0 5 0 0,-1-5 0 0,2 1 336 0,-4 0 48 15,2-3 0-15,-1 0 0 0,-2-2-16 0,2 1 0 16,-2-6 0-16,1 1 0 0,0-1-48 0,-2-2-16 16,3 1 0-16,-1-4 0 0,-1 2-176 0,2-3-128 15,0 1 192-15,0 1-192 0,1 0 128 0,-2 0-128 16,2-2 0-16,-2 2 0 0,1 0 128 0,-1 2-128 0,-1 1 0 16,1 0 0-16,-2 0 128 0,1 3-128 0,-2-4 0 15,1 6 0-15,0-4 128 0,-2 3-128 0,1 1 0 16,1 1 0-16,0 0 0 0,0 1 0 0,0 0 0 0,2-3 0 15,2 3 128-15,-1-4-128 0,1 1 0 16,0 0 0-16,1-1 0 0,0 2 0 0,2 0 0 16,-1 1 0-16,0 0 0 0,1 1 0 0,0-1 0 0,-2 2 0 15,1 6 0-15,-1 0 0 0,-1-3 0 0,0 4 0 16,0 1 0-16,0-1 0 0,0 3 0 16,0 0 0-16,-1-2-128 0,1 2 128 0,0 2-208 0,-2 3 80 31,2-5-320-31,0 0-64 0,0 0-16 0,-2 25 0 15,2-17-224-15,0-1-32 0,0-4-16 0,1 3 0 0,0-1 160 16,1-1 48-16,1 1 0 0,0-1 0 0,0 1-144 16,0-2-32-16,-1-2 0 0,2 2 0 0,1 0-96 0,0 2-32 15,4-2 0-15,0 1-17840 0</inkml:trace>
  <inkml:trace contextRef="#ctx0" brushRef="#br0" timeOffset="15">23580 10323 14735 0,'-6'-4'1312'0,"2"1"-1056"0,1 3-256 0,3 0 0 16,0 0 1200-16,0-4 176 16,-3 4 32-16,0-3 16 0,1-3 944 0,-2 1 176 0,4-1 32 0,4 1 16 0,-2-2-416 0,3 3-96 15,1-2-16-15,1 2 0 0,0 2-752 0,2 0-160 16,-1-1-16-16,3 2-16 16,-3 1-592-16,2 1-112 0,2 2-32 0,1-3 0 0,0 2-112 0,1 3-16 15,1 0-16-15,2-3 0 0,3 2-64 0,-1-1-16 16,3-1 0-16,1 0 0 15,3 1 32 173,2-3 0-172,2 2 0-16,1-4 0 0,2 2 16 0,3-3 16 0,0 3 0 0,2-4 0 0,-1 1 16 0,2-1 0 0,-3-2 0 0,2 2 0 0,-1 2-48 0,0 0-16 0,-1-1 0 0,-4 3 0 0,0 3-48 0,-2-3 0 0,-1 4 0 0,-2 0 0 0,-1 2-128 0,0-2 0 0,-4-1 0 0,0-1 0 0,-2 0 0 0,-2 1 0 0,-1-3 0 0,-4 2 0 0,-1 0 128 0,-2-2 0 0,1 4 0 0,-1-4 0 0,-3 0-128 0,3 1 192 0,-3-1-192 0,-1 2 192 0,0-2-192 0,-4 0 0 0,3 0 144 0,-4 2-144 0,2-2 160 0,-2 0-32 0,1 0-128 0,-1 0 192 0,1 0-48 0,-2 0-16 0,0 0 0 0,0 0 0 0,0 0-128 0,0 0 192 0,0 0-192 0,0 0 192 0,0 0-192 0,0 0 0 0,0 0 0 0,0 0 128 0,0 0-128 15,0 0 0-15,0 0 0 0,0 0 128 0,0 0-128 0,0 0 128 16,0 0-128-16,0 0 128 0,0 0 80 0,0 0 16 15,0 0 0-15,0 0 0 0,-15-20 64 0,14 14 16 16,0 3 0-16,1-7 0 0,-2 1-48 0,2-2-16 16,0-4 0-16,0 1 0 0,0-2-48 15,0-1-16-15,2-1 0 0,-1 0 0 0,1 0-176 0,0-3 128 16,1 3-128-16,-2-4 128 0,1-1-128 0,-2 4 128 0,0-1-128 0,0 0 128 16,0 1-128-16,-2 0 160 15,1 0-160-15,-2 1 160 0,0 2-16 0,-1-1 0 16,0 2 0-16,-2-5 0 0,0 7-16 0,0-1 0 15,0-1 0-15,-1 0 0 0,0-2-128 0,-1 1 128 0,3-1-128 16,-3 3 128-16,1 1-128 0,1 0 0 0,2 3 0 16,-1-4 128-16,1 3-128 0,2 4 0 0,0-3 0 15,0 1 0-15,2 2 0 0,2 0 0 0,1-3 0 0,0 3 0 16,1-1-224-16,1 1 32 0,-2-1 0 0,2 5 0 16,1-4-256-16,0 2-32 0,1 2-16 15,-1-4 0-15,1 2-192 0,1 3-32 0,-1-3-16 0,1 5 0 16,2 0-512-16,-1 0-96 0,3 5-32 0,1-3-12560 15,2 6-2512-15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27:02.479"/>
    </inkml:context>
    <inkml:brush xml:id="br0">
      <inkml:brushProperty name="width" value="0.10583" units="cm"/>
      <inkml:brushProperty name="height" value="0.10583" units="cm"/>
      <inkml:brushProperty name="color" value="#7030A0"/>
    </inkml:brush>
  </inkml:definitions>
  <inkml:trace contextRef="#ctx0" brushRef="#br0">27455 9405 763 0,'0'0'33'0,"0"0"8"0,0 0-33 0,0 0-8 0,0 0 0 0,0 0 0 16,0 0 75-16,0 0 13 0,0 0 2 0,0 0 1 15,0 0-19-15,0 0-3 0,0 0-1 0,0 0 0 16,-5-11-32-16,5 11-8 0,0 0 0 0,0 0-1 15,0-4 2-15,-4-2 1 0,4 6 0 0,0 0 0 16,0-11 14-16,0 11 4 0,0 0 0 0,0 0 0 16,0 0-2-16,-4 0 0 0,-1-8 0 0,5 8 0 15,0 0-5-15,0 0-1 0,-4-10 0 0,4 10 0 16,0 0-2-16,0 0-1 0,-8-3 0 0,8 3 0 0,-4-8-14 0,4 8-3 16,0 0-1-16,0 0 0 0,-4-4-3 0,4 4-1 15,0 0 0-15,0 0 0 0,0 0-4 0,0 0-1 16,0 0 0-16,0 0 0 0,0 0 2 0,0 0 1 15,-5-7 0-15,5 7 0 0,0 0-2 16,0 0-1-16,-3-10 0 0,3 10 0 0,0 0 12 0,0 0 2 16,0 0 1-16,0 0 0 0,0 0-13 0,0-3-4 15,0 3 0-15,0 0 0 0,0-15 8 0,0 15 2 16,0 0 0-16,0 0 0 0,0 0 16 0,0 0 3 16,0 0 1-16,0 0 0 0,0 0-38 0,0 0 0 15,-5-4 0-15,5 4 0 0,0 0 0 0,0 0 14 16,0 0-2-16,0 0 0 0,0 0-12 0,0 0-10 15,0 0 2-15,0 11 0 0,0 0 8 0,0-1 0 0,0 9 0 16,0-6 0-16,5 6 0 0,-5 2 0 0,3 1 0 0,2 3-8 16,-1-4 8-16,0 4 14 0,4 3-3 15,-4 1-1-15,1 0-10 0,-1 3 8 0,-4-10-8 0,0 10 8 16,0-4-8-16,0 4 0 0,0-3 0 0,0 3 0 16,-4-2 0-16,4-10 0 0,-5 13 0 0,1-12 0 15,4 7 12-15,-4-6 0 0,0 0 0 0,4 3 0 16,-4-10-4-16,4 5 0 0,0-2 0 0,0 4 0 15,0-12 18-15,0 9 3 0,-4-9 1 0,4 1 0 0,0-1-30 16,-5 2 0-16,5-12 0 0,0 10 0 0,-3-3 12 0,3-7-3 16,0 0-1-16,0 0 0 0,-5 11-8 0,5-11 0 15,0 0 0-15,0 0 0 0,0 0 8 0,0 0-8 16,0 0 12-16,0 0-4 0,0 0-8 0,0 0 10 16,0 0-10-16,-3 11 10 0,3-11-10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0,8-4 0 0,0-3 0 15,0-4 0-15,-8 11 0 0,12 0 0 0,1 0 0 16,0-7 0-16,-2 7 0 0,6-3 0 0,-1 3 0 0,2 0 8 15,2-7-8-15,1 7 0 0,-1 0 0 0,6 0 0 16,2 0 0-16,1 0 0 0,-4-5 0 0,-1 5 0 16,2 0 0-16,-1 0-9 0,-5 0 9 0,5 0-10 15,-5 0 10-15,5 0 0 0,-4 0 0 0,0 0 0 16,-5 0 0-16,4-7 0 0,-3 7 0 0,0 0 0 16,0 0 0-16,3 0 0 0,-4 0 0 0,2 0 0 15,-7 0 0-15,6 0 0 0,-4 0 0 0,3 0 0 16,0 0 0-16,-3 0 0 0,4 0 0 0,-5 0 0 15,0 0 0-15,-3 0 0 0,3 0 0 0,0 0 0 16,-4 0 0-16,5 0 0 0,-13 0 0 0,9 7 8 0,-9-7-8 16,8 0 0-16,-8 0 0 0,8 0 8 0,-8 0-8 15,8 0 0-15,0-7 0 0,-8 7 0 0,0 0 0 0,0 0 0 16,0 0 0-16,0 0 8 0,0 0-8 0,0 0 0 16,9 0 0-16,-9 0 0 0,0 0 9 0,0 0-9 15,0 0 12-15,0 0-12 0,8 0 0 0,-8 0 0 16,0 0 0-16,0 0 0 0,0 0 0 0,0 0 0 15,0 0 0-15,8 0 0 0,-8 0 0 0,0 0 0 16,0 0 0-16,8 7 0 0,-8-7 0 0,0 0 0 16,8-7 0-16,-8 7 0 0,0 0 0 0,0 0 0 15,0 0 0-15,0 0 0 0,0 0 0 0,0 0 0 0,5 0 0 0,-5 0 10 16,4-3-1-16,-4 3 0 0,4-7 0 0,-4 7 0 16,0-11-1-16,4 4 0 0,-8 4 0 0,4-4 0 15,0-5 1-15,0 9 0 0,0-14 0 0,0 5 0 16,0 2-9-16,0-1 12 0,-4-6-12 0,4 5 12 15,-4-2 6-15,4-4 2 0,0 0 0 0,-5-4 0 16,5 5-20-16,0 2-17 0,0-2 3 0,-3-4 1 16,3-1 23-16,0 4 5 0,-5-4 1 0,5 5 0 15,0-5-16-15,0 0-18 0,0 1 4 0,0 4 1 16,0-5 21-16,0 7 4 0,-3-10 0 0,3 11 1 0,0-4-13 16,-5 8-18-16,5-8 4 0,-4 7 1 0,0 7 13 15,4-7 0-15,0 5 0 0,-4-6 0 0,4 2 0 0,-4 3 0 16,4 4 0-16,0-5 0 0,-4-3 0 0,4 1 0 15,0 6-10-15,0-3 10 0,0-4 0 0,0 11 0 16,0 0 0-16,0 0 0 0,0 0-8 0,0 0 8 16,0-11 0-16,0 4 0 0,0 7 0 0,0-3 0 15,0-4 0-15,0 7 0 0,0-5 0 0,0 5 0 16,0 0-9-16,0 0 9 0,-5-6 0 0,5 6 0 16,0 0 0-16,0 0 0 0,0 0 0 0,0-4-10 0,-3-3 10 15,3 7-8-15,0 0 8 0,0 0 0 0,0 0 0 0,0 0 0 16,0 0 0-16,-5-11 0 0,5 11 0 0,0 0 0 15,0 0 0-15,0 0 0 0,-5-4 0 0,5-2 0 16,0 6 0-16,0 0 0 0,0 0 0 0,-3-7 0 16,3 3 0-16,0 4 0 0,0 0 0 0,-5 0 0 15,5-8 0-15,0 8 0 0,0 0 0 0,-3-3 0 16,-2-4 0-16,5 7 0 0,0 0 0 0,0 0 0 16,0 0 0-16,0 0 0 0,-3-3 0 0,3 3 0 15,-5-8 0-15,5 8 0 0,0 0 0 0,0 0 0 16,-4-4 0-16,4 4 0 0,0 0 0 0,-4 0 0 15,-5-7 0-15,9 7 0 0,-3 0 0 0,3 0-8 16,-8-3 8-16,3 3 0 0,-3 0 0 0,0 0 0 16,3 0 0-16,-3 0 0 0,0 0 0 0,-1 0 0 15,1 3 0-15,5-3 0 0,-10 0 0 0,4 0-8 0,1 0 8 0,-5 0 0 16,5 0 0-16,0 0 0 0,-8 0 0 16,4 7 0-16,-1-7 0 0,0 0 0 0,-3 4 0 15,-4-4 0-15,3 8 8 0,0-8-8 0,-3 3 0 16,-1-3 0-16,1 0 0 0,-1 7 0 0,-4-4 0 15,1-3 0-15,-2 0 0 0,1 8 0 0,1-8 0 16,2 4 0-16,-2-4 0 0,-1 7 0 0,4-7 0 0,1 0 0 16,-1 0 0-16,5 0-8 0,-5 0 8 0,4 6 0 15,5-2 0-15,-4-4 0 0,3-4 0 0,-3 4 12 16,3 4-4-16,1-4 0 0,-1 0-8 0,5 0 0 16,-4 0-8-16,-1 8 8 0,5-8 0 0,0-8 0 15,0 8 0-15,0 0 0 0,8 0 0 0,0 0 0 16,-9 0-12-16,1 0 4 0,8 0 8 0,0 0-10 0,0 0 10 15,0 0-10-15,-8-4-11 0,8 4-3 0,0 0 0 0,0 0 0 32,0 0-8-32,0 0-3 0,0 0 0 0,0 0 0 15,0 0 5-15,0 0 1 0,0 0 0 0,0 0 0 16,12 4-72-16,-4-4-15 0,-8 0-2 0,13 0-691 0,3 8-139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07:05.345"/>
    </inkml:context>
    <inkml:brush xml:id="br0">
      <inkml:brushProperty name="width" value="0.07938" units="cm"/>
      <inkml:brushProperty name="height" value="0.07938" units="cm"/>
      <inkml:brushProperty name="color" value="#7030A0"/>
    </inkml:brush>
  </inkml:definitions>
  <inkml:trace contextRef="#ctx0" brushRef="#br0">27484 9453 763 0,'0'0'33'0,"0"0"8"0,0 0-33 0,0 0-8 0,0 0 0 0,0 0 0 16,0 0 75-16,0 0 13 0,0 0 2 0,0 0 1 15,0 0-19-15,0 0-3 0,0 0-1 0,0 0 0 16,-6-16-32-16,6 16-8 0,0 0 0 0,0 0-1 15,0-5 2-15,-5-5 1 0,5 10 0 0,0 0 0 16,0-15 14-16,0 15 4 0,0 0 0 0,0 0 0 16,0 0-2-16,-6 0 0 0,-1-12 0 0,7 12 0 15,0 0-5-15,0 0-1 0,-5-15 0 0,5 15 0 16,0 0-2-16,0 0-1 0,-11-5 0 0,11 5 0 0,-7-12-14 0,7 12-3 16,0 0-1-16,0 0 0 0,-4-5-3 0,4 5-1 15,0 0 0-15,0 0 0 0,0 0-4 0,0 0-1 16,0 0 0-16,0 0 0 0,0 0 2 0,0 0 1 15,-7-10 0-15,7 10 0 0,0 0-2 16,0 0-1-16,-5-15 0 0,5 15 0 0,0 0 12 0,0 0 2 16,0 0 1-16,0 0 0 0,0 0-13 0,0-5-4 15,0 5 0-15,0 0 0 0,0-21 8 0,0 21 2 16,0 0 0-16,0 0 0 0,0 0 16 0,0 0 3 16,0 0 1-16,0 0 0 0,0 0-38 0,0 0 0 15,-6-5 0-15,6 5 0 0,0 0 0 0,0 0 14 16,0 0-2-16,0 0 0 0,0 0-12 0,0 0-10 15,0 0 2-15,0 15 0 0,0 1 8 0,0-1 0 0,0 12 0 16,0-7 0-16,6 7 0 0,-6 4 0 0,5 1 0 0,2 4-8 16,-3-6 8-16,3 7 14 0,4 5-3 15,-6-1-1-15,2 3-10 0,-1 2 8 0,-6-14-8 0,0 14 8 16,0-4-8-16,0 5 0 0,0-6 0 0,0 6 0 16,-6-4 0-16,6-13 0 0,-7 18 0 0,2-18 0 15,5 12 12-15,-6-10 0 0,1-1 0 0,5 6 0 16,-7-15-4-16,7 8 0 0,0-4 0 0,0 6 0 15,0-17 18-15,0 11 3 0,-4-11 1 0,4 2 0 0,0-2-30 16,-7 2 0-16,7-17 0 0,0 15 0 0,-5-5 12 0,5-10-3 16,0 0-1-16,0 0 0 0,-6 16-8 0,6-16 0 15,0 0 0-15,0 0 0 0,0 0 8 0,0 0-8 16,0 0 12-16,0 0-4 0,0 0-8 0,0 0 10 16,0 0-10-16,-5 15 10 0,5-15-10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0,11-5 0 0,1-5 0 15,-1-6 0-15,-11 16 0 0,16 0 0 0,2 0 0 16,0-10 0-16,-2 10 0 0,6-5 0 0,1 5 0 0,1 0 8 15,4-10-8-15,1 10 0 0,-2 0 0 0,9 0 0 16,3 0 0-16,1 0 0 0,-6-7 0 0,0 7 0 16,2 0 0-16,-2 0-9 0,-7 0 9 0,9 0-10 15,-9 0 10-15,7 0 0 0,-5 0 0 0,0 0 0 16,-6 0 0-16,4-10 0 0,-4 10 0 0,1 0 0 16,-1 0 0-16,4 0 0 0,-4 0 0 0,1 0 0 15,-8 0 0-15,7 0 0 0,-5 0 0 0,4 0 0 16,1 0 0-16,-5 0 0 0,4 0 0 0,-5 0 0 15,0 0 0-15,-5 0 0 0,5 0 0 0,0 0 0 16,-6 0 0-16,7 0 0 0,-18 0 0 0,11 10 8 0,-11-10-8 16,11 0 0-16,-11 0 0 0,12 0 8 0,-12 0-8 15,11 0 0-15,0-10 0 0,-11 10 0 0,0 0 0 0,0 0 0 16,0 0 0-16,0 0 8 0,0 0-8 0,0 0 0 16,12 0 0-16,-12 0 0 0,0 0 9 0,0 0-9 15,0 0 12-15,0 0-12 0,11 0 0 0,-11 0 0 16,0 0 0-16,0 0 0 0,0 0 0 0,0 0 0 15,0 0 0-15,11 0 0 0,-11 0 0 0,0 0 0 16,0 0 0-16,12 10 0 0,-12-10 0 0,0 0 0 16,11-10 0-16,-11 10 0 0,0 0 0 0,0 0 0 15,0 0 0-15,0 0 0 0,0 0 0 0,0 0 0 0,6 0 0 0,-6 0 10 16,5-5-1-16,-5 5 0 0,7-10 0 0,-7 10 0 16,0-17-1-16,5 7 0 0,-10 5 0 0,5-5 0 15,0-6 1-15,0 11 0 0,0-20 0 0,0 8 0 16,0 2-9-16,0-1 12 0,-7-9-12 0,7 8 12 15,-5-3 6-15,5-7 2 0,0 1 0 0,-6-6 0 16,6 7-20-16,0 3-17 0,0-3 3 0,-5-6 1 16,5-1 23-16,0 6 5 0,-6-6 1 0,6 7 0 15,0-7-16-15,0 1-18 0,0-1 4 0,0 7 1 16,0-7 21-16,0 11 4 0,-5-16 0 0,5 17 1 0,0-6-13 16,-7 11-18-16,7-12 4 0,-5 12 1 0,-1 8 13 15,6-8 0-15,0 5 0 0,-5-6 0 0,5 1 0 0,-6 5 0 16,6 5 0-16,0-7 0 0,-5-3 0 0,5 0 0 15,0 8-10-15,0-3 10 0,0-5 0 0,0 15 0 16,0 0 0-16,0 0 0 0,0 0-8 0,0 0 8 16,0-16 0-16,0 6 0 0,0 10 0 0,0-5 0 15,0-5 0-15,0 10 0 0,0-7 0 0,0 7 0 16,0 0-9-16,0 0 9 0,-7-10 0 0,7 10 0 16,0 0 0-16,0 0 0 0,0 0 0 0,0-5-10 0,-5-5 10 15,5 10-8-15,0 0 8 0,0 0 0 0,0 0 0 0,0 0 0 16,0 0 0-16,-6-16 0 0,6 16 0 0,0 0 0 15,0 0 0-15,0 0 0 0,-6-5 0 0,6-5 0 16,0 10 0-16,0 0 0 0,0 0 0 0,-5-10 0 16,5 5 0-16,0 5 0 0,0 0 0 0,-7 0 0 15,7-12 0-15,0 12 0 0,0 0 0 0,-5-5 0 16,-1-5 0-16,6 10 0 0,0 0 0 0,0 0 0 16,0 0 0-16,0 0 0 0,-5-5 0 0,5 5 0 15,-6-12 0-15,6 12 0 0,0 0 0 0,0 0 0 16,-5-5 0-16,5 5 0 0,0 0 0 0,-7 0 0 15,-4-10 0-15,11 10 0 0,-5 0 0 0,5 0-8 16,-11-5 8-16,4 5 0 0,-4 0 0 0,0 0 0 16,4 0 0-16,-4 0 0 0,0 0 0 0,-1 0 0 15,1 5 0-15,6-5 0 0,-13 0 0 0,7 0-8 0,0 0 8 0,-7 0 0 16,7 0 0-16,-1 0 0 0,-10 0 0 16,5 10 0-16,0-10 0 0,-1 0 0 0,-5 5 0 15,-4-5 0-15,4 12 8 0,-1-12-8 0,-4 5 0 16,-1-5 0-16,2 0 0 0,-2 10 0 0,-5-5 0 15,0-5 0-15,-2 0 0 0,2 12 0 0,0-12 0 16,5 5 0-16,-5-5 0 0,0 10 0 0,5-10 0 0,2 0 0 16,-2 0 0-16,6 0-8 0,-6 0 8 0,6 10 0 15,7-5 0-15,-6-5 0 0,4-5 0 0,-5 5 12 16,5 5-4-16,2-5 0 0,-1 0-8 0,5 0 0 16,-4 0-8-16,-2 11 8 0,7-11 0 0,0-11 0 15,-1 11 0-15,1 0 0 0,11 0 0 0,0 0 0 16,-11 0-12-16,-1 0 4 0,12 0 8 0,0 0-10 0,0 0 10 15,0 0-10-15,-11-5-11 0,11 5-3 0,0 0 0 0,0 0 0 32,0 0-8-32,0 0-3 0,0 0 0 0,0 0 0 15,0 0 5-15,0 0 1 0,0 0 0 0,0 0 0 16,16 5-72-16,-4-5-15 0,-12 0-2 0,17 0-691 0,6 11-139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11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 0 0,'2'-8'200'0'0,"0"1"-200"0"0,-1 3 0 0 0,1 3 0 0 0,2-3 80 0 0,0 0-80 0 0,1-5 96 0 0,4-3-96 0 0,2-5-448 0 0,0-3-152 0 0,0 2-24 0 0,-4 2-8 0 0,-1-1 696 0 0,-3 3 144 0 0,-3 1 24 0 0,-3 2 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920" units="cm"/>
          <inkml:channel name="T" type="integer" max="2.14748E9" units="dev"/>
        </inkml:traceFormat>
        <inkml:channelProperties>
          <inkml:channelProperty channel="X" name="resolution" value="105.10949" units="1/cm"/>
          <inkml:channelProperty channel="Y" name="resolution" value="104.91803" units="1/cm"/>
          <inkml:channelProperty channel="T" name="resolution" value="1" units="1/dev"/>
        </inkml:channelProperties>
      </inkml:inkSource>
      <inkml:timestamp xml:id="ts0" timeString="2023-09-29T17:33:42.981"/>
    </inkml:context>
    <inkml:brush xml:id="br0">
      <inkml:brushProperty name="width" value="0.07938" units="cm"/>
      <inkml:brushProperty name="height" value="0.07938" units="cm"/>
      <inkml:brushProperty name="color" value="#7030A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09-29T17:33:55.858"/>
    </inkml:context>
  </inkml:definitions>
  <inkml:trace contextRef="#ctx0" brushRef="#br0">29680 10290 0</inkml:trace>
  <inkml:trace contextRef="#ctx1" brushRef="#br0">28464 11254 12895 0,'-4'3'1152'0,"2"-1"-928"16,1-2-224-16,1 0 0 0,1 0 160 0,-2 0-16 0,0 0 0 0,-2 1 0 16,1-1-144-1,-1 0 0-15,1-1 144 0,2 1-144 0,0 0 544 0,0 0 32 0,0 0 16 0,6-21 0 0,-2 17 1216 16,-2 1 240 0,2-2 64-16,-1 3 0 0,0-3-240 0,-1 4-32 15,1 1-16-15,-1 0 0 0,0 0-288 0,-1 0-64 16,0 0-16-16,-1 1 0 0,0 2-512 0,0-3-112 15,0 2 0-15,0-2-16 0,0 0-224 0,0 0-32 16,0 0-16-16,0 0 0 0,0 0-128 0,0 0-32 16,0 0 0-16,0 0 0 0,0 0 0 0,-21 4 0 0,20-8 0 15,0 2 0-15,-1-2-96 0,2-2-32 0,-1 0 0 0,1 0 0 16,0 0-48-16,1-4-16 0,1 1 0 0,-2-1 0 16,1 0 80-16,0 0 16 0,0 2 0 0,0-2 0 15,-1 0 0-15,0-1 0 0,0 3 0 0,-1-2 0 63,0 0-32-63,-1 2-16 0,-1-1 0 0,1 2 0 0,-1-2-48 0,1 2 0 0,-2-4 0 0,0 3 0 0,0-2-32 0,1-1-16 0,0 1 0 15,1 0 0-15,-1 0-144 0,2 1 192 0,0 0-192 0,0 3 192 0,1-4-192 16,0 0 160-16,0 1-160 0,1-1 160 0,1 0-160 0,1-1 192 0,-1 4-192 0,2-3 192 0,-2 1-192 16,1 2 160-16,-1 1-160 0,1 0 160 0,-3 1-32 15,1 1-128-15,-1 0 192 0,-1 1-64 0,1-2 16 16,-1 1 0-16,-2 1 0 0,2 2 0 0,0-4 16 15,-2 4 0-15,1-5 0 0,1 2 0 0,-2-1-160 0,1 1 128 16,0-2-128-16,0 0 128 0,2-1-128 0,-1 0 0 16,1-1 0-16,0 2 0 0,1-2 0 0,0 0 0 0,0-1 0 15,1 1 0-15,-1 0 0 0,1 0 0 16,0 0 0-16,0 0 0 0,-1 0 0 0,2 1 128 0,-2-1-128 16,0 3 0-16,0-1 0 0,1-3 0 0,-1-1 0 15,0 1 0-15,-1 2 0 0,-1 1 0 0,0 0 0 0,-1 0 0 16,1 2 192-16,-1-1-64 0,2 1 0 15,-3 2 0-15,2-2-128 0,0 1 160 0,0 0-160 0,-2-1 160 16,2 0-160-16,1-2 0 16,-1 0 0-16,-1 0 0 0,1 2 0 0,1-2 0 0,0 0 0 15,0 0 0-15,1-1 0 0,-1 1 0 0,2 0 0 16,-2 0 0-16,1 0 0 0,-1 2 0 0,1 0 0 0,-1-2 0 16,1 4 0-16,1-2 0 0,-1 1 0 0,-1 0 0 15,1 0-128-15,0 2 128 0,0-2 0 0,1 0 0 16,-1 0 0-16,0 0 0 0,0 0 0 0,1-1 0 15,-1 2 0-15,0-2 0 0,2 1 0 0,-2 0 0 0,0-1 0 0,-1 2 0 16,1-2 0-16,-1 2 0 0,0-2 0 0,0-1 0 16,0 4 0-16,0-3 0 0,0 2 0 0,0-2 0 15,0-1 0-15,0 1 0 0,2 1 0 0,-2 0 0 16,1-3 0-16,0 2 0 0,0-2 0 0,1 0 0 0,0 2 0 16,0-2 0-16,0 2 0 0,-1 2 0 0,1-2 0 15,1-1 0-15,-2 4 0 0,0-2 0 0,1 0 0 0,-1 3 0 16,-1-3 0-16,1 1 0 0,-1 0 0 0,0 2 0 31,0 0 0-31,0-2 0 0,0 1 0 0,0 1 128 0,0 0-128 0,0 0 0 0,0 0 0 0,0 0 0 16,0 0 0-16,0 0 0 0,0 0 0 0,0 0 0 15,0 0 0-15,0 0 0 0,0 0 0 0,0 0 0 16,0 0 0-16,0 0 0 0,0 0 0 0,0 0 0 0,0-19 0 16,0 19 0-16,1-2 0 0,-1 0 0 0,0 2 0 0,2 0 0 15,-2 0 0 1,-2 0 0-16,2 2 0 0,-1 0 0 0,0-1 0 15,0 2 0-15,1-3 0 0,0 0 0 0,0 0-144 0,0 0 144 0,-14 16 0 0,10-11 0 16,1 0 0-16,-2 1 0 16,0-1 0-16,0 1 144 0,-1-1-144 0,-2 4 128 0,-1-1 0 0,0 2-128 15,-1 0 192-15,-1 0-64 16,-1 3-128-16,-1-1 0 16,0 1 144-16,0 2-144 0,-2-1 0 0,1 1 0 0,0-2 0 15,0 2 128-15,-1-2-128 0,2-1 0 0,0-1 0 0,1 0 0 16,1 2 0-16,0-4 144 0,-1 1-144 0,3-1 0 15,-3 1 144-15,1-3-144 0,0 2 0 0,0 0 144 16,1-2-144-16,1-1 128 0,2 0-128 0,1-2 128 16,1 0-128-16,1-2 0 0,2 1 0 0,0-3 128 15,1 0-128-15,1 0 0 0,0 0 0 0,0-5 128 16,0 4-128-16,3-6 192 0,-1 4-192 0,1-3 192 16,2-1-192-16,0 1 128 0,0 0-128 0,2-4 128 15,2 1-128-15,-1 0 0 0,2-1 0 0,1-3 0 0,-1 1 0 16,3 2 0-16,-2-2 0 0,1-1 0 0,0 1 0 0,1 0 0 15,-1 0 0-15,2 0 0 0,-2 0 0 0,0-1 0 16,1 1 0-16,-2 2 0 0,0 0 0 0,3-2 0 16,2-4 0-16,-1 3 0 0,-3 1 0 0,-1 2 0 15,-1 0 0-15,-1-1 0 0,-1 4 0 0,0-2 0 16,-1 3 0-16,-1-2 0 0,0 3 0 0,-1-1 0 16,0 1 0-16,0-1 0 0,0 1 0 0,-2 1 0 15,0 1 0-15,1-2 0 0,-1 4 0 0,-1-3 0 0,-1 1 0 0,2 0 0 16,-2 0 0-16,2 1 0 15,-2 1 0-15,0-2 0 0,-1 3 0 0,0-4 0 0,1 4 0 0,-1-3 0 16,0 3 0-16,1-2 0 0,-1 1 0 0,0 1 0 16,0 0 0-16,0 0 0 0,0 0 0 15,0 0 0-15,0 0 0 0,0 0 0 16,0 0 0-16,0 0 128 0,0 0-128 0,0 0 0 0,0 0 0 0,0 0 0 16,0 0 0-16,0 0 0 0,0 0 0 0,14 16 0 15,-11-13 0-15,0-2 0 0,1 4 0 0,0-1 0 16,-1-3 128-16,1 4 0 0,1-2 0 0,0 1 0 15,0 1-128-15,0 1 160 0,1 0-160 0,0 2 160 0,0 1 0 16,2-3 0-16,-1 4 0 0,1 0 0 0,0-2-160 0,0 3 0 16,0 0 0-16,1-1 0 0,1 3 160 0,-1-1-160 15,-1 2 192-15,2-2-192 0,-1 0 128 0,1 1-128 16,0-3 0-16,-2 2 0 0,1 0 144 0,0-2-144 16,-2 0 0-16,0-1 144 0,1 1-144 0,-1-3 0 15,-2-1 0-15,1 1 128 0,-2-1-128 0,0 0 0 0,-2-4 0 16,1 0 0-16,-2 0 0 0,-1 1 0 0,0-3 0 0,-1 1 0 15,0-1-128-15,-2 2-16 0,-1-2 0 0,1 0 0 32,-2 1-928-32,0-1-176 0,-3 2-32 0,1-1-16 15,-1 1-432-15,1-2-96 0,-3 4-16 0,0-1-19280 16</inkml:trace>
  <inkml:trace contextRef="#ctx1" brushRef="#br0" timeOffset="1939.66">29195 11194 3679 0,'-1'-3'320'0,"1"2"-320"16,0 1 0-16,0 0 0 0,0 0 768 0,0 0 96 15,0-3 16-15,-1 2 0 0,-1 1 240 0,1-2 48 0,0 2 16 0,1 0 0 16,0 0-400-16,0 0-80 0,0 0 0 0,0 0-16 15,0 0 336-15,0 0 64 0,0 0 0 0,-21-3 16 16,17 6 352-16,-1-1 64 0,1 2 16 0,-1-3 0 0,1 2-512 0,-1 0-112 16,0 2-16-16,1-4 0 15,0 2-144-15,0-1-48 0,3 0 0 0,-1 0 0 0,1-2 416 0,1 0 80 16,-2 0 16-16,2 0 0 0,0 0-80 0,0 0-16 16,0 0 0-16,0 0 0 0,0 0-288 0,0 0-48 15,0 0-16-15,0 0 0 16,0 0-368-16,0 0-80 0,0 0 0 0,-13 19-16 0,8-13-304 0,-1 1 160 15,-1 2-160-15,0 1 128 0,0-2-128 0,-1 0 0 16,1 0 0-16,-1-1 0 16,2-1 0-16,1-2 0 0,0-3 0 0,2 1 0 0,0-2 288 0,1 3-32 15,0-3 0-15,2 0 0 0,-1-3 0 0,1 3 0 0,0-2 0 0,1 1 0 16,-1-3-96-16,0 4-32 16,0 0 0-16,0 0 0 0,0 0 32 0,14-17 0 15,-8 13 0-15,0-2 0 0,0 2 48 0,2-2 16 16,-1 2 0-16,3-2 0 0,0 0 0 0,1-3 0 0,2 2 0 0,0 0 0 15,1-2-32-15,-1 0-16 0,1 0 0 0,1-1 0 16,0 0 0-16,1-4 0 0,0 0 0 0,0-5 0 16,1 3 32 46,2-3 16-46,-2 0 0-16,-1 0 0 0,1 1 0 0,1-2 0 0,0 2 0 0,2-5 0 0,1 4-48 0,1-4-16 0,-1 2 0 0,2 1 0 15,0 2-160-15,1-1 192 0,-2 6-192 0,0-5 192 0,0 5-192 0,1-3 0 0,1 1 0 0,0 1 0 0,-2-2 0 0,2 0 0 0,-3 1 0 0,0-1 128 0,-1 1-128 0,-2 2 0 0,-1-3 144 16,-1 1-144-16,-1 5 160 0,-2-4-32 16,0 3-128-16,0 0 192 0,-1-1 0 0,0 1-16 0,1 0 0 0,-2-1 0 0,0 3-48 0,-1 1 0 15,-1-1 0-15,-2 3 0 0,-1 0 16 0,0 0 0 16,-1 2 0-16,-1 0 0 16,0 2-144-16,-2-2 0 0,2 2 0 0,-2-1 0 15,1 2 0-15,0-3 0 0,0 4 0 0,-1-2 0 0,2-2 0 16,-1 2 0-16,-1-1 0 0,1 2 0 0,-1-1 0 0,1-2 0 15,-1 1 0-15,-1 0 0 0,0 0 0 0,1 2 0 16,-1-2 0-16,0 1 0 16,-1-2 0-16,0 2 0 0,0 1 0 0,0-2 0 15,-1 1 0-15,1 0 0 0,-1 2 0 0,1-2 0 0,-2-1 0 16,2 2 0-16,0 1 128 0,-1 0-128 0,1 0 0 0,-1 0 0 0,1-2 0 0,0 1 0 16,0 1 0-16,0 0 0 15,0 0 0-15,0 0 0 0,0 0 0 0,0 0 0 0,0 0 0 0,0 0 128 0,0 0-128 0,0 0 0 16,0 0 0-16,0 0 0 15,0 0 0-15,0 0 128 0,0 0-128 0,0 0 0 0,0 0 0 0,0 0 0 32,0 0 128-32,0 0-128 0,0 0 0 0,0 0 0 0,0 0 144 0,0 0-144 0,0 0 0 0,0 0 144 31,0 0-144-31,0 0 0 0,0 0 0 0,0 0 0 0,0 0 0 0,0 0 0 16,0 0 128-16,7-19-128 15,-7 19 0-15,0 0 0 0,2 0 0 0,-2 0 0 16,0 0 0-16,0 0 0 0,0 0 0 0,0 0 0 15,-2 0 0-15,1 0 0 0,0 0 0 0,1 0 0 16,0 0 0-16,0 0 0 0,0 0 128 0,0 0-128 0,-24 0 144 16,17 0-144-16,0 1 192 0,-5 2-64 0,1-3-128 15,-2 2 192-15,-2-1-32 0,-1 2-16 0,-3-1 0 0,1 2 0 16,-3-1-16-16,0 0-128 0,0 1 192 0,-2 2-64 16,4-3-128-16,-2 3 0 0,1-3 144 0,0 4-144 15,1-4 0-15,2 0 0 0,-1 3 0 0,0-2 0 16,1-1 0-16,1 2 0 0,1-3 0 0,3 0 0 15,2-1 0-15,1 2 128 0,-1-3-128 0,2 0 0 16,-1 0 160-16,2-3-32 0,2 2-128 0,1 1 192 16,0-2-192-16,3 0 144 0,0 2-144 0,1-2 128 0,1-2-128 0,0 4 0 15,0-2 0-15,3-2 0 16,0 2 0-16,2-2 0 0,0-1 0 0,2 4 0 0,-1-3 0 0,3 1 0 16,0 0 0-16,0 0 0 0,1 0 0 15,0 0 0-15,1-1 0 0,3 2 0 0,-1-2-144 0,-1 1 144 16,1 0 0-16,-2-1 0 0,1 2 0 0,-1-2-128 15,2 2 128-15,-2-2 0 0,3 2 0 0,0-2 0 16,0 0 0-16,-1-1 0 0,1 1 0 0,1 1 0 16,2-2 0-16,-1 1 0 0,0 0 0 0,2-2-128 0,1 0 128 15,-2 2 0-15,1-2 0 0,-1 4-160 0,-2-2 160 16,-1 0-128-16,-2 2 128 0,-2-2 0 0,0 4 0 0,-1-2 0 16,-3 2 0-16,1 0 0 0,-2 0 0 0,0 0 0 15,-2 0 0-15,-1 0 0 0,1 2 0 0,-2-2 0 16,0 1 0-16,-1-1 0 0,0 3 0 0,-1-3 0 15,-1 2 0-15,0-2 0 0,-1 1 0 0,1 2 0 16,-1 1 0-16,2-4 0 16,0 0 0-16,0 0 0 0,0 0 0 0,0 0 0 0,-18 14 0 0,15-10 0 15,0 0 0-15,0 0 0 0,-1 2 0 0,0-1 128 0,0 1-128 0,1 0 176 16,-2-1-176-16,2 1 192 16,1 3-192-16,-1-3 0 0,1 1 0 0,-1 2-176 0,1 0 176 15,2-3 0-15,0 4 0 0,-1-4 0 16,1 0 0-16,0 4 0 0,0 0 0 0,0 2 0 0,0 1 0 0,1-1 128 15,0-1-128-15,0 4 0 0,1-3 0 0,-1 1 128 16,1-2-128-16,1 0 0 0,-1 1 0 0,1-2 0 16,-1 0 0-16,1-1 0 15,-1 1 0-15,1 0 0 0,-2-4 0 0,1 1 0 16,0-1 0-16,-1 1 0 0,-1-2 0 0,0 1 0 16,0-1-320-16,-1 1-16 0,-1 3-16 0,0-3 0 15,-1 4-672-15,0-2-128 0,-2 8-16 0,-3-2-16 16,1 5-432-16,-3 3-96 0,-1 5-16 15,0-1-18624-15</inkml:trace>
  <inkml:trace contextRef="#ctx1" brushRef="#br0" timeOffset="13592.22">27940 11291 1839 0,'-3'-2'160'0,"1"2"-160"0,1-2 0 0,1 2 0 0,0 0 576 0,0-2 64 15,1 2 32-15,0-2 0 0,2 0-672 0,-1-3 0 0,1 2 0 16,0-1 0-16,1 0 352 0,0-2 96 16,-1 4 0-16,1-2 16 0,-1 1 672 0,-1 0 128 0,1 3 16 0,-2 0 16 15,0 0 624-15,-1 1 128 0,-1 4 32 0,0-1 0 0,-1 2-896 0,1 0-176 16,-3 1-48-16,2 0 0 15,-2 1-208-15,2-2-48 0,-1-2-16 0,1 0 0 16,-1 1 16-16,2-4 16 0,0 1 0 0,1-2 0 16,0 0 224-16,0 0 32 0,0 0 16 0,0 0 0 15,1 0 16-15,-1 0 0 0,0 0 0 0,0 0 0 16,1 0-224-16,-1 0-32 0,2 0-16 0,-1 0 0 16,0 0 128-16,-1 0 32 0,0 0 0 0,0 0 0 0,0 0-304 0,0 0-48 15,0 0-16-15,0 0 0 16,0 0-144-16,0 0-48 0,0 0 0 0,-6 23 0 0,5-21 32 0,-2-2 0 15,1 1 0-15,0-1 0 16,1 3-112-16,0-6 0 0,0 3-16 0,-1 0 0 16,2-1 80-16,-1-1 32 0,0-1 0 0,1 3 0 15,0 0 16-15,0 0 0 0,0 0 0 0,-4-20 0 16,3 17-16-16,0-3 0 0,0 2 0 0,-2-2 0 16,1-1-16-16,-1 3 0 0,-1 0 0 0,1-2 0 0,-2 2-32 0,1-2-16 15,-1 2 0-15,0-2 0 0,0 0 16 0,0-1 0 16,0 4 0-16,0-6 0 0,0 3 64 0,1-4 16 15,-1 0 0-15,0 2 0 0,0-5-16 16,0 3 0-16,-1-2 0 0,1-2 0 16,0 2-48-16,0-4-16 0,1 1 0 15,-1-1 0-15,0 2-32 0,0-1 0 0,0 2 0 0,-1 1 0 0,0-3 256 0,0 2 48 16,-1 1 16-16,1 1 0 0,-1 0-464 0,1 0-128 16,-2-1 0-16,2 3 0 0,-1-1 0 0,0 0 0 15,1 0 0-15,0-1 0 0,1 1 0 0,0 0 0 0,0 0 0 16,2 1 0-16,-2-1 0 0,0 2 0 0,0 0 0 15,0 2 0-15,0 0 0 0,-1 0 0 0,-1 2 0 0,1-1 0 16,0 2 0-16,-1-1 0 0,1 1 0 0,-2 0 0 16,1 0 0-16,-1-1 0 0,1 1 0 0,-1 0 96 15,2 0-96-15,0 0 0 0,0-1 0 0,1 1 0 16,0 0 0-16,0-1 0 0,1 2 0 16,1-2 0-16,-1 2 0 0,1-2 0 0,1-1 0 0,-2 0 0 15,2 0 0-15,-2-1 0 0,2 2 0 0,-1-3 0 0,-1 1 0 0,1 0 0 16,-1-1 0-16,0-1 0 0,-1 2 0 0,0-2 0 15,-1 2 0-15,0-3 0 0,1 3 0 16,-1-1 0-16,0 1 0 0,0-1 0 0,-1-3 0 16,1 4 0-16,0 0 0 0,0-3 0 0,1 3 0 15,0 0 0-15,0 2 0 0,0-2 0 0,0 2 0 16,1-2 0-16,-1 3 0 0,3-2 0 0,-2 1 0 0,1 0 0 16,0-1 0-16,-1 0 0 0,2 3 0 0,-1-4 0 15,1 2 0-15,1-1 0 0,-2 1 0 0,1-2 0 16,0 2 0-16,0 1 0 0,0 0 0 0,-1-1 0 15,2 2 0-15,-2-2 0 0,1 2 0 0,1-2 0 16,-2 2 0-16,1-2 0 0,-1 1 0 0,2 2 0 16,-1-4 0-16,-1 4 0 0,2-1 0 0,-2-2 0 15,2 1 0-15,-1 0 0 0,-1 0 0 0,2 2 0 0,-2-2 0 0,2 3 0 16,0-2 0-16,0 1 0 0,-1-2 0 0,1 3 0 16,0-3 0-16,0 0 0 0,0-1 0 0,-1 2 0 15,1-2 0-15,0 1 0 0,0 0 0 0,-2-1 0 16,2 2 0-16,-2-1 0 0,1 2 0 0,-1-1 0 15,1-2 0-15,-2 4 0 0,2-5 0 0,-2 4 0 16,0-2 0-16,1 2 0 0,-1 1 0 0,0-2 0 16,2 2 0-16,-2-3 0 0,2 2 0 0,-2 1 0 15,0 0 0-15,2 0 0 0,0 0 0 0,0 0 0 0,1 0 0 16,0 0 0-16,-2 0 0 0,2 0 0 0,0 0 0 16,-1 0 0-16,1 0 0 0,1 0 0 0,-1 0 0 15,1 0 0-15,0 0 0 0,0 0 0 0,0 0 0 16,0 0 0-16,0 0 0 0,0 0 0 0,0 0 0 15,0 0 0-15,0 0 0 0,0 0 0 0,0 0 0 0,0 0 0 16,0 0 0-16,0 0 0 0,0 0 0 0,0 0 0 16,0 0 0-16,-19 6 0 0,17-5 0 0,-1 2 0 15,1 1 0-15,-2-2 0 0,2 4 0 0,-1-2 0 16,1 0 0-16,-1 2 0 0,2 2 0 0,0-1 0 16,0 2 0-16,-1 1 0 0,2-1 0 0,0 3 0 15,2-2 0-15,-2 4 0 0,0-2 0 16,1 3 0-16,-1-1 0 0,0 1 0 0,-1 1 0 0,-1 0 0 0,0 0 0 0,-2 2 0 15,0 1 0-15,0 1 0 0,-3-1 0 0,0 2 0 16,0-1 0-16,-2 1 0 0,0-3 0 0,1-1 0 16,0-3 0-16,1-2 0 0,-1 0 0 0,1-4 0 15,1 0 0-15,1 1 0 0,0-5 0 0,1 2 0 16,0-5 0-16,2 2 0 0,1-3 0 0,-1 0 0 16,2 0 0-16,0-3 0 0,0 2 0 0,0-2 0 15,2 0 0-15,-1-1 0 0,0-2 0 0,3 0 0 16,-2-1 0-16,3-1 0 0,0 0 0 0,1-4 0 15,2 0 0-15,-1-1 0 0,2 0 0 0,0-5 0 0,0 1 0 16,1 0 0-16,0 1 0 0,-1-2 0 0,1 1 0 16,-2 0 0-16,1 1 0 0,0-2 0 0,-1 5 0 0,0-3 0 15,-2 1 0-15,0 1 0 0,0 2 0 0,1-1 0 16,-1 1 0-16,-1 0 0 0,1-1 0 0,0 2 0 16,0-1 0-16,0 2 0 0,-1 1 0 0,0-1 0 15,0-2 0-15,0 2 0 0,-1 2 0 0,0-2 0 16,-1 3 0-16,0-1 0 0,0 2 0 0,-1 1 0 15,-1 0 0-15,0 3 0 0,0 0 0 0,-2-2 0 16,1 4 0-16,0-2 0 0,-1 2 0 16,0 0 0-16,-2 0 0 0,2 0 0 0,-1 0 0 0,-2 2 0 15,1 0 0-15,3-2 0 16,0 0-416-16,0 0-32 0,0 0 0 0,0 0 0 0,-21 6 448 0,18-4 0 0,0-2 0 16,1 0 0-16,0 3 0 0,0-3 0 0,1 1 0 0,0-1 0 15,1 0 0-15,0 0 0 0,0 2 0 0,0-4 0 16,0 2 0-16,0 0 0 0,0 0 0 0,0 0 0 15,0 0 0-15,0 0 0 0,18 10 0 0,-12-8 0 16,0 1 0-16,2-2 0 0,2 1 0 0,2-2 0 16,0 3 320-16,5-3 112 0,0 0 16 0,0-3 0 15,3 1-336-15,0 1-112 0,1-2 0 0,0 0 0 16,-3 0 0-16,1-1 0 0,-2 1 0 0,2 0 0 16,-2-1 0-16,0 2 0 0,-1 2 0 0,-1-4 0 15,0 4 0-15,-1-2 0 16,-2 2 0-16,-1-3 0 0,-1 3 0 0,-1-1 0 0,-2 1 0 0,-2 0 0 0,0 0 0 15,-1 1 0-15,-3 2 0 0,0-1 0 16,0 2-1344-16,-3 0-192 0,0 4-64 0,-5 0 0 16,0 3-656-16,0 3-144 0</inkml:trace>
  <inkml:trace contextRef="#ctx1" brushRef="#br0" timeOffset="27208.47">29335 11850 4607 0,'-5'4'400'0,"0"-2"-400"0,2-2 0 0,2 0 0 16,0 0 864-16,0 0 96 0,-3 0 0 0,-2 2 16 16,-2 0 496-16,-2-1 112 0,2 1 16 0,0-2 0 15,2 0-1248-15,0-2-352 0,2 1 144 0,1-1-144 16,-1 0 0-16,1 0 0 0,1-1 0 0,1 0 0 16,-1 3 0-16,0-3 0 0,1 2 0 0,-1 1 0 15,0 0 0-15,0 0 0 0,-1 1 0 0,-1 2 0 16,2-1 0-16,-2-1 0 0,2 2 0 0,-2-1 0 0,3-2-128 0,-2 0 0 15,2 0 0-15,1 0 0 0,-1 0 128 0,0 0 0 16,1 0 0-16,0-2 0 0,-2 2 512 0,1 0 128 16,0-3 16-16,1 2 16 0,-1 1 832 0,-2-2 160 15,3 2 48-15,0 0 0 0,0 0 352 0,0 0 80 16,0 0 16-16,0 0 0 0,0 0-592 0,0 0-112 16,-21-4-32-16,17 5 0 0,1 2-560 0,-2-1-112 15,1 2-32-15,-1-2 0 0,1 0-48 0,-1 0-16 16,2-1 0-16,-1 2 0 0,0-1-256 0,2 2-48 15,-1-4-16-15,1 2 0 0,-1 0-16 0,1-2 0 0,1 2 0 0,-2-2 0 16,2 0 0-16,-1 3-16 16,2-3 0-16,-2 0 0 0,2 1 32 0,0-1 16 0,0 2 0 0,0-2 0 15,2 3 32-15,-1-3 16 0,1 1 0 0,1-1 0 16,-3 0-16-16,0 0 0 0,0 0 0 0,0 0 0 16,0 0 0-16,0 0 0 0,0 0 0 0,18 9 0 15,-15-9 0-15,-1 0-16 0,1 0 0 0,-1 1 0 16,2-1 0-16,-2 0 0 0,1 0 0 0,1 2 0 15,-1-2-96-15,1 0-16 0,0 0 0 0,1 0 0 0,-2 3-48 0,1-3-16 16,0 0 0-16,1 0 0 16,0 0 0-16,0 0 0 0,0 0 0 0,-1 0 0 0,3 0 32 0,-4 0 0 15,2 0 0-15,1-3 0 16,-1 3-48-16,-1 0-16 0,1 0 0 0,-1 0 0 0,-2 0-160 0,2 0 160 16,-2 0-160-16,2 0 160 0,-1 0-160 0,-1 0 160 15,2 0-160-15,-2 3 160 0,2-3-16 0,0 0 0 16,1 1 0-16,0-1 0 0,-2 3 32 0,2-3 0 15,1-3 0-15,-1 2 0 0,2 1 320 0,-1-3 64 0,0 1 16 0,0 1 0 32,0-2-432-32,0 1-144 0,1 0 0 0,-1 0 0 0,0 1 0 0,-1-2 0 15,0 3 0-15,0 0 0 0,-1-2 0 0,1 2 0 16,-1 0 0-16,3 0 0 0,-1 0 0 0,0-1 0 16,3 1 0-16,-1-3 0 0,2 3 0 0,0 0 0 15,1-4 0-15,2 2 0 0,0-2 0 0,0 2 0 0,-1-1 0 16,-1 2 0-16,0-3 0 0,0 2 0 0,-1-1 0 0,-2 2 0 15,0 1 0-15,-2 0 0 0,1 0 0 0,-2 0 0 0,0 0 0 16,0 0 0-16,-1 0 0 16,1 0 0-16,0 0 0 0,2 0 0 0,-3 0 0 0,4 0 0 15,-2 0 0-15,1 0 0 0,0 0 0 0,0 1 0 16,-1-1 0-16,0 0 0 0,1 3 0 0,-1-3 0 0,0 0 0 0,0 2 0 16,0-2 0-16,1 0 0 0,-1 2 0 0,-1-2 0 15,1 0 0-15,-1 0 0 0,1 0 0 0,-1 0 0 16,0-2 0-16,0 2 0 0,0-2 0 0,-1 2 0 15,-1 0 0-15,0-3 0 0,0 2 0 0,0 1 0 16,-1-2 0-16,0 2 0 0,0-3 0 0,-1 3 0 0,2-1 0 16,-2 1 0-16,1 0 0 0,1-3 0 0,-1 3 0 15,2 0 0-15,0-2 0 0,0 1 0 0,0-2 0 0,0 1 0 16,2 1 0-16,-1-3 0 16,3 1 0-16,-2 1 0 0,0 1 0 0,0-4 0 0,2 4 0 0,-2-4 0 15,0 3 0-15,-1-1 0 16,1 0 0-16,0 3 0 0,-1-2 0 0,0 0 0 15,0 2 0-15,-1 0 0 0,1 0 0 0,0-2 0 0,0 2 0 0,1 0 0 16,-1 0 0 0,1-3 0-16,0 2 0 0,0-1 0 0,1 2 0 0,-2-3 0 0,0 2 0 15,-1-1 0-15,0 2 0 0,-1-3 0 0,-1 2 0 0,1 1 0 0,-2-3 0 0,0 2 0 16,-1 0 0-16,1 0 0 16,-1 1 0-16,0 0 0 0,0 0 0 0,0 0 0 15,0 0 0-15,0 0 0 0,0 0 0 0,0 0 0 0,0 0 0 0,0 0 0 16,0 0 0-16,0 0 0 0,0 0 0 0,0 0 0 15,0 0 0-15,24-4 0 0,-20 4 0 0,0 0 0 16,1 0 0-16,-1 0 0 0,0 0 0 0,0 0 0 16,-2 0 0-1,2 0 0-15,-3 0 0 0,0 0 0 0,0-2 0 0,-1 2 0 0,2 0 0 0,-4 0 0 0,2 0 0 32,-1 0 0-32,1 0 0 0,0 0 0 0,0 0 0 0,0 0 0 15,0 0 0-15,0 0 0 0,-18-10 0 0,15 7 0 16,-1-1 0-16,3 1 0 0,-1 0 0 0,1 0 0 15,1 0 0-15,0-1 0 0,1 2 0 0,0-1 0 16,0 2 0-16,2 1 0 0,-1 0 0 0,2 0 0 16,0 0 0-16,-1 4 0 0,1-4 0 0,0 2 0 15,-2 2 0-15,2-1 0 0,-2 0 0 0,1-2 0 16,-1 4 0-16,1-3 0 0,-1 0 0 0,0 1 0 0,-1 0 0 0,0-3 0 16,1 3 0-16,0-2 0 0,-1 2 0 0,1-3 0 15,1 2 0-15,1-2 0 0,-1 1 0 0,2 2 0 16,0-3 0-16,0 0 0 0,1 1 0 0,0 0 0 15,-1 0 0-15,0-1 0 0,0 3 0 0,-1-3 0 16,1 0 0-16,-3 0 0 0,2 1 0 0,-1-1 0 16,-2 0 0-16,0 0 0 0,0 0 0 0,1 0 0 15,-1 0 0-15,0 0 0 0,0 0 0 0,1-1 0 16,-1 1 0-16,1 0 0 0,-1-3 0 0,2 2 0 16,-1 0 0-16,2 0 0 0,-1-2 0 0,-2 2 0 0,1 1 0 15,1-2 0-15,-2 2 0 0,0 0 0 16,-1-3 0-16,2 3 0 0,-2-1 0 0,0 1 0 0,0 0 0 15,0 0 0-15,0 0 0 0,0 0 0 0,0 0 0 0,0 0 0 16,0 0 0-16,0 0 0 0,0 0 0 0,0 0 0 16,-20-9 0-16,14 9 0 0,1-4 0 0,-3 4 0 15,1-2 0-15,-3 1 0 0,0-2 0 0,-2 1 0 16,0 1 0-16,-1-2 0 0,-1-1 0 0,1 2 0 16,-1-2 0-16,0-2 0 0,1 2 0 0,0-2 0 0,2 0 0 15,-1 0 0-15,2 0 0 0,-1-1 0 16,1 1 0-16,0 0 0 0,0 2 0 0,2-2 0 0,-1 2 0 0,0 2 0 15,1-2 0-15,-1 2 0 16,-1-1 0-16,0 3 0 0,0-1 0 0,0 1 0 0,2 0 0 0,-1 1 0 16,0-1 0-16,2 0 0 0,2 0 0 0,-1-1 0 15,2 1 0-15,2 0 0 0,1-2 0 16,-1 2 0-16,2-4 0 0,0 4 0 16,0-3 0-16,2 0 0 0,-1 0 0 0,1 2 0 0,1-2 0 15,0 0 0-15,1-2 0 0,1 1 0 0,0 0 0 0,1 2 0 16,0-1 0-16,-1 2 0 0,3-1 0 0,-2 1 0 0,1 1 0 15,1 0 0-15,0 0 0 0,1 0 0 0,2 1 0 0,-1 1 0 16,1-1 0-16,0 2 0 0,0-1 0 16,1 0 0-16,-2 0 0 0,-1 1 0 0,0 0 0 15,0 0 0-15,-1 0 0 0,1 1 0 0,0 0 0 0,-1 1 0 16,1-1 0-16,1-1 0 0,-1 2 0 0,0-1 0 16,3 2 0-16,-3-5 0 0,3 4 0 0,-3-1 0 15,0-2 0-15,1 2 0 0,-1 0 0 0,-2 1 0 16,2-4 0-16,-3 2 0 15,0 0 0-15,-1 1 0 0,-1 1 0 0,-1-1 0 0,0-2 0 0,-1 2 0 0,1 0 0 0,-2 2 0 16,-1-4 0-16,1 2 0 0,-1 2 0 0,0-3 0 16,2 1 0-16,-1 1 0 15,-1 2 0-15,1-4 0 0,2 1 0 0,-2 1 0 0,0-1 0 0,2-1 0 16,-1 4 0 0,-1-4 0-16,2 0 0 0,-1 3 0 0,1-4 0 0,-2 3 0 15,1 0 0-15,0-1 0 0,-1 0 0 0,-1 1 0 0,1-2 0 16,-1 0 0-16,0 1 0 0,0 2 0 15,0-3 0-15,-1 0 0 0,1 1 0 0,-1 2 0 0,-1-2 0 16,0 2 0-16,1 0 0 0,-3 0 0 0,1 0 0 16,0 0 0-16,-2 2 0 0,0 1 0 0,-1 0 0 0,-3 1 0 0,-1 1 0 0,0 1 0 15,2-1 0 1,-4 1 0-16,1-1 0 0,-1 2 0 0,0 1 0 0,-1-1 0 16,2-2 0-16,1 0 0 0,2-4 0 0,0 2 0 0,2-3 0 15,0-2 0 1,1 0 0-16,0-2 0 0,1-2 0 0,0 0 0 15,2-4-432 1,-1 0-80-16,1-3 0 0,1 0-16 0,0-3-1584 0,-1-2-304 0</inkml:trace>
  <inkml:trace contextRef="#ctx1" brushRef="#br0" timeOffset="29142.59">28026 11718 11967 0,'2'2'1072'0,"-2"-2"-864"0,0 0-208 0,1 0 0 15,-1 0 976-15,0 0 160 0,0 2 16 0,0 0 16 0,0-1-240 0,-1 2-48 0,-1 0-16 0,2-3 0 0,0 0-864 0,0 0 0 16,-16 16-128-16,11-13 0 0,2 1 304 16,-1-2 64-16,-1 1 16 0,1 0 0 0,1 0 1216 0,-1-3 240 15,1 4 48-15,0-2 16 0,0-2 48 0,1 4 16 16,-1-3 0-16,0 1 0 0,1 1-208 0,1-2-32 16,0 2-16-16,1-3 0 0,0 2-624 0,-1-2-112 15,1 0-16-15,0 0-16 0,1 0-304 0,-2 0-48 16,1 0-16-16,0 0 0 0,-2 1-96 0,1-1-32 15,1 0 0-15,0 0 0 16,0 0-160-16,0 0-32 0,0 0-128 0,0 0 192 16,0 0 0-16,0 0 0 0,-20 6 0 0,18-3 0 15,-1-3 176-15,2 0 16 0,0 0 16 0,-1 2 0 0,0-2 48 0,1 0 16 0,-1 0 0 0,-1 2 0 16,1 0 128-16,-2-2 32 0,0 0 0 0,0 1 0 16,0 1-80-16,-1-1-16 0,-2 1 0 0,1-2 0 15,0 2-64-15,-3 0-16 0,2-2 0 0,-3 3 0 16,1-3-128-16,0 3-48 0,-1 0 0 15,-1-3 0-15,-1 1-80 0,-1 1 0 16,0-2-16-16,0 3 0 16,-1-3-48-16,1 1-128 0,-2-1 192 0,-1 3-64 31,0-3 0 63,0 0 0-94,-2-3 0 0,0 3 0 0,2 3 48 0,-3-3 0 0,2 1 0 0,-1 0 0 0,2 3 240 0,-1-4 48 15,1 3 16 1,0-3 0-16,0 3-352 0,0-2-128 0,0 2 0 0,1-3 0 0,0 2 0 16,-1 2 0-16,0-2 0 0,-1 2 0 15,-2 0 0-15,0-1 0 0,1 2 0 0,1-1 0 0,-2-1 0 0,2 0 0 16,1 0 0-16,1-2 0 0,1 1 0 0,1 0 0 0,1-2 0 15,1 1 0-15,0 0 0 0,1 2 0 0,2-2 0 0,-1 1 0 0,2 1 0 0,0-3 0 16,1 1 0-16,0-1 0 0,1 3 0 0,0-3 0 0,0 0 0 0,0 2 0 0,2-2 0 0,-2 0 0 0,1 0 0 16,0 0 0-16,0 0 0 0,0 0 0 0,-1 1 0 0,-2 2 0 0,2-3 0 0,-1 2 0 0,1-2 0 0,-2 1 0 0,1-1 0 0,0 3 0 0,-2-3 0 0,2 0 0 15,0-3 0-15,0 2 0 0,-2 1 0 0,2-2 0 0,1 2 0 0,1-3 0 0,1 2 0 16,0 1 0-16,2-2 0 0,-2 2 0 0,2-3 0 0,0 2 0 0,1 1 0 0,-1 0 0 0,1-3 0 0,-2 3 0 0,2 3 0 16,0-3 0-16,0 0 0 0,0 0 0 0,0 0 0 0,0 0 0 15,0 0 0-15,0 0 0 0,0 0 0 0,0 0 0 16,0 0 0-16,0 0 0 0,0 0 0 0,0 0 0 15,0 0 0-15,0 0 0 0,0 0 0 0,0 0 0 16,0 0 0-16,0 0 0 0,0 0 0 0,15-16 0 16,-12 13 0-16,-1 1 0 0,1 1 0 0,-1-2 0 15,2-1 0-15,0 2 0 0,-1-2 0 0,1 1 0 16,0-2 0-16,-1 1 0 0,2-2 0 0,0 2 0 0,0-2 0 16,1 0 0-16,1-1 0 0,-1-2 0 0,3 2 0 0,-2-3 0 15,2 2 0-15,-2-2 0 0,2-2 0 0,-1 2 0 16,1-2 0-16,0 1 0 0,-1-1 0 0,2 0 0 15,0-1 0-15,1 1 0 0,-1 0 0 0,0 0 0 16,0 0 0-16,0 0 0 0,0 2 0 0,0 1 0 16,-1-1 0-16,1 4 0 0,-1 0 0 0,0 0 0 15,-2 0 0-15,-1 2 0 0,2 0 0 0,-2 2 0 16,0-2 0-16,0 1 0 0,-1 3 0 0,-1-2 0 0,0 1 0 16,-1 1 0-16,1 0 0 0,-3-3 0 0,2 3 0 0,-1 0 0 15,-1 0 0-15,1-2 0 0,-1 2 0 0,-1 0 0 16,0 0 0-16,0 2 0 0,0-2 0 0,0 0 0 15,0 0 0-15,0 0 0 0,0 0 0 0,0 0 0 16,0 0 0-16,-20 19 0 0,14-13 0 0,-1 0 0 16,-2 2 0-16,0-2 0 15,1 2 0-15,-1-1 0 0,-1-1 0 0,0 1 0 0,1 2 0 0,-2-3 0 16,0 4 0-16,-2-3 0 0,-2 2 0 0,0 0 0 16,-1 1 0-16,1-1 0 0,-1 4 0 0,0-1 0 0,0-2 0 0,0 2 0 15,0 1 0-15,-2-2 0 0,0 4 0 16,-2 0 0-16,3-2 0 0,-1 1 0 15,2 1 0-15,1-3 0 0,2-2 0 0,0 0 0 0,2 0 0 16,1-2 0-16,3 1 0 0,1-5 0 0,1 2 0 0,2-2 0 16,1-1 0-16,1 0 0 0,-1 1 0 0,2-2 0 15,0 0 0-15,2 2 0 0,-1-1 0 0,1-3 0 16,1 3 0-16,1-3 0 0,1 0 0 0,-1 0 0 16,3 0 0-16,0 0 0 0,2-2 0 0,-1 1 0 15,2-2 0-15,-1 1 0 0,0 0 0 0,-1 2 0 16,2 0 0-16,-1 0 0 0,-1 0 0 15,2 0 0-15,0 4 0 0,-1-1 0 0,1 0 0 16,0 1 0-16,1 0 0 0,-1 1 0 16,0-2 0-16,1 4 0 0,1-1 0 0,0-2 0 0,1 2 0 0,-1 0 0 15,1 3 0-15,-1-5 0 0,0 3 0 0,1 1 0 0,-2-2 0 16,0 1 0-16,1-4 0 0,-2 4 0 0,1-1 0 16,-1-3 0-16,0 2 0 0,0-1 0 0,0 2 0 15,0-2 0-15,1 2 0 0,-1-2 0 16,1 1 0-16,0-4 0 0,0 2 0 0,0 0 0 0,2 0 0 0,-2-3 0 15,0 0 0-15,0 0 0 0,1 0 0 0,-2 0 0 16,-1-3 0-16,0 1 0 0,-2 1 0 0,-2-3 0 16,0 1 0-16,-1 0 0 0,-2 0 0 15,-1-3 0-15,1 2 0 0,-1-2 0 16,-1 2-1168-16,0-4-240 0,0 2-32 0,1-1-16 0,0 0-704 16,2-2-144-16,-1 1-16 0,3 0-19232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2.49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 50 2303 0 0,'-8'-1'4274'0'0,"9"-2"-4340"0"0,-1 2 129 0 0,1 1-1 0 0,-1-1 0 0 0,0 0 0 0 0,1 0 1 0 0,-1 1-1 0 0,1-1 0 0 0,-1 0 1 0 0,1 0-1 0 0,-1 1 0 0 0,1-1 1 0 0,0 0-1 0 0,-1 1 0 0 0,1-1 1 0 0,0 1-1 0 0,-1-1 0 0 0,1 1 1 0 0,0-1-1 0 0,0 1 0 0 0,-1 0 0 0 0,1-1 1 0 0,0 1-1 0 0,0 0 0 0 0,0 0 1 0 0,0-1-1 0 0,0 1 0 0 0,-1 0 1 0 0,1 0-1 0 0,0 0 0 0 0,0 0 1 0 0,0 0-1 0 0,0 0 0 0 0,0 0 0 0 0,0 1 1 0 0,-1-1-1 0 0,1 0 0 0 0,1 1 1 0 0,1-2 194 0 0,-1 1 1 0 0,1 0 0 0 0,0-1 0 0 0,-1 0 0 0 0,1 1-1 0 0,-1-1 1 0 0,1 0 0 0 0,-1 0 0 0 0,1 0-1 0 0,-1-1 1 0 0,0 1 0 0 0,4-3 0 0 0,9-5 896 0 0,-8 7-1097 0 0,1 1 0 0 0,0-1 0 0 0,0 1-1 0 0,0 0 1 0 0,-1 1 0 0 0,1 0 0 0 0,0 0 0 0 0,12 2 0 0 0,-8 0 6 0 0,1-2 0 0 0,14 0 0 0 0,-11-3 5 0 0,-13 2-45 0 0,0 0 1 0 0,0 0-1 0 0,0 1 1 0 0,0-1-1 0 0,0 1 1 0 0,0 0-1 0 0,0 0 1 0 0,0 0 0 0 0,0 0-1 0 0,1 1 1 0 0,-1-1-1 0 0,3 2 1 0 0,8 11 31 0 0,-14-12-52 0 0,1 0 0 0 0,-1 0 0 0 0,1 0 0 0 0,0-1 0 0 0,0 1 1 0 0,-1 0-1 0 0,1 0 0 0 0,0 0 0 0 0,0-1 0 0 0,0 1 0 0 0,0-1 0 0 0,0 1 0 0 0,0-1 0 0 0,0 1 0 0 0,0-1 0 0 0,0 1 0 0 0,0-1 1 0 0,0 0-1 0 0,0 1 0 0 0,0-1 0 0 0,0 0 0 0 0,0 0 0 0 0,1 0 0 0 0,-1 0 0 0 0,0 0 0 0 0,2 0 0 0 0,47-12-208 0 0,-50 11 205 0 0,0 1-1 0 0,1 0 1 0 0,-1 0 0 0 0,0 0 0 0 0,0 0-1 0 0,1 0 1 0 0,-1 0 0 0 0,0 0-1 0 0,1 0 1 0 0,-1 0 0 0 0,0 0-1 0 0,1 0 1 0 0,-1 0 0 0 0,0 0 0 0 0,1 0-1 0 0,-1 0 1 0 0,0 0 0 0 0,0 0-1 0 0,1 0 1 0 0,-1 0 0 0 0,0 1 0 0 0,1-1-1 0 0,-1 0 1 0 0,0 0 0 0 0,0 0-1 0 0,1 0 1 0 0,-1 1 0 0 0,0-1 0 0 0,0 0-1 0 0,0 0 1 0 0,1 1 0 0 0,-1-1-1 0 0,0 0 1 0 0,0 0 0 0 0,0 1 0 0 0,1-1-1 0 0,-1 1 58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3.82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33 4711 0 0,'1'0'490'0'0,"1"-1"-277"0"0,0 1 1 0 0,0 0-1 0 0,-1 0 0 0 0,1-1 1 0 0,0 0-1 0 0,0 1 1 0 0,0-1-1 0 0,2-1 0 0 0,-3 2-116 0 0,0-1-1 0 0,0 1 0 0 0,0-1 0 0 0,0 1 0 0 0,0-1 0 0 0,0 1 0 0 0,0 0 0 0 0,0-1 0 0 0,0 1 0 0 0,0 0 0 0 0,0 0 0 0 0,0 0 0 0 0,0 0 1 0 0,0 0-1 0 0,0 0 0 0 0,0 0 0 0 0,0 0 0 0 0,1 1 0 0 0,-1-1 0 0 0,0 0 0 0 0,0 1 0 0 0,0-1 0 0 0,0 0 0 0 0,0 1 0 0 0,1 0-52 0 0,-1 0-1 0 0,1-1 1 0 0,-1 1-1 0 0,0-1 1 0 0,1 1-1 0 0,-1-1 1 0 0,1 0-1 0 0,-1 0 1 0 0,1 0-1 0 0,-1 1 1 0 0,1-1-1 0 0,-1-1 1 0 0,1 1-1 0 0,-1 0 1 0 0,1 0-1 0 0,-1 0 1 0 0,3-2-1 0 0,26-11-94 0 0,-26 10 227 0 0,0 1 0 0 0,1 0 0 0 0,-1 0 0 0 0,1 0 0 0 0,6-1 0 0 0,-8 3-170 0 0,-1 0 0 0 0,1 0 0 0 0,0 0 0 0 0,-1 1-1 0 0,1-1 1 0 0,0 1 0 0 0,-1 0 0 0 0,1-1 0 0 0,0 1 0 0 0,-1 0-1 0 0,0 1 1 0 0,1-1 0 0 0,3 3 0 0 0,-4-2-5 0 0,1-1 0 0 0,-1 1 0 0 0,1-1 0 0 0,0 0 0 0 0,0 0 0 0 0,-1 0 0 0 0,1 0 0 0 0,0 0 0 0 0,0 0 0 0 0,0-1 0 0 0,0 0 0 0 0,0 1 0 0 0,4-1 0 0 0,9-3 10 0 0,-13 2-8 0 0,-1 0-1 0 0,1 1 1 0 0,0-1-1 0 0,-1 1 1 0 0,1 0-1 0 0,0 0 1 0 0,-1 0-1 0 0,1 0 1 0 0,0 0-1 0 0,-1 0 1 0 0,1 1-1 0 0,-1-1 1 0 0,1 1-1 0 0,0 0 1 0 0,-1 0-1 0 0,4 1 1 0 0,-4-1-4 0 0,0 0 1 0 0,-1 0-1 0 0,1-1 1 0 0,0 1-1 0 0,0-1 1 0 0,-1 1-1 0 0,1-1 1 0 0,0 0-1 0 0,0 0 1 0 0,0 0-1 0 0,0 0 1 0 0,0 0-1 0 0,2 0 1 0 0,27-8 10 0 0,-3 1-3 0 0,2 0-7 0 0,-24 5 0 0 0,0 0 0 0 0,0 1 0 0 0,-1 0 0 0 0,9 0 0 0 0,-14 1-21 0 0,0 0 0 0 0,0 0 0 0 0,1 0-1 0 0,-1 0 1 0 0,0 0 0 0 0,0 0 0 0 0,0 1-1 0 0,0-1 1 0 0,1 0 0 0 0,-1 0 0 0 0,0 0 0 0 0,0 0-1 0 0,0 1 1 0 0,0-1 0 0 0,0 0 0 0 0,1 0-1 0 0,-1 0 1 0 0,0 1 0 0 0,0-1 0 0 0,0 0-1 0 0,0 0 1 0 0,0 1 0 0 0,0-1 0 0 0,0 0 0 0 0,0 0-1 0 0,0 0 1 0 0,0 1 0 0 0,0-1 0 0 0,0 0-1 0 0,0 0 1 0 0,0 1 0 0 0,0-1 0 0 0,0 0-1 0 0,0 0 1 0 0,0 0 0 0 0,0 1 0 0 0,-1-1-1 0 0,1 0 1 0 0,0 1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5.04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52 14 1375 0 0,'-4'-4'5438'0'0,"4"4"-5355"0"0,-1-1 1 0 0,1 0 0 0 0,-1 0 0 0 0,0 1 0 0 0,1-1-1 0 0,-1 1 1 0 0,0-1 0 0 0,0 1 0 0 0,1-1-1 0 0,-1 1 1 0 0,0-1 0 0 0,0 1 0 0 0,0-1-1 0 0,1 1 1 0 0,-1 0 0 0 0,0 0 0 0 0,0-1 0 0 0,0 1-1 0 0,0 0 1 0 0,0 0 0 0 0,0 0 0 0 0,0 0-1 0 0,0 0 1 0 0,1 0 0 0 0,-1 0 0 0 0,0 0-1 0 0,0 0 1 0 0,0 1 0 0 0,0-1 0 0 0,0 0 0 0 0,0 1-1 0 0,1-1 1 0 0,-1 0 0 0 0,0 1 0 0 0,0-1-1 0 0,0 1 1 0 0,1-1 0 0 0,-1 1 0 0 0,0 0-1 0 0,1-1 1 0 0,-1 1 0 0 0,0 0 0 0 0,1-1 0 0 0,-1 1-1 0 0,1 0 1 0 0,-1 0 0 0 0,1 0 0 0 0,-1-1-1 0 0,1 1 1 0 0,0 0 0 0 0,-1 1 0 0 0,0 1-77 0 0,-1 0 0 0 0,1 0 0 0 0,0 0 1 0 0,0 0-1 0 0,0 0 0 0 0,0 0 0 0 0,0 0 0 0 0,1 0 1 0 0,0 0-1 0 0,-1 0 0 0 0,1 0 0 0 0,0 0 0 0 0,0 0 1 0 0,1 1-1 0 0,-1-1 0 0 0,1 0 0 0 0,0 0 0 0 0,-1 0 1 0 0,1 0-1 0 0,1 0 0 0 0,2 5 0 0 0,-2-1-7 0 0,0 0 0 0 0,0-1 0 0 0,-1 1 0 0 0,0 0 0 0 0,0 0 0 0 0,-1 0 0 0 0,1 0 0 0 0,-1 1 0 0 0,-2 8 0 0 0,-5 13 335 0 0,-2 6 363 0 0,9-33-701 0 0,-1 0 0 0 0,1 1 1 0 0,0-1-1 0 0,0 0 0 0 0,0 1 1 0 0,0-1-1 0 0,1 0 0 0 0,-1 0 0 0 0,1 1 1 0 0,-1-1-1 0 0,2 4 0 0 0,-1-6 3 0 0,-1 1 0 0 0,0-1 0 0 0,1 1 0 0 0,-1-1 0 0 0,0 1 0 0 0,1-1 0 0 0,-1 0 0 0 0,1 1 0 0 0,-1-1 0 0 0,1 0 0 0 0,-1 1 0 0 0,1-1 0 0 0,-1 0 0 0 0,1 0 0 0 0,-1 0 0 0 0,1 1 0 0 0,-1-1 0 0 0,1 0 0 0 0,0 0 0 0 0,0 0 0 0 0,-1 0 0 0 0,1 0 0 0 0,-1 1 0 0 0,1-1 0 0 0,0 0 0 0 0,-1 0 0 0 0,1 0 0 0 0,-1 1 0 0 0,1-1 0 0 0,-1 0 0 0 0,1 1 0 0 0,-1-1 0 0 0,1 0 0 0 0,-1 1 0 0 0,1-1 0 0 0,-1 1 0 0 0,1-1 0 0 0,-1 0 0 0 0,0 1 0 0 0,1-1 0 0 0,-1 1 0 0 0,0 0 0 0 0,0-1 0 0 0,1 1 0 0 0,-1-1 0 0 0,0 1 0 0 0,1 4-138 0 0,0 0 0 0 0,-1 0 0 0 0,0 0 0 0 0,0 0 0 0 0,0 0 0 0 0,-1 0 0 0 0,0 0 0 0 0,0 0 0 0 0,0-1 0 0 0,0 1 0 0 0,-3 5 0 0 0,0 7-454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6.36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46 2 5063 0 0,'-1'0'104'0'0,"0"-1"0"0"0,0 1 0 0 0,0 0 0 0 0,0 0 0 0 0,0-1 0 0 0,0 1 0 0 0,-1 0 0 0 0,1 0 0 0 0,0 0 0 0 0,0 0 0 0 0,0 1 0 0 0,0-1 0 0 0,0 0 0 0 0,0 0 0 0 0,0 1 0 0 0,-1-1 0 0 0,1 1 0 0 0,-1 0 0 0 0,-1 0 147 0 0,0 0-1 0 0,0 0 0 0 0,0 1 1 0 0,0 0-1 0 0,1-1 0 0 0,-5 4 0 0 0,10-4 13 0 0,-1 1 0 0 0,1-1-1 0 0,-1 1 1 0 0,0 0 0 0 0,0-1-1 0 0,0 1 1 0 0,0 0 0 0 0,0 0-1 0 0,0 1 1 0 0,2 3 0 0 0,-3-2-168 0 0,0-1 0 0 0,0 1 1 0 0,0 0-1 0 0,-1 0 1 0 0,0 0-1 0 0,0-1 1 0 0,0 1-1 0 0,0 0 0 0 0,0 0 1 0 0,-1 0-1 0 0,0-1 1 0 0,1 1-1 0 0,-4 7 0 0 0,2-7 9 0 0,1 1-1 0 0,0 0 0 0 0,0 0 0 0 0,0-1 0 0 0,1 1 0 0 0,-1 0 0 0 0,1 0 0 0 0,0-1 0 0 0,1 8 0 0 0,1-4-74 0 0,-1 0 0 0 0,-1 1-1 0 0,0-1 1 0 0,0 0 0 0 0,0 1 0 0 0,-3 9-1 0 0,-1 24 67 0 0,5-41-154 0 0,-1 0 0 0 0,0 0 0 0 0,0 1 0 0 0,0-1 0 0 0,1 0 1 0 0,-1 0-1 0 0,1 0 0 0 0,-1 0 0 0 0,1 0 0 0 0,-1 0 0 0 0,1 0 0 0 0,-1 0 0 0 0,1 0 0 0 0,0 0 0 0 0,0 0 0 0 0,-1 0 0 0 0,1-1 0 0 0,0 1 0 0 0,0 0 0 0 0,0-1 0 0 0,0 1 0 0 0,0 0 0 0 0,2 0 0 0 0,-2 0-61 0 0,1 0 0 0 0,0 0 0 0 0,-1 0 0 0 0,0 0 0 0 0,1 0 0 0 0,-1 0 0 0 0,0 1 0 0 0,0-1-1 0 0,1 1 1 0 0,0 1 0 0 0,0 3-856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8:57:16.7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23530 891 4607 0,'4'-17'400'0,"-4"5"-400"0,-1-1 0 0,0 5 0 0,1 4 7856 0,-2 0 1488 32,1 2 288-32,-1-6 64 0,-2-3-7648 0,-1-2-1536 0,-2-3-320 0,-2 0-48 0,-2 3-320 0,-3 1-64 15,-2 3-16-15,-4 2 0 0,-2 4-48 0,-4 0-16 16,-4 3 0-16,-4 3 0 15,-5 6-144-15,-5 2-48 0,-4 6 0 0,-4 3 0 0,-3 5 336 0,2 1 176 16,-1 2-192-16,-6 7 192 0,-5 7 192 0,-2 5 160 16,4 0 32-16,2 0 0 0,0 4 208 0,-5 3 48 31,-3 12 16-31,1 0 0 0,5 0-240 0,16-14-48 16,11-9-16-16,-2 8 0 0,-7 12-352 0,-1 12 128 0,1 6-128 0,3 0 0 15,6-5 192-15,5-3-48 0,5 2 0 0,4-1 0 16,5-1-144-16,6-3 0 0,5-9 0 0,6-3 0 15,4-1 192-15,6-3-64 0,1-7 0 0,7 1 0 16,8-1 96-16,8 0 16 0,4-5 0 0,5-1 0 16,7-7-96-16,2-3-16 0,0-5 0 0,1-4 0 15,1-8-128-15,4-2 0 0,5-3 0 0,4-3 0 16,4-3 128-16,3-5 0 0,1-3 0 0,2-6 0 16,-3-2 0-16,7-3 0 0,5-5 0 0,3-3 0 15,-2-7 0-15,-1-3 0 0,-4-1 0 0,1-3 0 0,0-3 0 16,-2-4 0-16,0-3 0 0,-3-4 0 0,-4 0 80 15,-3-3 16-15,1 0 0 0,-5-4 0 0,-4-2-224 16,-11 4 0-16,-8 4 0 0,-3-5 0 0,-5-3 208 16,-7 2-48-16,-7 0-16 0,-9 4 0 0,-4 1 96 0,-8-2 16 15,-4 4 0-15,-7-3 0 0,-5-3 32 0,-7-2 16 16,-6 1 0-16,-6-2 0 0,-6 2-112 0,-3 2 0 16,-5 5-16-16,-1 1 0 0,-2 4-176 0,-9-2 0 15,-5 1 144-15,-7-1-144 0,-4 2 0 0,0 4-128 16,-2 1 0-16,1 1 0 15,6 4-320-15,-6 3-64 0,-1 0-16 0,1 6 0 16,8 3-224-16,-1 4-32 0,-6 4-16 0,-2 1-12640 0,-1 7-2512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7.621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375 8 2759 0 0,'-2'0'6'0'0,"1"1"0"0"0,-1 0 0 0 0,1 1 0 0 0,-1-1 0 0 0,1 0-1 0 0,0 0 1 0 0,0 1 0 0 0,-1-1 0 0 0,1 0 0 0 0,0 1 0 0 0,0-1-1 0 0,-27-9 6199 0 0,27 9-6205 0 0,0-1 55 0 0,1 0 1 0 0,-1 1-1 0 0,1-1 1 0 0,-1 0 0 0 0,1 1-1 0 0,-1-1 1 0 0,1 0-1 0 0,-1 0 1 0 0,1 1 0 0 0,-1-1-1 0 0,1 0 1 0 0,-1 0-1 0 0,0 0 1 0 0,1 0 0 0 0,-1 0-1 0 0,1 0 1 0 0,-1 0-1 0 0,0 0 1 0 0,1 0-1 0 0,-1 0 1 0 0,1 0 0 0 0,-1 0-1 0 0,1 0 1 0 0,-1-1-1 0 0,0 1 1 0 0,1 0 0 0 0,-1 0-1 0 0,1-1 1 0 0,-1 1-1 0 0,1 0 1 0 0,-1-1 0 0 0,1 1-1 0 0,-1 0 1 0 0,1-1-1 0 0,0 1 1 0 0,-1-1 0 0 0,1 1-1 0 0,0 0 1 0 0,-1-1-1 0 0,-1-1 127 0 0,0 1 0 0 0,-1-1-1 0 0,1 1 1 0 0,0 0 0 0 0,-1 0-1 0 0,1 0 1 0 0,-1 1 0 0 0,1-1-1 0 0,-1 0 1 0 0,1 1 0 0 0,-1 0-1 0 0,1-1 1 0 0,-1 1 0 0 0,1 0-1 0 0,-4 1 1 0 0,-6 0-124 0 0,1 1 0 0 0,-14 4-1 0 0,-16 2-53 0 0,30-8 177 0 0,0 0-1 0 0,-14-3 1 0 0,14 2 166 0 0,0 0-1 0 0,-17 1 1 0 0,25 0-334 0 0,0 1 0 0 0,0 0-1 0 0,0 0 1 0 0,0 0 0 0 0,0 0-1 0 0,1 0 1 0 0,-1 0 0 0 0,0 1-1 0 0,1 0 1 0 0,-1-1 0 0 0,-3 4-1 0 0,4-2-3 0 0,-1-1-1 0 0,0 0 1 0 0,0-1-1 0 0,0 1 1 0 0,0 0-1 0 0,0-1 1 0 0,-5 2-1 0 0,7-3-49 0 0,1 0-1 0 0,-1 0 1 0 0,1 0-1 0 0,-1 0 1 0 0,0 0 0 0 0,1 0-1 0 0,-1 0 1 0 0,1 0-1 0 0,-1 0 1 0 0,0 0-1 0 0,1-1 1 0 0,-1 1-1 0 0,1 0 1 0 0,-1 0-1 0 0,1-1 1 0 0,-1 1 0 0 0,1 0-1 0 0,-1-1 1 0 0,1 1-1 0 0,-1 0 1 0 0,1-1-1 0 0,-1 1 1 0 0,1-1-1 0 0,0 1 1 0 0,-1-1-1 0 0,1 1 1 0 0,0-1-1 0 0,-1 0 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8.69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393 44 2303 0 0,'0'0'85'0'0,"1"-1"-1"0"0,-1 1 0 0 0,0-1 1 0 0,0 0-1 0 0,1 1 0 0 0,-1-1 1 0 0,0 1-1 0 0,0-1 0 0 0,0 0 1 0 0,0 1-1 0 0,0-1 0 0 0,0 0 0 0 0,0 1 1 0 0,0-1-1 0 0,0 0 0 0 0,0 1 1 0 0,0-1-1 0 0,-1 0 0 0 0,1 1 1 0 0,0-1-1 0 0,0 1 0 0 0,-1-1 1 0 0,1 0-1 0 0,0 1 0 0 0,-1-1 0 0 0,1 1 1 0 0,0-1-1 0 0,-1 1 0 0 0,1-1 1 0 0,-1 1-1 0 0,1-1 0 0 0,-1 1 1 0 0,1 0-1 0 0,-1-1 0 0 0,1 1 1 0 0,-1 0-1 0 0,0-1 0 0 0,-4-1 71 0 0,1 0 0 0 0,0 0 0 0 0,0 1 0 0 0,-7-2 0 0 0,1 1 906 0 0,0-1-499 0 0,0 0 0 0 0,-1 1-1 0 0,0 1 1 0 0,1 0 0 0 0,-1 0-1 0 0,0 1 1 0 0,1 1 0 0 0,-16 1-1 0 0,8 0 56 0 0,-27-2-1 0 0,24-1-444 0 0,12-1 9 0 0,-1 1 0 0 0,1 1 0 0 0,-1 0 0 0 0,1 0 0 0 0,-1 1 0 0 0,1 0 0 0 0,0 1-1 0 0,-16 4 1 0 0,-28 13-1333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49.90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32 1 455 0 0,'23'7'8374'0'0,"-25"-6"-8299"0"0,1 1 0 0 0,0-1 0 0 0,0 1 0 0 0,0 0 0 0 0,0 0 0 0 0,0-1 0 0 0,0 1 0 0 0,0 0 0 0 0,1 0 1 0 0,-1 0-1 0 0,0 0 0 0 0,1 0 0 0 0,0 0 0 0 0,0 0 0 0 0,-1 0 0 0 0,1 0 0 0 0,0 0 0 0 0,1 3 0 0 0,-2 1 227 0 0,0 1 0 0 0,0 0 0 0 0,0 0 0 0 0,-1-1 0 0 0,0 1 0 0 0,-1-1 0 0 0,-2 7 0 0 0,1-5 72 0 0,1 0 1 0 0,0 1 0 0 0,-3 15 0 0 0,4 1-227 0 0,1-1-1 0 0,4 46 1 0 0,0-37-84 0 0,-3-29-37 0 0,0 1 0 0 0,-1-1 0 0 0,1 0 1 0 0,-1 1-1 0 0,0-1 0 0 0,0 0 0 0 0,-3 7 0 0 0,-2 8 254 0 0,6-17-451 0 0,0-1 0 0 0,1 0-1 0 0,-1 0 1 0 0,0 1 0 0 0,0-1-1 0 0,1 0 1 0 0,-1 0 0 0 0,1 0-1 0 0,-1 1 1 0 0,1-1 0 0 0,0 0-1 0 0,-1 0 1 0 0,1 0 0 0 0,1 1-1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0.96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90 50 5791 0 0,'-1'0'70'0'0,"0"-1"-1"0"0,0 1 1 0 0,0-1-1 0 0,1 1 0 0 0,-1-1 1 0 0,0 0-1 0 0,0 0 0 0 0,1 1 1 0 0,-1-1-1 0 0,0 0 1 0 0,1 0-1 0 0,-1 0 0 0 0,1 0 1 0 0,-1 1-1 0 0,1-1 0 0 0,0 0 1 0 0,-1 0-1 0 0,1 0 1 0 0,-1-2-1 0 0,1-21 2098 0 0,0 16-1234 0 0,-1 10-983 0 0,0 1 0 0 0,0-1 0 0 0,0 1 0 0 0,0-1 0 0 0,-1 0 0 0 0,1 1 0 0 0,-1-1 0 0 0,1 0 0 0 0,-1 0 0 0 0,0 0 0 0 0,0 0 0 0 0,-2 2 0 0 0,1-1 107 0 0,-1 1-1 0 0,2-1 0 0 0,-1 1 1 0 0,0-1-1 0 0,-3 7 0 0 0,3-1-165 0 0,1 0-1 0 0,0 0 1 0 0,0 0-1 0 0,-1 18 1 0 0,3-18 7 0 0,-1 0 0 0 0,0 0 0 0 0,-1-1 0 0 0,1 1-1 0 0,-7 15 1 0 0,6-19 89 0 0,1-3-14 0 0,0 0 0 0 0,0 0 0 0 0,0 0 0 0 0,0 0 0 0 0,1-1-1 0 0,-1 1 1 0 0,1 0 0 0 0,-1 0 0 0 0,1 0 0 0 0,0 0 0 0 0,0 4 0 0 0,0-2-259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3.34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353 21 1839 0 0,'-7'-10'3545'0'0,"6"10"-3418"0"0,-16-3 1687 0 0,11 3-421 0 0,-6-1-1153 0 0,1 0-1 0 0,-19 3 1 0 0,0-1 6 0 0,-80 1 2953 0 0,103-2-3155 0 0,1 0 0 0 0,-1-1 0 0 0,1 0 0 0 0,-10-2 0 0 0,11 1-16 0 0,-1 1 0 0 0,1 0-1 0 0,-1 0 1 0 0,0 1-1 0 0,1-1 1 0 0,-8 2-1 0 0,11-1-166 0 0,0 1-1 0 0,0-1 1 0 0,0 1 0 0 0,0 0-1 0 0,1 0 1 0 0,-1 0-1 0 0,0 0 1 0 0,1 0-1 0 0,-1 0 1 0 0,1 0 0 0 0,-1 1-1 0 0,-1 2 1 0 0,1-3-150 0 0,1 1 0 0 0,-1-1-1 0 0,1 0 1 0 0,-1 0 0 0 0,0 1 0 0 0,1-1 0 0 0,-5 2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4.250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473 15 919 0 0,'-2'-1'99'0'0,"1"1"0"0"0,-1-1 0 0 0,1 0-1 0 0,-1 0 1 0 0,0 1 0 0 0,1-1 0 0 0,-1 1-1 0 0,0 0 1 0 0,1-1 0 0 0,-1 1 0 0 0,0 0-1 0 0,0 0 1 0 0,1 0 0 0 0,-1 0 0 0 0,-2 1 0 0 0,-27 3 728 0 0,15-1 515 0 0,-1 0 0 0 0,1-2 0 0 0,-1 0-1 0 0,1-1 1 0 0,-1 0 0 0 0,-21-5-1 0 0,-96 0 512 0 0,32 2-1199 0 0,85-1-620 0 0,-5 0-359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5.31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69 36 5687 0 0,'-5'-17'1466'0'0,"8"5"-463"0"0,-3 11-981 0 0,1 1 0 0 0,-1 0 0 0 0,0-1 0 0 0,0 1 0 0 0,0 0 0 0 0,0-1 1 0 0,0 1-1 0 0,0 0 0 0 0,1 0 0 0 0,-1-1 0 0 0,0 1 0 0 0,0 0 0 0 0,0 0 1 0 0,1-1-1 0 0,-1 1 0 0 0,0 0 0 0 0,0 0 0 0 0,1-1 0 0 0,-1 1 0 0 0,0 0 0 0 0,0 0 1 0 0,1 0-1 0 0,-1 0 0 0 0,0 0 0 0 0,1-1 0 0 0,-1 1 0 0 0,0 0 0 0 0,1 0 1 0 0,-1 0-1 0 0,0 0 0 0 0,1 0 0 0 0,-1 0 0 0 0,0 0 0 0 0,1 0 0 0 0,-1 0 0 0 0,0 0 1 0 0,1 1-1 0 0,-1 1 117 0 0,-1 0 1 0 0,0 0 0 0 0,0 0 0 0 0,0 0-1 0 0,0 0 1 0 0,0 0 0 0 0,0 0 0 0 0,0 0-1 0 0,-3 2 1 0 0,3-1-78 0 0,-1-1 0 0 0,1 1 0 0 0,-1-1 0 0 0,1 1 0 0 0,0 0 0 0 0,0 0 0 0 0,0 0 0 0 0,0 0-1 0 0,1 0 1 0 0,-1 3 0 0 0,-1 35 972 0 0,1-15-696 0 0,-2 7-503 0 0,-1 0 0 0 0,-3-1-1 0 0,0 1 1 0 0,-20 50 0 0 0,26-78-273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7:56.39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7 17 3223 0 0,'0'0'50'0'0,"-1"0"-1"0"0,1 0 1 0 0,0 0-1 0 0,-1 0 0 0 0,1 0 1 0 0,0-1-1 0 0,-1 1 0 0 0,1 0 1 0 0,0 0-1 0 0,-1 0 0 0 0,1-1 1 0 0,0 1-1 0 0,-1 0 0 0 0,1 0 1 0 0,0-1-1 0 0,0 1 0 0 0,-1 0 1 0 0,1 0-1 0 0,0-1 1 0 0,0 1-1 0 0,-1-1 0 0 0,5-5 427 0 0,-3 6-470 0 0,1-1 0 0 0,-1 0-1 0 0,1 0 1 0 0,0 1 0 0 0,-1-1-1 0 0,1 1 1 0 0,0-1 0 0 0,0 1-1 0 0,-1 0 1 0 0,3-1-1 0 0,-4 1 25 0 0,1 1-1 0 0,-1-1 1 0 0,0 0-1 0 0,1 0 0 0 0,-1 0 1 0 0,0 1-1 0 0,1-1 0 0 0,-1 0 1 0 0,0 0-1 0 0,0 1 1 0 0,1-1-1 0 0,-1 0 0 0 0,0 1 1 0 0,0-1-1 0 0,0 0 0 0 0,1 1 1 0 0,-1-1-1 0 0,0 0 1 0 0,0 1-1 0 0,0-1 0 0 0,0 0 1 0 0,0 1-1 0 0,0-1 0 0 0,0 1 1 0 0,0-1-1 0 0,0 0 1 0 0,0 1-1 0 0,0-1 0 0 0,0 1 1 0 0,0-1-1 0 0,0 0 0 0 0,0 1 1 0 0,0 0-1 0 0,-3 18 876 0 0,2-14-705 0 0,-1 32 131 0 0,1 0-1 0 0,2 0 1 0 0,2 0-1 0 0,11 60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08.17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73 455 0 0,'7'-15'7237'0'0,"8"1"-4764"0"0,-11 12-2402 0 0,0 0 1 0 0,0 0-1 0 0,0 0 0 0 0,0 0 0 0 0,1 0 0 0 0,7-1 0 0 0,-7 3-50 0 0,-1 0-1 0 0,1 0 1 0 0,-1 0-1 0 0,1 1 0 0 0,-1 0 1 0 0,1 0-1 0 0,-1 0 0 0 0,0 0 1 0 0,9 4-1 0 0,-10-3 180 0 0,1 0 0 0 0,0-1 0 0 0,1 0-1 0 0,-1 0 1 0 0,0 0 0 0 0,0 0 0 0 0,0 0 0 0 0,1-1-1 0 0,-1 0 1 0 0,0 0 0 0 0,1 0 0 0 0,3-1 0 0 0,59-20 2529 0 0,-46 14-2078 0 0,33-9-1 0 0,-46 15-739 0 0,0 0-1 0 0,0 0 1 0 0,0 0 0 0 0,0 1-1 0 0,0 0 1 0 0,0 1 0 0 0,8 1-1 0 0,-10 0-884 0 0,-1-1 0 0 0,1 1 0 0 0,-1 0-1 0 0,1 0 1 0 0,-1 1 0 0 0,7 3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09.046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57 5063 0 0,'33'-11'4707'0'0,"33"-6"-3343"0"0,-22 7-32 0 0,1 3 1 0 0,0 1-1 0 0,72 0 0 0 0,-58 13-1939 0 0,-28-3-3440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6T19:17:30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9620 6057 1670 0,'-3'-16'74'0,"-1"7"15"0,4 9-71 0,-3-13-18 0,-1 4 0 0,4-4 0 15,-3 4 206-15,3-1 38 0,3-2 7 0,-3 2 1 16,0 1-166-16,0-4-34 0,0 1-6 0,0 6-2 16,-3-10-14-16,3 7-3 0,-4-1-1 0,1 1 0 0,-4 9 5 0,-1-10 1 15,5 10 0-15,-8 0 0 0,4 10-32 0,0-4 0 16,-3-3-11-16,3 10 11 0,7-4 0 0,-11 10 16 15,4 0 0-15,3-4-1 0,4 7-3 0,-3-3-1 16,3 3 0-16,0 0 0 0,3 6 9 16,4-3 3-16,1 4 0 0,-1-4 0 0,0 6 4 0,3 0 1 15,-3 1 0-15,4 5 0 0,-4-2-16 16,4 6-4-16,-4-7 0 0,0 7 0 0,3 3-8 0,-6-3 8 16,3 2-8-16,0 5 8 0,-4-1-8 0,1-4 0 15,-4 8 0-15,0-7 8 0,0 9-8 0,-7-6 0 16,-4-3 0-16,1 0 0 0,-4 0 11 0,-1-7 0 15,1-2 0-15,-7-4 0 0,11 4 3 0,-15-7 1 16,11-6 0-16,0 0 0 0,0 0 7 0,3-4 2 0,0-5 0 16,4 3 0-16,0-10-16 0,4 3-8 0,-4-9 8 0,3 7-8 15,1-7 17-15,-4-7-1 0,0-2 0 0,3-4 0 16,-3 1-8-16,0-1-8 0,-4-6 12 16,4-2-12-16,0 2 0 0,-3-3 0 0,-1-6 0 15,-7 6 0-15,4-10 16 0,-3 7-4 0,-5-3-1 16,5-3 0-16,-4-4-11 0,3 4 0 0,4 3 0 0,0-7 0 15,0 4 0-15,7-1-16 0,-4 1 4 16,8 9 1-16,-1 3 11 0,0 3 0 0,4 1 0 0,0 2 0 16,0 4 0-16,0 9 0 0,0 0 0 0,8 9 0 15,-1 1 0-15,3 2 8 0,-3 10-8 0,7 0 11 16,0 9-11-16,1 1 0 0,-1 9 0 0,0-1 0 16,0-5-9-16,0 6 9 0,4-1 0 0,-8-5 0 15,1-4-8-15,3 7 8 0,-7-4 0 0,4-2 0 0,-4 2 0 0,0-2 0 16,-7-4 0-16,7-6 0 0,-4 0 0 15,1 0 0-15,3-13 0 0,-4 4 0 0,1-4 0 0,3-3 9 16,0-3-1-16,-7-3 0 0,11 0 10 0,3-3 2 16,0-12 0-16,0 2 0 0,11 1-20 0,-8-10 8 15,4-7-8-15,1 7 0 0,-1-3 10 0,0-3-10 16,0 3 8-16,0 0-8 0,0 3 0 0,1 0 0 16,-1 0 0-16,7 3 0 0,7-3 0 0,11 0 0 15,11 4-12-15,10-4 12 16,7-4-91-16,21-2-10 0,14-3-3 0</inkml:trace>
  <inkml:trace contextRef="#ctx0" brushRef="#br0" timeOffset="8182.39">22313 13533 748 0,'0'0'33'0,"0"0"7"0,-3 0-32 0,3 0-8 0,0 0 0 0,0 0 0 15,0 0 151-15,7 0 28 0,7 0 5 0,0 0-703 16</inkml:trace>
  <inkml:trace contextRef="#ctx0" brushRef="#br0" timeOffset="9076.22">22511 13529 633 0,'0'0'28'0,"0"0"6"0,0 0-34 0,-4 4 0 0,4-4 0 0,-3 9 0 16,-4-9 281-16,0 6 50 0,7-6 9 0,0 0 3 15,0 0-245-15,0 0-49 0,0 0-9 0,0 0-3 16,0 0-25-16,0 3-4 0,0-3-8 0,0 0 11 15,0 0-11-15,0 0 12 0,-7 10-12 0,7-10 12 16,0 0 2-16,0 0 1 0,-8 3 0 0,-2-3 0 16,3 0 22-16,0 0 5 0,7 0 1 0,-11 0 0 15,-3 0-6-15,4 0-1 0,-1 0 0 16,-3 0 0-16,-4-3 1 0,1 3 0 0,2 0 0 16,1 0 0-16,0-7-14 0,-3 7-3 0,-5-3-1 0,5 3 0 0,-4 0 0 0,-1 0 0 15,-6 0 0-15,4 0 0 0,-1 0-3 0,0 0-1 16,0 0 0-16,-3 0 0 0,0 0-2 0,-4 0 0 15,8 0 0-15,-12 0 0 0,-6 0 4 0,7 0 1 16,3 0 0-16,4 0 0 0,-8 0 14 0,1 0 4 16,3 3 0-16,4 4 0 0,-4-7-24 15,4 3-4-15,3-3 0 0,1 6-8 0,-1-3 10 0,4-3-10 16,0 7 8-16,-4-4-8 0,4 0 12 0,3 3-2 16,-3-6-1-16,0 3 0 0,3-3-9 0,1 6 0 15,-1-2 0-15,0-4-11 0,1 0 11 0,3 6 0 0,3-3 0 16,0-3 0-16,4 0 0 0,0 0 0 0,0 3 0 0,4-3 0 15,-4 0 0-15,7 0 9 0,0 0-9 0,-4 0 10 16,-3 0-10-16,7 0 8 0,0 0-8 0,0 0 8 16,-7 0-8-16,7 0 0 0,0 0 0 0,0 0 8 15,0 0-8-15,0 0 0 0,0 0 0 0,0 0 8 16,0 0-8-16,-7-3 8 0,0 3-8 0,0-3 8 16,0-3-8-16,0 6 0 0,-4 0 0 15,1 0-11-15,-1-4 11 0,4 4 0 0,-4 0 0 16,1 0 0-16,-1 0 0 0,-3-6 0 0,4 6 8 15,-1 0-8-15,4 0 9 0,-4-3-9 0,1-3 12 0,-1 6-12 16,4 0 10-16,0-3-10 0,-4 3 8 0,4 0-8 16,0-3 0-16,-3 3 0 0,3 3 0 0,-4-3 0 15,4 0-9-15,-4 0-1 0,4 3 0 0,0-3 0 0,0 6 10 16,-3-6 16-16,6 3-4 0,-6-3-1 16,3 0-11-16,0 0 0 0,7 0 0 0,0 0 0 0,-8 0 0 15,8 0 0-15,0 0 0 0,0 0 0 0,0 0 15 0,0 0 4 16,0-3 1-16,0-3 0 0,4 0-9 0,3-1-2 15,0-2 0-15,0 9 0 0,0-10 1 0,4 7 0 16,-1-6 0-16,4 6 0 0,-3-3-10 0,7 2 0 16,-4-5 0-16,3 6 0 0,-2-7 0 0,6 4 0 15,-4 0 0-15,5-4 0 0,2 4 0 0,-3-3 0 16,-3-4 9-16,3 4-9 0,-3 6 0 0,-1-7 0 16,1-2 0-16,-4 2-12 0,0 1 12 0,-3 0 0 0,3-1 0 15,-3-2 8-15,-1 2-8 0,-3 7 0 16,4-3 0-16,-4 3 0 0,-4-7 9 15,-3 10-9-15,0 0 12 0,4-3-12 0,-4-3 0 16,0 6 0-16,0 0 0 0,-7 0-9 0,0 0 9 0,-4 0 0 0,1 6-9 16,-4-3 9-16,-1 3 0 0,1 1-11 0,-7 2 11 0,0-3-8 15,0 4 8-15,0-4 0 0,-4 4-9 16,4 5 9-16,0-9 0 0,3 4 0 0,0-1 0 0,1 4 0 16,3-7 0-16,3 4 0 0,-3 2 0 0,3-3 0 15,1 4 0-15,-1-4 0 0,1 1 0 0,3 2 0 16,-1-2 0-16,-2 2 0 0,3 1 0 0,0-4 0 15,3 4 0-15,1-4 10 0,3 7-1 0,0-4 0 16,3 1 0-16,4 0 0 0,0 5 0 0,7-5 0 16,4 3 1-16,10-4 0 0,1 1 0 0,13-1 0 15,7 7-10-15,11-6 0 0,7 5 0 0,11 4-1474 16</inkml:trace>
  <inkml:trace contextRef="#ctx0" brushRef="#br0" timeOffset="14670.72">25192 16104 1324 0,'0'0'118'0,"0"0"-94"16,10 3-24-16,5 3-584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09.98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41 378 3679 0 0,'-1'-2'201'0'0,"-1"1"0"0"0,1-1 0 0 0,0 0-1 0 0,0 0 1 0 0,1 0 0 0 0,-1 0-1 0 0,0 0 1 0 0,1 0 0 0 0,-1 0-1 0 0,1 0 1 0 0,-1 0 0 0 0,1-2-1 0 0,-1-28 2482 0 0,1 28-2259 0 0,1-76 4469 0 0,0-53-1404 0 0,-2 123-3635 0 0,0-1 1 0 0,-1 1 0 0 0,0 0-1 0 0,-1-1 1 0 0,0 1 0 0 0,0 1-1 0 0,-6-13 1 0 0,2 14-289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11.00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17 2 2759 0 0,'0'0'-122'0'0,"5"-1"841"0"0,-1 1 0 0 0,1-1 0 0 0,0 1 0 0 0,8 1 0 0 0,-12-1-653 0 0,1 0 1 0 0,-1 0 0 0 0,0 0 0 0 0,0 0-1 0 0,1 1 1 0 0,-1-1 0 0 0,0 0 0 0 0,0 1-1 0 0,1-1 1 0 0,-1 1 0 0 0,0 0 0 0 0,0-1-1 0 0,0 1 1 0 0,0 0 0 0 0,0-1 0 0 0,0 1-1 0 0,0 0 1 0 0,0 0 0 0 0,0 0-1 0 0,-1 0 1 0 0,1 0 0 0 0,0 0 0 0 0,0 0-1 0 0,-1 0 1 0 0,1 1 0 0 0,-1-1 0 0 0,1 0-1 0 0,-1 0 1 0 0,1 0 0 0 0,-1 1 0 0 0,1 1-1 0 0,-1 2-33 0 0,0-1-1 0 0,0 0 1 0 0,-1 0-1 0 0,1 1 0 0 0,-1-1 1 0 0,0 0-1 0 0,0 0 0 0 0,0 0 1 0 0,-1 0-1 0 0,1 0 1 0 0,-1 0-1 0 0,-3 5 0 0 0,-2 2 376 0 0,-1 0-1 0 0,-14 15 1 0 0,-3 4 1006 0 0,23-23-2153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17.437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748 10 455 0 0,'-1'-10'5480'0'0,"-16"21"-3465"0"0,8-6-1241 0 0,1 0 0 0 0,-12 11-1 0 0,10-8-628 0 0,1 2 0 0 0,1-1 0 0 0,0 2 0 0 0,1-1 0 0 0,-9 14 0 0 0,6-9 145 0 0,0-2 1 0 0,-2 1-1 0 0,1-1 1 0 0,-20 16-1 0 0,16-16-282 0 0,0 2-1 0 0,-22 28 0 0 0,27-30 373 0 0,-1 0 0 0 0,-1-1 0 0 0,-20 17 0 0 0,18-17 73 0 0,1 0 1 0 0,-21 26-1 0 0,21-23-368 0 0,0-1 0 0 0,-28 24 0 0 0,23-23 21 0 0,-20 24 0 0 0,14-15-90 0 0,18-19-16 0 0,-1 1-1 0 0,2 0 0 0 0,-10 12 0 0 0,8-7 1 0 0,0-1 0 0 0,-1 1 0 0 0,-18 16 0 0 0,18-21 7 0 0,0-1 0 0 0,0 0-1 0 0,0 0 1 0 0,-1-1 0 0 0,-11 4-1 0 0,5-1 8 0 0,0 2-1 0 0,14-8-13 0 0,1-1 0 0 0,-1 0 0 0 0,0 1 0 0 0,1-1-1 0 0,0 0 1 0 0,-1 1 0 0 0,1-1 0 0 0,-1 1 0 0 0,1-1 0 0 0,-1 1 0 0 0,1-1 0 0 0,0 1 0 0 0,-1-1 0 0 0,1 1-1 0 0,0 0 1 0 0,0-1 0 0 0,-1 1 0 0 0,1-1 0 0 0,0 1 0 0 0,0 0 0 0 0,0-1 0 0 0,0 1 0 0 0,0 0 0 0 0,0-1-1 0 0,0 1 1 0 0,0 0 0 0 0,0-1 0 0 0,0 0 1 0 0,0 0-1 0 0,0 0 0 0 0,0 0 0 0 0,1 0 0 0 0,-1 0 0 0 0,0 0 1 0 0,0 0-1 0 0,0 0 0 0 0,0 0 0 0 0,0 0 0 0 0,1 0 0 0 0,-1 0 1 0 0,0 0-1 0 0,0 0 0 0 0,0 0 0 0 0,0 0 0 0 0,0 0 0 0 0,0 0 0 0 0,0 0 1 0 0,1 0-1 0 0,-1 0 0 0 0,0-1 0 0 0,0 1 0 0 0,0 0 0 0 0,0 0 1 0 0,0 0-1 0 0,0 0 0 0 0,0 0 0 0 0,0 0 0 0 0,0 0 0 0 0,0-1 1 0 0,1 1-1 0 0,-1 0 0 0 0,0 0 0 0 0,0 0 0 0 0,0 0 0 0 0,0 0 1 0 0,0 0-1 0 0,0-1 0 0 0,0 1 0 0 0,0 0 0 0 0,0 0 0 0 0,0 0 1 0 0,0 0-1 0 0,0 0 0 0 0,0-1 0 0 0,0 1 0 0 0,-1 0 0 0 0,1 0 0 0 0,0 0 1 0 0,0 0-1 0 0,0 0 0 0 0,0 0 0 0 0,0-1 0 0 0,0 1 0 0 0,0 0 1 0 0,0 0-1 0 0,0 0 0 0 0,0 0 0 0 0,0 0 0 0 0,-1 0 0 0 0,1 0 1 0 0,0-1 148 0 0,-2-1-55 0 0,2-1-72 0 0,-1-1 1 0 0,1 1-1 0 0,0 0 1 0 0,0-1-1 0 0,0 1 1 0 0,0 0-1 0 0,0 0 1 0 0,1-1 0 0 0,-1 1-1 0 0,1 0 1 0 0,0 0-1 0 0,1-5 1 0 0,-1 5-22 0 0,10-29-2 0 0,17-38-1 0 0,-19 51-97 0 0,-1 0-1 0 0,-1-1 1 0 0,-1 0-1 0 0,0 0 0 0 0,-1-1 1 0 0,1-21-1 0 0,-5 35 99 0 0,-1-5 46 0 0,-9 24-953 0 0,2 0 847 0 0,0 1-1 0 0,1 1 0 0 0,1-1 0 0 0,0 1 1 0 0,1 0-1 0 0,-6 28 0 0 0,-12 72-87 0 0,18-100 129 0 0,0 0-1 0 0,-1 0 1 0 0,-1 0-1 0 0,-1-1 1 0 0,-14 23-1 0 0,20-34 38 0 0,0-1-1 0 0,0 1 0 0 0,0 0 0 0 0,0-1 1 0 0,0 1-1 0 0,0 0 0 0 0,0-1 0 0 0,1 1 0 0 0,-1 0 1 0 0,1 0-1 0 0,-1 0 0 0 0,1 0 0 0 0,0 0 1 0 0,0 0-1 0 0,0-1 0 0 0,0 3 0 0 0,0-3-13 0 0,1 1-1 0 0,-1-1 1 0 0,1 0-1 0 0,-1 0 1 0 0,1 0-1 0 0,0 0 0 0 0,-1 0 1 0 0,1 0-1 0 0,0-1 1 0 0,0 1-1 0 0,0 0 1 0 0,-1 0-1 0 0,1 0 0 0 0,0-1 1 0 0,0 1-1 0 0,0 0 1 0 0,0-1-1 0 0,0 1 0 0 0,1-1 1 0 0,-1 1-1 0 0,0-1 1 0 0,0 0-1 0 0,0 1 1 0 0,0-1-1 0 0,0 0 0 0 0,1 0 1 0 0,1 0-1 0 0,4 0 143 0 0,1 0 1 0 0,-1 0-1 0 0,0-1 0 0 0,1 0 0 0 0,-1-1 0 0 0,0 1 1 0 0,11-5-1 0 0,18-4 421 0 0,-11 6-367 0 0,1 2-1 0 0,28-1 0 0 0,-9 6-2475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9:12:52.21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15984 10615 1839 0,'0'2'160'0,"-2"-2"-160"15,2 0 0-15,0 0 0 0,0 0 192 0,0 0 0 16,-1 0 0-16,0 0 0 0,0 0-192 0,-1 0-272 15,1 1 64-15,1-1 16 0,0 0 192 0,0 0 0 0,0 0 144 0,0 0-144 16</inkml:trace>
  <inkml:trace contextRef="#ctx0" brushRef="#br0" timeOffset="17327.32">12723 7783 7967 0,'2'2'704'0,"0"-4"-560"15,-1 1-144-15,0 1 0 0,0-3 0 0,-1 1 0 16,0 1 0-16,2-4 0 0</inkml:trace>
  <inkml:trace contextRef="#ctx0" brushRef="#br0" timeOffset="59178.4">9833 17263 10127 0,'-1'0'896'0,"1"-3"-704"15,0 3-192-15,0 0 0 0,0-1 336 0,-1 1 48 16,1-2 0-16,-2-1 0 0,1 2 496 0,-1-4 96 16,0 4 32-16,0-2 0 0,-1 1-240 0,0 0-64 15,-1 2 0-15,-1 0 0 0,0 0 0 0,-1 0 0 0,-1 0 0 0,-3 2 0 16,0 0-256-16,-1 1-64 16,-1 0-16-16,0 0 0 0,-1 1 464 0,-1-2 80 0,2 2 32 0,-1-2 0 15,3 2 352-15,-1-3 80 0,-4 2 16 0,0-1 0 16,2-1-176-16,-1 2-16 15,1 1-16-15,-1-2 0 0,0-2-512 0,2 2-96 0,0-2-32 16,1 2 0-16,-1 0-272 0,1-2-48 16,1 3-16-16,1-2 0 0,-1 1-64 15,1-2-16-15,2 4 0 0,-2-4 0 0,3 3-128 0,-2-3 128 0,2 3-128 16,0-3 128-16,1 3-128 0,-1-2 0 0,1 1 0 0,0 1 0 16,0-2 144-16,1 2-144 0,1-3 160 0,-1 0-160 0,0 2 256 15,2-2-32-15,-1 0-16 0,1 0 0 0,-1 0-32 16,1 1-16-16,1-1 0 0,-1 3 0 0,1-3-160 15,-1 0 0-15,0 0 144 0,1 0-144 0,-1 1 128 0,0 1-128 16,1 1 160-16,-1-2-160 0,1 2 144 63,-1-1-144-63,1 2 128 31,0-2-128-31,0 2 0 0,-2-1 0 0,2 1-192 0,0 1 192 0,-1 2-128 0,1-1 128 0,0 0 0 15,1 1 0-15,0 0 0 0,0 1 0 0,1 2 0 0,2-2 0 0,-3 0 0 0,2 1 0 0,1 1 0 0,-2 0 0 16,1-2 0-16,1 2 0 0,-1 3 0 0,1-4 0 0,-1 4 0 0,-1-1 0 0,1 2 0 0,-2-1 0 0,0 2 0 16,0 0 0-16,-2 2 0 0,1 2 0 0,0-1 0 0,-2 1 0 0,1-2 0 0,0 4 0 15,-2 2 0-15,0-4 0 0,2 2 0 0,-2 2 0 0,0-4 0 0,0 2 0 0,1 2 0 16,-1-1 0-16,-2-3 0 0,1 0 0 0,-1 0 0 16,1-3 0-16,0 0 0 0,0-4 0 15,0-2 0-15,0 0 0 0,3 1 0 0,-2-1 0 0,0-2 0 0,2 0 0 16,-2 2 0-16,1-4 0 15,1 1 0-15,1 1 128 0,-2 0-128 0,2-2 0 0,0 0 0 0,1 0 0 16,-1 0 0-16,-1 1 0 0,2-1 0 0,-1-3 0 0,0 4 0 0,0-4 0 16,-1 1 0-16,1 1 0 0,0-1 0 0,0-2 0 15,-1 4 0-15,2-4 0 16,-1 3 0-16,0-4 0 0,1 2 0 0,-1 0 0 16,0-1 176-16,1 2-48 0,-2-1-128 0,2-2 192 0,0 1-192 0,0-2 0 15,0 3 0-15,0-3 0 0,0 0 176 0,0 1-176 0,0-1 192 16,0 2-192-16,0-2 128 0,0 0-128 0,0 0 0 15,0 0 0-15,0 0 128 0,0 0-128 0,0 0 0 16,0 0 0-16,0 0 128 0,2 23-128 0,-1-21 0 16,0 2 0-1,1 0 0-15,1-1 0 0,-1 2 0 0,2-1 0 0,1-2 192 0,0 2-192 0,1-1 192 0,0-2-192 32,2 3 0-32,0-3 0 0,2 3 0 0,1-4 0 0,1 1 0 0,1-1 160 0,2 0-160 0,1 0 128 15,1-1 0 1,1 1-128-16,0 1 192 0,1-1-64 0,1 0-128 0,-1 0 0 15,2 0 0-15,-1 0 128 0,1 0-128 0,-2 0 0 0,2 2 0 0,-1-2 0 0,-2 0 0 16,1 3 0 0,-1-3 0-16,1 0 0 0,-2 1 0 0,0 1 0 0,-1 1-176 0,-2-3 176 0,1 0 0 31,-1 0 0-31,-1 1 0 0,-1 2 0 0,0-3-176 0,-2 2-48 16,-1-2-16-16,-1 1 0 15,-2 2-720-15,0-3-128 0,0 1-48 0,-1-1-15936 0</inkml:trace>
  <inkml:trace contextRef="#ctx0" brushRef="#br0" timeOffset="60527.21">9900 17446 13823 0,'0'0'1216'0,"1"-3"-960"0,-1 3-256 0,1 0 0 46,-1-2-992-46,2 1-240 0,-1-3-48 0,0-1-16 0,1-1 1296 0,2-2 144 0,-1 0 96 0,0 0 16 16,-1 2-256-16,0 0 0 0,-2 0 0 0,1-1 0 16,-1 4 0-16,-1 0 0 0,0 1 0 0,-2 2 0 0,2-1 512 0,-1 1 192 15,-1 3 64-15,-1-3 0 0,2 3 240 0,-3 0 48 16,1 0 16-16,-1 1 0 0,0-1-144 0,-2 1-32 16,1 1 0-16,-2 1 0 0,2-2 112 0,0 0 16 15,-3 2 0-15,1 0 0 0,-1 3-128 0,0-2-32 16,1 2 0-16,-1-3 0 0,0 1-224 0,1 2-32 15,-1-2-16-15,-1 2 0 63,2 1-272-63,-1 2-64 0,-1-2-16 0,1 3 0 0,1-1-48 0,0 0 0 0,0 1 0 0,-1 3 0 0,2-3 48 0,-1 3 0 0,2-1 0 0,0-1 0 0,2 1-48 0,2-2 0 0,-1 2 0 0,2-2 0 0,1 0 32 0,1 2 0 16,2-3 0-16,-1 2 0 0,3 1-96 0,0-2-128 0,1 0 176 0,-1 0-176 15,1 5 256-15,1-5-64 0,0 3-16 0,-1 0 0 16,2 3 96-16,-4-4 32 0,1-4 0 0,2 1 0 15,-1 3-304-15,0-2 0 0,0 0 0 0,2-1 0 16,-2 1 0-16,1-3 0 0,-1-2 0 0,1-1 0 16,-3-4 0-16,1 0 0 0,2 0 0 0,0-1 0 31,0 0-640-31,1-2-48 0,1-2 0 0,-1 0 0 0,3 0-1152 0,2 1-224 16,-2-2-48-16,0 3-10000 0</inkml:trace>
  <inkml:trace contextRef="#ctx0" brushRef="#br0" timeOffset="61050.45">9981 17693 3679 0,'-3'3'320'0,"-1"0"-320"0,0 0 0 0,2-2 0 0,1 1 3696 0,1 1 656 16,-2-3 144-16,1 4 32 0,-1-2-2416 0,-1 2-464 16,2-1-112-16,0 1 0 0,1-1-256 0,1-1-32 0,1-2-16 0,2 0 0 15,1 0-800-15,0 0-176 0,2 1-16 0,0-1-16 16,-1 3-416-16,1-3-64 0,2 2-32 15,0-2 0 1,0 4-128-16,0-1-32 0,-1 0 0 0,0 1 0 16,0 0-416-16,-1 1-96 0,0-2 0 0,1 0-16 0,-1 0-240 15,-1 0-64-15,1-3 0 0,-1 0 0 0,2 1 240 0,0-1 32 0,-1-1 16 0,-1 1 0 16,1-3-512 0,0 3-96-16</inkml:trace>
  <inkml:trace contextRef="#ctx0" brushRef="#br0" timeOffset="61476.78">10228 17500 18431 0,'-2'3'1632'0,"1"-3"-1312"0,1 0-320 0,0 0 0 15,1 0 1152-15,-1 1 176 0,2 1 16 0,-2 1 16 16,1 1-976-16,0-1-192 0,1 3-32 0,1 1-16 0,-1 1-144 0,2-2 0 16,-1 1 0-16,-1 3 0 0,1 2 0 0,-2-2 0 15,0 2-192-15,0 2 192 0,0 2 0 0,-1 2 0 16,2-3 0-16,-4 1 0 0,1 4 0 0,0 1 160 16,-1 1-16-16,-1 1 0 0,-1-4 112 0,2 1 32 15,-2 4 0-15,0-5 0 0,2 4-288 16,-2-4 0-16,2 0 128 0,-1 0-128 0,1-1 0 0,-1 1-176 15,1-3 32-15,-1-3 0 16,2 2-832-16,0-5-176 0,1 0-16 16,0 0-8624-16</inkml:trace>
  <inkml:trace contextRef="#ctx0" brushRef="#br0" timeOffset="62031.18">10505 18053 24879 0,'0'6'2208'0,"1"-2"-1760"0,-1-2-448 0,1 2 0 16,-1-4 0-16,0 4 0 0,0 2 0 0,1 4 0 16,-1 5 0-16,1 1 0 0,2-1 0 0,-2-2 0 15,-1 2 0-15,1-1-176 0,1 0 48 0,-1 2 0 16,0 1-384-16,0-1-80 0,-1 0-16 0,0 0 0 0,-1 0 256 0,0-1 48 15,0-2 16-15,-2-2 0 0,1 3 288 0,-2-2 144 16,-1 1-16-16,0-1 0 16,1-4-128-16,-1 0 0 0,2-2-160 0,-2 1 160 15,0-1-1136-15,1-3-128 0</inkml:trace>
  <inkml:trace contextRef="#ctx0" brushRef="#br0" timeOffset="62584.73">10800 17488 19343 0,'0'0'1728'0,"-1"-1"-1392"0,1 1-336 0,0 0 0 15,0 0 1440-15,0 0 224 0,1 1 32 0,-1 1 16 16,1 1-1200-16,2 0-256 0,-1 4-32 0,-1-1-16 15,2 1-208-15,-2 2 0 0,2-3 0 0,0 1 0 16,0 5 0-16,-1-1 0 0,0 4 0 0,-1-3 0 16,0 5 208-16,-1 1 112 0,1-1 0 0,-2 0 16 15,1 3 16-15,-2-1 0 0,0 3 0 0,0-2 0 16,-1 1-224-16,0-2-128 0,0 0 128 0,-1 1-128 62,0-2 0-62,0-2-192 0,1 0 32 0,0-1 0 0,1 1-1120 0,0-3-208 0,2-1-48 0,0-2-5920 0,0-3-1184 0</inkml:trace>
  <inkml:trace contextRef="#ctx0" brushRef="#br0" timeOffset="63872">10471 17752 23039 0,'-1'0'2048'0,"1"0"-1648"16,1 0-400-16,0 0 0 0,2 0 368 0,-2 0-16 15,2-2 0-15,1-1 0 0,3 0-128 0,1-1-32 16,1-2 0-16,0 2 0 15,-1-2-704-15,0 0-160 0,0 0-32 0,-1-1 0 16,1 1-720-16,-2 3-160 0,1 0-16 0,-2-1-16 16,-1 2 256-16,1 1 48 0,0 2 16 0,2-1-4816 0</inkml:trace>
  <inkml:trace contextRef="#ctx0" brushRef="#br0" timeOffset="65012.61">10837 17327 6447 0,'0'0'576'0,"0"-1"-576"0,0 1 0 0,0 0 0 16,1 0 816-16,-1 0 48 0,2 0 16 0,0 0 0 16,2 0 32-16,0 1 16 0,2 1 0 0,-1 1 0 15,1 1 464-15,-1-1 80 0,1 2 32 0,-1 2 0 16,1-4-896-16,0 3-176 0,0 1-48 0,2 2 0 16,-1-1 96-16,1 3 16 0,-1-1 0 0,-1 0 0 0,0 2 336 0,1-2 64 15,-1 5 0-15,-1-4 16 0,1 4 16 0,-1-3 0 16,1 4 0-16,-1 0 0 0,0-1-32 0,-1 1 0 109,1-3 0-109,-2-1 0 0,2 2-288 0,-1-2-64 0,0 2-16 0,-1-2 0 0,0 0-128 0,-1 1-16 16,1 0-16-16,-1 2 0 0,1 1-144 0,-2 0-32 0,3 0 0 15,-3-1 0-15,1-1-192 0,0 1 0 0,-1 1 0 0,0-3 0 16,-1 2 0-16,0-2 0 0,-1-1 0 0,-2 0-160 0,1-2 32 0,-2 3 0 16,1 0 0-16,-2 2 0 0,-2 1-432 0,2 1-80 0,-1-2 0 0,0-2-16 0,0 3-496 0,-1 0-80 0,-1-4-32 0,1 0 0 0,-1-2-192 15,1-3-32-15,1 1-16 0,-1-4-5792 0,1 2-1168 0</inkml:trace>
  <inkml:trace contextRef="#ctx0" brushRef="#br0" timeOffset="66094.28">11321 18024 15663 0,'0'2'1392'0,"0"0"-1120"16,1-2-272-16,-1 0 0 0,1 3 240 0,-1-3-16 0,1 3 0 15,1 1 0-15,0 2 208 0,-1 3 32 0,2 1 16 16,-2 0 0-16,0 2-224 0,0-3-64 0,1 3 0 0,-2-2 0 16,0 0-192-16,-2-1 144 0,1 0-144 0,-1 1 128 15,-2 3 368-15,0-3 64 16,1 2 16-16,-2 0 0 0,0 2 32 0,-1 1 16 0,-1-3 0 0,1 4 0 16,2-3 96-16,-3 0 32 0,1 2 0 0,-2 1 0 15,1-2-256-15,0 1-48 0,-1 1-16 0,1-4 0 16,-2 0-304-16,2-2-128 15,1-2 128-15,-1-2-128 0,2 0 0 0,2-4-304 16,-1 2 48-16,1-4-11920 0</inkml:trace>
  <inkml:trace contextRef="#ctx0" brushRef="#br0" timeOffset="66901.12">11913 17322 21183 0,'-3'-2'1888'0,"2"-1"-1504"0,0 2-384 0,1 1 0 0,0-3 576 0,0 3 32 16,-1-3 16-16,0-2 0 15,-2 1-1072-15,1-3-192 0,-1 2-64 0,1 1 0 31,2 4-400-31,-3-4-96 0,1 6-16 0,-2-2 0 0,0 2 384 16,-1 0 80-16,0 2 16 0,-1 0 0 0,0 2 912 0,0 0 176 0,1 0 32 0,-1 3 16 16,-2-2 928-16,1 3 176 0,-2 3 32 0,-1 2 16 15,0-2-320-15,1 3-64 0,-1 3-16 0,-2-3 0 16,4 2-208-16,-1-4-48 0,2 1-16 0,-2 0 0 16,2 1 144-16,-1 0 48 0,1 4 0 0,-1 2 0 15,3 3-176-15,-1-3-48 0,3 3 0 0,-1 1 0 16,1 2-272-16,0 0-48 0,0 3-16 0,1-5 0 15,-1-1-336-15,3-1-176 0,-1 3 160 0,1-1-160 16,1 5 0-16,1-5 0 0,-1-4-176 0,0 0 176 63,1 5-208-1,1-1 80-62,1-1 128 0,-1-3-208 0,1 1 208 0,0-5 0 16,1-2 0-16,-2 0-144 0,4-2 144 0,-2-3 0 0,2 1-144 15,-1-2 144-15,2 0-656 0,-1-4-64 0,0 1-16 0,2-4 0 16,1 0-800-16,0-2-176 0,2 1-16 0,1-2-11440 0</inkml:trace>
  <inkml:trace contextRef="#ctx0" brushRef="#br0" timeOffset="70949.92">11789 17724 14735 0,'-3'0'1312'0,"0"1"-1056"0,2 2-256 0,1-3 0 16,0 0 912-16,0 0 128 0,-3 0 32 0,1 0 0 15,-1 2 0-15,2-2 0 0,1 0 0 0,0 0 0 16,0 0-688-16,0 0-128 0,0 0-16 0,18-16-16 15,-12 14-432-15,1-5-96 0,-1 4-16 0,2 0 0 0,-2 0 320 16,1 3 272-16,1-3-48 0,-2 3-16 16,1 3 368-16,1-3 80 0,0 3 16 0,0 1 0 0,0 1-432 0,1-4-96 15,0 4-16-15,-1-1 0 0,1-1-128 0,-1 1 0 16,0 1 0-16,0-4 0 0,-1 2 0 0,-1-1 0 16,0 0 0-16,1 0 0 0,-2-2-176 0,-1 0-64 15,1 0-16-15,0 0 0 16,0 3-1088-16,1-3-240 15</inkml:trace>
  <inkml:trace contextRef="#ctx0" brushRef="#br0" timeOffset="71599.92">12299 17405 16575 0,'-1'-4'1472'0,"-1"2"-1168"16,2 2-304-16,0 0 0 0,0 0 1280 0,0 0 192 0,0-3 32 0,0 2 16 15,0 1-656-15,0 0-128 0,2 1-32 0,-2-1 0 16,0 0-528-16,0 21-176 16,-2-8 0-16,1-2 0 15,-3 4-240-15,1-2-144 0,-1 5-48 0,-2 1 0 0,1 0 432 0,-1 1 0 0,-1 2 0 0,0 3 0 0,0-3 832 0,-1 3 112 16,1 1 16-16,-1-2 0 15,2 1 240-15,0 1 48 16,0-4 16-16,1 1 0 0,0-5-384 0,1 2-80 0,-1 1-16 0,2-4 0 0,0 1-464 0,-1-1-112 16,2 1-16-16,-2 1 0 15,3-3-656 63,-2-1-144-78,1 1-32 16,-1-4-9296-16,1 2-1872 0</inkml:trace>
  <inkml:trace contextRef="#ctx0" brushRef="#br0" timeOffset="72141.28">12498 18031 14735 0,'0'0'1312'0,"0"0"-1056"0,0 0-256 0,0 0 0 15,1 0 496-15,-1 0 32 0,1 0 16 0,1 1 0 16,0 4 528-16,-1-1 96 0,0-1 32 0,1 6 0 16,-2 1-544-16,-2 0-96 0,1 2-32 0,-1 0 0 15,-1 7-368-15,-2 0-160 0,0 0 128 0,-1 0-128 0,0 3 0 0,-1-3 0 16,-1 0 0-16,0-2 0 15,0-3 0-15,-1-3 0 0,5 1 0 0,-4-6 0 0,-1 1 0 0,1 2 0 16,-1-3-128-16,-1 0 128 0,2-2-256 0,-2 2 0 16,0-2 16-16,1 2-6384 15,3-3-1280-15</inkml:trace>
  <inkml:trace contextRef="#ctx0" brushRef="#br0" timeOffset="73068.92">12847 17657 12895 0,'-2'-2'1152'0,"2"-2"-928"0,0 4-224 0,0-2 0 16,0 2 160-16,0-4-16 0,0 1 0 0,0-3 0 15,0 0-144-15,0-1-176 0,0 0 48 0,-1 2 0 16,1 4-192-16,-1-1-16 16,0-1-16-16,-1 3 0 0,0 3 592 0,-1-1 112 0,0 2 32 0,-1 2 0 15,-1 0 688-15,0 0 144 0,0 2 16 0,-1 1 16 16,-1-1 224-16,-1 2 32 0,1 0 16 0,-1-1 0 0,1 1-688 0,-1-4-128 31,2 4-16-31,0-4-16 0,4 0-368 0,-3-2-80 0,0-1-16 0,0 2 0 0,2-1-208 0,0 2 128 16,-1-2-128-16,1 2 0 15,1 0 0-15,-2 0 128 0,2 2-128 0,-1-2 0 16,1 3 0-16,-1-1 0 0,2 0 0 0,-1 0 0 0,-1 2 0 16,2-2 0-16,1-3 0 0,0-2 0 0,0 1 176 15,1-1 32 48,2-1 16-1,-2 2 0-62,1-3 432 0,2 4 96 0,-1-1 16 0,-1-2 0 0,2 2-448 0,-2 2-64 0,2-2-32 0,0 2 0 16,-1 0-224-16,1 0 0 0,0 3 0 0,-1-3 0 0,1 2 0 15,-1-2 0-15,0 2 0 0,1 0 0 0,0 1 0 0,-2-2 0 0,1 2 0 0,-1-6 0 0,1 3 0 0,-1-2 0 0,1 1 0 16,0-1 0-16,2 2 0 0,-1-2 0 16,1-2 0-16,0 2 0 0,0 0 176 0,0 1-176 0,1-4 192 0,0 4-192 15,0-4 0-15,-1 1 0 0,1 0-160 0,-1-2 160 0,2-2-400 0,-1-1 32 0,1 0 16 0,-1-3 0 0,2 2 352 0,0-4 0 0,0 2-144 0,-2-2 144 16,0 2 0-16,0 0 0 0,2-3 0 0,-1-1 0 0,-1 4 240 0,2-4 0 0,-1-2 0 0,2-3 0 0,-2 1-48 16,1 1 0-16,-1 0 0 0,2-3 0 0,-2 1 96 0,1-3 16 0,0 4 0 0,-3-2 0 15,1 1-304-15,-2-1 0 0,0 0 0 0,-3 1 0 0,0 2 192 16,-1 0-64-16,0 1 0 0,-1 0-128 0,-1 4 0 0,-2-4 0 15,0 6 0-15,-2-3 0 0,0 3 240 0,-2 0 32 16,2 1 16-16,-1 0 0 0,-2 1-128 0,0 0-32 16,3-1 0-16,-1 4 0 0,-3-4 0 0,-1 2-128 15,0 1 192-15,-2 0-64 0,2-2-128 0,0 2 192 16,-1-1-192-16,2 2 192 0,0-2-192 0,1 3 0 0,1-2 0 16,-1 1 0-1,3 1-384-15,-3 0-128 0,4 0 0 0,0 0-16 16,2 0-1280-16,-1 3-256 0,0 0-48 0,2 3-6336 0,-1 0-1280 0</inkml:trace>
  <inkml:trace contextRef="#ctx0" brushRef="#br0" timeOffset="73931.88">13064 17304 7359 0,'-2'0'656'0,"-1"0"-528"0,3 0-128 16,0 0 0-16,0 0 400 0,0-3 48 15,-1 3 16-15,0-2 0 0,1 0-32 0,-1 0-16 0,2 1 0 0,-1 1 0 16,0 0-416-16,0 0-304 0,0 0 48 0,0 0 16 16,0 0 480-16,0 0 80 0,0 0 32 0,20 10 0 15,-18-4 912-15,0-3 176 0,2 4 32 0,-1 0 16 16,2 2 144-16,-2-1 32 0,2 3 0 0,0 1 0 15,0-3-896-15,1 1-192 0,1 0-16 0,0 3-16 16,2-1-368-16,-1 0-176 0,1 1 160 0,1-1-160 94,-2 2 256-94,2 1-64 0,-1 1 0 0,0 0 0 0,-1-3-192 0,0 2 128 0,-1 1-128 0,1 0 0 15,-1 3 176-15,2 1-176 0,-3 2 192 0,0-1-192 0,-1 1 368 0,-1 3-48 0,-2-5 0 16,-1 2 0-16,-1 3-320 0,-1-6 144 0,-1 2-144 0,-3-4 0 16,0-1 160-16,1-4-160 0,0-2 128 0,1-1-128 0,-4 2 624 0,-1 4 32 0,-1-3 16 0,2 0 0 0,-2 4-352 0,0-3-64 15,1 0 0-15,-2 2-16 0,1 1-240 0,1-2 0 0,-2 1 0 0,-1 3 0 0,-1-2 0 0,-1 2 0 0,0-1 0 0,0 0-160 16,-1 1-256 0,1-5-48-16,-2 2-16 0,1-1 0 15,1-2 0-15,-2 0 0 0,0 1 0 0,0-3 0 0,3-3-1088 0,-2-1-224 0,1 0-32 0,-1 1-8288 16</inkml:trace>
  <inkml:trace contextRef="#ctx0" brushRef="#br0" timeOffset="74880.75">13545 18237 17503 0,'-1'3'1552'0,"0"-3"-1232"0,-2 2-320 0,3-1 0 0,0 2 2048 0,0-3 336 0,0 2 80 0,1 2 16 16,1 2-1648-16,-1 0-336 0,1 4-64 0,1 0-16 31,1 0-416-31,-2-1-304 0,3 1 48 0,-3-1 16 0,2 3-784 0,-1-2-176 0,-2-1-16 0,0 0-16 16,-1 2 512-16,-1 2 96 0,-2-1 32 0,2-3 0 15,1-3 592-15,-2 4 0 0,-2 0 0 0,-2 2 0 16,0 0 272-16,-2 2 32 15,2 1 0-15,-1-3 0 0,0-2-304 0,0 0-192 0,1-1 16 0,0-2 16 32,-1-1-512-32,4-2-96 0,-1-2-32 0,0 1-5008 15,1-2-992-15</inkml:trace>
  <inkml:trace contextRef="#ctx0" brushRef="#br0" timeOffset="75610.14">14157 17244 21183 0,'-1'-2'1888'0,"0"0"-1504"0,1 2-384 0,0 0 0 0,0 0 0 0,-1 0 0 16,-2 0 0-16,1-2 128 0,-3 2-128 0,0 0-192 0,-1 2 64 0,-1 2 0 0,0-1-432 16,0 3-80-16,-1 0 0 0,-1 0-16 0,1 4 336 0,-1 0 64 0,0-1 0 0,0 1 16 15,-1-1 480-15,-1 4 80 0,-1-1 32 0,1 1 0 16,0-2 432-16,-1 3 96 0,1-1 16 0,0 3 0 0,1 0-384 0,-1-1-64 16,1 5 0-16,0-2-16 0,-1 4 16 15,-1 1 16-15,3-1 0 0,-1 3 0 0,2 1-128 0,1-2-16 16,1 5-16-16,2-3 0 15,2 2-176-15,-1 1-128 0,3-1 192 0,0 1-192 0,0-1 176 0,0 0-176 16,3-2 160-16,-3 2-160 0,1 0 0 0,-1 1 0 16,0-4 0-16,1 0-160 0,1-3 160 0,0-3 0 15,0-3 0-15,1 0 128 0,0-3 256 0,1 0 48 16,0-1 16-16,-1 1 0 0,2-1 0 16,0 1 16-16,0-4 0 0,1 1 0 0,1 0-464 0,-1 1 0 15,1-1-128-15,-1-4 128 16,2 4-1024-16,1-3-80 0,-2-1-32 0,0 0 0 15,3-2-1008-15,0 2-208 0,3-4-32 0,0 2-16 16,1 2 368-16,1-2 80 0,-3 2 16 0,2 0-3744 16</inkml:trace>
  <inkml:trace contextRef="#ctx0" brushRef="#br0" timeOffset="76063.36">14098 17832 6447 0,'-3'0'576'0,"2"-3"-576"0,-1 2 0 0,1 0 0 0,1 1 3648 0,0-2 640 0,1 2 112 0,0-3 16 0,0 0-3392 0,2-1-704 15,0 0-128-15,1 0-16 0,1 1-352 0,1 2-64 16,0-3-16-16,2 2 0 16,-2 2-224-16,1-3-48 0,1 2-16 0,-1 1 0 0,1 0 384 0,-1 1 160 15,1 2-128-15,-2-2 128 0,0 2 0 0,1-1 0 16,1-1 0-16,-1 2 0 0,-1-1 0 0,1 0 128 16,-1 0-128-16,-1 0 128 15,1-2-672-15,-1 2-128 0</inkml:trace>
  <inkml:trace contextRef="#ctx0" brushRef="#br0" timeOffset="76706.45">14575 17491 15663 0,'-3'7'1392'0,"0"-2"-1120"0,2 1-272 0,1-5 0 0,0 2 320 0,-1 3 16 15,-2 1 0-15,-1 8 0 0,-1 4 336 0,2 3 64 16,-1 0 16-16,2 0 0 0,-1 1-32 0,2-1 0 0,1 0 0 0,-1 0 0 16,1 1 112-16,-3-1 32 15,2 0 0-15,-2 0 0 0,2 2 288 0,-3-1 48 0,2 5 16 0,-2-5 0 16,1 4-432-16,-1-1-80 0,-1 3 0 0,0-3-16 16,0-2-688-16,0-4 0 15,0 1-208-15,0-2 48 16,1-3-416-16,0 0-64 0,0-4-32 0,-1 1 0 15,1-4-720-15,0 1-144 0,1-1-16 0,0-2-9856 0</inkml:trace>
  <inkml:trace contextRef="#ctx0" brushRef="#br0" timeOffset="79115.92">14861 18144 8287 0,'0'-2'736'0,"0"2"-592"16,0 0-144-16,0 0 0 0,0 0 800 0,0 0 128 0,0-3 32 0,0 2 0 15,0 1-256-15,-1-2-32 0,-1 2-16 0,2 0 0 16,0 0 16-16,0 0 0 0,0 0 0 0,0 0 0 15,0 0-160-15,0 0-16 0,-7 21-16 0,7-20 0 0,1 4-96 0,-1-1-32 16,3 2 0-16,-2 0 0 16,1 1 32-16,0 2 0 0,1 1 0 0,0 0 0 0,-1 0-384 0,1 1 0 15,-1-1 0-15,-1 2 0 0,2-2 0 0,-2 2 0 16,-1 1 0-16,0-2 0 0,0 1 432 16,-1-1 16-16,0 1 0 0,1-1 0 0,0-5 256 0,-2 0 48 15,1 4 16-15,-1 0 0 0,1-3-304 0,-1 2-48 16,0 1-16-16,-1 0 0 0,1-2-224 0,-1 1-48 15,1-2-128-15,-1 0 192 16,0-4-512-16,-1 2-96 0,-1-1-32 0,-1-2 0 16,1 2-1232-16,-1-4-256 0</inkml:trace>
  <inkml:trace contextRef="#ctx0" brushRef="#br0" timeOffset="79895.7">15263 17642 16575 0,'-3'3'1472'0,"2"-3"-1168"0,1 1-304 0,0-1 0 16,0 3 1520-16,0-3 240 0,0 2 48 0,-1 2 16 16,1 2-1216-16,-1 1-240 0,1 4-48 0,-2-3-16 15,2 1-304-15,0 0 0 0,-1 0 0 0,0 1 0 0,0 0 0 0,-2-1 0 16,1 0 0-16,-1 1 0 0,-1 0 0 0,1 3 0 16,-1-4 160-16,-1 4-160 0,1-1 816 0,1 1 80 15,-1-4 0-15,0 4 16 0,2-1 240 0,-1 2 32 16,1 1 16-16,1 1 0 0,-1 0-624 0,1-3-128 15,0 2-32-15,0-1 0 0,-1 3-608 0,0 3-112 16,0-5-16-16,-1 1-16 16,1-3-1136-16,-2 0-208 0,1-1-48 15,0-2-16-15,0-1-48 0,-1 1 0 16,0-4 0-16,0 4-7984 0</inkml:trace>
  <inkml:trace contextRef="#ctx0" brushRef="#br0" timeOffset="80947.77">15362 17316 17503 0,'-2'4'1552'0,"1"-4"-1232"0,1 0-320 0,0 0 0 0,-1 0 0 16,1 0 0 0,0 0 0-16,-1 2 0 0,-1-1-304 0,1 2-64 15,0-2-16-15,1-1 0 0,0 0 64 0,0 0 0 16,0 0 0-16,0 0 0 0,0 0 320 0,0 0 240 16,0 0-48-16,0 0 0 0,0 0 768 0,0 0 160 15,0 0 32-15,0 0 0 0,0 0 64 0,0 0 32 16,11 17 0-16,-8-10 0 0,0-4-160 0,1 3-48 15,0 2 0-15,1 0 0 0,1-1-608 0,0 3-128 16,3 2-32-16,-2-2 0 0,2 2-272 0,-1 1 0 16,2-1 128-1,-1-1-128 1,1 0 192-16,-1 2-32 0,-1-2 0 0,1 0 0 0,0 1 64 0,-2 2 16 0,0-1 0 0,1 5 0 0,-2-2-80 31,0 0-16-31,-1 0 0 0,0-1 0 0,-1 1-144 0,-1 0 0 16,1 2 144-16,-4-1-144 0,1-1 192 0,-1 0-48 0,0-1 0 15,0-2 0-15,-1 2-144 0,1-4 0 0,0 4 0 0,0-3 0 16,0 1 0-16,0 0 0 0,0 0 0 0,0-1 0 0,-1-2 0 0,0 0 0 16,-2 2 0-16,2-3 0 0,0-3 0 0,-2 4 0 0,0 0 0 0,-4 3 0 15,0 0 128-15,-2-1-128 0,-1 0 192 0,-2 1-64 0,0-1-128 16,-2 1 0-16,0-4 0 0,0-2 0 0,-1 3 0 16,0-4 0-16,1 0-224 0,-2 1 80 15,0 2-1008-15,0 0-192 0,0 1-32 0,1-1-16 16,2 0-624-16,0 1-128 0,2 0-32 0,1 0-7520 15</inkml:trace>
  <inkml:trace contextRef="#ctx0" brushRef="#br0" timeOffset="82330.72">15862 18116 19343 0,'0'4'1728'0,"0"-4"-1392"0,2 2-336 0,-2-2 0 0,1 0 0 0,-1 1 0 0,1 2-192 0,0 3 64 16,2 0 128-16,-1 0 0 0,1 4 160 0,-2-4-160 15,0 4 320-15,-1-3-48 0,-1 2 0 0,1 0 0 16,-1 1 608-16,-2 0 112 0,1 0 32 0,-1-2 0 15,0 1 144-15,0 1 48 0,0-3 0 0,-1 5 0 0,0-5-208 16,0 3-48 0,1 1 0-16,-2-1 0 0,0 2-640 0,-1 1-144 0,-1-2-32 0,1 0 0 0,1-1-144 0,-1 0 0 31,0-2 0-31,1 2 0 0,-1-4 0 0,1 1 0 62,-1-1 0-62,0-3 0 0,1 1-208 0,0-1 80 0,0-2 128 0,-2 1-208 0,3-2-1264 0,-3 0-240 0,2 3-48 0,-1-3-10544 0</inkml:trace>
  <inkml:trace contextRef="#ctx0" brushRef="#br0" timeOffset="84107.22">16436 17283 21183 0,'0'-2'1888'0,"0"2"-1504"15,0 0-384-15,0 0 0 0,0 0-640 0,0 0-208 16,-1 0-48-16,1 0 0 15,-1 0 336-15,1 0 64 0,-1 0 16 0,1 0 0 16,0 0-256-16,0 0-48 0,0 0-16 0,0 0 0 0,0 0 160 0,-20 0 16 16,15 4 16-16,0-2 0 0,0 5 608 0,-1-4 208 0,1 4 0 0,-1-1 0 0,1 0 960 0,-2 1 192 15,1 2 48-15,0-2 0 0,0 2-16 0,1 1 0 16,-1 0 0-16,-2 1 0 0,1 3-160 0,0-2-16 16,0 0-16-16,0 1 0 0,-2 3-432 15,1 1-96-15,-1 2-16 0,0-1 0 16,2-2-320-16,-2 5-64 0,-1 2-16 15,-1 2 0-15,-1 0-256 16,1 4 0-16,-2-3 0 0,2 2 0 0,3-3 0 0,-1 0 0 0,3-3 0 16,1-6 0-16,1-3 528 0,0 2 112 0,2 1 0 0,1 3 16 0,-1-3 0 0,2 0 0 15,2 0 0-15,-2-1 0 0,2-1-480 0,2 0-176 16,1 0 0-16,0 2 144 0,1-1-144 0,-1-5 0 0,0 0 0 16,0 2-176-16,1 0-160 0,1 7-48 15,2-2 0-15,0 2 0 16,1 3-336-16,-1-1-80 0,1-1-16 0,-1-4 0 15,-2 3-64-15,1-1-16 0,-1-2 0 0,-2 3 0 16,0-3-608-16,-2 0-128 0,-1-3-32 0,1 0 0 0,-1-2-784 16,1-4-176-16</inkml:trace>
  <inkml:trace contextRef="#ctx0" brushRef="#br0" timeOffset="85930.2">16597 17598 11055 0,'-1'0'976'0,"0"-3"-784"0,-1 3-192 0,1-1 0 16,1 1 1088-16,0 0 160 0,0 0 32 0,-1 0 16 0,1 0-800 0,-1 0-176 15,-1 0-16-15,2 0-16 16,0 0-288-16,0 0-224 0,0 0 32 0,0 0 16 16,0 0-416-16,0 0-96 0,0 0-16 0,0 0 0 15,0 0 480-15,0 0 96 0,0 0 128 0,0 0-208 0,0 0 208 0,0 0 192 0,-21 4-48 0,19 0 0 16,-2 2 208-16,2-3 32 0,-2 4 16 0,0 1 0 16,1 0 304-16,-4 0 48 15,1 1 16-15,0-3 0 0,0 4-96 0,0-2-16 0,-1 0 0 0,1 2 0 0,0-1 16 0,1 1 0 31,1-1 0-31,1 0 0 0,-1 1 432 16,0 0 96-16,2-1 16 0,-1 3 0 0,2 2-576 16,-1-2-128-16,2 0 0 0,-2 4-16 0,2-3 144 15,0-1 16-15,0 4 16 0,2 1 0 0,-1 2 144 16,0 0 16-16,0-1 16 0,2-2 0 0,1-3-432 0,-2 0-96 16,3 2 0-16,0-3-16 0,1-2-304 0,0-2 0 15,2 0 128-15,-2-1-128 0,1-4 144 0,1 0-16 78,-1 0-128-46,1 0 192-32,-1-3-192 0,-1 0 0 0,2-3 0 0,-2 2 0 0,2-4 0 0,0 2 0 0,0-4-128 0,1 1 128 0,0-1-240 0,-1 1 64 15,1-3 16-15,0 0 0 0,1-2-32 0,0-4 0 0,1 3 0 16,-1 2 0-16,-3-2-32 0,2-1-16 0,-1-3 0 0,2-2 0 0,0 0 240 0,0 0-176 0,-3 2 176 15,1-3-160-15,-2 1 160 0,0 2 0 0,-1-1 0 0,0 1 0 0,-2 0 0 0,-1-1 0 0,-2 1-144 0,-1 2 144 0,0 2-160 0,-2 0 160 0,-1 2-208 0,-2 0 80 16,0 1 128-16,-1-1-208 0,-2 2 80 0,-1 0 128 0,1 0 0 0,-2 1 288 0,-1 0-32 0,-2 2 0 16,1 1 64-16,-1 2 16 0,2 1 0 0,-2-2 0 0,-2 3-336 0,-1 3 0 15,2-3-192-15,-1 3 64 16,3 1-416-16,1 1-80 0,1-1-16 0,1-1 0 16,1 4-576-16,1-1-112 0,2 2-16 0,-1 0-16 15,2 2-928-15,0 1-176 0</inkml:trace>
  <inkml:trace contextRef="#ctx0" brushRef="#br0" timeOffset="86814.13">16958 18041 6447 0,'4'-3'576'0,"-3"2"-576"0,1-2 0 0,1 3 0 15,-2 0 448-15,0 0 0 0,1-2-16 0,-1 2 0 16,1-1 208-16,2 1 32 0,1 0 16 0,-1 0 0 15,-2 0 208-15,1 1 64 0,-1 1 0 0,-1 2 0 0,1-1 192 0,-1 0 64 16,0 2 0-16,-1-1 0 0,3 2 32 0,-2 0 16 16,-1 0 0-16,0 1 0 0,0 0-112 0,-1 2-32 15,1 1 0-15,-2-1 0 16,1 4-416-16,0-1-96 0,0 4-16 0,-1-3 0 0,1 3-128 0,0-3-16 16,0 2-16-16,-1-2 0 0,1-1 144 0,1-1 16 15,-1 0 16-15,1 2 0 0,0-4 16 16,0 4 0-16,0-6 0 15,0 2 0-15,0-2-80 0,0 2-16 16,0-3 0-16,0 2 0 0,0-2-352 0,0 0-176 0,-1-1 160 0,0 0-160 16,-2 1 384-16,1-1-32 0,-1 1 0 0,-2 0 0 0,0-2-352 0,-1 2 0 15,0-2 0-15,-4 0 0 0,1 1 0 0,-1-2 0 16,0 0-176-16,-3-2 176 0,-1 1-288 0,-1 2 32 16,-2-1 16-16,-1-3 0 15,-1 0-864-15,0 0-176 16,5 1-48-16,-4-2-8912 0,-1 1-1792 0</inkml:trace>
  <inkml:trace contextRef="#ctx0" brushRef="#br0" timeOffset="90445.96">10284 16877 33167 0,'0'-3'2944'0,"2"2"-2352"15,-1 1-464-15,0 0-128 0,0 0 368 0,1 0 48 16,-1 0 16-16,3-2 0 16,-1 2-160-16,2 0-16 15,0 0-16-15,0 0 0 0,0 0-240 0,1 2 0 0,-1-2 0 0,1 0 0 16,1 1 0-16,-3-2 0 0,3 1 0 0,-1 0 0 0,0 0 256 0,-1 0 0 31,1 0 0-31,0 0 0 0,2 0 256 0,-2 0 48 0,1 0 16 0,0 0 0 0,1 0-48 0,1 1 0 0,-1 2 0 0,2 1 0 16,0-1-320-16,1 2-64 0,2 1-16 0,0 1 0 15,2-4-128-15,1 4 0 16,0-1 0-16,2-3 128 0,-1 1-128 0,-1-1 0 0,0-1 0 0,-1-1 0 16,0-1 0-16,-2-1 0 0,1 1 0 0,1-2 0 31,0-2 240-31,-2 1-48 0,2 0 0 0,-1 0 0 15,1 0 48-15,-1-4 0 0,2 5 0 0,2 1 0 16,-2 1-64-16,1-3-16 0,1 6 0 0,-1-3 0 0,1 1-32 16,1 1 0-16,1 2 0 0,-2 2 0 15,2-3 0-15,0 0 0 0,1 4 0 0,-1-5 0 0,-1-1-128 16,1 2 0-16,0-3 0 0,-1 0 0 0,0 1 0 16,1-1 128-16,2 2 32 0,-2-2 0 0,0-2 16 0,0 1 0 15,1-3 0-15,0 2 0 0,0-2-48 0,-1-1 0 16,2 1 0-16,-1-2 0 0,2 0-128 0,-2 2 128 15,0-2-128-15,0 2 128 0,0-1 32 0,0 2 0 16,2 0 0-16,-2 2 0 0,1 1-160 0,-1 1 0 16,2 2 0-16,0-1 0 0,0 2 0 0,-1 0 0 15,2 0 0-15,-2 3 0 0,1-4 0 0,-2 1 0 16,0-1 0-16,0 0 0 0,0 0 0 0,-2 0 0 16,1-3 0-16,-1 0 0 0,-1 3 0 0,1-6 192 0,-2 3-32 15,-1-3 0-15,0 0-32 0,-1 0 0 0,0 0 0 0,1-1 0 16,1 1 32-16,3 0 0 0,0-1 0 15,0 0 0-15,-1 2-160 0,1 0 128 0,0-2-128 0,0 4 128 16,1 0-128-16,-1 0 0 0,-1 0 0 0,0 0 0 16,-2 0 0-16,1 0 0 0,-2 0 0 0,0 0 0 15,-1 0-128-15,-2 0 128 0,3 0-160 0,-2-2 160 16,2-2 0-16,-2 0 0 0,-1 2 0 0,0-4 0 16,0 2 0-16,-1-1 0 0,1 1 0 0,0-2 0 15,1 2-256-15,-2-2 0 0,2 0 0 0,0 0 0 16,-2 2-400-1,0-2-96-15,1 2-16 0,-1 4-19328 0</inkml:trace>
  <inkml:trace contextRef="#ctx0" brushRef="#br0" timeOffset="94635.35">17162 17740 1839 0,'-1'3'160'0,"-2"0"-160"0,1-2 0 0,1 2 0 15,1-3 2512-15,0 0 480 0,0 0 80 0,-2 2 32 16,0-2-1504-16,1 4-288 0,-2-4-64 0,2 0-16 0,0 3 128 0,0-3 32 31,1 0 0-31,0 0 0 0,0 0-320 0,0 0-64 0,1 0-16 0,0 1 0 0,0-1 48 0,-1 0 16 16,0 0 0-16,0 0 0 0,0 0-32 0,0 0-16 16,0 0 0-16,0 0 0 15,23 8-656-15,-19-5-128 0,1-2-32 0,2 2 0 0,-1-3-192 0,0 3 0 16,3 0-144-16,-2-3 144 15,0 1-368-15,2-1 32 0,-1 0 0 0,-1-1 0 32,0 1-160-32,1-3-16 0,0 0-16 0,0 0 0 15,-1-1-672-15,1 2-128 0,-1-2-16 0,-1 2-6960 16,0 1-1376-16</inkml:trace>
  <inkml:trace contextRef="#ctx0" brushRef="#br0" timeOffset="95236.14">17578 17458 16575 0,'0'0'1472'0,"0"0"-1168"0,0 0-304 0,0 0 0 0,1 0 1008 0,0 0 144 0,0 0 16 0,1 0 16 16,-1 0-816-16,0 1-176 0,1 2-16 0,-2-3-16 0,0 0 32 0,0 0 0 15,0 0 0-15,-3 26 0 0,-1-16 224 16,0 1 48-16,1 0 16 0,-2 1 0 0,0 1 352 15,0 2 80-15,0-3 16 0,-1 1 0 0,1 2 80 0,-1 1 16 16,1 0 0-16,0 1 0 0,0-1-528 0,0-2-112 16,1 0 0-16,-1 1-16 15,0 5-208-15,-1-4-32 0,1 2-128 0,-1-2 192 0,-2 3-192 16,2-3 0-16,1 3 0 0,-1-1 0 0,1-2 0 0,-1 1 0 16,1 2 0-16,-1 0-160 15,1 0 160-15,-1 2 144 0,1-2-16 0,0-3-128 0,1 0 192 0,0-6-192 16,1 2 192-16,0-3-192 31,2-3 0-31,-1 2-272 0,0-5 16 0,0 2-9408 0,1-1-1904 0</inkml:trace>
  <inkml:trace contextRef="#ctx0" brushRef="#br0" timeOffset="96586.84">17698 17342 15663 0,'0'0'1392'0,"0"0"-1120"16,1 0-272-16,0 0 0 15,-1 0-320-15,1 0-128 0,2 0-32 0,-1-3 0 16,2 3-96-16,0-1 0 0,-1-1-16 0,1 2 0 16,1-3 288-16,-1 3 64 0,-1-1 16 0,0 1 0 0,1 0 464 0,-2 0 80 0,2 1 32 0,-2 2 0 15,3-1 1040-15,-1 2 208 0,0 2 32 0,1 0 16 16,1 0-64-16,0 2-16 0,0 0 0 0,-1 0 0 15,1 1-512-15,0-1-96 0,-1 2-32 0,0 0 0 16,1 2-560-16,-1-2-112 0,0 5-32 0,2-4 0 0,-1 2 32 63,0 1 0-63,0 0 0 0,0 1 0 31,3 3 48-16,-2-1 16-15,2 2 0 0,-2 0 0 0,1 3 32 0,-1-3 16 0,1 3 0 0,-2-4 0 0,0 5-128 0,-1-6-32 0,1 2 0 0,-2-1 0 0,0 1 48 0,-2-1 16 0,1-2 0 0,-1 3 0 0,0 1 144 16,1-2 32-16,-2-1 0 0,0 1 0 0,1-2-320 0,-1 2-128 0,0 0 0 0,0 3 128 16,-2 1-128-16,0-2 0 0,-2 1 0 0,0-4 0 0,-2 0 0 0,0 0 0 0,0-1 0 0,-1-3 0 0,1 2 0 0,-3-3 0 15,1 2 0-15,-2-2 0 16,1 1-144-16,-1-1 144 0,2 0-192 0,-2-2 192 31,1 0-672-31,0-1-32 0,-1-3 0 0,-1 2 0 0,2-2-240 16,-1-3-48-16,2 2-16 0,-1-3 0 0,-1 0-80 15,2-2 0-15,-2 0-16 0,1 0 0 0,-1 0-640 16,-1 0-128-16</inkml:trace>
  <inkml:trace contextRef="#ctx0" brushRef="#br0" timeOffset="97540.92">18233 18366 21183 0,'0'1'1888'0,"0"1"-1504"0,0-2-384 0,0 0 0 16,0 3 448-16,1-3 0 0,-1 4 16 0,1-2 0 15,1 4-688-15,-2-1-144 0,2 4-16 0,-1-3-16 0,-1-2 80 0,2 1 0 0,-1 2 16 16,-1 2 0-16,2 1 304 16,0 0 0-16,0 0-128 0,-1 1 128 0,2 0 192 0,-1 1 112 15,1 0 16-15,-1 1 0 0,-1 3 512 0,-1-4 128 0,0 1 0 16,-1-3 16-16,0 2 176 0,-2-2 16 0,1-2 16 0,-2 0 0 16,1-2-224-16,-2 0-64 15,1-2 0-15,-2-2 0 0,1 2-752 0,-3-1-144 16,2-3 0-16,-1 2 0 0,2-2-1280 0,-4 0-192 0,-2 0-16 0,-3-2-11312 15</inkml:trace>
  <inkml:trace contextRef="#ctx0" brushRef="#br0" timeOffset="98457.98">18844 17305 15663 0,'2'-1'1392'0,"0"-2"-1120"0,-2 1-272 0,0 0 0 16,0 2 1872-16,0-2 320 0,0 2 64 0,-2-1 16 15,1-2-1712-15,-1-1-352 0,-1 2-64 0,-1-2-16 16,2-1-128-16,-3 4 0 0,1-1 0 0,-1-2 0 15,2 4 0-15,-2 0 160 0,0-3-160 0,0 3 160 0,0 0 96 0,0 3 32 16,0 1 0-16,0-2 0 0,-1-1 224 0,1 2 64 16,-1 1 0-16,-1 0 0 0,1 3 0 0,1 0 16 15,-1-1 0-15,1 0 0 0,-1 1 64 0,0 2 16 16,-2 0 0-16,2-1 0 0,-1 1-48 0,-1 3-16 16,1-3 0-16,-2 1 0 0,1 3-16 0,0-3 0 15,-2 2 0-15,3 0 0 0,0 1-208 0,0-1-64 16,2-4 0-16,-1 4 0 47,0 4-64-47,-1 3-32 0,-1 0 0 0,2 2 0 0,0 2-224 15,0-4 0-15,1 6 128 0,0-5-128 0,0 1 0 0,0 1 128 0,0 0-128 0,0 1 0 0,4-5 240 0,-3 2-48 16,2-1-16-16,0-1 0 0,1 1 80 0,0 0 32 0,-2 0 0 0,2 0 0 0,0-2-128 0,0 0-32 16,1 3 0-16,-3-4 0 0,2-1 0 0,0 1-128 0,-1 1 192 0,2-2-64 15,2 1 0-15,0-1-128 0,2 1 192 0,1-4-64 16,1 2-128-16,0-2 160 15,4 2-160-15,0 1 160 0,2-3-160 0,1 1 192 0,-1 0-192 16,2 0 192-16,-2-1-192 0,2 0 0 0,-1 1 0 0,1-2 0 16,1 0 0-16,-2-1 0 0,0 0 0 0,-2-2 0 15,-1-1 0-15,-3-3 0 0,2 5-144 0,-1-5 144 0,1 2-320 0,0-1 32 16,1 1 16-16,-2-1 0 16,1 0-208-16,0 1-32 0,-1-2-16 0,1 0 0 15,0-1-304-15,-2 0-48 0,2 1-16 0,-2-2 0 16,0 1-224-16,-2-3-48 0,2 1-16 0,-2-1-8768 15,-2 0-1760-15</inkml:trace>
  <inkml:trace contextRef="#ctx0" brushRef="#br0" timeOffset="100035.34">19019 17702 10127 0,'-3'-3'896'0,"0"0"-704"0,2 3-192 0,0-3 0 0,0 3 320 0,-1-2 16 16,-3-2 16-16,-1 0 0 16,-3-2 288-16,0 0 48 0,0 2 16 0,0-1 0 15,3 4 112-15,-1-2 16 0,2 3 16 0,1 3 0 16,-1-3 160-16,1 4 16 0,2-2 16 0,-2 2 0 15,3 0 288-15,-2 2 48 0,1 0 16 0,0 3 0 0,0 0 16 0,0 0 0 16,1 1 0-16,-2 2 0 0,1 2-704 0,-1-2-128 16,1 2-16-16,-3 1-16 0,1 3-368 0,-1 0-176 15,0 0 160-15,0 1-160 0,1-3 0 63,2 2 0-16,0 1 0-47,2-3 0 0,0-2 0 0,1-3 0 0,0-1 0 0,0-1 0 0,3 1 0 0,2 5 0 0,0-5 0 0,2 0 0 15,0-1-176-15,1-2 32 0,1 2 0 0,0-6 0 0,1 0-224 16,-1-2-32-16,2 2-16 0,1-6 0 0,0 2 240 0,0-3 176 0,0-1-208 0,1 2 80 16,-2-4 128-16,0 1 144 0,2-1-16 0,0-2-128 0,-1-1 224 0,1-2-64 15,0-1-16-15,-1 4 0 0,-1-6-16 0,1 1-128 0,-1 2 192 0,-2-3-64 0,0-1 32 0,-3 0 0 0,2 0 0 0,-3 0 0 16,0 0-160-16,-2-3 0 0,0 3 144 0,-2 0-144 0,0-3 0 0,-4 0 144 0,1 0-144 0,-4-3 0 0,0 1 208 15,-1 1-64-15,-1 1-16 0,-2 0 0 0,0 1-128 0,-1 1-144 0,-1 2 144 0,0 2-208 16,-1 0-112-16,-1 1-32 0,1 2 0 0,-3 1 0 16,0 2 192-16,-2 1 160 0,1 3-208 0,0 1 80 15,0 0-304 1,-1 6-48-16,-1 2-16 0,1 1 0 0,0 5-1424 0,0-2-272 0,1 2-64 16,3 4-8496-16</inkml:trace>
  <inkml:trace contextRef="#ctx0" brushRef="#br0" timeOffset="100674.24">19345 18154 20271 0,'1'3'1792'0,"-1"-2"-1424"15,0 1-368-15,0-2 0 0,1 0 1216 0,0 0 192 16,2 3 16-16,-1 1 16 0,2-1-1440 0,1 4-256 16,0-4-64-16,0 2 0 0,0 1 128 0,-2-1 16 0,1 2 16 0,1 1 0 15,-1-2 160-15,0 4 0 16,-1-1 0-16,1 1 128 0,-2 2 480 0,1 1 96 15,-2-2 32-15,0 4 0 0,-1-2 272 0,-1 2 48 0,0-3 16 0,-2 1 0 16,0 3-192-16,-1-4-48 0,-1 2 0 0,0-2 0 0,0-2-320 0,0 0-64 16,-1 1 0-16,1-4-16 0,-1 2-432 15,1-3 0-15,-1 0 0 0,-2 1 0 16,2-2-1152 0,-1 0-128-16,-2-4 0 0,-1 1-16 0,0 1-1216 15,0-3-240-15,1 0-64 0,-3-3-7696 0</inkml:trace>
  <inkml:trace contextRef="#ctx0" brushRef="#br0" timeOffset="101375.04">19793 17636 15663 0,'-2'3'1392'0,"0"-3"-1120"16,0 1-272-16,0 1 0 0,1-2 1984 0,-1 3 352 16,-1-3 64-16,-2 1 16 0,-4 4-1936 0,-2-1-480 15,-4 2 0-15,1 0 0 0,1 2 0 0,-1-2 0 0,3 2-208 0,0-1 64 16,1 0 144-16,1 2 0 0,1-2 0 0,0 2 0 15,2-1 496-15,0 2 80 0,1 3 0 0,0-4 16 16,1 5 272-16,1 1 48 0,-1 3 16 0,0 0 0 16,2 0-96-16,1-2 0 0,-1-3-16 0,2 2 0 15,2 1-464-15,0 0-96 0,3-1 0 0,0-2-16 16,0 0-112-16,2-4-128 0,-1 1 176 0,1-1-176 16,0 1 0-16,1-4 0 0,1-2 0 0,0-2 0 0,-2 1-336 0,2-3 16 15,0 0 16-15,1-3 0 16,1-3 0-16,-1 2 0 0,1-4 0 0,0-2 0 15,0 1-96-15,1 2-32 0,1-3 0 16,-1-1 0-16,1 0 240 0,-1-1 64 0,2 0 0 0,-1 1 0 0,1-1 128 16,-2-1 0-16,3 1 0 0,-3 0 0 0,-1 2 0 0,-1 0 192 15,1-3-64-15,-2 3 0 0,0-2-128 0,-3 0 144 16,0 2-144-16,-2 0 160 0,0 1-160 0,-2-1 192 16,-2 2-192-16,0 0 192 0,-1 0 384 0,-3-2 64 0,0 4 32 15,-3-4 0-15,1 1-32 0,-3 2-16 16,-1-4 0-16,-2 3 0 0,1-2-144 0,-2-1-32 15,0 1 0-15,-3 0 0 0,1 0-192 0,-1-2-32 0,1 0-16 16,0 2 0-16,1 0-368 0,2 4-80 0,0 0-16 16,2-1 0-1,0 2-1088-15,1 4-240 0,1 2-32 0,-1 2-12912 0</inkml:trace>
  <inkml:trace contextRef="#ctx0" brushRef="#br0" timeOffset="102108.05">19791 17191 35935 0,'1'-1'3200'0,"2"-2"-2560"16,-1 3-512-16,1 0-128 15,-1 0-1728-15,1-2-352 0,3 1-80 0,2-3-16 32,6 1-336-32,2 1-80 0,1 1-16 0,0 2 0 0,0 4 1488 0,0-1 288 0,2 2 64 0,0 4 16 0,1 0 912 0,-1 2 176 15,2 3 48-15,-3-2 0 16,2 6 976-16,-3-1 208 15,1 2 32-15,-2 0 16 0,-1 4-128 0,-2 1-16 0,1 0-16 0,-2 1 0 0,1 3-560 0,-2-1-128 16,1 3 0-16,-1-1-16 0,2 1-240 0,-3 1-64 16,-1-1 0-1,0 1 0-15,0-1-304 0,-2 1-144 16,-2 0 128-16,0-4-128 0,-1 0-176 0,-1-2-112 0,0 2-32 0,-2-3 0 16,-1 1 96-16,0-4 16 0,-1-3 0 0,0 0 0 0,-2 2 384 15,1-1 80-15,-3-1 0 0,0-1 16 0,1 0 416 16,-2 0 80-16,0 1 0 0,1-1 16 15,-1-2-144-15,-1 0-16 0,1-1-16 0,1-1 0 32,-1-2 32-32,-1-4 16 0,1 0 0 15,-2 1 0-15,1-3-160 0,-2-1-48 0,0 0 0 0,-1 1 0 0,-1-2-208 0,-1-2-48 0,-2 2-16 0,0 0 0 0,-1-2-32 16,-1 1 0-16,-2 0 0 0,0 1 0 16,0 0-144-16,1 1 0 0,0 1 0 0,2-2 128 0,1-1-128 0,0 4 0 15,0-1 0-15,2-3-176 0,0 4-16 0,1-2 0 16,1 0 0-16,2 0 0 15,2-4-656-15,-1 4-144 0,1-4-32 0,1 1 0 16,2 1-1296-16,0-3-272 0,2 0-48 0,1 0-11472 16</inkml:trace>
  <inkml:trace contextRef="#ctx0" brushRef="#br0" timeOffset="102878.49">20500 18185 35935 0,'0'0'3200'0,"0"0"-2560"0,0 0-512 0,0 0-128 15,0 0 608-15,0 0 96 0,0 0 32 0,1 1 0 0,0 2-64 0,0-1-16 0,0 2 0 16,-1-4 0-16,0 0-224 0,0 0-48 16,0 0-16-16,5 22 0 15,-5-15-128-15,0-1-32 0,0 4 0 0,-1-4 0 0,0 4-336 0,0-4-80 0,1 0-16 0,-2 0 0 31,2 4-416-31,-1-1-96 0,1 1-16 0,0 0 0 16,0-2-976-16,0 0-208 0,1 0-48 0,1-1 0 16,-1-1-1024-16,1 0-224 0,1-2-32 0,-1-1-16 0</inkml:trace>
  <inkml:trace contextRef="#ctx0" brushRef="#br0" timeOffset="103201.62">20697 18247 43311 0,'5'5'1920'0,"-3"-1"384"0,-1-2-1840 0,0-2-464 16,-1 1 0-16,1-1 0 15,1 0-576-15,-1 3-192 0,0-3-64 0,1 2 0 16,0 0 688-16,-1 0 144 0,0 1 0 0,0-2 0 16,-1 2-672-16,0 2-144 0,0-1-16 15,-1-1-16-15,-1 4-1216 0,0-1-240 0,0 3-64 0,0-2 0 16,0 2 816-16,1-3 144 0,1 0 48 0,0-2 0 0,1 2-896 0,1-2-176 15</inkml:trace>
  <inkml:trace contextRef="#ctx0" brushRef="#br0" timeOffset="103510.51">20906 18243 31327 0,'2'3'2784'0,"-1"-3"-2224"0,-1 0-560 0,1 0 0 16,-1 0 608-16,1 1 16 0,1 2 0 0,0-1 0 15,-1 2-1184-15,2-1-224 0,-1 2-48 0,-2 2-16 16,0-1-1008-16,0 1-192 0,-1 2-32 0,0-2-16 16,0 2-16-16,-2 1 0 0,2 0 0 0,1-2-5984 15</inkml:trace>
  <inkml:trace contextRef="#ctx0" brushRef="#br0" timeOffset="104767.27">20932 17185 28559 0,'-1'-1'2544'0,"0"1"-2032"0,1-3-512 0,0 3 0 16,1 0 448-16,0 0-16 0,1 3 0 0,-1-6 0 16,3 2 464-16,0 1 112 15,4 0 16-15,-1 1 0 0,3 2-368 0,0-3-64 0,2 3-16 0,3 0 0 0,1-2-160 0,2 4-32 16,0-1-16-1,0-2 0-15,0 4-160 0,1-2-16 0,-1 0-16 0,0-2 0 0,-1 2 112 0,1-2 32 16,1 2 0-16,1-1 0 16,-1-2-320-16,0 1 160 0,0-2-160 0,-2 0 128 0,-1 0 32 15,0 0 0-15,-1-2 0 0,-3 1 0 16,2 1-160-16,-4-3 128 0,1 3-128 0,-4 0 128 16,1-2-128-16,-3 0 0 0,-2 0 0 0,0 2 0 0,-2 0 0 15,-1 0 0-15,0 2 0 0,-1-2 0 16,1 0-144-16,-3 0 144 0,1 0-192 0,-2 0 192 0,0 0 0 0,4 0 128 0,0 0 0 0,0 0 16 15,-23 10-16-15,17-4-128 16,0 1 192-16,-1 0-64 16,1 2-128-16,1 1 192 0,0-2-192 0,2 5 192 15,0 0-48-15,1 2 0 0,-2 1 0 0,2 4 0 0,-1-2-16 0,1 2-128 16,-1 3 192-16,1 1-64 0,-1 1 0 16,2-3-128-16,-2 3 192 0,2 3-64 0,-1 5-128 15,0 5 0-15,1 0 0 0,0 3 0 0,0 2 0 0,0-1 0 16,1-3 0-16,-2 0 0 0,2 3 0 0,-1-3 0 15,0 4 0-15,0-1 0 0,1 1 0 0,-2-4 0 16,2 1 0-16,-2-1 0 0,1-3 0 0,-1-5 0 16,2-3 0-16,0-1 0 0,0 0 0 0,0-3 0 15,3-2 144-15,-3-2-144 0,1-4 160 0,0 3-32 16,2-6-128-16,-1 2 192 0,1-3-16 0,-1 1-16 16,2-1 0-16,0-2 0 0,-1 0-160 0,2 0 160 15,2 0-160-15,-3 1 160 0,3-4 16 0,-2 2 0 0,0 1 0 16,-1-4 0-16,3 1-16 0,-2 2 0 0,0-3 0 0,-2 0 0 15,1 1-160-15,0-1 0 0,-2 0 144 16,1-2-144-16,-1 2 0 0,1-4 0 0,-2 2 0 16,0 0 0-16,-1-1 0 0,1 0 0 0,-1-1 0 0,0 0 0 15,0 0 144-15,0-2-144 0,0 3 192 0,0-3-192 16,0 1 192-16,2-1-192 0,-2 2 192 0,0-2-192 16,0 0 0-16,0 0 0 0,0 0 0 0,0 0 0 15,0 0 160-15,0 0-160 0,0 0 128 0,0 0-128 16,0 0 0-16,0 0 0 0,0 0 128 0,0 0-128 0,0 0 144 15,0 0 0-15,0 0 0 0,0 0 0 0,0 0 96 0,-15 16 16 16,11-13 0-16,-2-3 0 16,0 4-112-16,-1-4-16 0,0 2 0 0,0-2 0 0,-2 1 80 0,0-1 16 15,-1 0 0-15,-2 0 0 0,0-1-32 16,-2 1 0-16,-1-2 0 0,-1-1 0 0,0 2-192 16,-1 1 0-16,-2-3 0 62,-1 3 0-31,-2 3-400-31,0-2-80 0,0 2-16 0,-3 0 0 0,0 2-320 0,-1 0-64 0,-1 0-16 0,-4 1-19328 0</inkml:trace>
  <inkml:trace contextRef="#ctx0" brushRef="#br0" timeOffset="166995.69">13842 6391 10127 0,'0'-3'896'0,"-1"3"-704"16,1 0-192-16,0 0 0 0,0 0 0 0,0 0 0 16,0-2-160-16,-3 2 160 0,0-2-128 0,-1 0 128 15,-2-1 0-15,-2 2-144 0,1-1 144 0,-2-2 144 16,2 0-16-16,-3 2-128 0,1-2 288 0,1 2-48 0,-1-1-16 15,-1 2 0-15,1 2 640 0,-1 2 128 0,-1-1 32 0,0 2 0 16,-1 2 400-16,-2 1 96 0,-1 5 16 0,-1-3 0 16,0 4-80-16,-1-1-16 0,0 2 0 0,-2-2 0 15,2 1-224-15,-2 0-64 32,-1 3 0-32,2-1 0 0,3-3-240 0,0 4-48 15,0 3-16-15,0 1 0 16,2 2-304-16,1 3-64 0,0 1-16 0,1 2 0 0,3 4-176 15,-1 2-32-15,2 0-16 0,-1 2 0 0,2 1-16 0,0 2 0 0,1-2 0 0,1-8 0 0,2 0-224 16,-1 4 0-16,3 6 128 0,1 3-128 0,2 2 0 0,2-1 0 0,2 2 0 16,2-8 0-16,1-4-144 0,2-2 144 0,2-2-208 0,-1-3 80 0,1-4-224 15,2 2-32-15,3-5-16 16,0 0 0-16,1-1-544 0,1-4-96 16,0-2-32-16,-1-4-12960 0</inkml:trace>
  <inkml:trace contextRef="#ctx0" brushRef="#br0" timeOffset="167914.24">14206 7135 911 0,'4'-4'0'0,"-1"1"0"0,-1-1 0 0,1 1 0 16,-2 1 2912-16,0 1 496 0,1 1 112 0,-1-3 0 15,1-1-1472-15,1-2-320 0,-2 1-48 0,0 0-16 0,0 0-384 0,-2 2-96 16,0-1-16-16,-1-1 0 0,-2 0-464 0,0 3-80 16,-1-4-32-16,0 2 0 0,-1-1 48 0,0-1 16 15,-2 1 0-15,1-1 0 0,-2-1 160 0,-1 1 16 16,2 1 16-16,-3-1 0 16,1 1-48-16,-3 3-16 0,0-2 0 0,-1 1 0 15,1 0-208-15,-2 3-32 0,0 0-16 0,0 3 0 0,0 1-208 0,2 1-32 16,0 3-16-16,0 0 0 15,-1 2-144-15,2 2-128 0,1-2 144 0,-3 3-144 16,2 0 0-16,-1 2 128 0,3 1-128 0,0-2 0 0,2 3 0 16,0-1 176-16,1 3-176 0,1 1 160 0,1-1 144 0,1 2 16 62,0-2 16-31,3 3 0-31,0-5-144 0,1 2-16 0,2-3-16 0,1-1 0 0,-1-1-160 16,3 0 0-16,2-1 0 0,0-1 0 0,2-2 144 0,-1-3 0 0,2 2 0 0,0-3 0 0,2 0-16 0,2-2 0 0,1-1 0 0,1-3 0 0,2-3-128 16,1 1-176-16,1-3 48 0,0 0 0 0,1-1 128 0,-2-2 0 0,2 0 0 0,-1-2 0 0,0 0 0 0,-1-1 0 0,-2-1 0 0,0 0 0 0,-2 2 0 0,-1-2 128 15,0-3-128-15,-2 1 0 0,-1 0 160 0,-3-3-32 16,-1 1-128-16,-3 0 192 0,1 0-64 0,-3 0 0 0,-2-5-128 16,-3 3 192-16,-1-2-192 0,-2 1 144 0,0-3-144 15,-1 0 128-15,-1 0-128 0,0-4 0 0,-1-3 0 0,-1 1 0 0,1-6 0 0,1 2 0 16,-1-3 0-1,-1 1 0-15,2 2 0 0,-1-3 0 0,0 0 0 0,1 3 0 0,1 4-224 0,0 1 80 16,2 4 16-16,-1 1 0 0,1 4 128 16,-1 0-208-16,0 2 80 0,-2 1 128 31,-1-1-448-31,1 1 16 0,-2 4 16 0,1-1 0 0,1 6-864 0,0 2-160 0,2 2-32 0,-1 4-14272 16</inkml:trace>
  <inkml:trace contextRef="#ctx0" brushRef="#br0" timeOffset="169006.31">14474 6796 15663 0,'-1'-4'1392'0,"1"2"-1120"0,1 2-272 0,-1 0 0 15,1 2 1072-15,0-2 144 0,1 0 48 0,0 0 0 16,0 2-816-16,1 0-144 0,1 1-48 0,-4-3 0 15,0 0 416-15,0 0 80 0,12 23 16 0,-8-14 0 0,-1 1 528 0,0 2 112 16,1 3 32-16,-2 1 0 0,2 3-32 0,0 0 0 16,-1 4 0-16,0-4 0 0,-1 4-448 0,1 1-112 15,0 7-16-15,2 1 0 0,-1 3-384 0,0 0-64 16,1-3-32-16,-2-1 0 0,1 0-352 16,1-3 144-16,1-4-144 0,-2-3 0 0,1-5 128 0,-3-3-128 15,2-2 0-15,-1-1 0 0,0-2 192 0,-2-2-32 0,2-2 0 16,-2-3 0-16,0 0-160 0,-1-2 128 0,2 0-128 0,-2-3 128 15,1 0-128-15,-1-4 0 0,0-2 0 0,-1-3 0 16,-1 1 0-16,0-2 0 0,-2-4 0 16,-1-2 0-16,0-2-256 0,-1 1 0 0,0 1 16 0,-1-2 0 15,-2-3 240-15,1 0 0 0,2 2 0 16,-1-5 0-16,-1-1 0 0,1-2 0 0,0-1 0 0,-1-3 0 16,1 2 0-16,1-1 0 0,-1 0 0 0,2 0 0 15,2 2 176-15,-1 0-32 0,2 0 0 0,0 5 0 16,2 1-16-16,0 3 0 0,2 1 0 15,-1 1 0-15,1 1-128 0,0 4 0 0,0 0 144 16,0 4-144-16,2-3 128 0,-1 5-128 0,0 0 160 0,2 4-160 16,0 2 192-16,1 2-64 0,3 4-128 0,1 0 192 0,1 3-192 15,3-1 144-15,1 5-144 0,-1-3 128 0,2 2-128 0,3 0 0 16,3 5 0-16,1-3 0 0,0 2 0 16,-1 2 0-16,-1 0 0 0,-1-1 0 0,0 3 0 0,-2 0 128 15,1 3-128-15,-2-1 128 0,-1 4-128 0,-2 2 0 16,0-1 0-16,-2 0 0 0,-3-1 0 0,-2-2 0 15,-1-2 0-15,-1 1 0 0,0-3 192 0,-2 0-64 16,-1 0 0-16,-2-1 0 0,0-2-128 0,-5 10-160 16,0-13 160-16,1-2 0 0,-3-2 0 0,0 2 128 15,-3-2-128 1,0 3 192-16,0-3-192 0,-1 0 192 0,0 0-192 0,-4 0 0 0,0 1 0 0,-2-3 0 0,-1 1 0 16,2 2 0-16,1-6 0 15,1 4 0-15,1-4 0 0,2 2 0 0,1-3 0 0,0 0 0 0,2 2 0 16,-1-2 0-16,3-2 0 0,0 2 0 0,1 0 0 15,2 0 0-15,1 0 0 0,2 0-160 0,0 2 160 16,0-2 0-16,2 4 0 0,1-3 0 0,0 4 0 16,1-1 0-16,1 2 0 0,0 0 0 0,0 1 128 15,2 2-128-15,0 0 192 0,0 2-192 0,0 0 192 16,2-1-64-16,-2 2-128 0,3 2 192 0,-1 1-64 0,2-2-128 16,-1 6 192-16,1-1-192 0,0 1 192 0,-1 1-192 15,1-2 0-15,0-2 0 0,1 0 128 16,-1-1-128-16,1-4 0 0,0 4 0 0,0-6 0 15,0 1 0-15,0-4 0 0,1 1 0 0,0-2 0 0,1 0 0 0,-1-2 0 16,2-1 0-16,-1-1 0 16,0-1-912-16,-1-1-112 0,-1-1-32 0,1-2-16912 0</inkml:trace>
  <inkml:trace contextRef="#ctx0" brushRef="#br0" timeOffset="169501.13">15379 7048 25791 0,'-4'2'2304'0,"1"-2"-1856"0,1 2-448 0,1-2 0 15,0 3 832-15,0-3 80 0,-4 1 16 0,-3 1 0 16,-3 2-272-16,-4 1-48 0,-2 2-16 0,-3 2 0 15,3-3-80-15,-2 4 0 16,2 0-16-16,1 0 0 0,1 2-496 0,2 1 0 0,1-1 0 0,4 2 0 0,0 0 0 0,3 3 0 31,3-1 0-31,1 2 0 0,2 2 448 0,1 1-16 0,1-2 0 0,2-2 0 0,1-1 336 0,0-1 80 16,3-3 16-16,-1 0 0 0,2 0-416 0,1-1-96 31,1-5-16-31,0 1 0 0,2-2-336 0,0-1 0 0,4-4 0 0,-2-5 0 0,1 1 0 0,-1-3-192 16,1 1 64-1,0-5 0-15,-1-1 128 0,0 0-192 0,-3 0 192 16,1-4-192-16,-3 3 192 0,-1-2 0 0,-1 2 0 16,-3-3 0-16,-1 0 144 0,-2 1 64 0,0 1 16 15,-3 2 0-15,0 0 176 0,-3-1 48 0,0-3 0 16,-2 0 0-16,-1 0-304 0,-2 0-144 0,2 1 160 0,-4-1-160 16,0-3 0-16,-2 0 128 0,-1-2-128 0,0 1 0 15,1 1 0-15,-1 3 0 0,1 4 128 16,-1-1-128-16,2 6 144 0,0 1-16 0,3 1 0 0,-1 4 0 15,0-2-128-15,3 3 0 0,0 3 0 0,0-3 0 16,1 3-560 0,1 0-144-16,0-2-16 0,2 2-16 0,1-1-1824 15,-1-2-384-15</inkml:trace>
  <inkml:trace contextRef="#ctx0" brushRef="#br0" timeOffset="170148.92">15625 7056 23039 0,'-2'0'2048'0,"2"0"-1648"16,0 2-400-16,1-2 0 0,1 0 1536 0,0 0 208 0,-1 3 48 0,0-3 16 15,1 1-1488-15,1 2-320 16,1-1 0-16,-1-1 0 0,0 2 400 0,-1-2 176 0,1 1 48 0,-1 1 0 15,0-2 432-15,0 2 96 0,-1-1 0 0,0 2 16 16,1 2-208-16,-1 0-32 0,0 4-16 0,0-1 0 16,1 1-464-16,-1 2-112 0,1 4-16 0,2-2 0 15,0 0-64-15,-1-4 0 16,1 0-16-16,1 0 0 0,3 3-16 0,-1-2 0 0,0-1 0 0,1-1 0 16,0 0-48-16,1-2-16 0,-1-3 0 0,0 1 0 15,0-4-160-15,0 2 0 0,0-3 0 0,0 0 128 16,0-4-128-16,-1 2 0 0,-1-2 0 0,1 1 0 15,0 0 0-15,-2-3 0 0,1-1 0 0,-1 1 0 0,-1 0 0 16,-2 2 0-16,1-2 0 0,-1 2 0 0,-1 2 0 16,1-2 0-16,0 4 0 0,-1-2 0 0,2 4 0 15,-1-2 0-15,1 6 0 0,-1 1 0 0,1 0 0 16,2 3 0-16,0 1 0 16,1 0 0-16,1 0 0 0,1-1 0 0,-1 0 0 0,4 0 0 15,2 2 0-15,0-2 0 0,1 0 0 0,-2-1 0 0,0-1 0 16,0-1 0-16,-1-4 0 0,-3 0 0 0,2-3 0 0,-2 0 0 15,-1-1 0-15,-1-1 0 0,2 0 144 0,-2-2 0 16,1-2 0-16,1 0 0 0,-1 0 112 0,1-2 32 0,0 2 0 16,1-5 0-16,1 3-112 0,-3-4-32 15,2 0 0-15,-3-1 0 0,0 3-16 0,0-3 0 16,-2 1 0-16,0-3 0 0,0 1-128 0,-1-1 0 0,0 2 0 0,-1-3 128 16,-1 3-128-16,2-3 0 15,-2 1 0-15,0-1 0 0,1 0 0 0,-1 0 0 16,0 0 128-16,2-1-128 0,-2-1 0 0,0 1 0 15,2 0 0-15,-2 1 128 0,1-2-128 0,-1 5 0 16,1-3 0-16,-1 1 0 0,-1 1 0 0,0 2 0 0,-1-1 0 16,-3 1-176-1,0 2-368-15,-1 0-80 0,-1 2-16 0,-3 1 0 16,2 4-688-16,-2 0-144 0</inkml:trace>
  <inkml:trace contextRef="#ctx0" brushRef="#br0" timeOffset="170619.54">16435 7361 35935 0,'2'4'3200'0,"1"-2"-2560"16,1-2-512-16,-2 2-128 15,-1 0-432-15,2 1-96 0,1 0-32 0,3 4 0 0,3 0 560 0,0 4 304 0,2 0-48 0,-2 0 0 16,-1 0-256-16,-3 1 0 0,-1 0 128 0,-1-1-128 16,-2 0 0-16,-3 2-256 0,0-2 64 0,-3 4 0 15,-1-3 192-15,-3 2 0 0,1 0 0 0,-3-1-144 16,-1 0 144-16,0 0 0 0,0-3 0 0,0 0-128 31,-1-2-400-31,3-2-80 0,-3-2-16 0,3-1-9088 0,-1 0-1808 0</inkml:trace>
  <inkml:trace contextRef="#ctx0" brushRef="#br0" timeOffset="171336.29">17393 7184 1839 0,'-6'-9'160'0,"1"4"-160"0,0 1 0 0,3 0 0 0,1 2 4272 16,-1-1 816-16,2 2 160 0,-2-3 48 0,-3-2-3376 0,-1-3-656 15,-2 1-144-15,0-3-32 0,-1 2-432 0,0-3-80 16,2 4-32-16,-2 0 0 16,-1-2 160-16,0 1 16 0,2 2 16 0,-2 0 0 15,0 1 16-15,-1 3 0 0,-1-2 0 0,-2 3 0 0,-1 0 16 0,-1 2 16 16,-1 0 0-16,-2 2 0 0,-1 5-288 0,-1-4-64 16,0 3-16-16,-1 2 0 0,0 1 96 0,1-1 0 15,0 3 16-15,1 2 0 0,0 1-144 16,2 0-48-16,4 1 0 0,-2 1 0 0,5 0-160 0,1 0-48 0,3 5 0 15,0-3 0-15,5 0 0 0,1 1 0 16,1 0 0-16,2 0 0 0,1-4 32 0,-1 1 0 16,3-3 0-16,0 2 0 0,1-2-160 15,2-3 192-15,0 2-192 0,5-5 192 0,-1 2-192 0,4-3-176 0,1-2 48 16,2-4 0-16,2 0 128 0,1-3-128 16,2 0 128-16,0-3-128 0,1-2 128 0,0-1 0 15,1 0 0-15,-1-6 128 0,-2 2-128 0,-1-3 192 0,-1 0-64 0,0-2 0 16,-1 0 128-16,-3-3 16 15,1 2 16-15,-3-2 0 0,-2 1-128 0,-2-3-32 0,0 1 0 16,-1-3 0-16,-1-1-128 0,-2-2 192 0,-2-3-192 16,0-3 192-16,-3 1-192 0,-2-1 0 0,-4-1 0 0,-1 0 128 0,-4 3-128 0,-1 0 128 15,-1 4-128-15,-1-3 128 16,-1 2-128-16,1 1 0 0,-1 2 0 16,-1 1-176-16,2 1-64 0,-2 1-16 0,0 3 0 0,2-1 0 15,0 5-176-15,0 0-32 16,3 0-16-16,0 4 0 0,2-1-1056 0,0 6-224 0,4 5-32 0,1-2-14464 0</inkml:trace>
  <inkml:trace contextRef="#ctx0" brushRef="#br0" timeOffset="172040.34">18156 6758 23951 0,'0'-4'2128'0,"2"2"-1696"0,-1-1-432 0,-1 2 0 16,0-2 192-16,0 1-64 0,-1-4 0 0,-1-2 0 0,0-4 640 0,-2-4 112 15,-1 1 16-15,-1 2 16 0,-1 0 416 0,-3 0 80 16,-1 0 0-16,-2-2 16 0,1 5 112 0,-2-2 32 15,-2 2 0-15,1 2 0 0,0 1-784 0,-2 1-144 16,1 5-48-16,-2-2 0 0,0 6-416 0,1-1-176 16,0 6 128-16,0 0-128 0,4 0 0 0,-2 4 0 15,3 1 0-15,1-1 0 0,-1 2 0 0,1 0 0 16,1 5 0-16,-1 1 0 0,1 4 128 0,-1 0-128 16,1 3 128-16,-1 3-128 0,-1 1 208 0,1 0-32 15,-2 1-16-15,2 2 0 0,0 1-160 0,0-3 192 16,2 0-192-16,2 2 192 15,-1-2-192-15,5 3 0 0,2-6 144 0,2 2-144 16,4-2 128-16,2-5-128 0,6 1 128 0,0-5-128 0,3 0 128 0,3-4-128 0,1-1 160 0,-1-7-160 16,4 2 0-16,1-2 0 0,1-2-176 15,1-1 176 1,2-2-624-16,1 1 0 0,2 0 0 0,1-2 0 0,0 2-1232 16,1 1-240-16,3-1-48 0,0-1-13488 0</inkml:trace>
  <inkml:trace contextRef="#ctx0" brushRef="#br0" timeOffset="172565.25">18598 7095 19343 0,'0'-2'1728'0,"0"-1"-1392"0,0 3-336 0,0 0 0 16,0 0 1024-16,-2 0 144 0,1 0 32 0,-1-1 0 15,-2 1-576-15,-3 0-112 0,-3 0-32 0,-3 0 0 16,-1 4-96-16,-1-2 0 0,-1 2-16 0,-2 2 0 16,2 2 384-16,0 0 80 0,3 2 0 0,-1 3 16 15,3-3-144-15,1 2-48 0,1 0 0 0,3 2 0 16,2 1-144-16,1 1-16 0,3-1-16 0,0 1 0 15,2 0 32-15,3-4 0 0,1 2 0 0,3-2 0 16,0-2-144-16,3-1-32 0,2-2 0 0,0-2 0 63,2 1-192-63,1-2-144 0,0-3 192 0,1 0-192 31,2-1 0-31,0-1 0 0,1 0 0 0,-1-3 0 0,1-2 0 0,-3 0 0 15,1 0 0-15,-2-4 0 0,-1-1 0 0,-2 0 0 0,0-2 0 0,-3 2 0 0,-3 0 0 0,0-4 160 0,-2 3-160 0,-1-1 128 16,-1 2 128-16,-2 0 32 0,-1 1 0 0,-2-2 0 0,0 2 80 0,-3 0 16 0,-1 0 0 0,-2-1 0 0,-2 4-96 0,-2-2-16 0,0 1 0 0,-3 4 0 16,1 0-80-16,-3 1-32 0,-1 2 0 15,0 1 0-15,-1 0-160 0,0 1 160 0,0 4-160 0,0-1 160 16,1 2-160-16,0 0 0 0,1-2 0 0,1 2 0 16,3-2-224-16,0 1-80 0,2-1-16 0,3-2 0 15,0-1-768-15,2 2-176 0,2-3-16 16,1-3-9968-16,2 3-1984 0</inkml:trace>
  <inkml:trace contextRef="#ctx0" brushRef="#br0" timeOffset="172976.79">18916 6477 38703 0,'-8'-7'1712'0,"4"2"352"0,2 4-1648 0,1-2-416 0,1 3 0 0,0 3 0 0,1-3 256 0,-1 1-16 0,1 4-16 0,-1 1 0 0,1 1-224 0,1 6 0 0,0 2 0 0,-1 1 0 0,3 3 0 0,0 2 0 0,1 5 0 0,1 0 0 16,3 5 0-16,-1 0 0 0,3 7 0 0,2-2 0 15,0 1 0-15,0 2 0 0,0-2 0 0,1-2 0 16,-1 0 176-16,0 0-176 0,-1 0 192 0,3-1-192 16,0 7 0-16,0-3 0 0,2-2 0 0,-1-1 0 15,-1-2 0-15,0-4 0 0,0-3 0 0,-3-4 0 16,-1-1-176-16,-1-5-144 0,-1-4-16 0,-3-2-16 15,-1-2-1072 1,-1-3-224-16,-1-2-32 0,1-3-13808 0</inkml:trace>
  <inkml:trace contextRef="#ctx0" brushRef="#br0" timeOffset="173486.52">18860 6091 20271 0,'-12'-1'1792'0,"4"-1"-1424"0,3 2-368 0,3 0 0 16,0 0 1776-16,2 0 272 0,0 2 64 0,2-2 16 15,-2 4-976-15,1 2-192 0,1 0-32 0,3 2-16 16,3 0-80-16,2 5 0 0,3-4-16 0,3 4 0 0,4-1-16 0,2 2 0 16,4 2 0-16,3 0 0 15,3 1-304-15,4 1-64 0,2 3-16 0,3-3 0 0,0 2-96 16,1 0 0-16,0-2-16 0,-3 1 0 0,-2-1 0 62,-1 2 0-46,3 1 0 0,-1 5 0-16,0 3-80 0,-1 0-16 0,-2 1 0 0,-2 2 0 0,0 0 112 15,-4 0 0-15,0 2 16 0,-5 0 0 0,0 2-128 0,-4-1-16 0,-3 0-16 0,-2-3 0 0,-3-1-176 0,-2 0 160 0,-1 1-160 0,-2-3 160 0,-1 0-160 0,-2-1 0 0,1 3 144 0,-1 1-144 16,-2 5 144-16,-3-1-144 0,-1 1 192 0,-2 0-192 0,-4 2 192 0,-2-5-64 0,-3-1 0 0,-3-1-128 0,-1 1 160 0,-5-3-160 0,-1 1 128 15,-1-3-128-15,2-6 0 0,-4 3 0 0,-3-1 0 0,-5-2 0 16,-2-1-608 0,-3-1-160-16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7:07:05.345"/>
    </inkml:context>
    <inkml:brush xml:id="br0">
      <inkml:brushProperty name="width" value="0.07938" units="cm"/>
      <inkml:brushProperty name="height" value="0.07938" units="cm"/>
      <inkml:brushProperty name="color" value="#7030A0"/>
    </inkml:brush>
  </inkml:definitions>
  <inkml:trace contextRef="#ctx0" brushRef="#br0">27484 9453 763 0,'0'0'33'0,"0"0"8"0,0 0-33 0,0 0-8 0,0 0 0 0,0 0 0 16,0 0 75-16,0 0 13 0,0 0 2 0,0 0 1 15,0 0-19-15,0 0-3 0,0 0-1 0,0 0 0 16,-6-16-32-16,6 16-8 0,0 0 0 0,0 0-1 15,0-5 2-15,-5-5 1 0,5 10 0 0,0 0 0 16,0-15 14-16,0 15 4 0,0 0 0 0,0 0 0 16,0 0-2-16,-6 0 0 0,-1-12 0 0,7 12 0 15,0 0-5-15,0 0-1 0,-5-15 0 0,5 15 0 16,0 0-2-16,0 0-1 0,-11-5 0 0,11 5 0 0,-7-12-14 0,7 12-3 16,0 0-1-16,0 0 0 0,-4-5-3 0,4 5-1 15,0 0 0-15,0 0 0 0,0 0-4 0,0 0-1 16,0 0 0-16,0 0 0 0,0 0 2 0,0 0 1 15,-7-10 0-15,7 10 0 0,0 0-2 16,0 0-1-16,-5-15 0 0,5 15 0 0,0 0 12 0,0 0 2 16,0 0 1-16,0 0 0 0,0 0-13 0,0-5-4 15,0 5 0-15,0 0 0 0,0-21 8 0,0 21 2 16,0 0 0-16,0 0 0 0,0 0 16 0,0 0 3 16,0 0 1-16,0 0 0 0,0 0-38 0,0 0 0 15,-6-5 0-15,6 5 0 0,0 0 0 0,0 0 14 16,0 0-2-16,0 0 0 0,0 0-12 0,0 0-10 15,0 0 2-15,0 15 0 0,0 1 8 0,0-1 0 0,0 12 0 16,0-7 0-16,6 7 0 0,-6 4 0 0,5 1 0 0,2 4-8 16,-3-6 8-16,3 7 14 0,4 5-3 15,-6-1-1-15,2 3-10 0,-1 2 8 0,-6-14-8 0,0 14 8 16,0-4-8-16,0 5 0 0,0-6 0 0,0 6 0 16,-6-4 0-16,6-13 0 0,-7 18 0 0,2-18 0 15,5 12 12-15,-6-10 0 0,1-1 0 0,5 6 0 16,-7-15-4-16,7 8 0 0,0-4 0 0,0 6 0 15,0-17 18-15,0 11 3 0,-4-11 1 0,4 2 0 0,0-2-30 16,-7 2 0-16,7-17 0 0,0 15 0 0,-5-5 12 0,5-10-3 16,0 0-1-16,0 0 0 0,-6 16-8 0,6-16 0 15,0 0 0-15,0 0 0 0,0 0 8 0,0 0-8 16,0 0 12-16,0 0-4 0,0 0-8 0,0 0 10 16,0 0-10-16,-5 15 10 0,5-15-10 0,0 0 10 15,0 0-10-15,0 0 10 0,0 0-10 0,0 0 12 16,0 0-12-16,0 0 12 0,0 0-12 0,0 0 0 15,0 0 0-15,0 0 0 0,0 0 16 0,0 0-1 16,0 0-1-16,0 0 0 0,0 0-14 0,0 0 0 16,0 0 0-16,0 0 0 0,0 0 0 0,0 0 9 15,0 0-9-15,0 0 8 0,0 0 0 0,0 0-8 16,0 0 12-16,0 0-4 0,0 0 0 0,0 0-8 0,0 0 12 16,0 0-4-16,0 0-8 0,11-5 0 0,1-5 0 15,-1-6 0-15,-11 16 0 0,16 0 0 0,2 0 0 16,0-10 0-16,-2 10 0 0,6-5 0 0,1 5 0 0,1 0 8 15,4-10-8-15,1 10 0 0,-2 0 0 0,9 0 0 16,3 0 0-16,1 0 0 0,-6-7 0 0,0 7 0 16,2 0 0-16,-2 0-9 0,-7 0 9 0,9 0-10 15,-9 0 10-15,7 0 0 0,-5 0 0 0,0 0 0 16,-6 0 0-16,4-10 0 0,-4 10 0 0,1 0 0 16,-1 0 0-16,4 0 0 0,-4 0 0 0,1 0 0 15,-8 0 0-15,7 0 0 0,-5 0 0 0,4 0 0 16,1 0 0-16,-5 0 0 0,4 0 0 0,-5 0 0 15,0 0 0-15,-5 0 0 0,5 0 0 0,0 0 0 16,-6 0 0-16,7 0 0 0,-18 0 0 0,11 10 8 0,-11-10-8 16,11 0 0-16,-11 0 0 0,12 0 8 0,-12 0-8 15,11 0 0-15,0-10 0 0,-11 10 0 0,0 0 0 0,0 0 0 16,0 0 0-16,0 0 8 0,0 0-8 0,0 0 0 16,12 0 0-16,-12 0 0 0,0 0 9 0,0 0-9 15,0 0 12-15,0 0-12 0,11 0 0 0,-11 0 0 16,0 0 0-16,0 0 0 0,0 0 0 0,0 0 0 15,0 0 0-15,11 0 0 0,-11 0 0 0,0 0 0 16,0 0 0-16,12 10 0 0,-12-10 0 0,0 0 0 16,11-10 0-16,-11 10 0 0,0 0 0 0,0 0 0 15,0 0 0-15,0 0 0 0,0 0 0 0,0 0 0 0,6 0 0 0,-6 0 10 16,5-5-1-16,-5 5 0 0,7-10 0 0,-7 10 0 16,0-17-1-16,5 7 0 0,-10 5 0 0,5-5 0 15,0-6 1-15,0 11 0 0,0-20 0 0,0 8 0 16,0 2-9-16,0-1 12 0,-7-9-12 0,7 8 12 15,-5-3 6-15,5-7 2 0,0 1 0 0,-6-6 0 16,6 7-20-16,0 3-17 0,0-3 3 0,-5-6 1 16,5-1 23-16,0 6 5 0,-6-6 1 0,6 7 0 15,0-7-16-15,0 1-18 0,0-1 4 0,0 7 1 16,0-7 21-16,0 11 4 0,-5-16 0 0,5 17 1 0,0-6-13 16,-7 11-18-16,7-12 4 0,-5 12 1 0,-1 8 13 15,6-8 0-15,0 5 0 0,-5-6 0 0,5 1 0 0,-6 5 0 16,6 5 0-16,0-7 0 0,-5-3 0 0,5 0 0 15,0 8-10-15,0-3 10 0,0-5 0 0,0 15 0 16,0 0 0-16,0 0 0 0,0 0-8 0,0 0 8 16,0-16 0-16,0 6 0 0,0 10 0 0,0-5 0 15,0-5 0-15,0 10 0 0,0-7 0 0,0 7 0 16,0 0-9-16,0 0 9 0,-7-10 0 0,7 10 0 16,0 0 0-16,0 0 0 0,0 0 0 0,0-5-10 0,-5-5 10 15,5 10-8-15,0 0 8 0,0 0 0 0,0 0 0 0,0 0 0 16,0 0 0-16,-6-16 0 0,6 16 0 0,0 0 0 15,0 0 0-15,0 0 0 0,-6-5 0 0,6-5 0 16,0 10 0-16,0 0 0 0,0 0 0 0,-5-10 0 16,5 5 0-16,0 5 0 0,0 0 0 0,-7 0 0 15,7-12 0-15,0 12 0 0,0 0 0 0,-5-5 0 16,-1-5 0-16,6 10 0 0,0 0 0 0,0 0 0 16,0 0 0-16,0 0 0 0,-5-5 0 0,5 5 0 15,-6-12 0-15,6 12 0 0,0 0 0 0,0 0 0 16,-5-5 0-16,5 5 0 0,0 0 0 0,-7 0 0 15,-4-10 0-15,11 10 0 0,-5 0 0 0,5 0-8 16,-11-5 8-16,4 5 0 0,-4 0 0 0,0 0 0 16,4 0 0-16,-4 0 0 0,0 0 0 0,-1 0 0 15,1 5 0-15,6-5 0 0,-13 0 0 0,7 0-8 0,0 0 8 0,-7 0 0 16,7 0 0-16,-1 0 0 0,-10 0 0 16,5 10 0-16,0-10 0 0,-1 0 0 0,-5 5 0 15,-4-5 0-15,4 12 8 0,-1-12-8 0,-4 5 0 16,-1-5 0-16,2 0 0 0,-2 10 0 0,-5-5 0 15,0-5 0-15,-2 0 0 0,2 12 0 0,0-12 0 16,5 5 0-16,-5-5 0 0,0 10 0 0,5-10 0 0,2 0 0 16,-2 0 0-16,6 0-8 0,-6 0 8 0,6 10 0 15,7-5 0-15,-6-5 0 0,4-5 0 0,-5 5 12 16,5 5-4-16,2-5 0 0,-1 0-8 0,5 0 0 16,-4 0-8-16,-2 11 8 0,7-11 0 0,0-11 0 15,-1 11 0-15,1 0 0 0,11 0 0 0,0 0 0 16,-11 0-12-16,-1 0 4 0,12 0 8 0,0 0-10 0,0 0 10 15,0 0-10-15,-11-5-11 0,11 5-3 0,0 0 0 0,0 0 0 32,0 0-8-32,0 0-3 0,0 0 0 0,0 0 0 15,0 0 5-15,0 0 1 0,0 0 0 0,0 0 0 16,16 5-72-16,-4-5-15 0,-12 0-2 0,17 0-691 0,6 11-139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11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2303 0 0,'2'-8'200'0'0,"0"1"-200"0"0,-1 3 0 0 0,1 3 0 0 0,2-3 80 0 0,0 0-80 0 0,1-5 96 0 0,4-3-96 0 0,2-5-448 0 0,0-3-152 0 0,0 2-24 0 0,-4 2-8 0 0,-1-1 696 0 0,-3 3 144 0 0,-3 1 24 0 0,-3 2 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38:17.437"/>
    </inkml:context>
    <inkml:brush xml:id="br0">
      <inkml:brushProperty name="width" value="0.10583" units="cm"/>
      <inkml:brushProperty name="height" value="0.10583" units="cm"/>
      <inkml:brushProperty name="color" value="#5B2D90"/>
    </inkml:brush>
  </inkml:definitions>
  <inkml:trace contextRef="#ctx0" brushRef="#br0">748 10 455 0 0,'-1'-10'5480'0'0,"-16"21"-3465"0"0,8-6-1241 0 0,1 0 0 0 0,-12 11-1 0 0,10-8-628 0 0,1 2 0 0 0,1-1 0 0 0,0 2 0 0 0,1-1 0 0 0,-9 14 0 0 0,6-9 145 0 0,0-2 1 0 0,-2 1-1 0 0,1-1 1 0 0,-20 16-1 0 0,16-16-282 0 0,0 2-1 0 0,-22 28 0 0 0,27-30 373 0 0,-1 0 0 0 0,-1-1 0 0 0,-20 17 0 0 0,18-17 73 0 0,1 0 1 0 0,-21 26-1 0 0,21-23-368 0 0,0-1 0 0 0,-28 24 0 0 0,23-23 21 0 0,-20 24 0 0 0,14-15-90 0 0,18-19-16 0 0,-1 1-1 0 0,2 0 0 0 0,-10 12 0 0 0,8-7 1 0 0,0-1 0 0 0,-1 1 0 0 0,-18 16 0 0 0,18-21 7 0 0,0-1 0 0 0,0 0-1 0 0,0 0 1 0 0,-1-1 0 0 0,-11 4-1 0 0,5-1 8 0 0,0 2-1 0 0,14-8-13 0 0,1-1 0 0 0,-1 0 0 0 0,0 1 0 0 0,1-1-1 0 0,0 0 1 0 0,-1 1 0 0 0,1-1 0 0 0,-1 1 0 0 0,1-1 0 0 0,-1 1 0 0 0,1-1 0 0 0,0 1 0 0 0,-1-1 0 0 0,1 1-1 0 0,0 0 1 0 0,0-1 0 0 0,-1 1 0 0 0,1-1 0 0 0,0 1 0 0 0,0 0 0 0 0,0-1 0 0 0,0 1 0 0 0,0 0 0 0 0,0-1-1 0 0,0 1 1 0 0,0 0 0 0 0,0-1 0 0 0,0 0 1 0 0,0 0-1 0 0,0 0 0 0 0,0 0 0 0 0,1 0 0 0 0,-1 0 0 0 0,0 0 1 0 0,0 0-1 0 0,0 0 0 0 0,0 0 0 0 0,0 0 0 0 0,1 0 0 0 0,-1 0 1 0 0,0 0-1 0 0,0 0 0 0 0,0 0 0 0 0,0 0 0 0 0,0 0 0 0 0,0 0 0 0 0,0 0 1 0 0,1 0-1 0 0,-1 0 0 0 0,0-1 0 0 0,0 1 0 0 0,0 0 0 0 0,0 0 1 0 0,0 0-1 0 0,0 0 0 0 0,0 0 0 0 0,0 0 0 0 0,0 0 0 0 0,0-1 1 0 0,1 1-1 0 0,-1 0 0 0 0,0 0 0 0 0,0 0 0 0 0,0 0 0 0 0,0 0 1 0 0,0 0-1 0 0,0-1 0 0 0,0 1 0 0 0,0 0 0 0 0,0 0 0 0 0,0 0 1 0 0,0 0-1 0 0,0 0 0 0 0,0-1 0 0 0,0 1 0 0 0,-1 0 0 0 0,1 0 0 0 0,0 0 1 0 0,0 0-1 0 0,0 0 0 0 0,0 0 0 0 0,0-1 0 0 0,0 1 0 0 0,0 0 1 0 0,0 0-1 0 0,0 0 0 0 0,0 0 0 0 0,0 0 0 0 0,-1 0 0 0 0,1 0 1 0 0,0-1 148 0 0,-2-1-55 0 0,2-1-72 0 0,-1-1 1 0 0,1 1-1 0 0,0 0 1 0 0,0-1-1 0 0,0 1 1 0 0,0 0-1 0 0,0 0 1 0 0,1-1 0 0 0,-1 1-1 0 0,1 0 1 0 0,0 0-1 0 0,1-5 1 0 0,-1 5-22 0 0,10-29-2 0 0,17-38-1 0 0,-19 51-97 0 0,-1 0-1 0 0,-1-1 1 0 0,-1 0-1 0 0,0 0 0 0 0,-1-1 1 0 0,1-21-1 0 0,-5 35 99 0 0,-1-5 46 0 0,-9 24-953 0 0,2 0 847 0 0,0 1-1 0 0,1 1 0 0 0,1-1 0 0 0,0 1 1 0 0,1 0-1 0 0,-6 28 0 0 0,-12 72-87 0 0,18-100 129 0 0,0 0-1 0 0,-1 0 1 0 0,-1 0-1 0 0,-1-1 1 0 0,-14 23-1 0 0,20-34 38 0 0,0-1-1 0 0,0 1 0 0 0,0 0 0 0 0,0-1 1 0 0,0 1-1 0 0,0 0 0 0 0,0-1 0 0 0,1 1 0 0 0,-1 0 1 0 0,1 0-1 0 0,-1 0 0 0 0,1 0 0 0 0,0 0 1 0 0,0 0-1 0 0,0-1 0 0 0,0 3 0 0 0,0-3-13 0 0,1 1-1 0 0,-1-1 1 0 0,1 0-1 0 0,-1 0 1 0 0,1 0-1 0 0,0 0 0 0 0,-1 0 1 0 0,1 0-1 0 0,0-1 1 0 0,0 1-1 0 0,0 0 1 0 0,-1 0-1 0 0,1 0 0 0 0,0-1 1 0 0,0 1-1 0 0,0 0 1 0 0,0-1-1 0 0,0 1 0 0 0,1-1 1 0 0,-1 1-1 0 0,0-1 1 0 0,0 0-1 0 0,0 1 1 0 0,0-1-1 0 0,0 0 0 0 0,1 0 1 0 0,1 0-1 0 0,4 0 143 0 0,1 0 1 0 0,-1 0-1 0 0,0-1 0 0 0,1 0 0 0 0,-1-1 0 0 0,0 1 1 0 0,11-5-1 0 0,18-4 421 0 0,-11 6-367 0 0,1 2-1 0 0,28-1 0 0 0,-9 6-2475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55:53.6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1438 67 1839 0 0,'12'-20'9199'0'0,"-12"16"-8792"0"0,-2-22 361 0 0,3 25-690 0 0,-1 1 1 0 0,0-1 0 0 0,0 1 0 0 0,0-1 0 0 0,0 1 0 0 0,0-1-1 0 0,1 1 1 0 0,-1 0 0 0 0,0-1 0 0 0,0 1 0 0 0,0-1 0 0 0,1 1-1 0 0,4-1 2064 0 0,-7 9 686 0 0,-18 40-476 0 0,-13-54 9 0 0,1 8-2302 0 0,-1 1-1 0 0,-39 10 1 0 0,4-1-20 0 0,40-9 54 0 0,0 0-1 0 0,0-2 1 0 0,0-1-1 0 0,0-1 1 0 0,0-2 0 0 0,-31-6-1 0 0,-9-7 182 0 0,-31-7-122 0 0,80 20-146 0 0,1 1-1 0 0,-1 1 1 0 0,-26 1-1 0 0,22 2-5 0 0,-32 9 0 0 0,-8 1 0 0 0,-18-4 135 0 0,35-4 85 0 0,-63 13 1 0 0,106-17-219 0 0,-14 5 24 0 0,-27 2 0 0 0,38-7-25 0 0,0 0 0 0 0,0 0 0 0 0,0 0 1 0 0,0-1-1 0 0,1 1 0 0 0,-1-1 0 0 0,0-1 0 0 0,-9-3 0 0 0,11 4-1 0 0,0 0 0 0 0,0 0 0 0 0,0 0 0 0 0,0 1 0 0 0,0 0 0 0 0,0-1 0 0 0,-8 2 0 0 0,-32 5 0 0 0,16-2 0 0 0,-19 0 0 0 0,47-4 0 0 0,-1-1 0 0 0,1 1 0 0 0,0 0 0 0 0,0 0 0 0 0,0 0 0 0 0,-1 0 0 0 0,1 0 0 0 0,0 0 0 0 0,0 1 0 0 0,0-1 0 0 0,-1 0 0 0 0,1 0 0 0 0,0 0 0 0 0,0 0 0 0 0,0 0 0 0 0,-1 0 0 0 0,1 0 0 0 0,0 0 0 0 0,0 0 0 0 0,0 1 0 0 0,-1-1 0 0 0,1 0 0 0 0,0 0 0 0 0,0 0 0 0 0,0 0 0 0 0,0 0 0 0 0,0 1 0 0 0,0-1 0 0 0,-1 0 0 0 0,1 0 0 0 0,0 0 0 0 0,0 1 0 0 0,0-1 0 0 0,0 0 0 0 0,0 0 0 0 0,0 0 0 0 0,0 1 0 0 0,0-1 0 0 0,0 0 0 0 0,0 0 0 0 0,0 1 0 0 0,0-1 0 0 0,0 0 0 0 0,0 0 0 0 0,0 0 0 0 0,0 1 0 0 0,0-1 0 0 0,0 0 0 0 0,0 0 0 0 0,0 0 0 0 0,0 1 0 0 0,1-1 0 0 0,3 9 0 0 0,-3-9 0 0 0,1 4 7 0 0,0 0 0 0 0,0 0 0 0 0,0 0 0 0 0,0 0 0 0 0,-1 1 0 0 0,0-1-1 0 0,1 0 1 0 0,-2 1 0 0 0,2 4 0 0 0,-1 5 56 0 0,-2 23 0 0 0,1 11-2 0 0,6-3-61 0 0,13 45 0 0 0,1 11 0 0 0,-12-42 0 0 0,-2 0 0 0 0,-3 1 0 0 0,-7 97 0 0 0,-36 147 0 0 0,34-275 15 0 0,-2 0 0 0 0,-19 49-1 0 0,-1 0 6 0 0,27-73 13 0 0,0-1-1 0 0,1 1 1 0 0,-1-1-1 0 0,1 1 1 0 0,0-1-1 0 0,0 1 1 0 0,1 7-1 0 0,-1-11-24 0 0,0 0 0 0 0,0 1 0 0 0,0-1 0 0 0,1 0 0 0 0,-1 0-1 0 0,0 0 1 0 0,1 0 0 0 0,-1 1 0 0 0,1-1 0 0 0,-1 0 0 0 0,1 0 0 0 0,-1 0 0 0 0,1 0-1 0 0,0 0 1 0 0,-1 0 0 0 0,1 0 0 0 0,0-1 0 0 0,0 1 0 0 0,0 0 0 0 0,0 0 0 0 0,0-1-1 0 0,0 1 1 0 0,0 0 0 0 0,0-1 0 0 0,0 1 0 0 0,0-1 0 0 0,0 1 0 0 0,0-1 0 0 0,0 0-1 0 0,1 1 1 0 0,-1-1 0 0 0,2 0 0 0 0,-3 0-1 0 0,6 2 172 0 0,-6-1-167 0 0,1-1 0 0 0,-1 1 1 0 0,0 0-1 0 0,1-1 1 0 0,-1 1-1 0 0,0 0 1 0 0,0 0-1 0 0,1 0 1 0 0,-1-1-1 0 0,0 1 0 0 0,0 0 1 0 0,0 0-1 0 0,0 0 1 0 0,0 1-1 0 0,4-5 84 0 0,15-8 30 0 0,7-4 54 0 0,32-14 1 0 0,-49 26-164 0 0,-1-1 1 0 0,1 2-1 0 0,0-1 1 0 0,0 1-1 0 0,0 0 1 0 0,1 1-1 0 0,-1 0 1 0 0,14 1-1 0 0,46 5-17 0 0,-5 1 0 0 0,1-3 0 0 0,91-8 0 0 0,-102-2 0 0 0,75-6 0 0 0,-113 12 0 0 0,1 1 0 0 0,-1 1 0 0 0,1 0 0 0 0,-1 1 0 0 0,0 1 0 0 0,0 0 0 0 0,23 9 0 0 0,-30-9-11 0 0,1 0 0 0 0,0-1 0 0 0,0 0 1 0 0,0-1-1 0 0,0 0 0 0 0,0 0 0 0 0,0-1 0 0 0,0 0 0 0 0,0-1 0 0 0,14-3 1 0 0,7-3 12 0 0,58-21 1 0 0,-48 14 63 0 0,-39 13-66 0 0,0 1 0 0 0,0-1 0 0 0,0 1 0 0 0,0-1 0 0 0,1 1 0 0 0,-1 0 0 0 0,0 0 0 0 0,0 0 0 0 0,0 0 0 0 0,1 0 0 0 0,-1 0 0 0 0,0 1 0 0 0,0-1 0 0 0,0 1 0 0 0,0 0 0 0 0,0-1 0 0 0,0 1 0 0 0,0 0 0 0 0,0 0 0 0 0,0 0 0 0 0,0 1 0 0 0,0-1 0 0 0,2 3 0 0 0,-2-4-3 0 0,0 1 0 0 0,0 0 0 0 0,0 0-1 0 0,0-1 1 0 0,0 1 0 0 0,0-1 0 0 0,0 0 0 0 0,0 1 0 0 0,1-1-1 0 0,-1 0 1 0 0,0 0 0 0 0,0 0 0 0 0,3-1 0 0 0,30-6-4 0 0,-24 4 58 0 0,31-6-51 0 0,-35 6 0 0 0,6-1 0 0 0,-5 2-119 0 0,-3 0 353 0 0,-4-3-157 0 0,0-8 21 0 0,0 0 0 0 0,-2-23-1 0 0,0 11-3 0 0,1 0 0 0 0,7-42 0 0 0,-4 38-45 0 0,17-293 248 0 0,-17 261-146 0 0,-7-73-292 0 0,1 111 189 0 0,0 1 0 0 0,-2 0 0 0 0,-11-32 0 0 0,9 33-35 0 0,4 6-13 0 0,0 0 0 0 0,1 0 0 0 0,0 0 0 0 0,2 0 0 0 0,0-19 0 0 0,1 11 0 0 0,-4-25 0 0 0,3 40 0 0 0,-2 0 0 0 0,1 0 0 0 0,-1 1 0 0 0,-1-1 0 0 0,1 1 0 0 0,-1-1 0 0 0,-4-7 0 0 0,2 6-47 0 0,0 0 0 0 0,1-1 0 0 0,1 0-1 0 0,0 0 1 0 0,0 0 0 0 0,1 0 0 0 0,0 0 0 0 0,0 0 0 0 0,2-1 0 0 0,-1-13-1 0 0,-7 13-1056 0 0,6 6 1040 0 0,-1 0 0 0 0,1-1 0 0 0,0 1 0 0 0,0-1 0 0 0,1 1 0 0 0,0-1-1 0 0,0 0 1 0 0,0-6 0 0 0,1 11 35 0 0,0 1 0 0 0,0 0 0 0 0,0-1 0 0 0,0 1 0 0 0,0 0 0 0 0,0-1 0 0 0,0 1 0 0 0,0 0 0 0 0,0-1 0 0 0,0 1 0 0 0,0 0 0 0 0,0-1 0 0 0,0 1 0 0 0,0 0 0 0 0,0-1 0 0 0,0 1 0 0 0,0 0 0 0 0,0-1 0 0 0,-1 1 0 0 0,1 0 0 0 0,0-1 0 0 0,0 1 0 0 0,0 0 0 0 0,0 0 0 0 0,-1-1 0 0 0,1 1 1 0 0,0 0-1 0 0,-1-1 0 0 0,-3 9-1055 0 0,3-7 711 0 0,0 4-1500 0 0,-3 21-5965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55:56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1411 46 6447 0 0,'-15'-5'3899'0'0,"6"2"-2635"0"0,-41 0 2412 0 0,39 4-3409 0 0,-1-2 0 0 0,1 1 1 0 0,-1-2-1 0 0,-12-2 0 0 0,9 0 327 0 0,0 2-1 0 0,0 0 1 0 0,0 0 0 0 0,0 1-1 0 0,-28 3 1 0 0,-77 15 452 0 0,84-10-883 0 0,-395 45 1731 0 0,-15-17-1174 0 0,441-35-719 0 0,-4 2 25 0 0,-1-1 0 0 0,1 0 0 0 0,-1-1 0 0 0,1 0 0 0 0,-1 0-1 0 0,1-1 1 0 0,-19-4 0 0 0,27 5-14 0 0,0-1 0 0 0,0 1-1 0 0,1 0 1 0 0,-1-1 0 0 0,0 1 0 0 0,0-1-1 0 0,0 1 1 0 0,0-1 0 0 0,1 1 0 0 0,-1-1-1 0 0,0 1 1 0 0,1-1 0 0 0,-1 0 0 0 0,0 0-1 0 0,1 1 1 0 0,-1-1 0 0 0,1 0-1 0 0,-1 0 1 0 0,1 1 0 0 0,-1-1 0 0 0,1 0-1 0 0,0 0 1 0 0,-1 0 0 0 0,1 0 0 0 0,0 0-1 0 0,0 0 1 0 0,-1 0 0 0 0,1 0 0 0 0,0 0-1 0 0,0 1 1 0 0,0-1 0 0 0,0 0 0 0 0,1 0-1 0 0,-1 0 1 0 0,0 0 0 0 0,0-1 0 0 0,1-8 116 0 0,-1 13-117 0 0,1-1 0 0 0,-1 1 0 0 0,1-1 0 0 0,0 1 0 0 0,0-1 0 0 0,0 1 1 0 0,0-1-1 0 0,3 5 0 0 0,16 24-21 0 0,-4-8 13 0 0,-14-17-3 0 0,0-1 0 0 0,-1 1 0 0 0,1 0 0 0 0,-1 0 0 0 0,0-1 0 0 0,0 13 0 0 0,0-4 0 0 0,28 150 0 0 0,-9-61 0 0 0,8 86 54 0 0,-22-131 71 0 0,-3 75 0 0 0,-3-132-122 0 0,-9 136 229 0 0,6-114-101 0 0,0 0-1 0 0,-2-1 1 0 0,-1 0 0 0 0,-9 22-1 0 0,9-26-13 0 0,1-6 12 0 0,0 0 0 0 0,-7 13 0 0 0,9-20-124 0 0,1-1-1 0 0,0 1 1 0 0,0-1-1 0 0,1 1 1 0 0,-1 0 0 0 0,0 7-1 0 0,2-10-2 0 0,-1 0-1 0 0,1 0 1 0 0,0 0 0 0 0,0 0 0 0 0,0 0-1 0 0,0 0 1 0 0,0 0 0 0 0,0 0-1 0 0,1 0 1 0 0,-1 0 0 0 0,1 0-1 0 0,-1-1 1 0 0,1 1 0 0 0,0 0-1 0 0,-1 0 1 0 0,1 0 0 0 0,0-1-1 0 0,2 4 1 0 0,-2-5 19 0 0,-1 0 1 0 0,0 0-1 0 0,1 0 0 0 0,-1 0 1 0 0,1 0-1 0 0,-1 0 0 0 0,1 0 1 0 0,-1 1-1 0 0,1-1 0 0 0,-1 0 1 0 0,1 0-1 0 0,-1-1 0 0 0,1 1 1 0 0,-1 0-1 0 0,0 0 0 0 0,1 0 1 0 0,-1 0-1 0 0,1 0 0 0 0,-1 0 1 0 0,1-1-1 0 0,-1 1 0 0 0,0 0 1 0 0,1 0-1 0 0,0-1 0 0 0,3-1-14 0 0,0 1 0 0 0,0 0 0 0 0,0 0 0 0 0,0 0-1 0 0,0 0 1 0 0,1 1 0 0 0,-1-1 0 0 0,0 1 0 0 0,1 0-1 0 0,4 1 1 0 0,4 2 8 0 0,1-1-1 0 0,-1-1 1 0 0,0 0 0 0 0,0 0-1 0 0,1-1 1 0 0,-1-1 0 0 0,14-3-1 0 0,14 1 202 0 0,-16 1-18 0 0,-5 2-182 0 0,1 0 0 0 0,-1 1 0 0 0,0 1 1 0 0,36 9-1 0 0,-28-5-18 0 0,45 3 0 0 0,-37-10 2 0 0,0-1 0 0 0,0-2 0 0 0,0-1 0 0 0,40-12 0 0 0,-56 13-12 0 0,1 1 1 0 0,0 1-1 0 0,29 0 0 0 0,62 9-81 0 0,-64-3 55 0 0,54-2 0 0 0,-58-7 38 0 0,12 1 0 0 0,-55 4 0 0 0,1 0 0 0 0,-1 0 0 0 0,1 0 0 0 0,-1 0 0 0 0,1 1 0 0 0,-1-1 0 0 0,1 0 0 0 0,-1 1 0 0 0,0 0 0 0 0,1-1 0 0 0,-1 1 0 0 0,1 0 0 0 0,-1-1 0 0 0,0 1 0 0 0,0 0 0 0 0,0 0 0 0 0,1 0 0 0 0,-1 0 0 0 0,0 0 0 0 0,1 2 0 0 0,-2-3 0 0 0,2 1 0 0 0,0 0 0 0 0,-1 0 0 0 0,1 0 0 0 0,0 0 0 0 0,0 0 0 0 0,0-1 0 0 0,0 1 0 0 0,0-1 0 0 0,1 1 0 0 0,-1-1 0 0 0,0 0 0 0 0,0 0 0 0 0,0 0 0 0 0,0 0 0 0 0,0 0 0 0 0,0-1 0 0 0,0 1 0 0 0,0 0 0 0 0,0-1 0 0 0,0 0 0 0 0,0 1 0 0 0,0-1 0 0 0,0 0 0 0 0,0 0 0 0 0,0 0 0 0 0,2-2 0 0 0,-4 2 224 0 0,0-1-218 0 0,0 0-1 0 0,1 1 1 0 0,-1-1-1 0 0,0 1 1 0 0,1-1 0 0 0,-1 1-1 0 0,1-1 1 0 0,-1 1-1 0 0,1-1 1 0 0,1-1-1 0 0,0-2-2 0 0,12-22-3 0 0,-8 5 238 0 0,15-39 0 0 0,-4 16-55 0 0,-16 42-179 0 0,1-1 1 0 0,0 1-1 0 0,0-1 1 0 0,0 1-1 0 0,0-1 1 0 0,1 1-1 0 0,-1 0 1 0 0,1 0-1 0 0,0 0 1 0 0,5-3 0 0 0,4-6-2 0 0,-11 11 0 0 0,0-1-1 0 0,0 0 1 0 0,0 0-1 0 0,0 0 1 0 0,0 0-1 0 0,0 0 1 0 0,0 0-1 0 0,-1 0 1 0 0,1 0-1 0 0,-1 0 1 0 0,0 0-1 0 0,1 0 1 0 0,-1-4-1 0 0,-2-33 211 0 0,1 29-101 0 0,-23-188 770 0 0,-2-8-732 0 0,21 100-150 0 0,5 1 0 0 0,14-122 0 0 0,-12 214-51 0 0,0 0 0 0 0,-1 0 0 0 0,-1 0 0 0 0,0 0 0 0 0,-1 0 0 0 0,0 0 0 0 0,-5-18 0 0 0,2 24 43 0 0,-1-8-48 0 0,5 15-8 0 0,-9 35-4800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29T17:56:02.756"/>
    </inkml:context>
    <inkml:brush xml:id="br0">
      <inkml:brushProperty name="width" value="0.1" units="cm"/>
      <inkml:brushProperty name="height" value="0.1" units="cm"/>
      <inkml:brushProperty name="color" value="#C00000"/>
    </inkml:brush>
  </inkml:definitions>
  <inkml:trace contextRef="#ctx0" brushRef="#br0">1422 122 3223 0 0,'8'-14'423'0'0,"-1"1"0"0"0,2 0 0 0 0,0 0 0 0 0,0 0 0 0 0,1 1 0 0 0,20-18-1 0 0,-4 16 4420 0 0,-28 16-4401 0 0,1 0 0 0 0,0-1 1 0 0,-1 1-1 0 0,1-1 0 0 0,-1 0 1 0 0,1 1-1 0 0,-1-1 0 0 0,0 0 1 0 0,-2 2-1 0 0,2-2-57 0 0,-9 6 281 0 0,0-1 0 0 0,-1-1 0 0 0,1 0-1 0 0,-1 0 1 0 0,0-1 0 0 0,-18 4 0 0 0,-77 8 1046 0 0,20-5-1067 0 0,71-8-548 0 0,-268 40 688 0 0,27-11-99 0 0,220-28-423 0 0,0-2 0 0 0,-70-6 0 0 0,99 4-237 0 0,-18-3 43 0 0,-50-13 1 0 0,54 11-43 0 0,22 5-25 0 0,-6-2 8 0 0,-1 0 1 0 0,1 1 0 0 0,-1 0-1 0 0,1 0 1 0 0,-1 0 0 0 0,0 1 0 0 0,1 0-1 0 0,-1 0 1 0 0,1 1 0 0 0,-1 0-1 0 0,-10 2 1 0 0,12-2 16 0 0,1 0 0 0 0,-1 0 0 0 0,0 0 0 0 0,0-1 0 0 0,0 1 0 0 0,0-1 0 0 0,0-1 0 0 0,0 1 0 0 0,-5-2 0 0 0,-6-1 104 0 0,-23-9 0 0 0,28 10-135 0 0,-1 0 0 0 0,-22-1-1 0 0,31 3 6 0 0,-53 0 96 0 0,51 1-29 0 0,1 0-43 0 0,2-1-16 0 0,1 0 1 0 0,-1 0-1 0 0,1 0 1 0 0,-1 0 0 0 0,1 1-1 0 0,-1-1 1 0 0,1 1-1 0 0,0-1 1 0 0,-1 1-1 0 0,1-1 1 0 0,0 1 0 0 0,-1 0-1 0 0,-1 1 1 0 0,3-1-7 0 0,0-1-1 0 0,-1 1 1 0 0,1-1 0 0 0,0 0 0 0 0,0 1 0 0 0,0-1 0 0 0,0 1 0 0 0,0-1-1 0 0,0 1 1 0 0,0-1 0 0 0,0 1 0 0 0,0-1 0 0 0,0 0 0 0 0,0 1-1 0 0,0-1 1 0 0,0 1 0 0 0,1-1 0 0 0,-1 1 0 0 0,0-1 0 0 0,0 0-1 0 0,0 1 1 0 0,1 0 0 0 0,7 12 36 0 0,-6-10-33 0 0,8 16-11 0 0,-1 0-1 0 0,-1 1 1 0 0,-1-1 0 0 0,8 33-1 0 0,-9-21-4 0 0,-1 0 1 0 0,0 44-1 0 0,-12 162 11 0 0,0-108 0 0 0,9-8 94 0 0,1-77-13 0 0,-7 85 0 0 0,3-116-70 0 0,-21 118 490 0 0,17-109-437 0 0,1 0 0 0 0,1 0 0 0 0,0 28 0 0 0,3-47-55 0 0,0-1 0 0 0,0 0 1 0 0,1 0-1 0 0,-1 0 0 0 0,0 0 0 0 0,1 1 0 0 0,0-1 0 0 0,-1 0 0 0 0,1 0 1 0 0,0 0-1 0 0,0 0 0 0 0,0 0 0 0 0,0-1 0 0 0,1 1 0 0 0,-1 0 0 0 0,0 0 1 0 0,1-1-1 0 0,-1 1 0 0 0,1-1 0 0 0,2 3 0 0 0,11 4 1054 0 0,1-2-1078 0 0,-14-6 34 0 0,0 0 1 0 0,0 0-1 0 0,0 0 1 0 0,0 0-1 0 0,0 0 1 0 0,0 0-1 0 0,0-1 0 0 0,-1 1 1 0 0,1-1-1 0 0,0 1 1 0 0,0-1-1 0 0,-1 0 0 0 0,1 0 1 0 0,0 0-1 0 0,-1 0 1 0 0,3-1-1 0 0,10-5 116 0 0,67-8-73 0 0,-19 4-37 0 0,-31 5-25 0 0,96-18 0 0 0,67 10 62 0 0,-170 13-60 0 0,36-1 23 0 0,-25 2 17 0 0,1-2-1 0 0,-1-1 1 0 0,61-14 0 0 0,-13-9-85 0 0,-51 14 4 0 0,1 2 0 0 0,65-11 0 0 0,-88 21 39 0 0,-1 0 0 0 0,1 0 0 0 0,0 1 0 0 0,-1 0 0 0 0,1 1 0 0 0,11 4 0 0 0,-9-3 0 0 0,-1-1 0 0 0,1 0 0 0 0,18 1 0 0 0,-24-3 7 0 0,-1-1 0 0 0,0 0 0 0 0,0 0 0 0 0,0-1 0 0 0,0 1 0 0 0,-1-1 0 0 0,1 0 1 0 0,7-5-1 0 0,-9 6-7 0 0,-3 1 15 0 0,0 0-1 0 0,0 0 1 0 0,0 0-1 0 0,1 0 1 0 0,-1 1-1 0 0,0-1 1 0 0,0 0-1 0 0,1 0 1 0 0,-1-1-1 0 0,0 1 1 0 0,0 0-1 0 0,0 0 1 0 0,1 0-1 0 0,-1 0 1 0 0,0 0-1 0 0,0 0 1 0 0,1 0-1 0 0,-1 0 1 0 0,0 0-1 0 0,0 0 1 0 0,0 0 0 0 0,1-1-1 0 0,-1 1 1 0 0,0 0-1 0 0,0 0 1 0 0,0 0-1 0 0,0 0 1 0 0,0-1-1 0 0,1 1 1 0 0,-1 0-1 0 0,0 0 1 0 0,0 0-1 0 0,0 0 1 0 0,0-1-1 0 0,0 1 1 0 0,0 0-1 0 0,0 0 1 0 0,0-1-1 0 0,0 1 1 0 0,0 0-1 0 0,0 0 1 0 0,0 0-1 0 0,0-1 1 0 0,0 1 0 0 0,0 0-1 0 0,0 0 1 0 0,0-1-1 0 0,0 1 1 0 0,0 0-1 0 0,0 0 1 0 0,0 0-1 0 0,0-1 1 0 0,0 1-1 0 0,0 0 1 0 0,-13-44 257 0 0,5 20-27 0 0,-7-38-1 0 0,6-29-228 0 0,3-156 0 0 0,27-91 16 0 0,-21 332-32 0 0,6-57 32 0 0,3-83-271 0 0,-9 126 77 0 0,-1 0-1 0 0,-1 0 1 0 0,0 0 0 0 0,-2 1-1 0 0,-8-26 1 0 0,11 43 102 0 0,0-1 0 0 0,0 0 0 0 0,-1 1 1 0 0,1-1-1 0 0,-1 1 0 0 0,1-1 0 0 0,-1 1 0 0 0,0 0 1 0 0,-3-3-1 0 0,5 4-91 0 0,-1 1 0 0 0,0-1 0 0 0,1 0 1 0 0,-1 1-1 0 0,0-1 0 0 0,0 1 0 0 0,1-1 1 0 0,-1 1-1 0 0,0 0 0 0 0,0-1 0 0 0,0 1 1 0 0,0 0-1 0 0,0-1 0 0 0,1 1 0 0 0,-1 0 1 0 0,0 0-1 0 0,0 0 0 0 0,0 0 0 0 0,0 0 0 0 0,0 0 1 0 0,0 0-1 0 0,0 0 0 0 0,0 0 0 0 0,0 1 1 0 0,0-1-1 0 0,1 0 0 0 0,-1 0 0 0 0,0 1 1 0 0,0-1-1 0 0,0 1 0 0 0,0-1 0 0 0,1 1 1 0 0,-2 0-1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6T19:26:44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1002 3156 2718 0,'0'0'60'0,"0"0"12"0,0 0 2 0,0 0 2 0,0 0-60 0,-4 3-16 0,-3-3 0 0,7 0 0 15,-3 3 9-15,3-3-1 0,0 0 0 0,-7 10 0 16,7-1-8-16,-4 4-11 0,4-4 3 0,0 1 0 16,0 12-3-16,0-7 0 0,0 1 0 0,0 12 0 15,0-12 11-15,0 12 0 0,0-6 0 0,0 0 0 16,0 0 0-16,-3 0 11 0,3-3-1 0,0-1 0 16,0-5 8-16,0 6 2 15,0-16 0-15,0 9 0 0,0-2 7 0,0-1 1 0,0-9 1 0,0 0 0 16,0 0 5-16,0 0 1 0,0 0 0 0,0-9 0 15,0-4 6-15,0 4 2 0,0-4 0 16,0-5 0-16,0 5-43 0,0-6 0 0,0-3 0 0,-7 0-11 16,7 0 11-16,-4 0 0 0,4 0 0 0,-7-6 8 15,4-3 3-15,-1 6 1 0,-3-3 0 0,-4 9 0 16,8-16-12-16,-4 16 0 0,3-2 0 0,4-1 0 16,0 3 0-16,0 3 0 0,0-3 0 0,4 7 0 0,3-7 0 15,3 9 0-15,1 7 0 0,-4 3 0 0,4-9 0 16,3 9 0-16,3 3 0 0,-3 3 0 0,-3-3 0 0,3 4 0 15,7 2 0-15,-3 4 0 0,3-4 0 0,0 4 0 16,-3-1 0-16,3 1 0 0,-7 2 0 0,7 1 0 16,-6-6 0-16,-1 8 0 0,3-5 0 0,-3 6 0 15,-3-7 0-15,0 1 0 0,3 2 0 0,-4 1 0 16,-3 0 0-16,4-1 0 0,-1 1 0 0,1 0 0 16,0 0 0-16,-1-4 0 0,-3 1 0 0,4-4-12 15,-4 0 4-15,7-5 8 16,-10 5-100-16,6-9-12 0,-10 0-2 0,11 0-1 15,-1 0-46-15,1-9-10 0,3 5-1 16</inkml:trace>
  <inkml:trace contextRef="#ctx0" brushRef="#br0" timeOffset="450.66">1856 2883 2365 0,'0'0'104'0,"0"0"23"0,0 0-102 0,0 0-25 0,0 0 0 0,0 0 0 15,0 0 32-15,0 0 2 0,0-9 0 0,0 9 0 16,0 0-34-16,-4 0 0 0,-3 3 0 0,4 3 0 16,-1 4-24-1,-7 2-4-15,1 1-2 0,-1 9 0 0,-10 0 30 0,7-3 10 0,0 2 0 0,3 8 0 16,-3 2-10-16,4-9 0 0,6 3 0 0,-3 0 0 16,3-3 0-16,-3 0 0 0,7 0 0 0,0-3 0 15,7-3 0-15,-7 2 0 0,0-5 0 0,11 6 0 0,-7-10 11 16,6 7-3-16,1-10-8 0,-4 3 12 0,3-5 7 15,8 2 1-15,0-3 0 0,3-3 0 0,0 0-5 0,-3 0-1 16,6-3 0-16,1-3 0 0,-4 2-14 0,0-5 9 16,4 3-9-16,-7-7 8 0,3 1 0 0,0-7-8 15,-3 9 12-15,-1-5-4 0,-3-1-8 0,-3 0 8 16,3 1-8-16,-3-1 8 0,-8-3-8 0,4 7 12 16,4-10-12-16,-8 3 12 0,-3 0 1 0,0 3 1 15,0-2 0-15,0-4 0 0,-3 3 12 0,-4 6 2 16,3-5 1-16,-6-1 0 0,3 6-9 0,0-6-1 0,-11 7-1 15,4 2 0-15,0-2-6 0,0-1 0 0,-8 4-1 0,1 0 0 16,4-1-11-16,-5 1 0 0,1 2 0 0,4 1 8 16,-5 3-8-16,-2-6 0 0,10 2 0 15,-4 4 0 1,11 3-78-16,-11 0-8 0,15 0-2 0,-8 0 0 16,1 0-132-16,6 0-26 0,4 0-6 0,0 0 0 0</inkml:trace>
  <inkml:trace contextRef="#ctx0" brushRef="#br0" timeOffset="772.67">2367 2529 864 0,'0'0'76'0,"0"0"-60"16,0 0-16-16,0 0 0 0,0 0 320 0,0 0 60 15,0 0 13-15,0 0 3 0,0 0-309 0,7 0-62 16,-7 0-12-16,11 0-2 0,-4 0-3 0,-7 0-8 16,10 6 12-16,-6-3-4 0,-1 7-8 0,5 9 12 15,-8-7-12-15,3 7 12 0,4-6-12 0,-3 8 0 16,-4 8 0-16,10-4 0 0,-10 6 28 0,11 0 3 16,-8 1 1-16,8-1 0 0,-8 4-16 0,5-4-4 15,2-3 0-15,-3 4 0 0,4-1-3 0,-1 0-1 16,1 1 0-16,-1-7 0 0,1 3-8 0,3-3 8 15,-3-6-8-15,-8 3 8 0,8-3-8 0,-1-7 0 16,-6 7 0-16,3-6 0 16,0-4-43-16,0 0-10 0,-7-9-3 0,0 0-672 0,0 0-136 0</inkml:trace>
  <inkml:trace contextRef="#ctx0" brushRef="#br0" timeOffset="1017.93">2155 2927 2833 0,'0'0'125'0,"0"0"27"0,0 0-122 0,0 0-30 0,0 0 0 0,0 0 0 16,0 0 21-16,11 0-1 0,10 0-1 0,-7-9 0 16,11 6-8-16,-4-7-2 0,4 1 0 0,3-1 0 15,7 1-1-15,4-3-8 0,-4-1 12 0,8 7-4 0,-8-10-8 0,0 0 0 16,-3 4 0-16,0 9 0 0,-7-10-20 0,-1 4 4 15,1-1 1-15,0 4 0 16,-4-7-63-16,-7 10-13 0,7-3-2 0,-7 3-1 16,0-6-96-16,4 9-19 0,-11-10-4 0</inkml:trace>
  <inkml:trace contextRef="#ctx0" brushRef="#br0" timeOffset="1941.72">4180 2692 2214 0,'0'0'48'0,"0"0"11"0,7 13 1 0,1-4 3 0,2 0-51 0,-6 4-12 16,3-4 0-16,0 7 0 0,0-10 49 0,-4 4 7 15,4-1 2-15,-7 4 0 0,0-10-13 0,4 6-2 16,-4 4-1-16,3-4 0 0,-3 4-22 0,0-7-4 15,0 3 0-15,0-5-1 0,0 5-15 0,0 0 0 16,0-9 0-16,0 3 0 16,0 7-36-16,-3 2-6 0,3-5-2 0,0 2 0 15,0-9-65-15,-4 3-14 0,4-3-2 0,0 10-1 16,-7-1-75-16,7-9-15 0,0 0-4 0,0 0 0 0</inkml:trace>
  <inkml:trace contextRef="#ctx0" brushRef="#br0" timeOffset="2090.63">4187 2494 2718 0,'0'0'120'16,"0"0"25"-16,0 0-116 0,0 0-29 0,0 0 0 0,0 0 0 16,0 0-17-16,0 0-10 0,0 0-1 0,0 0-1 15,0 0-103-15,0 0-21 0,0 0-4 0,0 0-847 16</inkml:trace>
  <inkml:trace contextRef="#ctx0" brushRef="#br0" timeOffset="2597.48">4600 2579 1422 0,'0'0'31'0,"0"0"6"0,0 0 2 0,0 0 1 0,0 0-32 0,0 0-8 0,0-9 0 0,7 6 0 16,-7-10 49-16,7 4 8 0,-7 2 2 0,4 4 0 16,-4-3-11-16,7-7-3 0,-7 10 0 0,0-12 0 15,0 11-9-15,3-5-1 0,-6 6-1 0,6-6 0 16,-3 9-16-16,4-10-3 0,-4 7-1 0,0 3 0 15,0 0-4-15,0 0-1 0,4-6 0 0,-4 6 0 16,0 0 24-16,0 0 5 0,3-3 1 0,-3 3 0 16,0 0 18-16,0 0 4 0,0 0 1 0,0-10 0 15,0 1-3-15,0 9-1 0,-3-3 0 0,3 3 0 16,0-7-14-16,0 7-4 0,0-3 0 0,0 3 0 16,0 0-16-16,0 0-3 0,0 0-1 0,0 0 0 15,0 0-12-15,0 0-8 0,0 0 8 0,0 3-8 0,-4 7 0 0,4 9 0 0,4-10 0 0,-4 7-8 31,-4 2 8-31,4 4 0 0,0 0 8 0,0 7-8 16,-4-7 11-16,8 0-3 0,-4-1 0 0,4 1 0 0,3 7 20 16,0-4 3-16,-7-3 1 0,0 9 0 15,3-15-32-15,-3 6 0 0,0-7 0 0,7 4 0 0,-7 3 12 16,0-3-3-16,4-7-1 0,-4 4 0 16,3-3-36-16,-3-4-7 0,0-3-1 15,7 4-1-15,-7-10-73 0,0 0-14 0,0 0-4 16,0 0 0-16,0 0-104 0,0 0-22 0</inkml:trace>
  <inkml:trace contextRef="#ctx0" brushRef="#br0" timeOffset="2828.49">4396 2745 2019 0,'0'0'89'0,"0"0"19"0,3 0-86 0,1-6-22 0,3-3 0 0,3 6 0 16,-3-1 56-16,11-2 8 0,-7 6 0 0,3-3 1 15,-4-6-33-15,4 5-6 0,8-2-2 0,-5 6 0 16,4-9-12-16,1 6-2 0,2-4-1 0,1 1 0 16,0 0-9-16,-1-4 0 0,-6 7 0 0,3-9 0 15,0 2 0-15,-7 1 0 0,8-4 0 0,-8 4-11 32,7-4-39-32,-11-2-8 0,8 5-2 0,-4-2-602 0,4-1-121 0</inkml:trace>
  <inkml:trace contextRef="#ctx0" brushRef="#br0" timeOffset="3344.22">5045 2146 230 0,'0'0'10'0,"0"0"2"0,0 0-12 0,0 0 0 16,0 0 0-16,0 19 0 0,0-9 575 0,3 5 112 15,1 4 22-15,3-6 5 0,-4 9-574 0,4-4-116 16,4 4-24-16,-7 0 0 0,6 7-11 0,-6-7-1 16,3-1 0-16,-4 8 0 0,1-4 4 0,3-3 0 15,-4 9 0-15,4-3 0 0,-3-6 8 0,3 3 0 16,-3-6 0-16,6 0 0 0,-10 3 0 0,4-3 0 0,3-4 0 16,-4 4 0-16,1-6 8 0,3 2 3 15,-7-2 1-15,0 0 0 0,0-4 0 0,0 0 0 16,0-6 0-16,0-3 0 0,0 13-4 0,0-13 0 0,0 0 0 15,0 0 0-15,0 0-8 0,0 0 0 0,0 0 0 0,0 0 0 16,0-13 28-16,3 10 3 0,-3-12 1 0,0 8 0 16,7-2-20-16,-7-10-3 0,0 7-1 0,4 2 0 15,-1 1-8-15,-3-1 0 0,4 1 9 0,3-4-9 16,-7 10 10-16,7-3-2 0,4 3-8 0,-8-6 12 16,8 9 4-16,-1 0 0 0,-3-10 0 0,4 10 0 15,0 0 11-15,-1-3 2 0,1 3 1 0,3 0 0 16,-7 3-30-16,7-3 0 0,-3 6 0 0,-4-2 0 15,3 5 0-15,-3 0 0 0,4-6 0 0,-4 10 0 16,4-4 0-16,-4 1 0 0,0 9 0 0,0-10 0 0,3 7 0 0,-6-7 0 16,3 10 9-16,0-7-9 0,3 1 9 0,-2-4-9 15,-1 1 10-15,0 9-10 0,3-16 0 0,-3 6 0 16,-3-6-8-16,10 7 8 16,-3-4-53-16,-4-6-4 15,3 3-1-15,-3-3 0 0,4 0-62 0,-4 0-12 0,3-3-2 16,1 3-666-16,0-9-132 0</inkml:trace>
  <inkml:trace contextRef="#ctx0" brushRef="#br0" timeOffset="3966.47">6336 2441 2300 0,'0'0'51'0,"0"0"10"0,0 0 3 0,0 0 0 0,0 0-52 0,0 0-12 0,0 0 0 0,0 0 0 16,7-9 9-16,-7 9-1 0,0 0 0 0,0 0 0 15,0 0-8-15,0 0 0 0,0-3 0 0,0-4 0 16,-11 7 0-16,8-3 0 0,-4 3 0 0,-4 3 0 16,1-3 0-16,3 0 8 0,-4 0-8 0,-7 10 8 15,4-10 9-15,0 9 2 0,0-6 0 0,0 4 0 0,3-4 6 0,-3 6 2 16,4-9 0-16,-1 10 0 0,4-7-6 0,7-3-1 16,-7 6 0-16,0-3 0 0,3-3 15 15,4 0 2-15,0 0 1 0,0 0 0 0,0 0-38 0,0 0-12 16,0 0 0-16,0 9 0 0,0-9 20 0,0 0 3 15,0 10 1-15,11-1 0 0,-4-6-26 0,4-3-5 16,-1 13-1-16,4-13 0 0,4 6 7 0,0-3 1 16,-1-3 0-16,4 10 0 0,-3-10 12 0,0 9 0 15,-1 1 0-15,-3-7 0 0,0 6 0 0,1 4 0 16,2-4 0-16,-10 1 0 0,4 2 0 0,-1-3 0 16,1 4 0-16,0-4 0 0,-1 1 0 0,-3 9 0 15,0-7 0-15,4 7 0 0,-8-6 23 0,4-1 7 16,-3 4 2-16,3-1 0 0,-3-5-20 0,6 9-3 15,-10-10-1-15,7-3 0 0,-3 10 4 0,-4 0 0 0,3-10 0 0,1 3 0 16,-4 1-4-16,0 2 0 0,-4-9 0 0,1 13 0 16,-1-3 23-16,1-10 4 0,-1 6 1 0,-6 4 0 15,3-4-24-15,-1 4-4 0,-2-7 0 0,-1 3-8 16,1-5 11-16,-1 5-11 0,1 0 10 0,3-6-10 16,-4-3 0-16,4 7-13 0,-4-7 1 0,4 0 0 15,0-7-124-15,0 4-24 16,4-6-4-16,-1 0-980 0</inkml:trace>
  <inkml:trace contextRef="#ctx0" brushRef="#br0" timeOffset="4306.06">6823 2297 2631 0,'0'0'58'0,"0"0"12"0,0 0 2 0,0 0 2 0,0 0-59 0,0 0-15 15,0 9 0-15,0-2 0 0,3 2 0 0,-3 4-10 16,4-10 2-16,-4 6 0 0,3 10 32 0,1-10 6 16,-1 7 2-16,-3 0 0 0,4-1-16 0,3 4-4 15,-7 3 0-15,7 0 0 0,-7 6-3 0,4-3-1 16,-1 4 0-16,-3-4 0 0,4-3-8 0,-1 9 8 0,-3-3-8 0,4 0 8 15,-4-2-8-15,0-5 0 16,0 1 0-16,0 7 0 0,7-17 8 0,-7 10 0 0,0-9 0 16,3 6 0-1,-3-7-28-15,4-3-7 0,-4 1-1 0,0-10 0 16,0 0-76-16,0 0-16 0,0 0-4 0,0 0-611 0,0 0-122 0</inkml:trace>
  <inkml:trace contextRef="#ctx0" brushRef="#br0" timeOffset="4540.85">6569 2670 2487 0,'0'0'110'0,"0"0"23"0,0 0-106 0,0 0-27 0,0 0 0 0,0 0 0 0,14 0 40 0,-4-6 4 16,-3 3 0-16,11-4 0 0,-11 4-24 0,11 3-4 15,-1-6 0-15,8-7-1 0,3 10-3 0,-3-6 0 16,0 0 0-16,3-1 0 15,-3-2-40-15,-1 2-9 0,-2 1-2 0,2-1 0 16,-6-2-20-16,3 9-4 0,-3-4-1 0,-4-2 0 16,0 3-176-16,-4-1-35 0,12-5-7 0,-12 2-2 0</inkml:trace>
  <inkml:trace contextRef="#ctx0" brushRef="#br0" timeOffset="5016.79">7193 2770 1789 0,'4'19'79'0,"-4"-9"17"0,3-1-77 0,-3-3-19 0,7 10 0 0,4-7 0 16,-11-2 21-16,3 8 1 0,4-11 0 0,-3 8 0 15,-1-3-6-15,-3 1-2 0,0-10 0 0,8 6 0 16,-1 0 19-16,-7-6 4 0,0 0 1 0,0 0 0 15,7 7 20-15,-7-7 4 0,0 0 1 0,0 0 0 16,0 0 5-16,10 0 0 0,-10 0 1 0,0 0 0 16,4-10-14-16,3 1-3 0,-7 9-1 0,3-10 0 15,-3 1-5-15,-3-3-1 0,3 2 0 0,0 1 0 16,0-7-19-16,0-3-4 0,0 0-1 0,0-3 0 16,-7 0-9-16,3 1-1 0,4 2-1 0,-7-3 0 0,4 0-10 0,-1 3 0 15,4-3 0-15,-3 0 0 0,6 0 0 0,-3 10 0 16,-3-7 0-16,3 6 0 0,3-6 0 0,-3 10 0 15,4-4 0-15,-1 4 0 0,4 0 0 0,-7 2 0 16,4 1 0-16,-4 6 0 0,7-9 0 0,-7 9 0 16,3-3 0-16,-3 3 0 0,7 0 0 0,8 0 0 15,-8-7 0-15,0 4 0 0,3 6 0 0,1-3 0 16,-4 0 0-16,0 0 0 0,3 0 0 0,-2 0 0 16,2 0 0-16,1 7 0 0,-4-7 0 0,3 3 0 15,-3-3 0-15,4 6 0 0,0-3 0 0,-1 3 0 16,-3-2 0-16,0 5 0 0,0-9-17 0,7 3 4 15,-10-3 1-15,3 9 0 16,7-9-29-16,-10 10-6 0,-1-7-1 0,4 3 0 16,0-3-84-16,7-3-16 0,-10 0-4 0,3 7-575 0,0-7-114 0</inkml:trace>
  <inkml:trace contextRef="#ctx0" brushRef="#br0" timeOffset="6349.12">8371 1764 2257 0,'0'0'49'0,"0"-6"11"0,-7-4 1 0,4-2 3 0,-1-1-51 0,1-6-13 16,-1 7 0-16,1-7 0 0,-8 3 19 0,4-3 1 0,-3 1 0 0,-5 5 0 16,5-6-8-16,-4-3-2 0,-7 10 0 0,-1-16 0 15,-2 18 19-15,-1-12 4 0,-3 0 1 0,0 10 0 16,-4-7-34-16,0-3 0 0,-7 9 0 0,-3-5 0 16,-7-4 13-16,-11 9-4 0,-4-9-1 0,-3 6 0 15,-4-6-8-15,-3 13 8 0,-7-7-8 0,-3-2 8 16,-5-1-8-16,-2 6 0 0,-1 1 0 0,-7 2 0 15,-3-2 0-15,-4 2 10 0,4-2 1 16,-1 2 0-16,1 4 1 0,-7 3 0 0,-4-10 0 0,-7 7 0 16,0 6-4-16,0 0 0 0,-11-3 0 0,4 3 0 15,4 3-8-15,-8-3-11 0,-13 10 3 0,10-1 0 0,-7 0 8 16,3-6 0-16,-14 10 0 0,8-4 0 16,10 1 0-16,0 9 0 0,-7-7 0 0,-1 7 0 15,8-10 24-15,0 7 6 0,0 0 2 0,4-1 0 16,10 7-32-16,0-3 0 0,-7 3 0 0,14 6 0 0,-3-6 16 15,6 10-4-15,1-1 0 0,-8 0 0 0,8-5-12 0,10 14 0 16,0 1 0-16,-3 3 0 0,3-3 0 0,4 3 0 16,-11 0 0-16,8-4 0 0,2 10 0 0,12-9 0 15,-5 6 0-15,-2-6 0 0,6 9 0 0,4-3 0 16,7 0 0-16,10-3 0 0,-3 0 0 0,7-3 0 16,0 0 0-16,18-10 0 15,-4 0 0-15,0 7 0 0,7-7 0 0,-3 7 0 0,7-7 0 0,3 4 12 16,0 2-1-16,-3 7-1 0,7 0-10 0,-4 0 8 0,14-6-8 15,-3-1 8-15,0 1 0 0,7-3 0 0,0-4 0 16,-4 0 0-16,11 4-8 0,-3 2 0 16,3-5 0-16,3-1 0 0,4 0 0 0,0 1 0 15,0-1 0-15,4 7 0 0,3-10 0 0,-4 3 0 0,8 1 0 16,-1-7 0-16,4 12 9 0,8-11 0 0,-8-5 0 0,10 11 0 16,-2-13 11-16,6 9 3 0,7-3 0 0,0-6 0 15,1 0-23-15,10 6 0 0,-4-3 0 0,11 6 0 16,-11-12 11-16,15 9-3 0,-8 0 0 0,25 6 0 15,4-3-8-15,-4 4 0 0,0-7 0 0,0 6 0 16,3-3 0-16,1-6 8 0,7 0-8 0,6 0 8 16,-2 0-8-16,2-3 0 0,-6-3 0 0,3 2 0 15,4 1 0-15,7 0 0 0,7-3 0 0,-8-4 0 16,1 4 0-16,3-7 0 0,8-2 0 0,-4-1 0 0,-4 3 0 0,4-9 0 16,3 0 0-16,8-6 0 0,-8 3 0 15,7-3 0-15,-3-7 0 0,7 10 0 0,0-13 8 16,0 4 0-16,-4-1 0 0,8-6 0 15,10 7-8-15,-3-1 12 0,-4-9-12 0,0-3 12 0,10 10-4 16,-3-14 0-16,-14 4 0 0,4-6 0 0,10-7-8 16,-7 7 0-16,-4-4 0 0,4 4 0 0,0-10 10 0,-3 7 0 15,-1-7 0-15,1 0 0 0,-5 0 7 0,8 7 2 16,-7-7 0-16,4-3 0 0,-1 0-19 0,-6-6 0 16,-1 3 0-16,1 0 0 0,-4 0 12 0,-4 0-12 15,4 3 12-15,-7 0-12 0,-1 0 0 0,1 4 0 16,-10-11 0-16,-1 11-12 0,4-7 12 0,-4-4 0 15,-11 4 0-15,-6 0 0 0,0 4 0 0,-4 2 0 16,3 0 0-16,-6-6 0 0,-8 6 9 0,-3 0-9 16,-3 1 0-16,-8-4 9 0,-6 3-9 0,-1-3 10 0,-7 0-10 0,-3 3 10 15,0-2-2-15,-8 5-8 0,-2-9 12 0,-1 3-4 16,-4 3 2-16,-3-3 0 0,-3-3 0 16,-4 3 0-16,-7 0-10 0,0 1 0 0,-3 2 0 15,-8 9-11-15,0 1 11 0,-6-3 0 0,-4 2 0 0,-8 7 8 16,-2 0-8-16,-8 3-12 0,-11-6 4 0,-2 6 0 15,-5 3-3-15,-6 3 0 0,-4-2 0 0,-4-1 0 16,-3-3 11-16,-11 12-13 0,-3-2 5 0,-4-1 8 16,4 7-13-16,-11-6 5 0,-3 8 8 0,-7-2-13 15,-4 6 3-15,-4 6 1 0,-3-6 0 0,-3 4 0 16,-1 8-9-16,-3-6-2 0,4-3 0 0,-4 7 0 16,0 9-8-16,-7-10-1 15,3 4-1-15,1-1 0 0,-15 7-79 0,-6-6-16 16,2 5-3-16,-6-5-1052 0</inkml:trace>
  <inkml:trace contextRef="#ctx0" brushRef="#br0" timeOffset="9119.43">3341 2686 864 0,'0'0'38'0,"0"0"8"0,0 0-37 0,0 0-9 0,0 0 0 0,0 0 0 16,10-3 234-16,-6-4 45 0,-1-5 9 0,5 9 1 16,2-4-214-16,1 4-43 0,-11 3-9 0,0 0-2 15,0 0-1-15,3 0 0 0,8-6 0 0,-11 6 0 16,0 0 0-16,0 0 0 0,0 0 0 0,0 0 0 15,0 0-1-15,0 0-1 0,0 0 0 0,0 6 0 0,0-3 10 0,0 7 1 0,0-4 1 16,3 7 0-16,4-10 6 16,0 12 2-16,0 1 0 0,-7-6 0 0,11 8-8 0,-7-2-2 15,-1 0 0-15,4-1 0 0,-3 4-11 16,3 0-2-16,-4-3-1 0,4 3 0 0,-7-1-14 0,7-5 0 16,0-1 0-16,-7-2 0 0,0 2 8 0,0 4-8 15,4-13 0-15,-4 10 9 0,0-13-9 0,0 0 10 16,0 0-10-16,0 0 10 0,7 0 14 0,-7 0 2 15,0 0 1-15,0 0 0 0,14 0-15 0,-10-13-4 16,3 10 0-16,-7 3 0 0,3-9 19 0,4-1 3 16,-3 1 1-16,-1 6 0 0,-3-10-18 0,0 13-3 15,7-6-1-15,-7 6 0 0,-7-10-9 0,7 10 0 16,0 0 0-16,0 0 0 0,0 0 0 0,0 0 0 0,0 0 0 16,0 0-11-16,0 0 11 0,11 10 0 0,-11-10-9 0,11 0 9 15,-1 9 0-15,-6-6 0 0,-4-3 0 16,10 7 0-16,-3-4 0 0,7-3 0 0,-14 0 0 0,11 6 0 15,-11-6 0-15,4 3 0 0,6 7 0 0,-6-7 0 16,-4-3 0-16,7 6 0 0,3-3 0 0,-6 10 0 16,-1-7 0-16,4 3 0 0,-3-5 0 0,3 2 0 15,-4 0 0-15,1 0 0 0,3-3 0 16,-7-3 0-16,11 7 0 0,-8-4 0 0,-3-3 0 0,7 0 0 16,-7 0 14-16,7 0-2 0,-7 0-1 0,0 0 0 15,7-3 9-15,4-4 3 0,-11 7 0 0,7-3 0 16,-7 3 1-16,7-6 1 0,-7 0 0 0,0 0 0 15,4 2 0-15,-4-11 0 0,7 15 0 0,-7-13 0 0,0 4-4 0,0-4-1 16,0 1 0-16,3-1 0 0,4-3-9 0,-7-5-3 16,0 8 0-16,0-6 0 0,0 7 0 0,0-7-8 15,4-3 12-15,-4 9-4 16,-4-9-8-16,4 4 0 0,0 5 9 0,-7-6-9 16,7 7 0-16,-3 2 0 0,3-9 0 0,-7 16 0 0,3-9 0 15,-3 2 0-15,3 1 0 0,4 0 0 16,-3-1-24-16,3 7-2 0,0-10-1 15,-7 7 0-15,7-3-17 0,0 9-3 0,7-3-1 0,-7-7 0 16,3 1-160-16,8 6-32 0</inkml:trace>
  <inkml:trace contextRef="#ctx0" brushRef="#br0" timeOffset="12136.41">27718 11485 345 0,'0'0'15'0,"-4"0"4"0,1-10-19 0,-1 10 0 0,1-6 0 0,-1 0 0 0,4-4 403 0,0 10 77 0,0-3 15 0,0-3 3 16,0-6-402-16,4 8-80 15,-1-2-16-15,-3 6 0 0,0 0 0 0,4-9 0 16,3 6 0-16,-7 3-9 0,0 0 9 0,0 0 8 15,0 0-8-15,0 0 11 0,0 0 23 0,3 9 5 16,-6 4 1-16,-1-1 0 0,1 7-20 0,-4 3-3 16,-4 0-1-16,0 6 0 0,-3-3-3 0,0 3-1 15,0-6 0-15,-3 10 0 0,-1-1-12 0,0 0 11 16,1-2-11-16,2-1 10 0,1-3 3 0,0 0 1 16,4-3 0-16,-1-3 0 0,1 0 13 0,2-4 2 15,-2 1 1-15,3-4 0 0,3 1 10 0,1-7 3 16,-4 1 0-16,7-7 0 0,0 0-29 0,0 0-6 15,0 0 0-15,0 0-8 0,0 0 24 0,0 0-3 16,3-13 0-16,-3 4 0 0,4-4 2 0,-1 0 0 16,4-2 0-16,-3-7 0 0,-1 9-7 0,4-9 0 0,4 0-1 15,0-6 0-15,-1 6-7 0,4-3-8 0,-3 3 11 16,3-3-11-16,0 3 0 0,7 6 0 0,0-2 0 0,1-4 0 16,2 3 0-16,1 0 0 0,0 3 0 0,-4 1 0 15,4 2 0-15,-4 4 0 0,3 3-12 0,-2-1 3 16,-5-2 9-16,1 6 0 0,0-4 0 0,-4 7 0 15,0 0 0-15,-4 0 0 0,1 0 0 0,-1 7 0 16,1-4-8-16,-4 6 8 0,4 4-8 0,-4 6 8 16,0-7 0-16,3 10 0 0,-3-3 0 0,1 9 11 15,-1-3-11-15,0 7 0 0,-4-4 0 0,4 3 0 16,-3-6-10-16,-1 7-4 0,1-4-1 0,-4-3 0 16,3 3 15-16,1-3 0 0,-4-3 0 0,0 3 0 15,0-3 0-15,0 0 0 0,0-6 0 0,3 3 0 16,-3-1 16-16,0-5-3 0,4 0-1 0,-4 2 0 15,3-12-80-15,1 7-16 0,-4-10-3 0,0 0-1 16,0 0-108-16,0 0-23 0</inkml:trace>
  <inkml:trace contextRef="#ctx0" brushRef="#br0" timeOffset="12632.08">28300 11704 1267 0,'0'0'112'0,"0"0"-89"0,0 0-23 0,0 0 0 16,3-3 252-16,-3 3 45 0,0-6 10 0,0 6 1 16,0 0-244-16,0 0-48 0,-7 0-16 0,4 6 8 15,-4 0-18-15,0 4-3 0,0-1-1 0,3 4 0 16,1 3 5-16,3-1 1 0,-4 4 0 0,1 3 0 15,3-3 8-15,0 3 0 0,0 3-9 0,0 0 9 16,3-3 0-16,1 3 0 0,-1-3 12 0,1 6-4 16,3-3-8-16,3 0 0 0,4-3 0 0,0-6 0 15,4 6 8-15,-4-6-8 0,4-4 0 16,3 1 8-16,0-4 1 0,-3 0 0 0,3-5 0 0,4 2 0 16,-4-6 25-16,4-6 5 0,-4 2 1 0,3-5 0 15,1 0-23-15,0-1-4 0,0-2-1 0,-4-1 0 16,0-6 0-16,0 0 0 0,-3 4 0 0,-4-4 0 15,-4 0 24-15,1 4 5 0,-4-4 1 0,-3 0 0 0,-4-3-11 16,-4 9-3-16,0-5 0 0,-3-4 0 16,0 9-1-16,-7 1-1 0,0-4 0 0,-4 3 0 0,1 4-26 0,-4-1-12 15,0 4 0-15,-1 0 1 0,1 3 11 0,0-3 16 16,0 6-4-16,0 0-1 0,0 0-25 0,-4 0-5 16,4 0-1-16,-1 0 0 0,1 0 20 0,4 6 0 15,-1-6 0-15,4 3 0 0,0-3-13 0,3 0 4 16,-3 0 1-16,7 0 0 15,-4 0-42-15,8 0-8 0,-4 0-2 16,7 0 0-16,0 0-69 0,0 0-15 0,0 0-2 0,0 0-544 0,10 0-109 16</inkml:trace>
  <inkml:trace contextRef="#ctx0" brushRef="#br0" timeOffset="12969.09">29344 11432 1094 0,'0'0'97'0,"0"0"-77"0,0 0-20 0,0 0 0 16,0 9 211-16,-3 0 38 0,-1 1 8 0,0 2 2 0,1 1-202 0,-4 6-40 15,0-1-8-15,0 4-1 16,-7 3 16-16,0-3 4 0,-1 10 1 0,1-4 0 0,0 3 5 0,0-6 1 16,0 7 0-16,0-1 0 0,0-3-1 0,0-3 0 15,3 4 0-15,-3-4 0 0,3 3-14 0,4-6-2 16,-3 6-1-16,3-3 0 0,3-6-17 0,-3 3 0 16,4 0 8-16,3-3-8 15,-4-4-89-15,1 4-22 16,3-6-4-16,0-4-868 0</inkml:trace>
  <inkml:trace contextRef="#ctx0" brushRef="#br0" timeOffset="13201.09">29058 11755 2948 0,'0'0'65'0,"0"0"14"0,0 0 2 0,0 0 1 0,0 0-66 0,0 0-16 0,0 0 0 0,11-7 0 31,-4 7-22-31,4-3-8 0,-1 3-2 0,4 3 0 0,0-3 20 0,4 0 3 0,3 0 1 0,0 0 0 16,4 7 8-16,0-4 0 0,-1-3 0 0,1 3-8 15,-4 3 0-15,0-3 0 0,1-3 0 0,-1 10 0 16,0-10-28 0,0 6-6-16,-3-3-1 0,-1 0 0 15,-3-3-119-15,4 0-24 0,0 10-5 0</inkml:trace>
  <inkml:trace contextRef="#ctx0" brushRef="#br0" timeOffset="13908.18">29796 11886 2257 0,'0'0'100'0,"0"0"20"0,0 0-96 0,0 0-24 0,7-9 0 0,0 6 0 15,3-7 15-15,-3 10-3 0,4-9 0 0,-4 9 0 16,4 0-12-16,-4-3-16 0,-7 3 3 0,10 0 1 16,1 3 12-16,-11-3-9 0,0 0 9 0,7 9-8 15,0 1 27-15,-4 2 5 0,-6-2 2 0,-1 2 0 16,1 7-4-16,3-6-1 0,0 5 0 0,-4-5 0 15,1 9-1-15,-1-3 0 0,4-7 0 0,4 7 0 16,-4 3-10-16,0-3-2 0,0 0-8 0,0-4 12 16,3-5-4-16,-3 2-8 0,0 4 11 0,4-4-11 15,-1-8 25-15,1 5-1 0,-4-9-1 0,0 0 0 16,0 0 4-16,0 0 1 0,0 0 0 0,0 0 0 16,0 0-28-16,0 0 0 0,0 0 0 0,7 0 0 15,-7 0 10-15,7 0 0 0,0 0 0 0,0 0 0 16,4-3-10-16,-4-3 0 0,0 2 0 0,3 4 0 15,-3-9 0-15,1 9 0 0,2-3 11 0,-3-3-11 16,0 6 0-16,0-4 0 0,-7 4 0 0,0 0 0 0,7 0 0 16,-7 0 0-16,0 0 0 0,0 0 0 15,7 4 0-15,0-4 0 0,-3 9 0 0,0 4 0 0,3-7 0 0,-4-3 0 16,-3 6 0-16,7 4 0 0,-3-4-13 0,-1 1 4 16,1-1 1-16,-1 1 0 0,1-1 8 15,3-3 11-15,0 1-3 0,-4-4 0 0,4 6-8 0,-3-3 0 16,-4-6 0-16,4 3 0 0,3 1 15 0,0 2 1 0,0-3 0 0,0-3 0 0,0 0 19 15,0 0 4 1,0 0 1-16,4 0 0 0,-1 0-27 0,1 0-5 16,-1 0 0-16,4 0-8 0,0-3 15 0,4-3-4 15,0 6-1-15,-1-7 0 0,5 1 2 0,-5-3 1 16,1-1 0-16,3-2 0 0,-3 2 16 0,-4 1 3 0,0-4 1 16,0 1 0-16,0-7-18 0,0 6-4 0,0-5-1 15,-3 5 0-15,-1-6 4 0,1 4 1 0,0-4 0 16,-4 0 0-16,0 10-15 0,0-4 0 0,-4-6 8 0,1 7-8 15,3-1 0-15,-7 1-16 0,0-4 3 0,0 13 1 32,0-7-60-32,0 1-12 0,0 9-3 0,0 0 0 15,0-3-99-15,0 3-20 0,0 0-4 0,-7 3-875 0</inkml:trace>
  <inkml:trace contextRef="#ctx0" brushRef="#br0" timeOffset="14209.17">30773 12275 3171 0,'0'0'140'0,"0"0"30"0,0 0-136 0,0 0-34 15,0 0 0-15,0 0 0 16,0 0-27-16,0 0-12 0,0 0-2 0,0 0-1 15,0 0 2-15,0 0 0 0,0 0 0 0,0 0 0 16,0 0 8-16,0 9 1 0,-4 1 1 0,1 2 0 0,-1-2 30 0,-3-1 10 16,0 4 0-16,0-1 0 0,4-2 2 0,-5 2 0 15,-2-2 0-15,6-1 0 0,-3 0-12 0,4 4-9 16,-1-7 9-16,1-3-13 16,-1 7-24-16,4-10-5 0,0 0-1 0,0 0 0 15,0 0-194-15,0 0-39 0</inkml:trace>
  <inkml:trace contextRef="#ctx0" brushRef="#br0" timeOffset="14365.17">30970 11748 3178 0,'0'0'70'0,"0"0"14"0,0 0 4 0,0 0 1 0,0 0-71 0,0 0-18 0,0 0 0 0,0 0 0 15,0 0-196-15,7-3-44 0</inkml:trace>
  <inkml:trace contextRef="#ctx0" brushRef="#br0" timeOffset="14815">31362 11914 1720 0,'0'0'76'0,"0"0"16"0,0 0-73 0,0 10-19 0,-7-1 0 0,0-2 0 15,3 8 129-15,-3-2 23 0,-3-1 4 0,-1 7 0 16,1 3-97-16,-1 0-20 0,0 0-4 0,4 0-1 15,-7 6-10-15,4-3-1 0,-1 3-1 0,0-6 0 0,1 7-22 0,-1-4 0 0,1-3 0 0,-4 0 0 32,3 0 0-32,0-4 0 0,-3 4 0 0,4 0 0 15,-4-3-22-15,-1 3-9 0,-6-3-1 0,4 0-1 16,-1-4-154-16,4 1-30 0,-4 0-7 16,8-7 0-16</inkml:trace>
  <inkml:trace contextRef="#ctx0" brushRef="#br0" timeOffset="15046.02">30939 12168 748 0,'0'0'67'0,"0"0"-54"0,0 0-13 0,0 0 0 16,7-3 466-16,3 3 90 0,-3-6 19 0,7 6 3 31,1 0-488-31,2 9-90 0,1-5-33 0,3 5 1 15,0-3 0-15,0-3 0 0,-3 7 0 0,3-1 0 0,-3-6 32 0,-1 10 0 0,1-7 0 0,0-3 0 16,-1 4 0-16,1-4 0 0,-4 6 12 0,4-6-3 31,-1-3-81-31,1 7-17 0,0-7-3 0,3-7-632 0,0 7-127 0</inkml:trace>
  <inkml:trace contextRef="#ctx0" brushRef="#br0" timeOffset="15578.39">31983 11701 1785 0,'0'0'79'0,"0"0"17"0,0 0-77 0,0 0-19 15,7 6 0-15,-4 10 0 0,1-3 107 0,-1 6 17 16,-6-4 4-16,3 7 1 15,-4 3-129-15,4-3-20 0,-7 3-8 0,0 3 0 16,-3 4 28-16,-4-1 0 0,3 7 0 0,-3-1 0 0,-4 4 20 0,1-3 6 16,3 9 2-16,-4-3 0 0,-3 0-15 0,3-4-2 15,0-5-1-15,1 3 0 0,3-4 2 0,-4-6 0 16,0-3 0-16,1 7 0 0,3-10 25 0,0 0 6 16,-1-4 1-16,1 4 0 0,0 0-28 0,4-6-6 15,-1-3-1-15,0-1 0 0,4-2 1 0,0-1 0 16,4-6 0-16,-4 3 0 0,7-6 0 0,0 0 0 0,0 0 0 0,0 0 0 15,0 0 4-15,3-6 1 0,1-6 0 16,3-1 0-16,0-3 4 0,0 4 1 0,0 2 0 16,4-5 0-16,3-1-10 0,-4 3-2 0,1 4 0 15,0-3 0-15,3 2-8 0,-4 1 8 0,4-1-8 16,0 4 8-16,-3 0-8 0,0 3 0 0,-1-4 0 0,1 7 0 16,-1 0 8-16,1 0 0 0,0 0 0 0,-1 0 0 15,1 7 0-15,3-4 0 0,-4 3 0 0,1 0 0 16,0 4-8-16,-4 5 8 0,3-2-8 0,-3 3 8 15,4 2 20-15,-8 11 3 0,4-4 1 0,-3 6 0 16,3-9-12-16,-3 9-1 0,-4-2-1 0,3-4 0 16,-3 6-18-16,4-3 0 0,-1-3 0 0,1 0 0 15,-4 1 0-15,0-5 0 0,3-2 0 0,1 3 0 16,-4 0-53-16,3-3-15 0,1-3-2 0,3 3-1 16,-7-7-45-16,3 4-8 0,1-4-3 0,-1-9 0 0</inkml:trace>
  <inkml:trace contextRef="#ctx0" brushRef="#br0" timeOffset="16945.84">32889 13012 1735 0,'0'0'38'0,"0"0"8"0,0 0 2 0,4-6 0 0,3 3-38 0,-3-7-10 0,3 10 0 0,-7 0 0 16,3-9-17-16,-3 9-6 0,4-3-1 0,-4 3 0 15,0 0 80-15,0 0 15 0,-4-7 3 0,4 7 1 16,-3-3 15-16,-1 3 3 0,-3-3 1 0,0-3 0 15,0 6-34-15,0 6-8 0,-4-6 0 0,4 3-1 16,-3-3-21-16,3 0-4 0,-4 0-1 0,0 3 0 16,4-3-11-16,0 7-2 0,4-7-1 0,3 0 0 15,-7 3-11-15,7-3 10 0,0 0-10 0,0 0 10 16,0 0-10-16,0 0 8 0,0 0-8 0,0 0 8 16,0 0-8-16,0 0 0 0,0 0 0 0,-7 0 0 15,7 9 0-15,0-9 0 0,-4 6 0 0,4 1 0 16,0-7-8-16,4 9-1 0,-4 1 0 0,3-1 0 0,1 0-7 15,3 1-2-15,-4-1 0 0,8-3 0 0,-4 4 10 0,4 2 8 16,3-2-12-16,-7 5 12 0,3-2-25 0,1 0 1 16,-1-1 1-16,1 4 0 0,0-1 15 0,-1 1 8 15,-3-3-10-15,0-1 10 0,-3 1-9 0,-1 2 9 16,-3 1-8-16,0 0 8 0,-3-1 0 0,3 1 0 16,-4-3 0-16,-3-1 0 0,4 7 12 0,-4-6-1 15,0-1-1-15,0 4 0 0,0-4 3 0,-1 1 1 0,-2-4 0 16,6 1 0-16,-6-7-6 0,3 6 0 0,0 1-8 15,0-7 12-15,-4 6 0 0,4-3 0 16,0-2 0-16,-4 5 0 0,-3-6-12 0,4 7 0 0,-4-4 0 16,-4-3-10-16,0 6 10 0,-3-5 0 0,-4 5 0 15,4 0 0-15,0-9-16 0,3 10 3 0,-3-7 0 16,4-3 0-16,3 0-10 0,-4 0-1 0,11 0-1 16,-4 0-691-16,1-3-137 0</inkml:trace>
  <inkml:trace contextRef="#ctx0" brushRef="#br0" timeOffset="17284.64">33482 13031 2329 0,'0'0'103'0,"0"0"21"0,0-6-99 0,0 6-25 15,-3-10 0-15,3 10 0 0,0-3 13 0,0 3-2 16,0 0-1-16,0 0 0 16,0 0-42-16,0 0-8 0,0 0-1 0,0 0-1 0,0 0 62 0,0 0 13 15,0 0 3-15,-4 9 0 0,1 1 12 0,-4 2 4 16,-1 1 0-16,5 9 0 0,-4 0 0 0,0 6 0 16,-4-3 0-16,4 3 0 0,0-3-32 0,-3 7-7 15,-1-1-1-15,0-3 0 0,1 4-3 0,-1-1-1 16,-3 0 0-16,0-6 0 0,0 7-8 0,0-1 0 15,-7 1 0-15,-1-1 0 0,5 0-14 0,-1-9-5 16,1 0-1-16,-1 6 0 16,-3-6-51-16,3 0-10 0,-3-3-3 0,3 0 0 15,-3-3-98-15,0 2-20 0,0-5-4 0,3-4-1 0</inkml:trace>
  <inkml:trace contextRef="#ctx0" brushRef="#br0" timeOffset="17524.08">33087 13347 1555 0,'7'-6'138'0,"0"6"-110"0,0 0-28 0,0 0 0 16,0 0 364-16,7 0 68 0,1 0 14 0,2 0 2 16,4 0-392-16,1 6-80 0,-5-2-15 0,11-1-3 0,-6 3 25 0,-1-3 5 15,0 3 0-15,-3-2 1 16,-4 2 3-16,0 0 0 0,-4 0 0 0,1-2 0 15,-1 5-28-15,-2 0-4 0,-5 1-2 0,4-1 0 16,-7-9-96-16,4 6-19 0,-1 10-4 0</inkml:trace>
  <inkml:trace contextRef="#ctx0" brushRef="#br0" timeOffset="17988.46">33479 13815 651 0,'-7'12'28'0,"3"-2"8"0,1-1-36 15,-1 0 0-15,0 4 0 0,-3-4 0 0,0 1 108 0,0 2 14 0,0 1 3 0,-3-4 1 16,3 4 8-16,0-4 2 0,-1 1 0 0,1 2 0 16,0-2-10-16,4-1-2 0,-4-3 0 0,3 1 0 15,-3-7-28-15,7 9-5 0,0-9-2 0,0 0 0 16,0 0-17-16,0 0-4 0,0 9-1 0,0-9 0 15,0 0-19-15,0 0-3 0,0 0-1 0,0 0 0 16,0 0-19-16,0 0-4 0,0 0-1 0,0 0 0 16,7-9 20-16,0 9 3 0,-7 0 1 0,7-9 0 15,-3 2-22-15,3-8-4 0,-4 5-1 0,1-2 0 16,0 2 12-16,-1-2 3 0,4-7 0 0,-3 6 0 0,-1-5-24 16,4 5-8-16,0-6 0 0,0-3 9 0,-3 0-9 0,3 4 0 15,0 5 0-15,0-3 0 16,0 1 0-16,4 2 8 0,-4 1 0 0,3 2 0 15,1 1-8-15,3-1 0 0,-3 1 0 0,3 9 0 0,0-3 0 16,0-4 0-16,0 4 0 0,0 3 8 0,0 0-8 0,0 3-12 16,0 4 2-16,-3-7 1 0,-11 0 9 0,14 3 0 15,-3 6 0-15,3-2 0 0,-7-1 0 0,4 3 0 16,-1 1 0-16,-3-1 0 0,4-6 0 0,-4 7 0 16,3-1 0-16,-6 4 0 0,3-4 0 0,-4 0 0 15,5 4 0-15,-5 3-8 16,1-1-75-16,-4-5-14 0,3 8-3 0,-3-5-1 15,-3 0-75-15,-1 5-14 0,-3-5-3 0</inkml:trace>
  <inkml:trace contextRef="#ctx0" brushRef="#br0" timeOffset="19081.73">33355 11516 2833 0,'0'-22'125'0,"0"19"27"0,0-6-122 0,0-1-30 0,-3-2 0 0,-1-4 0 15,4 4 0-15,-7 2 0 16,0-2 0-16,0 2 0 15,-7-6-32-15,0 1-12 0,-7 2-2 0,-1 1-1 0,-2-4 26 0,-8 3 5 16,-3 4 0-16,-1-3 1 0,-6-1 23 0,0 0 5 16,-1-2 1-16,-13 2 0 0,-1-6 11 0,-6 4 3 15,-4-4 0-15,-7 0 0 0,0 3-7 0,3-9-1 16,-3 13 0-16,4-7 0 0,-8-3 10 0,0 0 2 16,-6 0 0-16,-1 0 0 0,4 0-32 0,3 3 0 0,-3-3 0 15,-4 4 0-15,-6-4 10 0,6 9-1 0,0-6 0 0,4 7 0 16,-3-1-9-16,-1-2 10 0,-7 2-10 0,1 4 10 15,-1 2-10-15,4-2 8 0,3 0-8 0,-3-1 8 16,-4 1-8-16,0 6 10 0,1-4-10 0,2 4 10 16,5-3 2-16,-4 3 0 0,-8-7 0 0,1 7 0 15,3-3 1-15,1 6 1 0,-1-9 0 0,0 5 0 16,-7 4-14-16,4-3 11 0,7-3-11 0,3 6 10 16,1 0-10-16,-1-3 0 0,-10-3 0 0,3 6 0 15,4 6 0-15,0-3 0 0,3 3 8 0,-3-3-8 0,-4 7 0 16,0-7 0-16,1 13 0 0,2-4 0 15,12 1 0-15,-4-1 0 0,-4 4 0 0,-3 0 0 16,3 2 0-16,4 1 0 0,7 3 0 0,0 0 0 16,-4 0 0-16,1 9 0 0,6 1 0 0,-3-1 0 15,7 1 8-15,3-1-8 0,11 3 12 0,-3-2-4 16,3 9-8-16,4-7 0 0,-4-3 0 0,3 10-11 0,5-3 11 16,2-1 0-16,-3 1 0 0,11 6 0 0,-4-3 0 0,7 3 0 15,4-1 10-15,4 5-10 0,2-1 0 0,1-4 0 16,4 8 0-16,-1-7-10 0,7 6 10 0,1 0 0 15,-1 3 8-15,8-6-8 0,-1 7 0 0,8-1 0 16,-1-3 0-16,4-6 8 0,7 6-8 0,4-6-16 16,3 0 4-16,11-3 0 0,7 3 12 0,3 3 12 15,4 0-2-15,3 0-1 0,8-3 1 0,-4-1 0 0,3 1 0 16,8-3 0-16,6-9-10 0,8 8 0 16,3-5 0-16,0-4 8 0,-3 0-8 0,6 1 8 0,5-1-8 0,6 1 8 15,0-4 0-15,-3 3-8 0,-1-3 12 0,5 4-4 0,10-4-8 0,3-6 8 16,-3 6-8-16,3-3 8 15,0-3-8-15,1 0 0 0,3 9 0 0,-4-2 0 16,-3-4 11-16,3 0 0 0,8 0 0 0,-1-3 0 16,-7 0-11-16,8 6 0 0,6-3 0 0,1 3 0 15,-1-6 0-15,4 10 0 0,4-1 0 0,-1-3 0 16,-6-3 0-16,-4 7 12 0,0-1 0 0,0 4 0 16,-4-4-12-16,-10 10 0 0,-11-10 0 0,0 4 0 15,8 5 0-15,-1-2 0 0,0 6 0 0,-3 0 0 16,-4 0 0-16,1 9 8 0,9-3-8 0,-6 0 8 15,-4-3 8-15,-3 3 0 0,-4-6 1 0,1 7 0 0,2-8-8 0,-2 1-1 16,2-3-8-16,-6 3 12 0,-11-3-12 0,4 3 9 16,3-4-9-16,-21-8 8 15,0-1-8-15,0 7 0 0,0-7 0 0,-4-3 0 0,-7 4 18 0,1-4 2 16,-4-6 0-16,17 9 0 0,-3-9-20 0,0 0-16 16,0 0 4-16,0-3 0 0,4 0 12 0,-8-4 0 15,0-5 0-15,29 12 0 0</inkml:trace>
  <inkml:trace contextRef="#ctx0" brushRef="#br0" timeOffset="19384.4">33863 12288 3402 0,'-53'-44'302'0,"-3"3"-242"0,-11-12-48 0,3 9-12 0,-3-6 0 0,4 3 0 0,3-4 0 0,10 11 0 16,-10-1 0-16,-7-6 0 0,-3-7 0 0,-1 1 0 0,-3 3 0 0,0-3 0 15,-11-7 0-15,-31-9 0 16,0-3-73-16,6 6-21 0,11-3-4 0,18 16-1317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9:16:00.08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27732 2913 1839 0,'3'-2'160'0,"-1"-2"-160"0,-1 4 0 0,-1 0 0 16,-1 0 720-16,1 0 112 0,3-2 32 0,-2-1 0 15,0-1 320-15,0 1 64 0,-1-1 16 0,0 2 0 16,0-2 16-16,0 1 0 0,-1 1 0 0,0 1 0 15,-2-2 64-15,1 1 32 0,-1 0 0 0,1 2 0 16,-2-2-400-16,0 1-80 0,1 1 0 0,-1 0-16 16,0 0-240-16,2 0-32 0,-1-3-16 0,1 3 0 15,1-2 304-15,-2 1 48 0,2 1 16 0,0-3 0 16,1 3-80-16,-1-4-16 0,-1 4 0 0,1-2 0 0,1 2-32 16,0-3 0-16,-1 2 0 0,1 1 0 0,0-2-192 0,0 2-64 15,0 0 0-15,0 0 0 16,0 0-224-16,0 0-48 0,0 0-16 0,0 0 0 0,0 0-144 0,0 0-16 15,0 0-128-15,0 0 192 0,0 0-192 0,0 0 128 16,0 0-128-16,0 0 0 0,0 0 320 0,0 0-16 16,-9 21-16-16,8-18 0 15,-2 4-16-15,1-4 0 0,-1 1 0 0,1 1 0 0,0-1-32 0,-2 2-16 16,0-2 0-16,-1 2 0 16,0-3-32-16,-1 4-16 0,0-1 0 0,-2 0 0 15,2 0 0-15,-1 0 0 0,-2 1 0 0,1 0 0 0,-2 2-32 0,0-1 0 16,-1 2 0-16,-2 0 0 0,0 2-16 15,-2 1-128-15,1 0 192 0,-2 2-64 0,0-1-128 16,-1 2 0-16,-1 0 144 0,-1 1-144 0,-1 1 144 0,-1 0-144 0,0 1 192 16,0-3-192-16,1 2 176 0,-1-2-176 15,0-1 160-15,1 1-160 0,-1 2 160 0,1-3-160 0,1-2 160 0,0 2-160 16,2-3 160-16,-1 1-160 0,2-3 160 16,0-1-160-16,1 0 128 0,1 1-128 0,0-3 0 0,2 2 144 0,1 0-144 0,-1-3 0 15,2 4 0-15,1-4 128 16,1-2-128-16,1 2 192 0,-1 0-192 0,0 0 192 0,1-2-64 0,0 2 0 31,2-2 0-31,-1 0 0 0,2-2-128 0,2 2 0 0,-1-2 0 16,1 1 0-16,-1-2 0 0,2 1 192 0,-1 1-192 0,-1 1 192 0,1-2-192 0,-1-1 0 15,0 3 0 1,-1 1 0-16,0-1 0 0,-1-2 0 0,0 4 0 16,0-2 0 30,0-1 0-46,-1 1 0 0,1 1 0 47,-1-1 0-47,0 2 0 16,0-3 0-16,-1 3 0 0,2-2 0 0,1-1 0 0,0 0 0 0,-1 1 0 0,1-2 128 16,0 2-128-16,1-2 0 0,-1 2 0 0,2-2 0 0,-1 0 0 0,1 0 0 0,-2 2 0 15,1-2 0-15,1-2 0 0,0 4 160 0,-1-4-160 0,-1 2 160 0,3 0-160 0,-3 0 128 0,2 1-128 0,-1-3 128 0,2 1-128 0,-1 1 160 0,-2 1-160 16,2-3 160-16,0 1-160 0,0-1 0 0,-1 3 0 0,2-3 128 0,-1 0-128 0,0 1 0 0,1-1 0 0,0 0 0 0,0 0 0 15,1 0 128-15,-2 0-128 0,1 0 0 0,1 0 144 0,-1 0-144 0,0 0 160 0,0 2-160 0,-1-2 144 16,0 0-144-16,2 0 128 0,0 0-128 0,0 0 0 0,0 0 0 16,0 0 0-16,0 0 0 0,0 0 0 0,0 0 0 15,0 0 0-15,-20 3 0 0,18-3 0 0,-2 1 0 16,1-1 0-16,0 2 0 0,-1-2 0 0,0 3 0 16,2-3 0-16,-1 1 0 0,1 2 128 0,-1-3-128 15,1 2 0-15,-1-2 128 0,2 1-128 0,-1-1 0 16,0 0 0-16,1 3 0 0,0-3 0 0,0 0 0 15,1 0 0-15,-1 0 0 0,-1 0 0 0,1 2 0 0,0-2 0 16,0 0 0-16,-2-2 0 0,3 2 0 0,0 0 0 0,0 0 128 16,0 0-128-16,0 0 0 0,0 0 0 0,0 0 128 15,0 0-128-15,0 0 0 0,0 0 0 0,-7-22 128 16,9 18-128-16,1-2 0 0,0-1 0 0,2-1 0 16,0 0 0-16,3 0 0 0,-1-5 128 0,2 3-128 15,-1-2 0-15,1 2 0 0,0-2 0 0,-1 2 128 16,1 0-128-16,-2-2 0 0,1 2 0 0,-2 1 0 15,-1-1 0-15,0 4 0 0,0-3 0 0,-1 2 0 16,-2 1 0-16,1 0 0 0,-2-1 128 0,0 1-128 16,0 3 0-16,-1-2 0 0,0 3 0 0,0 0 0 15,-1-2 0-15,1 4 0 0,-1-2 0 0,1 1 0 16,-1 2 0-16,1-1 0 0,0 0 0 0,0 0 0 16,-2 2 0-16,2-2 0 0,0 0 0 0,0 0 0 15,0 0 0-15,0 0 0 0,0 0 0 0,-10 19 0 0,8-16 0 16,-1 4 0-16,2-1 0 0,-3 0 0 0,2 4 0 0,-2-3 0 15,1 2 0-15,-1 0 0 0,0 1 0 0,0-1 0 16,1 0 0-16,-2 1 0 0,0-3 0 0,0 2 0 16,0 1 0-16,1-1 0 0,-1-3 0 0,3 1 0 15,-2-1 0-15,2 1 0 0,-2 1 0 0,-1-2 0 16,1 4 0-16,-1-4 0 0,2 4 0 0,-1-2 160 0,0 0-160 0,1 1 160 16,-1-3-160-16,0 2 128 0,3-2-128 0,-2 0 128 15,3-2-128-15,-1 1 0 0,2 0 0 0,1 0 128 16,0-2-128-16,1 1 0 0,0 1 0 0,2-1 128 15,0-2-128-15,3 2 0 0,-1 0 0 0,2-1 0 16,-1 2 160-16,2-1-160 0,0-2 192 0,0 2-192 16,0 2 192-16,0-4-192 0,0 3 192 0,0-2-192 15,2 0 176-15,-1 0-176 0,1 0 160 16,0 1-160-16,0-2 0 0,2 2 0 0,-2-1 0 0,0 0 0 0,1 1 144 0,-3-2-144 16,1 2 128-16,-3-2-128 15,0 0 0-15,-2 0 0 0,0 1-144 0,-1 0 144 16,0-2-256-16,-1 2 48 0,-1-1 16 0,0 2 0 31,-1-1-656-31,0-2-128 0,-2 4-32 0,0 0 0 0,-2 3-272 0,1-1-64 0,0 1-16 16,-2-2 0-16</inkml:trace>
  <inkml:trace contextRef="#ctx0" brushRef="#br0" timeOffset="2068.13">26326 3449 13823 0,'5'-4'1216'0,"-1"0"-960"15,-2 4-256-15,-2 0 0 16,3 0 848-16,-3 0 128 0,2-2 32 0,2-1 0 0,1 0 1248 16,-3 0 256-16,0-1 48 0,-5 3 16 0,-1 1-912 0,-2-2-176 15,-2 2-32-15,-4 0-16 0,1 0-720 0,-1 0-144 16,-2 0-16-16,0-3-16 0,-3 2 16 0,3-1 0 16,-2 2 0-16,-1-4 0 0,0 1 32 0,1 0 16 15,1-1 0-15,-2 1 0 0,2 0-96 0,-1 0 0 16,1-3-16-16,2 2 0 0,0-1-48 0,1-1-16 15,-1 1 0-15,0 0 0 0,-1 2-96 16,-1-1-16-16,1-2 0 0,-4 1 0 16,0 1-96-16,-3 0-32 0,-2 1 0 15,1 0 0-15,2 0-16 16,-1-2-16-16,0 3 0 0,2-3 0 0,-1 4-160 16,0-3 128-16,0 4-128 0,0-2 128 0,2-1-128 15,-2 3 0-15,-1 0 0 63,0 3 0-32,1-3 128-31,-2 2-128 0,-1 2 128 0,-1-1-128 16,1 2 160-16,-2 0-160 0,1 1 192 0,1 0-192 0,1-1 272 15,-1 1-48-15,1 0-16 0,0 0 0 0,2 3-208 0,0-3 128 0,2-2-128 0,-1 2 0 0,2 0 240 16,0-2-48-16,-1 1-16 0,2-1 0 0,1-1-16 0,0 1 0 0,-1 1 0 0,2-1 0 0,-3 2-32 0,1 0 0 15,2 0 0-15,-3 0 0 0,1 2-128 0,3 1 192 0,0-3-192 0,-1 4 192 0,-1-3-192 0,-1 4 128 0,1-1-128 16,0 2 128-16,4-4-128 0,0 0 192 0,0 0-192 0,-2 3 192 0,1-1-192 0,-2 0 192 0,2-2-192 0,1 0 192 0,0 1-32 0,0-2 0 0,-3 2 0 16,-1 1 0-16,0 2 0 0,0-2 0 0,1 2 0 0,0-2 0 0,0 1 64 0,2 0 16 0,0 2 0 0,0-1 0 0,1 0-240 0,1 1 0 15,1 0 0-15,-1 2 0 0,1-2 0 0,0-1 0 16,1 2 0-16,0-2 0 0,1 0 0 0,1 1 128 16,-2-2-128-16,1 1 0 0,-1 3 0 0,2-3 144 0,-1 2-144 0,1 1 128 15,-1-2-128-15,0 0 192 0,1 3-192 0,-2-4 192 16,4 4-64-16,-3-3-128 0,4 3 192 0,-1-4-64 15,1 0-128-15,1 5 192 16,1-5-192-16,-1 4 192 0,1-4-64 0,1 2-128 0,1 1 192 16,1-2-64-16,0 3-128 0,1-1 0 0,0 4 0 0,2-3 0 15,0 0 0-15,1 3 0 0,1-1 128 0,0-2-128 16,0-2 0-16,2 1 0 0,-1-2 0 0,-1 0 0 16,2-1 0-16,-1 0 0 0,1 1 0 15,-3-2 0-15,2 0 0 0,0 1 0 0,1 2 0 0,1 1 128 16,0-2-128-16,1 2 0 78,0-1 144-78,0-2-144 0,0 2 128 0,0-2-128 0,-1 0 128 0,0-2-128 0,1 3 128 16,2-1-128-16,0 2 160 0,2 1-160 0,0-3 128 0,0 2-128 0,2 0 0 0,-1 0 144 0,0 1-144 0,0-2 0 0,2 2 144 0,-2-2-144 0,1-1 0 0,1 2 0 0,2-5 0 15,0 4 0-15,1-1 0 0,1-3 128 0,1 1-128 0,0 0 0 0,1-2 176 0,0 0-48 0,0 0 0 0,-2-1 0 0,2-1 16 0,-1 1 0 16,1-3 0-16,-1 1 0 0,-1-1-144 0,2-4 192 15,2 2-192-15,0-2 192 0,-2 1-192 0,1 2 0 16,0-3 0-16,0 2 128 0,1-2-128 0,-2 1 0 0,4 2 0 16,-2-3 128-16,-1 1-128 0,0 2 0 0,1-1 144 0,0-1-144 15,-1 2 0-15,-2-1 144 16,1-2-144-16,-2 0 0 0,0 0 0 0,2-2 0 0,1-1 0 16,2 2 0-16,-1-1 0 0,1 2 0 0,1-4 0 0,1 4 0 15,-2-3 128-15,-1 2-128 0,0-1 0 0,0 2 0 16,-1 0 0-16,1-3 160 0,-2 3-160 0,0-1 128 15,-1-1-128-15,1-2 128 0,-1 1-128 0,1-3 128 0,-2 0-128 16,2 0 0 0,-1-2 0-16,2 0 128 0,0 0-128 0,1 0 0 0,-2 1 144 0,2-2-144 0,-1 0 0 0,-3 1 128 15,3-3-128-15,-3 4 0 0,0-3 0 0,1 1 0 16,-3 2 0 0,-1-2 128-16,1 1-128 0,-3 0 0 15,1-2 0-15,-1 2 0 0,-1-1 0 0,0 2 0 0,-1-3 0 0,-1 1 0 16,-1 2 0-16,1-4 0 0,-2-1 128 0,2 1-128 15,-2 1 176-15,1 0-48 0,-2-2 0 0,0 0 0 16,0 2 272-16,-1-3 48 0,-2 0 16 0,2 2 0 16,0 0-336-16,0-2-128 0,0 1 0 0,0 2 0 0,0-2 0 0,0-1 0 0,0 1 0 0,-2-2 0 15,1 2 0-15,0 0 0 16,-2-1 0-16,-1-2 0 0,0 4 0 0,-1-4 0 0,-1 2 0 0,0 0 0 16,-2-1 0-16,-1-2 0 15,2-1 0-15,-4 1 0 0,1 0 0 0,-3 1 0 16,1-1 0-16,-2 0 0 0,0-2 0 0,-1 2 0 0,2 0 0 15,-2 0 0-15,0-3 0 0,0-1 0 0,0 2 0 0,1-1 0 16,2 3 0 0,-1 0 0-16,1 0 0 0,-1 1 0 0,2 3 0 15,0 2 0-15,0 0 0 0,-1 0 0 0,1 1 0 0,0 1 0 0,-2 0 0 0,1 2 0 16,-2 0 0-16,0-3 0 16,1 2 0-16,-2 1 0 0,-1-1 0 0,-1 1 0 15,0 0 0-15,0 0 0 0,-2-2 0 0,0 2 0 16,-1-2 0-16,1 0 0 0,-3 0 0 0,2-5 0 15,-1 3 0-15,0-2 0 0,1-2 0 0,0 2 0 16,1 0 0-16,-1-1 0 0,1-2 0 0,2 2 0 16,-1 3 0-16,2 0 0 0,1 1 0 0,-1 1 0 15,2 0 0-15,-1 5 0 0,1-4 0 0,1 5 0 0,-2-2 0 16,0-1 0-16,0 4 0 0,1-3 0 0,-1 2 0 0,-1-2 0 16,1 2 0-16,0-2 0 0,-1-1 0 0,1 1 0 15,-1 1 0-15,0-4 0 0,0 4 0 0,-1-2 0 16,1 1 0-16,-1-2 0 0,-1-2 0 0,1 0 0 15,-1-1 0-15,0-1 0 0,-1 0 0 0,1-2 0 16,-2-2 0-16,0 3 0 0,0 0 0 0,-1-1 0 16,0-1 0-16,-1 3 0 0,1 2 0 0,-1-1 0 15,-2 2 0-15,1 1 0 0,-1-1 0 0,1 0 0 16,-2 2 0-16,0 1 0 0,-1 2 0 0,0-2 0 16,0 4 0-16,0-2 0 0,-3 0 0 0,2 2 0 0,-2 0 0 15,2 0 0-15,-2 2 0 0,1 0 0 0,-1-2 0 0,2 3 0 16,0 0 0-16,-1 0 0 15,2-3 0-15,0 3 0 0,0-3 0 0,0 3 0 16,-1-2-368-16,-1 2-64 0,1-2-16 0,0 1 0 0,-1 1 448 0,1-3-128 16,1 4 128-16,0-4 0 0,0 2 0 0,0-1-160 15,1 2 160-15,-1-3 0 0,0 0-416 0,2 0 32 16,-1 0 0-16,2 0 0 16,0-3-640-16,2 2-112 0,1-1-16 0,2-2-16 15,0 1-640-15,3-3-128 0,4 0-32 0,5-4 0 0</inkml:trace>
  <inkml:trace contextRef="#ctx0" brushRef="#br0" timeOffset="16231.27">19149 2534 2751 0,'-1'0'256'0,"0"0"-256"16,1 0 0-16,0 0 0 0,0 0 864 0,-1-2 128 0,-1 1 32 0,1 1 0 31,-1-2-48-31,-1 0 0 0,2 0 0 0,1 2 0 0,0 0 144 0,0 0 32 16,0 0 0-16,0 0 0 0,-8-21 0 0,7 20 0 0,2-3 0 0,-1 4 0 15,2-2 288-15,-1-1 64 0,0 3 16 0,-1-1 0 32,3 1-384-32,-1 0-80 0,1 0-16 0,-1 0 0 0,2 0-352 0,-1 0-80 0,1-3-16 0,1 3 0 15,-1-2-80-15,1 1-32 0,0-2 0 16,0 1 0-16,1-2 160 0,0 0 16 15,0 1 16-15,2 0 0 0,0-3 112 0,1 0 32 16,1-2 0-16,1 0 0 0,1 1-96 0,1-2-16 16,-1 0 0-16,2 1 0 0,1-3-176 0,1 0-32 15,1 0-16-15,1 0 0 0,2-4-320 0,1 2-160 16,2-2 160-16,-1-1-160 0,3-3 192 0,-2 1-48 16,2-2-16-16,-2 4 0 0,-3 0 32 0,3-1 0 15,3-1 0-15,0 2 0 0,-3 1-16 0,0-1 0 16,3 1 0-16,1 2 0 0,2-2-16 0,0 1 0 0,4-2 0 0,-1 4 0 15,1-1 0-15,1 0 0 0,1 4 0 16,3-3 0-16,0 4-128 0,3 0 0 0,1 1 0 0,1 0 0 16,1 1 0-16,2 0 0 0,0-3-160 0,1 2 160 15,-1 2 0-15,3 1 0 0,1 1 0 0,0 3 160 16,2 3-32-16,-3 3 0 0,-2-2 0 0,-2 2 0 16,0 0-128-16,-2 0 160 0,-2 0-160 0,2 4 160 15,2 0-32-15,-1 3-128 0,2 3 192 0,-2 2-64 16,1 1-128-16,1-1 0 0,-4-2 0 0,1 3 0 15,0-2 0-15,3 1 0 0,1 1 128 0,1 0-128 16,0 1 0-16,1-2 0 0,1 5 0 0,1-1 128 0,-3-2-128 16,-1 1 0-16,-2 1 144 0,-2-4-144 0,-5-2 128 15,2 3-128-15,0-2 160 0,-1 4-160 0,2 2 0 16,-1-1 0-16,0 0 0 0,-1-1 0 0,-2 3 0 0,-1 0 0 16,-2-1 0-16,1 1 0 0,0 0 128 0,-2 1 0 15,3 3-128-15,0-2 192 0,1 5-16 16,-1-3-16-16,-1 1 0 0,1-1 0 0,-1 1-160 0,-2-5 0 15,1 1 0-15,-3-1 0 0,-2-2 128 16,-2-1 0-16,2-1 0 0,-1 1 0 0,0-1-128 0,-4-2 128 16,-1-2-128-16,0 3 128 0,5 3-128 15,1 0 128-15,1 3-128 0,-2 3 128 0,-1-2 0 0,-1-1 0 0,-1 1 0 16,-2 3 0-16,-2-5-128 0,-1 2 0 16,-1 3 0-16,-2-7-176 0,-1 0 176 0,2-1 0 0,-2-1 128 15,1-4-128-15,-1 3 0 0,1-6 0 16,1 2 0-16,-2-1 0 0,-1-2 160 0,-1 0-32 0,1-2-128 0,1 1 192 15,0 1-64-15,-1 0 0 0,-1-2-128 0,-1 2 192 16,1 3-16-16,0-3-16 0,-1 2 0 16,-2 1 0-16,0-2-160 0,-1 2 0 0,0 1 0 0,-2 0 0 15,-2 0 0-15,0-1 0 0,-1 1 0 0,-1-3 0 16,1 0 0-16,1-4 0 0,-1 1 0 16,0-4 0-16,0-2 0 0,2 0 0 0,-1 0 0 0,2-2 0 15,0 0 0-15,1-2 0 0,0 3 0 0,-1-3 0 16,1 0 0-16,-2 0 128 0,1 0-128 0,-1 0 0 15,-1 0 0-15,1 0 128 0,-1 0-128 0,-3 0 0 0,2 0 128 0,-2 0-128 16,-1 0 0-16,0 0 128 0,0-3 0 0,-1 3 0 16,1-2 0-16,-2 0 0 0,0 0 0 0,0-2 0 15,0 2 0-15,-2-2 0 0,2-1-128 0,-2 0 0 16,1-1 0-16,-2-3 0 0,3-1 128 16,-4-2-128-16,2 0 192 0,-2-2-64 0,1-4-128 0,-2-1 0 0,1-1 0 15,-1 2 0-15,0 2 0 0,0-5 128 0,-1 1-128 16,-3-2 128-16,1-1-128 0,-1 2 128 0,-1 1-128 0,0 2 128 15,1-1-128-15,0 6 0 0,0-2 0 0,0 4 0 16,1 0 0-16,-1 1 0 0,1 1 0 0,1 2 0 16,1-2 0-16,0 2 0 0,1 2 0 0,0 0 0 15,0 0 0-15,0 1 0 16,1 0 0-16,0-1 0 0,2 2 0 0,1 0 0 0,0 2 0 0,1-1 0 16,1 0 0-16,0 2 0 15,0 0 0-15,3 0 0 0,0 0 0 0,2 4 0 16,1-1 0-16,2 1 0 0,3 5 0 0,2 0 0 15,1 1-224-15,2 0 80 0,3-1 144 0,0 4 0 0,1-1 0 16,0 1 0-16,0-1-128 0,-2 2 0 0,-1-2 0 0,-1 0 0 16,-2-2 128-16,0-1 0 0,-3 1 0 0,1-3 0 15,-2 4-176-15,0-3 176 0,0 0-208 0,0 2 80 16,0 3 128-16,-1-4 0 0,1 1 0 0,-1 0-128 16,-1-1 128-16,-3 0 0 0,1 0 0 0,-2-2 0 0,0 3 0 0,-1-4 0 15,-2 0 0-15,1 0 0 0,-2 1 0 0,-1-2 0 0,0 2 0 16,-1-2 0-16,-2 1 0 0,1-1-192 0,-1-2 192 15,-1 1-192-15,-1 1 192 0,-2 0 0 0,-1 1 0 0,-2 3 0 16,0-3 0-16,-2 1 0 0,-1 2 0 0,0 1 0 16,-2 2 0-16,-1 1 0 0,0-1 128 0,-3 4-128 15,-1 0 224-15,-1 0-32 0,0 3 0 0,-1-1 0 16,0-2-64 0,-3 1-128-16,-1 1 176 0,-1-2-176 0,0 0 128 0,-3 3-128 0,-1-3 0 0,-2 2 0 0,2 1 0 0,-3-3 0 31,-3 0 0-31,-1-2 0 0,-2 1-272 0,-2-3-176 0,-1 0-16 0,-4 2-14384 15,-5-2-2880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9T19:19:14.21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12400 9875 5519 0,'-5'3'496'0,"1"-2"-496"0,2 1 0 0,0-2 0 16,0 0 784-16,1 0 64 0,-4 3 16 0,-2-2 0 15,-3 4-16-15,-1-1 0 0,0 0 0 0,-1 0 0 16,3 0-416-16,0 0-96 0,0-2-16 0,1 2 0 16,0-1-192-16,2-2-128 0,0 1 160 0,1 1-160 15,0-3 352-15,1 0-32 0,2 3 0 0,-2-3 0 16,2 2 544-16,0 0 96 0,0 1 32 0,1-3 0 16,1 0 32-16,0 1 0 0,-2-1 0 0,2 0 0 0,0 0-16 0,2-1 0 15,-2 1 0-15,1-3 0 16,0-1 416-16,2 1 96 0,-1 0 16 0,-2 3 0 0,0 0-288 0,0 0-48 15,14-21-16-15,-9 16 0 0,2-1-288 0,0 0-48 16,3 0-16-16,1-4 0 0,1 1-400 0,2-1-96 16,2 0-16-16,2-2 0 15,0 0-144-15,3-4-48 0,3 0 0 0,2-3 0 0,2-2-128 0,3-3 192 16,4 0-192-16,1-5 192 0,2 3-16 16,-1-2 0-16,0 1 0 0,6-3 0 15,2-3-48-15,3-2 0 0,3-1 0 0,1-2 0 16,0 3-128-16,1 1 192 15,3-4-192-15,-1 3 192 0,-2-6-192 0,-1 4 192 0,-2 1-192 16,-1 1 192-16,1-2-192 0,3-1 160 0,5-4-160 0,1 1 160 0,1 0-160 0,-3 0 0 16,-1 0 0-16,-1 3 0 0,-7 4 128 0,2-1-128 15,0-1 0-15,0 3 128 0,-1 1-128 0,-3 1 0 0,-3 5 0 0,-2 0 0 16,0-2 0-16,-2 5 0 0,0-2 0 0,-6 3 0 16,-1 1 0-16,-2 1 0 15,-2 2 128-15,-3 2-128 0,-3-1 0 0,-2 5 192 16,-3 0-192-16,0-2 192 0,-3 2-192 0,-1 2 192 15,-1-1-192-15,-2 1 192 0,1 0-64 0,0 0-128 0,-3 1 192 0,0 0-64 0,1-1-128 16,1 0 0-16,-3 1 144 0,1 0-144 16,-1 3 0-16,-1-1 0 0,0 1 0 0,-2 2 0 15,1-2 0-15,-1 3 0 0,-2 0 0 0,0 0 0 16,-1 2 0-16,-1 0 0 0,1-1 0 0,-1 0 0 0,0 1 0 0,-1 1 128 16,0-3-128-16,-1 3 0 0,0 0 128 0,1 0-128 15,1 0 160-15,0 0-160 0,0 0 160 0,0 0-160 0,0 0 160 0,0 0-160 16,0 0 144-16,-23-6-144 0,18 6 128 0,2 0-128 31,-2 0 0-31,0 0 0 0,1 0 128 0,-1 0-128 0,1 0 0 0,1 0 0 0,-2 2 0 16,-1-2 0-16,-2 0 0 0,1 0 0 0,-3 2 0 0,-1 0 0 15,0 1 0-15,-2 0 0 0,-2 0 0 0,1 2 0 16,-4 0 0 0,0 1 0-16,-2 0 0 0,0-2 0 15,-1 2 0-15,-1 0 0 0,0 2 128 0,-1-2-128 0,4 2 0 0,0-1 0 0,0-1 0 0,1 0 0 16,-1 0 128-1,2 2-128-15,2-2 128 0,-1 0-128 0,0 0 0 0,-1 2 128 16,-1 3-128-16,0-1 0 0,-1-1 0 0,0 0 0 0,1-1 0 0,1-2 0 16,1 2 0-16,-1-1 0 15,0-4 128-15,3 3-128 0,-2-2 0 0,3-4 0 0,3 3 0 0,2-3 0 0,0 0 0 16,1-3 0-16,1 1 0 16,1 0 0-16,1 0 0 0,2 1 128 0,-1-2-128 15,2 0 128-15,1 0-128 0,0 1 0 16,1-2 0-16,3 0-176 0,1 2 176 0,2-4 0 0,3 2 0 0,-1-2 0 15,1 2 0-15,2-2 0 0,8-3 0 0,3-1-128 0,6 0 128 0,-1 0 0 16,2-1 0-16,-1 0 0 0,1 0 0 0,1 1 0 16,1-2 0-16,-1 2-128 0,2 0 128 0,-2 1 0 15,-5 2 0 1,0-2 0-16,0 2 0 0,0 1-128 0,1-1 128 0,-1 1 0 16,2 0 0-16,-4 1-160 0,1 0 160 0,-1-1 0 15,-3 0-128-15,-2 0 128 0,1-1 0 0,-1 1 0 16,-3 3 0-16,-1 0 0 0,2-1 0 0,-2 2 0 15,0-2 0-15,-3 4 0 0,0 0 0 0,-1-2 0 16,-2 2 0-16,-1 0 0 0,-1 0 0 0,0 2 0 16,0-1 0-16,-2 2 0 0,-2-3 0 0,1 2 0 15,-2 2 0-15,1 0 0 0,-2 1 0 0,0 1 0 0,1-1 0 16,-1 4 128-16,-1 0-128 0,0 4 144 0,-1-1-16 0,-1-2-128 16,1 5 192-16,0-1-64 0,0 0 64 0,-2 2 16 15,2 1 0-15,-2-1 0 0,1 2-208 0,-2-2 0 16,2 3 0-16,-1-3 0 0,2 0 0 0,-1 0 0 15,0 3 0-15,0-3 0 0,1 2 0 0,-2 2 0 16,1 5 0-16,2-1 0 16,-1-4-464-16,1 2-144 0,1 3-32 0,1 1-12608 15,2 5-2512-15</inkml:trace>
  <inkml:trace contextRef="#ctx0" brushRef="#br1" timeOffset="39404.44">17145 11746 11967 0,'-1'-2'1072'0,"-1"1"-864"0,2 1-208 0,0-3 0 15,0 3 176-15,-1-2-16 0,0 0 0 0,-2-3 0 16,1-1-368-16,-1-1-80 0,1 1-16 0,-1-1 0 31,2 1-224-31,0-1-48 0,0 1-16 0,0 1 0 0,-1 1 1232 0,1 0 240 0,-1 2 48 0,-1-1 16 16,2 2 704-16,-2-1 144 0,1 0 16 0,-1 0 16 15,0-1-96-15,-2 2 0 0,1 1-16 0,-1 0 0 16,1 0-448-16,-1-2-96 0,1 2-16 0,-1-4 0 16,0 4-576-16,-2-2-112 0,1 2-16 0,0-4-16 15,-3 4-224-15,1-3-32 0,-2 3-16 0,-1 0 0 0,1 0-160 0,-2 0 0 16,-2 0 0-16,-1 3 0 15,-1-2 0-15,0 2 0 0,-3-1 0 0,2 2 0 16,0-1 256-16,-2 2 32 16,2 3 0-16,0-2 0 0,2 3 256 0,1-2 48 15,3 2 16-15,0 1 0 0,1 0-160 78,0-1-48 16,3 4 0-94,0 2 0 0,1-3-272 63,3-1-128-63,0 1 0 0,3 0 128 0,0 1-128 0,0-4 0 15,1 1 0-15,2 0 0 0,1 0 208 0,-1-1 16 0,2 3 0 0,0-3 0 0,3-1-224 0,-2 3 176 0,2-4-176 0,0 2 160 0,0-1-160 0,1-4 0 0,1 3 144 0,0-6-144 0,1 1 0 0,0-2 144 16,3 0-144-16,-1-3 0 0,1 0 144 0,0-3-144 0,-1 0 0 0,1-2 144 0,-1 0-144 0,0-1 0 0,0-1 0 0,0 0 128 0,-2 0-128 0,-1-1 0 0,-2 4 0 0,2-6 0 16,-1 4 128-16,1-4-128 0,0 1 128 0,-3-1-128 0,2 4 176 0,-3-4-48 0,0 3-128 0,-2-2 192 31,1 2-32-31,-3 0-16 0,1 4 0 0,-2-3 0 0,0 6-144 0,-1-1 160 0,0 1-160 0,0 0 160 0,0 0-160 0,-1 1 0 0,1 1 0 0,0 1 128 0,0 0-128 0,0-3 0 0,-1 6 0 0,1-3 0 0,0 3 128 0,-1 0-128 0,1 0 128 0,0 4-128 0,1 1 0 0,-1 2 144 15,1 0-144-15,-1 2 0 0,1 1 144 0,2 0-144 0,-1 2 0 0,1 1 0 0,-2 0 0 0,1-2 0 0,1 3 0 0,-1 1 0 0,1 3 0 0,-1-3 0 0,1 4 0 0,-2-2 0 0,1 3 0 0,1-2 0 0,-2 1 0 0,0-2 0 0,1 2 0 0,-2-1 0 0,-2 1 0 0,1 0 128 0,-1 2-128 0,-2 1 0 16,0-1 0-16,1 1 144 0,-2-3-16 0,1 1-128 0,-4-4 192 16,2 0-192-16,0-3 176 0,-1 0-176 0,-2-1 160 15,2 1-32-15,-3-2-128 0,1 0 192 0,0-1-64 16,0 0 32-16,0 0 0 0,-1-1 0 0,0-2 0 16,0 0 0-16,2-1 0 0,-2 0 0 0,0-2 0 15,0-1-32-15,-1 0 0 0,1-2 0 0,0-1 0 16,-1 0-128-16,0-3 0 15,0 0 0-15,-2 0-176 0,1-4 176 0,-1 2 0 79,2-2 0-48,-1 0-128 47,-2-2-192-78,0 0-16 0,1-3-16 0,0 2 0 0,0-2-544 16,1-1-128-16,2 0 0 0,1-1-16 0,3 1-2176 0,1 0-432 0</inkml:trace>
  <inkml:trace contextRef="#ctx0" brushRef="#br1" timeOffset="39952.01">17346 11882 14735 0,'0'0'1312'0,"2"0"-1056"0,-2 0-256 0,1 0 0 15,-1 0 1680-15,1 3 288 16,0-3 48-16,2 0 16 0,-1 3-272 0,2-1-48 15,0-1-16-15,-1 3 0 0,1-3-1104 0,0 1-208 16,-1 1-64-16,1-2 0 0,0 2 96 0,-2-1 16 0,2 2 0 0,-1-1 0 16,-1 0 176-16,1 1 32 0,-1-2 16 0,-1 2 0 15,0 0 48-15,1-2 16 0,-2 0 0 0,0 0 0 16,0 0-16-16,-2-2 0 16,2 3 0-16,-1-3 0 0,0 0-80 0,-1-3-32 0,0 3 0 0,1-2 0 15,0 0-224-15,-2 0-48 0,3 2-16 0,0 0 0 16,0 0-48-16,-8-20-16 0,5 12 0 0,1 1 0 15,0-3 32-15,0 1 16 0,0-3 0 0,-1 1 0 0,-1-1 112 0,2 0 32 16,-1-3 0-16,1 1 0 16,-1-1-224-16,1 2-32 0,0-3-16 0,0 1 0 15,1 1-32-15,1-1-128 0,0 2 192 0,1 0-64 16,2 1 0 0,0 0 0-16,2 2 0 0,0 0 0 0,2 0-128 15,0 1 0-15,0-1 0 0,1 1 0 0,2-3 0 0,-2 3 0 16,1 1 0-16,-2-1 0 0,1 1 0 15,1 0 0-15,-3 0 0 0,1 2 0 0,-2 2 0 0,1-2 0 16,-1 3 0-16,0-1 0 0,0 3 0 16,0 1 0-16,0 0 0 0,-1 0 0 0,1 1 0 0,1 2-192 0,0-2 32 15,0 2 16-15,3 0-80 0,-1 2-16 0,1-1 0 0,0 0 0 16,2 1-16-16,-1 0 0 0,0 0 0 0,-2-2 0 0,2 3-96 16,-1-2-32-16,0 1 0 0,-2 0 0 15,0 0-704-15,0 1-128 16,-4 0-48-16,2 1-16496 0</inkml:trace>
  <inkml:trace contextRef="#ctx0" brushRef="#br1" timeOffset="40306.32">17853 11860 38703 0,'0'0'3440'0,"2"0"-2752"0,-1 1-560 0,0 1-128 16,2-1 848-16,0 1 144 0,2-1 32 0,1 2 0 16,2 3-1024-16,0-3 0 0,0 3 0 0,-1-1-160 15,-2 0-208-15,-1 1-32 0,-2 0-16 0,0-2 0 16,-1 2-992-16,-1-2-208 0,0 2-48 0,0 0 0 15,-1-2 592-15,1 1 112 0,-2-2 32 0,2 1 0 16,-1-1 224-16,1-3 32 0,0 0 16 0,0-3-12544 0</inkml:trace>
  <inkml:trace contextRef="#ctx0" brushRef="#br1" timeOffset="40440.11">17968 11440 42383 0,'4'-7'1872'0,"-3"5"400"0,-1 1-1824 0,2 1-448 15,-1 0 0-15,0 0 0 0,1 1 288 0,0 1-32 0,0 1-16 0,1 2 0 32,-1 1-1632-32,-1 3-320 0,1-3-64 0,-1 1-16 0,1 2 1408 0,0-3 384 0,-1 0-160 0</inkml:trace>
  <inkml:trace contextRef="#ctx0" brushRef="#br1" timeOffset="41096.15">18517 11785 10127 0,'-1'-4'896'16,"0"1"-704"-16,0 1-192 0,-1 1 0 0,2 1 1760 0,-1-3 320 0,0 2 64 0,0-1 16 0,-2-2-1632 0,-2-1-320 16,0-1-64-16,-1 1-16 0,0-1 720 0,-1-1 144 0,0 2 32 0,1-1 0 15,0 3 944-15,-1-1 192 0,-2-2 32 0,0 2 16 16,1 1 48-16,-2 1 16 15,-1 1 0-15,-1-2 0 0,1 0-1248 0,-1 0-256 0,0 2-64 0,0 1 0 16,0 0-448-16,1 0-112 0,0 4-16 0,0-1 0 16,-2 1-128-16,1 1 160 15,1 2-160-15,0 2 160 0,1-3-160 125,1 2 0-109,1 0 0-16,0 0 0 16,2-2 0-16,0 3 0 0,1-2 0 0,1 2 0 0,0 0 0 0,1 1 0 0,0 2 144 0,2 0-144 0,-2-2 0 0,3 2 128 0,-1-2-128 0,2 2 0 0,1 1 0 0,0-2 0 0,1 1 0 0,-1 1 128 0,2-1-128 0,1 0 0 0,0 1 0 0,2-3 128 0,1 0-128 0,-1-2 0 0,3-2 128 0,-1 1-128 0,-2-3 128 0,3 1-128 0,0-3 128 0,0 0-128 0,1-2 0 0,0 0 0 0,1-4 0 0,1 2 128 0,0-4-128 0,2-2 0 0,2 0 0 0,1-2 0 0,0 0 0 0,1-1 0 15,1 0 128-15,-1-2-128 0,0-2 224 0,-1 2-32 0,1-2 0 0,-3-1 0 0,0 0 64 0,-1-3 0 0,0 1 0 0,-3-2 0 16,1 0-112-16,-5-3-16 0,0-1 0 0,-3-1 0 15,-3 3 64-15,-2-4 0 0,-1 1 0 0,-4-3 0 16,-1 2-48-16,0 1 0 0,-2 1 0 0,-2-1 0 16,0-1 32-16,-1 0 0 15,-1-2 0-15,-1 3 0 0,1 5-48 0,2-1 0 0,-1 5 0 0,1 0 0 0,0 1-128 16,0 4 0-16,3 0 0 0,-2 3 0 0,2-2 0 0,1 4-176 16,-2 0 48-16,2 1 0 15,0 4-576-15,0-2-96 16,1 1-32-16,0 2 0 0,1 2-352 0,-1 1-80 0,1 1-16 0,3 2-16768 15</inkml:trace>
  <inkml:trace contextRef="#ctx0" brushRef="#br1" timeOffset="41931.47">19274 11165 19343 0,'-2'-2'1728'0,"-1"0"-1392"0,2 2-336 0,0 0 0 0,-1 0 2080 0,2 2 352 0,0 0 64 0,-1-2 0 0,-1 3-1664 0,-2 0-320 16,0 0-80-16,-1 0-16 0,-1 0-144 0,1 1-16 0,-1-4-16 0,-1 2 0 0,-1-2-48 0,0 0-16 0,-1 0 0 0,-2-2 0 0,0 4 528 0,-2-2 96 0,1 0 32 0,-3 4 0 0,-1-4 112 0,-1 4 16 15,-1-2 16-15,-1-1 0 0,0 4-560 0,2-4-112 16,-1 4-32-16,2-5 0 0,3 2-64 0,0 0-16 16,2-2 0-16,1 0 0 0,2-2 64 0,-1 2 0 15,2 0 0-15,-1-2 0 0,1 2-256 0,-2 0 0 0,2 0 0 16,1-2 0-16,-2 2 208 0,2 0-48 16,-1-3-16-16,0 3 0 0,1 0 16 0,0 3 0 15,0-3 0-15,0 2 0 0,1 0-160 0,-2 0 0 0,4 2 144 16,-2 2-144-16,1-4 0 0,0 5 0 0,3 0 0 62,-1 2 0-62,0 1 0 47,4 2 0-47,-1 0 0 0,0 1 0 0,2-2 0 0,0 1 0 16,2 3 0-16,1-3 0 0,2 4 0 0,-1-3 0 0,2 3 0 0,-2 0 0 0,1 0 0 0,-2-1 0 15,0 2 0-15,-2 0 0 0,1 3 0 0,-3 0 0 0,1 2 0 0,-2 3 0 0,0 0 0 0,-2 3 0 0,0 1 0 0,-3-1 0 0,0 2 0 0,-2 3 0 0,1-3 0 0,-1-2 0 16,0 0 0-16,0-3 0 0,0 0 0 0,2-3 0 0,0-2 0 0,2 1 0 0,-1-1 0 0,2-1 128 0,-2-1-128 0,1-1 0 0,1 1 0 0,-1-5 0 16,1 2 0-16,-1-1 0 0,1 1 0 0,-2-4 0 0,2 0 0 0,-2-1 0 15,0-3 0-15,0 2 0 0,2-3 144 0,0-2-144 16,-1 1 192-16,2-2-192 0,0-3 272 0,2 0-48 16,-1 2-16-16,0-2 0 0,3 2-16 0,-2-2-16 15,2 0 0-15,0 0 0 0,2 0-48 0,-1 0-128 16,2 3 192-16,2-3-64 0,0 3-128 0,1 0 0 0,-1 1 144 15,4-2-144-15,-2 2 0 0,1-2 0 0,3 2 0 16,0-4 0-16,1 4 0 0,0-4 0 0,1 0 0 16,2 0 0-16,0 0 0 0,2-4 128 0,0 4-128 15,0-4 0-15,0 2 0 0,-2-2 0 0,1 2 0 0,-1-1-128 16,-2 2-208-16,-1-2-48 0,0 3 0 16,-2 0 0-16,-2 0-640 15,1 3-128-15,-2-3-16 0,-1 4-16640 0</inkml:trace>
  <inkml:trace contextRef="#ctx0" brushRef="#br1" timeOffset="42813.23">19325 11535 20607 0,'-3'-8'448'0,"2"3"112"0,0 2 16 0,0-1 0 0,1 2-576 0,1-1 0 0,0 2 0 0,0-5 0 15,1-1 544-15,0-2 0 0,1-3 0 0,0 1 0 16,1 3-288-16,0-2-64 0,1 0-16 0,0 1 0 16,1 3 624-16,-1-4 128 0,1 4 32 0,-1-3 0 15,1 3 464-15,1 1 112 0,0 3 0 0,-1-2 16 16,1 2-48-16,1-2-16 0,-1 1 0 0,2 1 0 16,-1 2-544-16,1-1-112 0,1 2-32 0,-1 1 0 0,0-2-544 0,3 3-96 15,-3-2-32-15,3 2 0 16,0 0 0-16,-1 1 0 0,0 1 0 15,0-1 0-15,0 2-128 0,-2 0 0 0,0 3 0 0,-2 1 0 0,-1-1 0 16,-1 4 0-16,0 3 0 0,-1 0 0 16,-2 2 0-16,0 1 0 0,-2 3 0 0,-3 1 0 0,0 3-128 15,-2-2 128-15,0 5 0 16,-4-5 0-16,-1 2 0 0,0-1 0 16,-1-1 0-16,-1-2 0 0,1-1 0 0,-2-3 0 0,2-1 0 0,-1-5 0 78,1 1 0-31,-1-3 0-47,0 2 0 0,-2-3 128 0,1 1-128 0,-2-1 0 0,1-2 0 0,-2 2 0 15,0-3 0-15,-1 0 0 0,1-1 0 0,0 0 0 0,2-3 0 0,2 0 0 16,-1-2-144-16,4 0 144 0,-1-4 0 0,1 2 0 15,2-1 0-15,0 0 0 0,3-1 0 0,0 0 0 0,1 2 0 0,3-2 0 0,3 2 0 0,1-2 0 0,2 1 0 0,1 0 0 0,3-1 0 0,1 1 176 0,1 1-176 0,1 1 160 0,2-4-160 0,0 4 128 0,1-2-128 16,-2 1 128-16,3 0-128 0,-3 2 192 0,2 0-192 0,1 0 192 0,-1 0-192 16,-2 2 0-16,0 0 144 0,1 1-144 0,-2 0 0 0,1 3 128 0,-2-2-128 0,1 2 0 0,-1 1 176 0,-1-1-48 0,0 0 0 15,1 1 0-15,-1 4-128 0,1-1 192 0,-1 0-192 0,0 0 192 0,-1-1-192 0,-1 1 0 16,0-2 0-16,-3-1 0 0,0 0 0 0,-1-1 0 0,0-2 0 0,-3 1 0 0,-1-2-192 0,1-3-64 16,-2 3 0-16,0-3-16 15,-2 0-688-15,1 0-128 0,0 0-16 0,-1-3-16560 0</inkml:trace>
  <inkml:trace contextRef="#ctx0" brushRef="#br1" timeOffset="43993.68">19763 11171 11055 0,'-4'-3'976'0,"1"-2"-784"16,2 3-192-16,0 2 0 0,1 0 1360 0,-1-3 240 15,-2 0 32-15,-2-3 16 0,0 0-96 0,0 0-16 16,0-1 0-16,2 4 0 0,0 0 64 0,1 2 0 16,1 1 0-16,-1 0 0 0,2 0-384 0,0 1-64 0,0 2 0 0,2 0-16 15,-2 0 32-15,3 3 16 0,-3-6 0 0,0 0 0 16,18 19-528-16,-10-14-96 16,2 3-32-16,0-2 0 0,2 1-272 0,-1 0-64 15,3 2-16-15,-2-3 0 0,2 0-176 0,0-2 160 16,0 2-160-16,0-4 160 140,0 2-32-140,-2 0 0 0,0 1 0 0,0-4 0 0,-1 4-128 0,-3-4 0 0,1 3 0 0,-2-2 128 0,1 1-128 0,-2 1 0 0,0-2 0 0,-1 2 0 0,-1-2 128 0,0 2 0 0,-1 2 0 0,2 0 0 0,-1-2-128 0,1 0-176 0,0 1 48 0,0-2 0 0,0 4 128 0,-2-4 176 0,2 1-48 0,-1 2 0 0,-1 0 0 0,-1 1-128 0,0-1 192 0,1 0-64 0,-2 0 0 0,0 0-128 0,1 0 192 0,-1 1-64 0,1 0 32 0,0-2 0 16,-1 1 0-16,0-1 0 0,2 1-160 0,-2-1 0 0,1 1 0 0,1-1 0 0,0 2 0 0,0 1 0 0,1-2 0 0,-2 2 128 0,2 3-128 16,0 1 0-16,-1 2 0 0,1 1 128 0,0 1-128 0,1-3 0 15,-3 6 0-15,2-3 128 0,-2 0-128 16,1 0 0-16,-2 2 0 0,1-2 0 0,0 1 0 16,-1 0 0-16,0 3 0 0,0-5 0 0,1 2 176 15,-1 2-48-15,1-1-128 0,1-2 192 0,-2 4-32 16,0-3-16-16,2 1 0 0,-2-1 0 0,1 0-144 0,0-1 0 15,0-1 144-15,-1 1-144 0,3-3 0 0,-1-1 0 16,-1 0 0-16,1-2 128 0,-1 0-128 0,0-1 0 16,0-3 0-16,-1 2 0 0,1-5 0 0,0 2 0 15,-1 1 0-15,0-2 0 0,0-1 0 0,-1 0 0 16,2 1 0-16,-1-2 0 0,-1 2 0 0,1-1 0 16,0 0 0-16,-1 1 0 0,2 1 0 0,-2-4 144 0,0 2-144 15,0 0 0-15,1 0 0 0,-1 1 0 16,0-2 0-16,-1-1 0 0,1 2 128 0,-3-1-128 0,1 2 0 0,-3-2 0 15,0 2 160-15,-1 0-32 0,-2-2 0 0,-1 2 0 16,0 0 80-16,-3 1 16 0,1-2 0 0,-2 4 0 16,2-4-16-16,-3 1 0 0,0 1 0 0,-2-4 0 15,1 4 32-15,-1-4 0 0,0 2 0 0,0-1 0 16,0-2-64-16,0 2-16 0,1-2 0 0,-1-2 0 16,1 2 0-16,1 0 0 0,-1 0 0 0,0-2 0 15,0 2-160-15,1 0 0 0,1-3 0 0,0 3-176 16,1-1 176-16,1 1 0 0,2 0 0 0,1 1-128 0,0 2-208 15,2-1-48-15,1-2 0 0,-1 4 0 16,2-4-224-16,-1 4-48 0,3-4-16 16,-2 2 0-16,3 2-480 0,1-2-112 0</inkml:trace>
  <inkml:trace contextRef="#ctx0" brushRef="#br1" timeOffset="44986.96">20582 11137 21183 0,'4'-3'1888'0,"0"2"-1504"0,-2 1-384 0,0 0 0 0,-1 0 224 0,1-3-32 15,2 2 0-15,1-1 0 0,2-1 96 0,-1 0 16 16,2 0 0-16,-4-1 0 0,-1 2-304 0,-1 1 0 0,-1 1 0 0,-1-3 0 15,-1 2 624-15,-1 1 64 0,0-1 16 0,-2 1 0 16,0 0 368-16,1 0 80 0,-3 0 0 0,1 1 16 16,-2-1 0-16,1 1 0 0,-1 2 0 0,-3-3 0 15,0 3-400-15,-2 0-64 0,-2-2-32 0,0 4 0 16,0-4-272-16,-2 4-48 0,-1-1-16 0,0-3 0 16,2 4 32-16,0-1 0 0,2 0 0 15,-1 0 0 1,2 0-176-16,1 0-16 0,1 2-16 0,-1 0 0 0,0-2-16 0,0 2 0 31,1 0 0-31,0 3 0 0,1-3-16 0,2 4 0 0,-1-3 0 16,2 2 0-16,1 1 0 15,1-1-128-15,2 1 192 47,-1-2-64 16,2 0-128-63,1 0 0 0,0 0 144 0,1 3-144 0,1-4 0 15,0 2 0-15,2 1 0 0,-2 0 128 0,2 0-128 0,0-1 0 0,-1 3 0 0,2 0 0 16,2 2 0-16,-2-2 0 0,-1 0 0 0,0-2 0 0,-1 0 0 16,0 2 0-16,0 3 0 0,-1 3 0 0,2 3 0 15,-1 1 0-15,-1 0 0 16,0 3 0-16,0-3 0 0,-1 2 0 0,1 0 0 0,0-1 0 0,-1 1 0 0,0-1 0 0,0 1 0 0,1-1 0 0,-1-1 0 15,-1 0 0-15,1-2 0 0,-1-2 0 0,0 1 0 0,0-3 0 0,0-2 0 16,-1 3 0-16,1-3 0 0,0 0 0 0,0-2 0 0,0 2 0 0,1-1 0 0,-1-3 0 0,1 0 0 0,-1-1 0 0,2 3 0 0,-1-3 144 0,1-2-144 0,-1 0 0 16,1-1 128-1,-1 0-128-15,-1-1 0 0,1-1 0 0,-1 2 0 0,1-2 160 0,-1 0-160 0,2 1 128 0,-2-2 16 0,1 0 0 0,1 1 0 0,0-1 0 0,-1 0 16 0,1 0 0 0,2 0 0 0,0 1 0 0,-1-2 0 0,2-1 0 0,2-1 0 0,0 0 0 16,3-1-32-16,1 1 0 0,1-2 0 0,1 2 0 0,0-4-128 0,1 4 128 0,0-3-128 16,-2 3 128-16,0-3-128 0,-1 3 0 0,1 0 0 0,0-3-176 15,-2 3-224-15,1 0-48 0,0 0-16 0,-1 0 0 0,1-2 64 16,-2 1 16-16,1 1 0 0,0-3 0 0,-2 2 64 0,1-2 0 15,-2 0 16-15,1 0 0 16,-1 1-352-16,-2-2-80 0,0 2-16 0,0 0-16080 0</inkml:trace>
  <inkml:trace contextRef="#ctx0" brushRef="#br1" timeOffset="45759.91">20648 11503 35935 0,'4'-9'1600'0,"-3"5"320"0,1-2-1536 0,1 2-384 0,-1 2 0 0,1-1 0 0,2 2 0 16,0-5 0 0,2-3 0-16,4-1-192 0,0-3 192 0,0 1 176 15,1-1-48-15,-3 1 0 0,1 2-128 0,-1 0 0 16,0 1 0-16,-1 3-176 0,0-3 176 0,0 5 0 15,2-3 0-15,-1 5-128 0,2-2 256 0,-1 4 64 16,1 0 16-16,-1 0 0 0,-1 0 304 0,1 0 48 0,-1 1 16 0,1 2 0 16,-1-1-144-16,0-2-32 0,-2 4 0 0,-1-1 0 15,0 0-208-15,-1 3-64 0,0 1 0 0,0 0 0 16,-1 2-128-16,-2 3 0 0,1 0 0 0,-2 5 0 16,-1-1 0-16,0 0 0 62,-1-4 0-62,0 0-176 0,-2 6 176 0,-2 0 0 63,0 7 0-63,-1-3 0 0,0 1 0 0,-1-5 0 0,0 1 0 0,0-2 0 15,0 0 0-15,-2-1 0 0,-1 0 0 0,0 0 0 0,-1-1 0 0,-1 1 128 16,-2 2-128-16,0-1 176 0,0 0-176 0,-3 1 0 0,0-2 144 0,0 0-144 15,1 0 0-15,-2-3 0 0,5-1 0 0,-1-3 0 0,4-2 0 0,0-1-208 0,3-2 80 0,0-4 128 16,0 0 0-16,1 0 0 0,0-3 0 0,0 2 0 0,1-4 0 0,0 4 0 0,1-4 0 0,1 1 0 0,0 3 160 0,2-2-160 0,0 0 192 0,1 0-192 0,0 1 176 0,1 0-176 16,1 0 160-16,1-1-160 0,-1 2 144 0,2-1-144 0,0 1 128 0,-1-1-128 0,2 2 0 0,2 0 0 0,-1 0 0 0,0 0 0 0,3 0 0 0,-1 0 128 15,2 2-128-15,3-1 0 0,0 1 192 0,2 2-32 16,0 0-16-16,0-2 0 0,-1 2 144 0,0 1 32 0,1-4 0 16,0 3 0-16,-2 1-192 0,1 1-128 0,1 0 192 15,-2 0-192-15,0-1 160 0,-1 4-160 0,0-3 128 16,0 3-128-16,-1-2 0 0,-1 2 0 0,-2-3 0 15,2 1 0-15,-1 0 0 0,-2-4 0 0,1 2 0 0,-1-1 0 16,-1-2 0-16,-1-2-320 0,-1 0 48 0,0 0 16 31,-1 0-320-31,1-2-48 0,-1 2-16 0,-2-4-17728 0</inkml:trace>
  <inkml:trace contextRef="#ctx0" brushRef="#br1" timeOffset="46758.36">20951 11082 35935 0,'-1'-2'3200'0,"1"-1"-2560"0,0 3-512 15,0 1-128-15,1-1 496 0,-1 0 80 16,1 0 0-16,0-1 16 0,2 0 64 0,-2 1 16 0,2 0 0 0,-3 0 0 16,0 0-480-16,0 0-192 0,0 0 128 0,0 0-128 15,0 0 128-15,18 7-128 0,-13-2 128 16,1-1-128-16,2 0 176 0,0 1-48 15,2 1-128-15,3 1 192 0,1 2 48 0,1-3 0 16,1 2 0-16,0-2 0 0,2 0-64 0,-2 0-16 0,1 0 0 16,0 1 0-16,2-1-32 0,-2-3 0 0,-1 1 0 15,0 1 0-15,0-4-128 0,-2 2 0 16,1-2 0-16,-3 2 0 0,1-1 0 0,-1-2 0 0,-1 0 0 0,0 1 0 16,-1 2 128-16,-1-1 0 0,-2-1 0 0,1 2 0 0,-3-1-128 15,0 2 0-15,-1-1 0 0,0-2 0 0,0 1 0 16,-2 2 0-16,1-4 0 47,-2 2 0-47,0 2 0 0,1-4 0 15,-2 3 192-15,0 0-64 0,0-3-128 0,0 3 0 0,0-3 144 0,-2 3-144 0,1 0 0 0,0-2 0 0,0 3 0 0,-2 1 0 0,1-1 0 0,-2 2 176 0,1-3-176 0,0 4 192 0,0-1-192 0,0 0 0 16,-1 0 0-16,-1 0 0 0,1 1 176 0,1-1 0 0,-1 0 0 16,0 0 0-16,0 0-176 0,1 2 0 15,-1-2 0-15,2 3 128 16,0 0-128-16,0 1 128 0,1 0-128 0,1 3 128 0,0-1-128 15,-2 4 192-15,2 3-192 0,2-3 192 0,-2 0-192 16,0 5 192-16,1-1-192 0,0 2 192 0,0 3-192 16,-1 3 192-16,2 0-192 0,-2 2 192 0,0 1-192 0,-2 1 0 15,1 3 0-15,0-2 0 0,-2-1 0 0,1-3 0 0,-1-1 0 0,1-4 0 0,1-1 0 16,-1-3 0 0,1 0 0-16,0 1 0 0,0-3 0 0,1 2 0 0,0 2 0 15,0-1 0-15,0-1 0 0,0-1 0 0,0-1 144 0,1 2-144 16,0-1 0-16,2-2 144 0,-1 4-144 0,2-5 0 15,1-1 0-15,-1-2 0 16,-1 2 0-16,2-5 0 0,-1 3 0 0,0-6 0 16,-1 2 0-16,1-2 0 0,-2-1 0 0,1-1 0 15,-1 0 0-15,1 0 0 0,-1-1 128 0,0-2-128 16,-1 0 0-16,0 0 0 0,0-2 160 0,-1 0-160 0,2 2 128 16,-1-2-128-16,-1 0 192 0,1 0-64 0,-1 0 0 0,0 0 0 15,0 0-128-15,0 0 0 0,0 0 144 0,0 0-144 16,0 0 128-16,0 0-128 0,0 0 128 0,0 0-128 15,0 0 0-15,0 0 0 0,0 0 0 0,0 0 0 16,-2-18 0-16,-1 12 0 0,2 2 0 0,-3 2 128 16,2-2-128 77,-3-1 192-93,1 1-64 0,-2 0 0 0,0 2-128 0,-1 1 192 16,-1-2-64-16,-2 1 0 0,0 1 16 0,-2-2 16 0,-1 3 0 0,-2 0 0 0,2 0 16 16,-2-2 0-16,0 0 0 0,-1 2 0 0,1-2-176 0,0 2 192 0,1-3-192 15,-1 2 192-15,1-4-192 0,-1 4 0 0,0-3 0 0,-1-1 0 0,0 2-384 0,0-1-176 0,-1 1-16 16,1 1-21296-16</inkml:trace>
  <inkml:trace contextRef="#ctx0" brushRef="#br2" timeOffset="58033.25">16283 13024 13823 0,'0'0'1216'0,"0"0"-960"16,0 0-256-16,0 0 0 0,0 2 384 0,0-2 16 16,0 0 16-16,0 0 0 0,-1 3-416 0,-1-3 0 15,1 2-192-15,1-2 192 0,0 0-208 0,0 0 80 0,0 0 128 0,0 0-208 16,0 0 1120-16,0 0 240 16,0 0 32-16,-19-5 16 0,18 5 912 0,0-2 192 0,1-2 48 0,0-1 0 15,0 2-544-15,0 0-96 0,0 0-32 0,0 1 0 16,1-1-912-16,0-2-176 0,0 1-32 0,1-1-16 15,-1 2-240-15,-1 0-48 0,1-2-16 0,-1 2 0 16,0-2 144-16,-1 1 16 0,-2 0 16 0,2-1 0 16,0 3 16-16,0-1 0 0,-2-2 0 0,1 2 0 15,-1 0-176-15,0-1-16 0,1 0-16 0,-2 0 0 0,3-1-96 0,-3 1-128 16,2-1 176-16,-1 0-176 0,-1 1 208 0,1 0-64 16,-3 1-16-16,1-1 0 46,-1-1 48-46,-1 2 0 0,-1-3 0 0,0 3 0 16,-1 1 0-16,0-1 0 0,-1 1 0 0,0-1 0 0,-3 2-176 0,1-2 0 0,0 1 0 0,-1 2 0 0,-1-3 0 0,-1 3 0 0,-3 0 0 16,-1 3 0-16,1 2 0 0,-1-2 0 0,0 4 0 0,0 3 0 0,1-2 0 0,-1 4 0 15,1 1 0-15,-1 2 0 0,2-1 0 0,3-1 0 0,2-3 0 16,-1 4 0-16,-1 3 0 0,0 2 0 16,3 1 0-16,0 0 0 0,4 0 0 0,-1-2 0 0,5 1 0 15,1-3 0-15,2-2 0 0,1-2 0 0,3-1 0 0,0-3 0 16,1 1 0-16,2-4 0 15,1 1 0-15,1-1 0 0,1-1 0 0,3-2 0 0,-1 1 0 16,1-3 0-16,4-3 0 0,1-3-144 0,1 1 144 16,0-4 0-16,1-2-176 0,1 1 176 0,0 3-160 0,0-4 160 15,-1 1-128-15,0-3 128 0,-2 0 0 0,0-1-144 16,-1 2 144-16,-1-5 0 16,-1 3 0-16,-2 0 0 0,1 2 0 0,-4 1 0 0,-1 0 0 15,0 3 0-15,0-4 0 0,0 1 0 0,-3 2 0 0,1 0 128 16,-2 2-128-16,-1 1 0 0,-2 0 0 0,-1 0 128 0,1 2-128 0,-2 0 0 15,-2 2 0-15,-1-3 0 0,0 2 0 0,-1 0 0 16,0 2 128-16,-1-1-128 0,-1 1 128 16,0 1-128-16,0 1 160 0,-1 1-160 0,2 1 128 0,0-1-128 15,0 0 0-15,2 0 144 16,-1 2-144-16,2 0 0 0,0 1 144 0,1 0-144 16,1 2 0-16,0 1 0 0,1-1 0 0,1 1 128 0,0 4-128 0,2-2 0 0,-1 2 0 15,2 0 128-15,-3 1-128 0,2 1 0 16,0 1 0-16,1 2 0 0,-2-1 0 15,0-2 0-15,0 3 0 0,-1-1 0 0,0 2 0 0,2-4 0 16,-2 5 0-16,1-3 0 0,-1 3 0 0,2-3 0 16,-3 2 0-16,2-1 128 0,1-2-128 15,-3 3 0-15,4 2 128 0,-2 0-128 0,0 0 0 0,1 0 0 0,-1-1 0 16,1-4 0-16,-2 1 0 0,-1-2 0 0,2 0 0 0,-1 1 0 16,-2 1 0-16,-1 1 0 0,0-2 0 0,-3 2 0 15,-1 2 0-15,-3-5 0 16,-1 4 0-16,-1-6 128 0,-1 3-128 0,-2-3 0 0,2-1 0 15,-2-3 128-15,0-1-128 0,-2-2 128 0,1 1-128 16,-3-3 128-16,0 2-128 0,-3-5 0 0,1 2 128 0,-2-2-128 0,-1 0 0 0,3 0 0 16,4 0 0-16,-3 0 0 15,-8-1-384-15,-5-3-128 0,1-1-48 16,5-3 0-16,6 1-1456 0,2-2-288 16</inkml:trace>
  <inkml:trace contextRef="#ctx0" brushRef="#br2" timeOffset="58877.11">16349 13147 21183 0,'0'0'944'0,"0"0"192"0,2 2-912 0,-1-2-224 0,1-2 0 0,0 2 0 0,-1 0 640 0,4 0 96 16,1-2 16-16,2-1 0 0,1 3 0 0,1 0 0 15,-1-2 0-15,-1 0 0 0,-1 2-128 0,0-2-32 16,-1 0 0-16,2 1 0 0,-2 1-192 0,-2 0-32 0,2 0-16 0,-2 0 0 16,1-2 224-16,-1 2 32 0,0 0 16 0,-2 0 0 15,2 0 304-15,-1 0 64 0,-1 0 16 0,1 0 0 16,-2 0-112-16,1 0 0 0,1-4-16 0,0 3 0 16,-1-6-304-16,0 2-64 15,0 0-16-15,-1-2 0 0,-1-1-96 0,0-1-16 0,-1 1 0 0,0 0 0 16,-2-4-64-16,1 1-32 0,-2 2 0 0,0-4 0 15,-1 0-128 1,1 3-32-16,-1-5 0 0,-1 4 0 94,2 3-128-32,0 0 0-62,0-1 0 0,0 3 0 16,2 1 0-16,0-1 0 0,0 3 0 0,0-2 0 0,0 0 0 78,1-1 0-78,1 2 0 78,0-2 0-78,1 1 0 0,2-1 0 0,0 1 0 16,0-3 0-16,2 2 128 0,-1 0 0 0,1-2 0 0,4 1 0 0,-3 0-128 0,2 0 0 0,1 2 144 0,-1-3-144 15,2 2 128-15,-2 1-128 0,1 1 160 0,-1 2-160 0,2-1 128 0,1 3-128 0,-1-2 0 0,0 0 144 0,0 4-144 0,2-2 0 16,-2 2 0-16,0 1 0 0,1 2-128 0,1-1 128 0,-2 1-160 0,0 0 160 0,3 1-368 0,-2 3 32 0,2-3 0 0,-1 2 0 0,0 0 64 16,0-2 16-16,-3-1 0 0,1 2 0 0,0-5 96 0,-1 3 32 0,0-2 0 0,-2 3 0 0,0-3 128 0,-1-1 0 0,-1 2 0 0,-1 1-128 0,1 0-48 0,-2 2 0 0,1-2 0 0,-3 1 0 0,-1 2-1072 0,-3 1-224 15,3-3-32-15,-3 2-15232 0</inkml:trace>
  <inkml:trace contextRef="#ctx0" brushRef="#br2" timeOffset="59065.25">17025 13018 37775 0,'-1'2'3360'16,"1"-2"-2688"-16,0 0-544 0,0 0-128 0,1 0 784 0,-1 0 128 0,1 1 32 0,-1 2 0 15,2-1-736-15,-2-1-208 0,1 3 0 0,-1 2 128 16,-1 3-128-16,-1-3 0 0,1 4-176 0,-1 0 176 16,0 2-288-16,0 0 32 0,-1 2 16 0,1 2 0 15,0-4 240-15,0 0 0 0,1-1 0 0,-2-2 160 16,3-1-160-16,0-2 0 0,0-3 0 0,0-1 0 16,0-2 0-16,0 0-144 15,0 0 0-15,0 0-11760 0,-1 0-2336 0</inkml:trace>
  <inkml:trace contextRef="#ctx0" brushRef="#br2" timeOffset="59239.78">17065 12704 33167 0,'1'-7'2944'0,"-1"3"-2352"0,1 3-464 0,0 1-128 0,2 0 1584 0,-3-2 288 15,4-1 64 1,0-3 16 0,1 1-2144-16,-1-2-448 0,-1 0-64 0,0 5-16432 0</inkml:trace>
  <inkml:trace contextRef="#ctx0" brushRef="#br2" timeOffset="59900.71">17472 13001 30399 0,'0'-8'1344'0,"0"1"288"0,0-1-1312 0,0 5-320 0,0-2 0 0,0 4 0 0,0-3 784 0,0-1 96 0,0-2 16 16,-1-5 0-16,-1 1-704 0,-1-1-192 0,-1 4 0 0,1 0 128 0,-2 3-128 0,0 1 0 0,-1 2 0 0,-1 4 0 15,-1-1 512-15,0 4 48 16,-3 1 0-16,4 2 0 0,0-3 272 0,-1 4 64 0,-1 3 16 0,-3 2 0 15,-2 2-368-15,-1 4-80 0,1 0-16 0,-1 0 0 0,1 0-320 0,-1 0-128 235,1-1 0-235,2-2 0 0,3 0 0 0,0-1 0 0,1 0 0 15,2-3 0-15,1-1 0 0,1 0 128 0,2-2-128 0,2-2 0 0,-2 0 0 0,4 1 176 0,0-1-176 0,0 1 160 0,3 2-160 0,0-4 160 0,0-1-160 0,3-1 160 0,2 0-160 0,1-1 128 0,2 0-128 0,2-3 128 0,0-2-128 0,2-3 0 0,1 0 144 0,-2-1-144 0,1-1 176 0,1-1-48 16,-2-2 0-16,2-1 0 0,1 0-128 0,0-1 0 0,0 1 0 0,-1-6 0 0,1 2 0 0,0-4 240 0,-1 2-48 0,-3-3 0 0,-1-2 0 0,-1 1 0 0,0 1 0 0,-3 2 0 0,-2-1-32 0,-4 2-16 0,1-1 0 0,-3 0 0 0,-2-5 48 0,-1-2 0 0,-3 2 0 0,0-1 0 0,-1 1-16 0,-1 2 0 0,-1 0 0 0,0 2 0 0,0 1-32 0,1 0 0 0,-2-4 0 0,1 4 0 0,0 4-16 0,1-2-128 16,-2-5 192-16,3 4-64 0,1 3-128 15,-1 0 0-15,0-1 0 0,-1-1 0 0,2 1 0 0,-1 3 0 0,1 0-192 0,0 3 192 0,2-1-432 0,-2 3 48 0,2-4 0 0,0 4 0 0,0-2-368 0,-2 2-64 0,4 3-16 0,-3-3-18176 16</inkml:trace>
  <inkml:trace contextRef="#ctx0" brushRef="#br2" timeOffset="60950.46">18385 12473 13823 0,'-3'-3'1216'0,"0"1"-960"0,2 2-256 0,1 0 0 15,0 0 0-15,-1-3 0 0,0 2 0 0,-2-3 0 16,-2 3 128-16,1-5-128 0,0 4 176 0,2-2-32 16,2 2-144-16,-2-1 0 0,1-1 0 0,1 3 0 15,1-3-192-15,-1 2 192 0,0-1-192 0,-1 1 192 16,1 2 1936-16,0-4 480 0,-1 4 80 0,0-2 48 16,0 0 224-16,-1 1 48 0,1 1 16 0,0-3 32 0,-1 2-960 0,0 1-192 15,-1-2-48-15,-1-1 16 0,0 0-496 0,-2 1-96 16,0-1-32-16,-3-1 32 0,-2 0-336 0,-2 0-64 15,0 2-16-15,0 0 16 16,-1 0-496-16,-4 0-192 47,-2 2 128-47,-2 2-128 0,0 2 0 0,-2-1 0 47,3 3 0-47,0-1-192 0,3 0 0 0,0 1 0 0,1 0 0 0,2-1 16 15,1 1-16-15,1 0 0 0,2 2 0 0,0-3 32 0,0 4-32 0,3-4 0 0,1 2 0 0,0-2 16 0,0 1-16 0,-2 4-16 0,3-3 0 0,0 2 16 0,1-2 192 16,0 2-160-16,3-3 160 0,-1 0-144 0,1 0 144 0,0 2 192 0,1-2-32 0,1 1 0 0,1 2-32 0,1-2 0 0,0 3 0 0,-1-5 0 0,1-1-128 0,-1 4 0 16,2 0 0-16,-1 1 0 0,0 3 0 0,0-1 0 0,-1 0 0 15,-1 0 0-15,0 1 0 0,-1-1 0 16,0 0 0-16,0 2 0 0,0 2 0 0,0 2 0 0,0-3 0 0,1 0-176 16,-1 2 176-16,1-2 0 0,-2 4 128 0,2-1-128 15,0-1 0-15,0 2 0 0,0 1 0 0,2-4 0 16,-2 2 0-16,0 0 144 0,-2 0-144 0,1 2 0 0,0-2 176 15,1 0-176-15,-3 1 160 0,1 1-160 0,-2-3 192 0,1 2-48 16,0-2-16-16,0-2 0 0,-2 3 0 16,1-2 0-16,0-1 0 0,1-2 0 0,-1-1 112 15,0-1 16-15,-1-1 0 0,1 2 0 0,-1-3-256 0,1 1 0 16,-1 3 0 0,2-3 0-16,0-2 0 0,1-2 0 0,2 0 0 0,0-1 0 15,2 0 0-15,0-1 224 0,0 2-64 0,2-2-16 16,0-1 96-16,3 2 16 0,0-1 0 0,0 2 0 15,0-2-256-15,2 2 0 0,0 0 0 0,1 1 0 0,0-2 0 16,-1 1 0-16,0-2 0 0,1 1 0 0,-1-3 192 16,1 2-48-16,-1-3-16 0,1 1 0 0,-1-1 0 0,0 0-128 15,0 0 192-15,2 2-64 0,-3-2-128 0,3 2 0 0,0-1 0 0,3 2 0 16,-2-2 0-16,1 1-192 0,3 0 64 0,0-1 128 31,2 2-656-31,1-1-16 0,2 1 0 0,-2-1 0 16,-3 2-240-16,2-1-48 0,1 3-16 0,0-1 0 0</inkml:trace>
  <inkml:trace contextRef="#ctx0" brushRef="#br2" timeOffset="71087.89">18378 12646 17503 0,'-4'-1'1552'0,"3"1"-1232"0,0 0-320 0,0 0 0 0,1 0 1728 0,0 0 272 0,-3 0 64 16,0 0 16-16,-3 0-1568 0,1 0-304 0,0 0-64 0,0 0-16 15,1 0-128-15,-1 0 0 16,2-2 144-16,-2 1-144 0,3 1 816 0,-2-1 80 15,0 1 32-15,3 0 0 16,1 0 656-16,-3 1 128 0,3-1 16 0,0 1 16 16,0 1-576-16,1 1-112 0,1 0-32 0,0 0 0 15,5-1-656-15,-1 2-144 0,3-3-32 0,1-1 0 16,3 1-64-16,1 2 0 0,2-3-128 0,2 0 192 125,1 0-64-125,1-4-128 0,1 3 176 0,-2-3-176 0,-1 4 192 0,-1-2-192 0,-2 2 192 0,-4 0-192 0,1 0 144 0,-3 0-144 0,-3 0 0 16,0 2 144-16,-1 2-16 0,-2-2-128 0,1 2 192 0,-2 0-64 0,0-3-128 0,0 4 128 0,-1-4-128 0,2 1 128 0,-2 0-128 0,-1 2 0 0,0-2 0 0,0 1 0 0,0 1 0 0,-1 1 0 0,-2-2 0 0,0 2 0 0,1 0 0 0,-3 0 0 0,1 0 0 0,-3 3 128 0,1 0-128 0,-3-2 192 0,0 2-192 0,0-1 192 0,-3 2-192 15,1 0 160-15,0 0-160 0,-1 0 160 0,1 0-160 0,0 1 0 0,1-1 0 16,0 0 128-16,1-4-128 0,3 1 0 0,-1 0 0 0,1 0 0 15,1-1 0-15,1-3 0 0,0 2 0 0,0-2 0 16,1 1 0-16,-1 0 0 0,1-1 0 0,-2 1 0 16,2 1 0-16,-2-2-144 0,3 1 144 0,-3-1 0 15,1 1-144-15,0 1 144 0,0-1 0 0,3 1-144 16,0 0 144-16,0-1 0 0,2-1 0 0,0 2 0 16,0-3 0-16,2 3 0 0,2-1-144 0,-2-1 144 15,3 1 0-15,-1 0-176 0,0-1 176 0,1 2-128 16,1-2 128-16,-2 1 0 0,0 0 0 0,0 0 0 0,-1 0 0 0,1-1 0 15,0 2 0-15,-1-1 0 0,-2 0 0 0,1 1 0 16,2 0 0-16,-2 1 0 16,2-2 0-16,0 2 0 0,-1-2 0 0,1 3 0 0,-2-3 0 0,1 0 0 15,0 2 0-15,-1-2 0 0,0 3 0 0,0-3 0 16,0 0 0-16,-1 2 0 0,1-2 0 0,-1-1 0 16,0 1 0-16,0 3 0 0,-1-3 0 0,-1 0 192 0,1 0-64 15,-1-1 0-15,0 1-128 0,-1 3 144 16,-1-4-144-16,-1 3 160 0,1-1-160 0,-1 0 160 0,-2-2-160 15,1 3 160-15,-1-3-160 0,-2 2 192 16,0-3-192-16,0 1 192 0,-2 1-32 0,-1-1 0 0,-2 0 0 16,-1 0 0-16,-1 0-32 0,0 1 0 0,0 0 0 15,-1-3 0-15,0 1-128 0,-1 0 128 0,1-1-128 16,1 3 128-16,0-3-128 0,3 0-176 0,0 0 48 16,3 0 0-16,1-3-416 15,0 3-80-15,3 0-16 0,0-1 0 16,0 0-688-16,2 1-144 0,0-3-16 0,2 0-16 0,0 1-1184 15,3-2-224-15,1 0-48 0,0 0-10064 0</inkml:trace>
  <inkml:trace contextRef="#ctx0" brushRef="#br2" timeOffset="72216.7">18768 12403 21183 0,'-4'-7'1888'0,"0"2"-1504"0,0 2-384 0,3 1 0 0,1 2 2192 0,-1-2 368 32,1 2 80-32,-2-2 16 0,0 2-1248 0,0-2-240 0,0-1-48 0,1 1-16 15,-1 2-368-15,1 0-80 0,1 0-16 0,1 0 0 16,1 0-304-16,-1 0-64 0,1 2-16 0,0-2 0 16,2 0 368-16,0 0 64 0,1 0 16 0,0-2 0 15,1 2-352-15,2-3-64 0,1 2-16 0,1 0 0 16,1 1-96-16,0-3-32 0,1 2 0 0,1 1 0 15,-2 0-144-15,2 0 0 0,-3 0 144 0,2 0-144 79,-2 0 0-79,-1 0 0 0,-2 1 0 0,0 2 0 0,-2-2 0 0,0 3 0 0,-1-2 0 0,0 3 0 0,-2-1 0 0,2-1 0 0,0 0 0 15,0 1 0-15,1-2 0 0,1 0 0 0,-1 1 0 0,3-3 0 0,-1 0 0 0,1 0 0 0,0 0 0 0,1 0 0 0,1 0 0 16,-1-3 0-16,-2 3 0 0,0 0 0 0,0 0 0 0,-3 3 0 0,0-3 0 0,-1 0 0 0,-1 2 0 0,-2-2 0 15,1 3 0-15,-2 0 128 0,0-1 32 0,-2 3 16 16,1 0 0-16,-2 3 0 0,0-2 0 0,-2 2 0 16,2 0 0-16,-1-1 0 0,2 1-16 0,-1 0 0 15,2 1 0-15,1 2 0 0,-1 0-32 0,2-2 0 0,0 2 0 16,3 0 0-16,-2 0-128 0,3 0 192 0,-1-2-192 0,0 2 192 16,2 1-192-16,-2 2 128 0,2 0-128 0,-2 2 128 15,0 2-128-15,0-1 0 0,-3 2 0 0,0 1 0 16,-1 2 0-16,-4 4 0 0,1 2 0 15,-4 1 0-15,0 2 0 0,0-1 0 0,-1 2 0 16,0-4 0-16,2 0 0 0,0-3 0 0,3-2 0 0,0 2 0 16,2-4 128-16,0 1-128 0,4 0 0 0,-2-5 128 0,1 0-128 15,0-1 192-15,0-1-192 0,1 0 192 0,1-5-192 0,-1 3 160 16,0-3-160-16,1 0 160 0,-1-1-160 16,-1 0 0-16,0 0 144 0,0-2-144 0,0 1 144 0,0 0-144 15,1-3 192-15,-2 0-192 0,0 1 144 0,0 0-144 16,0-3 0-16,0 2 144 0,1-2-16 0,-2-1-128 15,1 2 192-15,0-4-64 0,0 1-128 0,1-1 0 16,-1 0 0-16,0 0 128 0,-1 0-128 0,1-1 0 16,0 1 0-16,0 0 128 0,0 0 64 0,0 0 0 15,0 0 0-15,0 0 0 0,0 0-32 0,-17-6 0 16,13 4 0-16,2 1 0 0,-1 1-160 0,0 0 160 0,0-2-160 0,-1 2 160 16,1 0-160-16,-1 0 0 15,0 0 0-15,1 2 128 0,-1-2-128 0,0 0 0 0,-1-2 0 0,2 2 0 16,-3 0 0-16,0-3 160 15,0 3-160-15,-1-3 160 0,0 3 32 0,-2-2 0 0,0 1 0 0,-1-1 0 16,0-1 16-16,-2 0 16 0,-2 2 0 0,3-1 0 16,-3 0-96-16,1 1-128 0,0-2 176 0,0 1-176 15,1-1 0-15,0 3 0 16,1-2 0-16,1 0 0 0,2 2 0 0,0 0 0 0,2 0 0 0,2-1 0 16,0 0-128-16,2-1-96 0,1 2-16 0,1 0 0 31,0-1-528-31,1 1-96 0,3-2-32 0,0 0 0 0,2 1-192 0,0-2-64 0,6 2 0 15,-1-1-18560-15</inkml:trace>
  <inkml:trace contextRef="#ctx0" brushRef="#br2" timeOffset="73917.69">19694 12414 18431 0,'0'-3'1632'0,"0"1"-1312"0,0 1-320 0,2 1 0 31,-1 0 896-31,0 0 96 0,0 0 32 0,2-3 0 0,0 1-1280 0,1-1-256 0,-2-1-64 0,-2 4 0 16,1 0-128-16,-2 0-16 0,-2 0-16 0,0 0 0 0,-1 0 736 0,-3 0 336 16,-1 0-16-16,-2 0-16 0,1 2 1360 0,-3-2 288 31,0 2 48-31,-3-2 16 0,0 0 80 0,0 0 16 0,-1 3 0 0,0-3 0 15,-1 2-528-15,-2-2-112 16,1 3 0-16,-1-2-16 0,0 1-720 0,0 0-144 0,1-1-16 16,1 2-16-16,-3-3-336 0,0 0-64 15,1 0-16-15,-2 0 0 0,2 0-144 0,2 0 160 16,3 0-160-16,-3 1 160 0,-1 1-160 0,1-2 160 16,0 2-160-16,0 2 160 0,2-2-160 0,2-2 160 0,2 5-160 15,1-4 160-15,1 3-160 0,1-2 128 0,3 3-128 16,2-3 128-16,0 2-128 0,1-1 192 0,4 2-192 0,-1 0 192 15,0-1-64-15,2 1 0 0,3 1 0 0,0 2 0 16,2-1-128-16,1 1 128 0,1 0-128 0,0 0 128 16,1 1 0-16,0 0 0 0,-1-1 0 0,-1 1 0 15,3-1-128-15,-2 3 0 0,0 0 0 0,-1-2 0 16,-1 2 0-16,0 1 0 0,0 1-160 0,0 1 160 16,-2 4 0-16,-1-4 0 0,1 0 0 0,-1 0 0 15,1 3 0-15,-1-4 0 0,0 1 0 0,-1-1 0 0,3 0 0 16,-3-2 0-16,2 1 0 0,-2 2 0 0,0-5 0 15,0 2 0-15,0 3 0 0,-3-4 0 0,2 5 0 16,-3 0 0-16,0-4 0 0,-3 5 0 0,0 1 0 16,-2 3 0-16,1 1 0 0,-1-2 0 0,-2 1 128 0,0 2-128 15,1 0 144-15,-2 2-144 0,1 1 0 0,-1-2 0 16,1 3 0-16,1-7 0 0,3 0 0 0,-2-7 0 16,2-2 0-16,2-2 0 0,-2 0 160 0,2 0-160 15,-2-3 160-15,3 1-160 0,-1-1 208 0,-2 0-48 16,2 0-16-16,-1 0 0 0,1-1-144 0,0 3 160 0,-1-2-160 15,1 1 160-15,-2 2-160 0,2-2 0 16,-1-1 144-16,2 0-144 0,0 1 0 0,0 1 0 0,2-2 0 94,-2 0 128-94,1-1-128 0,0 0 0 0,2 1 0 0,-2-1 0 0,0 0 0 15,0 1 0-15,-1-2 0 0,0 1 0 0,1 0 0 0,0 0 0 0,0-1 0 0,0 1 0 0,1-1 0 0,0 0 144 0,0-2-144 0,1 1 0 0,0-1 224 16,2-1-64-16,-1 0-16 0,2-1 0 0,1 1 16 0,-1-2 0 0,2 1 0 16,1-2 0-16,2 0-160 0,2-1 128 0,1 1-128 0,3-5 128 0,0 3-128 0,0 0 0 15,3-1 0-15,-1-2 0 0,0 2 0 0,0 1 0 0,2-1 0 0,-3 1 0 0,-1 2-256 16,-1 0-48-16,0 3 0 0,-3-2 0 0,-2 2-272 16,-2 2-64-16,-1 0-16 0,-2 1 0 0,-2-2-576 15,0 4-112-15</inkml:trace>
  <inkml:trace contextRef="#ctx0" brushRef="#br2" timeOffset="75001.47">19777 12681 4607 0,'-4'-5'400'0,"0"-1"-400"16,2 3 0-16,-1 3 0 0,2 2 3664 0,1-2 656 15,0-2 128-15,-1 2 32 0,-1 2-2192 0,0-2-432 0,-2-2-96 0,3 1-16 16,0 2-224-16,0-1-48 15,1 0-16-15,0 0 0 0,0 0-480 0,0 0-80 0,0 0-32 0,0 0 0 16,6 21-80-16,-5-13-16 16,1 3 0-16,-1 1 0 0,0 1-32 0,0 3-16 0,-1 3 0 0,1 0 0 15,1-1-416-15,-1 1-96 0,0 1-16 0,0 2 0 16,-1-2-192-16,3 0 144 0,-1 1-144 16,1-3 128-1,-2-3-128-15,1 1 0 0,0 1 0 0,1 0 0 0,-3-2 0 0,0-2 128 0,1 1-128 16,-2 1 0-16,1-1 0 0,-2-3 0 0,1 0 0 0,-1-3 0 15,-1 8 0-15,0-8 0 0,1 3-192 0,1 0 192 32,-1 0-880-32,1 0-48 0,1 0-16 0,0 1 0 0,0-1-1520 0,1 1-304 15,1-2-64-15,3-1-11216 0</inkml:trace>
  <inkml:trace contextRef="#ctx0" brushRef="#br2" timeOffset="76299.64">19992 12445 19343 0,'-1'0'1728'0,"1"-2"-1392"0,0 2-336 16,0 0 0-16,1-1 464 0,0 1 32 0,-1 0 0 0,3-4 0 16,1 3 400-16,-2-2 64 0,3 2 32 0,-1-1 0 15,3-1-256-15,-1 3-48 0,0 0-16 0,2 0 0 16,0 3 160-16,-1-3 16 0,1 2 16 0,0-1 0 16,0 2-32-16,3-2 0 0,-1-1 0 0,0 0 0 15,1 0 128-15,-2 0 32 16,0 0 0-16,1 0 0 0,2 0-320 0,2 0-64 0,-1 0-16 0,0-1 0 15,-1-2-272-15,-1 2-48 0,1-1-16 16,1-1 0-16,-2 3-96 0,-1-5-32 0,1 2 0 63,-1 0 0-63,0-1 0 0,-1 0 0 46,1 3 0-46,-2-4 0 0,-1 5-128 0,1-3 128 0,-3 3-128 0,-1 0 128 0,0 3-128 0,-1-3 0 0,-1 2 0 0,-1 2 128 0,-1 0-128 0,0 0 0 0,0-1 0 16,-1-1 0-16,-1 4 128 0,0-1-128 0,-1 0 128 0,1 2-128 0,-1-3 192 0,1 1-64 0,-1 1 0 0,1-1 0 16,-1 0 16-16,1 1 0 0,0 2 0 0,1-1 0 0,0 1-144 0,1 3 128 0,0-3-128 15,0 1 128-15,0 0-128 0,1 4 128 0,0 1-128 0,1 9 128 0,0 0 0 0,2 4-128 0,-2-2 192 0,3 2-64 0,1 4-128 0,-2-4 192 16,2 4-192-16,-2-2 192 0,2 2-192 0,-3 0 128 0,-1-2-128 0,1 1 128 16,-2 3-128-16,0-4 0 0,0-3 0 0,-1-1 0 15,2-3 0-15,-4-2 0 0,2-2 0 0,-1-1 0 16,1-1 128-16,-1-4-128 0,1-1 128 0,0-2-128 15,-1 0 288-15,1-1-32 0,0-1 0 0,0 2 0 16,0 0-96-16,0-1-32 0,1 1 0 0,-1-3 0 0,2 2-128 0,1 1 0 16,0-2 0-16,0 0 0 0,1 0 0 0,0 0 0 15,0 1 0-15,0-2 0 0,-1-1 160 0,0 1-160 16,0-1 192-16,0 0-192 0,0-1 0 0,-3-2 0 16,1 1 0-16,2 1 0 15,-3-2 0-15,1-2 0 0,-1 3 0 0,0-3 0 16,1 0 208-16,-1 0-64 0,0 0-16 0,0 0 0 0,0 0-128 0,0-2 0 15,0 2 0 1,0 0 0-16,0 0 192 0,0 0-32 0,0 0-16 0,0 0 0 0,0 0-144 0,0 0 192 0,0 0-192 16,0 0 192-1,0 0-192-15,0 0 128 0,7-16-128 0,-6 14 128 0,-1 0 32 0,0 1 0 0,0-1 0 0,-1 2 0 16,-1-3 64-16,1 3 16 16,-1 0 0-16,-1 0 0 0,-1 0 80 0,2 0 0 0,-3 0 16 0,-1 0 0 31,0 0-96-31,-2 0-32 0,0 0 0 0,0 0 0 15,0 0-16-15,-2 0-16 0,0 3 0 0,-3-3 0 16,3 0-48-16,-5 0-128 0,1 0 192 0,-2-3-64 16,0 3 80-16,-3-3 16 0,1 1 0 0,0 1 0 0,-1-3-224 15,-1 0 128-15,-3 1-128 0,0 0 0 0,1 0 0 16,-1 1 0-16,5 2-208 0,-3 0 64 16,-2 0-880-16,-1 2-160 15,0 1-32-15,2 2-20880 0</inkml:trace>
  <inkml:trace contextRef="#ctx0" brushRef="#br2" timeOffset="78118.73">14744 14167 2751 0,'1'-6'256'0,"-1"4"-256"0,-1-2 0 0,1 4 0 0,0-2 1376 0,0 2 224 0,-2 0 64 0,2-2 0 0,-1 1 640 0,0-3 144 0,-1 0 32 15,1 1 0-15,0 0-304 0,0 3-48 0,1-3-16 0,-1 0 0 0,1-1-784 0,0 0-176 16,-2 3-16-16,1-3-16 0,0 0-400 0,-1 1-80 16,0 1 0-16,-1-2-16 0,0 1 80 0,0-1 0 15,-1 2 16-15,0-2 0 0,-2 3 32 0,0-4 0 16,-1 3 0-16,0-1 0 0,0 2-112 0,-1-3 0 0,0 3-16 0,2-3 0 16,-1 4-224-16,-1-2-32 0,1-1-16 0,-1 3 0 15,1 0-224-15,-1-3-128 0,-1 3 160 16,0 0-160-16,2-2 0 0,-4 2 128 0,3 2-128 62,-4-2 0-15,3 3 0-47,-1 0 128 0,2-1-128 0,-2 3 0 0,-4 3 208 0,-1 0-48 16,-3 3-16-16,0 3 0 0,3 0-144 0,-1-2 0 0,3 1 0 0,0 0 0 0,1 0 0 0,1 2 0 0,4-4 0 0,1 3 0 0,2-2 0 15,0-2 0-15,4-1 0 0,0 0 0 0,1 2 0 0,3 0 0 0,1 4 0 0,1-7 0 0,-1 1 0 0,3-1 0 0,1-2 0 0,1-1 0 0,3-1 0 0,-3-1 0 16,4-1 0-16,-2-2 0 0,3 3 0 0,-3-3 0 0,2-3 0 0,0 3 0 0,1-4 0 16,-1 1 0-16,2-1 0 0,-1-5 0 0,0 1 0 0,-1-1 0 0,-1 1 0 0,0-1 0 0,-1-2 0 0,0 0 192 15,1-2-192-15,-1 0 192 0,-2 2-192 16,-1 0 160-16,1-1-160 0,-2 1 160 0,1-4-160 0,-1-2 0 0,0 3 144 16,-1 3-144-16,-2-2 0 0,-1 3 0 0,-1 2 0 0,-1-1 0 15,-1 3 0-15,0 1 0 16,-2 1 0-16,0 3 128 0,-1-3 32 0,-1 4 16 0,-2 0 0 0,2 0 0 15,1 1-32-15,-2 2 0 16,1 2 0-16,1-2 0 0,-1 3-144 0,3 1 0 0,1-1 0 0,2 1 0 16,0 2 0-16,2 1 0 0,1 0 0 0,1 0 0 0,1 2 0 15,0 1 0 1,1-1 0-16,-2 1 0 0,0 0 0 0,-2 1 0 0,2 2 0 0,-2-1 0 0,0 4 0 0,-1 2 0 16,-1-2 0-16,-1 1 0 0,0 0 0 0,-2 0 0 15,0 0 0-15,0 0 0 0,-1 2 0 0,-1-2 0 16,0 3 0-16,-1 0 0 0,0 2 0 0,-2 3 0 31,2-2 0-31,0 0 0 0,1 0 0 0,-2-3 0 0,1-4 0 0,1 0 0 0,-2-1 0 0,2-2 0 16,-2 1 0-16,0-1 0 0,0 1 0 0,-1-5 0 15,0 1 0-15,-2 0 0 0,1-1 0 0,-2 0 0 16,1-3 144-16,-3 1-144 0,-1 1 144 0,-3-2-144 16,-2 3 192-16,-1-5-192 15,2 2 192-15,-1-4-64 0,-3 2 0 0,-3-5-128 0,2 1 0 0,1-4 0 16,-4-1 0-16,2 0 0 15,0-5-208-15,-1 2-160 0,-2-2-16 0,1 1-16 16,2 5-720 0,1-4-144-16,4 3-16 0,6-5-10656 0,2-2-2128 0</inkml:trace>
  <inkml:trace contextRef="#ctx0" brushRef="#br2" timeOffset="78925.33">15189 14304 29487 0,'0'0'1296'0,"0"0"288"0,0 2-1264 0,0-2-320 0,1 3 0 0,0-2 0 15,0 1 176-15,2 1-32 0,-1 5 0 0,3 1 0 16,-1 2-144-16,1 2 0 0,-1-4 0 0,0 2 0 16,0-1 0-16,-2 1 0 0,1-1 0 0,-1-3 0 15,0 1 0-15,-2-3 0 0,0 3 0 0,-2-7 0 16,1 5 656-16,0-3 48 0,-2-3 16 0,1 2 0 15,0-2 608-15,0 0 112 0,-1-2 32 0,1 2 0 16,0-2-512-16,1 1-112 0,-1-5-16 0,-2 1 0 16,3-4-336-16,-2-4-80 0,2 1-16 0,1-4 0 15,0 0-64-15,0 2-16 0,1-3 0 47,-1-2 0-47,3 2 16 0,-3-4 0 94,1 2 0-94,-1-1 0 0,1-1-80 62,1 2-32-30,-2-4 0-32,0 3 0 0,0-2-96 0,0 2-128 0,1 0 176 15,-1 3-176-15,2 3 0 0,-1 0 0 0,1 3 0 0,0-2 0 0,1 3 0 0,1 1 0 0,-3 3 0 0,3-2 0 0,0-1 0 0,1 2 0 0,-1 0 0 0,1 1 0 0,-1 2 0 0,-1 0 0 0,0 1 0 16,-1 1 0-16,2 1 0 0,-1-4-144 78,-1 4 144-15,0 1-192-63,0-2 16 0,-1 2 0 0,1 0 0 0,0 2 0 15,1-1-336-15,2 4-64 0,-1 1 0 0,2 2-16 0,2-2-960 0,0 6-192 0</inkml:trace>
  <inkml:trace contextRef="#ctx0" brushRef="#br2" timeOffset="79030.98">15690 14071 33567 0,'-1'3'736'0,"0"-3"160"0,-1 1 16 0,2-1 48 0,2 4-768 0,-2-3-192 0,1 2 0 0,0 2 0 0,1 2 1248 0,0 2 224 15,2 5 32-15,-2 1 16 0,-1 0-608 0,0 1-112 0,0 2-32 0,-2-2 0 0,1 3-336 0,-2-1-80 0,0 0-16 0,-2-1 0 0,2 2-208 0,-1-4-128 0,0 1 160 0,1-2-160 0,0 0 0 0,0-2 0 0,0-3 0 0,-1-2 0 0,2 0 0 0,0-4 0 0,0 2 0 0,1-5 0 16,-1 0-320-16,-1 0-48 0,0-5-16 0,0 0-12176 0,1-2-2448 0</inkml:trace>
  <inkml:trace contextRef="#ctx0" brushRef="#br2" timeOffset="79160.16">15888 13702 41471 0,'-8'-4'1840'15,"2"0"368"-15,0 1-1760 0,3 2-448 0,2 1 0 0,1 0 0 0,-1 0 512 0,0 0 32 16,-2 0 0-16,-1 0 0 0,0 0-544 16,0 1 0-16,1 1 0 0,-1-2 0 15,0 1-288-15,0-1-112 0,0 1-32 0,0 2 0 16,-1-2-1360-16,-1 2-256 0,2 2-64 0,-1-2-14352 0</inkml:trace>
  <inkml:trace contextRef="#ctx0" brushRef="#br2" timeOffset="80299.45">16291 14184 19343 0,'3'-3'1728'0,"1"0"-1392"0,-2 0-336 0,0 1 0 16,-1 1 208-16,0-1-16 0,3-4-16 0,0-2 0 16,1-2 160-16,1 0 48 0,-5 1 0 0,-1 0 0 15,-3 4 704-15,-3 0 160 0,0-2 32 0,0 3 0 16,-2 0 416-16,2 1 96 0,-3 1 0 0,0-2 16 16,0 0 160-16,-1 0 16 0,0 3 16 0,-2 0 0 15,2 1-1120-15,-1 1-240 0,-2 3-32 0,1 1-16 0,0 1-320 0,-2-1-64 16,2 4-16-16,0 0 0 0,0-1-192 0,0 2 0 15,-1 1 0-15,3 0 0 16,-2 0 0-16,2 0 0 0,1 1 0 0,2-1 0 0,0-2 0 0,1 3 0 16,2 2 0-16,0-4 0 15,2-1 128-15,0 2-128 0,1 1 176 0,1-1-176 0,0 1 144 16,1 0-144-16,1-1 0 0,-2 2 144 0,2 1-144 0,1-1 0 16,1 0 0-16,-2-4 0 0,1 0 0 0,0-1 0 0,3 1 0 15,-1-1 0-15,2-2 0 0,1-1 0 0,1 2 128 16,0-6-128-16,1 3 0 0,-1-4 0 0,4 0 0 0,-2-3 0 15,0 1 0 1,2-5 128-16,0 2-128 0,-3-1 0 0,0-2 128 0,-1-1-128 0,0-2 0 0,-3-2 128 16,3 2 48-16,-3 1 0 0,9-20 176 15,-9 14-192-15,2-1 0 0,-1 0 0 0,1-4 0 16,-1 2 16-16,0-1 0 16,0 1 0-16,0-5 0 0,-1 2 16 15,-1-3 0-15,3-1 0 0,-3 2 0 0,-3 2 16 0,1-3 16 0,1-4 0 0,-2 3 0 31,0 4-224-31,-2-3 0 0,0 1 128 16,0 2-128-16,0 2 128 0,0 0-128 0,0 0 176 0,0 1-176 0,2 2 128 0,-1 3-128 16,2 0 0-16,0-1 0 0,0 1 0 0,1-3-144 0,0 5-16 0,1-1 0 31,-1 0-352-31,1 2-64 0,0 3 0 0,-1-1-16 0,-2 4-240 0,2-1-32 0,0 5-16 0,-4-1-18112 0</inkml:trace>
  <inkml:trace contextRef="#ctx0" brushRef="#br2" timeOffset="81435.13">17261 13686 9215 0,'1'-1'816'0,"0"-2"-656"0,1 2-160 0,-2 1 0 0,0 0 1392 0,0 0 240 16,1-2 48-16,-1-1 16 0,0-3-224 0,-3 1-64 16,1-1 0-16,-1 0 0 0,0 4-240 0,-4-5-48 15,1 5-16-15,-2-1 0 0,0-1 112 0,-1 2 0 0,-1-1 16 0,0-2 0 16,1 4 464-16,-1-2 96 16,0 1 0-16,-1-2 16 0,1 3-448 0,-1-3-80 0,0 2-32 0,-2 0 0 15,2 1-624-15,-2 1-128 16,0-3-32-16,-3 3 0 0,2 0-208 0,-2 0-32 0,1 0-16 15,0 0 0-15,3 0 64 0,-1 0 16 16,0 3 0-16,0-3 0 0,2 1-288 0,0 1 0 16,0-2 0-16,0 2 0 15,1-1 0-15,0 2 0 0,1-2 0 0,1 3 0 0,2-2 0 16,-1 1 0-16,2 1 0 0,1 0 0 0,1-1 160 16,0 1-32-16,2-1 0 0,-2 2 0 0,3-4-128 15,-1 2 0-15,1-1 0 0,0 2 0 0,1 0 128 0,0 0 0 0,1-2 0 0,0 1 0 0,2 3-128 16,-1-3 0-16,0 3 0 0,2-1 128 0,-2 3-128 0,1 1 192 15,-2 2-192-15,0-1 192 16,-1 5-192-16,-2 0 0 0,-2 0 0 0,-2 2 0 0,0 5 0 0,-4 1 0 16,-1 4 0-16,0 2 0 15,-2 0 0-15,1 2 0 0,-2 4 0 0,0-4-176 16,1 2 176-16,0-4 0 0,2-4 0 0,3-2 0 0,1 0 0 0,1-3 144 16,0 2-144-16,1-7 160 15,-1 2 48-15,2 0 16 0,0 0 0 0,-2 0 0 0,2-2-80 0,-3 1-16 0,2 3 0 16,-2-1 0-16,0-1-128 0,2-3 0 15,-3 3 0-15,2-3 0 0,1 3 0 0,-1-3 0 0,2-1 0 16,1 0 0-16,0-4 0 0,0-1 0 0,2 1 0 16,2-4 0-16,0 4 0 15,0-4 0-15,1 1 0 0,1 0 0 0,1-1 0 0,0 0 0 16,2-1 0-16,0-1 128 0,1 1-128 16,2 0 192-16,-1 0-192 0,0-2 192 0,0 1-64 0,1-1 0 15,1 0 0-15,5 0 0 0,2-2-128 0,0 0 0 0,-1 0 0 16,1-4 0-16,0 2 0 0,-1-1-176 15,1-3 48-15,0 2 0 0,-4-2-16 0,-1 1 0 0,1 0 0 0,-4 0 0 16,-1 2-176-16,-2-2-48 0,-2 1 0 16,-1 2 0-16,-1-1-384 62,-3 1-80-62,0 0 0 0,-3 2-18176 0</inkml:trace>
  <inkml:trace contextRef="#ctx0" brushRef="#br2" timeOffset="82016.2">17191 13756 30399 0,'-1'-6'1344'0,"-2"3"288"0,2-3-1312 0,1 4-320 0,1 1 0 0,0 1 0 0,2-2 432 0,-2-1 16 16,4 2 0-16,0-3 0 0,2 0-448 0,-1 3 0 15,-1-1 0-15,0 2 0 0,-1 2 0 0,0 2 0 16,-2-1 0-16,-2 0 0 0,2 5 304 0,-1-2 176 0,-1 3 32 16,-1 0 16-16,1 0 768 0,-2 4 160 0,0-2 16 0,-1 0 16 15,1 0-656-15,-1 1-144 0,1 0-32 0,-3 2 0 16,1-3-528-16,-1 1-128 0,1-1 0 16,0-1 0-16,3-1 0 0,-3 0 0 78,0-4 128-78,3 4-128 0,-2-3 224 0,0-1-32 0,0 1-16 0,0 0 0 0,0-1-16 0,-1 1 0 0,0-1 0 15,0 2 0-15,-1-1-32 0,2-1-128 0,0 0 192 0,0-1-64 0,2 1-128 0,1-2 0 0,0 0 0 0,0-3 0 0,3 2 0 0,-1 2 128 0,0-2-128 0,1 1 192 0,2-1-192 0,-1 0 128 16,1 1-128-16,0-1 128 0,0 1 0 0,2 2 0 0,-1-4 0 0,0 1 0 16,2 1-128-16,1-3 0 0,-1 0 0 0,0 0-176 0,1 0 176 15,0 0 0-15,3-3 128 0,1 1-128 16,-1 1 0-16,1-1 0 0,-2 2 0 0,2-4 0 0,-1 4-144 15,0-2-112-15,2 0 0 0,-2 1-16 0,0 1-96 0,-1 0-16 16,0-2 0-16,-1 0 0 16,1 2-112-16,-1 0-16 0,1 0-16 0,-1 0 0 15,-3 0-928-15,2 0-176 0,1-2-32 0,-2 2-14400 16</inkml:trace>
  <inkml:trace contextRef="#ctx0" brushRef="#br2" timeOffset="82434.22">17549 13732 10127 0,'3'-2'896'0,"-2"2"-704"16,2-2-192-16,-2 2 0 0,0 0 880 0,0 0 144 16,1 0 16-16,3-1 16 0,-2 1 992 0,0 0 208 15,1 3 48-15,-3-1 0 0,-1 4-288 0,-2-1-48 16,-1 4-16-16,-1 0 0 0,-2 3-48 0,1-2-16 0,0 5 0 0,-2 2 0 16,1-2-544-16,1 4-128 0,0-1 0 0,0 1-16 15,1 1-688-15,1-1-144 0,1-4-32 0,-2 3 0 16,1 4-80-16,-2 3-32 15,0 1 0 32,-2 2 0-47,0-2-32 0,-3 5-16 32,0-1 0-32,-1-1 0 0,-1 1-176 0,0-2 160 0,-1-2-160 0,0 1 160 0,0 1-160 0,2-6 0 0,1-3 0 15,0 0 0-15,-1 1 0 0,-1 0 0 0,2-3 0 0,1-3 0 0,2-3 0 0,1-2-176 16,2-1 16-16,2-4-12592 0,1-1-2528 0</inkml:trace>
  <inkml:trace contextRef="#ctx0" brushRef="#br2" timeOffset="83929.97">17678 13710 20271 0,'5'-2'1792'0,"-1"1"-1424"0,-1-2-368 0,0 2 0 16,-1 1 752-16,2-2 80 16,4-1 0-16,5 0 16 0,5-2 928 0,2 0 176 15,1 1 32-15,-1 2 16 0,1-1-720 0,0 3-128 0,1-4-48 0,0 4 0 0,-1 0-464 0,-3 0-112 16,1 0-16-16,-2 0 0 0,-1 2-160 0,-3 0-32 15,-1-1-16-15,-2 1 0 0,-1-2 144 0,-1 2 16 16,0-2 16-16,-2 0 0 0,1 0-32 0,-2 0-16 16,-1 0 0-16,0-2 0 15,2 0-176-15,0 1-16 0,0-1-16 0,-1 0 0 0,1 0-224 0,-1 0 144 16,-1 2-144-16,0-1 128 16,-1 1-128-16,-2 0 0 0,1 0 0 0,-1 0 0 0,-1 0 0 0,-1 0 0 15,1 1 0-15,-2 1 0 16,2-2 176-16,0 2-48 0,0-2-128 0,0 0 192 0,0 0-48 0,-9 18-16 0,6-10 0 0,-1 1 0 15,0 2 0-15,0 1 0 16,2 1 0-16,0 0 0 0,0 0-128 0,2 1 192 0,0 2-192 0,0 1 192 16,1-1-192-16,2 1 128 0,-2 3-128 0,1 2 128 15,2 2 0-15,-1 3 0 16,1-3 0-16,-1 1 0 0,0 4-128 0,-1 4 192 0,1-2-192 0,-2-2 192 16,-1 0-192 62,-1-1 0-63,-2-2 0-15,1-7 128 0,0 1-128 0,-2-1 160 0,-1 2-160 0,-1-6 160 0,0 4-16 0,0-3 0 0,-2-2 0 16,3 2 0-16,-1-2 96 0,-1 0 16 0,3 0 0 0,-1-2 0 0,0-3-32 0,2-1 0 0,0 1 0 0,0-4 0 0,1-2-96 0,1 1 0 16,-1 0-128-16,1-1 192 0,0-1-192 0,1 0 176 0,-1 0-176 0,1 0 160 0,0-2-160 0,0 1 128 0,0 1-128 0,0-2 128 0,0 0-128 0,0 0 128 15,1 0-128-15,-1 3 128 0,0-3 0 0,0 0-128 16,0 0 192-16,0 0-64 0,0 0-128 0,0 0 160 15,0 0-160-15,0 0 160 0,0 0-160 0,0 0 0 16,0 0 0-16,0 0 128 0,0 0-128 0,0 0 0 0,0 0 0 16,0 0 128-16,0 0 0 0,0 0-128 0,0 0 192 15,0 0-64-15,0 0-128 0,0 0 128 0,0 0-128 0,0 0 128 16,0 0-128-16,0 0 0 0,0 0 0 0,0 0 0 16,0 0 0-16,0 0 0 0,0 0 0 0,1 17 0 15,-3-17 192-15,-1 3-64 0,1-3 0 0,-2 1 0 16,-3-1 144-16,1 2 32 0,-3-2 0 0,-1 2 0 15,-3-2 64-15,0-2 16 0,-2 2 0 0,-1 0 0 16,-3 0-112-16,0 0-16 0,-1 0 0 0,0 0 0 16,2 0-96-16,1 0-32 0,0 0 0 0,1 0 0 15,0-2-128-15,2 1 0 0,2 1 0 0,0 0 0 0,-2-3 0 16,0 1 0-16,0-1 0 0,3 1 0 16,-1-2-480-16,2 1-80 0,1 0-16 0,3 0 0 15,1 3-480-15,2-2-96 0,1 1-32 0,1 1-13552 16,2 0-2720-16</inkml:trace>
  <inkml:trace contextRef="#ctx0" brushRef="#br2" timeOffset="85016.57">18783 13672 21183 0,'-2'-4'1888'0,"0"1"-1504"0,2 0-384 0,0 2 0 0,0 1 384 0,0 0 0 16,-1-4 0-16,-3 0 0 0,2-1-64 0,-1 1 0 15,-1-1 0-15,0 1 0 0,-1 4 256 16,1-2 64-16,-2 2 0 0,1-1 0 0,-1 2 848 0,-1-1 176 16,0 0 48-16,-2 2 0 0,0 0-64 0,-1 0-16 15,0 1 0-15,-2-1 0 0,0 1-672 0,-1-2-144 16,-1 2-32-16,0-3 0 0,0 0-464 0,0 0-80 16,0 0-32-16,0 2 0 0,2-2-208 0,0 0 0 93,-2 3 128-93,4-3-128 0,1 1 0 0,0 1 0 0,0 1 0 0,0 0 0 0,2 2 0 0,0-3 0 16,3 3 0-16,-1-1 0 0,1 1 0 0,1-1 0 0,0 4 0 0,2-5 0 0,1 3 0 0,0-1 0 0,0-1 0 0,0 1 0 16,0-2 128-16,0 3-128 0,0-3 0 0,0 2 144 0,0 2-144 0,0-2 0 0,0 1 144 0,-2 2-144 0,0-2 0 0,-2 3 128 0,0 1-128 0,-1 2 0 0,0-1 128 0,-1 2-128 15,-2 0 160-15,2-1-160 0,1 0 128 0,-1 0-128 0,0 0 0 16,1 0 0-16,0-1 0 0,2 0 128 0,1 0-128 0,1 0 0 0,0-1 0 15,1 1 0-15,1 1 128 0,0-1-128 16,0 2 128 0,1-1-128-16,-1 5 176 0,1 0-176 0,0 3 208 0,-2 0-64 15,-2 5-16-15,-1 1 0 0,-1 6 0 0,-1-4-128 16,0-3 192-16,-3 1-64 0,-1 3-128 0,0-1 0 16,0 0 0-16,4-8 0 0,0-6 0 0,1 3 0 15,-1 2 128-15,1-1-128 0,1-2 0 0,-1-1 0 16,2-3 0-16,1-2 128 0,1-3-128 0,1 1 160 15,-1-3-160-15,2 0 160 0,-2-1-160 0,1 1 128 16,0 3-128-16,-1-3 128 0,2 2-128 0,-2 2 0 16,-2-1 0-16,2 1 0 0,0 0 0 0,-1-2 0 15,1 1 0-15,0-3 0 0,1 0 128 0,1-1-128 0,-1 0 0 16,0 0 128-16,2-2 80 0,-1-2 16 0,2 0 0 16,-1 0 0-16,3-2 48 0,-1-1 16 0,3 0 0 0,1 0 0 15,1-2-80-15,-1-2-16 0,0 5 0 0,1-5 0 16,1 0-192-16,1 0 0 0,0 2 0 0,1-3 0 15,-2 2 0-15,1 0-192 0,0 0 48 0,-3 2 0 16,-1 0-448 0,2 1-96-16,-1 1-16 0,3-1 0 0,-4 2-304 0,3-1-64 0,1-1-16 0,4-1 0 15,0-1-2240-15,2 0-448 0,1-1-80 16,-1 1-32-16</inkml:trace>
  <inkml:trace contextRef="#ctx0" brushRef="#br2" timeOffset="85693.04">18935 13883 21183 0,'-8'0'1888'0,"1"0"-1504"0,0 3-384 0,3-3 0 0,2 1 3024 0,1 1 544 15,0 0 96-15,-2 2 32 32,-4 1-3696-32,-3 1-704 0,-1 4-144 0,-1-1-48 0,0 3-112 0,1 0-16 0,-1 1-16 0,1-2 0 15,1 3 496-15,1-1 96 0,0 0 32 0,0 2 0 0,3 2 1760 0,-1-3 368 16,2 2 64-16,0 2 16 0,1 2 128 0,-1-2 48 16,2 4 0-16,1-3 0 0,1 1-1328 0,1-2-256 15,2-4-48-15,-1 0-16 47,1-3-192-47,2-2-128 0,0 1 128 0,2-1-128 31,0-1 0-31,1-1 0 0,2-1 0 0,0-4 0 0,2 2 176 0,0-2-48 0,1-2 0 16,2 0 0-16,-3-2-128 0,5-1-144 0,0-3 144 0,1 0-208 0,2 0 208 0,0-2 0 0,0-3 0 0,-1 0 0 0,-1 1 0 16,1-3 0-16,-1 2 0 15,-3-2 0-15,-3 5 0 0,-3-3 0 0,-2 1 0 0,-1 0 0 0,-3-2 0 0,-1 2 208 16,-1-4-32-16,-1 1-16 0,-1 3 144 0,-2-3 16 0,-1 2 16 0,-2-3 0 0,0 0-64 0,-2 0-16 15,-2 0 0-15,-1-3 0 0,-3 2-256 0,0-1 0 16,-1 4 0-16,-1-2 0 0,0 2 0 0,2 3 0 16,-1 0-128-16,2 0 128 0,0 3 0 0,0-1 0 0,2 3-128 15,0 1 128-15,0-1-128 0,2 2 128 0,2 0-208 0,3 1 80 16,-1 1-336 0,2 0-64-16,2 1-16 0,0-1 0 0,1 2-1120 0,1 0-208 15,0-1-48-15,1 2-14384 0</inkml:trace>
  <inkml:trace contextRef="#ctx0" brushRef="#br2" timeOffset="86652.01">19186 13657 32255 0,'-5'-6'2864'0,"0"3"-2288"0,2 2-576 0,1-2 0 16,2 3 1504-16,0 0 192 0,0 0 32 0,0 0 16 15,-2 0-1360-15,0 0-384 0,0 0 128 0,1 0-128 32,0 0-320-32,1 0-128 0,1 3 0 0,-1-3-16 0,0 0 160 0,0 0 48 0,0 0 0 0,22 4 0 15,-13-2 848-15,2 1 176 0,2 0 48 0,1-1 0 16,1-1-128-16,3 4-32 0,-2-2 0 0,2-1 0 15,4 2-400-15,0-3-64 0,1 3-32 0,-1-3 0 16,2 2-160-16,-2-3 0 0,1 0 0 0,-4 0 0 16,2 0 0-16,-3-3 0 0,-1 3 0 0,-5-1 0 0,-3 1 0 15,0-2 0-15,-1 2 0 0,-3-3 0 0,1 1 0 16,-2 0 0-16,0 0 0 0,-3 2 0 0,2-2 144 0,-3 2-144 16,0 0 160-16,0 0-160 0,0 0 176 0,-2 2-176 15,2-2 192-15,-1 2-192 0,1-2 144 0,0 0-144 16,0 0 0-16,-4 21 144 0,1-13-144 78,0 1 0-78,-1 2 0 0,0-2 0 0,0 0 128 16,1 2 0-16,0 0 0 0,-3 1 0 0,2-1 0 0,-1 1 0 0,1-1 0 15,-2 2 0-15,2-1 112 0,-1 2 16 0,0 2 0 16,0-2 0-16,0 1 0 0,-1 0 0 0,1 3 0 0,0 0 0 0,0 6-256 0,0 1 0 0,0 1 0 0,0 2 0 0,2 1 0 0,1-2 0 0,1 2 0 0,1-4 0 0,1-2 0 15,0-3 0-15,2-1 0 0,1-1 0 0,-1-3 0 0,0-2 224 0,1 0-64 0,-1 0-16 0,0-2-144 16,2 1 128-16,-2-3-128 0,0 0 128 0,0-1 64 0,0-3 0 16,-1 0 0-16,1-2 0 0,-2 1-192 0,0-4 128 0,1 1-128 0,-1-1 128 15,0 0-128-15,0 0 128 0,0 0-128 0,1-1 128 0,-2 1 0 16,0-4-128-16,0 1 192 0,1 2-64 16,-1-3 0-16,0 2 0 0,-1 0 0 0,1 1 0 15,0-3 0-15,-2 2 0 0,2 2 0 0,-2-3 0 0,1 3-128 0,0-2 160 16,-2 0-160-16,3 2 160 0,0-2-160 0,-1 2 0 15,-1-2 0-15,2 2 0 0,-1-1 0 0,1 1 0 16,0 0 144-16,-1 0-144 0,1 0 0 0,-1 0 0 16,-1 0 0-16,1 1 0 0,-2 1 0 0,3-2 0 15,0 0 0-15,0 0 0 0,-14 11 128 0,8-7-128 16,0 1 128-16,-1-2-128 16,-1-1 320-16,0 2-16 0,-1 1 0 0,0-2 0 0,0 0 112 0,-1-1 32 0,-1 2 0 15,-2-2 0-15,3-1-128 0,-3 1-32 16,0 0 0-16,2-2 0 15,-2 4 32-15,0-4 0 0,1 3 0 0,-1-3 0 0,-1 2-320 0,1-1 0 0,-1 2 0 16,0-3 0 0,-2 2 0-16,-2-1 0 0,1-1 0 0,-1 0 0 0,-3 0-240 0,0 0-96 15,-1-1-32-15,-1 1 0 0,3-2-896 16,-2-1-176-16,2 2-32 0,0 1-16 16</inkml:trace>
  <inkml:trace contextRef="#ctx0" brushRef="#br0" timeOffset="107318.23">13826 15654 13823 0,'-1'-3'1216'0,"1"2"-960"15,0 1-256-15,0-1 0 0,0-2 704 0,-1 2 112 16,0-5 16-16,0 0 0 0,-2-3 544 0,1-3 112 16,-2 0 32-16,0 1 0 0,2 2-720 0,-3-1-144 15,1 0-16-15,-1 2-16 0,1-1-624 0,-1-1 0 16,2 5 0-16,-1-3 0 0,0 2 0 0,-1-1 192 16,0 2-64-16,0 2 0 0,-1 0 320 0,-2 0 80 15,2 1 16-15,-2 0 0 0,1 2 160 0,-3 0 16 16,1 0 16-16,-2 2 0 0,1 0-80 0,-2 1-16 15,-1 0 0-15,-1 2 0 0,-2 2-400 0,-1-1-96 16,2 3-16-16,4-3 0 0,1-1-128 0,1 1 160 0,-4 6-160 16,-3 3 160-16,0 0-160 15,2 2 0-15,3-2-160 0,1 1 160 63,1 0 128-32,1 1 112-31,0 0 16 0,3 0 16 0,-2 0 64 16,4 3 16-16,-1-2 0 0,1 1 0 0,2-1-112 0,0 2-32 0,2-5 0 0,0 0 0 0,2-3 64 0,2 0 16 15,2-6 0-15,1 3 0 0,3-4-288 0,0-4 128 16,-2 4-128-16,5-5 0 0,1 0 0 0,0 0 0 0,3-2 0 0,-2-2 0 0,0 0 0 0,-1-2 0 0,0-2 0 0,-2 3 0 0,1-1 160 0,0 0-32 0,1-6 0 0,-3 3 0 16,1 2-128-16,1-3 160 0,-1 0-160 0,2-3 160 0,0-3-160 0,0 1 128 0,-1 0-128 0,-2 0 128 15,0 0-128-15,-2 0 0 0,-1-1 0 0,-3 2 128 0,0 1 0 0,-2 2-128 16,-1 1 192-16,-2 0-64 0,0 2 128 0,-2 1 32 0,0 3 0 0,0-2 0 0,-2 1-32 0,2 1-16 15,-2 0 0-15,1 2 0 0,-1-1-48 16,-1 1 0-16,2-1 0 0,-1 2 0 0,0-2-64 0,-2 3 0 0,1-3-128 16,-1 3 192-16,0 0-192 0,-1 0 0 0,2 1 128 15,-1 1-128-15,0 1 0 0,1 1 128 16,1 1-128-16,0-1 0 0,-1 2 128 0,1 1-128 0,2 1 0 0,0-1 0 16,1 6 0-16,0-3 0 0,2 4 0 0,2 1 0 15,0 0 0-15,-1 2 128 16,3 1-128-16,-1 0 0 0,1 3 0 0,0 0 0 0,0 0 0 0,-2 2 0 15,-1 0 0-15,1-1 0 0,-2 2 0 0,1-3 0 0,-2-3 0 16,0 2 128-16,-1 3-128 16,0-2 0-16,1-6 192 0,-1 2-64 0,1 7-128 0,0 0 192 15,0 3-64-15,0-1-128 0,4-4 176 0,0 1-176 16,2 1 160-16,-1-3-160 0,0 2 128 0,-1-4-128 16,1 4 0-16,0-5 128 0,-3-2-128 0,-2-1 0 0,-1-3 0 15,-2-1 0-15,0 1 0 0,-3-4 0 0,-2 2 0 16,-1-1 0-16,-3 1 128 0,0-3-128 0,-3-1 176 0,-1 1 0 15,0-1 0-15,-4 0 0 0,-2-1 16 0,-3-1 0 16,0 1 0-16,-2-1 0 16,-4-3-192-16,-3 1 128 0,-1 0-128 0,-1-2 128 0,0 0-272 0,3 0-64 15,0-4-16-15,2 3 0 0,2-5-96 0,-1-1-32 0,2-1 0 0,2-1 0 16,0 0 32 0,1-1 0-16,5-1 0 0,1-2 0 15,5 2-512 1,2 0-112-16,5 2-16 0,3 1 0 0,4-2-896 0,3 0-176 0</inkml:trace>
  <inkml:trace contextRef="#ctx0" brushRef="#br0" timeOffset="108416.79">14168 15666 20271 0,'-2'0'1792'0,"-1"0"-1424"0,2 0-368 0,0 0 0 0,1 0 1792 0,0 0 304 15,0 0 48-15,0 3 16 0,1-1-1552 0,-1 2-304 16,1 2-64-16,-1 2-16 0,1 2-224 0,-1 1 0 16,2-2 0-16,-1 3 0 0,1 0 0 0,0 0 0 15,-1 0 0-15,1 0 0 0,-1-1 0 0,1-1 0 16,-1 2 128-16,0-6-128 0,1 4 720 0,0-2 112 15,1 0 0-15,-2-1 16 0,1-4-48 0,0 2-16 16,-1-1 0-16,0 0 0 0,0 0-128 0,1-1-16 16,0-1-16-16,1-1 0 0,-1 0-192 0,1-1-48 0,-1 0 0 0,1 0 0 15,-2 0-48-15,0-1-16 16,0 1 0-16,1-1 0 0,-1-1-64 0,0 0-32 16,-1 1 0-16,0-3 0 0,0-2 64 0,0-2 16 0,-1-1 0 0,0-2 0 15,-1-1 48-15,1 0 16 0,-1 0 0 0,2-5 0 16,-3 2-64-16,2 0-16 15,-2-2 0-15,1 0 0 47,1-3-32-47,-1 1 0 0,2 2 0 0,0-3 0 16,0 1-64-16,0 7 0 0,2 1-16 0,-2-1 0 0,1-1-48 0,1-2-128 0,1-2 192 16,-1 2-64-16,1 0-128 0,-1 3 160 0,1 2-160 15,-1 2 160-15,1 1-160 0,-1 1 0 0,1 1 0 0,0-1 0 16,-1 0 0-16,2 3 0 0,1-2 0 0,0 1 0 0,2-2-224 0,1 3 32 0,-1 3 0 0,2-2 0 0,1 1-16 15,0 1 0-15,3 3 0 0,-1 0 0 0,1 1-80 0,-1 1-16 0,2 1 0 0,-4 3 0 16,0-2-128 0,-1 1-16-16,-3-2-16 0,1 3 0 0,1 1-208 15,-1 4-32-15,1 3-16 0,-1 0 0 0,0 0-880 0,0 1-192 0,1 0-16 0,0-3-16 16,3-1-960-16,-1-2-192 16,0-2-32-16,1-3-4864 0,2 1-960 0</inkml:trace>
  <inkml:trace contextRef="#ctx0" brushRef="#br0" timeOffset="108875.12">14814 15666 12895 0,'1'-4'1152'0,"1"4"-928"0,0 0-224 0,-1 0 0 16,2 0 2256-16,-2 2 416 15,0 0 80-15,3-2 0 0,-1 5-512 0,2 1-128 0,0 3 0 0,-2 1-16 16,0 2-240-16,-2-3-32 0,-1 3-16 0,0-1 0 15,-1 1-896-15,-1 1-176 0,0 1-32 0,-2-3-16 16,1 2-432-16,-1 1-64 0,0-1-32 0,-2-1 0 16,2-3-160-16,0-1 0 0,2-1 0 0,-2-2 0 15,1-2 0-15,1-1 0 0,-1 0 0 0,2 1 0 16,0-2-256-16,1-2-48 0,-1 1 0 0,1 0 0 16,1 0-944-16,-1-4-192 0,1 1-32 0,0 0-9152 15,2-2-1808-15</inkml:trace>
  <inkml:trace contextRef="#ctx0" brushRef="#br0" timeOffset="108977.45">14926 15418 32255 0,'-3'-3'2864'0,"2"-2"-2288"15,1 4-576-15,0 1 0 0,1 0 1456 0,0 0 176 16,1-2 32-16,-1-1 16 15,1-1-2896-15,1 3-592 0,1 0-112 0,1 1-32 0,1 0 1504 0,-3 0 288 16</inkml:trace>
  <inkml:trace contextRef="#ctx0" brushRef="#br0" timeOffset="109753.82">15504 15598 28559 0,'-9'-1'1264'0,"2"1"272"0,3 0-1232 0,0 0-304 15,0 1 0-15,2 1 0 16,-2 0-720-16,-1 0-208 0,-6 4-32 0,-3 1-16 0,-4 3 832 0,1-1 144 0,-2 4 0 0,1-5 128 16,1 1-128-16,2 0-208 15,1-1 48-15,1-2 16 0,2 1 592 0,1-3 128 16,2 0 32-16,0 0 0 0,1-2 832 0,0 4 160 0,0-5 48 0,0 1 0 15,1-1-560-15,0 2-128 0,-3-1 0 0,1 2-16 16,0 1-432-16,0-1-64 0,-1 2-32 16,2 2 0-16,0-2-224 0,-1 3-32 0,1 3-16 0,-1-1 0 0,1 2 48 0,0 1 0 15,2-1 0 345,1-1 0-360,1-1-192 0,0 3 128 0,2 1-128 0,1-4 128 0,0 1 48 0,1-2 0 0,-1-3 0 0,2-1 0 0,2 3-176 0,1 0 0 0,1-3 144 0,1 3-144 0,-2-5 0 0,1 1 0 0,1-1 0 0,1 1 128 0,3-2-128 0,3 0-256 0,1-3 64 0,1 0 0 0,2 0-80 0,-1-2-32 0,1-2 0 0,1-3 0 0,0 2 304 0,0-6 0 0,-2 1 0 0,1-2 0 0,-2 0 0 0,0-5 192 0,2 2-16 0,-1-4-16 0,0 1 224 0,-2-1 32 0,0 0 16 0,-1-4 0 0,0 1-176 0,-2 0-48 0,-2-1 0 0,1-1 0 0,-3 0 0 0,-2-3 0 0,-2 1 0 0,-2 0 0 0,0-1 16 0,-4 3 0 0,0 3 0 0,-1-3 0 0,-4 0-80 0,-1-3-16 0,-4 0 0 0,-1 2 0 0,1 2 0 0,-4 2 0 0,3-3 0 0,-2 7 0 0,1-5-128 0,0 5 128 0,0-4-128 0,0 6 128 0,3-3-128 0,0 3 0 0,2 1 0 0,0 1 0 0,3 1 0 0,0 3 0 0,1 1 0 0,0-1 0 0,3 2-256 0,0 4 0 0,-1-2 16 0,2 2 0 0,1 1-336 0,0 0-80 0,3 2-16 0,1 2 0 0,1 0-1904 0,2-2-384 0</inkml:trace>
  <inkml:trace contextRef="#ctx0" brushRef="#br0" timeOffset="111167.02">16266 15073 10127 0,'2'-4'896'0,"-2"1"-704"0,1 0-192 0,-1 2 0 16,1 1 1216-16,0 0 224 0,0 0 32 0,1-2 16 0,2 2-704 16,1-2-144-16,0 1-16 0,0-2-16 0,-1 3-288 0,-1 0-48 31,0-2-16-31,-2 2 0 0,0-2 240 0,-1 2 32 0,0 0 16 0,-1-2 0 0,0 2 1248 0,-3-2 256 16,0 1 64-16,1-1 0 0,-1-1-112 0,0 2-16 15,-1 1 0-15,0-2 0 0,1-1-560 0,-1 2-112 16,1-2-32-16,1 2 0 0,-1 1-704 0,-2-1-128 15,-2-2-48-15,-2 0 0 0,0 0-240 0,-2 2-160 16,-1-2 192-16,0 1-192 0,-1 2 128 0,-2 0-128 16,-1 0 0-16,-1 2 0 0,-1 1 144 0,3-2-144 15,0 4 0-15,-1-1 144 0,2-2-144 63,1 5 128 15,2-4-128-78,2 2 128 0,-1-2-128 0,3 3 192 0,1-3-192 0,2 0 192 0,0-1-64 0,0-1 0 16,2 2 0-16,-2 0 0 0,0 0-128 0,0-2 128 0,2 4-128 15,-2-5 128-15,3 3-128 0,0-1 0 0,-1-1 0 0,2 2 0 0,0-3 0 16,-1 1 0-16,2 4 0 0,0-4 0 0,2 3 0 0,-2 0 0 0,1 0 0 0,0-1 0 0,0 1 0 15,1 0 0-15,0 0 0 0,0 1 0 0,1 0 0 0,0-2 0 16,-1 4 0-16,1-1 128 0,-1-1-128 0,-1 2 192 0,2 1-192 0,-2 2 192 0,-1-1-192 0,0 2 0 0,-1 2 144 16,-3 2-144-16,0-1 0 0,0 1 0 0,-2 3 0 0,-1 2 128 0,-1 2-128 0,-1 2 0 0,3-1 0 0,0-2 0 0,0 4 0 15,3-4 0-15,1 2 0 0,-1-5-128 0,2 0 128 0,0 1 0 0,1 3 0 0,0-3 0 0,0 1 0 16,-2-2 0-16,2-3 0 0,-1 2 0 0,1 2 0 0,-1 2 0 0,0 3 0 0,-1-1 0 0,1 2 0 0,-2 1 0 16,1 2 0-16,-3-4 128 0,0 2-128 0,1-2 0 15,-2 3 0-15,-1-4 0 0,3 2 0 0,-3-5 0 16,4 0 0-16,-1-7 0 0,1 2 0 0,2-6 0 15,-1 0 0-15,0-1 0 0,1-4 0 0,0 0 0 0,2-2 0 0,-1 1 0 16,0-1 144-16,1-2 16 0,1 0 0 0,1 0 0 16,0 0 32-16,-1 0 0 0,6-2 0 0,-2-1 0 15,3 2 16-15,-1-2 16 0,0 1 0 0,0-1 0 16,-4 2-224-16,1 1 0 0,0 0 0 0,-1-2 0 16,-1 2 0-16,0 2 0 0,0-1 0 0,0 2 0 15,-1-3 0-15,1 2 0 0,-2-2 0 0,3 0 0 16,0 2 0-16,-1-2 0 0,4-2 0 0,1 2 0 0,3-2 0 15,2-4 144-15,7 2-16 0,3-4 0 16,1 1-128-16,2 2 0 0,-3 0 0 0,1 1 128 16,1 0 0-16,-5 2 0 0,-4-1 0 0,0 3 0 0,3 0-128 15,0-2-176-15,-3 2 48 0,-2 2 0 0,0 1-176 0,-7-1-16 16,0 5-16-16,-4-1 0 16,-3-1-608-16,-2 5-112 0</inkml:trace>
  <inkml:trace contextRef="#ctx0" brushRef="#br0" timeOffset="112770.83">16448 15294 35935 0,'-2'-4'3200'0,"1"1"-2560"0,1 2-512 0,0 1-128 16,1-2-1328-1,-1-1-272-15,0 1-64 0,0-5-16 16,-1 0 528-16,1-1 96 0,-2 2 32 0,0 0 0 0,1 3 160 0,0 0 32 0,-1 0 16 0,-1 3 0 16,0 3 624-16,-1-2 192 0,0 1 0 0,2 2 0 15,-2 1 1088-15,-1 1 320 0,1 1 64 0,-1-2 0 0,0 5 64 16,0-2 16-16,1 2 0 0,0 0 0 15,1-1-496-15,-1-1-96 0,2 2-32 0,-1-3 0 16,0 2-288-16,1 0-64 0,-2-1-16 0,2 1 0 0,-2-3-240 0,1 0-64 16,1 1 0-16,-1-3 0 0,2 4-256 0,0-5 0 15,1 2 128 1,0 0-128-16,1-1 0 0,0-1 0 0,3 0 0 0,0 0 0 0,1 0 0 0,2 0 0 16,2 0 0-16,2-3 0 15,1 0 0-15,3 0-144 0,2 0 16 0,3-3 0 0,1 3 128 0,-1 0 0 0,0-2 0 16,-1 2 0-16,-1 2-128 0,-1 1 0 0,-2 0 0 0,-1 3 0 15,-4-3-16 64,0 3 0-48,-3 0 0-31,1 4 0 0,-3-2 144 0,-2 4 0 0,-2 0-144 0,-1 2 144 0,0-1 0 0,-1 1 0 0,0-3 0 0,0 2 0 0,1-1 0 0,0 1 0 0,1 1 0 0,0-2 0 0,0-3 0 15,0 0 0-15,1 0 0 0,-2 2 0 0,0-4 0 0,-1 1 0 0,-1 1 0 0,-2-2 0 0,-1 0 0 0,-3 1 0 0,1 0 0 0,-5-1 0 0,-1 1 0 0,-2 1 160 0,-3 3-32 0,-2-2-128 16,1 1 192-16,-4 1-192 0,2 1 192 0,1-2-192 0,0-2 0 16,-1 3-144-16,2-4-16 0,-1 2 0 15,2-1-624-15,2-5-128 0,1 1-32 0,1-4 0 16,5-1-1248-16,-1-1-256 0,4-6-48 0,-2-1-10880 16</inkml:trace>
  <inkml:trace contextRef="#ctx0" brushRef="#br0" timeOffset="113133.25">16512 15177 13823 0,'5'-4'1216'0,"-1"2"-960"0,-1 2-256 0,0 0 0 16,2 2 3840-16,-1-2 736 0,0 0 144 0,3 0 16 0,5 2-1792 0,4 0-384 16,3 0-64-16,0-2 0 0,-2 1-1584 0,1-1-304 15,-2-1-64-15,0 1-16 0,-2-2-352 0,0 0-176 16,1-2 160-16,0 0-160 0,0-1 0 0,-1-1-240 15,-2 2 32-15,1-1 0 16,-1 2-480-16,-1 0-80 0,-1 3-32 0,-2-3 0 16,0 6-1296-16,-4-2-256 0</inkml:trace>
  <inkml:trace contextRef="#ctx0" brushRef="#br0" timeOffset="114449.64">16859 15018 15663 0,'-3'0'1392'0,"0"1"-1120"16,2 2-272-16,1-3 0 0,-1 2 848 0,0-2 112 0,-2 4 32 0,-1 1 0 15,1 1 80-15,-1 0 16 0,1-1 0 0,2 2 0 16,4-6-64-16,-1 1-16 0,3 0 0 0,0-1 0 15,3-2 272-15,-1 1 64 0,3-2 16 0,0 0 0 16,2 1-208-16,0-4-32 0,-1 3-16 0,1 0 0 0,0 2-336 0,-1 0-64 0,2 0 0 0,0 0-16 16,0 2-240-16,1 2-32 0,0-1-16 0,0 0 0 31,0 3-400-31,-1 0 0 0,1 0 0 0,-3-3 0 16,0 3 160-16,0-3-160 0,-1 1 192 0,0 0-192 15,0-3 240-15,-1 2-64 0,1-3-16 0,-2 0 0 16,2-3 48-16,-2 2 16 0,2-1 0 0,-1-1 0 15,-1-2-32-15,1 0-16 0,1 1 0 0,-2 0 0 0,0-2-176 16,-1 3 0-16,-1 0 0 0,-2 0 128 0,0 3-128 0,-3-2 0 16,2 4 0-16,-3-2 0 0,-2 2 0 0,0-1 0 15,1 3 0-15,-2 1 0 0,-2 1 0 0,-1-1-176 16,0 2 176-16,-1 1-128 0,1 0 128 0,1-1 0 16,-3 1 0-16,2 0 0 0,2-1 0 15,-2 1 176-15,1-2-176 0,1 2 192 0,0 1-192 0,1 1 160 16,0-1-160-16,1 2 160 0,1-1-160 0,-2 2 0 15,2 1 0-15,-2 0 0 0,1 2 0 0,-1 0 0 16,-1 4 0-16,1 1 0 0,-2 1 0 0,0 5 0 0,0 1 0 16,0 0 0-16,-2 3 128 0,0-3-128 0,2 2 128 0,-1-1-128 15,0 1 176-15,0 0-48 0,1 0-128 0,2-4 192 16,1 0-192-16,2-2 0 0,2-2 128 0,2-2-128 16,1-5 0-16,2-2 0 15,0 0 0-15,-1-2 0 0,1-3 0 0,-1 1 0 0,0-2 0 0,-3-1 0 16,2 1 0-16,-3-3 0 0,1 2 0 0,-2 1-160 15,0-2 160-15,-1 2 0 0,2 0 0 0,-2 3 0 16,0-4 0-16,0 3 0 0,1 2 0 0,0-3 0 16,0 2 0-16,1 0 0 0,0-2 0 0,-2 3 0 15,1-3 0-15,1 1 0 0,-2-2 0 0,0 0 0 0,0-3 0 0,0 0 0 16,-2 1 0-16,1-4 0 0,0 1 0 0,0-1 0 16,-2 0 0-16,1-1 0 0,-2 1 256 15,-1 0 0-15,-1-3-16 0,1 2 0 0,-3-4 32 0,2 1 16 16,0 1 0 62,-2-3 0-78,2 0-32 78,-2 1 0-31,1-1 0-31,-2-4 0-16,1 5-64 0,-2-5-32 0,0 5 0 0,-1-4 0 0,0 3-32 15,-1-1 0-15,0 2 0 0,-2 2 0 0,0 0-128 0,-1 3 0 0,1 0 0 0,1 0 0 0,-2 3 0 0,0-3 0 0,1 6 0 16,1 0 0-16,1-1-256 0,0 1-64 0,1 1-32 0,2-1 0 0,2 0-160 0,-1-1-48 0,2-1 0 0,1 1 0 0,1-1-80 0,2 0 0 0,0-2-16 0,1-1-18096 0</inkml:trace>
  <inkml:trace contextRef="#ctx0" brushRef="#br0" timeOffset="115465.96">17956 15136 1839 0,'1'-4'160'0,"0"3"-160"16,1-1 0-16,-1 0 0 0,0 1 128 0,-1-2-128 16,1-3 192-16,1 0-64 31,0-3-464-31,1-3-112 0,-2 3 0 0,0 1-16 0,-2 2 1360 0,0 1 256 0,-2 3 64 0,1-1 16 0,-1 0 1504 0,-2 3 288 0,-1-2 64 0,2 2 16 15,-2 0 160-15,0-2 16 0,-1 2 16 0,-1 0 0 16,1-2-512-16,-2 2-96 0,1 0-32 0,-2-2 0 16,0 2-1488-16,-2 0-288 0,2 2-64 0,1-4-16 15,-2 2-640-15,0 0-160 0,0-1 0 0,-4 1 0 16,1 0 0-16,0-2 0 0,0 2 0 0,-1-3 0 31,0 2 0-31,1 1 0 0,-1-2 0 0,-1 2 0 16,1 0 0-16,0 0 0 0,0 0 0 0,0 0 0 15,2 0 256-15,-1 0-48 0,1 2 0 16,0-2 0-16,2 4 16 0,-1-2 0 16,1 3 0-16,1-1 0 0,0 2-224 15,3 0 128-15,0 0-128 0,2 0 0 0,0-1 0 16,2 0 0-16,-1 0 0 0,1-2 0 0,3 3 0 16,-1-4 0-16,1 2 0 0,-1 0 0 15,-1-2 0-15,2 3 0 0,-1-1 0 16,1-1 0-16,-1 0 128 0,1-1-128 0,-1 3 0 0,1 0 144 0,0-2-144 0,0 3 160 0,1 0-160 0,1-3 160 15,0 5-160-15,0-2 128 0,1 0-128 0,1 0 128 16,-1 0-128-16,1-1 0 0,0 0 144 0,0 4-144 0,-1-4 0 0,2 5 128 16,-1-3-128-16,-1 6 0 0,-1-1 0 0,1 1 0 15,-1 4 0-15,-1 1 0 0,2 3 0 16,-3 1 0-16,0 3 0 0,0-3 0 0,0 3 0 0,0 0 0 16,0-2 0-16,-1 5 0 0,2-4 0 0,-1 3 0 15,0-3 0-15,0 2 0 0,-1-4 0 0,-1 4 0 0,0-2 0 16,-1 3 0-16,-2-3 0 0,2 4 0 0,-4-3 0 15,0-1 0-15,0-4 0 32,0 2 0-32,-1 2 0 0,1-3 0 0,1-3 0 0,1-2 0 0,1 0 0 0,1-7 0 0,1 0 0 0,2 0 0 0,0-3 0 0,0-1 0 15,1 2 176-15,-1-4-48 0,1-2 0 0,1 1 0 16,-1-2 0-16,0 2 0 0,0-2 0 0,1 0 0 0,-2 2 0 16,0-2 0-16,1 0 0 0,-1 0 0 15,0-2-128-15,1 2 0 0,-1 0 0 0,1 0 0 0,-1 0 128 0,2 0 0 16,-2 0 0-16,0 0 0 0,2 0 0 15,1 0 0-15,-3 0 0 0,0 0 0 16,0 0-128-16,20-2 0 0,-13 0 0 0,2 1 0 0,1 1 0 0,5-3 0 16,0 0 0-16,1-1 0 0,3 2 0 0,1 0 0 15,3-1 0-15,1-1 0 0,-3 0 0 0,3 2 0 16,-2-2 0-16,0 3 0 0,3-3 144 0,-2 1-144 16,2 0 160-16,-4 3-160 0,0-3 0 0,-1 3 0 15,0 0-128-15,-2 0 128 0,-2 0-416 0,-3 0 32 0,-1 0 0 0,-3 3 0 31,-3-2-432-31,-2 1-80 0,0 1 0 0,-3 1-17840 0</inkml:trace>
  <inkml:trace contextRef="#ctx0" brushRef="#br0" timeOffset="116083.46">17838 15537 35007 0,'-2'0'3120'0,"0"0"-2496"0,2 0-496 0,0 0-128 15,0 0 656-15,0 0 112 16,0-2 32-16,-1 2 0 0,0 0 64 0,0-2 16 15,1 1 0-15,0 1 0 0,0 0-368 0,0 0-64 0,0 0 0 0,0 0-16 0,0 0-288 0,0 0-144 16,17-10 160-16,-12 10-160 16,1-2 272-16,1-1-32 0,3 2-16 0,-3 1 0 15,4-2-80-15,-2 2-16 0,3 0 0 0,0 0 0 16,1-2-128-16,-1 2 0 0,1 0 0 0,2 0 0 0,-2 0-272 16,1 2-96-16,0-2-16 0,-1 0 0 31,-1 0-400-31,-2 0-96 0,0 0-16 15,-1 0-11248-15,-2 0-2256 0</inkml:trace>
  <inkml:trace contextRef="#ctx0" brushRef="#br0" timeOffset="116689.79">18400 15240 20271 0,'1'-4'1792'0,"0"0"-1424"16,-1 3-368-16,2 1 0 0,-2 0 4272 0,1 0 784 0,0 1 144 0,0-1 48 0,2 4-3856 15,-1 0-768-15,1 3-160 0,-1 1-16 0,-1 2-448 0,-1 4 0 16,-1-1 0-16,0 0 0 0,0 1 0 0,0-2 0 16,-1 3 0-16,1 0 0 0,0 0 0 0,1 1 0 15,0-1 192-15,-1 0-64 0,1 2 0 0,-2 1 0 16,1 1 0-16,-1-2 0 0,0 2-128 0,1-2 192 16,-3 3-192-16,2-2 192 0,-2 2-192 0,0 2 0 15,2-1 0-15,0-5 0 0,0 2 0 0,2-5 0 16,0 0 0-16,0-2 0 0,1-2-240 15,-1-2-16-15,1-1-16 0,-1-3 0 16,1 0-1456-16,1-3-272 0,2-3-64 0,1 0-13952 0</inkml:trace>
  <inkml:trace contextRef="#ctx0" brushRef="#br0" timeOffset="117650.45">18557 14979 36863 0,'-3'-5'1632'0,"2"1"336"0,1 2-1584 0,0-2-384 0,1 4 0 16,-1-2 0-16,1 2 0 0,2-2 0 0,-1 1 0 0,1-2 0 31,1 3-240-31,-2 0-16 0,2 0-16 0,1 4 0 0,0 0 272 0,-1 2 0 0,3-2 0 16,1 1 144-16,-1 1 576 0,3 0 112 0,0-2 32 0,2-1 0 15,0 2-80-15,1-2-16 0,-1-1 0 0,2 0 0 16,2 1-192-16,1-3-32 0,0 0-16 0,2-3 0 16,-1 3-128-16,-1 0-16 0,2 0-16 0,0-2 0 15,-2 0-192-15,1 0-48 16,-1 1 0-16,-2 1 0 0,1-3-128 0,-4 1 0 0,1 1 0 16,-2-1 0-16,-3 2 0 0,-2-2 0 15,-1 2 0-15,-1 0 0 0,-1 0 0 0,1 0 0 0,0 0 0 16,-3 0-176-16,3 0 176 0,-2 0 0 0,1 0 0 15,-1 0 0-15,1 0 0 0,-1 0 0 0,-1 0 0 16,0 0 0-16,1-2 0 0,-1 2 0 0,1 0 0 16,-1 0 0-16,-1 0 0 0,1 0 0 0,-1 0 0 15,-1 0 128-15,1 0-128 0,-1 0 0 0,-1 0 0 16,0 4 0-16,-1-2 0 0,-2 1 0 0,0 1 0 0,-2 2 0 16,1-1 0-16,-2 4 0 0,2-3 0 0,0 4 0 15,-1-2 0-15,3 2 0 0,1-1 0 0,-1 2 0 16,2-2 0-16,-1 0 0 0,2 4 0 0,-2 1 0 15,2 0 176-15,0 1 64 0,-1 0 16 0,1 0 0 16,1 3-256-16,-1 1 144 0,1 1-144 0,-1 1 128 16,1 0-128-16,-3 3 192 0,1 0-192 0,0 0 192 15,-1-1-192-15,-2 1 0 0,0 3 0 0,-1-1 0 0,2-1 0 16,-1 1 0-16,1-2 0 0,0 0 0 0,1 0 0 16,1-3 0-16,2 3 0 0,-1-4 0 0,2-1 128 15,0-4 112-15,3-1 16 0,-1-3 0 0,0 0 16 16,2 1 16-16,-1-4 0 0,1-2 0 0,0 0-288 0,0-1 160 15,0-1-160-15,-2 2 128 0,2-2-128 0,-2 1 0 16,2-2 0-16,-3 4 0 0,2-1 0 0,-2-4 0 16,2 5 0-16,-2-1 0 0,1-1 0 0,-2 1 0 15,0 0 0-15,2-3 0 0,-1 2 0 0,1-1 0 16,-2-1 0-16,1 1 0 0,0 0 0 0,0-3 0 0,-1 2 0 16,1-1 0-16,0-2 0 0,0 4 0 15,0-4 0-15,1 0 0 0,-2 3 0 0,0-3 0 0,0 0 0 16,-1 0 0-16,0 0 0 0,2 0 0 15,-2 0 0-15,0 0 0 0,0 0 0 0,-2-3 0 0,1 6 128 0,1-3-128 16,0 0 0-16,0 0 128 0,0 0-128 0,0 0 128 16,0 0-128-16,-21 2 0 0,17-2 0 15,0 0 128-15,0 0 64 0,-1-2 0 0,-1 2 0 47,1-3 0-47,-1 3 128 47,0-2 48-47,-1 0 0 0,0 0 0 0,0-2-16 0,-1 2 0 0,0 0 0 0,-2 1 0 0,1-2-80 0,-3 0-16 0,2 0 0 0,-3 2 0 0,1-1 0 16,-2-2 0-16,0 2 0 0,0-1 0 0,-1 0-64 0,-1 0 0 0,-2 0-16 0,1 1 0 0,1 1-176 0,-1 1 0 0,2 0 0 0,1 0 0 0,1 1 0 0,0 1 0 0,2 2 0 0,-2 1-176 15,1-2-656-15,-1 3-144 0,1 0-32 0,-2 0 0 16,0 0-656-16,-2 3-128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04:12.9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16182 349 345 0,'0'0'31'15,"0"0"-31"-15,-7-6 0 0,7 6 0 16,-4-6 144-16,4 6 22 0,-7 0 5 0,7 0 1 0,0 0-84 0,0 0-17 16,0 0-3-16,0 0-1 0,0-10-25 0,0 10-5 15,7-3-1-15,-3 3 0 0,6 0-4 0,1 0 0 16,0-6-1-16,-1 6 0 0,-3 0 7 0,7 0 2 16,4 0 0-16,3 0 0 0,-3 0-17 0,7 0-3 15,-1 0-1-15,1 0 0 0,7 0-10 0,-1-3-1 16,-2 3-8-16,2 0 12 0,1 0-3 0,3 0-1 15,-3 0 0-15,7 0 0 0,-4-7-8 0,8 7-16 16,-1 0 4-16,4-9 1 0,3 9 11 0,1 0 0 16,-1 0 0-16,4 0 0 0,-4 0 30 0,1 9 2 15,-1-9 0-15,7 0 0 0,1 0-18 0,-1 0-3 16,1 7-1-16,3-7 0 0,3 0 0 0,-3 3 0 16,0 3 0-16,0-6 0 0,4-6-10 0,-1 3 0 15,8 3 0-15,-1 0 0 0,1 0 11 0,-1 0-3 16,1-7-8-16,-4-2 12 0,7 9-12 0,0-9 11 15,7 5-11-15,0-2 10 0,-3 0 1 0,0 3 0 16,3 3 0-16,-4-10 0 0,5 4 7 0,-5 6 2 0,1 0 0 16,-4-9 0-16,-4 9-10 0,1 0-2 0,3-10 0 0,4 7 0 15,-1-3-8-15,1 6 0 0,-4-6 0 0,0 6 0 16,-3-10 0-16,6 7 0 0,1-6-11 0,-1 2 11 16,5-2 0-16,-8 9 0 0,0-9 0 0,0-1 11 15,3 4-11-15,-2 3 0 0,-1-7 0 0,-4 4 0 16,1-3 0-16,-8 9 8 0,-3-10-8 0,-3 7 8 15,-1-3-8-15,1 0 0 0,-5 6 0 0,1 0 0 16,4 0 8-16,-11-4-8 0,0 4 0 0,-4 4 8 16,0-4-8-16,-3 0 0 0,-4 6 0 0,-3-6 0 15,0 0 0-15,0 0 0 0,-4 0 0 0,0 0 0 16,0 0 0-16,0 0-12 0,1 0 4 0,-8 0 8 16,-4 0-39-16,8 0 0 15,3 0 0-15,-6 0 0 0,-5 6-25 0,1-6-6 0,-1 3-1 0,1-3-709 16</inkml:trace>
  <inkml:trace contextRef="#ctx0" brushRef="#br0" timeOffset="1171.58">15815 719 806 0,'-14'6'36'0,"14"-6"7"0,0 0-35 0,0 0-8 0,-7 0 0 0,7 0 0 15,0 0 154-15,0 0 29 0,0 0 5 0,0 0 2 16,0 0-142-16,0 0-29 0,7 4-6 0,4-4-1 16,3 6 1-16,7-3 0 0,-4-6 0 0,8 3 0 15,0 0 1-15,3 3 0 0,0-3 0 0,8 0 0 16,-5 0-14-16,1 0 0 0,3 0 8 0,1 0-8 15,6-3 0-15,0 3 0 0,1 0 0 0,2 0 0 16,5 0 0-16,-1 0 0 0,1 0-8 0,-1 0 8 16,0 0 0-16,8-6 12 0,-1 2-1 0,8 4-1 0,3-6 8 15,0 6 2-15,-4-9 0 0,4 9 0 0,0 0 4 0,4 0 0 16,3-10 1-16,0 10 0 0,4-9-10 0,-4 9-3 16,0 0 0-16,0-6 0 0,0 6-12 0,-3-3 9 15,6-4-9-15,4 7 8 0,-3 0-8 0,0-3 0 16,-4-3 0-16,3 3 0 0,1-4 14 0,3-2-2 15,4 0-1-15,-1 5 0 0,-6-2 0 0,3 0 0 16,0-3 0-16,4 5 0 0,-4-2-11 0,0 6 10 16,-3 0-10-16,-4 0 10 0,-4 0-10 0,5 0 0 0,-1 0 0 0,0 6 8 15,0-6-8-15,0 4 0 0,-7 5 9 16,0-3-9-16,-4-6 0 0,1 6 0 0,6-2 0 0,-2-4 0 16,-1 0 0-16,0 0 0 0,-4 0 0 0,4 0 0 15,-3-4 11-15,-1-2-3 0,4 0 0 0,0-3 0 16,0 5-8-16,0-2 8 0,-7-3-8 0,0 9 8 15,0-10-8-15,-3 1 8 0,-1-7-8 0,0 13 8 16,1-6-8-16,-1 2 0 0,1-2 0 0,-8-4 8 16,4 7 2-16,-7-3 0 0,0 3 0 0,-4 2 0 15,-3-2-10-15,-4 6 10 0,1-9-10 0,-1 9 10 16,-7 0-10-16,4 0 0 0,-4 9 0 0,0-9 8 16,-10 0-8-16,7 0 0 0,6 6 0 0,-2-6 0 15,-12 0-14-15,1 0 5 0,6 0 1 0,-2 10 0 16,-5-7-16-16,4 3-2 0,-6-6-1 15,2 6 0-15,4-2-17 0,-3 5-3 0,-11-9-1 16,4 0 0-16,3 9-92 0,-4-9-18 16</inkml:trace>
  <inkml:trace contextRef="#ctx0" brushRef="#br0" timeOffset="2404.94">16743 1832 288 0,'14'-9'12'0,"-14"9"4"0,7-6-16 0,4-4 0 0,-1 1 0 0,4-1 0 16,-3 4 245-16,-1-3 47 0,5-4 8 0,-5-2 3 31,-3 5-240-31,4-6-48 0,-4 13-15 0,3-6 8 0,-3-7-8 0,1 7 8 0,-5-1-8 0,-3 1 8 15,-3 0-8-15,3-7 8 0,-4 7-8 0,0-1 8 16,-3 7 16-16,0-10 4 0,0 1 1 0,0 6 0 16,-3-4 7-16,-1 7 2 0,-3-13 0 0,3 10 0 15,-3 6-6-15,0 0-2 0,0-9 0 0,-4 9 0 16,4 6-18-16,0-3-4 0,0 13-8 0,-4 3 12 16,8-4-12-16,-4 1 0 0,0-3 0 15,-4 12 0-15,4-7 0 0,-4 17 0 0,8-10 0 0,-4 3 0 16,-1 0-10-16,1 7-8 0,4-7-2 0,-4 10 0 15,3-4 20-15,4-5 0 0,3 5 0 0,1 1 0 16,-1-1 0-16,4-6 0 0,4-3 0 0,-1-3 0 16,5 0 12-16,-1-3 7 0,3-6 1 0,1-1 0 15,-1-12-20-15,4 3 0 0,1-3 0 0,-1 0 0 16,0-9 10-16,3-1-2 0,-2-5 0 0,2-4 0 0,1 0-8 0,-1-6-12 16,1 3 2-16,0-9 1 0,-4 3 9 0,0 9 0 15,0-6 0-15,-3 0 0 0,3 6-8 16,-4-10-4-16,1 11 0 0,-4-7 0 0,0 0 28 0,0 6 4 15,0-3 2 1,-7 6 0-16,4-3 15 0,-4 4 3 0,3 5 1 0,-3 1 0 0,0 2-17 0,4-2-3 16,-4 9-1-16,0 0 0 0,3-3-12 0,-3 3-8 0,0 0 10 0,0 0-10 15,11 0 0-15,-4 3 0 0,3 3 0 0,1-3 0 16,0 10 0-16,-4-4-15 0,0 4 5 0,0 3 1 16,3-4 9-16,-3 10 8 0,-3 0-8 0,0 0 11 15,-1 6-11-15,1 0-11 0,-1 7 3 0,-6 3 0 16,-1-1 8-16,4 13 11 0,0-6-3 0,0 0 0 15,0 0-8-15,-3-3 0 0,3 9 0 0,0-3 0 16,-4-12 0-16,0 12-14 0,-3-3 5 0,0-1 1 16,0 1 8-16,0 0 11 0,-3 0-3 0,-4 3 0 15,-1-6-8-15,1 0-9 0,-7-1 9 0,0-2-13 0,0 0 25 0,0-4 4 16,-8 7 2-16,5-10 0 0,-4 4 1 16,-1-7 0-16,-2 7 0 0,-1-7 0 0,0-3-10 0,-3 0-1 15,-1-13-8-15,1 4 12 16,0 3-96-16,3-19-19 0,-3 9-4 0,7-12-1 15</inkml:trace>
  <inkml:trace contextRef="#ctx0" brushRef="#br0" timeOffset="2904.82">17240 1164 1094 0,'0'0'97'0,"0"0"-77"0,4-9-20 0,-4 9 0 0,0 0 156 0,0 0 27 16,0 0 5-16,0-3 2 0,0-3-146 0,0 6-28 31,0 0-7-31,0 0-1 0,-4-7-8 0,4 7 0 0,0 0 0 0,0 0 0 0,-3 7 0 0,-1 2 0 31,1 10-9-31,-1-3 9 0,1-4 0 0,-1 4 17 16,1 3-3-16,-4-1-1 0,7 4 14 0,-4 7 2 0,4-11 1 0,0 11 0 0,0 2 0 0,4-3 0 31,-4 0 0-31,3 16 0 0,1-6-30 0,-1-4 0 0,-3 10-11 0,4 0 11 0,-1-6 0 0,-3 12 0 16,0-9 0-16,0 9 0 0,-3-12 0 0,3 5 0 16,-4 1 11-16,4-6-11 0,-3 3 0 0,3-4 0 15,0-11 0-15,0 2 0 16,0-16-45-16,0 4-15 0,3 3-4 0,-3-13-785 15</inkml:trace>
  <inkml:trace contextRef="#ctx0" brushRef="#br0" timeOffset="3326.88">17653 1531 1778 0,'0'0'79'0,"0"0"16"0,-4 7-76 0,1 2-19 0,-1 0 0 0,1 1 0 15,-1 9 17-15,-3-4 0 0,-3 1 0 0,3 6 0 0,0-6-17 0,0 9 0 16,-8 3 0-16,5-3 0 0,-1-3 0 0,1 6 0 16,-1-3 0-16,1 4 0 0,-1-4 0 0,4 0 0 15,3-7 0-15,-3 1 0 0,0 6 0 0,4-6 0 16,10 0 8-16,-4-3-8 0,1-4 0 0,-1 4 0 15,4-7-13-15,0 1 5 0,8-4-3 0,-1-6 0 16,-4 9 0-16,4-9 0 0,1-6 11 0,2 3 0 16,-3-3 0-16,0-4 0 0,0 1 8 15,4 0 8-15,-4 2 0 0,4-5 1 0,-4-4 6 0,0 3 1 16,-3 4 0-16,3-7 0 0,-7 1 9 0,3-7 3 16,-3 6 0-16,1-3 0 0,-5 4-6 0,1-4-1 15,-1 3 0-15,1-3 0 0,-8 0 5 0,4 10 1 16,-7-7 0-16,4 7 0 0,-5-10-18 0,1 10-3 15,0-1-1-15,0 1 0 0,0-7-5 0,-3 13 0 16,-1-3-8-16,1-4 12 0,-1 10-12 0,4-6-8 0,-4 6 8 0,4 0-13 31,0 0-25-31,-3 0-5 0,6 6-1 0,-3-6-620 0,0 7-125 0</inkml:trace>
  <inkml:trace contextRef="#ctx0" brushRef="#br0" timeOffset="3983.08">18157 917 1267 0,'0'0'56'0,"0"0"12"0,0 0-55 0,0 0-13 16,0 0 0-16,0 0 0 0,0 0 222 0,0 0 42 15,8 12 8-15,-5 1 1 0,4-4-236 0,0 7-47 32,0 12-10-32,-3 0-1 0,3-3 21 0,-4 10-9 15,4 3 9-15,-3-4 0 0,-1 4-10 0,-3 6 10 0,4-4-8 0,-4 1 8 0,0 9-8 0,-4-6 8 16,4 13-8-16,-3-13 8 0,-4 9 0 0,0 0 0 16,-4-6 0-16,4-3 8 0,4-9-8 0,-4-1 0 15,0-6 0-15,-1 1 8 0,5-8-8 0,-4-2 8 16,7-6-8-16,-4 2 8 0,1 1 12 0,-1-3 2 15,1-7 1-15,3-6 0 0,0 0-3 0,0 0-1 16,0 0 0-16,0 0 0 0,3-16-3 0,-3 7 0 16,4-7 0-16,-4 4 0 0,3-4-4 0,1-6-2 0,-1-3 0 15,4 0 0-15,1-3-10 0,-5-1 0 0,4 4 0 16,0-9 0-16,4-4 0 0,-4 4 0 0,3 9 0 16,1-4 0-16,0 11 0 0,-1-7 0 0,1 12 0 0,-1 0 0 15,1 1 0-15,3-4-17 0,-3 7 4 0,3-1 1 16,0 4 12-16,0 6 12 0,0 0-3 0,4 0 0 15,-4 0-9-15,3 0 0 0,-2 13-12 0,-1-4 12 16,0-6-10-16,0 13 10 0,0-7 0 0,-3 7-9 16,-1-7 9-16,1 4 0 0,-1 3-9 0,-3-4 9 15,-3 4-8-15,-1 3 8 0,1-4-10 0,-4 4 10 16,-4 0 0-16,1-3-9 0,-1-4 9 0,-3 4 0 16,4 3 0-16,-8-4 0 0,1 1 0 0,-4-3 0 0,-1-4 8 0,-2 7 1 15,3-4 0-15,-4-6 0 0,-3 10-9 0,3-3 12 16,1-7-12-16,-1 3 12 0,0-5-12 0,4 8 10 15,0-9-10-15,-4 3 10 0,4-2-10 0,0 5 0 16,0-9 0-16,4 9 0 0,-5-2-18 0,5-7-6 16,-4 0 0-16,3 0-1 31,4 0-31-31,-4 0-5 0,1 0-2 0,3 0 0 0,7 0-101 0,-7-10-20 0</inkml:trace>
  <inkml:trace contextRef="#ctx0" brushRef="#br0" timeOffset="4576.35">19177 1425 230 0,'0'0'20'0,"-7"0"-20"0,7 0 0 0,-7 0 0 16,-4 9 372-16,1-9 69 0,-1 0 15 0,-3 6 2 15,0 1-356-15,-4-4-71 0,1 3-15 0,-1-3-2 16,-3 7 2-16,0-4 0 0,-4 6 0 0,4 1 0 16,0-4-4-16,-1 4-1 0,1 15 0 0,0-6 0 0,4-3-11 15,-5 6-12-15,8-3 2 0,-3-3 1 0,2 6 9 0,-2 0 11 16,6-6-3-16,1 0 0 0,-1 6-8 0,4-7-14 15,0 1 3-15,0-3 1 0,7-3 10 0,-4 2 0 16,4 4 10-16,4-10-10 0,3 1 12 16,-3-1-4-16,3-9-8 0,3 6 12 0,1 1-12 0,-1-7 11 15,1-7-11-15,7 1 10 0,-4 3-10 0,0-6 0 16,3-7 0-16,1 7 8 0,0-4 0 0,-1 1 0 16,-3-1 0-16,4-6 0 0,-4 3 8 0,4-2 0 15,-4 2 1-15,0-6 0 0,-3 0 7 0,-1 3 2 16,1 0 0-16,3 1 0 0,-4 2-14 0,-2-3-4 15,-5 16 0-15,4-13 0 0,4 7-8 0,-4 3 0 16,-7 6 9-16,0 0-9 0,0 0 0 0,0 0 0 0,0 0-10 0,0 0 10 16,-4 9 0-16,1 0 0 0,10 4 12 0,-4-4-3 15,1 4 7-15,-1 3 2 0,1-4 0 0,-1 4 0 16,1 3 0-16,-1-1 0 0,1-2 0 0,3 3 0 16,4 0-10-16,-4-4-8 0,0 4 9 0,3-3-9 15,1-3 8-15,-1 2-8 0,5 4 0 0,-5-3 9 16,1-7-9-16,3 0 0 0,0 1 0 0,-3-1 0 31,-1 1-29-31,1-4-2 0,-1-6 0 0,4 0 0 16,-3 0-125-16,0-6-24 0,-1 6-6 0</inkml:trace>
  <inkml:trace contextRef="#ctx0" brushRef="#br0" timeOffset="4904.35">19706 772 1497 0,'0'0'133'0,"0"0"-106"15,0 0-27-15,-3 7 0 0,3-7 208 0,-4 9 37 16,-3 4 7-16,7 2 2 0,-3 10-210 0,3 1-44 15,0 2 0-15,0 0-13 0,0 10 5 0,0 6 8 16,3-10-13-16,1 13 5 0,-1 3 8 0,-3-3 0 0,0-3 0 0,0 6 0 16,4-9 0-16,-8 9 0 0,1 4 0 0,-4-7 0 15,3 6 0-15,-7-3 0 0,1-3 0 16,-4 0 8-16,3 3-8 0,1-12 0 0,3-4 8 16,-8 10-8-16,5-15 0 0,-1-1 0 0,1-3-10 0,-1 0 10 31,0 0-44-31,4-12-1 0,0 2-1 0,4-5-624 0,-4-1-125 15</inkml:trace>
  <inkml:trace contextRef="#ctx0" brushRef="#br0" timeOffset="7043.91">16051 2698 288 0,'-21'0'12'0,"11"0"4"0,-8 0-16 0,0 0 0 0,-3 0 0 0,0 3 0 16,-4-3 165-16,4 0 31 0,0 0 5 0,3 6 2 15,1-3-124-15,3 4-25 0,0-7-5 0,3 6-1 16,4-3 24-16,0-3 4 0,7 0 0 0,0 0 1 16,0 0-42-16,0 0-9 0,10 0-2 0,5 6 0 15,6-3-12-15,3-3-2 0,8 10-1 0,3-4 0 0,1-6 9 0,6 10 2 16,4-10 0-16,10 0 0 0,8 0-4 0,3 0-1 15,10 0 0-15,5 0 0 0,6 3 13 0,7-3 2 16,7-3 1-16,8 3 0 0,3 3-12 0,7-3-3 16,-1 0 0-16,8 0 0 0,0 0-5 0,8 0-2 15,-1 0 0-15,0-3 0 0,10 3 21 0,1-7 4 16,3 4 1-16,4-13 0 0,-4 7-3 0,0 0 0 16,7-1 0-16,-6 1 0 0,-5-7-17 0,1 4-4 15,-4-4-1-15,-4 7 0 0,-2-1 5 0,-8-6 1 0,3-2 0 0,-6 11 0 0,-12-5-16 16,1 2 0-16,-7 4 8 0,-4-6-8 15,-10 2-32-15,-7-2-10 0,-8 9-2 16,-10 3-915-16</inkml:trace>
  <inkml:trace contextRef="#ctx0" brushRef="#br0" timeOffset="9546.4">17508 3682 748 0,'-3'-3'33'0,"3"3"7"0,-4 0-32 0,4 0-8 0,0 0 0 0,0 0 0 15,-7 0 128-15,7 0 24 0,0 0 5 0,0 0 1 16,-7 3-83-16,4 7-17 0,-1-4-3 0,-3 0-1 15,0 7-2-15,0 3 0 0,-4-4 0 0,-3 10 0 16,0 0 6-16,-7-3 1 0,3 15 0 0,-3-8 0 16,-3 2 6-16,2 6 2 0,-6 4 0 0,0-4 0 15,0 10-28-15,-4 0-6 0,4 0-1 0,-8 0 0 16,1 0-18-16,0-3-4 0,0 3-1 0,-4-10 0 16,-4 4-9-16,5 6 8 0,-1-13-8 15,4-3 8-15,-1 0-8 0,5 1 0 0,-1-4 9 0,4 0-9 31,3-13-24-31,4 7-8 0,0-3-3 0,3-7 0 16,4-9-106-16,0 0-22 0,0 0-4 0,3-3-1 0</inkml:trace>
  <inkml:trace contextRef="#ctx0" brushRef="#br0" timeOffset="9933.51">16831 3893 1267 0,'0'0'56'0,"0"0"12"0,-3-7-55 0,3 7-13 16,0-9 0-16,0 9 0 0,0 0 212 0,0 0 40 15,0 0 8-15,0 0 2 0,0 0-195 0,10 6-39 16,-3-3-8-16,4 4-2 0,3 2-18 0,-4 0 8 15,1 4-8-15,3-1 0 0,4 1 17 0,-1 12-3 16,1-9-1-16,3 6 0 0,0 3-2 0,-3 0-1 16,3 3 0-16,0 0 0 0,1 1 0 0,2 5 0 15,-6-6 0-15,3 4 0 0,0-4 10 0,-3 0 1 0,3 0 1 16,0-3 0-16,-3 4-22 0,-4-7-18 16,4 0 3-16,-8-4 1 0,4 7-2 0,-3-6-1 15,-1 0 0-15,-3 3 0 16,-3-9-27-16,0 2-6 0,-1 1-1 0,-3-4 0 15,4-5-98-15,-4 2-20 0,0-6-4 0</inkml:trace>
  <inkml:trace contextRef="#ctx0" brushRef="#br0" timeOffset="11620.34">17847 3858 1497 0,'0'0'133'0,"-3"0"-106"16,-1-16-27-16,0 7 0 0,1 6 197 0,3-7 35 0,0 4 6 0,0 0 2 16,0-3-176-16,0 9-34 0,0-10-7 0,0 10-2 15,0 0-21-15,0 0 9 0,0 0-9 0,0 0 0 16,0 0-25-16,11 0-12 0,-4 0-3 0,-7 0 0 16,0 0-129-16,7 10-27 0,-7-10-4 0</inkml:trace>
  <inkml:trace contextRef="#ctx0" brushRef="#br0" timeOffset="11807.81">17829 4137 806 0,'0'0'72'0,"0"0"-58"16,0 0-14-16,0 0 0 0,7 10 217 0,-7-10 41 15,0 0 8-15,0 0 2 0,4 6-180 0,-4-6-35 0,0 0-7 0,7 3-2 16,-7-3-18-16,7 0-4 0,-7 0-1 15,0 0 0-15,0 0-35 0,11 0-7 0,-11 0-2 16,0 0-845-16</inkml:trace>
  <inkml:trace contextRef="#ctx0" brushRef="#br0" timeOffset="15670.09">16810 5423 460 0,'0'0'20'0,"0"0"5"0,0 0-25 0,0 0 0 16,-4-3 0-16,-3-4 0 0,7 7 212 0,0 0 36 15,0 0 8-15,0 0 2 0,0 0-158 0,0 0-31 16,0 0-6-16,0 0-2 0,0 0-24 0,0 0-5 15,7 10 0-15,0-4-1 0,0 4 7 0,1-1 2 0,2-3 0 0,1 7 0 16,-4-7 6-16,3 3 2 0,4 10 0 0,1-3 0 16,-5-4-16-16,4 14-2 0,0-8-1 0,4 7 0 15,0 4-21-15,3 5-8 0,-4 1 0 16,1-7 9-16,3 10-9 0,0-7 0 0,-3 0 0 0,3 1 0 16,0-4 0-16,-3 6 0 0,3-5 0 15,-3-4 0-15,-1-3 0 0,1 3 0 0,-4-7 0 0,4 1 0 16,-8 3-18-16,5-9 1 0,-5 2 0 0,-3-5 0 31,0-7-48-31,0 10-10 0,-7-13-1 0,0 0-774 0</inkml:trace>
  <inkml:trace contextRef="#ctx0" brushRef="#br0" timeOffset="16060.58">17519 5457 1267 0,'-4'0'112'0,"4"0"-89"15,-3 10-23-15,-4-10 0 0,0 9 139 0,0-3 23 16,3 4 5-16,1-1 1 0,-1 7-136 0,-3-4-32 15,7 4 0-15,-3 3 0 0,-4 0 17 0,-1 6 3 16,1 0 0-16,-3 3 0 0,3 0 12 0,-4 1 4 16,1 5 0-16,-1 1 0 0,-3 2-12 0,3 7-1 0,-3 0-1 15,4-6 0-15,-4 6-10 0,-4-1-1 0,4 8-1 0,0-4 0 16,-4 6-10-16,4 0 0 16,-4 4 0-16,4-4 8 0,-3 0-8 0,2 1 0 0,-2-10 0 15,3-1 0-15,0-8 0 0,-1 3-12 0,1-4 2 0,0-6 1 31,4 4-15-31,-1-10-4 0,0 3 0 0,4-6 0 16,0-4-98-16,4-2-20 0,-1-13-4 0,4 0-613 0</inkml:trace>
  <inkml:trace contextRef="#ctx0" brushRef="#br0" timeOffset="16420">18038 5401 864 0,'-15'0'76'0,"15"0"-60"0,0 0-16 0,0 0 0 16,-3-6 370-16,-1-4 71 0,-3 10 15 0,7 0 2 16,0 0-338-16,0 0-67 0,-3-9-13 0,3 9-4 15,0 0-26-15,0 0-10 0,0 0 0 0,0 0 9 31,0 0-49-31,0 0-11 0,0 0-1 0,0 0-1 16,0 0-135-16,0 0-26 0,0 0-6 0,0 0 0 0</inkml:trace>
  <inkml:trace contextRef="#ctx0" brushRef="#br0" timeOffset="16604.04">18016 5903 2066 0,'-10'0'92'0,"10"0"18"0,0 0-88 0,0 0-22 0,0 0 0 0,0 0 0 15,-4 0 28-15,4 0 0 0,0 0 1 0,0 0 0 16,0 0-50-16,0-10-11 0,0 4-1 0,0 3-590 16,4-7-117-16</inkml:trace>
  <inkml:trace contextRef="#ctx0" brushRef="#br0" timeOffset="18669">16902 7524 1918 0,'-4'-6'85'0,"4"6"18"0,-3 0-83 0,3-7-20 15,-4 4 0-15,4 3 0 0,0 0 64 0,0 0 9 0,0 0 2 0,0 0 0 16,11 0-64-16,-1-6-11 0,1 3 0 0,-1-4-10 15,8 7 10-15,0 0-8 0,-1 0 8 0,8-3-8 16,-4 3 8-16,4 0 0 0,0 0 0 0,3 0 0 16,0 0 0-16,4-6 0 0,-4 6 0 0,7 0 0 15,-3-3 0-15,3-3 0 0,1 6 0 0,-5 0 0 16,1 0 0-16,0 0 0 0,-4 0 0 0,-3 0 0 16,-1 0 0-16,1 0 0 0,-4 6 0 0,-7-3 0 15,0-3 0-15,4 0 0 0,-7 0 0 0,-4 6 0 16,0-3 0-16,-7-3-12 0,0 0 12 0,0 0-12 15,0 0 12-15,0 7 0 0,0-7 0 0,0 9-8 16,-4 1 8-16,1-1 0 0,-4 0 0 0,-4 7 0 16,1-7 0-16,-1 10 0 0,-7-9 0 0,-3 9 0 15,-4-4 0-15,4 4-10 0,-7 0 10 0,0 0-10 16,-7 6-2-16,-1-6-1 0,5 6 0 0,-1 0 0 16,0-6 5-16,0 6 8 0,4-3-13 0,0 3 5 15,3-7 18-15,0 8 4 0,1-8 1 0,3 7 0 0,-1-6 5 16,1 6 2-16,4-6 0 0,-1 0 0 0,7 0-22 0,1-4 0 15,-1-2 0-15,4-4 0 0,4 7 8 0,-1-6-8 16,4-1 8-16,4 0-8 0,3 1 14 0,-4-4-2 16,8 3 0-16,-1 1 0 0,1-1-3 0,7-2-1 15,-1-4 0-15,1-3 0 0,7 6 3 0,-4-3 0 16,3-3 0-16,1-3 0 0,0 3-11 0,3-6 0 16,0 6 0-16,0-3-11 0,-3-4-3 0,7 4-1 15,-4-3 0-15,-3 6 0 16,3-10-23-16,-7 10-5 0,0 0-1 0,-3-3 0 15,0 3-121-15,-1-6-25 0,1 6-5 0,-4 0-1 0</inkml:trace>
  <inkml:trace contextRef="#ctx0" brushRef="#br0" timeOffset="19102.93">18214 7408 2350 0,'0'0'104'0,"0"0"22"0,0 0-101 0,0 0-25 16,-7 3 0-16,0-3 0 0,3 9 46 0,1-2 4 15,3-7 1-15,-4 3 0 16,1 6-131-16,-1 1-27 0,4-4-5 0,0 10-571 16,-3-7-114-16</inkml:trace>
  <inkml:trace contextRef="#ctx0" brushRef="#br0" timeOffset="19290.39">18196 8019 2602 0,'0'0'57'0,"0"0"12"0,-3-3 3 0,3 3 1 0,-4-6-58 0,4 6-15 0,-7-3 0 0,7 3-768 16,0 0-157-16</inkml:trace>
  <inkml:trace contextRef="#ctx0" brushRef="#br0" timeOffset="24848.66">18849 4062 1342 0,'0'0'60'0,"0"0"12"0,0 0-58 0,11 3-14 0,-8 6 0 0,8-2 0 15,-4 2 20-15,3-9 0 0,1 10 1 0,3-4 0 16,0-3-13-16,0 6-8 0,0-2 8 0,0-4-8 16,4 6 11-16,0 1-3 0,3-1 0 0,-4-3 0 15,-2 4 7-15,6-10 1 0,3 9 0 0,1 0 0 16,-7-2 12-16,6 2 2 0,1-6 1 0,3 10 0 16,-3-4-17-16,0-6-3 0,-1 7-1 0,5-4 0 15,-1-3 5-15,0 3 1 0,4-2 0 0,0-4 0 16,3 6-3-16,0-3 0 0,8 3 0 0,-5-6 0 15,5 10-5-15,-1-10-8 0,0 9 11 0,-3 1-11 0,3-10 17 16,-3 0-3-16,0 0-1 0,7 6 0 0,0-12-1 16,0 6 0-16,3 0 0 0,0 0 0 0,4-10 3 0,-7 10 0 15,0-9 0-15,-4 9 0 0,4-10 5 0,-3 1 0 16,2-7 1-16,1 4 0 0,0-4-1 0,0 0 0 16,3 4 0-16,1-4 0 0,-4 4 7 0,3-4 1 15,-7 0 0-15,4-3 0 0,-3 7-7 0,2-10-1 16,1 3 0-16,4 0 0 0,-1 4-7 0,4-7-1 15,3 3-1-15,-6-3 0 0,-1 0-3 0,-3 0 0 16,0-6 0-16,-4 6 0 0,-3-3-8 0,0 0 0 16,3-10 0-16,4 7 0 0,4 0 0 0,-5-7 0 15,-9 10 0-15,2-3 8 0,8 0-8 0,-3 3 10 16,-12-4-10-16,1 4 10 0,0-3-10 0,0 3 12 0,-4 0-12 0,-3 3 12 16,-8-3-12-16,8 6 0 0,3-9 9 0,0 3-9 15,-10 0 27-15,7 3 1 0,3-3 0 0,-7-1 0 16,0 1-17-16,0-3-3 0,8 0-8 0,-1 3 12 15,7 0-12-15,-10 6 0 0,-8-9 0 0,8 9 0 16,3-6 0-16,-3 6 11 0,-11 0-3 0,4-6-8 16,-1 9 0-16,1-2 0 0,3-1 0 0,-7 0 0 15,0 3 0-15,1-2 0 0,6-1-8 0,-4 0 8 16,-6 9 0-16,7-5 0 0,3-4 0 0,3 10 0 16,-2-7 0-16,-1 3 0 0,-4-2 0 0,5 5-9 15,2 1 9-15,1-1 0 0,-11-5 0 0,7 5 0 16,4 1 8-16,-4 0-8 0,-3-1 10 0,-4 4-10 15,4-4 0-15,-4 1 0 0,3 0 0 0,1 2 0 0,-4-2 0 16,4 6 0-16,-8-3 0 0,8-4 0 0,-8 10-10 16,5 0 10-16,-5-9-8 0,4 6 8 0,-3-4 0 0,-4 4 0 15,4-3 0-15,-1 6 0 0,1-6 0 0,-1 6 0 16,-10 0 0-16,11-3 0 0,-1 3 0 0,1-10 0 16,0 10 0-16,-4-6 0 0,0-4 0 0,0 10 0 15,3-3 0-15,-3-3 0 0,0 3 8 0,1-3-8 16,-1 6 10-16,0-7-10 0,0 7 0 0,0-3 0 15,0-3 0-15,0 3 0 0,3 3 0 0,-3-6 0 16,1 2 0-16,-1-2 0 0,3 6 0 0,-3 0 0 16,0-9 0-16,4 9 0 0,-8-10 0 0,8 10 0 0,-4-3 0 0,0-3 9 15,-3 6-9-15,3-6 0 0,0 6 0 0,-4-4 0 16,8 4 0-16,-8 0 0 0,-3 0 0 0,0 0 0 16,0 0 0-16,0 0 0 0,0 0 9 0,0 0-9 15,0 0 14-15,7-9-2 0,-7 9 0 16,4-6 0-16,-4 6 4 0,0 0 0 0,0 0 0 0,-4 0 0 0,4 0-4 0,0-10 0 15,0 10 0-15,-3-9 0 0,3 9 0 0,-4 0 0 16,-3-9 0-16,0 9 0 0,4-7-12 0,-4 4 0 16,3-3 0-16,-3 3 0 0,4 3 0 0,-1-10 0 15,-3 4 0-15,3 6 0 0,-3-9 0 0,-3 9 0 16,3-10 0-16,0 10 0 0,-4-9 0 0,1 9 0 16,-1-6 0-16,-3 2 0 0,0 4 0 0,0-6 9 15,0 3-9-15,-1-3 8 0,1-4-8 0,0 10 0 0,0-9 0 16,3 9 0-16,-3-3 0 0,0-3 0 0,4-1 0 15,-1 7 0-15,1-3 0 0,-1-3 0 0,0 6 0 0,4-3-11 16,0 3 11-16,0-7 0 0,0 4 8 0,0 3-8 16,7 0 0-16,0 0 0 0,0 0 0 0,-3-6 0 15,3 6 0-15,0 0-10 0,0 0 1 0,0 0 0 16,0 0 0-16,0 0 0 0,0 0 0 0,10 6 0 16,1-3-1-16,-1 4 0 0,4-7 0 15,4 3 0-15,0-3 2 0,3 6 0 0,-4-3 0 0,8-3 0 16,0 7-2-16,3-7 0 0,-7 0 0 0,0 6 0 15,4-3 10-15,-4-3 0 0,-3 9-9 0,0-9 9 16,-4 10 0-16,0-4 0 0,0-6-9 0,-4 9 9 16,5-5 0-16,-5 2 0 0,-3-6 0 0,-3 9 0 15,3-2 0-15,-7-7 0 16,0 0 0-16,7 12 0 0,-7-12 0 0,3 6 0 0,-3-6 0 0,0 10 0 16,-3-7 0-16,-1 6 0 0,4 4 0 0,-3-10 0 15,-4 6 0-15,3 1 0 0,-3-1 0 0,0-3 0 16,0 4 0-16,0-4 0 0,-4-3 0 0,1 7 0 15,3-1 13-15,0-9-3 0,-4 10-1 0,4-1 0 16,-3 0-9-16,-1-2 0 0,-3-1 0 0,7-3 0 16,0 6 0-16,3 1 0 0,-3-10 0 0,7 0 0 15,0 0-25-15,0 0-1 0,-7 6 0 0,7-6 0 16,0 0-183-16,0 0-37 0</inkml:trace>
  <inkml:trace contextRef="#ctx0" brushRef="#br0" timeOffset="48968.93">23982 1538 1587 0,'0'0'35'0,"0"0"7"0,0 0 2 0,0 0 0 0,0 0-35 0,0 0-9 0,0 0 0 0,0 0 0 16,0 0 48-16,0 0 8 0,0 0 2 0,0 0 0 16,0 0-42-16,0 0-16 0,0 0 11 0,3 3-11 15,-3 6 0-15,0 4 0 0,0-1 0 0,-3 7-10 16,3 3 10-16,0-9 0 0,-4 12 0 0,4-7-8 16,4 17 0-16,-4-10 0 0,0 3 0 0,0 0 0 15,0 10 8-15,0-3 16 0,-4-1-4 16,-3 10-1-16,4-6-2 0,-1 6 0 0,1 3 0 0,-4 3 0 15,3-3-9-15,-3-3 10 0,0-7-10 0,0 4 10 16,0-3 10-16,3-1 1 0,-3-2 1 0,0-4 0 16,-3 7 2-16,6-10 0 0,-3 7 0 0,0-7 0 15,0 0-24-15,0-3 8 0,0 3-8 0,0-6 0 16,0 0 15-16,0-3-2 0,0-3 0 0,3 2 0 16,1-2 3-16,-1-6 0 0,1-7 0 0,-1 3 0 15,4-6 16-15,0 0 3 0,0 0 1 0,0 0 0 0,0 0-23 0,0 0-4 16,0 0-1-16,0 0 0 0,0 6 0 0,0-6 0 15,0 0 0-15,0 0 0 0,0 0 5 0,0 0 1 16,0 0 0-16,0 0 0 0,0 0-14 0,0 0 0 16,0 0 0-16,0 0 0 0,0 0 12 0,0 0-3 15,-4 3-1-15,4-3 0 0,0 0-8 0,4 7 0 16,-4-7 0-16,0 0 8 0,0 0-8 0,0 3 0 16,0-3 0-16,0 9 8 0,0-9-8 0,-4 6 0 15,4-6 0-15,0 0 0 0,0 10 0 0,0-10 0 16,0 0 0-16,0 0 0 0,0 0 0 0,0 3 0 15,4 6 0-15,-4-9 0 0,0 0 0 0,-4 7 0 16,4-7 0-16,0 0 0 0,0 0 0 0,0 6 0 16,0-3 0-16,0 7 0 0,0-1 10 0,4-3-10 0,-4-6 12 15,-4 3-12-15,1 7 9 0,-1-4-9 16,4-6 0-16,0 9 9 0,-3 1-9 0,3-10 0 0,0 0 0 0,-4 9 0 16,4-9 10-16,0 0 0 0,0 0 0 0,0 6 0 15,0-6-10-15,0 0 0 0,0 0 0 0,0 0 0 16,0 10 0-16,0-10 13 0,0 0-3 0,0 0-1 15,0 0 3-15,0 0 0 0,0 0 0 0,-3 3 0 16,-1 6-12-16,4-9 10 0,0 0-10 0,0 0 10 16,0 0-10-16,-3 7 0 0,3-7 0 0,0 0 0 15,0 0 0-15,0 0 0 0,0 0 0 0,0 0 8 16,-4 6-8-16,4-6 8 0,0 0-8 0,0 0 8 16,0 3-8-16,0-3 0 0,0 0 9 0,0 0-9 15,0 0 0-15,0 0 9 0,0 0-9 0,0 0 0 16,-3 6 8-16,3-6-8 0,0 0 0 0,0 0 0 15,0 0 15-15,0 0-4 0,0 0-1 0,0 0 0 16,0 0-10-16,0 0 12 0,0 0-12 0,0 0 12 16,0 0-12-16,0 0 0 0,-4 4 0 0,4-4 0 15,0 0 0-15,-3 9 0 0,3-9 0 0,0 0 0 16,0 0 0-16,0 0 0 0,0 0 0 0,0 0 0 16,0 0 0-16,0 0 0 0,0 0 0 0,0 0 0 0,0 9 8 15,0-9-8-15,0 0 8 0,0 0-8 0,7 7 0 0,-7-7 0 16,3 3 0-16,4 3 0 0,4 0 0 15,-4-3 8-15,4-3-8 0,-1 0 8 0,1 0-8 0,-1 0 0 16,1 0 0-16,3 0 0 0,-3-3 0 16,-4 3 0-16,3 0-14 0,1 0 5 0,-1 0 9 0,1 0 12 15,3 0-2-15,-3 0-1 0,-4 0-9 0,3 3 0 16,-3-3 0-16,4 0 0 0,-4 0 0 0,0 0 0 16,-7 0 0-16,4 7 0 0,3-4 0 0,-7-3 0 15,10 0-11-15,-6 0 11 0,-4 0 0 0,10 0 0 0,-3 0 0 16,-7 0 0-16,0 0 0 0,7 0 0 0,0 0 0 15,-7 0 0-15,0 0 0 0,8 0 0 0,-1 9 0 16,-7-9 0-16,0 0 0 0,0 0 0 0,0 0 0 0,0 0 8 16,0 0-8-16,0 0 12 0,0 0-4 0,0 0 0 15,0 0-8-15,0 0 0 0,0 0 0 0,0 0 8 16,0 0-8-16,0 0 8 0,0 0-8 0,7-9 8 16,-7 9-8-16,3-10 11 0,1 10-11 0,-4 0 12 15,3-9-12-15,4 3 0 0,-3 3 0 0,-1-4 0 16,1-2 0-16,-1 9 0 0,-3-9 14 0,4-1-4 15,-1 1 8-15,-3 2 2 0,4-5 0 0,-4 6 0 16,0-4-6-16,3 1-1 0,1-4 0 0,0 1 0 16,-4-1 2-16,3-2 0 0,4-4 0 0,-7 0 0 15,4 3-15-15,-4-6 0 0,3 7 0 0,4-14 0 16,-3 4 0-16,3 0 8 0,-4-3-8 0,4 3 0 0,-3-3 0 16,3-1 0-16,-3 4 0 0,3 0-10 0,-4 3 10 15,4 0 0-15,-3-6 0 0,-1 6 0 0,1 0 0 0,-1 0 9 16,1-3-9-16,-1 0 10 0,4 6-10 15,-3 0 12-15,-1-6-12 0,1 0 12 0,-1 3-12 0,1-3 0 16,3 6 0-16,-7-15 0 0,0 9 0 0,4 6 0 16,-1-3 0-16,1 0 0 0,-1 0 0 0,1 0 0 15,-1 10 0-15,1-13 0 0,-1 12 0 0,1-3 0 16,-4 1 0-16,3-7 0 0,1 0 0 0,-1 9 0 16,1-2 0-16,-1 2 0 0,-3-3 0 0,4 1 0 15,0-4 0-15,-1 3 0 0,-3 7-8 0,0-1 8 16,4-8 0-16,-1 8 0 0,1 1 0 0,-1-1 0 0,-3 1 0 15,4-7 0-15,3 4-8 0,-4-1 8 0,1 4 0 0,-1 6 0 16,4-13 0-16,-3 7 0 0,-4-1 0 0,3 7 0 16,-3-10 0-16,4 10 0 0,-4-6 0 0,0 9 0 15,0 0 0-15,0-6 0 0,3-7 0 0,-3 4 0 16,0 9 0-16,0 0 0 0,0-7 0 0,0 7 0 16,0 0-8-16,0 0 8 0,0 0 0 0,4-6 0 15,-4-3 0-15,0 6 0 0,0 3 0 0,0 0 0 16,4-10 0-16,-4 10 0 0,0 0 0 0,0 0 0 15,0-6 0-15,0 6 0 0,-4-9 0 0,4 9 0 16,0-4 0-16,0 4 0 0,0-6 0 0,0 6 0 16,0 0-9-16,0 0 9 0,0 0 0 0,0-3 0 15,0 3 0-15,0 0 0 0,0 0 0 0,0 0 0 16,4 0 0-16,-4 0 0 0,0 0-8 0,3-13 8 0,-3 13 0 0,0 0 0 16,0 0 0-16,0 0 0 15,0 0 0-15,0 0-8 0,0 0 8 0,0 0 0 0,0 0 0 16,0 0 0-16,0-3 0 0,0 3 0 0,0 0 0 15,0 0 0-15,0 0 0 0,0 0 0 0,0 0 0 0,0 0 0 16,0 0 0-16,0 0 0 0,0 0 0 0,0 0 0 16,0 0 0-16,0 0 0 0,0 0 0 0,0 0 0 15,0 0 0-15,0 0 0 0,0 0 0 0,0 0 0 16,0 0-8-16,0 0 8 0,0 0 0 0,0 0-8 16,0 0 8-16,0 0 0 0,0 0 0 0,0 0-8 15,0 0 8-15,0 0 0 0,0 0 0 0,0 0 0 16,0 0 0-16,0 0 0 0,0 0 0 0,0 0 9 15,0 0-1-15,0 0 0 0,0 0-8 0,0 0 0 16,0 0 0-16,0 0 0 0,0 0-8 0,0 0-1 0,0 0 0 0,0 0 0 16,0 0 9-16,0 0 0 0,0 0 0 0,0 0 8 31,0 0-34-31,0 0-6 0,0 0-2 0,0 0 0 16,0 0-81-16,0 0-16 0,0 0-3 0,0 0-986 0</inkml:trace>
  <inkml:trace contextRef="#ctx0" brushRef="#br0" timeOffset="49765.59">24529 1422 288 0,'0'0'12'0,"0"0"4"0,0 0-16 0,0 0 0 0,0 0 0 0,0 0 0 16,0 0 252-16,0 0 48 0,0 0 10 0,-4 0 2 15,1 0-206-15,3 0-41 0,0 0-8 0,0 0-1 0,0 0-25 0,0 0-5 16,0 0-1-16,-4-7 0 0,1 4-25 0,3 3 8 15,0 0-8-15,0 0 0 0,-4 0 0 0,-3 0 0 16,0 0 0-16,3 0 0 0,4 0 0 0,-7 3 0 16,-3 4 0-16,3-7 0 0,0 0 0 0,0 3 0 15,-4-3-8-15,0 6 8 0,4-3 0 0,-3-3 0 16,-1 6 12-16,-3-6-4 0,3 0 35 0,-3 10 6 16,4-4 2-16,-4-3 0 0,-4 7 5 0,4-10 2 15,0 6 0-15,0 3 0 0,-4-6-6 0,4 4-2 16,0-7 0-16,0 6 0 0,0-6-21 0,-4 3-4 15,7-3-1-15,-3 0 0 0,0 0 7 0,0 0 1 16,3-3 0-16,1 3 0 0,-4 0-20 0,3 3-3 16,-3-3-1-16,4 0 0 0,-1-3 1 0,0 3 0 0,1 0 0 15,3 0 0-15,0 0-9 0,0 0 0 0,0 0 9 16,7 0-9-16,-8 0 0 0,8 0 0 16,-3-6 0-16,3 6 0 0,0 0-14 0,0 0-4 0,0 0-1 0,0-10 0 31,3 4-154-31,5-3-31 0,2-1-7 0,4 1-1 0</inkml:trace>
  <inkml:trace contextRef="#ctx0" brushRef="#br1" timeOffset="57616.42">24483 1434 518 0,'0'0'46'0,"0"0"-37"0,0 0-9 0,0 0 0 16,0 0 144-16,0 0 28 0,0 0 4 0,0 0 2 16,0 0-118-16,0 0-23 0,0 0-5 0,0 0 0 15,0 0-6-15,0 0-1 0,0 0 0 0,0 0 0 16,0 0-7-16,0 0-2 0,0 0 0 0,0 0 0 0,7 6 11 15,3 1 1-15,5-4 1 0,-1-3 0 16,-4 9-7-16,4-9-2 0,-3 0 0 0,3 10 0 0,4-10 0 16,-4 6 0-16,0-6 0 0,0 0 0 0,4 0 13 0,-1 0 3 15,1 0 0-15,0 0 0 0,-1 0-23 16,4 0-4-16,-3 0-1 0,3 0 0 0,4 0 13 0,3 0 3 16,4 0 0-16,0 0 0 0,3 0 4 0,0 0 2 15,-3 0 0-15,3 0 0 0,0 3-30 0,1 3 0 16,-1-6-8-16,-3 0 8 0,3 3 0 0,-3-3-8 15,0 13 8-15,3-13 0 0,0 3 0 0,0-3 0 16,-3 10 0-16,3-1 0 0,-3-9 48 0,3 6 14 16,-6 4 2-16,2-7 1 15,-2 6-94-15,-1-3-19 0,0-6-4 0,-3 10-1 0,-1-1 53 0,5 1 8 16,-5-10 4-16,5 6 0 0,-5-6 4 0,5 0 2 16,-1 0 0-16,0-6 0 0,0-4-4 0,4 10-1 0,-4-9 0 0,4 6 0 15,-4-4 3-15,4 1 0 0,-7 3 0 0,-1-3 0 16,-3 6-16-16,4-3-10 0,-4 3 2 15,0 0 0-15,-3 3 8 0,3-3 14 0,-3 0-3 0,-4 6-1 16,0 3-18-16,0 1-4 0,0-10-1 0,-3 9 0 16,0-9 13-1,-1 10 0-15,4-4 0 0,-7-6 0 0,4 0 0 0,-1 0 10 0,1 0-2 16,-4 0 0-16,4 0 4 0,-1 0 0 0,-3 0 0 16,0 0 0-16,-7 0-4 0,11-6 0 0,-4-4 0 0,-7 10 0 15,0 0-8-15,7 0 0 0,4-3 9 0,-11 3-9 16,0 0 8-16,0 0-8 0,7 0 8 0,-7 0-8 15,0 0 11-15,0 0-3 0,7 3 0 0,-7-3 0 16,0 0-8-16,0 0 0 0,-4 10 0 0,4-4 0 16,0-6 22-16,-3 9-1 0,-1-6 0 0,-3 10 0 15,4-10-10-15,-4 3-3 0,7-6 0 0,-4 4 0 16,-7 5 0-16,8-9 0 0,3 0 0 0,-7 6 0 16,0 4-8-16,7-10 0 0,-7 0 0 0,7 0 0 15,0 0 8-15,-4 3-8 0,-3 3 0 0,7-6 8 16,-7 3-8-16,0 3 0 0,0 4 0 0,3-1 0 15,-3 1 0-15,0-4 0 0,-3 6 11 0,3 1-11 16,0 0 0-16,-4-4 0 0,0 10 0 0,4-4 0 0,-3 4 0 16,3 6 0-16,-4-9 0 0,4 6 0 0,-3 3 0 0,-1 0 0 15,4 3 0-15,0 1 0 0,0 8 0 16,-4-2 0-16,4-1-13 0,-3 1 4 0,3-7 9 0,-1 10 0 16,1-4 0-16,0-6 8 0,-3 7 0 0,3-10 1 15,-4 3 0-15,1 0 0 0,2-3 9 0,1 4 2 16,-3 5 0-16,-1-15 0 0,1 12-12 0,3-2-8 15,0-1 12-15,0 0-12 0,-1-3 8 0,-2 3-8 16,-1-3 0-16,1 4 0 0,6-4 0 0,-3 3 0 16,0-3 0-16,0-6 0 0,3 6 10 0,1-6-10 15,-1 0 8-15,1-4-8 0,-1-2 20 0,1 2 0 16,3 4-1-16,-4-13 0 0,1 4-4 0,3-1-1 0,0 1 0 16,0-10 0-16,-4 6 3 0,4-6 1 15,0 3 0-15,0 7 0 0,0-10-3 0,0 9-1 0,0-9 0 16,4 6 0-16,-4-6-6 0,0 3 0 0,3 7-8 15,-3-10 12-15,0 6-12 0,4 3 0 0,-1-2 0 0,-3-7 0 16,0 3 0-16,4 6 0 0,-4-2 0 0,0-7 0 16,0 0 0-16,3 9 9 0,1-6-9 0,-4-3 8 15,0 0-8-15,3 9 0 0,1-2 9 0,-4-7-9 16,0 0 0-16,0 9 0 0,0 1 0 0,7-1 0 16,-3 0 0-16,-4-9 0 0,0 0 0 0,0 10 8 15,0-4-8-15,0 3 0 0,0 10 0 0,0-19 0 16,-4 0 0-16,4 0 0 0,0 16 0 0,0-16 0 15,-7 3 0-15,7 6 0 0,4-2 0 0,-4 2 0 0,0-9 0 16,-4 10 0-16,0-1 0 0,4-9 0 0,0 0 0 16,0 0 9-16,0 6-9 0,0-6 10 0,0 3 0 15,0 7 0-15,0-10 0 0,0 6 0 0,-3 3-2 0,3-9-8 16,0 0 12-16,-4 0-4 0,1 10-8 0,3-1 0 16,0-9 0-16,-4 0 0 0,1 7 0 0,3-7 0 15,0 0 8-15,0 0-8 0,-7 9 0 0,3-9 0 16,4 0 0-16,-3 3 8 0,3-3 1 0,-4 13 0 15,4-13 0-15,-7 0 0 0,7 0 5 0,0 0 1 16,-7 0 0-16,0 3 0 0,7-3-3 0,-11 0 0 16,8 0 0-16,-4 0 0 0,0 0-3 0,0-3-1 15,7 3 0-15,-7 0 0 0,-4 0-8 0,4 0 8 16,0 0-8-16,0 0 8 0,-4 0-8 0,1 0 0 0,-1-7 0 0,1 7 0 16,-4 0 12-16,3-6-2 0,-3 6-1 0,-4-3 0 15,1 3-1-15,-1-6 0 0,-3 3 0 0,0-4 0 16,-1 7 0-16,1-9 0 0,-7 6 0 0,0-4 0 15,0 4-8-15,-4-3 0 0,-3-3 0 0,-1 2-11 16,1-2 11-16,0 9 16 0,-1-9-4 0,1-1-1 16,0 7-11-16,0-3 0 0,-1-1 0 0,-6-2 0 15,3 6 0-15,0-6-17 0,-3 2 4 0,0 7 1 16,-1-9 12-16,5 9 15 0,-5 0-3 0,8 0-1 16,-4-3-11-16,4-4 0 0,3 7 0 0,0 0 0 15,1 0 0-15,-1 7 0 0,-3-4 0 0,3-3 0 16,-3 0 0-16,6 9 0 0,-2-9 0 0,2 0 0 15,1 0 0-15,0 0 0 0,3 7 0 0,1-7 0 16,2 3 0-16,1 3 0 0,4-6 0 0,-1 0 0 16,4 0-9-16,0 0-1 0,0 0 0 0,3 0 0 15,0 0 10-15,4 3 12 0,-3-3-2 0,3 6-1 0,-4-6-9 16,4-6 8-16,0 6-8 0,4 0 8 0,-5 6-8 16,1-6 0-16,0 0 0 0,7 0 0 0,-3 3 0 0,-4-3 0 15,0 0 0-15,7 0 0 0,0 0 0 0,-4 0-17 16,4 0 4-16,0 0 1 0,-7-3 12 0,7 3 15 15,0 0-3-15,0 0-1 0,-3-6-11 0,3 6 10 16,0 0-10-16,0 0 10 0,0 0-10 0,0 0 0 16,0 0 9-16,0 0-9 0,-4-3 0 0,4 3 0 0,0 0 0 0,0 0 0 15,0-6 0-15,0-4 0 0,0 10 0 0,0 0 0 16,0 0 0-16,0-9 0 0,0-1 0 0,0 1 0 16,0 3 0-16,0-4 0 0,4 1 0 0,-1 0 0 15,-3-4 8-15,4 0-8 0,-1 1 8 0,1 3-8 16,-1-7 0-16,1-3 9 0,3 3-9 0,-4-2 0 15,4 5 8-15,-3-9-8 0,3 3 0 0,-3-3 0 16,3 0 8-16,-4 4-8 0,4-8 0 0,-7-2 0 16,7 6 0-16,-3-3 0 0,-1-3 0 0,1 3 0 0,-1-10 8 15,4 7-8-15,-3-6 0 0,-1 9 0 0,1-7 0 16,-1 1 0-16,1 3 0 0,-4-7 0 0,7 7 8 0,-7 3-8 16,4-10 0-16,-4 7 0 0,3-6 0 0,1 5 0 15,-4 1 0-15,3 3 0 0,-3-9 0 0,4 15 0 16,-4-16 0-16,0 13 0 0,3-6 0 0,-3 3 0 15,0 0 0-15,-3 0 0 0,3 6 0 0,3-3 0 16,1-3 0 0,-4 0 0-16,3 6 0 0,1 0 0 0,-4-6 0 0,3 6 0 0,1-6 0 0,-1 6 0 15,1 1 0-15,-1-7 0 0,5-1 0 16,-1 8 0-16,-4-4 0 0,4 0 0 0,0 3 0 16,0-3 0-16,0 6 0 0,0 1 0 0,-3-4 0 0,3 3 0 15,-4 7 0-15,1-4 0 0,-4-2 0 0,0 5 0 16,4 1 0-16,-1-1 0 0,-3 4 0 0,0 3 0 15,0-13-8-15,0 13 8 0,0-3 0 0,0 3-9 16,0-4 9-16,0 1-8 0,0-3-1 0,0 6 0 16,0 3 0-16,-3-7 0 15,3-2-18-15,-4 9-3 0,4 0-1 0,0 0 0 16,0 0-25-16,0 0-6 0,0 0-1 0,0 0 0 16,0 0-97-16,0 0-19 0,7 0-4 0,4 0-1 15,-1 0-34-15,4 0-7 0</inkml:trace>
  <inkml:trace contextRef="#ctx0" brushRef="#br1" timeOffset="104263.61">19547 5181 115 0,'0'0'10'0,"0"0"-10"16,0 0 0-16,0 0 0 0,0 0 58 0,4 0 10 16,-4-3 1-16,0 3 1 0,0 0 14 0,0 0 2 15,0 0 1-15,0 0 0 0,0 0 1 0,0 0 0 16,0 0 0-16,0 0 0 0,0 0-28 0,0 0-6 16,7 3-1-16,-7-3 0 0,4 7-27 0,3 2-6 15,-7 0 0-15,3 7-1 0,-3-3 1 0,0-4 1 16,0 7 0-16,0-7 0 0,-3 7 11 0,6 3 1 15,1 0 1-15,-4 9 0 0,0-3 3 0,0 3 1 16,-4 0 0-16,4 7 0 0,4-1-18 0,-4 10-4 0,0-6-1 16,0 12 0-16,0-6-3 0,-4-3-1 0,4 3 0 0,-3-4 0 15,3-2 11-15,0 0 2 0,0-4 1 0,0-6 0 16,-4 7-4-16,1-7-1 0,-1 3 0 0,0-2 0 16,-3-4-8-16,4-3-1 0,-1 0-1 15,-3-4 0-15,4-5 4 0,-1 3 1 0,1 2 0 16,-1-8 0-16,1-1-1 0,-1 1 0 0,4-1 0 0,0-9 0 15,-3 6 4-15,3-6 1 0,0 0 0 0,0 0 0 16,0 0 0-16,0 0 0 0,0 0 0 0,0 0 0 16,0 0-5-16,0 0-1 0,0 0 0 0,7 7 0 15,0-4-13-15,3-3 0 0,1 6 8 0,3-3-8 16,0-3 20-16,0 6 2 0,4-2 0 0,3-4 0 16,0 6-8-16,7-6-2 0,-3 3 0 0,3-3 0 15,4 0-12-15,0 0 0 0,-4 6 0 0,4-3 0 16,0-3 0-16,3 0 0 0,4 0 0 0,-1 7 0 15,-2-7 0-15,3 0 0 0,3 0 0 0,-3 3 0 0,-1 3 0 16,1-6 0-16,-3 6 0 0,2-3 0 0,-2-3 0 0,2 7 0 16,-2-4 0-16,-1-3 0 0,4 0 0 0,-4 6 0 15,0-6 0-15,1 3 0 0,-8-3 0 0,4 0 0 16,-4 0 0-16,0 0 0 0,-3-3 0 0,-1-3 0 16,-2 6 0-16,-5 0 0 0,1-3 0 0,-4 3 0 15,-3-7 0-15,3 4 0 0,-7-3 12 0,3 6-3 16,1-9-1-16,-4 9 0 0,0-7 8 0,0-2 0 15,-3 0 1-15,-1-1 0 0,4 1 14 0,-3-1 2 16,-4-5 1-16,0 2 0 0,3-3-11 0,-3-2-3 16,0-1 0-16,0-6 0 0,0 6 13 0,4-6 3 15,-4-3 0-15,-4-1 0 0,1-2-36 0,3 0 0 16,-4-10 0-16,4 3 0 0,-7 4 16 0,4-10-3 16,-1 6-1-16,-3-6 0 0,4 7-12 0,-1-4 0 15,-3 10 8-15,0-10-8 0,0 3 8 0,3 4-8 0,-3-1 11 0,4 7-11 16,-4-7 0-16,3 7 0 0,-3 3 0 0,0 6 0 15,3-9 0-15,1 12 0 0,-1-6 0 0,1-3 0 16,-1 10 0-16,4 2 0 0,0-3 0 0,4-2 0 16,-4 2 0-16,0 7 0 0,3-4 0 0,1-3 0 15,-4 10 0-15,3-3 0 0,-3-1-15 0,4 1 5 16,0-1 10-16,-1 1 0 0,-3 3 0 0,0 3 0 16,4-4 0-16,-4-2 0 0,3 6 0 0,-3 3 0 15,0 0 0-15,0 0 0 0,0 0 0 0,0 0 0 16,0 0 0-16,-7-6 0 0,4 6 0 0,-5-4 0 15,5 4 0-15,-4 0 0 0,0 0-8 0,0 0 8 16,-4 0 0-16,1 0 0 0,-4 4 0 0,-1-4 0 16,5 6 0-16,-4-6 0 0,-4 3 0 0,0 3-8 0,4-6 8 0,0 3 0 15,-3-3 0-15,-5 7 0 0,1-4 0 0,0-3 0 16,0 6 0-16,0-6 0 0,0 3 0 0,-1 3-10 16,1-6 10-16,0 0-10 0,0 0 10 0,-7 7 0 15,3-4 0-15,-3-3 0 0,3 6 8 0,-7-3 1 16,-3 7 0-16,3-10 0 0,1 0-9 0,-1 6 0 15,0-3 0-15,-3 3 0 0,-1-2 0 0,5 2 0 16,-5 3 0-16,8-3-11 0,-4-2 11 0,4 5 0 16,-3-3 8-16,2-3-8 0,1 4 0 0,3 2 0 0,-3-6 0 15,3 3 0-15,4 4 0 0,0-10 0 0,0 9-10 0,3 1 10 32,8-10-44-32,-4 0-3 0,3 0 0 0,4 0 0 15,7 0-112-15,0 0-22 0,0 0-5 0,0 0-770 0</inkml:trace>
  <inkml:trace contextRef="#ctx0" brushRef="#br1" timeOffset="109624.02">19491 8875 1324 0,'0'0'118'0,"0"0"-94"16,0 0-24-16,0 0 0 0,0 0 169 0,0 0 30 15,0 0 5-15,0 0 2 0,0 0-150 0,0 0-29 16,0 0-7-16,0 0 0 0,0 0-8 0,0 0 0 16,0 0-1-16,0 0 0 0,0 0-2 0,0 0 0 15,0 7 0-15,0-4 0 0,0 6 12 0,0 7 3 16,-4 0 0-16,4-4 0 0,0 4-7 0,0 9-1 15,0-3 0-15,-3 12 0 0,3-5-7 0,0 5-1 16,0 1-8-16,0-1 12 0,0 4 15 16,-4-1 2-16,4 7 1 0,0 0 0 0,-3 0-19 0,3 3-11 15,0-3 12-15,0 0-12 0,0 0 0 0,0-10 0 0,0 4 0 16,3-4 0-16,-3 1 14 0,-3-7-4 0,-1 10-1 16,4-7 0-16,-3 0 0 0,-1 4 0 0,4-1 0 15,-3-5 0-15,-4 5-9 0,3-6 0 0,-3-3 9 0,0 0-9 16,0-3 12-16,3 4-1 0,1-1-1 15,-4-7 0-15,-4 1 1 0,8-3 0 0,-4-4 0 0,3 4 0 16,-3-6 6-16,0-1 2 0,4 0 0 0,-1-2 0 16,1-4-8-16,3-3-2 0,-4 6 0 0,4-6 0 15,0 0-9-15,0 0 12 0,0 0-12 0,-4 9 12 16,4-9-12-16,0 0 0 0,0 0 9 0,0 0-9 16,-3 10 0-16,3-10 0 0,0 0 0 0,0 0 0 15,0 6 8-15,0-6-8 0,0 0 8 0,0 0-8 0,0 0 0 16,0 0 0-16,3 3 0 0,-3-3 0 0,0 0 0 0,8 7 0 15,2-7 8-15,-3 3-8 0,4-3 12 0,3 0-1 16,0 0-1-16,0 0 0 0,4-3-10 0,6 3 0 16,5 0 9-16,-1 0-9 0,4-7 0 0,3 7 0 15,-3 0 0-15,6 0 8 0,1 0-8 0,0 0 0 16,0-9 0-16,3 9 0 0,1-3 0 0,2-4 0 16,5-2 0-16,-1 3 0 0,4 3 0 0,0-4 8 31,3 4-8-31,-3-3 8 0,4-3-16 0,-1 9-4 0,1-10 0 0,10 1 0 0,3 9 12 0,1 0 0 15,-1 0 0-15,-3-7 0 0,-7 4 0 0,7-3-18 16,-3 6 3-16,3 0 1 0,3-3 14 0,1-3 0 16,0 3 0-16,-4 3 0 0,0 0 8 0,3 0-8 15,-3 0 0-15,4 3 0 0,-8-3 0 0,1 6 0 16,6-3 0-16,-6-3 0 0,-11 0 0 16,0 0 0-16,0 0 0 0,-4-3 0 0,-3-3 11 0,-4 3-11 15,1-4 10-15,2-2-10 0,1 6 17 0,-7-4-2 16,-7-2-1-16,0 9 0 0,3-6 5 0,-3 3 1 15,-4-4 0-15,-4 4 0 0,1-3-10 0,0 3-2 16,3-3 0-16,-7 2 0 0,0-2-8 0,4-3 0 0,3 2 0 16,-6 4 0-16,-1 3 0 0,-4-6 0 0,4 3 0 15,1-3 0-15,-5 6 0 0,-3-4 0 0,-3 4 0 16,0 0 0-16,6-6 0 0,-3 6 0 0,-14 0 0 0,0 0 0 16,7 6 0-16,0-6 0 0,-7 0 0 0,0 0 0 15,0 0 0-15,7 4 0 0,4 5 0 0,-4-3-11 16,-3-6 11-16,6 3 0 0,4 4 0 0,-3-1 0 15,0-3 0-15,-1-3 0 0,1 0 0 0,3 6 8 16,0-6-8-16,-4 4 9 0,1-4-9 0,0 0 10 16,3 0-10-16,-4 0 0 0,-6 9-10 0,3-9 10 15,4 6 0-15,-4-3 0 0,0-3 0 0,3 10 0 16,-6-4 0-16,3 3 0 0,0-9 0 0,3 10 0 16,-3-4 0-16,1-3-9 0,-1 4 9 0,3-4 0 15,-6-3 0-15,3 6 0 0,0-3 0 0,3-3 11 0,-6 0-3 16,7 0 0-16,-4 0 0 0,0 0 0 0,0 0-8 15,3-3 0-15,-6 3 0 0,6 0 8 0,-3 0-8 16,-7 0 8-16,7 0-8 0,-7 0 8 0,8-6-8 0,-8 6 0 16,10 0 9-16,-10 0-9 0,0 0 0 0,0 0 0 15,0 0 0-15,0 0 8 0,0 0-8 0,7 0 0 16,-7 0 0-16,0 0 0 0,7 0 0 0,-7 0 0 16,0 0 0-16,0 0 0 0,0 0 0 0,0 0 0 15,7 0 0-15,-7 0 0 0,0 0 0 0,0 0 0 16,7 6 0-16,-7-6 0 0,0 0 0 0,11 0 0 15,-4 0 0-15,-7 0 8 0,7 0-8 0,0 0 11 0,0 0-11 16,0-6 12-16,-7 6-4 0,0 0-8 0,0 0 12 0,4 0-4 16,3 0-8-16,-7 0 8 0,0 0-8 0,0 0 8 15,7 0-8-15,-7 0 0 0,0 0 0 0,0 0 0 16,7 0 0-16,0-3 0 0,0 3 0 0,0-7 0 16,-7 7 0-16,7-3 10 0,0-6-10 0,-3 2 10 15,3-2 1-15,-4-7 0 0,-3 7 0 0,4-10 0 16,-1 0 2-16,-3-6 1 0,4 6 0 0,-4-9 0 15,0-6-6-15,-7-1 0 0,0 1-8 0,0-4 12 16,0-6-12-16,0 0 0 0,-4-9 8 0,0 0-8 16,1-10 0-16,3 0 0 0,-4-3 0 0,4-3-10 15,-3-3 10-15,3 3-10 0,3-6 10 0,0 6-10 16,1-3 10-16,-1 9-10 0,1 0 10 0,-1 10-10 16,8 0 10-16,-4 6 0 0,0-3 0 0,3 6 0 15,1 0 0-15,-1 3 0 0,1 0 0 0,0 4 0 16,3-1 0-16,-4 7 0 0,4 2 0 0,0 1 0 0,-3 3 0 15,3 0-8-15,0 6 8 0,-4 0-8 0,1 4 8 16,-1 2-12-16,4-2 12 0,-3 5-12 0,-4 7 4 16,4-3 0-16,-4 6 0 0,0 0 0 0,0 0-10 0,0 0-2 15,0 0 0-15,0 0 0 0,0 0 4 0,0 9 1 16,-8 1 0-16,5-1 0 0,-4 7 15 0,3-7 0 16,1 0 0-16,-1 7 0 0,-3-6 0 0,0-1 0 15,0 0 0-15,0 1 0 0,-3 5 0 0,-1-5 0 16,0-1 0-16,-3 1 0 0,0-1 0 0,0-3 0 15,-4 4 10-15,4-7-10 0,-7 6 9 0,3-2-9 0,-3-4 10 16,-3 3-10-16,-1-3 32 0,-3 3 0 0,-8-6 0 0,-2 0 0 16,-5 4-32-16,1-4-10 0,0 6 0 15,-8-6 0-15,-3 0 10 0,0 6 14 0,0-6-3 0,1 0-1 16,-5 0-10-16,-3 0-11 0,0 0 3 0,0 3 0 16,-3-3 8-16,-1 6 0 0,4-2 0 0,0 2 0 15,7-6 0-15,-7 3 9 0,-3-3-9 0,-8 6 0 16,4-3 11-16,-3 4-11 0,-1-4 10 0,1 3-10 15,-4 3 0-15,3-2 0 0,-3-4 0 0,0 6 0 16,0 1 0-16,0-1 0 0,3 7 0 0,1-7 0 16,-1 1 0-16,0-1 0 0,-3 0 0 0,4 7 0 15,-1-6 0-15,4 5 0 0,7-2 0 0,0-4 0 16,4-3 8-16,-1 4-8 0,1-1 0 0,7-2 0 0,-4-4 0 16,3 6 0-16,4-3 0 0,0-3 0 0,8 4 0 15,-1-4 0-15,0 3 0 0,7 0 0 0,1-2 0 0,-1 5 0 16,0-9 0-16,4 6 0 0,0-3-9 0,-1 4 9 15,1-4 0-15,3 3-9 0,1-3 9 0,3 3-12 16,7-2 12-16,-4 2-12 0,4-6 12 16,0 6-12-16,3-3 12 0,0 4-12 0,4-4-8 15,4-3-1-15,3 0-1 0,0 0 0 16,0 9-85-16,3-3-17 0,8-3-3 0,0 7-695 16,6 2-139-16</inkml:trace>
  <inkml:trace contextRef="#ctx0" brushRef="#br1" timeOffset="110144.43">20412 8769 1324 0,'0'0'59'0,"0"0"12"0,0 0-57 0,0 0-14 0,0 0 0 0,0 0 0 15,3 9 51-15,4-3 7 0,-7-6 2 0,7 10 0 16,0-1-10-16,0 1-2 0,1 5 0 0,-1-5 0 16,0-1 29-16,3 1 6 0,-3 8 1 0,4-2 0 15,-4-3-15-15,4 12-2 0,-1-6-1 0,1 12 0 16,-1-9-1-16,-3 12 0 0,0-5 0 0,4 11 0 15,0-2-35-15,-4 0-7 0,0 5-2 0,0 8 0 0,-4-4-21 16,1 6 9-16,-1 0-9 0,-3 1 0 0,-3-1 8 16,3 3-8-16,0-2 0 0,-4-4 0 0,4-3 15 15,0-3-4-15,-3 0-1 0,3 0 0 0,-4-1-10 16,4-5 10-16,0 6-10 0,0-6 10 0,4-4-10 16,-1-6 0-16,-3-3 9 0,4 4-9 0,-4-11-9 0,3 4-7 15,1-9 0-15,-1-4-1 16,-3 1-96-16,7-4-19 0,-3-3-4 0,-4-3-548 15,0 0-108-15</inkml:trace>
  <inkml:trace contextRef="#ctx0" brushRef="#br1" timeOffset="110848.99">21721 8571 1267 0,'0'0'112'0,"0"0"-89"0,0-9-23 0,-4-1 0 16,-7 4 184-16,8-3 32 0,10-1 6 0,-7 1 2 15,-4 6-162-15,4-4-32 0,4-2-6 0,3 3-2 16,11 3-11-16,-11 3-3 16,-7 0 0-16,0 0 0 0,14 3-8 0,-11 3 0 15,-3 3 0-15,4 1 0 0,3-1 0 0,-4 10 0 0,1-3 0 0,0 9 12 16,-4 3 22-16,3 0 5 0,8 7 1 0,-4 2 0 16,-7 4-2-16,3 6 0 0,8 3 0 0,-4 7 0 15,0-4-11-15,-4 0-3 0,4 10 0 0,1-6 0 16,-1 2-11-16,0-2-2 0,-11 2-1 0,8-5 0 15,-1-7-10-15,1 6 0 0,-4-9 0 0,-4 0 0 16,8-10 0-16,-4 4 0 0,0-4 0 0,0 4 8 0,-7-13 1 16,7 3 0-16,3-3 0 0,-3 0 0 15,0-6-29-15,-3 0-7 0,6 0-1 0,-3 0 0 16,0-4-122-16,0 4-25 0,0-9-5 0,4-1 0 16</inkml:trace>
  <inkml:trace contextRef="#ctx0" brushRef="#br1" timeOffset="111907.08">20108 9249 1659 0,'0'0'73'0,"0"0"16"0,0 0-71 0,-7-7-18 0,0 7 0 0,0 0 0 16,-3 0 45-16,3 7 6 0,-1-7 1 0,1 3 0 16,0 3-42-16,-3 3-10 0,3 7 0 0,-7-7 0 15,3 1 0-15,0 9 0 0,4-10-12 0,-7 10 12 16,0-10 0-16,4 13 0 0,-1-3 0 0,4 0 0 0,-7 0 0 0,0 0 16 15,3 6 0-15,4 0-1 0,-3-3-1 16,6 3 0-16,0 0 0 0,-3-6 0 16,7 9-14-16,-3-9 0 0,3 6 8 0,0-6-8 0,3-1 0 15,4 4 0-15,-3-9 0 0,3 6 0 0,0-4 0 16,4 4 0-16,-1-9 0 0,1-1 0 0,3 0 0 0,0-2 0 16,0-4 0-16,7 3 0 0,1-12 0 0,2 3 0 15,-3-4 8-15,1 4-8 0,-1-6 56 0,3-1 9 16,-6-5 2-16,3-1 0 15,0 4-99-15,-3-7-20 0,-4-6-4 0,0 9-1 16,0-3 57-16,-3-6 22 0,0 3-1 0,-4-3 0 0,-4 0 3 0,1-3 0 16,-1 3 0-16,-3-4 0 0,-3 4 12 0,-1-3 2 15,1 0 1-15,-1 3 0 0,-3 0-31 0,0 6-8 16,3 0 0-16,-3-6 0 0,-3 12 0 0,-1-2 0 0,-6-4 0 16,2 10 0-16,1 2 0 0,-3-2 0 0,-1-1 0 0,-3 7 0 31,7 3-50-31,-4-6-5 0,0 6-1 0,1-3 0 15,3-3-16-15,3 6-3 0,-3 0-1 0,7 0-492 0,0 0-100 0</inkml:trace>
  <inkml:trace contextRef="#ctx0" brushRef="#br1" timeOffset="112494.5">21375 9161 2304 0,'0'0'51'0,"-7"0"10"0,-4-3 3 0,1-4 0 0,-1-2-52 0,4 3-12 16,-4 3 0-16,4 3 0 0,0 0 0 0,0 0 0 16,-3 0 0-16,-1 0 0 0,0 0 0 0,1 9-21 15,-4-9 3-15,0 9 1 16,-4 1-13-16,4-1-2 0,0 1-1 0,0 5 0 0,0 4 16 0,-1-3 3 16,5 3 1-16,-1-1 0 0,-3 1 13 0,4 6-9 0,-1 0 9 0,0-3-8 15,1 3 8-15,3 4 0 0,3 5 0 0,1-6 0 0,-1-3 0 16,4 0 0-16,4-6 0 0,-1 6 0 0,4-6 0 0,0 0 0 15,0-3 8-15,4-4-8 0,0-2 0 0,3-4 0 16,3 3 0-16,1-9 8 0,7 7-8 16,-4-7 0-16,4-7 0 0,-1 7 0 0,1-9 0 0,0 3 8 15,3-7-8-15,-3-3 8 0,3 1-8 0,-4 2 0 16,-6-12 0-16,3 6 8 0,-7 0 5 0,4-6 2 16,-7 7 0-16,-4-1 0 0,0 0 14 0,0-6 3 15,3 9 1-15,-6-3 0 0,-4 1-7 0,0 2-2 0,0-3 0 0,-4 0 0 16,-3 4-8-16,0-4-3 0,-3 6 0 0,-1-2 0 15,0-1-13-15,-3 3 0 0,-7-2 0 0,4-1 0 16,-5 7 0-16,-2-1-8 0,-1 1-1 0,0-1 0 16,-3 1-11-16,0 0-1 0,0 9-1 0,-1 0 0 31,1 0-30-31,7 0-5 0,0 0-2 0,0 0 0 16,3 9-114-16,4-9-23 0,3 6-5 0,1-3-1 0</inkml:trace>
  <inkml:trace contextRef="#ctx0" brushRef="#br1" timeOffset="113478.37">22684 9073 1483 0,'0'0'65'0,"0"0"15"0,-4 0-64 0,4 0-16 15,0 0 0-15,-3-3 0 0,-4-3 51 0,-1 6 7 0,8 0 2 0,0 0 0 16,0 0-31-16,0-4-5 0,-7-2-2 0,7 6 0 16,0 0-9-16,0 0-1 0,-7-3-1 0,-3 3 0 15,10 0-11-15,-7 3 0 0,-11 7 0 0,0-4 8 16,1 3 16-16,3 1 2 0,-4 5 1 0,-3-2 0 16,-7 3 0-16,3 2 0 0,7 1 0 0,1 6 0 15,-12-6-6-15,12 6-1 0,-1 0 0 0,8-3 0 16,-5 3 2-16,5 3 0 0,-1-2 0 0,8 2 0 15,6 0-22-15,1 3 9 0,-11-2-9 0,10 5 0 16,8-6 0-16,-1 1 0 0,-2-11 0 16,-5 7 0-16,8-6 0 0,3-3 0 0,7 3 0 0,-3-4-9 15,-4-2 1-15,7-7 0 0,4-3 0 0,3-3 0 16,-7-3 8-16,7-3 0 0,0 3 0 0,4-13-8 16,3 4 16-16,-6-10 4 0,-5 3 1 0,5 0 0 15,9-9 21-15,-9 3 4 0,-8 0 1 0,0-4 0 0,4 4-3 16,-4-3 0-16,-7 0 0 0,-4 3 0 0,-2-3-11 0,-1 2-2 15,0-8-1-15,-7 6 0 0,-4 0-13 0,1-7-9 16,-1 1 12-16,-3 5-12 0,-11 4 0 0,1-3 0 16,-1 0 0-16,0 3-9 15,1 6-16-15,-4 3-3 0,-4 4-1 0,0-4 0 16,4 7-150-16,-4 9-29 0</inkml:trace>
  <inkml:trace contextRef="#ctx0" brushRef="#br1" timeOffset="116411.98">20479 5520 403 0,'0'0'36'0,"0"0"-36"0,0 0 0 0,0 0 0 16,-7 0 187-16,0-3 30 0,3 3 7 0,-3-6 0 15,4 6-174-15,3 0-35 0,-11 0-7 0,4 0-8 0,0-3 0 16,-4 3 0-16,1 0 0 0,-1 3 0 0,1-3 0 0,-1 0 0 15,-3 6 0-15,3-3 0 0,-3 3 12 0,0-3-3 16,0 4-1-16,0 2 0 0,-7 1 24 0,3-1 4 16,-7 10 0-16,4-10 1 0,0 7 11 0,3 3 1 15,-3 0 1-15,4-4 0 0,-1 10-28 0,4-6-6 16,3 0 0-16,4 0-1 0,0 0-15 16,0 2 0-16,7 1 0 0,0-3 0 0,0 3 0 0,7-3 0 15,0 0 0-15,4-3 0 0,-4-4-10 0,7 7 2 16,0-10 0-16,4 1 0 0,3 2 8 0,-4-9-10 15,1 4 10-15,0-7-10 0,3 0 10 0,0-7 0 16,-7 4 10-16,4-3-10 0,-1-10 9 0,-2 7-9 16,-1-1 8-16,-4-8-8 0,1 2 47 0,-1 3 4 15,1-5 1-15,0-7 0 0,-4 6-16 0,-4-6-4 0,4 6 0 16,0-6 0-16,0 6 10 0,-3-6 2 0,3 6 0 0,-4 0 0 16,4 0-24-16,-3 1-4 0,0 2 0 0,-4-3-1 15,3 3-15-15,1 4 0 0,-4-4 0 0,0 7 0 31,0 2-33-31,0-2-10 0,-4 6-1 0,4 3-559 0,0 0-111 0</inkml:trace>
  <inkml:trace contextRef="#ctx0" brushRef="#br1" timeOffset="141731.47">24761 2416 518 0,'0'0'46'0,"0"0"-37"16,0 0-9-16,0 0 0 0,0 0 168 0,0 0 31 15,8 0 6-15,-8 0 2 0,0 0-155 0,0 0-32 0,0 0-5 16,7 6-2-16,-7-6 1 0,7 0 0 0,0 9 0 0,0-9 0 16,3 10-14-16,-6-1 0 0,-4-9 8 0,7 0-8 15,0 16 0-15,0-7 0 0,0 1 0 0,0 5 0 16,-3-2 0-16,-1 3 0 0,4 2 0 0,0 1 0 15,-7 6 8-15,0 0 4 0,4 4 2 0,-4-11 0 16,-4 17 14-16,1-7 4 0,-1 10 0 0,1-4 0 16,-4-6 0-16,0 13 1 0,0-13 0 0,-4 10 0 15,0 6-16-15,1-10-3 0,-4 13-1 0,0-3 0 16,-1 0-4-16,-2 0-1 0,-1 0 0 0,4 0 0 16,-7-16-8-16,-4 10 0 0,4-4 0 0,-4 1 0 15,-6-7 19-15,-5 3-2 0,1 1 0 0,-7-1 0 16,-1-3 4-16,1 1 1 0,-7 5 0 0,6-6 0 15,1 0 1-15,-4-2 0 0,0 8 0 0,-3-15 0 16,-4 6-2-16,0-3 0 0,0 0 0 0,4 0 0 16,-4 0-3-16,3 0-1 0,1-3 0 0,0-4 0 0,-1 4-2 15,1 6-1-15,0-9 0 0,-1 3 0 0,-6-1 0 0,6 1 0 16,1-3 0-16,0 3 0 0,3-7 4 0,0 4 1 16,0 3 0-16,4-4 0 0,-8-2-19 0,4 3 8 15,4-7-8-15,-4 10 0 0,-3-10 16 0,-1 7-3 16,12 3-1-16,-1-4 0 0,0 4-3 0,4 0-1 15,-1 0 0-15,5 3 0 0,6-3-8 0,-7 3 8 16,-3 0-8-16,3 0 8 0,7-7-8 0,1 4 0 16,-8 6 0-16,4-3 0 0,0-6 0 0,3 9 0 15,0-6 0-15,1-1 0 0,-8 1 0 0,7 6 0 16,4 4 0-16,-4-14 0 0,1 13 0 0,2-9 0 16,1 6 0-16,0 4 0 0,0-11 0 0,3 8 0 0,-3 2 10 15,3-3-10-15,4 0 24 0,0 0-1 0,-3-3-1 0,2 3 0 16,1-6-8-16,4 9-2 0,-8-3 0 0,4 0 0 15,0 3-12-15,3 1 0 0,1-4 0 0,-1 3 0 16,-7 0 8-16,4 7-8 0,7-10 11 0,-3 3-11 16,3 0 0-16,0 7 0 0,-4-4 0 0,4 0 0 15,0 1 0-15,-4-4-9 0,1 0 9 0,3 0 0 16,0 7 0-16,3-7 0 0,-10 4 0 0,7-4 8 16,0 6 5-16,0-6 2 0,-4 1 0 0,1-1 0 15,-4 6-15-15,3 1 0 0,4-7 0 0,-7 7 0 16,0 2 0-16,3-2 0 0,4-7 0 0,0 6 0 15,-7-5 0-15,3 5 8 0,1 1-8 0,-1 2 0 16,1-2 0-16,-5-1 0 0,5 1 8 0,-4-1-8 16,3-2 0-16,1 2 0 0,-5-6 0 0,5 7 0 0,-1-1 8 15,1-5-8-15,-4 5 0 0,0-6 9 0,-1 4-9 0,1-4 0 16,0 0 0-16,0-3 8 0,-4 3-8 0,4-3 0 16,-3 4 9-16,-1-4-9 0,4-3 0 0,0 0 0 15,0-3 0-15,0 2 0 0,-1-5 14 0,1 3-2 16,0 0 0-16,-3-4 0 0,-1 4 0 0,0 0 0 15,4-3 0-15,-3-1 0 0,-1-2 0 0,0-4-1 16,1 7 0-16,-1-7 0 0,4 1 4 0,-4-1 1 16,1 1 0-16,-1-1 0 0,4-3-8 0,-7-2-8 15,3 2 11-15,-3-6-11 0,0 3 16 0,-4 3-4 16,4-6-1-16,-7 0 0 0,3 0-11 0,-3 0 8 16,7 6-8-16,-4-2 8 0,-3-4-8 0,-1 0 8 15,5 0-8-15,3 0 8 0,-4 6-8 0,0-3 0 0,4-3 0 16,0 0 0-16,0 6 0 0,3-3 0 0,0-3 0 0,1 7 0 15,-4-4 0-15,3-3 0 0,0 6 0 0,1 4 0 16,-4-10 0-16,3 9 0 0,-3-9 0 0,0 9 0 16,-4-2 0-16,4-4 0 0,0 3 0 0,-1-3 0 15,5 7 0-15,-4-4 0 0,-1-6 0 0,5 9 0 16,-8 1 0-16,4-1 0 0,0-3 0 0,-4 4 0 16,7-1 0-16,-3 1 0 0,0 5 0 0,3-2 0 15,-3-4-15-15,4 7 5 0,-1 0 1 0,-3-4 0 16,3 7 9-16,-3-3 11 0,0 2-3 0,0 1 0 15,0 0-8-15,-4 6 0 0,0-9 0 0,4 3 0 16,-4-1 0-16,1 1 0 0,-1 0 0 0,4 3 0 16,0-9 0-16,3 2 0 0,-3 4 0 0,3-3 0 15,0-4 0-15,1 4 0 0,-1 3 0 0,4 0 0 0,0-4 0 16,-4 4 0-16,4 0 9 0,0 0-9 0,0 3 21 16,0 0 0-16,0-7 0 0,3 13 0 0,-3-9-31 0,0 6-6 15,3 4-2-15,-3-4 0 0,0 3 18 0,0-3 0 16,0 3 0-16,0-3 0 0,0 10 0 0,-4-7 0 15,0 0 0-15,1-3 0 0,-1 4 8 0,4-4 9 16,-7 3 2-16,7 0 0 0,0 3-19 0,3-9 0 16,-7 3 0-16,4 4 0 0,0-4 0 0,4 3 0 15,-4-3 0-15,3 0 0 0,-3-3 0 0,3 3 0 16,4-6 0-16,-3 0 0 0,3 3-12 0,3-3 1 16,-3-1 0-16,0 1 0 0,3 0 11 0,1 0 0 15,-1 3 0-15,4-3 8 0,-3-1 0 0,3 1 1 0,0 6 0 16,0-6 0-16,0 6-9 0,3-3 0 0,-3 3 0 15,0-6 0-15,4 6 0 0,-4-6 0 0,7 0 0 0,-4-4 0 16,1 1 0-16,-1-3-12 0,5 2 4 0,-1-5 8 16,0-1 0-16,0 1 0 0,0-1 9 0,0 0-1 15,3 1 0-15,1-1 0 0,-4-9 0 0,0 7 0 16,0-4-8-16,0 3 0 0,4 0 0 0,-1-3 8 16,1-3-8-16,0 7 0 0,-4-4 0 0,0-3 8 15,-7 0-8-15,10 6 8 0,1-6-8 0,-1 3 8 16,-3-3-8-16,4 0 0 0,0 0 8 0,-1 6-8 15,-10-6 0-15,11 4 0 0,-4-4 0 0,0 0 0 16,-7 0 0-16,10 6 0 0,-10-6 0 0,11 0 8 0,-4 0-8 16,-7 0 0-16,0 0 0 0,11 3 0 0,-11-3 0 0,10 0 8 0,-10 0-8 0,7 0 0 15,-7 0 0-15,0 0 8 0,11 0-8 0,-11 0 0 16,0 0 0-16,11 0 0 0,-11 0 0 0,10 6 0 16,-10-6 0-16,7 0 0 0,-7 0 0 0,0 0 0 15,11 0 0-15,-11 0 0 0,0 0 0 0,7 7 0 16,-7-7 0-16,0 0 0 0,0 0 0 0,0 0 0 0,0 0 0 15,0 0 0-15,0 0 0 0,0 0 0 0,0 0 11 16,0 0-3-16,0 0 0 0,0 0 0 0,0 0 8 0,0 0 0 16,0 0 1-16,0-7 0 0,-4-2-8 0,4 3-1 15,-3-4-8-15,-4 1 12 0,3 6 2 0,1-4 0 16,-1-2 0-16,-3 0 0 0,4 2-14 0,-5-2 8 16,5-1-8-16,-4 1 0 0,0 0 0 0,3-1 0 15,-3 4 0-15,0 3 0 0,0-3 0 0,0-4 0 16,4 7 0-16,-5-3 0 0,5-4 0 0,-4 7 0 15,3-3 0-15,-3 0 0 0,7 6 0 0,-3-4 0 16,-4-2 0-16,0 3 0 0,7 3 0 0,0 0 0 16,0 0 0-16,-4-6 0 0,4 6 0 0,0 0 0 0,0 0 0 15,0 0 0-15,-7 0 0 0,7 0 0 16,0 0 0-16,0 0 0 0,0 0 0 0,0 0-12 0,0 0 3 0,0 0 0 16,0 0 9-16,0 0 0 0,0 0 0 0,7 6 0 15,4-3 0-15,-4 3 0 0,0-2 0 0,0 8 0 16,3-2 0-16,-2-7 0 0,-1 6 0 15,3 1 0-15,-3-4 0 0,4 3 0 0,-4 1 0 0,0-1 0 16,0-3-12-16,0 4-3 0,0-1-1 0,-3 1 0 16,-1-7 25-16,1 9 5 0,3-9 1 0,-4 7 0 15,1-1-15-15,-4-3 0 0,0-6 0 0,3 10 0 16,-3-1-10-16,4 1-5 0,-4-1-1 0,0-9 0 16,0 6 16-16,0-6 0 0,0 0 0 0,-4 10 0 15,1-1 15-15,3-6-1 0,0-3 0 0,-7 7 0 16,3 2-14-16,-3 0-8 0,0 1 8 0,0-4-13 15,-4 3 13-15,4-5 0 0,-7 2 0 0,4 3 0 0,3 1 8 0,-4-1-8 16,0-3 0-16,1 4 0 0,-1-1 0 0,1 1 0 16,-4-7 0-16,3 9 0 0,4-2 0 0,0-1-11 15,-4 0 0-15,1 1 0 16,3-1-107-16,0-2-22 0,7 5-4 0</inkml:trace>
  <inkml:trace contextRef="#ctx0" brushRef="#br2" timeOffset="151052.23">22754 5056 1969 0,'-21'6'87'0,"14"-6"18"0,7 0-84 0,0 0-21 0,-7 0 0 0,3 0 0 15,-6-6 43-15,10 6 4 0,0 0 1 0,0 0 0 16,-7 0-48-16,7 0 0 0,0 0 0 0,0 0-10 16,0 0 10-16,0 0 0 0,0 0 0 0,0 0 0 15,0 0 0-15,0 0 0 0,0 9-10 0,3 7 10 0,4-7 0 0,0 1 16 16,-14-1-2-16,7 1 0 0,4 5 18 0,-1 1 3 16,-3-3 1-16,-3 12 0 0,3-7-14 0,0 11-2 15,3-4-1-15,1 3 0 0,-8 0-4 0,4 7-1 16,4 6 0-16,-1-4 0 0,-6 7 6 0,3 0 0 15,0 3 1-15,0 3 0 0,0 3-21 0,0-2 8 16,-4-1-8-16,4-3 0 0,7 3 0 0,-3-6-8 16,-8-6 0-16,1-4 0 0,3-6 8 0,-4 0 11 15,1-2-3-15,-1-1 0 0,-3-3 9 0,0 0 2 16,4-4 0-16,-4 1 0 0,-4-6-5 0,8 2-1 16,-1-5 0-16,0-1 0 0,-3 1 15 0,0-4 4 15,4 3 0-15,-4-2 0 0,7-4-23 0,-7 6-9 0,0-3 8 16,3-2-8-16,4-4 11 0,0 0-3 0,0 0-8 15,0 0 12-15,0 0 8 0,0 0 0 0,0 0 1 0,0 0 0 16,-10-4 2-16,10 4 0 0,0 0 0 0,0 0 0 16,0 0-9-16,0 0-2 0,0 0 0 0,0 0 0 15,0 0-12-15,0 0 0 0,0 0 0 0,10-6 0 16,1 6 0-16,-4 0 0 0,3 0 0 0,4 0 0 16,4 0-8-16,0 0 8 0,-1 6 0 0,5-2 0 15,-1-4 0-15,3 6 0 0,8-3 0 0,-4 3 0 16,4-3 0-16,0-3 0 0,3 7 0 0,0-4 0 15,1 3 0-15,-5-6 0 0,8 0 0 0,-3 6 0 16,-1-3 0-16,0-3 8 0,0 7 0 0,1-4 1 16,-5-3-9-16,1 0 0 0,0 0 0 0,-7 0 0 15,3 0 0-15,-7 0 0 0,4 0 0 0,-4 0 0 0,-4 0 0 0,1 0 0 16,0 0 0-16,-1 0 0 0,1 6 0 0,0-6 0 16,-4 0 0-16,3 0 0 0,1 3 0 0,-4-3 0 15,4-3 0-15,-1 3 0 0,-2-6 0 0,2 6 8 16,-3 0-8-16,4-10 8 0,-4 10 1 0,0-3 0 15,0-3 0-15,-3 6 0 0,-1-9-1 0,1 9 0 16,0-7 0-16,-1 7 0 0,1-3 0 0,-8-3 0 16,4 3 0-16,0-3 0 0,0 2 3 0,1-2 0 15,-5 6 0-15,1-9 0 0,3 9 3 0,-4-10 1 0,1 1 0 16,-1 3 0-16,-3-4-1 0,0 1 0 0,4-1 0 16,-1-5 0-16,-6 5-4 0,3-2-1 0,3-4 0 0,1 4 0 15,-4-4-9-15,0-3 12 0,0 3-12 0,3-2 12 16,-3-8-12-16,4 5 10 0,-4-11-10 0,0 4 10 15,0 0-10-15,0-7 10 0,-4 7-10 0,4-6 10 16,0-1-10-16,4 1 10 0,-1 2-10 0,-6-2 10 16,-1-7-10-16,4 10 0 0,0-4 0 0,0 1 8 15,-3-4-8-15,3-3 0 0,3 4 0 0,-3 2 8 16,0 7 6-16,4-7 1 0,-4 1 0 0,0 6 0 16,0-1-26-16,0 4-5 0,0-3 0 0,0 9-1 15,0-6 17-15,0 6-8 0,0 4 8 0,0-4 0 16,0 9-15-16,3-5 4 0,-3 5 1 0,4 1 0 15,-4 0 10-15,3 5 8 0,-3-5-8 0,4 3 11 16,0-4-11-16,-4 10 0 0,0 0 0 0,0 0 0 0,3-6-9 16,-3 6 9-16,0 0 0 0,0-3 0 0,0-3 0 0,0 6 0 15,0 0 0-15,0 0 0 0,-3-10 0 0,3 10 0 16,0 0 0-16,0-3 0 0,0-3 0 0,-4-4 0 16,4 4 0-16,0 6 0 0,0-3 0 0,0-3 0 15,-4 3 0-15,4-4 0 0,0 7 0 0,-3-3 0 16,-1-3 0-16,4 6 0 0,0-9 0 0,0 9 0 15,0 0 0-15,-3-4 0 0,3-2 0 0,0 6 0 16,-7 0 0-16,7 0 0 0,0 0 0 0,-7-3 0 16,3-3 0-16,4 6 0 0,-7 0 0 0,7 0 0 15,-7 0 0-15,0 0-10 0,-4 0 10 0,4 0 0 16,0 0 10-16,0-7-10 0,0 4 0 0,0 3 0 16,0 0 0-16,0 0 0 0,0 0 0 0,0 0 0 0,-4 0 0 15,4 0 0-15,-3 0 0 0,-1 0 0 0,-3 0 0 16,0 0 0-16,0 0 0 0,0 0 0 0,0 0 0 15,-4 0 0-15,-3 0 0 0,0 3 0 0,-4 4 0 0,-3-7 0 16,0 6 0-16,-4-6 0 0,-7 0 0 0,4 3 0 16,-4-3 0-16,0 0 0 0,-3 10 0 0,6-10 0 15,1 6 0-15,3-3-10 0,1 3 10 0,-1-3-8 16,0-3 8-16,4 7 0 0,0-4 0 0,3-3 0 16,-3 6 8-16,0-3-8 0,-1 3 8 0,8 4-8 15,4-10 0-15,-1 6 0 0,-10-3 0 0,10-3 0 16,11 10 0-16,-4-10 0 0,-3 0 0 0,0 0 0 15,0 0-22 1,7 0-6-16,7 0 0 0,-11 6-1 0,-3-6-143 16,7 0-29-16,7 0-6 0,0 0-1005 0</inkml:trace>
  <inkml:trace contextRef="#ctx0" brushRef="#br2" timeOffset="152167.43">23364 5457 1267 0,'-3'0'112'0,"-1"0"-89"0,-6-9-23 0,3 9 0 16,0 0 195-16,0 0 34 0,-4 0 7 0,1 0 2 15,-1 6-190-15,-3-3-37 0,0 7-11 0,0-10 0 16,-4 9 0-16,4-3 0 0,0 10 0 0,0-3 0 16,0 2 0-16,-1-2 0 0,5 3 0 0,-1 2 0 15,8-8 0-15,-4 5-9 0,0 4 1 0,3 0 0 16,1-3 8-16,3 3 0 0,3-1 0 0,1 1 0 16,3-3 0-16,0 9 0 0,3-6 0 0,1-4 0 15,3-2 0-15,0 6 0 0,0-3 8 0,4-7-8 16,3 7 0-16,0-7 0 0,4 0 0 0,0-5 8 15,3 2-8-15,-4-6 0 0,1 0 8 0,0 0-8 16,-4-6 9-16,0 6-9 0,0-13 12 0,1 7-12 0,-1-4 24 16,-4-5-3-16,5 2 0 0,-8-3 0 0,0-6 10 15,0 1 1-15,0 8 1 0,-7-6 0 0,4-3 6 16,-4 3 1-16,0 1 0 0,-4-1 0 0,-3 0-16 0,0-6-4 16,0 6 0-16,-3 0 0 0,-4-6-6 0,0 9-2 15,0-2 0-15,-4-7 0 0,0 6 16 0,-3 0 2 16,-3 0 1-16,-1 3 0 31,-3-2-71-31,-4 8-15 0,0 1-2 0,-10 9-712 0,0 0-143 0</inkml:trace>
  <inkml:trace contextRef="#ctx0" brushRef="#br2" timeOffset="156833.66">19385 11563 345 0,'0'0'15'0,"0"0"4"0,-3-3-19 0,3-4 0 0,-4-2 0 0,4 6 0 15,-3-3 297-15,3 6 56 0,0-10 11 0,0 10 3 16,0-3-259-16,0 3-51 0,0 0-10 0,0 0-3 16,3-6-3-16,-3 6-1 0,0 0 0 0,0 0 0 15,0 0-9-15,0 0-3 0,0 0 0 0,0 0 0 16,0 0-8-16,0 0-1 0,0 0-1 0,4 9 0 16,-4 7 19-16,3-4 4 0,-3 4 1 0,0 3 0 15,0-3-11-15,0 2-3 0,0 17 0 0,0-7 0 16,0 0-13-16,0 7-3 0,0 2-1 0,0-2 0 15,4 9-11-15,-8-7 0 0,4 14 0 0,-3-4 8 16,3 6-8-16,0-3 0 0,0-3 0 0,0 6 0 16,0-5 0-16,3 2 0 0,1-3 0 0,-1-3 0 15,-3 0 0-15,4 3 0 0,-1-4 0 0,1-8 8 16,-4 3 4-16,3 2 1 0,-3-11 0 0,4 5 0 16,-1-6 11-16,-3-3 3 0,0-6 0 0,4 6 0 15,-1-6 8-15,-3-6 1 0,0 2 1 0,0 1 0 0,4-3-29 16,-4-4-8-16,0 0 0 0,3-2 0 0,-3 2 8 15,0 0 0-15,0-9 0 0,0 7 0 0,0 2-8 0,0-9 0 16,0 3 0-16,0-3 0 0,0 0 0 0,4 10 12 16,-4-10-4-16,0 0 0 0,0 0 6 0,0 0 2 15,0 0 0-15,0 0 0 0,0 0-3 0,0 0 0 16,0 0 0-16,0 0 0 0,0 0 6 0,0 0 1 16,0 0 0-16,0 0 0 0,0 0-20 0,0 0 0 15,0 0 0-15,0 0 0 0,0 0 8 0,0 0 2 16,0 0 0-16,0 0 0 0,0 0 7 0,0 0 2 15,0 0 0-15,0 0 0 0,0 0-7 0,0 0-2 0,0 0 0 16,0 0 0-16,0 0-10 0,0 0 10 0,0 0-10 16,0 0 10-16,0 0-2 0,0 0 0 0,0 0 0 15,0 0 0-15,0 0-8 0,0 0 10 0,0 0-10 0,0 0 10 16,0 6-10-16,0-6 0 0,0 0 0 0,4 9 8 16,-4-9-8-16,7 0 0 0,0 7 0 0,0-4 0 15,3-3 0-15,1 0 0 0,3 6 0 0,4-6 0 16,-1 3 9-16,4-3-9 0,4 0 10 0,3 0-10 15,4 0 10-15,3 0-10 0,1-3 10 0,2-3-10 16,-2 6 8-16,6-3-8 0,0-4 0 0,1 1 9 16,6 3-9-16,-3-3 0 0,3 6 0 0,4-3 8 15,4-4-8-15,-4 7 0 0,3 7 0 0,-3-7 0 16,0 3 0-16,0-3 0 0,0 0 0 0,3 6 0 16,1-6 0-16,3 9 0 0,-4-9 0 0,1 10 0 15,-5-4 0-15,5-3 0 0,-1 3 0 0,4-2 0 16,0 2 0-16,7-3 0 0,-3-3 0 0,3 0 0 0,0 6 0 0,-4-6 0 15,-3 0 0-15,0-6 0 0,-3 6 8 16,6 0-8-16,4 0 8 0,-7 0-8 0,-3-3 8 0,-4 3-8 16,0 3 0-16,-1-3 8 0,-2-3-8 0,-1 3 0 15,1 0 0-15,3 0 8 0,3 0-8 0,-3 0 0 16,-11 0 0-16,4 0 8 0,3 0-8 0,-3 0 8 16,-7 0-8-16,0 0 8 0,0 0-8 0,0 0 0 15,-1 0 0-15,-2 0 0 0,-8-6 0 0,7 6 0 16,4 0 0-16,0 0 0 0,-8-4 0 0,1 4 0 15,0-6 0-15,-4 6 0 0,-3 0 0 0,0 0 0 16,-4-3 8-16,-4 3-8 0,1-6 0 0,-4 6 0 16,0 0 9-16,-3 0-9 0,-1 0 8 0,1 0-8 0,-4 0 10 15,0-3-10-15,4 3 18 0,-8 0-2 0,8-7-1 16,-8 7 0-16,-3 0-15 0,7 0 0 0,0 0 0 0,-3 0 0 16,-4 0 12-16,7-6-4 0,-7 6-8 0,7-3 12 15,-7 3-12-15,7 0 0 0,-7 0 0 0,7 0 0 16,-7 0 0-16,0 0 0 0,0 0 0 0,0 0 0 15,0 0 0-15,7 0 0 0,-3-6 0 0,-4 6 0 16,7 0 0-16,-4-3 0 0,1-4 0 0,-4 7 9 16,7 0-9-16,-4-3 0 0,5 3 0 0,-8 0 0 15,7-6 0-15,0 6 0 0,-4-3 0 0,4-4 0 16,-3 7 0-16,-4 0 0 0,7 0 0 0,0-3 0 16,-7 3 0-16,7 0 0 0,0-6 0 0,-7 6 0 15,0 0 0-15,0 0 0 0,0 0 0 0,0 0 0 16,0 0 0-16,7 0 12 0,-7 0-12 0,0 0 12 0,0 0-12 15,7 0 0-15,-7 0 0 0,4-3 0 0,-4 3 0 16,7-6 0-16,-7 6-9 0,0 0 9 0,7 0 0 16,-7 0 0-16,0 0 0 0,7-7 0 0,-7 7 0 0,0 0 0 15,7-3 0-15,-7 3 0 0,0 0 8 0,0 0-8 16,3-6 11-16,-3 6-11 0,0 0 13 0,4-3-4 16,-1-3-1-16,-3 6 0 0,0 0-8 0,4-10 10 15,-1 7-10-15,-3 3 10 0,0-6-10 0,0 6 0 16,0 0 9-16,4-10-9 0,-4 1 0 0,4 3 0 15,-1 2 0-15,-3-2 8 0,4-3-8 0,-1 6 0 0,1-7 0 16,-1-5 8-16,1 8-8 0,-4-2 0 0,7-4 0 16,-4-2 0-16,1-1 0 0,-1-3 0 0,1 7 9 0,-4-7-9 15,3-6 0-15,-3 0 0 0,4 0 0 0,-4-4 0 16,0 1 21-16,0-6-2 0,0 5-1 0,-4-5 0 31,4-1-18-31,-3-8 0 0,3 5 8 0,-4-6-8 0,1 0 10 0,-1-3-2 16,4-3 0-16,-3 3 0 15,-4 3-8-15,3-3 0 0,1-3 0 0,-1 3-11 0,4 3 11 0,0 0 0 16,-3 6 0-16,3-6 0 0,0 10 0 0,-4-4 0 16,4 4 0-16,0-1 0 0,0 1 0 0,4 6 0 15,-1 2 0-15,-3 5-8 0,4-5 8 0,-1 8 0 16,1-1 0-16,-1-6-8 0,-3 9 8 0,4-3-8 16,-4 0 8-16,3 4-8 0,1 2 8 0,3-3 0 15,-7 4 0-15,0-4-8 0,3 1 8 0,1 2 0 0,-4-3 0 16,0 7 0-16,0-7 0 0,3 7 0 0,-3-4 0 15,0 4-8-15,0-7 8 0,0 10 0 0,4-7 0 16,0 4 0-16,-1 3-12 0,-3-4 2 0,4 1 1 16,-4 3 0-16,3 3 9 0,-3-4 9 0,0-2-1 0,0 9-8 15,0 0 0-15,0 0 0 0,0 0 0 0,0 0 0 16,0 0 0-16,0 0-12 0,0 0 12 0,0 0-12 16,0 0 12-16,0 0 0 0,0 0 0 0,0 0 0 15,0 0 0-15,0 0 0 0,0 0 0 0,0 0 0 16,0 0 0-16,0 0-11 0,0 0 11 0,0 0-13 15,0 0 13-15,0 0 0 0,0 0-10 0,0 0 10 16,-7 9 0-16,0-2 0 0,0-4 0 0,0 3 0 0,0 3 0 16,0 1 0-16,-4-10 0 0,1 9 0 0,-5-9 0 0,5 10 0 15,-4-10 0-15,-4 6 0 0,1-3 0 0,-1 3 0 16,-3 4 0-16,0-1 0 0,-4-3 0 0,0 4 0 16,-3-7 8-16,0 6-8 0,-4 1 0 0,-7-4 0 15,0 3 0-15,-7 1 0 0,-6-4 0 0,2 3 0 16,1 1 0-16,-1-7 0 0,-3 6 0 0,1-2 0 15,-1 2 0-15,0 0 0 0,-4 1 0 0,-6-1 0 16,-4-2 0-16,0 2 0 0,3 0 0 0,1 1 0 16,-1-1 0-16,1 1 0 0,-1-1 0 0,-6-3 0 15,-1-6 0-15,-3 10 0 0,0-4 0 0,3-3 0 16,1 7 0-16,-4-4 0 0,3-3 0 0,-3 3 0 16,0-3 0-16,3 4 0 0,4 2 0 0,0 0 0 15,0-2 0-15,4-4 0 0,-4 6 0 0,3 1 0 16,1-1 0-16,3-3 0 0,0 4 0 0,3-1 0 0,5 1 0 0,-1-4 0 15,0 3 0-15,-4 1 0 0,4-7 0 0,4 9 0 16,3-9 0-16,0 4 0 0,0-7 0 16,8 3 0-16,-1-3 0 0,0 0 0 0,7 0 0 15,-3 0 0-15,3 0 0 0,0 0 0 0,1 0 0 0,-1 0 0 16,0 0 0-16,0 0 0 0,1-3 0 0,2 3 8 16,1-7-8-16,0 7 0 0,3 0 0 0,1 0 0 15,2 0 0-15,1 0 0 0,0 0 0 0,0 0 0 16,7-3 0-16,0 3 0 0,0 3 0 0,3-3 0 15,0 0 0-15,1 0 0 0,-1 0 0 0,4 0 0 16,0 7-11-16,7-7 11 0,-3 0-8 0,-4 0 8 16,3 3-73-16,4-3-10 0,0 0-1 15,0 0-1-15,-3 6-107 0,3 4-22 0,3-7-4 0,1 6-1 16</inkml:trace>
  <inkml:trace contextRef="#ctx0" brushRef="#br2" timeOffset="157447.97">20493 11569 230 0,'0'0'20'0,"0"0"-20"0,0 0 0 16,0 0 0-16,3-9 404 0,1 2 76 0,-1-2 15 0,-3 9 3 16,0 0-374-16,4-9-76 0,3 9-14 0,-7 0-3 15,7 0 2-15,4 0 1 0,-4 6 0 0,0-3 0 16,3 6-17-16,1-2-3 0,-4 8-1 0,4-2 0 15,-1 6 30-15,1 6 5 0,-1 0 2 0,1-3 0 16,-4 12-14-16,4-5-4 0,-4 11 0 0,3-2 0 16,-3-4-11-16,0 10-2 0,-3-6-1 0,-1 6 0 15,-3 0 6 1,7 3 2-16,-3-13 0 0,3 10 0 0,-7-6 6 0,0 6 0 0,7-4 1 0,-3-2 0 16,3 0-20-16,0-4-4 0,-4 4-1 0,4 6 0 15,0-10-8-15,0 10 0 0,-3-6 0 0,-1 3 0 16,5-4 12-16,-5-2 0 0,1-7 0 0,3 0 0 15,-4 0-12-15,4-3 0 0,-3-6 0 0,3 0 0 16,-4-3-24-16,8-1-6 16,-4-11-2-16,4 2 0 0,-1-3-113 0,4-6-23 0,0-3-5 0</inkml:trace>
  <inkml:trace contextRef="#ctx0" brushRef="#br2" timeOffset="157926.24">21735 11541 2214 0,'14'-16'98'0,"-7"16"20"0,0-9-94 16,-4-1-24-16,1 4 0 0,-1 3 0 16,15-3-47-16,-11 3-13 0,-7 3-4 0,0 0 0 0,7-7 98 0,-7 7 19 15,0 0 4-15,0 0 1 16,0 0-85-16,0 0-17 0,7 0-3 0,-7 0-1 0,0 0 87 0,0 0 17 16,11 7 3-16,-4-4 1 0,-7-3 8 0,3 9 1 15,4-3 1-15,4 4 0 0,-4-1-39 0,4 1-8 16,-4-1-2-16,3 7 0 0,1-7 18 0,3 7 3 15,-7-4 1-15,4 4 0 0,-1 3-19 0,4 0-3 16,-3 6-1-16,0 3 0 0,-1 0-9 0,1 7-3 0,3-1 0 16,-4 1 0-16,-3 2 23 0,4 7 4 0,7 3 1 15,-4 6 0-15,-4-2-20 0,4 2-3 0,-3 0-1 16,3 1 0-16,0-7 5 0,0 3 1 0,1-3 0 16,-1-3 0-16,3 3-5 0,-3-6-1 0,-7-4 0 15,4 1 0-15,0-4 8 0,-1-6 2 0,1 4 0 0,-4-10 0 16,-4-3-22-16,4 3 0 0,4-10 0 0,-4 7 0 31,-10-13-22-31,6 4-9 0,4-4-1 0,-7-6-1 16,0 0-101-16,0 0-20 0,0-6-4 0,0-4-1043 0</inkml:trace>
  <inkml:trace contextRef="#ctx0" brushRef="#br2" timeOffset="158610.07">19932 12090 403 0,'0'0'36'0,"0"0"-36"15,0 0 0-15,-4-4 0 0,4-5 211 0,-3 3 35 0,-1 3 7 0,1-4 2 16,-1-2-142-16,1 9-28 0,-1-9-5 0,4 9-2 15,0 0-2-15,0 0 0 0,0 0 0 0,0 0 0 16,-7-4-17-16,7 4-4 0,0 0-1 0,0 0 0 16,0 0-30-16,0 0-7 0,-7 4-1 0,4 5 0 15,-4 7-16-15,3-4 0 0,-3 4 0 0,3 3 0 16,-3-1 0-16,0 14 0 0,0-10 0 0,0 9 0 16,4-3 0-16,-1 1 0 15,-3-1 0-15,4 3 0 0,-1-9 0 0,1 3 0 0,3 0 0 0,0-3 0 16,0 0 10-16,3-3-2 0,4-6 0 0,0 2 0 15,0-5 16-15,4-1 4 0,3 0 0 0,4-2 0 16,-4-4-7-16,7-3-1 0,-4 0 0 0,5 0 0 16,2-3-4-16,5-7 0 0,-1 4-1 0,4-3 0 15,3-7 11-15,-3 7 2 0,-1-4 1 0,-2-3 0 16,-5 4-29-16,1-4 0 0,-4-3 0 0,0 4 0 16,-7-4 12-16,0 3-4 0,-3-3-8 0,0 0 12 0,-8 4-1 0,1 2-1 15,-1-6 0-15,1-2 0 0,-4 2 14 0,-4 6 2 16,-3-9 1-16,0 3 0 0,0 1-9 0,-4 2-2 15,-3 3 0-15,0-2 0 0,-3 5-16 0,3-5 10 16,-4 5-10-16,0 1 8 0,-3 6-8 0,0-4 0 16,0-2 0-16,0 6 0 0,3-3 0 0,0 2 0 15,4-2 0-15,0 6 0 16,0-9-40-16,3 9-8 0,1 0 0 0,-1 3-1 16,8 3-92-16,-4 0-19 0,3-2-3 0,4 5-801 0</inkml:trace>
  <inkml:trace contextRef="#ctx0" brushRef="#br2" timeOffset="159156.81">21431 12052 1785 0,'0'0'79'0,"-3"-9"17"16,-1-1-77-16,-3 1-19 0,0 2 0 0,0-2 0 15,0 0 201-15,3 9 37 0,4 0 7 0,0 0 2 16,-7-3-230-16,0 3-45 0,0 0-10 0,-3 3-2 16,-1 3-41-16,-3 3-9 0,3-6-2 0,1 13 0 15,-8-6 52-15,8 5 11 0,-4-2 1 0,-1 2 1 0,1 11 47 0,4-8 10 16,-4 1 2-16,3 6 0 0,-3-3 13 0,3 3 3 15,1 0 1-15,-1-6 0 0,1 9-12 0,3-3-2 16,-1-6-1-16,5 10 0 0,-1-8-34 16,1-2 0-16,3 0-10 0,3 0 10 0,1 0-19 15,7 0 4-15,-1-4 1 0,1-5 0 0,3 5-1 0,0-5 0 16,4-7 0-16,6 6 0 0,-3-2 15 0,4-1 10 16,0-6-2-16,-1 0 0 0,5-6 18 0,-5 6 3 15,-2-10 1-15,2 4 0 0,1 3 10 0,0-7 1 16,-1-5 1-16,-6 5 0 0,0-5-8 0,-1 2-2 15,4-3 0-15,-6-2 0 0,-5 2-16 0,1 3-3 0,3-2-1 0,-4-10 0 16,1 6 16-16,-4 0 4 0,0 0 0 0,-3-6 0 16,-1 6-20-16,-3-6-4 0,-3 6-8 15,-4-6 12-15,0 6-12 0,-1-3 11 0,-9 0-11 16,-1 4 10-16,4-1-10 0,-4 0 0 0,1 3 0 16,-1 7 0-16,-3-4 0 0,3 1 0 0,4 2-12 15,-3 7 12-15,-1-3-14 0,4 3 5 0,3-3 1 0,1 6 0 31,-1 0-53-31,4 0-11 0,7 0-1 0,0 0-1 16,-3 9-130-16,3 0-25 0,0 1-6 0</inkml:trace>
  <inkml:trace contextRef="#ctx0" brushRef="#br2" timeOffset="159674.29">22969 11970 2829 0,'-35'-9'125'0,"25"9"27"0,6-6-122 0,-3-4-30 16,-4 7 0-16,1-3 0 0,-4 3 61 0,7-3 7 15,-4 6 0-15,-3 0 1 16,-11 0-127-16,4 0-26 0,3 9-4 0,1-3-2 15,-4-3 32-15,-4 13 6 0,4-7 2 0,0 10 0 0,3-3 32 0,-7-4 6 0,1 14 2 0,-1-8 0 16,4 7 10-16,3 4 8 0,-10-11-8 0,3 8 11 16,7 2 1-16,1-3 0 0,-1-6 0 0,4 6 0 15,-4-6 13-15,8 6 3 0,6-7 1 0,1 1 0 16,-4 0-29-16,3-3-15 0,15 3 2 0,-4-10 0 16,0 7 13-16,7-7-9 0,0 1 9 0,7-1-8 15,4 0 20-15,-4-2 5 0,-3-7 1 0,10 0 0 16,0 0-18-16,0-7-12 0,1-2 1 0,-1 6 1 15,0-3 24-15,4-4 5 0,0 1 1 0,-8-1 0 16,-6-5-4-16,3-1 0 0,4 7 0 0,-4-10 0 16,-7 6 20-16,0-3 3 0,0 1 1 0,0-4 0 15,-6 0-21-15,-8-6-4 0,-4 6-1 0,4-6 0 16,0 6-3-16,-7 1-1 0,-11-8 0 0,1 8 0 16,3-11-10-16,-4 11 0 0,-7-7 0 0,-3 6 8 15,0 0-8-15,0 0 0 0,-1 3 0 0,1-2-11 16,-7 2-5-16,3 3 0 0,4-2-1 0,-4 5 0 15,-3-5-103 1,3 5-21-16,4 1-4 0,3-1-647 0,-3 1-128 0</inkml:trace>
  <inkml:trace contextRef="#ctx0" brushRef="#br2" timeOffset="180174.17">26515 1647 172 0,'0'0'8'0,"0"0"1"0,0 0-9 0,0 0 0 0,0 0 0 0,0 0 0 16,0 0 264-16,0 0 52 0,0 0 9 0,0 0 3 15,0 0-218-15,0 0-43 0,0 0-9 0,0 0-2 16,0 0-36-16,0 0-7 0,0 0-1 0,0 0-1 15,0 0-11-15,0 0 0 0,0 0 0 0,0 0 0 16,0 0 0-16,-7-3 8 0,0 6 0 0,7-3 0 16,0 0 14-16,-7 0 2 0,0 0 1 0,7 0 0 15,0 0 23-15,-7-3 4 0,7 3 0 0,0 0 1 16,0 0-1-16,0 0 0 0,0 0 0 0,0 0 0 16,0 0-14-16,3-6-3 0,4 6-1 0,0-9 0 15,0 9-18-15,0-4-4 0,7-2-1 0,0 3 0 16,4-3 6-16,0-1 2 0,-4 7 0 0,0 0 0 15,4 0-9-15,-4-3-2 0,3 3 0 0,1 0 0 16,0 0-8-16,-1 0 8 0,4 3-8 0,-3 4 8 0,3-1-8 16,-3-6 0-16,3 0 0 0,0 3-11 0,0-3 11 15,1 0 0-15,-1 0 0 0,3-3 0 0,1 6 0 16,0-3 11-16,3-3-3 0,-3 3 0 0,3 0 4 16,4 0 0-16,-4-6 0 0,4 6 0 0,3-7-4 0,-3 7 0 15,3 7 0-15,0-1 0 0,-3-6-8 0,-4 0 0 16,4 0 0-16,-4 3 0 0,-3 3 0 0,3-2 8 15,0-4-8-15,-3 0 0 0,3 9 0 0,-3-9 0 16,3 0 0-16,0 0 0 0,-3 9 10 0,0-2-10 16,-1-7 12-16,-2 3-12 0,2 6 13 0,-2-3-4 15,-5-6-1-15,1 10 0 0,-1-10-8 0,1 6 10 16,0-3-10-16,-4 7 10 0,0-4 0 0,0-6 0 0,0 0 0 16,-3 9 0-16,-1-9-10 0,1 3 0 0,-1-3-12 0,1 0 12 15,0 0 0-15,-4 7 0 0,3-7 0 0,-3-7 0 16,4 14 8-16,0-7-8 0,-4 0 12 0,3-7-4 15,1 7 1-15,-1 0 0 0,-3 0 0 0,4 0 0 16,-4 0-9-16,0 0 8 0,4-3-8 0,-4 3 8 16,0 0-8-16,0 0 12 0,3 0-12 0,-3 0 12 15,-7 0-12-15,8 0 10 0,-1-6-10 0,0 6 10 16,3-3-10-16,-6 3 0 0,3 0 9 0,0 0-9 16,0 0 0-16,0-6 0 0,0 6 0 0,-3-10 8 15,-4 10-8-15,7 0 0 0,3 0 0 0,-3-3 0 16,-7 3 0-16,0 0 0 0,4-6 0 0,-4 6 0 15,0 0 0-15,7 0 0 0,0 0 0 0,0 0 0 16,-7 0 0-16,7 0 0 0,0 0 0 0,-7 0 0 16,7 0 0-16,-7 0 0 0,0 0 0 0,7 0 0 0,-7 0 0 15,0 0 8-15,0 0-8 0,0 0 8 0,7 0 6 0,-7 0 2 16,0 0 0-16,7-3 0 0,-7 3-16 0,0 0 8 16,11 0-8-16,-11 0 0 0,0 0 8 0,7 0-8 15,-7 0 0-15,0 0 9 0,0 0-9 0,7 0 0 16,-7 0 0-16,0 0 0 0,0 0 0 0,0 0 0 15,7 3 0-15,-7-3 0 0,0 0 0 0,0 0 0 16,0 0 0-16,0 0 0 0,0 0 0 0,7 0 0 16,-7 0 12-16,0 0-4 0,11 0 2 0,-11 0 0 15,0 0 0-15,0 0 0 0,0 0 2 0,7 0 0 0,-7 0 0 0,0 0 0 16,0 0-1-16,0 0 0 0,7 0 0 0,-7 0 0 16,0 0-11-16,0 0 0 0,0 0 9 0,0 0-9 15,0 0 0-15,0 0 0 0,0 0 0 0,3 9 8 16,-3-9-8-16,4 10 0 0,-4-1 0 0,0 0 0 15,0 4 0-15,0-4 0 0,-4 4 0 0,1-7 0 16,3 7 0-16,-4-4 0 0,1 7 0 0,3 3 0 16,-4-4 0-16,4 1 0 0,-3-3 0 0,-1 5 8 15,4 1-8-15,0 6 0 0,-7 0 0 0,4-6 8 16,-5 16-8-16,5-7 0 0,-8 6 0 0,1-5 0 16,-1 8 0-16,1 4 0 0,-4-3 0 0,-1 6 0 15,-2-1 0-15,-1-5 0 0,0 6 0 0,1 0 0 16,3 0 0-16,0-7 0 0,0 7 0 0,3-6 0 15,0 6 0-15,1-10 0 0,-1 4 0 0,4-4 0 16,0 1 0-16,0-1 0 0,0-5 0 0,0 5 8 16,0-6-8-16,0-3 9 0,3 4-9 0,-3-1 10 0,0-3-2 15,0 3-8-15,0-3 12 0,0 4-4 16,0-4-8-16,3 0 0 0,-3 3 9 0,4-9-9 0,-4 9 8 16,0-9-8-16,3 6 10 0,1 0-10 0,3-6 8 15,-4 0-8-15,1-1 0 0,-1 4 0 0,1-9 8 16,3 6-8-16,0-10 0 0,0 7 0 0,0-1 11 0,0-2-11 15,-4-4 12-15,4 1-12 0,0-4 12 0,0 4-4 16,0-1 0-16,0 0-8 0,0-2 8 0,0 2-8 16,0-9 0-16,0 0 0 0,0 0 13 0,0 0-1 15,0 9 0-15,0-2 0 0,0-4-12 0,0 6 0 16,0-9 8-16,0 0-8 0,0 10 0 0,0-4 0 16,0-3 8-16,0-3-8 0,0 0 0 0,0 9 0 15,0-9 8-15,0 10-8 0,0-4 0 0,0-6 8 0,0 10-8 16,0-10 0-16,4 9 8 0,-4-9-8 0,0 0 0 15,0 9 0-15,3-2 9 0,-3-7-9 0,0 0 8 0,0 0-8 16,0 0 10-16,0 0-10 0,0 0 12 0,0 0-12 16,0 0 15-16,0 0-4 0,0 0-1 0,0 0 0 15,0 0-2-15,0 0-8 0,0 9 12 0,0-9-4 16,0 0-8-16,0 0 12 0,0 0-12 0,0 0 12 16,-3 3-4-16,3-3 0 0,0 0 0 0,0 0 0 15,0 0 0-15,-4 6 0 0,4-6 0 0,-7 7 0 16,0-7 0-16,0 0 0 0,3 0 0 0,-6-7 0 15,3 1 0-15,0 3 0 0,-4 3 0 0,0 0 0 16,-3-6-8-16,0 3 0 0,-3-4 0 0,2 7 0 16,-6-9 8-16,4 9-8 0,-4-9 0 0,-1 9 8 15,-2-10-8-15,2 10 0 0,1-6 0 0,-3 3 0 16,-1-4 0-16,0-2 0 0,1 9 8 0,-1-9-8 0,0 9 0 16,4-10 0-16,-4 7 0 0,1-3 8 0,-1 3 0 15,-3-10 0-15,3 10 0 0,-7-3 0 0,-3 3-8 16,7-4 0-16,-8-2-10 0,5 9 10 0,2-9 0 0,1 9 0 15,-3-4 0-15,2-2 0 0,5 6 0 0,-5-6 0 16,5 6 0-16,-1-3 0 0,0-4 0 0,4 4 0 16,-4-3 0-16,8 6 0 0,-4-3 0 0,-1-3 0 15,5 6 0-15,-8-10 0 0,0 10 0 0,4 0 0 16,0-9 0-16,-4 9 0 0,4-3 0 0,4 3 0 16,-1-13 0-16,0 13 0 0,-3-3 0 0,4 3 0 0,-1-6 0 15,0 3 0-15,-3-4 0 0,7 7 0 0,-4 0 0 16,4 0 0-16,-3-9 0 0,2 9 0 0,1-3 0 15,0-3 0-15,0 6 0 0,0 0 0 0,0-4 0 0,3-2 0 16,-3 6 0-16,4 0 0 0,-4-6 0 0,-1 6 0 16,5-3 0-16,-4-4 0 0,3 7 0 0,-3-3 0 15,7-3 0-15,-7 6 0 0,7-9 0 0,-4 9 0 16,1-10 0-16,3 10 0 0,0-9 0 0,-1 9 0 16,1-3 0-16,4-4 0 15,-4 1-10-15,3 3 10 0,1 3-24 0,-1 0 2 0,1-9 1 0,-4 2 0 31,7 7-19-31,0 0-3 0,-4 0-1 0,4 0 0 16,0 0-1-16,0 0-1 0,0 0 0 0,0 0 0 16,0 0-105-16,0 0-21 0,0 0-4 0</inkml:trace>
  <inkml:trace contextRef="#ctx0" brushRef="#br3" timeOffset="186817.52">28427 1741 403 0,'0'0'36'0,"0"0"-36"0,0 0 0 0,0-6 0 0,0 6 102 0,0 0 14 16,-4-3 2-16,4 3 1 0,-3-6-60 0,3 6-12 16,-7-7-3-16,7 7 0 15,-4-3-9-15,4 3-3 0,0 0 0 0,0 0 0 16,-7-6-16-16,7 6-4 0,0 0-1 0,0 0 0 16,0 0-11-16,0 0 0 0,0 0 0 0,0 0 0 15,0 0 0-15,0 0 8 0,0 0-8 0,0 0 8 16,0 0 33-16,0 0 7 0,0 0 0 0,0 0 1 15,0 0 23-15,0 0 5 0,0 0 1 0,0 0 0 16,0 0-13-16,0 0-2 0,0 0-1 0,0 0 0 0,0 0-9 16,0 0-1-16,0 0-1 0,0 0 0 0,0 0-24 0,0 0-5 15,11 6-1-15,-4-6 0 0,3 3-7 0,4-3-2 16,1 0 0-16,-1 0 0 0,3 7-2 0,1-7-1 16,3-7 0-16,7 7 0 0,-3 0 1 15,10 0 0-15,1 0 0 0,6 0 0 0,-3 0-2 0,3 0 0 16,-7 7 0-16,8-1 0 0,-4-3 4 0,-1-3 1 15,-2 6 0-15,2-2 0 0,1-4-13 0,0 9 0 16,3-9-12-16,1 0 12 0,-5 0 0 0,8 6 9 16,-3-6 1-16,3 3 0 0,-4 4-10 0,-3-4 0 15,3-3 0-15,-7 0 0 0,4 6 10 0,-4-6 0 16,4 0 0-16,-4 0 0 0,1-6 2 0,3 6 1 16,-4 0 0-16,0 0 0 0,0 0-3 0,1 0-1 0,-8 0 0 0,0 0 0 15,0 0 9-15,-3 0 2 0,0 0 0 0,-4 0 0 16,0 0-20-16,0 0-19 0,-3 0 4 0,-1 0 1 15,1 0 14-15,-4 0 15 0,0-3-3 0,0 3-1 16,1 0 3-16,-5 0 1 0,-10 0 0 0,7 0 0 16,4 0-6-16,-11 0-1 0,0 0 0 0,0 0 0 15,0 0 8-15,10 0 2 0,-10 0 0 0,0 0 0 16,0 0 0-16,0 0 0 0,7 0 0 0,-7 0 0 16,0 0-6-16,0 0-2 0,0 0 0 0,7 0 0 15,-7 0-10-15,0 0 0 0,0 0 0 0,0 0 0 16,11 3 0-16,-11-3 0 0,0 0 8 0,7 0-8 15,-7 0 0-15,0 0 0 0,7 0 0 0,-7 0 0 16,0 0 0-16,7 9 0 0,0-9 0 0,-7 0 8 0,0 0-8 0,0 0 8 16,4 13-8-16,-1-10 8 0,1 6 1 0,-1 1 0 15,-3-4 0-15,7-3 0 0,-7 3-9 0,0-6 8 16,4 4-8-16,0 8 8 0,-4-12 2 0,3 3 0 16,-3 7 0-16,4-1 0 0,-4-3 0 0,3 4 0 15,1-1 0-15,-4 0 0 0,0 1 9 0,0 9 1 16,0-4 1-16,0 4 0 0,-4 9-30 0,4-2-7 15,0 8 0-15,-3-6-1 16,-1 16 17-16,-3 0-8 0,-4 3 8 0,4-6 0 0,-3 6 0 0,-1 0-8 16,1 6 8-16,-1-9 0 0,0 9 0 0,-3-9 0 15,4 3 0-15,-1 7 0 0,1-4 0 0,-5 3 0 0,1-15 0 16,0 12 9-16,-3-3-9 0,-1-3 10 0,4 3-10 16,-4-6 10-16,1-4 8 0,-1 1 2 0,4-4 0 0,0 1 0 15,-4-7 0-15,4 7 1 0,0-7 0 16,0 0 0-16,0 3-21 0,3-2 8 0,-3-4-8 0,3 3 0 15,4-3 10-15,0-3-2 0,-3 3-8 0,3-6 12 16,3 6-12-16,-3-6 0 0,3 0 8 0,1-1-8 16,-4 8 0-16,3-8 0 0,1-2 8 0,3 0-8 15,-7-4 0-15,7-2 9 0,-4-1-9 0,1 0 8 16,-1 1-8-16,4-4 8 0,0-6-8 0,-3 10 8 16,-1-1-8-16,4-9 12 0,-3 0-12 0,3 0 12 0,-4 9-12 15,4-9 10-15,0 0-10 0,0 7 10 0,0-7-2 16,0 0-8-16,0 0 12 0,-3 9-4 0,-1-6 0 0,4-3-8 15,0 0 12-15,0 0-4 0,0 13-8 0,0-13 0 16,0 0 9-16,4 3-9 0,-4-3 0 0,0 0 8 16,0 0-8-16,0 0 0 0,3 0 0 0,-3 0 0 15,0 0 0-15,0 0 8 0,0 0-8 0,0 0 0 16,4 9 0-16,-4-9 0 0,0 0 8 0,0 0-8 16,0 0 8-16,0 0-8 0,0 0 0 0,0 7 9 15,0-7-9-15,0 0 0 0,-4 3 10 0,4-3-10 16,0 0 8-16,0 0-8 0,0 0 10 0,0 0-10 15,-3 6 12-15,3-6-12 0,0 0 0 0,-7 3 0 16,-4-3 0-16,4 0 0 0,0 6 8 0,0-6 4 16,-4 4 0-16,4-4 1 0,-3 0 5 0,-1 6 1 0,-3-3 0 15,3-3 0-15,-3 0-19 0,0 0 0 0,-4 0 0 16,1 6 0-16,-4-6 0 0,-1 0 0 0,-2 0 0 0,-1 0 0 16,-7 0 0-16,1 0 0 0,-8 0 0 15,3 0 0-15,-2 0 0 0,-5 0 0 0,1 0 0 0,0 0-9 16,3 0 9-16,0 0 0 0,0-6 8 0,0 6-8 15,1 0 8-15,-5-9-8 0,1 5 8 0,-4-5-8 16,0 3 0-16,0-4 9 0,1 7-9 0,-1-6 0 16,3-4 8-16,1 10-8 0,7-6 0 0,-1 2 0 15,5-2 9-15,2 9-9 0,-2-3 0 0,-1-3 9 16,0 6-9-16,4 0 0 0,-4-4 0 0,4 4 0 16,0 0 0-16,3 0 0 0,0-6 0 0,1 6 0 15,-1 0 0-15,0 0 0 0,4 0-9 0,0 0 9 16,3 0 0-16,1 0 0 0,-1 0 0 0,4-6 0 0,3 6 0 15,1 0 0-15,-1 0 0 0,1-3 0 0,6 3-16 0,-3-7 4 16,7 7 1-16,0 0 0 16,0 0-40-16,0 0-8 0,0 0-1 0,0 0-1 15,0 0-187-15,11 10-36 0</inkml:trace>
  <inkml:trace contextRef="#ctx0" brushRef="#br3" timeOffset="202272.51">19512 14165 576 0,'0'0'51'0,"0"0"-41"16,0 0-10-16,0 0 0 0,-3-6 194 0,3 3 37 15,-4-3 7-15,4 6 2 0,0 0-165 0,-3-3-33 16,-1-4-6-16,4 7-2 0,0 0 3 0,0 0 1 16,0 0 0-16,0 0 0 0,0 0 37 0,0-9 7 0,0 6 2 0,0 3 0 15,0 0-4-15,0 0-1 0,0 0 0 0,0 0 0 16,0 0-20-16,0 0-4 15,0 0-1-15,0 0 0 0,0 0-26 0,0 0-4 0,0 0-2 0,0 0 0 16,0 0-7-16,0 0-2 0,-3 9 0 0,3 1 0 16,0-1 3-16,0 0 0 0,0 1 0 0,-4 6 0 15,4-4-1-15,0 4 0 0,4 3 0 16,-4 6 0-16,-4-6-6 0,8 9-1 0,-4-3 0 16,0 9 0-16,0-5-8 0,0 8 0 0,0-9 9 0,0 7-9 15,3 9 0-15,-3-10 0 0,4 10 0 16,-4-6 0-16,3-4 0 0,1 4 0 0,-1 6 0 0,-3-10 8 15,4 4 4-15,-4-4 2 0,0 1 0 0,0-1 0 16,-4-2 8-16,4-1 2 0,0-3 0 0,-3 1 0 16,-1-4-3-16,1 0 0 0,-1-3 0 0,4 0 0 15,-7-10 1-15,3 7 0 0,1-3 0 0,3-7 0 16,-4 7-10-16,4-7-1 0,-3-6-1 0,3-3 0 16,0 0-2-16,0 0-8 0,0 0 12 0,0 0-4 15,0 0 0-15,0 0 0 0,-4 10 0 0,4-10 0 16,0 0-8-16,0 0 12 0,0 0-12 0,0 6 12 15,0-6-12-15,0 0 0 0,0 0 0 0,-3 9 8 16,-4-2-8-16,7-7 0 0,0 0 0 0,0 0 0 16,0 0 0-16,0 0 0 0,0 0 0 0,0 9 0 0,0-9 8 15,0 0-8-15,0 0 0 0,0 0 8 0,0 0-8 0,0 0 0 16,0 0 9-16,0 0-9 0,0 0 8 16,0 0-8-16,0 0 8 0,0 0-8 0,-7 10 0 0,7-10 8 15,0 0-8-15,0 0 0 0,0 0 0 0,0 0 8 16,0 0-8-16,0 0 0 0,0 0 0 0,0 0 8 15,0 0-8-15,10 3 0 0,1 3 0 0,-1-3 9 16,1-3-9-16,3 6 0 0,7-3 0 0,-7 4 0 16,4-7 0-16,0 9 0 0,3-9 0 0,4 6 0 15,-1-6 0-15,4 0 0 0,1 0 0 0,-1 4 0 16,0-4 0-16,0 0 0 0,1 0 0 0,-1 0 8 16,4 0-8-16,-1 6 0 0,1-3 0 0,7-3 0 15,0 0 0-15,3 0-9 0,-3 6 9 0,3-6 0 0,4 3 0 0,-4 7 0 16,8-10 0-16,-4 9 0 0,3-3 0 15,4 4 0-15,0-4 0 0,3-3 0 0,4 4 0 16,-3-4 0-16,3 6 0 0,-4-9 8 0,1 9-8 0,-5-9 0 16,1 0 0-16,0 7 0 0,4-7 0 0,-4-7 0 15,0 7 0-15,-1 0 8 0,-2 0-8 0,-1 0 0 16,-3 0 10-16,0 0-2 0,0-3-8 0,0-3 12 16,-4 6-4-16,4-3 0 0,0-3-8 0,0 6 12 15,3-3-12-15,-7-4 0 0,1 7 0 0,-1 0 0 16,0 0 0-16,1 0 0 0,-8 0 0 0,4 0 0 15,-4 0 0-15,0 0 0 0,4 0 0 0,-4 0 0 16,-6 7 0-16,6-7 0 0,0 3 0 0,-3-3 0 16,-4 6 0-16,4-3 0 0,3-3 0 0,-3 6 0 0,-4-6 0 15,0 3 0-15,-3-3 0 0,0 0 0 0,-8 0 0 0,5 0 0 16,2 0 0-16,-3 0-10 0,8 0 18 0,-5-3 4 16,-2-3 1-16,-1 3 0 0,0 3-13 0,4-6 0 15,3 3 0-15,-7-4 0 0,-3 7 0 0,6-3 0 16,1 3 0-16,3 0 0 0,-7-6 0 0,1 6 0 15,2 0 0-15,-3 0 0 0,-3 0 0 0,0 0 0 16,-1 0 0-16,-3 0 0 0,4 0 8 0,-7 0-8 16,-1 0 0-16,1-3 9 0,-1 3-1 0,-3-7-8 15,0 7 12-15,1 0-4 0,-1 0-8 0,3 0 10 16,-3-6-10-16,0 6 10 0,4 0-10 0,-4 0 0 0,0 0 0 16,0-3 8-16,0 3-8 0,0 0 8 0,0 0-8 0,0-6 8 15,0 6-8-15,0 0 0 0,-7 0 0 0,7-3-11 16,0 3 11-16,-7 0 0 0,8 0 0 0,-8 0 0 15,0 0 0-15,3 3 0 0,-3-3 0 0,0 0 0 16,0 0 0-16,7 6 0 0,-7-6 0 0,0 0 0 16,7 0 0-16,-7 0 0 0,0 0 0 0,7 3 0 15,-7-3 0-15,7 0 0 0,-7 0 0 0,0 0 0 16,0 0 0-16,0 0 0 0,0 0 0 0,7 0 8 16,0 6-8-16,-7-6 0 0,0 0 8 0,7-6-8 15,-7 6 8-15,0 0-8 0,0 0 10 0,0 0-10 16,0 0 10-16,0 0-10 0,0 0 10 0,0 0-10 15,0 0 0-15,11 0 8 0,-11 0-8 0,0 0 0 16,7-3 0-16,-7 3 9 0,0 0-9 0,4-6 8 16,-1 6 3-16,4-10 0 0,-7 1 0 0,4 6 0 0,-4 3-11 15,3-16 0-15,-3 7 0 0,0-7 8 0,0-3 10 16,0 0 2-16,0-6 0 0,0-3 0 0,0 3-12 0,4-3-8 16,-4-7 9-16,3 1-9 0,1 2 9 15,-4-8-9-15,7 2 8 0,-7-6-8 0,3 0 8 0,-3-9-8 16,7 6 0-16,-3-6 8 0,-4 6-8 0,4-4 0 15,-1 4 0-15,1-3 0 0,-4-3 0 0,3 6 0 16,4-6 0-16,-3 9 0 0,-1 0 0 0,1 6 8 16,-1-3-8-16,1 10 8 0,-1-4-8 0,1 7-11 15,-4-3 3-15,0 3 0 0,0 3 8 0,0 3 0 16,0-3-9-16,0 9 9 0,3-3-8 0,-3 7 8 0,4-4-10 16,-1 0 10-16,-3 4-9 0,0 2 9 0,4 1-8 15,-4 3 8-15,0-4-9 0,0 4 9 0,4-4-10 0,-4 10 10 16,0 0-9-16,0 0 9 0,0 0-8 0,0 0 8 15,0 0 0-15,0 0-10 0,0-9 10 0,0 9 0 16,0 0-9-16,0 0 9 0,0 0 0 0,0 0-9 16,0 0 9-16,0 0 0 0,0 0 0 0,0 0 0 15,0 0 0-15,0 0 0 0,0 0 0 0,0 0 0 16,0 0 0-16,0 0 0 0,-4-3 0 0,4 3-8 16,0 0 8-16,-7 0 0 0,0 0 0 0,0 0 0 15,0 0 0-15,0 0 0 0,0 0 0 0,0 3 0 16,0-3 0-16,-4 6 0 0,-3-3 0 0,3-3 0 15,-3 7 0-15,0-4 0 0,-4-3 0 0,1 6 0 16,-1-6 0-16,0 10 0 0,1-10 0 0,-4 6 0 16,3-3 0-16,-3-3 0 0,0 0 0 0,-4 6 8 0,0-12-8 15,1 6 0-15,-5 0 0 0,-2 0 0 16,-5 0 0-16,1 0 0 0,7 0 0 0,0 0 8 0,-8 0-8 0,5 0 0 16,-5 0-8-16,5 0 8 0,-1 6 0 0,-3-3 0 15,-1-3 0-15,-3 0 8 0,8 0-8 0,-12 0 0 16,-2 7-8-16,-1-7 8 0,0 3 0 0,-4-3 0 15,5 0 0-15,-5 6 8 0,-3-3-8 0,4-3 0 16,7 6-8-16,-4-6 8 0,-4 0 0 0,1 0 0 16,7 0 0-16,-8 4 8 0,1-4-8 0,-4 6 0 15,0-6 0-15,4-6 0 0,3 12 0 0,0-6 0 16,0-6 0-16,4 2 0 0,-4 4 0 0,0 0 0 16,0 0-8-16,0 0 8 0,0 0 0 0,0 0 0 15,4 0 0-15,0 4 0 0,3 2 0 0,0 3 0 16,-3-9 0-16,3 7 8 0,-3-4-8 0,-1 3 0 0,-2-3 0 15,2 6 0-15,1-9 0 0,-4 10 0 0,7-10 0 16,-3 6 0-16,0 4 0 0,6-10 0 0,-3 6-8 16,8-3 8-16,-5-3 0 0,1 6 0 0,3-3 0 0,1-3 0 15,-5 0 0-15,1 0 8 0,0 0 0 0,3 0 0 16,4 0-8-16,-4 0 0 0,4 0 0 0,-4 0 0 16,7 0 0-16,-3 0 0 0,4 0 0 0,-1 0 0 15,0 0 0-15,4 7-12 0,0-7 4 0,0 0 0 16,-1 3 16-16,1-3 3 0,0 6 1 0,0-6 0 15,0 3-12-15,0-3 0 0,-1 0 0 0,1 6-11 16,0-2 11-16,0 2-8 0,0-6 8 0,3 6-8 16,4-3 8-16,0-3 0 0,0 0 0 0,0 7 0 0,3-7 0 0,1 3 0 15,-1-3 0-15,4 0 0 0,0 0-9 0,0 0 9 16,7 0-10-16,-7 0 10 0,0 0-25 0,7 0 1 0,0 0 0 16,0 0 0-1,0 0-78-15,0 0-15 0,0 0-3 0,0 0-1 16,-4 9-7-16,4-3-2 0,0-6 0 0,4 10 0 15,3-7-89-15,-4 6-17 0</inkml:trace>
  <inkml:trace contextRef="#ctx0" brushRef="#br3" timeOffset="203033.62">20786 14093 1324 0,'0'0'118'0,"0"0"-94"0,0 0-24 0,0-6 0 15,0-3 128-15,0 6 22 0,0-4 4 0,0 7 1 16,3-9-132-16,-3 9-23 0,0 0-12 0,4-6 2 16,-1 2 24-16,-3 4 5 0,7-6 1 0,-7 6 0 15,0 0 59-15,0 0 12 0,0 0 2 0,0 0 1 16,0 0-28-16,0 0-6 0,0 0 0 0,0 0-1 16,4 10-8-16,-1 5-2 0,4 1 0 0,-3 3 0 15,-1 9-17-15,-3-3-3 0,8 3-1 0,-5 10 0 16,-3 3-28-16,4-4 0 0,-1 7 0 0,-3 0 0 15,4 0 0-15,-1 3 0 0,1-3 0 0,-4 3 0 16,3-3 0-16,-3 9 0 0,0-9 12 0,4 6-3 16,-4-9 4-16,3 3 1 0,1 0 0 0,-4 0 0 15,0-7-3-15,0-2-1 0,0-7 0 0,0 7 0 16,3-7-2-16,-3 3 0 0,0-3 0 0,0 1 0 16,4-4 10-16,-4 0 2 0,0-6 0 0,0-1 0 15,3-2-20-15,-3-3 0 0,4-4 0 0,-4 7 0 16,0-7-41-16,3 1-12 0,-3-10-3 15,0 0 0-15,0 0-99 0,0 0-20 0,8 0-4 0,2-4-861 0</inkml:trace>
  <inkml:trace contextRef="#ctx0" brushRef="#br3" timeOffset="203580.46">22084 14040 1882 0,'0'0'84'16,"0"0"16"-16,0 0-80 0,0 0-20 0,0 0 0 0,0 0 0 0,0 0 96 0,0 0 16 16,0 0 2-16,0 0 1 0,0 0-68 0,0 0-14 15,7 0-2-15,-7 0-1 0,0 0-7 0,0 0-2 16,11 3 0-16,-11-3 0 0,0 0-9 0,3 6-1 15,8-2-1-15,-4 2 0 0,-4 3 11 0,1 7 3 16,-1-4 0-16,4 4 0 0,0 3 6 0,0 6 2 16,-3 0 0-16,0 7 0 0,3 2-20 0,0 1-3 15,-4 8-1-15,-3 1 0 0,4 3-8 0,-1 0 0 16,-3 4 9-16,0 5-9 0,-3 4 0 0,-1-7 0 16,11 3 0-16,-7-5 8 0,-3-4-8 0,3-4 0 15,7 1 8-15,-4-6-8 0,1-4 18 0,-1 1-1 0,-3-1 0 16,7-5 0-16,4-1-4 0,-4-3-1 0,-7 0 0 0,4-3 0 15,3 3-12-15,-4-6 0 0,-6-3 0 0,3-7 0 16,-4 7-16-16,8-4-7 0,-1-2-1 0,-3-1 0 31,-7-3-44-31,7-6-8 0,4 3-3 0,-4-3 0 16,-7 0-139-16,-1 7-28 0,8-7-6 0,-17-19 0 0</inkml:trace>
  <inkml:trace contextRef="#ctx0" brushRef="#br3" timeOffset="204283.33">20380 14529 403 0,'0'0'17'0,"0"0"5"0,0 0-22 0,0 0 0 0,0 0 0 0,0-6 0 15,0 0 391-15,0 3 73 0,4-4 16 0,-1-2 2 32,-3 6-426-32,4-4-84 0,-4 4-18 0,0-3-3 15,-4-3 12-15,4 2 2 0,0 7 1 0,0 0 0 0,0 0 34 0,-3-3 0 0,3 3 0 0,-8 0 9 16,1-6 21-16,0 6 4 0,-3 6 1 0,-1-6 0 16,-3 3 4-16,0 4 1 0,0 2 0 0,-4 0 0 15,4 1 0-15,-7-1 0 0,-4-2 0 0,4 8 0 16,0-2-28-16,3-4-4 0,-3 7-8 0,3 0 11 15,-3-4-11-15,4 4 0 0,3-4 0 0,-1 4 0 16,8 0 0-16,0-4 0 0,0 4 0 0,4 3 0 16,-1 0 0-16,4-4 8 0,4-2-8 0,-1 2 0 15,1 1 0-15,6-3 0 0,-3 2 0 0,4 1 0 16,3-3-11-16,4-4-1 0,-4-3 0 0,7 4 0 16,4-10 0-16,-1 3 0 0,1-3 0 0,0-3 0 0,0 3 12 15,-1 0 0-15,1-7 0 0,-4-2 0 0,0 0 17 0,-3-1 6 16,3-9 1-16,0 4 0 0,-3 2 6 0,-1-3 2 15,-2-2 0-15,-1 2 0 0,0-3-3 0,-4 0 0 16,1 0 0-16,0 1 0 0,-4-7-8 0,-4 9-1 16,1-3-1-16,-4 0 0 0,0-6-5 0,-4 6-1 15,1 1 0-15,-4-1 0 0,0-6-13 0,-4 6 9 16,4 3-9-16,-7-3 8 0,0 1-8 16,-4 2-17-16,4 6 4 0,-7-2 1 0,3-1 12 0,0 10 0 15,-3-6 0-15,4 9-9 16,-5 0-16-16,1 0-3 0,0 3-1 0,4 3 0 15,-1-6-58-15,4 10-11 0,-4-4-2 0,8 3-578 16,6 1-115-16</inkml:trace>
  <inkml:trace contextRef="#ctx0" brushRef="#br3" timeOffset="204814.45">21625 14523 2444 0,'0'0'108'0,"0"0"23"0,0 0-105 0,-3-9-26 16,-4 2 0-16,0 4 0 0,7 3 18 0,-4-6-2 15,-3 3 0-15,0-4 0 0,0-2-16 0,7 9 0 16,0 0-11-16,-7 0 11 15,-7 0-28-15,3 0 0 0,4 0 1 0,-3 0 0 0,-5 6 27 0,5-3 12 16,-4 7 0-16,-4-1-1 0,4 7 4 0,-4 0 1 16,-3-4 0-16,0 4 0 0,3 3-3 0,1-1 0 15,-4 1 0-15,6 6 0 0,1-6-13 0,0 6 0 16,7-6-9-16,-3 6 9 0,6-6 0 16,1 0 0-16,3 0-8 0,3 3 8 15,1-4-32-15,6 1-3 0,-3-6-1 0,7 9 0 16,0-10 8-16,4-2 2 0,-4 5 0 0,4-5 0 0,3-4 6 0,0-3 0 15,0 3 1-15,1-6 0 0,-5-6 19 0,4 6 14 16,1-9-2-16,-5 6-1 0,1-4 14 0,-1-8 3 16,5 5 1-16,-8-2 0 0,-7-4 3 0,7-3 0 0,0 0 0 15,0-6 0-15,-14 0-4 0,7 3 0 0,7-3 0 16,-7 0 0-16,-3-3 0 0,-4 3 0 0,0 0 0 0,0 3 0 16,3-3-14-16,-3 0-3 0,-7 6-1 0,0 0 0 15,4 3 0-15,-4 4 0 0,-4-4 0 0,-3 7 0 16,3-1-10-16,-3 1 0 0,4 3 0 0,-4 6 0 15,-1 0 0-15,5-4-11 0,-1 4 3 0,1 4 0 32,-1-4-39-32,1 6-7 0,3-3-2 0,-1 3 0 0,5 10-192 15,-1-7-38-15,-3 4-8 0,11 3-2 0</inkml:trace>
  <inkml:trace contextRef="#ctx0" brushRef="#br3" timeOffset="205345.58">22708 14542 1670 0,'-28'0'74'0,"18"-3"15"0,2-4-71 0,1 4-18 15,0-3 0-15,-3 0 0 0,3 3 116 0,0-4 19 0,7 7 4 0,-11-3 1 32,-3-3-152-32,3 6-29 0,11 0-7 0,0 0 0 0,-7 0 40 0,-3 6 8 0,-1-3 0 0,4-3 0 15,4 7 57-15,-12 2 9 0,-2 0 2 0,6 1 0 16,1 5-29-16,-1-2-6 0,-7 3-1 0,4 9 0 16,0-6-16-16,0 9-4 0,4-3-1 0,-5 3 0 15,1 0-11-15,7-3 0 0,7 4 0 0,0 2 8 31,-7-9-35-31,7 3-7 0,7 3-2 0,4-9 0 0,-1 6 24 0,1-9 4 16,3-4 8-16,4-2-13 0,3 2 13 0,0-9 0 0,-3 7-10 0,3-10 10 16,4 0 0-16,-4-3 13 0,-7-4-1 0,3 4-1 15,1-3 36-15,3-10 7 0,0 7 2 0,-3 0 0 16,-4-10-16-16,0 0-4 0,7 0 0 0,-3-6 0 16,-7 6 4-16,3-6 0 0,3-3 0 0,1 3 0 15,0-3-10-15,-4-1-2 0,-11-2 0 0,11 3 0 16,1 0-4-16,-8 2-2 0,-14 5 0 0,7-5 0 0,0 1-2 15,-4 7 0-15,-10 2 0 0,3-3 0 0,-6 3-20 0,-1 4 0 16,4 6-10-16,-7-4 10 0,-4 7-11 0,4-3 11 16,3 6-10-16,1-3 10 15,-12 3-34-15,8 0-1 0,0 0 0 0,3-7 0 16,-3 7 6-16,0 0 1 0,-4 0 0 0,1-3-800 16,6-3-159-16</inkml:trace>
  <inkml:trace contextRef="#ctx0" brushRef="#br4" timeOffset="-207604.34">30208 1804 597 0,'0'0'12'0,"0"0"4"0,0 0 0 0,0 0 2 0,0 0-18 0,0 0 0 0,0 0 0 0,0 0 0 15,0 0 70-15,0 0 10 0,0 0 3 0,0 0 0 16,0-6-22-16,0 6-4 0,0 0-1 0,0 0 0 15,0 0-4-15,0 0-2 0,0 0 0 0,0 0 0 16,0 0 12-16,0 0 2 0,-3-10 1 0,3 10 0 16,0 0 19-16,0 0 4 0,-4-6 1 0,4 6 0 15,0 0-21-15,0 0-5 0,0 0-1 0,0 0 0 16,0 0-40-16,0 0-8 0,0 0-2 0,0 0 0 16,0 0-12-16,0 0 8 0,11 0-8 0,-1 0 0 15,1 0 20-15,3 0-1 0,11 6-1 0,-4-6 0 16,0 0 4-16,7 0 1 0,4 7 0 0,0-4 0 15,0-3-15-15,-1 9-8 0,5-9 8 0,-1 10-8 16,-3-4 8-16,3-6-8 0,4 9 8 0,0-5-8 16,3-4 0-16,4 6-10 0,-4 0 1 0,4-3 0 15,3-3 9-15,4 10 12 0,-3-10-2 0,-4 9-1 16,-1-9-9-16,1 0-11 0,4 6 3 0,-4-3 0 0,-1-3 8 16,1 7 0-16,0-7 0 0,0 0 0 0,-4 0 0 15,-3 0 0-15,0 0 0 0,-4 0 0 16,0 3 0-16,-6-3 16 0,-1 0-4 0,-3 0-1 0,-1 0-1 0,-3 6 0 15,-3-3 0-15,3-3 0 0,-3 0-10 0,0 0 10 16,-4 0-10-16,0 6 10 0,3-6-10 0,-2 0 8 16,-5 0-8-16,1 7 8 0,-8-4-8 0,4-3 0 15,-7 0 9-15,0 0-9 0,0 0 11 0,0 0-3 16,0 0 0-16,0 0 0 0,0 0 6 0,0 0 1 16,0 0 0-16,0 0 0 0,0 0 0 0,-3 9 0 0,-1 1 0 15,1-4 0-15,-4 3-4 0,3-5-1 0,-3 8 0 0,-4-9 0 16,4 3 0-16,0-2 0 0,7-4 0 0,-3 9 0 15,-4 7-1-15,3-13 0 0,1 6 0 0,-4 7 0 16,7 3-9-16,-4-4 0 0,1 1 0 0,-1-3 0 16,4 5 0-16,0 1 0 0,-3 3 0 0,3 6 0 15,0-9 0-15,0 16 0 0,0-10 0 0,0 3 0 16,-4 7 0-16,1-4 0 0,3 13 0 0,-4 0 0 16,0 9 0-16,-3 0 0 0,7 1 0 0,-3-1 0 15,3 3 0-15,-4-2 0 0,1-4 0 0,3 3 0 16,0 0 0-16,-4-5 0 0,1 5 0 0,3 0 0 15,-4 0 0-15,1 1 0 0,-1-1 0 0,4-6 0 16,-7-3 27-16,4 9 0 0,-1-9 0 0,-3 0 0 16,3 0-27-16,1 0 0 0,-4-6 0 0,0-1 0 15,0 4 0-15,3-3 0 0,1-4 0 0,-1-15 0 16,-3 9 12-16,7-9 1 0,-3 3 0 0,3-3 0 0,-4-10-1 16,1 7-1-16,-1-7 0 0,4 1 0 0,-3-1-3 0,3-6-8 15,0-3 12-15,0 0-4 0,0 0 5 0,-4 10 1 16,0-4 0-16,4-6 0 0,0 0-3 0,0 0-1 15,-7 3 0-15,7-3 0 0,-7 0-2 0,7 0 0 16,0 0 0-16,-3 6 0 0,3-6-8 0,0 0 0 16,-11 0 0-16,11 0 8 0,0 0-8 0,0 0 0 15,-7 0 0-15,7 0 8 0,0 0 0 0,0 0-8 16,0 0 12-16,0 0-4 0,0 0 4 0,0 0 1 16,0 0 0-16,0 0 0 0,0 0-5 0,0 0 0 15,0 0-8-15,0 0 12 0,0 0-12 0,0 0 8 16,0 0-8-16,0 0 0 0,0 0 8 0,0 0-8 15,0 0 0-15,0 0 0 0,0 0 8 0,0 0-8 0,-3 0 0 16,3 0 0-16,0 0 8 0,-7 0-8 0,-4 0 0 16,4 0 0-16,7 0 0 0,-11 0 0 0,1 0 0 0,-1 0 0 15,4 0 0-15,-7 6 0 16,0-2 0-16,0-4 0 0,-4 6 8 0,1-6-8 0,-1 3 0 0,0-3 9 16,-3 0-1-16,-4 0 0 15,1 0 0-15,-1 0 0 0,-3 0 5 0,3 0 1 0,-7 0 0 0,4 0 0 16,0 9 3-16,-4-9 1 0,0 0 0 0,-3 0 0 15,0 0-3-15,-4 0-1 0,0 0 0 0,-3 0 0 16,0 7-5-16,-1-4-1 0,1 3 0 0,7-6 0 16,-4 0 4-16,4 3 1 0,-1-3 0 0,5 7 0 15,-5-1-13-15,1-6 0 0,0 0 0 0,3 0 0 16,0 0 0-16,-3 3 0 0,-4-3 0 0,4 0 0 16,0 0 0-16,-1-3 0 0,5 3 0 0,-1 0 0 15,4-6 0-15,3-1 0 0,0 4 0 0,0 3 0 16,4-6 11-16,0 3-11 0,0-4 12 0,0-2-12 0,3 9 0 15,-3-3 0-15,0-3-12 0,0 2 3 0,-1-2 9 0,5 0 0 16,-4 6 0-16,0 0-8 0,3 0-1 0,0 0 0 16,-3 6 0-16,3-6 0 0,1 6-9 0,3-2-2 15,-4-4 0-15,4 9 0 16,0-9-10-16,3 9-2 0,1-9-1 0,3 0 0 16,0 0 8-16,7 0 1 0,0 0 1 0,0 0 0 15,0 0-13-15,0 0-4 0,0 0 0 0,0 0 0 16,0 0-95-16,0 0-19 0,0 0-4 0,3-9-974 0</inkml:trace>
  <inkml:trace contextRef="#ctx0" brushRef="#br2" timeOffset="-193196.52">27079 2591 1152 0,'0'-6'102'15,"0"3"-82"-15,0-7-20 0,-3 4 0 16,3-3 157-16,0 9 27 0,0 0 6 0,0 0 1 0,0-3-133 0,0 3-26 16,0-7-6-16,0 7-1 0,0 0 7 0,0 0 2 15,0 0 0-15,0 0 0 0,0 0-20 0,0 0-4 16,0 0-1-16,0 0 0 0,0 0-9 0,0 0 0 0,-7 0 0 0,-4 0 0 15,4 7 0-15,0-4 0 0,0 6 11 16,0-9-11-16,0 10 8 0,0-4-8 0,0-3 0 0,3 6 0 16,-3-2 8-16,0 2-8 0,0 0 0 0,3 7 9 15,-3-6-1-15,0-7 0 0,0 12 0 0,4-5 0 16,-4 5 2-16,0-2 0 0,0 3 0 16,-4-1 0-16,4 4 9 0,0-6 1 0,-4 9 1 0,1-4 0 15,-1 1-21-15,1 0 0 0,-5 6 0 16,1-6 0-16,0 9 0 0,4-12 0 0,-8 12 0 0,0-3 0 15,1 0 0-15,-1-3 0 0,-3 6 0 0,3-2 0 16,-3 2-8-16,3-3-7 0,-6 0-1 0,3 3 0 16,-4 0 26-16,0-3 5 0,1 10 1 0,-1-16 0 15,4 9-1-15,0-9 0 0,-1 6 0 0,1 0 0 16,0-6-7-16,3 9 0 0,1-3-8 0,-4-6 12 16,-1 6-12-16,1 3 0 0,0 0 8 0,0-2-8 0,3 2 0 15,-6-3 0-15,2 3 0 0,-2 3 0 0,3-2 0 16,-4-1 0-16,4 0 0 0,0 7 0 0,-1-1 0 0,-2-6 0 15,2 1 0-15,-2 2 0 0,-1-3 0 0,0 7 0 16,4-4 0-16,0 3 0 0,-4-2 0 0,1-1 0 16,3 4 0-16,-4 2 0 0,4-2 0 0,-1-1 8 15,1 1-8-15,0-1 0 0,0-2 15 0,0-1-3 16,0-3-1-16,3 0 0 0,-3 7 11 0,3-7 2 16,-3 7 1-16,3-7 0 0,1 6-25 0,-1 10 0 15,-3-16 0-15,3 1 0 0,1 15 0 0,-1-10-9 16,0 4 9-16,-3 6-13 0,4-4 13 0,-1-2 0 15,-3 0 0-15,3 2 0 0,1-2 18 0,-1 6-3 0,4 0-1 16,-4 0 0-16,4-7-14 0,-4 10 0 16,4-6 0-16,-3-3-10 0,3-1 10 0,-1 7 11 0,-2-9-3 15,6 2 0-15,-3 7-8 0,3-9 0 0,-3 3 0 16,4 5 8-16,-4-8 1 0,3 3 0 0,1-4 0 16,2 10 0-16,-6-6-9 0,4-4 0 0,-1 4 0 0,4 2 0 15,-3-2 0-15,2 6 0 0,1-6 0 0,-3 2 0 16,-1-2 0-16,1 6 8 0,-1-6-8 0,-3 5 0 15,0 1 8-15,0-6-8 0,0 6 0 16,0 0 8-16,-1-7-8 0,1 4 8 0,4-3-8 0,-1-1 8 16,4 4-8-16,-3-3 10 0,2-4-10 0,1 4 10 15,0-4-10-15,4 4 10 0,-4-3-10 0,3-1 10 16,1 4-10-16,-1-4 0 0,4 1 0 0,-3-1 0 16,3-2 0-16,-4 2 0 0,1 1 8 0,3-1-8 15,-4 4 17-15,4-4 2 0,-3 4 0 0,-1 6 0 0,0-7-29 16,1 7-6-16,-1-3 0 0,-3-3-1 0,4 5 17 0,-1-5 0 15,1 3 0-15,-1-3 0 0,-3 5 0 0,4-5 0 16,-4 6 0-16,3 3 0 0,1-3 0 0,-1 0 0 16,4-7 0-16,-3 7 0 0,6 0 0 0,-6-3 8 15,3-3-8-15,0-4 0 0,0 4 16 0,0-1-4 16,0 4 0-16,0-3 0 0,0-1-12 0,3 7 0 16,-3 0 0-16,4 0 0 0,-4 0 0 0,0-6 0 15,3 2-12-15,-3-2 12 0,0 0 0 0,-3-4 0 16,3 4 0-16,0 3 0 0,-4-4 0 0,1-2 0 15,3 2 8-15,-4-2-8 0,0 2 0 0,1 4 0 16,-1-3 0-16,-3-1 0 0,4-2 8 0,-4 3 1 16,0-4 1-16,0 1 0 0,0 2-10 0,0-2 0 15,-4-7 0-15,4 6-11 0,0 1 11 0,3-7 11 16,-3 0-3-16,4 7 0 0,-8-7-8 0,8 3 0 0,-4-2 0 16,0-1 0-16,-1-3 0 0,1 3 0 0,-3-9 9 15,3 6-9-15,-4 0 15 0,1-6-2 0,-5 0 0 0,5 6 0 16,-1-3-13-16,1 3 9 0,-4 0-9 0,0 3 8 15,-1-3-8-15,5 4 8 0,-4-1-8 0,0-3 8 16,3 0-8-16,-3-6 0 0,0 6 0 0,3-6 0 16,-3-1 0-16,0 1 0 0,0 0 12 0,0-3-4 15,0 3 6-15,3-4 1 0,-7-2 0 0,4 2 0 16,0-5-3-16,-3 6-1 0,-1-4 0 0,0 4 0 16,-3-7 4-16,0 1 1 0,3 5 0 0,-6-5 0 15,-1-1-6-15,-3 7-1 0,3-4 0 0,-3-2 0 16,-4-1-1-16,0 7 0 0,4 3 0 0,-4-10 0 0,1 7-8 15,-1-7 10-15,0 10-10 0,0-10 10 0,1 10-10 16,-1-3 0-16,0-7 0 0,-3 1 0 0,0 5 13 0,-1-12-2 16,-3 7-1-16,1-1 0 0,-5-2-2 0,1 2 0 15,3-3 0-15,-3-3 0 0,3 4 4 0,-3-4 0 16,-1 3 0-16,1-3 0 0,0-3-12 0,-4 6 0 16,-7-6 0-16,4 4 0 0,3-4 0 0,-4 6 0 15,1 0 0-15,3-3 0 0,-3 4 0 0,3-4 0 16,-7 3 0-16,-4-3 0 0,-3 3 0 0,4-3 0 15,3 4 0-15,0-4 0 0,-7 3 0 0,7-3 0 16,4 4 0-16,-1-7 0 0,-6 6 0 0,7-6 8 16,-4 3 0-16,-4-3 0 0,4 0-8 0,-3 0 10 15,-1 0-10-15,1 0 10 0,0-3-10 0,3 3 0 0,-4-6 9 16,1 6-9-16,-1-7 0 0,-3 7 0 0,-3 0 0 16,3 0 0-16,0 0 0 0,3 7 8 0,-2-7-8 0,-1 0 0 15,0 0 0-15,-4 6 0 0,1-3 0 0,-4 3 0 16,7-3 0-16,-4 4 0 0,8-4 0 0,-4 3-8 15,0-3 8-15,0-3 0 0,3 6 0 0,-3-6 0 16,0 4 0-16,0-4 0 0,4 6 0 0,7-6 0 16,-1 0 0-16,-3 0 0 0,0 0 0 0,0 0 0 15,4 0 0-15,-4 0 0 0,0 0 0 0,4 0 0 16,-1 6 0-16,1-3 0 0,7-3 0 0,-4 7 0 16,3-4 0-16,-2 6 0 0,-1 0 0 0,0 1 0 15,-4-4 0-15,8 10 0 0,0-4 0 0,-1 4 0 16,1-3 0-16,7 2-10 0,0 1 10 0,-1 3 0 15,5-7-12-15,2 10 12 0,-2-3-12 0,2 0 12 16,1 0-8-16,0 0 8 0,0-1 0 0,3 4 0 0,4-3-14 16,-4-6 4-16,0 9 1 0,4-4 0 0,0-5 9 15,3 9 0-15,1-3 0 0,-1-7 0 0,1 10 0 0,2-3 0 16,1-6 0-16,0 2-8 0,4 4 8 0,3-3-10 16,-4-4 10-16,7 4-10 0,1 3 10 0,3-10 8 15,-4 7-8-15,4-7 11 0,4 10-21 0,-1-3-4 16,1-4-1-16,3 4 0 0,0 3 5 0,4-3 1 15,-8-4 0-15,8 4 0 0,-1 3 9 0,1-1-13 16,-4-2 5-16,0 0 8 0,0-4-9 0,0-2 9 16,4 5 0-16,3-5 0 0,0 5 0 0,4-2 0 15,-8-4 0-15,4-2 0 0,4 8 0 0,0-5 0 0,-4-1 0 16,3 1 0-16,1-7 0 0,0 6 0 0,-1-3 0 0,-3 4 0 16,4-4 0-16,0-3 0 0,-4 3 0 0,3-2 0 15,-2 5 0-15,2-3 0 0,-3-3 0 0,4 4 0 16,-4-4 0-16,0 3 0 0,-3 0 0 0,3-3 0 15,3 4 0-15,-2-4 0 0,-1-3 0 0,0 0 0 16,-4 0 0-16,5 0 0 0,-1 0 0 0,0 0 0 16,0 0 0-16,0 0 12 0,-3 0-1 0,-1-3-1 15,1 3-10-15,3-7-11 0,-4 7 3 0,1 0 0 16,0-3 29-16,-4 3 7 0,3-6 0 0,-3 6 1 16,-7 0-29-16,7 0 0 0,-7 0 0 0,11 0 0 15,-4 0 0-15,-7 0 8 0,0 0-8 0,0 0 0 16,0 0 0-16,7-9 0 0,-7 9 0 0,7 0 0 15,-3-7 0-15,-1-2 14 0,-6 6-4 0,3-7-1 16,-4 4 3-16,1-9 0 0,-1 5 0 0,0 1 0 0,-3-4-3 16,4-3 0-16,-4-2 0 0,0 8 0 0,-4 1-9 15,4-7 8-15,0 7-8 0,-3-7 8 0,2 7-8 16,1-4 0-16,-3 4 0 0,3-7 0 0,-4 7 0 16,4 2 0-16,-7 4 0 0,3-3 0 0,-3 3 0 0,4-3-9 15,3 2 9-15,-4-2-10 16,1 6 10-16,-1 0 0 0,4-3 0 0,0 3-8 0,0 0 8 0,7 0 0 15,0 0 0-15,0 0 0 0,0 0-8 0,0 0 8 16,0 0-8-16,0 0 8 0,0 0-14 0,0 0 2 16,0 0 1-16,0 0 0 0,0 0 2 0,0 0 0 15,0 0 0-15,7 9 0 0,0 4-8 0,3-4-2 0,-2 1 0 0,2 5 0 16,1 1 10-16,-1-3 9 0,1 2-13 16,-4-5 5-16,-4 5 8 0,4-2 0 0,8-4-9 0,-5 7 9 15,1 0 0-15,-4-4-11 0,0-2 11 0,0-1-8 16,4 7 8-16,-4-7 0 0,-4 7 0 0,-3-4 0 15,4-2 0-15,-1 5 0 0,-3-5 0 0,0 6 0 16,0-7 0-16,0 0 0 0,0 7 0 0,-3-3 0 16,-1-4 12-16,-3 0-3 0,4 7 0 0,-5-6 0 15,-2-1 11-15,3 0 3 0,-4 7 0 0,4-7 0 16,-3 1-23-16,3-1-12 0,-8 1 2 0,1-1 0 16,0 0 21-16,4-2 4 0,-4 2 1 0,-1 1 0 15,1-4-16-15,0-3 0 0,-3 3 0 0,2-3-10 16,1 7 10-16,0-10 0 0,-3 6 10 0,6-3-10 15,-3 3 0-15,0-6 0 0,3 4-8 0,-3-4 8 16,3 6-96-16,1-6-13 0,-1 0-3 0,1 0-762 16,-1 0-153-16</inkml:trace>
  <inkml:trace contextRef="#ctx0" brushRef="#br3" timeOffset="-178560.31">26532 5065 748 0,'15'-9'33'0,"-15"9"7"0,0 0-32 0,0 0-8 0,7-3 0 0,-4-3 0 16,-3 6 205-16,4-10 39 0,-4 7 8 0,3-3 2 16,4-4-154-16,-3 10-32 0,-1-6-5 0,4-3-2 15,0 9-12-15,0-10-2 0,1 1-1 0,-1-1 0 16,3 4-26-16,1-3-4 0,-1 6-2 0,4-4 0 16,-3-2-2-16,0 6 0 0,-1 3 0 0,-3 0 0 15,0 0-3-15,-7 0-1 0,0 0 0 0,4 3 0 16,6 6-8-16,-6 1 12 0,-4-4-12 0,0 3 12 15,0 1 4-15,-4-1 0 0,1 7 1 0,-1-4 0 16,-3 4 4-16,4 3 1 0,-4 0 0 0,3 6 0 16,-3 3 14-16,4 7 4 0,-4-7 0 0,3 6 0 15,0 1-26-15,4 2-5 0,-3-2-1 0,-1-1 0 16,4 10 12-16,-3-6 3 0,3 0 0 0,-4 5 0 16,-3 1-23-16,4 0 0 0,-4-6 0 0,3 6 8 15,4 0-8-15,-7 0 11 0,-3 0-11 0,3-7 12 0,-4 4-12 16,0-3 0-16,4-10 0 0,-3 0 0 0,-1 3 0 15,1-9 0-15,2 3 12 0,1-6-4 0,-3-3 12 16,3 0 1-16,3-7 1 0,-3 4 0 0,0-4-6 0,4 0-2 16,-4-2 0-16,3-4 0 0,1 3-2 0,3 3-1 15,-4-9 0-15,4 0 0 0,-4 10-3 0,4-10-8 16,-3 6 12-16,3-6-4 0,0 0 5 0,0 0 1 16,0 0 0-16,0 0 0 0,0 0 5 0,0 0 1 15,0 0 0-15,0 0 0 0,0 0-20 0,0 0 0 16,0 0 0-16,7-6 0 0,-7 6 13 0,7-10-1 15,7 7 0-15,-3-3 0 0,3-3-12 0,0 9 0 16,-3-7 8-16,6-2-8 0,8 9 0 0,-7-3 0 16,-4-3 8-16,0 6-8 0,3-4 0 0,5 4 0 0,-1 0 0 15,0 0-10-15,4 0 10 0,-4 0 0 0,0 4 0 16,4-4 0-16,-1 6 0 0,-3-6 0 0,4 3 0 0,0-3-8 16,3 9 8-16,-3-9 0 0,3 7 0 0,0-7 0 15,0 3 0-15,4-3 0 0,-4 6 0 0,4-6 0 16,0 0 0-16,3 6 0 0,-3-3 0 0,0-3 0 31,-1 0 0-31,5 0 0 0,-5 0 0 0,1 0 0 0,-4 0 0 0,1 7 0 0,6-4 0 16,-7 3 0-16,4-3 0 0,0 3 0 0,3-2 0 15,-3-4 0-15,3 6 0 0,-3-3 0 0,-4 3 0 0,-3-6 0 16,-1 0 0-16,-3 7 0 0,1-4 0 0,-5-3 0 16,-3 0 0-16,4 0 0 0,-4 0 8 0,-3 0-8 15,-1-3 10-15,1 3-2 0,-4-7-8 0,4 7 12 16,-4-6-2-16,0 3-1 0,3 3 0 0,-3-6 0 15,0 2-9-15,0-2 0 0,4 3 0 0,-4-3 0 16,4 3 12-16,-4-4 1 0,-7 7 0 0,7 0 0 16,3-9-13-16,-3 9 0 0,0-6 0 0,-7 6 0 15,0 0 0-15,0 0-16 0,7-3 3 0,-7 3 1 16,0 0 21-16,0 0 5 0,4 0 1 0,0-7 0 16,-4 7-6-16,3-9-1 0,1 6 0 0,-4-3 0 0,0-4 7 15,3 7 1-15,1-6 0 0,-4-4 0 16,3 4-1-16,-3 5 0 0,0-11 0 0,4 5 0 0,-1 1-5 0,1-7-1 15,-1 4 0-15,-3-4 0 0,4-3 0 0,-1 4 0 16,4-7 0-16,-3-3 0 0,-1-1-1 0,1 5 0 16,3-5 0-16,-3 1 0 0,3-9 0 0,0 2 0 15,0 1 0-15,-4-7 0 0,4 4 0 0,-3 0 0 16,3-4 0-16,-4-6 0 0,-3 6-8 0,7-6 0 16,-3 1 0-16,-4-1 0 0,0 0 0 0,0 0 0 15,4 6 0-15,-4-6 0 0,-4 7 0 0,4 2 0 16,-4 1 0-16,4 5 0 0,0-5 0 0,0 6 0 15,4 3 8-15,-4-4-8 0,4 4 0 0,3 7 0 16,0-8-12-16,0 8 12 0,0-1-10 16,0 0 10-16,-4 3 0 0,1-2-9 15,-1 8 9-15,1-6 0 0,-1 13-9 0,1-12 9 16,0 5 0-16,-1 7-9 0,-3 3 9 0,0 0 0 0,4-6-11 0,-4 6 11 16,0-3-10-16,0 3 10 0,0 0-8 0,0 0 8 0,0 0 0 0,0 0-9 15,0 0 9-15,0 0 0 0,0 0-9 0,-7 3 9 16,-4-3 0-16,11 0-9 0,0 0 9 0,0 0 0 15,0 0 0-15,0 0 0 0,0 0 0 0,0 0 0 0,-7 0 0 16,0 0 0-16,3 0 0 0,-3 0 0 0,-3 0 0 16,3 0 0-16,-4 0 0 0,0 0 0 0,1-3 0 0,-4 3 0 15,3 0 0-15,-6 3 0 0,-1-6 0 0,0 6 8 32,-3-3-8-32,0 0 0 0,3 0 0 0,-6 6 0 15,2-3 0-15,-2 7-10 0,-1-10 10 0,-7 0-10 16,1 6 10-16,-5-3-10 0,1 3 10 0,-4-6 8 15,-3 0-8-15,-4 10 11 0,0-10-11 0,4 6 0 16,-1-3 0-16,1-3 0 0,0 6 0 0,-8-2 0 0,1-4 0 16,0 6 0-16,-4-3 0 0,0 6 0 0,-4 1 8 15,4-4-8-15,4 3 0 0,0 7-11 0,-1-3 3 0,8-7 0 16,-4 3 8-16,0-9 0 0,4 10 0 0,0-1 0 16,3-3 0-16,3-2 11 0,1 5-3 0,0-3 0 15,7-3-8-15,-1 4 0 0,1-4 0 0,7 3 0 16,0-6 0-16,3 3-12 0,4 3 2 0,4-6 1 31,2 7-19-31,1-4-4 0,7-3-1 0,0 0 0 0,0 0-193 16,11-3-38-16,0 3-8 0,6-7-864 0</inkml:trace>
  <inkml:trace contextRef="#ctx0" brushRef="#br3" timeOffset="-178010.06">27566 5357 576 0,'-14'-6'51'0,"7"-4"-41"0,0 1-10 0,0 0 0 16,-4-1 488-16,1-6 95 0,-1 13 19 0,4-6 4 15,3 3-495-15,-3-4-99 0,4 1-20 0,-1 3-4 32,1 2-32-32,-4-2-5 0,3 3-2 0,-3-3 0 15,7 6 3-15,-3 0 0 0,-1 0 0 0,-3 0 0 0,-4 0 22 0,1 0 5 0,3 9 1 0,-4-3 0 16,1-6 20-16,-4 10 0 0,-4 9 0 0,0-4 0 16,-3-2 0-16,3 9 0 0,-3 0 14 0,0-7-4 15,0 4 10-15,3 6 3 0,4-3 0 0,0 3 0 16,0 0-5-16,0 1-1 0,3-5 0 0,4 5 0 15,7 2-17-15,-3-9 0 0,-1 6 8 0,4 0-8 16,4-6 0-16,3-1 0 0,0 1 0 0,7-3 0 16,4-7 0-16,3 7 0 0,3-7 9 0,1-5-9 0,0-4 8 15,0 0-8-15,-1 0 0 0,1-4 9 16,3-5-1-16,-3 0 0 0,0-1 0 0,-1-2 0 0,1 2 5 0,-4 1 1 16,4-10 0-16,-1 6 0 0,1-8 21 0,0 8 4 15,-4-6 1-15,4-3 0 0,-1 3-20 0,-2 1-3 16,-1-1-1-16,0 0 0 0,-7-6-5 0,-3 9-2 15,3-3 0-15,-4 1 0 0,1-1-9 0,-4 0 10 16,-4 3-10-16,1-3 10 0,-4 10-10 0,0-7 0 16,-4 7 0-16,-6 0 0 0,-1-1-11 0,-6 1-4 15,-4-1-1-15,-1 1 0 16,-2 3-21-16,-1-4-5 0,-3 1-1 0,-4 3 0 16,0 2 13-16,0-2 2 0,1 3 1 0,3-3-729 0,-8-4-145 0</inkml:trace>
  <inkml:trace contextRef="#ctx0" brushRef="#br3" timeOffset="-168279.17">29182 2764 518 0,'0'0'46'0,"0"0"-37"0,-7-3-9 0,0 3 0 16,-4-7 59-16,11 7 9 0,0 0 3 0,-7-3 0 16,7 3-58-16,-7-6-13 0,7 6 0 0,-4-10 0 0,4 10 19 0,-7-9 3 15,4 9 1-15,3 0 0 0,-4-9-4 0,4 9-1 16,-3-7 0-16,3 7 0 0,-4-9 2 0,4 9 0 15,0 0 0-15,0 0 0 0,-10-3 35 0,10 3 7 16,-7 0 2-16,0-6 0 0,0 2 0 0,7 4 0 16,-8-6 0-16,1 6 0 0,-3 0 7 0,10 0 1 15,0 0 1-15,-7 0 0 0,7 0-17 0,-7-9-4 16,7 9-1-16,0 0 0 0,-7 0-23 0,7 0-4 16,0 0 0-16,0 0-1 0,0 0 1 0,0 0 0 15,0 0 0-15,0 0 0 0,0 0-7 0,0 0-1 16,0 0 0-16,0 0 0 0,0 0-8 0,0 0-8 15,0 0 12-15,0 0-12 0,0 0 23 0,0 0-3 16,0 0 0-16,0 0 0 0,0 0 2 0,0 0 0 0,0 0 0 16,0 0 0-16,0 0-4 0,0 0-1 0,0 0 0 0,0 0 0 15,0 0-17-15,0 0 0 0,0 0 0 0,0 0 0 16,0 0 0-16,0 0 8 0,0 0 0 0,0 0-8 16,0 0 15-16,0 0-4 0,0 0-1 0,0 0 0 15,0 0 2-15,0 0 0 0,0 0 0 0,0 0 0 16,0 0-4-16,0 0-8 0,0 0 12 0,0 0-4 15,0 0 0-15,0 0-8 0,0 0 12 0,0 0-4 16,0 0-8-16,0 0 12 0,0 0-12 0,0 0 12 16,0 0-2-16,0 0 0 0,0 0 0 0,0 0 0 15,0 0-1-15,0 0 0 0,0 0 0 0,0 0 0 16,0 0-9-16,0 0 0 0,-4 9 0 0,4-9 0 16,0 0 11-16,0 0-3 0,0 0-8 0,0 0 12 15,0 10-4-15,0-10 0 0,0 0-8 0,0 0 12 16,4 9 6-16,-1-3 1 0,-3 4 0 0,0-10 0 0,0 9-19 15,0 0 0-15,0 7 0 0,4-6 0 0,-4-1-9 0,0 7-6 16,0-4-1-16,0 4 0 0,0-7 26 16,0 1 5-16,0 9 1 0,3-4 0 0,-3-5-26 0,0-1-5 15,0 10-1-15,0-4 0 0,0-2 16 16,0 9 0-16,0-9 0 0,0 5 0 0,0 7 17 0,0 1-3 16,0-5-1-16,0 5 0 0,0-1-13 0,-3 3 0 15,3-3 0-15,0 3 0 0,0 0 0 0,-4-3-18 16,4 10 4-16,0-7 1 0,0 0 13 0,0-2 0 15,-3 8 0-15,3-6 0 0,-4 0 0 0,4 4 0 16,0-4 0-16,-3 10 0 0,3-4 8 0,-4 1 4 16,1 2 0-16,3 1 1 0,-4 3-13 0,4-4-18 0,-3 1 4 0,3-4 1 15,-4 7 13-15,0-3 0 0,4-1 0 0,0-2 0 16,-3 3 8-16,3 5 4 0,-4-8 0 0,4 12 1 16,-3 3-13-16,3-6-16 0,-4 0 3 0,4 0 1 15,-3-3 12-15,-1 3 16 0,4-1-3 0,0 1-1 16,-3 3-12-16,3-3 0 0,0 10 0 0,-4-14 0 15,4 7 0-15,0-3-13 0,0 3 2 0,4-3 1 16,-4 0 22-16,3 0 5 0,4 0 1 0,-3-6 0 16,-1 5-18-16,1 5 0 0,3-5 0 0,0 11 0 15,-3-10 0-15,-1 0 0 0,1-1 0 0,-1 1 0 16,4 0 0-16,0 0 10 0,0-3-10 0,-3 3 8 16,-1 0-8-16,1 0 0 0,-1 3 0 15,1 3 0-15,-4-3 0 0,3 3 0 0,-3-3 0 0,0-3 0 0,-3 3 0 16,3 3 0-16,0-3 0 0,-4-3 0 0,4 9 0 15,-3-2 0 1,3-4 0-16,0 0 0 0,-4 6 0 0,1-9 0 0,3 0 0 16,-4 0 0-16,1 3 0 0,-1-7 0 0,1-2 0 15,-1 6 0-15,-3 3 8 0,0-6 0 0,0-4 0 0,-4 1 0 16,1 6-8-16,-1-10 8 0,1 4-8 0,-4 6 8 16,-4-3-8-16,0 0 8 0,4-7-8 0,-3 7 8 15,-1 0 2-15,0 2 0 0,1-2 0 0,-5-3 0 16,1 6 13-16,0-7 2 0,0 1 1 0,0 6 0 15,0-10-26-15,3 4-17 0,0 3 2 0,1-4 1 16,3-2 14-16,-4-1 13 0,7-5-2 0,-6 5-1 16,3 1-10-16,3-4 12 0,-3-6-12 0,3 3 12 15,-3-3 4-15,4 4 0 0,-4-4 1 0,3 0 0 16,-3-3-17-16,3 3 0 0,-3 3 0 0,0-3 0 16,0 0 0-16,-4 0 0 0,1 4 0 0,-1-8 0 15,-3 11 0-15,3-4 0 0,-3 0 0 0,-4 7 0 0,4-7 0 16,4 6 10-16,-5-5-10 0,-2-4 8 0,-1 9 0 15,4-6 0-15,-4 7 0 0,4-7 0 0,-4 0 1 0,4 4 0 16,0-1 0-16,0-6 0 0,3 3-1 0,-3 7-8 16,3-7 12-16,1 4-4 0,-1-1-8 0,0 3 0 15,-3 1 0-15,4 3 0 0,-1 2 0 0,-3-2 0 16,0 0 0-16,-1-4 0 0,1 1 0 0,0 2 0 16,-4-2 0-16,4-7 0 0,-3 6 8 0,2-5-8 15,-2 5 0-15,6-6 8 0,-3 7 4 0,0-10 0 16,0 9 0-16,3-5 0 0,0-1-12 0,1 0 0 15,-1 3 0-15,0-2 0 0,4 5 0 0,0-6 0 0,-3 1 0 16,2-1 0-16,1 3 0 0,0-3 0 0,4 7 0 0,-4-7 8 16,3 7 0-16,-3-1-8 0,3-3 12 15,1 10-4-15,-1-6 0 0,-3-4-8 0,7 10 12 0,-7-10-4 16,3 10-8-16,-3-13 0 0,0 10 9 0,0-4-9 16,-4-6 10-16,4 13-2 0,0-13-8 0,3 10 12 15,-3-3-12-15,0-1 0 0,0-6 0 0,-4 7 0 16,1-1 8-16,3-5 3 0,0 8 0 0,-1-2 0 15,1-1-11-15,0 1 0 0,4-7 0 0,-4 9 0 16,-1-5 0-16,5-1 0 0,-4 4 0 0,3 2 0 16,1 7 0-16,-1-3 0 0,-3-3 0 0,3-1 0 15,1 4 0-15,-4-3 0 0,0-1 0 0,-1-2 0 16,1-1 11-16,-3-6-3 0,3 7-8 0,-8-1 12 16,5-5-12-16,-4 5 8 0,-1-6-8 0,5 7 0 15,-8-1 10-15,4-5-10 0,3-1 10 0,-6 0-10 16,2 3 0-16,-2-2 8 0,-1-1-8 0,4 0 0 15,0 7 0-15,0-10 0 0,3 3 0 0,-3-3 0 0,0 3 0 0,-1 0 8 16,1 7-8-16,0-10 0 0,0 10 0 0,-4-7 0 16,-3 9 0-16,3-2 0 0,-6-7 0 15,2 7 8-15,-2-7-8 0,2 6 0 0,-6 1 0 0,0-7 8 16,3 6-8-16,-3-5 0 0,3-4 8 0,0 3-8 16,0-3 0-16,1-6 9 0,-1 6-9 0,0-6 8 15,4 0-8-15,-4-1 8 0,-3 1-8 0,0-3 0 16,-1 9 0-16,1-6 8 0,0 0-8 0,0-1 0 15,-4-2 0-15,0 3 8 0,4 6-8 0,-4-6 0 16,4 9 0-16,-1-9 0 0,-2 6 0 0,-5 0 0 0,1-6 0 16,0 6 0-16,-1-3 0 0,1 0 0 0,0 0 0 15,-1-3 0-15,4 6 0 0,1 0 0 0,-1-6 0 16,4-1 0-16,3 1 0 0,-4 0 0 0,-2 3 0 0,-5-3 0 16,-3-7 0-16,4 4 0 0,0 0 0 0,-1-4 0 15,-2 4 0-15,2 0 0 0,1-4 0 0,0-2 8 16,-1-1-8-16,-3 7 0 0,1-7 0 0,-1 1 0 15,-4 5 0-15,4-2 0 0,-6-7 0 0,2 13 0 16,1-4 0-16,3-2 0 0,0 3 0 0,0-7 0 16,4 7 0-16,-4-7 0 0,-3 4 0 0,-1-7 0 15,-3 3 0-15,0-2 0 0,0-4 0 0,1 6 0 16,2 1 0-16,-3-4 0 0,4-3 0 0,-1-3 8 16,5 6-8-16,-5-6 0 0,-10 0 0 0,4 0 8 15,-1 0-8-15,4 0 0 0,4-6 0 0,-7 6 8 16,3 0-8-16,0-3 0 0,3-3 0 0,-6 6 8 0,-8-3-8 15,4 3 0-15,4-7 0 0,0 7 0 0,-1 0 0 0,1 0 0 16,-1-3 0-16,1-3 0 0,6 6 0 0,-10 0 0 16,-3-3 0-16,-1-4 0 0,4 1 0 0,0 3 0 15,1-3 0-15,-1 6 0 0,3-10 0 0,-3 7 0 16,0-6 0-16,0 3 8 0,-3 2-8 0,6-2 0 16,-3 3 0-16,7-3 0 0,0-1 0 0,-3 4 0 15,-8-3 0-15,5 3 0 0,-5-3 0 0,1 6 0 16,-1-4 0-16,1 4 0 0,3 0 0 0,-4 0 0 15,1 4 0-15,3-4 0 0,-4 0 0 0,-3 0 0 16,4 6 0-16,3-3 0 0,3-3 0 0,1 6 0 16,3-3 0-16,3 4 0 0,-3-7 0 0,1 9 0 0,-1-3 0 0,0-2 0 15,0 2 0-15,3 3 0 0,1 1 0 0,3-1 0 16,0 0 0-16,0 1 0 0,1-1 0 0,-1 7 0 16,-7-7 0-16,3 7 0 0,1-3 0 0,3 2 0 15,0-2 0-15,0 2 0 0,4 4 0 0,3-3 0 16,4-4 0-16,3 4 0 0,1 0 0 0,2-4 8 15,1 4-8-15,3 0 0 0,4 3 0 0,-3-7 0 16,6 4 0-16,0 3-9 0,-3-4 9 0,3-2 0 16,4 3 0-16,-3 2-8 0,-1 1 8 0,4 6 0 15,-4-6 0-15,4 0 0 0,0 6-8 0,3-6 8 16,4-4 0-16,-3 4-8 0,6-3 8 0,-3-4 0 16,4 4 0-16,3 0 0 0,3-4 0 0,1 4 0 15,-4-7 0-15,3 1 0 0,1 6 0 0,-1-7 0 16,4 3 0-16,4-2 0 0,0 6 0 0,-1-7 0 0,1 0 0 0,3 1 0 15,4-1 0-15,-1 1 0 0,1 5 0 0,-1-5 0 16,5-1 0-16,-5 1 0 0,4 5 0 0,1 1 0 16,-5-4-12-16,4 4 12 0,1-6 0 0,-1 8 0 15,-4-8 0-15,8 5 0 0,-4-5 0 0,0-1 0 16,4 7 0-16,-4-13 0 0,7 6 0 0,-3 1 0 16,3-4 0-16,1-3 0 0,-1 4 0 0,0-7 0 15,0 3 0-15,0 3 0 0,1-6 0 0,-5 0 0 16,1 0 0-16,-4 6 0 0,0-3 0 0,1-3 0 15,-1 0 0-15,-4 7 0 0,1-4 0 0,-4-3 0 16,0 0 0-16,0 9 0 0,0-9 0 0,-3 6 0 16,0-6 0-16,-11 0 0 0,7 4 0 0,-7-4 0 15,7 0 0-15,-7 0 0 0,0 0 0 0,0 0 0 0,3 6 0 0,-3-6 0 16,0 0 0-16,0 0 0 0,0 0 0 0,0 0 0 16,0 0 10-16,0 0-10 0,-3-10 10 0,-4 4-10 15,7-3 0-15,-7-1 8 0,0 1-8 0,0 0 0 16,-1-1 0-16,1 1 0 0,0-7 0 0,-3 7 0 15,-1-1 0-15,1-5 0 0,-1 5 0 0,0 1 0 16,1-1 0-16,-1-8 0 0,1 8 0 0,-1-6 0 16,-3 4 0-16,3-4 0 0,-3 1 0 0,4 2 0 15,-4-3 0-15,3 1 9 0,-3 2-9 0,0-3 8 16,0 7-8-16,0-10 0 0,-1 10 0 0,1-7 0 16,4 7 0-16,-4-1 0 0,0-5-8 0,-1 5 8 15,5 1 0-15,-1-1 0 0,1 1 0 0,-1 6 0 16,4-3 0-16,0-1 0 0,0 4 0 0,0-3 0 15,3 6-8-15,4 0 8 0,0 0 0 0,0 0 0 0,0 0 0 16,0 0 0-16,0 0 0 0,0 0 0 0,0 0-12 0,0 0 12 16,0 0-12-16,0 0 12 0,0 0-18 0,4 6 4 15,3-3 1-15,-4 10 0 0,5-1 13 0,-5-2-11 16,8 5 11-16,-8 4-10 0,4-3 10 0,0-4 0 16,4 7-9-16,-1 3 9 0,1-3 0 0,0-6 0 15,3 9 0-15,-4-4 0 0,1-5 0 0,-1 3 0 16,1-1 0-16,-4-2 0 0,4 3 0 0,-1-1 0 15,1-2 0-15,-4 2 0 0,0-2 0 0,4 3 0 16,-8-1 0-16,4-2 0 0,0 3 8 0,-3-7-8 16,3 7 12-16,-4-4-4 0,1-2-8 0,-4-1 0 15,3 0 0-15,1 4 0 0,-4-10 0 0,0 6 0 0,0 1 0 16,-4-4 0-16,4-3 12 0,-3 7-4 0,-1-4 0 16,1 3 0-16,-1 1 0 0,1-4 0 0,-8-3 0 0,4 7 0 15,0-4 0-15,-4 3 0 0,-3 1 0 0,0-1 0 16,-3 0-8-16,2 1 0 0,-2-1 0 0,-1-2 0 15,-3 8 0-15,3-5 0 0,-3-1 0 0,0 0 8 16,3 1-8-16,-3-1 0 0,4 1 0 0,-5 5 0 16,1-5 0-16,4 2 0 0,-1-5 0 0,0 2 0 31,1 0-47-31,-1-2-5 0,-3-4 0 0,3-3-948 0,-3 0-188 0</inkml:trace>
  <inkml:trace contextRef="#ctx0" brushRef="#br4" timeOffset="-157254.98">30307 4984 979 0,'0'0'87'0,"0"0"-70"0,0 0-17 0,0 0 0 16,0 0 124-16,0 0 20 0,0 0 5 0,0 0 1 15,0 0-102-15,0 0-20 0,0 0-4 0,0 0 0 16,0 0-4-16,0 0-1 0,0 0 0 0,0 0 0 16,0 0 3-16,0 0 1 0,7 0 0 0,-3 9 0 15,-1 1-1-15,-3 5 0 0,7-5 0 0,-3 9 0 16,-4-1-9-16,3 1-1 0,1 6-1 0,-4 4 0 15,3 5-3-15,-3 0-8 0,-3 1 12 0,-1 9-4 16,-3 3 0-16,0-3-8 0,-3 3 12 0,-1 6-4 16,1-3-8-16,-5-3 8 0,5-3-8 0,-4 6 8 15,-4-9 14-15,4 0 2 0,-4-3 1 0,4-1 0 16,-3 4-8-16,2-13-1 0,1 7-1 0,4-13 0 0,-4 3 24 16,3-6 5-16,4 3 0 0,0-10 1 15,3 7-24-15,-3-3-5 0,4-7 0 0,-1 0-1 0,1 1-15 16,3-1 9-16,0-3-9 0,0-6 8 0,0 0-8 15,0 0 12-15,0 4-12 0,0-4 12 0,0 0-12 0,0 0 12 16,0 0-12-16,0 0 12 0,-4 6-4 0,4-6 0 16,0 0 0-16,0 0 0 0,0 0-8 0,0 0 8 15,0 0-8-15,0 0 8 0,0 0 11 0,0 0 1 16,0 0 1-16,0 0 0 0,4 3 3 0,3-3 0 16,0 0 0-16,0 6 0 0,4-12-11 0,3 6-1 15,-4 6-1-15,8-6 0 0,0 0-3 0,-1 7-8 16,1-7 12-16,6 3-4 0,1-3-8 0,0 9 0 0,7-3 0 15,-4-2 8-15,0 5-8 0,4 0-11 0,0-2 3 16,-1-4 0-16,5 9 8 0,-5-9 0 0,1 7 0 0,0-1 0 16,3-3 0-16,0-2 11 15,1-4-3-15,-1 6 0 0,4-6-8 0,0 0 0 16,-1 0 9-16,1 3-9 0,0 3 11 0,-4-6-3 16,1 0 0-16,-1 10 0 0,-7-10-8 0,-3 6 0 0,-1-3 0 0,1 3 0 15,-7 4 14-15,-1-7-2 0,5 6-1 0,-5-2 0 16,1-4-11-16,-1 3 0 0,-2 0 0 0,2-3 0 15,-3 7 0-15,0-4 0 0,-3-3 0 0,0 4 0 16,-1-4 0-16,1-3 0 0,-1 0 0 0,-3 0 0 16,0 0 10-16,-3 0 3 0,-4 0 1 0,7 0 0 15,-7 0 3-15,7-3 1 0,-3-4 0 0,-1-2 0 16,-3 9 3-16,0 0 1 0,4-10 0 0,-1 7 0 16,-3-3-6-16,0-3-2 0,0 2 0 0,0-2 0 15,0 6-14-15,0-7 11 0,-3 4-11 0,-1-3 10 16,8-1-10-16,-1-5 0 0,-3 11 0 0,0-11 0 15,0 5 0-15,4 1 8 0,-4-7-8 0,0 4 12 16,3-4-12-16,1-3 0 0,-1 4 0 0,1-4 0 16,-4 0 0-16,3 0 10 0,1-6-2 0,-1 6-8 15,1-9 16-15,0 3-4 0,-1-3-1 0,1-7 0 16,-4 7-2-16,0-6 0 0,3-1 0 0,-3 1 0 0,0 2-9 0,4-2 0 16,-4-7 0-16,3 10 8 0,-3-4-8 0,0-3 0 15,0 4 0-15,-3-1 0 0,3 1 0 0,0-1 0 16,0 7 0-16,-4 3 0 0,1-3-9 0,-1 0 9 15,4 3-12-15,0 6 12 0,0-6-9 0,0 6 9 16,0 0 0-16,4 3-9 0,-4-2 9 0,0-1-10 16,0 3 10-16,7 7-10 0,-4-10 10 0,4 3 0 15,-7 4-9-15,0 2 9 0,0-5 0 0,0 5 0 16,7 1-9-16,-7-1 9 0,-3 1 0 0,6 3 0 16,1-7-8-16,-1 4 8 0,-3 2 0 0,-3-2 0 0,6 3-8 0,-3-4 8 15,4 7 0-15,-1-3-8 0,-6-3 8 0,3 9 0 16,3-10-11-16,1 10 11 0,-4 0-10 0,-4-9 10 15,4 9 0-15,0-7 0 0,0 4-8 16,0 3 8-16,-3-9 0 0,3 9 0 0,0 0 0 0,0 0 0 16,-4-6 0-16,4 6 0 0,0-10 0 0,0 10 0 15,0 0 0-15,0 0 0 0,-3 0-9 0,3 0 9 16,0 0-8-16,0 0 8 0,0 0-8 0,0 0 8 16,-4 0 0-16,4 0-10 0,-3 0 10 0,-4 0 0 15,0 10-8-15,0-10 8 0,3 0 0 0,-7 6 0 16,4-3 0-16,0 3 0 0,-3-6 0 0,3 0 0 15,-4 10 0-15,1-10 0 0,-1 6 0 0,-3-3 0 16,3-3 0-16,-6 6 0 0,3-2 9 0,-1 2-9 16,-2-3 12-16,-1-3-4 0,0 6 0 0,1-3 0 15,-1-3-8-15,-3 10 0 0,-4-10 0 0,1 6 0 0,2-6 0 16,-6 3 0-16,0 3 9 0,3-6-9 0,1 0 9 0,-1 0-9 16,-3 0 12-16,3 7-12 0,-3-7 12 15,3 3-4-15,0-3 0 0,-3 0-8 0,4 0 0 16,-1 0 0-16,4 0 0 0,-1 0 0 0,1-3 10 0,4 3-10 15,-4-7 8-15,3 7-8 0,0-6 8 0,1 3-8 16,2 3 8-16,1 0-8 0,0-6 0 0,0 6 0 16,0-10 0-16,0 10 0 0,0-3 0 0,0-3 0 0,7 6 0 0,-4 0 0 15,0 0 0-15,1 0-11 0,-1 0 1 0,8 6 0 16,-4-3-26 0,0 7-4-16,0-4-2 0,0 10 0 0,3-4-143 0,-3 7-29 15,3-3-6-15,-3 9 0 0</inkml:trace>
  <inkml:trace contextRef="#ctx0" brushRef="#br4" timeOffset="-156684.15">30723 5467 2300 0,'-7'-13'102'0,"7"7"21"0,-3-3-99 0,-4 2-24 0,3 4 0 0,1-6 0 16,-1 2 43-16,1 7 3 0,-1-3 1 0,4 3 0 15,0 0-27-15,0 0-6 0,-7 0-1 0,7 0 0 16,-3 0-13-16,-4 3-10 0,-1 4 2 0,1 2 0 31,4 10-21-31,-4-10-4 0,3 7-1 0,1-3 0 0,-1 2 18 0,4 4 3 0,-3-3 1 0,3 3 0 16,0-1 12-16,0 1-11 15,0 3 11-15,3 0-10 0,4-3 10 0,-3 6 0 0,3-6 0 16,-4-4 0-16,8 4 0 0,-4 0 0 0,4-3 0 16,-1 3-8-16,1-10 8 0,3 7 0 0,0-7 0 15,0 1 0-15,4-10 12 0,-1 0-3 0,5 0 0 0,2 0 0 16,-3 0 8-16,4-7 2 0,-7 4 0 0,3-6 0 15,0 2 9-15,0-5 3 0,-3-4 0 0,-4 7 0 16,4-7 1-16,-4 7 0 0,-7-4 0 0,3-3 0 16,-3 1 4-16,4 2 2 0,-7-2 0 0,3-1 0 15,-7-3 10-15,-4 7 1 0,4-10 1 0,-3 9 0 16,-4-3-34-16,-1-2-6 0,5 2-2 0,-8 6 0 16,1-8-8-16,-4 8 0 0,0-5 0 0,-1 5-11 15,1 1 11-15,4 9 0 0,-8-13 8 0,0 7-8 16,1 6 0-16,3-9 0 0,-4 9 0 0,7 0 0 0,-3-7 0 15,4 4-12-15,-4 3 12 0,3 0-12 16,1 0-25-16,2 0-6 0,1 0-1 0,4-6 0 16,3 6-163-16,0 0-33 0</inkml:trace>
  <inkml:trace contextRef="#ctx0" brushRef="#br4" timeOffset="-147401.59">19562 16461 1670 0,'0'0'148'0,"0"-10"-118"0,0 1-30 0,0 6 0 16,-4-10 176-16,4 4 30 0,0 6 6 0,0 3 0 15,0-6-180-15,0 6-32 0,0 0-16 0,0 0 1 0,0 0 15 0,0 0-9 16,0 0 9-16,0 0-8 0,0 0 8 0,0 0 0 16,0 0 0-16,7 6 0 0,0 3 0 0,-3 1 16 15,-1 8-4-15,1 1-1 0,-4 0 5 0,0 6 2 16,3 0 0-16,-3 4 0 0,0-4 2 0,0 3 0 16,0 6 0-16,0-5 0 0,-3 5-8 0,3 4-2 15,-4 6 0-15,1-10 0 0,-4 4-10 0,3 6 8 16,1-10-8-16,-1 4 8 0,0 6 4 0,1-10 1 15,-4 4 0-15,7-4 0 0,-4 1 2 0,1-1 0 16,-1 4 0-16,4-4 0 0,-3 1-15 0,3-4 9 16,-4 4-9-16,1-10 8 0,-1 3 7 0,1 0 1 15,3-12 0-15,-4 3 0 0,1-4 0 0,-1-2 1 16,4 3 0-16,-3-7 0 0,3 0-17 0,-4 1 10 0,4-1-10 16,0 1 8-16,0-10 14 0,0 6 2 0,0-6 1 0,0 0 0 15,0 0-6-15,0 0-2 0,0 0 0 0,0 0 0 16,0 9-5-16,0-9-2 0,0 0 0 0,0 0 0 15,0 0-10-15,0 0 10 0,0 0-10 0,0 0 10 16,0 0-10-16,0 10 0 0,0-4 0 16,0-6 8-16,0 0-8 0,0 0 0 0,0 3 0 0,0-3 0 15,0 0 20-15,0 0 1 0,11 6 1 0,-4-2 0 16,3-4-13-16,4 0-9 0,0 0 12 0,1 6-12 16,2-6 15-16,4 3-4 0,1 3-1 0,2-6 0 15,1 0-10-15,7 6 0 0,-1-2 0 0,5-4 8 16,-1 6-8-16,0-3 0 0,8-3 0 0,-1 6 0 15,4-6 0-15,3 3-9 0,1 4 9 0,-1-4 0 16,0 3 0-16,4-3 0 0,-3 4 0 0,-1 2 0 0,0-9 0 16,4 9 0-16,0-2 0 0,7-4 0 15,-3-3 0-15,3 6 0 0,0-3 0 0,-4-3 0 0,4 6 0 16,-3-6 0-16,2-6 0 0,1 6 9 0,4 0-9 0,-1 0 0 16,1 6 0-16,-4-6 0 0,0 0 0 15,0 4 8-15,0 2-8 0,0-3 0 0,0 3 0 0,3 4 0 16,1-1 0-16,-4 0 0 0,-4 1 0 0,-3-1 0 15,4-2 0-15,-5 2 0 0,-2 0 0 0,3-2 0 16,3-4 0-16,-3 3 0 0,0-6 8 0,0 3-8 16,-7-3 0-16,0 0 8 0,3 0-8 0,-3 0 8 0,-7 0-8 15,0 0 8-15,-1 0-8 0,1 6 12 0,-4-6-12 16,1 4 12-16,-5-4-12 0,5 0 0 0,3 0 9 0,-4 6-9 16,-7-6 9-16,4 3-9 0,0-3 12 0,-1 0-12 15,-2 6 0-15,-5-6 0 0,1 0 0 0,0 0 0 16,-1 0 10-16,-3 0-10 0,4 0 8 0,-7 7-8 15,3-14 0-15,-3 7 0 0,-1 0 0 0,-3 0-11 16,8 0 21-16,-8-6 4 0,0 3 1 0,0 3 0 16,0-6-3-16,0 6 0 0,0-4 0 0,-3-2 0 15,-1 3-3-15,4-3-1 0,-3 3 0 0,3-4 0 16,-3 7-8-16,-4-3 0 0,3-3 9 0,1 6-9 16,-4-9 0-16,-3 9 9 0,-4 0-9 0,7-7 0 15,-4-2 12-15,4 6-12 0,-7 3 12 0,4-7-12 16,-1-2 12-16,1 6-12 0,3-3 12 0,-7 3-12 15,3-4 15-15,1-2-4 0,-1-1-1 0,-3 1 0 16,0 3-10-16,0-4 0 0,0-8 0 0,4 8 0 0,-1-6 0 16,1 7 0-16,0-10 0 0,-4 4 0 0,3-7 0 15,1 0 0-15,-1 3 0 0,-3-3 8 0,4-9 8 16,-4 9 2-16,3-10 0 0,1 4 0 0,-1-7-18 0,1-2 8 16,-4 2-8-16,3-2 0 0,-3 2 12 0,4-9-4 15,-4 7 0-15,0-7-8 0,3 0 10 0,-3-3-10 16,4-3 8-16,-1 3-8 0,1-7 0 0,-4 10 0 15,3-3 0-15,1 4 0 0,-4-1 0 0,4 0 0 16,-1 9 0-16,-3-2 0 0,0 2 0 0,-3 7-12 16,3-7 0-16,0 10 1 0,-4-3 11 0,4 3 0 15,-4 6 0-15,4 0 0 0,0 1 0 0,-3-1 0 16,3 3 0-16,0-3 0 0,0 4-12 0,0-4 4 0,0 3 0 16,3 4 0-16,1-4 8 0,-4 6 0 0,4-8 0 15,-1 8 0-15,-3 1-8 0,4-1 0 0,-4 1 0 0,3 0 0 16,-3 2 8-16,0 7 0 0,4-9 0 0,-4 9 0 15,0 0-8-15,0 0 0 0,0 0 0 0,0 0 0 16,0 0 0-16,-4 9 0 0,-3-9 0 0,4 10 0 16,-8-1-1-16,7 1 0 0,-3-1 0 0,-3-3 0 15,3 4 9-15,0-1 0 0,-4 0 0 0,4 1 0 16,0-1 0-16,-4-2 0 0,4 2 0 0,-3 0 0 16,-1 1 0-16,-3-4 0 0,3-3 0 0,-3 3 0 15,4-2 0-15,-8 2 0 0,4-3 8 0,0 3-8 16,-7-6 0-16,3 10 9 0,-3-10-9 0,0 6 0 0,0-3 8 15,-4-3-8-15,0 9 0 0,-3-2 0 0,3-4 0 16,-6 3 0-16,-5-3 0 0,1 4 0 0,0-4 12 0,-4 3-12 16,-7-6 12-16,-3 9-12 0,-1-9 8 0,1 10-8 15,-1-4 0-15,1-3 0 0,-11 7 0 0,4-4 0 16,-1-3 0-16,-6 3 0 0,-8-3 0 0,4 4 0 16,11 2-8-16,-4 0 8 0,3 1 0 0,-3-4 0 15,-3-3 9-15,3 4-9 0,3-4 0 0,-6 3 0 16,-1 3 0-16,-3-2 0 0,7-4 0 0,-3 3 0 15,3-3 0-15,0-3 0 0,-4 6-8 0,1-6 8 16,-1 4 0-16,4 2 0 0,1-6 0 0,2 3 0 16,4-3 0-16,0 0 0 0,0 6 0 0,0-6 0 15,0 0 0-15,-3 3 0 0,0-3 0 0,6 7 0 0,1-7 0 16,-1 0 0-16,5 6 0 0,2-6 0 0,4-6 0 16,1 6 0-16,-8 0 0 0,7 0 0 0,4 0 0 15,-8-7 0-15,8 4 0 0,-4 3 0 0,4-6 0 16,3 6 9-16,4 0-9 0,0-3 0 0,0-3 0 0,-1 6 0 15,8 0 0-15,-4-4 0 0,8 4 12 0,-4-6-4 16,0 6-8-16,3-3 0 0,0-3 0 0,4 6 0 16,-4-3 0-16,4-4 0 0,0 7 0 0,0 0 0 15,4 0 0-15,-5-6 0 0,5 6 0 0,-1-3-11 16,1 3 11-16,-1 0-8 0,1 0 8 0,2-6-8 16,1 3 8-16,0 3 0 0,0 0 0 0,0 0 0 15,0-7 0-15,4 7 0 0,-4 0 0 0,0-3 0 16,0 3 0-16,-1-6-10 0,8 6 10 0,0 0 0 0,0 0-18 15,0 0 3-15,0 0 1 0,-3-3 0 16,-4-4-10-16,7 7-3 0,0 0 0 0,0 0 0 16,0 0-16-16,0 0-3 0,0 0-1 0,-4-3 0 15,1-3-5-15,3 6-2 0,0 0 0 0,0 0 0 16,0 0-107-16,0 0-22 0,0 0-4 0</inkml:trace>
  <inkml:trace contextRef="#ctx0" brushRef="#br4" timeOffset="-146709.18">20870 16586 1440 0,'-10'16'128'0,"10"-7"-103"0,-4-2-25 0,1 2 0 16,-4 0 273-16,3 4 50 0,1 3 9 0,-1 9 3 0,1-6-254 0,3 9-50 15,-4 6-11-15,8 1-1 0,-4-1-7 16,3-2-2-16,-3 8 0 0,0-2 0 0,4 0-10 0,-1 2 0 16,-3-2 0-16,0 0 0 0,4-4 0 0,-1 10 0 15,-3-6 0-15,0-4 0 0,0 4 0 16,0 3 0-16,0-4 0 0,-3-2 0 0,-1-7 0 0,4 6 0 16,-3-5 0-16,3-1 0 0,-4-3 0 0,4 0 0 15,0-6 0-15,0 0 0 16,4 0-44-16,-1-10-4 0,1 3 0 15,-1-2-1-15,4-7-208 0,-3 6-42 0,10-2-8 16,-4-7-1-16</inkml:trace>
  <inkml:trace contextRef="#ctx0" brushRef="#br4" timeOffset="-146196.58">22394 16448 1324 0,'-28'-9'118'0,"28"9"-94"0,4-6-24 0,-4 6 0 15,0 0 271-15,0 0 49 0,0 0 11 0,0 0 1 0,10 0-265 0,-10 0-54 16,0 0-13-16,0 0 0 0,11 9-15 0,-4 0-5 15,-11 7-2-15,8 3 0 0,3 0 6 0,0 9 2 16,-7-3 0-16,0 3 0 0,-4 7 26 0,4-1 4 16,4 10 2-16,-4-6 0 0,-4 6 43 0,4 9 9 15,8-6 2-15,-5 6 0 0,-6 1-43 0,3-1-8 16,-4 0-1-16,8-3-1 0,-1-2-5 0,-3 5-1 16,-3-6 0-16,3 6 0 0,7-9-13 0,-4 0 9 15,-6-6-9-15,-1 2 8 0,8-11-8 0,-4-1 0 16,-4-3 0-16,1 3 0 0,-5-12-18 0,8 3-6 15,4-10 0-15,-8 0-1 16,-6 1-86-16,3-10-17 0,7 0-3 0,0 0-962 0</inkml:trace>
  <inkml:trace contextRef="#ctx0" brushRef="#br4" timeOffset="-145567.37">20316 17013 748 0,'0'0'67'0,"0"0"-54"15,0 0-13-15,0 0 0 0,-3-10 296 0,3 10 57 16,0 0 11-16,0-6 3 0,-7 3-294 0,7-3-58 16,0 6-15-16,0 0 0 0,0 0 20 0,0 0 2 15,-7-3 0-15,7 3 0 0,0 0 13 0,-7-7 2 16,0 7 1-16,0 0 0 0,7 0-24 0,-7 7-5 15,-7-4-1-15,-1 12 0 0,1-5 0 0,-3 5 0 16,3-2 0-16,-4 6 0 0,-3 3-8 0,3 0 0 16,0-7 0-16,1 14 0 0,-1-11-9 0,4 8 9 15,0-8 0-15,3 1 0 0,1 6-9 0,3-6 9 16,3-3 0-16,1 3-9 0,3-1 0 0,3 1 0 0,1-3 0 16,3 0 0-1,3-4-15-15,-3-3-4 0,8-2 0 0,-1 2 0 0,3-3 16 0,4-2 4 16,1-4 0-16,2 0 0 0,-3-4 8 0,4-2 0 0,3 0 10 0,-3-4-10 15,0 1 8-15,-1 0-8 0,-2-10 0 0,-1 9 9 16,-4-5-1-16,1 5-8 0,0-2 12 0,-4-4-4 0,-4 0 4 16,1 7 1-16,-4-10 0 0,0 4 0 0,-3 2-1 15,3-3 0-15,-7-2 0 0,0-1 0 0,0 3 8 0,-4-3 0 16,1 0 1-16,-1 4 0 0,-6 2 9 0,-1-2 2 16,0-1 0-16,1 3 0 0,-4-2-20 0,0 5-3 15,-1 1-1-15,-2-1 0 0,3 1-8 0,-7 0 0 16,3 2 0-16,-3 7 0 15,3-3-29-15,4 3-8 0,-7 0-2 0,3 0 0 16,-3 3-104-16,3-3-21 0,4 0-4 0,0 7-434 16,4-4-87-16</inkml:trace>
  <inkml:trace contextRef="#ctx0" brushRef="#br4" timeOffset="-145020.62">21495 17013 2516 0,'0'0'56'0,"0"0"11"0,0 0 2 0,0-10 1 0,-7 4-56 0,3 3-14 0,4-3 0 0,0 6 0 16,0 0-37-16,0 0-11 0,-7-3-1 0,7 3-1 0,0 0 32 0,-7 3 6 16,-7-3 2-16,3 9 0 0,1-3 10 0,-1 4-8 15,-3-1 8-15,0 10-8 0,0-3 19 0,0-1 4 16,0 4 1-16,0 0 0 0,-1 0 4 0,5 0 2 16,3-1 0-16,0 4 0 0,0-3-6 0,3 0 0 15,1 0-1-15,6-3 0 0,4 2-15 0,0-5 0 16,0 3-9-16,7-7 9 15,1 7-30-15,2-7 0 0,1 0 0 0,3 1 0 16,4-1 8-16,-1-2 2 0,1-4 0 0,3-3 0 0,4 0 20 0,0 0-9 16,-4 0 9-16,0-3 0 0,-7-4 12 0,8 4 8 15,6-3 3-15,-3-4 0 0,-8 4 9 0,1-3 1 16,0-1 1-16,3 1 0 0,-3-10-6 0,-8 10 0 16,4-7-1-16,-6-3 0 0,-1 4 11 0,-4-4 2 15,-6 6 1-15,-1-6 0 0,4-3-7 0,0 4-2 0,-10-1 0 16,-1 3 0-16,1-3-32 0,-4 1 0 0,0-1 0 15,-4 3 0-15,-6-3 0 0,-1 4 0 0,7 5 0 0,-3-2 0 16,-7 5 12-16,0-2-12 0,3-1 12 0,1 10-12 16,-5-3 0-16,1 3-16 0,0 3 2 0,3-3 0 31,1 7-37-31,3-4-7 0,-4-3-2 0,4 9 0 16,3-2-108-16,4-4-23 0,0 6-4 0</inkml:trace>
  <inkml:trace contextRef="#ctx0" brushRef="#br4" timeOffset="-144473.87">23142 16978 864 0,'0'0'76'0,"0"0"-60"16,0 0-16-16,0 0 0 0,0 0 372 0,-3-9 71 15,-4 6 14-15,3-4 3 16,4 7-440-16,-3-3-88 0,-4-3-17 0,3 0-4 16,-3 3 49-16,0 3 9 0,-4 0 3 0,-3 0 0 0,4 3 43 0,-8 3 9 0,0 3 1 0,-3 1 1 15,-4-1 14-15,1 1 4 0,6-1 0 0,-7 7 0 16,-6 3-7-16,2-1-1 0,8 4 0 0,4 0 0 15,-4-3-11-15,3 6-2 0,-3 0-1 0,7-6 0 16,3 6-22-16,0-3 9 0,-3 3-9 16,7-6 0-16,7 0 0 0,0-3 0 0,0 2-10 0,-3 1 10 15,6-3-14-15,4 0 5 0,7-4 1 0,1 4 0 16,-5 3-4-16,8-10-1 0,10-3 0 16,4-3 0-16,-4 7 21 0,4-10 4 0,-1-3 0 0,5-4 1 15,-1-2-1-15,-3 6 0 0,-4-13 0 0,0 7 0 16,0-7 0-16,-3 7 0 0,-4-10 0 0,-3 3 0 15,0-3 16-15,-4 1 4 0,0 2 0 0,-4-3 0 16,-3 0-7-16,0 0-1 0,1 1 0 0,-8 2 0 16,0-3 13-16,-4 0 3 0,0-6 0 0,-3 6 0 15,-3-6-28-15,3 7-12 0,-4-1 10 0,-3-6-10 0,0 6 0 16,-4 3 0-16,-3-3 0 0,4 0-10 16,-1 1-18-16,-3 2-4 0,-7 3-1 0,-4-2 0 15,7 5 1-15,-3 4 0 0,-7-3 0 0,-1 6 0 16,-6-4-123-16,10 7-24 0,4-3-5 0,-4-3 0 0</inkml:trace>
  <inkml:trace contextRef="#ctx0" brushRef="#br4" timeOffset="-139847.72">30829 3002 1746 0,'0'0'77'0,"0"0"16"0,-3-6-74 0,-1 3-19 0,1-4 0 0,-4 4 0 15,3-3 33-15,1-3 3 0,-1 5 1 0,4-2 0 16,0 3 3-16,-3-3 1 0,3-1 0 0,0 7 0 16,0 0-11-16,0-3-2 0,0 3-1 0,0-9 0 15,0 9-14-15,3 0-2 0,1-10-1 0,-4 10 0 16,0 0-10-16,7-6 8 0,-7 6-8 0,7 0 8 15,-7 0 4-15,10 0 0 0,1 0 0 0,-1 0 0 16,1 0 11-16,0 0 2 16,3 0 1-16,0 0 0 0,3 0 5 0,-2 0 1 15,6 6 0-15,0 4 0 0,4-10-12 0,-1 12-1 16,1-5-1-16,3 2 0 0,-3 1-18 0,3-1 8 16,-3 0-8-16,3 7 0 0,4 0 13 0,0-4-4 0,-1 7-1 15,1 6 0-15,3-6-8 0,1 6 0 0,2 3 0 0,5-9-11 16,-4 12 11-16,-1 1 0 0,1 2 8 15,-4-2-8-15,1-1 8 0,-1 10-8 0,-3-4 8 16,3 1-8-16,-3 3 19 0,3 3-1 0,4-4 0 0,0 11 0 16,-4-4 2-16,4 3 0 0,-4-3 0 0,0 6 0 15,-3 7-5-15,0-10-1 0,0 0 0 0,-4 7 0 16,-4 2 2-16,-2 4 0 0,2 6 0 0,-3-13 0 16,1 7-4-16,-5 0 0 0,1-1 0 0,-4 1 0 15,4 0 0-15,-1 0 0 0,-3-1 0 0,1 7 0 16,2-12 1-16,1 2 0 0,3-2 0 0,-3 2 0 15,-4 4-1-15,3 0-1 0,-3-10 0 0,4 4 0 16,-4 2-3-16,0 4-8 0,0-10 12 0,4 10-4 16,-4-10 0-16,-3 10-8 0,3-4 12 0,-7 4-4 15,4 3-8-15,-4-3 8 0,-4-1-8 0,1 7 8 0,-1-6 3 16,1 0 0-16,-8 9 0 0,-3-9 0 0,0 6-11 0,0-3 0 16,-4-4 0-16,1 1-11 0,-4 0 23 0,7 6 5 15,-4-7 1-15,1 1 0 0,-8 9-18 0,4-9 10 16,0 0-10-16,0-1 8 0,-4 1-8 0,4 0 8 15,-4 0-8-15,1 6 8 0,-1-7-8 0,4 1 10 16,0 0-10-16,-4-1 10 0,4-2-10 0,3-4 10 16,1 7-10-16,-4 0 10 0,3 0-10 0,0-1 0 15,1 1 9-15,-1 0-9 0,1-1 0 0,-1-2 8 16,1 3-8-16,-1-1 0 0,0 11 0 0,1-11 0 16,-4 7 0-16,-4-6 8 0,4 0-8 0,-4-1 0 0,1 1 0 15,-1 6 8-15,0-3-8 0,-3-3 0 0,0-1 8 0,-4 7-8 16,1-12 8-16,-5 6-8 0,5-1 8 0,-1 1-8 15,0 0 8-15,4 3-8 0,0-10 8 16,0 7-8-16,0-4 0 0,0-2 0 0,3-4 0 0,-3 0 8 16,0 1-8-16,-1 8 9 0,1-8-9 0,0 2 10 15,0 4-10-15,-4 2 0 0,-3-8 0 0,0 8 0 16,7-8 0-16,-8 2 0 0,-2 4 8 16,-5 3-8-16,5-1 9 0,-1-2-9 0,0-4 10 0,0-2-10 15,4 5 8-15,-4-9-8 0,4 4 0 0,0 5 0 16,0-5 0-16,-4 2 8 0,0-3-8 0,-3 7 0 15,0-7 0-15,-1 0 0 0,5 1 0 0,-1-1 0 16,-3 4 0-16,-1 2 0 0,1-2 0 0,0-4 0 16,3 0 0-16,0 0 11 0,4 1-11 0,-4-7 10 0,1 3-10 15,-1-3 0-15,0 3 0 0,0-3-11 0,-3 7 11 16,0-7 0-16,3 3 0 0,-3-3 0 0,-4 6 0 0,4-9 0 16,-1 6 0-16,1-9 0 0,3 9 8 0,1-3-8 15,-1-3 8-15,4 6-8 0,-1-3 0 0,1-3 0 16,-4 0 0-16,4 0 0 0,3-6 0 0,-3 5 0 15,-4-5 0-15,1-3 8 0,-1 2-8 0,0-2 8 16,4-1-8-16,0 4 8 0,0-4-8 0,3 1 0 16,0-1 8-16,0-2-8 0,1 2 0 0,-1 1 0 15,4-1 0-15,-4-6 8 0,4 7-8 0,-7-7 0 16,0 0 0-16,-1 7 0 0,-2-7 8 0,-1 3-8 16,-3 1 8-16,-1-1-8 0,1-3 8 0,-7 1-8 0,3 5 8 15,0-6-8-15,-3 1 0 0,7 2 8 0,-4-3-8 16,0 0 0-16,0-3 0 0,-3 4 9 0,-4-1-9 15,4 3 0-15,-1-9 11 0,1 10-11 0,0-11 10 0,-1 5-10 16,4 2 0-16,1-3 0 0,-1 3 0 0,0-3 0 16,-3 10 0-16,-4-7 0 0,-4 0 0 0,1 7 0 15,-4-7 0-15,0 3 0 0,0 1 0 0,4 2 0 16,-4-6 0-16,4 7 8 0,-4-7-8 0,-4 6 0 16,-3-8 0-16,0 2 8 0,-3 0-8 0,3 3 0 15,-4-2 0-15,4-1 0 0,4-3 0 0,-4 0 0 16,0-3 0-16,-4 3 0 0,-3 0 0 0,4-6 0 0,3 9 8 15,-4-9-8-15,8 6 0 0,-4 3 0 0,4-9 0 16,3 6 0-16,-4-6 0 0,1 0 0 0,-4 3 8 0,0-3-8 16,7-1 0-16,-4 1 0 0,8-3 8 0,0-4-8 15,-4-2 0-15,-4 5 0 0,1 1 0 0,-4-3 0 16,0-4 0-16,0 7 0 0,4-7 8 0,-4 7-8 16,0-4 0-16,-4-2 0 0,1 6 0 0,-1-1 0 15,1-2 0-15,-1 2 0 0,1-5 0 0,6 6 0 16,1-4 0-16,3-3 0 0,3 1 0 0,-3 2 0 15,-6 1 0-15,2-4 0 0,1 1 0 0,3 5 8 0,0-5-8 0,3 6 0 16,1-4 0-16,3-3 0 0,0 1 0 0,0 2 0 16,1-8 0-16,-5 5 0 0,1-3 0 0,-1 4 0 15,1-7 8-15,0 3-8 0,-1-3 0 0,4 3 0 16,4 4 0-16,-4-10 0 0,4 9 0 0,0-9 0 16,-8 7 0-16,4-4 0 0,0 3 0 0,1-3 0 0,-5-3 8 15,4 10-8-15,0-10 0 0,1 0 0 16,2 6 8-16,4-6-8 0,1 9 0 0,-8-9 0 0,3 6 0 15,1-2 0-15,-7-4 0 0,-1 6 0 0,1-3 0 0,3-3 0 16,0 6 0-16,0-3 0 0,4 4 0 0,-4-4 0 16,0-3 0-16,0 6 0 0,4-6 0 0,-4 3 8 15,-7 3-8-15,4-6 0 0,10 7 0 0,-7-4 8 16,0-3-8-16,4 6 0 0,0-3 9 0,-1-3-9 16,1 7 8-16,0-4-8 0,-4-3 0 0,4 6 0 15,-1-3 0-15,1-3 0 0,-11 0 0 0,7 0 15 16,0 6-4-16,4-6-1 0,0 0-10 0,-1 0 0 15,-3 0 0-15,4-6-11 0,0 6 11 0,-4 0 0 0,-4-3 8 16,-6-3-8-16,3 6 0 0,4-3 0 0,-8-4 0 0,4 7 0 16,0-9 0-16,-3 9 0 0,0-3 0 0,-1-4 0 15,-3 7 0-15,0-6 0 0,-3 3 0 0,6 3 0 16,1 0 0-16,-1 0 0 0,-3 0 0 0,4 0 0 16,-4 0 0-16,-4 0 0 0,4 0 0 15,-3 3 0-15,3-3 0 0,-4 6 0 0,8-6 0 16,-4 0 0-16,-3 7 0 0,3-7 0 0,0 0 0 0,0 0 0 15,-4-7 0-15,4 7-15 0,4 0 3 0,-1 0 0 16,4 0 20-16,-10 0 4 0,-1 0 0 0,1 0 1 16,-1 0 5-16,4 0 1 0,0 0 0 0,4 7 0 15,-4-7-19-15,4 0 0 0,-4 3 0 0,-4-3 0 16,4 0-12-16,0 6-7 0,0-3-1 0,4-3 0 16,3 10 20-16,0-4 0 0,4-3 0 0,3-3 0 15,0 10 0-15,0-4 0 0,-3-6 0 0,6 9 0 0,4-3 0 16,1 4 0-16,2-1 0 0,1 1 0 0,0-7-13 0,3 13 1 15,4-7 0-15,-4 7 0 0,4-4 12 0,3-2 0 16,0 5 0-16,1 1 0 0,3-4-9 0,-4 4 1 16,0-6 0-16,4 8 0 0,0-2 8 0,0-3 0 15,3 2 0-15,4 1 0 0,0-4 0 0,0 4 0 16,0 3 0-16,3-10 0 0,7 10 0 0,1-9 0 16,-1 5 0-16,4-5 0 0,0 5 0 0,7-2-10 15,-3 3 10-15,0-7 0 0,3 7-9 0,0-4 9 16,0-2 0-16,3 5-9 0,1 4 9 0,-1 0 0 15,5-3 0-15,-5 2 0 0,4 1-11 0,-3 0 11 16,3 6-13-16,-3-6 5 0,3-3 8 0,-4 2 0 16,4-8 0-16,-3 6 0 0,3-7 0 0,0 10 0 15,0-10 0-15,0 1 8 0,-3-1-8 0,3-3 8 0,4 4-8 16,-4-1 8-16,3 0-8 0,1 1 0 0,0-1 0 0,3-2 0 16,-3 2 0-16,3-6 0 0,0 10 0 0,0-10 0 15,4 6 0-15,-4 1 0 0,0-1 0 0,4-3 0 16,-1 4 0-16,-2-1 0 0,-1 1 0 0,0-1 0 15,0 0 0-15,0-2 0 0,-3 2 0 0,0 0 0 16,-1 1 0-16,4-4 0 0,-3-3 0 0,0 3 0 16,-1-2 0-16,1 5 0 0,0-9 0 0,-1 6 0 15,1-6 0-15,-1 3 0 0,1 4 0 0,3-7 0 16,-3 0 0-16,0 6 0 16,3-3 8-16,-4-3-8 0,5 0 0 0,-5 0 0 0,1 0 0 0,-1 0 0 15,1 0 0-15,-4 0 0 0,0 0 0 0,0 0 8 16,1 0-8-16,-1 0 0 0,-4 0 0 0,1-3 0 0,-4 3 8 0,3-6 0 15,1 6 0-15,-4-7 0 0,4 4-8 0,-4 3 0 16,-4-6 0-16,8-3 0 0,-4 5 8 0,0-2 0 16,-4-3 0-16,5-1 0 0,-5-5-8 0,4 5 0 15,-3-2-8-15,-1-4 8 0,1 7 0 0,-1-7 0 16,-3 3 0-16,0-2 0 0,0 5 0 0,-3 1 0 16,3-7 0-16,-7 13 0 0,3-6 0 0,-3-1 0 15,4 4 0-15,-5-3 0 0,1-1 0 0,-3 1 0 16,3 3 0-16,-4 2 8 0,1-2-8 0,-1-3 0 15,-3 9-8-15,0-3 8 0,3-4 0 0,-3 1 0 16,0 3 0-16,3-3 8 0,1 6-8 0,-4-3 0 16,0-4-8-16,0 7 8 0,3-3 0 0,4 3 0 15,0-6 0-15,0 6-8 0,0 0 8 0,7 0-13 0,0 0 5 16,0 0 8-16,0 0 0 0,0 0 0 0,0 0 0 16,0 0 0-16,0 0 0 0,0 0-20 0,-4 9 3 15,11 1 1-15,0 5 16 0,0-5-12 0,4-1 12 0,0 1-10 16,6 5 10-16,1-5 0 0,-4-1 0 0,0 7 0 15,4-7-12-15,-1 1 4 0,-3-1 0 0,4 0 0 16,-7 7 8-16,3-7 0 0,-4 1 0 0,4-1 0 16,-3 1 0-16,3-1-8 0,-3 1 8 0,-4-1-8 15,3-3 8-15,-3 4 0 0,4-1 0 0,-4-6 0 16,0 3 0-16,4 4 0 0,-8-1 8 0,4-3-8 16,0 4 0-16,0-1 8 0,-3-6-8 0,-1 4 0 15,1 2 0-15,-1 1 0 0,1-4 0 0,-4 3 0 16,0-6 9-16,0 7-9 0,-4-1 12 0,1 4-12 15,-1-4 8-15,-3 1-8 0,0-1 0 0,0 0 0 0,-3 1 10 16,-1 5-10-16,1-5 8 0,-1 2-8 0,-3-2 12 16,3 5-4-16,-3 1 0 0,-4-3 0 0,1-4-8 0,3 7 8 15,-4-1-8-15,0-5 8 0,1-1-8 0,-1 1 0 16,1-1 0-16,-1 0 0 0,-3 1 0 0,3-1 0 16,0 1 0-16,8-4 0 0,-4 3 0 0,0-5 0 15,0 2 0-15,3 3 0 0,-3 1-16 0,3-10 0 16,-3 9 1-16,0-9 0 15,0 6-147-15,-4-6-30 0</inkml:trace>
  <inkml:trace contextRef="#ctx0" brushRef="#br5" timeOffset="-131293.08">27160 4438 691 0,'0'0'61'0,"0"0"-49"0,0 0-12 0,0 0 0 16,0 0 107-16,0 0 18 0,-10 0 4 0,3 0 1 15,-4 10-92-15,1-1-18 0,-5 0-4 0,1 1-1 16,0 9-15-16,-3-4 0 0,-5 14 0 0,1-11-10 16,0 7 10-16,-4 13 0 0,-3-3 0 0,-4 8 0 15,4 11 29-15,-7-1 2 0,-4 0 0 0,-3 1 0 16,-11 8 13-16,3 1 2 0,-6 6 1 0,3-3 0 16,-3 6-18-16,-4-3-3 0,0 0-1 0,0-6 0 15,0-7-6-15,0 4-2 0,0-13 0 0,10 0 0 16,8-3 26-16,10-3 5 0,4-10 0 0,7 0 1 15,7-9-21-15,7-6-4 0,3-7 0 0,11-9-1 16,-7 0-6-16,14 0-1 0,11-9 0 0,3-7 0 16,4-3 9-16,7-9 2 0,0 3 0 0,7-3 0 15,3-7-19-15,4-2-8 0,3-7 8 0,8 6-8 0,6-12 9 16,1 6-9-16,0-3 10 0,-4 3-10 0,3-9 9 0,-3 6-9 16,4-3 8-16,-4 3-8 0,3 3 21 0,1 9-1 15,-8-2 0-15,-3 8 0 0,0 4-1 0,-7-9-1 16,-3 9 0-16,-5 6 0 0,-2-3-4 0,-1 6-1 15,4 1 0-15,-7 5 0 0,-4 1-13 0,-7 9 0 16,-3 0 0-16,-4 9 0 0,-3 7 9 0,-4-7-9 16,-7 16 8-16,-7-3-8 0,0 3 0 0,-7 10 0 15,-4-7 0-15,-6 7 0 0,-5 12 0 0,1-13 0 16,-7 10-9-16,0 3 9 0,-4 3 0 0,-3-3 0 16,0-3 0-16,-4 0 0 0,0 0 0 0,-7 0 0 15,-3 3 0-15,-4-3 9 0,0 3-9 0,0 3 8 0,0-3-8 0,4 3 8 16,6-12-8-16,8 0 12 0,3-7-12 0,8-9 12 15,2-6 8-15,12 2 1 0,-1-8 1 0,8-4 0 16,3-6-10-16,10-6-1 0,4 3-1 0,8-13 0 16,-1 0 6-16,11-6 0 0,6-9 1 0,5 3 0 15,6-7-17-15,4-2 0 0,-4-1 8 0,4-3-8 16,-3 4 0-16,3-7 0 0,-8 9-13 0,8-6 5 16,7 1 8-16,-7-4 0 0,-3 9 0 0,-8 4 0 15,0-4 0-15,-3 10 0 0,-4 0 0 0,-3 6 0 16,-4 7 0-16,-6-4-8 0,-1 7 8 0,-4-1 0 15,-6 4-8-15,-1 6 8 0,-2 6-8 0,-1 4 8 16,-4 9-10-16,-3-4 10 0,-3 7-12 0,-8 13 12 16,4-4-8-16,-7 0 8 0,0 10 0 0,-7-3 0 15,-4-1 0-15,-3 4 0 0,-8-3 0 0,-6 6 0 16,3 0 0-16,-3 3 0 0,-4-3 0 0,4 3 0 16,-4-3 12-16,4 6 2 0,-1-6 1 0,4-7 0 15,-3 7 5-15,3-6 0 0,0 3 1 0,8-4 0 16,2 1-10-16,5-4-3 0,6 1 0 0,0-1 0 15,8-2 0-15,3 2 0 0,0-6 0 0,3 7 0 16,4-7-8-16,7 3-9 0,7-2 9 0,4-1-13 16,7-3-33-16,7 0-6 0,3-6-2 0,4 0-686 15,6-10-136-15</inkml:trace>
  <inkml:trace contextRef="#ctx0" brushRef="#br5" timeOffset="-126500.78">23142 4611 1209 0,'-3'9'108'0,"-4"-3"-87"0,-7 10-21 0,-4 3 0 16,-3 0 196-16,3 9 34 0,-3 6 7 0,-4 10 2 15,-10-6-191-15,3 6-39 0,4 0-9 0,-11 3 0 16,-3-3 0-16,3-10-11 0,4 4 3 0,3 6 0 15,4-4 8-15,-4-8 0 0,4 2 0 0,3 1 0 16,4-1 0-16,0-5 12 0,0-1-2 0,-1-3-1 16,8 3-1-16,0-3 0 0,0-6 0 0,0 0 0 15,0-4-8-15,10 4 0 0,4-9 9 16,4-4-9-16,-4-6 0 0,14-6-13 0,11 6 1 0,3-10 1 16,4-9 11-16,6 4 0 0,15-20 10 0,7 7-10 15,7-10 0-15,0 4-10 0,0-1 0 0,0-2 0 0,1 2 1 0,-1-2 0 16,-4 2 0-16,1 7 0 0,-4 0 9 0,-4 3 0 15,-7 6 0-15,-6 3 0 0,-5 0 13 0,-6 7 2 16,-7 0 0-16,0-1 0 0,-8 7 1 0,-3-3 1 0,-3 6 0 16,0 0 0-16,-11 0 18 0,7 9 3 0,0 1 1 15,-7-1 0-15,0 7-25 0,-7 3-5 0,0-1-1 0,-4 7 0 16,-7 4-8-16,1-4 10 0,-8 12-10 0,-3 7 10 16,-8 0-10-16,-2 10 0 0,-1-1 0 0,-7 0-11 15,0 10 11-15,0 0 0 0,4-1 0 0,0 1 0 16,-1 6 0-16,4-6 0 0,4-7 0 0,3-6 0 15,11-6 0-15,4-6 0 0,-1-1 0 0,7-8 0 16,11 2 0-16,0-9 0 0,0 3 0 0,7-9 8 16,8-4-8-16,2 4 0 0,1-10 0 0,0-3 0 15,6-3 0-15,4-9 9 0,4 0-9 0,3-1 10 16,1-5-2-16,3-4 0 0,6 0 0 0,5 3 0 16,-1-3-8-16,4-6 0 0,-7 6 9 0,3 1-9 15,-3 2 28-15,0 3 0 0,-4 4 1 0,1 3 0 16,-1 6-19-16,-7 0-10 0,1 9 10 0,-5 1-10 0,-2-1 12 15,2 7-4-15,-6-7-8 0,-4 10 12 0,-3-3 7 0,-1 2 1 16,-6 1 0-16,3 0 0 0,-7 6 9 16,-3-6 3-16,-1 6 0 0,-3 0 0 0,-3-3-32 0,-1 9 0 15,-6-2 0-15,-1-1 0 16,-7 0-26-16,4 3-11 0,-3-2-3 0,-4 5-741 16,-8-12-149-16</inkml:trace>
  <inkml:trace contextRef="#ctx0" brushRef="#br5" timeOffset="-125330.43">19865 4849 2253 0,'0'0'100'0,"0"0"20"0,0 0-96 0,-7 0-24 16,0 0 0-16,3 0 0 0,-6 9 23 0,3 10-1 15,0 0 0-15,-4 6 0 0,-3 0-22 0,-4 3 0 16,1 16 0-16,-8-6 0 0,0 15 0 0,-3-9-12 16,0 9 4-16,-7-5 0 0,-4 5-4 0,3 0-1 15,1-3 0-15,0-3 0 0,0-3 13 0,3-6 0 16,4 6 0-16,-1 0 0 0,5-10 26 0,3 1 8 15,-1-7 2-15,5 6 0 0,6-9-6 0,4-3-1 16,4-3 0-16,3 3 0 0,10-9-29 0,1-7 0 0,3-3 0 16,11-6 0-16,3-3 0 0,11-13-13 0,6 0 1 0,8-6 0 15,7-9 12-15,0 2 0 0,4-2 0 0,-4-1 10 16,3 1-10-16,1-1 0 0,3-6 0 0,0 1 0 16,-7 5 8-16,0-2 0 0,-4 2 0 0,-3 7 0 15,-7 3-8-15,-4-10 0 0,-6 13 0 0,-1-3 0 16,-3 6 8-16,-4 4 0 0,-7 5 0 0,-3 1 0 15,-4 6-8-15,-4-4 0 0,1 14 0 0,-4 2 8 16,-3 4-8-16,-8 2 8 0,0 10-8 0,-3 4 8 16,-7 5 0-16,-7 4-8 0,0 6 12 0,-4 3-4 15,-3 6-8-15,-4 0 0 0,-7 7 0 0,-3-4 8 16,0 4-8-16,-1-4 0 0,5-2 0 0,-1-1 0 0,4-9 0 16,3 3 0-16,4-3 0 0,3-10 0 0,4-5 13 0,7-14-2 15,7 4-1-15,0-9 0 0,7-1 3 0,0-9 1 16,0 0 0-16,3 0 0 0,8-9-14 0,3 5 8 15,3-11-8-15,5-1 0 0,2 3 0 0,4-5 0 16,8-7 0-16,3-1 0 0,-1 8 0 0,5-7 8 16,3 6-8-16,-1-9 0 0,1 9 0 0,0-6 0 15,0 6-9-15,0 3 9 0,0 4 8 0,0-4 7 16,3 7 1-16,-3 2 1 0,0 7-17 0,-4-9-17 16,0 9 3-16,1 0 1 0,-8 0 21 0,0 6 4 15,1-3 0-15,-5 4 1 0,1 2-13 0,-4 0-16 16,-3 7 3-16,0 3 1 31,-4 6-72-31,-4-3-13 0,-6 12-3 0</inkml:trace>
  <inkml:trace contextRef="#ctx0" brushRef="#br4" timeOffset="-100986.7">18471 5696 572 0,'0'0'25'0,"0"0"6"15,0 0-31-15,0 0 0 0,0 0 0 0,0 0 0 0,0 0 40 0,8 0 1 16,-8 0 1-16,3 0 0 0,-3 0-6 0,0 0-2 16,0 0 0-16,11-7 0 0,-4 7 1 0,-4-3 0 15,-3 3 0-15,7-6 0 0,0 6 1 0,0 0 0 16,-7 0 0-16,0 0 0 0,11 6-36 0,-4-6-19 16,-3-6 3-16,-4 6 0 0,0 0 25 0,7 6 6 15,0-3 1-15,0-3 0 0,-4 7-16 0,4-7 0 16,0 3 0-16,-3-3 0 0,-4 0 16 0,7 0 3 15,-4 6 1-15,5-3 0 0,-1-3-5 0,0 0-1 16,0 6 0-16,0-2 0 0,0 2 5 0,0-6 1 16,0 6 0-16,0-3 0 0,0-3-7 0,0 10-1 15,0-10 0-15,0 6 0 0,0-3-3 0,4 3-1 16,-4-6 0-16,3 4 0 0,-2 2-8 0,-1-3 8 16,3 9-8-16,-3-8 8 0,4 5 0 0,-4 0 0 0,0-2 0 15,0-4 0-15,4 6 7 0,-4-2 1 0,3 2 0 0,-3 0 0 16,0-2-7-16,0-4-1 0,0 6 0 15,0 1 0-15,4-4 10 0,-4 3 2 0,0-2 0 0,0 2 0 16,0 0-30-16,4 1-6 0,-4 2 0 0,0-5-1 16,0 2 26-16,4 0 6 0,-1 1 1 0,1-1 0 15,-1 1-26-15,-3-1-5 0,4 7-1 0,0-7 0 16,-4 0 26-16,3 1 5 0,-3 6 1 0,4-7 0 16,-1 7-16-16,1-4 0 0,-4-2 0 0,4-4 0 15,-1 10-10-15,-3-7-5 0,0 0-1 0,4 1 0 16,-4-1 24-16,0 1 5 0,7-1 1 0,-3 0 0 15,-4 1-14-15,3-1 8 0,-3 1-8 0,4-1 0 16,0 4 0-16,-4-1 0 0,3-2 0 0,-3-1 0 16,4 7 0-16,-1-1 0 0,-2-2 0 0,2 3 0 0,1-4 0 15,-1 4-15-15,1-1 5 0,-1-2 1 0,-3 3 9 0,4-1 0 16,-4-2 0-16,4 3 0 0,-4-4 0 0,3 4 0 16,1-7 0-16,0 7 0 0,-1-7 0 15,1 1 0-15,-1-7 0 0,4 9 0 0,-3-2 8 0,3-1-8 16,0 1 8-16,0-1-8 0,-3 0 0 0,7 1 0 15,-4-1 0-15,3 1 0 0,1-1 0 0,-4 0 0 16,4 1 0-16,-4 6 8 0,3-7-8 0,1 7 0 16,3-7 0-16,-3 7 0 0,-1-4 9 0,1-2 1 15,7-4 0-15,-4 3 0 0,0-6-10 0,0 4 0 0,4 2 0 16,-4 1 8-16,0-1-8 0,1-3 12 0,-1-3-12 16,0 4 12-16,4 2-12 0,-8 0 8 0,8-2-8 0,-4 2 8 15,4-6-8-15,-4 7 0 0,4-1 0 0,-1 0 0 16,-3-2 0-16,4 8 0 0,3-5 0 0,-3-1 0 15,3 4 0-15,-3 2 0 0,3-5 0 0,-3-1 0 16,0 7 0-16,-1-4 0 0,1-5 0 0,3 2 8 16,-3 1-8-16,3-1 0 0,-3 0 0 0,3 1 0 15,0-10 0-15,0 6 8 0,4 3-8 0,4-9 8 16,-5 10-8-16,1-10 10 0,3 6-10 0,-3-3 10 16,-4 4-10-16,-3-4 12 0,7 3-12 0,-4-3 12 15,-3 7-12-15,3-4 0 0,-3-3 0 0,3 3 0 16,-4 4 0-16,5-4 8 0,-5 3-8 0,8-6 8 15,-4 7-8-15,8-1 0 0,-5 4 0 0,5-4 8 16,-8 1-8-16,4-1 0 0,-1-6 0 0,1 13 8 16,3-7-8-16,-3 1 0 0,-4-1 0 0,1 0 0 0,6-2 0 15,0-4 0-15,-3 3 0 0,3-6 0 0,4 3 16 0,0 4-3 16,0-7 0-16,-4 0 0 0,-3 0-2 0,3 0-1 16,0 0 0-16,0 0 0 0,-10 0-10 0,7 6 0 15,3-3 0-15,-3-3 8 0,0 6-8 0,3-3 0 16,-3-3 0-16,7 0 0 0,3 7 0 0,-3-4 0 15,-4 3 0-15,11-3 0 0,0 3 0 0,0-2 8 16,-11 2-8-16,4 3 8 0,-1-2-8 0,5-4 0 16,-1 6 0-16,0 0 0 0,-3 1-8 0,7-4 8 15,7-3 0-15,-4 4 0 0,4-1 0 0,-3-3 0 16,3 3 0-16,0-3 0 0,-1-3 0 0,-2 7 0 16,3-4 0-16,3-3 0 0,4 6 0 0,-3-3 0 15,-1 3 0-15,-3-2 0 0,-4 2 0 0,8 3 0 0,-4-9 0 0,0 10 0 0,-4-4 0 0,4-3 0 16,3-3 0-16,1 9 0 0,-1-2 0 0,1 2 8 31,-4-6-8-31,3 10 0 0,1-10 0 0,2 6 8 0,5-2-8 0,-4-4 0 16,3 3 0-16,1-3 8 0,-8 3-8 0,1-2 0 0,-1 2 0 0,1-6 8 15,3 0-8-15,3 0 0 0,-3 3 0 0,0 3 0 16,4-6 8-16,-4 0-8 0,-4 0 0 0,1 0 0 16,-1-6 0-16,4 3 0 0,0 3 8 0,3 0-8 0,1-6 12 15,-4 6-4-15,0-4 0 0,-4-2 0 0,1 6 0 0,-1 0 0 16,1-9 4-16,-1 6 0 0,1-4 0 0,2 7 0 15,1-9-12-15,-3 9 10 0,-4-3-10 16,0-3 10-16,-4-1-10 0,4 4 0 0,0 3 9 16,3-6-9-16,-3 6 55 0,0-3 6 0,-3-4 2 15,3 7 0 1,-1-3-100-16,-2-3-20 0,-4 6-4 0,3-9-1 0,0 6 50 0,-3-4 12 16,4-2 0-16,-1 3 0 0,4 2 0 0,3 4 15 0,-3-6-3 0,-3 6-1 15,-1-3-11-15,1-3 0 0,-5 3 0 0,5-4 0 16,-8-2 0-16,8 0 0 0,2-1 0 0,1 4 0 15,-3-4 8-15,-4-2 0 0,-1-4 0 0,-2 1 0 16,-4 2 13-16,3-3 3 0,-7 4 0 0,8-4 0 16,-8 0-10-16,4 4-2 0,3-4 0 0,-7 1 0 15,4 2-12-15,-4-3 11 0,4 7-11 0,0 0 10 16,-4-7-10-16,1 6 0 0,-5 1 0 0,1 0 0 0,3-1-9 0,-3 1 9 16,-4 3 0-16,0-4 0 0,1 1 0 0,-1-1 0 15,4-2 0-15,-1-1 0 0,5 4 0 0,-5-4 0 16,-2-2 8-16,-5 5-8 0,8-6 28 0,-4 7-1 15,-3-10 0-15,0 10 0 0,-4-7-9 0,0 4-2 16,0-4 0-16,0 3 0 0,-3-9-3 0,-4 10-1 16,7-7 0-16,-3 3 0 0,0 1 9 0,-1-4 2 15,1 6 0-15,0-9 0 0,3 10-14 0,0-4-9 16,4-3 12-16,-4 4-12 0,0 2 13 0,-3-2-4 16,-1-4-1-16,4 9 0 0,0 1-8 0,-3-1 0 15,3-5 0-15,0 5 8 0,-6 1-8 0,2 3 0 16,1-4 0-16,-1 1 0 0,-2-1 0 0,-1 1 0 0,0 0 0 0,3 2 0 15,-2-2 0-15,-1 6 0 0,-4-13 0 0,4 7 8 16,0 6-8-16,1-10 0 0,-5 10 0 0,1-6 0 16,3-1 0-16,-4 4 0 0,1-4 8 0,3 1-8 15,-3 0 13-15,-1 2-2 0,1-2-1 0,-4 0 0 16,4 5-10-16,-1-2 0 0,1-3 9 0,-1 6-9 16,1-4 0-16,-4 7 0 0,4-6 0 0,-4 3-12 15,0-3 12-15,0 6 0 0,-7 0 0 0,7 0 0 16,-7 0 0-16,0 0 0 0,7-3 0 0,-7 3 0 15,0 0 0-15,0 0 0 0,0 0 0 0,0 0 0 16,0 0 0-16,10-7 0 0,-3 7 0 0,0-3 0 16,-7 3 16-16,11-6 1 0,-4 3 1 0,0-4 0 15,0 4-9-15,0-3-1 0,0 6-8 0,-3-9 12 16,3 2-12-16,-7 7 9 0,0 0-9 0,0 0 8 16,3 0-8-16,1-9 0 0,-4 9 0 0,0 0 0 0,0 0 0 15,0 0 0-15,0 0 0 0,0 0 0 0,0 0 8 0,0 0-8 16,0 0 0-16,0 0 8 0,0 0-8 0,0 0 0 15,0 0 0-15,0 0 0 0,0 0 0 0,0 0 10 16,0 0 1-16,0 0 0 0,0-3-11 0,0 3 0 16,-7-6 0-16,7 6-11 0,0-4 11 0,0-2 0 15,-4-3 10-15,4 9-10 0,0 0 8 0,0 0-8 16,-3 0 0-16,-4-3 9 0,0-4-9 0,3 7 0 16,-3-6 0-16,0 6 0 0,0-3 0 0,7 3 0 15,-3-6 0-15,-5 6 0 0,8 0 0 0,-7 0 0 16,0 0 0-16,-3-4 0 0,-1 4 0 0,1 0 0 0,3-6 0 15,-4 6 0-15,0 0 0 0,1 0 0 16,3-3 0-16,-4 3 0 0,1 0 0 0,-1 0 0 0,4 0 0 16,0 0 0-16,7 0 0 0,-11 0 0 0,4 0 0 0,7 0 0 15,-7 0 0-15,0 0 0 0,-3 0 0 0,10 0 0 16,-4 0 0-16,4 0 0 0,-7 0 0 0,0 0 0 16,7 0 0-16,0 0 0 0,-7 0 0 0,7 0 0 15,-7 3 0-15,7-3 0 0,-7 0 0 0,7 0 0 16,0 0 0-16,0 0 0 0,0 0 0 0,-7 0 0 15,7 0 0-15,0 0 0 0,0 0 0 0,0 0 0 16,0 0 0-16,0 0 0 0,0 0 0 0,0 0 0 16,0 0 10-16,0 0-10 0,0 0 12 0,0 0-12 15,0 0 0-15,0 0 0 0,0 0 0 0,0 0 0 16,10 0 0-16,-3-3 0 0,0-3-10 0,-7 6 10 16,11 0-10-16,-4 0 10 0,4 0 0 0,-1 0-9 0,-10 0 9 0,7 6-12 15,4-6 12-15,-1 3-12 0,-3 3 12 0,1-2-12 16,2-4 12-16,1 0-12 0,-1 6 12 0,-3-3 0 15,0 3 0-15,4-6 0 0,0 7 0 0,-4-4 0 16,-7-3 0-16,7 0 0 0,-7 0 0 0,10 9 0 16,-3-9 0-16,-7 0 8 0,0 0-8 0,0 0 0 15,11 6 0-15,-1-2-8 0,-10-4 8 0,0 0 0 16,8 9 0-16,-8-9 0 0,0 0 0 0,7 6 8 16,-7-6-8-16,7 10 0 0,-4-7 0 0,4 9 0 15,-7-2 0-15,0-1 0 0,0-9 0 0,0 10 0 16,0-7 0-16,0 6 0 0,-3-3 0 0,-1 4 0 15,1-1 0-15,-1 1 0 0,1-1 0 0,-1 7 0 16,1-7 0-16,-1 0 0 0,-3 1 0 0,3-1 0 0,-3 7 0 16,4-7 0-16,3 1 0 0,-7-1 0 0,3 7 0 15,1-7 0-15,-1 1 0 0,1-1 0 0,3 7 0 16,-4-4 0 0,1-2-41-16,-4 5-13 0,3 1-2 0,-3-3-1 15,0 2-97-15,3-5-19 0,1 9-4 0,-1-4-1 0</inkml:trace>
  <inkml:trace contextRef="#ctx0" brushRef="#br4" timeOffset="-87169.06">18401 7706 806 0,'0'0'72'0,"-7"-3"-58"0,7 3-14 0,-4-7 0 15,-3 7 109-15,7 0 19 0,0 0 4 0,0 0 1 16,0 0-78-16,0-6-16 0,0 6-3 0,0 0-1 16,0 0 24-16,0 0 5 0,0 0 0 0,4-3 1 15,-1-3-22-15,1 3-5 0,-4 3-1 0,10 0 0 16,-3-7 0-16,1 7 0 0,-1 0 0 0,3 0 0 16,1-3 7-16,-1 3 0 0,1-6 1 0,-4 6 0 15,0 0-1-15,4-3-1 0,-1 3 0 0,1-7 0 16,3 7-9-16,-4 0-2 0,1-3 0 0,0-3 0 15,-1 6-3-15,4 0-1 0,-7 0 0 0,4-3 0 16,0 3-4-16,-1 0 0 0,-3 0-1 0,4 0 0 16,-4 3-11-16,3-3-1 0,1 6-1 0,-4-3 0 15,4 4-10-15,-4-4 12 0,3 6-12 0,-3-2 12 16,0-4-12-16,0 6 12 0,1 4-12 0,-1-4 12 16,0 0-12-16,-4 4 8 0,1-7-8 0,3 10 8 0,-4-4-8 15,1-2 12-15,-4 6-12 0,3-1 12 0,4-2 7 16,-3 2 1-16,-4 4 1 0,3-3 0 0,1-4-21 15,-1 7 0-15,1-3 0 0,0 3 0 0,-4 0 0 0,3-1 0 16,-3 7 0-16,0-6 0 0,0 6 0 0,0 0 0 16,-3-3 0-16,-5 4 0 0,5 2 8 0,-8-3 1 15,4 3 0-15,0-3 0 0,-3 3-1 0,-4 4-8 16,-1-4 12-16,1 0-4 0,0 0 1 0,-3 7 0 16,-1-10 0-16,0 3 0 0,1 0-1 0,-1-3 0 0,-3 4 0 15,3 5 0-15,1-6-8 0,-1 4 0 16,0-4 0-16,1 0 8 0,-4 0-8 0,-1-2 0 0,5 2 0 15,-4 3 8-15,-1-3 5 0,-2 1 1 0,6-4 0 16,-3 3 0-16,0 6 6 0,-4-5 0 0,0-1 1 0,1 6 0 16,-1-5-21-16,-3 2 0 0,3-3 0 0,-7 0-8 15,1 1 8-15,-1-4 0 0,4 9 0 0,-1-6 8 16,-2 1-8-16,-1 5 11 0,0 1-11 0,0-1 12 16,1 4-12-16,-5-4 0 0,1 4 0 0,0-4 8 15,-1 1-8-15,1-1 0 0,-4-2 0 0,1 2 0 16,-5 1 14-16,1-1-2 0,0-6-1 0,-4 10 0 15,0-4-11-15,4 4 0 0,-4 6 0 0,3-3 8 16,-3-4-8-16,1 7 0 0,-1-6 0 0,-4 6 0 16,1 0 8-16,0-7-8 0,3 7 0 0,-4 0 8 15,8 3 0-15,-4 3 0 0,4-3 0 0,3-3 0 0,0 10-8 16,-3-10 10-16,-8 3-10 0,8 3 10 0,0-6-10 0,-4 3 8 16,0 6-8-16,0-3 8 0,-3 0 4 15,6 10 1-15,-2-7 0 0,-1 1 0 0,0 8-13 16,0-8-16-16,-3 2 3 0,3 4 1 0,-4-4 12 15,1-3 0-15,0 10 0 0,3-3 0 0,0 2 0 0,4 7 0 16,-1-12 0-16,4 5 0 0,-3 7 0 16,0-3 0-16,-4 3 0 0,4-3 0 0,3 3 0 0,-4 3 0 15,-2-3 0-15,6-3 0 0,-4 6 0 0,5 7 0 16,-1-7 0-16,4 0 0 0,3-3 0 0,0 3 0 16,7-3 0-16,-3-3 0 0,0-3 0 0,3 9 0 15,-3-10 0-15,7 7 0 0,-4-6 8 0,0 0-8 0,4 0 0 16,4-1 0-16,3-2 0 0,-1 3 0 0,1-7 0 0,-3 7 0 15,3-1 8-15,3 1-8 0,-3-3 0 0,3-4 0 16,4 7 8-16,-3-4-8 0,3 7 0 0,3 0 0 16,-3 0 0-16,0-3 0 0,3-1 0 0,1 1 0 15,3 0 8-15,-4 0-8 0,4-4 0 0,4-2 0 16,-1-4 0-16,4 0 10 0,-3 7-10 0,3-13 8 16,0 6-8-16,4 0 10 0,-4-2-10 0,3-1 10 15,8 3-10-15,-7 0 0 0,-1-2 9 0,1-4-9 16,3 6 0-16,-4-3 8 0,8-3-8 0,-4 0 0 15,0-3 8-15,0 0-8 0,4-3 8 0,0 0-8 16,3-7 0-16,-4 7 9 0,1-4-9 0,3-8 0 16,0 5 10-16,1-6-10 0,-1 7 8 0,0-1-8 15,0-5 0-15,7 5 0 0,-3-6 8 0,3 1-8 16,-3-4 0-16,3 3 0 0,-7-3 9 0,8 3-9 16,2-3 0-16,1 3 8 0,0-2-8 0,0 2 0 15,-1 0 0-15,1 3 0 0,0-2 0 0,0-1 8 0,3 0-8 16,-3-3 0-16,-1 3 0 0,1-3 8 0,3-6-8 15,1 0 0-15,-1 3 0 0,0-3 8 0,4 0-8 16,0-7 0-16,0 10 8 0,-4-9-8 0,4 2 0 0,-8 4 0 16,5-3 0-16,-8-4 0 0,4 4 0 0,3 3 17 15,-3-3-2-15,-1 2-1 0,5-2-14 0,-1 3 0 16,-3-7 8-16,0 10-8 0,3-3 0 0,0-6 9 16,0 2-9-16,1 1 8 0,-1-3-8 0,0 2 0 15,-3-2 0-15,0-1 0 0,3 1 0 0,-3-4 0 16,-1 1 0-16,5-4 8 0,-5 3-8 0,8-5 0 15,-3 2 0-15,-1 3 8 0,0-3-8 0,0 4 0 0,1-1 0 16,-5-6 8-16,-2 7-8 0,2 2 0 0,1-2 0 0,-4-1 8 16,1 1-8-16,-1-1 0 0,-3 0 9 0,3-5-9 15,0 8 0-15,4-9 8 0,-1 7-8 0,1-4 0 16,-4 3 0-16,4-6 8 0,-4 7-8 0,4-4 0 0,-4-6 10 0,4 6-2 16,0-2-8-16,0-4 12 0,-4 0-12 0,0 6 0 0,-3-6 0 15,3-6 0-15,0 6 8 0,0 0-8 0,-3-4 0 16,3 4 9-16,1 0-9 0,-5 0 0 0,4 0 0 0,-3 0 8 15,0 0-8-15,0 0 0 0,-1 0 0 16,1 0 0-16,0 0 0 0,-1 0 0 0,1 0 0 0,0 0 8 16,-1 0-8-16,1 0 0 0,-4 0 0 0,0 0 0 15,1 0 0-15,2 0 0 0,-3-6 0 0,4 6 0 16,0 0 0-16,-4 0 0 0,4-6 0 0,-1 6 0 16,1-3 0-16,0 3 0 0,0-7 0 0,-1 7 0 15,4-3 0-15,-3 3 0 0,0 0 0 0,0-6 0 16,-4 6 0-16,0 0 0 0,0 0 8 0,-3 0-8 15,3 6 0-15,-4-6 0 0,1 3 0 0,3-3 0 16,-3 7 0-16,-4-7 0 0,4 0 0 0,-4 3 0 16,0-3 0-16,0 0 0 0,0 0 0 0,0 0 0 15,4 6 0-15,-1-6 0 0,-2 0 0 0,-1 0 0 16,0 0 0-16,3 0 0 16,-2 0 0-16,-1 0 0 0,0 0 0 0,0 0 0 0,-4 0 8 0,1 0-8 15,-4 0 0-15,0 0 0 0,7 6 0 0,0-6 0 16,-3 0 0-16,0-6 0 0,-4 6 0 0,3 6 8 15,1-2-8-15,-4-4 0 0,-7 0 0 0,7 0 8 16,-7 0-8-16,0 0 0 0,0 0 0 0,7 0 8 16,-7 0-8-16,0 0 0 0,0 0 0 0,0 0 0 15,0 0 0-15,0 0 8 0,0 0-8 0,0 0 8 16,0 0 0-16,0 0-8 0,0 0 12 0,-4 0-4 16,-3-10 4-16,0 4 1 0,0-4 0 0,0 7 0 15,0-3-13-15,-3-3 0 0,-5-1 0 0,1 1 0 0,0-1 0 16,4 4 0-16,-8-6 0 0,4 5-10 0,-4-5 10 0,1 2 0 15,3-2 0-15,-4 2 0 0,-3 1 0 0,0 0 0 16,3-4 0-16,0 1 0 0,1 2 0 0,-5 1 0 16,1-1 0-16,0 1 0 0,0-1 11 0,0 1 4 15,0 0 1-15,3 2 0 0,-3 4-16 0,0-6-16 16,3 3 3-16,-3-4 1 0,7 7 12 0,0-3 0 16,-8-4 0-16,8 4 0 0,0 6 0 0,4-9 0 15,-1 9 0-15,0-3 0 0,4 3-9 0,0-7 1 0,-3 7 0 0,3 0 0 16,7 0 8-16,0 0 0 0,-4-3 0 0,4 3 0 15,0 0 0-15,0 0 0 0,0 0 0 0,0 0 0 16,0 0 0-16,0 0-10 0,0 0 10 0,7 3-10 16,4 7 10-16,3-4-8 0,0 3 8 0,0 1-8 15,7-4 8-15,-3 3 0 0,0 1-9 0,-1-1 9 16,4-6 0-16,-3 7 0 0,0 2 0 0,-1-2 8 16,1-1-8-16,0 1 0 0,-1-1 0 0,-3 0-11 15,4 1 11-15,-4-4 0 0,0 3 0 0,4-5 0 16,-4 5 0-16,0-3 0 0,0-3 8 0,0 4-8 15,0 2 0-15,1-3 0 0,-1-2 0 0,0 2 0 16,0-3 0-16,0 3 0 0,0-3 0 0,0 4 0 16,-3-4 0-16,-1 3 0 0,4-3 0 0,-3 3-8 0,-4-2 8 15,-3 2 0-15,3 3 0 0,0 1 8 0,0-4-8 16,-4-3 0-16,-3-3 0 0,4 9 0 0,-1-2 0 0,1-4 0 16,-4-3 0-16,0 6 0 0,0-6 0 0,3 10 0 15,-3-10 0-15,0 9 0 0,4 0 11 0,-4-9-3 16,4 10 0-16,-4-10 0 0,0 9-8 0,0-9 0 15,0 6 0-15,3 4 0 0,-3-10 0 0,0 9 0 16,0 1 0-16,4-1 0 16,-1 0 0-16,-3 1 0 0,0-4 0 0,0 10-11 15,0-7 3-15,-3 4 0 0,-1 2 0 0,1-5 0 16,3 9 16-16,-8-4 3 0,5-2 1 0,-8 3 0 16,4-7 6-16,0 0 2 0,-3 7 0 0,-1-3 0 15,-3 2-20-15,3 1-17 0,-3-3 3 0,0 2 1 16,0 1 21-16,0-4 4 0,-4 4 0 0,4-3 1 15,4 2-13-15,-5 1-16 0,-2-3 3 0,3-4 1 16,0 3 12-16,3-8 16 0,-3 5-3 0,0 0-1 16,3-2-24-16,-3 2-4 0,4-6-2 0,-8 4 0 15,4-7-54-15,3 0-12 0,-3-7-1 16,4 4-1-16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5:34.4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14153 6511 1440 0,'0'0'64'0,"0"0"12"0,0 0-60 0,0 0-16 16,0 0 0-16,0-9 0 0,0 5 52 0,0-2 7 16,4-3 1-16,-4 6 1 0,0-4-35 0,4-2-7 15,-4 3-2-15,0 3 0 0,-4-7-3 0,4 4-1 16,0-4 0-16,-4 1 0 0,1 3 6 0,-1 3 1 16,1-7 0-16,-4 1 0 0,3-1 12 0,-6 1 4 15,-1 0 0-15,-3 2 0 0,3-2-10 0,-3 3-2 16,-3 3 0-16,3-7 0 0,-4 4-16 0,-3 6-8 15,0 0 8-15,3 6-8 0,-7 4 12 0,4-7-4 16,-4 6 0-16,1 4 0 0,-1-4 5 0,0 4 1 16,-3 2 0-16,0 4 0 0,3 0 12 0,4 0 2 0,3 6 1 15,4 3 0-15,4-3-12 0,-1 3-2 0,-3-3-1 16,7 4 0-16,3-4-14 0,4 3 0 0,0-3 0 16,4 3 0-16,-1-3 0 0,5-6 0 0,-1 0 0 15,7 0 0-15,0-4-9 0,3 1 9 0,1-13 0 16,7 7-9-16,-4-10 9 0,4 0 0 0,-4-3 0 0,3-4 0 15,1-2 0-15,-4-7 8 0,1 7-8 0,-1-10 8 16,0 6 3-16,0-9 1 0,-3 10 0 0,-4-4 0 16,3-3 20-16,-6 1 5 0,3 2 1 0,-7-3 0 15,4 0-19-15,-4 0-4 0,-4 1-1 0,4-4 0 16,-3 3 0-16,-4 6 0 0,0-9 0 0,0 10 0 16,0-4-2-16,-4-3-1 0,4 10 0 0,0 0 0 15,-3-7 0-15,3 6 0 0,-4 1 0 0,1 0 0 0,3 9-1 0,0 0 0 0,0-10 0 0,-4 4 0 31,4 6-10-31,0 0 12 0,0 0-12 0,0 0 12 16,0 0-12-16,0 0 0 0,0 0 0 0,0 0 0 0,0 0-10 0,0 0 10 16,4 9-13-16,-1 1 5 0,1 5 8 0,-1-5 0 15,1 6 0-15,-4-4 0 0,7 4 0 0,-4-7 11 0,1 10-1 0,-4-3 0 16,7 2-10-16,-3-2 0 0,-1 3 0 0,4 0 0 16,-3 0 0-16,3 6 0 0,-4-6 0 0,1-1 0 15,-1 7 0-15,1-6 0 0,-1 6 0 0,4 0 0 16,-3-3 0-16,3 3 0 0,-3 4 0 0,-1-4 0 15,4 9-11-15,-3-6 3 0,-1 10 0 0,4-3 0 16,-3-1 8-16,3 4 0 0,-7 6 0 0,3-10-8 16,-3 10 16-16,0-6 3 0,0-1 1 0,0 4 0 15,-3-3-12-15,3-4-12 0,-7 1 2 0,3-4 1 16,1 0 24-16,-1-2 5 0,-3-1 0 0,0-3 1 16,-7-6 0-16,-4 6 0 0,1-6 0 0,-4-1 0 15,-4-2-3-15,0-3-1 0,0 2 0 0,-3-5 0 16,0-1-17-16,-4-3 10 0,-3-6-10 0,-4 4 8 0,0-4-24 15,-3 0-4-15,0-4-2 0,-1-2 0 16,-2 6-13-16,6-9-2 0,-4-1-1 0,5 1 0 16,2 3-82-16,1-4-17 0,0 1-3 0,7-1-575 15,-1 1-114-15</inkml:trace>
  <inkml:trace contextRef="#ctx0" brushRef="#br0" timeOffset="419.58">14439 5733 2329 0,'0'-9'51'0,"0"9"10"0,0 0 3 0,0 0 2 0,-3 0-53 0,3 0-13 0,0 0 0 0,0 0 0 16,0 0 0-16,0 0 0 0,0 0-9 0,3 9 9 16,-3 10-8-16,4-3 8 0,-8 3 0 0,4-1-9 15,0 1 9-15,0 13 0 0,0-4 0 0,0 6-8 16,0-5 8-16,0 8 0 0,0 7 0 0,0-6-8 15,0 6 8-15,-3 0 0 0,3 6 8 0,0-6-8 16,-4 3 11-16,4-3-3 0,0-7 0 0,0 7 0 16,0-6 0-16,0-4 0 0,0 1 0 0,4 2 0 15,-1-2-8-15,4-7 0 0,0-3 0 0,0 0-11 16,0-6-107-16,8-3-22 16,-1-4-4-16,3-6 0 0</inkml:trace>
  <inkml:trace contextRef="#ctx0" brushRef="#br0" timeOffset="816.55">15021 6351 2487 0,'-10'-9'110'0,"6"9"23"0,-3-3-106 0,0 3-27 0,-4 0 0 0,4 3 0 15,0 3 31-15,-3 3 1 0,3 1 0 0,-4 9 0 16,1-1-45-16,-1 7-9 0,4 1-2 0,-4 2 0 31,1 0-3-31,3 6-1 0,3-5 0 0,1 5 0 16,3-6-12-16,0-2-4 0,3 2 0 0,4-3 0 15,-3 3 0-15,6-3 0 0,-3-6 0 0,4 0 0 0,3-4 17 0,-3-5 3 0,3-4 1 0,-4-3 0 16,4-3 11-16,1 0 3 0,2-9 0 0,1-1 0 16,-4 1 23-16,4-7 5 0,-1 7 1 0,-3-10 0 15,0 0 12-15,-3 0 2 0,3-6 1 0,-3 10 0 16,-4-4 5-16,0-6 2 0,0 3 0 0,-4-3 0 15,1 0-11-15,-4 6-3 0,-7-6 0 0,0 3 0 16,0-3-4-16,0 6 0 0,-4 0-1 0,1 0 0 16,-5-3-12-16,1 10-3 0,4-4 0 0,-4 7 0 0,0-7-8 0,-1 7 0 15,5 6 0-15,-4-4 0 0,3-2 8 0,-3 9-8 16,3-3 0-16,1 3 8 16,-1 0-49-16,4 3-11 0,0-3-1 0,0 9-1 15,4 1-138-15,3-4-27 0,-7 13-5 0,7-19-2 0</inkml:trace>
  <inkml:trace contextRef="#ctx0" brushRef="#br0" timeOffset="1459.07">15476 5661 2322 0,'0'0'51'0,"0"0"10"0,0 0 3 0,-3 10 1 0,-4-1-52 0,0 0-13 0,3 7 0 0,4 3 0 0,-3 0-12 0,3 6-4 15,0 3-2-15,0 0 0 0,3 7-2 0,1-1-1 16,-4 1 0-16,3 2 0 0,-3 1 13 0,4 6 8 15,-4 0-10-15,3 0 10 0,1 0 0 0,-4 3 0 16,0-7 0-16,3 4 0 16,-3-6 15-16,4 0 9 0,-1-4 1 0,-3 1 1 0,4-7-15 15,-4-3-3-15,0-6-8 0,3-1 12 0,1 1 10 16,-4-9 2-16,4 5 0 0,-4-5 0 0,0-10 13 16,0 0 3-16,0 0 1 0,0 0 0 0,0 0-13 0,0 0-4 15,0 0 0-15,0 0 0 0,0-10 7 0,3 1 1 16,-3-7 0-16,4 4 0 0,-4-13-32 0,3 9 0 15,1-6 0-15,3 0 0 0,-4 3 0 0,4 0 0 16,0 1 0-16,4 2 0 0,0 3 0 0,-1-2 0 16,1 5 0-16,3 1 0 0,0 3-12 0,4 3-6 0,-1-4-1 0,1 7 0 15,7 0 19-15,-1 0 0 0,1 0-8 0,0 7 8 16,-4-4-8-16,3 6 8 0,1-3-12 0,0 10 12 16,-4-3-15-16,0-4 4 0,0 7 1 0,-3 2 0 15,-4 1 10-15,4 0-12 0,-8 3 12 0,4-3-12 16,-3-7 12-16,-4 4 0 0,-3 3 0 0,-1-3 0 15,1-4 0-15,-4 4 0 0,0-1 8 0,-4-2-8 16,-3-4 11-16,0 7-3 0,0-6 0 0,-7 5 0 16,0-5 7-16,-4-7 1 0,4 3 0 0,-4 3 0 15,-3-9 0-15,0 10 0 0,3-10 0 0,-3 0 0 16,-7 0-16-16,3 0 0 0,1 0 0 0,-5-3 0 16,5-4 0-16,-1 7-16 0,-3-9 3 0,3 3 1 15,0 3-24-15,4-7-5 0,0 4-1 0,0 3 0 31,3-3-44-31,4 6-9 0,7-4-1 0,-4-2-594 0,4 6-118 0</inkml:trace>
  <inkml:trace contextRef="#ctx0" brushRef="#br0" timeOffset="1983.66">16461 6439 2365 0,'10'-13'52'0,"-10"7"10"0,0-3 2 0,-7 2 4 0,4-2-55 0,-4 0-13 0,3-1 0 0,1 1 0 16,-1-1 28-16,-3 1 4 0,3 3 0 0,-3 6 0 0,4-3-32 0,-4-4 8 16,-7 7-8-16,7 7 0 15,0-4-26-15,-4 6-8 0,-3 4-2 0,0-1 0 0,0 7 14 0,-4-3 2 0,0 9 1 0,1-6 0 16,3-1 5-16,-4 1 1 0,4 6 0 0,3-6 0 15,1 0 24-15,-1 0 5 0,4-4 0 0,-4 4 1 16,8 0-8-16,-1-3-1 0,4-7-8 0,0 1 12 0,4-1-4 0,-4-9 0 16,0 0-8-16,7 6 12 0,4-6-12 0,3-6 0 15,0 3 0-15,3-3 0 0,1-4 0 0,0 1-8 16,-1-1 8-16,-3-5-10 0,1 2 10 0,2-3 0 16,1 1 0-16,3-4 0 0,-3 6 0 0,3-2 0 15,-4-1 0-15,1 7-8 0,-4-1 8 0,0 1 11 16,0-1-3-16,1 10 0 0,-5-6-8 0,1 3 8 15,-4 3-8-15,3 0 8 0,-3 3-8 0,4 3 0 16,-11-6 0-16,7 0 8 0,0 10 20 0,0-4 3 16,0-3 1-16,-3 7 0 0,3-1-16 0,-4 0-4 15,4 1 0-15,-3 5 0 0,-1-5 6 0,4-1 1 16,-3 1 0-16,3 5 0 0,-3 4-8 0,3-3-2 16,0-4 0-16,3 4 0 15,-3 3-9-15,7-3-11 0,-3-7 3 0,3 7 0 16,4-4-4-16,-1-2 0 0,5-4 0 0,2-3 0 31,1 3-57-31,0-6-12 0,-1-6-3 0,5 3-624 0,-5-7-124 0</inkml:trace>
  <inkml:trace contextRef="#ctx0" brushRef="#br0" timeOffset="2309.37">17085 5467 2718 0,'-11'-13'120'0,"11"13"25"0,0 0-116 0,0 0-29 16,-3 13 0-16,3-4 0 0,3 16 0 0,1 3 0 15,3 4 0-15,0-1 0 0,0 13 12 0,4 6-3 16,-4-3-1-16,3 7 0 0,1 5-8 0,-4-2-11 15,4-4 3-15,-4 10 0 0,0-4 8 0,0-2 0 16,0 12 0-16,-4-7 0 0,1-5 0 0,-4 2 0 16,-4-2 0-16,1-7 0 0,-1-3-15 0,1 0-1 15,-4-3 0-15,3 0 0 0,1-10-1 0,-1 4-1 0,-3-3 0 0,4-7 0 16,-1 6-3-16,4-6-1 0,0-6 0 0,0-3 0 31,0-6-181-31,0 2-36 0,-4-5-7 0,4-10-2 0</inkml:trace>
  <inkml:trace contextRef="#ctx0" brushRef="#br0" timeOffset="3074">12414 5332 1677 0,'0'0'74'0,"0"0"16"0,0 0-72 0,0 0-18 16,0 0 0-16,0 0 0 0,11 0 34 0,-1 6 3 16,8-3 1-16,7-3 0 0,3 10-38 0,7-10 0 15,8 0 0-15,2 0 0 0,5 9 8 0,10-9 1 16,0 0 0-16,10-3 0 0,4-3-9 0,11 6 10 16,3-10-10-16,4 7 10 0,3-12-2 0,8 5-8 15,2-6 12-15,5 4-4 0,6-7 4 0,8 3 0 16,10 1 0-16,0-7 0 0,3 6 22 0,8-3 5 15,7 4 1-15,-4-4 0 0,-4 0 9 0,5 3 3 16,2 7 0-16,-2-7 0 0,-5 7-29 0,1-1-6 0,-1 7-1 16,1-3 0-16,-7 3-4 0,-4 3-2 0,-4 0 0 0,1 0 0 15,-4 0-10-15,-4 0 0 0,-3 0 0 0,-3 0 0 16,-12 3 8-16,1-3-8 0,-3 0 0 0,-5 0 8 16,-13 6-8-16,-4-6 0 0,-7 0 0 0,-7 0 0 31,-3-6-36-31,-11 6-5 0,0-9-2 0,-8 9-631 0,-2-10-126 0</inkml:trace>
  <inkml:trace contextRef="#ctx0" brushRef="#br0" timeOffset="3636.36">12365 5796 1324 0,'0'-19'59'0,"3"13"12"0,-3 6-57 0,7-3-14 0,4 3 0 0,3 0 0 15,4-6 116-15,6 6 20 0,5-10 4 0,6 7 0 16,4-3-100-16,7-4-21 0,0 7-4 0,6-9-1 15,1 2-14-15,7 1 0 0,4-4 0 0,6-2 0 16,8 5 0-16,3-5 0 0,4 5 0 0,3-2 0 16,0-4 0-16,7 6 0 0,11-5 0 0,0 5 0 15,3 1 13-15,4-4 0 0,11-2 0 0,-1 8 0 16,1-5 18-16,13 6 3 0,1-7 1 0,3-3 0 16,0 1-2-16,4 5 0 0,3-2 0 0,4-4 0 0,3 0-9 15,0 4-1-15,7-4-1 0,-3 7 0 0,7-7-7 16,0-3-2-16,0 10 0 0,-1-7 0 0,8 4-4 15,-3 2-1-15,2-5 0 0,-6 5 0 0,-4 1-8 16,-3-7 8-16,-4 7-8 0,-6-1 8 0,-5 1-8 0,-3-1 0 16,0 4 0-16,-6 3 0 0,-5-3 0 0,-10 3-17 15,-4-4 4-15,-6 7-675 16,-4-3-134-16</inkml:trace>
  <inkml:trace contextRef="#ctx0" brushRef="#br0" timeOffset="5134.67">12488 7609 230 0,'-21'0'20'0,"11"6"-20"0,-1-6 0 0,0 3 0 16,1-3 311-16,-1 0 57 0,1 0 12 0,3 0 3 15,7 0-257-15,0 0-51 0,0 0-11 0,0 0-1 16,0 0-45-16,0 0-9 0,0 0-1 0,10 6-8 15,8 4 0-15,10-4 0 0,7-3-10 0,15 3 10 16,10-3 0-16,3-3 13 0,8 0 0 0,10 0 0 16,11-9 19-16,10 9 4 0,4-3 1 0,7-3 0 15,10-4-1-15,8 4 0 0,-1-3 0 0,11-1 0 16,11-2-2-16,7-4-1 0,3 0 0 0,7 4 0 16,11-4-3-16,0-3-1 0,4 3 0 0,-1-2 0 15,-3-1-3-15,10 0-1 0,-3 0 0 0,4-3 0 16,-4 10-7-16,-4-7-2 0,-6-3 0 0,-1 9 0 15,1-2-8-15,-8 5-8 0,0 1 9 0,-14 6-9 16,-3-3 0-16,-11-1 8 0,-3 4-8 0,-8 3 0 0,-3-6 0 16,-7 6-8-16,-3 0 8 0,-8 0-13 15,-3 0-123-15,-4 0-24 0,-14 6-4 16</inkml:trace>
  <inkml:trace contextRef="#ctx0" brushRef="#br0" timeOffset="6365.88">13981 8609 691 0,'0'0'30'0,"0"0"7"0,0 0-29 0,0 0-8 0,0 0 0 0,0 0 0 15,0 0 291-15,0 0 57 0,0 0 11 0,0 0 2 16,7 6-289-16,-7-6-57 0,3 6-15 0,8-2 0 16,-4 5 0-16,0 0 8 0,3-2-8 0,-2 2 0 15,2-6 29-15,4 3 0 0,4 4 0 0,-1-1 0 16,-2 7 11-16,6-7 3 0,-4 4 0 0,5 3 0 16,2-7-17-16,1 10-3 0,-4-4-1 0,4 1 0 0,3-3-22 15,-3 2 0-15,-4-5 0 0,0 5 0 16,0-2-11-16,-3-4 0 0,-4 1 0 0,0-1 0 15,4 7-112-15,-8-10-22 16,4-3-5-16,-3-3-440 0,-4 7-88 0</inkml:trace>
  <inkml:trace contextRef="#ctx0" brushRef="#br0" timeOffset="6704.21">14877 8314 1850 0,'0'0'82'15,"-4"0"17"-15,-3 0-79 0,4-3-20 0,-5 3 0 0,5 0 0 0,-1 3 41 0,-3 3 5 16,4 4 1-16,-4 5 0 0,0-2-47 0,0 6 0 15,-4 6 0-15,1 3-13 0,-5 3 13 0,5 1 0 0,-4 2 0 16,0 7-9-16,-4 0 9 0,0 3 0 0,1 0 0 0,-1 6-8 16,-3-3 8-16,0 12 9 0,0-2-1 0,-4 6-8 15,4-10 16-15,0 10-3 0,-1-4-1 16,1-2 0-16,0 2-12 0,0-2 11 0,0-4-11 0,3 0 10 16,4-6-10-16,-4 3 10 0,4-12-10 0,4 6 10 15,-1-9-10-15,4-7-11 0,3 0 3 0,1-9-605 16,-1-4-121-16</inkml:trace>
  <inkml:trace contextRef="#ctx0" brushRef="#br0" timeOffset="8068.16">15452 8261 1785 0,'0'0'79'0,"0"0"17"0,0 0-77 0,0 0-19 16,0 0 0-16,0 0 0 0,-4-3 211 0,4 3 38 15,0 0 8-15,0 0 2 0,-3-7-191 0,3 7-39 0,0 0-7 16,0 0-2-16,7-3-20 0,0 3 0 0,-7 0-10 0,10-6 10 31,-3 6-114-31,4 0-16 0,0 6-3 0,-4-3-963 0</inkml:trace>
  <inkml:trace contextRef="#ctx0" brushRef="#br0" timeOffset="8271.5">15420 8722 2534 0,'-7'-7'225'0,"-4"7"-180"0,1-3-36 0,-1-3-9 0,8 3 117 16,-4 3 22-16,7 0 4 0,0 0 1 16,0 0-212-16,0 0-43 0,7 9-8 0,-4-6-1 15,8 13-150-15,-4-10-30 0,10-2-5 0,-2-4-2 0</inkml:trace>
  <inkml:trace contextRef="#ctx0" brushRef="#br0" timeOffset="10912.56">16309 8508 864 0,'0'0'38'0,"0"0"8"0,0 0-37 0,0 0-9 15,-4 0 0-15,4 0 0 0,0 0 157 0,0 0 30 16,0 0 5-16,0 0 2 0,0 0-143 0,0 0-29 16,0 0-6-16,4 10 0 0,-4-10-16 0,7 6 0 15,4-3 0-15,-4 7 0 0,3-4 13 0,4 3 0 16,0 1 0-16,4-1 0 0,0 1 13 0,-1 5 2 0,1-5 1 15,-4-1 0-15,7 7 2 0,-3-4 0 16,0-2 0-16,3 5 0 0,0 1 1 0,0-3 1 0,4 2 0 16,3-5 0-16,-3-1-5 0,6 1-2 0,1-1 0 0,3 0 0 15,4 1-10-15,4-1-1 0,2-3-1 0,1 4 0 16,-3-10-2-16,-1 9 0 0,-3-9 0 0,7 7 0 16,-4-4 7-16,0-3 1 0,4 0 0 0,0 0 0 15,0 0-12-15,3 0-8 0,-3 0 9 0,0-3-9 16,3-4 28-16,-3 7-1 0,0-9 0 0,-4-1 0 15,-3 4-3-15,0 3 0 0,3-6 0 0,1 2 0 16,-1-2-3-16,0 0-1 0,1-1 0 0,-1 1 0 16,0-1 1-16,1-5 0 0,-1 5 0 0,0-5 0 15,-3 5-5-15,4-2 0 0,-1-4-1 0,4-3 0 16,0 3-7-16,-1-2-8 0,1-1 11 0,0 3-11 16,0-3 13-16,0 0-4 0,-4 4-1 0,1-4 0 15,-5 0-8-15,5 0 0 0,-5 4 0 0,1-4 8 16,0 0 4-16,0 0 0 0,3-6 0 0,-3 6 0 0,0 1 12 15,-4-8 4-15,0 8 0 0,4 2 0 0,-4-3-4 0,-3 0 0 16,0 1 0-16,0 2 0 0,-4-3-24 0,4 3 0 16,-4-2 0-16,4 8 0 0,-4-6 11 0,7 7-3 15,0-4-8-15,-3 4 12 0,0 0-12 0,3-1-12 16,1-2 3-16,6 9 0 0,-7-7 9 0,4 4 0 16,-7-4 0-16,-1 10 0 0,1-9 0 0,0 6 14 15,0-3-3-15,-1-4-1 0,1 4-10 0,0 3 0 16,3-3 0-16,-3 6 0 0,0-10 0 0,-1 10-12 15,-2 0 2-15,2 0 1 0,1-3 9 0,-4 3 0 16,1 3 0-16,-5-3 0 0,5 0 0 0,-5 6 0 16,1-6 0-16,0 0-8 0,3 0 8 0,-3 0 0 0,-1 0 0 0,1 0 0 15,7 0 0-15,-8 0 0 0,5 0 0 0,-5 0 0 16,1-6 0-16,-4 6 0 0,0 0 0 0,0 0 0 16,-3 0 11-16,3 0-3 0,0 0 0 0,-6 6 0 15,2-6-8-15,1 0 0 0,-4 4 0 0,0-4 0 16,4 0 0-16,-4 6 0 0,0-6 0 0,0 3 0 15,-3-3 0-15,-1 0 0 0,1-3 0 0,-1 3 0 16,1 0 0-16,0 0 0 0,-1 0 0 0,-3 0-11 16,4 0 11-16,-1-6 0 0,-3 6 0 0,4 0 0 15,-4 0 0-15,0 0 0 0,0-4 0 0,0 4 0 16,0-6 0-16,0 6 9 0,0 0-9 0,0 0 0 16,0 0 10-16,-3 0-10 0,-4 0 8 0,7-3-8 15,-7 3 12-15,0 0-4 0,0 0 0 0,0 0 0 16,0 0-8-16,0 0 0 0,0 0 9 0,0 0-9 0,0 0 15 15,0 0-2-15,0 0 0 0,-3-6 0 0,3-4-5 16,0 1 0-16,0 3-8 0,-4 3 12 0,-3-4-12 0,0-2 9 16,3 6-9-16,-3-4 8 0,0-5-8 0,-3-1 10 15,3 4-10-15,0 0 10 0,-4-1-10 0,0 1 8 16,4-1-8-16,0 1 8 0,-3 0-8 0,3-1 0 16,-4 4 0-16,4-4 8 0,0 1-8 0,0 6 0 15,-4-10 0-15,4 10 8 0,-3-3-8 0,3 3 0 16,0-3 0-16,0 6 0 0,-4-4 0 0,0-2 0 15,4 6 0-15,-3 0 0 0,3-3 0 0,-4 3 0 16,0 0 0-16,4 0 0 0,-3 0 0 0,3 0 0 16,0 0-9-16,0 0 9 0,7 0 0 0,0 0 0 0,0 0-8 0,0 0 8 15,0 0 0-15,0 0-12 0,0 0 12 0,0 0-10 16,0 0-4-16,3 9-1 0,4-5 0 0,0 11 0 16,0-5 15-16,4-1-12 0,0 7 12 0,3-4-12 15,0-2 1-15,3 5 1 0,-2 1 0 16,-1-3 0-16,3-4 10 0,1-3 0 0,0 10-9 0,-1-13 9 15,4 6 0-15,-7 1-11 0,4-1 11 0,0-2-8 16,-1-7 8-16,1 0 0 0,0 3 0 0,-4 3 0 0,0-6 0 0,0 6 0 0,0-3 0 16,-3 7 0-16,-4-4-8 0,0-3 8 0,-4 7-8 0,4-4 8 15,-3-3 0-15,-4-3 0 0,0 9 0 0,-4 4 0 16,4-4 0-16,-3 1 0 0,-4-1 0 0,0 1 11 16,0-7-11-16,0 9 0 0,-4-9 0 0,4 7 0 15,-4-1 10-15,1 1-10 0,-4-1 12 0,3-3-12 16,1 4 13-16,-1-4-4 0,0-3-1 0,4 7 0 15,-7-4-8-15,4 3 0 0,3-6 0 0,-4 4 8 16,0-4-8-16,1 3 0 0,-1 3 0 0,1 1 0 16,3-4-13-16,-4 4-2 0,-3-7 0 0,3 6 0 15,1 0-100-15,-4 4-20 16,3-10-4-16,-3 7-663 0,3-1-133 0</inkml:trace>
  <inkml:trace contextRef="#ctx0" brushRef="#br0" timeOffset="13258.08">21985 7329 518 0,'0'0'46'0,"0"0"-37"0,0 0-9 0,0 0 0 15,-10 0 137-15,2-6 26 0,8 6 5 0,0 0 0 0,0 0-104 0,0 0-20 16,-3-3-5-16,3 3-1 0,7-6 13 0,-7 6 2 16,0 0 1-16,0 0 0 0,0 0 32 0,0 0 6 15,0 0 2-15,0 0 0 0,0 0-24 0,0 0-5 16,0 0-1-16,0 0 0 0,0 0 0 0,0 0 0 15,0 0 0-15,0 0 0 0,0 0-20 0,0 0-4 16,0 0 0-16,0 0-1 0,0 0-15 0,0 0-2 16,0 0-1-16,11 0 0 0,-4 9-7 0,0 1-2 15,-4 5 0-15,1 4 0 0,-1 0-20 0,4 12-5 16,4-3-1-16,0 10 0 0,-1 3 14 0,1 0-11 16,3 9 11-16,0 3-10 0,0 0 10 0,-3 4 11 15,6 2-3-15,-3-2 0 0,-3-4-8 0,-4 7-11 0,4-13 3 16,-1 6 0-16,4-9 8 0,-7 3 16 0,-3-3-4 15,-1 6-1-15,4-3 1 0,-7-3 0 0,-10 0 0 16,3 0 0-16,0-7 2 0,0 7 1 0,0-9 0 0,-4-1 0 16,-3-2 8-16,3-7 1 0,8 0 1 0,-4-3 0 15,-7 3-4-15,7-9-1 0,3-4 0 0,1 4 0 16,-5-7-8-16,5 1-3 0,-1-1 0 0,4-9 0 16,0 0 6-16,0 0 1 0,-3 0 0 0,3 0 0 15,0 0 10-15,0 0 2 0,-7 0 1 0,7 0 0 16,0 0-2-16,-7 0-1 0,0-3 0 0,0 3 0 15,0-6-11-15,7 6-3 0,0 0 0 0,0 0 0 16,-11-3-2-16,8-4-1 0,3 7 0 0,0 0 0 16,0 0-9-16,0 0 0 0,0 0 0 0,0 0 8 15,0 0-8-15,0 0 0 0,0 0 0 0,0 0 0 16,0 0 0-16,0 0 0 0,0 0 0 0,0 0 0 0,0 0 0 16,0 0 10-16,0 0-10 0,0 0 10 0,0 0-1 15,0 0 0-15,0 0 0 0,0-9 0 0,0 9-9 16,0 0 10-16,3-6-10 0,-3 6 10 0,0 0-10 0,4-10 12 15,-1 7-12-15,1-3 12 0,6 3-12 0,1-4 0 16,-4 4 9-16,7-3-9 0,0 6 0 0,7-3 0 16,-3-3 0-16,7 2 0 0,-1-2 0 0,8 6 0 15,0-6 0-15,7 3-8 0,-8 3 8 0,8-7 0 16,3 7 0-16,1 0-8 0,-4-3 8 0,3-3 0 0,4 6 0 16,3-3-8-16,1-3 8 0,2 6 0 0,-2 0 0 15,6 0 0-15,4 0 0 0,-7 6 0 0,0-3 0 16,-3-3-8-16,-1 0 8 0,0 6 0 0,1-6 0 0,-1 3 0 15,0-3 0-15,-3 0 0 0,0 7 0 0,-3-7 0 16,-5 0 0-16,1 0 0 0,-7-7 0 0,0 7 0 16,-4 0 0-16,0 0 0 0,-3-3 0 0,-1-3 0 15,-2 6 0-15,-1-3 9 0,-4 3-9 0,-2-6 0 16,-1 6 8-16,3 0-8 0,-3-10 0 0,1 10 0 16,-1-3 0-16,-4-3 8 0,1 0-8 0,-4 2 0 15,0 4 10-15,0-6-10 0,-7 6 8 0,3 0-8 16,-3 0 0-16,8-3 8 0,-8 3-8 0,0 0 0 15,0 0 9-15,0 0-9 0,0 0 10 0,0 0-10 16,0 0 0-16,0 0 8 0,0 0-8 0,0 0 0 16,0 0 0-16,3-6 11 0,1 3-11 0,-4 3 10 15,0 0-10-15,0 0 0 0,0 0 0 0,0 0 0 0,0 0 0 0,0 0 0 16,0 0 0-16,3-7 0 0,-3 7 0 16,0 0 0-16,0 0 0 0,4-3 0 0,-4 3 0 15,3-6 8-15,-3 6-8 0,0 0 8 16,0 0-8-16,0 0 8 15,0-3-8-15,0 3 8 0,0 0-8 0,0 0 0 0,4-6 0 16,-4 6 0-16,0 0 11 0,0 0-3 0,0 0-8 16,0-10 12-16,0 1-12 0,0 9 8 0,0-7-8 0,0-2 0 15,0 6 14-15,0-3-3 0,0-4-1 16,0 1 0-16,0-1-1 0,0 4 0 0,0-6 0 0,0-4 0 16,0 3-1-16,0-9 0 0,3 10 0 0,-3-13 0 15,0 0 2-15,0-4 0 0,4-5 0 0,-4-1 0 16,0 4-10-16,0-10 0 0,0-3 0 0,0-3 0 15,3 4 0-15,-3-11 0 0,0 1 0 0,0 0 8 16,0-4-8-16,0-2 0 0,0 5 0 0,0 1 0 16,-3 0 0-16,3-1 0 0,0 1 0 0,-4 6 0 15,1 3 0-15,-1 0 0 0,8 7 0 0,-8-1 0 16,4-3 0-16,-3 13 0 0,6 0 0 0,-3-1 0 16,4 8-9-16,-1-1 9 0,-3 3 0 0,0 3 0 15,4 0-11-15,-4 7 11 0,3-4-10 0,1 1 10 0,-1 9-12 16,1-3 12-16,-4-4-13 0,0 7 5 0,3-3 8 0,-3 3-8 15,0 3 8-15,0-7-8 0,-3 4 8 16,3 3 0-16,3-6 10 0,-3 6-10 0,-3-3 0 0,3-4-8 16,3 1-1-16,-3 6 0 0,-3-3 9 0,3 3 0 15,0 0 0-15,0 0 0 0,-4-6 0 0,4 6 0 16,-3 0 0-16,3 0 0 0,0 0 0 0,0 0-8 16,0 0 8-16,0 0 0 0,-7-3-10 0,7 3 10 15,0 0-12-15,-7 3 12 0,-4-3-11 0,4 6 11 16,4-3-10-16,-5 3 10 0,1 1 0 0,0-4-9 15,7-3 9-15,-7 9 0 0,0-9 0 0,0 7 0 16,4-4 0-16,-4 3-8 0,0-3 8 0,0-3 0 0,-1 6 0 0,1-2 0 16,0-4 0-16,0 6 0 0,-3-6 0 0,-1 0 8 15,1 3-8-15,-5 3 0 0,1-6 0 0,-3 6 0 16,3-2 0-16,-4 5 0 0,-3-9 0 0,-4 6 0 16,0-3 8-16,-3 4-8 0,-4-4 8 0,-3-3-8 15,-4 6 0-15,1-3 0 0,-1 4 0 0,-4-1 8 16,1-3 3-16,-4 6 1 0,4-2 0 0,-8-4 0 15,1 3-12-15,-7-3 0 0,-1-3 0 0,1 10 0 16,3-10 0-16,0 6 0 0,0-3 0 0,4 3 0 16,6 4 0-16,1-10 0 0,-4 9 0 0,7-3 0 15,0-3 0-15,-3 7 10 0,0-4-10 0,-1-3 10 16,5 4-10-16,-1 2 0 0,7 0-10 0,0 1 10 16,-3-1 0-16,3 1 0 0,4-1 0 0,0 4 0 15,3-4 0-15,4-6 0 0,-4 6 0 0,8-9 0 0,-1 7-10 16,0-4 10-16,1-3-10 0,-1 6 10 0,8-6 0 0,-1 3 0 15,-3-3-8-15,3 0 8 0,1 7 0 16,6-7 0-16,-6-7 12 0,3 7-12 16,-1 0-16-16,8 0-9 0,0 0-3 0,0 0 0 15,-7-3-83-15,7 3-17 0,7 0-3 0,4 0-769 16,0 3-155-16</inkml:trace>
  <inkml:trace contextRef="#ctx0" brushRef="#br0" timeOffset="13958.72">23118 7671 921 0,'0'0'82'0,"0"0"-66"15,-4 0-16-15,4 0 0 0,0 0 334 0,0 0 63 16,-4-3 13-16,4 3 2 0,0 0-334 0,0 0-67 16,-7 0-11-16,4 3 0 0,-4 4-16 0,-4 2 5 15,8 0 1-15,-8 1 0 0,-3-1 10 0,-4 7 0 16,4-7 0-16,-3 10-8 0,-5 0 16 0,1 0 3 15,0 3 1-15,4 0 0 0,2-7 19 0,1 13 4 16,-3-9 1-16,-1 13 0 0,7-10-16 0,-3 12-4 16,-7-6 0-16,4 4 0 0,-1-4-16 0,7 0 0 0,1 0 0 15,3 7 0-15,-7-1 0 0,6 1 0 0,12-1 0 16,3-2 0-16,-7 2 0 0,7-6 0 0,11-3 0 0,-4 4-9 16,4-4 9-16,-1-6 0 0,1-1 0 0,3-2 0 0,11-7 0 0,-4 1 0 0,-3-1 0 15,3-9 0-15,0 0 8 0,0-3 1 0,1-6 0 16,-1-1 0-16,0-5 20 0,0-4 4 0,-3-6 1 0,3 0 0 15,-3-4-11-15,-4 4-3 0,4-3 0 0,-4 3 0 16,-4-3 13-16,1-7 3 0,-4-2 0 0,0 2 0 16,0 1-2-16,-3-4 0 0,-4 4 0 0,0-4 0 15,-3 3-17-15,-4 1-3 0,-4 3-1 0,1-1 0 16,-8 1 10-16,4 0 1 0,-7 2 1 0,-4 11 0 16,1-8-25-16,-1 8 0 0,-3 2-14 0,-4 7 5 15,-3-1 1-15,0 1 0 0,-4 9 0 0,0 0 0 16,-3 0-90-1,3 0-18-15,0 6-3 0,4-6-1148 0</inkml:trace>
  <inkml:trace contextRef="#ctx0" brushRef="#br0" timeOffset="16690.47">14161 10327 806 0,'0'0'72'0,"-8"0"-58"0,8 0-14 0,0 0 0 16,-3-6 106-16,-4 6 18 0,0 0 4 0,7 0 1 31,0 0-57-31,0 0-12 0,-7-9-3 0,7 9 0 16,0 0 1-16,0 0 0 0,-7 0 0 0,3-4 0 16,-3-2-10-16,7 6-1 0,0 0-1 0,0 0 0 15,0 0 10-15,0 0 3 0,0 0 0 0,0 0 0 0,0 0-15 0,0 0-2 0,0 0-1 0,0 0 0 31,0 0-27-31,11 6-6 0,-1-6 0 0,1 0-8 0,-1 0 26 0,5-6-2 0,2 6 0 0,4 0 0 16,4 0 2-16,3-3 0 0,-3-3 0 0,3-1 0 16,0 4-14-16,4-3-4 0,0 3 0 0,0-3 0 15,-1-4-8-15,1 7 0 0,0-3-12 0,0-4 12 0,-4 10 0 16,4-9 0-16,3 3 0 0,-3 3 0 0,-1-4 0 16,1 7 0-16,-7-3 0 0,0 3 0 0,-1 0 0 15,-3 0 0-15,1 0 0 0,-5 3 0 0,-3-3 0 16,0 10 0-16,1-10 0 0,-5 6 0 0,1-6 0 0,-4 0 0 15,-7 0 0-15,0 0 0 0,0 0 0 0,0 0 21 16,7 9-2-16,-7-9-1 0,0 0-18 0,0 10-16 16,0-10 4-16,-4 9 0 0,-3-2 20 0,0 2 4 15,-7 0 0-15,-4-6 1 0,4 10-1 0,-7-4-1 16,-7 4 0-16,0-4 0 0,-4 7-11 0,0-7 0 16,0 7-10-16,-3-3 10 0,3 2 0 0,1 1 0 15,-1-3 0-15,4 5 0 0,0-2 0 0,-4 3 0 0,0 0 0 16,4 6 0-16,0-6 0 0,-4-1-9 0,0 8 9 0,0-8 0 15,4 1 0-15,0 3 0 0,7-3 0 0,0 3-8 16,6-6 8-16,-2-1 0 0,-1-2 0 0,4 2 0 31,3 1 8-31,4-3 1 0,0 2 0 0,0-2 0 0,4 3-9 0,3-7 0 0,0 7 9 0,3-7-9 16,1 0 0-16,3 1 9 0,0-1-9 0,0 7 0 16,4-7 20-16,3 1-4 0,0-1 0 0,7 1 0 15,0-1 10-15,4 0 2 0,3 1 0 0,0-4 0 16,4-3-13-16,3 7-3 0,1-4 0 0,-1 0 0 15,0-3-1-15,4-3-1 0,-4 7 0 0,8-7 0 16,-8-7-10-16,7 7 8 0,-3 0-8 0,-4-9 8 16,1 9-8-16,-1-6 0 0,-7 3 0 0,0 3 0 15,0-7 0-15,-6 7-11 0,-5 0 11 0,1 0-8 16,-4 0-12-16,0 0-1 0,-3 0-1 0,-1 0 0 16,1 0-58-16,-4 0-11 0,0 0-2 31,4 7-1-31,-11-7-78 0,10 0-16 0,1 0-4 0,-4 0-670 0</inkml:trace>
  <inkml:trace contextRef="#ctx0" brushRef="#br0" timeOffset="17112.25">15582 10249 2127 0,'0'0'94'0,"0"-3"20"0,-3-4-91 0,-1-2-23 0,1 3 0 0,3 6 0 15,0 0 73-15,0 0 11 0,-4-3 1 0,4 3 1 16,0 0-17-16,0-7-3 0,0 7-1 0,0 0 0 16,-3-3-29-16,3 3-7 0,0 0-1 0,0 0 0 15,0 0-28-15,0 0 0 0,0 0 0 0,0 0 0 16,0 0-13-16,0 0 1 0,-7 3 0 0,3 7 0 15,4-10-26-15,0 0-5 0,-4 6-1 0,4 3 0 16,-3 1-92-16,-1-4-18 0,4-6-4 0</inkml:trace>
  <inkml:trace contextRef="#ctx0" brushRef="#br0" timeOffset="17409.06">15519 10845 2188 0,'0'0'195'0,"0"0"-156"0,0 0-31 0,0 0-8 16,0 0 176-16,0 0 33 0,0 0 7 0,0 0 2 16,0 0-175-16,0 0-35 0,0 0-8 0,0 0 0 31,0 0-112-31,7 0-23 0,3 3-4 0,1-3-1041 0</inkml:trace>
  <inkml:trace contextRef="#ctx0" brushRef="#br0" timeOffset="38027.67">21996 9785 1263 0,'0'0'28'0,"0"0"5"0,3-10 2 0,-3 10 1 0,-7 0-36 0,7 0 0 0,4-9 0 0,-4 3 0 15,0 3 42-15,0 3 2 0,0-7 0 0,0 7 0 16,3-3 4-16,-3 3 2 0,-3-6 0 0,3 6 0 16,0-10 22-16,0 10 5 0,0-3 1 0,0 3 0 0,0 0 6 0,0 0 0 15,0 0 1-15,0 0 0 0,-7 0-27 0,7 0-6 16,0 0 0-16,0 0-1 16,0 0-35-16,0 0-8 0,0 0 0 0,7 10-8 0,0-1 15 0,-4 1-4 15,1-1-1-15,-1 0 0 0,4 10 0 0,-3-3 0 16,-4 3 0-16,7-1 0 0,0 1 4 0,-3 13 1 15,-8-1 0-15,4 4 0 0,0 8-6 0,0-5-1 16,0 12 0-16,0-3 0 0,-3 3-8 0,-1-3 0 16,8 7 0-16,-4-7 0 0,-4 3 0 0,4-3 0 15,4 3 0-15,-1-6 8 0,-3-3-8 0,0 0 0 0,0-7 0 16,0-3 0-16,4 4 14 0,-4-7-2 0,-4 4-1 16,1-4 0-16,-1-3 13 0,0-3 2 0,-3 3 1 15,0 0 0-15,-3-3-8 0,3-6-2 0,7 2 0 16,-7 1 0-16,0-3-1 0,0 3 0 0,3 0 0 0,0-1 0 15,-6-2-8-15,3 3-8 0,3-3 12 0,8-1-12 16,-4-2 15-16,-4-4-4 0,-3 7-1 0,7-7 0 16,0 1-10-16,0-1 0 0,-3 0 0 0,-1 1 0 15,4-1 8-15,0-9 0 0,0 0 0 0,-3 7 0 16,-1-4 7-16,4-3 1 0,0 0 0 0,0 0 0 16,-3 6-5-16,3-6-1 0,0 0 0 0,0 0 0 15,0 0 0-15,0 0 0 0,0 0 0 0,0 0 0 16,0 0 0-16,0 0 0 0,0 0 0 0,0 0 0 15,3 6-10-15,-3-6 0 0,0 0 0 0,0 0 8 0,0 0-8 16,0 0 0-16,0 0 0 0,0 0-11 16,0 0 11-16,0 0 0 0,0 0-9 0,0 0 9 15,-3 3 0-15,3-3 0 0,0 0 0 0,0 0 0 16,0 0 0-16,0 0 0 0,0 0 0 0,0 0 0 16,0 0 28-16,0 0 3 0,0 0 1 0,0 0 0 0,0 0-32 15,0 0 0-15,0 0 0 0,0 0 0 0,0 0 0 16,0 0 0-16,0 0 0 0,0 0 9 0,0 0-9 0,0 0 0 15,10 0 0-15,-3 0 0 0,-7 0 0 0,0 0 0 16,14 7 0-16,-3-4 0 0,0-3 0 0,-1 0 0 16,1 0 0-16,-1 0 0 0,8 0 0 0,-4 6 0 15,0-6 0-15,4 0 0 0,3 0 0 0,0 0 0 16,0 0 0-16,4-6 0 0,3 6 0 0,0 0 10 16,1-3-1-16,-1-4 0 0,-3 7-9 0,6-3-9 15,8-3 9-15,-7 6-13 0,0 0 13 0,3-6 0 16,-3 3 12-16,3 3-12 0,4 0 0 0,-4-7 0 0,0 7 0 0,8-3 0 15,6-3 0-15,-3 6 0 0,-7-3 0 16,3 3-9-16,4-7 9 0,-4 7 0 0,4 0 0 16,-7-3 0-16,3-3 0 0,-3 6 0 0,0 0 0 0,3 0 0 15,-3-3 0-15,7 3 0 0,-7-6 0 16,3 6 0-16,0 0 0 0,1 0 0 0,-5 6 0 16,1-3 0-16,0-3 0 0,-4 0 0 0,4 6 0 0,0-3 0 15,3-3 0-15,1 0 0 0,2 0 0 0,1 0 0 16,0 0 0-16,0 0 0 0,0 0 0 0,0 0 0 15,-4 0 0-15,4 0 9 0,-4 0-1 0,4-3-8 0,-4-3 0 16,4 6 0-16,-3 0 0 0,3-3 0 0,-4 3 0 0,0-6 0 16,-3 6-10-16,3 0 10 0,-3 0 0 0,-4 6 0 15,1-6 0-15,-1 3 0 0,0-3 0 0,4 0 0 16,3 0 0-16,1 0 0 0,3 0 0 0,-4 0 0 16,4 0 0-16,0 6 0 0,0-3 0 0,-1-3 0 15,-2 0 0-15,-1 0 0 0,-3 0 0 0,7 0 0 16,-4-3 0-16,4-3 0 0,3 6 0 0,-3 0 0 15,-4 0 0-15,4 0 0 0,0 0 0 0,-3 0 0 16,-1 0 0-16,0 0 8 0,-3 6-8 0,0-3 0 16,0-3 0-16,-1 0-11 0,1 0 11 0,-3 0 0 15,2 7 0-15,1-7 0 0,3 0 0 0,-3 3 0 16,0-3 0-16,-4 6 0 0,4-3 0 0,0-3 0 16,-4 7 0-16,4-7 0 0,-4 0 0 0,4 0 0 15,-4 0 0-15,4 0 0 0,0 0 0 0,0 0 0 16,-7 3 0-16,3 3 0 0,-3-6 0 0,-4 6 0 15,4-3 0-15,-8-3 0 0,4 7 0 0,-3-4 0 16,0-3 0-16,-4 6-8 0,4-3 8 0,-1-3 0 0,-2 0 0 16,2 0 0-16,-3 0 0 0,4 6 0 0,0-6 0 0,-4 0 0 15,-3 0 0-15,3 0 0 16,0 0 0-16,-3 0-8 0,3 4 8 0,0-4 0 0,-7 0 0 0,4 0 0 0,3 0 0 0,-7 0 0 16,4 0 0-16,-4 0 0 0,3 0 0 0,1 6 0 15,-4-6 0-15,-3 3 0 0,3-3 0 0,-4 0 0 16,5 0 0-16,-5 0 0 0,-3 0 0 0,0 0 0 15,4 0 0-15,-4 0 0 0,0 0 0 0,0 6 0 16,4-6 0-16,-8 0-8 0,-3 0 8 0,11 0 0 16,-8 0 0-16,-3 0 0 0,7 0 0 0,-7 0 0 15,0 0 0-15,7 0 0 0,-7 0 0 0,0 0 0 16,0 0 0-16,7 0 0 0,-7 0 0 0,0 0 0 16,7 0 0-16,-7 0 8 0,0 0-8 0,0 0 0 15,0 0 0-15,7 3 0 0,-7-3 0 0,11 0 0 16,-4 7 0-16,-7-7 8 0,0 0-8 0,7 0 0 15,0 0 0-15,0 0 0 0,4 0 0 0,-11 0 0 0,7 0 0 16,-7 0 0-16,7 0 0 0,-7 0 0 0,0 0 0 0,7 0 0 16,-7 0 0-16,0 0 0 0,0 0 0 0,0 0 0 15,0 0 0-15,0 0 0 0,7 0 0 0,-7 0 8 16,0 0-8-16,0 0 0 0,0 0 0 0,0 0 8 16,0 0-8-16,0 0 0 0,0 0 0 0,7 6 0 15,-7-6 0-15,7 0 8 0,-7 0-8 0,4 3 0 16,3-3 0-16,0 0 0 0,-7 0 0 0,0 0 8 15,0 0-8-15,7 0 0 0,-7 0 8 0,0 0-8 16,0 0 12-16,0 0-3 0,0 0 0 0,0 0 0 16,0 0 0-16,0 0 0 0,0 0 0 0,0 0 0 15,0 0 4-15,0-9 1 0,0 9 0 0,0-7 0 16,0 7-14-16,-4-3 9 0,4-3-9 0,0-3 8 16,4-1 0-16,-4 7-8 0,-4-6 12 0,4-7-4 15,0 7 2-15,0-7 0 0,0-3 0 0,4 3 0 16,-8-2 7-16,1-1 2 0,3-6 0 0,0-4 0 15,0 1-19-15,-4-6 0 0,4 6 8 0,0-7-8 16,0 1 8-16,0-4-8 0,-3 3 12 0,3-9-12 16,0 7 9-16,0-7-9 0,0 0 0 0,3 0 9 15,-3-3-9-15,4 0 0 0,-8-3 0 0,4 6 0 16,4 0 0-16,-1 0 0 0,-3 3 0 0,4-2 0 0,-1-1 0 16,1 0 0-16,-1 9 0 0,1-9 0 0,-4 7 0 0,0 2 0 15,7 1 0-15,-3 6 0 0,-1-1 0 0,1 1 0 16,-1 3 0-16,1 0 0 0,3-3 0 0,0 9-11 15,-4-6 11-15,1 6-12 0,-1 3 12 0,1-3 0 16,-4 1 0-16,0 2 0 0,0-3 0 0,0 10 0 16,-4-10-8-16,1 3 8 0,-1 7-9 0,1-4 9 15,-1 1-10-15,1 2 10 0,-1 1-8 0,-3 0 8 16,4 5 0-16,-1-2-9 0,1-3 9 0,-1 6 0 16,4 3 0-16,0 0 0 0,0 0 0 0,0 0-10 15,0 0 10-15,0 0 0 0,0 0-8 0,0-7 8 0,0 7 0 16,0 0 0-16,0 0-10 0,0 0 10 0,0 0-8 0,0 0 8 15,0 0-9-15,0 0 9 0,0 0-10 0,-7 0 10 16,0 0-9-16,0 0 9 0,0 7-8 0,0-4 8 16,0 3-8-16,0-3 8 0,0 7-8 0,-4-4 8 15,4 3-8-15,-4-6 8 0,1 7-8 0,-1-4 8 16,1 10 0-16,-1-7 0 0,0 1 0 0,-3-1-8 16,-3 0 8-16,3 1 0 0,-4-4 0 0,-3 3 0 15,-4-5 0-15,0 5 0 0,-3-3 0 0,-4-3 0 16,-3 4 0-16,3-4 0 0,-3 3 0 0,-4 3 0 15,1-9 8-15,-1 7-8 0,0-4 8 0,0 3-8 16,4-6 0-16,-4 3 9 0,-3-3-9 0,-4 0 0 16,0 0 0-16,-3 7 0 0,-4-7 0 0,0 3 0 15,-4-3 0-15,4 0 0 0,-3 0 0 0,-4 6 0 0,0-6 0 16,0 0 0-16,-7 3 0 0,0 3 0 0,-4-6 0 16,4 7 0-16,0-4 0 0,0-3 0 0,-3 0 0 15,-1 0 0-15,-3 0 0 0,4 0 0 0,-1 6 0 0,8-6 8 16,-1 0-8-16,4-6 0 0,-3 6 0 15,-1 0 0-15,-3 0 0 0,4 0 0 0,-5-3 0 0,1 3 0 16,7-7 0-16,1 7 0 0,-1-6 0 0,0 6 0 16,-4 0 0-16,-3 6 0 0,0-6 0 0,0 0 0 15,3 10 0-15,1-10 0 0,3 6 0 0,-3-3 0 16,-8-3 0-16,4 6 0 0,3-2 0 0,1-4 0 16,-1 6 0-16,8-3 0 0,3-3 0 0,-3 6 0 15,3-3 0-15,-4-3 0 0,1 7 0 0,-1-7 0 16,1 0 0-16,-1 0 0 0,5 0 0 0,2 0 0 0,1 3 0 15,-1-3 0-15,5 6 0 0,-8-6 0 0,-4-6 0 16,1 12 0-16,3-6 0 0,0 6 0 0,7-3 0 0,0-3 0 16,-3 10 0-16,3-10 0 0,7 6 0 0,-3-3 0 15,-4 4 0-15,0-4 0 0,0 3 0 0,7-6 0 16,4 3 0-16,0 3 0 0,-4-6 0 0,7 7 0 16,4-7 0-16,0 0 0 0,-4 3 0 0,4-3 0 15,3 0 0-15,4 0 0 0,3 0 0 0,1 0 0 16,-4-3 0-16,3-4 0 0,7 7 0 0,-3-6 0 15,0 3 0-15,0 3 0 0,7 0 0 0,3 0 0 16,-3-6 0-16,0 6 0 0,0 0-12 0,7 0 3 16,0 0 1-16,0 0 0 0,0 0 0 0,0 0 0 15,0 0-66-15,0 0-13 0,0 0-2 0,0 0-1 16,0 0-90-16,0 0-19 0,11 0-3 16,-4 6-1-16</inkml:trace>
  <inkml:trace contextRef="#ctx0" brushRef="#br0" timeOffset="38779.24">23791 9910 1839 0,'0'0'40'0,"0"0"9"0,0 0 2 0,0 0 1 0,0 0-42 0,0 0-10 16,0 0 0-16,0 0 0 0,0 0-9 0,0 0-4 15,-3 10-1-15,3-10 0 0,0 0 14 0,3 9 0 16,1-3 0-16,-1 4 0 0,-3-10 0 0,0 9 10 16,4 7-2-16,3-7 0 0,-7 1 64 0,0-1 13 15,4 10 3-15,-4-4 0 0,0 4 11 0,0 0 2 16,0 0 1-16,0 6 0 0,0 0-41 0,0-3-8 0,3 3-1 0,-3 3-1 16,4 4-20-16,-4-1-4 0,0 4-1 15,0-1 0-15,-4 10-18 0,1-6-8 16,-1 6 0-16,4 3 8 0,-4-4-8 0,1 1 0 0,3 0 0 0,-4 0 0 15,-3 0 12-15,4-6 0 0,3-4 0 0,-4 4 0 16,4-4 15-16,0-5 3 0,0 5 1 0,0-6 0 16,0 4-31-16,0-10 8 0,4-7-8 0,-4 4 0 15,3-3-23-15,4-4-7 0,-3-5-2 0,-1 2 0 16,-3-9-64-16,0 0-14 0,0 0-2 0,8-6-1035 16</inkml:trace>
  <inkml:trace contextRef="#ctx0" brushRef="#br0" timeOffset="39325.98">25827 9938 806 0,'0'0'72'0,"0"0"-58"0,0 0-14 0,0 0 0 16,-7 0 308-16,7 0 60 0,0 0 11 0,0 0 2 0,0 0-294 0,0 0-59 15,0 0-12-15,0 0-3 0,0 0 15 0,0 0 4 16,0 0 0-16,0 7 0 0,0-7 12 0,-4 9 4 16,4 1 0-16,0 5 0 0,0-2-10 0,0 9-2 15,0 0 0-15,0 3 0 0,0 9-6 0,0-6-2 16,-3 10 0-16,3-3 0 0,-4-1-17 0,4 10-11 15,-3-6 12-15,3 5-12 0,0 5 12 16,0 2-12-16,0-6 12 0,0 3-12 0,3-3 10 0,1-7-10 16,-4 4 8-16,3-3-8 0,-3-4 12 0,0 1-4 15,0-7 0-15,0 0 0 0,4-3-8 0,-4 0 0 16,0-3 0-16,0-3 0 0,-4 3 0 0,4-3-9 16,0-7 0-16,-3 4 0 15,3-7-38-15,-4 1-7 0,1-1-2 0,-1-3-741 16,1-2-149-16</inkml:trace>
  <inkml:trace contextRef="#ctx0" brushRef="#br0" timeOffset="40118.08">22934 10340 806 0,'0'0'72'0,"0"0"-58"0,-3-10-14 0,-4 10 0 16,-8-9 332-16,8 9 63 0,7 0 13 0,0-9 2 15,-3 9-334-15,3-10-68 0,0 10-8 0,0 0-11 16,0 0 0-16,0 0 0 0,-11 0 0 0,11 0 0 15,0 0-79-15,0 0-16 0,-14 10-3 16,0-4-1-16,3 3 80 0,1 1 16 0,-1-1 3 0,-3 7 1 16,-7-4 10-16,10 4 12 0,1 3-2 0,-4-4-1 15,-4 4 15-15,4 0 2 0,7 6 1 0,0-3 0 16,0 3-13-16,0 3-2 0,0-2-1 16,3-1 0-16,11-3-11 0,-7 3 0 0,-3 0-10 0,6-6 10 15,8-1-26-15,3-2 1 0,-4-7 0 0,1 7 0 16,0-13 1-16,3 7 0 0,7-4 0 0,-3-6 0 15,-1 0 14-15,8-6 10 0,3 6-12 0,0-10 12 16,-3 1 20-16,0-1 10 0,3 1 2 0,-3-7 1 16,-1 4 27-16,1-4 6 0,0-3 1 0,-1 1 0 15,1-4-21-15,-4 3-4 0,-3-9-1 0,0 2 0 16,-1-2-17-16,-3 3-4 0,-3-3-1 0,-1 3 0 0,-6-3-19 0,0 3 8 16,-1 3-8-16,-6-10 0 0,-5 13 0 0,1-3 0 15,0-3 0-15,-7 10 0 0,0-4 0 0,-3 0 16 16,-1 3-3-16,-3 7-1 0,-4 0-12 0,0-1 0 15,1 1 0-15,-1 2 0 0,0 4-25 0,-7 6 1 16,-3-3 1-16,3 7 0 16,4 2-54-16,4 1-11 0,-5-1-3 0,5 0-825 0</inkml:trace>
  <inkml:trace contextRef="#ctx0" brushRef="#br0" timeOffset="40810.5">24899 10258 1324 0,'0'0'59'0,"-11"0"12"0,1 0-57 0,-8 0-14 15,4 7 0-15,-7-4 0 0,0 6 120 0,-4-3 20 16,4 4 5-16,0-1 1 0,0 1-118 0,-4 5-28 16,4-5 0-16,-4-1 0 0,0 10 0 0,1-3 0 15,-5-4 0-15,5 4 0 0,-1 3 0 0,0-1 0 0,1-2 0 16,3 12-9-16,-1-9 9 0,5 12 0 0,-1-9 0 0,4 4 0 15,7 2 0-15,0-9 0 0,3 6 8 0,8-7-8 16,-4-2 0-16,10 3 0 0,5-10 0 0,2 7-8 31,1-7-18-31,3 1-3 0,7-1-1 0,0-2 0 0,4-4 8 16,0-3 2-16,0 0 0 0,-1 0 0 0,5-3 20 0,-1-4 0 0,0-2 0 16,1-1 0-16,-1 1 26 0,-3-7 3 0,-4 7 1 0,0-10 0 15,0 3 23-15,0-2 5 0,1-1 1 0,2-6 0 16,-6 6-15-16,0-6-2 0,-4 3-1 0,0-3 0 15,-3 0 2-15,-4-3 0 0,-4 2 0 0,1 4 0 16,-4-3-19-16,-3 0-4 0,-4 0-1 0,-4 6 0 16,1 1 1-16,-8-1 0 0,-3 0 0 0,-4 3 0 0,-3 4-11 0,-4-4-1 15,-3 7-8-15,3-1 12 0,-3 4-12 0,-3 6-13 16,6-9 2-16,-3 9 1 16,-4 0-18-16,7 6-4 0,0-3-1 0,1-3 0 15,-1 6-114-15,4-3-22 0,3-3-5 16,1 10-670-16</inkml:trace>
  <inkml:trace contextRef="#ctx0" brushRef="#br0" timeOffset="41466.78">26825 10274 1832 0,'0'0'81'0,"-3"0"17"0,-8 0-78 0,4-6-20 15,-7 6 0-15,3 0 0 0,-3 0 20 0,0 0 0 16,-7 6 0-16,0-3 0 0,-4-3-20 0,0 9-11 15,1-2 2-15,-4 8 0 0,-1-2 9 0,5-4 0 0,-1 7 0 0,7 3 0 16,-3-3 14-16,0-4 8 0,7 13 2 0,-4-6 0 16,1 0 3-16,2 6 1 0,5 3 0 0,-1-3 0 15,1 3-28-15,-1-2 0 0,4-1 0 0,0-3 0 16,3 3 0-16,1 0 0 0,3-6 0 0,3-1 0 16,1-2-14-16,7 3 5 0,-1-10 1 15,4 7 0-15,4-4-4 0,0-2 0 0,6-4 0 16,1-6 0-16,0 10 0 0,6-10-1 0,1 0 0 0,7 0 0 15,-4-7 13-15,4 4 8 0,-4-3 0 0,4-4-8 16,-4 1 36-16,-3 0 1 0,3-1 0 0,-6-9 0 16,2 4 12-16,-2-4 3 0,2 0 0 0,-6 0 0 15,0-6 4-15,3 6 2 0,-3-6 0 0,-1-3 0 16,-6 9-17-16,-4-6-3 0,-7-3-1 0,0 3 0 16,-7 0-9-16,-3 6-3 0,-1-3 0 0,-6 0 0 15,-5 3-25-15,-2 0 0 0,-8 4 8 0,-3 2-8 16,0-2-21-16,-8 11-7 0,-2-2 0 0,-5-3-1 15,-3 2-105-15,-7 7-21 0,-6 0-4 0,-1 0-1 0</inkml:trace>
  <inkml:trace contextRef="#ctx0" brushRef="#br0" timeOffset="50381.98">16475 10472 979 0,'0'0'87'0,"0"0"-70"16,0 0-17-16,0 0 0 0,0 0 132 0,0 0 22 15,0 0 5-15,0 0 1 0,0 0-105 0,0 0-21 16,0 0-4-16,0 0-1 0,0 0-29 0,0 0 0 16,7 0 0-16,0 0 0 0,3 0 15 0,5 0-3 15,-5-7-1-15,4 7 0 0,0-3 20 0,0 3 4 16,4-6 1-16,0 6 0 0,-1 0-7 0,5 0-1 15,-1 0 0-15,3 0 0 0,-2-3 0 0,6 3-1 0,4 0 0 16,3 0 0-16,4 3-16 0,3-3-3 0,-3 0-8 16,3 0 12-16,-3 0-12 0,3 6 0 0,1-3 0 15,-5 4 0-15,1 2 0 0,0-3 0 0,0-3 0 0,3 7 0 16,4-4 0-16,-4-3 0 0,4-3 0 0,0 6 0 16,0-6 12-16,-4 4-3 0,4 2-1 15,-4-6 0-15,1 0 7 0,-1 0 1 0,4 0 0 16,0 0 0-16,-4 0-4 0,4 0 0 0,7-6 0 15,0 2 0-15,3-2 0 0,-3 6-1 0,-3-3 0 16,3 3 0-16,-1-6-11 0,5 6 0 0,-8 0 9 0,8 0-9 16,-1 0 0-16,1 0 0 0,-8 0 0 0,4 6 0 15,-4-3 0-15,1-3 11 0,-4 0-3 0,3 0 0 16,0 6-8-16,4-6 0 0,-3 0 0 0,3 0 0 16,-4-6 0-16,-3 6 8 0,-4-3-8 0,4-3 12 15,-4 3 4-15,1-4 0 0,-1 7 1 0,0 0 0 16,4-3-7-16,4-3-2 0,-8 6 0 0,4 0 0 15,0 0-8-15,-1 0 0 0,1 0 0 0,-3 0 0 16,-5 0 0-16,1 0 0 0,-3 0 0 0,2 0 8 16,-2 9-8-16,-1-9 0 0,4 0 0 0,0 0 0 15,-1 0 0-15,-6 0 0 0,3-3 9 0,1-3-9 0,-5 6 26 16,5-3 1-16,-8-3 0 0,0 6 0 0,4-7-12 0,-4 4-3 16,0 3 0-16,1-6 0 0,-1 6 2 0,0-10 0 15,4 10 0-15,-1 0 0 0,1-3-3 0,-4 3-1 16,-3 0 0-16,0-6 0 0,0 12-10 0,-1-6 0 15,4-6-10-15,-3 6 10 0,0 0 0 0,-8 6 0 16,5-6 0-16,-1 0 0 0,-4 0 0 0,-2 0 0 16,-1 0 0-16,0 0 0 0,0 0 0 0,0-6 0 15,-3 6 0-15,3 0 10 0,-4 0 16 0,4-3 3 16,1 3 1-16,-5-6 0 0,4 6-30 0,0-4 0 16,4-2 0-16,0 6 0 0,-4-3 0 0,0 3 0 15,0-6 0-15,0 6 0 0,-3 0 0 0,3 0-13 16,-4 0 1-16,1 0 0 0,-1 0 12 0,-2 0 0 0,-8 0 0 15,7 6 0-15,-7-6 0 0,10 0 0 0,-10 0 0 0,11 3 0 16,-1-3 0-16,-3 6 0 0,-7-6-10 0,7 4 10 16,4-4 0-16,-4 0 0 0,0 0 8 0,0 0-8 15,4 0 9-15,-1 0-9 0,-3-4 10 0,0-2-10 16,4 6 0-16,-4 0 8 0,0 0-8 0,0-3 0 16,-7 3 11-16,0 0-1 0,0 0 0 0,7-6 0 15,-7 6 3-15,0 0 1 0,0 0 0 0,0-6 0 16,0 6 0-16,4-4 0 0,-4 4 0 0,-4-6 0 15,-3-3-3-15,4-1-1 0,-4 1 0 0,-4-1 0 16,0-5-2-16,1 5 0 0,-4 1 0 0,0-10 0 16,0 3 7-16,-1 4 1 0,5-4 0 0,-4-3 0 15,0 4-4-15,3 2-1 0,-3-2 0 0,3 2 0 16,1 0-3-16,-4 4 0 0,3-3 0 0,1 2 0 0,2 4-8 16,-2-4 10-16,3 1-10 0,-4 9 10 0,1-6-10 0,3 3 0 15,0 3 0-15,-1-7 0 0,1 7 0 0,7 0 0 16,-7 0 0-16,7 0 0 0,0 0 0 0,0 0 0 15,0 0 0-15,0 0 0 0,0 0 0 0,0 0-11 16,0 0 3-16,7 7 0 0,0-4 8 0,1 6 0 16,2 7 0-16,4-7-8 0,4 1 8 0,0 5-12 15,3-5 12-15,3 9-12 0,1-10 12 0,0 7 0 0,3-7 0 0,4 10 0 0,-8-10-8 0,5 7 8 16,-5-4-8-16,1 4 8 0,0-6 0 0,-4 5-8 16,0-5 8-16,-3-1 0 0,-1 0 0 0,-3 1 0 15,1-1 0-15,-1-2 0 0,-4 2 0 0,1-6 0 16,-4 3 0-16,0-2 0 0,0 2 0 0,-7-6 0 0,4 9 0 0,-4-9 0 15,0 0 0-15,0 0 0 0,0 6 0 0,0-6 0 16,-4 4 0-16,0 2 0 0,4-6 0 0,-7 9 0 31,4-6 0-31,-4 4 9 0,0-4-9 0,0 3 10 0,0 4 2 0,0-10 0 0,-4 9 0 16,0 0 0-16,-3 1 5 0,4-1 2 0,-4 1 0 16,0 2 0-16,-1 1-1 0,1 2 0 0,-3-2 0 0,3 3 0 15,-8-7-6-15,1 7 0 0,0-4-1 0,0 4 0 16,0 3-11-16,0-4 0 0,-1-2 0 0,1 3 8 15,0-7-8-15,0 7 0 0,0-4 0 0,0-2 0 16,-4 5-15-16,4-5-1 0,-8-1-1 0,5 0 0 16,-4 1-219-1,-8-1-44-15</inkml:trace>
  <inkml:trace contextRef="#ctx0" brushRef="#br0" timeOffset="56297.17">14153 12472 748 0,'0'0'33'0,"0"0"7"0,0 0-32 0,0 0-8 0,0-3 0 0,0 3 0 15,4-6 121-15,0-4 23 0,-4 7 4 0,0-3 0 16,3-3-97-16,-3 9-20 0,4-7-4 0,-4 7-1 16,-4-3 10-16,4 3 1 0,4-6 1 0,-4 6 0 15,0 0 24-15,0 0 5 0,3-3 1 0,-3 3 0 0,0 0 19 0,0-7 4 16,0 7 1-16,0-9 0 0,4 6-16 0,-4 3-2 16,0 0-1-16,3-6 0 0,-3-4-30 0,4 4-7 15,-4 3 0-15,0-3-1 0,0 2-27 0,0 4-8 16,0-6 0-16,0-3 0 0,7 9 0 0,-7-10 0 15,3 7 0-15,1-3 0 0,3 6 9 16,-7 0-9-16,0 0 0 0,0 0 9 0,3-3-1 0,-3 3 0 16,0 0 0-16,0 0 0 0,0 0 12 0,0 0 3 0,0 0 0 0,4-7 0 15,3 7-4-15,0 0-1 0,-3 0 0 0,3 0 0 16,0 10-18-16,0-10 8 0,0 9-8 0,0-2 0 16,0-4 10-16,0 6-10 0,4-3 8 0,-4-2-8 15,0 11 0-15,3-5 0 0,-3-1 0 0,4 7 0 16,-4-4 0-16,3 4 0 0,1 0 0 0,0-4 0 15,-4 4 0-15,3 3 0 0,1-1 0 0,-4-2 0 16,0 3 0-16,4 6 12 0,-4-6-12 0,-4 9 12 16,4-9-12-16,0-3 0 0,0 2 0 0,4 1 0 15,-8-3 0-15,4-7 0 0,1 7 0 0,-1-7 0 16,0-5 12-16,0 2 0 0,-7-6 0 0,7 3 0 0,0-6 6 16,3 3 2-16,-6-6 0 0,3 2 0 0,4-2 9 0,-8-3 3 15,4-1 0-15,-3 1 0 0,3-7-20 0,0 4-4 16,-4-4-8-16,1 0 12 0,-1 7-12 0,1-10 11 15,-1 10-11-15,1-10 10 0,-1 9-10 0,5-5 8 16,-8 5-8-16,3 7 8 0,-3 3-8 0,0 0-9 16,0 0 9-16,7 3-13 0,0-3 1 0,4 10 1 15,-1-1 0-15,1 1 0 0,0 5 1 0,-1 1 0 16,-3-4 0-16,7-2 0 0,-3 6 10 0,-1-7 0 16,1 7 0-16,0-4 0 0,-1-2 0 0,1-4 0 0,-1 3 0 15,1 1 0-15,-4-4 0 0,4-3 0 0,-1 3 0 0,-3-2 0 16,0 2 0-16,0-6 16 0,-7 0-4 0,11 3-1 15,-1-3-2-15,-10 0 0 0,11 0 0 0,-11 0 0 16,11 6-9-16,-4-6 0 0,-7 0 0 0,0 0 0 16,14 3 0-16,-7-3 0 0,3 7 8 0,1-7-8 15,-11 0 0-15,7 0 0 0,4 0 0 0,-1-7 0 16,-3 4 16-16,0-3-3 0,0 3 0 0,4-7 0 16,-4 4 12-16,-3-6 3 0,3-1 0 0,-4 4 0 15,4-10 0-15,-3 6 1 0,-1-12 0 0,4 6 0 16,-3-6-13-16,-4 0-2 0,3 3-1 0,-3-3 0 15,0-3-3-15,0-3-1 16,0 2 0-16,0-5 0 0,0 2-9 0,-3-2-9 0,3-7 9 0,-4 10-13 16,4-10 13-16,-3 13 0 0,-1-7 0 0,4 7 0 15,-3 3-8-15,-1 6 8 0,4 0-13 0,-3 4 5 32,3 2-15-32,0 7-2 0,0 6-1 0,0 0 0 0,0 0-164 0,0 0-33 0,0 0-6 15,0 0-573-15,7 6-114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5:34.4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14153 6511 1440 0,'0'0'64'0,"0"0"12"0,0 0-60 0,0 0-16 16,0 0 0-16,0-9 0 0,0 5 52 0,0-2 7 16,4-3 1-16,-4 6 1 0,0-4-35 0,4-2-7 15,-4 3-2-15,0 3 0 0,-4-7-3 0,4 4-1 16,0-4 0-16,-4 1 0 0,1 3 6 0,-1 3 1 16,1-7 0-16,-4 1 0 0,3-1 12 0,-6 1 4 15,-1 0 0-15,-3 2 0 0,3-2-10 0,-3 3-2 16,-3 3 0-16,3-7 0 0,-4 4-16 0,-3 6-8 15,0 0 8-15,3 6-8 0,-7 4 12 0,4-7-4 16,-4 6 0-16,1 4 0 0,-1-4 5 0,0 4 1 16,-3 2 0-16,0 4 0 0,3 0 12 0,4 0 2 0,3 6 1 15,4 3 0-15,4-3-12 0,-1 3-2 0,-3-3-1 16,7 4 0-16,3-4-14 0,4 3 0 0,0-3 0 16,4 3 0-16,-1-3 0 0,5-6 0 0,-1 0 0 15,7 0 0-15,0-4-9 0,3 1 9 0,1-13 0 16,7 7-9-16,-4-10 9 0,4 0 0 0,-4-3 0 0,3-4 0 15,1-2 0-15,-4-7 8 0,1 7-8 0,-1-10 8 16,0 6 3-16,0-9 1 0,-3 10 0 0,-4-4 0 16,3-3 20-16,-6 1 5 0,3 2 1 0,-7-3 0 15,4 0-19-15,-4 0-4 0,-4 1-1 0,4-4 0 16,-3 3 0-16,-4 6 0 0,0-9 0 0,0 10 0 16,0-4-2-16,-4-3-1 0,4 10 0 0,0 0 0 15,-3-7 0-15,3 6 0 0,-4 1 0 0,1 0 0 0,3 9-1 0,0 0 0 0,0-10 0 0,-4 4 0 31,4 6-10-31,0 0 12 0,0 0-12 0,0 0 12 16,0 0-12-16,0 0 0 0,0 0 0 0,0 0 0 0,0 0-10 0,0 0 10 16,4 9-13-16,-1 1 5 0,1 5 8 0,-1-5 0 15,1 6 0-15,-4-4 0 0,7 4 0 0,-4-7 11 0,1 10-1 0,-4-3 0 16,7 2-10-16,-3-2 0 0,-1 3 0 0,4 0 0 16,-3 0 0-16,3 6 0 0,-4-6 0 0,1-1 0 15,-1 7 0-15,1-6 0 0,-1 6 0 0,4 0 0 16,-3-3 0-16,3 3 0 0,-3 4 0 0,-1-4 0 15,4 9-11-15,-3-6 3 0,-1 10 0 0,4-3 0 16,-3-1 8-16,3 4 0 0,-7 6 0 0,3-10-8 16,-3 10 16-16,0-6 3 0,0-1 1 0,0 4 0 15,-3-3-12-15,3-4-12 0,-7 1 2 0,3-4 1 16,1 0 24-16,-1-2 5 0,-3-1 0 0,0-3 1 16,-7-6 0-16,-4 6 0 0,1-6 0 0,-4-1 0 15,-4-2-3-15,0-3-1 0,0 2 0 0,-3-5 0 16,0-1-17-16,-4-3 10 0,-3-6-10 0,-4 4 8 0,0-4-24 15,-3 0-4-15,0-4-2 0,-1-2 0 16,-2 6-13-16,6-9-2 0,-4-1-1 0,5 1 0 16,2 3-82-16,1-4-17 0,0 1-3 0,7-1-575 15,-1 1-114-15</inkml:trace>
  <inkml:trace contextRef="#ctx0" brushRef="#br0" timeOffset="419.58">14439 5733 2329 0,'0'-9'51'0,"0"9"10"0,0 0 3 0,0 0 2 0,-3 0-53 0,3 0-13 0,0 0 0 0,0 0 0 16,0 0 0-16,0 0 0 0,0 0-9 0,3 9 9 16,-3 10-8-16,4-3 8 0,-8 3 0 0,4-1-9 15,0 1 9-15,0 13 0 0,0-4 0 0,0 6-8 16,0-5 8-16,0 8 0 0,0 7 0 0,0-6-8 15,0 6 8-15,-3 0 0 0,3 6 8 0,0-6-8 16,-4 3 11-16,4-3-3 0,0-7 0 0,0 7 0 16,0-6 0-16,0-4 0 0,0 1 0 0,4 2 0 15,-1-2-8-15,4-7 0 0,0-3 0 0,0 0-11 16,0-6-107-16,8-3-22 16,-1-4-4-16,3-6 0 0</inkml:trace>
  <inkml:trace contextRef="#ctx0" brushRef="#br0" timeOffset="816.55">15021 6351 2487 0,'-10'-9'110'0,"6"9"23"0,-3-3-106 0,0 3-27 0,-4 0 0 0,4 3 0 15,0 3 31-15,-3 3 1 0,3 1 0 0,-4 9 0 16,1-1-45-16,-1 7-9 0,4 1-2 0,-4 2 0 31,1 0-3-31,3 6-1 0,3-5 0 0,1 5 0 16,3-6-12-16,0-2-4 0,3 2 0 0,4-3 0 15,-3 3 0-15,6-3 0 0,-3-6 0 0,4 0 0 0,3-4 17 0,-3-5 3 0,3-4 1 0,-4-3 0 16,4-3 11-16,1 0 3 0,2-9 0 0,1-1 0 16,-4 1 23-16,4-7 5 0,-1 7 1 0,-3-10 0 15,0 0 12-15,-3 0 2 0,3-6 1 0,-3 10 0 16,-4-4 5-16,0-6 2 0,0 3 0 0,-4-3 0 15,1 0-11-15,-4 6-3 0,-7-6 0 0,0 3 0 16,0-3-4-16,0 6 0 0,-4 0-1 0,1 0 0 16,-5-3-12-16,1 10-3 0,4-4 0 0,-4 7 0 0,0-7-8 0,-1 7 0 15,5 6 0-15,-4-4 0 0,3-2 8 0,-3 9-8 16,3-3 0-16,1 3 8 16,-1 0-49-16,4 3-11 0,0-3-1 0,0 9-1 15,4 1-138-15,3-4-27 0,-7 13-5 0,7-19-2 0</inkml:trace>
  <inkml:trace contextRef="#ctx0" brushRef="#br0" timeOffset="1459.07">15476 5661 2322 0,'0'0'51'0,"0"0"10"0,0 0 3 0,-3 10 1 0,-4-1-52 0,0 0-13 0,3 7 0 0,4 3 0 0,-3 0-12 0,3 6-4 15,0 3-2-15,0 0 0 0,3 7-2 0,1-1-1 16,-4 1 0-16,3 2 0 0,-3 1 13 0,4 6 8 15,-4 0-10-15,3 0 10 0,1 0 0 0,-4 3 0 16,0-7 0-16,3 4 0 16,-3-6 15-16,4 0 9 0,-1-4 1 0,-3 1 1 0,4-7-15 15,-4-3-3-15,0-6-8 0,3-1 12 0,1 1 10 16,-4-9 2-16,4 5 0 0,-4-5 0 0,0-10 13 16,0 0 3-16,0 0 1 0,0 0 0 0,0 0-13 0,0 0-4 15,0 0 0-15,0 0 0 0,0-10 7 0,3 1 1 16,-3-7 0-16,4 4 0 0,-4-13-32 0,3 9 0 15,1-6 0-15,3 0 0 0,-4 3 0 0,4 0 0 16,0 1 0-16,4 2 0 0,0 3 0 0,-1-2 0 16,1 5 0-16,3 1 0 0,0 3-12 0,4 3-6 0,-1-4-1 0,1 7 0 15,7 0 19-15,-1 0 0 0,1 0-8 0,0 7 8 16,-4-4-8-16,3 6 8 0,1-3-12 0,0 10 12 16,-4-3-15-16,0-4 4 0,0 7 1 0,-3 2 0 15,-4 1 10-15,4 0-12 0,-8 3 12 0,4-3-12 16,-3-7 12-16,-4 4 0 0,-3 3 0 0,-1-3 0 15,1-4 0-15,-4 4 0 0,0-1 8 0,-4-2-8 16,-3-4 11-16,0 7-3 0,0-6 0 0,-7 5 0 16,0-5 7-16,-4-7 1 0,4 3 0 0,-4 3 0 15,-3-9 0-15,0 10 0 0,3-10 0 0,-3 0 0 16,-7 0-16-16,3 0 0 0,1 0 0 0,-5-3 0 16,5-4 0-16,-1 7-16 0,-3-9 3 0,3 3 1 15,0 3-24-15,4-7-5 0,0 4-1 0,0 3 0 31,3-3-44-31,4 6-9 0,7-4-1 0,-4-2-594 0,4 6-118 0</inkml:trace>
  <inkml:trace contextRef="#ctx0" brushRef="#br0" timeOffset="1983.66">16461 6439 2365 0,'10'-13'52'0,"-10"7"10"0,0-3 2 0,-7 2 4 0,4-2-55 0,-4 0-13 0,3-1 0 0,1 1 0 16,-1-1 28-16,-3 1 4 0,3 3 0 0,-3 6 0 0,4-3-32 0,-4-4 8 16,-7 7-8-16,7 7 0 15,0-4-26-15,-4 6-8 0,-3 4-2 0,0-1 0 0,0 7 14 0,-4-3 2 0,0 9 1 0,1-6 0 16,3-1 5-16,-4 1 1 0,4 6 0 0,3-6 0 15,1 0 24-15,-1 0 5 0,4-4 0 0,-4 4 1 16,8 0-8-16,-1-3-1 0,4-7-8 0,0 1 12 0,4-1-4 0,-4-9 0 16,0 0-8-16,7 6 12 0,4-6-12 0,3-6 0 15,0 3 0-15,3-3 0 0,1-4 0 0,0 1-8 16,-1-1 8-16,-3-5-10 0,1 2 10 0,2-3 0 16,1 1 0-16,3-4 0 0,-3 6 0 0,3-2 0 15,-4-1 0-15,1 7-8 0,-4-1 8 0,0 1 11 16,0-1-3-16,1 10 0 0,-5-6-8 0,1 3 8 15,-4 3-8-15,3 0 8 0,-3 3-8 0,4 3 0 16,-11-6 0-16,7 0 8 0,0 10 20 0,0-4 3 16,0-3 1-16,-3 7 0 0,3-1-16 0,-4 0-4 15,4 1 0-15,-3 5 0 0,-1-5 6 0,4-1 1 16,-3 1 0-16,3 5 0 0,-3 4-8 0,3-3-2 16,0-4 0-16,3 4 0 15,-3 3-9-15,7-3-11 0,-3-7 3 0,3 7 0 16,4-4-4-16,-1-2 0 0,5-4 0 0,2-3 0 31,1 3-57-31,0-6-12 0,-1-6-3 0,5 3-624 0,-5-7-124 0</inkml:trace>
  <inkml:trace contextRef="#ctx0" brushRef="#br0" timeOffset="2309.37">17085 5467 2718 0,'-11'-13'120'0,"11"13"25"0,0 0-116 0,0 0-29 16,-3 13 0-16,3-4 0 0,3 16 0 0,1 3 0 15,3 4 0-15,0-1 0 0,0 13 12 0,4 6-3 16,-4-3-1-16,3 7 0 0,1 5-8 0,-4-2-11 15,4-4 3-15,-4 10 0 0,0-4 8 0,0-2 0 16,0 12 0-16,-4-7 0 0,1-5 0 0,-4 2 0 16,-4-2 0-16,1-7 0 0,-1-3-15 0,1 0-1 15,-4-3 0-15,3 0 0 0,1-10-1 0,-1 4-1 0,-3-3 0 0,4-7 0 16,-1 6-3-16,4-6-1 0,0-6 0 0,0-3 0 31,0-6-181-31,0 2-36 0,-4-5-7 0,4-10-2 0</inkml:trace>
  <inkml:trace contextRef="#ctx0" brushRef="#br0" timeOffset="3074">12414 5332 1677 0,'0'0'74'0,"0"0"16"0,0 0-72 0,0 0-18 16,0 0 0-16,0 0 0 0,11 0 34 0,-1 6 3 16,8-3 1-16,7-3 0 0,3 10-38 0,7-10 0 15,8 0 0-15,2 0 0 0,5 9 8 0,10-9 1 16,0 0 0-16,10-3 0 0,4-3-9 0,11 6 10 16,3-10-10-16,4 7 10 0,3-12-2 0,8 5-8 15,2-6 12-15,5 4-4 0,6-7 4 0,8 3 0 16,10 1 0-16,0-7 0 0,3 6 22 0,8-3 5 15,7 4 1-15,-4-4 0 0,-4 0 9 0,5 3 3 16,2 7 0-16,-2-7 0 0,-5 7-29 0,1-1-6 0,-1 7-1 16,1-3 0-16,-7 3-4 0,-4 3-2 0,-4 0 0 0,1 0 0 15,-4 0-10-15,-4 0 0 0,-3 0 0 0,-3 0 0 16,-12 3 8-16,1-3-8 0,-3 0 0 0,-5 0 8 16,-13 6-8-16,-4-6 0 0,-7 0 0 0,-7 0 0 31,-3-6-36-31,-11 6-5 0,0-9-2 0,-8 9-631 0,-2-10-126 0</inkml:trace>
  <inkml:trace contextRef="#ctx0" brushRef="#br0" timeOffset="3636.36">12365 5796 1324 0,'0'-19'59'0,"3"13"12"0,-3 6-57 0,7-3-14 0,4 3 0 0,3 0 0 15,4-6 116-15,6 6 20 0,5-10 4 0,6 7 0 16,4-3-100-16,7-4-21 0,0 7-4 0,6-9-1 15,1 2-14-15,7 1 0 0,4-4 0 0,6-2 0 16,8 5 0-16,3-5 0 0,4 5 0 0,3-2 0 16,0-4 0-16,7 6 0 0,11-5 0 0,0 5 0 15,3 1 13-15,4-4 0 0,11-2 0 0,-1 8 0 16,1-5 18-16,13 6 3 0,1-7 1 0,3-3 0 16,0 1-2-16,4 5 0 0,3-2 0 0,4-4 0 0,3 0-9 15,0 4-1-15,7-4-1 0,-3 7 0 0,7-7-7 16,0-3-2-16,0 10 0 0,-1-7 0 0,8 4-4 15,-3 2-1-15,2-5 0 0,-6 5 0 0,-4 1-8 16,-3-7 8-16,-4 7-8 0,-6-1 8 0,-5 1-8 0,-3-1 0 16,0 4 0-16,-6 3 0 0,-5-3 0 0,-10 3-17 15,-4-4 4-15,-6 7-675 16,-4-3-134-16</inkml:trace>
  <inkml:trace contextRef="#ctx0" brushRef="#br0" timeOffset="5134.67">12488 7609 230 0,'-21'0'20'0,"11"6"-20"0,-1-6 0 0,0 3 0 16,1-3 311-16,-1 0 57 0,1 0 12 0,3 0 3 15,7 0-257-15,0 0-51 0,0 0-11 0,0 0-1 16,0 0-45-16,0 0-9 0,0 0-1 0,10 6-8 15,8 4 0-15,10-4 0 0,7-3-10 0,15 3 10 16,10-3 0-16,3-3 13 0,8 0 0 0,10 0 0 16,11-9 19-16,10 9 4 0,4-3 1 0,7-3 0 15,10-4-1-15,8 4 0 0,-1-3 0 0,11-1 0 16,11-2-2-16,7-4-1 0,3 0 0 0,7 4 0 16,11-4-3-16,0-3-1 0,4 3 0 0,-1-2 0 15,-3-1-3-15,10 0-1 0,-3 0 0 0,4-3 0 16,-4 10-7-16,-4-7-2 0,-6-3 0 0,-1 9 0 15,1-2-8-15,-8 5-8 0,0 1 9 0,-14 6-9 16,-3-3 0-16,-11-1 8 0,-3 4-8 0,-8 3 0 0,-3-6 0 16,-7 6-8-16,-3 0 8 0,-8 0-13 15,-3 0-123-15,-4 0-24 0,-14 6-4 16</inkml:trace>
  <inkml:trace contextRef="#ctx0" brushRef="#br0" timeOffset="6365.88">13981 8609 691 0,'0'0'30'0,"0"0"7"0,0 0-29 0,0 0-8 0,0 0 0 0,0 0 0 15,0 0 291-15,0 0 57 0,0 0 11 0,0 0 2 16,7 6-289-16,-7-6-57 0,3 6-15 0,8-2 0 16,-4 5 0-16,0 0 8 0,3-2-8 0,-2 2 0 15,2-6 29-15,4 3 0 0,4 4 0 0,-1-1 0 16,-2 7 11-16,6-7 3 0,-4 4 0 0,5 3 0 16,2-7-17-16,1 10-3 0,-4-4-1 0,4 1 0 0,3-3-22 15,-3 2 0-15,-4-5 0 0,0 5 0 16,0-2-11-16,-3-4 0 0,-4 1 0 0,0-1 0 15,4 7-112-15,-8-10-22 16,4-3-5-16,-3-3-440 0,-4 7-88 0</inkml:trace>
  <inkml:trace contextRef="#ctx0" brushRef="#br0" timeOffset="6704.21">14877 8314 1850 0,'0'0'82'15,"-4"0"17"-15,-3 0-79 0,4-3-20 0,-5 3 0 0,5 0 0 0,-1 3 41 0,-3 3 5 16,4 4 1-16,-4 5 0 0,0-2-47 0,0 6 0 15,-4 6 0-15,1 3-13 0,-5 3 13 0,5 1 0 0,-4 2 0 16,0 7-9-16,-4 0 9 0,0 3 0 0,1 0 0 0,-1 6-8 16,-3-3 8-16,0 12 9 0,0-2-1 0,-4 6-8 15,4-10 16-15,0 10-3 0,-1-4-1 16,1-2 0-16,0 2-12 0,0-2 11 0,0-4-11 0,3 0 10 16,4-6-10-16,-4 3 10 0,4-12-10 0,4 6 10 15,-1-9-10-15,4-7-11 0,3 0 3 0,1-9-605 16,-1-4-121-16</inkml:trace>
  <inkml:trace contextRef="#ctx0" brushRef="#br0" timeOffset="8068.16">15452 8261 1785 0,'0'0'79'0,"0"0"17"0,0 0-77 0,0 0-19 16,0 0 0-16,0 0 0 0,-4-3 211 0,4 3 38 15,0 0 8-15,0 0 2 0,-3-7-191 0,3 7-39 0,0 0-7 16,0 0-2-16,7-3-20 0,0 3 0 0,-7 0-10 0,10-6 10 31,-3 6-114-31,4 0-16 0,0 6-3 0,-4-3-963 0</inkml:trace>
  <inkml:trace contextRef="#ctx0" brushRef="#br0" timeOffset="8271.5">15420 8722 2534 0,'-7'-7'225'0,"-4"7"-180"0,1-3-36 0,-1-3-9 0,8 3 117 16,-4 3 22-16,7 0 4 0,0 0 1 16,0 0-212-16,0 0-43 0,7 9-8 0,-4-6-1 15,8 13-150-15,-4-10-30 0,10-2-5 0,-2-4-2 0</inkml:trace>
  <inkml:trace contextRef="#ctx0" brushRef="#br0" timeOffset="10912.56">16309 8508 864 0,'0'0'38'0,"0"0"8"0,0 0-37 0,0 0-9 15,-4 0 0-15,4 0 0 0,0 0 157 0,0 0 30 16,0 0 5-16,0 0 2 0,0 0-143 0,0 0-29 16,0 0-6-16,4 10 0 0,-4-10-16 0,7 6 0 15,4-3 0-15,-4 7 0 0,3-4 13 0,4 3 0 16,0 1 0-16,4-1 0 0,0 1 13 0,-1 5 2 0,1-5 1 15,-4-1 0-15,7 7 2 0,-3-4 0 16,0-2 0-16,3 5 0 0,0 1 1 0,0-3 1 0,4 2 0 16,3-5 0-16,-3-1-5 0,6 1-2 0,1-1 0 0,3 0 0 15,4 1-10-15,4-1-1 0,2-3-1 0,1 4 0 16,-3-10-2-16,-1 9 0 0,-3-9 0 0,7 7 0 16,-4-4 7-16,0-3 1 0,4 0 0 0,0 0 0 15,0 0-12-15,3 0-8 0,-3 0 9 0,0-3-9 16,3-4 28-16,-3 7-1 0,0-9 0 0,-4-1 0 15,-3 4-3-15,0 3 0 0,3-6 0 0,1 2 0 16,-1-2-3-16,0 0-1 0,1-1 0 0,-1 1 0 16,0-1 1-16,1-5 0 0,-1 5 0 0,0-5 0 15,-3 5-5-15,4-2 0 0,-1-4-1 0,4-3 0 16,0 3-7-16,-1-2-8 0,1-1 11 0,0 3-11 16,0-3 13-16,0 0-4 0,-4 4-1 0,1-4 0 15,-5 0-8-15,5 0 0 0,-5 4 0 0,1-4 8 16,0 0 4-16,0 0 0 0,3-6 0 0,-3 6 0 0,0 1 12 15,-4-8 4-15,0 8 0 0,4 2 0 0,-4-3-4 0,-3 0 0 16,0 1 0-16,0 2 0 0,-4-3-24 0,4 3 0 16,-4-2 0-16,4 8 0 0,-4-6 11 0,7 7-3 15,0-4-8-15,-3 4 12 0,0 0-12 0,3-1-12 16,1-2 3-16,6 9 0 0,-7-7 9 0,4 4 0 16,-7-4 0-16,-1 10 0 0,1-9 0 0,0 6 14 15,0-3-3-15,-1-4-1 0,1 4-10 0,0 3 0 16,3-3 0-16,-3 6 0 0,0-10 0 0,-1 10-12 15,-2 0 2-15,2 0 1 0,1-3 9 0,-4 3 0 16,1 3 0-16,-5-3 0 0,5 0 0 0,-5 6 0 16,1-6 0-16,0 0-8 0,3 0 8 0,-3 0 0 0,-1 0 0 0,1 0 0 15,7 0 0-15,-8 0 0 0,5 0 0 0,-5 0 0 16,1-6 0-16,-4 6 0 0,0 0 0 0,0 0 0 16,-3 0 11-16,3 0-3 0,0 0 0 0,-6 6 0 15,2-6-8-15,1 0 0 0,-4 4 0 0,0-4 0 16,4 0 0-16,-4 6 0 0,0-6 0 0,0 3 0 15,-3-3 0-15,-1 0 0 0,1-3 0 0,-1 3 0 16,1 0 0-16,0 0 0 0,-1 0 0 0,-3 0-11 16,4 0 11-16,-1-6 0 0,-3 6 0 0,4 0 0 15,-4 0 0-15,0 0 0 0,0-4 0 0,0 4 0 16,0-6 0-16,0 6 9 0,0 0-9 0,0 0 0 16,0 0 10-16,-3 0-10 0,-4 0 8 0,7-3-8 15,-7 3 12-15,0 0-4 0,0 0 0 0,0 0 0 16,0 0-8-16,0 0 0 0,0 0 9 0,0 0-9 0,0 0 15 15,0 0-2-15,0 0 0 0,-3-6 0 0,3-4-5 16,0 1 0-16,0 3-8 0,-4 3 12 0,-3-4-12 0,0-2 9 16,3 6-9-16,-3-4 8 0,0-5-8 0,-3-1 10 15,3 4-10-15,0 0 10 0,-4-1-10 0,0 1 8 16,4-1-8-16,0 1 8 0,-3 0-8 0,3-1 0 16,-4 4 0-16,4-4 8 0,0 1-8 0,0 6 0 15,-4-10 0-15,4 10 8 0,-3-3-8 0,3 3 0 16,0-3 0-16,0 6 0 0,-4-4 0 0,0-2 0 15,4 6 0-15,-3 0 0 0,3-3 0 0,-4 3 0 16,0 0 0-16,4 0 0 0,-3 0 0 0,3 0 0 16,0 0-9-16,0 0 9 0,7 0 0 0,0 0 0 0,0 0-8 0,0 0 8 15,0 0 0-15,0 0-12 0,0 0 12 0,0 0-10 16,0 0-4-16,3 9-1 0,4-5 0 0,0 11 0 16,0-5 15-16,4-1-12 0,0 7 12 0,3-4-12 15,0-2 1-15,3 5 1 0,-2 1 0 16,-1-3 0-16,3-4 10 0,1-3 0 0,0 10-9 0,-1-13 9 15,4 6 0-15,-7 1-11 0,4-1 11 0,0-2-8 16,-1-7 8-16,1 0 0 0,0 3 0 0,-4 3 0 0,0-6 0 0,0 6 0 0,0-3 0 16,-3 7 0-16,-4-4-8 0,0-3 8 0,-4 7-8 0,4-4 8 15,-3-3 0-15,-4-3 0 0,0 9 0 0,-4 4 0 16,4-4 0-16,-3 1 0 0,-4-1 0 0,0 1 11 16,0-7-11-16,0 9 0 0,-4-9 0 0,4 7 0 15,-4-1 10-15,1 1-10 0,-4-1 12 0,3-3-12 16,1 4 13-16,-1-4-4 0,0-3-1 0,4 7 0 15,-7-4-8-15,4 3 0 0,3-6 0 0,-4 4 8 16,0-4-8-16,1 3 0 0,-1 3 0 0,1 1 0 16,3-4-13-16,-4 4-2 0,-3-7 0 0,3 6 0 15,1 0-100-15,-4 4-20 16,3-10-4-16,-3 7-663 0,3-1-133 0</inkml:trace>
  <inkml:trace contextRef="#ctx0" brushRef="#br0" timeOffset="13258.08">21985 7329 518 0,'0'0'46'0,"0"0"-37"0,0 0-9 0,0 0 0 15,-10 0 137-15,2-6 26 0,8 6 5 0,0 0 0 0,0 0-104 0,0 0-20 16,-3-3-5-16,3 3-1 0,7-6 13 0,-7 6 2 16,0 0 1-16,0 0 0 0,0 0 32 0,0 0 6 15,0 0 2-15,0 0 0 0,0 0-24 0,0 0-5 16,0 0-1-16,0 0 0 0,0 0 0 0,0 0 0 15,0 0 0-15,0 0 0 0,0 0-20 0,0 0-4 16,0 0 0-16,0 0-1 0,0 0-15 0,0 0-2 16,0 0-1-16,11 0 0 0,-4 9-7 0,0 1-2 15,-4 5 0-15,1 4 0 0,-1 0-20 0,4 12-5 16,4-3-1-16,0 10 0 0,-1 3 14 0,1 0-11 16,3 9 11-16,0 3-10 0,0 0 10 0,-3 4 11 15,6 2-3-15,-3-2 0 0,-3-4-8 0,-4 7-11 0,4-13 3 16,-1 6 0-16,4-9 8 0,-7 3 16 0,-3-3-4 15,-1 6-1-15,4-3 1 0,-7-3 0 0,-10 0 0 16,3 0 0-16,0-7 2 0,0 7 1 0,0-9 0 0,-4-1 0 16,-3-2 8-16,3-7 1 0,8 0 1 0,-4-3 0 15,-7 3-4-15,7-9-1 0,3-4 0 0,1 4 0 16,-5-7-8-16,5 1-3 0,-1-1 0 0,4-9 0 16,0 0 6-16,0 0 1 0,-3 0 0 0,3 0 0 15,0 0 10-15,0 0 2 0,-7 0 1 0,7 0 0 16,0 0-2-16,-7 0-1 0,0-3 0 0,0 3 0 15,0-6-11-15,7 6-3 0,0 0 0 0,0 0 0 16,-11-3-2-16,8-4-1 0,3 7 0 0,0 0 0 16,0 0-9-16,0 0 0 0,0 0 0 0,0 0 8 15,0 0-8-15,0 0 0 0,0 0 0 0,0 0 0 16,0 0 0-16,0 0 0 0,0 0 0 0,0 0 0 0,0 0 0 16,0 0 10-16,0 0-10 0,0 0 10 0,0 0-1 15,0 0 0-15,0 0 0 0,0-9 0 0,0 9-9 16,0 0 10-16,3-6-10 0,-3 6 10 0,0 0-10 0,4-10 12 15,-1 7-12-15,1-3 12 0,6 3-12 0,1-4 0 16,-4 4 9-16,7-3-9 0,0 6 0 0,7-3 0 16,-3-3 0-16,7 2 0 0,-1-2 0 0,8 6 0 15,0-6 0-15,7 3-8 0,-8 3 8 0,8-7 0 16,3 7 0-16,1 0-8 0,-4-3 8 0,3-3 0 0,4 6 0 16,3-3-8-16,1-3 8 0,2 6 0 0,-2 0 0 15,6 0 0-15,4 0 0 0,-7 6 0 0,0-3 0 16,-3-3-8-16,-1 0 8 0,0 6 0 0,1-6 0 0,-1 3 0 15,0-3 0-15,-3 0 0 0,0 7 0 0,-3-7 0 16,-5 0 0-16,1 0 0 0,-7-7 0 0,0 7 0 16,-4 0 0-16,0 0 0 0,-3-3 0 0,-1-3 0 15,-2 6 0-15,-1-3 9 0,-4 3-9 0,-2-6 0 16,-1 6 8-16,3 0-8 0,-3-10 0 0,1 10 0 16,-1-3 0-16,-4-3 8 0,1 0-8 0,-4 2 0 15,0 4 10-15,0-6-10 0,-7 6 8 0,3 0-8 16,-3 0 0-16,8-3 8 0,-8 3-8 0,0 0 0 15,0 0 9-15,0 0-9 0,0 0 10 0,0 0-10 16,0 0 0-16,0 0 8 0,0 0-8 0,0 0 0 16,0 0 0-16,3-6 11 0,1 3-11 0,-4 3 10 15,0 0-10-15,0 0 0 0,0 0 0 0,0 0 0 0,0 0 0 0,0 0 0 16,0 0 0-16,3-7 0 0,-3 7 0 16,0 0 0-16,0 0 0 0,4-3 0 0,-4 3 0 15,3-6 8-15,-3 6-8 0,0 0 8 16,0 0-8-16,0 0 8 15,0-3-8-15,0 3 8 0,0 0-8 0,0 0 0 0,4-6 0 16,-4 6 0-16,0 0 11 0,0 0-3 0,0 0-8 16,0-10 12-16,0 1-12 0,0 9 8 0,0-7-8 0,0-2 0 15,0 6 14-15,0-3-3 0,0-4-1 16,0 1 0-16,0-1-1 0,0 4 0 0,0-6 0 0,0-4 0 16,0 3-1-16,0-9 0 0,3 10 0 0,-3-13 0 15,0 0 2-15,0-4 0 0,4-5 0 0,-4-1 0 16,0 4-10-16,0-10 0 0,0-3 0 0,0-3 0 15,3 4 0-15,-3-11 0 0,0 1 0 0,0 0 8 16,0-4-8-16,0-2 0 0,0 5 0 0,0 1 0 16,-3 0 0-16,3-1 0 0,0 1 0 0,-4 6 0 15,1 3 0-15,-1 0 0 0,8 7 0 0,-8-1 0 16,4-3 0-16,-3 13 0 0,6 0 0 0,-3-1 0 16,4 8-9-16,-1-1 9 0,-3 3 0 0,0 3 0 15,4 0-11-15,-4 7 11 0,3-4-10 0,1 1 10 0,-1 9-12 16,1-3 12-16,-4-4-13 0,0 7 5 0,3-3 8 0,-3 3-8 15,0 3 8-15,0-7-8 0,-3 4 8 16,3 3 0-16,3-6 10 0,-3 6-10 0,-3-3 0 0,3-4-8 16,3 1-1-16,-3 6 0 0,-3-3 9 0,3 3 0 15,0 0 0-15,0 0 0 0,-4-6 0 0,4 6 0 16,-3 0 0-16,3 0 0 0,0 0 0 0,0 0-8 16,0 0 8-16,0 0 0 0,-7-3-10 0,7 3 10 15,0 0-12-15,-7 3 12 0,-4-3-11 0,4 6 11 16,4-3-10-16,-5 3 10 0,1 1 0 0,0-4-9 15,7-3 9-15,-7 9 0 0,0-9 0 0,0 7 0 16,4-4 0-16,-4 3-8 0,0-3 8 0,0-3 0 0,-1 6 0 0,1-2 0 16,0-4 0-16,0 6 0 0,-3-6 0 0,-1 0 8 15,1 3-8-15,-5 3 0 0,1-6 0 0,-3 6 0 16,3-2 0-16,-4 5 0 0,-3-9 0 0,-4 6 0 16,0-3 8-16,-3 4-8 0,-4-4 8 0,-3-3-8 15,-4 6 0-15,1-3 0 0,-1 4 0 0,-4-1 8 16,1-3 3-16,-4 6 1 0,4-2 0 0,-8-4 0 15,1 3-12-15,-7-3 0 0,-1-3 0 0,1 10 0 16,3-10 0-16,0 6 0 0,0-3 0 0,4 3 0 16,6 4 0-16,1-10 0 0,-4 9 0 0,7-3 0 15,0-3 0-15,-3 7 10 0,0-4-10 0,-1-3 10 16,5 4-10-16,-1 2 0 0,7 0-10 0,0 1 10 16,-3-1 0-16,3 1 0 0,4-1 0 0,0 4 0 15,3-4 0-15,4-6 0 0,-4 6 0 0,8-9 0 0,-1 7-10 16,0-4 10-16,1-3-10 0,-1 6 10 0,8-6 0 0,-1 3 0 15,-3-3-8-15,3 0 8 0,1 7 0 16,6-7 0-16,-6-7 12 0,3 7-12 16,-1 0-16-16,8 0-9 0,0 0-3 0,0 0 0 15,-7-3-83-15,7 3-17 0,7 0-3 0,4 0-769 16,0 3-155-16</inkml:trace>
  <inkml:trace contextRef="#ctx0" brushRef="#br0" timeOffset="13958.72">23118 7671 921 0,'0'0'82'0,"0"0"-66"15,-4 0-16-15,4 0 0 0,0 0 334 0,0 0 63 16,-4-3 13-16,4 3 2 0,0 0-334 0,0 0-67 16,-7 0-11-16,4 3 0 0,-4 4-16 0,-4 2 5 15,8 0 1-15,-8 1 0 0,-3-1 10 0,-4 7 0 16,4-7 0-16,-3 10-8 0,-5 0 16 0,1 0 3 15,0 3 1-15,4 0 0 0,2-7 19 0,1 13 4 16,-3-9 1-16,-1 13 0 0,7-10-16 0,-3 12-4 16,-7-6 0-16,4 4 0 0,-1-4-16 0,7 0 0 0,1 0 0 15,3 7 0-15,-7-1 0 0,6 1 0 0,12-1 0 16,3-2 0-16,-7 2 0 0,7-6 0 0,11-3 0 0,-4 4-9 16,4-4 9-16,-1-6 0 0,1-1 0 0,3-2 0 0,11-7 0 0,-4 1 0 0,-3-1 0 15,3-9 0-15,0 0 8 0,0-3 1 0,1-6 0 16,-1-1 0-16,0-5 20 0,0-4 4 0,-3-6 1 0,3 0 0 15,-3-4-11-15,-4 4-3 0,4-3 0 0,-4 3 0 16,-4-3 13-16,1-7 3 0,-4-2 0 0,0 2 0 16,0 1-2-16,-3-4 0 0,-4 4 0 0,0-4 0 15,-3 3-17-15,-4 1-3 0,-4 3-1 0,1-1 0 16,-8 1 10-16,4 0 1 0,-7 2 1 0,-4 11 0 16,1-8-25-16,-1 8 0 0,-3 2-14 0,-4 7 5 15,-3-1 1-15,0 1 0 0,-4 9 0 0,0 0 0 16,-3 0-90-1,3 0-18-15,0 6-3 0,4-6-1148 0</inkml:trace>
  <inkml:trace contextRef="#ctx0" brushRef="#br0" timeOffset="16690.47">14161 10327 806 0,'0'0'72'0,"-8"0"-58"0,8 0-14 0,0 0 0 16,-3-6 106-16,-4 6 18 0,0 0 4 0,7 0 1 31,0 0-57-31,0 0-12 0,-7-9-3 0,7 9 0 16,0 0 1-16,0 0 0 0,-7 0 0 0,3-4 0 16,-3-2-10-16,7 6-1 0,0 0-1 0,0 0 0 15,0 0 10-15,0 0 3 0,0 0 0 0,0 0 0 0,0 0-15 0,0 0-2 0,0 0-1 0,0 0 0 31,0 0-27-31,11 6-6 0,-1-6 0 0,1 0-8 0,-1 0 26 0,5-6-2 0,2 6 0 0,4 0 0 16,4 0 2-16,3-3 0 0,-3-3 0 0,3-1 0 16,0 4-14-16,4-3-4 0,0 3 0 0,0-3 0 15,-1-4-8-15,1 7 0 0,0-3-12 0,0-4 12 0,-4 10 0 16,4-9 0-16,3 3 0 0,-3 3 0 0,-1-4 0 16,1 7 0-16,-7-3 0 0,0 3 0 0,-1 0 0 15,-3 0 0-15,1 0 0 0,-5 3 0 0,-3-3 0 16,0 10 0-16,1-10 0 0,-5 6 0 0,1-6 0 0,-4 0 0 15,-7 0 0-15,0 0 0 0,0 0 0 0,0 0 21 16,7 9-2-16,-7-9-1 0,0 0-18 0,0 10-16 16,0-10 4-16,-4 9 0 0,-3-2 20 0,0 2 4 15,-7 0 0-15,-4-6 1 0,4 10-1 0,-7-4-1 16,-7 4 0-16,0-4 0 0,-4 7-11 0,0-7 0 16,0 7-10-16,-3-3 10 0,3 2 0 0,1 1 0 15,-1-3 0-15,4 5 0 0,0-2 0 0,-4 3 0 0,0 0 0 16,4 6 0-16,0-6 0 0,-4-1-9 0,0 8 9 0,0-8 0 15,4 1 0-15,0 3 0 0,7-3 0 0,0 3-8 16,6-6 8-16,-2-1 0 0,-1-2 0 0,4 2 0 31,3 1 8-31,4-3 1 0,0 2 0 0,0-2 0 0,4 3-9 0,3-7 0 0,0 7 9 0,3-7-9 16,1 0 0-16,3 1 9 0,0-1-9 0,0 7 0 16,4-7 20-16,3 1-4 0,0-1 0 0,7 1 0 15,0-1 10-15,4 0 2 0,3 1 0 0,0-4 0 16,4-3-13-16,3 7-3 0,1-4 0 0,-1 0 0 15,0-3-1-15,4-3-1 0,-4 7 0 0,8-7 0 16,-8-7-10-16,7 7 8 0,-3 0-8 0,-4-9 8 16,1 9-8-16,-1-6 0 0,-7 3 0 0,0 3 0 15,0-7 0-15,-6 7-11 0,-5 0 11 0,1 0-8 16,-4 0-12-16,0 0-1 0,-3 0-1 0,-1 0 0 16,1 0-58-16,-4 0-11 0,0 0-2 31,4 7-1-31,-11-7-78 0,10 0-16 0,1 0-4 0,-4 0-670 0</inkml:trace>
  <inkml:trace contextRef="#ctx0" brushRef="#br0" timeOffset="17112.25">15582 10249 2127 0,'0'0'94'0,"0"-3"20"0,-3-4-91 0,-1-2-23 0,1 3 0 0,3 6 0 15,0 0 73-15,0 0 11 0,-4-3 1 0,4 3 1 16,0 0-17-16,0-7-3 0,0 7-1 0,0 0 0 16,-3-3-29-16,3 3-7 0,0 0-1 0,0 0 0 15,0 0-28-15,0 0 0 0,0 0 0 0,0 0 0 16,0 0-13-16,0 0 1 0,-7 3 0 0,3 7 0 15,4-10-26-15,0 0-5 0,-4 6-1 0,4 3 0 16,-3 1-92-16,-1-4-18 0,4-6-4 0</inkml:trace>
  <inkml:trace contextRef="#ctx0" brushRef="#br0" timeOffset="17409.06">15519 10845 2188 0,'0'0'195'0,"0"0"-156"0,0 0-31 0,0 0-8 16,0 0 176-16,0 0 33 0,0 0 7 0,0 0 2 16,0 0-175-16,0 0-35 0,0 0-8 0,0 0 0 31,0 0-112-31,7 0-23 0,3 3-4 0,1-3-1041 0</inkml:trace>
  <inkml:trace contextRef="#ctx0" brushRef="#br0" timeOffset="38027.67">21996 9785 1263 0,'0'0'28'0,"0"0"5"0,3-10 2 0,-3 10 1 0,-7 0-36 0,7 0 0 0,4-9 0 0,-4 3 0 15,0 3 42-15,0 3 2 0,0-7 0 0,0 7 0 16,3-3 4-16,-3 3 2 0,-3-6 0 0,3 6 0 16,0-10 22-16,0 10 5 0,0-3 1 0,0 3 0 0,0 0 6 0,0 0 0 15,0 0 1-15,0 0 0 0,-7 0-27 0,7 0-6 16,0 0 0-16,0 0-1 16,0 0-35-16,0 0-8 0,0 0 0 0,7 10-8 0,0-1 15 0,-4 1-4 15,1-1-1-15,-1 0 0 0,4 10 0 0,-3-3 0 16,-4 3 0-16,7-1 0 0,0 1 4 0,-3 13 1 15,-8-1 0-15,4 4 0 0,0 8-6 0,0-5-1 16,0 12 0-16,0-3 0 0,-3 3-8 0,-1-3 0 16,8 7 0-16,-4-7 0 0,-4 3 0 0,4-3 0 15,4 3 0-15,-1-6 8 0,-3-3-8 0,0 0 0 0,0-7 0 16,0-3 0-16,4 4 14 0,-4-7-2 0,-4 4-1 16,1-4 0-16,-1-3 13 0,0-3 2 0,-3 3 1 15,0 0 0-15,-3-3-8 0,3-6-2 0,7 2 0 16,-7 1 0-16,0-3-1 0,0 3 0 0,3 0 0 0,0-1 0 15,-6-2-8-15,3 3-8 0,3-3 12 0,8-1-12 16,-4-2 15-16,-4-4-4 0,-3 7-1 0,7-7 0 16,0 1-10-16,0-1 0 0,-3 0 0 0,-1 1 0 15,4-1 8-15,0-9 0 0,0 0 0 0,-3 7 0 16,-1-4 7-16,4-3 1 0,0 0 0 0,0 0 0 16,-3 6-5-16,3-6-1 0,0 0 0 0,0 0 0 15,0 0 0-15,0 0 0 0,0 0 0 0,0 0 0 16,0 0 0-16,0 0 0 0,0 0 0 0,0 0 0 15,3 6-10-15,-3-6 0 0,0 0 0 0,0 0 8 0,0 0-8 16,0 0 0-16,0 0 0 0,0 0-11 16,0 0 11-16,0 0 0 0,0 0-9 0,0 0 9 15,-3 3 0-15,3-3 0 0,0 0 0 0,0 0 0 16,0 0 0-16,0 0 0 0,0 0 0 0,0 0 0 16,0 0 28-16,0 0 3 0,0 0 1 0,0 0 0 0,0 0-32 15,0 0 0-15,0 0 0 0,0 0 0 0,0 0 0 16,0 0 0-16,0 0 0 0,0 0 9 0,0 0-9 0,0 0 0 15,10 0 0-15,-3 0 0 0,-7 0 0 0,0 0 0 16,14 7 0-16,-3-4 0 0,0-3 0 0,-1 0 0 16,1 0 0-16,-1 0 0 0,8 0 0 0,-4 6 0 15,0-6 0-15,4 0 0 0,3 0 0 0,0 0 0 16,0 0 0-16,4-6 0 0,3 6 0 0,0 0 10 16,1-3-1-16,-1-4 0 0,-3 7-9 0,6-3-9 15,8-3 9-15,-7 6-13 0,0 0 13 0,3-6 0 16,-3 3 12-16,3 3-12 0,4 0 0 0,-4-7 0 0,0 7 0 0,8-3 0 15,6-3 0-15,-3 6 0 0,-7-3 0 16,3 3-9-16,4-7 9 0,-4 7 0 0,4 0 0 16,-7-3 0-16,3-3 0 0,-3 6 0 0,0 0 0 0,3 0 0 15,-3-3 0-15,7 3 0 0,-7-6 0 16,3 6 0-16,0 0 0 0,1 0 0 0,-5 6 0 16,1-3 0-16,0-3 0 0,-4 0 0 0,4 6 0 0,0-3 0 15,3-3 0-15,1 0 0 0,2 0 0 0,1 0 0 16,0 0 0-16,0 0 0 0,0 0 0 0,0 0 0 15,-4 0 0-15,4 0 9 0,-4 0-1 0,4-3-8 0,-4-3 0 16,4 6 0-16,-3 0 0 0,3-3 0 0,-4 3 0 0,0-6 0 16,-3 6-10-16,3 0 10 0,-3 0 0 0,-4 6 0 15,1-6 0-15,-1 3 0 0,0-3 0 0,4 0 0 16,3 0 0-16,1 0 0 0,3 0 0 0,-4 0 0 16,4 0 0-16,0 6 0 0,0-3 0 0,-1-3 0 15,-2 0 0-15,-1 0 0 0,-3 0 0 0,7 0 0 16,-4-3 0-16,4-3 0 0,3 6 0 0,-3 0 0 15,-4 0 0-15,4 0 0 0,0 0 0 0,-3 0 0 16,-1 0 0-16,0 0 8 0,-3 6-8 0,0-3 0 16,0-3 0-16,-1 0-11 0,1 0 11 0,-3 0 0 15,2 7 0-15,1-7 0 0,3 0 0 0,-3 3 0 16,0-3 0-16,-4 6 0 0,4-3 0 0,0-3 0 16,-4 7 0-16,4-7 0 0,-4 0 0 0,4 0 0 15,-4 0 0-15,4 0 0 0,0 0 0 0,0 0 0 16,-7 3 0-16,3 3 0 0,-3-6 0 0,-4 6 0 15,4-3 0-15,-8-3 0 0,4 7 0 0,-3-4 0 16,0-3 0-16,-4 6-8 0,4-3 8 0,-1-3 0 0,-2 0 0 16,2 0 0-16,-3 0 0 0,4 6 0 0,0-6 0 0,-4 0 0 15,-3 0 0-15,3 0 0 16,0 0 0-16,-3 0-8 0,3 4 8 0,0-4 0 0,-7 0 0 0,4 0 0 0,3 0 0 0,-7 0 0 16,4 0 0-16,-4 0 0 0,3 0 0 0,1 6 0 15,-4-6 0-15,-3 3 0 0,3-3 0 0,-4 0 0 16,5 0 0-16,-5 0 0 0,-3 0 0 0,0 0 0 15,4 0 0-15,-4 0 0 0,0 0 0 0,0 6 0 16,4-6 0-16,-8 0-8 0,-3 0 8 0,11 0 0 16,-8 0 0-16,-3 0 0 0,7 0 0 0,-7 0 0 15,0 0 0-15,7 0 0 0,-7 0 0 0,0 0 0 16,0 0 0-16,7 0 0 0,-7 0 0 0,0 0 0 16,7 0 0-16,-7 0 8 0,0 0-8 0,0 0 0 15,0 0 0-15,7 3 0 0,-7-3 0 0,11 0 0 16,-4 7 0-16,-7-7 8 0,0 0-8 0,7 0 0 15,0 0 0-15,0 0 0 0,4 0 0 0,-11 0 0 0,7 0 0 16,-7 0 0-16,7 0 0 0,-7 0 0 0,0 0 0 0,7 0 0 16,-7 0 0-16,0 0 0 0,0 0 0 0,0 0 0 15,0 0 0-15,0 0 0 0,7 0 0 0,-7 0 8 16,0 0-8-16,0 0 0 0,0 0 0 0,0 0 8 16,0 0-8-16,0 0 0 0,0 0 0 0,7 6 0 15,-7-6 0-15,7 0 8 0,-7 0-8 0,4 3 0 16,3-3 0-16,0 0 0 0,-7 0 0 0,0 0 8 15,0 0-8-15,7 0 0 0,-7 0 8 0,0 0-8 16,0 0 12-16,0 0-3 0,0 0 0 0,0 0 0 16,0 0 0-16,0 0 0 0,0 0 0 0,0 0 0 15,0 0 4-15,0-9 1 0,0 9 0 0,0-7 0 16,0 7-14-16,-4-3 9 0,4-3-9 0,0-3 8 16,4-1 0-16,-4 7-8 0,-4-6 12 0,4-7-4 15,0 7 2-15,0-7 0 0,0-3 0 0,4 3 0 16,-8-2 7-16,1-1 2 0,3-6 0 0,0-4 0 15,0 1-19-15,-4-6 0 0,4 6 8 0,0-7-8 16,0 1 8-16,0-4-8 0,-3 3 12 0,3-9-12 16,0 7 9-16,0-7-9 0,0 0 0 0,3 0 9 15,-3-3-9-15,4 0 0 0,-8-3 0 0,4 6 0 16,4 0 0-16,-1 0 0 0,-3 3 0 0,4-2 0 0,-1-1 0 16,1 0 0-16,-1 9 0 0,1-9 0 0,-4 7 0 0,0 2 0 15,7 1 0-15,-3 6 0 0,-1-1 0 0,1 1 0 16,-1 3 0-16,1 0 0 0,3-3 0 0,0 9-11 15,-4-6 11-15,1 6-12 0,-1 3 12 0,1-3 0 16,-4 1 0-16,0 2 0 0,0-3 0 0,0 10 0 16,-4-10-8-16,1 3 8 0,-1 7-9 0,1-4 9 15,-1 1-10-15,1 2 10 0,-1 1-8 0,-3 0 8 16,4 5 0-16,-1-2-9 0,1-3 9 0,-1 6 0 16,4 3 0-16,0 0 0 0,0 0 0 0,0 0-10 15,0 0 10-15,0 0 0 0,0 0-8 0,0-7 8 0,0 7 0 16,0 0 0-16,0 0-10 0,0 0 10 0,0 0-8 0,0 0 8 15,0 0-9-15,0 0 9 0,0 0-10 0,-7 0 10 16,0 0-9-16,0 0 9 0,0 7-8 0,0-4 8 16,0 3-8-16,0-3 8 0,0 7-8 0,-4-4 8 15,4 3-8-15,-4-6 8 0,1 7-8 0,-1-4 8 16,1 10 0-16,-1-7 0 0,0 1 0 0,-3-1-8 16,-3 0 8-16,3 1 0 0,-4-4 0 0,-3 3 0 15,-4-5 0-15,0 5 0 0,-3-3 0 0,-4-3 0 16,-3 4 0-16,3-4 0 0,-3 3 0 0,-4 3 0 15,1-9 8-15,-1 7-8 0,0-4 8 0,0 3-8 16,4-6 0-16,-4 3 9 0,-3-3-9 0,-4 0 0 16,0 0 0-16,-3 7 0 0,-4-7 0 0,0 3 0 15,-4-3 0-15,4 0 0 0,-3 0 0 0,-4 6 0 0,0-6 0 16,0 0 0-16,-7 3 0 0,0 3 0 0,-4-6 0 16,4 7 0-16,0-4 0 0,0-3 0 0,-3 0 0 15,-1 0 0-15,-3 0 0 0,4 0 0 0,-1 6 0 0,8-6 8 16,-1 0-8-16,4-6 0 0,-3 6 0 15,-1 0 0-15,-3 0 0 0,4 0 0 0,-5-3 0 0,1 3 0 16,7-7 0-16,1 7 0 0,-1-6 0 0,0 6 0 16,-4 0 0-16,-3 6 0 0,0-6 0 0,0 0 0 15,3 10 0-15,1-10 0 0,3 6 0 0,-3-3 0 16,-8-3 0-16,4 6 0 0,3-2 0 0,1-4 0 16,-1 6 0-16,8-3 0 0,3-3 0 0,-3 6 0 15,3-3 0-15,-4-3 0 0,1 7 0 0,-1-7 0 16,1 0 0-16,-1 0 0 0,5 0 0 0,2 0 0 0,1 3 0 15,-1-3 0-15,5 6 0 0,-8-6 0 0,-4-6 0 16,1 12 0-16,3-6 0 0,0 6 0 0,7-3 0 0,0-3 0 16,-3 10 0-16,3-10 0 0,7 6 0 0,-3-3 0 15,-4 4 0-15,0-4 0 0,0 3 0 0,7-6 0 16,4 3 0-16,0 3 0 0,-4-6 0 0,7 7 0 16,4-7 0-16,0 0 0 0,-4 3 0 0,4-3 0 15,3 0 0-15,4 0 0 0,3 0 0 0,1 0 0 16,-4-3 0-16,3-4 0 0,7 7 0 0,-3-6 0 15,0 3 0-15,0 3 0 0,7 0 0 0,3 0 0 16,-3-6 0-16,0 6 0 0,0 0-12 0,7 0 3 16,0 0 1-16,0 0 0 0,0 0 0 0,0 0 0 15,0 0-66-15,0 0-13 0,0 0-2 0,0 0-1 16,0 0-90-16,0 0-19 0,11 0-3 16,-4 6-1-16</inkml:trace>
  <inkml:trace contextRef="#ctx0" brushRef="#br0" timeOffset="38779.24">23791 9910 1839 0,'0'0'40'0,"0"0"9"0,0 0 2 0,0 0 1 0,0 0-42 0,0 0-10 16,0 0 0-16,0 0 0 0,0 0-9 0,0 0-4 15,-3 10-1-15,3-10 0 0,0 0 14 0,3 9 0 16,1-3 0-16,-1 4 0 0,-3-10 0 0,0 9 10 16,4 7-2-16,3-7 0 0,-7 1 64 0,0-1 13 15,4 10 3-15,-4-4 0 0,0 4 11 0,0 0 2 16,0 0 1-16,0 6 0 0,0 0-41 0,0-3-8 0,3 3-1 0,-3 3-1 16,4 4-20-16,-4-1-4 0,0 4-1 15,0-1 0-15,-4 10-18 0,1-6-8 16,-1 6 0-16,4 3 8 0,-4-4-8 0,1 1 0 0,3 0 0 0,-4 0 0 15,-3 0 12-15,4-6 0 0,3-4 0 0,-4 4 0 16,4-4 15-16,0-5 3 0,0 5 1 0,0-6 0 16,0 4-31-16,0-10 8 0,4-7-8 0,-4 4 0 15,3-3-23-15,4-4-7 0,-3-5-2 0,-1 2 0 16,-3-9-64-16,0 0-14 0,0 0-2 0,8-6-1035 16</inkml:trace>
  <inkml:trace contextRef="#ctx0" brushRef="#br0" timeOffset="39325.98">25827 9938 806 0,'0'0'72'0,"0"0"-58"0,0 0-14 0,0 0 0 16,-7 0 308-16,7 0 60 0,0 0 11 0,0 0 2 0,0 0-294 0,0 0-59 15,0 0-12-15,0 0-3 0,0 0 15 0,0 0 4 16,0 0 0-16,0 7 0 0,0-7 12 0,-4 9 4 16,4 1 0-16,0 5 0 0,0-2-10 0,0 9-2 15,0 0 0-15,0 3 0 0,0 9-6 0,0-6-2 16,-3 10 0-16,3-3 0 0,-4-1-17 0,4 10-11 15,-3-6 12-15,3 5-12 0,0 5 12 16,0 2-12-16,0-6 12 0,0 3-12 0,3-3 10 0,1-7-10 16,-4 4 8-16,3-3-8 0,-3-4 12 0,0 1-4 15,0-7 0-15,0 0 0 0,4-3-8 0,-4 0 0 16,0-3 0-16,0-3 0 0,-4 3 0 0,4-3-9 16,0-7 0-16,-3 4 0 15,3-7-38-15,-4 1-7 0,1-1-2 0,-1-3-741 16,1-2-149-16</inkml:trace>
  <inkml:trace contextRef="#ctx0" brushRef="#br0" timeOffset="40118.08">22934 10340 806 0,'0'0'72'0,"0"0"-58"0,-3-10-14 0,-4 10 0 16,-8-9 332-16,8 9 63 0,7 0 13 0,0-9 2 15,-3 9-334-15,3-10-68 0,0 10-8 0,0 0-11 16,0 0 0-16,0 0 0 0,-11 0 0 0,11 0 0 15,0 0-79-15,0 0-16 0,-14 10-3 16,0-4-1-16,3 3 80 0,1 1 16 0,-1-1 3 0,-3 7 1 16,-7-4 10-16,10 4 12 0,1 3-2 0,-4-4-1 15,-4 4 15-15,4 0 2 0,7 6 1 0,0-3 0 16,0 3-13-16,0 3-2 0,0-2-1 16,3-1 0-16,11-3-11 0,-7 3 0 0,-3 0-10 0,6-6 10 15,8-1-26-15,3-2 1 0,-4-7 0 0,1 7 0 16,0-13 1-16,3 7 0 0,7-4 0 0,-3-6 0 15,-1 0 14-15,8-6 10 0,3 6-12 0,0-10 12 16,-3 1 20-16,0-1 10 0,3 1 2 0,-3-7 1 16,-1 4 27-16,1-4 6 0,0-3 1 0,-1 1 0 15,1-4-21-15,-4 3-4 0,-3-9-1 0,0 2 0 16,-1-2-17-16,-3 3-4 0,-3-3-1 0,-1 3 0 0,-6-3-19 0,0 3 8 16,-1 3-8-16,-6-10 0 0,-5 13 0 0,1-3 0 15,0-3 0-15,-7 10 0 0,0-4 0 0,-3 0 16 16,-1 3-3-16,-3 7-1 0,-4 0-12 0,0-1 0 15,1 1 0-15,-1 2 0 0,0 4-25 0,-7 6 1 16,-3-3 1-16,3 7 0 16,4 2-54-16,4 1-11 0,-5-1-3 0,5 0-825 0</inkml:trace>
  <inkml:trace contextRef="#ctx0" brushRef="#br0" timeOffset="40810.5">24899 10258 1324 0,'0'0'59'0,"-11"0"12"0,1 0-57 0,-8 0-14 15,4 7 0-15,-7-4 0 0,0 6 120 0,-4-3 20 16,4 4 5-16,0-1 1 0,0 1-118 0,-4 5-28 16,4-5 0-16,-4-1 0 0,0 10 0 0,1-3 0 15,-5-4 0-15,5 4 0 0,-1 3 0 0,0-1 0 0,1-2 0 16,3 12-9-16,-1-9 9 0,5 12 0 0,-1-9 0 0,4 4 0 15,7 2 0-15,0-9 0 0,3 6 8 0,8-7-8 16,-4-2 0-16,10 3 0 0,5-10 0 0,2 7-8 31,1-7-18-31,3 1-3 0,7-1-1 0,0-2 0 0,4-4 8 16,0-3 2-16,0 0 0 0,-1 0 0 0,5-3 20 0,-1-4 0 0,0-2 0 16,1-1 0-16,-1 1 26 0,-3-7 3 0,-4 7 1 0,0-10 0 15,0 3 23-15,0-2 5 0,1-1 1 0,2-6 0 16,-6 6-15-16,0-6-2 0,-4 3-1 0,0-3 0 15,-3 0 2-15,-4-3 0 0,-4 2 0 0,1 4 0 16,-4-3-19-16,-3 0-4 0,-4 0-1 0,-4 6 0 16,1 1 1-16,-8-1 0 0,-3 0 0 0,-4 3 0 0,-3 4-11 0,-4-4-1 15,-3 7-8-15,3-1 12 0,-3 4-12 0,-3 6-13 16,6-9 2-16,-3 9 1 16,-4 0-18-16,7 6-4 0,0-3-1 0,1-3 0 15,-1 6-114-15,4-3-22 0,3-3-5 16,1 10-670-16</inkml:trace>
  <inkml:trace contextRef="#ctx0" brushRef="#br0" timeOffset="41466.78">26825 10274 1832 0,'0'0'81'0,"-3"0"17"0,-8 0-78 0,4-6-20 15,-7 6 0-15,3 0 0 0,-3 0 20 0,0 0 0 16,-7 6 0-16,0-3 0 0,-4-3-20 0,0 9-11 15,1-2 2-15,-4 8 0 0,-1-2 9 0,5-4 0 0,-1 7 0 0,7 3 0 16,-3-3 14-16,0-4 8 0,7 13 2 0,-4-6 0 16,1 0 3-16,2 6 1 0,5 3 0 0,-1-3 0 15,1 3-28-15,-1-2 0 0,4-1 0 0,0-3 0 16,3 3 0-16,1 0 0 0,3-6 0 0,3-1 0 16,1-2-14-16,7 3 5 0,-1-10 1 15,4 7 0-15,4-4-4 0,0-2 0 0,6-4 0 16,1-6 0-16,0 10 0 0,6-10-1 0,1 0 0 0,7 0 0 15,-4-7 13-15,4 4 8 0,-4-3 0 0,4-4-8 16,-4 1 36-16,-3 0 1 0,3-1 0 0,-6-9 0 16,2 4 12-16,-2-4 3 0,2 0 0 0,-6 0 0 15,0-6 4-15,3 6 2 0,-3-6 0 0,-1-3 0 16,-6 9-17-16,-4-6-3 0,-7-3-1 0,0 3 0 16,-7 0-9-16,-3 6-3 0,-1-3 0 0,-6 0 0 15,-5 3-25-15,-2 0 0 0,-8 4 8 0,-3 2-8 16,0-2-21-16,-8 11-7 0,-2-2 0 0,-5-3-1 15,-3 2-105-15,-7 7-21 0,-6 0-4 0,-1 0-1 0</inkml:trace>
  <inkml:trace contextRef="#ctx0" brushRef="#br0" timeOffset="50381.98">16475 10472 979 0,'0'0'87'0,"0"0"-70"16,0 0-17-16,0 0 0 0,0 0 132 0,0 0 22 15,0 0 5-15,0 0 1 0,0 0-105 0,0 0-21 16,0 0-4-16,0 0-1 0,0 0-29 0,0 0 0 16,7 0 0-16,0 0 0 0,3 0 15 0,5 0-3 15,-5-7-1-15,4 7 0 0,0-3 20 0,0 3 4 16,4-6 1-16,0 6 0 0,-1 0-7 0,5 0-1 15,-1 0 0-15,3 0 0 0,-2-3 0 0,6 3-1 0,4 0 0 16,3 0 0-16,4 3-16 0,3-3-3 0,-3 0-8 16,3 0 12-16,-3 0-12 0,3 6 0 0,1-3 0 15,-5 4 0-15,1 2 0 0,0-3 0 0,0-3 0 0,3 7 0 16,4-4 0-16,-4-3 0 0,4-3 0 0,0 6 0 16,0-6 12-16,-4 4-3 0,4 2-1 15,-4-6 0-15,1 0 7 0,-1 0 1 0,4 0 0 16,0 0 0-16,-4 0-4 0,4 0 0 0,7-6 0 15,0 2 0-15,3-2 0 0,-3 6-1 0,-3-3 0 16,3 3 0-16,-1-6-11 0,5 6 0 0,-8 0 9 0,8 0-9 16,-1 0 0-16,1 0 0 0,-8 0 0 0,4 6 0 15,-4-3 0-15,1-3 11 0,-4 0-3 0,3 0 0 16,0 6-8-16,4-6 0 0,-3 0 0 0,3 0 0 16,-4-6 0-16,-3 6 8 0,-4-3-8 0,4-3 12 15,-4 3 4-15,1-4 0 0,-1 7 1 0,0 0 0 16,4-3-7-16,4-3-2 0,-8 6 0 0,4 0 0 15,0 0-8-15,-1 0 0 0,1 0 0 0,-3 0 0 16,-5 0 0-16,1 0 0 0,-3 0 0 0,2 0 8 16,-2 9-8-16,-1-9 0 0,4 0 0 0,0 0 0 15,-1 0 0-15,-6 0 0 0,3-3 9 0,1-3-9 0,-5 6 26 16,5-3 1-16,-8-3 0 0,0 6 0 0,4-7-12 0,-4 4-3 16,0 3 0-16,1-6 0 0,-1 6 2 0,0-10 0 15,4 10 0-15,-1 0 0 0,1-3-3 0,-4 3-1 16,-3 0 0-16,0-6 0 0,0 12-10 0,-1-6 0 15,4-6-10-15,-3 6 10 0,0 0 0 0,-8 6 0 16,5-6 0-16,-1 0 0 0,-4 0 0 0,-2 0 0 16,-1 0 0-16,0 0 0 0,0 0 0 0,0-6 0 15,-3 6 0-15,3 0 10 0,-4 0 16 0,4-3 3 16,1 3 1-16,-5-6 0 0,4 6-30 0,0-4 0 16,4-2 0-16,0 6 0 0,-4-3 0 0,0 3 0 15,0-6 0-15,0 6 0 0,-3 0 0 0,3 0-13 16,-4 0 1-16,1 0 0 0,-1 0 12 0,-2 0 0 0,-8 0 0 15,7 6 0-15,-7-6 0 0,10 0 0 0,-10 0 0 0,11 3 0 16,-1-3 0-16,-3 6 0 0,-7-6-10 0,7 4 10 16,4-4 0-16,-4 0 0 0,0 0 8 0,0 0-8 15,4 0 9-15,-1 0-9 0,-3-4 10 0,0-2-10 16,4 6 0-16,-4 0 8 0,0 0-8 0,0-3 0 16,-7 3 11-16,0 0-1 0,0 0 0 0,7-6 0 15,-7 6 3-15,0 0 1 0,0 0 0 0,0-6 0 16,0 6 0-16,4-4 0 0,-4 4 0 0,-4-6 0 15,-3-3-3-15,4-1-1 0,-4 1 0 0,-4-1 0 16,0-5-2-16,1 5 0 0,-4 1 0 0,0-10 0 16,0 3 7-16,-1 4 1 0,5-4 0 0,-4-3 0 15,0 4-4-15,3 2-1 0,-3-2 0 0,3 2 0 16,1 0-3-16,-4 4 0 0,3-3 0 0,1 2 0 0,2 4-8 16,-2-4 10-16,3 1-10 0,-4 9 10 0,1-6-10 0,3 3 0 15,0 3 0-15,-1-7 0 0,1 7 0 0,7 0 0 16,-7 0 0-16,7 0 0 0,0 0 0 0,0 0 0 15,0 0 0-15,0 0 0 0,0 0 0 0,0 0-11 16,0 0 3-16,7 7 0 0,0-4 8 0,1 6 0 16,2 7 0-16,4-7-8 0,4 1 8 0,0 5-12 15,3-5 12-15,3 9-12 0,1-10 12 0,0 7 0 0,3-7 0 0,4 10 0 0,-8-10-8 0,5 7 8 16,-5-4-8-16,1 4 8 0,0-6 0 0,-4 5-8 16,0-5 8-16,-3-1 0 0,-1 0 0 0,-3 1 0 15,1-1 0-15,-1-2 0 0,-4 2 0 0,1-6 0 16,-4 3 0-16,0-2 0 0,0 2 0 0,-7-6 0 0,4 9 0 0,-4-9 0 15,0 0 0-15,0 0 0 0,0 6 0 0,0-6 0 16,-4 4 0-16,0 2 0 0,4-6 0 0,-7 9 0 31,4-6 0-31,-4 4 9 0,0-4-9 0,0 3 10 0,0 4 2 0,0-10 0 0,-4 9 0 16,0 0 0-16,-3 1 5 0,4-1 2 0,-4 1 0 16,0 2 0-16,-1 1-1 0,1 2 0 0,-3-2 0 0,3 3 0 15,-8-7-6-15,1 7 0 0,0-4-1 0,0 4 0 16,0 3-11-16,0-4 0 0,-1-2 0 0,1 3 8 15,0-7-8-15,0 7 0 0,0-4 0 0,0-2 0 16,-4 5-15-16,4-5-1 0,-8-1-1 0,5 0 0 16,-4 1-219-1,-8-1-44-15</inkml:trace>
  <inkml:trace contextRef="#ctx0" brushRef="#br0" timeOffset="56297.17">14153 12472 748 0,'0'0'33'0,"0"0"7"0,0 0-32 0,0 0-8 0,0-3 0 0,0 3 0 15,4-6 121-15,0-4 23 0,-4 7 4 0,0-3 0 16,3-3-97-16,-3 9-20 0,4-7-4 0,-4 7-1 16,-4-3 10-16,4 3 1 0,4-6 1 0,-4 6 0 15,0 0 24-15,0 0 5 0,3-3 1 0,-3 3 0 0,0 0 19 0,0-7 4 16,0 7 1-16,0-9 0 0,4 6-16 0,-4 3-2 16,0 0-1-16,3-6 0 0,-3-4-30 0,4 4-7 15,-4 3 0-15,0-3-1 0,0 2-27 0,0 4-8 16,0-6 0-16,0-3 0 0,7 9 0 0,-7-10 0 15,3 7 0-15,1-3 0 0,3 6 9 16,-7 0-9-16,0 0 0 0,0 0 9 0,3-3-1 0,-3 3 0 16,0 0 0-16,0 0 0 0,0 0 12 0,0 0 3 0,0 0 0 0,4-7 0 15,3 7-4-15,0 0-1 0,-3 0 0 0,3 0 0 16,0 10-18-16,0-10 8 0,0 9-8 0,0-2 0 16,0-4 10-16,0 6-10 0,4-3 8 0,-4-2-8 15,0 11 0-15,3-5 0 0,-3-1 0 0,4 7 0 16,-4-4 0-16,3 4 0 0,1 0 0 0,0-4 0 15,-4 4 0-15,3 3 0 0,1-1 0 0,-4-2 0 16,0 3 0-16,4 6 12 0,-4-6-12 0,-4 9 12 16,4-9-12-16,0-3 0 0,0 2 0 0,4 1 0 15,-8-3 0-15,4-7 0 0,1 7 0 0,-1-7 0 16,0-5 12-16,0 2 0 0,-7-6 0 0,7 3 0 0,0-6 6 16,3 3 2-16,-6-6 0 0,3 2 0 0,4-2 9 0,-8-3 3 15,4-1 0-15,-3 1 0 0,3-7-20 0,0 4-4 16,-4-4-8-16,1 0 12 0,-1 7-12 0,1-10 11 15,-1 10-11-15,1-10 10 0,-1 9-10 0,5-5 8 16,-8 5-8-16,3 7 8 0,-3 3-8 0,0 0-9 16,0 0 9-16,7 3-13 0,0-3 1 0,4 10 1 15,-1-1 0-15,1 1 0 0,0 5 1 0,-1 1 0 16,-3-4 0-16,7-2 0 0,-3 6 10 0,-1-7 0 16,1 7 0-16,0-4 0 0,-1-2 0 0,1-4 0 0,-1 3 0 15,1 1 0-15,-4-4 0 0,4-3 0 0,-1 3 0 0,-3-2 0 16,0 2 0-16,0-6 16 0,-7 0-4 0,11 3-1 15,-1-3-2-15,-10 0 0 0,11 0 0 0,-11 0 0 16,11 6-9-16,-4-6 0 0,-7 0 0 0,0 0 0 16,14 3 0-16,-7-3 0 0,3 7 8 0,1-7-8 15,-11 0 0-15,7 0 0 0,4 0 0 0,-1-7 0 16,-3 4 16-16,0-3-3 0,0 3 0 0,4-7 0 16,-4 4 12-16,-3-6 3 0,3-1 0 0,-4 4 0 15,4-10 0-15,-3 6 1 0,-1-12 0 0,4 6 0 16,-3-6-13-16,-4 0-2 0,3 3-1 0,-3-3 0 15,0-3-3-15,0-3-1 16,0 2 0-16,0-5 0 0,0 2-9 0,-3-2-9 0,3-7 9 0,-4 10-13 16,4-10 13-16,-3 13 0 0,-1-7 0 0,4 7 0 15,-3 3-8-15,-1 6 8 0,4 0-13 0,-3 4 5 32,3 2-15-32,0 7-2 0,0 6-1 0,0 0 0 0,0 0-164 0,0 0-33 0,0 0-6 15,0 0-573-15,7 6-114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04T22:16:55.7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15670 12221 2386 0,'0'0'106'0,"0"0"22"0,0 0-103 0,0 0-25 15,0 0 0-15,0 0 0 0,-3-3 80 0,3 3 12 16,0 0 1-16,0 0 1 0,0 0-65 0,0 0-13 16,0 0-2-16,0 0-1 0,0 0-13 0,0 0 0 15,0 0 0-15,0 0 0 16,0 0-21-16,3 3-7 0,-3-3-2 0,4 10 0 16,3-4-113-16,-7-6-22 0,0 0-5 0,11 3-843 0</inkml:trace>
  <inkml:trace contextRef="#ctx0" brushRef="#br0" timeOffset="285.5">15723 12657 1785 0,'-7'0'159'0,"-3"0"-127"0,-1 0-32 0,1 0 0 0,2 0 274 16,1 3 49-16,7-3 9 0,0 0 3 0,0 0-278 0,-3 7-57 16,-1 2 0-16,4-9-17 31,0 0-38-31,0 0-7 0,4 9-2 0,-4-9 0 15,7 0-102-15,0 0-21 0,4 0-4 0,-4-9-499 16,0 6-100-16</inkml:trace>
  <inkml:trace contextRef="#ctx0" brushRef="#br0" timeOffset="9207.9">18535 12435 230 0,'0'0'20'0,"0"0"-20"0,0 0 0 0,0 0 0 16,0 0 159-16,0 0 27 0,0 0 6 0,11 0 0 0,-1-7-113 0,-10 7-23 15,0 0-5-15,0 0-1 0,11 0-25 0,-11 0-5 16,0 0 0-16,0 0-1 0,0 0 17 0,0 0 4 15,0 0 1-15,0 0 0 0,0 0 18 0,0 0 3 16,0 0 1-16,0 0 0 0,0 0 10 0,0 0 3 16,0 0 0-16,0 0 0 0,0 0-9 0,0 0-2 15,0 0 0-15,0 0 0 0,0 0-13 0,0 0-4 16,-7 7 0-16,0-7 0 0,-4 0-8 0,0 0-3 16,-3-7 0-16,4 7 0 0,-1 0-5 0,1 7-2 15,-5-7 0-15,-2 0 0 0,3 0-7 0,-4 0-2 16,4 0 0-16,0 0 0 0,-7 0-3 0,7 6-1 15,-8-3 0-15,5-3 0 0,-4 0-17 0,3 0 0 16,-3 6 0-16,0-3 0 0,-1-3 16 0,1 0 2 16,0 0 1-16,0 0 0 0,0 0 0 0,3 7 0 15,-3-4 0-15,0-3 0 0,7 0-4 0,-4 0-1 0,0 0 0 16,4 0 0-16,4 0-6 0,-1 0-8 0,1 0 11 16,-1 0-11-16,0 6 13 0,1-6-4 0,-1 0-1 0,1 3 0 15,3-3-8-15,0 0 12 0,-4 6-12 0,4-6 12 16,0 0 8-16,0 0 1 0,3 0 1 0,-3 4 0 15,4-4-22-15,3 0 8 0,0 0-8 0,-7 0 0 16,3 0 0-16,4 0 0 0,0 0 0 0,-3 0 0 16,3 0 0-16,0 0 0 0,0 0 0 0,-7 0 0 15,3 0 0-15,4 0-10 0,0 0 1 0,0 0 0 16,0 0 9-16,0 0 0 0,0 0 0 0,0 0 0 16,0 0 0-16,-4 6 0 0,4-6 0 0,0 0 0 15,-3 3 0-15,3-3 12 0,0 0-2 0,0 0-1 16,-4 6-9-16,1 4-14 0,3-10 3 0,0 0 1 15,-4 6 10-15,4-6 14 0,0 0-3 0,0 9-1 0,0-9-10 16,0 10-14-16,0-7 3 0,0 6 1 0,0 4 10 16,0-4 0-16,-3 1-9 0,3-1 9 0,0 0 0 0,3 1 0 15,-3 9 0-15,4-4 0 0,-1 4 0 0,-3 0 0 16,4-3-9-16,-1 6 9 0,-3 3 0 0,0 0-8 16,4-6 8-16,-4 6 0 0,0-3 0 0,4 9-8 15,-1-9 8-15,1 3 0 0,-4 0 0 0,3-3 0 16,-3 3 0-16,4 0 0 0,-4 3 0 0,0-2 0 15,0-8 9-15,0 11-9 0,0-4 0 0,0 0 8 16,0-3-8-16,-4 3 0 0,4-6 8 0,-3-1-8 16,3 8 0-16,-4-1 8 0,1-7-8 0,-1 7 0 15,4-6 0-15,-4 6 8 0,1-6-8 0,3 0 12 0,0 0-12 16,0 0 12-16,0-1-12 0,0-2 0 0,0 3 0 16,0-3 0-16,0-4 14 0,0 4-2 0,0 0-1 0,0-4 0 15,0-3-11-15,0 7 12 0,0-6-12 0,0-1 12 16,0 0-12-16,0 1 10 0,0-1-10 0,-4 4 10 15,4-4 0-15,-3 4 0 0,3-4 0 0,0-3 0 16,-4 4 17-16,4-10 3 0,0 9 1 0,0 1 0 16,-3-4-31-16,3 3 8 0,-4 1-8 0,4-1 0 15,0 1 0-15,-3-1 0 0,-1 0 0 0,4 1 0 16,-3-1-16-16,3-3 3 0,0 4 1 0,-4-4 0 16,1-3 20-16,3 7 5 0,-4-4 1 0,4-6 0 15,0 9-14-15,-3-6 0 0,3 7-12 0,0-4 12 0,0-6 0 0,-4 3 12 16,4-3 0-16,-3 13 0 0,3-13-12 0,-4 3 8 15,4 6-8-15,-4 1 0 0,4-1 0 0,-3-3 0 16,3 4 0-16,0-10 0 0,0 6 0 0,-4 4 0 16,4-7 0-16,0 6 0 0,-3-3 0 0,3-6 0 15,-4 3 0-15,4 7 0 0,0-10 0 0,-3 6 0 16,3-6 0-16,0 10 0 0,-4-4 0 0,1 3 0 16,3-9 0-16,0 0 0 0,0 3 0 0,-4 7 0 15,4-10 0-15,0 6 9 0,-3-3 2 0,-1 3 0 16,1 4 0-16,3-10 0 0,-4 0-11 0,4 0 0 0,0 9-12 15,0 1 12-15,-3-4 0 0,3-6 0 0,0 0 0 16,-4 3 0-16,1 3 9 0,3-6-9 16,0 0 10-16,0 3-10 0,-4 4 10 0,4-7-10 0,0 0 10 15,-3 9-10-15,3-6 12 0,0-3-3 0,0 0-1 16,0 0 0-16,-4 13-8 0,0-10 0 0,4 6 0 0,0-9-11 16,-3 7 11-16,3-7 0 0,0 0 8 0,0 0-8 15,0 0 11-15,0 0-3 0,0 0 0 0,-4 3 0 16,4-3-8-16,0 0 0 0,0 9-12 0,0-9 12 15,0 0 0-15,0 0 0 0,0 0 0 0,0 0 12 16,0 0-12-16,0 0 0 0,0 0 0 0,0 0 0 16,4 6 0-16,-4-6 0 0,0 0 0 0,0 0 0 15,3 0 0-15,5 10 0 0,-1-10 0 0,3 0 0 16,-3 0 0-16,0 0 8 0,4 0-8 0,-1 0 0 0,-3 0 17 16,8 0-1-16,-1-6-1 0,0 2 0 0,3 4-26 15,1 0-5-15,3 0 0 0,0 0-1 0,1 0 17 0,2 0 0 16,5-6 0-16,-1 6 0 0,3 0 0 0,5-3 0 15,-4-3 0-15,3 6 0 0,7-3 0 16,-7-4 0-16,4 7 0 0,0-3 0 0,7-3 0 0,-4 6-8 16,1-3 8-16,2-3 0 0,5 6 0 0,-4-7-8 15,0 4 8-15,-1 3 0 0,-2 0-13 0,-4-6 4 16,-1 6 1-16,1-3 0 0,0 3 16 0,0 0 3 16,0 0 1-16,3 0 0 0,-3 0-12 0,3 0 0 15,-3 0 0-15,3-7-11 0,-3 7 11 0,0 0 0 16,-4 0 0-16,-3-3 0 0,3-3 0 0,-3-3 0 0,0 9 8 15,3-10-8-15,0 7 0 0,-3-3 0 0,3 6 0 16,0-10 8-16,-6 10-8 0,-1-6 0 0,0 6 0 16,-3-3 0-16,-1 3 9 0,-2 0-9 0,-1 0 12 0,-4-6-12 15,1 6 0-15,-4 0 0 0,0 0 0 0,0 0 0 16,-3 0 0-16,0 0 0 0,-1-3 0 0,1 3 0 16,-4 0 0-16,3 0 0 0,-3 0 0 0,1 0 0 15,2-7 0-15,-3 7 0 0,0 0 0 0,0 0 0 16,0 0 8-16,0 0 4 0,-7 0 0 0,11 0 1 15,-8 0-13-15,5 0-13 0,-1 0 2 0,-7 0 1 0,0 0 10 16,0 0 0-16,0 0 8 0,0 0-8 0,0 0 0 0,0 0 9 16,0 0-9-16,0 0 0 0,0 0 13 0,0 0-4 15,7 0-1-15,-7 0 0 0,0 0-8 0,0 0 10 16,0 0-10-16,0 0 10 0,0 0-10 0,0 0 0 16,0 0 0-16,0 0-11 0,0 0 11 0,0 0 8 15,0 0-8-15,0 0 11 0,0 0-3 0,0 0-8 16,0 0 12-16,-4-9-4 0,1 9-8 0,-1-9 10 15,4 2-10-15,-3 4 10 0,-1-6-10 0,0 2 12 16,1-2-12-16,-1 0 12 0,1-10-4 0,-1 9-8 16,-3-5 12-16,4-4-4 0,-1 0 0 0,-3 0 0 15,4-6 0-15,-4 6 0 0,0-6-8 0,0-3 8 0,-1 0-8 16,1-3 8-16,-3 2-8 0,3-5 0 0,0 2 9 16,0-2-9-16,-4-1 0 0,4 1 9 0,3-4-9 0,-3 4 0 15,-3-4 8-15,6-3-8 0,-3 10 0 0,4-3 0 16,-1-4 0-16,1-3 0 0,-4 7 0 0,7 2 0 15,-4-2 0-15,1-1 0 0,-1 10 0 0,1-3 0 16,-1 3 0-16,0-3 0 0,1 3 8 0,3 3-8 16,-7-3 0-16,3 6 0 0,1-6 0 0,-1 0-9 15,1 6 9-15,-1 0 0 0,1 0 0 0,3 0-8 16,-4 4 8-16,1-4 0 0,3 3 0 0,-4 4 0 16,4-4 0-16,0-3 0 0,0 10 0 0,-3-7-8 15,3 7-7-15,0-7-1 0,0 7 0 0,0-1 0 16,0 7 16-16,3-3 0 0,-6-4 0 0,3 7-9 15,0 3 9-15,0-6 14 0,-4-3-3 0,4 9-1 0,0 0-10 16,0-7 0-16,0-2 0 0,0 6 0 0,0-4 0 0,0 4-12 16,0-3 4-16,0-3 8 0,0 6-9 0,0-4 9 15,-3-2 0-15,3 3 0 0,3 2 0 0,-3 4 0 16,0 0 0-16,0 0 0 0,0-9 0 0,0 9 0 16,0 0 0-16,0-6 0 0,-3-4 0 0,3 10 0 15,0 0 0-15,0 0 0 0,0 0 0 0,0 0 0 16,0-3 0-16,0 3 0 0,0 0-12 0,0 0 12 15,0 0-12-15,0 0 12 0,0 0 0 0,0 0 0 16,-4-6 0-16,4 6 0 0,0 0 0 0,0 0 0 16,-4-3 0-16,4 3 0 0,0 0 0 0,0-6 0 15,0 6 0-15,0 0 0 0,-3-7 0 0,3 7 0 0,0 0 0 16,0 0 0-16,0 0 0 0,0 0 0 0,0 0 0 16,0 0 0-16,-4-3 0 0,4 3 0 0,-3-6 0 0,3 6 0 15,0 0 0-15,0 0 0 0,-4-3-9 0,4-4 9 16,0 7 0-16,0 0 0 0,-7 0 0 0,7 0 0 15,0 0 0-15,0 0 0 0,-7-3 0 0,0-3-9 16,7 6 9-16,-7 0 0 16,0 0 0-16,-3 0 8 15,2 0-8-15,8 0 0 0,0 0 0 0,0 0 0 16,-7 0 0-16,0 0 0 0,0 0 0 0,-3 0 0 16,3 0 0-16,0 0 0 0,-4 0 0 0,4 0 0 0,-4 0 0 0,1 0 0 15,-4 0 0-15,0 0 0 0,-1 6 0 0,1-6 0 16,-3 0 0-16,3 3 0 0,-4 4 0 0,0-7 0 15,4 3 0-15,-3-3 0 0,-1 0 0 0,0 6 0 16,-3-3 0-16,0 4 0 0,0-7 0 0,-4 0 0 16,0 0 0-16,-3 6 0 0,0-3 0 0,0-3 0 15,-4 6 0-15,0-3 8 0,0-3-8 0,1 0 0 16,-1 7 0-16,0-4 8 0,0-3-8 0,-3 0 0 16,3 6 0-16,4-3 0 0,0-3 0 0,0 0 8 15,-4 0-8-15,4 0 8 0,3 0-8 0,0 0 0 16,-6 0 0-16,6 0 0 0,4 0 0 0,0-3 0 15,3 3 0-15,0 0 0 0,1 0 0 0,-1-6 0 0,4 6 0 16,-4 0 0-16,8 0 0 0,-1-3 0 0,-3 3 0 0,3 0-12 31,1 0-12-31,3 0-2 0,-4 0-1 0,8 3 0 16,-4-3-124-16,3 6-25 0,4-6-4 0,-7 9-722 0,4 1-144 0</inkml:trace>
  <inkml:trace contextRef="#ctx0" brushRef="#br0" timeOffset="11150.55">16210 12598 403 0,'0'0'17'0,"0"0"5"0,-7 6-22 0,0-6 0 16,0 0 0-16,3 0 0 0,-6 0 272 0,10 0 51 15,0 0 9-15,0 0 3 0,-7-6-227 0,7 6-44 0,0 0-10 0,0 0-2 16,0 0-24-16,0 0-4 0,3-4-2 0,-3 4 0 16,4-6 16-16,-4 6 3 0,0 0 1 0,0 0 0 15,7-9-8-15,-4 9-2 0,-3 0 0 0,0 0 0 16,0 0 16-16,0 0 2 0,4-10 1 0,-4 10 0 15,0 0 1-15,7 0 1 0,4-9 0 0,-4 9 0 16,0 0-36-16,3-3-7 0,1-3-2 0,-1 6 0 16,5 0-8-16,-1-7 10 0,0 4-10 0,7 3 10 15,-7-6 4-15,7 3 1 0,-3-4 0 0,7 7 0 16,-1-3-15-16,5-3 0 0,-5 6 0 0,1 0 0 16,0 0 0-16,-1 0 0 0,-3 0 0 0,-3 6-10 15,3-6 10-15,-7 3 0 0,4 4 0 0,0-4 0 16,-1-3 0-16,1 6 0 0,0 4 8 0,-1-10-8 15,4 9 9-15,-3-3-9 0,0-3 12 0,-1 7-12 16,1-1 8-16,0 1-8 0,-4 5 0 0,3-5 0 16,1 5 0-16,0-5-12 0,-4-1 0 0,0 1 0 0,0 5 12 0,-3-2 0 15,3-4 0-15,-4 7 0 0,1 0 11 0,-4-4 5 16,0 7 0-16,0-3 1 0,0-1-1 0,-3-2-1 16,-1 6 0-16,1-4 0 0,-1 1-6 0,1-3-1 15,-4 2 0-15,0 4 0 0,0-10-8 0,0 7 8 16,0-3-8-16,0 2 8 0,0-5 0 0,0 5 0 15,0-2 0-15,-4-4 0 0,4 7-8 0,-3-7 8 16,-1 7-8-16,1-3 8 0,-1 2-8 0,0 1 0 16,4-3 0-16,-3-4 8 0,3 0-8 0,0 4 12 15,0-1-12-15,3-2 12 0,-3-4-12 0,0 4 0 16,4-1 0-16,-4-6 0 0,0-3 0 0,7 13 0 0,-7-13 0 0,4 3 0 16,-4-3 28-16,7 9 3 0,0-3 1 0,0-2 0 15,-7-4-32-15,7 6 0 0,3-3 0 0,-3-3 0 16,1 6 0-16,-1-3 0 0,3 4 0 0,1-1 0 15,-4-3 0-15,0-3 0 0,0 6 0 16,0-2 0-16,4-4 0 0,-4 6 0 0,0-3 0 0,0 3 0 16,3-3 0-16,1 7 0 0,-4-10 0 15,0 6 0-15,0-6 0 0,4 3 0 0,-1 3 0 0,-3 1 0 16,4-4 0-16,-4 3 0 0,3-3 0 0,1-3 0 16,-4 6 0-16,0-2 0 0,0-4 0 0,4 6 0 0,-4-6 0 15,3 3 0-15,-2-3 0 0,-8 0 0 16,10 0 0-16,-3 6 12 0,0-6-1 0,4 3-1 0,-11-3-10 0,7 0 0 15,3 0 9-15,1 0-9 0,-4 0 0 0,0 0 8 16,0 0-8-16,0 0 0 0,0 0 0 0,0 0 0 16,-7 0 0-16,0 0 8 0,7 7-8 0,0-7 0 15,-7 0 0-15,8 0 0 0,-1 6 0 0,-7-6 0 16,0 0 0-16,7 3 0 0,-7-3 10 0,0 0-2 16,0 0-8-16,7 0 12 0,0 0-3 0,-7 0-1 15,0 0 0-15,7 6 0 0,-7-6 3 0,7 0 0 0,0-6 0 16,0 6 0-16,-7 0-11 0,7 0-12 0,0 0 2 0,0 0 1 15,-7 0 9-15,7 0 0 0,-7 0 0 0,7 0 0 16,-7 0 0-16,7 0 0 0,-7 0 0 0,0 0 0 16,0 0 8-16,0 0 4 0,0 0 1 0,7 6 0 15,-7-6 5-15,0 0 1 0,0 0 0 0,0 0 0 16,0 0-19-16,7 4 0 0,-7-4 0 16,0 0 0-16,0 0 8 0,0 0-8 0,0 0 0 0,0 0 0 15,0 0 25-15,0 0 2 0,0 0 0 0,0 0 0 16,0 0-5-16,-7-10-1 0,4 7 0 0,-4-3 0 15,3-4-1-15,-3 4-1 0,-3-3 0 0,-5 5 0 16,5-5-9-16,-4 0-2 0,7-4 0 0,-4 4 0 16,1-1-8-16,3 7 12 0,-1-6-12 0,-2 3 12 15,-1-4-12-15,4 7 0 0,0-3 0 0,0-4 8 16,0 4-8-16,0 6 0 0,7 0 0 0,0 0 0 16,-7-9 0-16,3 9 0 0,4 0 0 0,-3-10 0 0,-4 7 0 0,3-3 0 15,4 6 0-15,-3-3 0 0,3-4 0 0,0 7 0 16,0 0 0-16,0 0 0 0,0 0-9 0,0 0 9 15,0 0 0-15,0 0 0 0,0 0-11 0,0 0 11 16,3-6-10-16,1 3 10 0,3 3-13 0,-7 0 3 16,10 0 1-16,1 0 0 0,3 0-3 0,-3 3-1 15,-1 3 0-15,1-6 0 0,3 0 5 0,0 10 8 16,-3-10-13-16,3 6 5 0,-4-3 8 0,5 3 0 16,-1-2 0-16,-4 2 0 0,1-3 0 0,-1 3 0 15,-3 4 0-15,4-4 0 0,0-3-8 0,-4 7 8 16,0-4-8-16,3-3 8 0,-3 3 0 0,-3-3 0 15,3 7 0-15,0-10 8 0,0 6-8 0,-3-3 0 0,-4-3-8 16,7 6 8-16,0 1 0 0,-4-4 0 0,4 3 0 16,-7-6-8-16,4 3 8 0,-1 3 0 0,-3-6 10 0,0 0-10 15,7 4 0-15,-3 5 0 0,-4-9 0 0,3 0 0 16,-3 0 0-16,0 0 0 0,0 9 0 0,0-9 0 16,0 0 0-16,0 7 0 0,0 2 0 0,0-9 0 15,0 10 0-15,0-10 8 0,-3 9-8 0,-4-3 0 16,3-3 15-16,1 7 0 0,-4-4 0 0,0 3 0 15,-4 1-15-15,4-1 0 0,-4-2 0 0,1 2 0 16,-4-6 9-16,0 13-1 0,-4-7 0 0,0 7 0 16,-3-4 0-16,0 4 0 0,0 3 0 0,0-3 0 15,-7-4-8-15,-1 10 0 0,1-3 0 0,-4 3 8 16,4-7-8-16,0 4 8 0,0-3-8 0,3-3 8 16,0 2-8-16,1 4 0 0,2-3 0 0,1-7 8 15,-3 7-51-15,6-4-10 0,0-2-3 16,-3-1-941-16,0 1-189 0</inkml:trace>
  <inkml:trace contextRef="#ctx0" brushRef="#br0" timeOffset="16124.77">18800 13347 1724 0,'0'0'76'0,"0"0"16"0,0 0-73 0,-4-3-19 0,-3-3 0 0,0 6 0 16,3-4 25-16,-3-2 2 0,0 6 0 0,4-3 0 15,3 3-14-15,-4-6-2 0,-6 6-1 0,10 0 0 16,0 0 2-16,0 0 1 0,-7 0 0 0,0 0 0 15,7 0-2-15,-4 6-1 0,-3-3 0 0,7-3 0 0,-11 6 4 0,8-2 1 16,-1 5 0-16,4-3 0 0,-7 4-5 0,7-1-1 16,-3 1 0-16,3-4 0 0,0 3-9 0,3 1 0 15,-3-1 0-15,0-9 0 0,0 0 0 0,0 0 0 16,7 3 0-16,0 3 0 0,0 1 0 0,-7-7 0 16,0 0 0-16,7 0 0 0,1-7 0 0,2 7 0 15,1 0 0-15,-4-9 0 0,-4 3 0 0,4 3 12 16,0-4-12-16,0 4 12 0,-3-6 5 0,-1 3 2 15,5-4 0-15,-5 7 0 0,-3-3 13 0,4-4 4 16,-4 4 0-16,3 3 0 0,-3-7-19 0,4 4-3 16,-8-3-1-16,4 9 0 0,0-3 7 0,-3-4 0 15,3 7 1-15,-4-6 0 0,1 3 10 0,-5 3 1 16,8 0 1-16,-7 0 0 0,0 0-20 0,-3 0-4 16,6 3-1-16,-3 3 0 0,4 1-8 0,-1-4 0 0,-3 3 0 0,7-6 0 15,-3 3 0-15,-1 7-11 0,1-4 3 0,-1-3 0 16,4-3 8-16,0 9 0 0,0 4 0 0,0-4 0 15,0-9 0-15,0 4 0 0,0-4-9 0,0 0 9 16,4 9 0-16,-4-9 0 0,0 0 0 0,10 6 0 16,-3-3-12-16,0-3 0 0,-7 0-1 0,11 0 0 15,-4-3 13-15,0-3 0 0,3 3 0 0,-2-3 0 16,-5 2 0-16,1-2 0 0,3-3 8 0,-4 2-8 16,-3 7 12-16,0-3 0 0,0-3-1 0,0 6 0 15,0 0-3-15,0 0 0 0,0 0 0 0,0 0 0 16,-3-3-8-16,-4 3 8 0,7 0-8 0,-4-6 8 15,-3 6-8-15,0 0 0 0,0 6 0 0,0-3-11 16,7-3 11-16,-7 6 0 0,3-3 0 0,-3 4 8 0,7-7-8 16,0 0 0-16,0 0-8 0,0 0 8 0,0 0 0 0,0 0 0 15,0 0 0-15,-3 9 0 0,3-9 0 0,0 0-10 16,0 0 10-16,0 6 0 0,0-6-27 0,0 0 2 16,0 0 0-16,0 0 0 15,0 0-142-15,7 4-28 0</inkml:trace>
  <inkml:trace contextRef="#ctx0" brushRef="#br0" timeOffset="18770.91">18718 13460 403 0,'0'0'17'0,"0"0"5"0,0 0-22 0,0 0 0 0,0 0 0 0,0 0 0 15,0 0 176-15,0 0 30 0,0 0 6 0,0 0 2 16,0 0-135-16,0 0-27 0,0 0-6 0,0 0-1 16,-3 3-12-16,3-3-2 0,0 0-1 0,0 0 0 15,0 0 18-15,0 0 3 0,0 0 1 0,0 0 0 16,0 0-6-16,0 0-1 0,0 0 0 0,0 0 0 0,0 0 16 0,0 0 3 31,0 0 1-31,0 0 0 0,0 0-21 0,0 0-5 16,0 0-1-16,0 0 0 0,0-3-4 0,0-3-1 15,0-4 0-15,-4 1 0 0,4 6-13 0,-3-4-4 16,3 1 0-16,0 3 0 0,0-6 19 0,0 2 3 16,0-2 1-16,-4 0 0 0,4-1-20 0,0 1-4 15,-3-1-1-15,3-5 0 0,-4 5-2 0,4-2-1 0,-3-4 0 16,-1 0 0-16,4 7 24 0,-3-4 5 0,3-9 0 0,-4 10 1 16,1-7-28-16,-1-3-5 0,1 3-8 0,3 7 11 15,-4-7-1-15,4-3 0 0,0 3 0 0,0 0 0 16,0 4-2-16,0-4 0 0,-4-3 0 0,1 0 0 15,6 9-8-15,-3-5 12 0,-3-4-12 0,-1 3 12 16,4 0-12-16,0-6 0 0,-3 6 0 0,3 0 0 16,-4 0 0-16,4-6 0 0,0 7 8 15,0-1-8-15,-3-6 12 0,3 0 0 0,0 3 0 0,0-3 0 16,0 6 0-16,0 0 0 0,3-6 0 0,4 6 0 16,-3-6 1-16,-1 6 1 0,1 0 0 0,0 1 0 15,6-4-14-15,-3 3 0 0,0 0 8 0,0 0-8 16,4-6 0-16,-1 6 0 0,1-6 0 0,0 6 0 15,-1 0 0-15,4 4 0 0,-3-7 0 0,-1 0 0 16,1 3-9-16,3 0-2 0,0 0 0 0,-3 4 0 16,3 2 11-16,-3-2 0 0,-1-4 0 0,4 3 0 0,-3 7 0 15,3-10 0-15,-3 3 0 0,3 7 0 0,0-4 0 0,0-2 0 16,0 5 0-16,4-6 8 0,-1 4-8 0,4-4 0 16,-3 1 0-16,7 2 0 0,-4 4 0 0,4-7 0 15,-1 3 0-15,1-2 0 0,0 5 0 0,-1-5 0 16,1 5 0-16,-4-9 0 0,0 10 0 0,4 0 0 15,-4-7 0-15,0 6 0 0,1 1 0 0,-1-7 0 16,0 7 0-16,4 0 0 0,-1-4 0 0,1 1 0 16,-4 2 0-16,0 1 0 0,-3-1 8 0,0 1 1 15,3-1 0-15,0 1 0 0,4 0-9 0,-4 2 0 16,0-2 0-16,0 0 0 0,0 5 0 0,4-5 0 0,-4 3 0 16,0-4 0-16,-3 4 0 0,3-3 0 0,0-1 0 15,1 1 0-15,-1-1 0 0,3 1 0 0,-2 0 0 0,-1 2 0 16,3-2 0-16,-2 0 0 0,-1-1 0 0,3 7 8 15,-2-10-8-15,-5 10 0 0,4-3 0 0,1-3 0 16,-1 6 0-16,-4-7 0 0,5 4 8 0,-1 3-8 16,-4-4 8-16,5-2 0 0,-1 3 0 0,-4 3 0 15,4-4-8-15,-3 4 0 0,0-3 0 0,3 6 0 16,-7-3 0-16,7-3 0 0,-3-4 0 0,-4 10 0 16,4-9 0-16,-1 2 0 0,1 4 0 0,-4 3 0 15,4-6 0-15,-4-3 0 0,3 5 9 0,1-2-9 16,0 3 0-16,-1-3 0 0,4 6 0 0,-6-10 8 15,-5 10-8-15,4-9 0 0,4 9 0 0,0-6 8 16,-1 3-8-16,1-4 0 0,-1 7 0 0,1-3 0 16,-4-3 0-16,0 3 0 0,0-4 0 0,1 7 8 15,-1-3-8-15,0 3 0 0,-4-6 0 0,4 6 0 0,-3-3 0 16,3-3 0-16,-3 6 0 0,3 0 0 0,-4-7 0 16,1 4 0-16,3 3 0 0,-3 0 0 0,3-6 0 0,-4 6 0 15,5-9 0-15,-5 9 0 0,4-4 0 0,4-2 0 16,-4 3 0-16,0-3 8 0,4-4-8 0,-4 10 0 15,0-9 0-15,0 3 0 0,4 3 0 0,-8-4 0 16,4 7 0-16,-3-3 0 0,0-3 0 0,-1 6 0 16,1 0 0-16,-4-3 8 0,0-4-8 0,0 7 0 15,-7 0 0-15,7 0 0 0,4-3 0 0,-4-3 0 16,0 6 0-16,3-9 8 0,-10 9-8 0,7 0 0 16,0-7 0-16,4 4 8 0,-4-3-8 0,0 6 0 15,4-9-8-15,-4 9 8 0,-7 0 0 0,7-4 0 16,3-2 9-16,-6 3-9 0,-4 3 0 0,10-6 0 0,-10 6-12 15,0 0 3-15,7 0 9 0,-7 0 12 0,0 0-2 0,0 0-1 16,8-3-9-16,-8 3 0 0,0 0 0 0,7-7 0 16,-7 7 0-16,0 0 0 0,10-3 8 0,-10 3-8 15,0 0 0-15,7-6 0 0,-7 6 0 0,0 0 0 16,0 0 0-16,0 0-16 0,0 0 4 0,7 0 1 16,-7 0 20-16,0 0 4 0,0 0 1 0,7-6 0 15,-7 6-14-15,0 0 9 0,0 0-9 0,0 0 8 16,0 0 6-16,0 0 1 0,0 0 0 0,0 0 0 15,0 0-15-15,0 0 0 0,0 0 0 0,0 0 0 16,0 0 0-16,0 0 9 0,0 0-9 0,0 0 12 16,0 0-12-16,0 0 0 0,0 0 0 0,0 0 0 15,-7-3 0-15,4-4 8 0,-4 7-8 0,3 0 0 16,-3-3 0-16,0 3 8 0,0-6-8 0,0 6 0 0,-4-3 8 16,1 3-8-16,-1-7 0 0,-3 7 8 0,-4 0-8 15,1 0 10-15,-1 0-10 0,-3 0 10 0,3 0-10 0,-3 0 0 16,4 0 0-16,-5-3-11 0,1-3 11 0,0 6 0 15,-4 0 0-15,8-3 0 0,-4 3 15 0,3-6-2 16,4 6 0-16,3-7 0 0,-3 7-4 0,0-3-1 16,3 3 0-16,4-6 0 0,0 6-8 0,4-3 0 15,3 3 0-15,-7 0 0 0,0-6 0 0,7 6 0 16,-7 0 0-16,7 0 0 0,0 0 0 0,0 0 0 16,0 0 0-16,0 0 0 0,0 0 0 0,0 0-14 15,0 0 5-15,0 0 1 0,0 0 8 0,0 0-13 0,10 0 5 16,-3 0 8-16,4 6-8 0,-1-3 8 15,1-3 0-15,3 0 0 0,-3 0-10 0,3 0 10 0,0 0-13 16,4 6 5-16,-4-6 8 0,7 0 0 16,-4 0 0-16,1 3 0 0,0 4 0 0,-1-7 0 0,1 0 0 0,0 0-8 15,-1 0 8-15,4 0 0 0,-3 0 0 16,0 0 0-16,-4 6 0 0,3-6 0 0,-2 3 0 0,-1-3 0 16,0 6 0-16,0-6 0 0,-3 3 0 0,-1-3 0 15,1 0 0-15,-4 0 0 0,-7 0 0 0,10 7 0 16,-10-7 0-16,7 3 0 0,0 3 0 0,0-3 0 15,-7-3 0-15,0 0 0 0,11 0 0 0,-11 0 0 16,0 0 0-16,7 0 0 0,-7 0 0 0,7 7 0 0,-7-7 0 0,0 0 0 16,0 0 0-16,7 0 0 0,-7 0 0 0,7 3 0 15,-7-3 0-15,0 0 0 0,0 0 0 0,0 0 8 16,7 6-8-16,-7-6 0 0,0 0 0 0,0 0 0 16,0 0 0-16,0 0 0 0,0 0 8 0,0 0-8 15,0 0 8-15,0 0-8 0,0 0 0 0,0 0 8 16,0 0-8-16,0 0 0 0,0 0 8 0,4 6-8 15,-4-6 8-15,0 0-8 0,0 0 0 0,0 10 0 16,0-1 0-16,0 0 0 0,-4-5 0 0,4 5 9 16,0 0-1-16,0 7-8 0,-3-7 12 0,-1 7-4 15,4-6 0-15,-3 5-8 0,-1-2 10 0,1 6-10 16,-4-4 8-16,0 4-8 0,3-3 9 0,-3 3-9 0,0-4 10 16,0 4-10-16,0-6 0 0,0 2 0 0,0 4 0 0,0 0 0 15,-4 0 0-15,4 3 0 0,0 0-8 0,-4 3 8 31,1-6-89-31,-1 6-11 0,4 9-3 0</inkml:trace>
  <inkml:trace contextRef="#ctx0" brushRef="#br0" timeOffset="26934.81">15148 15442 2084 0,'0'0'46'0,"0"0"10"0,0 0 1 0,0 0 1 0,0 0-46 0,0 0-12 0,0 0 0 0,0 0 0 0,0 0 24 0,0 0 2 31,0 0 1-31,0 0 0 0,-3 0 1 0,3 0 1 0,0 0 0 0,-7 9 0 0,0-3 25 0,0-2 5 15,0 2 1-15,-1-3 0 0,1 6 2 0,0-2 1 16,-3 2 0-16,-1 0 0 0,1 1-18 0,-1 6-3 16,-3-4-1-16,0-2 0 0,0 5-28 0,0 4-5 15,-8 0-8-15,5 3 11 0,-4 0-11 0,-4-3 0 16,0 6 0-16,-3 3 0 0,0-3 15 0,0 0-3 16,-4-6 0-16,4 6 0 0,3-3-12 0,-3-6-15 15,-1 9 3-15,5-7 1 0,3-5 11 0,-1 3 11 16,1 2-3-16,4-8 0 15,-5 6-29-15,5-7-7 0,-1 0 0 0,1 1-1 16,2-1-104-16,-2-3-21 0,-1-2-4 0,1-4-585 16,-1 6-117-16</inkml:trace>
  <inkml:trace contextRef="#ctx0" brushRef="#br0" timeOffset="27385.54">14390 15470 1440 0,'0'0'128'0,"0"0"-103"0,-4-3-25 0,4 3 0 15,0 0 251-15,0 0 45 0,0 0 8 0,0 0 3 16,0 0-249-16,7-6-50 0,-3 2-8 0,6-2 0 16,-10 6 0-16,8-6 0 0,2 3 0 0,1 3 0 15,-1-7 0-15,-3 7 13 0,4 0-1 0,-4 0-1 16,4 7 30-16,-1 2 7 0,1-3 0 0,-1 4 1 0,4 2-20 16,-3-2-4-16,3 5-1 0,0 1 0 0,0 3 7 0,4 0 1 15,-4 0 0-15,4-1 0 0,-1 7-32 0,5 1 0 16,-1-4 0-16,3 3 0 0,1 3 0 15,0-3 0-15,3 3 0 0,-3-3 0 0,-1 0 0 0,5-6 0 16,-5 0 0-16,5 6 0 0,-5-3 0 0,-3 3 0 16,1 0 0-16,-1 0 0 0,-4-3-10 0,1 3-8 15,-4 0-2-15,4-3 0 0,-8 3 5 0,4-6 1 16,-3 6 0-16,0-6 0 0,-4 0-6 0,3-3-2 16,-3-7 0-16,0 7 0 15,-3-7-61-15,-1 1-12 0,-3-10-2 0,0 0-658 0,0 0-131 16</inkml:trace>
  <inkml:trace contextRef="#ctx0" brushRef="#br0" timeOffset="27814.91">15610 15423 1094 0,'0'0'97'0,"0"0"-77"0,0 0-20 0,0 0 0 15,0 0 390-15,0 0 74 0,0 0 16 0,0 0 2 16,0 0-386-16,0 0-76 0,0 0-20 0,0 0 0 15,0 0 0-15,0 0-9 0,0 0 1 0,0 0 0 16,0 0-40-16,0 0-8 0,0 0-2 0,0 0 0 16,0 0-27-16,0 0-6 0,7 3-1 0,-7 6-621 15,0 1-125-15</inkml:trace>
  <inkml:trace contextRef="#ctx0" brushRef="#br0" timeOffset="28033.6">15646 15994 3481 0,'0'0'154'0,"0"0"32"0,-11 3-149 0,1-6-29 0,-5 3-8 0,8 0 0 31,7 0-111-31,0 0-23 0,0 0-5 0,0 0-808 0,0 0-161 0</inkml:trace>
  <inkml:trace contextRef="#ctx0" brushRef="#br0" timeOffset="37046.37">16662 15664 1209 0,'0'0'108'0,"0"0"-87"0,0 0-21 0,0 0 0 16,-7-6 170-16,3 3 30 0,4 3 5 0,0 0 2 16,0 0-183-16,-3 0-36 0,-1-6-7 0,4 6-1 15,-3-3-2-15,3 3 0 0,-8 0 0 0,8 0 0 16,-7-7 22-16,7 7 0 0,-7 0 12 0,7 0-4 16,-3 0 1-16,3 0 0 0,-7 0 0 0,7 0 0 15,-7 0 12-15,7 0 3 0,0 0 0 0,0 0 0 16,0 0-8-16,0 0-2 0,0 10 0 0,0-10 0 15,0 9 6-15,3 1 2 0,1-4 0 0,6-3 0 16,1 3 12-16,0 4 2 0,3-10 1 0,0 9 0 16,7-9-12-16,4 0-2 0,-1 6-1 0,5-6 0 0,2 0 2 15,8-6 1-15,0 6 0 0,3 0 0 16,4 0 1-16,-4-9 0 0,1 9 0 0,-1-10 0 0,4 4-18 16,3 3-8-16,4-3 0 0,0 6 8 0,4-10-8 0,-1 10 0 15,1 0 0-15,-1 0 8 0,0-3-8 16,1 3 0-16,-4 3 9 0,0-3-9 0,3 0 0 15,4 6 8-15,-3-2-8 0,-1 2 0 0,0-6 21 16,1 9 0-16,-4-9 0 0,3 6 0 0,-6-2-5 0,6-4-2 16,-3 9 0-16,7-9 0 0,0 6 8 0,3-3 2 15,1-3 0-15,-4 7 0 0,0-4-24 0,0-3 0 16,3 0 0-16,1 6-8 0,-4-6 8 0,3 3 16 16,-3-3-4-16,0 0-1 0,-7-3-11 0,4 3 0 15,-4 0 0-15,-1 0 0 0,5-6 0 0,-1 6 0 0,1-3 0 0,3-4 0 16,-4 7 0-16,1-3 8 0,-1-3-8 0,1 3 12 15,-1-3-12-15,4 2 10 0,0-2-10 0,0 0 10 16,0 6-10-16,-4-3 0 0,-3 3 9 0,4 0-9 0,-8 0 10 16,4-6-2-16,-4 6-8 0,1 0 12 0,-1 0-12 0,1 0 0 15,-5 0 0-15,-2 0 0 0,3 0 8 0,-4 0 1 16,-3 0 1-16,-4 0 0 0,-3 0 2 0,0 0 0 16,-1 0 0-16,1 0 0 0,-4 0 3 0,0 0 1 15,1 0 0-15,-1 0 0 0,4 0-16 0,-1 0 0 16,-2 0 0-16,2 0-10 0,1 0 10 0,0 0 0 15,-4 0 0-15,0 0 8 0,-3 0-8 0,0 0 0 16,-1 0 0-16,-2 0 0 0,-5-4 13 0,1 8-1 16,-4-8-1-16,0 4 0 0,0 4-2 0,0-4 0 15,-7-4 0-15,4 4 0 0,-11 0 4 0,7 0 1 16,-7 0 0-16,0 0 0 0,0 0 0 0,7-6 0 16,-7 6 0-16,11 0 0 0,-11 0-6 0,0 0 0 0,7 0-8 0,0-3 12 15,0 3-4-15,-7 0-8 0,0 0 11 0,7-6-11 16,0 3 0-16,-7 3 0 0,0 0 0 0,0 0 0 15,7-7 0-15,-7 7 0 0,0 0 0 0,0 0 0 16,0 0 0-16,0 0 12 0,0 0-4 0,0 0-8 16,0 0 17-16,0 0-3 0,0 0-1 0,0 0 0 15,-4-9-1-15,1 6 0 0,-4-4 0 0,3 1 0 16,-6 3-12-16,3-3 9 0,-4 3-9 0,1-4 8 16,-1-2-8-16,-3 6 8 0,3-3-8 0,-3-4 8 15,0 1 0-15,0 3 0 0,0-4 0 0,0 1 0 16,0-1 1-16,-1 1 0 0,5-1 0 0,-4 1 0 15,-4 3-9-15,4-4 0 0,3 1 0 0,1 0 0 16,-1-1 0-16,4 4 0 0,-3 3-11 0,6-4 11 16,1-2 0-16,-1 6 17 0,1-3-2 0,3 6-1 15,0-10-32-15,0 10-6 0,0 0-2 0,3 0 0 0,4-9 6 0,0 6 0 16,0-4 1-16,4 1 0 0,-1 3 0 0,4-3 0 16,1 6 0-16,-1 0 0 15,3 6-9-15,1-6-1 0,-4 3-1 0,4-3 0 0,-1 6 30 0,-3-6 0 16,1 7 0-16,-1-4 0 0,0-3 0 0,-4 9 0 15,-3-9 0-15,4 7 0 0,0-4 0 0,-4 3 0 16,-7-6-8-16,7 3 8 0,-7-3 0 0,7 9 0 16,-4-2 0-16,-3-7 0 0,0 0 20 0,0 3 11 15,4 9 1-15,-1-8 1 0,-6 5-25 0,3 0-8 16,3 1 0-16,-3-4 0 0,0 3 0 0,-3 1 0 16,-1-1 0-16,4 1 0 0,-3-1 8 0,3 1-8 15,-7-1 0-15,3 7 0 0,-3-7 8 0,4 10-8 0,-4-10 9 0,3 7-9 16,-3 3 9-16,0-4-9 0,0-2 8 0,0 3-8 15,0 2 11-15,3-8-3 0,-3 6-8 0,4-1 12 16,-4-5 0-16,3 2-1 0,-3-2 0 0,3 5 0 16,1-5-11-16,-4-1 8 0,3 0-8 0,-3 1 8 15,0-10-8-15,0 6 0 0,4 4 0 0,-4-10 0 16,0 9 0-16,0-3 0 0,-1-3 0 0,-2 4 0 16,3-4 0-16,-4 6 0 0,1-9 0 0,-1 10 0 15,0-10-20-15,1 6-2 0,-1 3-1 0,1 1 0 16,3-4-84-1,-4-3-17-15,4 6-3 0,-4 7-1 0,8-6-135 0,-1 5-27 0</inkml:trace>
  <inkml:trace contextRef="#ctx0" brushRef="#br0" timeOffset="40314.35">22024 14971 1821 0,'0'0'40'0,"0"0"8"0,-4-3 1 0,1-3 3 0,3 6-41 0,0 0-11 0,-4-9 0 0,4 5 0 15,0 4-20-15,4-6-7 0,-4-3-1 16,0 9 0-16,0 0 64 0,0 0 12 0,0 0 2 0,0 0 1 16,0 0 37-16,0 0 7 0,7 9 1 0,-7-9 1 15,0 0-19-15,7 10-4 0,4-1-1 0,-1 0 0 16,-3 1-11-16,4 2-2 0,-8-2-1 0,8-1 0 0,-1 4-31 16,1-4-7-16,-4 7-1 0,0-1 0 0,0-2-6 0,0 3-2 15,-3 9 0-15,-1-3 0 0,1 3-12 16,-1 3 11-16,1 3-11 0,-1 1 10 0,-6 2-10 15,6 4-11-15,1 6 3 0,0 0 0 0,-8 0 8 16,4-1 16-16,7 11-4 0,0-7-1 0,0 3-11 0,0-3 0 16,-3-3 0-16,6 0 0 0,1 0 18 0,-4-7 2 15,-4 7 0-15,1-6 0 0,3-4-20 0,-3 1 0 16,-1 3 0-16,1-4 0 0,-8-6 11 0,8 7-11 16,3-7 10-16,-4-3-10 0,-6 3 20 0,3-9-3 15,3 6 0-15,1-6 0 0,-8-3 3 0,4-1 0 0,7-5 0 0,-3 2 0 16,3-5 0-16,-7 2 1 0,-4 0 0 0,4-2 0 15,7-4-10-15,-7-3-3 0,0 9 0 0,0-9 0 16,0 0 0-16,0 0-8 0,0 0 12 0,0 0-4 16,-7 6-8-16,7-6 12 0,0 0-12 0,0 0 12 15,-7 4-12-15,7-4 10 0,0 0-10 0,0 0 10 16,0 0-1-16,0 0 0 0,0 0 0 0,0 0 0 16,7 6 15-16,-7-6 2 0,-7 3 1 0,7-3 0 15,0 0-27-15,0 0 0 0,0 0 8 0,0 0-8 16,0 0 0-16,0 0 0 0,0 0 0 0,0 0 0 15,-7 0 0-15,7 0 0 0,0 0 0 0,0 0 0 16,-7 6 0-16,0-6 0 0,7 0 0 0,0 0 8 16,0 0-8-16,0 0 0 0,0 0 0 0,0 0 0 15,0 0 0-15,0 0 0 0,0 0 0 0,0 0 0 16,7 10 0-16,0-10 0 0,-7 0 0 0,0 0 0 16,0 0 0-16,7 0 0 0,4 6 0 0,-11-6 0 0,0 0 0 15,10 0 0-15,8 0 0 0,-4-6 0 16,-3 6 0-16,3 0 0 0,4 0 0 0,3 0 0 0,0 0 0 15,0 0 0 1,0 0 0-16,0 0 0 0,4 0-19 0,0 0 1 16,-8 0 0-16,5 0 0 0,-1 6 18 0,0-3 0 0,0-3 0 0,0 0 0 15,4 0 0-15,7 0 0 0,-1 0-8 0,1-3 8 16,-4-3 0-16,4 6 0 0,14 0 0 0,-4-7 0 16,1 4-14-16,-5 3 4 0,1 0 1 0,4 0 0 15,-5 0 9-15,1 0 0 0,0 0 0 0,3-6 0 16,1 6 0-16,3-3 8 0,-4-3 0 0,0 6 0 15,1 0-8-15,-1-4 8 0,-3 4-8 0,3 0 8 16,-3 0-8-16,0 0 0 0,-1 0 0 0,5-6 0 16,-1 6-12-16,-3 0 0 0,7 0 0 0,-4 0 0 15,8-3 12-15,-5 3 12 0,1 0-2 0,0-6-1 16,0 6-9-16,0 0 0 0,-4 0 0 0,8-3 0 16,-5 3 0-16,5-7 0 0,3 7 0 0,-7 0 0 15,3-6 0-15,-3 6 0 0,0 0 0 0,-4-3 0 16,0 3-11-16,1 3 11 0,-5-3-8 0,5 6 8 0,3-6 0 15,-4 0 0-15,4 0 0 0,-4 0 8 0,1-6-8 16,-1 6 0-16,0 0 0 0,1-3 0 0,-5 3 0 0,5 0 0 16,-5 0 0-16,5-6 0 0,-1 3 0 0,4 3 0 15,0-7 0-15,0 7 0 0,0-3 0 0,3-3 0 16,-3 6-11-16,0-3 11 0,-4 3 0 0,0-7 0 16,-3 7-8-16,4 0 8 0,-5 0 0 0,5 0 0 15,-5 0 9-15,1 0-9 0,0-3 0 0,-4 3 0 16,4 0 0-16,-4 0 0 0,1-6 0 0,-1 6 0 15,0 0 0-15,-3 0 0 0,3 0 0 0,1 0 0 0,-1 0 0 16,4 0 0-16,-1 6 0 0,1-6 0 0,-3 0 0 0,2 0 0 16,1 0 0-16,-4 0 0 0,4 0 0 0,-3-6 0 15,-1 6 0-15,-3 0 0 0,-4 0 0 0,4-3 0 16,-8 3 0-16,4 0 0 0,1 3 0 0,-1-3 0 16,-3 0 0-16,6 0 0 0,5 0 0 0,-8 0 0 15,0 0 0-15,0 0 0 0,0-3 0 0,4 3 0 0,0 0 0 0,-4 0 0 16,0 0 0-16,1 0 0 15,-1 0 0-15,0 0 0 0,-3-6 0 0,-1 6 0 16,1 0 0-16,0 0 0 0,3 0 0 0,-3 0 9 16,-8 0-9-16,8 0 0 0,-4 0-10 0,4 0 10 15,-7 0 0-15,-1 0 0 0,4 0-8 0,-3 0 8 16,3 0 0-16,-3 0 0 0,0 0 0 0,-1 0 0 0,-3 0 0 0,0 0 0 0,4 0 0 16,-4 0 0-16,0 0 0 0,4 0 0 0,-4 0 0 15,4 0 0-15,-4-7 0 0,3 4 0 0,-3 3 0 0,4 0 0 16,-4 0 0-16,0 0 0 0,0 0 0 0,1 0-9 15,-1 0 9-15,-4 0 0 0,1 0 0 0,-1 0 0 16,5 3 0-16,-8-3 0 0,3 0 0 0,1 0 0 16,-1 0 0-16,1 0 0 0,-4 0 8 0,4 0-8 15,-1 0 0-15,1 0 0 0,3 0 0 0,-4 7 0 16,1-7 0-16,3 0 0 0,-3 0 0 0,3 0 0 16,0 0 0-16,4 0 0 0,-1 0 0 0,1 0 0 0,-4 0 0 15,7 0 0-15,-7 0 0 0,4 0 0 0,-4 0 0 0,0 0 0 16,0 0 8-16,0 0-8 0,-3 0 0 0,3 0 0 15,0 0 0-15,-3 0 0 0,-1 0 0 32,4 0 0-32,-3-7 0 0,0 7 0 0,3-3 0 0,-4 3 8 15,1 0-8-15,-1 0 0 0,1 0 0 0,0 0 0 16,-1 0 0-16,1 0 0 0,-1 0 0 0,1 0 0 16,0 0 0-16,-1 0 0 0,-3 0 0 0,0 0 0 0,-7 0 0 15,11 0 0-15,-4 0 0 0,0 0 0 0,-7 0 0 16,10 3 0-16,-2-3 0 0,-1 7 0 0,3-7 0 15,-3 0 0-15,-7 0 0 0,11 6 0 0,-1-12 0 16,-3 6 0-16,-7 0 0 0,11 6 0 0,-4-3 0 0,0-3 0 16,-7 0 0-16,11 0 0 0,-4 0 0 0,-7 0 0 15,0 0 0-15,0 0 0 0,0 0 0 0,7 6 0 16,3-3 0-16,-10-3 0 0,0 0 0 0,0 0 0 16,7 0 0-16,-7 0 8 0,0 0-8 0,0 0 0 15,0 0 0-15,8 0 0 0,2 0 0 0,-10 0 8 16,0 0-8-16,0 0 0 0,7 0 0 0,-7 0 0 15,0 0 21-15,0 0 0 0,0 0 0 0,0 0 0 16,7 0-21-16,-7 0-16 0,0 0 2 0,0 0 1 0,0 0 13 16,0 0 0-16,0 0 0 0,0 0 0 15,0 0 0-15,0 0 0 0,0 0 0 0,0 0 0 0,0 0 0 16,0 0 0-16,0 0 0 0,0 0 0 0,0 0 8 0,0 0-8 16,7 0 0-16,-7 0 0 0,7-3 0 0,-7 3 0 15,0 0 0-15,0 0 0 0,7-6 0 16,-7 6 0-16,0 0 0 0,0 0 0 0,0 0 0 0,0 0 0 15,0 0 0-15,0 0 0 0,7 0 0 0,-7 0 0 16,0 0 0-16,0 0 0 0,0 0 0 0,0 0 0 16,8 0 0-16,-8 0 0 0,0 0 0 0,0 0 0 15,0 0 0-15,0 0 0 0,0 0 0 0,0 0 0 16,0 0 0-16,0 0 0 0,0 0 8 0,0 0-8 0,0 0 0 16,0 0 0-16,0 0 0 0,0 0 0 0,0 0 8 0,0 0-8 15,0 0 0-15,0 0 0 0,0 0 0 0,0 0 0 16,0 0 0-16,0 0 0 0,7 0 0 0,-7 0 0 15,0 0 0-15,0 0 0 0,0 0 0 0,7 0 0 16,-7 0 0-16,0 0 0 0,0 0 0 0,0 0 0 16,0 0 0-16,0 0 0 0,0 0 0 0,0 0 0 15,0 0 0-15,0 0 0 0,0 0 0 0,0 0 0 16,0 0 0-16,0 0 0 0,0 0 0 0,0 0 0 16,0 0 8-16,0 0-8 0,7 0 0 0,-7 0 0 15,0 0 0-15,0 0 8 0,0 0-8 0,7-9 0 16,-7 9 12-16,3 0-4 0,1-10 0 0,-4 4-8 15,3-3 16-15,1-1-4 0,-4 1-1 0,3-1 0 16,-3 1-11-16,4-7 10 0,-4 7-10 0,3-4 10 0,1-2-2 16,-1-4 0-16,1 0 0 0,0-6 0 0,-1 6-8 0,1-6 8 15,3 0-8-15,-4-3 8 0,4-7-8 0,-3-2 0 16,-1 2 0-16,1-3 0 0,3-5 0 0,-4 8 0 16,1-9 0-16,-1 7 0 0,5 2 0 0,-5-9 0 15,1 6 0-15,-1 4 0 0,1-10 0 0,-1 6 0 16,4-5 0-16,-3-1 0 0,3 0 0 0,-4-3 0 0,4 9 0 15,0-3 0-15,0 4 0 0,1 2 0 16,-1 1 0-16,-4 2 0 0,4 1 0 0,-3 3 0 0,-1 0 0 16,4 2 0-16,-3 1 0 0,3 3 0 0,-4-3 0 0,1 7 0 0,-1-1 0 0,1-3-11 15,-4 3 3-15,0 10 0 0,0-4 8 0,4-3 0 16,-4 7 0-16,3 3 0 0,-3-7 0 0,4 7-8 16,-4-4 8-16,0 1-8 0,0 3 8 0,0 3 0 15,3-4 0-15,1-2 0 0,-4 9 0 0,0 0 0 16,0 0 0-16,0 0 0 0,0 0-9 0,0 0 0 15,0 0 0-15,0 0 0 0,0 0 9 0,0 0 0 16,-4-3 0-16,-3-3 0 0,0 6-8 0,3 6-4 16,-3-6 0-16,-3 3 0 0,3-3 12 0,-4 9 11 15,4-9-3-15,-3 7 0 0,-1-4-8 0,-3 3-17 0,3-6 4 16,1 9 1-16,-4-9 12 0,-1 7 0 16,1-4 0-16,-3 3 0 0,-1-6 0 0,0 3 0 0,1 4 0 15,-4-7 0-15,-1 3 0 0,1-3 0 0,-3 6 0 16,-5-6 0-16,-2 0 12 0,2 3-2 0,-2-3 0 0,-1 6 0 15,0-6-10-15,0 7 0 0,-3-4 0 0,3-3 0 16,-3 0 0-16,-4 0-11 0,0 0 3 16,-3 0 0-16,0 0 8 0,-4 0 8 0,-3 6-8 0,-1-3 11 15,1-3-11-15,-1 0 0 0,5 6 0 0,-1-6 0 16,-4 0 0-16,-3 0-11 0,0 0 3 0,-3-6 0 16,3 6 8-16,-3 6 11 0,6-6-3 0,-3 4 0 15,4-4-8-15,0 0 0 0,-1 0 0 0,1 0 0 16,-4 0 0-16,0-4 0 0,0 4 0 0,4 0 0 15,-4 0 0-15,3 0 0 0,1 0 0 0,3 0 0 0,4 0 0 16,-4 0 0-16,0-6 0 0,4 6 0 0,-1 0 0 16,-2-3 0-16,-5-3 0 0,1 6 0 0,-1 0 0 0,4-3 0 15,-3-4 0-15,3 7 0 0,-3 0 0 0,-4-6 0 16,0 3 0-16,0 3 0 0,0 0 0 0,-3 0 0 16,3 0 0-16,0 0 0 0,-7-6 0 0,3 6 0 15,1 0 0-15,0 0 0 0,-4 0 0 0,-4 0 0 16,1 6 0-16,3-6 0 0,0 3 0 0,7 3 0 15,0-6 0-15,0 7 8 0,0-4-8 0,-3-3 0 16,3 0 0-16,-4 0 0 0,-3 6 0 0,4-3 0 16,-1 3 0-16,4-2 0 0,1-4 0 0,-5 6 0 15,4-6 0-15,0 0 0 0,0 0 0 0,-3 0 0 0,-4 3 0 0,7-3 0 16,0 0 0-16,4 0 0 0,-1 0 0 0,1 0 0 16,-4 0 0-16,0 0-11 0,0-3 11 0,-3 3-8 15,3 0 8-15,0 0-8 0,0 3 8 0,4-3-8 16,-4 0 8-16,7 6 0 0,-4-3 0 0,1-3-8 15,0 0 8-15,-4 7 0 0,3-7 0 0,1 0 0 16,3 3 0-16,0 3 0 0,0-6 0 0,4 6-8 16,0-3 8-16,3-3 0 0,-3 0 8 0,-1 0-8 15,1 0 0-15,0 7 0 0,-1-7 0 0,1 3-8 16,7-3 8-16,-4 6 0 0,-4-6 8 0,8 3-8 0,0-3 0 0,0 0 0 16,-1 7 0-16,5-7-8 0,-1 3 8 15,0-3 0-15,-3 6 0 0,0-6 0 0,-4 0 0 0,3 3 0 16,12 3 0-16,-1-6 0 0,-10 0 0 0,7 7 0 15,3-7 0-15,0 3-8 0,4-3 8 0,0 0 0 16,3 0 0-16,1 0 8 0,2 6-8 0,5-6 0 16,-8 0-11-16,4 0 11 0,0 0 0 0,7 0 0 15,-4 0 8-15,-3 0-8 0,4 3 0 0,3-3 0 16,-4 0 0-16,4 0 0 0,-4 0 0 0,1 0 0 16,6 6 0-16,1-6-12 0,-4 0 12 0,7 0 0 15,0 0-10-15,0 0 10 0,0 0-10 0,0 0 10 16,-4 0-13-16,4 0 5 15,0 0-25-15,0 0-5 0,0 0-1 0,0 0 0 32,0 0-169-32,7 4-33 0,0 5-7 0,0-3-2 0</inkml:trace>
  <inkml:trace contextRef="#ctx0" brushRef="#br0" timeOffset="41073.71">23421 15050 1897 0,'0'0'84'0,"3"-3"17"0,1-4-81 0,3 1-20 15,-7 3 0-15,4-3 0 0,3 6 84 0,0-10 13 16,0 7 3-16,-4-3 0 0,1 6-66 0,3-10-13 16,-4 7-2-16,4-3-1 0,0-3 0 0,1 2 0 15,-5 4 0-15,4-3 0 0,-7 6 18 0,4-3 3 16,-4 3 1-16,7-6 0 0,-7 6-7 0,7-10-1 15,-7 10 0-15,0 0 0 0,0 0-3 0,0 0-1 16,0 0 0-16,0 0 0 0,0 0-17 0,0 0-11 16,0 0 12-16,0 0-12 0,0 0 21 0,0 0-2 15,0 0-1-15,0 0 0 0,0 0 2 0,7 10 0 0,-4-1 0 0,4 0 0 16,0-2 2-16,1 8 1 0,-5-2 0 0,4-4 0 16,0 10-11-16,4-3-3 0,-4 3 0 0,3 6 0 15,-3 0-9-15,4 3 0 0,0 6 0 16,-1 4 0-16,1 0 0 0,-1 6 0 0,1 9 0 0,-4-9 0 15,4 9 0-15,-1 0 0 0,-3-5 0 0,0 5 0 16,0 0 8-16,0 0 0 0,0 1 0 0,0-4 0 16,1-3 7-16,-1-3 1 0,0-7 0 0,0 4 0 15,0-9 1-15,0 2 1 0,-4 1 0 0,4-7 0 16,4 0-18-16,-4 3 0 0,0-12-13 0,0 9 5 16,0-9 8-16,0-3 9 0,-3 3-1 0,3-4-8 15,-4-5 11-15,1-1-11 0,-4 1 10 0,0-10-10 0,0 0 0 16,0 0 0-16,0 0 0 0,0 0-10 15,0 0-35-15,0 0-7 0,0-10-2 0,0 4 0 16,0-3-130-16,-4-4-25 0,-13-21-6 16,3-1-892-16</inkml:trace>
  <inkml:trace contextRef="#ctx0" brushRef="#br0" timeOffset="41807.86">25121 14953 2228 0,'0'0'99'0,"0"0"20"0,4-4-95 0,-1-2-24 15,-3 6 0-15,4-9 0 0,-1 6 32 0,4-4 3 16,-7 7 0-16,0 0 0 0,0 0-46 0,0 0-9 16,8 0-1-16,-8 0-1 0,0 0 30 0,0 0 7 15,0 0 1-15,7 7 0 0,-7-7 32 0,7 3 6 16,-4 6 2-16,1 1 0 0,3-1-1 0,-4 7 0 15,4-7 0-15,-7 10 0 0,7-3-31 0,-3-4-7 16,-1 10-1-16,5-3 0 0,-1 0 2 0,-4 9 0 16,4-3 0-16,-3 3 0 0,3 7 6 0,0 2 0 15,0-2 1-15,0 9 0 0,0-7-10 0,0 7-3 16,0 0 0-16,4 0 0 0,-4 3 3 0,-4-3 0 16,8 6 0-16,-4-3 0 0,0-3-3 0,0 3 0 15,4-3 0-15,-4 0 0 0,3-6 12 0,-3-4 1 0,0 1 1 16,4-1 0-16,-4-6-11 0,-4 1-3 0,8-4 0 15,-7-7 0-15,3 7-4 0,-4-6-8 0,1 0 11 0,3-3-11 16,-7-7 10-16,3 10-10 0,1-3 8 0,-1-7-8 16,-3 1 8-16,4 2-8 0,-4 1 0 0,3-1 8 15,1-2-8-15,-4-1 0 0,0-3 9 0,3 4-9 16,-3-1 0-16,0 0 0 0,0-9-12 0,0 0 4 16,4 10 8-16,-4-10-12 0,0 0 12 0,0 9-12 15,0-9 12-15,0 0-12 0,0 0 12 0,0 7-12 16,0 2-7-16,0-9-1 0,0 0-1 0,0 0 0 15,0 0-19-15,0 0-4 16,0 0-1-16,0 0 0 0,4-9-118 0,-1-1-23 0,1-24-5 16,3-4-1-16</inkml:trace>
  <inkml:trace contextRef="#ctx0" brushRef="#br0" timeOffset="42479.59">26861 14968 2696 0,'0'0'120'0,"0"0"24"0,0 0-116 0,0 0-28 16,0 0 0-16,0 0 0 0,0 0 40 0,0 0 1 16,0 0 1-16,0 0 0 15,7 3-90-15,-7-3-17 0,0 0-4 0,3 7-1 0,4 2 50 0,-7-9 11 16,4 9 9-16,-1 1-13 0,1-1 38 0,-4 7 8 15,3 0 2-15,1 2 0 0,-1-5-7 0,4 12-2 16,-3 3 0-16,-1 7 0 0,4 2-26 0,-3 4 0 16,0-3 0-16,3 6 0 0,0 3 24 0,0-6 0 15,0 2 0-15,3-5 0 0,-3 6-4 0,4-6-2 16,0 5 0-16,-1-5 0 0,1 6 10 0,-1-9 1 16,-3 2 1-16,4 4 0 0,0-10-3 0,-1 4-1 15,1-1 0-15,-4-6 0 0,0 4-9 0,3-4-1 0,-3-6-1 16,1 3 0-16,-5 0-15 0,1-6 11 0,-1 0-11 15,4 0 10-15,0 3-10 0,0-4 8 0,-3 1-8 16,-4 0 8-16,-4 0-8 0,4-3 0 0,0 2 0 0,4 1 0 16,-4-3 0-16,3-7 0 0,4 10 0 0,-3-10 0 15,-4 1-22-15,0-10 0 0,0 0 0 0,0 0 0 32,-11 9-130-32,4-9-27 0</inkml:trace>
  <inkml:trace contextRef="#ctx0" brushRef="#br0" timeOffset="54656.5">23015 15639 230 0,'0'0'20'0,"0"0"-20"0,0 0 0 0,0 0 0 15,-7 7 122-15,7-7 20 0,0 0 4 0,0 0 1 16,0 0-83-16,0 0-16 0,0 0-3 0,0 0-1 16,0 0-44-16,0 0 0 0,-10 0 0 0,10 0 0 15,0 0-26-15,0 0 2 0,0 0 0 0,0 0 0 16,0 0 9-16,0 0 3 0,0 0 0 0,0 0 0 16,-7 0 12-16,7 0-9 0,0 0 9 0,0 0-8 15,-11 0 74-15,11 0 15 0,0 0 3 0,0 0 1 16,0 0 22-16,0 0 4 0,0 0 1 0,0 0 0 0,0 0-44 15,0 0-9-15,0 0-2 0,0 0 0 0,0 0 2 0,0 0 0 16,0 0 0-16,0 0 0 0,0 0-15 0,0 0-4 16,0 0 0-16,0 0 0 0,-7-7-28 0,7 7-12 15,0 0 8-15,0 0-8 0,-14 0 18 0,7 0-2 16,7 0 0-16,0 0 0 0,-11 0-5 0,4 7-2 16,-3-4 0-16,10-3 0 0,0 0 21 0,-8 9 4 15,-2 1 1-15,10-10 0 0,0 0-16 0,-4 6-3 16,-6-3-1-16,3 3 0 0,7-6-7 0,0 0-8 15,0 0 11-15,-4 10-11 0,-3-1 12 0,7-9-4 16,7 0 0-16,-7 0-8 0,0 0 0 0,0 0 0 0,11 6 0 16,-1-6 0-16,1 0 0 0,0 0 0 0,-4-6 13 0,7-3-4 15,0 5 3-15,-4-2 0 0,-10-3 0 0,4 3 0 16,6 2 4-16,-2-5 2 0,-8 3 0 0,3-4 0 16,-3 10 3-16,0-3 1 0,0 3 0 0,-3-6 0 15,-5-4-4-15,8 10-1 0,0 0 0 0,0 0 0 16,-3-6-1-16,3 6-1 0,-7 0 0 0,7 0 0 15,0 0-7-15,-11 6 0 0,-3-6-8 0,7 10 12 16,7-10-12-16,-7 6 0 0,-7-3 0 0,3 4 0 0,11-7 0 0,-7 9 0 16,4-6 0-16,-8 3 0 0,4-2 0 0,7-4 0 15,0 0 0-15,0 0 0 0,0 0 0 0,0 0 0 16,11 6 0-16,-4 3 0 0,-7-9 0 0,10 0 0 16,5 0 10-16,-1 0-2 0,3 0-8 0,-6 0 0 15,-4-9 0-15,3 3 0 0,5 6 0 0,-5-10 0 16,-6 10 0-16,-4 0 0 0,10-3 0 0,-10 3 0 0,7-6 0 15,-7 6 0-15,0 0 11 0,0 0-3 0,0 0 0 16,-3-10 0-16,-4 7 13 0,3-3 3 0,4 6 0 16,-7 0 0-16,-3 0-24 0,-1 0 0 0,0 0 0 15,4 0 0-15,7 0 17 0,-10 0 3 0,-8 6 0 0,8-3 0 16,10-3 1-16,-7 0 1 0,-8 0 0 0,5 0 0 16,3 0-6-16,0 0 0 0,0 0-1 0,0 0 0 15,-4 0-15-15,11 0 0 0,0 0-12 0,0 0 12 16,0 0-88-16,0 0-12 15,0 0-1-15,11 0-1136 0</inkml:trace>
  <inkml:trace contextRef="#ctx0" brushRef="#br0" timeOffset="55613.86">24377 15658 748 0,'0'0'33'0,"0"0"7"0,0 0-32 0,0 0-8 16,0-9 0-16,0 9 0 0,0-3 285 0,0 3 55 15,-4-7 12-15,1 4 1 0,10-3-249 0,-4-4-49 16,-6 4-11-16,3 6-1 0,7-3-16 0,0-3-3 16,0-4-1-16,-7 10 0 0,0 0-8 0,4-3-2 15,3-3 0-15,-7 6 0 0,0 0 15 0,0 0 2 16,0 0 1-16,0 0 0 0,0 0-3 0,0 0 0 15,0 0 0-15,0 0 0 0,0 0-13 0,-7 0-3 16,-4 0-1-16,8 6 0 0,3-6 1 0,-11 10 0 16,4-7 0-16,-4 3 0 0,4 3-12 0,4-2 0 0,3-7 0 15,-7 3 0-15,3 6 0 0,4-9 0 0,0 0 0 16,-3 10 0-16,3-10 0 0,0 0 0 0,3 9 0 0,4 1 0 16,-7-10-12-16,11 0 3 0,-1 6 0 0,1-6 0 15,3 3-1-15,0-6 0 0,-3 3 0 0,-4 0 0 16,0 0 10-16,3-6 0 0,5 6 0 0,-1 0 0 15,-7-4 8-15,3-2 1 0,1 3 0 0,-4-3 0 16,4 3 3-16,-4-4 0 0,-4 4 0 0,1-3 0 16,3 3 19-16,-7 3 4 0,0-7 1 0,0 7 0 15,0 0-7-15,0 0-1 0,0 0 0 0,0 0 0 16,0 0-3-16,0 0-1 0,-7 0 0 0,7 0 0 0,-7-6-16 16,-4 6-8-16,0 6 0 0,-3-6 8 0,7 7-8 15,-3-4 0-15,-1-3 0 0,1 9 0 0,-1-2 0 0,-3-4 0 16,3 6 0-16,1-3 0 0,3-2 0 0,0 2 0 15,-1 3 0-15,8-9 0 0,-3 10-11 0,3-10 11 16,-7 0-8-16,7 0 8 16,0 0 0-16,0 0-8 0,0 0 8 0,0 0 0 0,0 0-10 0,0 0 10 0,7 0-12 0,4-10 12 15,-8 10-10-15,8-6 10 0,-1 3-8 0,1-3 8 32,-8 2 0-32,4-2 0 0,4 3 0 0,0-3 0 0,-1 3 0 15,-3-4 0-15,-7 7 0 0,0 0 0 0,0 0 16 0,0 0 3 16,4-3 0-16,-4 3 0 0,0 0-19 0,0 0 0 15,0 0 0-15,0 0 0 16,0 0-32-16,0 0-9 0,0 0-3 0,0 0 0 0,-11 3 44 0,4-3 0 16,7 0 0-16,-7 0 0 0,-4 0 46 0,4 0 8 15,7 0 2-15,0 0 0 16,0 0-71-16,0 0-13 0,-7 7-4 0,7-7 0 16,0 0-100-16,0 0-20 0,0 0-4 0,4 3-965 0</inkml:trace>
  <inkml:trace contextRef="#ctx0" brushRef="#br0" timeOffset="56504.27">26314 15674 2286 0,'0'0'101'0,"0"0"21"0,0 0-98 0,0 0-24 0,0 0 0 0,0-6 0 15,-4 6 22-15,4-10-1 0,-3 1 0 0,3 6 0 16,-4-7-47-16,1 4-10 16,3-4-1-16,0 10-1 0,0 0 38 0,0 0 20 0,0 0-3 0,0 0 0 15,0 0 7-15,-7 0 2 0,-4 0 0 0,0 0 0 16,1 7-1-16,-1-4 0 0,1 3 0 0,-1-3 0 15,0 7-8-15,4-1-1 0,-3-3-1 0,6-2 0 0,-3 5-15 16,4-3 9-16,3-6-9 0,-4 10 8 0,4-10-8 16,0 9 0-16,0-9 0 0,0 0 0 0,0 0 0 15,0 0-9-15,0 0 9 0,7 6-10 0,0-3 10 0,4-3 0 16,-4 0 0-16,4 0-8 0,-1 0 8 0,1-3 0 16,-1-3 0-16,-3 3 0 0,4-7 0 0,-1 4 8 15,1-3-8-15,0 3 8 0,-4-4 7 0,0 1 1 16,3 6 1-16,-3-4 0 0,0 4-17 0,-3-3 0 15,-4 6 0-15,0 0 0 0,0 0 8 0,0 0-8 16,0 0 12-16,0 0-12 0,0 0 28 0,0 0-2 16,-4-3 0-16,-3-4 0 0,0 7-2 0,-3 0 0 15,-1 0 0-15,1 7 0 0,-1-4-3 0,-3-3-1 16,3 6 0-16,1-3 0 0,-1 4-6 0,1-4-2 16,-1 3 0-16,4-3 0 0,0-3 0 0,7 0-1 0,0 0 0 15,0 0 0-15,0 0-24 0,0 0-5 0,0 0-1 0,0 0 0 16,0 0 5-16,7 6 1 0,4-2 0 0,-4-4 0 15,3 0 5-15,1 0 8 0,-4 0-13 0,3 0 5 16,-10 0 8-16,7 0 0 0,-7 0 0 0,0 0 0 16,0 0 0-16,0 0 11 0,0 0-3 0,0 0 0 15,0 0 19-15,0 0 3 0,0 0 1 0,0 0 0 16,0 0-19-16,0 0-3 0,0 0-1 0,0 0 0 16,0 0-8-16,0 0 0 0,0 0 0 0,0 0 0 15,0 0-34-15,0 0-2 0,-7 0-1 16,7 0-820-16,0 0-164 0</inkml:trace>
  <inkml:trace contextRef="#ctx0" brushRef="#br0" timeOffset="57307.8">28011 15683 576 0,'0'0'25'0,"0"0"6"0,0 0-31 0,0 0 0 16,0 0 0-16,0 0 0 0,0 0 356 0,0 0 66 16,0 0 13-16,0 0 2 15,0 0-423-15,0 0-85 0,0 0-17 0,0 0-3 0,0 0 99 0,0 0 19 16,-7 0 4-16,-1 0 1 0,1 0 57 0,-3 0 12 0,3 0 3 15,0 0 0-15,0 0-42 0,0 6-8 16,-4-2-2-16,4-4 0 0,0 0-37 0,0 6-15 0,-4-3 11 16,4 3-11-16,0-3 0 0,4 7-10 0,3-10 0 15,-7 6 0-15,0 4-2 0,3-4-1 0,4-6 0 0,0 0 0 16,0 0 13-16,0 0 0 0,0 0-10 0,0 0 10 16,7 3-8-16,0 3 8 0,0-3-10 0,7 4 10 15,0-7-15-15,0 0 3 0,4-7 1 0,-4 7 0 16,0-3 11-16,4-3 0 0,-4 3 0 0,0-3 0 15,0-1 0-15,4 4 8 0,-7-3-8 0,3 3 11 16,-4-4 7-16,-3 4 2 0,-7 3 0 0,0 0 0 16,0 0 6-16,0 0 2 0,0 0 0 0,0 0 0 15,0 0 12-15,0 0 4 0,-3-6 0 0,-4 6 0 16,0 0-26-16,0-3-5 0,0 3-1 0,-4 0 0 16,0 0 7-16,-3 3 1 0,4-3 0 0,-1 6 0 15,1-3-20-15,-1-3 0 0,0 0 0 0,4 7 0 16,0-4 28-16,7-3 3 0,-10 0 0 0,10 0 0 15,0 0-31-15,0 0 8 0,0 0-8 0,0 0 0 16,0 0-24-16,0 0-7 0,0 0-1 0,0 0-1 0,0 0 21 16,0 0 4-16,0 0 8 0,0 0-13 0,0 0 4 0,0 0 1 15,0 0 0-15,0 0 0 0,0 0 8 0,0 0 0 16,0 0 8-16,0 0-8 0,0 0 14 0,0 0-2 16,0 0 0-16,0 0 0 0,0 0-12 0,0 0 0 15,-4 0 0-15,4 0 0 0,0 0 0 0,-10 0 0 16,2 0 0-16,8 0 0 0,0 0-19 0,0 0-3 15,-7 0-1-15,7 0-801 16,-7 0-161-16</inkml:trace>
  <inkml:trace contextRef="#ctx0" brushRef="#br0" timeOffset="59888.07">22931 15611 403 0,'0'0'36'0,"0"0"-36"0,0 0 0 0,0 0 0 16,7 3 263-16,-7-3 45 0,0 0 10 0,0 0 2 16,0 0-255-16,0 0-50 0,0 0-15 0,0 0 0 15,0 0 0-15,7-3 0 0,3-3 0 0,-3-4 0 0,-7 7 0 16,7-3 0-16,0-3 0 0,0 5 0 0,-3-2 21 0,0-3 5 16,-4 3 1-16,3 2 0 0,1-2 29 0,-4-3 7 15,-4 6 1-15,1-7 0 0,10 4 8 0,-7-4 1 16,-4 1 1-16,-3 0 0 0,3-7-18 15,4 7-3-15,0-7-1 0,-3 3 0 0,-4-2 2 16,3-4 0-16,4 0 0 0,0 0 0 0,-3 0-20 16,-1-3-4-16,1 1-1 0,-1-5 0 0,1 1-5 0,-4-3 0 15,-4 3-1-15,8 3 0 0,3-9 5 0,-7 2 0 16,-8 1 1-16,5-6 0 0,6 6 11 0,-6-7 3 16,-4 7 0-16,-1-7 0 0,1 1-23 15,0-4-5-15,4 1-1 0,-8-4 0 0,-3 6-2 0,7-2 0 16,3 2 0-16,-3-2 0 0,-4 8-12 0,4-5 0 0,0 6 0 0,4-4 0 31,-1 1 19-31,-3 0 10 0,0-7 3 0,3 10 0 16,1-7-32-16,-4 1 8 0,-11 6-8 0,7 2 0 15,4-2 9-15,0 0-1 0,-7 3 0 0,0 0 0 0,3 6-8 0,-3 0 0 0,-4 0 9 0,-3 4-9 16,-7 2 10-16,3-3-2 0,11 1-8 0,0 5 12 16,-8 1-12-16,5-7 9 0,6 7-9 0,-3-1 8 15,3 1-8-15,1 0 0 0,-5-1 0 0,8 1 8 16,0-1-8-16,0 1 8 0,-4 0-8 0,1-7 8 15,3 7 0-15,-4-7 0 0,4 3 0 0,-4-2 0 16,-6-4-8-16,6 3 0 0,0 4 0 0,-3-4 0 0,-11-3 0 16,8 3 0-16,3-2 0 0,-1-1 0 0,1 0 0 0,0-6 8 15,-4 6-8-15,8 0 8 0,-4-6 0 0,-1 6-8 16,1 1 12-16,-3-1-4 0,6-3-8 0,0 0 8 16,1 3-8-16,-1-3 8 0,0 3-8 0,1-6 0 15,-1 6 0-15,4-9 8 0,-4 9 3 0,1-6 0 16,3-3 0-16,-4 9 0 0,0-9-11 0,4-3 0 15,-3 2 0-15,2 4 0 0,1-3 0 0,4 3 12 16,-8-3-12-16,7 3 12 0,-3-4-12 0,4-5 0 16,-8 6 0-16,8 0 0 0,-1-7 0 0,4 7 0 15,-7-7 0-15,3 1 0 0,1-1 0 0,-1 4 0 16,0 0 0-16,1-7 0 0,3 10-9 0,0 0 9 16,0-4 0-16,3 4 0 0,-3 3 0 0,0 3 0 15,4-3 0-15,-1 0 0 0,1 6 0 0,3-6-8 0,-4 6 8 16,0-6 0-16,4 6 0 0,0 0 0 0,0-6-8 15,0 6 8-15,-3 1 0 0,3-7 0 0,3 6 0 0,1 0 0 16,0 0 0-16,-1 0 0 0,1-6 0 0,3 9 0 16,0-5 0-16,0-5 0 0,0 11 0 0,0-4 0 15,-4 0 0-15,4 3 0 0,0-2 0 0,1-1 0 16,-1 9 0-16,3-5 0 0,-3 2 0 0,0-2 0 16,4 5-8-16,-4-6 8 0,0 7 0 0,4 0 0 15,-1-1 0-15,1-5 0 0,-4 5 0 0,0 1 0 16,3-1 0-16,-3 1 0 0,4-1 0 0,0 1 0 15,-4 0 0-15,0 2 0 0,3-2 0 0,-3 0 0 0,0-1 0 16,4 1 0-16,-4-1-8 0,4 1 8 0,-4 0 0 0,0-1 0 16,0 1 0-16,0 2 0 0,0-2 0 0,0 0 0 15,0 2 0-15,-3 4 0 0,3-3 0 16,0-3 0-16,-7 9 0 16,7 0 0-16,-4-10 0 0,4 7 0 0,0-3 0 0,-7 6 0 15,0 0 0-15,0 0 0 0,7 0 0 0,-7 0 0 16,0 0 0-16,8-10 0 0,-5 10 0 0,-3 0 0 15,0 0 0-15,7-6 0 0,-7 6 0 0,0 0 0 16,7-3 0-16,-7 3 0 0,0 0 0 0,0 0 0 16,0 0 0-16,0 0 0 0,0 0 0 0,0 0 0 15,0 0 0-15,0 0 0 0,0 0 0 0,0 0 0 16,0 0 0-16,0 0 0 0,0 0 0 0,0 0 0 16,0 0 0-16,0 0 0 0,0 0 0 0,0 0 0 15,0 0 0-15,0 0 0 0,0 0 0 0,0 0 0 0,0 0 0 0,0 0 0 16,0 0 0-16,0 0 0 0,0 0 0 0,0 0 0 15,0 0 0-15,0 0 0 0,-7 3 0 0,7-3 0 16,-7 0 0-16,0 0 0 0,0 0 0 16,0 6 0-16,0-6-8 0,0 3 8 0,0 4 0 0,0-1 0 15,-4-3 0-15,4-3 0 0,-4 10 0 0,1-10 0 16,-1 6 0-16,1-3 0 0,-1 3 0 0,-3-3 0 16,0-3 0-16,-4 7 9 0,8-7-9 0,-4 3 0 15,-1 3 0-15,1-6 0 0,0 0 0 0,4 0 0 16,-1 0 0-16,0 0 0 0,1 6 0 0,3-6 0 15,-4 0 0-15,4 0 0 0,7 0 0 0,-3 0 0 16,3 0 0-16,-7-6 0 0,7 6-9 0,-4 0 9 0,4 0 0 16,0 0 0-16,0 0 0 0,-7 0-8 0,3-6 8 15,4 6 0-15,0 0 0 0,0 0 0 0,0 0-8 0,-3-3 8 16,3 3 0-16,0 0 0 0,0 0-8 0,0 0 8 16,0 0 0-16,0 0 0 0,0 0 0 0,0 0 0 15,0 0 0-15,0 0 0 0,0 0-9 0,0 0 9 16,0 0 0-16,0 0 18 0,0 0-2 0,0 0-1 15,0 0-15-15,0 0 0 0,0 0 0 0,0 0 0 16,-4 0-10-16,4 0-5 0,0 0-1 0,0 0 0 0,0 0 25 0,0 0 5 16,0 0 1-16,0 0 0 0,0 0-15 0,0 0 0 15,0 0 0-15,0 0 0 0,7-7 0 0,-7 7 0 16,8 0 0-16,2 0 0 0,1 0 0 0,-1 0 0 16,1 0 0-16,-1-3 0 0,5 3 0 0,-5 0 0 15,1 0 0-15,-1 0 0 0,1 0 0 0,-4-6 8 16,4 6-8-16,-4 0 0 0,3 0 0 0,-3-3 0 15,0 3 0-15,0 0 0 0,-7 0 0 0,11 0 0 16,-4 0 0-16,4 0 0 0,-1 0 0 0,-3 0 0 0,0-6 0 16,4 6 0-16,-4 0 0 0,3-4 0 0,-2-2 0 15,-8 6 0-15,7 0 0 0,-7 0 0 0,7 0 0 0,-7 0 0 16,10-3 0-16,-10 3 0 0,7-6 0 0,-7 6 0 16,4 0 0-16,-4 0 0 0,7-10 0 0,-7 10 0 15,0 0 0-15,0 0 0 0,0 0 0 0,0 0 0 16,7 0 0-16,-7 0 0 0,0 0 0 0,0 0 0 15,0 0 0-15,0 0 0 0,0 0 0 0,0 0 0 16,0 0 0-16,0 0 0 0,0 0 0 0,0 0 0 16,0 0 0-16,0 0 0 0,0 0 0 0,0 0 0 15,0 0 0-15,0 0 0 0,0 0 0 0,0 0 0 16,0 0 0-16,0 0 0 0,0 0 0 0,0 0 0 16,0 0 0-16,0 0 0 0,0 0 0 0,0 0 0 15,7 3 0-15,-3 4 0 0,-1 2 0 0,1 1 0 16,-1 5 0-16,1-5-12 0,-1 8 1 0,-3-2 0 15,0-3 11-15,4 6 0 0,-4 2 0 0,0-2 0 0,-4-6 0 16,4 9 0-16,0-3 0 0,0-7 0 0,0 10 9 0,-3-3 1 16,-1-7 0-16,1 4 0 0,3 3-10 0,-4-3 0 15,1 2 0-15,3-2 0 0,0-3 0 0,-4 2 0 16,4-5 0-16,0 5 0 16,0-5-68-16,4-1-15 0,3 4-3 0,0-7-1 15,0 3-100-15,7 1-20 0,10-4-4 0</inkml:trace>
  <inkml:trace contextRef="#ctx0" brushRef="#br0" timeOffset="62137.88">24236 15649 1461 0,'0'0'32'0,"0"0"6"0,0 0 2 0,0 0 2 0,0 0-34 0,0 0-8 0,0 0 0 0,7 0 0 16,-7 0 0-16,10-3 0 0,1 3 0 0,-4-7 0 15,-7 7 0-15,11 0 0 0,-1-3 0 0,1-3-11 0,-11 6 39 0,0 0 8 16,10 0 2-16,-2-3 0 0,-8 3-11 0,7-7-3 16,-7 7 0-16,0 0 0 0,10-6 13 0,-3 3 3 15,-7 3 0-15,7 0 0 0,-7 0-5 0,7-6-1 16,-7 6 0-16,0 0 0 0,0 0-10 0,0 0-3 16,7-3 0-16,-7 3 0 0,0 0 8 15,0 0 2-15,11 0 0 0,-11 0 0 0,0 0 10 0,0 0 3 16,0 0 0-16,7-7 0 0,4 4 4 0,-11 3 0 15,0 0 1-15,0 0 0 0,7-6-4 0,0 3-1 16,-7 3 0-16,3-6 0 0,-3-4-6 0,4 4-2 16,3-3 0-16,-7-1 0 0,0 1-10 0,0-1-2 15,10-9-1-15,-6 4 0 0,-1-4 8 0,1 0 1 16,3-6 1-16,0 6 0 0,4-6-13 0,-8-3-2 16,1 3-1-16,-1-3 0 0,4-7-1 0,-7 4 0 0,7-1 0 15,-7-5 0-15,-3 2 0 0,-1-2-1 0,1 2 0 16,-1-9 0-16,-3 7 1 0,4-7 0 0,-4 0 0 15,0 0 0-15,-8 0 0 0,5 3 1 0,-4 1 0 16,3-4 0-16,-6 6-2 0,6-6-1 0,-3 10 0 0,3-10 0 16,1 6-2-16,-4 4-1 0,3-4 0 0,-3 0 0 15,3-6-1-15,1 1 0 0,-4 8 0 0,3-9 0 16,0 6-10-16,4 4 8 0,-3-1-8 0,-4 4 8 16,3-3-8-16,-3-1 12 0,3 1-12 0,1-1 12 15,-1 7-12-15,-3-7 0 0,4 4 0 0,-1 0 0 16,0-4 0-16,1 7 0 0,-4 0 0 0,0 9 0 15,-1-6 0-15,-2 6-12 0,3 0 4 0,0 0 8 16,-4-3-9-16,4 10 9 0,0-4 0 0,3-3 0 16,-3 10 0-16,0-7-8 0,0 4 8 0,0-4 0 0,-4 0 0 15,4 7 0-15,0 0 0 0,0-4 0 0,0-3 0 0,0 7 0 16,-1 0 0-16,1-7 0 0,0 7 8 0,4-10-8 16,-5 9 0-16,1-5 9 0,0 5-9 0,0-2 0 15,4-4 0-15,-5 7 0 0,1-7 0 0,4 7 0 16,-4-4 0-16,-4-3 0 0,4 1 0 0,0 2 8 15,0-3-8-15,-4 1 0 0,0 2 0 0,1-3 0 16,-1-2 0-16,0 8 0 0,1-5 0 0,-4 2 0 16,0-3 8-16,-1 7-8 0,1-7 0 0,-4 7 0 15,4-4 0-15,0 4 0 0,0-4 0 0,-4 4 0 16,4 0 8-16,0-4-8 0,0 4 0 0,3-7 0 16,-3 10 0-16,0-4 8 0,0-2-8 0,-1 5 0 0,1-2 0 15,4 0 0-15,-1-1 0 0,-3 4 8 0,0 3-8 16,0-3 0-16,3-4 0 0,-3 7 0 0,0-3 0 15,-1-4 0-15,-2 1 0 0,6 3 0 0,0-4 0 16,-3 7 0-16,0-6 8 0,0 2-8 0,7 4 0 0,0-3 8 16,-4-3-8-16,0 2 0 0,8-2 9 0,-4 6-9 15,0-7 0-15,0 1 0 0,-1 0 0 16,-2-4 0-16,6 4 0 0,-3-1 0 0,0 7 0 0,-4-6 0 16,4-7 0-16,-3 7 0 0,-5-1 0 0,5 4 0 15,-4-4 0-15,-1 1 0 0,8 0 0 0,-10-1 0 16,-1 1 0-16,0 3 0 0,11 2 0 0,-4-2 0 15,1-3 0-15,-1-1 0 0,8 7 0 0,-4-3 8 16,3-3-8-16,0 2 0 0,-3-2 0 0,7 6 8 0,0-4-8 16,0-2 8-16,-7 0-8 0,7-1 8 0,-4 4-8 0,4 3 0 15,-3-7 8-15,-1 4-8 0,-3-3 0 0,3-1 0 16,4 1 0-16,-3 0 0 0,-4-1 0 0,3 4 0 16,4-4 0-16,0 1 0 0,-4 0 0 0,1-1 8 15,3 1-8-15,0 3 0 0,0-4 0 0,3 1 8 16,-6-1-8-16,6 1 0 0,0-1 0 0,-3 1 0 15,0 3 0-15,0-7 0 0,0 4 0 0,4-7 0 16,-4 7 0-16,0-7 0 0,0 7 0 0,-1-4 0 16,5-3 0-16,-1 7 0 0,-3 0 0 0,4-1 0 15,-1 1 0-15,1-7 0 0,-1 7 0 0,1-7 0 16,-4 7 0-16,7-4 0 0,0-3 0 0,0 7 0 16,-4 0 0-16,1-7 0 0,6 7 0 0,-3-7 0 0,0 6 0 0,-3 1 0 15,3-3 0-15,0-4 0 0,0 6 0 0,-4 1 0 16,1-7 0-16,-1 7 0 0,8-4 0 0,-1-2 0 15,-10 5 0-15,7-5 0 0,4 5 0 0,3 1 0 16,-7-1 0-16,0-5 0 0,0 5 0 0,0 1 0 16,3-1 0-16,1 1 0 0,-8 0 0 0,8-1 0 15,-1 1 0-15,1 3 0 0,-8-4 0 0,4 1-8 16,0 3 8-16,0 2 0 0,0 4 0 0,0-6 0 16,-3-3 0-16,3 6 0 0,3-4 0 0,-3 7-8 15,-3-9 8-15,3 6 0 0,0 3 0 0,7-7 0 16,-7 7 0-16,3-9 0 0,-3 9 0 0,4 0-8 15,3-9 8-15,-7 9 0 0,0 0 0 0,0 0-8 16,3 0 8-16,-3 0 0 0,0 0 0 0,0 0 0 16,0 0 0-16,0 0 0 0,0 0 0 0,0 0 0 15,-3-7 0-15,3 7 0 0,0 0 0 0,0 0-8 0,0 0 8 16,0 0 0-16,0 0 0 0,0 0-8 0,0 0 8 16,-4 7 0-16,-6 2 0 0,3 0 0 0,7-9 0 0,-7 10 0 15,-11-1 0-15,4 1 0 0,3-1 0 0,-3 1 0 16,-3 5 0-16,-1-5 0 0,-3-1 0 0,7 0 0 15,7 1 0-15,-8 2 0 0,-6-2 0 0,7-1 0 16,7 1 0-16,-3-7 0 0,-1 6 0 0,0-3 0 16,1-2 0-16,6 2 0 0,4-6 0 0,0 0 0 15,-7 6 0-15,7-6 0 0,0 0 0 0,0 0 0 16,0 0 0-16,0 0 0 0,0 0 0 0,0 0 0 16,0 0 0-16,7-6 0 0,0 6 0 0,0-10 0 15,7 4 0-15,-3-3 0 0,-4 6 0 0,-3-7 0 0,10 1 0 16,-4-1 0-16,-3-2 0 0,4 2 0 0,-4 7 0 0,4-6 0 15,-1-1 0-15,-3 4 0 0,-3-3 0 16,6-1 0-16,1 4 0 0,-4-3 0 0,-11 6 0 0,8-7 0 16,3 4 0-16,0-4 0 0,-3 1 0 0,-1 3 0 15,-6 3 0-15,3 3 0 0,0 0 0 0,0 0 0 16,0 0 0-16,0 0 0 0,3-7 0 0,-3 7 0 16,0 0 0-16,0 0 0 0,0 0 0 0,0 0 0 15,11 0 0-15,-11 0 0 0,0 0 0 0,3 7 0 16,8 2 0-16,-1 0 0 0,-6 1-9 0,0-1 9 15,3 1 0-15,0 5 0 0,3-5 0 0,-3 5 0 16,0-2 0-16,0-4 0 0,4 7 0 0,0-7 0 16,-1 1 0-16,1-1 0 0,-1-2 0 0,4 2 0 15,1-6 0-15,-1 3 0 0,-4-6-9 0,4 10 9 16,4-10-24-16,0 6-2 16,-8-3 0-16,8 3 0 0,7-2-110 0,-4-4-23 0,-4 0-4 0,4 0-1154 15</inkml:trace>
  <inkml:trace contextRef="#ctx0" brushRef="#br0" timeOffset="64314.61">26190 15627 403 0,'0'0'36'0,"0"0"-36"16,0 0 0-16,0 0 0 0,0 0 228 0,0 0 38 16,0 0 8-16,0 0 2 0,0 0-178 0,0 0-35 15,0 0-7-15,0 0-2 0,0 0 1 0,0 0 0 16,0 0 0-16,0 0 0 0,0 0-17 0,0 0-3 15,0 0-1-15,0 0 0 0,0 0 10 0,0 0 3 0,0 0 0 16,0 0 0-16,0 0-13 0,0 0-2 0,0 0-1 0,0 0 0 16,0 0 7-16,0 0 2 0,0 0 0 15,7-7 0-15,0 1-1 0,0 3 0 0,-7 3 0 0,7-6 0 16,1 3-7-16,-1-4-2 0,0 4 0 0,0-3 0 16,-4-3 2-16,4-1 0 0,0 1 0 0,0-1 0 15,0-5-3-15,-3 5 0 0,3-2 0 0,0-4 0 16,-3-3 7-16,3-6 2 0,-4 6 0 0,4-6 0 15,-3-9-5-15,3 6-1 0,-4-7 0 0,4-3 0 16,-3 1 2-16,-1-4 0 0,1 3 0 0,-4-6 0 16,0 1-22-16,0-1-12 0,-4-3 12 0,4-7-12 15,-3 1 16-15,-4 0-3 0,3-1-1 0,-3 11 0 16,4-5 1-16,-4-2 0 0,0 13 0 0,-4-7 0 16,0 0-1-16,1 0-1 0,-4 6 0 0,3 1 0 0,1-7-1 0,-4 0 0 15,-4 0 0-15,0 0 0 0,1 6-10 0,-1 4 0 16,-3-10 9-16,0 6-9 0,-4 4 9 0,0-1-9 15,4-2 12-15,-4-1-12 0,-3 4 0 0,3-1 0 16,1-9 0-16,3 10-12 0,-4-4 12 0,4 10 0 16,0-13 0-16,-4 13 0 0,4 0 0 0,0 0 0 15,-1 2 0-15,1 1 0 0,-3-3 0 0,2 3 0 16,-6 3 13-16,3-3-4 0,-3 6-9 0,4-6 0 16,-1 6 0-16,0 4 8 0,-3-4-8 0,0 0 0 15,-1 3 0-15,5 4 0 0,-1-4 0 0,4 0 0 16,-4 7 0-16,4-4 0 0,0-2 0 0,0 5 0 15,0-5 0-15,-1 5 0 0,-2 1 0 0,3-1 0 16,-1 1 0-16,-2 0 0 0,-1 2-9 0,0-2-4 16,-3 6-1-16,3-3 0 0,-3-4 14 0,3 1 0 0,-6 6-10 15,6-4 10-15,-7 1 0 0,4 3 18 0,3-3-3 16,-3 3-1-16,3-4-14 0,-3 4 0 0,3-3 0 0,1 6 0 16,-1-3 0-16,0-4-13 0,-3-2 1 0,0 6 0 15,0-3 20-15,-4-4 4 0,4 4 0 0,0 3 1 16,-4-7-13-16,-3 4-16 0,3-3 3 0,0-1 1 15,-3 4 12-15,3 3 0 0,-3-3 0 0,6-4 0 16,-2 7 0-16,-5-6 0 0,8 2 0 0,-4-2 0 16,1 6 0-16,-1-10 0 0,0 10 0 0,0-6 0 15,4-1 8-15,-3 4-8 0,-1-3 0 0,4-1 0 16,-4 4 13-16,4 3-4 0,-1-3-1 0,1-4 0 16,0 7-8-16,3-6 0 0,-3 2 0 0,3-2 0 15,-6 0-8-15,2 2 8 0,1-2-10 0,-4 0 10 0,4-1 0 16,-4 1 0-16,4-1 0 0,-4 1 0 0,1 3 0 15,-1-4 0-15,4 7 0 0,-1-6 0 0,1-7 0 0,4 7 0 16,-1-1 0-16,0 1 10 0,4-7-10 0,0 7 0 16,0-1 0-16,3 1 0 0,0-7 0 0,1 7 0 15,-4-1 0-15,6 1 8 0,1 0-8 0,0-7 0 16,-7 6 0-16,7 1 0 0,3-3-8 0,-6-4 8 16,-1 10 0-16,4-7 0 0,-4 4 0 0,4-7 0 15,0 7 0-15,0-7 0 0,-7 6 0 0,3 1 0 16,8-10 0-16,-1 10 0 0,-7-7 0 0,4 4 0 15,7-4 0-15,0 6 0 0,0-5 0 0,0 2 0 16,-7-2 0-16,7-1 0 0,7 7 0 0,-4-10 0 16,-3 6 0-16,4-3 0 0,3 1 0 0,-4 5 0 0,1-8 0 15,-4-1 0-15,0 3 0 0,3 7 0 0,4-10 0 0,-7 3 0 16,-4 4 0-16,8-4 0 0,-1 7 0 0,4-1 0 16,4-6 0-16,-8 7 0 0,-3-3 0 0,4-4 0 15,-1 6 0-15,-3-5 0 0,0 5 0 0,4 1 0 16,-1-4 0-16,1-2 0 0,-4 8 0 0,-1-5 0 15,5 6 0-15,-1-4 0 0,-3 1 0 0,4-1 0 16,-8 1 0-16,8 0 0 0,-1 2 0 0,1-2 0 16,-1-1-8-16,-3 1 8 0,7 9 0 0,-3-9 0 15,-1 2 0-15,4 7 0 0,-3-9 0 0,-1 6 0 16,4 3 0-16,0-6 0 0,-4-4 0 0,4 7 8 16,0 3-8-16,0-6 0 0,-3-4-12 0,3 10 12 15,0-6 0-15,0 6 0 0,-4-9 9 0,1 6-1 16,-4-4-8-16,3 4 0 0,4 3 0 0,0 0 0 15,0 0 0-15,0 0 0 0,0 0 0 0,0 0 0 0,0 0-9 16,0 0 0-16,0 0 0 0,0 0 0 0,0 0 9 16,0 0 16-16,0 0-4 0,0 0-1 0,0 0-11 0,0 0 0 15,-7 3 0-15,4 4 0 0,3-7 0 16,-4 3 0-16,-3-3 0 0,0 9 0 0,-4-3-10 16,1 4-4-16,3-1-1 0,0 1 0 0,-4-1 15 0,1 0 0 15,3 1 0-15,0 5 0 0,-1-5 0 0,1-1 0 16,-3 1 0-16,3-1 0 0,7-3 0 0,-4 4 0 15,-3-1 0-15,0-3 0 0,7-6 0 0,0 0 20 16,-3 10-4-16,-4-7 0 0,7-3-25 0,0 0-6 16,0 0-1-16,-4 9 0 0,-3-9 16 0,7 0 0 0,0 0 0 15,0 0 0-15,0 0 0 0,0 0 0 0,0 0-10 16,7 7 10-16,4-7 0 0,-4-7-9 0,-7 7 9 0,10 0 0 16,4-9 0-16,-3 6-8 0,-8-7 8 15,5 1 0-15,2-3 0 0,1 2 0 0,-4 1 0 0,-4-4 0 16,1 4 0-16,3-7 0 0,3 7 0 0,-6-1 0 15,-4-5-9-15,3 5-2 0,1-5 0 0,3 5 0 16,-7 1 11-16,4 6 0 0,-4 3 0 0,0 0 0 16,3-7 8-16,-3 7 4 0,0 0 1 0,0 0 0 15,0 0-13-15,0 0 0 0,0 0 0 0,0 0 0 16,0 0 0-16,0 0 0 0,0 0 0 0,0 0 0 16,11 7 0-16,-1-4 0 0,-3 3 0 0,4-3 0 15,-4 3-12-15,4-2 0 0,3 2 1 0,0 0 0 16,-4-3 11-16,1 3 0 0,3-2 0 0,4 2 0 15,-4-3 11-15,3 6 1 0,-6-9 0 0,7 7 0 16,3 2-12-16,0-3-11 0,-7-3 3 0,7 7 0 16,4-4-76-16,3 4-14 0,0-7-3 0,4 3-1267 15</inkml:trace>
  <inkml:trace contextRef="#ctx0" brushRef="#br0" timeOffset="66438.62">27968 15721 172 0,'0'0'8'0,"0"0"1"0,0 0-9 0,0 0 0 0,0 0 0 0,0 0 0 16,7-3 367-16,-7 3 71 0,0 0 14 0,7 0 4 15,-7 0-369-15,0 0-74 0,7-7-13 0,-7 7 0 16,0 0 0-16,7-9 0 0,-7 9 0 0,0 0 0 16,0 0 16-16,4-3 8 0,-4 3 1 0,0 0 1 15,0 0 28-15,0-6 6 0,0-4 0 0,0 10 1 16,0-9-5-16,4 3-2 0,-1-4 0 0,1 7 0 16,-1-13-2-16,1 7-1 0,-1-7 0 0,1 4 0 15,-1-4-18-15,1-9-3 0,3 3-1 0,-4-3 0 16,1-3 4-16,-1-7 1 0,4 1 0 0,-3-4 0 0,-1-6-7 15,5 0-2-15,-8 0 0 0,3 0 0 0,-3-3-13 16,0-6-4-16,-3 6 0 0,-1-6 0 0,0-7-8 16,-3 7 0-16,0-10 0 0,-3 10 0 0,-4 0 34 15,0-4 5-15,-4 7 1 0,4-3 0 0,-7-1-20 0,3-2-4 16,-3-4-1-16,0 4 0 0,-4 3 2 0,0-1 1 16,1 7 0-16,-5-3 0 0,-2 3-8 0,2-3-2 15,5-4 0-15,-5 1 0 0,5 0 6 0,-1-4 1 16,0 4 0-16,1 0 0 0,-1 9-15 0,0-9 0 15,1 9 0-15,-1-3 0 0,0-4 0 0,1 4 0 16,-5-6 0-16,5 9 0 0,-5-9 0 0,1 6 0 0,-7 3 0 16,0 0 0-16,-1 6-16 0,-2-2 4 0,-1 2 1 0,0 4 0 15,0-1 20-15,4 7 4 0,-4-7 1 0,4 7 0 32,-4 0-37-32,4 0-7 0,-4-4-2 0,0 10 0 0,-3-3 24 0,3 0 8 0,0-3 0 0,-3 9-9 15,3-6 9-15,0 0 0 0,0 6 0 0,4 0 0 16,-4 1 26-16,4 2 4 0,0-3 1 0,-1 10 0 15,1-7-31-15,0 7 8 0,-4-4-8 0,0 7 0 16,-3-4 0-16,3 1 0 0,0 6 0 0,-3-3 0 16,3-1 0-16,0 4 0 0,1 3 0 0,-1-6 0 15,4 6 0-15,-8-3-18 0,4-4 2 0,-3 7 1 16,0-3 23-16,-1 3 4 0,1-6 0 0,0 6 1 16,-1 0-13-16,5-3 0 0,-1-3 0 0,3 6 0 0,1-4 12 15,3-2-4-15,1 6-8 0,-1 0 12 0,0-6-12 0,0 3 8 16,-3 3-8-16,0 0 0 0,0-6 0 0,-1 6 0 15,1 0 0-15,3-4 0 0,-3 4 0 16,3-6 0-16,-3 6-8 0,3 0 8 0,-3-3 0 0,3-3 0 16,-3 6 0-16,0 0 9 0,-1-10-9 0,1 10 0 15,-4-3 0-15,-3-3 0 0,0 6 0 16,3-3 0-16,0 3 0 0,0-7 0 0,4 7 0 0,0 0 0 16,-1 0 0-16,5 0 0 0,-1 0 0 0,4-6 0 15,-1 3 8-15,5 3-8 0,-1-6 0 0,0 6 0 16,-3-3 9-16,3-4-9 0,1 7 8 0,-1-3-8 15,0-3 10-15,1 3-10 0,-1-3 0 0,-3 2 0 16,3-2 0-16,0 6 0 0,-3-9 0 0,3 9 0 0,4-6 0 16,-3 6 0-16,2-4 0 0,1-2 0 0,4 3 0 15,-1-3 0-15,4-4 0 0,0 1 9 0,0 3-9 0,0 2 8 16,-1-5-8-16,1 0 8 0,0-1-8 0,4 4 8 16,-1 3-8-16,-3-3 8 0,0-4-8 0,0 1 8 15,0 2-8-15,-1-2 0 0,-2 0-10 0,3-1 10 16,0 1 0-16,0 3 0 0,-1-4 0 0,-2 7 10 15,-1-6-10-15,4-1 0 0,-7 4 0 0,7-3 0 16,-4-1 0-16,4 1 0 0,0 2 0 0,3 4 0 16,-3-6 0-16,7 3 8 0,-3-4-8 0,2 1 8 15,-2-1-8-15,3 4 0 0,0-3 0 0,0 6 0 16,0-7 0-16,3 4 0 0,-3-3 0 0,0-1 0 16,4 1 0-16,-5 2 0 0,1-2 0 0,0 0 0 15,4-1 0-15,-4 7 8 0,3-9-8 0,-3 2 8 0,0 7-8 16,4-6 0-16,-4-1 0 0,3 1-11 0,0-1 11 0,1 4 0 15,-1-3 8-15,1-1-8 0,-1 1 0 0,1-1 0 16,-1 1 0-16,1-7 0 0,-1 10 0 0,4-6 0 16,-3 2 0-16,-1-6 0 0,4 7 0 0,-3 3 0 15,3-4 0-15,-4 7 0 0,4-3 0 0,0 3 0 16,-3-3 0-16,3 6 0 0,0 0 0 0,0 0 0 16,0-10-10-16,0 10 10 0,0 0 0 0,0-9 0 15,0 9 8-15,0 0-8 0,0 0 0 0,0 0 0 16,0 0-13-16,0 0 4 0,0 0 9 0,0 0-8 15,0 0 8-15,0 0-8 0,0 0 8 0,0 9 0 16,0 1 8-16,-4 5-8 0,1-5 0 0,-1-1 0 16,1 7 0-16,-5-4 0 0,1-2 0 0,0 5 0 0,4-5 0 15,-4 9 0-15,0-10 0 0,0 0 0 0,0 1 0 16,3 2 0-16,-3-2 0 0,0-1 0 0,-4 1 0 0,4-7 0 16,4 6 0-16,-4-3 0 0,-4 4 0 0,1-1-8 15,-1-3 8-15,0-2 0 0,4 5 8 0,-3-3-8 16,-4-3 0-16,7-3 0 0,7 0 0 0,0 0 0 15,-11 7 0-15,4-7 0 0,7 0 0 0,0 0 0 16,0 0 0-16,0 0 0 0,0 0 0 0,0 0 0 16,0 0 0-16,0 0 0 0,-4-7 0 0,4-2 0 15,11 0 0-15,0-1 0 0,-8-5 0 0,1 5 0 16,3 1 0-16,3-4 0 0,1-3 0 0,-4 7 0 16,-4-7 0-16,1 7 0 0,3 0 0 0,0-1 0 0,-7 1 0 0,0-1 0 15,7 4 0-15,-3 3-8 0,3-3 8 0,-7 6 0 16,3-3 8-16,4-4-8 0,0 4 0 0,-7 3 0 15,0 0 0-15,7-6-12 0,0 6 12 0,-7 0 0 16,0 0 10-16,0 0-10 0,8-10 0 0,-8 10 0 16,0 0 0-16,0 0 0 0,0 0 0 0,0 0 0 15,10 0 0-15,1 0 0 0,-1 0 0 0,1 7 0 16,-1-4 0-16,1-3 0 0,0 6 0 0,3-3 0 0,-4-3 0 16,4 7 0-1,-3-4 0-15,3 3 0 0,4-3 0 0,-4 3 0 16,4-6 0-16,-4 0 0 0,3 4 0 0,4 2 0 15,1-6 0-15,-1 0 0 0,3 0 0 0,5 6-10 16,-1-3-68-16,0-3-14 0,4 0-2 0,0 0-1261 0</inkml:trace>
  <inkml:trace contextRef="#ctx0" brushRef="#br1" timeOffset="72731.17">23308 7543 403 0,'0'0'17'0,"0"0"5"0,0-7-22 0,-3 7 0 0,-5-3 0 0,5-3 0 16,-1 6 133-16,-3-3 23 0,4-3 4 0,-4 6 0 16,-4 0-113-16,4 0-23 0,-3 0-5 0,-5 0-1 15,1 0-18-15,0 0 0 0,-3 0 0 0,-5 0 0 16,1 0 11-16,-3 6 1 0,2-3 1 0,-6-3 0 16,-4 0 7-16,1 6 2 0,2-3 0 0,-2 7 0 15,-8-4-3-15,4 3-1 0,-8 1 0 0,8-1 0 16,3 7-18-16,-3-3 0 0,-4 2 0 0,4 4 0 15,7 0 0-15,-4 6 0 0,0-6 0 0,0 9 0 16,4 3 0-16,3-2 0 0,4 8 0 0,-3 4-9 16,-1-3 9-16,4 5 0 0,7-5 0 0,-4 0 0 15,0 2 0-15,8-5 0 0,17-4-10 0,0 1 10 0,0-1-13 16,4-6 4-16,3 3 1 0,3-3 0 0,12 4-1 0,-5-4 0 16,-3-6 0-16,4 6 0 0,7 3-3 0,3-9-1 15,-3 6 0-15,3-10 0 0,4-2 2 0,7-4 1 16,7 1 0-16,0-4 0 0,0 3 10 0,3-9 11 15,0 0-3-15,1 0 0 0,-4-9 6 16,0 3 1-16,3-7 0 0,-3-2 0 0,7 2 19 0,-4-9 4 16,-6 10 1-16,-4-7 0 0,-4-3 15 0,-3 3 3 15,0 0 1-15,-8 0 0 0,-6 4-2 0,3-7-1 16,-6-3 0-16,-1 6 0 0,-4-6-10 0,-3 6-1 16,1-6-1-16,-1-3 0 0,-4 3-19 0,-3-4-4 15,-7 1-1-15,0-3 0 0,-3 2-19 0,-4 1 0 16,0 0 0-16,-7-6 0 0,-1 5 0 0,-2-2 0 15,-1 3 0-15,1 0 0 0,-5 2 0 0,1-2 0 0,0 3-9 16,0 0 9-16,-4 3 0 0,-3 3 0 0,0-6 0 16,-8 10 0-16,1-4-9 0,-4 9 9 0,1 1-10 0,-1-1 10 31,0 4-31-31,0 3 0 0,0-3 0 0,1 12 0 16,-1-6-62-16,3 3-13 0</inkml:trace>
  <inkml:trace contextRef="#ctx0" brushRef="#br1" timeOffset="73711.35">23167 10239 1036 0,'-7'-9'92'0,"0"3"-73"0,7-4-19 0,-4 1 0 0,-3-4 96 15,4-2 16-15,-1 5 4 0,1-5 0 0,-4 5-84 0,0-9-17 16,-1 10-3-16,-2-7-1 0,-1 7-11 0,1-4 0 16,-4 4 0-16,0-7 0 0,3 7 0 0,-3 3 0 15,-7 2 0-15,-4 4 0 0,4 0-10 0,0 4 10 16,-4 2-13-16,-3 3 5 0,-8 1 8 0,8-1 0 15,0 7 0-15,3-4 0 0,-10 13 0 0,7-6 0 16,7 6 0-16,-1-6 0 0,-2 9 0 0,6-3 0 16,-3 4 0-16,7-4-8 0,7 3 8 0,-4 6-8 15,-6-5 8-15,6 5-8 0,4 10 8 0,3-6-10 16,-3 2 10-16,4-2-10 0,3-3-2 0,7-1 0 16,3-3 0-16,1-5 0 0,-4 2 12 0,11-3 0 15,3-6 0-15,0-1 0 0,7 1 0 0,1-3 8 16,6-7 0-16,0 7 0 0,7-13-8 0,4 7 0 0,-3-4-8 15,2-6 8-15,1-6-21 0,-3 2 1 0,-5-2 0 0,1 3 0 16,0-13 8-16,3 7 3 0,-6-10 0 0,2 3 0 16,-6-5 22-16,0-5 5 0,0 1 1 0,-1 0 0 15,-6 3 40-15,-4-12 8 0,1 6 1 0,-5-7 1 16,-6 1-14-16,-1-4-3 0,-6 4-1 0,-1-4 0 16,1-3-15-16,-1 3-2 0,-10 4-1 0,0-4 0 15,-3 4 38-15,-8-4 7 0,-3 4 2 0,-4-1 0 31,-3 1-117-31,0-4-23 0,-4 13-5 0,0 3-1 0,-3-3 44 0,0 9 9 0,-4 4 1 0,0-4 1 16,-3 10-9-16,3 3-3 0,0 3 0 0,0 0 0 16,-6 9-29-1,6-3-7-15,0 4-1 0,11-1 0 0,7-6-100 16,-1 13-21-16,-20 3-4 0,28 0-1 0</inkml:trace>
  <inkml:trace contextRef="#ctx0" brushRef="#br1" timeOffset="74467.36">24853 10177 1638 0,'-7'-10'72'0,"7"10"16"0,0-6-71 0,-3 6-17 0,3-9 0 0,-4 6 0 16,1-4 39-16,-1 4 4 0,1-3 1 0,-5 3 0 16,1-4-44-16,0-2 0 0,0 9-8 0,0-6 8 15,-3 6-8-15,-1-10 8 0,-3 10 0 0,0-3 0 0,0 3 0 16,-4 0 0-16,-3 0 0 0,-4 3 0 0,4-3 0 0,-7 10 0 16,-7-4 0-16,-4 10 0 0,0-4 12 0,-3 7-4 15,3 6 0-15,0 0 0 0,0 3-8 0,0 1 0 16,4 2 0-16,3 0 0 0,1 10 0 0,2-3 0 15,1 9 0-15,11-3-11 0,-1 0 11 0,4 0-8 16,3-7 8-16,4 4-8 0,4-3 8 0,-1-1 0 16,8-2 8-16,-1-7-8 0,1 6 0 0,6-9-13 15,1 1 1-15,3-4 1 0,7-7-11 0,0 4-2 16,8 0-1-16,2-10 0 0,5 1 25 0,2-4 9 16,12 3 0-16,3-9 0 0,7 0-9 0,0-9 12 15,0 9-12-15,0-6 12 0,0-4-12 0,-1 7 0 16,9-6 0-16,-1-7 0 0,3 0 0 0,-6 4 0 15,-4-4 0-15,-4-3 0 0,-3 0 0 0,0 1 0 16,-7-7 0-16,-4 6 0 0,0-6 15 0,-3 0 10 0,-7-4 3 16,0 1 0-16,-4 0 25 0,-3-7 6 0,-8 7 1 15,4-6 0-15,-10-1 1 0,0 1 1 0,-1-1 0 0,-6 4 0 16,-8-4-32-16,-3 1-6 0,-7 6-2 0,0-7 0 16,-4 7-11-16,-10-7-3 0,-4 7 0 0,-3 0 0 15,0 3-8-15,3 0 0 0,-10-3-10 0,3 3 10 16,-7-4 0-16,-3 10-9 0,-8-6 9 0,4 10 0 15,-7-4-12-15,0 0 2 0,4 10 1 0,3-1 0 16,4 4-7-16,3 6 0 0,0-3-1 0,0 3 0 16,4 0-17-16,-1 3-3 0,1 6-1 0,3 1 0 15,7 6-130-15,1-7-27 0,-29 0-5 0,24 16 0 0</inkml:trace>
  <inkml:trace contextRef="#ctx0" brushRef="#br1" timeOffset="75213.5">26846 10123 633 0,'-7'-9'56'0,"4"3"-44"15,-8-4-12-15,4 7 0 0,-3-6 369 0,-5 3 72 16,5-4 15-16,-1 7 2 0,1-3-369 0,-4-1-73 16,0 4-16-16,-4 3 0 15,4-6-41-15,-4 6-7 0,0 0 0 0,1 6-1 16,-1 4-6-16,-3-4-1 0,-4 7 0 0,-3-4 0 15,3 10 22-15,-3 6 4 0,-4-6 1 0,1 6 0 0,-1 3 20 0,0 6 9 0,0 1-8 0,1 3 8 16,-1-4 0-16,0 13 16 0,4-3-3 0,0 0 0 16,3 0-13-16,4-7 0 0,7 7 0 0,7-9 0 15,7 2 0-15,0-2 8 0,3-1 0 0,4 1 1 16,4-7-9-16,3 7 0 0,0-7-12 0,0 0 12 31,4 0-44-15,3 4 0-16,4-10-1 0,3 3 0 0,-3 3 13 0,6-6 2 0,5-10 1 0,-1 4 0 15,4-3 29-15,7 2 0 0,7-8 0 0,-1-4 0 0,5-3 20 0,-4-3 8 16,0-13 0-16,0 7 1 0,0-1 14 0,-4-6 2 0,0-2 1 16,-3-7 0-16,0 6 10 0,0 0 1 0,-4-6 1 0,1 3 0 15,-8-3-21-15,-3 0-4 0,-8-4-1 0,-3-5 0 16,1-1 5-16,-8 4 1 0,-4-10 0 0,-6-3 0 16,-4 1-10-16,-4 2-1 0,-6 0-1 0,-4-3 0 15,-4 7-10-15,-7-7-1 0,-10 9-1 0,0-3 0 16,-4 4-14-16,-3-1 8 0,-1 7-8 0,-3-6 0 15,4 6 0-15,0-1 0 0,-4-5-11 0,-3 9 11 16,3-3-19-16,-4 2 4 0,1-2 1 0,-4 9 0 16,0-6-27-16,0 7-6 15,7-1-1-15,-3 3-626 0,-1 7-126 0</inkml:trace>
  <inkml:trace contextRef="#ctx0" brushRef="#br1" timeOffset="76828.47">25950 7605 1094 0,'-17'0'97'0,"10"-6"-77"0,0 6-20 0,0 0 0 0,-4 0 83 0,0-3 13 16,1-3 2-16,-4 3 1 0,3-4-89 0,-3 7-10 15,-4 0-17-15,4 0 4 0,0 0 13 0,-4 7 0 16,-3-4 0-16,0 3 0 0,4-3 16 0,-5 7 7 15,5-1 1-15,-1-3 0 0,0 4 23 0,1-1 5 16,3 7 0-16,0-4 1 0,-1 4 1 0,5 0 0 16,-1-4 0-16,1 7 0 0,3 3-36 0,3 0-7 15,1 3-2-15,-1 3 0 0,8 0-1 0,-1 7-8 16,-3-1 12-16,0 4-4 0,7-4 47 0,0-5 9 16,4 2 1-16,3-3 1 15,0 1-98-15,4-11-20 0,3 7-4 0,0-6-1 0,0-3 57 0,0-7 14 16,1 7 2-16,2-7 0 0,-3-5-7 0,4 2-1 0,0-3 0 15,3-3 0-15,-3 0-8 0,-4-3-14 16,4-3 3-16,-1-4 1 16,4 1-37-16,-3 2-7 0,-7-2-2 0,3 0-785 0</inkml:trace>
  <inkml:trace contextRef="#ctx0" brushRef="#br1" timeOffset="77402.56">26222 7794 172 0,'-14'0'16'0,"7"0"-16"15,0 0 0-15,0-7 0 0,0 7 368 0,7 0 70 16,-4 0 14-16,4 0 4 0,-7 0-357 0,7 0-71 16,0 0-15-16,0 0-2 0,0 0-11 0,0 0-12 15,-7 0 2-15,0 7 1 0,3-4-6 0,1 3-1 0,-1 3 0 0,-3 1 0 31,0 5 5-31,4-2 1 0,-8 3 0 0,4 2 0 0,4 1 10 0,-1 6 0 16,1-6 0-16,-5 6 0 0,5-6 0 0,-1 0 0 16,4 0 0-16,4-4 0 0,3 4 18 0,4-9-1 15,-4 5 0-15,3-5 0 0,1-1 4 0,3-9 1 16,0 6 0-16,0-2 0 0,4-4-10 0,-1-4-3 16,-2-2 0-16,6-3 0 0,-4-1-9 0,1 4 10 15,0-3-10-15,-1-1 10 0,-3-2-10 0,4-4 8 0,-4 0-8 16,0-3 8-16,-3 7-8 0,3-10 10 0,-7 9-10 15,4-2 10-15,-4-4-2 0,-4 0-8 0,4 3 12 16,-7-2-4-16,0 2-8 0,0 3 10 0,0-2-10 16,0 5 10-16,-3-5 14 0,-1 2 4 0,-3-3 0 15,0 7 0-15,-4 0 6 0,4-7 2 0,-7 7 0 0,4-1 0 16,-1 1-7-16,1-1-1 0,-5 1 0 0,5 3 0 16,-1-4-28-16,1 7 0 0,-1-6 0 0,0 2 0 15,4 4-23 1,4-3-10-16,3 6-3 0,0 0 0 0,-4-3-54 0,4 3-11 0,4-6-3 0,3-4-769 15</inkml:trace>
  <inkml:trace contextRef="#ctx0" brushRef="#br1" timeOffset="78070.13">26674 7721 806 0,'0'0'72'0,"0"0"-58"0,0 0-14 0,0 0 0 15,0 0 244-15,-4 10 45 0,0-1 10 0,-3 1 1 16,7-1-178-16,0 0-36 0,0 7-7 0,0-3-2 15,0 2-113-15,0 4-22 0,4 6-5 0,-4-6-1 16,0 9 96-16,0-3 20 0,0 13 3 0,0-4 1 16,0 1-90-16,0-1-18 0,-4 4-3 0,1-3-1 15,-4-1 95-15,7 4 18 0,-4-4 4 0,1-6 1 0,-8 7-39 0,4-7-8 16,4 0-2-16,-4-3 0 0,0 1-28 0,-1-8-5 16,1 1-2-16,4-9 0 0,-1-1 46 0,1 0 8 15,-1-2 3-15,4-7 0 0,0 0 3 0,0 0 1 16,-3-7 0-16,3 4 0 0,-4-12-7 0,4-4 0 15,0 3-1-15,0-12 0 0,-3 3-23 0,-1-3-8 16,4-1 0-16,-3-5 0 0,-1-1 0 0,1-2 0 16,6-7 0-16,-3 0 0 0,-3-3 0 0,-1-6-12 15,8-1 1-15,-1 1 0 0,4 0 3 0,-7 9 0 16,4-3 0-16,3-3 0 0,3 3 8 0,-3 3 0 16,0 0 0-16,1 6-8 0,-5-6 16 0,4 10 3 15,0-4 1-15,0 4 0 0,7 5-12 0,-3 4 0 16,3 0 0-16,0 6 0 0,0 1-13 0,-3 2-5 15,-1 6-1-15,5 1 0 16,-5 9-6-16,4-3-2 0,-7 6 0 0,7-3 0 16,-3 9-9-16,-4 1-3 0,4 6 0 0,-4 2 0 0,0 1 21 0,0 6 4 0,-4 3 1 0,1 4 0 15,-1-4 13-15,1 0 0 0,-4 7 0 0,0-7-9 16,3 0 9-16,-3 7 0 0,0-7 0 0,0-3 0 16,0 0 0-16,-3-6 0 0,-1 0 0 0,1 0 0 15,-4-1 0-15,0-2 0 0,0 3 0 0,-4-3 0 16,-3-1 9-16,3-2-9 0,-3-4 12 0,0 1-12 31,-3-1 12-31,2-3-12 0,1-6 12 0,-3 10-12 0,-1-17 0 0,4 7 0 16,0-3 0-16,0 3 0 15,-4-6-84-15,4-3-16 0,7 5-4 0</inkml:trace>
  <inkml:trace contextRef="#ctx0" brushRef="#br1" timeOffset="78444.98">27026 7430 345 0,'0'0'31'0,"0"0"-31"16,0 0 0-16,0 0 0 0,0 0 439 0,0 0 81 16,0 0 17-16,7 9 3 0,0 1-432 0,-3 5-86 15,-1-5-22-15,5 5 0 0,-1-2 0 0,0 3 0 16,0 2 0-16,-4 1 0 0,4-3 0 0,-3 3 0 15,-1 0 0-15,1-1-8 0,-1 7 0 0,-3-9 0 16,7 3 0-16,-3-3 0 0,-8-4 8 0,1 7-13 16,6-10 5-16,1 4-655 15,-4-13-130-15</inkml:trace>
  <inkml:trace contextRef="#ctx0" brushRef="#br1" timeOffset="78616.39">26973 7025 2746 0,'-3'-15'60'0,"-1"11"13"0,1-2 3 0,-1-3 1 0,1 2-61 0,3 7-16 0,0 0 0 0,0 0 0 31,3-9-98-31,4 9-22 0,0-3-5 0,4-3-613 0,7 6-122 0</inkml:trace>
  <inkml:trace contextRef="#ctx0" brushRef="#br1" timeOffset="79006.92">27323 7483 2487 0,'0'-3'55'0,"0"-3"11"0,0-4 2 0,0 4 2 0,0 6-56 0,3-9-14 15,1-1 0-15,3 1 0 0,0-1 0 0,3 1 0 16,-3-7 0-16,1 7 0 0,2-1 0 0,1 1 0 16,-1-10 0-16,1 4 0 0,3 5-16 0,0 1-7 15,-3-4-1-15,-1-2 0 0,-3 5 9 0,0 1 2 16,0-7 0-16,-3 7 0 0,-1-1 13 0,1 1-9 16,-4 3 9-16,-4 2-8 0,4-2 8 0,-3-3 16 15,-4 6-4-15,0-4-1 0,0 4-11 0,0-3 0 16,-4 6 0-16,4 0 0 0,-4 0 0 0,1 0-9 15,-1 0 9-15,1 9-13 0,-1-2 13 0,4-4 0 0,-3 6 0 16,-1 7 0-16,4-1 0 0,0-2-12 16,0 12 3-16,0-6 1 0,0 9 8 0,0-3 0 0,0 3 0 15,3 4 0-15,4-4 0 0,0-6 0 0,0 9 0 16,4-12-8-16,-1 9 8 0,4-9 9 0,0-3-1 16,0 3-8-16,4-4 0 0,3-2 0 0,0-4-10 15,4-2 10 1,-1 2-125-16,4-9-18 0,1 0-3 0,2-3-1 0</inkml:trace>
  <inkml:trace contextRef="#ctx0" brushRef="#br1" timeOffset="79561.61">27915 7226 2127 0,'0'0'47'0,"0"0"9"0,0 0 3 0,0 0 1 0,-7-3-48 0,7 3-12 16,0 0 0-16,0-6 0 0,-3 2 24 0,3 4 2 16,0 0 1-16,0-6 0 0,0 3 2 0,-4-6 1 15,1 2 0-15,3-2 0 0,-4 0-9 0,1 9-1 16,-4-10-1-16,3 10 0 0,-3-6-11 0,-4 6-8 15,4 0 12-15,-3 0-12 0,-1 6 0 0,-3-6 0 0,0 10 0 0,3-4 0 16,-6 6 0-16,-1-2 0 0,-3-1-12 0,0 10 12 16,0 6-11-16,-1-6 11 0,5 6-12 0,3 0 12 15,3-3 0-15,4 3-8 0,0 0 8 0,7-6 0 16,0 0 0-16,4 0 0 0,-1 6 0 0,1-10 0 16,3-2 0-16,3 3 11 0,1-7-2 0,-1 0 0 15,1 1 10-15,3-1 1 0,0-9 1 16,4 6 0-16,-4-6-21 0,4 0-12 15,-1-6 2-15,-3-3 0 0,4 6 18 0,0-7 3 0,-4-5 1 0,3-1 0 16,1 6-4-16,-4-8 0 0,0-7 0 0,0 6 0 16,0-9-8-16,-3 2 0 0,0-2 0 0,-4 3 0 0,3-3 0 0,-6 0 12 15,-1-1-12-15,1-2 12 0,-8 3-2 0,4 0 0 16,0-13 0-16,-3 10 0 0,-1-4-10 0,1-3 12 16,-1-2-12-16,-3-4 12 0,4 0-12 0,-4 6 0 0,-4 4 0 0,7 2 8 15,-3 1 0-15,4 3 0 0,-8 0 0 0,4 3 0 16,-3-1-8-16,-1 8-12 0,4 5 2 0,-4-3 1 31,4 1-87-31,0 5-16 0,0 1-4 0,0-1-1 16,0 7-79-16,0-3-15 0,0 0-3 0</inkml:trace>
  <inkml:trace contextRef="#ctx0" brushRef="#br2" timeOffset="102649.45">18972 13284 691 0,'0'0'30'0,"0"0"7"0,0-3-29 0,0 3-8 0,4-6 0 0,-4 6 0 15,0 0 103-15,0-9 19 0,0 5 4 0,0-2 1 16,0-3-102-16,0 9-25 0,0 0 0 0,0 0 0 15,0 0 47-15,-4-7 4 0,4-2 1 0,0 9 0 16,0 0 17-16,0-3 4 0,-3-3 1 0,3 6 0 16,-4-4-6-16,1-2-2 0,3-3 0 0,-4-1 0 15,1 4-18-15,-1 3-3 0,1-3-1 0,-1 6 0 16,1-10-12-16,-1 10-2 0,-3-9-1 0,4-1 0 16,-1 7-10-16,-3-3-3 0,0-3 0 0,0 2 0 15,0 4 9-15,0-3 2 0,0 3 0 0,0-3 0 16,-7 6-27-16,3 0 0 0,0 0 0 0,1 6 0 15,-4-6 8-15,0 3 0 0,-4-3 0 0,0 6 0 16,1 4-8-16,-1-4 0 0,-3 3 9 0,0 1-9 0,-4-1 13 16,0-6-1-16,-3 7-1 0,3-1 0 0,-3 7 1 15,0-7 0-15,0 1 0 0,3-1 0 0,-3 0-12 0,7 7 0 16,-1-6 9-16,1 5-9 0,0-2 16 0,7 2-2 16,0 4 0-16,0 0 0 0,3-3-14 0,1 9 11 15,-5-3-11-15,8-7 10 0,4 11-10 0,3-8 0 16,0 1 0-16,3 0 0 0,1 0 0 0,7-4 13 15,-1 4-1-15,1 0-1 16,-1-3-26-16,4 3-5 16,8-10 0-16,-1 0-1 0,3 1 32 0,1-4 6 0,0-3 2 0,7 3 0 15,-1-6-6-15,5-6-1 0,-1 3 0 0,0-3 0 16,4-4 8-16,-4 1 0 0,-3 0 1 0,3-4 0 16,-3-3 9-16,3 1 2 0,1-4 0 0,-5 3 0 0,1-3-32 15,0 1 8-15,-4-1-8 0,-3 3 0 0,-1-3 19 0,-2 0 1 16,-1 1 0-16,-4-1 0 0,1 0-4 0,-4 3 0 15,-3 1 0-15,-4-4 0 0,-7 3 10 0,0-3 2 16,0 7 0-16,0-7 0 0,-4 3-20 0,-6 1-8 16,-1 5 0-16,-7-9 8 0,4 4 1 0,0 2 0 15,-7-3 0-15,3 4 0 0,-3-4-1 0,-3 7-8 16,2-7 12-16,-2 7-4 0,-1-1-8 0,4 4 0 16,-4 3 0-16,4-3 0 0,-4-4 0 0,4 10 0 15,0 0-14-15,0 0 5 16,3 0-54-16,1 0-10 0,2 0-3 0,1 0-764 0,7 7-154 0</inkml:trace>
  <inkml:trace contextRef="#ctx0" brushRef="#br2" timeOffset="103992.6">23262 15552 403 0,'0'0'36'0,"0"0"-36"0,0 0 0 0,0 0 0 15,0 0 142-15,0 0 22 0,0 0 4 0,0-10 0 16,0 7-139-16,0-6-29 0,0 2 0 0,0-2-8 16,-3 6 38-16,3-10 8 0,-4 10 2 0,1-6 0 15,-1-1 19-15,1 4 4 0,-5-3 1 0,5-1 0 16,-4 1-1-16,0 9 0 0,3-7 0 0,-3-2 0 16,-3 6 1-16,3-3 1 0,3 3 0 0,-6-4 0 15,-1 7-10-15,4-3-3 0,-4-3 0 0,1 6 0 16,3-3-8-16,-4-4-1 0,-3 7-1 0,0 0 0 0,3-6-13 0,-3 6-2 15,-3 0-1-15,-5 0 0 16,1 6-26-16,4-6 0 0,-5 0 0 0,-2 10 0 0,-8-4 0 16,4-3 0-16,7 7-10 0,-1-1 10 15,-6 0 0-15,3 7 0 0,11-6 13 0,0 5-4 0,-3-2-9 0,2 2 8 16,1 4-8-16,4 0 8 0,3-3-8 0,3 3 0 16,-6-1 0-16,6 1 8 0,4 6-8 0,0-6 0 15,-3 6 0-15,3 0 0 0,3-6-20 0,4 9 1 16,0-9 0-16,-3 6 0 0,-1-6 7 0,4 0 0 15,11 3 1-15,-4-10 0 0,-3 4 11 0,6-7 0 16,8-5 0-16,0 2 0 0,-1-3 0 0,-2 3 8 16,-1-6-8-16,0 0 8 0,7-9 7 0,-7 3 1 15,-3-4 1-15,3 1 0 0,0-4 7 0,0-9 2 0,-3 10 0 16,0-13 0-16,-1 6 18 0,1-6 3 0,0 6 1 0,-8-6 0 16,1-3-11-16,-1 3-1 0,1 3-1 0,0-10 0 15,-4 10-5-15,-4-9-1 0,1 9 0 0,-1-6 0 16,-3-4-13-16,0 4-4 0,0 9 0 0,-7-6 0 15,4 0-1-15,-4 6-1 0,-4 7 0 0,4-4 0 16,-4 0-10-16,1 7 0 0,-4 6 0 0,3-6 0 16,-3 9 0-16,0-7 0 0,3 7 0 0,-6 0 8 15,-1 0-8-15,4 7 0 0,3-7 0 0,-3 3-11 16,0 3-7-16,0-3-2 0,0-3 0 0,10 6 0 16,4-6-147-16,-10 3-29 0,-15 13-7 15,25-16-1-15</inkml:trace>
  <inkml:trace contextRef="#ctx0" brushRef="#br2" timeOffset="104809.72">24589 15486 230 0,'0'0'20'0,"0"0"-20"15,3-7 0-15,-3-2 0 16,4 0 322-16,3-1 60 0,-4 1 12 0,-3 9 2 0,0-7-282 0,0-2-57 15,0 6-11-15,0-3-2 16,4-4 17-16,-4 1 4 0,0 6 1 0,0 3 0 0,0 0 8 0,-4-13 2 16,4 4 0-16,-3 6 0 0,3 3-19 0,-7-7-3 0,3-2-1 0,-3 6 0 15,0-3-33-15,-4 6-6 0,1-4-2 0,-4-2 0 16,0 6-4-16,-4 0-8 0,0 0 11 0,-6 0-11 16,-1 10 0-16,-3-4-9 0,0-3-1 15,-1 6 0-15,-2 1 10 0,2-1 0 0,1 7-9 0,0 0 9 16,3 2 0-16,1 1 0 0,-1 0 12 0,4 0-4 15,-1 6-8-15,5-6 0 0,-1 0 0 0,8 6-11 16,-1-7 11-16,4 1 0 0,0 6 8 0,0-6-8 16,3 12 0-16,4-2-20 0,0-4 4 0,4-3 1 15,3 3 4-15,4 3 1 0,-1-9 0 0,1 6 0 16,3-9 18-16,3-4 3 0,1 4 1 0,3 0 0 16,4-7-12-16,0 0 10 0,-1-6-10 0,8-3 10 15,0 0-2-15,3 0-8 0,4-3 12 0,3-6-4 16,1 0 3-16,-1-4 0 0,-7 4 0 0,4-4 0 0,-4-6 17 15,-3-6 4-15,-4 6 1 0,0 1 0 0,-6-4-33 0,-1 3 0 16,-4 0 0-16,-2 0 0 0,-8-6 15 0,3 6-1 16,-3-6 0-16,0 6 0 0,-3-6 4 0,-4 6 1 15,-4-3 0-15,-3 1 0 0,0 2 9 0,-3 0 3 16,3-6 0-16,-8 12 0 0,-2-2-31 0,3-4 0 16,-7 9 0-16,3-5 0 31,-3 5-19-31,-4 1-9 0,0-1-3 0,1 10 0 0,-5-6 15 0,1 12 4 0,0-6 0 0,3 7 0 15,-3-4-39-15,0 6-7 0,7 1-2 0,-1-1 0 16,1 0-118-16,4 7-24 0,3-6-5 0,3-1-1 0</inkml:trace>
  <inkml:trace contextRef="#ctx0" brushRef="#br2" timeOffset="105560.36">26441 15520 1220 0,'0'0'27'15,"0"0"5"-15,0 0 2 0,0 0 0 0,0 0-34 0,3-6 0 0,4-4 0 0,-3 1 0 0,-1 3 0 0,1 3 0 16,-4 3 0-16,0-10 0 0,0 4 83 0,0-3 9 16,0-1 3-16,-4 1 0 0,1 2 21 0,-1-2 4 15,4 6 0-15,-3-6 1 0,-4-1-33 0,3 1-6 16,1-4-2-16,-1 4 0 0,-6-1-19 0,6 1-4 16,-3 0-1-16,0-1 0 0,-4 1-35 0,1-1-7 15,-1 4-2-15,-3 3 0 0,-4 3-12 0,1-6 0 16,-4 12 0-16,-1-6 0 0,-2 3 0 0,-4 6 0 15,-4 1 11-15,-4 6-11 0,1 2 8 0,-4 1-8 16,4 6 0-16,0 3 0 0,0-2 0 0,3 2 0 16,0-3 0-16,7 0 0 0,1-3 0 0,3 3 0 15,3 0 0-15,4 3 0 0,0-3 0 0,3 0-9 16,4-3 9-16,3 4-12 0,4-8 12 0,4 7 0 16,0-6 0-16,6 0-8 0,1 0 0 0,3-3 0 0,3 2 0 15,5-8 0-15,-1-1 8 0,3 1 0 0,12-10 0 16,-1 6 0-16,0-6 0 0,8 0 0 0,-5 0 0 0,5 0 8 15,-4-6 7-15,-1 2 1 16,-2-5 1-16,-1 0 0 0,-3-7 20 0,-1-3 4 0,-6 3 1 0,0-2 0 0,0-1-22 16,-4 0-5-16,-7 0-1 0,0-3 0 0,4 0 16 15,-8-3 3-15,-3 0 1 0,-3 6 0 0,-8-9-6 0,4 9 0 16,-3-6-1-16,-4 0 0 0,-7-3-10 0,3 3-1 16,-3 6-1-16,0-6 0 0,-4 6-15 0,0 7 11 15,1-4-11-15,-1 0 10 0,-3 7-22 0,0 6-4 16,-4-4 0-16,0 7-1 15,1 7-28-15,-1-4-6 0,0 3-1 0,1 3 0 16,-1 1-80-16,4-1-17 0,3 1-3 0,-3-1-942 0</inkml:trace>
  <inkml:trace contextRef="#ctx0" brushRef="#br2" timeOffset="106294.58">28321 15548 633 0,'0'0'56'0,"7"-6"-44"16,-3 3-12-16,-1-3 0 0,1 3 228 0,-1-4 44 15,1-2 9-15,-4-1 2 0,-4 4-199 0,4 3-39 16,-3-3-8-16,-1-4-1 0,1 1 35 0,-4 0 7 16,-1 5 2-16,-2-2 0 0,3-3-7 0,-4-7-1 15,1 7 0-15,-8-1 0 0,0 1-46 0,-3-1-10 16,0-5-1-16,-4 5-1 0,-3 1-14 0,3 0 8 16,1-1-8-16,-1 1 0 0,-3 2 0 0,7-2 0 15,-4 9 0-15,0-3 0 0,-3 3 24 0,3 3 12 16,-3-3 3-16,3 9 0 0,-3-2-24 0,-4 8-5 15,4-2-1-15,0 6 0 0,3-4 5 0,4 11 1 0,4-8 0 16,-5 1 0-16,5 6-15 0,6-3 0 0,-3 3 0 0,7 0 0 16,-4 0 0-16,4-3 0 0,4 3 0 0,3 1 0 15,0-8 0-15,3 1 0 0,8 0 0 0,0 0 0 16,3 6 0-16,3-6 9 0,4 0-9 0,4-4 12 16,7 1 10-16,0-4 2 0,3-2 1 0,4-1 0 15,0 4-17-15,-1-10-8 0,5-3 0 0,-5 0 8 16,5-9 4-16,-4 2 0 0,6-2 0 0,-6 6 0 15,0-13 9-15,-7 7 3 0,0-10 0 0,-4 3 0 16,-4 7 12-16,1-10 2 0,-4 3 1 0,-3-3 0 16,-4 1 0-16,-7-1 0 0,0 3 0 0,-3-3 0 15,-4-6-7-15,-4 6 0 0,-3-9-1 0,0 3 0 16,-11 3-15-16,1-3-4 0,-4 0 0 0,-4-3 0 0,4 3-12 16,-4 3 0-16,-7 0 0 0,4 9-10 0,-4-6-10 0,1-3-1 15,2 10-1-15,1-4 0 16,3-3-15-16,1 4-3 0,-1 2-1 0,-3-2 0 15,0 5-121-15,-4-6-24 0,-3 4-5 0</inkml:trace>
  <inkml:trace contextRef="#ctx0" brushRef="#br2" timeOffset="107603.35">29129 13131 345 0,'0'0'31'0,"-4"-10"-31"0,1 4 0 0,-1-7 0 16,-3-2 312-16,4 5 57 0,-1-5 11 0,1-4 3 16,-1 9-292-16,1-8-59 0,-1 2-11 0,-3-3-2 15,3 0-31-15,-3 4-5 0,0 2-2 0,0-3 0 16,-3 4 19-16,-1-4 0 0,1 7 0 0,-1-1 0 15,-3 4 28-15,0-3 10 0,0 6 2 0,-8-4 0 16,5 7 8-16,-4 7 3 0,-4-4 0 0,0 3 0 16,1 3-24-16,2 1-5 0,-2 2-1 0,3 4 0 15,-4 3-21-15,4 0 0 0,3 6 0 0,4 0 0 16,-4-6 0-16,4 9 9 0,4-3-9 0,-1 9 0 0,4-5 11 16,-4 8-11-16,4-2 10 0,4 9-10 0,-4-10 10 15,3 4-10-15,1-4 10 0,3 1-10 0,-4-7 25 0,8 7-1 16,-4-7 0-16,3-3 0 0,4 3-1 0,4-3-1 15,-1-3 0-15,5 0 0 0,2 0-6 16,4-3-2-16,1-4 0 0,2 1 0 0,4-6-14 0,4-1 11 16,3-6-11-16,-3 3 10 0,0-12-22 0,0 6-4 15,-1 0 0-15,1-9-1 16,0-1-33-16,0 1-6 0,-1 6-2 0,-2-10-602 0,2 1-120 16</inkml:trace>
  <inkml:trace contextRef="#ctx0" brushRef="#br2" timeOffset="108249.05">29411 13062 1846 0,'-14'0'82'0,"14"0"17"0,0 0-79 0,-7 0-20 16,0-3 0-16,0 3 0 0,7 0 35 0,-7-7 3 15,0 7 1-15,3 0 0 0,-3 0-30 0,7 0-9 16,0 0 0-16,0 0 0 0,-7-3 26 0,7 3-2 16,0 0 0-16,0 0 0 0,0 0 12 0,0 0 1 15,0 0 1-15,-3 3 0 0,-5 7-20 0,1-4-4 16,0 3-1-16,0 10 0 0,-3-3-13 0,-4 3 0 16,3 6 0-16,0-3 0 0,-3 3 0 0,4 3 8 15,-4 7-8-15,3-7 12 0,0 6-12 0,4-6-10 16,4 4 2-16,3-4 0 0,-4-3 8 0,11-3 0 15,0 3 0-15,8 0-8 0,-1-12 8 0,3 9 0 16,-3-10 0-16,4 4 0 0,7-13 0 0,-1 6 9 0,-6-2-9 0,7-7 0 16,0 0 14-16,-4 0-4 0,0 0-1 0,-4-10 0 15,5 4 35-15,-1-3 8 0,-7-1 0 0,4-2 1 16,-1-4-27-16,-3 0-6 0,4-2 0 16,-4-8-1-16,0 5-7 0,-3-5 0 0,-1 1-1 0,-3-3 0 15,0 0 2-15,-3-7 1 0,-4-2 0 0,4 2 0 16,-8-2-14-16,4 2 0 15,-7 1 0-15,0 5 0 0,-4 4 19 0,1 0 1 0,-1 6 0 0,-3 1 0 0,-4 2-20 0,-3 3 0 16,4 4 0-16,-5 3 0 16,1-4-12-16,-3 10-7 0,6 0-1 0,-3 0 0 15,3 7 0-15,0-4-1 0,8-3 0 0,-1 0 0 32,11 0-25-32,-3 9-5 0,3-9-1 0,0 0 0 15,3 10-180-15,1-4-37 0</inkml:trace>
  <inkml:trace contextRef="#ctx0" brushRef="#br2" timeOffset="108941">29831 13284 748 0,'0'0'67'0,"-4"10"-54"0,1 5-13 0,-8 4 0 0,4 0 299 16,-3-3 57-16,3 9 11 0,0-3 2 0,3 9-297 0,-3-9-59 16,3 9-13-16,1-2 0 0,-1-1 0 0,1 0 0 15,-1 7 0-15,4-1 0 0,-3 4 0 0,-1-4 0 16,4 4 0-16,-3-4 0 0,-1 1 0 0,1-1 0 15,3-5 0-15,-4 5 9 0,1-6 16 0,3-3 3 16,-4-6 1-16,4 0 0 0,-3 0 1 16,3-10 0-16,-4 7 0 0,4-7 0 0,0-9-2 0,0 0 0 15,0 0 0-15,0 0 0 0,7-3 4 0,0-3 1 16,0-4 0-16,0-5 0 0,0-4-2 0,-3 0-1 16,3 0 0-16,-4-9 0 0,1-3-4 0,-1-7-1 15,1 0 0-15,3-5 0 16,-3-8-25-16,-1 4 0 0,-3 3 0 0,4-3 0 15,-1-3 11-15,1 3 3 0,-4-3 1 0,3-3 0 16,-3 6 9-16,0-7 1 0,0 1 1 0,0 9 0 16,0 0 4-16,0 0 1 0,0 7 0 0,0 2 0 15,0 7-15-15,0 0-2 0,4 3-1 0,3 0 0 16,3 3-13-16,1 3 0 0,3-3 0 0,0 13-10 16,4-4 2-16,-4 4 0 0,4 2 0 0,3-2 0 0,0 9 8 0,0 0-13 15,0 9 5-15,0-2 8 16,4 2-32-16,-4 4 0 0,4 2 1 0,-4 1 0 0,-3 3 15 0,3 0 4 15,0-1 0-15,-7 7 0 0,-3-6 0 0,-1 6 0 16,1-3 0-16,-4 10 0 0,-3-4 3 0,-1-3 1 16,-3 3 0-16,-3-6 0 0,3 3 8 0,-4-6 0 15,-3 6 0-15,0-6 0 0,-4 0 0 0,4 3 0 16,-3-10 0-16,-1 4 0 0,1-7 0 0,-1 1 11 16,0 5-3-16,-3-5 0 0,0-7-8 0,-4 3 0 15,1-3 0-15,-1 4 0 0,1-4 0 0,-1-3 0 16,4 0 0-16,-7 0 0 0,-1 0 0 0,-2 0 0 15,3-10 0-15,-4 10 0 16,4 0-50-16,0-3-9 0,3 3-1 0,0-6-1 16,4 3-108-16,4-3-22 0,-1-4-4 0,8 7-435 0,-1-3-87 0</inkml:trace>
  <inkml:trace contextRef="#ctx0" brushRef="#br2" timeOffset="109253.42">30526 13008 2847 0,'0'0'63'0,"0"0"13"0,0 0 2 0,0 0 2 0,0 0-64 0,-7 7-16 0,3 2 0 0,1-3 0 16,-4-3-26-16,7 7-8 0,0-1-2 0,0 1 0 15,0 5 5-15,0 4 1 0,7-3 0 0,-4 3 0 0,-3-1 30 0,4 1 0 16,-4 6 0-16,3-6 0 0,1 6 0 0,-1 0 0 16,-3-3-12-16,4-3 12 0,-1 3 0 0,1-3 0 15,0 0-8-15,-1 0 8 0,1-4 8 0,-1-2 4 16,1 2 0-16,-1-5 1 0,-3 6-13 0,0-7 0 16,7 0 0-16,-3-6 0 15,-1 4-66-15,-3 2-19 0,0-9-4 0,7 10-641 16,-7-10-128-16</inkml:trace>
  <inkml:trace contextRef="#ctx0" brushRef="#br2" timeOffset="109515.13">30311 12488 1670 0,'0'0'74'0,"-4"-6"15"0,4-4-71 0,-3 7-18 0,-1-3 0 0,1-4 0 15,3 10 188-15,0 0 33 0,0 0 7 0,0 0 2 16,0 0-196-16,0 0-34 0,0 0-17 0,0 0 1 31,0 0-20-31,0 0-5 0,10 10-1 0,-3-4 0 16,4 3-78-16,-4 1-15 0,0-1-3 0</inkml:trace>
  <inkml:trace contextRef="#ctx0" brushRef="#br2" timeOffset="109949.07">31006 13178 2948 0,'0'0'131'0,"0"0"26"0,0 0-125 0,0 0-32 16,0 0 0-16,7-3 0 16,-4-4-29-16,4-2-12 0,4 6-3 0,-1-13 0 15,5 7 4-15,-5-1 0 0,1 1 0 0,3-1 0 0,-4 1 32 0,1-7 8 16,-4 7 0-16,0 0 0 0,4-1 28 0,-4-6 8 16,-4 7 2-16,-3-7 0 0,4 4-10 0,-1-4-1 15,-3 7-1-15,0-7 0 0,0 7-5 0,-3-1-1 16,-1 1 0-16,1-1 0 0,-4 1-28 0,0 0-7 0,0 2-1 0,-4 4 0 15,4-3 16-15,-4 3-9 0,-6 3 9 0,3 0-8 16,-4 3 0-16,0-3 0 0,-3 6 0 0,-4 4 0 16,-3 5 8-16,4-2-10 0,-5 6 10 0,1-4-10 15,3 4 10-15,1 6 0 0,3 0 10 16,3-3-10-16,4 13 0 0,0-7 0 0,7-3 0 0,0 10 0 31,3-7 0-31,1 0 0 0,3-3 0 0,3 0 0 0,1-6 0 0,3 6 0 16,0-3 0-16,0-6 0 0,3 3 0 0,1-10 0 0,3 10 0 15,0-13 0-15,4 10-16 0,-4-7 3 16,7-6 1-16,0 7 0 16,7-10-112-16,1 0-21 0,6 0-5 0,0 0-586 0,1-3-116 0</inkml:trace>
  <inkml:trace contextRef="#ctx0" brushRef="#br2" timeOffset="110632.93">31814 13096 1036 0,'7'0'92'0,"-4"-9"-73"0,1 6-19 0,3-4 0 16,0-2 236-16,-4 3 44 0,4-4 9 0,0 7 2 0,0-6-233 0,0 2-46 15,1-2-12-15,-8 0 0 0,3-1 0 0,1 4 8 16,-4-3-8-16,0 5 8 0,-4-2 40 0,1-3 7 16,-1-1 1-16,0 4 1 0,-3 3 14 0,-3-3 2 15,-1 6 1-15,1 0 0 0,-1-3-26 0,1 3-6 16,-5 0-1-16,1 3 0 0,-3-3-13 0,-5 6-2 15,1 3-1-15,0-2 0 0,-4 5-11 0,4-2-2 16,-7-1-1-16,3 7 0 0,1 2-11 0,-1 1 0 16,0 6 0-16,4 0 0 0,0-6 0 0,3 6 0 15,1-3 0-15,3 3 0 0,3 0-8 0,0-3 8 16,8 4 0-16,-1-8 0 0,1 1 0 0,3 3 0 16,0-9 0-16,3 2 8 0,4-5-8 0,4-1-9 15,-4 1 9-15,7-1-13 0,0-3 13 0,4-3 0 16,0-3 0-16,3 0 10 0,0 0-10 0,4-3 12 15,-1-3-12-15,1-3 12 0,-4-1 10 0,4 1 2 0,-4-7 1 16,4 3 0-16,-1-2-16 0,-2-4-9 0,-1-6 10 16,-4 3-10-16,1-3 10 0,0-3-10 0,-4-4 10 0,0 4-10 15,0 0 16-15,0-7-2 0,-7 1-1 0,4-4 0 16,-8 4-5-16,1-10 0 0,3 0-8 0,-7-3 12 16,0 3-12-16,-4-3 0 0,1-3 8 0,-1 3-8 15,-3-3 0-15,0 12 0 0,4-6 0 0,-4 10 0 16,3-4 0-16,-3 3 0 0,0 1 8 0,0 6-8 15,3 6 11-15,-3-3-11 16,4 6 12-16,-4-6-12 0,3 9 9 0,-3-3-9 0,7 10 0 0,-3-7 9 16,-1 7-9-16,4-1 10 0,-3 1-10 0,3 0 10 15,0 5-10-15,0 4 0 0,0 0 0 0,0 0 0 16,0 0 0-16,0 0-12 0,0 0 2 0,7 13 1 16,0 3-7-16,0 6 0 0,-4 3-1 0,4 3 0 15,0 6 17-15,-3 1-8 0,-1 3 8 0,4 5 0 16,-3 1 0-16,-1 0 0 0,5 0 0 0,-5 13 0 15,1-4 0-15,3-3-8 0,0 3 8 0,-4-6 0 16,1-3 0-16,3 0 0 0,0 0 0 0,0-6 0 16,0-1 0-16,4 7 0 0,-4-9 0 0,7-1 0 15,-4 1 0-15,1-4 0 0,3 4 0 0,4-4 0 0,3 0-23 16,0 1 3-16,-3-1 0 0,-4 4 0 16,3-7-70-16,1 6-14 0,0-6-2 15,-1 7-701-15,-6-1-140 0</inkml:trace>
  <inkml:trace contextRef="#ctx0" brushRef="#br2" timeOffset="132680.01">31281 14015 345 0,'0'0'31'0,"0"0"-31"16,0 0 0-16,0 0 0 0,0 0 229 0,0 0 40 15,0 0 8-15,0 0 2 0,0 0-141 0,0 0-28 16,0 0-6-16,0 0 0 0,0 0-28 0,0 0-6 16,0 9-1-16,0 1 0 0,0-1-24 0,0-3-5 15,-4 4 0-15,4 9-1 0,-7-10-27 0,0 7-12 16,0 3 10-16,0-1-10 0,-4 1 0 0,4 6 0 0,-3 4 0 16,-4 2 0-16,3-3 0 0,-6 0-10 0,-1 7 0 15,0-7 0-15,1 0-6 0,2-3-2 0,-2 0 0 16,-1-6 0-1,8 6-122-15,-8-12-25 0,4 3-5 0</inkml:trace>
  <inkml:trace contextRef="#ctx0" brushRef="#br2" timeOffset="132945.57">31013 14106 1594 0,'0'0'71'0,"0"0"14"0,0 0-68 0,0 0-17 15,0 0 0-15,3 6 0 0,1 4 18 0,3-1 0 16,-4 0 0-16,4 1 0 0,0-1 22 0,1 7 4 16,-1-7 0-16,3 10 1 0,1 0 9 0,-4 3 2 15,0-3 0-15,3 0 0 0,1-1-38 0,-4 1-7 16,0 0-2-16,0 3 0 0,4-10-9 0,-1 7 0 15,-3-3 9-15,0 0-9 0,4-4 0 0,0-2-20 16,-1-1 4-16,1 0 1 16,-4 4-164-16,3-10-33 0</inkml:trace>
  <inkml:trace contextRef="#ctx0" brushRef="#br2" timeOffset="133441.26">31739 13783 633 0,'0'0'56'0,"0"0"-44"16,-7 9-12-16,0-9 0 0,4 10 340 0,-1-1 65 16,1-3 14-16,-1 4 2 0,4-10-337 0,0 9-67 15,-3 1-17-15,-1-4 0 0,1 3 0 0,3-6 8 16,-7 13-8-16,3-6 0 0,-3-1 9 0,0 0-9 15,3 7 0-15,-3-7 9 0,0 1 11 0,0 6 1 16,0-7 1-16,4 3 0 0,-4-2 0 0,3-1 0 16,1 4 0-16,-5-4 0 0,8 1-6 0,0-1 0 15,0-9-1-15,4 9 0 0,0 1-15 0,-1-1 0 16,1-2 8-16,-1 2-8 0,-3-9 0 0,7 3 0 16,0 3 0-16,4-3 0 0,-4-3-11 0,3 0 2 15,5 7 0-15,-5-7 0 0,8-7-7 0,-4 7 0 16,4-3-1-16,3-3 0 15,0 3-22-15,0-3-4 0,4-4-1 16,-1 7 0-16,1-13-96 0,3 10-19 16,1-6-4-16</inkml:trace>
  <inkml:trace contextRef="#ctx0" brushRef="#br2" timeOffset="133784.96">32082 13623 2185 0,'0'0'96'0,"0"0"21"0,0 0-93 0,0 0-24 0,0 0 0 0,0 0 0 0,0 0 16 16,0 0-2-16,0 0 0 0,3 9 0 0,1 1-14 0,-1 5 0 15,-3 1 0-15,0 6 0 0,-3 0 0 0,-1 6 9 16,4 1-1-16,-3 5 0 0,-4 4 10 0,0-4 2 16,3 10 0-16,-3 0 0 0,0 0-11 0,0 3-1 15,-7 0-8-15,3 6 12 0,-7 1-12 0,1-4 0 16,-4 3 0-16,0 0 0 15,-1-6-84-15,5-9-17 0,-1 3-3 0,7-7-836 0</inkml:trace>
  <inkml:trace contextRef="#ctx0" brushRef="#br1" timeOffset="138002.03">28822 6991 518 0,'0'0'46'0,"0"0"-37"0,0 0-9 0,0 0 0 15,0 0 113-15,0 0 21 0,0-7 4 0,0 7 1 16,0 0-42-16,0 0-8 0,0 0-1 0,0 0-1 15,0 0 3-15,0 0 1 0,0 0 0 0,0 0 0 16,-4 7-45-16,1 2-9 0,-4 1-1 0,0-1-1 16,-4 0-23-16,1 7-12 0,-1 3 12 0,-7 0-12 0,1 0 0 15,-1 2 0-15,-3 1 0 0,3-3 0 0,-3 6 0 0,4 4 0 16,-5-4 0-16,8-7 0 0,-7 8 0 0,7-1-11 16,0-7 0-16,0 11-517 31,3-11-104-31</inkml:trace>
  <inkml:trace contextRef="#ctx0" brushRef="#br1" timeOffset="138267.1">28522 7063 1209 0,'0'0'108'0,"0"0"-87"0,0 0-21 0,0 0 0 16,4 9 157-16,-1-2 27 0,1 2 6 0,6-6 1 16,1 13-159-16,3-7-32 0,0 1 0 0,0 5-10 15,4-2 10-15,3 3 0 0,-3 2 0 0,3 1 8 16,-4-3-8-16,5 9 0 0,-5-6 0 0,1 0 0 31,-4 6-127-31,0-7-23 0,11 11-5 0,-8-4-1 0</inkml:trace>
  <inkml:trace contextRef="#ctx0" brushRef="#br1" timeOffset="139141.9">29348 6473 748 0,'-11'-6'67'0,"11"6"-54"0,0 0-13 0,0 0 0 16,-4-3 197-16,4 3 37 0,-7-6 7 0,7 6 2 16,0 0-145-16,0 0-29 0,0 0-5 0,0 0-2 15,7-3-27-15,1-7-6 0,-1 1-1 0,3 2 0 16,1-2-13-16,3 3-3 0,0-4-1 0,0 1 0 0,4 6 6 0,-1-7 2 16,1 1 0-16,3 3 0 0,-3-4-19 0,3 1 0 15,-3 3 0-15,3-4 0 0,-7 7 0 0,7-3 0 16,-7 6-8-16,4 0 8 0,-4 0 0 0,-3 0-9 15,-11 0 9-15,7 9 0 0,3 1 0 0,-10-1 0 16,0 4 0-16,0-1 0 0,-3 7 0 0,-4-3 14 16,-4 2-2-16,-3-2 0 0,3 3-3 0,-3 0-1 15,0-4 0-15,-4-2 0 0,1 3-8 0,3 2 12 16,-4-8-12-16,4 6 12 0,0-7-12 0,0 0 0 16,0 7 0-16,3-7 0 0,4-5 0 0,0 5 0 15,0-3 0-15,7-6 0 0,0 0-12 0,-4 10-7 16,4-10-1-16,0 3-1 15,4 3-15-15,3 4-2 0,-4-4-1 0,8-3 0 0,-4 3 25 16,4-3 5-16,-1 4 1 0,1-4 0 0,-1-3 8 0,5 6 0 0,-1-3 8 16,0 3-8-16,3-6 0 0,-3 10 0 0,4-10 0 0,-4 9 0 15,4 1 0-15,-4-1 0 0,0 0 0 0,0-2-8 16,0 2 8-16,0 1 0 0,1-1 0 0,-5 0 0 16,4 1 0-16,-3-4 8 0,-4 3-8 0,3 1 0 15,-2-1 10-15,-1 1-2 0,-4-1-8 0,4 0 12 16,0 1 4-16,-3 6 0 0,-1-7 0 0,-3 7 0 15,0-4 0-15,0 4 1 0,0 0 0 0,0-4 0 16,-3 4 3-16,-1 3 1 0,1-4 0 0,-4-2 0 16,0 2 7-16,-4 4 2 0,0-9 0 0,1 9 0 15,-8-4-5-15,1 1-1 0,-1-4 0 0,-3 4 0 16,0-6-9-16,-4 8-3 0,4-8 0 0,-8-1 0 16,-2 7-3-16,-1-7-1 0,4 1 0 0,-4-4-710 15,-3-3-142-15</inkml:trace>
  <inkml:trace contextRef="#ctx0" brushRef="#br1" timeOffset="143673.75">26173 6172 403 0,'0'0'36'16,"0"0"-36"-16,0 0 0 0,0 0 0 0,0 0 101 0,3-9 14 15,1 6 2-15,-1-7 1 0,1 4-14 0,-1-3-2 16,-3 6-1-16,4-10 0 0,-1 4-29 0,1-1-7 15,-4 1-1-15,0-1 0 0,-4-5-11 0,4 5-2 16,-3 1-1-16,-1-1 0 0,4 1-2 0,-3-10 0 16,-4 10 0-16,0-1 0 0,0-5-12 0,3 5-4 15,-3 1 0-15,0 0 0 0,0 2-18 0,3-2-4 0,-3 6-1 16,4 3 0-16,-4-7 47 0,7 7 10 16,-11 0 2-16,4 7 0 0,-4-4-52 0,1 6-16 0,-1-2 8 0,8-4-8 31,-8 12-40-31,4-5-12 0,0-1-3 0,0 7 0 0,3-7 55 0,1 10 0 0,-4-3 0 0,0-4 12 15,3 10-12-15,4-3 0 0,-3-6 0 0,3 12 0 16,-4-6 0-16,8 6 0 0,-4 3 0 0,3-9 8 16,-3 6-8-16,4 3 0 0,6-3 0 0,-3 0 0 15,-3-6 0-15,3 9 0 0,0-9 0 0,4 6 0 16,-1-6 0-16,-3 0 0 0,4-4 0 0,0 4 8 16,-1-9-8-16,4 5 0 0,0-5 0 0,-3-1 0 15,3-3 44-15,0-3 8 0,0 4 0 0,0-4 1 16,4-3-128-1,-4-3-25-15,0-4-6 0,0 4-1 0,4-3-39 0,-4-3-8 0,11-7-2 16,-4-3-499-16</inkml:trace>
  <inkml:trace contextRef="#ctx0" brushRef="#br1" timeOffset="144138.31">26497 5975 1638 0,'0'0'72'0,"0"0"16"0,0 0-71 0,0 0-17 0,-7 6 0 0,7-6 0 0,-3 3 29 0,-4 7 3 16,3-1 0-16,-3 4 0 0,3-4-32 0,-3 3 0 0,4 4-13 0,-4-3 4 15,0 2 9-15,3 4 0 0,-3 0 0 0,0 3 0 16,0-9 0-16,3 5 0 0,4 7 0 0,-3 0 0 31,3-6 14-31,-4 0 5 0,8 6 1 0,-1-6 0 16,1 6-20-16,3-12 0 0,0 2 0 0,0 1 0 15,7-7 8-15,-3-5 0 0,3 5 1 0,0-9 0 0,7 0-1 0,-3 0-8 16,7-3 12-16,-4-3-4 0,0 2-8 0,0-5 8 16,4-7-8-16,-4 7 8 0,0-7-8 0,0 4 0 0,-3-10 9 15,0 3-9-15,-1 6 0 0,-3-12 8 0,0 10-8 16,-3-4 0-16,0 0 11 0,-4 0-3 0,-4-6 0 15,1 6 0-15,-1 0 13 0,-3-6 3 0,-3 7 0 16,-1-8 0-16,-3 8-7 0,0-7-1 0,-4 6 0 0,1 0 0 16,-4 0 5-16,0 3 1 0,0-2 0 0,-4 8 0 15,0 1-2-15,-3 3 0 0,3 2 0 0,-3 4 0 16,4 0-36-16,-1 4-7 0,0-4-1 0,4 9-1 31,0-3-31-31,4-6-5 0,-1 10-2 0,4-4 0 0,0-3-73 16,3 3-16-16,-6-3-2 0</inkml:trace>
  <inkml:trace contextRef="#ctx0" brushRef="#br1" timeOffset="144626.43">26885 5937 1317 0,'0'0'58'0,"0"0"13"0,7 10-57 0,-3-1-14 16,-4 0 0-16,3 1 0 0,1 5 32 0,-1-5 3 16,1-1 1-16,-1 1 0 0,1 5-19 0,-1-2-3 15,1 3-1-15,-4-7 0 0,0 0-5 0,4 7 0 16,-1-7-8-16,1 1 12 0,-1-1-12 0,1 1 0 16,-4-10 8-16,3 6-8 0,1-3 28 0,-4-3 2 0,0 0 1 0,7 6 0 15,0-6 16-15,-7 0 3 0,0 0 1 0,0 0 0 16,0 0-7-16,3-6 0 0,1 3-1 0,-1-6 0 15,-3-4-7-15,0 4-2 0,4-1 0 0,-4 1 0 32,-4-4-3-32,1-2-1 0,-1-1 0 0,4-3 0 15,-3 0-6-15,-1 0 0 0,1-6-1 0,3 0 0 16,-4 3-23-16,1-3 0 0,3 6 0 0,-4 1 0 16,4-4 0-16,4 12 0 0,-4-2 0 0,3-4 0 15,1 7 0-15,-1-1-12 0,-3 10 2 0,7 0 0 0,-3-6 10 16,6 3 0-16,1 3-9 0,0 0 9 0,3 3-14 15,-4 3 2-15,4-6 0 0,1 10 0 0,2-4 22 0,-3-3 5 0,0 6 1 0,1 1 0 0,-1 6-28 16,3-1-4-16,-3-2-2 0,0 6 0 0,1-4 18 0,-1 10 0 16,3-3 0-16,-6 0 0 0,0 0-15 0,3-6 1 15,-4 3 0-15,1-4 0 0,-1-2-2 0,-3 3 0 16,4-7 0-16,-4 0 0 16,0 1-32-16,0-4-8 0,-7-6 0 0,0 0-528 15,7 0-104-15</inkml:trace>
  <inkml:trace contextRef="#ctx0" brushRef="#br1" timeOffset="144907.57">27404 5178 1882 0,'0'0'41'0,"3"10"9"0,1-1 2 0,-1 0 1 0,1 20-42 0,3-14-11 0,4 10 0 0,-4-3 0 16,0 13 0-16,3-7 0 0,1 7 0 0,3-1 0 15,-3 4 0-15,3-7 0 0,0 0 0 0,0 4 8 16,-4-1-8-16,5-5 0 0,-1 5 0 0,0 1 8 16,-7-7-16-16,3 0-4 0,8-3-1 0,-7 0 0 15,-4-3-52-15,0 3-11 0,0 0-1 0,0-12-424 16,0 3-85-16</inkml:trace>
  <inkml:trace contextRef="#ctx0" brushRef="#br1" timeOffset="145095.03">27245 5636 1497 0,'0'0'133'0,"0"0"-106"0,0 0-27 0,0 0 0 15,7-9 156-15,0 6 27 0,4-4 5 0,3-2 0 16,3-1-149-16,5 4-31 0,-1 3-8 0,0-3 0 16,0 6 0-16,4 0 0 0,3-10 0 0,-3 7 0 15,7-3-16-15,-4 3-8 0,0-3 0 0,-3 2-921 16</inkml:trace>
  <inkml:trace contextRef="#ctx0" brushRef="#br1" timeOffset="145482.2">27961 5583 1728 0,'0'0'153'0,"0"0"-122"0,0 0-31 0,0 0 0 16,0 0 124-16,4-10 18 0,3 7 4 0,0-6 1 15,0-1-122-15,3-2-25 0,1 2 0 0,0 1 0 16,-1 0 0-16,1-10 0 0,-1 9 10 0,4-5-2 15,-6 5-8-15,2-8 0 0,4 2 0 0,-3 6 0 16,-4-2 0-16,0-4 0 0,-4-3-11 0,5 10 11 16,-8 3 0-16,0-4 0 0,-4 1 0 0,4 9 0 15,-4-9-16-15,-3 2 0 0,0 7 0 0,-3-3 0 16,-1 6 25-16,1 4 5 0,-1-7 1 0,-3 9 0 16,0 0-27-16,3 1-4 0,-3-4-2 0,4 3 0 0,-5 1 18 15,5 9-8-15,-1-4 8 0,1-2 0 16,-1 9-8-16,4 0 8 0,0-7 0 0,0 4 0 0,3 0-9 15,1 6 9-15,3-6 0 0,0 6-9 0,3-6 9 0,4 6 0 16,-3-6-9-16,7 0 9 0,-1-1 0 0,4 1 0 16,0-3 0-16,4 3 0 0,3-4 0 0,0-5 0 15,4-1 0-15,0-3 0 16,3-2-48-16,-3-8-6 0,-1 4-1 0,1-6-842 16</inkml:trace>
  <inkml:trace contextRef="#ctx0" brushRef="#br1" timeOffset="145961.68">28388 5413 1324 0,'-3'10'59'0,"3"-10"12"0,3 6-57 0,-3 4-14 15,0-1 0-15,4 10 0 0,-1-10 72 0,4 7 12 16,-3 0 3-16,-1-4 0 0,1 4-52 0,3 3-11 0,-4-1-1 15,1 1-1-15,-4-3-22 0,3-7 8 0,1 7-8 0,-1-3 0 16,-3-4 17-16,4 3-1 0,-4-8 0 16,3 5 0-16,-3-9-6 0,0 0-2 0,0 0 0 0,0 0 0 15,0 0 24-15,0 0 5 0,0 0 1 0,0 0 0 16,0 0 3-16,8-9 1 0,-5-1 0 0,1 1 0 16,-1-7-21-16,-3 7-4 0,4-10-1 0,-4 3 0 15,0-3 10-15,0 1 2 16,0-8 0-16,0-2 0 0,3 3-28 0,-3 3 0 0,0-9 0 0,0 12 0 0,4-3 0 0,3 0-20 15,-7 13 3-15,3-10 1 0,1 10 25 0,3-1 6 16,-4 1 1-16,4 2 0 0,1 4-7 0,-1-3-1 16,3 6 0-16,1 0 0 0,-1-3-8 0,4 3 8 15,-3 3-8-15,3 3 8 0,0-3-8 0,4 4 0 0,0 2 0 0,-1 1 0 16,1-1 0-16,-1 10 0 0,1-10 0 0,-4 13 0 16,0-3 0-16,4 0 0 0,-4 0 0 0,0-1-11 15,0 1 11-15,0-3 0 0,0 3 8 16,1-4-8-16,-8-2 0 0,3 3 0 0,4 2 0 15,-3-8-8 17,0-1-29-32,-1 1-6 0,1-4-1 0,-4 3 0 0,3-9-142 15,-3 7-29-15,-7-7-5 0,11-10-2 0</inkml:trace>
  <inkml:trace contextRef="#ctx0" brushRef="#br1" timeOffset="146213.81">28794 4708 1882 0,'0'0'41'0,"0"0"9"0,0 0 2 0,3 9 1 0,4 7-42 0,0 0-11 0,0 6 0 0,8-7 0 15,-1 10 32-15,3 4 5 0,-3-1 1 0,4 6 0 16,3-5-29-16,0-1-9 0,1 6 0 0,-5 1 0 15,4-7 13-15,1 6-4 0,-5-5-1 0,4 2 0 0,-7 0-8 16,4-6 0-16,-4 4 0 0,0-4 0 0,0 0-11 0,1-6 3 16,-5 6 0-16,1-3 0 15,-4-13-46-15,0 7-9 0,-4 0-1 0,1-4-769 16</inkml:trace>
  <inkml:trace contextRef="#ctx0" brushRef="#br1" timeOffset="146432.51">28603 5144 2163 0,'0'0'96'0,"-3"-10"20"0,3 10-93 0,0 0-23 0,0 0 0 0,3-6 0 16,-3 3 29-16,4-3 2 0,3-4 0 0,0 7 0 15,3-3-31-15,5 3 0 0,2-4 0 0,4-2 0 16,8 3 0-16,-1 3 0 0,4-7 0 0,-1 1-10 31,5 3-78-31,-1-4-16 0,0 1-4 0,-3-1-787 0</inkml:trace>
  <inkml:trace contextRef="#ctx0" brushRef="#br1" timeOffset="146866.63">29616 4805 864 0,'0'0'38'15,"-7"6"8"-15,-4-2-37 0,0 2-9 0,-3 3 0 0,-3-6 0 0,3 13 308 0,-4-7 60 16,4 1 12-16,-4 9 3 0,-3-4-303 0,3-5-61 16,-3-1-19-16,0 10 10 0,3-10-18 0,-3 7-4 15,4-7-1-15,-1 1 0 0,7-1 13 0,4 1-11 16,-3 5 11-16,-1-15-10 0,4 3 10 0,7-3 0 15,0 0-9-15,0 0 9 0,0 0 0 0,0 0 0 16,0 0-9-16,0 0 9 16,0 0 12-16,11-3 7 0,-1 3 1 0,1 0 0 0,3 0-20 0,0 0 0 15,7 0 0-15,0-6 0 0,-3 6 0 0,3 0 0 16,4 6 0-16,-4-6 0 0,4 0-11 16,0 0-5-16,-1 10-2 0,1-4 0 0,3-3 18 15,0 7-8-15,1-4 8 0,-5-3 0 0,1 6-20 0,0-2 4 16,3-4 0-16,-3 6 0 0,-8-3 6 0,1 4 2 15,-4-1 0-15,0 1 0 0,-7-1 8 0,-3-3 0 16,-1 4 0-16,1-1 0 0,-1 7 8 0,-6-7 3 16,-4 1 1-16,-4-1 0 0,4 10-12 0,-4-10 8 0,-3 7-8 15,0-7 8-15,-3 1-21 0,-5 5-5 0,-2-2-1 0,-1 3-604 16,0 3-121-16</inkml:trace>
  <inkml:trace contextRef="#ctx0" brushRef="#br2" timeOffset="152226.14">29549 11500 2070 0,'0'0'92'0,"0"0"18"0,0 0-88 0,0 0-22 0,0 0 0 0,0 0 0 16,0 0 11-16,0 0-3 0,-4 6 0 0,-3-3 0 15,0 4-8-15,4 2 0 0,-8 1 0 0,4 5 0 16,0-2 0-16,-4 9-11 0,4 0 3 0,-3-4 0 16,-1 8 8-16,4-1 0 0,-4 3 0 0,1-9 0 15,3 12 0-15,0-9 11 0,3 3-3 0,1 0 0 16,-1-6 0-16,1 0 0 0,6 0 0 0,1-4 0 0,3-5 5 15,0 9 1-15,0-10 0 0,7 0 0 0,0-2-14 0,0-4-12 16,4 3 3-16,-1-3 0 16,1-3-10-16,3 0-1 0,0-3-1 0,-3 3 0 0,3-6 4 0,0-4 1 15,-3 1 0-15,3 0 0 0,-3-7 16 16,-1 6 8-16,-2-2-8 0,2-4 12 0,-3-3 12 0,0 4 3 16,-3-4 0-16,0-6 0 0,-1 6 11 0,-3-3 2 15,-7 0 1-15,0 0 0 16,0-9-21-16,-3 9-4 0,-4-3 0 0,0 0-1 0,-4-4-2 0,0 4 0 15,-6 7 0-15,3-1 0 0,-4 0-3 0,0 3-1 16,1 4 0-16,3-4 0 0,-8 10-25 0,5-4-4 16,-1 10-2-16,1 0 0 15,-1 0-42-15,-3 0-8 0,3 7-1 0,4-4-1 16,3 3-108-16,-3 0-22 0</inkml:trace>
  <inkml:trace contextRef="#ctx0" brushRef="#br2" timeOffset="152720.17">29983 11509 1670 0,'0'0'148'15,"0"0"-118"-15,0 0-30 0,0 0 0 16,0 0 136-16,0 0 22 0,-4 13 4 0,4-4 1 0,4 1-150 0,-4 2-29 0,0-2-7 0,0 5-1 15,3 1 24-15,-3-3 0 0,4 2 0 0,-1 1 0 16,1-3 0-16,-4 5 0 0,3-2-10 0,1 0 10 16,-4-4 16-16,0-2 8 0,3-1 3 0,1 1 0 15,-1-4 2-15,1 3 1 0,-4-9 0 0,0 0 0 16,0 0 10-16,0 0 1 0,0 0 1 0,0 0 0 16,7 0-14-16,4-3-2 0,-1-3-1 0,-3-4 0 15,-3 4 5-15,3-3 1 0,0-1 0 0,-4-9 0 16,1 10-31-16,-1-10 0 0,1 4 0 0,-1-11 0 15,1 8 0-15,-1-4 0 0,1-3 0 0,0 6 0 16,-1-6-10-16,1 6-8 0,-1 0-2 0,4 3 0 16,-3 1 11-16,3 2 9 0,0 4-13 0,-4-1 5 0,1 1 8 15,3 3 0-15,0-4 0 0,0 4 0 0,0 6 0 16,0-3 0-16,4-3 0 0,-1 6 0 0,1 0 0 16,-1 0 0-16,5 9-9 0,-1-9 9 0,0 6 0 15,0 4-11-15,0-1 11 0,-3 7-8 0,3-4 8 0,0 4-13 16,-4 3 5-16,1 0 8 0,-4-1 0 0,4 8 0 15,-4-8 0-15,0 7 0 0,0-9-20 0,3-3 4 16,-6 5 1-16,3-2 0 16,-3 0-49-16,3-4-11 0,3-2-1 0,-3 2-1 15,-3-9-90-15,3 7-17 0,0-10-4 0,0 0-1 0</inkml:trace>
  <inkml:trace contextRef="#ctx0" brushRef="#br2" timeOffset="153001.34">30702 10829 1612 0,'0'0'144'0,"0"0"-116"0,0 0-28 0,0 9 0 16,0 1 164-16,4-1 28 0,-4 7 4 0,7-7 2 15,-4 10-174-15,4 0-36 0,0-3-6 0,1 9-2 0,-1 3 8 0,0 0 0 16,0 7 1-16,0-1 0 0,0-6-2 0,-4 10-1 16,8-4 0-16,-8 7 0 0,5-9 14 0,-1 2 0 15,-4-6 0-15,1 7 0 16,-4-7-28-16,0 3 1 0,0-9 0 0,-4 3 0 16,1 4-133-16,-1-11-28 0,-7 26-4 15,4-19-2-15</inkml:trace>
  <inkml:trace contextRef="#ctx0" brushRef="#br2" timeOffset="153220.04">30487 11230 1785 0,'0'0'79'0,"0"0"17"0,0 0-77 0,0 0-19 0,0 0 0 0,0 0 0 16,0 0 208-16,11 0 39 0,3 0 7 0,0 0 2 31,4 0-241-31,-1 0-48 0,-3 0-10 0,7 0-1 16,1 0-20-16,-5 0-4 0,4-3-1 0,4-3 0 15,-4 0-6-15,-3 3-1 0,7-4 0 0,-4 7 0 0,0-3-16 0,-3-3-3 0,-1 3-1 0</inkml:trace>
  <inkml:trace contextRef="#ctx0" brushRef="#br2" timeOffset="153579.34">31094 11230 2718 0,'0'0'60'0,"0"0"12"0,0 0 2 0,0 0 2 0,7-9-60 0,3 0-16 16,-2 2 0-16,-1-2 0 16,7-1-23-16,-4 1-7 0,4 0-2 0,-3-1 0 0,3-5 20 0,0 5 12 15,0-2-13-15,-3-4 5 0,-1 7-4 0,-2 2-1 16,-1-2 0-16,-4-1 0 0,1 7 13 0,-4-3 10 15,0 6-2-15,0-9 0 0,-4 9 1 0,-3-7 0 16,4 4 0-16,-5 3 0 0,1 3 3 0,-3 4 0 16,-4-7 0-16,0 9 0 0,3-9-12 0,-3 9 0 15,0 1 0-15,-4-1 0 0,4 7 0 0,-4 0-16 16,1-4 4-16,3 7 1 0,-4-3 11 0,4 9 0 0,3-13 0 0,1 10 0 16,3-3 0-16,3 0 0 15,1 0-9-15,-1-1 9 0,8 1 0 0,-1-3-9 0,1 3 9 16,3-4 0-16,0-2-11 0,3 3 11 0,1-7-10 15,3 7 10-15,0-7-12 0,4-6 12 0,-4 7-13 0,0-4 5 32,4 0-42-32,-1-6-8 0,1 0-2 0,3 0-653 0,-3-6-131 0</inkml:trace>
  <inkml:trace contextRef="#ctx0" brushRef="#br2" timeOffset="154016.74">31380 11114 288 0,'0'0'25'0,"0"0"-25"0,0 0 0 0,3 10 0 0,1-4 408 0,-4 3 77 16,3 1 15-16,1-1 4 0,3 10-406 0,-4-10-81 15,4 10-17-15,4-3 0 0,-4 3 0 0,0-4 0 16,4-2 8-16,-8 3-8 0,4 2 0 0,-3-2 8 16,3-3-8-16,-4 2 0 0,-3-5 23 0,0-1-1 15,4 1 0-15,-4-1 0 0,7-3 21 0,-7-6 4 16,0 0 1-16,0 0 0 0,3 0-12 0,-3 0-1 15,0 0-1-15,0 0 0 0,7-6-14 0,-3 3-4 16,0-7 0-16,3-5 0 0,0 5-16 0,0-8 0 16,0-1 0-16,-4 0 0 0,4-6 0 0,0 0 0 15,0 0 0-15,1-4-12 0,-5 4 2 16,4 3 1-16,0-3 0 0,0 0 0 0,4 6 9 0,-4 1-8 16,0 2 8-16,0 7-8 0,4-4 8 0,-1 7 0 15,-3-4 0-15,0 7 0 0,4-3 0 0,-4 6 0 16,3 0 0-16,-2 0 0 0,2 0 0 0,1 6 0 15,-11-6 0-15,10 3 0 0,1 4 0 0,-1 2-15 0,1 4 3 16,0 2 0-16,-1 1 12 0,4-4 16 0,-3 7-3 0,-1-3-1 16,1 9-12-16,0-3 0 0,-4 3 0 0,3-6 0 15,1 6 0-15,-1-6-16 0,-3 6 3 0,1-6 1 16,2-1-6-16,1 1-1 0,-4-3 0 0,3 3 0 31,1 0-60-31,-4-10-12 0,0 7-2 0,4-7-555 0,-4-3-110 0</inkml:trace>
  <inkml:trace contextRef="#ctx0" brushRef="#br2" timeOffset="154445.29">31962 10588 2206 0,'0'0'98'0,"0"0"20"0,0 0-94 0,0 0-24 0,0 0 0 0,0 0 0 16,0 0 39-16,0 0 3 0,10 0 1 0,-3 0 0 15,0 9-23-15,0-3-5 0,0 7-1 0,1-4 0 16,-1 16-14-16,3 0 9 0,4-3-9 0,-3 10 8 16,3-4-8-16,-3 0 0 0,-1 0 0 0,1 7 8 15,-1-1 5-15,1 1 1 0,-4-1 0 0,0 4 0 16,-3-4-37-1,3-5-7-15,-4 5-2 0,1-6 0 32,-1 7 4-32,1-7 0 0,-4-3 0 0,0-6 0 0,0 0-118 0,0 0-23 0,0-4-5 0</inkml:trace>
  <inkml:trace contextRef="#ctx0" brushRef="#br2" timeOffset="154664">31789 10826 1900 0,'0'0'169'0,"0"0"-135"0,0 0-34 0,3-6 0 15,1-4 213-15,3 4 36 0,-4 6 7 0,5-3 2 16,-5-4-205-16,4 7-41 0,4-3-12 0,-1-3 0 16,4 6 0-16,0-3 0 0,4 3 0 0,3 3 0 15,-3-3 0-15,3 0 0 0,4 6 0 0,-4-6-10 16,0 3-36-16,0-3-7 0,0 7-2 0,-3-7 0 15,3 0-134-15,0 3-27 0,1-3-6 0</inkml:trace>
  <inkml:trace contextRef="#ctx0" brushRef="#br2" timeOffset="155129.57">32833 10631 1267 0,'0'0'112'16,"0"0"-89"-16,0 0-23 0,0 0 0 0,0 0 292 0,0 0 53 16,-3 4 11-16,-1 2 3 0,-3 3-294 0,0 1-65 15,-4-1 0-15,-3 0 0 0,0 1-12 0,0-4 3 16,-7 10 1-16,0-4 0 0,-1-2 8 0,1-1 0 16,-3 1 0-16,-1 2 0 0,0-2 23 0,4-1 3 15,0 3 1-15,3-2 0 0,-3-4-6 0,7 10-1 16,0-13 0-16,3 6 0 0,1 1-20 0,3-4 0 15,3-3 0-15,4-3 0 0,0 0 0 0,0 0-10 16,0 0 1-16,0 0 0 0,0 0-7 0,0 0 0 16,11 0-1-16,3 0 0 0,-4 0 9 0,4 0 8 15,4 0-12-15,-4 0 12 0,4 0 0 0,0 0-8 16,3 0 8-16,-4 0 0 0,1 0 0 0,3 6-8 16,-3-6 8-16,-4 4 0 0,4 2 0 0,-4 3 0 0,0-2 0 15,0-4 0-15,0 6 0 0,0 1 0 0,-3-1 0 16,-4 0 0-16,3 4 8 0,-3-4-8 0,0 1 0 0,-3-1 9 15,3 1-1-15,-3 5 0 0,-1-2 0 0,-3-4 0 16,4 1-8-16,-1 5 0 0,-3 4 0 0,0-10 0 16,0 7 31-16,0-3 1 0,-3 2 0 0,-1 1 0 15,1-3-32-15,-5 2 0 0,1 4 0 0,0-3 0 16,-3-4 12-16,-1-2-3 0,1 5-1 0,-5-5 0 16,5 5-8-16,-8-2-11 0,4-7 3 0,-7 4 0 15,-4-1-132-15,1 0-25 16</inkml:trace>
  <inkml:trace contextRef="#ctx0" brushRef="#br2" timeOffset="158359.07">29062 11569 748 0,'0'0'33'0,"0"0"7"0,0 0-32 0,0 0-8 16,0 0 0-16,0 0 0 0,0 0 160 0,0 0 31 16,0 0 5-16,0 0 2 0,0 0-98 0,0 0-20 15,0 0-4-15,0 0-1 0,0 0-22 0,0 0-4 16,0-6-1-16,0 6 0 0,0 0-14 0,0 0-3 16,3-10-1-16,-3 7 0 0,0 3 2 0,0 0 0 15,-3-9 0-15,3 3 0 0,0 6-6 0,0-10-1 0,-4 1 0 0,-3 2 0 16,7 7 8-16,-3-3 2 0,-1-3 0 0,4 6 0 15,-10-3-3-15,3-3-1 0,0 6 0 16,-4 0 0-16,0 0-15 0,4 0-2 0,4 6-1 0,-8-3 0 16,4-3-13-16,-3 6 0 0,6-6 8 0,-3 10-8 15,0-4 0-15,0 3 0 0,0 1 0 0,3 2 0 16,-3-5 0-16,4 11 0 0,-8-2-12 0,4 6 12 16,0-6 0-16,3 12 0 0,-3-3 0 0,-3 0 0 15,3 3-13-15,0 1 4 0,-4-4 1 0,8 3 0 16,-4-9 8-16,3 6 0 0,0-6 0 0,1-1 0 15,3 4 0-15,0-3 0 0,7-6 0 0,-3 2 0 16,6 4 0-16,-3-9 0 0,7 5 0 0,0-5 8 16,1-1-8-16,2-3 8 0,1-2-8 0,3-4 8 15,4 0-38-15,-1 0-7 16,1-4-2-16,3-2 0 0,4-3-142 0,0-1-29 0,38-18-6 0,-17 3 0 16</inkml:trace>
  <inkml:trace contextRef="#ctx0" brushRef="#br2" timeOffset="167654.56">27464 11961 1278 0,'0'0'56'0,"0"0"12"0,0 0-54 0,0 0-14 0,0 0 0 0,-4-6 0 15,-3 3 63-15,7 3 9 0,-7-7 3 0,4 4 0 16,3 3 0-16,-4-6 0 0,4 6 0 0,-3-3 0 16,-5-3-28-16,8-4-6 0,-3 1-1 0,3 9 0 15,0 0 11-15,3-7 1 0,-3 7 1 0,4-3 0 16,0-3 12-16,-4-3 3 0,3 5 0 0,-3 4 0 16,0 0-8-16,4-6 0 15,-4 6-1-15,0 0 0 0,7-9-31 0,-7 9-5 0,0 0-2 0,0 0 0 16,7 0-10-16,-7 0-3 0,0 0 0 0,7 6 0 15,3-3-8-15,-3 7 0 0,0-1 0 0,1-3 0 16,-5 4 0-16,4-1 0 0,0 10 0 0,0-10 0 16,0 7 0-16,0 3 0 0,-3-3 0 0,6-4 0 15,-3 4 0-15,1 3 0 0,-5-10 0 0,4 7 0 16,4-4 0-16,-4 4 8 0,0-7-8 0,-4 1 0 16,-3-10 8-16,0 0-8 0,11 9 8 0,-4 0-8 0,-7-9 16 15,7 7-3-15,0-7 0 0,-7 0 0 0,0 0-5 0,0 0 0 16,11 0-8-16,-4 0 12 0,0 3-1 15,-7-3-1-15,0 0 0 0,7 0 0 0,3 0-10 0,-10 0 0 16,0 0-10-16,4-3 10 0,-1-4 0 0,5-2 0 16,-5 6 0-16,4-6 0 0,-3-1 23 0,3-2 7 15,-4 2 2-15,1 1 0 0,-1-4-32 0,1-2 0 16,-1 5 0-16,1 1 0 0,3-1 0 0,-4 4 0 16,-3-3 0-16,0 9 0 0,0 0 0 0,0 0 0 15,0 0 0-15,0 0 0 0,11 0 0 0,-11 0 0 0,0 0 0 0,11 0 0 31,3 9-20-31,-4 0-9 0,1-2-3 0,-1 2 0 0,1 10 32 0,0-10 0 0,-4 7 0 0,3-7 0 16,1 10 0-16,-4-9 0 0,0-1 0 0,4 0 0 16,-4 7 0-16,0-6 0 0,-4-1 0 0,4 0 0 15,-3-2 0-15,-1-4 0 0,-3-3 0 0,7 6 0 16,-7-6 20-16,7 3 9 0,-7-3 3 0,11 6 0 16,-4-6-20-16,-7 0-3 0,7-6-1 0,4 3 0 15,-11 3 5-15,7-6 1 0,0 6 0 0,-4-10 0 16,4 1 22-16,-3 6 5 0,3-3 1 0,-3-4 0 15,3-6-22-15,-7 7-5 0,3-3-1 0,1-4 0 16,-1-3 3-16,-3 3 1 0,4 4 0 0,-4-10 0 16,0 9 2-16,0-5 0 0,0-4 0 0,3 3 0 15,-3 0-12-15,0 0-8 0,0-6 12 0,-3 6-12 16,3-6 8-16,0 3-8 0,0-3 0 0,0 0 0 16,-4-3 0-16,4 9 0 0,-3-6-13 0,3 6 5 15,0-6-28-15,0 6-4 0,0 0-2 0,3 4 0 16,-3 2-122-16,4-3-24 0,-1 7-4 0</inkml:trace>
  <inkml:trace contextRef="#ctx0" brushRef="#br1" timeOffset="176027.74">24843 6411 576 0,'0'0'51'0,"0"0"-41"15,0 0-10-15,0 0 0 0,0 0 162 0,0 0 30 16,0 0 7-16,0 0 1 0,0 0-108 0,-7 0-20 16,3-7-5-16,4 7-1 0,0 0-13 0,0 0-2 15,0 0-1-15,0 0 0 0,0 0-2 0,0 0-1 0,0 0 0 0,0 0 0 16,0 0-3-16,0 0-1 0,0 0 0 0,0 0 0 15,0 0-7-15,0 0-2 0,4 7 0 0,6 2 0 16,1 10 1-16,3-10 0 0,-4 7 0 0,8 3 0 16,0 0-13-16,3-1-2 0,-3 4-1 0,-1-3 0 31,4 0-9-31,0 0-2 0,1 0 0 0,2-1 0 0,-2-2-8 0,-5 3 8 0,1 0-8 0,-1-4 8 16,1 4 0-16,-4 0-8 0,-3-3 12 0,3 3-4 15,-4-4-8-15,-2-2-11 0,-5-7 3 0,1 3 0 16,-1 1-92-1,-3-10-17-15,0 0-4 0,0 0-821 0</inkml:trace>
  <inkml:trace contextRef="#ctx0" brushRef="#br1" timeOffset="176418.26">25213 6207 1670 0,'0'0'74'0,"0"0"15"0,0 0-71 0,0 0-18 0,0 0 0 0,0 0 0 16,0 0 50-16,0 0 6 0,0 0 2 0,-3 9 0 15,3-9-31-15,0 10-7 0,0-1 0 0,0 7-1 16,0-1 1-16,0-2 1 0,0 12 0 0,3 0 0 16,-3 3 7-16,0 1 0 0,4 5 1 0,-1 4 0 15,-3 2 3-15,4-2 0 0,-1 6 0 0,-3 3 0 16,0 3-19-16,0 3-3 0,-3 1-1 0,-1 2 0 16,1 7-1-16,-4-3 0 0,-4 2 0 0,0 4 0 15,-6-3-8-15,3 6 0 0,-1 3 0 0,-2-9-684 16,-1-1-133-16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0T20:10:16.27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5380 12049 2070 0,'0'0'45'0,"0"0"10"0,0 0 1 0,7-6 3 0,-7 6-47 16,0 0-12-16,0 0 0 0,7-4 0 0,-7 4 41 0,0 0 7 0,11 0 0 0,-11 0 1 15,0 0-26-15,0 4-6 0,0-4-1 0,7 9 0 16,0 0-16-16,-7 1 0 0,3 5 0 0,-3 1 0 16,7-3 0-16,-7 2 0 0,4-5 0 0,-1 9 0 15,1-4 0-15,-1 4 0 0,1 0 0 0,-4 0 0 16,7-4 0-16,-7 4 0 0,3 0 0 0,-6 0 0 16,3-4 0-16,0 4 0 0,-7-3 0 0,0-3 0 15,0 8-11-15,3-8-5 0,-3 6-2 0,-3-3 0 16,3-1-102-16,-4-2-21 0,4 2-4 0,-4-5-431 15,4-7-85-15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6T19:19:22.8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808 2632 2811 0,'0'-12'124'0,"0"3"27"0,10 5-121 0,-6-2-30 16,3 3 0-16,0 3 0 0,4-6 11 0,-1 3-11 15,1 3 12-15,-1 0-12 0,1-4 0 0,-4 4 0 0,0 0 0 0,-7 0 0 16,0 0 0-16,4 7 0 16,3-1 0-16,-4 3 0 0,-3-2-9 0,0 8 9 15,-3-12-8-15,3 16 8 0,-7-9 0 0,3 5 0 0,4 1 0 0,0 6 0 16,0-9 33-16,0 8 12 0,-7 1 3 0,7 7 0 16,0 2 4-16,0-6 0 0,-3 3 1 0,3 7 0 15,-4 2-35-15,-3 7-7 0,7 0-2 0,-4 6 0 16,-6 4-9-16,10-1 8 0,-11-3-8 0,11-3 8 15,-3 3-8-15,-4-6 0 0,3-3 0 0,4 0 0 16,0-7 0-16,0 1-19 0,4 2 3 0,-4-11 1 16,7 2-61-16,-4-3-13 0,-3-6-3 15,0-7 0-15,0-2-109 0,0-10-23 0,0 0-4 0,11-4 0 0</inkml:trace>
  <inkml:trace contextRef="#ctx0" brushRef="#br0" timeOffset="552">1168 2413 2808 0,'0'-44'124'0,"-7"28"26"0,3-9-120 0,4 0-30 16,0 3 0-16,0-9 0 0,0 0 12 0,4-1-4 15,3 10-8-15,-4-6 12 0,4 6-12 0,-3 3 9 0,-4 4-9 0,0-1 8 16,-4 0-8-16,-6 7-11 0,3-1 3 0,0 1 0 31,-4 9-16-31,-10 0-4 0,7 0 0 0,-11 6 0 16,4-3-3-16,-4 16-1 0,-3-9 0 0,-7 5 0 0,-1 1 32 0,1-3 0 15,0-1 0-15,-4 10 0 0,-7 0 20 0,0 6 9 0,8-3 3 0,-8 7 0 16,7 5-18-16,-18 10-3 0,8 3-1 0,3 4 0 16,-3-1 11-16,3 10 3 0,4 0 0 0,-4 2 0 15,3-2-12-15,15 0-1 0,-4-4-1 0,15-2 0 16,3 6-2-16,3-1-8 0,11 1 12 0,4 0-4 15,6-1 4-15,4 1 1 0,7-10 0 0,8 1 0 16,2 2-13-16,-2-3 0 0,2 7 0 0,5-7 0 16,-8 1 0-16,4-4 0 0,3-3 0 0,0-6 0 15,4 3 0-15,7-13 0 0,3 7 0 0,-10-23 0 16,7 4 0-16,0 3 0 0,3-6 0 0,-3-1 0 0,-4-5 0 16,4-4 12-16,0-3-1 0,7-3-1 0,3-3-10 0,-6-6 10 15,-4-7-10-15,0 3 10 0,-8-5 4 0,-2-17 1 16,-8 4 0-16,-3-4 0 0,-4-15 2 0,0 0 1 15,-3-10 0-15,-8 4 0 0,1-13-5 0,-8 0-1 16,4-10 0-16,-7-2 0 0,0-4 0 0,-7-3 0 16,4-2 0-16,-8 5 0 0,-3-9 1 0,0 6 0 15,-7-12 0-15,0 15 0 0,-4 7-1 0,0-4 0 16,-3 4 0-16,-4 6 0 0,-3-4-12 0,0 7 0 16,6 3 0-16,-6 13 0 0,7 0 0 0,-4 9 0 15,7 6 0-15,-10 7 0 16,0 0-71-16,0 21-20 0,-4 4-4 0</inkml:trace>
  <inkml:trace contextRef="#ctx0" brushRef="#br0" timeOffset="1500.09">356 9882 2325 0,'7'-15'103'0,"-3"5"21"0,3 1-99 0,-4 0-25 0,5-4 0 0,-5 0 0 16,8-2 37-16,-8 2 3 0,4 1 0 0,0-7 0 16,0 9-19-16,7-5-3 0,-3-1-1 0,0 0 0 15,-1 1 7-15,4-7 0 0,-3 6 1 0,3-3 0 16,7-3 2-16,-3 4 0 0,14-1 0 0,-8 3 0 0,4 0-12 16,8 4-3-16,6-1 0 0,-3 1 0 0,7 2-3 15,-7 4-1-15,-1 0 0 0,19 0 0 0,-11 12-8 0,-4 0 0 16,0 3 0-16,-3 4 0 0,-4 3 12 0,1 6 0 15,-8 3 0-15,-3 3 0 0,-4 3 16 0,0 1 3 16,-10-1 1-16,-8 4 0 0,1 2-32 0,-4 1 0 16,-4 3 0-16,-7-1 0 0,1 4 0 0,-4-3 0 15,-7 3 0-15,3 6 0 0,-7-6 0 0,1-3 0 16,-1-1 0-16,4-5 0 0,-4 3 12 0,4-10-3 16,-4 3-1-16,0 1 0 0,1-4-8 0,-11-6 0 15,-1 6-10-15,12-12 10 0,-8 2 0 0,0 1 0 16,-3-3 0-16,-8 0 0 0,5-1 8 0,2-5-8 15,8 2 0-15,-18 7 0 0,15-10 0 0,2 1 0 16,5-1 0-16,2-6 0 0,8 4 0 0,4-4 0 16,-4 0-8-16,7-3 8 0,3 6 10 0,1-3 8 0,3-3 2 0,0 0 0 15,0 0-8-15,0 0-2 0,0 0 0 0,0 0 0 16,0 0-1-16,0 0 0 0,3 10 0 0,8-7 0 16,-1 3-1-16,-6-3-8 0,6 7 12 0,1-10-4 15,-1 9 1-15,5-6 0 0,-1 4 0 0,7-4 0 16,4 6 4-16,-1-9 1 0,12 9 0 0,-12-5 0 15,4-4-14-15,8 9-10 0,-1-9 2 0,0 6 0 16,1-3-11-16,-1 1-1 0,-7 2-1 0,14-3 0 16,-13-3-73-16,2 6-14 0,-6-6-4 15,0-6 0-15,-1 6-61 0,1-9-13 0,10 5-2 0</inkml:trace>
  <inkml:trace contextRef="#ctx0" brushRef="#br0" timeOffset="1780.08">1602 9387 2613 0,'-11'-13'57'0,"-3"1"12"0,0-7 3 0,-7-3 2 0,-1 3-59 15,5-3-15-15,-8 0 0 0,0-3 0 0,-6-3 0 0,6-3-15 16,-7 9 3-16,1-10 1 0,-1 7 11 0,-4 0 0 0,8 0 0 15,-7-3 0-15,3 6 0 0,4 0 0 0,-4 3 0 0,4 7 0 16,-4 2 0-16,4 7 0 0,-7 3 0 0,-11 3 0 16,0 13 0-16,7-3 11 15,-7 5-3-15,4 7 0 0,-11 4 20 0,0 5 3 0,7 1 1 0,-7 2 0 16,1 4-10-16,-23 15-2 0,12-2 0 0,-8 5 0 16,4-2 2-16,4 2 0 0,-1-2 0 0,-45 46-22 15</inkml:trace>
  <inkml:trace contextRef="#ctx0" brushRef="#br0" timeOffset="2088.08">0 11231 2970 0,'78'44'264'0,"-29"-13"-212"0,11 0-41 0,0 7-11 0,7-7 0 0,-7-5 8 0,0 2-8 0,-11-13 8 16,15 1-8-16,6-3 12 0,1-10-12 0,3 6 12 0,-3-9-4 15,-1-9 0-15,4 6 0 0,32-16 0 0,-18 3-8 16,-3-9 12-16,-7 3-12 0,-15-9 12 0,-3-7-12 0,0-9 0 15,0-6 0-15,-4-1 0 0,-3-8 25 0,-3-4 7 16,-4-6 0-16,-8 0 1 0,-6-13-33 0,-4 0 0 16,4 1 0-16,-18-10 0 0,0 6 0 0,-3-9 15 15,-4-4-2-15,-7 7 0 0,0 3 6 0,-11 0 1 16,1 7 0-16,-1-1 0 0,-3 3-11 0,3-2-1 16,-3 5-8-16,-3 7 12 0,-1 0-12 0,-3 9 9 15,0 7-9-15,-7-4 8 0,-4 7-8 16,4 9 0-16,-8-6 0 0,-3 12 0 15,4-2-15-15,-4 2-1 0,-6 7-1 0,-12 9 0 16,-3 0-91-16,-10 3-17 0,-5 16-4 0,12 0-1 0</inkml:trace>
  <inkml:trace contextRef="#ctx0" brushRef="#br1" timeOffset="33241.3">20211 10513 1796 0,'-29'-10'80'0,"15"1"16"0,-3 3-77 0,-1-10-19 0,-3 7 0 0,-4 2 0 15,4-8 10-15,-4 5-2 0,8 7 0 0,-4-6 0 16,3-1-8-16,4 1 10 0,0 3-10 0,3-1 10 16,0-2 80-16,8 9 16 0,-4-3 3 0,3-7 1 15,4 10-7-15,0 0-2 0,0 0 0 0,0 0 0 16,0 0-47-16,0 0-10 0,0 0-1 0,11 10-1 16,0-7-32-16,-1 6-10 0,4 1 0 0,0 2 0 0,8-2 0 0,-5 2 0 15,8-2 0-15,-4 8 0 0,4-5 0 16,-1 6 0-16,1-7 0 0,3 1 0 0,-3 3 0 0,3-4 15 15,-3-9-3-15,0 13-1 0,-4-7-11 0,0-2 8 16,0 2-8-16,-3 0 8 0,-1 4 4 0,1 3 0 16,0-10 0-16,-4 3 0 0,3 7-12 0,-2-10 0 15,-1 13 0-15,0-6-11 0,0-4 11 0,0 4 0 16,-3 2 0-16,-4 1 0 0,3-7 0 0,-3 10 11 16,0-6-3-16,-3 5 0 0,3-5-8 15,-4 0 0-15,4 5 0 0,-7-5 8 16,0-4 12-16,0 7 1 0,0-3 1 0,-3-1 0 15,-1-2-22-15,1-1-8 0,-4 0 0 0,0-6 0 0,-4 7 19 0,4-7 4 0,0 3 1 16,-3-3 0-16,-5-3-16 0,5 0-10 16,-4 0 2-16,-4 0 0 15,-3-9-49-15,-4 6-10 0,-3-7-1 0,-7 7-764 0,-11-12-153 0</inkml:trace>
  <inkml:trace contextRef="#ctx0" brushRef="#br1" timeOffset="38371.76">7500 11253 1555 0,'0'0'138'0,"0"0"-110"0,-7 9-28 0,3-9 0 16,-3 10 240-16,0-7 44 0,4-3 8 0,3 0 1 16,0 0-228-16,0 0-45 0,0 0-10 0,0 0-2 15,-4 6-8-15,4-6 0 0,0 0 0 0,-3 3 0 16,-1 7 0-16,1-1 0 0,-4 0 0 0,3 4 0 16,-6-1 0-16,-5 7 0 0,1 0 0 0,-7 6 0 15,0 3-14-15,-4 4 5 0,-3 9 1 0,0-4 0 16,0 4 8-16,-1 3 16 0,1-3-4 15,0-1-1-15,3 1-11 0,1-6 0 16,-1-4 0-16,7 0-11 0,4-2 11 0,0-4 0 0,7-3 0 0,0-4 0 16,7-5-84-16,-7-1-16 0,7-2-2 0,0-10-614 15,10 0-124-15</inkml:trace>
  <inkml:trace contextRef="#ctx0" brushRef="#br1" timeOffset="38670.76">7616 11083 1612 0,'-7'-9'144'0,"7"9"-116"16,-3 0-28-16,3 0 0 0,-4-9 139 0,4 5 21 16,0 4 5-16,0 0 1 0,0 0-138 0,0 0-28 15,0 0 0-15,7 0-8 0,0 4 27 0,4 5 5 0,-4 0 2 0,0 1 0 16,0 2 6-16,7 10 2 0,-14 3 0 0,7 1 0 15,-3 5 2-15,3 0 0 0,-7 4 0 0,0-4 0 16,-4 10-27-16,1 0-9 0,-4-1 0 0,3 4 9 16,-3 0-9-16,-3 0 8 0,3 3-8 0,0-3 8 15,3-3-8-15,-10-7-11 0,7 7 3 0,3-6 0 16,-3-4-4-16,0-3 0 0,4-3 0 16,3-3 0-1,0-3-116-15,0 3-23 0,3-10-5 0,1 7-792 16</inkml:trace>
  <inkml:trace contextRef="#ctx0" brushRef="#br1" timeOffset="38905.76">7052 11686 2746 0,'0'0'122'0,"0"0"25"0,0 0-118 0,0 0-29 15,0 0 0-15,0 0 0 0,11 0 0 0,6-10 0 16,8 7-13-16,3-6 4 16,7-1-25-16,4 7-5 0,4-6-1 0,2-4 0 15,5 7 40-15,-4-7 0 0,3 4 0 0,-7 6 0 0,8-4-20 0,-4 4 3 16,3 3 1-16,-10-3 0 16,0 3-31-16,-4 3-5 0,-3-3-2 0,3 0-659 15,-10 3-132-15</inkml:trace>
  <inkml:trace contextRef="#ctx0" brushRef="#br1" timeOffset="47069.55">8453 11444 1785 0,'-7'0'159'0,"-1"-3"-127"15,1 0-32-15,-3-3 0 0,6 6 28 0,-3-4-1 16,4-2 0-16,3 6 0 16,0 0-57-16,0-3-11 0,3-6-3 0,4 5 0 0,0-2 52 0,0 3 9 15,0-3 3-15,4 6 0 0,0 0 64 0,3 0 12 0,-4 0 4 0,8 0 0 16,0 0-7-16,3 6-1 0,3-6 0 0,5 3 0 16,2-3-64-16,5 0-14 0,3 0-2 0,-1 0-1 15,1 0-11-15,0 0 0 0,-4 0-12 0,0 0 12 31,1 0-92-31,-4 0-10 0,-8 0-2 0,-3 0-905 0</inkml:trace>
  <inkml:trace contextRef="#ctx0" brushRef="#br1" timeOffset="47347.55">8407 11739 2516 0,'0'0'112'0,"7"9"22"0,3-9-107 0,4 7-27 16,4-4 0-16,0 0 0 0,-1 3 0 0,5-3 0 15,-1-3-14-15,3 0 5 0,1 0-13 0,3 0-2 16,-7 0-1-16,11-3 0 15,0-3-42-15,3 3-8 0,-3-7-1 0,7 7-1 16,0-3-84-16,3 0-17 0,-3-1-3 0,-4-2-1 0</inkml:trace>
  <inkml:trace contextRef="#ctx0" brushRef="#br1" timeOffset="47912.54">9987 11102 1440 0,'0'0'128'0,"-3"3"-103"0,3-3-25 0,-4 16 0 15,1-3 187-15,-4 5 32 0,-4-2 6 0,4 6 2 16,-4 0-184-16,4 3-43 0,-3-3 0 0,-1 0 0 15,-7 3 0-15,4 3 0 0,0-3 0 0,-3 7 0 16,-1-4 0-16,0 6 0 0,-3 4 0 0,3-3 8 16,-3 5 12-16,4 1 2 0,-4-3 1 0,-1 3 0 15,5-1 13-15,-4-5 4 0,3-4 0 0,0 0 0 16,1 1-24-16,3-10-5 0,-4 6-1 0,4-9 0 16,0-3-137-16,7 2-27 0,-4-8-6 15,4 2-797-15</inkml:trace>
  <inkml:trace contextRef="#ctx0" brushRef="#br1" timeOffset="48213.56">9913 11040 2721 0,'0'0'60'0,"0"0"12"0,0 0 2 0,0 0 3 0,0 0-61 0,0 0-16 15,0 0 0-15,0 0 0 0,0 0 0 0,0 0 0 16,4 9 0-16,-1 3 0 16,1 1-24-16,3 3-4 0,3 6 0 0,1 3-1 0,3-3 19 0,0 9 10 15,7 0-10-15,-3 7 10 0,7-3 21 0,-1-1 11 16,-3 4 1-16,1-4 1 0,-1 10-34 0,0-3-22 16,-3 3 3-16,3 3 1 0,-7-6 3 0,4-4 1 15,-4 4 0-15,0-3 0 16,0-4-40-16,0-9-8 0,-3 6-2 0,-4-2 0 15,0-7-32-15,0 0-6 0,-4-4-2 0,-6-5 0 16,-1 0-96-16,1 2-19 0,-4 1-4 0,-4-16-1 0</inkml:trace>
  <inkml:trace contextRef="#ctx0" brushRef="#br1" timeOffset="48435.54">9673 11717 2559 0,'0'0'56'0,"0"0"12"0,0 0 3 0,7 0 1 0,4 0-58 0,6 6-14 0,5-3 0 0,-1-3 0 16,7 0-54-16,0 0-14 0,-3 0-2 0,3 0-1 16,0 0 19-16,1 0 4 0,-5 0 1 0,5-3 0 15,-8 3 14-15,3-6 2 0,-6 6 1 0,0 0 0 16,-1 0-106-16,-3 0-20 0,1 0-5 0,-1 0-578 0</inkml:trace>
  <inkml:trace contextRef="#ctx0" brushRef="#br1" timeOffset="48796.55">10986 11275 1785 0,'0'0'159'15,"0"0"-127"-15,0 0-32 0,0 0 0 16,7 9 224-16,0 1 38 0,-11-1 8 0,4 3 2 0,4 1-219 0,3 6-43 16,-7-7-10-16,3 13 0 15,1-3-36-15,3 4-7 0,3-5-1 0,-6 11-1 16,-4-1-7-16,7 1 0 0,0-1-1 0,-7-3 0 16,-7 3-4-16,0-5-1 0,0 5 0 0,0-3 0 15,0-3 7-15,-4-3 2 0,-6 0 0 0,6-3-574 16,4 3-114-16</inkml:trace>
  <inkml:trace contextRef="#ctx0" brushRef="#br1" timeOffset="49035.05">10781 11642 3207 0,'-14'9'71'0,"14"-9"14"0,0 0 3 0,0 0 2 0,-4-9-72 0,4 9-18 0,0 0 0 0,7-10 0 32,7 7-89-32,4-3-22 0,0 3-4 0,10-7-1 15,4 1 44-15,-1 6 9 0,-13-4 2 0,3 4 0 16,11 0-3-16,-4-3 0 0,-3 6 0 0,0 6 0 0,-4-6 51 0,3 0 13 0,-2 0 0 0,-5 0 0 16,1 0-40-16,0 0-4 0,-1 3 0 0,1 0-621 15,-8-3-125-15</inkml:trace>
  <inkml:trace contextRef="#ctx0" brushRef="#br1" timeOffset="49681.05">12538 10936 403 0,'7'-3'36'0,"0"-3"-36"15,0 6 0-15,3 0 0 0,-6-3 339 0,3 3 61 0,-7 0 12 0,0 0 2 16,0 0-318-16,0 0-64 15,0 0-13-15,-11 0-3 0,1 3 4 0,-4 3 0 0,0-3 0 0,0 3 0 16,-4-3 35-16,-3 1 7 0,3 5 2 0,0-3 0 16,-3 4-25-16,4-4-5 0,-1 0-1 0,0-3 0 15,1 7 5-15,-4-1 1 0,-1-6 0 0,5 7 0 16,-4-1-28-16,-4 1-11 0,0-7 8 0,1 6-8 16,-1 0 0-16,0 1 0 0,4-7 0 0,0 6 0 15,0 1 0-15,3-7 0 0,-3 6 0 0,3 1 0 16,1-4 0-16,2 0 0 0,5 4 8 0,-1-4-8 15,4 3 11-15,0-2 0 0,4 2 0 0,-1-3 0 16,1 1-11-16,3 2 0 0,0 7 0 0,0-4 0 16,0 1 0-16,3-1-9 0,-3 7 9 0,4 0 0 15,-4-3 0-15,3 9-8 0,-3-3 8 0,0 3 0 0,0-3 0 0,0 9 0 16,0 0 0-16,-3 1 0 0,-1 5 0 0,1-2-8 16,-1-1 8-16,-3-2 0 0,3-1 0 0,4 7-8 15,-3-7 8-15,3-6 0 0,-4 3-8 16,4-2 8-16,-3-5 0 0,3-2 0 0,3 3 0 15,-3 0 8-15,0-3 0 0,0 0 1 0,4-3-9 0,-4 2 0 16,0-5 0-16,3 3 8 0,-3-1-8 0,4-5 8 16,0-1-8-16,-1-6 8 0,-3-3-8 0,7 10 0 15,0-10 0-15,0 6 0 0,4-3 0 0,3-3 8 16,-3-3 0-16,6-3 0 0,1 6 4 0,-1-4 0 16,5-2 0-16,2 3 0 15,5-6-35-15,2-1-6 0,1 7-2 0,0-6 0 16,0-4-139-16,-4 4-28 0,3-1-6 0,-2 1 0 0</inkml:trace>
  <inkml:trace contextRef="#ctx0" brushRef="#br1" timeOffset="50280.07">12682 11178 1879 0,'-3'-10'41'0,"-1"1"9"0,1 2 2 0,-4-8 0 0,3 5-41 0,-3-2-11 15,0 2 0-15,0 1 0 16,0 3-205-16,-4-1-43 0,-3 4-9 0,4-3-2 15,-4 12 145-15,-4-3 29 0,0 7 5 0,4-7 2 0,0 6 237 0,0 1 47 16,-4-1 10-16,4 4 1 0,0-4-22 0,0 10-5 16,3-6-1-16,1-1 0 0,-1 4-117 0,4-1-23 15,-3 1-5-15,6 0 0 0,-3-7-36 0,0 4-8 16,3 6 0-16,4-7 0 0,0-3 0 0,0 10 0 16,0-6 0-16,0-4 0 0,4 4-14 0,-4-4-5 15,7-3-1-15,-3 1 0 0,-1-1 20 0,8-3 0 16,-1-3 0-16,-3 6 0 0,4-6 18 0,-1-6 1 0,5 6 0 15,-1 0 0-15,3-9-5 0,-3 9-1 16,4-7 0-16,0-2 0 0,-1 0-3 0,1-1-1 0,0 1 0 0,-1-4 0 16,1 4-9-16,0-1 0 0,-8-2 9 0,4 3-9 15,-3-1 8-15,-1-2-8 0,1 2 8 0,-4 1-8 16,0-1 25-16,-3 7 1 0,-4 3 0 0,0 0 0 16,0 0-2-16,0 0 0 0,0 0 0 0,0 0 0 15,0 0-12-15,-4 3-4 0,1 7 0 0,-4-1 0 16,3-3-8-16,0 1 0 0,1 12 0 0,-1-7 0 15,4 4 0-15,-3-1 0 0,-1 1 0 0,1 0 8 16,3 6-8-16,0 0 0 0,0 3 0 0,-4 0 0 16,4 6 0-16,0 1 0 0,0-1 0 0,-3 0 0 15,-1 4 0-15,1-4-11 0,-1 1 11 0,-3-1-8 16,0-9-18-16,0 9-3 0,-4-9-1 0,4-3 0 16,7 3-42-16,-3-3-8 15,-4-7-1-15,3 1-605 0,4-4-121 0</inkml:trace>
  <inkml:trace contextRef="#ctx0" brushRef="#br1" timeOffset="50814.05">13236 11400 2296 0,'0'0'102'0,"7"-3"21"0,-3-6-99 0,-1-4-24 0,1 4 0 0,3-4 0 32,-4-3-109-32,5 7-27 0,-5-7-6 0,1 1-1 15,-1 2 71-15,1 1 15 0,-4-7 2 0,-4 9 1 0,1-2 42 0,-4 2 12 0,-1-2 0 0,-6 2 0 16,4 7 75-16,-4-3 19 0,0 3 4 0,-1 3 1 16,-6 0-19-16,4 3-3 0,-5 6-1 0,-2 4 0 15,-1 3-53-15,0-1-11 0,1 4-3 0,3-6 0 16,3 9-9-16,-3-4 0 0,7 4-12 0,-1-3 12 15,5 0-16-15,-1-3 5 0,4 3 1 0,4-7 0 16,-1 7-6-16,4-7 0 0,0 4-1 0,4-3 0 16,3-4 7-16,0 1 2 0,7-7 0 0,-3 0 0 15,6 3 8-15,1-12 11 0,3 6-3 0,0-3 0 0,0-7-8 16,0 7 0-16,4-3 0 0,-4-4 8 16,1-2-8-16,-5 2 0 0,1 1 0 0,-1-3 8 0,1-1-8 0,-4 4 0 15,0-4 0-15,0 0 0 0,-3-2 19 0,0 5 8 16,-1 7 1-16,-3-6 1 0,0-1-9 0,-7 10-1 15,0 0-1-15,0 0 0 0,0 0-6 0,7 10-2 16,0-4 0-16,-3 0 0 0,-1 10 0 0,1 0 0 16,-1-1 0-16,-3 1 0 0,4 6-2 0,-4 3 0 15,-4 0 0-15,1-3 0 0,-1 6-8 0,4-3 0 16,-3-3 0-16,-1 4 8 0,-3-11-8 0,0 7 0 16,4 0 0-16,-4 3 0 0,3-9-14 0,1 6-2 15,-1-6 0-15,4-4 0 16,0-3-102-16,0 1-21 0,0-4-4 0,0-6-467 15,0 0-94-15</inkml:trace>
  <inkml:trace contextRef="#ctx0" brushRef="#br1" timeOffset="51388.18">13349 11021 2336 0,'0'0'52'0,"0"0"10"0,0 0 2 0,0-3 1 0,4-4-52 0,3 1-13 0,0 0 0 0,0-4 0 16,3 10-43-16,1 0-11 0,0 0-2 0,3 0-1 16,0 7 35-16,3-4 7 0,1 3 2 0,0 0 0 0,3 1 68 0,4 2 13 15,-1-6 4-15,1 10 0 16,0-4 24-16,3 0 6 0,4 1 1 0,3-7 0 0,0 6-31 0,0 1-5 15,1-7-2-15,-1 3 0 0,0-3-45 0,-3-3-10 16,3 7-2-16,-3-7 0 0,3 0-8 0,-3 0 0 16,0-7 0-16,-4 7 0 0,-3 0 0 0,-1 0 0 15,1 0 0-15,0-3 0 0,-4 3 0 0,0-6 0 16,-3 6 0-16,-4 0 0 0,-3-3 0 0,-4 3 0 16,-7 0 0-16,0 0 8 0,0 0-8 0,0 0 8 15,0 0-8-15,0 0 8 0,-7 9-8 0,3-6 0 16,-7 7 0-16,-3-1 0 0,0 4 0 0,4 6 0 15,-1-7 0-15,4 10 0 0,-4 0-8 0,1-3 8 0,3 3 0 0,-7 0 0 16,3-3 0-16,-3 2 0 0,3 1 0 16,-3 0 0-16,0 7 0 0,4-7 0 0,-5 0 0 0,8-1 0 15,-3 11 0-15,-1-10 0 0,1 9 0 0,-1 0 0 16,4 1 0-16,-4-1 0 0,4 1 0 0,0-1 0 16,0 0 0-16,0-2 8 0,0-4-8 15,0 3 8-15,4-3-8 0,-5 3 0 0,1-3 0 0,0 3 0 16,-3-2 0-16,-1 5 0 0,1 0 0 0,-4 1 0 15,-4-1 0-15,-3 0 0 0,0-2-8 0,-4-4 8 16,-3-3 0-16,3-4 0 0,0 4 0 0,-3-9 0 16,-4 3 0-16,4-13 0 0,-4 3 0 15,1-12 0 1,-5-7-143-16,1-9-24 0</inkml:trace>
  <inkml:trace contextRef="#ctx0" brushRef="#br1" timeOffset="55164.58">14841 10811 172 0,'-28'0'8'0,"14"0"1"0,-4-4-9 0,1 1 0 15,-1-3 0-15,0 3 0 0,-3-3 501 0,4 3 99 0,3-4 19 0,3 1 4 16,0 0-468-16,4 3-94 0,0-4-18 0,7 7-4 16,0 0-21-16,4-3-4 0,6-6-1 0,5-1 0 15,6 7-13-15,10-3 11 0,8 3-11 0,7-3 10 16,0 2 11-16,10 4 3 0,-3-9 0 0,11 9 0 16,6 0-3-16,8-3 0 0,7 3 0 0,-1 0 0 15,-3 0-11-15,4 0-2 0,3 0-8 0,8 0 12 16,2 0-4-16,1 0 0 0,-11 0-8 0,8 3 12 15,6-3 0-15,-3 0 0 0,3 0 0 0,-3 0 0 16,-4-3 7-16,7 3 1 0,4 0 0 0,0 0 0 16,-7 0-10-16,3 0-2 0,7-6 0 0,1 6 0 15,-4 0-8-15,-4 0 0 0,-3 0 0 0,-8 0 0 0,5 0 0 0,-1 0 0 16,-7 0 0-16,0 0 0 0,-7-4 0 16,-3 4 0-16,0 0 0 0,-4 0 0 0,3 0 0 0,-6 0 0 15,-8 0 0-15,-6 0 0 0,-8 0 0 16,-3 0 0-16,-4-3 11 0,-6 3-11 0,-5 0 13 0,1-6-3 15,-7 6-1-15,-4 0 0 0,0-3 1 0,-3-3 0 16,-4 6 0-16,0-10 0 0,-3 10 10 0,-1-3 3 16,1-6 0-16,-1 9 0 0,-3-10-7 0,1 7 0 15,-5-3-1-15,4 3 0 0,-3-7-15 0,-1 7-8 16,-3-3 8-16,0 6-13 0,-3-6 13 0,-1-1 0 16,1-2 0-16,-1 6 0 0,-3-3 0 0,0 6 12 15,-4-4-3-15,1 1 0 0,-4-3-9 0,3 6 0 0,-3-3 0 0,3-3 0 16,-3 2 0-16,0-2 0 0,0 3 0 0,0-6-11 15,0 6 11-15,0-4 8 0,3-2-8 0,-3 6 11 16,3-7-3-16,1 1-8 0,-1 6 12 0,4-7-4 16,0 7 4-16,0-6 0 0,0 3 0 0,0-1 0 15,0 1-4-15,0 3 0 0,3-3 0 16,-3 2 0-16,4-2-8 0,-4 6 0 0,0-3 0 0,3 3-11 16,-3-3 11-16,0 3 0 0,0 0 8 0,0-6-8 15,0 6 0-15,0 0-15 0,0 0 3 0,-4 0 0 16,4 0 12-16,0 0 0 0,0 0 0 0,0 0 10 15,0 0-10-15,7 0 0 0,-7 0 0 0,7 0 0 16,0 0 0-16,0 0 8 0,0 0-8 0,0 0 8 0,0 0-8 0,0 0 0 16,0 0 0-16,14 0 0 0,-3 0 0 0,3 6 0 15,3-3 0-15,1 0 0 0,3-3 0 0,4 6 0 16,-1-2 0-16,5 5 0 0,2-3 0 0,5 1 0 16,3 2 9-16,3 0-9 0,0 1 0 0,8-7 0 15,-5 6 0-15,1 1-12 0,0-1 12 0,-7-6 0 16,0 7 0-16,-4-1 0 0,0 0 0 0,1-5 0 15,6 5 0-15,-3-3 0 0,0-3 0 0,-1 1 8 16,5 2-8-16,3-3 0 0,-4-3 0 0,0 9 0 16,4-2 0-16,-4-1 0 0,-3 0 0 0,-3-3 0 15,2 7 0-15,1-7 8 0,3 3-8 0,-3-3 0 16,-3 7 0-16,2-4 0 0,-2 0 0 0,-5 4 0 16,1-1 0-16,-7 0 0 0,0-5 0 15,-1 5 0-15,-6 0 0 0,-1 1-8 0,-2-7 8 16,-5 6 0-16,1-2 0 0,-1-4 0 0,-6 0 0 0,-4-3 0 0,0 0 0 15,0 0 0-15,0 0 0 0,0 0 0 0,0 0 0 0,0 0 0 16,0 0 0-16,0 0 0 0,0 0 0 0,-7 0 0 16,-4 0 9-16,1 0 4 0,-8-3 1 0,-3 0 0 15,-7-4-14-15,-1-2 0 0,-2 6 0 0,-8-7 0 16,-7 10 15-16,0-3 0 0,4-3 0 0,-8 3 0 16,1-3-35-1,-7 6-8-15,-11-4 0 0,-4 1-1 0,4-3 29 0,-4 6 12 0,8 0-1 0,-1 0 0 16,-3 0-11-16,-7 0 0 0,0-3 0 0,0 3 0 15,0 3 0-15,0-3 0 0,3 9 0 0,1-9 0 16,-4 4 0-16,-4-4-14 0,1 6 2 0,-1-3 0 0,0 3 12 16,1-3 0-16,-4 1 0 0,-4 5 0 0,-3-9 0 15,0 6 10-15,-1-3-2 0,1-3 0 0,3 7-8 0,-6-4-11 16,-5-3 3-16,1 0 0 16,-4 0 16-16,1 0 3 0,-1 0 1 15,0 0 0-15,0 0-12 0,8 0 0 0,6 0 0 16,0 0 0-16,-3 0 0 0,0-3 0 15,0 3 0-15,3 0-11 0,4 0 11 0,3 3 0 0,8-3 0 0,-4 0 0 0,-7 0 0 16,3 0 0-16,7 0 0 0,4 3 8 0,4-3-8 0,3 6 0 16,7-6 0-16,0 0 0 0,-3 0 0 0,3 0 0 15,3 0 0-15,1 0 0 0,-1-6 0 0,5 6 0 16,-1 0 0-16,7-3 0 0,4 3 0 0,6-10 0 0,1 10 0 16,7-9 0-16,0 6 0 0,3-7 9 15,4 7-9-15,0-6 0 0,3 3 8 0,1-7-8 0,-1 4 0 0,8-1 0 16,-4-2 8-16,3 2-8 15,1 1 0-15,3-4 0 0,-4 4 8 16,8-4-8-16,-4 4 0 0,3 0 0 0,1 2 0 0,-4-2 0 16,7-1 0-16,-4 1 0 0,-3 0 0 0,7-1 0 15,-3 1 0-15,-4 9 0 0,3-3 0 0,1-7 0 0,-4 10 0 0,7-9 0 16,-7 9 0-16,4-6 0 0,-1-1 0 0,1-2 0 16,-4 9 0-16,0-9 0 0,0 5 0 0,0-5 0 15,-4 0 0-15,1 9 0 0,-1-10 0 0,-3 7 0 16,0 0 0-16,-4-3 0 0,1 6 0 0,-1-10 0 15,-3 10 0-15,0-3 0 0,0-3-10 0,-4 3 10 16,1 3 0-16,2-3 0 0,-2-4 0 0,3 7 0 0,3-9 0 16,0 9 0-16,4-3 0 0,0 0 0 0,7 3 0 15,0-7 0-15,0 4 8 0,4-3-8 16,-1-3 8-16,8-4-8 0,3 4 0 0,4-1 8 16,3-2-8-16,0-1 0 0,4-6 0 0,-1 7 8 15,5-1-8-15,6-2 0 0,0 2 0 16,1-6 0-16,6 7 0 0,0-1 0 0,-7 1 0 0,8 2 0 15,-4 4 0-15,-4 0 0 0,-3-1 0 0,-4 7 0 0,-3-3 0 0,-1 3 0 16,-6-6-8-16,0 6 8 0,-8 0 0 0,4 6-11 16,-7-3 11-16,0 7-8 0,-3-7 8 0,-4 6-10 15,0 4 10-15,0 2-10 0,-4 1-1 0,-3 3 0 16,0-6 0-16,-7 5 0 0,0 4 11 0,-7 0 0 16,0 0 0-16,-11 6 8 0,-3-6-8 15,-1 0 0-15,-2 7 0 0,-5-4 0 16,1 3 0-16,0-3 0 0,-1-6 0 0,4 9 0 0,4-6 0 0,-4 3 0 0,1-3 0 0,-1 6-8 15,-4-9 8-15,8 3 0 0,0-6 0 16,3 6 0-16,4-4 0 0,3 4 0 0,0-3 0 0,11 3 0 16,0-3 0-16,7 3 0 0,4 0 0 0,6 0 0 15,4 6 0-15,4-3 0 0,3 6 8 0,11-2-8 16,6 2 8-16,8 0-8 0,0 1 10 16,7-1-10-16,0-6-8 0,7 7-8 0,14-4-2 15,7-3-958-15,7-3-191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28T18:10:43.2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11811 4856 1720 0,'0'0'76'0,"0"0"16"0,0-10-73 0,4 1-19 0,-4 9 0 0,0 0 0 16,3-9 40-16,1 5 4 0,-1-2 0 0,-3 0 1 16,4 0-21-16,-4-4-5 0,0 1-1 0,0-4 0 15,0-6 3-15,-4 7 1 0,4-1 0 0,-3 1 0 16,-4-4-22-16,-1 4 0 0,1-1 0 0,-7 0 0 15,0 4 14-15,0-10-2 0,0 10 0 0,-4-1 0 16,1-2 10-16,-1 9 2 0,-3-4 0 0,0 4 0 0,7-3 12 16,-8 6 4-16,-2 6 0 0,3-3 0 15,6 7 14-15,-2 9 3 0,-8-7 1 0,0 7 0 0,4 6-38 16,0-3-8-16,7 6-2 0,-7 4 0 16,-4 2-10-16,8 7 0 0,2 0 9 0,1 3-9 0,-3-4 0 0,3 1 0 15,-1 3 0-15,5 0 0 0,3 0 0 0,0-3 0 16,-4 9 0-16,8-6 0 15,3 0 0-15,0-4 0 0,0 4 0 0,3-3 0 0,1 0 0 0,6-7 0 16,-6-2 0-16,6-1 0 0,1 0 0 0,3-9 0 0,0 0 8 0,4-3-8 16,-4 0 13-1,11-7-1-15,-1-5-1 0,5-1 0 0,-5-6 6 0,4 0 2 0,11-3 0 0,-3-7 0 16,6-2 1-16,-3-1 1 0,-1-2 0 0,1-1 0 16,0-3-7-16,0-3-2 15,0 0 0-15,0-6 0 0,-1 3-2 0,-2-3-1 16,-1-4 0-16,0 14 0 0,-3-17 21 0,0 13 4 15,-4-6 1-15,-3 12 0 0,3-6-7 0,-7 3-2 16,-7 1 0-16,0-4 0 0,0 3-6 0,-3 6 0 0,-4 1-1 16,0-1 0-16,-3-2-7 0,-1 2-2 0,-3 4 0 15,0-1 0-15,-3 4-10 0,-1 0 0 0,4 6 9 0,-7-3-9 16,-4-4 9-16,4 7-9 0,-3-3 12 0,-1 6-12 16,-3-3 0-16,-4 7-12 0,4-4 0 0,-3 6 0 15,-1-6 12-15,0 7 15 0,1-1-3 0,-4-6-1 16,3 7-11-16,-3-1 0 0,0 3 0 0,3-5 0 0,0 2 0 15,4-6 0-15,0-3 0 0,-4 7 0 0,4-4 0 16,0 0 0-16,4-3 0 0,3 0 0 16,-4 0-30-16,4 0-2 0,-4 0 0 0,11 0 0 15,-7-3-74-15,7 3-15 0,-3-3-3 0,3 3-1 0</inkml:trace>
  <inkml:trace contextRef="#ctx0" brushRef="#br0" timeOffset="509.77">12474 4511 1036 0,'7'0'46'0,"-7"0"10"0,0 0-45 0,0 0-11 0,0 0 0 0,7 9 0 0,0 1 400 0,0-1 77 16,8 7 16-16,-1-1 3 16,0 1-363-16,0 9-73 0,0 0-14 0,4-3-3 0,-4 10-19 0,3-4-3 15,1 3-1-15,0 7 0 0,-4-1-12 0,3 7-8 16,-2-3 8-16,-1 3-8 0,-4 9 0 0,-3 1 0 15,0 5 0-15,-3-6 0 0,-1 10 0 0,1-6 0 16,-8 2 0-16,1-2 0 0,-1-4 0 0,1-3-16 16,-8-6 4-16,8 0 0 0,-4 6-6 0,0-15-2 15,3-4 0-15,1 0 0 16,-5-2-139-16,5-17-28 0,3 1-5 0,0-7-2 0</inkml:trace>
  <inkml:trace contextRef="#ctx0" brushRef="#br0" timeOffset="1421.45">13448 5198 2977 0,'0'0'65'0,"-4"-4"14"0,4-5 2 0,-3 0 3 0,-1-1-67 0,1-2-17 0,3 2 0 0,-7 1 0 16,3 6-28-16,-3 0-10 0,0-4-2 0,-7 14 0 15,0-1 3-15,-4 3 0 0,-3 10 0 0,-4 3 0 16,-6 6-8-16,2-3-2 0,1 7 0 0,-4-1 0 0,4 4 20 0,0-7 4 15,0 3 1-15,3 0 0 0,4-5 22 0,7 2 12 16,0-6-2-16,7 0 0 0,3-4-2 0,1 1 0 16,6-6 0-16,4-1 0 0,0 1-8 0,4-4 0 15,6 1 0-15,1-10 0 0,0 9 0 16,3-6 8-16,4-3-8 0,3-3 8 0,0 0-8 16,0-3 8-16,0-4-8 0,-3 7 8 0,0-6-8 0,0-1 0 15,-4 7 9-15,-4-12-9 0,1 2 30 0,-4 4 2 0,-3-4 0 16,-1 4 0-16,-3-4 4 0,-3 1 0 15,-1-4 1-15,-3 3 0 0,-3 10-12 0,-1-12-2 0,-3-1-1 16,0-3 0-16,-3 10-12 0,-4-7-2 0,3 0-8 0,-3 1 12 16,3-4 0-16,1 0-1 0,-4 6 0 0,-1-5 0 15,1-4-11-15,0 3 0 0,4 3 0 0,-4-6 0 32,-1 3-151-32,1 1-29 0,7 2-5 0</inkml:trace>
  <inkml:trace contextRef="#ctx0" brushRef="#br0" timeOffset="1919.57">13716 4658 2757 0,'-4'13'60'0,"1"-4"13"0,3 10 3 0,0-7 2 0,0 17-62 0,3-4-16 0,1 6 0 0,3 1 0 16,0 5 0-16,0 1 0 0,0-1 0 0,0-2 0 0,0 9 0 0,0 3 0 16,-3-3 0-16,3-3 0 0,-3-7 0 0,3 10 0 15,-4-3 0-15,4-7 0 0,-3 4 0 0,-1-4 0 16,-3-2 0-16,4-1 0 0,-4 0 0 0,3-9 0 16,-3 0 0-16,0-3 0 0,4 0 11 0,-1-3-11 15,-3-7 12-15,4-3-12 0,-4-6 12 0,0 0-12 0,0 0 12 0,10-6-12 16,-3-3 13-16,1-4-4 0,-5-6-1 15,4-3 0-15,0 0-8 0,0-3 8 0,0-16-8 16,0 1 8-16,0 5-8 0,0-2 0 0,1-7 0 16,-1 9-11-16,3-2 11 0,1 5 11 0,-4 7-3 15,3 3 0-15,1 6 13 0,0-5 3 0,3 8 0 16,0 0 0-16,3 4-13 0,5 0-3 0,-1-1 0 16,7 1 0-16,-3 9-8 0,3 0-12 0,-3-6 2 0,-1 6 1 15,4 6 9-15,1-6 0 16,-5 0 0-16,-2 9 0 0,-1 7 0 0,-4-4 0 0,-6 4 0 0,0 9 0 0,-4-3-15 15,0 3-4-15,-7 7-1 0,-4-1 0 16,-3-3 20-16,-4 4 0 0,-6 2 0 0,-1 1 0 16,1-7 0-16,-1 3 0 0,-3-9 0 0,-4 6 0 15,0-3 0-15,-3-3 0 0,3 0 0 0,-6-3 9 16,2 0 6-16,5-3 1 0,-1-1 0 0,0-12 0 16,1 7-16-16,3-7 0 0,-1-3 0 0,1 0 0 15,4-3-71-15,2-7-17 0,-2 7-3 16,6-12-727-16,-3 2-146 0</inkml:trace>
  <inkml:trace contextRef="#ctx0" brushRef="#br0" timeOffset="2413.09">14810 5267 2602 0,'-7'0'57'0,"-8"0"12"0,1-7 3 0,-3 7 1 0,-4 0-58 0,-1 0-15 0,1 0 0 0,4 7 0 0,-5-4 28 0,1 3 4 0,0 0 0 0,3 4 0 16,1-1-32-16,-4 4 0 0,3 9 0 0,4-13 0 16,-4 7-10-16,1-1-8 0,2 1-2 0,5-3 0 15,-4-1 7-15,3 1 1 0,4 2 0 0,0-2 0 16,4-1 12-16,-1-2 0 0,1 2 0 0,3-2 0 15,3 2 0-15,1 4 0 0,3-10 0 0,0 4 0 16,3 5 0-16,1-8 0 0,3 2 0 0,0-3 0 0,-3-3 0 0,6 4 0 16,-3-7 0-16,1-7 0 0,2 7 0 0,-3-3 0 15,0-3 0-15,0-3 0 0,-3-4 0 0,3 4 0 16,-3-4 0-16,-4 1 0 0,0-1 23 0,0-3 7 16,4 4 2-16,-8-1 0 0,1-2-10 15,-1 2-2-15,1 4 0 0,-4-1 0 16,3 7-6-16,-3 3-2 0,0 0 0 0,0 0 0 15,0 0 29-15,0 9 6 0,7-5 1 0,-3 5 0 16,3 10-20-16,0-7-3 0,0 1-1 0,-4 3 0 0,8-4-9 0,-4 1-3 16,4-4 0-16,-1 4 0 0,4-4-12 0,0 4 9 15,-3-7-9-15,3-3 8 0,-3 3 0 0,-1-6-8 16,1 0 12-16,-1 0-4 16,1 0-92-16,0-9-18 0,-8 3-4 0,8-7-1 15,-4-6-126-15,3 7-26 0</inkml:trace>
  <inkml:trace contextRef="#ctx0" brushRef="#br0" timeOffset="2674.55">15014 4570 345 0,'4'-15'31'0,"-1"8"-31"0,-3-2 0 16,4 0 0-16,-1-1 584 0,1-2 112 15,3-1 21-15,0-3 5 0,4 7-559 0,-1-4-112 0,1 10-23 0,3-6-4 16,0 3-24-16,0-1 0 0,-3 7 0 0,6 7 0 15,-3 2 0-15,1 0 0 0,-1 13 0 0,3 7 0 16,-3 2 0-16,0 4 0 0,1 8 0 0,-5-2-11 16,-3 3 11-16,0 6 12 0,-7 4-2 0,0-4-1 0,0-3-9 15,0 9 8-15,4-9-8 0,-1-3 8 0,-3 3-8 16,0-3 0-16,4 0 0 0,3-3 0 16,-4-7 8-16,1 4-8 0,0 0 8 0,3-10-8 0,3 3 0 15,1-9-11-15,-4 13 1 16,7-17 0-16,0-5-171 0,0 3-35 0</inkml:trace>
  <inkml:trace contextRef="#ctx0" brushRef="#br0" timeOffset="3808.91">13169 6336 2365 0,'0'0'104'0,"0"0"23"0,0 0-102 0,0 0-25 0,0 0 0 0,0 0 0 16,-3 9 54-16,-1 1 6 0,4-10 0 0,-3 9 1 15,-4 4-49-15,3-1-12 0,1-2 0 0,-5 12 0 16,-6-4 0-16,4 4-10 0,-1 0 2 0,-3 10 0 16,-7-1 8-16,3 3 0 0,-6 4 0 0,2 6 0 15,-6 0 9-15,0 9-9 0,-4 0 12 0,0 4-12 16,1-4 12-16,-5 1-12 0,1-1 12 0,0-6-12 16,0 3 0-16,6-6 0 0,1-3 0 0,7-1 0 0,-4-5 20 15,11-4 11-15,0-2 1 0,3-14 1 16,1 4-151-1,6-6-30-15,4-13-7 0,0 0-1 0</inkml:trace>
  <inkml:trace contextRef="#ctx0" brushRef="#br0" timeOffset="4171.91">13120 6283 2041 0,'25'0'90'0,"-18"0"19"0,-7 0-87 0,0 0-22 0,7 9 0 0,0-6 0 15,0 13 48-15,0-4 4 0,0 1 2 0,0-1 0 16,0 4 19-16,0 0 4 16,0 3 1-16,0 3 0 0,0-1 2 0,0 1 0 0,0-3 0 15,-3 9 0-15,3-6-26 0,3 3-5 0,-2-3-1 0,-1 7 0 16,0-7-29-16,0 0-7 0,3 9 0 15,1-3-1-15,-1 3-11 0,-3 4 8 0,4-1-8 0,-4 7 8 16,4 0-8-16,-4 3 0 0,3-3 0 0,-3 3 0 16,-3-4 8-16,-1 4-8 0,1-3 8 0,3 0-8 15,-7-7 0-15,7 7 8 0,-3-10-8 0,-4-2 0 16,7-4 0-16,-7-3 0 0,3 0-9 0,1-4 9 16,-1-5-61-16,1-7-6 0,-4-6-1 0,0 0-790 15,0 0-158-15</inkml:trace>
  <inkml:trace contextRef="#ctx0" brushRef="#br0" timeOffset="4372.87">12834 7085 3384 0,'0'0'75'0,"0"0"15"0,0 0 3 0,0 0 1 0,0 0-75 0,11 0-19 0,-1 7 0 0,8-4 0 0,3-3 8 0,7 0-8 15,4 0 9-15,7-3-9 0,3-4 8 0,4 4-8 16,7-3 0-16,0-7 0 16,3 4-71-16,-3 0-20 0,0-4-4 0,0 0-1 15,3 1-154-15,-17-4-31 0,71-9-7 0,-43-3 0 0</inkml:trace>
  <inkml:trace contextRef="#ctx0" brushRef="#br0" timeOffset="5638.83">12873 8289 3070 0,'0'0'68'0,"-4"10"13"0,4 9 3 0,-7-1 3 0,4 8-70 0,3-4-17 0,-4 9 0 15,4 0 0-15,4 7 0 0,-4-1-12 0,0 1 1 0,3-3 1 16,-3 9 10-16,0-4 0 0,-3 4 0 15,3-3 0-15,-4 12 0 0,4-3 0 0,-7 4 0 0,4-10 0 16,-1 6 0-16,1-6 0 0,-1 0 0 0,4 3 0 16,-3-10 0-16,-1-5-10 0,0-1 10 0,1 0-10 31,-1-2-75-31,1-4-15 0,3-7-4 0,-4-5 0 0,4 6-124 16,0-7-24-16,0-12-6 0,0 0-1 0</inkml:trace>
  <inkml:trace contextRef="#ctx0" brushRef="#br0" timeOffset="6455.76">12827 8246 1728 0,'0'0'76'0,"0"0"16"0,0 0-73 0,0 0-19 0,0 0 0 0,0 0 0 15,7 0 249-15,7-4 47 0,-3-2 8 0,6 6 3 16,5-6-256-16,-1 0-51 16,3-4-11-16,1 7-1 0,3-3 12 0,4 6 0 0,3-3 0 0,-3 3 0 15,-4-3-12-15,4 3 3 0,-4 0 1 0,-3 3 0 16,0 0 8-16,-1-3 0 0,-2 9 0 0,-1-3 0 15,-4-2 0-15,-3 8 0 0,1-2 0 0,-5-1 0 16,-3 3 11-16,-3 7-3 0,-1-6 0 0,-3 6 0 16,-3-1 0-16,-1-2 0 0,1 3 0 0,-8 0 0 0,-3-4-8 0,0 4 8 15,-4-6-8-15,1 6 8 0,-8-1 2 0,4-2 0 16,0-6 0-16,-1 8 0 0,1-5-10 0,0-4 0 16,0 1 0-16,0-1 8 0,0-6 10 0,3 7 2 15,4-10 0-15,0 0 0 0,3 0-20 0,1 0 0 16,3 0 0-16,7 0 0 0,0 0 0 0,0 0 0 15,0 0 0-15,0 0 0 0,0 0 0 0,7 3 0 16,3 3 0-16,4-3 0 0,-3 3 0 0,-1-2 0 16,5 2 0-16,2 0 0 0,-3 0-14 0,4 4-6 15,-4-1-2-15,4-2 0 0,-1 2 2 0,-3 0 0 16,4 1 0-16,0-7 0 0,-1 6 20 0,1 1 0 16,0 2-9-16,-1-2 9 0,-3-1 0 0,4 4 9 15,-4-4-1-15,0 10 0 0,0-7-8 0,0 1 8 0,1 6-8 16,-5-7 8-16,1 7 20 0,-1-6 3 15,1 9 1-15,-1-4 0 0,-2 1-32 0,-5 3 0 0,1-9 0 16,3 9 0-16,-7-7 12 0,-4 1-4 0,4 3-8 16,-3 0 12-16,-1-4-12 0,-3 7 11 15,0-6-11-15,0 0 10 0,0-7-2 0,0 10 0 0,0-10 0 0,0 4 0 16,-4-4 5-16,1-6 1 0,-1 7 0 0,-3-4 0 16,0 0-2-16,-7-6 0 0,-1 7 0 0,-2-4 0 15,-5 3-4-15,-2-3 0 0,-5-3-8 0,-2 6 12 16,-1-6-12-16,-4 4 0 0,-2-4 0 0,-1 0 0 15,0 0 0-15,-7 0-12 0,0-4 3 0,-7 4-916 16,-3 0-183-16</inkml:trace>
  <inkml:trace contextRef="#ctx0" brushRef="#br0" timeOffset="8322.81">17032 1924 1094 0,'-3'25'97'0,"-1"0"-77"0,-3 13-20 0,3 9 0 16,-3 0-16-16,4 15-6 0,-1 1-2 0,1 9 0 16,-1 0 24-16,1 13 0 0,-1 9-9 15,4 3 9-15,-3 0 0 0,-4 20 0 0,0-1 0 0,3 9 0 16,1 4 0-16,-4 9-13 0,3 9 4 0,4 0-284 15,0 10-57-15</inkml:trace>
  <inkml:trace contextRef="#ctx0" brushRef="#br0" timeOffset="8556.83">16986 7302 864 0,'-7'91'76'0,"-3"18"-60"16,-4 14-16-16,-1 11 0 15,5 14 16-15,-4 18 1 0,0 7 0 16,-4 12 0-16,0 0-9 0,-3 15-8 0,0-2 12 0,0 6-12 0,0 3 12 15,-1 6-12-15,8 16 12 0,-3-3-12 0,3 6 0 16,0 6 0-16,3-3 0 0,0 3 0 0,1-2 0 0,3-1 0 16,-4 3 0-16,4-6 0 0,-4-6 0 15,4 3 0-15,-7-3 0 0,4-7 0 0,-1-9 0 16,1 0 0-16,-1-6 0 0,-3 3 0 0,0-3 0 16,0-3 0-16,3-1 0 0,0 1 0 0,-3 0 0 0,4-4 0 15,-1 13 0-15,1-6 0 0,-4 3 0 0,-1 3 0 16,5-6 10-16,-4 6-440 0</inkml:trace>
  <inkml:trace contextRef="#ctx0" brushRef="#br0" timeOffset="11460.91">17043 3667 633 0,'-14'28'28'0,"10"-18"6"0,-3 6-34 0,0 6 0 0,0 9 0 0,-4-3 0 16,4 3 51-16,-3 4 3 0,-1-4 1 0,-3 10 0 15,0 9-109-15,3-9-22 0,-6 6-4 0,-1 3 0 32,-3-3 23-32,3 3 5 0,1 4 0 0,-5-1 1 0,5-3 41 0,-4 0 10 0,6-6 0 0,1 0 0 15,4 0 65-15,-1 6 15 0,4-6 4 16,0 9 0-16,7-2-29 0,-3-7-6 0,6 9-1 0,-3-3 0 0,4 3-48 15,3 4 0-15,0-7-14 0,0 13 3 16,3 3-29-16,-3 3-7 0,4 0-1 0</inkml:trace>
  <inkml:trace contextRef="#ctx0" brushRef="#br0" timeOffset="11543.42">16799 5891 403 0,'-10'84'36'0,"6"-43"-36"15,1 6 0-15,-8 6 0 16,0 7 140-16,1 3 22 0,-1-1 4 0,1 1 1 0,-1-6-75 0,-3 5-14 16,3-2-3-16,-3-4-1 0,0-2-45 0,4 8-9 15,-4-2-1-15,3 3-407 16,0-7-80-16</inkml:trace>
  <inkml:trace contextRef="#ctx0" brushRef="#br0" timeOffset="19631.48">18665 4940 1447 0,'15'-6'64'0,"-15"6"13"0,0 0-61 0,7-3-16 0,0 3 0 0,-7 0 0 0,0 0 80 0,0 0 12 16,0 0 4-16,0 0 0 15,0 0-25-15,0 0-5 0,-11 0-1 0,4 0 0 16,-4 0-25-16,1 0-4 0,-4 0-2 0,0 0 0 0,0 0-3 15,-1 0-1-15,1 0 0 0,0 0 0 0,0 0-19 0,0 0-11 16,0 0 12-16,-4 0-12 0,1 0 16 0,-1 0-4 16,0 3-1-16,-3-3 0 0,4 0-3 0,-5 10-8 15,1-10 12-15,0 6-4 16,3-3 7-16,-3 3 1 0,4-3 0 0,-5 0 0 16,5 7 6-16,-1-10 2 15,1 12 0-15,-1-5 0 0,4 2-24 16,3-6 0-16,1 4 0 0,3-1 0 0,-1 0 0 0,1-3 0 15,4 7 0-15,3-1 0 0,-4 0 0 16,4 1 0-16,4-4 0 0,-1 4 0 0,1-1 8 0,-4 3-8 0,3-5 8 16,5 2-8-16,-5 4 18 0,1-4-1 0,3 4 0 0,-4-1 0 0,4 7-17 0,-3-6 8 0,3 8-8 0,-4-2 0 15,1 0 13-15,-1 3-4 0,-3 0-1 0,4 6 0 16,-4-3-8-16,0-3 0 16,3 0 0-16,-3 6 0 0,4-2 0 0,0-8 8 0,-1 4-8 0,-3 0 8 15,4-3 0-15,-1 3 0 0,1 6 0 0,-4-12 0 16,0 3 10-16,3 3 2 0,-3 0 0 0,-3 6 0 15,-1-3 0-15,1 3 0 0,-4 4 0 0,-1-1 0 16,-2-6-12-16,-1 6-8 0,1 1 9 0,-1-1-9 16,1 0 0-16,-1 1 0 0,0-10 0 0,1 9 0 15,-1-9 8-15,4-3 0 0,0 3-8 0,4-3 12 0,-1-7-2 0,1 7-1 16,3-6 0-16,0-1 0 0,3-3 12 0,1 10 3 16,3-9 0-16,-4 2 0 15,4 1-15-15,0-4-9 0,4 4 12 0,-4-4-12 16,3 1 8-16,5 2-8 0,-5-3 0 0,1 1 0 15,3-1 0-15,-4 1 0 0,1-1 0 0,3-3 0 16,0 4 0-16,-3-1 0 0,3 4-12 0,0-4 3 16,0 1 9-16,0-1 0 0,0 0 0 0,4-5 0 15,-4 5-28-15,4-6-3 0,-1 3-1 16,-2-3 0-16,2-3-96 0,1 0-19 0,-4-9-4 0,-3 6-956 0</inkml:trace>
  <inkml:trace contextRef="#ctx0" brushRef="#br0" timeOffset="19931.89">18694 5508 1670 0,'0'0'148'0,"-7"3"-118"0,0 0-30 0,0-3 0 16,-4 10 236-16,4-1 40 0,0 4 9 0,3 2 2 31,1 7-252-31,-1-6-51 0,1 3-9 0,3 9-3 0,0-3 16 0,0-3 4 0,7 0 0 0,-4 6 0 16,1-3-10-16,-1 7-2 0,4-1 0 0,0 0 0 15,1-9-28-15,-1 10-7 16,0-7-1-16,-4 0 0 0,1-3-144 0,-1-3-28 0,1 15-7 0,-8-3-1 0</inkml:trace>
  <inkml:trace contextRef="#ctx0" brushRef="#br0" timeOffset="20356.04">19188 5524 633 0,'0'0'56'0,"0"0"-44"0,0 0-12 0,0 0 0 0,0 0 387 0,-4 9 75 16,1 4 15-16,-1 2 3 0,4-2-382 0,-4-1-77 15,1 7-21-15,-1 3 8 0,-3-3-8 0,4 3 0 16,-1 3 0-16,1-3 0 0,-4 3 0 0,0-3 0 0,0 3 0 0,3-3 0 16,1 0 0-16,-1 3-13 0,4-9 5 15,0 6 8-15,4 0-18 0,3-13 4 0,-4 7 1 0,4-10 0 16,0 10 1-16,4-7 1 0,-1-3 0 0,1 1 0 31,3-4-31-31,-3 3-6 0,3-6-2 0,3 0 0 0,-2-6 35 0,-1 3 15 0,0-7-12 0,-4 1 12 16,4-1 0-16,-3-2 20 0,0-7-3 0,-1 10 0 15,-3-13 32-15,0 0 7 16,0 9 0-16,0-9 1 0,-3 0 1 0,3 0 0 0,-7-6 0 0,0 6 0 16,0 0-30-16,0-6-7 0,0 6-1 15,-3 0 0-15,-5 3 10 0,5-3 2 0,-4 7 0 0,0-1 0 0,0-6-32 0,-4 13 0 16,1-4 0-16,-1 1 0 15,0 2 0-15,-3 1 0 0,0-1 0 0,-3 1 0 16,2 6 0-16,-2 0 0 0,-1-4 0 0,4 4 0 16,0-3-72-16,-4 3-21 0,4-3-4 0,4 6-650 15,3 0-129-15</inkml:trace>
  <inkml:trace contextRef="#ctx0" brushRef="#br0" timeOffset="20973.32">19935 5978 2055 0,'0'0'91'0,"-3"10"19"0,3-1-88 0,0 4-22 0,0-4 0 0,-4 4 0 15,4 5 24-15,0 1 0 0,0 0 0 0,0-3 0 0,0-4-24 0,4 4-15 0,-8 0 3 0,4-7 0 16,-3 1 12-16,-1 2 0 0,1 4 0 0,-1-4 0 15,1-2 14-15,-1-1-4 0,-3-3-1 0,4 4 0 16,-4-1-63 0,0-3-13-16,0 1-2 0</inkml:trace>
  <inkml:trace contextRef="#ctx0" brushRef="#br0" timeOffset="21462.43">20412 5452 2098 0,'0'0'93'0,"3"-13"19"0,-3 10-89 0,4-3-23 16,-1-4 0-16,1 7 0 0,-4 3 91 0,3-9 13 0,1-1 4 0,-1 10 0 15,-3 0-87-15,7-6-21 0,1 0 0 0,2-4 0 16,1 10 0-16,-1 0 0 0,1-9 0 0,-1 9 0 31,5 0-21-31,-5 0-9 0,4 0-2 0,-3 9 0 0,-4-9 20 0,3 10 3 0,-2-1 1 0,-5 1 0 16,-3-1 8-16,0-3 0 0,-3 10 0 0,-1 0 0 15,-3-1 30-15,-4-5 8 0,-3 5 2 0,0 1 0 16,-3 0-26-16,-1 2-5 0,0 8-1 0,-3-11 0 16,3 1-8-16,-3 3 0 0,4 3 0 0,3-3 0 15,-4 6 0-15,7-16 0 0,1 13 0 16,3-6 0-16,0-4 0 0,3 1 0 0,1-1 0 16,3 4 0-16,-4 0 0 0,8-7 0 0,-1 7 0 0,4-4 0 15,0 1 0-15,0 6 0 0,0-7 0 0,0 7 0 16,4-3 0-16,-4 2-11 0,4-5 3 0,3 6 0 15,-4-7-80-15,4 7-16 0,-3-6-4 16,7-4-564-16,-4 4-112 0</inkml:trace>
  <inkml:trace contextRef="#ctx0" brushRef="#br0" timeOffset="21887.24">20990 5439 2131 0,'0'0'47'0,"-7"6"9"0,0 1 3 0,0-1 1 0,-3 3-48 0,-5 1-12 0,5 2 0 15,-4 1 0-15,-4-1 30 0,4 7 4 0,-4-6 1 0,4 9 0 16,0-7-35-16,-4 1-9 0,1 9-1 0,6 0 0 15,1-3 10-15,3 0 0 0,0 0 0 0,3 6 0 16,1-15 0-16,6 9 0 0,1 0 0 0,-4-13 0 16,7 10 0-16,0-7 0 0,3 7 0 0,1-6 0 31,3-4-28-31,0-6-3 0,4 4-1 0,-4-4 0 0,0 6 8 0,4-9 2 0,-1 0 0 0,-3-3 0 16,4-3 22-16,-4 3 0 0,4-7 0 15,-4 1 0-15,3-4 15 0,-2-6 7 0,-1 10 2 16,-4-4 0-16,4-5 28 0,-3-4 7 15,0 0 1-15,-1 0 0 0,-6 3-13 0,3-3-3 0,-4-3 0 0,-3-3 0 16,0 6-28-16,-3 0-7 0,-4-6-1 0,3 2 0 0,-3-2-8 0,-4 6 0 16,1 0 0-16,-1 4 0 0,1-4 0 0,-1 6 8 15,-3 0-8-15,-4 4 8 16,4 2-107-16,0 10-21 0,-3 0-5 0</inkml:trace>
  <inkml:trace contextRef="#ctx0" brushRef="#br0" timeOffset="22235.58">21671 5988 2070 0,'0'0'92'0,"7"9"18"0,-3-6-88 0,-1 7-22 0,1 12 0 0,3-16 0 15,0 6 30-15,-4 1 2 0,-3 6 0 0,4 3 0 16,3 0-32-16,-3 0-13 0,-8 6 1 0,4-6 0 15,4 0 12-15,-4 0 10 0,0 6-2 0,-8-3 0 16,1-6-8-16,4 0 0 0,-4 3 0 0,-4-4 0 0,-3-2 13 0,4 3-2 16,-1-6-1-16,0-1 0 15,1-3-94-15,-1 1-20 0,1-1-3 0</inkml:trace>
  <inkml:trace contextRef="#ctx0" brushRef="#br0" timeOffset="22927.09">21890 5395 2412 0,'0'0'53'0,"3"-3"11"0,8-3 3 0,-4 6 0 0,0-3-54 0,4 3-13 0,6-7 0 0,-3 7 0 16,4 0 0-16,-4 0 0 0,4 0 0 0,-1 7 0 0,-2-7 0 0,-1-7 0 15,0 14 0-15,0-4-10 0,0 3 0 0,-7 0 0 16,0-6 0-16,-3 10 0 16,6-4 10-16,-6-3 0 0,-4-3 0 0,-4 13 0 15,1-4 28-15,-1 4 5 0,-3-4 1 0,-3 0 0 0,-1 1-34 16,4-1 0-16,0 1 0 0,3-7 0 0,-6 9 0 0,3-5 0 15,7-7 0-15,0 0 0 0,-7 3 0 0,7-3 0 16,-4 6 0-16,4-6 0 0,0 0 0 0,0 0 0 16,-7 3 0-16,7-3 0 0,0 0 0 0,0 0 0 0,0 9 0 0,0-9 0 31,0 4-28-31,7 5-13 0,-3-9-3 0,-4 0 0 0,0 13 20 0,7-7 3 16,0 3 1-16,-4 1 0 0,1-4-2 0,-1 3 0 15,4 1 0-15,4-1 0 0,-4 1 42 0,4 2 8 16,-1-2 1-16,1 2 1 0,6 1-5 0,-2-4-1 15,-1 0 0-15,3 1 0 0,8-7 7 0,-4 6 1 0,-7 1 0 16,0 2 0-16,-3-2-32 0,3-4 0 16,0 0 0-16,-7 4 0 0,-7-1 12 0,4 4-3 0,3-4-1 0,-4 0 0 15,-13 4-8-15,3 3 0 0,3-1 0 0,-3 1 0 16,-3 0 0-16,-5 6-11 0,5-13 3 0,-4 10 0 31,0-7-20-31,-1-2-3 0,-2 2-1 0,3-2 0 0,3-4 7 0,1-3 1 0,-1-3 0 0,-3 0-1007 16</inkml:trace>
  <inkml:trace contextRef="#ctx0" brushRef="#br0" timeOffset="23416.84">22648 5483 403 0,'14'0'36'0,"-14"0"-36"0,0 0 0 0,0 0 0 0,0 0 491 0,0 0 91 15,0 0 18-15,0 0 4 0,0 0-473 0,0 0-95 0,-3 9-20 0,-4 1-3 32,-4 9-31-32,4-7-6 0,-3 1-2 0,-1 9 0 0,0-4 18 0,-3 1 8 15,-3 3-8-15,-1 0 8 0,0 6-15 0,1-3 3 0,-8-3 0 0,4 7 0 16,7-4 12-16,-4 6 13 0,-3-9-2 0,3-3-1 15,8 3-10-15,3 0 0 0,3-7 0 0,1 1 8 16,-4-7-8-16,7 4 8 0,10-4-8 0,1 1 8 16,-8-4-19-16,8-3-4 0,7 0-1 15,-1-3 0-15,1 0 0 0,-1-3-1 0,1 0 0 16,7-3 0-16,0 6 17 0,-4-10-12 0,0 1 12 16,4-4-10-16,6 4 29 0,-6 0 5 0,0-13 2 0,-4 9 0 15,0-6-6-15,4 7-2 0,-4-1 0 16,0-6 0-16,-14 10 27 0,4 0 6 0,6-13 1 0,-6 6 0 15,-8-3-28-15,4 0-4 0,1 7-2 0,-1-7 0 16,-4-3-18-16,1 3 0 0,-8 4 0 0,4-4 0 16,0 0 0-16,-7 6 0 0,-7-5 0 0,0 5 0 15,7-6 0-15,-7 7 0 0,-4-1 0 0,0 1 0 0,1-4-9 16,3 10-6-16,-4-4-1 0,0 1 0 16,-3 3-89-16,0-1-19 15,7 1-3-15,0 3-609 0,0-3-123 0</inkml:trace>
  <inkml:trace contextRef="#ctx0" brushRef="#br0" timeOffset="24053.03">22694 4934 2631 0,'0'0'58'0,"0"0"12"0,11 0 2 0,3 0 2 0,0 0-59 0,4 0-15 15,-4 0 0-15,7 6 0 0,7-2 0 0,0-4-13 0,-6 9 2 0,2-9 1 16,4 9 10-16,1-6 0 0,-1 7 10 0,-3-10-10 16,3 12 0-16,-3-12-12 0,3 0 1 0,-4 7 0 15,-2-4-1-15,2 3 0 0,-6-6 0 0,3 0 0 16,-7 0 12-16,4-6 11 0,-4 6-3 0,-3 0 0 15,-4-3-8-15,0 3 8 0,-7 0-8 0,0 0 8 16,0 0 2-16,0 0 0 0,0 0 0 0,0 0 0 0,0 0-10 16,0 0 0-16,0 0 0 0,-7 9 0 0,-4 1 0 0,0-4 0 15,1 9 0-15,-4-2 0 0,3 0 0 0,1 5 0 16,-5 1 0-16,5 3 0 0,-1 3 0 0,-3-3 0 16,4 0 0-16,-1 9 0 0,0-12 0 15,1 13 0-15,3-4 0 0,0-3 0 0,3 6 21 0,4 1 9 16,0-10 2-16,0 9 0 0,7-3-32 15,0-12 0-15,-3 9 0 0,6 0 0 0,-3-6 12 16,4 3-3-16,3 0-1 0,-3 0 0 0,3 0-8 16,0 0 8-16,0 6-8 0,4-6 8 0,-4 0 0 15,0 0 0-15,-3 0 0 0,3 0 0 0,-4 3-8 0,4-3 8 16,-3 0-8-16,0-7 8 0,-1 4 0 0,-3 3 0 16,4-3 0-16,-4-7 0 0,-4 4 20 0,4 0 3 15,-3-7 1-15,-1 4 0 0,4 2-32 0,-3-2 0 0,0-4 0 16,-1 4 0-16,1-1 10 0,-4-2-1 0,3 2 0 0,-3-2 0 15,-3 2 6-15,3-2 1 0,0-1 0 0,0 4 0 16,-4-4-7-16,1 1-1 0,-1-1 0 0,0-6 0 16,-3 6 24-16,4 1 5 15,-4 2 1-15,0-2 0 0,-4-4-10 0,4-3-1 0,-3 7-1 16,-1-7 0-16,0 3-9 0,1-3-1 0,3 3-1 16,-7-2 0-16,3-1 1 0,0-3 1 0,-3 0 0 0,4 0 0 15,-4 0-116 1,0 0-23-16,-8-3-5 0,8-7-1 0</inkml:trace>
  <inkml:trace contextRef="#ctx0" brushRef="#br0" timeOffset="31571.26">14051 8876 2311 0,'0'0'102'0,"0"0"22"0,0 0-100 0,0 0-24 0,0 0 0 0,0 0 0 15,11 3 12-15,6-3-4 0,1 6 0 0,3-3 0 16,4 7-8-16,3-7-17 0,7 6 4 0,1 1 1 16,6 2 12-16,-3-2-9 0,0-1 9 0,-1 1-8 0,1-7 8 0,4 6-13 15,-1-3 5-15,0-3 8 0,8 1 12 0,3-4 9 16,-4 0 3-16,4-7 0 0,0 1 22 0,0-6 5 15,0-1 1-15,-1-3 0 16,1 1-23-16,4-4-4 0,-4 0-1 0,3-3 0 16,4 0-8-16,0 0-1 0,-3-6-1 0,-4 6 0 15,-4 0 0-15,0 0 0 0,-3-9 0 0,7 6 0 0,4-7 10 16,-5 4 1-16,1-3 1 0,0 6 0 0,-3-4 9 16,-1 1 1-16,-3-3 1 0,-4 3 0 0,-3-1-22 0,0 1-5 15,0 0-1-15,-1 0 0 0,-2-1-9 0,-1 4 10 16,0-3-10-16,-6-3 10 0,-5 6 7 0,1-7 2 15,-4 1 0-15,0 0 0 0,-3-4 16 0,0-3 3 16,-4 7 1-16,0 0 0 0,0-4-26 0,-7 1-5 0,0 2 0 16,0-5-8-16,4 5 17 0,-4 1-3 0,0 0-1 0,0-1 0 15,0 1-13-15,0 0 0 0,3-1 0 0,-2-2-10 16,-1 2 10-16,3 1 0 0,-3 0 8 0,0-4-8 16,4 4 0-16,-1 0 0 15,-3-1 0-15,1 4 0 0,-1-3 12 0,0 5-3 0,0-2 0 0,0 6 0 16,0-3-1-16,3 3 0 0,-6-3 0 0,7 3 0 15,-4 0-8-15,0 0 0 0,0-3 0 0,0 0 0 16,0 3 0-16,3 0 0 0,-3 0 0 0,4 4 0 16,0-4 0-16,3 6 0 0,0-3 8 0,0 0-8 15,0-3 0-15,0 10 0 0,-3-10 0 0,6 3 0 16,-3 6 0-16,1-5 0 0,-5 8 0 0,1-2 0 0,3-7 0 16,0 9 10-16,0-2-10 0,0 3 10 15,0-4-10-15,-3 4 0 0,3-1 0 0,-3 4 0 16,6-4 0-16,-6 4 0 0,-1-3 0 0,1 6 0 15,0-7 0-15,3 1 0 0,-4 6 0 0,1-4 0 0,-1 1 0 0,5 0 0 16,-5-4 0-16,4 7 0 0,-3-9 0 0,3 6 0 16,0-4 0-16,-3 4 0 15,3-4 0-15,-4 4 0 0,1-3 0 0,3 6 0 0,-3-7 0 0,-1 1 0 16,1 9 0-16,-1-3 0 0,-3-4 0 0,4 7 0 16,-4-3 0-16,4-6 0 0,-4 9 0 15,0 0 0-15,0 0 0 0,0 0 0 0,0-3 0 0,3 3 0 16,-2 0 0-16,-1-7 0 0,0 7 0 0,0 0 0 15,-7 0 0-15,7-3 0 0,0-3 0 0,-7 6 0 16,7-3 0-16,-7 3 0 0,0 0 0 0,3-3 0 0,4-3 0 16,-7-4 0-16,-3 10 0 0,-1-6 0 15,1 0 0-15,-1-4 0 0,-3 10 0 0,-3-9 0 16,3 6 0-16,-4-1 0 0,-3-2 0 0,0 3 0 0,0-3 0 0,0 6 0 16,-4-3 0-16,0 3 0 0,-3-7 0 15,4 7 0-15,-1-3 0 0,4 0 0 0,-4 3 0 16,1-6 0-16,2 6 0 0,1 0 0 0,4 0 0 0,-1 0 0 15,1 0 15-15,-1 0-3 0,4-3 0 0,0 3 0 16,0-7-12-16,7 7-16 0,-4 0 3 0,4 0 1 16,0 0 12-16,-3-3 0 0,-1-3 0 0,4 6 0 15,0 0-9-15,0 0 1 0,0 0 0 0,0 0 0 16,4-3 0-16,-4 3 0 0,10-10 0 0,-3 10 0 16,4 0 0-16,0 0 0 0,-1 0 0 0,1 0 0 0,-1 0 0 15,1 0 0-15,3 0 0 0,0 7 0 0,0-4 8 16,4 0 0-16,3 6 0 0,-3-2-8 15,3-4 8-15,0 3 0 0,0 0-9 0,4 4 9 0,-4-1 0 16,-3 4 0-16,-4-4 0 0,0 7 0 0,0-10 0 16,0 4 0-16,-3 2 0 0,-1-3 0 0,-3 7 8 15,0-3-8-15,0-4 0 0,-3 4 8 0,-4-4-8 0,3 0 8 16,1 1-8-16,-4-10 8 16,-4 6 1-16,1 4 0 0,3-1 0 0,-4 0 0 0,-3-6-9 0,0 7 0 15,0-4 0-15,0 0 0 16,-7 1-46-16,0-4-5 0,-4 3-1 15,-6-3-892-15,-5-3-180 0</inkml:trace>
  <inkml:trace contextRef="#ctx0" brushRef="#br0" timeOffset="34655.67">473 9528 2433 0,'0'0'108'0,"0"0"22"0,0 0-104 0,0 0-26 15,10-6 0-15,-6 3 0 0,6 3 14 0,1 0-2 16,0 0-1-16,3 0 0 0,0 3-11 0,7-3 8 16,4 0-8-16,-4 6 8 15,7-6-51-15,-7 0-10 0,4 0-3 0,0 0 0 16,10-6 3-16,-7 6 0 0,4-3 0 0,3-4 0 0,-7 7 53 0,18-9 0 16,-10 3 11-16,-1-1-2 0,0 4 34 0,0-3 6 0,1 3 2 0,-1 3 0 15,-7-3 5-15,7-3 2 16,4 6 0-16,4 0 0 0,-12-4-28 0,5-2-6 15,-1 3 0-15,0-3-1 16,-3-1 7-16,3-2 2 0,-7 0 0 0,4 2 0 0,-7-5-20 0,0 9-3 16,-1-4-1-16,-3-5 0 0,-7 2-8 0,1 7 8 15,-1-3-8-15,3 0 8 0,-13-1 4 0,6-2 0 0,-6 0 0 0,-4 6 0 16,7-7-1-16,-14 1 0 0,7-1 0 0,-4-2 0 16,-3 2 1-16,4 1 0 0,-8 3 0 0,-3-10 0 15,4 3 4-15,-5 4 2 0,5-3 0 0,-4-1 0 16,-4-3-1-16,4 10 0 0,0-3 0 0,-7-1 0 15,7-2-17-15,-8-4 0 0,5 13 0 0,-4-7 0 16,7 1 0-16,-1 0 0 0,-6 5 0 0,11-5 0 16,-4 6 0-16,3-3 0 0,0 3 0 0,1-4 0 0,-1 1 0 0,8 0 0 15,3 6 0-15,-4-3 0 0,-3-4 8 0,4 4-8 16,3 3 0-16,0 0 0 0,3-9 0 0,-3-1 8 16,7 7-8-16,-3-3 0 0,6 6 0 0,-6 0 0 15,13 6 0-15,-2-3 0 0,-1 7-11 0,0 2 11 16,3-2-12-16,-2 2 12 0,2 4-10 0,1 0 10 15,-4-7-8-15,0 10 8 0,0 0 0 0,-3-4 0 16,6 1 0-16,-10 0 0 0,1-1 0 16,2 1 0-16,-6 3 0 0,-4 0 0 0,0-4 0 0,0 4 9 15,0 0-9-15,-4-3 10 0,-3 9 1 0,4-10 0 16,-8 7 0-16,0 0 0 0,-3 3-11 0,0-3 0 16,-4-6 0-16,1 12 0 15,-4-3-157-15,-4-6-34 0</inkml:trace>
  <inkml:trace contextRef="#ctx0" brushRef="#br0" timeOffset="37433.9">13444 10406 2257 0,'0'0'100'0,"0"0"20"0,0 0-96 0,0 0-24 0,0-9 0 0,0 9 0 15,0-3 56-15,-3-4 7 0,-1-2 1 0,4 3 0 16,0-4-52-16,4 1-12 0,-4-1 0 0,3-2 0 16,-3-4-30-16,4 4-9 0,-4-1-1 0,3-6-1 15,-3 10 29-15,4-4 12 0,-4-5-8 0,0 5 8 0,-4 4 0 0,1-4 0 16,-1 0 12-16,1 4-4 0,-1 0 12 15,-3-1 2-15,0 1 1 0,0-4 0 0,0 10-1 0,-3-3 0 16,-1-4 0-16,0-2 0 0,1 12-8 0,-4-9-2 16,0 5 0-16,-4-2 0 0,0 3-12 0,4 3 9 15,-7 0-9-15,0 0 8 0,3 3-8 0,-3 7 0 16,0-1 0-16,0 3 0 0,-8 7 0 0,1 3 0 16,0 0 0-16,-4 6 0 0,1-2 0 0,2 5-9 15,-2 0 9-15,2-3 0 0,1 4 0 0,7-1-8 16,0-6 8-16,3 7 0 0,4-1 0 0,3 0 8 15,1-2-8-15,3-4 12 0,3 6 12 16,1-3 1-16,6 4 1 0,1-1 0 0,-1 0-7 0,8 1-2 16,-1-1 0-16,5 3 0 0,2 1 7 0,4-4 0 0,4 1 1 0,3 8 0 15,1-5-17-15,2-4-8 0,8 1 8 16,-4-1-8-16,-3-3 0 16,3-3 0-16,-3 0 0 0,3-3 0 0,-3-6 0 15,0 3 0-15,-4-7 0 0,0-2 0 0,-3-1-14 0,0-6-8 16,3-3-2-16,-3 0 0 15,-4-3-167-15,0-6-33 0</inkml:trace>
  <inkml:trace contextRef="#ctx0" brushRef="#br0" timeOffset="43457.41">18697 8120 1728 0,'0'0'76'0,"0"0"16"0,-7-3-73 0,0 3-19 0,4-3 0 0,3 3 0 16,-4-6 56-16,4 6 7 0,-3-10 1 0,3 7 1 15,0-3-41-15,0 6-9 0,3-7-2 0,1 1 0 16,-1-3-13-16,1-1 0 0,-1 4 0 0,1 0 0 15,-1-4 0-15,1 7 0 0,-4-6 0 0,3-1 0 0,-3 10 0 0,0-9 0 16,-3 6 0-16,-1-6 0 16,1 5 8-16,-4-2-8 0,0 3 11 0,0-3-11 0,-4 6 30 0,0-3-1 15,-3-1 0-15,0-2 0 0,-7 6 17 0,0 0 3 16,0 0 1-16,-4 0 0 0,-3 6-16 0,3-2-3 16,4-1-1-16,-4 6 0 0,0 1-18 0,1-1-4 15,-1-6-8-15,4 6 12 0,0 1-12 0,0-1 0 16,3-6 0-16,0 7 0 0,4 2 0 0,0-5 0 15,-4 2 0-15,4-6 0 0,4 10 0 16,-1-7 0-16,1-3 0 0,3 7 0 0,-1-1 12 0,5-6-1 16,-4 7 0-16,3-1 0 0,4-6 2 0,-3 6 1 0,3 1 0 15,0-1 0-15,3 1-6 0,-3-1-8 16,4 4 11-16,3-1-11 0,-7 4 11 0,3 0-11 0,-3 2 10 0,4 7-10 16,0 1 0-16,-4-1 0 0,0 6 0 0,0 3-10 15,-4-2 10-15,4 5 0 0,-4-2 0 0,1-4 0 16,3 4 0-16,-7 2 0 0,3-2 0 0,1 3 0 15,-1-4 0-15,1-3 0 0,-4 1 0 0,3-1 0 16,1 0 0-16,-1-5 0 0,1 11 8 0,-1-12-8 16,1 7 11-16,-4-4-3 0,3-3 0 0,0 3 0 15,8-3 4-15,-8-6 0 0,1 3 0 0,3 0 0 16,0-3 6-16,-4 0 2 0,4-4 0 0,4 1 0 16,-4 0-20-16,0-7 0 0,0 10 0 0,3-7 0 0,1 1 8 15,3 6-8-15,0-7 12 0,0 4-12 16,0-3 16-16,7-1-4 0,0-3-1 0,1 4 0 15,2-4 3-15,1 1 1 16,-4-1 0-16,7-6 0 16,-3 7 13-16,3-4 4 0,-3-3 0 0,3 0 0 15,0-3-32-15,0 0 0 0,0 0 0 0,0 0 0 0,1-3 0 0,-5-6-13 0,1 9 1 0,-1-10 0 0,1 10 3 16,0-3 1-16,-1-6 0 0,1 9 0 16,-4-10-71-16,4 10-13 0,-4-9-4 15,0 9 0-15,0-3-129 0,-3 3-27 16,6-10-4-1,-3 1-2 1</inkml:trace>
  <inkml:trace contextRef="#ctx0" brushRef="#br0" timeOffset="43745.49">18694 8540 1958 0,'-4'-12'87'0,"4"5"17"0,-3 1-83 0,3 0-21 0,-4-3 0 0,4 9 0 16,0 0 162-16,0 0 28 0,0 0 6 0,0 0 0 16,0 0-187-16,0 9-37 0,-3 3-8 0,3-2-2 15,-4 12-18 1,1-3-4-16,-1 9-1 0,0-3 0 0,1 3 43 0,-1 4 9 0,1-1 9 0,-1 3-13 15,1-2 13-15,3 2 0 0,-4-2 0 0,4-1 0 0,0 0 0 0,0 1 0 16,4-1 0-16,-1-9 10 0,1 6-10 0,-1-3 0 16,4-6 0-16,1 0-686 15,2-7-130-15</inkml:trace>
  <inkml:trace contextRef="#ctx0" brushRef="#br0" timeOffset="44193.09">19276 8434 2214 0,'0'0'98'0,"0"0"20"0,-7 3-94 0,0-3-24 15,-4 9 0-15,4 1 0 0,-4-1 23 0,4 0 0 16,-3 4 0-16,-1 0 0 0,1 5-23 0,-1 1 0 0,-3-3 0 0,3 12 8 15,4-6-8-15,-3 0 0 0,-1 6-11 0,4-3 11 16,4-3 0-16,-1 10 0 0,1-4-8 0,3-3 8 16,0 3 0-16,0-3 0 0,3 3 0 0,1-6 0 15,3 0 0-15,0-3 8 0,3 3-8 0,4-9 10 16,0 5-21-16,1-5-4 0,6-4-1 0,-4 4 0 16,5-7-12-16,-1-3-2 0,-4-3-1 15,8 0 0-15,-4-9 22 0,0 6 9 0,-3-7-8 0,7 1 8 0,-4 0 0 16,4-7 0-16,-4-3 0 0,0 0 11 15,-3-3 18-15,3 0 4 0,-4 4 1 0,-3-8 0 0,-10-2-12 0,7-3-2 16,-4 6-1-16,0-7 0 16,-7 1 13-16,3-3 2 0,1-4 1 0,-4 3 0 0,3-2-3 0,-6 2 0 15,-1 4 0-15,1 0 0 0,-4-1-20 16,0 1-4-16,-4 6 0 0,0 3-8 0,1 3 8 16,-1 0-8-16,1 10 0 0,3-4 0 15,-7 4-116-15,3 9-28 16,-3 0-4-16</inkml:trace>
  <inkml:trace contextRef="#ctx0" brushRef="#br0" timeOffset="44532.67">19872 9026 2296 0,'0'0'51'0,"0"0"10"0,0 0 3 0,11 7 0 0,-4-4-52 0,3-3-12 0,1 9 0 0,-1-6 0 16,-3-3 0-16,4 10 0 0,0-4 0 0,-4 0 0 15,0 1 0-15,0 2 12 0,-4 3-1 0,1 1-1 0,-4-4 11 0,-4 4 3 16,1 6 0-16,-1-7 0 0,-3 4-8 0,-3 0 0 16,-1-1-1-16,0-2 0 0,1-1-4 0,-4 1-1 15,3 3 0-15,-3-10 0 0,0 3-10 16,0 7-11-16,3-10 3 0,-3 4 0 16,0-1-113-16,0 1-23 0,-4-1-4 0,1-6-802 0</inkml:trace>
  <inkml:trace contextRef="#ctx0" brushRef="#br0" timeOffset="45083.15">20623 8380 1555 0,'0'-12'138'0,"4"6"-110"0,-1-7-28 0,5 4 0 16,-8-1 176-16,7-2 29 0,0 2 7 0,3-2 0 0,1 2-162 0,-4 1-33 15,0-4-6-15,3 4-2 0,1 0 1 0,0-1 0 16,-1 4 0-16,1 0 0 0,-1-4 11 0,5 10 3 16,-5-3 0-16,4 3 0 15,4 0-34-15,-1 0-6 0,5 0-2 0,-1 0 0 16,0 3 31-16,0 3 7 0,4-2 0 0,-4-4 1 16,0 9-21-16,-3-6 0 0,3 3 0 0,-3-2 0 0,-1 5 0 0,-3-6 0 31,0 6 0-31,-3 1 0 0,0 2-22 0,-4-2-9 15,-4 9-1-15,-3-7-1 0,-3 10 33 0,-4-3 0 0,-7 3 0 16,-1-3 0-16,-2 3 0 0,-1 0 0 0,-3 0 10 0,0 0-2 0,-4 6-8 16,4-6 0-16,0-3 0 0,-4 2 0 0,0 1 0 0,4 0 8 15,4 0-8-15,-1-3 0 0,0-3 0 0,8 3 0 0,-1 3 0 16,4-7 8-16,4 1-8 0,-4 3 11 16,7-7-11-16,0 7 12 0,0-6 3 0,0 9 1 15,0-7 0-15,0 1 0 0,3 6-31 0,1-3-5 0,3 3-2 16,0-3 0-1,3 2-11-15,1 1-3 0,-1 0 0 0,5-3 0 16,-1-6-102-16,3 6-21 0,1-7-4 0,0 1-685 0</inkml:trace>
  <inkml:trace contextRef="#ctx0" brushRef="#br0" timeOffset="45519.35">21632 8340 1735 0,'-21'6'76'0,"11"-3"17"0,-5 0-74 0,-2 7-19 0,-1-1 0 0,1 4 0 0,-5 2 17 0,1 1 0 16,0 6 0-16,0 6 0 0,3-3-17 0,-3 0 0 15,3 0 0-15,1 7 0 0,3-4 17 0,-4-3 0 16,4 6 0-16,0 4 0 0,0-4 24 0,3 1 5 15,-3 5 1-15,3-2 0 0,1-4-22 16,6 0-4-16,-3 1-1 0,7-1 0 0,-3-9-20 0,3 0 0 16,3 0 0-16,1-3 0 0,6-7 0 0,1-2 11 15,3 2-11-15,4-5 12 0,-1-4-12 0,5-3 0 16,-1-3-12-16,3-4 12 0,1 4-9 0,-4-9 9 16,4-7 0-16,0 0 0 0,-4 3 0 0,4-3 0 15,-1-9 0-15,1 6 0 0,-4-9 14 0,0 9 0 16,-3-9 0-16,0-1 0 0,3 1 22 0,-4 6 5 0,-6-7 1 15,-1 1 0-15,5 0 18 0,-8-4 3 0,3-2 1 0,-10 5 0 16,-3 7-10-16,3-3-2 0,0 3 0 0,-4-3 0 16,-6 6-41-16,3-7-11 0,3 8 0 0,0-1 0 15,-6 9-14-15,3-6-5 0,3 7-1 0,1 2 0 32,-1-2-64-32,-3 5-14 0,-3 1-2 0,3 0-624 0,7 6-124 0</inkml:trace>
  <inkml:trace contextRef="#ctx0" brushRef="#br0" timeOffset="45922.38">21960 9095 2948 0,'0'0'131'16,"0"0"26"-16,0 0-125 0,0 0-32 0,7 7 0 0,1 2 0 16,-5 0-36-16,8 4-12 0,-1-4-4 0,4 4 0 15,-3 3-71-15,0-1-14 0,-1 1-3 0,1 0-1 16,3 2 52-16,-7 1 10 0,-4-3 3 0,-3 3 0 16,4 3 29-16,-8 6 7 0,-6-3 0 0,-1 6 1 0,-3 1 28 0,0-1 11 0,0-3-8 0,0-6 8 15,-4 0-12-15,0-9 4 0,4-4 0 0,0 1-528 16,-3-7-106-16</inkml:trace>
  <inkml:trace contextRef="#ctx0" brushRef="#br0" timeOffset="46538.24">22610 8264 2898 0,'10'-9'128'0,"-3"9"27"0,4-3-124 0,-4-3-31 16,-7 6 0-16,7 0 0 0,11 0 24 0,-4-4-2 15,0-2 0-15,3 6 0 0,1 0-22 0,0 0-10 16,-1 0 1-16,-3 0 0 0,1 6-9 0,-1-2-2 15,0-4 0-15,0 6 0 0,-7-3 20 0,3-3-10 0,5 9 10 0,-1-6-8 16,-4 7 8-16,-3-4 0 0,0 0 0 0,0 4 0 16,-3 6 0-16,-4-4-15 0,-11 1 4 0,8-1 1 15,-4 7 10-15,-4-6 0 0,-3 2 0 0,-7 1-8 16,3-7 8-16,-3 10 0 16,0-6 0-16,0-1 0 0,0-2 0 0,-1 2-8 0,1-2 8 15,0 5-8-15,-4-9 8 0,4 4 0 0,7-1 8 0,0-2-8 16,3-4 0-16,4 0 0 0,-3-3 0 0,10 0 0 15,0 0 0-15,0 0 0 0,0 0 0 0,0 0 8 16,0 0-8-16,7 9 0 0,-7-9 0 0,7 10 0 16,4-7 0-16,-4 6 0 0,7-3 0 0,-7-2 0 15,3 8 0-15,1-6-10 0,7 4 10 0,-4-1 0 16,-4-2-26-16,4 2 2 0,0 0 0 16,4-2 0-16,-7-1 2 0,3 3 1 0,-4-2 0 15,5-4 0-15,2 6 21 0,-10-6 0 0,-7-3 0 0,4 10 0 0,-1-1 8 16,4-6 7-16,-7 7 1 0,0-1 0 15,4 4-8-15,-4-4 0 0,0 0-8 0,-7 4 12 0,-4-4 5 0,4 10 1 16,0-6 0-16,-7 5 0 0,0 4-8 0,0-3-2 16,3-3 0-16,-3 3 0 0,3 3-8 0,-3 0 0 15,-3-4 0-15,3-5-11 0,0 9 11 0,3-3-8 16,-7-7 8-16,8 4-8 16,-1-3-52-16,-3-1-11 15,0-3-1-15,3-5-711 0,4 2-141 0</inkml:trace>
  <inkml:trace contextRef="#ctx0" brushRef="#br0" timeOffset="46969.68">23336 8468 2757 0,'0'0'60'0,"0"0"13"0,0 0 3 0,0 0 2 0,0 0-62 0,0 0-16 0,0 0 0 0,0 0 0 15,0 0-50-15,-3 10-13 0,-4-1-2 0,0 4-1 16,-4 2 46-16,0 1 8 0,-3 6 3 0,0-3 0 16,-3 3 9-16,2 6 0 0,-2-3 0 0,3-3 0 0,-4 0 0 0,4 6 11 15,3-6-3-15,-3 0 0 16,0 0-8-16,4 6 0 0,-1-6 9 0,0-3-9 16,8 3 0-16,-4-3 9 0,7-4-9 0,3 4 0 15,1-6 16-15,3 6-3 0,4-7-1 0,3 1 0 16,3-4-12-16,1 0-10 0,3-9 2 0,4 10 0 15,-1-10-3-15,5-3 0 0,6-4 0 0,-3 7 0 0,3-3 11 0,-3-3 0 16,3-7 0 0,-3 1 0-16,-4 3 12 0,0-10 4 0,-3 0 0 15,0 3 1-15,-4-3 19 0,0-3 3 0,-3 4 1 16,3-4 0-16,-4-3-24 0,1-4-5 0,-4-2-1 0,4 6 0 0,-8-6 0 16,4-1 0-16,-3 1 0 0,-4-1 0 0,0-5 5 0,0 5 1 15,-3 7 0-15,-1-3 0 0,-3 6-7 0,-3 0-1 16,-1 10 0-16,1-7 0 0,-8 10-8 0,4-4 0 0,-4 4 0 15,-3-1 0-15,0 7-17 0,0 0-6 0,-3-3-1 0,-5 6 0 32,1 0-100-32,-4 6-20 0,-3 0-4 0,4-6-943 0</inkml:trace>
  <inkml:trace contextRef="#ctx0" brushRef="#br0" timeOffset="47706.37">23735 7759 864 0,'0'0'76'0,"0"0"-60"0,0 0-16 0,0 0 0 0,7-3 394 0,0-3 76 16,0 6 15-16,4 0 3 0,3 0-369 0,3 6-75 16,1-3-14-16,3 4-3 15,-3-1-46 1,7 0-9-16,-4-3-1 0,7 7-1 0,0-1 21 0,4-6 9 0,-7 7-8 0,3-4 8 0,0-3 0 0,-3 0 0 16,-1 7 0-16,-2-10 0 0,-5 6 0 0,4-3 0 15,-3-3 0-15,-4 6 0 0,0-6 0 0,0 0 0 16,-3-6 0-16,0 6 0 0,-4 0 11 0,0-3 1 15,-7 3 0-15,0 0 0 0,0 0 16 0,0 0 3 0,0 0 1 0,0 0 0 16,0 0-20-16,0 0-3 16,0 0-1-16,0 0 0 0,-4 3-8 0,-3 3 0 15,-4 1 0-15,4 2 0 0,0 7 0 0,0-4-11 0,0 1 3 0,0-1 0 16,-3 4 8-16,3-3 11 0,0-1-3 0,-1 10 0 16,5-3-8-16,-4 3 8 0,3-3-8 0,1 3 8 15,-4 3-8-15,7 3 0 0,-4-3 0 16,4 6 0-16,0-2 0 0,0 5 0 0,0-3 0 15,4 7 0-15,-4-3 0 0,7 5 0 0,-7-5 0 16,3 3 0-16,4-4 0 0,0 0 0 0,-3-2 0 16,3 5 0-16,0-5 0 0,-3-7 8 0,6 6-8 0,-6-9 8 15,3 6-8-15,0-2 0 0,0-8 0 0,0 4-11 0,0 0 11 16,-3-3 11-16,-1 0-3 0,4-3 0 16,-3 2 25-16,-1-5 5 0,-3 6 1 0,4 0 0 15,-1-4-22-15,1 4-4 0,-4-6-1 0,0 5 0 16,0 1-12-16,0-6 0 0,0 9 0 0,-4-3 0 15,1-7 0-15,3 7 0 0,0-7 0 0,0 1 0 16,-4 6 0-16,4-7 0 0,-3-2 0 0,3 2 0 16,-4-2 14-16,4-1-3 0,0 1-1 0,-3-1 0 0,3-6-10 15,-4 6 0-15,1-2 0 0,-1-1 8 0,4-6 20 0,0 0 3 16,-4 9 1-16,4-9 0 0,-3 7-20 0,-4-4-3 16,0 6-1-16,0-6 0 0,0-3 3 0,-4 10 0 15,1-1 0-15,-1-6 0 0,-3 7-11 0,0-1 0 16,-4 4 0-16,-3-4 0 0,-4 0 0 0,4 4 0 15,-4-4-8-15,1 4 8 16,-5-4-48-16,8 7-6 0,-3-10-1 0,2 4-869 0,-2-4-175 0</inkml:trace>
  <inkml:trace contextRef="#ctx0" brushRef="#br0" timeOffset="49204.83">14150 10597 1440 0,'0'0'128'0,"0"0"-103"16,0 0-25-16,0 0 0 0,-7 10 121 0,7-10 19 16,0 0 4-16,0 0 1 15,3 3-164-15,-3-3-33 0,7 9-6 0,4 1-2 0,-4-7 51 0,7 3 9 16,-3-3 0-16,6 4 0 0,5-4 44 0,-1 6 3 15,3-6 1-15,1 4 0 0,3-4 24 0,8-3 4 16,-5 0 2-16,5 0 0 0,-1 0-19 0,7 0-4 0,1-10-1 0,2 4 0 16,5 0-17-16,3-7-3 0,0 4-1 0,3-10 0 15,-3 6-15-15,0 1-3 0,0-7-1 0,0 0 0 16,3-6-6-16,4-3-8 0,-3 6 11 0,-1-3-11 16,1-3 25-16,-5 3-1 0,-2-4-1 0,-4-2 0 15,-4 9-3-15,-3-9-1 0,3-1 0 0,-3 1 0 16,3-4 1-16,-3-2 1 0,0 2 0 0,-4-5 0 15,-3 5 18-15,3-3 3 0,-3 1 1 16,-4-1 0-16,0-3-19 0,-3 10-3 0,0-3-1 0,0-1 0 16,-4-3-20-16,-4 4 8 0,1 3-8 0,0-4 0 15,-4-3 32-15,3 7 1 0,-3-3 1 0,1 2 0 16,-1-2-34-16,-4 2 0 0,1 1 0 0,3 0 0 16,-3 2 0-16,-4 4-20 0,3-3 2 15,-3 6 1-15,0-6 17 0,4 6 0 0,-4 0 0 16,4 3 0-16,-4-3 10 0,3 7 6 15,4-4 0-15,0 0 1 0,1 3-17 0,6 1 0 0,3-1 0 16,5 0 0-16,2 4-28 0,1-7-4 0,0 13 0 0,3-4 0 0,-3 1 32 0,0-1 0 16,-1 1 0-16,1 0 0 15,0 6 0-15,-4-4 0 0,4 4 0 0,-4 3 0 0,-3-3 0 16,3-3 0-16,-3 6 13 0,-1 0-4 16,-6 0-9-16,0 0-9 0,-4 0 9 0,3 0-13 0,-2-3 13 15,2 3 0-15,1-7 0 0,3 7 0 0,0-3 25 0,4 3 5 16,-4-9 1-16,0 9 0 0,4 0-31 0,0-3 0 15,3-4 0-15,-4 7 0 0,5 0 0 0,-5 0-18 16,1-3 4-16,0-3 1 0,-4 6 13 0,-3 0 0 16,-1 0-10-16,-3 0 10 0,-3-3 10 0,-1 3 6 0,-2-3 2 0,-1-4 0 15,-7 7-18-15,0 0 0 16,0 0 0-16,0 0 0 0,3 0 0 0,-3 0 8 0,4-9-8 0,-4 9 10 16,3-3-10-16,-3-3 10 0,-3-1-10 0,3-2 10 15,-4-1-1-15,1 1 0 0,-1 0 0 0,-3-4 0 16,-4 1-1-16,1-4 0 0,3 3 0 0,-7 1 0 15,0 2-8-15,-1-2 8 0,1 2-8 0,-3 1 8 16,-1 0-8-16,0-1 0 16,-3 1 0-16,0 6 8 0,3-7-8 0,1 10 0 0,-1-9 0 15,1 9 0-15,-1-3-8 0,4 0 8 0,0-4 0 0,3 7 0 16,4-3 0-16,-4-3 0 0,8 6 0 0,-4 0 0 16,3-3 0-16,1-3 0 0,-1 2 0 0,4 4 0 15,0-9-9-15,0 9 9 0,4-9-12 0,-1 5 12 0,1-5-8 16,-4 6 8-16,0 3 0 0,10-6 0 15,-2 2-10-15,-8 4 10 0,7-6-8 0,-7 6 8 16,10 0-8-16,1 6 8 0,-1-2-8 0,1 2 8 16,-1 0 0-16,1 4-10 0,0 5 10 0,-1-2 0 0,-3-1 0 15,4 1-8-15,-1 6 8 0,-2 0 0 0,-1 2 0 0,3 1-8 16,-3 0 8-16,0 0 0 0,0 0 0 0,0 10 0 16,-3-10 0-16,3 6 0 0,-7-9 0 0,3-4 0 15,-6 7 0-15,3-3 0 0,0 3 0 0,-7-3 0 16,3 0 0-16,1-4 0 0,-4 4 0 0,3-6 0 15,-6 5 8-15,-1-5-8 16,-3 3-56-16,-4-1-13 0,-3-2-3 0</inkml:trace>
  <inkml:trace contextRef="#ctx0" brushRef="#br0" timeOffset="54394.46">2346 10365 2311 0,'-4'-9'102'0,"4"9"22"0,-7-9-100 0,4 5-24 0,-8-5 0 0,1 6 0 16,6-3 12-16,-6 2-2 0,-5-2-1 0,-6 3 0 16,7-6-26-16,-7-1-6 0,-4 10-1 0,1-3 0 15,-1-3 4-15,-10 3 1 0,3 3 0 0,4 0 0 0,-11 3 35 0,-7 3 6 16,4-3 2-16,-1 7 0 15,1-4 25-15,3 0 6 0,-10 0 1 0,10-2 0 16,-7 5 15-16,7 0 3 0,-3-5 1 0,3 5 0 0,4 0-46 0,0 1-9 16,-4-7-1-16,4 6-1 0,-1 1-10 15,5-1-8-15,2 1 12 0,-6-1-12 16,10-3 8-16,1 4-8 0,-1-1 0 0,4 4 0 0,-4-4 8 16,4 7-8-16,7-4 0 0,0 1 0 0,0-1 0 0,-4 7 0 15,11 0 0-15,0 3 0 0,-4 0-12 0,8 3 3 16,-4 3 1-16,3 3 0 0,4 1 8 0,4 2 0 15,3-2 0-15,-4 8 0 0,8 4 0 0,-1 7 0 16,1-1 0-16,3-3 0 0,0 6 0 0,7 0 0 0,4-2 0 16,-11 8 0-16,7-6 0 0,-6 4 0 15,6-4 0-15,-7 10 0 0,-11 0 0 16,8-1 0-16,-4-5 0 0,-7 5 0 0,3-8 0 0,-3 5 0 16,-3-5 8-16,3 5-8 0,-7 1 0 0,3-4 8 15,-10 1-8-15,4-4 0 0,-1 0 22 0,-3 1 0 0,3-1 0 0,1-3 0 16,-4-6-22-16,7 0 8 0,3-3-8 15,1-1 0-15,-4 1 12 0,3-6-1 0,4 5-1 0,0-5 0 16,-7 6-10-16,7-10 0 0,-4 0 0 0,4 1 0 16,0-1 0-16,0-9 0 0,0 0 0 0,0 6 0 15,0-6 0-15,0 0 13 0,0-3-3 0,0 3-1 16,0-3-9-16,-3-4 0 0,3 7 0 16,0 0 8-16,-7-3-8 15,7 3 10-15,0 0-10 0,0-3 10 16,0 0-10-16,0-4 10 0,7 4-10 0,-4 0 10 0,-3 0-10 0,0-3 0 0,4 2 0 0,3-5-11 0,-7 6 11 15,0-7 0-15,0 7 0 0,4-6 8 0,-4-4-8 0,0 4 0 16,7-4 0-16,-7 0 0 0,0 1 0 0,0-7 11 16,0 6-3-16,-7 4 0 0,7-13 0 0,0 6 0 15,-4 4 0-15,4-4 0 0,-7 0-8 16,3-3 0-16,4 7 0 0,0-1-11 0,-3-6 11 0,3 7 0 16,0-10 0-16,-7 6 0 0,7-3 0 15,0-3 0-15,0 9 0 0,0-5 0 0,0 5 12 16,0-3-1-16,0-6-1 0,-4 6 0 0,4-6-10 0,0 10 0 15,0-4 0-15,0-3 0 0,0 7 0 16,0-10 0-16,0 9 0 0,0-9 0 0,0 0 10 0,-7 3-10 16,7-3 12-16,0 0-12 0,0 0 25 0,0 0-1 15,0 6-1-15,0-6 0 0,0 4-8 0,0-4-2 16,0 0 0-16,-3 12 0 0,3-6-13 0,-7-2 8 0,3 5-8 16,4-3 0-16,0 1 9 0,-3 2-9 0,3 0 8 15,-7-6-8-15,7-3 0 0,0 10 0 0,0-4 0 0,0-6 0 16,0 3 0-16,0 7 10 0,0-10-10 0,0 0 10 15,0 0-10-15,7 9 0 0,-4-6 0 0,1 7 0 16,3-4 17-16,-4-3 2 0,8 0 0 0,-1-3 0 16,5 10-5-16,6-10-1 0,-7 0 0 0,11 0 0 15,-1 0-1-15,8-4 0 0,3-2 0 0,1 3 0 16,2-6-12-16,1 6 0 0,7-4 0 0,0-2-1020 16,3 6-208-16</inkml:trace>
  <inkml:trace contextRef="#ctx0" brushRef="#br1" timeOffset="65206.65">18263 6292 230 0,'0'0'10'0,"0"0"2"0,0 0-12 0,0 0 0 15,0 0 0-15,7-3 0 0,-3-7 167 0,3 4 30 16,-4-3 7-16,1 6 0 0,3-7-124 0,-3 1-24 0,-4 9-6 0,7-3-1 15,-4-7 10 1,1 1 1-16,3 6 1 0,-7 3 0 0,3-7-12 0,1-2-2 16,-4 9-1-16,3-3 0 0,-3 3-9 0,4-10-1 0,-4 10-1 15,0 0 0-15,0 0-22 0,3 0-4 0,4-9-1 0,-3 9 0 16,3-3 0-16,-7 3-8 16,0 0 12-16,7-9-4 0,-3 5 19 0,3-2 3 0,-4 3 1 0,4-3 0 15,0-7 18-15,0 4 4 0,0 6 1 0,4-10 0 16,0-3-10-16,-1 4-3 0,1-7 0 15,-1 3 0-15,8 1-11 0,0-7-2 0,3 0-1 0,0 0 0 16,7-3-8-16,-3 0-2 0,3 0 0 0,4-4 0 16,0 7-5-16,-1-3-2 0,5-3 0 0,-1 3 0 15,4 3-10-15,0-3 10 0,3 3-10 16,0 0 10-16,4-3-10 0,0 6 0 0,-4-3 0 0,-3 3 0 16,3 1 0-16,-3-4 0 0,-4 6 0 0,1-6 0 15,-1 3 0-15,0 0 0 0,4 1 0 0,-4-4 0 16,-3 0 0-16,0 0 0 0,0 3 8 0,-1 3-8 15,1 1-103 1,-4-7-22-16,-3 6-5 0</inkml:trace>
  <inkml:trace contextRef="#ctx0" brushRef="#br1" timeOffset="66154">18849 3611 1260 0,'0'0'56'0,"0"0"11"0,0 0-54 0,0 0-13 0,0 0 0 0,0 0 0 15,0 0 33-15,0 0 4 0,0 0 1 0,0 0 0 16,0 0-19-16,0 0-4 0,0 0-1 0,0 0 0 16,0 0 13-16,0 0 2 0,0 0 1 0,0 0 0 15,7 3-1-15,-3 6 0 0,-1-5 0 0,1 11 0 0,-1-5-19 0,-3 2-10 16,-3 1 10-16,3 9-10 0,-4-4 33 0,1 4 1 15,-1 7 0-15,0-4 0 0,-3-3-11 0,0 6-3 16,0 3 0-16,0-6 0 0,0 4-3 16,-3-8-1-16,3 5 0 0,-1-1 0 0,1 0-5 0,0-3-2 15,0-3 0-15,4-1 0 0,-4-2 1 16,0 0 0-16,0-4 0 0,3-2 0 0,1-1 21 16,-1-3 4-16,1 4 1 0,-1-10 0 15,4 0-12-15,0 0-3 0,0 0 0 0,0 0 0 0,0 0-1 0,0 0-1 16,0 0 0-16,11 6 0 0,3-6-10 15,0 0-1-15,-4-6-8 0,8 6 12 0,-4 0-12 16,4 0 0-16,3 0 8 0,0 0-8 0,0-3 0 16,4 3 0-16,-4 0 0 0,4 0 0 0,0 0 0 0,-1 0 0 0,-6-7 0 15,7 4 0 1,-4 0-35-16,0-3-6 0,-3 3-2 0,-1-4 0 16,1-2-131-16,-1 6-26 0</inkml:trace>
  <inkml:trace contextRef="#ctx0" brushRef="#br1" timeOffset="66462.58">19304 3517 1152 0,'0'0'51'0,"-7"9"10"0,3 1-49 0,-3 2-12 0,4 1 0 0,-1 5 0 0,-3-5 103 0,4 9 17 16,-4 0 4-16,7 0 1 0,-4 6-80 0,-3-6-16 15,4 9-3-15,-1 4-1 0,-3-7-17 0,-4 3-8 16,4 4 0-16,0-4 8 0,0 1-8 0,-3 5 0 16,3-2 0-16,-8 6 8 0,5-7-8 0,-1 7 0 15,-3 0 0-15,4-1 8 0,-4 4-8 0,-1 0-9 16,5 0 9-16,-8 3-13 15,-3 0-63-15,7-3-12 0,-7 41-2 16,10-35-1-16</inkml:trace>
  <inkml:trace contextRef="#ctx0" brushRef="#br1" timeOffset="66959.39">19674 3601 1425 0,'-10'-3'63'0,"6"-3"13"0,1 6-60 0,-1 0-16 16,-3 0 0-16,0 0 0 16,4 6 64-16,-1-3 9 0,1 1 3 0,-4 2 0 15,-1 3-59-15,5 4-17 0,-4-1 8 0,0 1-8 0,-4 3 0 0,4 5 0 16,0-8 0-16,4 6 0 0,-8 3 0 0,4-3 0 15,3-4 8-15,1 7-8 0,-4-3 0 0,7 0 0 16,-4-3 0-16,4-7-12 0,-3 0 12 16,3 4 0-16,-4-4 0 0,4 1 8 0,0-10 5 0,0 6 2 15,0-6 0-15,0 0 0 0,0 0 9 0,7 6 1 16,-7-6 1-16,7 7 0 0,4-7-11 0,0 3-3 16,3-3 0-16,3 0 0 0,1-3-12 0,0 3 8 15,-1 0-8-15,1 0 0 0,-1 0 0 0,5-7 0 16,-8 7 0-16,3-3 0 0,1 3-23 15,-4 0-1-15,0 0 0 0,0 0 0 16,0 0-28-16,-3-3-5 0,0-3-2 0,-1 6-689 0</inkml:trace>
  <inkml:trace contextRef="#ctx0" brushRef="#br1" timeOffset="67241.58">19872 3457 1414 0,'0'0'63'0,"0"0"13"0,0 0-61 0,0 0-15 0,-4 6 0 0,-3-2 0 15,4 5 88-15,-1 10 14 0,1-7 3 0,-1 10 1 0,-3 0-78 0,4 10-15 16,-1-1-3-16,-3 0-1 0,0 10-1 15,0 0 0-15,0 0 0 0,0 3 0 0,0 3 1 0,-4-7 0 16,4 10 0-16,-3-6 0 16,-1 10-9-16,0-1 0 0,1-3 0 0,-1 7 8 15,1-7-70-15,-4 3-14 0,-1 0-4 0</inkml:trace>
  <inkml:trace contextRef="#ctx0" brushRef="#br1" timeOffset="69193.25">20048 6279 864 0,'0'0'38'0,"0"0"8"0,0 0-37 0,0 0-9 0,0 0 0 0,-3-6 0 16,-1-3 135-16,4 2 25 0,0 7 4 0,0-9 2 15,0 0-113-15,4-1-22 0,-1-2-5 0,1 2-1 16,-1-2-9-16,4 2-1 0,1 1-1 0,-5-4 0 0,1 4 30 0,3 3 5 16,0-7 2-16,3 4 0 0,-6-1-11 0,3-2-1 15,7 2-1-15,0-2 0 16,4 2-6-16,-1-5-2 0,5-1 0 0,2-6 0 15,4 3-10-15,1-3-1 0,-5-3-1 0,8-3 0 0,7-6 21 16,-4-7 4-16,4 6 1 0,7-2 0 0,0-7-28 16,7 3-6-16,-4-3-1 15,7 3 0-15,-3 1-1 0,0-4-8 16,0 0 12-16,4 0-4 16,-1 0-8-16,4 3 0 0,0-9 0 0,-3 6 0 0,2 6 0 15,-6 1 0-15,-3-1 0 0,-1 13 0 0,-10-12 0 16,3 15 0-16,1-4 0 0,-12 11 0 0,-2-7 0 0,-5 0 0 0,5 12-12 0,-12-2 12 15,-6 3-132-15,-4 5-20 0</inkml:trace>
  <inkml:trace contextRef="#ctx0" brushRef="#br1" timeOffset="70046.2">20655 3426 1465 0,'0'0'64'0,"0"0"15"0,-7 0-63 0,7 0-16 0,0 0 0 0,0 0 0 15,0 0 69-15,0 0 11 0,0 0 3 0,0 0 0 16,0 0-34-16,0 0-6 0,0 0-2 0,0 0 0 16,0 0-26-16,0 0-6 0,0 0-1 0,-7 0 0 15,4 9-8-15,-5-3 0 0,5 4 0 0,-1 2 0 16,-3 1 0-16,-3 0 0 0,-1 2 0 0,-3 7 8 16,0 0-8-16,-7 0 0 0,0 0 0 0,-1 0 8 15,-2 9-8-15,3-9 0 0,-1 6 0 0,1-9 8 16,4-3 0-16,-1 3 0 0,4-7 0 0,0 1 0 0,3-4 15 0,1 1 2 15,6-1 1-15,-3 1 0 0,7-7-6 0,0-3-2 16,0 0 0-16,0 0 0 0,0 0-18 0,11 0 0 16,-1 0 0-16,8 0 0 0,-4 0 0 0,4 0 0 15,3 6 8-15,0-3-8 0,0-3 0 0,0 6 0 16,4-3 0-16,0 7 0 0,-4-7 0 0,0 10 0 16,-3-7-8-16,-1 3 8 0,4 1 0 0,1-4 0 15,-5 3 0-15,-3 1 0 0,4 9 0 0,0-16 0 16,-4 6 0-16,3 4-9 0,-3-4 9 0,1-3 0 15,-5 1 0-15,1 8 0 0,-4-12 0 0,0 10 0 16,-4-4 0-16,1 1 0 0,-4 2 8 0,-4-2-8 16,1 2 8-16,-8 4-8 0,1 0 8 0,-4-1-8 15,-8 1 10-15,5 3-10 0,-4 0 0 0,-1-7 8 0,-2 7-8 16,-1-3 0-16,0-1 0 0,1-2 0 0,2-1 8 16,-2-5-8-1,-1-4-20-15,7 3-6 0,1-3-2 0,3-12-915 16</inkml:trace>
  <inkml:trace contextRef="#ctx0" brushRef="#br1" timeOffset="70262.45">20613 3445 2113 0,'0'0'93'0,"0"0"20"0,0 0-90 0,7-4-23 0,0-2 0 0,0 3 0 16,0-3 11-16,7 6-3 0,4-6 0 0,-1-1 0 16,1 7 2-16,0-3 0 0,3 3 0 0,0 0 0 15,-3 0-29-15,-1 0-5 0,1 0-2 0,0 0 0 16,-4 0-162-16,0 3-32 0</inkml:trace>
  <inkml:trace contextRef="#ctx0" brushRef="#br1" timeOffset="70728.52">21227 3413 1497 0,'0'0'66'0,"0"0"14"15,0 0-64-15,0 0-16 0,-11 0 0 0,4 13 0 0,0-13 119 0,7 0 20 16,-11 6 4-16,4-3 1 0,0 13-113 0,-3-4-23 0,3 1-8 0,0 6 0 15,0-7 0-15,-4 10 0 0,0-3 0 0,1 0 0 16,-1 3 0-16,1 0 0 0,-1-6 0 0,0 2 0 16,1 4 0-16,-1-3 0 0,1-6 0 0,6 2 0 15,-3-2 0-15,0-10-11 0,7 6 2 0,0 1 0 16,0-10 9-16,0 0 0 0,0 0 10 0,0 0-10 16,0 0 12-16,4 3-4 0,-4-3-8 0,7 6 12 15,3-6-3-15,1 0-1 0,-1-6 0 0,4 6 0 16,1 0-8-16,2 0 10 0,-3 0-10 0,4 6 10 0,0-6-10 15,-1 3 0-15,1 4 0 0,-4-1-11 0,4 3 11 0,-1 1 0 16,1 2 0-16,-4-2 0 0,0-1 0 0,-3 4 0 16,-1-4 0-16,1 4 0 0,-4-7 0 0,0 3 0 15,0 1 0-15,0-4 0 0,-3 3 0 0,-1 1 0 16,1 2 0-16,-4-2 0 0,0-1 9 0,0 0-9 16,0 1 12-16,-7-1-12 0,3 4 12 0,-3-1-12 15,0 1 12-15,-4 3-12 0,-3-1 0 0,0 4 0 16,-3 3 0-16,-1 0 0 0,-7 0-12 0,4 3-2 15,3-3-1-15,1 0 0 16,-4-6-14-16,3 2-3 0,-3-5-1 0,7 3 0 16,-4-7-111-16,0 4-23 0,-17-10-4 0,14-3-1 0</inkml:trace>
  <inkml:trace contextRef="#ctx0" brushRef="#br1" timeOffset="70971.85">21082 3435 1728 0,'0'0'76'0,"0"0"16"0,0-9-73 0,0 9-19 0,0 0 0 0,4 0 0 15,-1-6 123-15,8-1 21 0,-1 4 4 0,8 3 0 16,0 0-92-16,3-6-20 0,-4 3-3 0,8-7-1 15,3 10-18-15,4-9-4 0,3 9-1 0,1-3 0 16,2-10-9-16,8-2 0 0,11 5 0 0,-4-6-709 16,3 1-149-16</inkml:trace>
  <inkml:trace contextRef="#ctx0" brushRef="#br1" timeOffset="74512.45">22451 9130 1576 0,'0'0'70'0,"0"0"14"0,0 0-67 0,0 0-17 0,-4 3 0 0,4-3 0 16,0 0 60-16,0 0 8 0,0 0 1 0,0 0 1 15,0 0-26-15,0 0-6 0,0 0-1 0,7-3 0 16,-7 3 3-16,14-10 0 0,-3 1 0 0,3-4 0 16,-3 1 10-16,6-4 2 0,1 1 1 0,7-4 0 0,-1 0-9 0,1-3-1 15,0 6-1-15,10-2 0 0,7-4-20 0,-3 3-4 16,0-3-1-16,3 0 0 15,4 3-9-15,4-3-8 0,-5 0 12 16,1-6-12-16,0 6 12 16,4 0-12-16,2-3 12 0,1-3-12 0,7-4 10 0,-3 7-10 15,-1-3 8-15,-3-3-8 0,0-1 0 16,-4 1 0-16,1 0 0 0,3-1 0 0,-4 1-59 0,1 6-17 0,-5-3-3 16,-2 6-981-16</inkml:trace>
  <inkml:trace contextRef="#ctx0" brushRef="#br1" timeOffset="76524.35">22768 9701 288 0,'14'0'12'0,"-14"0"4"0,-10-4-16 0,3-2 0 0,3-3 0 0,1 6 0 15,-1-7 389-15,1 1 75 0,-1-1 16 0,4 4 2 16,7-10-306-16,-3 7-62 0,-8-4-12 0,4 4-2 16,7 6-43-16,-7 3-8 15,0 0-1-15,0 0-1 0,0 0-37 0,0 0-10 0,-3 3 0 16,-4 13 0-16,-7-1 0 0,3 7-8 0,4 3 0 0,-4 4 0 15,-3 8 8-15,4-2-8 0,-1 6 8 0,4 2-8 16,0-2 0-16,-4 3 0 0,-3-6 0 0,7-4 0 16,4 10 8-16,-1-6 0 0,-3-4 8 0,4-2-8 15,-1 2 0-15,4-2 0 0,-4-1 0 0,4-3 8 16,8 3-8-16,-5-5 0 0,8 5 0 0,-4-3 0 16,-4-3 0-16,8 3 0 0,3-6 0 0,0 0 0 15,4 0 0-15,-1-3 0 0,8 0 0 16,0-3 0-16,-1-7 0 0,5 0 0 0,-1 4 0 0,0-7 8 15,4-3-8-15,0-3-13 0,-4-3 3 0,0-3 1 16,0 0-19 0,-3-4-3-16,-4-5-1 0,0 2 0 0,4-6 20 0,-4 7 12 0,-3-10-13 0,-1 3 5 0,1-3 8 15,0 0 0-15,-8-3-9 0,1 0 9 0,-1 3 0 0,-3 0 0 16,4-3 0-16,-7-3 0 16,-4 6 0-16,0 3 0 0,-4-3 0 0,-3 6 0 0,-4 1 15 15,1-1-3-15,-4 0 0 0,0 4 0 0,-4 2 12 0,-3 1 3 16,-4 6 0-16,0 3 0 0,4 0-27 0,-3 0 0 15,-5 3 0-15,5 3 0 0,-8 4 0 0,4-4 0 16,3 3 0-16,-3 1 0 0,0 2 0 0,3 4 0 0,4-7 0 16,3-2 0-16,0 8 0 0,4-5 0 0,0-4 0 15,4 3 0 1,3-2-20-16,-1-4-8 0,-6 6-3 16,7-6 0-16,7-3-7 0,-3 10-2 0,-8-4 0 0,4-3-636 0,0 0-128 15</inkml:trace>
  <inkml:trace contextRef="#ctx0" brushRef="#br1" timeOffset="77253.82">23544 9669 1609 0,'-10'-3'71'0,"3"3"15"0,0 0-69 0,-4 0-17 0,1 0 0 0,-5 3 0 16,5-3 45-16,-4 10 6 0,3-7 1 0,-3 6 0 16,3-3 5-16,-3-2 2 0,4 5 0 0,-4 4 0 15,0-1-7-15,-1 4-2 0,1-4 0 0,4 7 0 16,-4 3-23-16,3 3-5 0,4 3-1 15,0-3 0-15,0 13-12 0,3-3-9 16,4 5 12-16,0-5-12 0,0 12 9 0,4-10-9 0,3 11 0 0,0-5 9 16,0 1-9-16,4 0 0 0,3-3 0 15,0 0 0-15,0-7 9 0,4-2-9 0,-4-1 10 16,0-9-10-16,7 6 8 0,0-15-8 16,0 9 0-16,0-13 9 0,1 4-1 0,-1-4-8 15,4-3 12-15,-1-3-4 0,1-3-8 0,0 0 0 0,-1-3 9 0,5-3-9 16,-1-3 0-16,3 5 0 0,1-5 0 15,0 0 8-15,0 5-8 0,-4-5 0 0,0 0 0 0,0-4 0 0,-3 4 0 0,3-4 0 16,-7 1 0-16,1-4 0 0,-1 7 8 0,-4-4-8 16,-2 4 10-16,-1-4-10 15,-4 1 0-15,-3 2 0 0,0-2 0 0,-3-4 0 16,-1 13 0-16,-3-10 0 0,-3-2 0 0,-1 8 0 0,-3 1 0 16,0-3 0-16,-7-1 8 0,0 4-8 0,-4 0 22 15,-3-4-2-15,-3 10 0 0,-1-3 0 0,4 6 5 0,-4-3 1 16,0 10 0-16,-3-4 0 0,-4 0-10 0,4 10-3 15,-4-4 0-15,4 7 0 0,-4-3-13 0,4 6 0 16,0 3 0-16,-4-3 0 0,4 3 0 0,-4-3 0 16,4 0 0-16,-4-3 0 0,4 3 0 0,0-4 0 15,7-5 0-15,-1 3 0 0,8-10-16 0,4 3 0 0,-1-9 0 16,11 0-1125-16</inkml:trace>
  <inkml:trace contextRef="#ctx0" brushRef="#br1" timeOffset="92858.87">2032 17393 1987 0,'0'0'44'0,"0"0"8"0,0 0 3 0,0 0 1 0,0 0-45 0,-7-3-11 15,7-4 0-15,0-2 0 0,0 6 9 0,7-7 0 0,-7 1 0 0,4 3 0 16,-4-4-9 0,7 4 0-16,-4-3 0 0,-3 5 0 0,4-5 32 0,-4 0 12 15,0 9 1-15,0 0 1 0,7 0 32 0,-7 0 6 0,3-10 2 16,-3 10 0-16,0 0-43 0,0 0-9 0,0 0-2 0,7 10 0 15,4-4 0-15,-8 3 0 0,1 4 0 0,3-1 0 16,4 10-4-16,-8 0 0 0,8 10-1 0,-1-4 0 16,4-3 8-16,-3 13 1 0,0-4 1 0,3 4 0 15,-4-4-23-15,1 1-5 0,-4 5-1 0,3 1 0 16,1 0-8-16,0 3 0 0,-8-3 0 16,4 3 0-16,-3-4 0 0,3-5 0 0,-4 2 0 0,-3-5-11 0,0 2 11 0,0-9 0 15,0 0 8-15,0-3-8 16,0-6 0-16,0 3-18 0,0-7 3 0,0 4 1 15,0-16-78 1,0 0-15-16,0 13-3 0,0-13-1 0,0 0-137 0,0 0-28 0</inkml:trace>
  <inkml:trace contextRef="#ctx0" brushRef="#br1" timeOffset="93377.3">2007 17035 2556 0,'0'0'113'0,"0"0"23"0,-7-3-108 0,4 0-28 0,-8-3 0 0,11 6 0 15,0 0 29-15,0 0 1 0,0 0 0 0,0 0 0 16,0 0-2-16,0 0-1 0,0 0 0 0,11 0 0 15,-8-3-15-15,8-4-4 0,-1 7 0 0,1 0 0 16,3-3-8-16,0 3 8 0,4-6-8 0,-4 12 8 16,0-3 4-16,0-3 0 0,7 7 0 15,1-4 0-15,-5 6-12 0,4-6 0 0,4 13 0 0,-4-4-11 16,4 1 11-16,-7 0 0 0,3 5 0 16,3 1-8-16,1 0 8 0,7-3 0 0,-7 6 0 15,-1 0 0-15,4-4 0 0,-3 4 0 0,3 0 0 0,-3 6 0 16,-7-2 0-16,3 2 0 0,0 3 0 0,-3 0 0 15,3 1 0-15,-7 2 0 0,0-2 0 0,4-1 0 0,-8 7 0 16,-3-4 0-16,0-2 0 0,-3 2 0 16,3-3 0-16,-7 7 0 0,0-7 0 0,0 4 0 15,-7-4 14-15,3 1-2 0,-3-10 0 0,4-1 0 16,-8 11 7-16,8-10 1 0,-8 0 0 0,4-3 0 0,-7-7-10 16,3 4-2-16,4-1 0 0,-3 4 0 0,-8-6 4 0,0-1 0 15,4-2 0-15,-7 5 0 0,-4-8-4 0,1 8-8 16,-8-11 12-16,4 8-4 0,3-3-8 0,-10 1 0 15,3-7 0-15,4 6 0 0,-7-2 0 0,10-4 0 16,0 3 0-16,4-3-11 0,-4-3 11 0,4 0 0 16,7 0 0-16,0-3 0 15,3-3-35-15,1 6-5 0,-1-3 0 0,8-4-1 16,-4 4-129-16,3-6-26 0,4 9-4 0,4-3-880 0</inkml:trace>
  <inkml:trace contextRef="#ctx0" brushRef="#br1" timeOffset="93879.71">3231 17593 1785 0,'0'-9'79'0,"0"9"17"0,4-3-77 0,0-7-19 15,-4 7 0-15,7-3 0 0,-7-3 272 0,3 9 50 0,4-13 10 0,-7 4 3 16,11 9-278-16,-8-10-57 16,1 7 0-16,6 0-17 15,-3-3-22-15,0 6-4 0,11 0-1 0,-7 0 0 16,3-3 9-16,-4 3 2 0,15-7 0 0,0 7 0 0,-1 0 33 0,1-3 14 0,10 3-1 0,1 0 0 15,-8 0-13-15,4 3 0 0,-4-3 0 16,4 0 0-16,-8 0 0 0,1 7 0 0,-4-7 0 0,4 3 0 31,0-6-100-31,-8 3-22 0,4-7-5 0,4 7-1 0,-4-3-83 16,4-3-17-16,0 3-3 0,-4 0-1 0</inkml:trace>
  <inkml:trace contextRef="#ctx0" brushRef="#br1" timeOffset="94214.46">3450 17816 2592 0,'0'0'115'0,"0"0"23"0,0 0-110 0,0 0-28 16,0 0 0-16,0 0 0 0,4 0 0 0,6-6 8 0,4-1-8 0,4 7 0 15,-4-3-10-15,7-3-7 0,-3 6-2 16,3 0 0-16,0 0 6 0,-3 0 1 0,3-3 0 0,0 3 0 16,-7-6 12-16,4 6 0 0,0 0 0 0,-4 6 0 31,7-12-36-31,-7 6-4 0,0 0 0 0,7 6-1 15,-10-12-71-15,3 6-15 0,0 0-2 0,0 0-781 0</inkml:trace>
  <inkml:trace contextRef="#ctx0" brushRef="#br1" timeOffset="94631.59">4985 17073 2746 0,'0'0'122'16,"0"0"25"-16,0-6-118 0,-7 6-29 0,3-4 0 0,-10-2 0 0,14 6 0 0,-11 6 0 15,1-2-13-15,-1 5 4 16,1 0-38-16,-4 4-7 0,0-4-2 0,-4 10 0 0,4-6 39 0,-4 9 7 16,0 0 2-16,1 0 0 0,-4 6 8 0,-4 0 0 15,4 0 0-15,-4 4 0 0,0-1 14 0,1 7 5 0,-1-4 1 0,0 4 0 16,1-4 28-16,-1 1 7 0,0-4 1 0,4 10 0 15,0-7-36-15,3 4-6 0,-6-4-2 0,2 7 0 16,1-6-4-16,4 5-8 0,-1 4 11 0,0-6-11 16,8-4 0-16,-4 7-9 15,-4-9-1-15,7-1 0 16,4-9-139-16,0 0-28 0,4-3-6 0,-4-7-873 0</inkml:trace>
  <inkml:trace contextRef="#ctx0" brushRef="#br1" timeOffset="95006.4">4865 16972 1555 0,'0'0'138'0,"0"0"-110"15,0 0-28-15,0 0 0 0,0 0 315 0,0 0 57 16,0 0 12-16,0 0 3 16,0 0-377-16,0 0-75 0,3 10-15 0,-3-1-4 0,4 4 51 0,-4 3 9 15,-4-1 3-15,4 4 0 0,0 3 21 0,4 0 18 0,-4 6-3 16,0-3-1-16,3 3 25 0,1 4 5 0,-1-1 0 0,5 4 1 16,2 2-9-16,-10 1-1 0,7-7-1 0,0 10 0 15,-3 0-18-15,3-7-3 0,0 7-1 16,0-10 0-16,-4 10-12 0,4-6 0 0,-3-4 0 15,3 10 0-15,-7-10 0 0,0 4 0 16,4-4 0-16,-4 0 0 0,-4 1 0 0,4-1-10 16,0-9 2-16,0-3 0 0,0 3-13 0,0-10-3 0,0 7 0 0,-7-9 0 31,7-7-128-31,0-3-27 0,0 0-5 0,0 0-890 0</inkml:trace>
  <inkml:trace contextRef="#ctx0" brushRef="#br1" timeOffset="95230.86">4304 17803 2016 0,'0'0'89'0,"0"0"19"0,0 0-87 0,0-9-21 16,3 6 0-16,4-3 0 15,4-7 218-15,0 4 39 0,13 6 8 0,5-7 2 16,6 1-227-16,11-1-40 0,0-2-17 0,-4 9 1 15,7-7 16-15,4 4 8 0,-3-7-8 0,-8 4 12 16,11 0-34-16,-4 2-7 0,-3-2-2 0,-4 0 0 16,4 2-166-16,0-5-34 0,-11 9-6 0</inkml:trace>
  <inkml:trace contextRef="#ctx0" brushRef="#br1" timeOffset="95593.25">6022 17295 2746 0,'0'0'60'0,"-4"0"13"16,-10 0 3-16,4 0 1 0,3 0-61 0,-4 0-16 0,11 0 0 0,-7 4 0 31,7-4-45-31,0 0-12 0,-7 9-3 0,3 4 0 0,4-4 13 0,0 13 3 0,4-3 0 0,3 3 0 16,-7 0 60-16,4 9 13 0,3 0 3 0,0 1 0 0,0-1 25 0,-4 0 6 15,1 1 1-15,-4-1 0 0,3 0-42 0,-3-2-8 16,0-4-2-16,0 6 0 0,-3 1-12 0,3-11 0 15,-4 1 0-15,1 0 0 16,3 0-108-16,-7-12-24 0,3 5-4 0,1-8-600 16,-1 2-119-16</inkml:trace>
  <inkml:trace contextRef="#ctx0" brushRef="#br1" timeOffset="95828.68">5620 17637 1324 0,'14'-12'59'0,"-11"12"12"0,4 0-57 0,1-10-14 0,-1 1 0 0,3 3 0 16,1-4 372-16,6 1 72 0,5-1 15 0,-1 1 2 31,3 0-409-31,5-4-83 0,2 4-16 0,5-1-3 0,2-2 11 16,-2-1 3-16,6 4 0 0,0-1 0 0,1-2-37 0,-1 2-7 0,-3 7-2 0,0-3 0 15,3-3-109-15,-7-4-21 16,-6 10-5-16,2-3-1 0</inkml:trace>
  <inkml:trace contextRef="#ctx0" brushRef="#br1" timeOffset="96701.7">7588 16718 2790 0,'0'0'61'0,"-7"0"13"0,0 0 2 0,0 0 3 0,-3-3-63 0,-1-3-16 0,7 3 0 0,-10 3 0 32,0-3-68-32,0-3-16 0,-4 6-3 0,-6 0-1 0,-1 0 5 15,-7 0 1-15,-3 0 0 0,-4 0 0 0,-3 6 29 16,0-3 5-16,-4 6 2 0,0-6 0 0,0 7 46 0,-3-1 0 0,3 1 0 0,0-1 10 16,0 4 37-16,4-4 7 0,-1 4 2 0,8-4 0 0,0 4 9 15,10-4 3-15,-7-6 0 0,8 7 0 0,2-1-28 0,5-3-6 16,-1-3-1-16,11 0 0 0,-7 7 0 0,3-10 0 15,4 9 0-15,4-9 0 0,3 0-33 0,0 13 0 16,-7-4 0-16,7 1 0 16,0 2-19-1,0-2-10-15,7 8-3 0,-7-5 0 0,3 6 32 0,4 0 0 0,-7-4 0 0,4 7 0 0,3-3 0 0,0 3 0 16,0-3-8-16,-3 3 8 0,3 0 0 0,0 0 0 16,0 0 0-16,-4 0 0 0,4 3 0 15,-7 0 0-15,7-3 0 0,-3 0 0 0,0 9 0 16,6-9 0-16,-10 9 0 15,4-3 0-15,-1 4 21 0,-3-1 7 0,4 1 2 0,-4-7 0 0,0 6-22 0,0 0-8 0,-4 1 0 0,4-4 9 16,0 3-9-16,0-6 0 0,-3 4 0 16,-1-4 0-16,4 6 0 0,-7-3 0 0,4-3 0 0,-5-3 0 15,1 3 0-15,0-3 0 0,4 0 0 0,-4-6 0 16,0 3 0-16,3-7 0 16,1 7 0-16,-1-6 0 0,4-4 8 0,-7 1 0 15,4 2 0-15,-1-3 0 0,4 1-8 0,0-1 0 16,-4-6 9-16,4 7-9 0,4-1 12 0,0-6-3 0,-4-3 0 0,0 0 0 15,3 10 3-15,4-4 0 0,-7-6 0 0,7 3 0 16,-3 3 10-16,10-2 2 0,-11-1 1 0,11-3 0 16,-3 0-6-16,3 0-2 0,4 0 0 0,-8 0 0 15,8 0-3-15,-4-3-1 0,7 3 0 16,-3 0 0-16,3 0-13 0,4 0 0 0,3-10 0 0,-3 10 0 16,3-3 0-16,4-3 0 0,-4-4 0 0,7-2 0 15,-3 9-24-15,7-7 3 0,0 1 0 0,3-1 0 16,-7-2-63-16,0 3-13 0,4-1-3 15,-11 1 0-15,4 6-93 0,-11-7-19 0</inkml:trace>
  <inkml:trace contextRef="#ctx0" brushRef="#br1" timeOffset="97367.18">7246 17161 748 0,'0'0'33'0,"0"0"7"0,0 0-32 0,11 0-8 16,-1 0 0-16,1-4 0 0,-1 4 392 0,8-6 77 16,3 6 15-16,-3 0 4 15,3 0-442 1,4 0-88-16,-1 0-18 0,1 0-3 0,0 0 35 0,-1 0 6 0,1 0 2 0,3 6 0 0,-3-6-3 0,-7 0 0 16,-1 0 0-16,8 4 0 0,-11-4 23 0,0 0 0 15,0 6 0-15,-3-3 0 0,0-3 26 0,-4 3 10 0,-7-3 1 0,7 10 1 16,-7-10-12-16,3 9-2 0,-3-3-1 0,0 1 0 15,-3 8 2-15,-4-2 1 0,0-1 0 0,-4 4 0 16,0 0 1-16,-3-4 0 16,0 4 0-16,4 0 0 0,-8-1-18 15,7 1-9-15,-6 3 10 0,3-7-10 0,-4 7 12 0,7-6-4 16,-6 5-8-16,6-5 12 0,-3 6-3 0,3-7-1 0,4 7 0 0,-10-6 0 16,6 6 20-16,4-7 3 0,-7 7 1 0,3 0 0 15,4-4-32-15,-3 4 0 0,3 0 0 0,0-3 0 16,-4 6 0-16,4-4 0 0,0-5 0 0,3 6 0 31,-3-7-20-31,4 7-11 0,-4-6-1 0,7 2-1 16,0-2-6-16,0-4-1 0,0-6 0 0,0-3 0 15,0 0-63-15,0 0-13 0,0 0-2 0,0 0-854 0</inkml:trace>
  <inkml:trace contextRef="#ctx0" brushRef="#br1" timeOffset="97897.22">7969 17041 1785 0,'0'0'159'0,"0"0"-127"0,0 0-32 0,0 0 0 15,0 0 239-15,0 0 41 0,0 0 9 16,0 0 2-16,0 0-252 0,7-6-51 0,4 6-9 0,-4 0-3 31,4 6-19-31,-1-2-4 0,4-4-1 0,4 6 0 0,3-3 39 0,0-3 9 16,4 0 0-16,0 3 0 0,3 3 0 0,0-2 11 0,-3 2-3 0,6-3 0 16,-9 3-8-16,2-3 8 0,5 1-8 0,-5 2 8 15,-3-3-8-15,1-3 0 0,2 6 0 0,-6-3 0 16,0-3 0-16,-4 7 0 0,0-4 0 15,0 0 8-15,-4 3 15 0,1-3 2 0,-4 4 1 0,0-4 0 16,-3 6-15-16,-1 0-3 0,-3-5-8 0,0 5 12 16,-3 4-12-16,-1-4 0 0,-3 4 0 0,0-4 0 15,-4 7 0-15,1-1 0 0,-1-5 0 0,-6 9 0 16,3-7 0-16,-1 7 0 0,-2-3 0 0,3-1 0 16,-7 1 0-16,6 3 0 0,1-7 0 0,4 7 0 0,-4-6 0 15,3 5 0-15,4 1 0 0,-4-3 0 0,1 12 0 0,3-6 0 16,-7 0 0-16,3 0 0 0,4 0 0 0,-4 0 0 15,1 3 0-15,3-3 0 0,-4-6 0 0,4 9 0 16,0-10 0-16,0 4 0 0,-4 0 0 0,4-3 0 16,4 3 0-16,-4-7 0 0,0-3 0 0,7 4 0 15,-4-7 0-15,4-6 0 16,0 0-77 0,0 0-22-16,0 0-4 0,0 0-1 0,11 3-96 0,-1-3-19 0,8-9-4 0,0-13-1 0</inkml:trace>
  <inkml:trace contextRef="#ctx0" brushRef="#br1" timeOffset="98714.11">8798 16800 2988 0,'0'0'66'0,"0"0"14"0,0 0 2 0,0 0 1 0,0 0-67 0,0 0-16 0,11 0 0 0,-4 3 0 0,4-3 0 0,3 0 0 16,0 0 0-16,3 0-9 16,5 0-31-16,-1-3-5 0,-4 0-2 0,8-3 0 0,0 6 28 0,-1-4 6 15,1-2 1-15,-4 3 0 0,4-3 0 0,0 6 0 16,-1-3 0-16,-2 3 0 0,-1 0 12 0,-4 0 0 15,5 0 0-15,-5 0 0 0,-3 0 0 0,0 3 0 16,-3-3 0-16,-4 0 0 0,4 0 0 0,-11 0 10 16,0 0-2-16,0 0 0 0,0 0-8 0,0 0 8 15,0 0-8-15,0 0 8 0,0 0 0 0,0 0 0 16,0 9 0-16,-4 1 0 0,-3-4-8 0,7-6 8 16,0 0-8-16,-7 3 8 0,-4 0-8 0,4 7 0 0,0-4 0 0,0-3-11 15,-3 10 11-15,3-4 0 0,0 10 0 0,3-7 0 16,-3 10 0-16,3 0 0 0,1-3 0 0,-1 3 0 15,4 6 0-15,0-3 0 0,0 3 0 0,4-2 0 16,-1 5 0-16,-3-3 0 0,4-3 0 0,3 13 0 16,-3-7 0-16,-1 4 0 0,4-4 0 0,-3 0 0 15,-1 1 0-15,1-1 0 0,3-6 0 0,0 7 0 16,-4-7 0-16,4-3 0 0,-3 3 0 0,3-3 0 16,-4 0 0-16,5 3-8 0,-1-10 8 0,-4 7-8 0,8 0 8 15,-11-3 0-15,3-6 0 0,1 5 0 0,-1-5 0 16,1 6 0-16,-4-7 8 0,0 7-8 0,-4-6 8 0,4-4-8 15,0 4 8-15,0-4-8 0,-3 0 11 0,-1 1-3 16,4-1 0-16,0-9 0 16,-3 3 25-16,3 7 5 0,0 2 1 0,0-12 0 0,0 10-21 0,-7-4-4 15,3 0-1-15,1 4 0 16,-1-4-2-16,-3-3-1 0,3 7 0 0,-3-7 0 16,0 6 18-16,0-3 4 0,0 4 1 0,0-4 0 15,-3 3-33-15,3 1 0 0,-4 2 0 0,0-2 0 0,-3-1 22 16,4 4-2-16,-4 2-1 0,-1-2 0 0,1 0-4 0,0-1-1 15,0-3 0-15,0 1 0 0,0-1 14 0,0-6 4 16,-4-3 0-16,4-3 0 16,-4-6-180-16,1-4-35 0</inkml:trace>
  <inkml:trace contextRef="#ctx0" brushRef="#br2" timeOffset="170916.89">18436 11701 403 0,'0'0'36'0,"11"-6"-36"0,-1 6 0 15,1-3 0-15,0-3 137 0,-1-4 21 0,1 10 4 0,-1-3 1 32,4-6-241-32,0 5-48 0,8-14-10 0,-22 18-1 0,7 0 106 0,-7 0 22 0,7 0 9 0,-7 0-8 31,0 0-24-31,0 0-4 0,0 0 0 0,0 0-1 0,0 0 316 0,0 0 63 0,10-10 13 0,-10 10 2 16,0 0-182-16,0 0-37 0,0 0-7 0,0 0-2 15,7-3-52-15,0-3-10 0,-7 6-3 0,8-6 0 16,-1-4-42-16,0 4-9 0,-4-4-1 0,1-2-1 15,-1 9 16-15,-3-4 3 0,0-2 1 0,-3-3 0 0,-1 8-23 0,-6-2-8 16,-1 3 0-16,-3-6 0 16,0 9 0-16,-4-4 0 0,0 4 0 0,-3 0 0 0,4 4 0 0,-8-4 0 15,0 3 0 1,1 3 0-16,2-3 29 0,-2-3 7 16,3 10 0-16,-1-1 1 0,-2-6 8 0,6 3 2 0,0 4 0 0,1-1 0 15,-1-3-36-15,1 4-11 0,-1-1 0 0,4-2 0 0,0-1 0 0,0 0 0 16,-1-3 0-16,5-3 0 0,-4 6 0 0,3-2 0 15,1 5 0-15,-1-6 0 0,0 7 10 0,1-4-10 16,-1 0 8-16,4 4-8 0,0-1 12 0,0 3-4 16,0 7 0-16,0-6 0 0,3 6-8 15,1-7 0-15,-4 10 0 0,3-3 0 0,1-7 0 0,-1 10 0 16,4-3 0-16,0 3 0 0,0 6 17 16,-3-2 2-16,3-8 0 0,0 14 0 0,0-4-11 0,-4-3-8 15,1 6 9-15,-1 1-9 0,4 2 12 0,-3-2-3 0,-4 5-1 0,3-2 0 16,4-4-8-16,-3-3 0 0,3-3 0 0,0 7 0 15,0-10 0-15,-4 0 0 0,0 6 0 0,4-6 0 16,-3-3 17-16,3-4-1 0,0 4-1 0,-4 3 0 16,4-3-7-16,4 0-8 0,-4-7 11 15,3 1-11-15,-3 9 11 0,0-7-11 0,-3 1 10 16,3 3-10-16,0-7 0 0,0 7 8 0,-4-6-8 0,1 9 0 16,3-7 0-16,-4 1 0 0,1 3 0 15,-1-7 0-15,4 1 8 0,-3-4-8 0,3 1 0 0,0 2 9 16,-4-2 19-16,4-4 3 0,0-6 1 0,-3 9 0 15,3-9-32-15,0 7-15 0,0-7 2 0,0 6 0 16,0-6 13-16,0 0 16 0,-4 3-3 0,4 7-1 16,0-10-12-16,-3 9 0 0,3-9 0 0,-4 3 0 0,4 6 0 0,-3 1 0 15,3-7 0-15,3 6 0 0,-3 1 0 16,0-1-10-16,4 1 10 0,-4 2-8 16,0-2 8-16,0-7 0 0,0 6 0 0,0-9 0 15,3 10 0-15,1-7 12 0,-4-3-4 16,7 9 0-16,0-9 12 0,0 0 2 15,-7 0 1-15,14 0 0 0,4 0-7 0,-1 0 0 0,1-3-1 0,0 3 0 0,6-6-15 0,-3 6 11 16,1-3-11-16,-1 3 10 0,0 0-10 16,0 0-17-16,0 0 4 0,-3 0 1 0,3 3 12 0,-3-3 8 15,-1 6 0-15,-3-3-8 0,4 3 0 0,-7-2-17 16,3-4 1-16,-7 9 1 0,3-6-1 0,-3-3 0 16,-7 0 0-16,11 6 0 15,-4-6-96-15,0 0-19 0,0 3-4 0,0-6-733 16,7-3-148-16</inkml:trace>
  <inkml:trace contextRef="#ctx0" brushRef="#br2" timeOffset="172531.02">17731 6850 172 0,'-7'-6'16'0,"-4"-7"-16"15,0 4 0-15,4 6 0 0,0-4 464 0,4 1 91 16,3 0 17-16,3-3 4 0,4-1-449 16,7 4-91-16,11-10-17 0,3 10-4 0,15-10-15 0,6 7 0 15,15-7 0-15,6 0 0 0,4 1 11 0,11-4-1 16,10 0 0-16,7 7 0 0,8-7 15 0,6 6 3 15,4 1 1-15,4-1 0 0,6-3 22 0,1 4 4 16,-1 3 1-16,4-4 0 0,7 4-9 0,1-4-2 0,6 4 0 16,0-10 0-16,7 9-13 0,0-5-4 0,8-4 0 0,-8 0 0 15,-4-3-15-15,5 10-3 0,2-7-1 16,-2 6 0-16,-1-6-9 0,-3 10 0 0,-4-4 0 0,-4 4-11 31,-6 3-89-31,-4 0-19 0,-3 2-3 0,-11 4-670 0,-15 0-135 0</inkml:trace>
  <inkml:trace contextRef="#ctx0" brushRef="#br2" timeOffset="176685.81">18496 11855 1587 0,'0'0'70'0,"0"0"15"0,0 0-68 0,0 0-17 0,0 0 0 0,0 0 0 16,0 0 101-16,0 0 17 0,0 0 3 0,0 0 1 15,0 0-38-15,0 0-7 0,0 0-1 0,0 0-1 16,0 0-9-16,0 0-2 0,0 0 0 0,0 0 0 16,0 0-36-16,0 0-8 0,0 0-2 0,0 0 0 15,4 9-18-15,-1 1 0 0,1 2 0 0,-4-2 0 16,-4 2 0-16,1 7-11 0,-1-6 11 0,-3 5-10 15,0 4 2-15,-4 0 0 0,1 0 0 0,-4 3 0 0,0 0 8 16,0-3 0-16,-1 0 0 0,5 6 0 0,-1-6 0 0,1-9 9 16,3 6-1-16,0-7-8 15,0 1 20-15,3-4-2 0,4-2-1 0,0-7 0 0,0 0-9 0,0 0-8 16,0 0 9-16,0 0-9 0,0 0 0 0,0 0 8 16,0 0-8-16,11 3 0 0,-1-3 0 0,1 0 11 15,-4 0-11-15,3 0 10 0,1 0-1 0,3-3 0 16,-3 3 0-16,3-7 0 0,3 7 3 0,-2 0 1 15,2 0 0-15,4 0 0 0,0-3-13 0,4 3 11 16,-4-6-11-16,-3 6 10 0,3-3-10 16,-3 3 0-16,-1-10 0 15,-2 10 0-15,-1 0 0 0,3-3 0 0,-6-3 0 16,3 6 0-16,-3-9-27 16,-1 5-7-16,1 4-2 0,-4-9 0 0,3 9-76 15,-3-3-16-15,0-3-4 16,4 2 0-16,-7-5-67 0,3 6-13 15,3-7-4-15,-10 10 0 0</inkml:trace>
  <inkml:trace contextRef="#ctx0" brushRef="#br2" timeOffset="176977.87">18800 11811 2343 0,'0'0'52'0,"0"0"10"0,-4 9 2 0,-3-6 2 0,3 7-53 0,1-1-13 0,-1 4 0 0,1-4 0 16,-1 10 44-16,4-6 5 0,0-1 2 0,0 7 0 0,4 0-24 0,-8 3-5 15,4 0-1-15,0 0 0 0,-3 0 9 16,3 9 2-16,-4 0 0 0,1 1 0 0,-1-1-32 0,1 4 0 16,-4 5 0-16,3-2 0 0,-6-4 0 0,-1 7 0 15,4-9 0-15,0 2 0 0,-4-3 0 0,4 1 0 16,0-1-11-16,4 0 11 0,-4-2 0 15,3-4 0-15,0-3 9 0,4-3-1 16,0-7-48-16,0 7-10 16,0-10-2-16,4-6 0 0,-4-3-121 0,0 0-25 0,0 0-5 0,7-3-1 0</inkml:trace>
  <inkml:trace contextRef="#ctx0" brushRef="#br2" timeOffset="177487.7">19293 11833 2718 0,'0'0'60'0,"0"0"12"0,0 0 2 0,-7 0 2 0,0 6-60 0,7-6-16 0,0 0 0 0,-7 3 0 15,4 7-42-15,3-10-11 0,0 0-3 0,-4 3 0 16,1 6 27-16,-1 4 5 0,-3-7 0 0,4 3 1 16,-4 4 23-16,-1-4 0 0,1 4 0 0,-3-4 0 15,3 4 19-15,-4-1 1 0,1 7 1 0,3-6 0 0,-1 3-9 0,1-1-1 16,0 1-1-16,0 0 0 15,4-1-10-15,-1-2 12 0,1-1-12 0,3 1 12 0,3-4-12 0,1 1 12 16,-4-1-12-16,3-6 12 0,1 7 17 0,3-1 4 16,-4-3 1-16,4 1 0 0,-7-7-21 0,11 0-4 15,-11 0-1-15,7 6 0 0,4-3-8 0,3-3 0 16,-4 0 0-16,1 0 0 0,0 0 0 0,-1 0 0 16,4 0 0-16,-3 0 0 0,-1 0 0 0,1 0 0 15,0 0 0-15,-1 0 0 0,1-3 0 16,-4 3 0-16,3 0 0 0,1 3 0 0,-4-3 0 0,4 0-11 15,-1 0 3-15,1 0 0 16,-4 0-36-16,0 0-6 0,0 0-2 16,0 0 0-16,0 0-166 0,-3-3-34 0,-4 3-6 15,7-13-2-15</inkml:trace>
  <inkml:trace contextRef="#ctx0" brushRef="#br2" timeOffset="177771.57">19650 11802 864 0,'0'0'76'0,"0"0"-60"0,0 0-16 0,0 0 0 0,-4-4 274 16,4-2 52-16,0 6 10 0,-3-6 3 15,3 6-281-15,0 0-58 0,0 0 0 0,0 0-17 0,0 0 17 0,0 0-8 16,0 0 8-16,0 0 0 0,0 0 21 0,-4 6 11 16,-3 4 3-16,4-1 0 0,-4 13 13 0,3-3 4 15,-3 3 0-15,3 0 0 0,-3 9-6 0,0-3-1 16,0 7 0-16,0-1 0 0,-3 4-27 0,-1 3-6 15,0 2 0-15,1 1-1 16,-4 0-11-16,0-3 0 0,0 0 0 0,3-7 0 0,-7 4 0 16,8-4 0-16,-1-2 0 0,1-1 8 0,2-9-8 0,1 9 0 15,0-9 9-15,0 0-9 0,4 0 0 0,-1-6-8 16,1 0 0-16,3-7-747 16,0 0-149-16</inkml:trace>
  <inkml:trace contextRef="#ctx0" brushRef="#br2" timeOffset="178274.39">20115 12720 2275 0,'0'0'100'0,"0"0"22"0,0 0-98 0,0 0-24 0,0 0 0 0,0 0 0 0,0 0 10 0,0 0-10 0,0 0 12 0,0 0-12 31,0 0-54-31,0 0-18 0,0 0-3 0,0 0-1 0,-7 10 61 0,4-4 15 16,3-6 0-16,0 0 0 0,-7 3-18 0,7-3-1 0,-7 0 0 0,3 0 0 31,-3 0-20-31,0 0-4 0,7 0-1 0,0 0 0 16,-3 0-102-16,3 0-21 0,-8-3-4 0,5 3-1 0</inkml:trace>
  <inkml:trace contextRef="#ctx0" brushRef="#br2" timeOffset="180114.14">19939 12708 1792 0,'0'0'80'0,"0"0"16"0,0 0-77 0,0 0-19 0,0 0 0 0,0 0 0 16,0 0 72-16,0 0 10 0,0 0 2 0,0 0 1 15,0 0-33-15,0 0-8 0,0 0 0 0,0 0-1 16,0 0-43-16,7 0 0 0,-7 0 0 0,0 0 0 15,0 0 24-15,11 9 2 0,-11-9 1 0,3 3 0 16,4 7 8-16,-3-1 1 0,-4 1 1 0,0-1 0 0,0 4-5 0,0-4 0 16,0 3-1-16,0 1 0 0,-4 6-7 0,4-7-2 15,0 7 0-15,0 0 0 16,4-3-8-16,-4 2-2 0,0 4 0 0,0 0 0 16,0-3-12-16,3 9 11 0,-6-2-11 0,3-5 10 0,-4 8-10 0,4-4 10 15,-7 3-10-15,4-3 10 0,-4-6-10 0,0 3 8 16,-1 0-8-16,1 0 8 0,-3-13-8 0,3 7 0 15,0-10 0-15,-4 4 0 0,4-1 0 0,-3-9 0 0,-1 0 0 16,0-3-11 0,-3-3-170-16,-3-4-35 0</inkml:trace>
  <inkml:trace contextRef="#ctx0" brushRef="#br2" timeOffset="180697.77">20521 12056 1209 0,'0'0'53'0,"0"0"12"16,0 0-52-16,0 0-13 0,0 0 0 0,0 0 0 0,0 0 245 0,0 0 47 15,0 0 8-15,0 0 3 0,0 0-203 0,0 0-40 16,0 0-8-16,0 0-1 0,0 0-12 0,0 0-3 15,0 0 0-15,0 0 0 0,-7 0-36 0,0 9 0 16,0-3 0-16,0 7 0 0,0-1 11 0,-4 1 1 0,1 3 0 0,3-1 0 16,-8 4-12-16,5 0-17 0,-1-7 4 0,1 10 1 15,3-9 12-15,0 3 0 0,0-4 0 0,0-2 0 16,3-7 11-16,0 6-11 0,4-9 10 0,0 9-10 16,-3-5 25-16,3-4-1 0,0 0 0 0,0 0 0 15,7 9-24-15,0-9-17 0,4 9 2 0,-1-9 1 16,4 0 22-16,-3 4 5 0,3 2 1 0,0-3 0 15,0-3-14-15,4 9 0 0,-4-2 0 0,0-1 0 16,-3 0-13-16,-1 4-6 0,4-1-1 0,-7-3 0 16,0 4 9-16,1 5 2 0,-8-8 0 0,3 8 0 15,-6-2 19-15,-1-4 4 0,4 4 1 16,-4-4 0-16,1-6-6 0,-1 7-1 0,1 2 0 16,-1-2 0-16,4-10 1 0,-7 6 0 0,0 3 0 0,4-2 0 15,-4 2-9-15,0-3 0 0,-4 1-10 0,-3 2 10 16,7 0-30-16,-11 4 0 0,4-4 0 0,-4 1 0 15,1-1-73 1,-4 1-14-16,-4-1-3 0,0 0-579 0,-3-2-115 0</inkml:trace>
  <inkml:trace contextRef="#ctx0" brushRef="#br2" timeOffset="181020.17">20373 12118 1152 0,'3'-9'102'0,"8"6"-82"0,3-7-20 0,0 1 0 0,0 6 0 0,0-7 0 16,1 1 0-16,2 0-12 0,-3 5 79 0,0-5 15 16,1 6 3-16,-1-3 1 0,0-4 78 0,-4 10 16 0,1-3 4 0,0-6 0 15,-1 9-40-15,4-3-8 16,-3 3-2-16,3-7 0 0,4 7-54 0,-1-3-12 0,1-3-1 0,3 0-1 15,7-1-13-15,0-2-2 0,4 6-1 0,-4-7 0 16,1 7-34-16,-5-3-8 0,1-3 0 0,0 5-8 16,-4-5 8-16,0 6-8 0,0-3 0 0,0 2 0 15,1-2-16-15,-8 6-6 0,3-3-2 0,-6 3 0 16,3 0-136-16,-3 0-28 16,-4 0-6-16,0 0-922 0</inkml:trace>
  <inkml:trace contextRef="#ctx0" brushRef="#br2" timeOffset="181622.12">21442 11855 2761 0,'0'0'122'0,"0"0"26"0,0 0-119 0,0 0-29 0,-4 9 0 0,4-9 0 16,0 0 10-16,0 0-10 0,-3 7 10 0,-1-1-10 31,-3 3-33-31,4 7-13 0,-4-10-2 0,0 13-1 0,0-6 39 0,-4 5 10 0,-3-5 0 0,0 6 0 16,3 0-8-16,-3-4 0 0,0 4 0 0,-4 0 0 15,4-7 8-15,4 7 11 0,-1-6-3 0,4-1 0 16,-4-2 16-16,4-4 2 0,4 0 1 0,3-6 0 16,0 0-27-16,0 0 8 0,0 0-8 0,0 0 0 15,0 0 0-15,0 0 8 0,0 0-8 0,0 0 0 31,0 10-20-31,0-1-10 0,0-3-2 0,0 1 0 0,3 2 32 0,1 0-9 0,-1 1 9 0,1-1 0 16,-1 1 0-16,1-4 0 0,3 3 0 0,0 1 0 16,0-1 0-16,0 1 0 0,0-1 0 15,-3 0 0 1,3-2 0-16,0 2 0 0,-4 0 0 0,4 4 0 16,-3-4 30-16,-1-2 2 0,1-1 0 0,0 3 0 15,-1-2-32-15,1-4 0 0,-1 9 0 0,1-5 0 0,-1 5 0 0,1-3 0 16,-4 1 0-16,0 2 0 0,0-2 0 0,-4 2 0 0,1 7 0 0,-4-6 0 0,-4-1 0 0,0 7 0 15,-3 3 0-15,0-3 0 16,0 3 0-16,0-3 0 0,3-4 0 0,-6 4 0 16,-1 0-20-16,4-7-9 0,-4-2-3 15,4-1 0-15,-7 1-49 0,3-7-11 0,1 0-1 16,6-3-622-16,-6 0-124 0</inkml:trace>
  <inkml:trace contextRef="#ctx0" brushRef="#br2" timeOffset="181881.63">21262 11908 2476 0,'0'0'220'0,"0"0"-176"0,7-3-35 0,0-6-9 15,0 5 131-15,0-2 24 0,4-3 5 0,-1 6 0 16,4 0-126-16,-3-4-26 0,7-2-8 0,-1 9 0 0,1 0 0 0,0 0 0 15,-1-3-14-15,1 3 5 0,7 0 9 0,-1-7 0 16,1 7 0-16,3-3 0 0,4 3 0 0,-4 0 0 16,4 0 0-16,3-3 0 0,4 3-12 0,-4-6-4 15,-7 6-1-15,1 0 0 16,-1 6-109-16,-3-6-22 16,-4 3-4-16</inkml:trace>
  <inkml:trace contextRef="#ctx0" brushRef="#br2" timeOffset="182430.58">21735 12792 1785 0,'0'0'159'0,"0"0"-127"0,-4 0-32 0,4 0 0 0,0 0 160 0,0 0 25 15,0 0 6-15,0 0 1 16,7 0-176-16,4 0-34 0,-4 7-7 0,0-1-2 0,-4 0 27 0,4 4 0 16,4 2 0-16,-7 1 8 0,-8 2 13 0,4 1 3 15,7 6 1-15,-3 0 0 0,-8 3-25 0,1 0 0 16,-1 7 0-16,1-1 0 0,-5-3 0 0,1-3 0 16,-3 7 0-16,3-10 0 0,7-1 0 0,-7 1 0 15,-4-6 0-15,4-3 0 16,0-4-61-16,3-6-18 0,-3 7-3 0,0-10-939 0</inkml:trace>
  <inkml:trace contextRef="#ctx0" brushRef="#br2" timeOffset="183016.03">22147 12118 864 0,'18'-12'76'0,"-11"2"-60"0,-7 7-16 0,4-6 0 16,-1-1 420-16,8-2 82 0,-4-1 16 0,7-2 3 15,0 5-438 1,0-2-83-16,7-1-27 0,-3 1 0 0,-7-4 12 0,6 13 3 0,8-7 0 0,-8 1 0 16,-2 6 35-16,-1-3 7 0,3 6 2 0,1 0 0 15,0 6-4-15,-4-3 0 0,0 3 0 0,0-3 0 0,4 10 7 0,-4-4 1 16,-4 1 0-16,1 2 0 0,-1-2-36 0,1 2 0 15,-4 7 0-15,4-6 0 0,-4 5 0 0,-4-5 0 16,1 9 0-16,-4-3 0 0,-7-7 0 0,7 7 0 16,-4-6 0-16,-3 5 0 0,0-5 0 0,-3 6 0 15,-1-7 0-15,0 7 0 0,1-6 0 0,-8-4 0 16,0 4 0-16,4-4 0 0,0 0 0 0,0-5 0 16,-7 5 0-16,7-3 0 0,7-3 0 0,0 4 0 0,-7-4 0 15,3-3 0-15,4 0 0 0,7 0 0 0,0 0 0 0,0 0 0 16,-7 0 0-16,7 0-20 0,7 0 2 0,-7 0 1 15,0 0 3-15,7 3 1 0,4-3 0 0,-1 6 0 16,1-3 13-16,-1-3-11 0,-3 10 11 0,1-4-10 16,6-3 10-16,-4 7-8 0,1-7 8 0,-1 6-8 15,8 0 8-15,-4-5 0 0,-3 5 0 0,-1 0 0 16,1-5 0-16,-1 5 0 0,1 0 0 16,-4 1 0-16,0-1 0 0,-3-6 0 0,3 7 0 0,0 2 0 15,-7-2 0-15,3-1 0 0,1 4 9 0,-4 2-9 16,0-2 12-16,0-1-12 0,-4 1 12 0,1-4-12 15,-1 10 0-15,1 0 0 0,-11-3 0 0,3 2 0 16,0 1 0-16,-3-3 0 0,-3 3 13 0,-4 0-4 16,-4-7-9-16,7 7-14 0,-3-6 3 0,0-1 1 15,-7-3 10-15,10 1 0 0,11-7 0 0,-4-3-8 16,-3 0-16-16,4-3-4 0,6 0 0 0,1-13-1196 16</inkml:trace>
  <inkml:trace contextRef="#ctx0" brushRef="#br2" timeOffset="183482.2">23029 12244 2487 0,'0'0'55'0,"0"0"11"0,0 0 2 0,-7 6 2 0,0-3-56 0,0 0-14 15,-3 4 0-15,3 2 0 16,-4 3-69-16,-3-2-17 0,-7 2-3 0,7 7-1 0,3-3 73 0,-7 3 17 0,1 3 0 0,3 0 0 16,-4 6 56-16,4-3 13 0,0 3 3 0,0-6 0 15,-4 6-20-15,11-3-4 0,3 7-1 0,-3-4 0 16,0-6-11-16,4 0-3 0,6 0 0 0,4-3 0 16,-3-4-21-16,-1 4-12 0,12-6 12 0,-1 2-12 15,3-8 0-15,1 2 0 0,0-9 0 0,-1 6 0 16,8-6 0-16,0 0 0 0,3-6 12 0,0 3-12 15,0-6 10-15,-3-1-10 0,3-2 8 0,-3-7-8 16,-4 3 0-16,4 0 0 0,-4-6 0 0,-3 4 0 16,-1-4 0-16,1 0 0 0,-4 0 0 0,4 0 0 0,-8-6 0 15,4 6 18-15,-7-3-2 0,0-4 0 0,-3 7 20 16,-4 0 3-16,0 4 1 0,-4-4 0 0,1 0-23 0,-4 9-4 16,0-6-1-16,-4 1 0 15,1 5-3-15,-5 0-1 0,5-5 0 0,-1 8 0 0,-3-2-8 16,0 2 0-16,0 7 9 15,0-6-9-15,0-1 0 0,3 1 0 0,-3 6 0 0,3-7 0 16,-3 7 0-16,4-3-13 0,-1 3 1 0,1-3 1 16,3 2-77-16,-4 4-16 0,0-9-4 0,8 9-713 15,3 0-143-15</inkml:trace>
  <inkml:trace contextRef="#ctx0" brushRef="#br2" timeOffset="187492.65">23537 12836 1670 0,'0'0'148'0,"0"0"-118"16,0 0-30-16,0 0 0 0,0 0 170 0,0 0 28 15,0 0 6-15,4 10 0 0,3-1-130 0,0-3-26 16,0-2-6-16,0-1-1 0,4 6-4 0,-4-3-1 16,3 1 0-16,1-1 0 0,-1-3-14 0,-2 6-3 0,-1 1-1 0,0-7 0 15,0 6 6-15,0 1 2 0,-4-1 0 0,4 1 0 16,0 2 0-16,-3-2 0 16,-1 2 0-16,1 1 0 0,0 2-8 0,-1-2-2 15,-3-1 0-15,4 7 0 0,-4-6-16 0,0 6 8 16,-4-7-8-16,4 7 0 0,-3-6 0 0,-1 5-12 0,4 1 0 0,-4-3 0 31,1 3-24-31,-4-7-4 0,3 7 0 16,-3 0-1-16,0-3-151 0,0-1-31 0,0 1-5 0,0-7-793 15</inkml:trace>
  <inkml:trace contextRef="#ctx0" brushRef="#br2" timeOffset="188128.55">23897 11949 2127 0,'0'0'94'0,"0"0"20"0,0 0-91 0,0 0-23 0,0 0 0 0,0 0 0 15,0 0 48-15,0 0 6 16,0 0 1-16,11 0 0 0,-1 0 1 0,-3 6 1 16,4-6 0-16,0 0 0 0,-1 0-15 0,1-6-3 15,3 6-1-15,0 0 0 0,-3-3-14 0,6-3-4 0,1 6 0 0,-1 0 0 16,-2-4-12-16,2 1-8 0,4-3 10 0,-3 6-10 16,0 0 8-16,3-3-8 0,-4-3 0 0,5 6 9 15,-1-4-9-15,0-2 0 0,4 6 0 16,-4 0 0-16,4 0 0 0,-4 0 0 0,-4 0 0 0,1 6 0 15,0-2 0-15,-4 2 0 0,-4-3 11 0,-3 10-11 16,4-4 0-16,-8 0 0 0,5 4 0 0,-5-4 0 16,-3 10 0-16,0-6 0 0,0-1 0 0,-3 4 0 15,3 0 17-15,-4-1-2 0,4-2-1 0,-4-1 0 0,-3 7-5 16,4-6-1-16,-4-1 0 0,0 7 0 0,0 0-8 16,-4 3 0-16,1-3 0 0,-5 3 8 0,5 0-8 0,-4 3 8 15,-4-7-8-15,4 11 8 0,0-4-8 0,0-3 0 16,-4 0 0-16,4 0 0 0,0 6 0 0,3-6 0 15,-3-3 0-15,4-1 0 0,-1-2-13 0,4 3 5 16,0-7 8-16,3 1-13 0,-3 3-9 0,0-4-2 16,4-2 0-16,-1-7 0 15,1 6-35-15,-1-3-7 0,1-2-2 0,3-4 0 16,0 0-120-16,-4 3-25 0,-3-6-5 0</inkml:trace>
  <inkml:trace contextRef="#ctx0" brushRef="#br2" timeOffset="188829.45">24486 11958 633 0,'0'0'56'0,"0"0"-44"0,0 0-12 0,0 0 0 16,0 0 285-16,0 0 55 0,0 0 12 0,4-3 1 0,3-3-243 0,0 6-49 16,0-3-9-16,0-3-3 0,4 6 5 0,-4-4 1 15,3 4 0-15,-3-3 0 0,4-3 1 0,0 6 1 16,-1 0 0-16,1 0 0 0,-1-3-30 0,1 3-7 16,-1-6 0-16,1 6-1 0,0 0-5 0,-1 0-1 0,1 0 0 0,-1 6 0 15,1-12 15-15,3 6 4 16,-3 0 0-16,3 0 0 0,0 0-32 0,0 0 0 15,0 0 0-15,0-4 0 0,4-2 0 0,-1 6-18 16,1-3 2-16,3 0 1 0,0-3 23 0,1 6 5 0,-5 0 1 16,-3-4 0-16,0 4-14 0,1 0 0 0,-1 0 0 0,-4 4 0 15,1-4 8-15,-4 6 1 0,3-3 1 0,-2 0 0 16,-1-3 5-16,-7 0 1 0,0 0 0 0,0 0 0 16,0 0-7-16,0 0-1 15,0 0 0-15,3 10 0 0,-3-10 18 0,-3 9 3 0,-1-3 1 0,1 1 0 16,-5 2-16-16,5-3-3 0,-4 0-1 0,0 4 0 15,0 6-10-15,0-4 10 0,-4 1-10 0,4-1 10 16,-7 7-2-16,3 3 0 0,1 0 0 0,-1 0 0 16,1 6-8-16,-1-6 0 15,0 0 0-15,1 0 0 0,-1 6 0 0,1-3 0 0,-1-6 0 16,8 3 0-16,-4-3 0 0,3 0 0 0,1-4 0 0,-1-5 0 16,0 2 0-16,1-2 0 0,3-1 0 0,0 4 0 0,-4-4 0 0,1 0 0 15,3-5 0-15,-4 5 0 0,4 0 0 0,0-2 0 16,0-1-12-16,0 0 12 15,-3 4-45-15,3-1-2 0,-4-3 0 0,1 4 0 16,3-1-145-16,-4 4-28 0,-3 2-7 0</inkml:trace>
  <inkml:trace contextRef="#ctx0" brushRef="#br2" timeOffset="189782.54">25005 11507 1666 0,'-7'-13'74'0,"7"4"15"0,-7 9-71 0,3-10-18 0,1 7 0 0,-1 0 0 0,-3-3 36 0,4-4 3 16,-1 10 1-16,4 0 0 15,0 0 24-15,-3-3 4 0,3 3 2 0,0 0 0 16,0 0 38-16,0 0 8 0,0 0 2 0,0 0 0 16,0 0-43-16,0 0-9 0,0 0-2 0,10 0 0 15,1 0-27-15,6 0-5 0,1 0-2 0,3-6 0 0,4 6 3 16,0-3 1-16,-1 3 0 0,4-3 0 0,1-3-34 15,-1 6 0-15,0 0 0 0,0-4 0 0,4 4 0 16,3 0 0-16,1 0 0 0,-1 4 0 0,-3-4 0 0,-1 6 0 16,-2-3 0-16,-1 0 0 0,-3-3 0 0,-1 6 0 15,-6-3 0-15,0-3 0 0,-1 10 0 0,-6-10 0 16,3 0 0-16,-4 6 0 0,-2-3 0 0,-8-3 0 16,7 0 0-16,-7 0 0 0,10 3 0 15,-10-3 0-15,0 0 0 0,7 7 0 0,-3-4 10 16,-1 6-2-16,-3 1 0 0,0-1 0 0,0 0-8 0,-3 4 8 15,3-4-8-15,0 4 8 0,-4-1 0 0,1 7-8 0,-1-6 12 16,1 3-4-16,3-1-8 0,-4-2 0 0,1 2 0 16,-1 1 8-16,1 3 0 0,3-7 0 0,-4 7 0 0,4 3 0 15,-4-3-8-15,4 0 0 0,0-3 0 0,4 12-11 16,0-3 11-16,-1-3 0 0,1 6 8 0,-1 0-8 16,4-3 0-16,-3 10 0 0,3-4 0 0,0 7 0 15,0-4 0-15,0-2 0 0,-4 5 0 16,5-2 0-16,-1-4 0 0,0 4 0 0,3-7 0 0,1 3 0 15,-4-6 0-15,3-3 0 0,-3 6 0 0,4-6 0 16,0 0 0-16,-1 0 0 0,1 0 0 0,-1 3 0 16,1-3 0-16,0 0 0 0,-4 3 0 0,3-3 0 15,1-3 0-15,-4 3 0 0,0-3 0 0,-4-7 0 16,4 10 0-16,1-6 0 0,-1 0 0 0,-4 3 0 16,1-7 0-16,-1 7 0 0,1-7 0 15,-4 1 0-15,3 6 11 0,-3-10-3 0,0 4 0 16,4-4 0-16,-4 1-8 0,3-1 0 15,1 0 0-15,-4-2 0 0,0-7 19 16,-4 9 8-16,4-9 1 0,0 6 1 0,0-6-29 0,-3 10 0 0,3-4 0 0,-4 0 0 0,4-6 10 16,-3 10-1-16,-1-7 0 0,1 6 0 0,-1 1 6 0,-3-7 1 15,4 6 0-15,-5-6 0 0,1 7-8 0,0-10 0 16,0 9-8-16,0 1 12 0,0-7 18 0,0 3 3 16,-3-3 1-16,3 7 0 0,-4-10-34 0,0 9 0 15,1-6 0-15,-1 3 0 0,1-3 13 0,-1 4-4 16,-3-4-1-16,3-3 0 15,-3 0 13 1,0 6 3-16,0-3 0 0,-4 0 0 0,4-3-24 16,-3 0 0-16,-1 0 0 0,-3 7 0 0,3-4 0 15,1-3 0-15,-1 6 0 0,0-3 0 0,-3-3 0 0,0 10 0 0,0-7 0 0,0-3 0 16,3 6-9-16,-3-3-7 0,3 3 0 0,0 1-1 16,-3-1-16-16,7-3-3 0,0-3-1 0,0 6 0 15,0-2-107-15,3-4-20 0,4-4-5 0,0-2-1 0</inkml:trace>
  <inkml:trace contextRef="#ctx0" brushRef="#br2" timeOffset="205158.3">14175 7073 518 0,'0'0'46'0,"0"0"-37"0,0 0-9 0</inkml:trace>
  <inkml:trace contextRef="#ctx0" brushRef="#br2" timeOffset="-200163.12">32029 4774 748 0,'-43'-12'67'0,"22"2"-54"16,-7 7-13-16,-4-3 0 0,-3-4 304 0,0 4 59 0,-1 0 11 0,-2-4 2 15,-5 7-281-15,-3-3-57 0,-3 3-11 0,-4 0-3 0,-3-3-16 0,-1 2-8 16,-3-2 8-16,0 3-8 15,-3-3 16-15,-11 6-1 0,-7-13-1 0,-11 10 0 16,-7-3-5-16,-7-4-1 0,-10 7 0 0,-15-6 0 0,-6 6-8 0,-22 3 10 16,-17-7-10-16,-11 7 10 0,-11 0-2 15,4 0-8-15,0 7 12 0,0-7-4 0,-4 3-8 16,8-3 0-16,-4 9 0 0,7 1 0 0,10-1 12 0,1-6 0 16,3 10 0-16,4-7 0 0,0-3-3 0,10 13 0 15,14-10 0-15,8 10 0 0,3-4 3 0,7 1 1 16,7 15 0-16,3-12 0 0,8 3-2 0,-1-7-1 0,1 13 0 15,10-9 0-15,11 6-10 0,3 0 0 0,4-13 0 16,4 10 0-16,3-6 0 0,3 5 0 0,8-5 0 16,3-1 0-16,10-2 0 0,8-4 0 0,3 4 0 0,7-4 0 15,4-6 8-15,7 9 0 0,7-9 0 0,0 6 0 16,0-2 11-16,3-4 1 0,0 0 1 16,4 6 0-16,4-3-21 0,-4-3 9 0,0 3-9 0,3-3 0 15,-3 6 0-15,0-2 0 0,0-4 0 0,0 0 0 16,0 6 0-16,0-3 0 0,3-3 0 0,-6 3 0 15,3 3 22-15,-4-6-2 0,8 4-1 0,-4-4 0 16,-1 6 1-16,1-3 1 0,0 9 0 0,0-12 0 16,4 7-21-16,-4 2 0 0,3-6 0 0,1 10 8 15,-1 3 2-15,1-1 1 0,6 4 0 0,-3 3 0 16,-3 6-11-16,6 7 12 0,1 5-12 0,3 4 12 16,-4 7-4-16,4 5 0 0,0 7 0 0,0 9 0 15,0 16-8-15,1 6 0 0,2 6 0 0,1 10 0 0,-1 6 0 16,1 9 0-16,3 1 0 0,0 2 0 0,-3 10 0 0,6-3-9 15,-3-10 9-15,4 1 0 0,0-7 0 0,-1 0-8 16,1-6 8-16,3-6 0 0,-3 6 0 16,-4-7 0-16,4-9 0 0,-4-2 9 0,0-11-9 0,0 1 8 15,0-10-8-15,-3-6 8 0,-1-3 22 0,1-6 4 16,-1-7 1-16,1-6 0 0,-4 6-18 0,4-12-3 16,3 3-1-16,-4-7 0 0,1-2-2 0,-1-4-1 15,1-2 0-15,-4-4 0 0,4 3-10 0,-4-3 8 0,3-6-8 16,-6 0 8-16,3-4-8 0,-4 1 12 0,4 0-12 0,-3-7 12 15,-1-3-12-15,-3-6 12 0,0 7-12 0,0-7 12 16,0 0 7-16,0 0 1 16,0 0 1-16,0 0 0 0,0 0 3 0,0 0 0 0,0 0 0 0,0 0 0 15,0 0-9-15,0 0-2 0,4-7 0 16,-4 7 0-16,0 0-1 0,-4-9 0 0,4 3 0 16,0 6 0-16,-3-10-12 0,3 10 0 0,0-6 0 0,0 6 0 15,0-6 0-15,0 6 0 0,0 0 9 0,0 0-9 16,-4-10 8-16,4 10-8 0,0 0 8 0,0 0-8 15,0 0 0-15,0 0 0 0,0 0 0 0,0 0 0 16,0 0 0-16,0 0 0 0,0 0-12 0,0-3 12 16,0 3 0-16,0 0 0 0,4-9 12 0,3-1-4 15,-7 10-8-15,11 0 0 0,-1-9 0 0,1 6 0 16,3 0 0-16,4-4 13 0,-4 7-3 0,7 7-1 0,0-7-9 0,4 6 0 16,3 0 0-16,4 4 0 0,6-4 0 0,1 10-11 15,7-4 11-15,-4 1-12 0,8 5 12 0,-1-5 0 16,4-4 0-16,0 4-8 0,0-4 8 0,10 1 0 15,8-1 0-15,3-6 0 0,0-3 0 0,4 0 0 16,-1-3 0-16,8-3 0 0,7 3 9 0,7-7 1 16,13 7 0-16,1-3 0 0,0 3-10 0,4-7 0 15,6 10 0-15,1 0 0 0,-8 0 0 0,11 10 0 16,4-7-9-16,-1 6 9 0,-6 4 0 0,6 3 0 16,8-4 0-16,-8 1 0 0,-3 2 0 0,4 1 0 15,6 0 0-15,-3-4 0 0,-3 1 0 0,-1-4 0 16,8 4 0-16,-7-4 0 0,-4-6 0 0,-4 7 0 15,4-10 0-15,-7 0 0 0,-7 0 0 0,-4 0 0 16,1 0 0-16,-5-3 0 0,1-4 0 0,-11 4 0 0,-6 0 8 0,-5-3-8 16,1 3 8-16,0-4-8 0,3 4 11 0,-7-6-11 15,0 9 0-15,-7-3 0 0,-7-4 0 0,0 4-9 16,0-3 9-16,7 6 0 16,-3-3 0-16,-4-7 0 0,-4 10 0 0,-6-9 0 0,-4 9 0 15,-4 0 0-15,1-9 0 16,-1 9 0-16,-3-4 0 15,3 4 0-15,1-3 0 0,-5-3 0 0,1 6 0 16,0 0 8-16,-3-3-8 0,-5-3 0 0,-6 6 0 16,0 0 0-16,-4 6 0 0,4-3 0 0,-4-3 0 0,-3 0 8 15,3 0-8-15,0 6 0 0,-3-3 0 0,3-3 0 0,0 0 0 0,-7 0 0 16,1 0 0-16,-1 0 0 0,0 0 0 0,-3 0 0 0,3 4 0 0,-4-4 0 16,1 0 0-16,3 0 0 0,-3 0 0 0,0 0 0 0,-8 0 0 0,4 0 0 15,-7 0 0-15,4-4 0 16,-1 4 0-16,-3 0 0 0,1-9 0 0,-1 9 0 15,0-9 10-15,0 9-2 0,0-10-8 0,0 4 12 0,0-3-12 0,0-1 0 16,0 1 0-16,0-4 0 0,0-6 0 0,4 7 0 16,-4-7 8-16,0 6-8 0,3-5 0 0,-3 5 0 15,4-6 8-15,-4-3-8 0,4 4 0 0,-4-4 0 16,3 0 0-16,1 0 0 0,-1-10 10 0,1 7-1 16,3-6 0-16,-3 3 0 0,3-4-9 15,0-2 8-15,0-4-8 0,0-6 8 0,0 10-8 0,-3-4 0 0,3-6-10 16,0 3 10-16,-3 4 0 0,-1-10 8 15,1 3 1-15,-4-9 0 0,0-10-9 0,0 0-17 16,-3 0 4-16,-4 1 1 0,3-1 12 0,-3 0 15 16,0-6-3-16,0-3-1 0,-3-9-11 0,3-4 0 15,0 10 0-15,-4-7 0 0,4 7 0 0,0-10 0 0,0 1 0 0,4 5 0 16,-4 1 0-16,0 9 0 16,3-3 0-16,-3 0 0 0,4-1 0 0,-4 4 0 0,3-3 0 15,-3 0 0-15,0 6 0 0,0-3-12 0,0 7 4 0,-3-4 8 16,-1 0 0-16,1-3 8 0,-5 3 2 15,1 3 0-15,-3 1-10 0,3 8-14 0,-4-2 3 0,1 3 1 16,-1-7 10-16,-3 10 0 0,0 3 0 0,0-3 0 16,3 6 0-16,-3-6 0 0,0 9 0 0,3 9 0 15,1-11-8-15,-1 18 0 0,1-4 0 0,-1 10 0 0,4-6 8 16,0 7-8-16,0 5 8 0,3-6-8 0,-3 10 8 0,4-4 0 16,-1 10 0-16,1-6 0 0,-1 2-8 0,1-5 0 15,-1 9 0-15,4-4 0 0,-3 1 8 0,3 0 0 16,-4-3 0-16,4-1-8 0,-4 7 8 0,4-6 0 15,0 5 0-15,-3-2 0 0,3-3 0 0,0 9 0 16,-4-13 0-16,4 10-8 0,-3-6 8 0,3-1 0 16,-4 1 0-16,4 9 0 0,0-10 0 15,0 10 0-15,-3-3 0 0,-1-6 0 0,4 9 0 16,0 0 0-16,0 0-9 0,0 0 9 0,-3-3 0 0,3 3-11 16,0 0 11-16,0 0-8 0,-4-6 8 0,4 6 0 15,-3-10 0-15,-1 7-8 0,1-6 8 0,3 9 0 16,0 0 0-16,0 0-8 0,-7-4 8 0,0-2 0 15,0 3 0-15,-4-3 0 0,0 6 0 0,-3 0 0 16,-3 0 0-16,-5 0 0 0,-2 0 0 0,3 0 0 16,-1 0 0-16,-6 0 8 0,-4 6-8 0,-3-3 0 0,0-3 0 0,0 0 0 15,-4 6 0-15,-11-6-15 0,8-6 4 0,-4 6 1 16,0-3 10-16,-7-3 0 0,1 6 0 0,-5 0 0 16,-3-7 0-16,0 1 0 0,0 6 0 0,7-3 0 15,0-3 0-15,-3 3 0 0,-4-4 0 0,-4 4 0 16,-3 0 0-16,0-3 0 0,0 6 0 0,-3-3 0 15,3-4-35 1,-14 4-8-16,-11 3-1 0,-7 3-930 0,-10 4-186 0</inkml:trace>
  <inkml:trace contextRef="#ctx0" brushRef="#br0" timeOffset="-165343.98">113 14216 1728 0,'10'-22'76'0,"5"13"16"0,-5-1-73 0,11 1-19 0,4-4 0 0,0 4 0 16,3 0 92-16,4-4 16 0,3 10 2 0,0-3 1 15,4 2-95-15,-4-5-16 0,4 6-10 0,7-3 2 16,0 3 8-16,-7-4 8 0,10 7-8 0,8-6 11 16,2 0-1-16,5 3 0 0,7-4 0 15,3-2 0-15,10 3 6 0,47-1 2 0,-8-2 0 0,8 6 0 32,10-3 8-32,0 2 2 15,-3 1 0-15,13-3 0 0,12 6-11 0,9 0-1 0,-9 0-1 0,17-3 0 0,7 3-4 0,7 0-1 16,7 0 0-16,3-6 0 0,8 6 14 0,10 0 2 0,1-7 1 0,9 1 0 0,8-3-5 15,0-1-1-15,0 4 0 0,0-10 0 16,14 7-11-16,-7-4-2 0,10 1-8 0,1-7 12 0,6 6-12 16,5-5 0-16,9 2 0 0,-3-3 0 15,1 0-19-15,2 10 0 0,1-4 0 0,3 10 0 16,-3-3-62 0,0 3-13-16,-1 3-2 0,-87 3-934 0</inkml:trace>
  <inkml:trace contextRef="#ctx0" brushRef="#br3" timeOffset="-124007.14">1782 16167 1764 0,'-32'0'39'0,"18"3"8"0,0-3 1 0,-8 9 1 0,5 4-39 0,-15 2-10 16,7 1 0-16,1 12 0 16,-1-3-42-16,0 7-10 0,-7 8-3 0,4 1 0 15,-7 9-1-15,3 7 0 0,-7 2 0 0,1 7 0 0,-8 10 39 0,7-1 7 0,-7 9 2 0,11-2 0 16,-4 0 8-16,4-4 11 0,3-3-3 0,4 7 0 16,3-10 64-16,0 0 13 0,4-3 3 0,7 3 0 15,0-6 5-15,7 6 2 0,3 0 0 16,4 3 0-16,4-2-57 0,7-1-11 15,3-6-3-15,7 6 0 0,3-7-24 0,5 8-19 0,6-8 3 16,11-2 1 0,10 6-13-16,4-9-4 0,4-1 0 0,10-2-557 0,7-1-112 0</inkml:trace>
  <inkml:trace contextRef="#ctx0" brushRef="#br3" timeOffset="-123285.83">8999 15612 2286 0,'0'0'50'0,"0"0"10"0,0 0 3 0,0 0 1 0,0 0-51 0,0 0-13 0,0 0 0 0,14 6 0 0,4-3 0 0,3 13-12 16,8-1 3-16,6 7 0 0,7 10 9 0,11 8 0 0,3 4 0 0,8 6 0 31,7 4-26-31,3 8 0 0,3 4 0 0,11 6 0 0,4 4 26 0,-4 8 0 0,4 1 0 0,-7 6 0 16,-4-6-8-16,0 2 8 0,-3 8-8 15,-1-1 8-15,4 0 0 0,-7-7 0 0,-14-5 0 0,-3 3 0 16,-8-4 28-16,1-6 10 16,-4-9 2-16,-11 3 1 0,-7-9 18 0,4-1 3 0,-4-5 1 0,-7-1 0 15,-10 7-48-15,3-4-15 0,-4-3 8 16,-3 1-8-16,-10 5 0 0,-8-2-16 0,-6-4 4 15,-4 0 0 1,-8-2-83-16,-13 2-16 0,-11 0-3 0,-17 0-875 0</inkml:trace>
  <inkml:trace contextRef="#ctx0" brushRef="#br2" timeOffset="-114685.46">14390 6637 1879 0,'0'0'83'0,"0"6"17"0,0 4-80 0,-4-1-20 0,4 0 0 0,-3 4 0 0,-1-1 61 0,4 7 8 0,-3 3 2 0,3-3 0 15,3 3-30-15,1 0-5 0,-4-3-2 0,7 0 0 16,0-4-13-16,0 7-2 0,0-3-1 0,4 0 0 16,-4-3 9-16,3 2 1 0,1 1 1 0,3-6 0 15,-4 5 1-15,1-5 0 0,3 0 0 0,0 2 0 0,-3-2-18 0,-1-1-3 16,5 1-1-16,-5 3 0 16,4-4-8-16,0 1 0 0,-3-4 0 0,7 4 0 15,-4-4-71-15,3 0-9 0,-3-5-3 0,1 5-625 16,2-9-124-16</inkml:trace>
  <inkml:trace contextRef="#ctx0" brushRef="#br2" timeOffset="-114370.31">14556 6649 1267 0,'0'0'56'0,"-4"10"12"0,1 2-55 0,3-2-13 15,-4-1 0-15,4-3 0 0,4 4 284 0,-1-1 53 0,4 4 11 0,7-4 3 0,0 1-274 0,0-1-54 0,8 4-11 0,2-4-3 16,8 4 0-16,0-4 0 0,-7 3 0 0,3 4 0 15,0-3-9-15,0-1 0 0,0-2 0 0,1 2 8 16,-5 4 3-16,-2 0 0 0,-1-1 0 0,0-2 0 0,-7-1-28 0,4 1-6 16,-4 3-1-16,0-7 0 31,0-3-90-31,0 10-18 0,-3-13-4 0,-1 6-540 0,1-9-107 0</inkml:trace>
  <inkml:trace contextRef="#ctx0" brushRef="#br2" timeOffset="-114073.39">15081 6408 2073 0,'0'0'184'0,"0"3"-147"16,4 13-29-16,-1-4-8 0,4-2 180 0,0 2 34 16,8 1 7-16,2 6 2 0,4-7-198 0,4 4-39 0,3 0-8 15,0-4-2-15,-6 4 8 0,6-1 2 0,4 1 0 0,-1-3 0 32,1-1-35-32,0-2-7 0,-4 2-2 0,4-2 0 15,-7-1-66-15,-4 0-12 0,0-5-4 0,0 5-525 0,0-9-106 16</inkml:trace>
  <inkml:trace contextRef="#ctx0" brushRef="#br2" timeOffset="-113823.14">15579 6167 3013 0,'0'0'133'0,"0"0"28"0,0 0-129 0,7 9-32 0,3 0 0 0,1 1 0 0,7 2 0 0,3 1-22 15,0-1 3-15,7 4 1 16,0-3-23-16,1-1-5 16,-1 7-1-16,4-7 0 0,-4-2-11 0,3 2-2 0,1-2-1 0,-4-1 0 15,1-6-28-15,-5 7-6 0,-2-1-1 0,-1-9-945 0</inkml:trace>
  <inkml:trace contextRef="#ctx0" brushRef="#br2" timeOffset="-113563.97">16027 5746 3276 0,'0'0'72'0,"0"0"16"0,0 0 2 0,0 16 1 0,3-3-73 0,8-1-18 0,-1 7 0 0,5-7 0 15,2 7-24-15,4 3-9 0,4-3-2 0,3-3 0 0,4 6 23 0,0 3 12 16,7-3-12 0,-4-7 12-1,4 4-31-15,-4 3 1 0,7-9 0 0,-6 5 0 16,-1-8-89-16,-7-1-17 0,0-6-4 0,0 7-1 0,-6-4-82 0,-1-3-16 0,21-3-3 15,-14-9-1-15</inkml:trace>
  <inkml:trace contextRef="#ctx0" brushRef="#br2" timeOffset="-113336.08">16679 5583 3391 0,'0'0'75'0,"0"0"15"0,0 0 3 0,0 0 2 0,0 0-76 0,4 13-19 0,3-4 0 0,4 4 0 31,-4-1-21-31,7-2-8 0,0 9-2 0,0-7 0 16,7 7-20-16,-3 0-4 0,3-4-1 0,0 7 0 16,4-6-77-16,-4 0-16 0,-3-1-3 0,3-2-1 15,3-1-83-15,-6 1-17 0,17 3-3 0,1-4-1 0</inkml:trace>
  <inkml:trace contextRef="#ctx0" brushRef="#br2" timeOffset="-113140.33">17039 5489 1825 0,'0'0'40'0,"-3"3"8"0,-1 7 1 0,1 2 3 0,-1 4-41 0,8-4-11 16,-1 1 0-16,1 0 0 0</inkml:trace>
  <inkml:trace contextRef="#ctx0" brushRef="#br2" timeOffset="-109348.72">13688 7023 1958 0,'-4'-13'87'0,"8"4"17"0,3-1-83 0,0 4-21 15,0-10 0-15,7 7 0 16,-3-4 32-16,6 1 3 0,-3 2 0 0,4 1 0 16,-4 0-35-16,0-4 0 0,-3 10 0 0,3-3 0 0,-7 2 0 0,-7 4 0 15,0 0 0-15,0 0 0 0,0 0 0 0,0 0 0 16,0 0 0-16,0 0 0 0,0 0 12 0,0 0 3 15,0 0 0-15,0 0 0 0,11 0 49 0,-1 0 9 16,-10 0 3-16,11-6 0 0,-1 6-4 0,1 0 0 16,0-3 0-16,6 3 0 0,-3-9-12 0,4 9-2 15,3-3-1-15,0-4 0 0,0 7-28 0,4-3-5 16,3 3-2-16,-3 0 0 0,3 0-22 0,-3 3 0 16,-4-3 0-16,11 7-8 0,-4-4 8 0,7 9 0 0,1-2 0 0,2-1 8 15,-2 4-8-15,-1 5 0 0,0-5 0 0,1 3 0 16,-1-1 0-16,0-5 8 0,4 2-8 0,-4 4 0 15,0-4 23-15,1 1 0 0,-5 0 0 0,1 5 0 16,-7-5 8-16,3 6 1 0,-3-7 1 16,-4 7 0-16,-3 3-9 0,-1 0-3 0,-3 9 0 0,1-2 0 15,-1 5-7-15,-4-3-2 0,4 4 0 16,4 6 0-16,-4-1-12 0,4 4 0 0,-4-3 0 0,3 3 0 16,1-6 0-16,3-4 0 0,4 7 0 0,-4-7 0 15,0 7 0-15,4 0 0 0,0 3 0 0,-1 0 0 16,1 3 0-16,-7-3 0 0,-4 0 0 0,0-1 0 15,0-2 12-15,0 3 0 0,4-3 0 0,-4 3 0 16,0-3 2-16,-3 9 0 0,3-6 0 0,0 9 0 16,0-9-6-16,-3 9-8 0,-1-3 11 0,4 4-11 0,-3-1 12 0,-1 0-12 15,-3 10 12-15,4-3-12 0,0 2 10 0,-4 1-10 16,3 3 8-16,-3 0-8 0,0-4 8 0,0 1-8 16,0 0 8-16,1 3-8 0,-5 6 8 0,4-9-8 15,0 2 0-15,-3-2 8 0,-1 0 2 0,1-4 0 16,-1-2 0-16,4 6 0 0,-3-1-10 0,-4 4 0 15,3 3 0-15,-3-3 8 0,-3-3-8 0,3 3 10 16,-4-4-10-16,1 7 10 0,-1-3-10 0,1 0 0 16,-8-3 0-16,8-1 0 0,-4 1 0 0,3-10 0 15,-3 1 0-15,3 5 0 0,1-2 0 0,-4 5 0 0,7-8 0 16,-4 8 0-16,1-8 0 0,-1 5 0 0,1-5 0 16,-1-1 0-16,1 3 0 0,-1-5 0 0,-3 8 8 15,4-6-8-15,-1 4 0 0,4-7 0 0,-7-3 0 16,3 3 0-16,1-6 0 0,-1-3 0 0,-3 3 0 0,0-3 0 15,0-10 0-15,0 10 8 16,4-7-8-16,-1 7 0 0,1-10 0 0,-1 4 0 16,4 2 8-16,4-2-8 0,-4-4 0 0,0 10 0 15,7-6 0-15,-4-4 0 0,4 0 8 0,4 1-8 0,-4-4 0 0,3-3 8 16,1 3-8-16,0-3 0 0,-1 4 0 16,1-8 8-16,-4 1-8 0,7-3 8 0,-3 0-8 0,-1-3 8 15,1 3-8-15,-1-7 10 0,1-3-10 0,-1 4 10 16,5-4-10-16,-5 4 0 0,4-4 0 0,4 1 8 15,0 2-8-15,-1-5 0 0,4 2 0 0,1 0 0 16,2-2 8-16,-3-1-8 0,1 3 0 0,2-5 8 0,4 5-8 16,1-6 0-16,2 6 0 0,-2-2 8 15,-5-1-8-15,5-6 0 0,-1 9 9 0,-3-9-9 0,-4 7 0 16,0-4 8-16,0-3-8 0,4 0 0 0,-4-3 0 16,7-4 0-16,0 7 0 0,1-9 0 0,2 9 0 0,1-6 0 15,0-1 0-15,3-2 8 0,4 0-8 0,-4 2 0 16,4 1 0-16,0-3 0 0,-7-4 0 0,-1 4 0 15,-6-1 0-15,3-2 0 0,0 2 0 0,1 1 0 16,-1 3 0-16,0-4 8 0,-3 1-8 0,-1-1 0 16,1 1 0-16,-4 0 8 0,-3 6 0 0,0-7 0 15,-1 1 0-15,4-1 0 0,1 7-8 16,-1-6 0-16,0-1 0 0,0 1 6 0,0 3-6 0,-3-4-12 0,3 1 12 0,0-1-13 16,-3 1 13-16,-1 0 0 15,1 2 0-15,-4-2 0 0,4-7 0 0,-4 13 0 16,0-6 0-16,0-1 0 0,-3 7 0 0,3-3 0 0,-4 0 0 15,-2-1 0-15,-1-2 0 0,0 9 0 0,-4-9 0 16,1 5 0-16,-4 4 0 0,3-3 0 0,1-6 12 0,3 3-12 16,-4-1 0-16,1 1 0 15,-1-3 0-15,1-1 0 0,-1-2 0 0,1 2 0 0,-4 7 0 0,4-6 0 16,-4-1 0-16,0 1 0 0,0 0 0 0,0 2-9 16,0-8 9-16,-4 11 8 0,4-5-8 0,-4 0 11 15,1-1-11-15,-4 4 0 0,3-3-12 0,-3-1 12 16,-3 1 0-16,-1-4 0 0,1 4 0 0,-1-1 8 15,-3 1-8-15,0 0 0 0,0 2-12 0,0-2 12 16,-1-1 0-16,1 1 0 0,-3 0 0 0,-1-1 0 16,4 1-8-16,-4-4 8 0,1 4 0 0,-1 6 0 0,4-7 0 0,0 10 0 15,3-9 0-15,1 9 0 0,-1-3 0 0,0-3 0 16,1 2 10-16,3 4-10 0,-4 0 8 0,4 0-8 16,0-3 0-16,4 3 9 0,3 0-9 0,0 0 0 15,-7 0 0-15,7 0 0 0,0 0-10 0,0 0 2 16,0 0 0-16,0 0 0 0,0 0 8 0,0 0 0 15,10 7 0-15,4-7 0 0,0 9 0 0,0 0 0 16,4 1 0-16,0-7-8 0,-1 6 8 0,1 4 0 16,0-4 0-16,-1 10 0 0,1-6 0 0,-4-4 0 15,4 4 0-15,-1 2-8 0,1 1 8 0,0-7 0 16,-4 4 0-16,3 3 0 0,1-7 0 0,0-3 0 16,-1 4 0-16,1-1 0 0,0 4 0 0,-1-4 0 15,1 0 0-15,-1-5 0 0,-2 5 0 0,-1-3 0 16,3-3 8-16,-3 7-8 0,-3-7 0 0,0 6 0 15,-4-9 0-15,0 10 0 0,0-4 0 0,-4-3 0 0,4 0 0 0,0 4 0 16,-7-7 0-16,7 9 0 0,-7-9 0 0,7 3 0 16,-7-3 0-16,8 9 0 0,-8-9 0 0,0 0 0 15,0 0 0-15,3 4 0 0,1 5 0 0,-4-9 0 16,0 0 0-16,-4 9 0 0,1 1 0 0,3-7 0 16,-8 6 0-16,5 4 0 0,-1-7 0 0,-3-3 0 15,0 7 11-15,0 2-3 0,7-12 0 0,0 10 0 16,-3-1-8-16,-4 4 0 0,3-4 0 0,-3 10 7 15,0-7-7-15,-4 10 0 0,4 0 0 0,-3 7 0 16,-4-8 0-16,0 14 0 0,-1-4 0 0,-6 1 0 0,7 5 0 16,-7-2-10-16,7 2 10 0,-7-2-8 0,3-1 8 15,0-2 0-15,4-1 8 16,0 1-8-16,4-4 0 0,-4-3 0 0,3 6 0 0,-3-3 8 16,3-3-57-16,1-3-11 0,-1-3-3 0,1-16-1513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2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8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6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59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6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1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6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210.png"/><Relationship Id="rId5" Type="http://schemas.openxmlformats.org/officeDocument/2006/relationships/image" Target="../media/image31.png"/><Relationship Id="rId10" Type="http://schemas.openxmlformats.org/officeDocument/2006/relationships/customXml" Target="../ink/ink6.xml"/><Relationship Id="rId4" Type="http://schemas.openxmlformats.org/officeDocument/2006/relationships/image" Target="../media/image30.png"/><Relationship Id="rId9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customXml" Target="../ink/ink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340.png"/><Relationship Id="rId7" Type="http://schemas.openxmlformats.org/officeDocument/2006/relationships/image" Target="../media/image36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351.png"/><Relationship Id="rId4" Type="http://schemas.openxmlformats.org/officeDocument/2006/relationships/customXml" Target="../ink/ink14.xm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customXml" Target="../ink/ink20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customXml" Target="../ink/ink23.xml"/><Relationship Id="rId4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customXml" Target="../ink/ink25.xml"/><Relationship Id="rId4" Type="http://schemas.openxmlformats.org/officeDocument/2006/relationships/image" Target="../media/image40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customXml" Target="../ink/ink28.xml"/><Relationship Id="rId4" Type="http://schemas.openxmlformats.org/officeDocument/2006/relationships/image" Target="../media/image35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30.png"/><Relationship Id="rId7" Type="http://schemas.openxmlformats.org/officeDocument/2006/relationships/customXml" Target="../ink/ink32.xml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customXml" Target="../ink/ink31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60.png"/><Relationship Id="rId42" Type="http://schemas.openxmlformats.org/officeDocument/2006/relationships/image" Target="../media/image64.png"/><Relationship Id="rId7" Type="http://schemas.openxmlformats.org/officeDocument/2006/relationships/customXml" Target="../ink/ink35.xml"/><Relationship Id="rId2" Type="http://schemas.openxmlformats.org/officeDocument/2006/relationships/image" Target="../media/image45.png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customXml" Target="../ink/ink46.xml"/><Relationship Id="rId41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customXml" Target="../ink/ink37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50.xml"/><Relationship Id="rId40" Type="http://schemas.openxmlformats.org/officeDocument/2006/relationships/image" Target="../media/image63.png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customXml" Target="../ink/ink41.xml"/><Relationship Id="rId31" Type="http://schemas.openxmlformats.org/officeDocument/2006/relationships/customXml" Target="../ink/ink47.xml"/><Relationship Id="rId44" Type="http://schemas.openxmlformats.org/officeDocument/2006/relationships/image" Target="../media/image65.png"/><Relationship Id="rId4" Type="http://schemas.openxmlformats.org/officeDocument/2006/relationships/image" Target="../media/image460.png"/><Relationship Id="rId9" Type="http://schemas.openxmlformats.org/officeDocument/2006/relationships/customXml" Target="../ink/ink36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45.xml"/><Relationship Id="rId30" Type="http://schemas.openxmlformats.org/officeDocument/2006/relationships/image" Target="../media/image58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8" Type="http://schemas.openxmlformats.org/officeDocument/2006/relationships/image" Target="../media/image47.png"/><Relationship Id="rId3" Type="http://schemas.openxmlformats.org/officeDocument/2006/relationships/customXml" Target="../ink/ink33.xml"/><Relationship Id="rId12" Type="http://schemas.openxmlformats.org/officeDocument/2006/relationships/image" Target="../media/image49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59.xml"/><Relationship Id="rId18" Type="http://schemas.openxmlformats.org/officeDocument/2006/relationships/image" Target="../media/image70.png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67.png"/><Relationship Id="rId17" Type="http://schemas.openxmlformats.org/officeDocument/2006/relationships/customXml" Target="../ink/ink61.xml"/><Relationship Id="rId2" Type="http://schemas.openxmlformats.org/officeDocument/2006/relationships/image" Target="../media/image4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66.png"/><Relationship Id="rId4" Type="http://schemas.openxmlformats.org/officeDocument/2006/relationships/image" Target="../media/image460.png"/><Relationship Id="rId9" Type="http://schemas.openxmlformats.org/officeDocument/2006/relationships/customXml" Target="../ink/ink57.xml"/><Relationship Id="rId1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customXml" Target="../ink/ink6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Lists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364607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Pythontutor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 *see* how Python works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F2383-F6BB-2FB2-36A7-8F6A8F3A9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0" r="2924"/>
          <a:stretch/>
        </p:blipFill>
        <p:spPr>
          <a:xfrm>
            <a:off x="2317695" y="2312755"/>
            <a:ext cx="6984407" cy="54959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969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124801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Pythontutor</a:t>
            </a:r>
            <a:endParaRPr lang="en-US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 *see* how Python works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Helpful to learn how to write out work for code tracing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296F7-0024-845E-F247-E13A72EDE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73733" r="41936"/>
          <a:stretch/>
        </p:blipFill>
        <p:spPr>
          <a:xfrm>
            <a:off x="685449" y="4718882"/>
            <a:ext cx="3824461" cy="177198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AAE207-6788-547E-A283-50F737118A1E}"/>
              </a:ext>
            </a:extLst>
          </p:cNvPr>
          <p:cNvSpPr txBox="1"/>
          <p:nvPr/>
        </p:nvSpPr>
        <p:spPr>
          <a:xfrm>
            <a:off x="552099" y="3586062"/>
            <a:ext cx="46250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Optional settings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(bottom-left, bottom-center)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32F7F-6CF7-798E-5C5A-0F96BBC5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001" y="367131"/>
            <a:ext cx="2716529" cy="43600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D2DDBC-C274-1138-5B61-18F3156E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916" y="367131"/>
            <a:ext cx="2714985" cy="6031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C6615-3659-2E85-B024-7606623F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803" y="5585958"/>
            <a:ext cx="3824462" cy="1110187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E536B8-B6A1-7BBC-DAC0-0E0C66F396CC}"/>
                  </a:ext>
                </a:extLst>
              </p14:cNvPr>
              <p14:cNvContentPartPr/>
              <p14:nvPr/>
            </p14:nvContentPartPr>
            <p14:xfrm>
              <a:off x="304920" y="3929040"/>
              <a:ext cx="5588280" cy="1879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E536B8-B6A1-7BBC-DAC0-0E0C66F396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60" y="3919680"/>
                <a:ext cx="5607000" cy="18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A905-850F-0958-8E33-E517B36C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vs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010E-3BEC-B383-E55C-E7E07EBC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are mutable!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34EAA-C3E0-3C9C-739C-4097FE4C98F8}"/>
              </a:ext>
            </a:extLst>
          </p:cNvPr>
          <p:cNvSpPr txBox="1"/>
          <p:nvPr/>
        </p:nvSpPr>
        <p:spPr>
          <a:xfrm>
            <a:off x="551898" y="1717448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strings, we always have to create a new string to modify an existing 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638FB-032C-3183-D1AF-81F6D823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8" y="2605166"/>
            <a:ext cx="2152950" cy="1190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36E85-55BD-29F8-46CC-65CE6ACA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61" y="2268854"/>
            <a:ext cx="3848637" cy="1857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D42505-20CB-E628-442A-562A5B09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58" y="4732379"/>
            <a:ext cx="2934109" cy="1171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D5E5F3-F737-8E9E-2CBA-B2ECE0461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75" y="4320421"/>
            <a:ext cx="4525006" cy="1790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0D6A2-8D82-F41B-431D-946925A85A13}"/>
              </a:ext>
            </a:extLst>
          </p:cNvPr>
          <p:cNvSpPr/>
          <p:nvPr/>
        </p:nvSpPr>
        <p:spPr>
          <a:xfrm>
            <a:off x="609047" y="2249804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53FF5-49AD-79EF-1153-10AA7508F981}"/>
              </a:ext>
            </a:extLst>
          </p:cNvPr>
          <p:cNvSpPr/>
          <p:nvPr/>
        </p:nvSpPr>
        <p:spPr>
          <a:xfrm>
            <a:off x="609048" y="4298479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91758-892E-E03B-B388-63A9E7A79625}"/>
              </a:ext>
            </a:extLst>
          </p:cNvPr>
          <p:cNvSpPr txBox="1"/>
          <p:nvPr/>
        </p:nvSpPr>
        <p:spPr>
          <a:xfrm>
            <a:off x="551898" y="6275880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lists, we can modify an existing list object</a:t>
            </a:r>
          </a:p>
        </p:txBody>
      </p:sp>
    </p:spTree>
    <p:extLst>
      <p:ext uri="{BB962C8B-B14F-4D97-AF65-F5344CB8AC3E}">
        <p14:creationId xmlns:p14="http://schemas.microsoft.com/office/powerpoint/2010/main" val="95752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A905-850F-0958-8E33-E517B36C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vs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7010E-3BEC-B383-E55C-E7E07EBC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Lists are mutable!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34EAA-C3E0-3C9C-739C-4097FE4C98F8}"/>
              </a:ext>
            </a:extLst>
          </p:cNvPr>
          <p:cNvSpPr txBox="1"/>
          <p:nvPr/>
        </p:nvSpPr>
        <p:spPr>
          <a:xfrm>
            <a:off x="551898" y="1717448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strings, we always have to create a new string to modify an existing 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638FB-032C-3183-D1AF-81F6D823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48" y="2605166"/>
            <a:ext cx="2152950" cy="1190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36E85-55BD-29F8-46CC-65CE6ACA5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861" y="2268854"/>
            <a:ext cx="3848637" cy="1857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5EDFD-817F-78CE-E84D-F77F0E7CD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04" y="2633743"/>
            <a:ext cx="2238687" cy="1152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F790F-7401-0DA4-413D-1CA95E66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9" y="2671287"/>
            <a:ext cx="3648584" cy="1495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D42505-20CB-E628-442A-562A5B095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58" y="4732379"/>
            <a:ext cx="2934109" cy="1171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D5E5F3-F737-8E9E-2CBA-B2ECE0461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5375" y="4320421"/>
            <a:ext cx="4525006" cy="1790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ED77F3-E720-3065-AF59-6375552EB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05" y="4722852"/>
            <a:ext cx="2953162" cy="11907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DA5282-841A-EA6C-1469-1782E555B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850" y="4715763"/>
            <a:ext cx="6363588" cy="1428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0D6A2-8D82-F41B-431D-946925A85A13}"/>
              </a:ext>
            </a:extLst>
          </p:cNvPr>
          <p:cNvSpPr/>
          <p:nvPr/>
        </p:nvSpPr>
        <p:spPr>
          <a:xfrm>
            <a:off x="609047" y="2249804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53FF5-49AD-79EF-1153-10AA7508F981}"/>
              </a:ext>
            </a:extLst>
          </p:cNvPr>
          <p:cNvSpPr/>
          <p:nvPr/>
        </p:nvSpPr>
        <p:spPr>
          <a:xfrm>
            <a:off x="609048" y="4298479"/>
            <a:ext cx="9439915" cy="18795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91758-892E-E03B-B388-63A9E7A79625}"/>
              </a:ext>
            </a:extLst>
          </p:cNvPr>
          <p:cNvSpPr txBox="1"/>
          <p:nvPr/>
        </p:nvSpPr>
        <p:spPr>
          <a:xfrm>
            <a:off x="551898" y="6275880"/>
            <a:ext cx="10687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lists, we can modify an existing list object</a:t>
            </a:r>
          </a:p>
        </p:txBody>
      </p:sp>
    </p:spTree>
    <p:extLst>
      <p:ext uri="{BB962C8B-B14F-4D97-AF65-F5344CB8AC3E}">
        <p14:creationId xmlns:p14="http://schemas.microsoft.com/office/powerpoint/2010/main" val="36823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Strings and aliases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1097533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Two variables are “aliases” are when they reference the exact same object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This happens when you assign a variable to another variable: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abc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 = s</a:t>
            </a:r>
          </a:p>
          <a:p>
            <a:endParaRPr lang="en-US" sz="800" b="0" dirty="0"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</a:rPr>
              <a:t>s and t are </a:t>
            </a:r>
            <a:r>
              <a:rPr lang="en-US" b="0" dirty="0">
                <a:solidFill>
                  <a:srgbClr val="C00000"/>
                </a:solidFill>
                <a:effectLst/>
              </a:rPr>
              <a:t>aliases</a:t>
            </a:r>
            <a:r>
              <a:rPr lang="en-US" b="0" dirty="0">
                <a:effectLst/>
              </a:rPr>
              <a:t> referencing the same to the same exact string object '</a:t>
            </a:r>
            <a:r>
              <a:rPr lang="en-US" b="0" dirty="0" err="1">
                <a:effectLst/>
              </a:rPr>
              <a:t>abc</a:t>
            </a:r>
            <a:r>
              <a:rPr lang="en-US" b="0" dirty="0">
                <a:effectLst/>
              </a:rPr>
              <a:t>’</a:t>
            </a:r>
          </a:p>
          <a:p>
            <a:endParaRPr lang="en-US" dirty="0"/>
          </a:p>
          <a:p>
            <a:r>
              <a:rPr lang="en-US" b="0" dirty="0">
                <a:effectLst/>
              </a:rPr>
              <a:t>But…strings are immutable. We can’t possibly change s without making a new string.</a:t>
            </a:r>
          </a:p>
          <a:p>
            <a:endParaRPr lang="en-US" sz="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 +=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'def'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 Assigns s to a new string '</a:t>
            </a:r>
            <a:r>
              <a:rPr lang="en-US" sz="2400" b="0" dirty="0" err="1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abcdef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’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 The string t is referencing remains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abc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19585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922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B8F04-028C-A78D-9D67-BA70A8597752}"/>
              </a:ext>
            </a:extLst>
          </p:cNvPr>
          <p:cNvSpPr txBox="1"/>
          <p:nvPr/>
        </p:nvSpPr>
        <p:spPr>
          <a:xfrm>
            <a:off x="694762" y="1973770"/>
            <a:ext cx="3143601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59534-8C8B-BB55-0AA8-F5379EA5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025" y="1817292"/>
            <a:ext cx="4043950" cy="2670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C7CC3-99F4-ED97-EF69-7E27CCC92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80" y="1817292"/>
            <a:ext cx="3719093" cy="169743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33EEE9C-1C00-F481-01DB-2266B15B423E}"/>
              </a:ext>
            </a:extLst>
          </p:cNvPr>
          <p:cNvSpPr/>
          <p:nvPr/>
        </p:nvSpPr>
        <p:spPr>
          <a:xfrm>
            <a:off x="252514" y="1835399"/>
            <a:ext cx="3685592" cy="1785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017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BD47A-1B8A-5B19-C6A6-A90F21C0137C}"/>
              </a:ext>
            </a:extLst>
          </p:cNvPr>
          <p:cNvSpPr txBox="1"/>
          <p:nvPr/>
        </p:nvSpPr>
        <p:spPr>
          <a:xfrm>
            <a:off x="694762" y="1973770"/>
            <a:ext cx="3143601" cy="36933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row2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row3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31A4C6-4EB2-51FC-A411-DB5A5F9F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74" y="1779192"/>
            <a:ext cx="4032683" cy="44882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54061-71B3-1D08-01BC-613ABFCC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495" y="1835400"/>
            <a:ext cx="3801191" cy="178598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46F1D6-ADB0-EB43-E92C-906D7ADB8514}"/>
              </a:ext>
            </a:extLst>
          </p:cNvPr>
          <p:cNvSpPr/>
          <p:nvPr/>
        </p:nvSpPr>
        <p:spPr>
          <a:xfrm>
            <a:off x="252514" y="1835399"/>
            <a:ext cx="3685592" cy="17859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2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961597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copy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copy.copy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44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55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66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'A:'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A)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'B:'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B)</a:t>
            </a:r>
          </a:p>
          <a:p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'C:'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C)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9103057" y="102183"/>
            <a:ext cx="3018430" cy="66056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I.    A: [44, 20,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II.   A: [44,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III.  A: [44, 20, 66]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[44,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IV.  A: [44, 55, 66]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66]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[44, 55, 66]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92E163-5F2B-A0D6-4C8A-0B75C266B05D}"/>
                  </a:ext>
                </a:extLst>
              </p14:cNvPr>
              <p14:cNvContentPartPr/>
              <p14:nvPr/>
            </p14:nvContentPartPr>
            <p14:xfrm>
              <a:off x="4496040" y="1379160"/>
              <a:ext cx="5083560" cy="277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92E163-5F2B-A0D6-4C8A-0B75C266B0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6680" y="1369800"/>
                <a:ext cx="5102280" cy="27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15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72FD67D-A5DA-765C-F54E-B4E9F8A4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23" y="3203383"/>
            <a:ext cx="3373028" cy="34132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7"/>
            <a:ext cx="3712826" cy="10158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is the correct visualization?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copy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copy.copy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4054512" y="362375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I.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EC231-C9FC-8652-42F6-1CFB8BD5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613" y="487703"/>
            <a:ext cx="3359827" cy="24595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A40DE6-4E0D-FF27-E803-4FD17775825A}"/>
              </a:ext>
            </a:extLst>
          </p:cNvPr>
          <p:cNvSpPr txBox="1">
            <a:spLocks/>
          </p:cNvSpPr>
          <p:nvPr/>
        </p:nvSpPr>
        <p:spPr>
          <a:xfrm>
            <a:off x="8089702" y="362375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II.   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D96AA7-2D88-5478-0725-F44BF29CE513}"/>
              </a:ext>
            </a:extLst>
          </p:cNvPr>
          <p:cNvSpPr txBox="1">
            <a:spLocks/>
          </p:cNvSpPr>
          <p:nvPr/>
        </p:nvSpPr>
        <p:spPr>
          <a:xfrm>
            <a:off x="3863443" y="3114498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III.   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D8D3F1-2AE6-5A82-D240-6FB8DC47B94D}"/>
              </a:ext>
            </a:extLst>
          </p:cNvPr>
          <p:cNvSpPr txBox="1">
            <a:spLocks/>
          </p:cNvSpPr>
          <p:nvPr/>
        </p:nvSpPr>
        <p:spPr>
          <a:xfrm>
            <a:off x="8035109" y="3182911"/>
            <a:ext cx="1799231" cy="689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IV.  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E305FC-2DC3-F8B7-B2E1-A009B6E08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13" y="3203383"/>
            <a:ext cx="3359827" cy="24806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D3C6EC-38CD-3725-A92C-6731A9557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412" y="473163"/>
            <a:ext cx="3364239" cy="1928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42BD05-AC7C-071F-9500-1F1C5BD6F260}"/>
                  </a:ext>
                </a:extLst>
              </p14:cNvPr>
              <p14:cNvContentPartPr/>
              <p14:nvPr/>
            </p14:nvContentPartPr>
            <p14:xfrm>
              <a:off x="7881480" y="203400"/>
              <a:ext cx="905760" cy="85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42BD05-AC7C-071F-9500-1F1C5BD6F2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2120" y="194040"/>
                <a:ext cx="924480" cy="86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72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indexing and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66814" cy="5260326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99, 30, 40, 50]</a:t>
            </a:r>
            <a:endParaRPr lang="en-US" sz="2400" b="0" dirty="0">
              <a:solidFill>
                <a:srgbClr val="B07BD7"/>
              </a:solidFill>
              <a:effectLst/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20, 30, 40, 50]    </a:t>
            </a:r>
          </a:p>
          <a:p>
            <a:r>
              <a:rPr lang="en-US" sz="2400" dirty="0">
                <a:solidFill>
                  <a:srgbClr val="B07BD7"/>
                </a:solidFill>
                <a:latin typeface="Consolas" panose="020B0609020204030204" pitchFamily="49" charset="0"/>
              </a:rPr>
              <a:t>x: 20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525000" y="248896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F7BEF-95BE-2062-66BF-373DD1AD1236}"/>
              </a:ext>
            </a:extLst>
          </p:cNvPr>
          <p:cNvSpPr txBox="1">
            <a:spLocks/>
          </p:cNvSpPr>
          <p:nvPr/>
        </p:nvSpPr>
        <p:spPr>
          <a:xfrm>
            <a:off x="6318913" y="1113177"/>
            <a:ext cx="5766814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800" dirty="0">
              <a:solidFill>
                <a:srgbClr val="795E26"/>
              </a:solidFill>
              <a:latin typeface="Consolas" panose="020B0609020204030204" pitchFamily="49" charset="0"/>
            </a:endParaRP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20, 30, 40, 50]    </a:t>
            </a: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X: [20, 30]</a:t>
            </a:r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X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A: [10, 88, 99, 40, 50]    </a:t>
            </a:r>
          </a:p>
          <a:p>
            <a:r>
              <a:rPr lang="pt-BR" sz="2400" dirty="0">
                <a:solidFill>
                  <a:srgbClr val="B07BD7"/>
                </a:solidFill>
                <a:latin typeface="Consolas" panose="020B0609020204030204" pitchFamily="49" charset="0"/>
              </a:rPr>
              <a:t>X: [88, 99]</a:t>
            </a:r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FE819-447B-660D-7041-0CA023C56D17}"/>
              </a:ext>
            </a:extLst>
          </p:cNvPr>
          <p:cNvSpPr/>
          <p:nvPr/>
        </p:nvSpPr>
        <p:spPr>
          <a:xfrm>
            <a:off x="392194" y="992283"/>
            <a:ext cx="5320419" cy="2665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17E8C-102F-FA2C-E942-EDAB54F2D4FE}"/>
              </a:ext>
            </a:extLst>
          </p:cNvPr>
          <p:cNvSpPr/>
          <p:nvPr/>
        </p:nvSpPr>
        <p:spPr>
          <a:xfrm>
            <a:off x="392194" y="3887801"/>
            <a:ext cx="5320419" cy="2665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DC6C2-7D75-12D5-0722-3A26F4D98530}"/>
              </a:ext>
            </a:extLst>
          </p:cNvPr>
          <p:cNvSpPr/>
          <p:nvPr/>
        </p:nvSpPr>
        <p:spPr>
          <a:xfrm>
            <a:off x="6159700" y="992282"/>
            <a:ext cx="5256720" cy="23113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90148-AB1B-42A7-F69B-27B6C5A49882}"/>
              </a:ext>
            </a:extLst>
          </p:cNvPr>
          <p:cNvSpPr/>
          <p:nvPr/>
        </p:nvSpPr>
        <p:spPr>
          <a:xfrm>
            <a:off x="6159699" y="3505841"/>
            <a:ext cx="5256720" cy="2665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indexing and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66814" cy="5260326"/>
          </a:xfrm>
        </p:spPr>
        <p:txBody>
          <a:bodyPr/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x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A[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800" b="0" dirty="0">
              <a:solidFill>
                <a:srgbClr val="795E26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F7BEF-95BE-2062-66BF-373DD1AD1236}"/>
              </a:ext>
            </a:extLst>
          </p:cNvPr>
          <p:cNvSpPr txBox="1">
            <a:spLocks/>
          </p:cNvSpPr>
          <p:nvPr/>
        </p:nvSpPr>
        <p:spPr>
          <a:xfrm>
            <a:off x="6264321" y="676448"/>
            <a:ext cx="5766814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800" dirty="0">
              <a:solidFill>
                <a:srgbClr val="795E26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B07BD7"/>
              </a:solidFill>
              <a:latin typeface="Consolas" panose="020B0609020204030204" pitchFamily="49" charset="0"/>
            </a:endParaRPr>
          </a:p>
          <a:p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88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A[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] = X</a:t>
            </a: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B70B8-A23C-2C2F-0873-C18803AA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99" y="2457513"/>
            <a:ext cx="4496427" cy="1124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6C468-0F03-4701-55D5-92451308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67" y="4905483"/>
            <a:ext cx="4544059" cy="112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8D126-DE02-9D76-7157-03F0F9C8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18" y="1573202"/>
            <a:ext cx="4505954" cy="1819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C2D034-499C-729A-55BD-D2E18FFA6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617" y="4989814"/>
            <a:ext cx="4525006" cy="1829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C166A4-2924-F4FD-ED6A-F40301712C26}"/>
                  </a:ext>
                </a:extLst>
              </p14:cNvPr>
              <p14:cNvContentPartPr/>
              <p14:nvPr/>
            </p14:nvContentPartPr>
            <p14:xfrm>
              <a:off x="3290400" y="2110320"/>
              <a:ext cx="5788080" cy="369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C166A4-2924-F4FD-ED6A-F40301712C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800" y="402120"/>
                <a:ext cx="11856600" cy="59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D6280D3-C36E-F374-F279-42FFB71B720E}"/>
                  </a:ext>
                </a:extLst>
              </p14:cNvPr>
              <p14:cNvContentPartPr/>
              <p14:nvPr/>
            </p14:nvContentPartPr>
            <p14:xfrm>
              <a:off x="139680" y="403560"/>
              <a:ext cx="12051360" cy="506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D6280D3-C36E-F374-F279-42FFB71B72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320" y="394200"/>
                <a:ext cx="12070080" cy="50799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60F4A25-7D70-15C9-FBFD-0EF360B09674}"/>
              </a:ext>
            </a:extLst>
          </p:cNvPr>
          <p:cNvSpPr/>
          <p:nvPr/>
        </p:nvSpPr>
        <p:spPr>
          <a:xfrm>
            <a:off x="392194" y="992283"/>
            <a:ext cx="5320419" cy="266541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CD8B62-0359-F5F1-3913-460059FFB73B}"/>
              </a:ext>
            </a:extLst>
          </p:cNvPr>
          <p:cNvSpPr/>
          <p:nvPr/>
        </p:nvSpPr>
        <p:spPr>
          <a:xfrm>
            <a:off x="392194" y="3887801"/>
            <a:ext cx="5320419" cy="26654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97460-58D4-D254-7EDA-BAC455F9108A}"/>
              </a:ext>
            </a:extLst>
          </p:cNvPr>
          <p:cNvSpPr/>
          <p:nvPr/>
        </p:nvSpPr>
        <p:spPr>
          <a:xfrm>
            <a:off x="6159700" y="610322"/>
            <a:ext cx="5256720" cy="277728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64DBA0-EC51-5FE0-666B-D1F051D890AE}"/>
              </a:ext>
            </a:extLst>
          </p:cNvPr>
          <p:cNvSpPr/>
          <p:nvPr/>
        </p:nvSpPr>
        <p:spPr>
          <a:xfrm>
            <a:off x="6159699" y="3505841"/>
            <a:ext cx="5256720" cy="33130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31889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03355"/>
            <a:ext cx="10515600" cy="627812"/>
          </a:xfrm>
        </p:spPr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64269"/>
            <a:ext cx="5766814" cy="5260326"/>
          </a:xfrm>
        </p:spPr>
        <p:txBody>
          <a:bodyPr/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A.append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+=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E9A43-DBB4-355C-50BF-452668CE1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43" y="2041886"/>
            <a:ext cx="4991797" cy="1086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88BBA-A8A2-C85A-676A-60CD78D0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7" y="4428838"/>
            <a:ext cx="4925112" cy="10574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479378-F36E-93D9-F3A6-E4C62D778A2A}"/>
                  </a:ext>
                </a:extLst>
              </p14:cNvPr>
              <p14:cNvContentPartPr/>
              <p14:nvPr/>
            </p14:nvContentPartPr>
            <p14:xfrm>
              <a:off x="1932840" y="4334040"/>
              <a:ext cx="32040" cy="16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479378-F36E-93D9-F3A6-E4C62D778A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480" y="4324680"/>
                <a:ext cx="50760" cy="181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0C2818C-2D17-D602-BEF7-3037CC3E892B}"/>
              </a:ext>
            </a:extLst>
          </p:cNvPr>
          <p:cNvSpPr/>
          <p:nvPr/>
        </p:nvSpPr>
        <p:spPr>
          <a:xfrm>
            <a:off x="559564" y="779233"/>
            <a:ext cx="5617301" cy="24367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9C2F1-3505-72D5-A5EF-160B866ED05A}"/>
              </a:ext>
            </a:extLst>
          </p:cNvPr>
          <p:cNvSpPr/>
          <p:nvPr/>
        </p:nvSpPr>
        <p:spPr>
          <a:xfrm>
            <a:off x="552099" y="3215950"/>
            <a:ext cx="5624766" cy="24570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6412ABB-827B-A8A1-E6E5-1C305A5E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13" y="1709550"/>
            <a:ext cx="5506218" cy="1810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D3C476-2713-8687-1F08-564A62EE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03355"/>
            <a:ext cx="10515600" cy="627812"/>
          </a:xfrm>
        </p:spPr>
        <p:txBody>
          <a:bodyPr/>
          <a:lstStyle/>
          <a:p>
            <a:r>
              <a:rPr lang="en-US" dirty="0"/>
              <a:t>Adding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AB9B-A5C8-1058-3200-DFC756AE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64269"/>
            <a:ext cx="5766814" cy="5260326"/>
          </a:xfrm>
        </p:spPr>
        <p:txBody>
          <a:bodyPr/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A.append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+=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4F7BEF-95BE-2062-66BF-373DD1AD1236}"/>
              </a:ext>
            </a:extLst>
          </p:cNvPr>
          <p:cNvSpPr txBox="1">
            <a:spLocks/>
          </p:cNvSpPr>
          <p:nvPr/>
        </p:nvSpPr>
        <p:spPr>
          <a:xfrm>
            <a:off x="6264321" y="161594"/>
            <a:ext cx="5766814" cy="58144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CAUTION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A.append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INCONSISTENT with +=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A +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E9A43-DBB4-355C-50BF-452668CE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3" y="2041886"/>
            <a:ext cx="4991797" cy="1086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88BBA-A8A2-C85A-676A-60CD78D02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47" y="4428838"/>
            <a:ext cx="4925112" cy="105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0EA022-E77C-0A28-2EBB-4EB210758A5A}"/>
              </a:ext>
            </a:extLst>
          </p:cNvPr>
          <p:cNvSpPr txBox="1"/>
          <p:nvPr/>
        </p:nvSpPr>
        <p:spPr>
          <a:xfrm>
            <a:off x="565747" y="5773952"/>
            <a:ext cx="609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99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TypeError</a:t>
            </a:r>
            <a:r>
              <a:rPr lang="en-US" sz="20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 'int' object is not </a:t>
            </a:r>
            <a:r>
              <a:rPr lang="en-US" sz="2000" b="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iterable</a:t>
            </a:r>
            <a:endParaRPr lang="en-US" sz="2000" b="0" dirty="0">
              <a:solidFill>
                <a:srgbClr val="C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237781D-ED91-6223-D9BD-BF2AB44D2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21" y="4996577"/>
            <a:ext cx="4982270" cy="18195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4E4821-2C6D-5337-7462-2882DB40555E}"/>
                  </a:ext>
                </a:extLst>
              </p14:cNvPr>
              <p14:cNvContentPartPr/>
              <p14:nvPr/>
            </p14:nvContentPartPr>
            <p14:xfrm>
              <a:off x="0" y="668880"/>
              <a:ext cx="7405560" cy="3741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4E4821-2C6D-5337-7462-2882DB4055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143640"/>
                <a:ext cx="10373400" cy="6571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2F68955-2CA1-F5BD-408A-390F2FBF99C7}"/>
              </a:ext>
            </a:extLst>
          </p:cNvPr>
          <p:cNvSpPr/>
          <p:nvPr/>
        </p:nvSpPr>
        <p:spPr>
          <a:xfrm>
            <a:off x="552099" y="5673012"/>
            <a:ext cx="5624766" cy="114309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8C06D-BE1C-B4D6-8A02-D66D5215A8E4}"/>
              </a:ext>
            </a:extLst>
          </p:cNvPr>
          <p:cNvSpPr/>
          <p:nvPr/>
        </p:nvSpPr>
        <p:spPr>
          <a:xfrm>
            <a:off x="559564" y="779233"/>
            <a:ext cx="5617301" cy="24367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E9928-8E19-8031-2CE6-112691A857AB}"/>
              </a:ext>
            </a:extLst>
          </p:cNvPr>
          <p:cNvSpPr/>
          <p:nvPr/>
        </p:nvSpPr>
        <p:spPr>
          <a:xfrm>
            <a:off x="552099" y="3215950"/>
            <a:ext cx="5624766" cy="24570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30178-AF0D-24CB-4331-99AB5FD45FA6}"/>
              </a:ext>
            </a:extLst>
          </p:cNvPr>
          <p:cNvSpPr/>
          <p:nvPr/>
        </p:nvSpPr>
        <p:spPr>
          <a:xfrm>
            <a:off x="6178073" y="3477204"/>
            <a:ext cx="5704794" cy="333890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A654D-8E74-5F5B-2F0D-0A24C637F822}"/>
              </a:ext>
            </a:extLst>
          </p:cNvPr>
          <p:cNvSpPr/>
          <p:nvPr/>
        </p:nvSpPr>
        <p:spPr>
          <a:xfrm>
            <a:off x="6176865" y="79182"/>
            <a:ext cx="5712222" cy="339802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F6E3-4095-04CE-4429-637CCB6FAFC1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62232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are the resulting A, B, and C?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copy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 = A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copy.copy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44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55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66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A + 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9146274" y="98858"/>
            <a:ext cx="3018430" cy="66056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I.    A: [44, 20,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II.   A: [44, 55,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III.  A: [44, 20, 66,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[10, 55, 30]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[44, 20, 66]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IV. A: [44, 55,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B: [44, 55, 30, 77]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      C: [10, 20, 66]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C071E1-623B-8728-25D4-CB30036EAD97}"/>
                  </a:ext>
                </a:extLst>
              </p14:cNvPr>
              <p14:cNvContentPartPr/>
              <p14:nvPr/>
            </p14:nvContentPartPr>
            <p14:xfrm>
              <a:off x="40680" y="692640"/>
              <a:ext cx="12080520" cy="603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C071E1-623B-8728-25D4-CB30036EAD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20" y="683280"/>
                <a:ext cx="12099240" cy="60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07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L.remove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(f(A))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552099" y="4019265"/>
            <a:ext cx="10857429" cy="23986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None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5B512D-0662-56C4-3275-1E0E28D203D2}"/>
                  </a:ext>
                </a:extLst>
              </p14:cNvPr>
              <p14:cNvContentPartPr/>
              <p14:nvPr/>
            </p14:nvContentPartPr>
            <p14:xfrm>
              <a:off x="125640" y="149400"/>
              <a:ext cx="11685600" cy="661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5B512D-0662-56C4-3275-1E0E28D203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80" y="140040"/>
                <a:ext cx="11704320" cy="66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226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L.remove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 =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(A)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(A)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EC711E-5871-B227-88AF-560F94F43081}"/>
              </a:ext>
            </a:extLst>
          </p:cNvPr>
          <p:cNvSpPr txBox="1">
            <a:spLocks/>
          </p:cNvSpPr>
          <p:nvPr/>
        </p:nvSpPr>
        <p:spPr>
          <a:xfrm>
            <a:off x="552099" y="4019265"/>
            <a:ext cx="10857429" cy="23986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4,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[2, 3, 5]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[]</a:t>
            </a:r>
          </a:p>
          <a:p>
            <a:pPr marL="571500" indent="-571500">
              <a:lnSpc>
                <a:spcPct val="100000"/>
              </a:lnSpc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None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57EC52-DA30-7157-617C-D6777D4069C5}"/>
                  </a:ext>
                </a:extLst>
              </p14:cNvPr>
              <p14:cNvContentPartPr/>
              <p14:nvPr/>
            </p14:nvContentPartPr>
            <p14:xfrm>
              <a:off x="1523653" y="119880"/>
              <a:ext cx="10299960" cy="553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57EC52-DA30-7157-617C-D6777D4069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4293" y="110520"/>
                <a:ext cx="10318680" cy="55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C5538FE-4691-C33D-82FD-6087095ACE18}"/>
                  </a:ext>
                </a:extLst>
              </p14:cNvPr>
              <p14:cNvContentPartPr/>
              <p14:nvPr/>
            </p14:nvContentPartPr>
            <p14:xfrm>
              <a:off x="245160" y="2261880"/>
              <a:ext cx="4101120" cy="2966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C5538FE-4691-C33D-82FD-6087095ACE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800" y="2252520"/>
                <a:ext cx="4119840" cy="298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59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2A2A-AD36-5CD8-B437-BE9E69AF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7181-B3F0-595C-113E-1CE17B49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3338F-9396-C828-0A75-9AAA8A50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33" y="540900"/>
            <a:ext cx="6369132" cy="68020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BDD32-A044-3843-5A8A-F6481A30A036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</p:spTree>
    <p:extLst>
      <p:ext uri="{BB962C8B-B14F-4D97-AF65-F5344CB8AC3E}">
        <p14:creationId xmlns:p14="http://schemas.microsoft.com/office/powerpoint/2010/main" val="11206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93B6-D002-AAEF-788F-00F12F7A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Mutating in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F590-AC4C-612A-B61C-DE84BACE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755395" cy="784046"/>
          </a:xfrm>
        </p:spPr>
        <p:txBody>
          <a:bodyPr/>
          <a:lstStyle/>
          <a:p>
            <a:r>
              <a:rPr lang="en-US" dirty="0"/>
              <a:t>Guided Exercise: </a:t>
            </a:r>
            <a:r>
              <a:rPr lang="en-US" dirty="0" err="1"/>
              <a:t>removeEvens</a:t>
            </a:r>
            <a:endParaRPr lang="en-US" dirty="0"/>
          </a:p>
          <a:p>
            <a:endParaRPr lang="en-US" sz="4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Broken version: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2EAAE2-7FC1-CF3C-1481-6BFD9F1ADC9A}"/>
              </a:ext>
            </a:extLst>
          </p:cNvPr>
          <p:cNvGraphicFramePr>
            <a:graphicFrameLocks noGrp="1"/>
          </p:cNvGraphicFramePr>
          <p:nvPr/>
        </p:nvGraphicFramePr>
        <p:xfrm>
          <a:off x="7311051" y="707525"/>
          <a:ext cx="2930612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2087617425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3098755681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F6CDE1-33B4-D2CD-5E01-3F0310B6EB0E}"/>
              </a:ext>
            </a:extLst>
          </p:cNvPr>
          <p:cNvSpPr txBox="1"/>
          <p:nvPr/>
        </p:nvSpPr>
        <p:spPr>
          <a:xfrm>
            <a:off x="7226522" y="125966"/>
            <a:ext cx="4413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AEC5C0-5BDA-8061-3B00-88AB2D82BFBE}"/>
              </a:ext>
            </a:extLst>
          </p:cNvPr>
          <p:cNvSpPr txBox="1">
            <a:spLocks/>
          </p:cNvSpPr>
          <p:nvPr/>
        </p:nvSpPr>
        <p:spPr>
          <a:xfrm>
            <a:off x="566891" y="2266825"/>
            <a:ext cx="5057193" cy="12803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==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br>
              <a:rPr lang="en-US" sz="2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endParaRPr lang="en-US" sz="2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C3FD5-6FD9-23EE-03E6-22F3021596FD}"/>
              </a:ext>
            </a:extLst>
          </p:cNvPr>
          <p:cNvSpPr/>
          <p:nvPr/>
        </p:nvSpPr>
        <p:spPr>
          <a:xfrm>
            <a:off x="6960637" y="125966"/>
            <a:ext cx="5057192" cy="6606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63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93B6-D002-AAEF-788F-00F12F7A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Mutating in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F590-AC4C-612A-B61C-DE84BACE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5755395" cy="784046"/>
          </a:xfrm>
        </p:spPr>
        <p:txBody>
          <a:bodyPr/>
          <a:lstStyle/>
          <a:p>
            <a:r>
              <a:rPr lang="en-US" dirty="0"/>
              <a:t>Guided Exercise: </a:t>
            </a:r>
            <a:r>
              <a:rPr lang="en-US" dirty="0" err="1"/>
              <a:t>removeEvens</a:t>
            </a:r>
            <a:endParaRPr lang="en-US" dirty="0"/>
          </a:p>
          <a:p>
            <a:endParaRPr lang="en-US" sz="400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Broken version: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2EAAE2-7FC1-CF3C-1481-6BFD9F1AD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60171"/>
              </p:ext>
            </p:extLst>
          </p:nvPr>
        </p:nvGraphicFramePr>
        <p:xfrm>
          <a:off x="7311051" y="707525"/>
          <a:ext cx="2930612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2087617425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3098755681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5F6CDE1-33B4-D2CD-5E01-3F0310B6EB0E}"/>
              </a:ext>
            </a:extLst>
          </p:cNvPr>
          <p:cNvSpPr txBox="1"/>
          <p:nvPr/>
        </p:nvSpPr>
        <p:spPr>
          <a:xfrm>
            <a:off x="7226522" y="125966"/>
            <a:ext cx="4413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F406B-1F1D-24C8-DC4D-23A3194653BB}"/>
              </a:ext>
            </a:extLst>
          </p:cNvPr>
          <p:cNvSpPr txBox="1"/>
          <p:nvPr/>
        </p:nvSpPr>
        <p:spPr>
          <a:xfrm>
            <a:off x="7311051" y="1479088"/>
            <a:ext cx="3663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E034AB3-A440-54B3-9018-7B2382AD0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198474"/>
              </p:ext>
            </p:extLst>
          </p:nvPr>
        </p:nvGraphicFramePr>
        <p:xfrm>
          <a:off x="7311051" y="2512438"/>
          <a:ext cx="2197959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3098755681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7C901A-6CC3-A165-D8EC-0667D74AA154}"/>
              </a:ext>
            </a:extLst>
          </p:cNvPr>
          <p:cNvSpPr txBox="1"/>
          <p:nvPr/>
        </p:nvSpPr>
        <p:spPr>
          <a:xfrm>
            <a:off x="7311051" y="3304594"/>
            <a:ext cx="3663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13411060-253B-35F1-DFBA-34FD8390A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963413"/>
              </p:ext>
            </p:extLst>
          </p:nvPr>
        </p:nvGraphicFramePr>
        <p:xfrm>
          <a:off x="7311051" y="4337944"/>
          <a:ext cx="1465306" cy="6920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2653">
                  <a:extLst>
                    <a:ext uri="{9D8B030D-6E8A-4147-A177-3AD203B41FA5}">
                      <a16:colId xmlns:a16="http://schemas.microsoft.com/office/drawing/2014/main" val="1628586922"/>
                    </a:ext>
                  </a:extLst>
                </a:gridCol>
                <a:gridCol w="732653">
                  <a:extLst>
                    <a:ext uri="{9D8B030D-6E8A-4147-A177-3AD203B41FA5}">
                      <a16:colId xmlns:a16="http://schemas.microsoft.com/office/drawing/2014/main" val="2823885312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610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56D06CC-AD44-B0B1-AE76-92E0168636C5}"/>
              </a:ext>
            </a:extLst>
          </p:cNvPr>
          <p:cNvSpPr txBox="1"/>
          <p:nvPr/>
        </p:nvSpPr>
        <p:spPr>
          <a:xfrm>
            <a:off x="7311051" y="5254506"/>
            <a:ext cx="48809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] %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Error: Index out of range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AEC5C0-5BDA-8061-3B00-88AB2D82BFBE}"/>
              </a:ext>
            </a:extLst>
          </p:cNvPr>
          <p:cNvSpPr txBox="1">
            <a:spLocks/>
          </p:cNvSpPr>
          <p:nvPr/>
        </p:nvSpPr>
        <p:spPr>
          <a:xfrm>
            <a:off x="566891" y="2266825"/>
            <a:ext cx="5057193" cy="128036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%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==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70C1"/>
                </a:solidFill>
                <a:latin typeface="Consolas" panose="020B0609020204030204" pitchFamily="49" charset="0"/>
              </a:rPr>
              <a:t>L</a:t>
            </a:r>
            <a:r>
              <a:rPr lang="en-US" sz="20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br>
              <a:rPr lang="en-US" sz="24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endParaRPr lang="en-US" sz="24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E1904E-E0CA-D3EC-EBE0-DDCBDCBF26E9}"/>
              </a:ext>
            </a:extLst>
          </p:cNvPr>
          <p:cNvSpPr txBox="1">
            <a:spLocks/>
          </p:cNvSpPr>
          <p:nvPr/>
        </p:nvSpPr>
        <p:spPr>
          <a:xfrm>
            <a:off x="566891" y="4337944"/>
            <a:ext cx="5057193" cy="2404978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%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pop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lang="en-US" sz="36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endParaRPr lang="en-US" sz="3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3600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AC3FD5-6FD9-23EE-03E6-22F3021596FD}"/>
              </a:ext>
            </a:extLst>
          </p:cNvPr>
          <p:cNvSpPr/>
          <p:nvPr/>
        </p:nvSpPr>
        <p:spPr>
          <a:xfrm>
            <a:off x="6960637" y="125966"/>
            <a:ext cx="5057192" cy="6606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E665-146A-1E90-4A06-CCF54396CE27}"/>
              </a:ext>
            </a:extLst>
          </p:cNvPr>
          <p:cNvSpPr txBox="1"/>
          <p:nvPr/>
        </p:nvSpPr>
        <p:spPr>
          <a:xfrm>
            <a:off x="552099" y="3811945"/>
            <a:ext cx="3103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Corrected version:</a:t>
            </a:r>
          </a:p>
        </p:txBody>
      </p:sp>
    </p:spTree>
    <p:extLst>
      <p:ext uri="{BB962C8B-B14F-4D97-AF65-F5344CB8AC3E}">
        <p14:creationId xmlns:p14="http://schemas.microsoft.com/office/powerpoint/2010/main" val="200276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64772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99882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is best?</a:t>
            </a:r>
          </a:p>
          <a:p>
            <a:r>
              <a:rPr lang="en-US" dirty="0"/>
              <a:t>I.</a:t>
            </a:r>
            <a:endParaRPr lang="en-US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doubleValues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(L)):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L[i] *=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II.</a:t>
            </a:r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doubleValues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(L)):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L[i] *=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3DD094-3275-498A-982A-68398CC44CBB}"/>
              </a:ext>
            </a:extLst>
          </p:cNvPr>
          <p:cNvSpPr txBox="1">
            <a:spLocks/>
          </p:cNvSpPr>
          <p:nvPr/>
        </p:nvSpPr>
        <p:spPr>
          <a:xfrm>
            <a:off x="6230202" y="637109"/>
            <a:ext cx="4990531" cy="5791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III.</a:t>
            </a:r>
            <a:endParaRPr lang="en-US" dirty="0"/>
          </a:p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doubleValues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A = []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item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L: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A.append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(item*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A</a:t>
            </a:r>
          </a:p>
          <a:p>
            <a:endParaRPr lang="en-US" dirty="0"/>
          </a:p>
          <a:p>
            <a:r>
              <a:rPr lang="en-US" dirty="0"/>
              <a:t>IV.</a:t>
            </a:r>
            <a:b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doubleValues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A = []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item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L: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A.append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(item*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F8A5F5-A7E4-DAA5-0700-9A6ABBCD3247}"/>
              </a:ext>
            </a:extLst>
          </p:cNvPr>
          <p:cNvSpPr/>
          <p:nvPr/>
        </p:nvSpPr>
        <p:spPr>
          <a:xfrm>
            <a:off x="552099" y="2092191"/>
            <a:ext cx="4858101" cy="167970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A0B2C-E6F7-F5A1-E3A2-A5F0C3F512A6}"/>
              </a:ext>
            </a:extLst>
          </p:cNvPr>
          <p:cNvSpPr/>
          <p:nvPr/>
        </p:nvSpPr>
        <p:spPr>
          <a:xfrm>
            <a:off x="552099" y="4400550"/>
            <a:ext cx="4858101" cy="18954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A63394-ACBD-C6C7-6B84-35FFD4B8B875}"/>
              </a:ext>
            </a:extLst>
          </p:cNvPr>
          <p:cNvSpPr/>
          <p:nvPr/>
        </p:nvSpPr>
        <p:spPr>
          <a:xfrm>
            <a:off x="6230202" y="1131910"/>
            <a:ext cx="4858101" cy="23542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79B5F-3B11-96BE-4039-916F91CB41C7}"/>
              </a:ext>
            </a:extLst>
          </p:cNvPr>
          <p:cNvSpPr/>
          <p:nvPr/>
        </p:nvSpPr>
        <p:spPr>
          <a:xfrm>
            <a:off x="6296416" y="4400550"/>
            <a:ext cx="4858101" cy="18954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8CB403-D398-0C46-AF55-4F33E3161C39}"/>
                  </a:ext>
                </a:extLst>
              </p14:cNvPr>
              <p14:cNvContentPartPr/>
              <p14:nvPr/>
            </p14:nvContentPartPr>
            <p14:xfrm>
              <a:off x="243720" y="38880"/>
              <a:ext cx="11467440" cy="6614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8CB403-D398-0C46-AF55-4F33E3161C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360" y="29520"/>
                <a:ext cx="11486160" cy="66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A68607-1E2C-3B4B-658D-89FFABBD4CA5}"/>
                  </a:ext>
                </a:extLst>
              </p14:cNvPr>
              <p14:cNvContentPartPr/>
              <p14:nvPr/>
            </p14:nvContentPartPr>
            <p14:xfrm>
              <a:off x="5507355" y="502099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A68607-1E2C-3B4B-658D-89FFABBD4C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1355" y="498499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194A69-2CB5-789F-8DB4-8F47F94EB573}"/>
                  </a:ext>
                </a:extLst>
              </p14:cNvPr>
              <p14:cNvContentPartPr/>
              <p14:nvPr/>
            </p14:nvContentPartPr>
            <p14:xfrm>
              <a:off x="1853226" y="3910320"/>
              <a:ext cx="3720960" cy="58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194A69-2CB5-789F-8DB4-8F47F94EB5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3866" y="3900960"/>
                <a:ext cx="373968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6EF4DA-4FA0-34E9-B629-5FE074EE44D3}"/>
                  </a:ext>
                </a:extLst>
              </p14:cNvPr>
              <p14:cNvContentPartPr/>
              <p14:nvPr/>
            </p14:nvContentPartPr>
            <p14:xfrm>
              <a:off x="999000" y="3934800"/>
              <a:ext cx="7547400" cy="2473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6EF4DA-4FA0-34E9-B629-5FE074EE44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9640" y="3925440"/>
                <a:ext cx="7566120" cy="24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8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215383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Quiz will start at the beginning of lecture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pencil/pen ready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Silence 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111CD-4BA7-B6D0-FEC0-719C34E1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25" y="202825"/>
            <a:ext cx="2725882" cy="2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C808-48ED-B104-EBF2-3CD7505F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Building up a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8FDC-7247-918C-63A7-94B6E207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up a string</a:t>
            </a:r>
          </a:p>
          <a:p>
            <a:endParaRPr lang="en-US" sz="800" dirty="0"/>
          </a:p>
          <a:p>
            <a:r>
              <a:rPr lang="en-US" dirty="0"/>
              <a:t>Sketch: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with empty string: 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Loop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adding to string as needed: 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 +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nextChar</a:t>
            </a:r>
            <a:endParaRPr lang="en-US" sz="3200" b="0" dirty="0">
              <a:solidFill>
                <a:schemeClr val="tx1"/>
              </a:solidFill>
              <a:effectLst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C766-8003-50B8-9690-7124D847F812}"/>
              </a:ext>
            </a:extLst>
          </p:cNvPr>
          <p:cNvSpPr txBox="1"/>
          <p:nvPr/>
        </p:nvSpPr>
        <p:spPr>
          <a:xfrm>
            <a:off x="2193552" y="4182545"/>
            <a:ext cx="6647889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reverseString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''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s: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newString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7C629E-D015-F824-E9AC-408C6DE7FA0A}"/>
                  </a:ext>
                </a:extLst>
              </p14:cNvPr>
              <p14:cNvContentPartPr/>
              <p14:nvPr/>
            </p14:nvContentPartPr>
            <p14:xfrm>
              <a:off x="1168560" y="2951280"/>
              <a:ext cx="10861200" cy="3772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7C629E-D015-F824-E9AC-408C6DE7FA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9200" y="2941920"/>
                <a:ext cx="10879920" cy="3790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AA6533D-AEA7-0AA5-69F3-266C5BCD327C}"/>
              </a:ext>
            </a:extLst>
          </p:cNvPr>
          <p:cNvSpPr/>
          <p:nvPr/>
        </p:nvSpPr>
        <p:spPr>
          <a:xfrm rot="1962049">
            <a:off x="9866724" y="330383"/>
            <a:ext cx="2401952" cy="1242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From Strings Lecture</a:t>
            </a:r>
          </a:p>
        </p:txBody>
      </p:sp>
    </p:spTree>
    <p:extLst>
      <p:ext uri="{BB962C8B-B14F-4D97-AF65-F5344CB8AC3E}">
        <p14:creationId xmlns:p14="http://schemas.microsoft.com/office/powerpoint/2010/main" val="2757273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C808-48ED-B104-EBF2-3CD7505F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Pattern: Building up a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8FDC-7247-918C-63A7-94B6E2070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up a string</a:t>
            </a:r>
          </a:p>
          <a:p>
            <a:endParaRPr lang="en-US" sz="800" dirty="0"/>
          </a:p>
          <a:p>
            <a:r>
              <a:rPr lang="en-US" dirty="0"/>
              <a:t>Sketch: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with empty string: 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  <a:endParaRPr lang="en-US" sz="2400" b="0" dirty="0">
              <a:solidFill>
                <a:srgbClr val="A31515"/>
              </a:solidFill>
              <a:effectLst/>
              <a:latin typeface="Consolas" panose="020B0609020204030204" pitchFamily="49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Loop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adding to string as needed: 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result.append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nextVal</a:t>
            </a:r>
            <a:r>
              <a:rPr lang="en-US" sz="2800" b="0" dirty="0">
                <a:effectLst/>
                <a:latin typeface="Consolas" panose="020B0609020204030204" pitchFamily="49" charset="0"/>
              </a:rPr>
              <a:t>)</a:t>
            </a:r>
            <a:endParaRPr lang="en-US" sz="3200" b="0" dirty="0">
              <a:effectLst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2C766-8003-50B8-9690-7124D847F812}"/>
              </a:ext>
            </a:extLst>
          </p:cNvPr>
          <p:cNvSpPr txBox="1"/>
          <p:nvPr/>
        </p:nvSpPr>
        <p:spPr>
          <a:xfrm>
            <a:off x="2193552" y="4182545"/>
            <a:ext cx="6647889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doubleListValues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newList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L: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dirty="0" err="1">
                <a:solidFill>
                  <a:srgbClr val="3B3B3B"/>
                </a:solidFill>
                <a:latin typeface="Consolas" panose="020B0609020204030204" pitchFamily="49" charset="0"/>
              </a:rPr>
              <a:t>newList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.append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(2*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newList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64772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36086"/>
            <a:ext cx="5405356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print?</a:t>
            </a:r>
          </a:p>
          <a:p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‘int'&gt;</a:t>
            </a:r>
            <a:endParaRPr lang="en-US" b="0" dirty="0">
              <a:solidFill>
                <a:schemeClr val="tx1"/>
              </a:solidFill>
              <a:effectLst/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‘str’&gt;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‘list’&gt;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&lt;class 'tuple’&gt;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(&lt;class ‘str’&gt;, &lt;class ‘int’&gt;)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ERROR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>
                <a:solidFill>
                  <a:schemeClr val="tx1"/>
                </a:solidFill>
              </a:rPr>
              <a:t>I have no idea</a:t>
            </a:r>
          </a:p>
          <a:p>
            <a:pPr marL="514350" indent="-514350">
              <a:buFont typeface="+mj-lt"/>
              <a:buAutoNum type="romanUcPeriod"/>
            </a:pPr>
            <a:endParaRPr lang="en-US" b="0" dirty="0">
              <a:solidFill>
                <a:schemeClr val="tx1"/>
              </a:solidFill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34B5C0-3CFE-E270-F080-EF619595C47E}"/>
              </a:ext>
            </a:extLst>
          </p:cNvPr>
          <p:cNvSpPr txBox="1">
            <a:spLocks/>
          </p:cNvSpPr>
          <p:nvPr/>
        </p:nvSpPr>
        <p:spPr>
          <a:xfrm>
            <a:off x="6096000" y="807343"/>
            <a:ext cx="4140234" cy="22177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x = f()</a:t>
            </a:r>
          </a:p>
          <a:p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(x))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76E0-7454-A237-3698-F7944152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 and List Comprehensions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B6A5-ADB4-458C-A640-74B60A5B9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3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0CE4-D7AD-B7B5-4EEB-E20ED710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2BDE-8589-C25F-79E8-C0CAD73C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315301" cy="5550858"/>
          </a:xfrm>
        </p:spPr>
        <p:txBody>
          <a:bodyPr/>
          <a:lstStyle/>
          <a:p>
            <a:r>
              <a:rPr lang="en-US" dirty="0"/>
              <a:t>Like lists but immutable</a:t>
            </a:r>
          </a:p>
          <a:p>
            <a:r>
              <a:rPr lang="en-US" dirty="0">
                <a:solidFill>
                  <a:schemeClr val="tx1"/>
                </a:solidFill>
              </a:rPr>
              <a:t>FAIL: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myTuple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[0] = 99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Simulate multiple return values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sumProd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(x, y):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x+y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, x*y 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Multiple assignment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cx, cy = width/2, height/2</a:t>
            </a: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Single element tuples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myTuple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(99,)</a:t>
            </a: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E02B0-D7AE-C314-6088-FA352103F2E3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5F1C6-67CE-03F4-EA3C-6EE735CB2986}"/>
              </a:ext>
            </a:extLst>
          </p:cNvPr>
          <p:cNvSpPr txBox="1"/>
          <p:nvPr/>
        </p:nvSpPr>
        <p:spPr>
          <a:xfrm>
            <a:off x="6096000" y="4054873"/>
            <a:ext cx="45740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One line swapping!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y, x = x, </a:t>
            </a:r>
            <a:r>
              <a:rPr lang="en-US" sz="2400" dirty="0">
                <a:latin typeface="Consolas" panose="020B0609020204030204" pitchFamily="49" charset="0"/>
              </a:rPr>
              <a:t>y</a:t>
            </a:r>
            <a:endParaRPr 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04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DCF2-BB7A-F7C1-1467-93844EE1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7EFD-3E35-D3D2-FBC9-1BA7DFBC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529883" cy="3500386"/>
          </a:xfrm>
        </p:spPr>
        <p:txBody>
          <a:bodyPr/>
          <a:lstStyle/>
          <a:p>
            <a:r>
              <a:rPr lang="en-US" dirty="0"/>
              <a:t>Sample for loop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[]</a:t>
            </a:r>
          </a:p>
          <a:p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newList.append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(expression)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Python shorthand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[expression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sequence]</a:t>
            </a:r>
          </a:p>
        </p:txBody>
      </p:sp>
      <p:pic>
        <p:nvPicPr>
          <p:cNvPr id="1026" name="Picture 2" descr="Are Exotic Skins Out of Fashion? - The New York Times">
            <a:extLst>
              <a:ext uri="{FF2B5EF4-FFF2-40B4-BE49-F238E27FC236}">
                <a16:creationId xmlns:a16="http://schemas.microsoft.com/office/drawing/2014/main" id="{A727FC66-0C71-DD4B-C4CD-92C22720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73" y="650924"/>
            <a:ext cx="4622610" cy="30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D9C64-D79E-2E30-9FAB-E2801B015C90}"/>
              </a:ext>
            </a:extLst>
          </p:cNvPr>
          <p:cNvSpPr txBox="1"/>
          <p:nvPr/>
        </p:nvSpPr>
        <p:spPr>
          <a:xfrm>
            <a:off x="7345273" y="130141"/>
            <a:ext cx="462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Fashionable python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10E950-86B2-C992-3C92-3E7CAA9B0948}"/>
              </a:ext>
            </a:extLst>
          </p:cNvPr>
          <p:cNvSpPr txBox="1">
            <a:spLocks/>
          </p:cNvSpPr>
          <p:nvPr/>
        </p:nvSpPr>
        <p:spPr>
          <a:xfrm>
            <a:off x="552099" y="3375296"/>
            <a:ext cx="4573639" cy="1599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FF880-370B-4D90-338D-5F28A4597412}"/>
              </a:ext>
            </a:extLst>
          </p:cNvPr>
          <p:cNvSpPr txBox="1"/>
          <p:nvPr/>
        </p:nvSpPr>
        <p:spPr>
          <a:xfrm>
            <a:off x="464024" y="6306203"/>
            <a:ext cx="864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 credit: https://www.nytimes.com/2020/09/21/style/exotic-skins-fashion-covid.html</a:t>
            </a:r>
          </a:p>
        </p:txBody>
      </p:sp>
    </p:spTree>
    <p:extLst>
      <p:ext uri="{BB962C8B-B14F-4D97-AF65-F5344CB8AC3E}">
        <p14:creationId xmlns:p14="http://schemas.microsoft.com/office/powerpoint/2010/main" val="865574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DCF2-BB7A-F7C1-1467-93844EE1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7EFD-3E35-D3D2-FBC9-1BA7DFBCB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529883" cy="5024386"/>
          </a:xfrm>
        </p:spPr>
        <p:txBody>
          <a:bodyPr/>
          <a:lstStyle/>
          <a:p>
            <a:r>
              <a:rPr lang="en-US" dirty="0"/>
              <a:t>Sample for loop (now with a filter)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[]</a:t>
            </a:r>
          </a:p>
          <a:p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condition: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newList.append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(expression)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Python shorthand (now with a filter)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newList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= [expression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variable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sequence </a:t>
            </a:r>
            <a:r>
              <a:rPr lang="en-US" sz="2400" dirty="0">
                <a:solidFill>
                  <a:srgbClr val="FF3399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 condition]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10E950-86B2-C992-3C92-3E7CAA9B0948}"/>
              </a:ext>
            </a:extLst>
          </p:cNvPr>
          <p:cNvSpPr txBox="1">
            <a:spLocks/>
          </p:cNvSpPr>
          <p:nvPr/>
        </p:nvSpPr>
        <p:spPr>
          <a:xfrm>
            <a:off x="552099" y="3375296"/>
            <a:ext cx="4573639" cy="15993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FF880-370B-4D90-338D-5F28A4597412}"/>
              </a:ext>
            </a:extLst>
          </p:cNvPr>
          <p:cNvSpPr txBox="1"/>
          <p:nvPr/>
        </p:nvSpPr>
        <p:spPr>
          <a:xfrm>
            <a:off x="464024" y="6306203"/>
            <a:ext cx="864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 credit: https://www.nytimes.com/2020/09/21/style/exotic-skins-fashion-covid.html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6E7E0-DC41-23AC-2092-F59ABC7D4D89}"/>
              </a:ext>
            </a:extLst>
          </p:cNvPr>
          <p:cNvSpPr txBox="1"/>
          <p:nvPr/>
        </p:nvSpPr>
        <p:spPr>
          <a:xfrm>
            <a:off x="9621311" y="79182"/>
            <a:ext cx="2409824" cy="52322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Reference slide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615A5D-CBAC-BD4A-0E99-C3CC44CFB3AB}"/>
                  </a:ext>
                </a:extLst>
              </p14:cNvPr>
              <p14:cNvContentPartPr/>
              <p14:nvPr/>
            </p14:nvContentPartPr>
            <p14:xfrm>
              <a:off x="1172160" y="2470680"/>
              <a:ext cx="9433800" cy="307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615A5D-CBAC-BD4A-0E99-C3CC44CFB3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800" y="2461320"/>
                <a:ext cx="9452520" cy="30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40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put lists inside elements of a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B8F04-028C-A78D-9D67-BA70A8597752}"/>
              </a:ext>
            </a:extLst>
          </p:cNvPr>
          <p:cNvSpPr txBox="1"/>
          <p:nvPr/>
        </p:nvSpPr>
        <p:spPr>
          <a:xfrm>
            <a:off x="664065" y="1572840"/>
            <a:ext cx="4212734" cy="1631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row0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b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row1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row2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k'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'Z'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267B85-7925-9670-A954-C4369875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44265"/>
            <a:ext cx="6574147" cy="3018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E6B1A8-CAB2-5514-7DE2-D07C3734B1AF}"/>
                  </a:ext>
                </a:extLst>
              </p14:cNvPr>
              <p14:cNvContentPartPr/>
              <p14:nvPr/>
            </p14:nvContentPartPr>
            <p14:xfrm>
              <a:off x="801720" y="2391840"/>
              <a:ext cx="8043480" cy="292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E6B1A8-CAB2-5514-7DE2-D07C3734B1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360" y="2382480"/>
                <a:ext cx="8062200" cy="29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043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put lists inside elements of a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D51B5-E84A-9283-44A4-52F9EA4E126E}"/>
              </a:ext>
            </a:extLst>
          </p:cNvPr>
          <p:cNvSpPr txBox="1"/>
          <p:nvPr/>
        </p:nvSpPr>
        <p:spPr>
          <a:xfrm>
            <a:off x="664066" y="1572840"/>
            <a:ext cx="4212733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row0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a'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31515"/>
                </a:solidFill>
                <a:latin typeface="Consolas" panose="020B0609020204030204" pitchFamily="49" charset="0"/>
              </a:rPr>
              <a:t>b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'c'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row1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row2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k'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'n'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3B3B3B"/>
                </a:solidFill>
                <a:latin typeface="Consolas" panose="020B0609020204030204" pitchFamily="49" charset="0"/>
              </a:rPr>
              <a:t>table = [row0, row1, row2]</a:t>
            </a:r>
            <a:b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table[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'Z'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74042-FB8A-19AD-81DA-7D9F92BD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1572840"/>
            <a:ext cx="6506564" cy="3091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5E956-1774-3829-EF47-671C673FC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4664550"/>
            <a:ext cx="5068007" cy="3143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6D5629-676F-2AD3-2257-1E0B3E9A9756}"/>
                  </a:ext>
                </a:extLst>
              </p14:cNvPr>
              <p14:cNvContentPartPr/>
              <p14:nvPr/>
            </p14:nvContentPartPr>
            <p14:xfrm>
              <a:off x="4390920" y="4707000"/>
              <a:ext cx="788760" cy="33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6D5629-676F-2AD3-2257-1E0B3E9A97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1560" y="4697640"/>
                <a:ext cx="807480" cy="3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30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89692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Before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open until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 sure your name and Andrew ID are on the front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instruction page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questions (unless clarification on English)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Additional info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25 min</a:t>
            </a:r>
          </a:p>
        </p:txBody>
      </p:sp>
    </p:spTree>
    <p:extLst>
      <p:ext uri="{BB962C8B-B14F-4D97-AF65-F5344CB8AC3E}">
        <p14:creationId xmlns:p14="http://schemas.microsoft.com/office/powerpoint/2010/main" val="237785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rectangular list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DFCF-FE4D-F704-D361-1870A91EF28F}"/>
              </a:ext>
            </a:extLst>
          </p:cNvPr>
          <p:cNvSpPr txBox="1"/>
          <p:nvPr/>
        </p:nvSpPr>
        <p:spPr>
          <a:xfrm>
            <a:off x="628259" y="1701292"/>
            <a:ext cx="11283823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Create rectangular 2D list</a:t>
            </a:r>
            <a:b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pPr>
              <a:lnSpc>
                <a:spcPct val="100000"/>
              </a:lnSpc>
            </a:pPr>
            <a:endParaRPr lang="it-IT" sz="16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numRows = len(table)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numCols = len(table[0])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Assume all rows have the same width</a:t>
            </a:r>
            <a:endParaRPr lang="it-IT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it-IT" sz="24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value = 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table[i][j]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print(value, end=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Print on same row (with commas)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print()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New line after row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46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non-rectangular (irregular) (ragged) list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BDFCF-FE4D-F704-D361-1870A91EF28F}"/>
              </a:ext>
            </a:extLst>
          </p:cNvPr>
          <p:cNvSpPr txBox="1"/>
          <p:nvPr/>
        </p:nvSpPr>
        <p:spPr>
          <a:xfrm>
            <a:off x="628259" y="1701292"/>
            <a:ext cx="6792688" cy="48936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Create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non-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rectangular 2D list</a:t>
            </a:r>
            <a:b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912, 913, 914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endParaRPr lang="it-IT" sz="16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numRows = len(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</a:p>
          <a:p>
            <a:endParaRPr lang="it-IT" sz="16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effectLst/>
                <a:latin typeface="Consolas" panose="020B0609020204030204" pitchFamily="49" charset="0"/>
              </a:rPr>
              <a:t>[i])</a:t>
            </a:r>
          </a:p>
          <a:p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value = </a:t>
            </a: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it-IT" sz="2400" b="0" dirty="0">
                <a:effectLst/>
                <a:latin typeface="Consolas" panose="020B0609020204030204" pitchFamily="49" charset="0"/>
              </a:rPr>
              <a:t>[i][j]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print(value, end=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print()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New line after row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D7A1-6766-66FF-122C-726288A91DDA}"/>
              </a:ext>
            </a:extLst>
          </p:cNvPr>
          <p:cNvSpPr txBox="1"/>
          <p:nvPr/>
        </p:nvSpPr>
        <p:spPr>
          <a:xfrm>
            <a:off x="5940489" y="3074437"/>
            <a:ext cx="606490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Simpler if we don't need indices</a:t>
            </a:r>
            <a:endParaRPr lang="en-US" sz="2400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table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    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value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row:</a:t>
            </a:r>
            <a:endParaRPr lang="en-US" sz="2400" b="0" dirty="0"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    print(value, end=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 print() </a:t>
            </a: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New line after row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Creating 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87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534154" cy="2039539"/>
          </a:xfrm>
        </p:spPr>
        <p:txBody>
          <a:bodyPr/>
          <a:lstStyle/>
          <a:p>
            <a:r>
              <a:rPr lang="en-US" dirty="0"/>
              <a:t>If you know the values, you can just type out the list of lists</a:t>
            </a:r>
          </a:p>
          <a:p>
            <a:pPr>
              <a:lnSpc>
                <a:spcPct val="100000"/>
              </a:lnSpc>
            </a:pPr>
            <a:endParaRPr lang="it-IT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36865-15DD-B8C2-1BB7-247349E51FDC}"/>
              </a:ext>
            </a:extLst>
          </p:cNvPr>
          <p:cNvSpPr txBox="1"/>
          <p:nvPr/>
        </p:nvSpPr>
        <p:spPr>
          <a:xfrm>
            <a:off x="608083" y="2037480"/>
            <a:ext cx="10650856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pPr>
              <a:lnSpc>
                <a:spcPct val="100000"/>
              </a:lnSpc>
            </a:pPr>
            <a:endParaRPr lang="it-IT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EC11-BAA7-4D7D-9549-48A6FC7FADBF}"/>
              </a:ext>
            </a:extLst>
          </p:cNvPr>
          <p:cNvSpPr txBox="1"/>
          <p:nvPr/>
        </p:nvSpPr>
        <p:spPr>
          <a:xfrm>
            <a:off x="608083" y="3152717"/>
            <a:ext cx="1065085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Same as above but code is easier to read</a:t>
            </a:r>
            <a:b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it-IT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it-IT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902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912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920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921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922</a:t>
            </a:r>
            <a:r>
              <a:rPr lang="it-IT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]]</a:t>
            </a:r>
          </a:p>
          <a:p>
            <a:pPr>
              <a:lnSpc>
                <a:spcPct val="100000"/>
              </a:lnSpc>
            </a:pPr>
            <a:endParaRPr lang="it-IT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35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922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B8F04-028C-A78D-9D67-BA70A8597752}"/>
              </a:ext>
            </a:extLst>
          </p:cNvPr>
          <p:cNvSpPr txBox="1"/>
          <p:nvPr/>
        </p:nvSpPr>
        <p:spPr>
          <a:xfrm>
            <a:off x="694762" y="1973770"/>
            <a:ext cx="3243344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blankRow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F4D21-831E-6C49-5B9D-A84ABA112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59" y="1850160"/>
            <a:ext cx="6499871" cy="49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3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A521-AA75-186C-8C2A-CA10E626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782F-2B57-DE2F-FCAF-4313A09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01751" cy="2039539"/>
          </a:xfrm>
        </p:spPr>
        <p:txBody>
          <a:bodyPr/>
          <a:lstStyle/>
          <a:p>
            <a:r>
              <a:rPr lang="en-US" dirty="0"/>
              <a:t>Two variables are “aliases” are when they reference the exact same object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BD47A-1B8A-5B19-C6A6-A90F21C0137C}"/>
              </a:ext>
            </a:extLst>
          </p:cNvPr>
          <p:cNvSpPr txBox="1"/>
          <p:nvPr/>
        </p:nvSpPr>
        <p:spPr>
          <a:xfrm>
            <a:off x="694762" y="1973770"/>
            <a:ext cx="314360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[]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'B'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79FE8-1911-936E-B940-F432190C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490" y="1824595"/>
            <a:ext cx="6503209" cy="49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90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4477101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4598397" cy="579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of these is the best code to create a blank word search board?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A80079-F994-0B8C-8B60-A9CC3BDAD96A}"/>
              </a:ext>
            </a:extLst>
          </p:cNvPr>
          <p:cNvSpPr txBox="1"/>
          <p:nvPr/>
        </p:nvSpPr>
        <p:spPr>
          <a:xfrm>
            <a:off x="5944173" y="6056198"/>
            <a:ext cx="609713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numC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ows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828D3-5B88-BFB0-81DA-4EE8F12CF5C1}"/>
              </a:ext>
            </a:extLst>
          </p:cNvPr>
          <p:cNvSpPr txBox="1"/>
          <p:nvPr/>
        </p:nvSpPr>
        <p:spPr>
          <a:xfrm>
            <a:off x="5944173" y="4078744"/>
            <a:ext cx="6097136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cell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 = cell*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rowIn2DList = [row]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rowIn2DList*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36ED4-889F-B6CA-718D-3A2BBF411824}"/>
              </a:ext>
            </a:extLst>
          </p:cNvPr>
          <p:cNvSpPr txBox="1"/>
          <p:nvPr/>
        </p:nvSpPr>
        <p:spPr>
          <a:xfrm>
            <a:off x="5944173" y="122660"/>
            <a:ext cx="6097136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6B65F-D33C-46BD-C625-6190A3ADE24C}"/>
              </a:ext>
            </a:extLst>
          </p:cNvPr>
          <p:cNvSpPr txBox="1"/>
          <p:nvPr/>
        </p:nvSpPr>
        <p:spPr>
          <a:xfrm>
            <a:off x="5944173" y="1731958"/>
            <a:ext cx="6097136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cell =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row = cell*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(row)</a:t>
            </a: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D742C1-94F7-FAE9-4090-87CF4D619011}"/>
              </a:ext>
            </a:extLst>
          </p:cNvPr>
          <p:cNvSpPr txBox="1"/>
          <p:nvPr/>
        </p:nvSpPr>
        <p:spPr>
          <a:xfrm>
            <a:off x="5295331" y="105521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245CF-BE4A-A041-0078-03F0746C48FC}"/>
              </a:ext>
            </a:extLst>
          </p:cNvPr>
          <p:cNvSpPr txBox="1"/>
          <p:nvPr/>
        </p:nvSpPr>
        <p:spPr>
          <a:xfrm>
            <a:off x="5295331" y="1692322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94EDE2-1D0B-3165-48B3-22182FEC54A8}"/>
              </a:ext>
            </a:extLst>
          </p:cNvPr>
          <p:cNvSpPr txBox="1"/>
          <p:nvPr/>
        </p:nvSpPr>
        <p:spPr>
          <a:xfrm>
            <a:off x="5295331" y="3987420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52F25B-C388-5E3E-3750-9761C98A3EBD}"/>
              </a:ext>
            </a:extLst>
          </p:cNvPr>
          <p:cNvSpPr txBox="1"/>
          <p:nvPr/>
        </p:nvSpPr>
        <p:spPr>
          <a:xfrm>
            <a:off x="5295331" y="5952698"/>
            <a:ext cx="5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3329955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33A8-BB54-2BD8-91DF-7B63C9F0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7D2A8-016C-C2F3-D571-E759AD45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to create a "blank" 2D list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dirty="0">
                <a:solidFill>
                  <a:srgbClr val="7030A0"/>
                </a:solidFill>
              </a:rPr>
              <a:t>Fashionable Python: more concise with list comprehension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Be </a:t>
            </a:r>
            <a:r>
              <a:rPr lang="en-US" dirty="0" err="1">
                <a:solidFill>
                  <a:srgbClr val="C00000"/>
                </a:solidFill>
              </a:rPr>
              <a:t>carefull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A3144-918F-4AC0-A7B9-1257269A1F05}"/>
              </a:ext>
            </a:extLst>
          </p:cNvPr>
          <p:cNvSpPr txBox="1"/>
          <p:nvPr/>
        </p:nvSpPr>
        <p:spPr>
          <a:xfrm>
            <a:off x="650603" y="5670184"/>
            <a:ext cx="8045524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board =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numC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# Aliased!!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F2DF9-5333-ED6A-9D30-7B2D09BC4BCD}"/>
              </a:ext>
            </a:extLst>
          </p:cNvPr>
          <p:cNvSpPr txBox="1"/>
          <p:nvPr/>
        </p:nvSpPr>
        <p:spPr>
          <a:xfrm>
            <a:off x="650601" y="1829278"/>
            <a:ext cx="5115716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029F9-39CD-ADD1-BF42-E66354295CE3}"/>
              </a:ext>
            </a:extLst>
          </p:cNvPr>
          <p:cNvSpPr txBox="1"/>
          <p:nvPr/>
        </p:nvSpPr>
        <p:spPr>
          <a:xfrm>
            <a:off x="650601" y="4117384"/>
            <a:ext cx="804552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 = [[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numC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0A855-542B-A9FF-BA5A-71E0B9208179}"/>
              </a:ext>
            </a:extLst>
          </p:cNvPr>
          <p:cNvSpPr txBox="1"/>
          <p:nvPr/>
        </p:nvSpPr>
        <p:spPr>
          <a:xfrm>
            <a:off x="6599849" y="721282"/>
            <a:ext cx="5115716" cy="24314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 = []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row = []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j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numCols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it-IT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grid.append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(row)</a:t>
            </a: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034A49-ED0E-7A5A-D5C3-49BF3971816B}"/>
              </a:ext>
            </a:extLst>
          </p:cNvPr>
          <p:cNvSpPr txBox="1"/>
          <p:nvPr/>
        </p:nvSpPr>
        <p:spPr>
          <a:xfrm>
            <a:off x="6531426" y="193471"/>
            <a:ext cx="51841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Clearly loop through each location</a:t>
            </a:r>
          </a:p>
        </p:txBody>
      </p:sp>
    </p:spTree>
    <p:extLst>
      <p:ext uri="{BB962C8B-B14F-4D97-AF65-F5344CB8AC3E}">
        <p14:creationId xmlns:p14="http://schemas.microsoft.com/office/powerpoint/2010/main" val="1835210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Word Search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2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377" y="0"/>
            <a:ext cx="742562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004C43C-EF62-D6C3-E365-818D133CBE40}"/>
                  </a:ext>
                </a:extLst>
              </p14:cNvPr>
              <p14:cNvContentPartPr/>
              <p14:nvPr/>
            </p14:nvContentPartPr>
            <p14:xfrm>
              <a:off x="10681920" y="2292120"/>
              <a:ext cx="1244880" cy="358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004C43C-EF62-D6C3-E365-818D133CBE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72560" y="2282760"/>
                <a:ext cx="1263600" cy="3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33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Logistics changes related to Midterm 1 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(due Sat 30-Sep at 8pm)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Optional quiz5 (ungraded, due never)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pre-reading6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for midterm (in-lecture next Tuesday)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Thu 5-Oct: Midterm 1 </a:t>
            </a:r>
            <a:r>
              <a:rPr lang="en-US" dirty="0">
                <a:solidFill>
                  <a:schemeClr val="tx1"/>
                </a:solidFill>
              </a:rPr>
              <a:t>(in-lecture next Thursday)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Stay tuned to Piazza for more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89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82" y="2770496"/>
            <a:ext cx="4425818" cy="4087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7DF61C-907E-9B6C-4BAB-1BC2DD755E38}"/>
                  </a:ext>
                </a:extLst>
              </p14:cNvPr>
              <p14:cNvContentPartPr/>
              <p14:nvPr/>
            </p14:nvContentPartPr>
            <p14:xfrm>
              <a:off x="10902960" y="3153240"/>
              <a:ext cx="973080" cy="121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7DF61C-907E-9B6C-4BAB-1BC2DD755E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3600" y="3143880"/>
                <a:ext cx="99180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9C5853-2542-A4D5-4047-573926B4A9BF}"/>
                  </a:ext>
                </a:extLst>
              </p14:cNvPr>
              <p14:cNvContentPartPr/>
              <p14:nvPr/>
            </p14:nvContentPartPr>
            <p14:xfrm>
              <a:off x="7824600" y="3069720"/>
              <a:ext cx="2545200" cy="903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9C5853-2542-A4D5-4047-573926B4A9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15240" y="3060360"/>
                <a:ext cx="2563920" cy="9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888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 </a:t>
            </a:r>
            <a:r>
              <a:rPr lang="en-US" dirty="0" err="1">
                <a:solidFill>
                  <a:schemeClr val="tx1"/>
                </a:solidFill>
              </a:rPr>
              <a:t>wordSearch</a:t>
            </a:r>
            <a:r>
              <a:rPr lang="en-US" dirty="0">
                <a:solidFill>
                  <a:schemeClr val="tx1"/>
                </a:solidFill>
              </a:rPr>
              <a:t>(grid, word)</a:t>
            </a:r>
          </a:p>
          <a:p>
            <a:r>
              <a:rPr lang="en-US" dirty="0">
                <a:solidFill>
                  <a:srgbClr val="00B050"/>
                </a:solidFill>
              </a:rPr>
              <a:t>	For each starting position</a:t>
            </a:r>
          </a:p>
          <a:p>
            <a:r>
              <a:rPr lang="en-US" dirty="0">
                <a:solidFill>
                  <a:srgbClr val="00B050"/>
                </a:solidFill>
              </a:rPr>
              <a:t>		If start letter doesn’t match</a:t>
            </a:r>
          </a:p>
          <a:p>
            <a:r>
              <a:rPr lang="en-US" dirty="0">
                <a:solidFill>
                  <a:srgbClr val="00B050"/>
                </a:solidFill>
              </a:rPr>
              <a:t>			BAIL</a:t>
            </a:r>
          </a:p>
          <a:p>
            <a:r>
              <a:rPr lang="en-US" dirty="0">
                <a:solidFill>
                  <a:srgbClr val="C00000"/>
                </a:solidFill>
              </a:rPr>
              <a:t>		</a:t>
            </a:r>
            <a:r>
              <a:rPr lang="en-US" dirty="0">
                <a:solidFill>
                  <a:srgbClr val="7030A0"/>
                </a:solidFill>
              </a:rPr>
              <a:t>For each direction</a:t>
            </a:r>
          </a:p>
          <a:p>
            <a:r>
              <a:rPr lang="en-US" dirty="0">
                <a:solidFill>
                  <a:srgbClr val="C00000"/>
                </a:solidFill>
              </a:rPr>
              <a:t>			</a:t>
            </a:r>
            <a:r>
              <a:rPr lang="en-US" dirty="0">
                <a:solidFill>
                  <a:srgbClr val="00B0F0"/>
                </a:solidFill>
              </a:rPr>
              <a:t>For each letter in word</a:t>
            </a:r>
          </a:p>
          <a:p>
            <a:r>
              <a:rPr lang="en-US" dirty="0">
                <a:solidFill>
                  <a:srgbClr val="C00000"/>
                </a:solidFill>
              </a:rPr>
              <a:t>				If out of bounds</a:t>
            </a:r>
          </a:p>
          <a:p>
            <a:r>
              <a:rPr lang="en-US" dirty="0">
                <a:solidFill>
                  <a:srgbClr val="C00000"/>
                </a:solidFill>
              </a:rPr>
              <a:t>					BAIL</a:t>
            </a:r>
          </a:p>
          <a:p>
            <a:r>
              <a:rPr lang="en-US" dirty="0">
                <a:solidFill>
                  <a:srgbClr val="C00000"/>
                </a:solidFill>
              </a:rPr>
              <a:t>				</a:t>
            </a:r>
            <a:r>
              <a:rPr lang="en-US" dirty="0">
                <a:solidFill>
                  <a:srgbClr val="00B0F0"/>
                </a:solidFill>
              </a:rPr>
              <a:t>If letter doesn’t match</a:t>
            </a:r>
          </a:p>
          <a:p>
            <a:r>
              <a:rPr lang="en-US" dirty="0">
                <a:solidFill>
                  <a:srgbClr val="00B0F0"/>
                </a:solidFill>
              </a:rPr>
              <a:t>					BAIL</a:t>
            </a:r>
          </a:p>
          <a:p>
            <a:r>
              <a:rPr lang="en-US" dirty="0">
                <a:solidFill>
                  <a:srgbClr val="C00000"/>
                </a:solidFill>
              </a:rPr>
              <a:t>			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82" y="2770496"/>
            <a:ext cx="4425818" cy="4087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7DF61C-907E-9B6C-4BAB-1BC2DD755E38}"/>
                  </a:ext>
                </a:extLst>
              </p14:cNvPr>
              <p14:cNvContentPartPr/>
              <p14:nvPr/>
            </p14:nvContentPartPr>
            <p14:xfrm>
              <a:off x="10902960" y="3153240"/>
              <a:ext cx="973080" cy="121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7DF61C-907E-9B6C-4BAB-1BC2DD755E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3600" y="3143880"/>
                <a:ext cx="991800" cy="12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9C5853-2542-A4D5-4047-573926B4A9BF}"/>
                  </a:ext>
                </a:extLst>
              </p14:cNvPr>
              <p14:cNvContentPartPr/>
              <p14:nvPr/>
            </p14:nvContentPartPr>
            <p14:xfrm>
              <a:off x="8695440" y="3217680"/>
              <a:ext cx="1674360" cy="336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9C5853-2542-A4D5-4047-573926B4A9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86080" y="3208320"/>
                <a:ext cx="1693080" cy="33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C07621-1FCD-9B5C-8F93-B0071D365211}"/>
                  </a:ext>
                </a:extLst>
              </p14:cNvPr>
              <p14:cNvContentPartPr/>
              <p14:nvPr/>
            </p14:nvContentPartPr>
            <p14:xfrm>
              <a:off x="325080" y="1490760"/>
              <a:ext cx="11043000" cy="514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C07621-1FCD-9B5C-8F93-B0071D3652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5720" y="1481400"/>
                <a:ext cx="11061720" cy="516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178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76811"/>
            <a:ext cx="10515600" cy="203953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wordSearch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(grid, word)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	For each starting position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		If start letter doesn’t match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			return None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searchFromPos()</a:t>
            </a:r>
          </a:p>
          <a:p>
            <a:endParaRPr lang="en-US" sz="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searchFromPos()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	For each direction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searchFromPosInDir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</a:p>
          <a:p>
            <a:pPr>
              <a:lnSpc>
                <a:spcPct val="100000"/>
              </a:lnSpc>
            </a:pPr>
            <a:endParaRPr lang="en-US" sz="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searchFromPosInDir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	For each letter in word</a:t>
            </a:r>
          </a:p>
          <a:p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if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outOfBounds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			return None</a:t>
            </a:r>
          </a:p>
          <a:p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		if letter doesn’t match grid</a:t>
            </a:r>
          </a:p>
          <a:p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			</a:t>
            </a:r>
            <a:r>
              <a:rPr lang="en-US" sz="2000" dirty="0">
                <a:solidFill>
                  <a:srgbClr val="00B0F0"/>
                </a:solidFill>
                <a:latin typeface="Consolas" panose="020B0609020204030204" pitchFamily="49" charset="0"/>
              </a:rPr>
              <a:t>return None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DD4F13-36CE-1D03-1224-6D49507EE5B7}"/>
              </a:ext>
            </a:extLst>
          </p:cNvPr>
          <p:cNvGrpSpPr/>
          <p:nvPr/>
        </p:nvGrpSpPr>
        <p:grpSpPr>
          <a:xfrm>
            <a:off x="7766182" y="2770496"/>
            <a:ext cx="4425818" cy="4087504"/>
            <a:chOff x="7766182" y="2770496"/>
            <a:chExt cx="4425818" cy="4087504"/>
          </a:xfrm>
        </p:grpSpPr>
        <p:pic>
          <p:nvPicPr>
            <p:cNvPr id="4" name="Picture 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D50AFCCE-2108-C1E7-57BC-B331238E8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6182" y="2770496"/>
              <a:ext cx="4425818" cy="408750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77DF61C-907E-9B6C-4BAB-1BC2DD755E38}"/>
                    </a:ext>
                  </a:extLst>
                </p14:cNvPr>
                <p14:cNvContentPartPr/>
                <p14:nvPr/>
              </p14:nvContentPartPr>
              <p14:xfrm>
                <a:off x="10134720" y="4325040"/>
                <a:ext cx="1741320" cy="138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77DF61C-907E-9B6C-4BAB-1BC2DD755E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25360" y="4315680"/>
                  <a:ext cx="1760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9C5853-2542-A4D5-4047-573926B4A9BF}"/>
                    </a:ext>
                  </a:extLst>
                </p14:cNvPr>
                <p14:cNvContentPartPr/>
                <p14:nvPr/>
              </p14:nvContentPartPr>
              <p14:xfrm>
                <a:off x="8695440" y="4514400"/>
                <a:ext cx="946440" cy="206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9C5853-2542-A4D5-4047-573926B4A9B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86080" y="4505040"/>
                  <a:ext cx="965160" cy="20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840ACED-6F63-B03F-F99B-6470B11A035D}"/>
                    </a:ext>
                  </a:extLst>
                </p14:cNvPr>
                <p14:cNvContentPartPr/>
                <p14:nvPr/>
              </p14:nvContentPartPr>
              <p14:xfrm>
                <a:off x="7868354" y="2784831"/>
                <a:ext cx="3485451" cy="828523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840ACED-6F63-B03F-F99B-6470B11A03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8994" y="2775473"/>
                  <a:ext cx="3504171" cy="84723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20347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2" y="876811"/>
            <a:ext cx="10515600" cy="3900462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wordSearch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(grid, word):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(grid)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(grid[0])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for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in range(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        for j in range(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if grid[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][j] != word[0]:</a:t>
            </a:r>
          </a:p>
          <a:p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               continue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      </a:t>
            </a:r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result =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searchFromPos(grid, word,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        if result is not None: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            return result    </a:t>
            </a:r>
          </a:p>
          <a:p>
            <a:r>
              <a:rPr lang="en-US" sz="2000" b="0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  return None</a:t>
            </a:r>
          </a:p>
          <a:p>
            <a:b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14:cNvPr>
              <p14:cNvContentPartPr/>
              <p14:nvPr/>
            </p14:nvContentPartPr>
            <p14:xfrm>
              <a:off x="3304555" y="3468720"/>
              <a:ext cx="28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5555" y="3459720"/>
                <a:ext cx="4608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882C4-5203-9773-184D-C30E28C71182}"/>
              </a:ext>
            </a:extLst>
          </p:cNvPr>
          <p:cNvGrpSpPr/>
          <p:nvPr/>
        </p:nvGrpSpPr>
        <p:grpSpPr>
          <a:xfrm>
            <a:off x="7812284" y="2079306"/>
            <a:ext cx="4182174" cy="4647930"/>
            <a:chOff x="7819053" y="2787120"/>
            <a:chExt cx="3568722" cy="4074054"/>
          </a:xfrm>
        </p:grpSpPr>
        <p:pic>
          <p:nvPicPr>
            <p:cNvPr id="14" name="Picture 13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4950B28-92CB-A0EC-9B2F-3F3E07B8C2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95" t="6484" r="18171"/>
            <a:stretch/>
          </p:blipFill>
          <p:spPr>
            <a:xfrm>
              <a:off x="7819053" y="3038733"/>
              <a:ext cx="3568722" cy="382244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2A5F71-31A4-4193-A11C-29258AC65634}"/>
                    </a:ext>
                  </a:extLst>
                </p14:cNvPr>
                <p14:cNvContentPartPr/>
                <p14:nvPr/>
              </p14:nvContentPartPr>
              <p14:xfrm>
                <a:off x="7826760" y="2787120"/>
                <a:ext cx="3501000" cy="824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2A5F71-31A4-4193-A11C-29258AC656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18773" y="2778917"/>
                  <a:ext cx="3516666" cy="840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422127-B484-2B81-5A34-9395B3A34006}"/>
                    </a:ext>
                  </a:extLst>
                </p14:cNvPr>
                <p14:cNvContentPartPr/>
                <p14:nvPr/>
              </p14:nvContentPartPr>
              <p14:xfrm>
                <a:off x="8705793" y="3335040"/>
                <a:ext cx="290880" cy="27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422127-B484-2B81-5A34-9395B3A340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89514" y="3318625"/>
                  <a:ext cx="323132" cy="30998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40345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2" y="876811"/>
            <a:ext cx="10515600" cy="3900462"/>
          </a:xfrm>
        </p:spPr>
        <p:txBody>
          <a:bodyPr/>
          <a:lstStyle/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searchFromPos(grid, word, </a:t>
            </a:r>
            <a:r>
              <a:rPr lang="en-US" sz="2000" b="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for </a:t>
            </a:r>
            <a:r>
              <a:rPr lang="en-US" sz="20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in </a:t>
            </a:r>
            <a:r>
              <a:rPr lang="en-US" sz="20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getDirections</a:t>
            </a:r>
            <a:r>
              <a:rPr lang="en-US" sz="20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result = </a:t>
            </a:r>
            <a:r>
              <a:rPr lang="en-US" sz="2000" b="1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searchFromPosInDir</a:t>
            </a:r>
            <a:r>
              <a:rPr lang="en-US" sz="2000" b="1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(grid, word</a:t>
            </a:r>
            <a:r>
              <a:rPr lang="en-US" sz="20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2000" b="1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2000" b="1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if result is not None: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return result</a:t>
            </a:r>
          </a:p>
          <a:p>
            <a:r>
              <a:rPr lang="en-US" sz="4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return None</a:t>
            </a:r>
          </a:p>
          <a:p>
            <a:endParaRPr lang="en-US" sz="2000" b="0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getDirections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directions = []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for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 in (-1, 0, 1):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    for j in (-1, 0, 1):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        if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 != 0 or j != 0:</a:t>
            </a:r>
          </a:p>
          <a:p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directions.append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1800" b="0" dirty="0" err="1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, j))</a:t>
            </a:r>
          </a:p>
          <a:p>
            <a:br>
              <a:rPr lang="en-US" sz="4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</a:br>
            <a:r>
              <a:rPr lang="en-US" sz="1800" b="0" dirty="0">
                <a:solidFill>
                  <a:srgbClr val="B07BD7"/>
                </a:solidFill>
                <a:effectLst/>
                <a:latin typeface="Consolas" panose="020B0609020204030204" pitchFamily="49" charset="0"/>
              </a:rPr>
              <a:t>    return directions</a:t>
            </a:r>
          </a:p>
          <a:p>
            <a:b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6484" r="35513" b="37927"/>
          <a:stretch/>
        </p:blipFill>
        <p:spPr>
          <a:xfrm>
            <a:off x="7664062" y="3075039"/>
            <a:ext cx="4527938" cy="3782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14:cNvPr>
              <p14:cNvContentPartPr/>
              <p14:nvPr/>
            </p14:nvContentPartPr>
            <p14:xfrm>
              <a:off x="10026545" y="4003427"/>
              <a:ext cx="470185" cy="46090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2133" y="3989384"/>
                <a:ext cx="498648" cy="48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14:cNvPr>
              <p14:cNvContentPartPr/>
              <p14:nvPr/>
            </p14:nvContentPartPr>
            <p14:xfrm>
              <a:off x="3304555" y="3468720"/>
              <a:ext cx="28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5555" y="3459720"/>
                <a:ext cx="4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4E402F-FB27-6929-996E-659F60C208EA}"/>
                  </a:ext>
                </a:extLst>
              </p14:cNvPr>
              <p14:cNvContentPartPr/>
              <p14:nvPr/>
            </p14:nvContentPartPr>
            <p14:xfrm>
              <a:off x="9666000" y="3684600"/>
              <a:ext cx="1206000" cy="669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4E402F-FB27-6929-996E-659F60C208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51600" y="3670200"/>
                <a:ext cx="1234080" cy="69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D508051-F79C-CCA9-E82D-F5BF8D5EAFEA}"/>
              </a:ext>
            </a:extLst>
          </p:cNvPr>
          <p:cNvGrpSpPr/>
          <p:nvPr/>
        </p:nvGrpSpPr>
        <p:grpSpPr>
          <a:xfrm>
            <a:off x="9560042" y="4458573"/>
            <a:ext cx="506880" cy="447840"/>
            <a:chOff x="9560042" y="4458573"/>
            <a:chExt cx="5068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504FFE-F51A-052F-1A09-1525967CF9B3}"/>
                    </a:ext>
                  </a:extLst>
                </p14:cNvPr>
                <p14:cNvContentPartPr/>
                <p14:nvPr/>
              </p14:nvContentPartPr>
              <p14:xfrm>
                <a:off x="9570122" y="4469733"/>
                <a:ext cx="134640" cy="18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504FFE-F51A-052F-1A09-1525967CF9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34482" y="4434093"/>
                  <a:ext cx="206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CF1C09-C162-A9C0-CE78-C378C331A31E}"/>
                    </a:ext>
                  </a:extLst>
                </p14:cNvPr>
                <p14:cNvContentPartPr/>
                <p14:nvPr/>
              </p14:nvContentPartPr>
              <p14:xfrm>
                <a:off x="9832922" y="4458573"/>
                <a:ext cx="159480" cy="1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CF1C09-C162-A9C0-CE78-C378C331A3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96922" y="4422933"/>
                  <a:ext cx="231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921321-477D-C6A2-4CBA-50AAA147BEED}"/>
                    </a:ext>
                  </a:extLst>
                </p14:cNvPr>
                <p14:cNvContentPartPr/>
                <p14:nvPr/>
              </p14:nvContentPartPr>
              <p14:xfrm>
                <a:off x="10047842" y="4499973"/>
                <a:ext cx="1908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921321-477D-C6A2-4CBA-50AAA147BE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11842" y="4464333"/>
                  <a:ext cx="90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77FD3E-A2C1-E1F6-AC1F-CA1CC46FFF81}"/>
                    </a:ext>
                  </a:extLst>
                </p14:cNvPr>
                <p14:cNvContentPartPr/>
                <p14:nvPr/>
              </p14:nvContentPartPr>
              <p14:xfrm>
                <a:off x="10041722" y="4731813"/>
                <a:ext cx="18000" cy="11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77FD3E-A2C1-E1F6-AC1F-CA1CC46FFF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05722" y="4695813"/>
                  <a:ext cx="89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C2D725-4AE0-D1F8-675D-652ABEAFD850}"/>
                    </a:ext>
                  </a:extLst>
                </p14:cNvPr>
                <p14:cNvContentPartPr/>
                <p14:nvPr/>
              </p14:nvContentPartPr>
              <p14:xfrm>
                <a:off x="9872882" y="4889493"/>
                <a:ext cx="135000" cy="1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C2D725-4AE0-D1F8-675D-652ABEAFD8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37242" y="4853493"/>
                  <a:ext cx="206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5DDE79-0F7D-03C5-EA1F-DE209AE6C3BC}"/>
                    </a:ext>
                  </a:extLst>
                </p14:cNvPr>
                <p14:cNvContentPartPr/>
                <p14:nvPr/>
              </p14:nvContentPartPr>
              <p14:xfrm>
                <a:off x="9629162" y="4883013"/>
                <a:ext cx="142560" cy="1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5DDE79-0F7D-03C5-EA1F-DE209AE6C3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3522" y="4847013"/>
                  <a:ext cx="214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2ACD39-666B-823A-2D8F-D8E3B0EC708C}"/>
                    </a:ext>
                  </a:extLst>
                </p14:cNvPr>
                <p14:cNvContentPartPr/>
                <p14:nvPr/>
              </p14:nvContentPartPr>
              <p14:xfrm>
                <a:off x="9573002" y="4664493"/>
                <a:ext cx="19800" cy="138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2ACD39-666B-823A-2D8F-D8E3B0EC7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7002" y="4628853"/>
                  <a:ext cx="91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991CF6-E9C2-3536-2E66-137E33BF7883}"/>
                    </a:ext>
                  </a:extLst>
                </p14:cNvPr>
                <p14:cNvContentPartPr/>
                <p14:nvPr/>
              </p14:nvContentPartPr>
              <p14:xfrm>
                <a:off x="9560042" y="4467213"/>
                <a:ext cx="32400" cy="8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991CF6-E9C2-3536-2E66-137E33BF78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4402" y="4431573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BE4910-7FA6-F68D-0309-4358B1483BEA}"/>
              </a:ext>
            </a:extLst>
          </p:cNvPr>
          <p:cNvGrpSpPr/>
          <p:nvPr/>
        </p:nvGrpSpPr>
        <p:grpSpPr>
          <a:xfrm>
            <a:off x="9091322" y="4898853"/>
            <a:ext cx="492120" cy="136800"/>
            <a:chOff x="9091322" y="4898853"/>
            <a:chExt cx="4921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F92745-4569-AEB8-88FA-E630157AF4C1}"/>
                    </a:ext>
                  </a:extLst>
                </p14:cNvPr>
                <p14:cNvContentPartPr/>
                <p14:nvPr/>
              </p14:nvContentPartPr>
              <p14:xfrm>
                <a:off x="9456002" y="4899213"/>
                <a:ext cx="12744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F92745-4569-AEB8-88FA-E630157AF4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20002" y="4863213"/>
                  <a:ext cx="199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0B7A8F-FEC1-C551-1288-B9D7DC5128CA}"/>
                    </a:ext>
                  </a:extLst>
                </p14:cNvPr>
                <p14:cNvContentPartPr/>
                <p14:nvPr/>
              </p14:nvContentPartPr>
              <p14:xfrm>
                <a:off x="9200042" y="4898853"/>
                <a:ext cx="170280" cy="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0B7A8F-FEC1-C551-1288-B9D7DC5128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64402" y="4863213"/>
                  <a:ext cx="241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4F306A0-2F01-D2AF-F547-82B19FBD88CC}"/>
                    </a:ext>
                  </a:extLst>
                </p14:cNvPr>
                <p14:cNvContentPartPr/>
                <p14:nvPr/>
              </p14:nvContentPartPr>
              <p14:xfrm>
                <a:off x="9091322" y="4911813"/>
                <a:ext cx="28080" cy="12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4F306A0-2F01-D2AF-F547-82B19FBD88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55682" y="4875813"/>
                  <a:ext cx="9972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FFFDEC1-4BCD-17E8-C3CD-B430B3CB8764}"/>
                  </a:ext>
                </a:extLst>
              </p14:cNvPr>
              <p14:cNvContentPartPr/>
              <p14:nvPr/>
            </p14:nvContentPartPr>
            <p14:xfrm>
              <a:off x="9116162" y="5129973"/>
              <a:ext cx="14760" cy="101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FFFDEC1-4BCD-17E8-C3CD-B430B3CB876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80162" y="5093973"/>
                <a:ext cx="864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9D38AC3-EE7C-BD81-5232-D62CCE47EDCF}"/>
              </a:ext>
            </a:extLst>
          </p:cNvPr>
          <p:cNvGrpSpPr/>
          <p:nvPr/>
        </p:nvGrpSpPr>
        <p:grpSpPr>
          <a:xfrm>
            <a:off x="9108602" y="5140053"/>
            <a:ext cx="475920" cy="226080"/>
            <a:chOff x="9108602" y="5140053"/>
            <a:chExt cx="47592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A85C21-1FF8-4A6B-0377-D0FF7DDDE709}"/>
                    </a:ext>
                  </a:extLst>
                </p14:cNvPr>
                <p14:cNvContentPartPr/>
                <p14:nvPr/>
              </p14:nvContentPartPr>
              <p14:xfrm>
                <a:off x="9108602" y="5339493"/>
                <a:ext cx="154440" cy="2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A85C21-1FF8-4A6B-0377-D0FF7DDDE70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72602" y="5303493"/>
                  <a:ext cx="226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08947F9-098B-774F-9B00-C6FD6D3B36A3}"/>
                    </a:ext>
                  </a:extLst>
                </p14:cNvPr>
                <p14:cNvContentPartPr/>
                <p14:nvPr/>
              </p14:nvContentPartPr>
              <p14:xfrm>
                <a:off x="9341882" y="5325453"/>
                <a:ext cx="15876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08947F9-098B-774F-9B00-C6FD6D3B36A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05882" y="5289453"/>
                  <a:ext cx="230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CAC1E1-FE21-8083-F499-C1C4DB4F831D}"/>
                    </a:ext>
                  </a:extLst>
                </p14:cNvPr>
                <p14:cNvContentPartPr/>
                <p14:nvPr/>
              </p14:nvContentPartPr>
              <p14:xfrm>
                <a:off x="9569762" y="5140053"/>
                <a:ext cx="1476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CAC1E1-FE21-8083-F499-C1C4DB4F83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34122" y="5104413"/>
                  <a:ext cx="8640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8C2033-82F2-8952-11D7-EC445291D823}"/>
                  </a:ext>
                </a:extLst>
              </p14:cNvPr>
              <p14:cNvContentPartPr/>
              <p14:nvPr/>
            </p14:nvContentPartPr>
            <p14:xfrm>
              <a:off x="9567962" y="4929453"/>
              <a:ext cx="28800" cy="61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8C2033-82F2-8952-11D7-EC445291D82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31962" y="4893453"/>
                <a:ext cx="100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14:cNvPr>
              <p14:cNvContentPartPr/>
              <p14:nvPr/>
            </p14:nvContentPartPr>
            <p14:xfrm>
              <a:off x="9798722" y="4451733"/>
              <a:ext cx="269280" cy="273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63082" y="4415733"/>
                <a:ext cx="340920" cy="3456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5FA4FE2E-6932-E170-17D7-AEE2A614A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698"/>
              </p:ext>
            </p:extLst>
          </p:nvPr>
        </p:nvGraphicFramePr>
        <p:xfrm>
          <a:off x="4527939" y="2744183"/>
          <a:ext cx="2795784" cy="24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928">
                  <a:extLst>
                    <a:ext uri="{9D8B030D-6E8A-4147-A177-3AD203B41FA5}">
                      <a16:colId xmlns:a16="http://schemas.microsoft.com/office/drawing/2014/main" val="1540525036"/>
                    </a:ext>
                  </a:extLst>
                </a:gridCol>
                <a:gridCol w="931928">
                  <a:extLst>
                    <a:ext uri="{9D8B030D-6E8A-4147-A177-3AD203B41FA5}">
                      <a16:colId xmlns:a16="http://schemas.microsoft.com/office/drawing/2014/main" val="3549373847"/>
                    </a:ext>
                  </a:extLst>
                </a:gridCol>
                <a:gridCol w="931928">
                  <a:extLst>
                    <a:ext uri="{9D8B030D-6E8A-4147-A177-3AD203B41FA5}">
                      <a16:colId xmlns:a16="http://schemas.microsoft.com/office/drawing/2014/main" val="1840660899"/>
                    </a:ext>
                  </a:extLst>
                </a:gridCol>
              </a:tblGrid>
              <a:tr h="80662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(-1,-1)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(-1,0)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014720"/>
                  </a:ext>
                </a:extLst>
              </a:tr>
              <a:tr h="80662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(0,-1)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(0,0)</a:t>
                      </a:r>
                      <a:endParaRPr lang="en-US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24403"/>
                  </a:ext>
                </a:extLst>
              </a:tr>
              <a:tr h="80662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(1,-1)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(1,0)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(1,1)</a:t>
                      </a:r>
                      <a:endParaRPr lang="en-US" sz="180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08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D365FBA-545C-5754-9A24-6801D11A565B}"/>
                  </a:ext>
                </a:extLst>
              </p14:cNvPr>
              <p14:cNvContentPartPr/>
              <p14:nvPr/>
            </p14:nvContentPartPr>
            <p14:xfrm>
              <a:off x="3325680" y="2191680"/>
              <a:ext cx="4384800" cy="4545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D365FBA-545C-5754-9A24-6801D11A56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16320" y="2182320"/>
                <a:ext cx="4403520" cy="45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809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A8A1-33DA-8804-D7D4-A15F0642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130764"/>
            <a:ext cx="10515600" cy="627812"/>
          </a:xfrm>
        </p:spPr>
        <p:txBody>
          <a:bodyPr/>
          <a:lstStyle/>
          <a:p>
            <a:r>
              <a:rPr lang="en-US" dirty="0"/>
              <a:t>Word Search 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4331-11D1-0124-5201-3D9FA20E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2" y="876811"/>
            <a:ext cx="7372560" cy="3900462"/>
          </a:xfrm>
        </p:spPr>
        <p:txBody>
          <a:bodyPr/>
          <a:lstStyle/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searchFromPosInDir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(grid, word,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iStart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jStart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(grid),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(grid[0])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j 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iStart</a:t>
            </a: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jStart</a:t>
            </a:r>
            <a:endParaRPr lang="en-US" sz="1800" b="0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  <a:effectLst/>
                <a:latin typeface="Consolas" panose="020B0609020204030204" pitchFamily="49" charset="0"/>
              </a:rPr>
              <a:t># Can skip first position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[0]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j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[1]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for letter in word[1:]: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if not </a:t>
            </a:r>
            <a:r>
              <a:rPr lang="en-US" sz="180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checkBounds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gridWidth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gridHeight</a:t>
            </a:r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80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            return None</a:t>
            </a: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if grid[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][j] != letter: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    return None</a:t>
            </a: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[0]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    j += </a:t>
            </a:r>
            <a:r>
              <a:rPr lang="en-US" sz="18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[1]</a:t>
            </a:r>
          </a:p>
          <a:p>
            <a:r>
              <a:rPr lang="en-US" sz="3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    return (word,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iStart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jStart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dir</a:t>
            </a:r>
            <a: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</a:br>
            <a:endParaRPr lang="en-US" sz="1800" b="0" dirty="0">
              <a:solidFill>
                <a:srgbClr val="00B0F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8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</a:br>
            <a:endParaRPr lang="en-US" sz="1800" b="0" dirty="0">
              <a:solidFill>
                <a:srgbClr val="00B0F0"/>
              </a:solidFill>
              <a:effectLst/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D50AFCCE-2108-C1E7-57BC-B331238E8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6484" r="35513" b="37927"/>
          <a:stretch/>
        </p:blipFill>
        <p:spPr>
          <a:xfrm>
            <a:off x="7664062" y="3075039"/>
            <a:ext cx="4527938" cy="37829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14:cNvPr>
              <p14:cNvContentPartPr/>
              <p14:nvPr/>
            </p14:nvContentPartPr>
            <p14:xfrm>
              <a:off x="8658056" y="3982961"/>
              <a:ext cx="470185" cy="46090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D2CEAD-00A9-3683-061A-2CA063CA35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3644" y="3968918"/>
                <a:ext cx="498648" cy="488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14:cNvPr>
              <p14:cNvContentPartPr/>
              <p14:nvPr/>
            </p14:nvContentPartPr>
            <p14:xfrm>
              <a:off x="3304555" y="3468720"/>
              <a:ext cx="28440" cy="6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57B7E8-35A5-394E-AFE2-FB62F0B16B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5555" y="3459720"/>
                <a:ext cx="460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14:cNvPr>
              <p14:cNvContentPartPr/>
              <p14:nvPr/>
            </p14:nvContentPartPr>
            <p14:xfrm>
              <a:off x="8430233" y="4431267"/>
              <a:ext cx="269280" cy="273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51D7632-0610-C8D6-966C-BAB837062A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11513" y="4412187"/>
                <a:ext cx="307080" cy="311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B117A9C-75CF-6E80-86BD-C3C866CD3B93}"/>
              </a:ext>
            </a:extLst>
          </p:cNvPr>
          <p:cNvSpPr txBox="1"/>
          <p:nvPr/>
        </p:nvSpPr>
        <p:spPr>
          <a:xfrm>
            <a:off x="5312230" y="2157610"/>
            <a:ext cx="638213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b="0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checkBounds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, j</a:t>
            </a:r>
            <a:r>
              <a:rPr lang="en-US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width, height):</a:t>
            </a:r>
          </a:p>
          <a:p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    return (0 &lt;= </a:t>
            </a:r>
            <a:r>
              <a:rPr lang="en-US" b="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&lt; height) and (0 &lt;= </a:t>
            </a:r>
            <a:r>
              <a:rPr lang="en-US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b="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&lt; width)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605DA-F18B-9183-2705-7FF90503C938}"/>
              </a:ext>
            </a:extLst>
          </p:cNvPr>
          <p:cNvGrpSpPr/>
          <p:nvPr/>
        </p:nvGrpSpPr>
        <p:grpSpPr>
          <a:xfrm>
            <a:off x="7691746" y="4416108"/>
            <a:ext cx="1004400" cy="958680"/>
            <a:chOff x="9060235" y="4436574"/>
            <a:chExt cx="100440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0D97F9C-889B-3790-0C6B-45FFE2E6D5F3}"/>
                    </a:ext>
                  </a:extLst>
                </p14:cNvPr>
                <p14:cNvContentPartPr/>
                <p14:nvPr/>
              </p14:nvContentPartPr>
              <p14:xfrm>
                <a:off x="9540475" y="4436574"/>
                <a:ext cx="524160" cy="519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0D97F9C-889B-3790-0C6B-45FFE2E6D5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22835" y="4418574"/>
                  <a:ext cx="5598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50C733-435C-4CAD-F0FB-FF267BA6526A}"/>
                    </a:ext>
                  </a:extLst>
                </p14:cNvPr>
                <p14:cNvContentPartPr/>
                <p14:nvPr/>
              </p14:nvContentPartPr>
              <p14:xfrm>
                <a:off x="9060235" y="4919334"/>
                <a:ext cx="523440" cy="47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50C733-435C-4CAD-F0FB-FF267BA652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42235" y="4901334"/>
                  <a:ext cx="559080" cy="51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E89844A-9671-1A39-0C9B-7181F84C4D9D}"/>
                  </a:ext>
                </a:extLst>
              </p14:cNvPr>
              <p14:cNvContentPartPr/>
              <p14:nvPr/>
            </p14:nvContentPartPr>
            <p14:xfrm>
              <a:off x="7252546" y="5311428"/>
              <a:ext cx="550800" cy="502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E89844A-9671-1A39-0C9B-7181F84C4D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34906" y="5293428"/>
                <a:ext cx="586440" cy="5385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7" name="Table 46">
            <a:extLst>
              <a:ext uri="{FF2B5EF4-FFF2-40B4-BE49-F238E27FC236}">
                <a16:creationId xmlns:a16="http://schemas.microsoft.com/office/drawing/2014/main" id="{BFC9AA9B-831A-644F-6CD8-0B95AA5B7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536"/>
              </p:ext>
            </p:extLst>
          </p:nvPr>
        </p:nvGraphicFramePr>
        <p:xfrm>
          <a:off x="8788918" y="188492"/>
          <a:ext cx="2973873" cy="147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91">
                  <a:extLst>
                    <a:ext uri="{9D8B030D-6E8A-4147-A177-3AD203B41FA5}">
                      <a16:colId xmlns:a16="http://schemas.microsoft.com/office/drawing/2014/main" val="1540525036"/>
                    </a:ext>
                  </a:extLst>
                </a:gridCol>
                <a:gridCol w="991291">
                  <a:extLst>
                    <a:ext uri="{9D8B030D-6E8A-4147-A177-3AD203B41FA5}">
                      <a16:colId xmlns:a16="http://schemas.microsoft.com/office/drawing/2014/main" val="3549373847"/>
                    </a:ext>
                  </a:extLst>
                </a:gridCol>
                <a:gridCol w="991291">
                  <a:extLst>
                    <a:ext uri="{9D8B030D-6E8A-4147-A177-3AD203B41FA5}">
                      <a16:colId xmlns:a16="http://schemas.microsoft.com/office/drawing/2014/main" val="1840660899"/>
                    </a:ext>
                  </a:extLst>
                </a:gridCol>
              </a:tblGrid>
              <a:tr h="492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(-1,-1)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(-1,0)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(-1,1)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014720"/>
                  </a:ext>
                </a:extLst>
              </a:tr>
              <a:tr h="492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(0,-1)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(0,0)</a:t>
                      </a:r>
                      <a:endParaRPr lang="en-US" sz="18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(0,1)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24403"/>
                  </a:ext>
                </a:extLst>
              </a:tr>
              <a:tr h="4923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(1,-1)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(1,0)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07BD7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(1,1)</a:t>
                      </a:r>
                      <a:endParaRPr lang="en-US" sz="1800" b="0" dirty="0">
                        <a:solidFill>
                          <a:srgbClr val="B07BD7"/>
                        </a:solidFill>
                        <a:latin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08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7557733-733C-A241-A79C-358A7CB2F9D4}"/>
                  </a:ext>
                </a:extLst>
              </p14:cNvPr>
              <p14:cNvContentPartPr/>
              <p14:nvPr/>
            </p14:nvContentPartPr>
            <p14:xfrm>
              <a:off x="6886080" y="695160"/>
              <a:ext cx="3101760" cy="1059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7557733-733C-A241-A79C-358A7CB2F9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6720" y="685800"/>
                <a:ext cx="312048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A128474-5E2E-A92F-D609-B03E92473B2C}"/>
                  </a:ext>
                </a:extLst>
              </p14:cNvPr>
              <p14:cNvContentPartPr/>
              <p14:nvPr/>
            </p14:nvContentPartPr>
            <p14:xfrm>
              <a:off x="4407840" y="2908800"/>
              <a:ext cx="3294360" cy="3016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A128474-5E2E-A92F-D609-B03E92473B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98480" y="2899440"/>
                <a:ext cx="3313080" cy="30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703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Copying 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6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Code Tracing with 2D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4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(4):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y = 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z = y * 3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(z)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1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[]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(4):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y = [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z = y * 3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.append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(z)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A222FD-3517-DCE2-B223-A4A639E65083}"/>
                  </a:ext>
                </a:extLst>
              </p14:cNvPr>
              <p14:cNvContentPartPr/>
              <p14:nvPr/>
            </p14:nvContentPartPr>
            <p14:xfrm>
              <a:off x="5272920" y="36360"/>
              <a:ext cx="6486480" cy="640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A222FD-3517-DCE2-B223-A4A639E650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3560" y="27000"/>
                <a:ext cx="6505200" cy="64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78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909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= [[0]*3] * 4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dirty="0"/>
              <a:t>Step by step: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 = y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[z]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w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14:cNvPr>
              <p14:cNvContentPartPr/>
              <p14:nvPr/>
            </p14:nvContentPartPr>
            <p14:xfrm>
              <a:off x="4451400" y="1813320"/>
              <a:ext cx="5510880" cy="278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040" y="1803960"/>
                <a:ext cx="5529600" cy="28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8618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6C6C-EA02-C278-CD8F-260293EB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tracing with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2B1E-857B-70E5-0CF3-778787A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4115435" cy="280372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x = [[0]*3] * 4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3200" dirty="0"/>
              <a:t>Step by step: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 = y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[z]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w * 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4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14:cNvPr>
              <p14:cNvContentPartPr/>
              <p14:nvPr/>
            </p14:nvContentPartPr>
            <p14:xfrm>
              <a:off x="4451400" y="1813320"/>
              <a:ext cx="5510880" cy="278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67444-A60F-5A9C-CB24-D3FEB24AE3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040" y="1803960"/>
                <a:ext cx="5529600" cy="28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4D3BB7-EA1A-4A62-A381-3D17751F6D87}"/>
                  </a:ext>
                </a:extLst>
              </p14:cNvPr>
              <p14:cNvContentPartPr/>
              <p14:nvPr/>
            </p14:nvContentPartPr>
            <p14:xfrm>
              <a:off x="5178960" y="1694880"/>
              <a:ext cx="6643800" cy="422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4D3BB7-EA1A-4A62-A381-3D17751F6D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9600" y="1685520"/>
                <a:ext cx="6662520" cy="42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7237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68D5-5071-2063-25ED-FBC92B79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13472-DDB2-4DA0-A8C3-12458C03C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Watch out for aliasing!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Think before copying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Shallow copy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Deep copy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Helper functions for printing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9992077" cy="4721240"/>
          </a:xfrm>
        </p:spPr>
        <p:txBody>
          <a:bodyPr/>
          <a:lstStyle/>
          <a:p>
            <a:r>
              <a:rPr lang="en-US" dirty="0"/>
              <a:t>Logistics changes related to Midterm 1 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 (due Sat 30-Sep at 8pm)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Optional quiz5 (ungraded, due never)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pre-reading6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for midterm (in-lecture next Tuesday)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Thu 5-Oct: Midterm 1 </a:t>
            </a:r>
            <a:r>
              <a:rPr lang="en-US" dirty="0">
                <a:solidFill>
                  <a:schemeClr val="tx1"/>
                </a:solidFill>
              </a:rPr>
              <a:t>(in-lecture next Thursday)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Stay tuned to Piazza for more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6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9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Objects and Variable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849326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All of the “things” in Python are objects</a:t>
            </a:r>
          </a:p>
          <a:p>
            <a:pPr>
              <a:lnSpc>
                <a:spcPct val="100000"/>
              </a:lnSpc>
            </a:pPr>
            <a:r>
              <a:rPr lang="en-US" dirty="0"/>
              <a:t>Python objects all have: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F0"/>
                </a:solidFill>
              </a:rPr>
              <a:t>id		More on object ids when we get to lists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value	</a:t>
            </a:r>
            <a:r>
              <a:rPr lang="en-US" dirty="0">
                <a:solidFill>
                  <a:srgbClr val="7030A0"/>
                </a:solidFill>
              </a:rPr>
              <a:t>We can try to see this with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print(x)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type	</a:t>
            </a:r>
            <a:r>
              <a:rPr lang="en-US" dirty="0">
                <a:solidFill>
                  <a:srgbClr val="7030A0"/>
                </a:solidFill>
              </a:rPr>
              <a:t>We can see this with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(x)</a:t>
            </a: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Variable naming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Think of a variable name as a gift tag attached to an object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Python keeps track of variable names to allow us to use that object later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000000"/>
                </a:solidFill>
                <a:effectLst/>
              </a:rPr>
              <a:t>	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8AD33D-E39F-2460-28D1-2BE60387DAC0}"/>
              </a:ext>
            </a:extLst>
          </p:cNvPr>
          <p:cNvGrpSpPr/>
          <p:nvPr/>
        </p:nvGrpSpPr>
        <p:grpSpPr>
          <a:xfrm>
            <a:off x="9238899" y="2335912"/>
            <a:ext cx="1828800" cy="1850114"/>
            <a:chOff x="9238899" y="2335912"/>
            <a:chExt cx="1828800" cy="1850114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2A6EBD79-454F-1258-F6B0-3B8F6ECEA4CA}"/>
                </a:ext>
              </a:extLst>
            </p:cNvPr>
            <p:cNvSpPr/>
            <p:nvPr/>
          </p:nvSpPr>
          <p:spPr>
            <a:xfrm>
              <a:off x="9238899" y="2335912"/>
              <a:ext cx="1828800" cy="1480782"/>
            </a:xfrm>
            <a:prstGeom prst="cube">
              <a:avLst>
                <a:gd name="adj" fmla="val 12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" tIns="182880" rtlCol="0" anchor="t"/>
            <a:lstStyle/>
            <a:p>
              <a:r>
                <a:rPr lang="en-US" dirty="0"/>
                <a:t>id: 103100</a:t>
              </a:r>
            </a:p>
            <a:p>
              <a:r>
                <a:rPr lang="en-US" dirty="0"/>
                <a:t>value: 5</a:t>
              </a:r>
            </a:p>
            <a:p>
              <a:r>
                <a:rPr lang="en-US" dirty="0"/>
                <a:t>type: int</a:t>
              </a:r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4D333F-1899-7DC4-39DA-F27F6B631DF5}"/>
                </a:ext>
              </a:extLst>
            </p:cNvPr>
            <p:cNvSpPr txBox="1"/>
            <p:nvPr/>
          </p:nvSpPr>
          <p:spPr>
            <a:xfrm>
              <a:off x="9684295" y="3816694"/>
              <a:ext cx="10849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Object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731629-746E-0AB6-2525-5EBE8F227372}"/>
              </a:ext>
            </a:extLst>
          </p:cNvPr>
          <p:cNvGrpSpPr/>
          <p:nvPr/>
        </p:nvGrpSpPr>
        <p:grpSpPr>
          <a:xfrm>
            <a:off x="6429375" y="3082599"/>
            <a:ext cx="3410111" cy="2063845"/>
            <a:chOff x="6429375" y="3082599"/>
            <a:chExt cx="3410111" cy="20638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DDC35F-E161-979E-1260-F5A5522C1D9D}"/>
                </a:ext>
              </a:extLst>
            </p:cNvPr>
            <p:cNvSpPr txBox="1"/>
            <p:nvPr/>
          </p:nvSpPr>
          <p:spPr>
            <a:xfrm>
              <a:off x="6510075" y="4777112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Variable name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B686869-1D3C-B4EA-0984-82282AD3FDB0}"/>
                </a:ext>
              </a:extLst>
            </p:cNvPr>
            <p:cNvGrpSpPr/>
            <p:nvPr/>
          </p:nvGrpSpPr>
          <p:grpSpPr>
            <a:xfrm>
              <a:off x="6429375" y="4186026"/>
              <a:ext cx="1795286" cy="591086"/>
              <a:chOff x="1251284" y="856652"/>
              <a:chExt cx="1795286" cy="591086"/>
            </a:xfrm>
          </p:grpSpPr>
          <p:sp>
            <p:nvSpPr>
              <p:cNvPr id="8" name="Rectangle: Top Corners Snipped 7">
                <a:extLst>
                  <a:ext uri="{FF2B5EF4-FFF2-40B4-BE49-F238E27FC236}">
                    <a16:creationId xmlns:a16="http://schemas.microsoft.com/office/drawing/2014/main" id="{12969940-D103-1CD9-59DD-913705ED4962}"/>
                  </a:ext>
                </a:extLst>
              </p:cNvPr>
              <p:cNvSpPr/>
              <p:nvPr/>
            </p:nvSpPr>
            <p:spPr>
              <a:xfrm rot="5400000">
                <a:off x="1853384" y="254552"/>
                <a:ext cx="591086" cy="1795286"/>
              </a:xfrm>
              <a:prstGeom prst="snip2SameRect">
                <a:avLst>
                  <a:gd name="adj1" fmla="val 27138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/>
                  <a:t>x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2447435-0475-9B55-4109-3E52896EEB1B}"/>
                  </a:ext>
                </a:extLst>
              </p:cNvPr>
              <p:cNvSpPr/>
              <p:nvPr/>
            </p:nvSpPr>
            <p:spPr>
              <a:xfrm>
                <a:off x="2913797" y="1098645"/>
                <a:ext cx="87236" cy="9678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840BA1-77C3-47DB-B810-71A9B5E58893}"/>
                </a:ext>
              </a:extLst>
            </p:cNvPr>
            <p:cNvSpPr/>
            <p:nvPr/>
          </p:nvSpPr>
          <p:spPr>
            <a:xfrm rot="19360567" flipV="1">
              <a:off x="7791893" y="3082599"/>
              <a:ext cx="2047593" cy="1185636"/>
            </a:xfrm>
            <a:custGeom>
              <a:avLst/>
              <a:gdLst>
                <a:gd name="connsiteX0" fmla="*/ 0 w 2483318"/>
                <a:gd name="connsiteY0" fmla="*/ 288299 h 999231"/>
                <a:gd name="connsiteX1" fmla="*/ 837398 w 2483318"/>
                <a:gd name="connsiteY1" fmla="*/ 28417 h 999231"/>
                <a:gd name="connsiteX2" fmla="*/ 1645920 w 2483318"/>
                <a:gd name="connsiteY2" fmla="*/ 885066 h 999231"/>
                <a:gd name="connsiteX3" fmla="*/ 2483318 w 2483318"/>
                <a:gd name="connsiteY3" fmla="*/ 971693 h 9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3318" h="999231">
                  <a:moveTo>
                    <a:pt x="0" y="288299"/>
                  </a:moveTo>
                  <a:cubicBezTo>
                    <a:pt x="281539" y="108627"/>
                    <a:pt x="563078" y="-71044"/>
                    <a:pt x="837398" y="28417"/>
                  </a:cubicBezTo>
                  <a:cubicBezTo>
                    <a:pt x="1111718" y="127878"/>
                    <a:pt x="1371600" y="727853"/>
                    <a:pt x="1645920" y="885066"/>
                  </a:cubicBezTo>
                  <a:cubicBezTo>
                    <a:pt x="1920240" y="1042279"/>
                    <a:pt x="2380649" y="1000569"/>
                    <a:pt x="2483318" y="97169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1A6794-88D0-5E77-3646-68B3CCD0FED7}"/>
                  </a:ext>
                </a:extLst>
              </p14:cNvPr>
              <p14:cNvContentPartPr/>
              <p14:nvPr/>
            </p14:nvContentPartPr>
            <p14:xfrm>
              <a:off x="513000" y="894600"/>
              <a:ext cx="10185840" cy="299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1A6794-88D0-5E77-3646-68B3CCD0FE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640" y="885240"/>
                <a:ext cx="10204560" cy="30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6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3760</Words>
  <Application>Microsoft Office PowerPoint</Application>
  <PresentationFormat>Widescreen</PresentationFormat>
  <Paragraphs>718</Paragraphs>
  <Slides>62</Slides>
  <Notes>10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Consolas</vt:lpstr>
      <vt:lpstr>Wingdings</vt:lpstr>
      <vt:lpstr>Office Theme</vt:lpstr>
      <vt:lpstr>15-112 Lecture 2  Lists</vt:lpstr>
      <vt:lpstr>Tuesday Logistics</vt:lpstr>
      <vt:lpstr>As you walk in</vt:lpstr>
      <vt:lpstr>Quiz</vt:lpstr>
      <vt:lpstr>Announcements</vt:lpstr>
      <vt:lpstr>Thursday Logistics</vt:lpstr>
      <vt:lpstr>Announcements</vt:lpstr>
      <vt:lpstr>Lists</vt:lpstr>
      <vt:lpstr>Python Objects and Variable Naming</vt:lpstr>
      <vt:lpstr>Running Python</vt:lpstr>
      <vt:lpstr>Running Python</vt:lpstr>
      <vt:lpstr>Strings vs Lists</vt:lpstr>
      <vt:lpstr>Strings vs Lists</vt:lpstr>
      <vt:lpstr>Reminder: Strings and aliases</vt:lpstr>
      <vt:lpstr>Aliasing </vt:lpstr>
      <vt:lpstr>Aliasing </vt:lpstr>
      <vt:lpstr>Poll 1</vt:lpstr>
      <vt:lpstr>Poll 2</vt:lpstr>
      <vt:lpstr>List indexing and slicing</vt:lpstr>
      <vt:lpstr>List indexing and slicing</vt:lpstr>
      <vt:lpstr>Adding elements</vt:lpstr>
      <vt:lpstr>Adding elements</vt:lpstr>
      <vt:lpstr>Poll 3</vt:lpstr>
      <vt:lpstr>Poll 4</vt:lpstr>
      <vt:lpstr>Poll 5</vt:lpstr>
      <vt:lpstr>PowerPoint Presentation</vt:lpstr>
      <vt:lpstr>Caution: Mutating in Loops</vt:lpstr>
      <vt:lpstr>Caution: Mutating in Loops</vt:lpstr>
      <vt:lpstr>Poll 6</vt:lpstr>
      <vt:lpstr>Pattern: Building up a result</vt:lpstr>
      <vt:lpstr>Pattern: Building up a result</vt:lpstr>
      <vt:lpstr>Poll 7</vt:lpstr>
      <vt:lpstr>Tuples and List Comprehensions</vt:lpstr>
      <vt:lpstr>Tuples</vt:lpstr>
      <vt:lpstr>List Comprehension</vt:lpstr>
      <vt:lpstr>List Comprehension</vt:lpstr>
      <vt:lpstr>2D Lists</vt:lpstr>
      <vt:lpstr>We can put lists inside elements of a list</vt:lpstr>
      <vt:lpstr>We can put lists inside elements of a list</vt:lpstr>
      <vt:lpstr>Traversing 2D Lists</vt:lpstr>
      <vt:lpstr>Traversing 2D Lists</vt:lpstr>
      <vt:lpstr>Creating 2D Lists</vt:lpstr>
      <vt:lpstr>Creating 2D Lists</vt:lpstr>
      <vt:lpstr>Aliasing </vt:lpstr>
      <vt:lpstr>Aliasing </vt:lpstr>
      <vt:lpstr>Poll 8</vt:lpstr>
      <vt:lpstr>Creating 2D Lists</vt:lpstr>
      <vt:lpstr>Word Search Case Study</vt:lpstr>
      <vt:lpstr>Word Search</vt:lpstr>
      <vt:lpstr>Word Search Top-down Design</vt:lpstr>
      <vt:lpstr>Word Search Top-down Design</vt:lpstr>
      <vt:lpstr>Word Search Top-down Design</vt:lpstr>
      <vt:lpstr>Word Search Top-down Design</vt:lpstr>
      <vt:lpstr>Word Search Top-down Design</vt:lpstr>
      <vt:lpstr>Word Search Top-down Design</vt:lpstr>
      <vt:lpstr>Copying 2D Lists</vt:lpstr>
      <vt:lpstr>Code Tracing with 2D Lists</vt:lpstr>
      <vt:lpstr>Code tracing with lists</vt:lpstr>
      <vt:lpstr>Code tracing with lists</vt:lpstr>
      <vt:lpstr>Code tracing with lists</vt:lpstr>
      <vt:lpstr>Code tracing with lists</vt:lpstr>
      <vt:lpstr>2D 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314</cp:revision>
  <cp:lastPrinted>2022-09-01T18:31:54Z</cp:lastPrinted>
  <dcterms:created xsi:type="dcterms:W3CDTF">2020-05-18T13:01:09Z</dcterms:created>
  <dcterms:modified xsi:type="dcterms:W3CDTF">2023-10-02T18:59:49Z</dcterms:modified>
</cp:coreProperties>
</file>