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340" r:id="rId2"/>
    <p:sldId id="2490" r:id="rId3"/>
    <p:sldId id="2476" r:id="rId4"/>
    <p:sldId id="2491" r:id="rId5"/>
    <p:sldId id="2492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 Virtue" initials="PV" lastIdx="1" clrIdx="0">
    <p:extLst>
      <p:ext uri="{19B8F6BF-5375-455C-9EA6-DF929625EA0E}">
        <p15:presenceInfo xmlns:p15="http://schemas.microsoft.com/office/powerpoint/2012/main" userId="aff125923c56321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7BD7"/>
    <a:srgbClr val="FF66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72" autoAdjust="0"/>
    <p:restoredTop sz="79713" autoAdjust="0"/>
  </p:normalViewPr>
  <p:slideViewPr>
    <p:cSldViewPr snapToGrid="0">
      <p:cViewPr varScale="1">
        <p:scale>
          <a:sx n="106" d="100"/>
          <a:sy n="106" d="100"/>
        </p:scale>
        <p:origin x="1088" y="176"/>
      </p:cViewPr>
      <p:guideLst/>
    </p:cSldViewPr>
  </p:slideViewPr>
  <p:outlineViewPr>
    <p:cViewPr>
      <p:scale>
        <a:sx n="33" d="100"/>
        <a:sy n="33" d="100"/>
      </p:scale>
      <p:origin x="0" y="-1974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88" units="cm"/>
          <inkml:channel name="Y" type="integer" max="1825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9218" units="1/cm"/>
          <inkml:channelProperty channel="Y" name="resolution" value="1000.438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2T18:05:33.5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30226 1530 43311 0,'-13'9'3840'0,"3"0"-3072"0,5 0-608 0,5-7-160 31,2-1-368-31,-2 3-96 0,-1 3-32 0,0 5 0 0,0 8 688 0,2 4 128 0,5 4 16 0,5 1 16 16,3 4-176-16,2 3-48 0,2 5 0 0,-2 2 0 15,-1 1 0-15,-4 5 0 0,-2 3 0 0,-5 2 0 16,-4-1-128-16,-4 2 0 0,-3 2 0 0,-7-4 128 15,-1-3-704-15,-2-3-160 16,-2-5-32-16,0-6-17936 0</inkml:trace>
  <inkml:trace contextRef="#ctx0" brushRef="#br0" timeOffset="356.38">31229 1554 40543 0,'-11'21'1792'0,"1"-4"384"0,0 3-1744 0,4-4-432 0,4-5 0 16,0-1 0-16,1-1 320 0,-1 10-32 0,-3 11 0 0,-2 10 0 16,4 5 64-16,0 5 16 0,5-3 0 0,1-3 0 15,2 1-576-15,0-4-112 0,3-2-32 0,-4-2 0 32,0 3-208-32,-3-2-32 0,1 1-16 0,-4 0 0 15,0-2-496-15,-2 2-112 0,-2-3 0 0,0-3-16 0,0-2-496 16,-2 0-112-16</inkml:trace>
  <inkml:trace contextRef="#ctx0" brushRef="#br0" timeOffset="789.41">29674 2973 20271 0,'-10'-5'1792'0,"2"4"-1424"16,4-1-368-16,3 2 0 0,0 0 640 0,-1 2 48 0,-2-2 16 0,-5 1 0 15,-3 6 880-15,-2 3 176 0,3 8 32 0,0 11 16 16,1 9 528-16,3 6 96 16,0 11 32-16,4 4 0 0,3 0-1056 0,5 2-192 0,2-3-64 0,7-1 0 15,3 4-384-15,5-4-64 0,7 2-32 0,2-2 0 16,3-3-320-16,5-3-64 0,3-4-16 0,-2-3 0 16,2-10-272-16,4-2 128 0,4-4-128 0,2-3 0 15,0-5 128-15,7-3-128 0,8-2 0 0,6-9 0 16,-3-1 160-16,9-10-160 0,9-5 128 0,7-6-128 15,7-5 0-15,2-11 0 0,1-4 0 0,-3-7 0 16,-3-4 128-16,-2-9-128 0,-2-8 128 0,0-9-128 16,-5-7-144-16,3-11-112 0,1-5-32 0,0-18-20080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BBF5E2F-2EA4-4BED-BDB7-3263066D10D9}" type="datetimeFigureOut">
              <a:rPr lang="en-US" smtClean="0"/>
              <a:t>11/15/23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61C2587-C0BF-41B9-B0FA-D76263C040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341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BC037-32FA-4360-ABE3-07627B2BC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05A9D-A4AF-4C69-803F-B3FD8FE7AA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36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4AEEE-3587-4C7D-BAA3-0C3E401F3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654F2-609F-41BE-BF94-9566C0BCC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EAD64-81FE-45C7-87BE-C99041D876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9082A-2241-44ED-B9AD-9750B21A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10290-45AC-4A7C-9A77-667E4B9CF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74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5DDBF4-DC75-4000-B4CD-4560FF8BC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8E350-8C93-428E-9B85-FE7F21988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2166D-1728-4813-9139-87CA01351A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9C6B2-CD29-4F7A-8C8F-E7523A74F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A101A-1A5F-4B8A-B35C-38FD5CC0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80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15EC7-C509-45E9-A595-C7C08F504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099" y="367131"/>
            <a:ext cx="10515600" cy="6278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61D1F-B34A-4BF8-908F-7A2369939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0515600" cy="2039539"/>
          </a:xfrm>
          <a:prstGeom prst="rect">
            <a:avLst/>
          </a:prstGeo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230188" indent="-230188">
              <a:buFont typeface="Wingdings" panose="05000000000000000000" pitchFamily="2" charset="2"/>
              <a:buChar char="§"/>
              <a:defRPr/>
            </a:lvl2pPr>
            <a:lvl3pPr marL="460375" indent="-230188">
              <a:buFont typeface="Wingdings" panose="05000000000000000000" pitchFamily="2" charset="2"/>
              <a:buChar char="§"/>
              <a:defRPr/>
            </a:lvl3pPr>
            <a:lvl4pPr marL="684213" indent="-223838">
              <a:buFont typeface="Wingdings" panose="05000000000000000000" pitchFamily="2" charset="2"/>
              <a:buChar char="§"/>
              <a:defRPr/>
            </a:lvl4pPr>
            <a:lvl5pPr marL="914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6F6A89D-691A-4F7C-98F1-F0C593DCA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96837" y="636238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E5DC575-B3DA-4894-AC1D-D96F1860F1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5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8BDF3-C675-4FE4-A910-AC4D9638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1E326A-32E2-4FAA-B286-2C7318FA9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1D807-F2AA-4847-A712-DB46B5082E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B119-C720-495E-B60C-22CBB6586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2A286-1540-4D00-A534-703021A3B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83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5E853-5CAF-42AD-AB47-7F5A49B7B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D8E34-F3E7-4F97-A3DF-30EEE989C0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8AB9D5-42F1-4DA5-90B3-823D47216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76C05-7108-4656-9F43-674919BE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7A914-9DAA-4AE9-A76A-42447258A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0452A-1F51-42B5-8497-BB68481E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01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8A46B-388C-4D77-BE61-52E7B1C91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ECDA0-3BD6-450B-8B96-C3684DC87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6CCF2-765D-4D39-83E7-42743CE9E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ECD599-93B8-46A3-9EF0-230980A89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D0E1B5-5F66-4EE8-9EE1-86A03BA8A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4E6235-3EAC-4DFF-9A14-1ADA715CC2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32BF57-DA9A-4492-A076-AB71F5BE9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B5FCD9-5D4E-4E57-9402-7599F9885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63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00DDE-4BCF-4525-91BE-72A54FC8C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F6FE61-20C8-49B5-BF10-C0DCB24C67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D4D872-320C-4D19-B900-0E59609A4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B071D-2650-40F5-8B1E-46DF9DB8D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177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747EB5-7CA0-4A83-9D1B-19C14360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2C3624-E3A1-4C8A-95B8-43FE56CEE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5764B-81AF-4873-8E85-B90AF3207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124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F3DD2-9E90-4EBF-9B07-2194BDC33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8BFE9-2F23-4BCD-B60A-0983EBBCE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5FE31-2336-4B0E-BC8F-3572FA6EC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DFD6EC-511A-455D-8BD9-982DE4390A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7B1AA-215E-4D2A-873E-12B2C9104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5E25FC-1B80-4F9E-AB2D-C76EBB645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763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39F35-1611-42F7-A008-1247A6AC1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268273-8ED8-4A31-9442-466BDD24B8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F42B4-A61A-4FDA-B0DC-F40834BD8E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9FEBD-503F-464B-B22C-555050B3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C58AB-1586-418B-A030-C9B1CABE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F43F4-342D-4F33-99B8-27ACFF6C0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04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823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1D4B8-4F4A-FC85-40EC-0C1D5AAD52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06585" y="2650056"/>
            <a:ext cx="4410431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4000" dirty="0"/>
              <a:t>15-112</a:t>
            </a:r>
            <a:br>
              <a:rPr lang="en-US" sz="4000" dirty="0"/>
            </a:br>
            <a:r>
              <a:rPr lang="en-US" sz="4000" dirty="0"/>
              <a:t>Lecture 2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Animations with Lists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BC5772-F252-5B2A-9C7A-FDBA675BA7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05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FEA3D73-87DB-829A-F2BD-4DFCD98DBD64}"/>
              </a:ext>
            </a:extLst>
          </p:cNvPr>
          <p:cNvSpPr txBox="1">
            <a:spLocks/>
          </p:cNvSpPr>
          <p:nvPr/>
        </p:nvSpPr>
        <p:spPr>
          <a:xfrm>
            <a:off x="7506585" y="3112977"/>
            <a:ext cx="4728965" cy="343574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Instructor: Pat Virtue</a:t>
            </a:r>
          </a:p>
        </p:txBody>
      </p:sp>
    </p:spTree>
    <p:extLst>
      <p:ext uri="{BB962C8B-B14F-4D97-AF65-F5344CB8AC3E}">
        <p14:creationId xmlns:p14="http://schemas.microsoft.com/office/powerpoint/2010/main" val="5327416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FC953-BE27-361F-9476-5ADD3DCA5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Logistics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6B415-32A4-1207-9A2A-2717A18082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02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098" y="1113178"/>
            <a:ext cx="10515600" cy="5744822"/>
          </a:xfrm>
        </p:spPr>
        <p:txBody>
          <a:bodyPr/>
          <a:lstStyle/>
          <a:p>
            <a:r>
              <a:rPr lang="en-US" dirty="0"/>
              <a:t>HW7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Tetris! Plan ahead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CMU Graphics Installation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Keep an eye on Piazza updates if you run into issues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Come find Pat if you bump into issues that pinned Piazza update doesn’t address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Don’t stress. You can do ALL the rest of the homework without this installation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5E01339-C5BC-A91E-425D-F29F96602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368" y="1023582"/>
            <a:ext cx="3841095" cy="200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04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FC953-BE27-361F-9476-5ADD3DCA5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Logistics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6B415-32A4-1207-9A2A-2717A18082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90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098" y="1113178"/>
            <a:ext cx="10515600" cy="5744822"/>
          </a:xfrm>
        </p:spPr>
        <p:txBody>
          <a:bodyPr/>
          <a:lstStyle/>
          <a:p>
            <a:r>
              <a:rPr lang="en-US" dirty="0"/>
              <a:t>HW7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Tetris! </a:t>
            </a:r>
            <a:endParaRPr lang="en-US" dirty="0"/>
          </a:p>
          <a:p>
            <a:endParaRPr lang="en-US" dirty="0"/>
          </a:p>
          <a:p>
            <a:r>
              <a:rPr lang="en-US" dirty="0"/>
              <a:t>CMU Graphics Installation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Keep an eye on Piazza updates if you run into issues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Come find Pat if you bump into issues that pinned Piazza update doesn’t address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Don’t stress. You can do ALL the rest of the homework without this installation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2567E46-1FBD-03A2-8FF5-27134BF5F911}"/>
                  </a:ext>
                </a:extLst>
              </p14:cNvPr>
              <p14:cNvContentPartPr/>
              <p14:nvPr/>
            </p14:nvContentPartPr>
            <p14:xfrm>
              <a:off x="10641600" y="550800"/>
              <a:ext cx="800640" cy="9165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2567E46-1FBD-03A2-8FF5-27134BF5F91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32240" y="541440"/>
                <a:ext cx="819360" cy="935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69691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.potx" id="{DA11FA2B-8FCA-4322-93DA-6C8F53468DA7}" vid="{856CF231-596A-4CB8-93D6-B29F8EE288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9370</TotalTime>
  <Words>113</Words>
  <Application>Microsoft Macintosh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15-112 Lecture 2  Animations with Lists</vt:lpstr>
      <vt:lpstr>Tuesday Logistics</vt:lpstr>
      <vt:lpstr>Announcements</vt:lpstr>
      <vt:lpstr>Thursday Logistics</vt:lpstr>
      <vt:lpstr>Announcements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</dc:title>
  <dc:subject/>
  <dc:creator>Patrick Virtue</dc:creator>
  <cp:keywords/>
  <dc:description/>
  <cp:lastModifiedBy>Patrick Virtue</cp:lastModifiedBy>
  <cp:revision>322</cp:revision>
  <cp:lastPrinted>2022-09-01T18:31:54Z</cp:lastPrinted>
  <dcterms:created xsi:type="dcterms:W3CDTF">2020-05-18T13:01:09Z</dcterms:created>
  <dcterms:modified xsi:type="dcterms:W3CDTF">2023-11-15T16:34:21Z</dcterms:modified>
  <cp:category/>
</cp:coreProperties>
</file>