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340" r:id="rId2"/>
    <p:sldId id="2490" r:id="rId3"/>
    <p:sldId id="2476" r:id="rId4"/>
    <p:sldId id="2491" r:id="rId5"/>
    <p:sldId id="249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66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2" autoAdjust="0"/>
    <p:restoredTop sz="79713" autoAdjust="0"/>
  </p:normalViewPr>
  <p:slideViewPr>
    <p:cSldViewPr snapToGrid="0">
      <p:cViewPr varScale="1">
        <p:scale>
          <a:sx n="106" d="100"/>
          <a:sy n="106" d="100"/>
        </p:scale>
        <p:origin x="1088" y="176"/>
      </p:cViewPr>
      <p:guideLst/>
    </p:cSldViewPr>
  </p:slideViewPr>
  <p:outlineViewPr>
    <p:cViewPr>
      <p:scale>
        <a:sx n="33" d="100"/>
        <a:sy n="33" d="100"/>
      </p:scale>
      <p:origin x="0" y="-197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88" units="cm"/>
          <inkml:channel name="Y" type="integer" max="1825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9218" units="1/cm"/>
          <inkml:channelProperty channel="Y" name="resolution" value="1000.438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2T18:05:33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30226 1530 43311 0,'-13'9'3840'0,"3"0"-3072"0,5 0-608 0,5-7-160 31,2-1-368-31,-2 3-96 0,-1 3-32 0,0 5 0 0,0 8 688 0,2 4 128 0,5 4 16 0,5 1 16 16,3 4-176-16,2 3-48 0,2 5 0 0,-2 2 0 15,-1 1 0-15,-4 5 0 0,-2 3 0 0,-5 2 0 16,-4-1-128-16,-4 2 0 0,-3 2 0 0,-7-4 128 15,-1-3-704-15,-2-3-160 16,-2-5-32-16,0-6-17936 0</inkml:trace>
  <inkml:trace contextRef="#ctx0" brushRef="#br0" timeOffset="356.38">31229 1554 40543 0,'-11'21'1792'0,"1"-4"384"0,0 3-1744 0,4-4-432 0,4-5 0 16,0-1 0-16,1-1 320 0,-1 10-32 0,-3 11 0 0,-2 10 0 16,4 5 64-16,0 5 16 0,5-3 0 0,1-3 0 15,2 1-576-15,0-4-112 0,3-2-32 0,-4-2 0 32,0 3-208-32,-3-2-32 0,1 1-16 0,-4 0 0 15,0-2-496-15,-2 2-112 0,-2-3 0 0,0-3-16 0,0-2-496 16,-2 0-112-16</inkml:trace>
  <inkml:trace contextRef="#ctx0" brushRef="#br0" timeOffset="789.41">29674 2973 20271 0,'-10'-5'1792'0,"2"4"-1424"16,4-1-368-16,3 2 0 0,0 0 640 0,-1 2 48 0,-2-2 16 0,-5 1 0 15,-3 6 880-15,-2 3 176 0,3 8 32 0,0 11 16 16,1 9 528-16,3 6 96 16,0 11 32-16,4 4 0 0,3 0-1056 0,5 2-192 0,2-3-64 0,7-1 0 15,3 4-384-15,5-4-64 0,7 2-32 0,2-2 0 16,3-3-320-16,5-3-64 0,3-4-16 0,-2-3 0 16,2-10-272-16,4-2 128 0,4-4-128 0,2-3 0 15,0-5 128-15,7-3-128 0,8-2 0 0,6-9 0 16,-3-1 160-16,9-10-160 0,9-5 128 0,7-6-128 15,7-5 0-15,2-11 0 0,1-4 0 0,-3-7 0 16,-3-4 128-16,-2-9-128 0,-2-8 128 0,0-9-128 16,-5-7-144-16,3-11-112 0,1-5-32 0,0-18-20080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D4B8-4F4A-FC85-40EC-0C1D5AAD5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6585" y="2650056"/>
            <a:ext cx="4410431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15-112</a:t>
            </a:r>
            <a:br>
              <a:rPr lang="en-US" sz="4000" dirty="0"/>
            </a:br>
            <a:r>
              <a:rPr lang="en-US" sz="4000" dirty="0"/>
              <a:t>Lecture 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Animations with Lists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C5772-F252-5B2A-9C7A-FDBA675BA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EA3D73-87DB-829A-F2BD-4DFCD98DBD64}"/>
              </a:ext>
            </a:extLst>
          </p:cNvPr>
          <p:cNvSpPr txBox="1">
            <a:spLocks/>
          </p:cNvSpPr>
          <p:nvPr/>
        </p:nvSpPr>
        <p:spPr>
          <a:xfrm>
            <a:off x="7506585" y="3112977"/>
            <a:ext cx="4728965" cy="34357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Instructor: Pat Virtue</a:t>
            </a:r>
          </a:p>
        </p:txBody>
      </p:sp>
    </p:spTree>
    <p:extLst>
      <p:ext uri="{BB962C8B-B14F-4D97-AF65-F5344CB8AC3E}">
        <p14:creationId xmlns:p14="http://schemas.microsoft.com/office/powerpoint/2010/main" val="532741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10515600" cy="5744822"/>
          </a:xfrm>
        </p:spPr>
        <p:txBody>
          <a:bodyPr/>
          <a:lstStyle/>
          <a:p>
            <a:r>
              <a:rPr lang="en-US" dirty="0"/>
              <a:t>HW7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Tetris! Plan ahead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CMU Graphics Installation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Keep an eye on Piazza updates if you run into issues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Come find Pat if you bump into issues that pinned Piazza update doesn’t address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stress. You can do ALL the rest of the homework without this installation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E01339-C5BC-A91E-425D-F29F96602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368" y="1023582"/>
            <a:ext cx="3841095" cy="200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04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10515600" cy="5744822"/>
          </a:xfrm>
        </p:spPr>
        <p:txBody>
          <a:bodyPr/>
          <a:lstStyle/>
          <a:p>
            <a:r>
              <a:rPr lang="en-US" dirty="0"/>
              <a:t>HW7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Tetris! </a:t>
            </a:r>
            <a:endParaRPr lang="en-US" dirty="0"/>
          </a:p>
          <a:p>
            <a:endParaRPr lang="en-US" dirty="0"/>
          </a:p>
          <a:p>
            <a:r>
              <a:rPr lang="en-US" dirty="0"/>
              <a:t>CMU Graphics Installation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Keep an eye on Piazza updates if you run into issues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Come find Pat if you bump into issues that pinned Piazza update doesn’t address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stress. You can do ALL the rest of the homework without this installation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567E46-1FBD-03A2-8FF5-27134BF5F911}"/>
                  </a:ext>
                </a:extLst>
              </p14:cNvPr>
              <p14:cNvContentPartPr/>
              <p14:nvPr/>
            </p14:nvContentPartPr>
            <p14:xfrm>
              <a:off x="10641600" y="550800"/>
              <a:ext cx="800640" cy="916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567E46-1FBD-03A2-8FF5-27134BF5F9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32240" y="541440"/>
                <a:ext cx="819360" cy="9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969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113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15-112 Lecture 2  Animations with Lists</vt:lpstr>
      <vt:lpstr>Tuesday Logistics</vt:lpstr>
      <vt:lpstr>Announcements</vt:lpstr>
      <vt:lpstr>Thursday Logistics</vt:lpstr>
      <vt:lpstr>Announcements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subject/>
  <dc:creator>Patrick Virtue</dc:creator>
  <cp:keywords/>
  <dc:description/>
  <cp:lastModifiedBy>Patrick Virtue</cp:lastModifiedBy>
  <cp:revision>322</cp:revision>
  <cp:lastPrinted>2022-09-01T18:31:54Z</cp:lastPrinted>
  <dcterms:created xsi:type="dcterms:W3CDTF">2020-05-18T13:01:09Z</dcterms:created>
  <dcterms:modified xsi:type="dcterms:W3CDTF">2023-11-15T16:34:21Z</dcterms:modified>
  <cp:category/>
</cp:coreProperties>
</file>